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3T13:13:58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508 0,'-22'0'31,"1"0"-15,0 0-1,0 0 1,0 0 0,0 0-1,-1 0 16</inkml:trace>
  <inkml:trace contextRef="#ctx0" brushRef="#br0" timeOffset="666.63">1609 508 0,'0'0'15,"-22"0"-15,1 0 16,0 0-16,0 0 0,0 21 0,0-21 15,-1 0-15,1 0 16,0 0-16,0 0 0,0 21 0,0-21 16,-1 0-16,1 0 15,42 0 48,1 0-48,-1 0-15,21 0 0,-21 0 16,22 0-16,-1 0 0,0 0 0,1 0 16,-1 0-16,21-21 0,1 0 15,-22 21-15,22-21 0,-1 21 0,1 0 16,-1-21-16,-20 21 0,20 0 0,1 0 16,-1-21-16,1 21 0,-22 0 15,21 0-15,1-22 0,-22 1 0,22 21 16,-22 0-16,0 0 0,1-21 15,-1 21-15,0 0 0,-20 0 0,-1 0 16,0-21-16,0 21 0,0 0 16,0 0-16,-42 0 62,0 0-46,0 0-16,0 0 0,0 0 15,-1 0-15,1 0 0,0 0 16,0 0-16</inkml:trace>
  <inkml:trace contextRef="#ctx0" brushRef="#br0" timeOffset="1222.45">2222 550 0,'0'-21'31,"0"0"-16,-21 21 32,0 0-31,21 21 0,-21 0-16,21 1 0,-21-1 0,0 0 15,21 0-15,0 0 0,0 22 16,-22-1-16,22 0 0,-21 1 0,0 20 15,21-21-15,0 22 16,-21-22-16,21 22 0,-21-22 0,0 0 0,21 22 16,0-22-16,0 1 15,-22-1-15,22 0 0,0 1 0,-21-22 16,21 21-16,0 0 0,0-20 0,0-1 16,0 21-16,0-21 0,0 0 15,0 1-15,0-1 0,0-42 63,0-1-63,0 1 15,0 0-15,0 0 0,0 0 0,21 0 16,-21-1-16,22 1 0</inkml:trace>
  <inkml:trace contextRef="#ctx0" brushRef="#br0" timeOffset="1822.3">2688 1058 0,'21'0'16,"-42"0"-16,42-21 0,-21 0 15,-21 21 17,0 0-32,21 21 15,-21 0-15,0 1 0,-1-1 16,22 0-16,-21 0 0,0 21 0,21-20 16,-21-1-16,21 21 0,-21-21 15,21 22-15,0-22 0,0 0 0,0 0 16,0 0-16,0 0 0,0 1 0,0-1 15,0 0-15,0 0 0,21 0 16,0-21-16,0 0 0,0 21 16,1-21-16,-1 0 0,21 0 15,-21 0-15,22 0 0,-22 0 16,21 0-16,-21-21 0,22 21 0,-22-21 16,0 0-16,21 0 0,-21 0 15,1-1-15,-1 1 0,0 0 0,0 0 16,0 0-16,0-22 0,-21 22 0,0-21 15,0 0-15,0 20 0,0-20 16,0 0-16,0 21 0,0-22 0,0 22 16,0 0-16,-21 0 0,0 0 15,0 21-15,0 0 0,0 0 0,-1 0 16,1 0-16,0 0 0,-21 0 0,21 0 16,-1 0-16,-20 21 15,21 0-15,0-21 0,0 21 0,-1 0 16,22 0-16,-21-21 0,21 22 15,-21-1-15,21 0 0,0 0 16,0 0-16,21-21 16,0 0-16,1 0 15,-1 0-15</inkml:trace>
  <inkml:trace contextRef="#ctx0" brushRef="#br0" timeOffset="2686.7">3831 593 0,'0'-43'15,"0"22"-15,-21 0 0,21 0 16,-21 21-1,0 0 1,21 21 0,0 0-16,-22 0 0,22 1 15,0-1-15,-21 21 0,21-21 16,0 22-16,0-1 0,0 0 0,-21 1 16,21 20-16,-21-21 0,21 22 15,-21-22-15,0 1 0,21-1 0,0 0 16,-22 1-16,1-1 0,21 0 0,0-21 15,0 22-15,-21-22 0,21 0 16,-21 0-16,21 0 0,-21 1 0,21-1 16,0-42 46,0-1-62,0 1 16,0 0-16,0 0 0,0 0 0,0 0 15,21-1-15,0 1 0,-21 0 16,21-21-16,0 21 0,1-1 0,-1 1 16,0 0-16,0 0 0,0 0 0,22 0 15,-22-1-15,0 1 0,0 0 16,0 21-16,0 0 0,1 0 0,-1 0 16,0 0-16,0 0 15,-21 21 1,0 0-16,0 1 0,-21-1 15,0-21-15,0 21 16,-1 0-16,-20-21 0,21 21 16,0-21-16,-22 21 0,22-21 0,0 0 15,0 0-15,0 22 0,0-22 16,-1 0-16,44 21 62,-1-21-62,0 21 0,-21 0 0,21 0 16,0-21-16,-21 21 16,21 1-16,-21-1 0,22-21 15,-22 21-15,21 0 0,-21 0 16,21 0-16,0 1 16,0-22-16,-21 21 0,21-21 15,1 0 1,-1 0-1,0 0-15,0-21 16,0 21-16,-21-22 16,21 1-16,-21 0 0</inkml:trace>
  <inkml:trace contextRef="#ctx0" brushRef="#br0" timeOffset="3159.38">4212 1207 0,'0'21'16,"21"-21"31,0 0-47,1 0 15,-1 0-15,0 0 0,0-21 16,0-1-16,0 1 0,1 21 0,-1-21 15,0 21-15,0-21 16,-21 0-16,0 0 0,0-1 0,0 1 16,0 0-16,0 0 15,0 0 1,-21 21-16,0 0 0,0 0 0,-1 0 16,1 0-16,0 21 15,0 0-15,21 0 0,-21 0 0,21 1 16,-21-1-16,21 0 0,0 21 0,-22-21 15,22 1-15,-21-1 0,21 21 16,0-21-16,0 0 0,0 1 0,0-1 16,0 0-16,0 0 15,0 0-15,0 0 16,0 1-16,21-22 0,1 0 0,-1 21 16,0-21-16,0 0 0,0 0 15,0 0-15,1 0 0,-1 0 16,0 0-16,0 0 0,0 0 0,0-21 15,1 21-15,-1-22 0,21 1 0</inkml:trace>
  <inkml:trace contextRef="#ctx0" brushRef="#br0" timeOffset="3754.37">4932 953 0,'0'0'0,"-21"0"31,-1 0-15,22 21-16,0 0 15,0 0-15,0 0 0,0 0 16,0 22-16,0-22 0,0 0 0,0 0 16,0 22-16,0-22 0,0 0 0,0 0 15,-21 0-15,21 0 0,0 1 16,-21-1-16,21 0 0,0 0 15,0 0-15,-21 0 0,21 1 16,-21-22 15,21-22-15,0 1-16,0 0 16,0 0-16,0 0 15,21-22-15,-21 22 0,21 0 0,-21-21 16,21 21-16,0-22 0,1 22 0,-1-21 15,0 21-15,0-1 0,0-20 16,0 21-16,1 0 0,-1 0 16,0-1-16,0 22 0,0-21 0,0 21 15,1 0-15,-1 0 16,-21 21-16,21 1 0,-21-1 0,21 0 16,-21 21-16,0-21 0,0 22 0,0-22 15,0 21-15,0-21 0,0 22 16,0-22-16,0 0 0,0 0 0,0 0 15,0 1-15,0-1 0,0 0 0,0 0 16,0 0 0,0 0-16,0-42 47,0 0-32,0 0-15,0 0 0,21 0 16</inkml:trace>
  <inkml:trace contextRef="#ctx0" brushRef="#br0" timeOffset="4387.79">5990 995 0,'0'0'0,"21"-21"16,0 0-16,1-1 16,-1 1-16,-21 0 15,0 0-15,21 21 0,-21-21 0,0 0 16,0-1 0,-21 22-1,0 0-15,-1 0 0,1 0 16,-21 0-16,21 0 0,-22 22 0,22-22 15,-21 21-15,21 0 0,0 0 16,-22 0-16,22 0 0,0-21 16,0 22-16,21-1 0,-21 0 0,21 0 15,0 0-15,0 0 16,0 1-16,0-1 0,0 0 16,21-21-16,-21 21 0,21-21 15,0 21-15,0 0 16,0-21-16,1 0 0,-1 0 0,-21 22 15,21-1-15,0-21 0,0 21 0,0-21 16,1 21-16,-1-21 16,0 21-16,0-21 15,-21 21-15,0 1 0,21-22 0,-21 21 16,0 0 0,0 0-16,-21-21 15,0 21-15,0 0 16,0-21-16,-1 22 0,1-22 15,0 0-15,0 0 0,0 0 0,0 0 16,-1 0-16,1 0 16,0 0-16,0 0 0,0 0 15,0 0-15,-1 0 16,22-22 31</inkml:trace>
  <inkml:trace contextRef="#ctx0" brushRef="#br0" timeOffset="5086.93">2498 1905 0,'-43'0'0,"86"0"0,-107 0 0,43 0 0,-21 0 16,20 0-16,1 0 0,0 0 16,42 0 15,0 0-31,22 0 0,-1 0 16,0 0-16,1 0 0,20 0 0,1 0 15,20 0-15,-20 0 0,21-21 16,190 21-1,-169-21-15,21 21 0,0 0 0,0 0 16,0-21-16,0 21 0,21 0 16,-21 0-16,21-22 0,-21 22 0,0 0 15,0 0-15,0 0 0,-21 0 0,-22 0 16,1-21-16,0 21 0,-1 0 16,-20 0-16,-1 0 0,1 0 0,-22 0 15,1 0-15,-1 0 0,0 0 0,-21 0 16,1 0-16,-1 0 0,-21-21 0,-21 21 47,-1 0-47,1 0 15,0 0-15,-21 0 0,-1 0 16,1 0-16</inkml:trace>
  <inkml:trace contextRef="#ctx0" brushRef="#br0" timeOffset="5638.62">1947 2201 0,'-21'0'16,"42"0"-16,-63 0 0,21 0 0,0 0 16,42 0 31,21 0-47,-21 0 0,22 0 15,-1 0-15,0 0 0,22-21 16,-1 21-16,22 0 0,21-21 15,-22 21-15,22 0 0,21-21 0,-21 0 16,0 21-16,21 0 0,0-21 16,0 21-16,0 0 0,0-22 0,0 22 15,21-21-15,-21 21 0,0 0 0,0 0 16,21-21-16,-21 21 0,0 0 0,0 0 16,-21-21-16,0 21 0,0 0 15,-22 0-15,1 0 0,21 0 0,-43-21 16,22 21-16,0 0 0,-22 0 0,-20 0 15,20 0-15,-21 0 0,1 0 16,-22 0-16,0 0 0,0 0 0,-21-21 63,0-1-48</inkml:trace>
  <inkml:trace contextRef="#ctx0" brushRef="#br0" timeOffset="5807.8">5927 2074 0,'-22'22'0,"1"-22"15,21 21-15,-21-21 16,0 0 0</inkml:trace>
  <inkml:trace contextRef="#ctx0" brushRef="#br0" timeOffset="45562.32">7662 1312 0,'-21'0'16,"0"0"0,0 0-1,0 0 1,-1 0-1,1 0 1,0 0-16,0 0 0,0 0 16,0 0-16,-1 0 0,1 0 15,0 0 1,0 0-16,21-21 0,-21 21 16,0 0-16,-1 0 15,65 0 32,-22 0-47,0 0 0,21 0 16,1 0-16,-1 0 0,22 0 0,-1 0 15,1 0-15,-1 0 0,22 0 16,-22-21-16,22 21 0,0 0 0,-22 0 16,22 0-16,-22 0 0,1 0 0,-1 0 15,1-21-15,-1 21 0,1 0 16,-22 0-16,22 0 0,-22 0 15,0 0-15,-21 0 0,22 0 0,-22 0 16,0 0-16,0 0 0,0 0 0,1 0 16,-22-21 31,0 0-16,0-1-16,-22 22 1,1 0-16,21-21 0,-21 21 16,21-21-16</inkml:trace>
  <inkml:trace contextRef="#ctx0" brushRef="#br0" timeOffset="46403.62">8699 889 0,'-21'0'0,"0"-21"0,0 21 16,0 0-1,21-21 1,-21 21-1,21 21 1,0 0 0,0 0-16,21 0 15,0-21-15,-21 22 0,21-1 16,0 0-16,0-21 0,1 21 0,-1 0 16,0-21-16,21 21 0,-21 1 0,22-22 15,-22 21-15,21-21 16,-21 0-16,22 21 0,-22-21 0,21 0 15,-21 0-15,1 0 0,-1 21 0,0-21 16,0 0-16,0 0 16,0 0-16,-21 21 15,0 0 17,-21 1-17,0-22-15,0 21 0,0-21 0,0 21 16,-1 0-16,1-21 0,-21 21 15,21 0-15,-85 22 16,64-22-16,-1 0 0,1 0 16,21 0-16,-22-21 0,22 22 0,0-1 15,0 0-15,0-21 0,0 21 16,-1-21-16,1 21 0,0-21 16,21 21-16,21-42 62,-21 0-62,21 21 0,1-21 16,20 0-16,-21 0 0,21-1 15,-20 1-15,20 0 0,0 0 0,1 0 16,-1 0-16,0-1 0,1 1 16,-22 0-16,21 0 0,-21 0 0,0 21 15,1-21-15,-1 21 0,0-22 0,0 22 31,-42 0 94</inkml:trace>
  <inkml:trace contextRef="#ctx0" brushRef="#br0" timeOffset="-62501.32">11049 826 0,'0'-22'16,"0"44"46,0-1-46,0 0 0,21-21 15,0 0-31,0 0 16,1-21-16,-1 0 0,0-1 15,0 22-15,-21-21 0,21 0 0,0 21 16,1-21-16,-22 0 0,21 0 15,0-1-15,-21 1 16,0 0-16,0 0 0,0 0 16,0 0-16,0-1 15,-21 22-15,0-21 16,-1 21-16,1 0 0,0 0 16,0 0-16,0 21 15,0 1-15,-1-22 0,1 21 0,21 0 16,-21-21-16,0 21 0,0 0 15,0 0-15,21 1 0,0-1 0,-22 0 16,22 0-16,-21-21 0,21 21 0,0 0 16,0 1-16,0-1 15,0 0-15,0 0 0,0 0 0,0 0 0,21 1 16,1-1-16,-22 0 16,21-21-16,0 21 0,0 0 15,0-21-15,-21 21 0,21 1 0,1-22 16,-1 21-16,0 0 0,0-21 15,0 21-15,0 0 0,-21 0 16,22-21-16,-22 22 0,0-1 0,0 0 16,0 0-16,0 0 15,-22 0-15,1 1 16,-21-22-16,21 21 0,0-21 16,-22 21-16,1-21 0,21 0 0,-22 0 15,1 0-15,21 0 0,-21 0 16,20 0-16,-20 0 0,21 0 0,-21 0 15,20 0-15,1 0 0,0-21 0,0 21 16,21-21-16,-21 21 16,0 0-16,21-22 15,21 22 1,0 0-16,0 0 16,0-21-16,0 21 0,1 0 0,-1 0 15,0-21-15</inkml:trace>
  <inkml:trace contextRef="#ctx0" brushRef="#br0" timeOffset="-61645.34">11515 1016 0,'0'-21'0,"0"42"47,0 0-31,0 0-16,0 1 0,0-1 16,0 0-16,-22 0 0,22 0 0,0 0 15,0 1-15,0-1 0,0 0 0,0 0 16,-21 0-16,21 0 0,0 1 15,0-1-15,0 0 16,-21-21 0,0 0 15,21-21-31,0 0 0,0-1 16,0 1-1,0 0-15,0 0 0,0 0 0,0-22 16,0 22-16,0 0 0,0 0 0,0-21 15,21 20-15,0 1 0,0 0 16,-21 0-16,22 0 0,-1 21 0,-21-21 16,21 21-16,0-22 0,0 22 15,0 0-15,1 0 0,-1 22 16,0-1-16,0 0 0,0 0 16,-21 21-16,21-20 0,-21-1 15,0 0-15,0 0 0,0 0 0,0 0 16,0 1-16,0-1 0,0 0 0,0 0 15,0 0-15,0 0 16,0 1-16,0-1 16,-21-21 15,21-21-31,0-1 16,0 1-16,0 0 0,0 0 0,0 0 15,0 0-15,0-22 0,0 22 16,21 0-16,-21-21 0,22 20 0,-1-20 15,0 21-15,0 0 0,0 0 0,0-1 16,1 1-16,-1 21 0,0 0 16,0 0-16,0 0 0,0 0 0,1 0 15,-1 21-15,0-21 0,0 43 16,-21-22-16,0 0 0,0 0 16,0 22-16,0-22 0,0 21 0,0-21 15,0 0-15,0 22 0,0-22 0,0 0 16,0 0-16,0 0 0,0 1 15,0-1-15,0 0 0,-21-21 0,21 21 16,-21-21-16,21 21 0,0-42 47,0 0-47,0 0 0,0 0 0,0-22 16</inkml:trace>
  <inkml:trace contextRef="#ctx0" brushRef="#br0" timeOffset="-60901.63">12763 1185 0,'0'-21'0,"0"42"0,22-42 0,-22 0 0,0 0 16,21 21-16,-21-21 0,0 0 16,21-1-16,-21 1 0,0 0 0,0-21 15,0 21-15,0-1 0,0 1 16,0 0-16,0-21 0,-21 21 0,0 21 15,-1-22-15,22 1 0,-21 21 0,0 0 16,0 0-16,0 0 16,0 0-16,-1 0 0,1 21 15,0 22-15,0-22 0,0 0 16,0 21-16,-1 1 0,1-1 16,0 0-16,21 1 0,0-22 0,-21 21 15,21 1-15,-21-22 0,21 21 0,0-21 16,0 0-16,0 1 0,0-1 15,0 0-15,21 0 0,0-21 16,0 0-16,0 0 0,1 0 16,-1 0-16,0 0 15,0 0-15,-21-21 0,21 0 0,0 0 16,1-1-16,-1 1 0,-21 0 0,21-21 16,0 21-16,0-22 0,-21 1 15,21 21-15,-21-22 0,22 1 16,-1 0-16,-21 21 0,0-22 0,0 22 15,21 0-15,-21 0 0,0 0 16,21 21-16,-21 21 16,0 0-1,0 0-15,0 0 0,0 22 16,0-1-16,0-21 0,0 21 0,0 1 16,0-22-16,0 21 0,0-21 0,0 1 15,0 20-15,0-21 0,0 0 16,0 0-16,0 1 0,21-22 15,0 21-15,1-21 16,-1 0-16,0 0 16,0 0-16,0-21 15,0-1-15,1 1 0,-1-21 16,0 21-16</inkml:trace>
  <inkml:trace contextRef="#ctx0" brushRef="#br0" timeOffset="-60577.23">13377 572 0,'0'-22'15,"0"44"-15,0-65 0,-21 43 16,0 21 15,21 1-31,0-1 0,0 21 16,0-21-16,0 22 0,0-1 15,0 0-15,-21 1 0,21 20 0,0-21 16,-21 1-16,21-1 0,0 0 0,0 1 16,0-22-16,0 21 0,0-21 15,0 22-15,-22-22 0,22 0 0,0 0 16,0 0-16,0 1 16,22-22 15,-22-22-31,0 1 0,21 0 15,0 0-15,0 0 0,-21-22 16,21 22-16,0-21 0</inkml:trace>
  <inkml:trace contextRef="#ctx0" brushRef="#br0" timeOffset="-60257.83">13631 572 0,'0'0'0,"0"-22"16,0 44 15,0-1-15,0 0-16,0 0 0,0 21 15,0-20-15,0 20 0,0 0 0,-21 1 16,21-1-16,0 21 0,-21-20 0,21-1 16,0-21-16,0 22 0,0-1 15,0-21-15,0 0 0,0 22 0,0-22 16,-21-21-16,21 21 0,0 0 0,0 0 15,0 0 1,0-42 15,0 0-15,21 0-16,-21 0 16,21 0-16,-21-1 0,21 1 15</inkml:trace>
  <inkml:trace contextRef="#ctx0" brushRef="#br0" timeOffset="-59821.53">13822 1122 0,'0'0'0,"0"21"16,21-21 15,0 0-31,0 0 15,0-21-15,1 0 16,-1 21-16,0-21 0,-21-1 0,21 22 16,0-21-16,-21 0 0,0 0 15,0 0-15,21 0 0,-21-1 16,0 1-16,0 0 0,0 0 16,-21 21-1,0 0-15,0 0 0,0 0 16,0 21-16,-1 0 15,1 0-15,21 22 16,-21-22-16,0 0 0,21 0 0,0 22 16,-21-22-16,21 0 0,-21 21 0,21-21 15,0 1-15,-22-1 0,22 0 16,0 0-16,0 0 0,0 0 16,22-21-1,-1 22-15,0-22 0,0 0 16,0 0-16,0 0 15,1-22-15,-1 22 0,0-21 16,0 21-16,0-21 0,0 21 0</inkml:trace>
  <inkml:trace contextRef="#ctx0" brushRef="#br0" timeOffset="-59319.96">14414 974 0,'22'0'0,"-44"0"0,44-21 0,-1 21 0,-21-22 15,0 1-15,0 0 16,-21 21 0,-1 0-16,1 0 15,21 21-15,-21-21 0,0 21 0,0-21 16,0 22-16,-1-1 0,22 0 16,-21 0-16,0-21 0,21 21 15,-21 0-15,21 1 0,0-1 16,0 0-16,0 0 15,21-21 1,0 0-16,0 0 0,1 21 16,-1-21-16,0 0 15,0 0-15,-21 21 0,21-21 16,0 0-16,-21 22 16,0-1-1,0 0 1,-21-21-16,21 21 15,-21-21-15,0 21 0,0-21 0,0 0 0,-1 21 16,1-21-16,0 0 16,0 22-16,0-22 0,0 21 0,-1-21 15,1 0-15,0 0 16,0 0 0,42 0 30,0-21-46,0-1 16,1 22-16</inkml:trace>
  <inkml:trace contextRef="#ctx0" brushRef="#br0" timeOffset="-58857.8">14753 572 0,'0'-43'16,"0"22"-16,0 42 62,0 0-62,-21 1 16,21 20-16,0-21 0,-21 0 0,21 22 16,-21-1-16,21-21 0,0 21 0,0 1 15,-22-1-15,22 0 0,-21 1 16,21-22-16,0 21 0,-21 1 0,21-22 16,-21 21-16,21-21 0,0 0 0,0 1 15,0-1-15,0 0 0,0 0 0,0 0 16,0 0-16,0 1 15,0-1 1,21-21-16,0 0 16,0 0-1,1 0-15,-1 0 0,0 0 16,0-21 0,-21-1-16,21 1 0,0 0 15,-21 0-15,22 0 16,-22 0-16,0-1 0</inkml:trace>
  <inkml:trace contextRef="#ctx0" brushRef="#br0" timeOffset="-58560.04">14668 847 0,'-21'0'0,"42"0"0,-21 0 47,22 0-47,-1-21 0,0 21 16,0 0-16,0-22 15,0 22-15,1 0 0,-1 0 0,0 0 16,0 0-16,0 0 31,-42 0 32</inkml:trace>
  <inkml:trace contextRef="#ctx0" brushRef="#br0" timeOffset="-56256.03">15854 804 0,'21'0'172,"-21"-21"-157,0 0 32,0 0 109,0 0-140,21 0 0,-21-1-1,0 1-15,0 0 16,0 0-16,0 42 62,0 0-62,-21 0 16,21 1-16,0-1 0,0 21 0,0 0 16,0-20-16,0 20 0,-21 0 15,21 1-15,-21-1 0,-1 0 16,22 1-16,0-1 0,0 0 0,0-21 15,-21 22-15,21-22 0,0 0 0,0 0 16,0 0-16,0 1 16,21-22-16,1 0 0,-1 0 0,0 0 15,0 0-15,0 0 0,0-22 0,1 22 16,20-21-16,-21 0 0,21 0 16,-20 0-16,20 0 0,0-22 15,-21 22-15,22-21 0,-22-1 0,21 1 0,-21 0 16,1-1-16,-1 1 0,0 0 15,0-1-15,0 1 0,-21 0 0,0 21 16,21-22-16,-21 22 0,22 0 16,-22 0-16,0 0 0,0-1 15,0 1-15,-22 21 32,1 21-32,0 1 0,21 20 15,0-21-15,-21 0 0,0 22 0,21-1 16,-21 0-16,21 1 0,0-1 0,0 0 15,0-21-15,0 22 0,0-1 16,0-21-16,0 22 0,0-22 0,0 0 16,21 0-16,0-21 0,0 21 0,0-21 15,0 21-15,1-21 16,-1 0-16,0 0 0,0 0 0,21 0 16,-20-21-16,-1 21 0,0-21 0,0 0 15,-21 0-15,21 0 0,0-1 16,-21 1-16,0 0 0,22 0 0,-22-21 15,21 20-15,-21-20 0,21 21 0,-21 0 16,0 0-16,0-1 0,0 1 16,0 0-16,0 42 31,0 0-31,0 22 16,0-22-16,0 0 0,0 0 15,-21 0-15,21 1 0,0 20 16,0-21-16,-21 0 0,21 0 15,0 1-15,-22-1 0,22 0 16,0 0-16,0 0 16,0-42 15,0 0-15,0 0-16,0 0 0,0-1 15,0 1-15,0 0 0,0 0 0,22-21 16,-22 20-16,21 1 0,0 0 15,-21-21-15,21 21 0,0-1 16,0 1-16,1 0 0,-1 21 0,0-21 16,0 21-16,0 0 0,0 0 0,1 0 15,-1 0-15,-21 21 0,0 0 16,21 0-16,-21 1 0,0 20 0,0-21 16,0 0-16,0 22 0,0-22 0,0 21 15,0-21-15,0 0 0,0 1 16,-21 20-16,21-21 0,0 0 0,0 0 15,0 1-15,0-1 16,-21-21-16,21-21 31,0-1-15,21 1-16,-21 0 16,21 0-16,0 0 0</inkml:trace>
  <inkml:trace contextRef="#ctx0" brushRef="#br0" timeOffset="-55997.51">17335 804 0,'0'-21'15,"0"42"17,-21-21-32,21 22 0,0-1 15,0 0-15,-21 0 0,21 0 16,-21 22-16,21-22 0,0 0 0,0 21 15,0-21-15,-21 1 0,21-1 16,0 0-16,-21 0 0,21 0 0,0 0 16,0 1-16,0-44 47,21 1-47,-21 0 15,21 0-15,0 0 0</inkml:trace>
  <inkml:trace contextRef="#ctx0" brushRef="#br0" timeOffset="-55661.63">17357 572 0,'0'0'0,"-22"0"0,1 0 0,0 0 16,0 0-16,21 21 15,0 0 1,21-21-1,0 21-15,0-21 16,1 0-16,-1 0 16,0 0-16,-21-21 0,21 21 15,-21-21-15,0 0 16,0-1 0,0 1-1,-21 21-15,0 0 16,0 0-16,-1 0 15,22 21-15,-21 1 16,21-1 0,21-21-1,1 0-15,-1 0 0,0 0 16</inkml:trace>
  <inkml:trace contextRef="#ctx0" brushRef="#br0" timeOffset="-55307.25">17759 508 0,'0'0'0,"0"-21"16,0 42 15,0 0-15,-21 0-16,21 1 0,-22 20 0,22-21 15,0 0-15,0 22 0,-21-22 16,21 21-16,-21 0 0,0 1 16,21-1-16,-21-21 0,0 22 0,21-1 15,0 0-15,-22-21 0,22 22 0,-21-22 16,21 0-16,0 0 0,0 0 0,0 1 16,0-1-16,0 0 15,21-21 1,1 0-16,-1 0 0,0 0 15,-21-21-15,21 0 16,0-1-16,-21 1 0,21 0 0,-21 0 16,0 0-16,0 0 0</inkml:trace>
  <inkml:trace contextRef="#ctx0" brushRef="#br0" timeOffset="-55080.63">17653 868 0,'-21'0'0,"42"0"0,-21 0 31,21 0-15,0 0-16,0 0 0,1 0 15,-1-21-15,0 21 0,0 0 16,0 0-16,0 0 0,-21-21 31,22 21-31</inkml:trace>
  <inkml:trace contextRef="#ctx0" brushRef="#br0" timeOffset="-54369.09">19008 656 0,'21'-21'0,"-21"0"0,0 0 15,0 0 1,-21 21 15,21 21-15,-22 0-16,1 0 0,21 0 0,-21 0 15,21 1-15,0 20 0,-21 0 0,0-21 16,21 22-16,-21-1 0,21 0 16,0 1-16,-22-22 0,22 21 0,0-21 15,0 22-15,0-22 0,0 0 16,0 0-16,22-21 0,-22 21 0,21-21 15,0 0-15,0 0 0,0 0 16,0 0-16,1 0 0,-1 0 0,21 0 16,-21-21-16,0 0 0,1 0 0,-1 0 15,0 0-15,0-1 0,0 1 16,-21-21-16,21 21 0,-21-22 0,0 1 16,0 0-16,0 21 0,0-22 0,-21 22 15,0-21-15,0 21 16,21-1-16,-21 1 0,0 21 0,-1-21 0,1 21 15,0 0-15,0 0 0,0 0 16,0 0-16,-1 0 0,1 21 16,0 0-16,21 1 0,-21-1 15,0 0-15,21 0 0,0 0 0,0 0 16,0 1-16,0-1 16,0 0-16,21-21 0,0 0 0,0 0 15,0 0-15,1 0 0,20 0 0</inkml:trace>
  <inkml:trace contextRef="#ctx0" brushRef="#br0" timeOffset="-53808.17">19600 593 0,'0'-21'0,"0"42"0,0-64 16,0 22-16,0 0 15,-21 21 16,21 21-31,0 0 16,-21 1-16,21-1 0,-21 21 16,21 0-16,-21 1 0,21-1 0,0 0 15,0 1-15,-22 20 0,1 1 0,21-1 16,-21-20-16,21 20 0,-21 1 16,0-1-16,21 1 0,-21-1 0,-1 1 15,1 20-15,21-41 0,-21 20 16,0 1-16,21-22 0,0 0 0,0 22 15,0-22-15,-21-21 0,21 22 0,0-22 16,0 21-16,0-21 0,-21 0 16,21 1-16,0-44 31,21 22-31,-21-21 16,0 0-16,0 0 15,0 0-15,0-22 0,0 22 0,0 0 16,0-21-16,-21 21 0,-1-22 0,1 22 15,-63-85 1,62 64-16,1 21 0,0-22 16,0 22-16,21 0 0,0 0 0,-21 0 15,21 0-15,0-1 0,0 1 16,0 0-16,0 0 0,21 21 16,0-21-16,0 0 0,0 21 0,22 0 15,-22-22-15,0 22 0,21 0 0,-20-21 16,-1 21-16,0 0 0,0 0 0,0 0 15,0 0 1,-21-21-16,22 21 0,-22-21 16</inkml:trace>
  <inkml:trace contextRef="#ctx0" brushRef="#br0" timeOffset="-53305.68">20616 508 0,'0'-21'0,"0"42"0,0-63 0,0 21 16,0-1-1,-21 22 1,21 22-16,-21-1 0,21 0 16,0 21-16,0-21 0,0 22 15,0-1-15,0 22 0,0-22 0,0 21 16,-21 1-16,0-1 0,21-20 0,-22 20 16,1-20-16,21 20 0,-21-21 15,21-20-15,-21 20 0,21-21 0,0 0 16,-21 0-16,21 1 0,0-44 31,0 1-15,0 0-16,21-21 0,-21 21 0</inkml:trace>
  <inkml:trace contextRef="#ctx0" brushRef="#br0" timeOffset="-52998.9">20405 529 0,'0'-21'15,"0"42"-15,0-63 0,0 21 0,0 0 16,0-1-16,21 1 0,0 0 16,0 0-16,0 21 0,22-21 0,-1 21 15,-21 0-15,21 0 0,1 0 0,-1 0 16,0 0-16,1 21 0,-22 21 16,0-21-16,0 1 0,0 20 15,-21 0-15,0-21 0,0 22 0,0-1 16,-21-21-16,0 22 0,0-1 15,0-21-15,0 21 0,-22-20 0,22-1 16,-21 0-16,21 0 0,-1 0 0,1-21 16,0 21-16,0-21 15,21 22-15,21-22 32,0 0-32,0 0 0,1 0 15,-1 0-15</inkml:trace>
  <inkml:trace contextRef="#ctx0" brushRef="#br0" timeOffset="-52597.58">20891 974 0,'0'-21'0,"0"-1"16,0 1-1,22 21 1,-1 0-16,0 0 0,0 0 15,0 21-15,0-21 16,-21 22-16,22-1 0,-1 0 0,-21 0 16,21 0-16,-21 0 15,0 22-15,0-22 0,0 0 0,0 0 16,0 22-16,0-22 0,0 0 16,0 0-16,-21 0 15,21-42 1,0 0-1,0 0-15,0 0 0,0-1 16,21 1-16,-21 0 0,0-21 16,0 21-16,21-1 0,-21-20 0,21 21 15,-21 0-15,0 0 0,0-1 0,21 1 16,-21 0-16,22 21 0,-1-21 16,0 21-16,0 0 15,0 0 1,0 0-16,1 21 15</inkml:trace>
  <inkml:trace contextRef="#ctx0" brushRef="#br0" timeOffset="-52160.89">21696 868 0,'0'-21'0,"0"0"15,-21 21-15,-1 0 16,1 0-16,0 0 16,0 0-16,0 0 0,0 21 15,21 0-15,-22 0 0,1 0 0,0 22 16,0-22-16,21 0 0,-21 21 16,21-21-16,-21 22 0,21-22 0,0 0 15,0 0-15,0 0 0,0 1 0,0-1 16,0 0-16,21-21 0,0 0 0,0 21 15,0-21-15,0 0 0,1 0 16,-1 0-16,21 0 0,-21-21 0,0 0 16,1 21-16,-1-21 0,-21-1 0,21 1 15,0 0-15,-21 0 16,0-21-16,0 20 0,0 1 0,0-21 16,0 21-16,0-22 0,0 22 0,0 0 15,-21-21-15,0 21 0,0-1 16,-1 22-16,1 0 15,0 0-15,0 0 16,0 0-16,0 22 16,21-1-16,0 0 15,21-21 1</inkml:trace>
  <inkml:trace contextRef="#ctx0" brushRef="#br0" timeOffset="-51355.89">22373 889 0,'21'-21'0,"-42"42"0,42-63 15,-21 21-15,0-1 0,0 1 16,0 0-16,-21 21 16,0 0-16,0 0 15,0 0-15,-1 0 0,-20 0 0,21 0 16,0 21-16,-22 0 0,22 1 0,-21-1 16,21 21-16,0-21 0,-22 22 15,22-22-15,0 0 0,0 21 0,21-21 16,0 1-16,0-1 0,0 0 0,0 0 15,0 0-15,21-21 0,0 0 16,0 0-16,0 0 0,1 0 0,20 0 16,-21 0-16,0 0 0,22 0 0,-22-21 15,0 21-15,0-21 16,21 0-16,-20 0 0,-22-1 0,21 1 16,0 0-16,-21 0 0,0 0 0,0 0 15,0-1-15,0 1 0,0 0 16,21 0-16,-21 0 0,0 42 47,0 0-47,0 0 0,0 22 0,0-22 15,0 21-15,0 0 0,0 1 0,-21 20 16,21-20-16,0 20 16,0-21-16,-21 22 0,21-1 0,-21 1 0,21-1 15,-22 1-15,22-1 0,-21 1 0,0-1 16,21 1-16,0-1 0,-21-20 15,21-1-15,-21 0 0,21 1 16,0-22-16,0 21 0,-43 22 16,22-64-1,0-21 1,21-1-16,-21 1 0,0 21 16,21-21-16,0-21 0,0 21 15,-21-22-15,21 22 0,0-21 0,0-1 16,0-20-16,0 21 0,0-1 0,0-20 15,0-1-15,21 22 0,-21-22 16,21 22-16,0 0 0,0-22 16,0 22-16,1 0 0,-1-1 0,0 1 15,0 21-15,21-22 0,-20 22 0,-1 0 16,0 0-16,0 0 0,0 0 16,0 21-16,1 0 0,-22-22 0,21 22 15,0 0-15</inkml:trace>
  <inkml:trace contextRef="#ctx0" brushRef="#br0" timeOffset="-48801.54">22585 1164 0,'-21'0'0,"21"-21"47,21 21-47,0-21 0,0 0 16,0 21-16,-21-21 0,21-1 0,-21 1 15,22 0-15,-1 0 16,-21 0-16,21 0 0,-21-22 16,0 22-16,0 0 0,0 0 0,0 0 15,0-1-15,0 1 0,-21 21 31,0 0-31,-1 0 16,1 21-16,21 1 16,0-1-16,0 0 0,0 0 15,21-21 1,1 0-16,-22 21 0,21-21 16,0 0-16,0 0 0,0 0 15,0 0-15,1 0 16,-1 0-1,-21 21-15,0 1 16,0-1-16,0 0 0,0 0 16,0 0-16,0 0 15,0 1-15,0-1 0,0 0 0,0 0 16,0 0-16,0 0 0,0 1 16,21-22-16,-21 21 15,21-21-15,0 0 0,0 0 0,1 0 16,-1 0-16,0 0 0,0 0 15,-21-21-15,21-1 0,0 22 16,1-21-16,-22 0 0,21 0 0,0 0 16,-21 0-16,21-22 0,0 22 0,0-21 15,1 21-15,-22-22 16,21 1-16,0 21 0,0-22 0,0 22 16,0 0-16,1 0 0,-1 0 0,0 21 15,0 0-15,0 0 0,0 0 16,1 0-16,-1 21 15,-21 0-15,0 0 0,0 0 16,0 22-16,0-22 0,0 0 16,0 0-16,0 0 0,0 1 0,0-1 15,0 0-15,0 0 16,0-42 15,0 0-15,0 0-1,0-1-15,0 1 0,0 0 0,0 0 16,0 0-16,0 0 0,0-1 16,0 1-16,0 0 0,0 0 15,-21 21-15,-1 0 16,1 0-16,0 0 0,0 0 16,0 0-16,0 21 0,-1 0 15,1 0-15,-21 1 0,21-1 0,0 21 16,21-21-16,-22 22 0,1-22 0,21 21 15,0-21-15,0 22 16,0-22-16,0 0 0,0 0 0,0 0 16,21 0-16,-21 1 0,22-22 0,-1 0 15,0 0-15,0 0 0,0 0 16,0 0-16,1 0 0,-1 0 16,0 0-16,-21-22 0,21 1 0,0 0 15,0 0-15,-21 0 0,0 0 16,22-1-16,-1 1 0,-21 0 0,0-21 15,0 21-15,21-1 0,-21 1 0,21 0 16,-21 0-16,0 0 0,0 0 16,0 42 31,0 0-47,0 0 0,0 0 0,0 0 15,-21 1-15,21-1 0,0 0 0,0 0 16,0 0-16,0 0 0,0 1 15,0-1-15,0 0 0,21 0 0,-21 0 16,21 0-16,0-21 0,1 22 0,-1-22 16,0 0-16,0 0 0,0 0 15,0 0-15,1 0 0,-1 0 16,0 0-16,0-22 0,0 1 0,0 0 16,1 0-16,-22 0 0,21 0 0,0-1 15,-21 1-15,0 0 16,0 0-16,21 0 0,-21 0 0,0-1 15,0 1-15,0 0 0,0 0 16,0 42 15,0 0-31,-21 0 16,21 1-16,0-1 0,0 0 16,0 0-16,0 0 0,-21 0 0,21 1 15,0-1-15,-21 0 0,21 0 0,0 0 16,0 0-16,0 1 15,0-1-15,0 0 32,0-42-1,0 0-31,0-1 0,0 1 16,0 0-16,21 0 0,0-21 15,-21 20-15,21 1 0,0 0 16,-21-21-16,21 21 0,-21-1 0,22 1 15,-1 0-15,-21 0 0,21 0 0,0 21 16,-21-21-16,21 21 0,-21-22 16,21 22-16,1 0 0,-1 22 15,-21-1-15,21-21 16,-21 21-16,0 0 16,0 0-16,0 0 0,0 1 0,0-1 15,0 0-15,0 0 0,0 0 0,0 0 16,0 1-16,0-1 0,0 0 15,0 0-15,0 0 0,0 0 16,0-42 47,0 0-63,0 0 15,0 0-15,0 0 16,21-1-16,-21 1 0,21 0 0,0 0 15,-21 0-15,22-22 0,-1 22 0,-21 0 16,21 0-16,0 0 0,0 0 16,0-1-16,1 1 0,-1 21 15,-21-21-15,21 21 0,0 0 16,-21 21 0,21 0-16,-21 1 0,0-1 0,0 0 15,0 0-15,0 0 0,0 0 0,0 1 16,0 20-16,0-21 0,0 0 15,0 0-15,0 1 0,0-1 16,0 0-16,0 0 16,0 0-16,21-21 62,1 0-46,-22-21-1,21 21-15,-21-21 16,21 21-16,0 0 16,-21-21-1,0 0-15,42-1 16,-20 1-16,-1 21 0,-21-21 16,21 0-16,0 0 0,0 21 0,0-21 15,-21-1-15,22 1 0,-1 0 16,0 0-16,-21 0 0,21 0 15,-21-1-15,21 22 0,-21-21 16,-21 21 15,0 0-31,0 0 16,21 21-16,0 1 0,-21-22 16,21 21-16,-22 0 0,22 0 0,-21-21 15,21 21-15,0 0 0,0 1 16,0-1-16,0 0 15,0 0-15,0 0 16,0 0 0,21-21-16,1 22 15,-1-22-15,0 21 16,0-21-16,-21 21 16,21-21-16,-21 21 15,-21 0 16,0-21-31,0 0 16,0 21-16,-1-21 16,1 0-1,0 0-15,21 22 0,-21-22 16,0 0-16,21 21 94</inkml:trace>
  <inkml:trace contextRef="#ctx0" brushRef="#br0" timeOffset="-48581.49">24596 1270 0,'-22'0'0</inkml:trace>
  <inkml:trace contextRef="#ctx0" brushRef="#br0" timeOffset="-44025.59">2836 3366 0,'0'-22'46,"0"1"-30,0 0 0,0 0-16,0 0 15,0 0-15,0-1 16,0 1-16,21 0 16,-21 0-16,0 0 15,0 0-15,0-1 16,0 1 15,0 42 16,0 1-31,0-1-16,0 0 0,0 21 15,0-21-15,0 1 0,0 20 0,0-21 16,0 21-16,22-20 0,-22 20 15,0-21-15,0 21 0,0-20 0,0 20 16,0-21-16,0 0 0,0 22 16,0-22-16,0 0 0,0 0 0,0 0 15,0 0-15,0 1 0,0-1 0,0 0 16,0 0-16,0 0 16,0-42 62,0 0-78,21 21 15,-21-21-15,21 21 0,-21-21 0,21-1 16,-21 1-16,21 21 0</inkml:trace>
  <inkml:trace contextRef="#ctx0" brushRef="#br0" timeOffset="-43672.72">3217 3577 0,'0'21'0,"0"1"16,21-22 15,1 0-31,-1-22 15,-21 1-15,0 0 16,0 0 0,-21 21 15,-1 0-31,1 0 16</inkml:trace>
  <inkml:trace contextRef="#ctx0" brushRef="#br0" timeOffset="-40845.82">4911 3090 0,'0'22'15,"21"-22"63,0 0-78,0 0 16,0-22-16,0 22 0,1-21 16,-1 0-16,0 21 15,-21-21-15,21 0 0,0 21 16,-21-21-16,0-1 0,0 1 16,0 0-16,0 0 15,0 0-15,0 0 16,0-1-1,0 44 17,0-1-17,0 0-15,0 0 0,0 0 0,0 0 16,0 22-16,0-22 0,0 21 0,0 1 16,0-1-16,0 0 0,0 1 15,0-1-15,0 0 0,21 1 0,-21-1 16,0-21-16,0 21 0,0 1 0,0-22 15,0 21-15,0-21 0,0 22 16,0-22-16,0 0 0,0 0 0,0 0 16,0 1-16,0-1 15,-21-21 1,0 0-16,0 0 16,0 0-16,0 0 0,-1 0 15,22-21-15,-21-1 0,-21 22 16,21-21-16,0 0 0,-1 0 0,1 0 15,0 0-15,0-1 0,0 1 0,0 0 16,-1 0-16,1 21 0,21-21 16,0 0-16,-21 21 15,21 21 1,0 0-16,21 0 16,-21 0-16,21 0 0,1 1 15,-22-1-15,21 0 0,0 0 0,-21 0 16,21 0-16,0 1 0,0-1 15,1-21-15,-1 21 0,0-21 0,0 0 16,0 21-16,0-21 0,22 0 0,-22 0 16,0 0-16,0 0 0,22 0 15,-22 0-15,0-21 0,0 0 0,21 21 16,-20-21-16,-1-1 0,21 1 0,-21 0 16,0 0-16,1 0 15,-22-22-15,21 22 0,0 0 0,-21-21 16,0 21-16,0-22 0,21 22 0,-21 0 15,0 0-15,21 0 0,-21-1 0,0 1 16,0 42 0,0 1-1,0-1-15,0 0 0,0 0 16,0 85 0,0-64-16,0 1 0,0-22 0,0 0 15,0 0-15,0 0 0,0 0 16,0 1-16,0-1 0,-21-21 0,21-21 47,0-1-47,21 22 15,-21-21-15,21 0 0,-21 0 16,0-21-16,22 20 0,-1 1 16,0-21-16,0 21 0,0-22 0,-21 22 15,21 0-15,1 0 0,-1 0 0,0 0 16,0-1-16,0 22 0,0 0 15,1 0-15,-1 0 0,0 22 16,-21-1-16,21 0 0,-21 0 0,21 0 16,-21 22-16,0-22 0,21 0 15,-21 0-15,22 0 0,-22 0 0,0 1 16,0-1-16,21 0 0,-21 0 0,21-21 16,-21 21-16,21-21 15,0 0-15,0 0 16,1 0-16,-1-21 15,0 21-15,-21-21 16,21 0-16,-21 0 0,21-1 0,-21 1 16,21 0-16,1-21 0,-22 21 0,21-1 15,0-20-15,0 21 0,0 0 16,0-22-16,1 22 0,-1 21 16,21-21-16,-21 21 0,0 0 0,1 0 0,-1 0 15,0 21-15,-21 0 16,21-21-16,-21 22 0,0-1 0,0 0 15,0 0-15,0 0 16,21 0-16,-21 1 0,0-1 16,0 0-1,0-42 17,0 0-17,0-1-15,0 1 0,0 0 16,0 0-16,-21 0 15,21 0-15,-21-1 0,0 1 16,0 21-16,-1-21 0,1 21 16,0 0-16,0 0 15,0 0-15,0 21 0,-1 0 16,1-21-16,0 22 0,0 20 0,0-21 16,21 0-16,-21 0 0,21 22 15,-22-22-15,22 0 0,0 0 0,0 85 31,0-85-31,22-21 0,-1 0 16,-21 21-16,21-21 0,0 0 0,0 0 16,0 0-16,1 0 0,-1 0 15,0-21-15,0 21 0,0-21 16,0 0-16,1 0 0,-22 0 0,21-1 16,0 1-16,-21-21 0,21 21 15,-21-22-15,21 1 0,0 0 16,-21-22-16,0 22 0,22 0 0,-1-22 15,-21 22-15,0-1 0,21 1 0,-21 0 16,21-1-16,-21 1 0,21 0 16,-21 21-16,0-1 0,0 1 0,0 0 15,0 0-15,0 42 32,0 0-32,0 0 0,0 1 0,0 20 15,-21 0-15,21 1 0,0-1 16,0 0-16,-21 1 0,21 20 0,-21 1 15,21-22-15,-21 21 0,21-20 16,0-1-16,0 0 0,0 1 0,0-1 16,0 0-16,0-20 0,0-1 15,0 0-15,0 0 0,0 0 0,21 0 16,0-21 0,0 0-16,0 0 15,0-21-15,1 0 0,-22 0 16,21 0-16,0 0 0,0-1 0,0 1 15</inkml:trace>
  <inkml:trace contextRef="#ctx0" brushRef="#br0" timeOffset="-39975.05">6921 3450 0,'0'0'0,"-21"0"15,21 21-15,21-21 47,1 0-47,-1 0 0,0 0 16,-21-21-16,21 0 0,0 21 0,0-21 15,-21 0-15,0 0 0,22 21 0,-22-22 16,21 1-16,-21 0 0,0 0 16,0 0-16,0 0 15,-21 21 1,-1 0-16,1 0 15,0 0-15,0 21 0,21 0 16,-21 0-16,0 0 0,21 0 0,-22 1 16,22 20-16,0-21 0,0 0 15,0 22-15,0-22 0,0 0 0,0 0 16,0 0-16,0 0 0,22 1 16,-1-22-16,0 0 0,-21 21 0,21-21 15,0 0-15,0 0 0,1 0 16,-1 0-16,0 0 0,0 0 15,0 0-15,0-21 0,-21-1 0,22 22 0,-1-21 16,0 0-16,-21 0 16,21 0-16,-21 0 0,21-1 0,-21 1 15,0 0-15,21 0 0,-21-21 0,0 20 16,0 1-16,0 0 0,0 0 16,0 42 15,0 0-31,0 0 15,0 1-15,0-1 0,-21 0 16,21 0-16,0 21 0,0-20 0,0-1 16,-21 0-16,21 0 0,0 0 0,-21 0 15,21 1-15,0-1 16,0 0-16,0-42 47,0 0-32,0-1-15,0 1 0,0 0 0,21 0 16,-21 0-16,21 0 0,0-22 0,-21 22 16,22 0-16,-1-21 0,0 20 15,0-20-15,0 21 0,0 0 16,1 0-16,-1 21 0,0-22 0,0 22 16,0 0-16,0 0 0,1 0 0,-1 22 15,0-1-15,-21 21 16,0-21-16,21 0 0,-21 22 0,0-22 15,0 0-15,0 21 0,0-20 0,0 20 16,0-21-16,0 0 0,-21 0 16,21 1-16,-21-1 0,21 0 15,0 0-15,-21-21 16,21-21 15,0 0-31,0 0 0,0-1 16,0 1-16,21 0 0,0-21 0</inkml:trace>
  <inkml:trace contextRef="#ctx0" brushRef="#br0" timeOffset="-39281.02">8064 2836 0,'0'0'15,"0"-42"1,0 21-16,0 0 0,-21 21 15,21-21-15,-21 21 16,21 21 0,-21 0-16,21 21 15,0-21-15,0 1 0,0 20 0,-21-21 16,21 21-16,-21 1 0,21-1 16,0 0-16,0 1 0,0-1 15,-22 0-15,22 1 0,0-1 0,-21 0 16,21 1-16,0-1 0,0-21 15,0 22-15,0-22 0,0 0 0,0 21 16,0-21-16,0 1 0,21-1 16,1-21-16,-1 21 0,0-21 15,0 0-15,0 0 16,0 0-16,1 0 0,-1-21 0,0 21 16,0-21-16,0-1 0,0 1 0,1 0 15,-1 0-15,0 0 0,0 0 16,-21-1-16,0-20 0,21 21 15,-21-21-15,21 20 0,-21 1 0,0 0 16,0 0-16,0 0 0,0 0 0,0 42 31,0 0-15,0 0-16,0 0 0,-21 0 0,21 22 16,0-22-16,0 0 0,-21 0 15,21 22-15,0-22 0,0 0 0,0 0 16,0 0-16,0 0 0,21-21 47,-21-21-32,21 0-15,-21 0 0,22 0 16</inkml:trace>
  <inkml:trace contextRef="#ctx0" brushRef="#br0" timeOffset="-39073.91">8445 2985 0,'-21'0'0,"42"0"0,-42-22 0,0 22 15,0 0 1,0 0 62</inkml:trace>
  <inkml:trace contextRef="#ctx0" brushRef="#br0" timeOffset="-38865.29">7747 3090 0,'-21'0'0,"42"0"0,-21 0 32,21 0-32,0 0 0,0 0 0,1 0 15,-1 0-15,21 0 0,-21 0 16,0 0-16,1 0 0,-1 0 0,0 0 16,0 0-16,0 0 0,0 0 15,-21-21 1</inkml:trace>
  <inkml:trace contextRef="#ctx0" brushRef="#br0" timeOffset="-36429.68">8848 3239 0,'-22'0'16,"44"0"15,-1 0-15,0 0-16,0-22 0,0 1 15,0 0-15,1 21 0,-1-21 16,-21 0-16,21 21 0,-21-21 16,21-1-16,-21 1 0,0 0 0,0 0 15,0 0-15,0 0 0,0-1 0,0 1 16,0 0-16,0 0 0,0 0 0,-21 0 15,21-1-15,-21 22 0,21-21 16,-21 21-16,21-21 0,-22 21 16,1 0-16,0 0 0,0 21 15,21 0 1,-21 1-16,0 20 0,21-21 0,-22 21 16,22 1-16,0-1 0,0 0 0,-21 22 15,21-22-15,0 22 0,-21-1 0,21 1 16,0-1-16,-21 1 0,21-1 15,0 22-15,-21-22 0,0 22 0,-1-21 16,1 20-16,21 1 0,-21 0 16,0-22-16,0 1 0,0-1 0,-1 1 15,1-1-15,21-21 0,0 1 0,0-1 16,0 0-16,0-20 0,0 20 16,0-21-16,0 0 0,21-21 15,1 0-15,-1 0 0,0 0 0,0 0 16,21-21-16,-20 0 0,20 0 0,-21 0 15,21-1-15,-20 1 0,-1-21 16,21 0-16,-21 20 0,0-20 0,1 0 16,-1-22-16,0 22 0,-21-22 0,0 1 15,21-1-15,-21 1 0,0-1 0,0 22 16,0-21-16,0-1 0,0 22 0,-21-22 16,0 22-16,0 21 0,-1-22 15,1 22-15,21 0 0,-21 0 16,0 21-16,0-21 0,0 21 0,42-21 47,0 21-47,0-22 15,0 22-15,22 0 0,-22-21 0,21 21 16,-21-21-16,0 0 0,22 21 16,-22-21-16,0 0 0,21-1 0,-20 22 15,-1-21-15,-21 0 0,21 0 0,-21 0 16,21 0-16,-21-1 0,0 1 0,0 0 15,0 0-15,0 0 16,0 0-16,-21 21 31,21 21-15,-21 0-16,21 0 16,-21 0-16,21 0 0,0 1 15,0-1-15,0 0 0,0 21 0,0-21 16,0 1-16,0-1 0,0 0 15,0 0-15,21 0 0,0-21 0,-21 21 16,21 1-16,0-1 0,0 0 16,1-21-16,-1 21 0,0-21 15,0 0-15,0 0 16,0 0-16,1 0 16,-1 0-16,42-63 15,-42 41-15,1 1 0,-22 0 16,21 0-16,-21-21 0,21 20 15,-21 1-15,21-21 0,-21 21 0,0 0 16,0-1-16,0 1 0,0 0 0,0 0 16,0 0-16,-21 21 15,0 0-15,0 0 16,-1 0-16,1 0 16,21 21-16,0 0 15,0 0 1,0 0-16,0 1 15,21-22-15,1 21 16,-1 0-16,-21 0 16,0 0-1,21-21-15,-21 21 0,0 1 0,0-1 16,21-21-16,-21 21 0,0 0 16,0 0-1,21-21-15,-21 21 16,21 1-1,1-22 1,-1 0 0,0 0-16,0 0 15,0 0-15,0 0 16,1 0-16,-1 0 16,0 0-16,0-22 0,0 1 0,0 0 15,1 0-15,-1 21 16,-21-21-16,0 0 0,21-22 0,0 22 15,-21 0-15,21 0 0,-21 0 0,0-22 16,0 22-16,0 0 0,0 0 16,0 0-16,0-1 0,0 1 15,0 42 48,0 1-48,0-1 1,0 0 218,0 0-155,0 0-17,0 0-31,-21-21 110,0 0-47,0 0-79</inkml:trace>
  <inkml:trace contextRef="#ctx0" brushRef="#br0" timeOffset="-35913.36">9504 2963 0,'21'0'62,"-21"-21"-30,-21 21-17,0 0 1,-1 21-1,1-21 1,21 22-16,0-1 16,21-21-1,1 0 1</inkml:trace>
  <inkml:trace contextRef="#ctx0" brushRef="#br0" timeOffset="-34933.97">10054 3217 0,'0'-21'63,"0"0"-63,0 0 15,21 0 1,-21 0 0,0 42 31,0 0-32,0 0-15,0 0 0,0 0 16,0 1-16,0-1 0,0 0 15,0 0-15,0 0 0,21-21 0,-21 21 16,0 1-16,0-1 0,43 42 31,-43-42-31,21 1 0,-21-1 16,21-21-16,-21 21 16,21-21-16,0 0 15,1 0-15,-1 0 16,0 0-16,0 0 0,0-21 15,0 0-15,1 21 16,-1-22-16,0 1 0,0 0 0,-21 0 16,21 0-16,0 0 0,1-22 0,-1 22 15,0 0-15,0 0 0,-21-22 16,21 22-16,0 0 0,-21 0 0,0 0 16,0 0-16,-21 21 31,0 21-16,0 0-15,21 0 0,0 0 16,0 0-16,0 1 0,0-1 0,0 0 16,0 0-16,0 0 0,0 0 0,0 1 15,21-1-15,-21 0 0,21 0 16,-21 0-16,21 0 0,-21 1 16,0-1-16,0 0 15,0 0 1,-21-21-16,0 0 0,0 0 15,0 0 1,0 0-16</inkml:trace>
  <inkml:trace contextRef="#ctx0" brushRef="#br0" timeOffset="-33761.5">3111 5059 0,'-21'0'0,"0"0"16,0 0-16,21-21 31,0 0-31,0-1 0,0 1 15,0 0-15,0 0 16,0 0-16,0 0 0,0-1 16,21 22-16,-21-21 0,21 21 15,0 0-15,1 0 0,-1 0 16,0 0-16,-21 21 0,21 1 16,0 20-16,-21-21 15,0 21-15,0 1 0,0-1 0,0 0 16,0 1-16,0-1 0,0 0 15,0 1-15,-21-1 0,0 0 0,0 1 16,-22-22-16,22 21 0,0 1 16,-21-22-16,21 21 0,-22-21 0,22 0 15,-21 1-15,21-1 0,-22 0 0,22-21 16,0 0-16,0 0 0,0 0 16,21-21-16,0 0 15,0-1-15,0 1 0,0 0 16,0 0-16,0-21 0,0 20 0,0 1 15,0 0-15,0 0 0,21 0 16,0 0-16,-21-1 0,21 1 16,-21 0-16,21 21 0,0 0 0,1 0 15,-1 0 1,0 0-16,-21 21 0,0 0 0,21 1 16,0-1-16,-21 0 0,21 0 15,-21 0-15,0 22 0,22-22 0,-22 0 16,0 0-16,0 0 0,0 0 0,21 1 15,-21-1-15,0 0 0,21-21 16,-21 21-16,0 0 0,21-21 31,0-21-15,0 0 0,-21 0-16,22 0 0</inkml:trace>
  <inkml:trace contextRef="#ctx0" brushRef="#br0" timeOffset="-33595.81">3450 5440 0,'21'0'0,"-42"0"0,42-21 15,0 21 32,1 0-31,-1 0-16,0 0 15</inkml:trace>
  <inkml:trace contextRef="#ctx0" brushRef="#br0" timeOffset="-32989.45">4889 4741 0,'22'-21'15,"-44"42"-15,65-63 0,-43 21 0,0 0 0,21 0 16,0-1-16,-21 44 31,0-1-31,-21 0 0,21 21 16,-21 1-16,21 20 0,0-21 0,0 22 16,-21-1-16,21 1 15,-22-22-15,22 22 0,0-22 0,0 22 16,0-22-16,-21 0 0,21 1 0,-21-22 15,21 21-15,-21-21 16,21 0-16,0 1 0,0-1 0,0 0 0,-21-21 16,0 0-1,21-21 1,0 0-16,0-1 16,0 1-16,0 0 0,0-21 15,0-1-15,21 22 0,0-42 0,0 20 16</inkml:trace>
  <inkml:trace contextRef="#ctx0" brushRef="#br0" timeOffset="-32625.13">5207 4805 0,'21'-21'0,"-42"42"15,63-42-15,-63 21 32,0 21-32,0 0 0,-22-21 15,22 21-15,-21 0 16,21 1-16,-22-22 0,1 21 0,21 0 0,-21-21 15,20 21-15,1 0 0,-21-21 0,21 21 16,0-21-16,21 22 16,-22-22-16,22 21 15,0 0-15,0 0 16,22 0-16,-1 0 0,0 1 16,-21 20-16,21-21 0,0 0 0,0 22 15,-21-22-15,0 21 0,22-21 0,-1 22 16,-21-22-16,0 0 0,0 21 15,21-21-15,-21 1 0,21-1 0,0 0 16,-21 0-16,0 0 0,21-21 16,-21 21-16,22-21 0,-1 0 15,0 0-15,0 0 16,0 0-16,0-21 16,1 0-16,-1 0 15,-21 0-15,21-22 0</inkml:trace>
  <inkml:trace contextRef="#ctx0" brushRef="#br0" timeOffset="-32252.32">5292 5355 0,'21'0'47,"0"0"-47,0 0 0,0 0 15,0 0-15,22-21 16,-22 21-16,0-21 0,0 0 15,0 21-15,1-21 0,-1-1 0,0 22 16,0-21-16,-21 0 0,0 0 16,0 0-16,0 0 15,-21 21-15,0 0 0,0 0 16,-1 0-16,1 0 0,0 21 16,-21 0-16,21 0 0,-1 0 0,1 22 15,0-22-15,21 0 0,-21 21 16,21-21-16,-21 22 0,21-22 0,0 21 15,0-21-15,0 1 0,0-1 0,0 0 16,0 0-16,21-21 0,0 21 16,0-21-16,0 0 0,1 0 0,-1 0 15,0 0-15,21 0 0,-21-21 16,22 21-16,-22-21 0,0 0 16,21 21-16,-20-21 0,-1-1 0,0 1 15,0 0-15</inkml:trace>
  <inkml:trace contextRef="#ctx0" brushRef="#br0" timeOffset="-31641.45">5969 5207 0,'0'-21'0,"0"42"16,21-42-16,-21 0 0,21 21 0,-21 21 31,0 0-15,-21 0-16,21 0 0,-21 1 0,21-1 15,0 0-15,0 0 16,0 21-16,0-20 0,0-1 0,0 0 15,0 0-15,0 0 0,0 0 16,0 1-16,21-22 16,0 0-16,0 0 0,1 0 15,20 0-15,-21-22 0,0 1 0,0 0 16,1 21-16,-1-21 0,-21 0 0,21 0 16,0-1-16,0 1 0,-21 0 15,0 0-15,21-21 0,1 20 0,-22 1 16,0 0-16,0 0 0,21 0 15,-21 0-15,0 42 32,0 0-17,0 21-15,0-21 0,0 1 16,0 20-16,0 0 0,0 1 0,0-1 16,0 0-16,0 1 0,0 20 0,0 64 15,-21-85-15,21 22 16,0-1-16,0 1 0,-22-1 0,1 1 15,21-1-15,0 1 0,-21-1 16,21 1-16,-21-1 0,0-20 0,21-1 16,-21 22-16,-1-43 0,22 21 15,-21 0-15,0-20 0,21-1 0,-21 0 16,0-21-16,0 0 0,-1 0 0,1 0 16,-21 0-16,21 0 0,-22 0 0,1-21 15,0 21-15,-1-21 0,1-1 0,0 1 16,-1 0-16,1 0 0,0 0 15,21 0-15,-22-1 0,22 1 0,0 0 16,0 0-16,21 0 0,0 0 0,0-1 16,0 1-16,0 0 0,0 0 15,21 0-15,0-22 0,0 22 16,0 0-16,22-21 0,-22-1 0,21 22 0,1-21 16,-22 0-16</inkml:trace>
  <inkml:trace contextRef="#ctx0" brushRef="#br0" timeOffset="-31035.53">6583 5228 0,'0'-21'0,"0"42"0,0-63 16,0 21-16,-21 21 31,21 21-31,0 0 0,-22 0 15,22 22-15,-21-22 0,21 0 0,0 0 16,0 21-16,-21-20 16,21-1-16,0 0 0,0 0 0,-21 0 15,21 0-15,0 1 0,21-44 32,0 1-17,0 0-15,1 0 0,-1 0 16,-21 0-16,0-1 15,21 1-15,0 0 0,-21 0 0,21 0 16,-21 0-16,21 21 16,-21 21-1,0 0-15,0 0 16,0 0-16,0 0 0,22 1 16,-22-1-16,21 0 0,-21 0 0,21-21 15,-21 21-15,21 0 0,0 1 16,0-22-16,1 0 15,-1 0-15,0 0 0,0 0 0,0 0 16,0 0-16,1-22 0,-1 1 0,0 0 16,0 21-16,0-21 0,0 0 15,-21-22-15,0 22 0,22 0 0,-22 0 16,0-21-16,0 20 0,0 1 0,0 0 16,0 0-16,0 0 15,0 0-15,-22 21 0,1-22 16,0 22-16,0 0 0,0 0 15,0 22-15,21-1 16,0 0-16,0 0 16,0 0-16,21-21 15,0 0-15,0 0 16</inkml:trace>
  <inkml:trace contextRef="#ctx0" brushRef="#br0" timeOffset="-30615.74">7366 5101 0,'0'-21'16,"0"42"-16,0-63 0,-21 42 15,0 0 1,-1 0-16,22 21 16,-21 0-16,0 0 0,21 1 0,0 20 15,0-21-15,0 0 0,0 22 0,0-22 16,0 0-16,0 0 0,0 0 0,0 22 15,0-22-15,0 0 16,21-21-16,0 21 0,1-21 16,-1 0-16,0 0 0,0 0 15,-21-21-15,21 21 0,0-21 16,-21 0-16,22-1 16,-22 1-16,21 0 0,-21 0 0,0 0 15,0 0-15,0-22 0,0 22 0,0 0 16,0-21-16,-21 20 0,-1 1 0,22 0 15,-21 0-15,0 0 16,0 21-16,0 0 0,0 0 16,-1 0-16,1 0 0,0 21 15,0 0-15,21 0 16,0 0-16,0 1 16,21-22-1</inkml:trace>
  <inkml:trace contextRef="#ctx0" brushRef="#br0" timeOffset="-29100.92">7747 5419 0,'0'0'0,"0"21"0,0-42 47,0 0-47,21 21 15,0-22-15,0 22 0,1-21 0,-22 0 16,21 0-16,0 0 0,21 0 0,-21-1 15,1 1-15,-1-21 0,0 21 16,0 0-16,-21-1 0,0 1 0,21 0 16,-21 0-16,-21 21 31,0 0-31,21 21 16,0 0-16,-21 0 0,21 1 0,0-1 15,0 0-15,0 0 0,0 0 16,21 0-16,-21 1 0,21-1 15,0 0-15,0 0 0,1 0 0,-22 0 16,21 1-16,0-22 0,0 21 0,-21 0 16,21 0-16,0-21 15,1 0 1,-1 0-16,0 0 16,-21-21-16,21 21 0,0-21 15,0 0-15,-21-1 0,22 1 0,-1 0 16,-21 0-16,21 0 0,0-22 15,0 22-15,0-21 0,1 21 0,20-22 16,-21 22-16,0-21 0,22 21 16,-22 0-16,21 21 0,-21-22 0,22 22 15,-22 0-15,0 0 0,0 0 0,0 22 16,0-22-16,-21 21 0,0 0 0,0 0 16,0 0-16,0 0 0,0 1 15,0-1-15,0 0 0,0 0 0,0 0 16,0 0-16,0 1 0,0-1 15,0-42 32,0-1-47,0 1 16,0 0-16,0 0 0,0 0 0,0 0 16,0-1-16,0 1 0,-21 0 15,0 0-15,21 0 0,-21 0 0,0-1 16,0 1-16,21 0 0,-22 21 0,1 0 15,0 0-15,0 0 0,0 0 16,0 0-16,-1 0 0,1 21 0,0 0 16,0 1-16,21 20 0,-21-21 0,0 21 15,-1-20-15,22 20 0,0-21 16,0 21-16,0-20 0,0 20 16,0-21-16,0 0 0,0 0 0,0 1 15,0-1-15,22 0 0,-1-21 16,0 0-16,0 0 0,0 0 0,0 0 15,1 0-15,-1 0 0,0-21 16,0 0-16,21 21 0,-20-22 0,-1 1 16,0 0-16,0 0 0,0-21 0,0 20 15,1-20-15,-22 0 0,21-1 0,0 1 16,0 0-16,-21-22 0,21 22 16,-21-22-16,21 22 0,1 0 15,-22-1-15,0 1 0,0 0 0,0 21 16,0-1-16,0 1 0,0 0 15,0 0-15,-22 42 16,22 0 0,-21 0-16,21 1 0,0-1 0,0 21 15,-21 0-15,21 1 0,-21-1 16,21 0-16,-21 1 0,21-1 0,0 0 16,0 1-16,0-1 0,0 0 0,0 1 15,0-22-15,0 21 0,0-21 16,0 1-16,0-1 0,0 0 0,21 21 15,0-42-15,0 0 16,0 0-16,1 0 16,-1 0-16,0 0 0,0 0 15,0-21-15,0 21 0,1-21 0,20 21 16,-21-21-16,0 0 0,0-1 0,1 1 16,-1-21-16,0 21 0,0 0 15,0-22-15,0 22 0,1-21 16,-1 21-16,0-22 0,-21 22 0,0 0 15,0 0-15,0 0 0,0-1 0,-21 22 32,0 22-17,21-1-15,0 0 0,-22 0 0,22 0 16,0 0-16,0 1 0,0-1 0,0 0 16,0 0-16,0 0 0,0 0 15,0 1-15,0-1 0,0 0 0,22 0 16,-22 0-16,0 0 0,0 1 0,0-1 15,0 0-15,0 0 16,-22-21-16,22 21 16,-21-21-16,0 0 15,0 0-15,0 0 0,0 0 47,-1 0-31,1 0-1</inkml:trace>
  <inkml:trace contextRef="#ctx0" brushRef="#br0" timeOffset="-27901.27">2582 7345 0,'0'0'0,"-21"-21"16,0 21-1,21-21-15,0-1 16,0 1 0,0 0-16,0 0 15,0 0 1,21 21-16,0 0 0,0 0 15,-21-21-15,22 21 0,-1 0 16,0 0-16,0 0 0,0 21 0,0 0 16,1 0-16,-22 0 0,0 22 0,0-22 15,0 0-15,0 21 16,0-21-16,-22 22 0,1-22 0,0 0 16,0 21-16,0-20 0,0-1 15,-1 0-15,1-21 0,0 21 0,0-21 16,0 0-1,0 0 1,21-21 0,0 0-16,0 0 15,0-1-15,21 22 0,0 0 16,0-21-16,0 21 0,0 0 16,1 0-16,-1 0 0,0 0 15,0 0-15,0 0 0,0 21 0,1-21 16,-1 22-16,0-1 0,-21 0 15,0 0-15,0 0 0,0 0 16,-42 43 0,20-43-16,1 0 0,0 0 0,-21 1 15,21-22-15,-1 21 0,1-21 0,0 0 16,0 0-16,-21 0 0,20 0 16,1 0-16,0 0 0,0 0 15,0 0-15,21-21 0,-21 21 16,-1-22-16,22 1 0,-21 21 15,21-21 1,0 0 15,21 21-31,1 0 0,-1 0 16,0-21-16,0 21 0,0 0 0</inkml:trace>
  <inkml:trace contextRef="#ctx0" brushRef="#br0" timeOffset="-27688.17">3175 7578 0,'21'0'16,"-42"0"-16,63 0 0,-42-21 16,0-1-1,21 22 32,1 0-47,-22-21 16</inkml:trace>
  <inkml:trace contextRef="#ctx0" brushRef="#br0" timeOffset="-26535.41">4911 7387 0,'0'-21'16,"0"0"-1,0 0-15,0 0 0,0-1 16,0 1-16,0-21 15,21 21-15,-21 0 0,21-1 0,-21 1 16,0 0-16,0-21 0,0 21 0,21-1 16,-21 1-16,0 0 0,0 0 15,0 0-15,0 0 0,0-1 0,-21 22 16,0 0 0,0 0-1,-1 22-15,22-1 0,0 0 0,0 21 16,0-21-16,-21 22 0,21 20 15,0-20-15,0 20 0,0 170 16,0-170-16,0-20 16,0 20-16,0-20 0,0-1 15,0-21-15,0 21 0,0-20 0,0-1 16,-21 0-16,21 0 0,0 0 16,-21-21-1,21-21 1,-21 0-16,21 0 0,0 0 15,-21-22-15,21 22 0,-22 0 16,22-21-16,0-1 0,0 22 16,-21-21-16,21-1 0,-21 22 0,21-21 15,0 21-15,0 0 0,0-1 16,0 44 0,0 20-1,0-21-15,21 0 0,-21 0 16,21 22-16,1-22 0,-22 21 0,21-21 15,0 1-15,-21-1 0,21 0 0,0 0 16,0 0-16,-21 0 0,22 1 16,-1-22-16,0 0 0,0 21 0,0-21 15,0 0-15,1 0 0,-1 0 16,0 0-16,0-21 0,0-1 16,0 1-16,1 21 0,-1-21 0,0 0 15,0-21-15,0 20 0,0 1 0,-21-21 16,0 21-16,22-22 0,-22 22 15,21-21-15,-21 21 0,0 0 0,0-1 16,0 1-16,0 42 31,0 1-31,0-1 16,0 0-16,0 0 0,0 0 0,0 0 16,0 22-16,0-22 0,0 0 0,0 0 15,0 0-15,0 1 16,0-1-16,0 0 0,0-42 62,0 0-62,0-1 0,0 1 16</inkml:trace>
  <inkml:trace contextRef="#ctx0" brushRef="#br0" timeOffset="-26379.8">5334 7281 0,'0'-21'15,"0"42"-15,0-63 0,0 21 0,0 0 32,-21 21-32,21 21 31,21 0-15,0-21-16,0 21 0,0-21 0,1 21 15</inkml:trace>
  <inkml:trace contextRef="#ctx0" brushRef="#br0" timeOffset="-25929.13">5630 7705 0,'0'21'0,"0"-42"0,0 63 16,21-42 15,1 0-31,-22-21 15,21 21-15,0-21 0,0 0 0,0 21 16,0-22-16,1 1 0,-1 0 16,-21-21-16,21 21 0,0-1 0,0-20 15,-21 21-15,0-21 0,0-1 0,21 1 16,-21 0-16,22-1 0,-22 22 16,0-21-16,0 21 0,0-22 15,0 22-15,0 0 0,21 21 0,-21-21 16,0 42-1,0 0 1,0 21-16,-21-20 0,21 20 0,0 0 16,0 1-16,-22-1 0,22 21 0,-21-20 15,21-1-15,-21 0 0,21 1 16,0-1-16,0-21 0,0 22 0,0-22 16,0 0-16,0 0 0,0 0 0,0 0 15,21 1-15,0-22 16,1 0-1,-1 0-15,0-22 16,-21 1-16,0 0 0,0 0 16,21 0-16,-21 0 0,0-1 15</inkml:trace>
  <inkml:trace contextRef="#ctx0" brushRef="#br0" timeOffset="-25746.97">5842 7472 0,'0'0'0,"-21"0"0,21-21 47,21 21-47,0 0 0,0 0 15,0 0-15,1-21 0,-1 21 0,0 0 16,0 0-16,0-22 0,0 22 0,1-21 16,-1 21-1</inkml:trace>
  <inkml:trace contextRef="#ctx0" brushRef="#br0" timeOffset="-23555.54">6117 7705 0,'21'0'0,"-42"0"0,42 21 15,0-21-15,1 0 16,-1 0-1,0 0-15,-21-21 0,21 21 16,0-21-16,0 21 0,-21-22 0,22 1 16,-1 0-16,-21 0 0,21 0 15,0-22-15,-21 22 0,0 0 16,0 0-16,0 0 0,0 0 0,0-1 16,0 1-16,0 0 0,0 0 15,0 0-15,0 0 16,-21 21-1,0 21 1,21 0-16,-21 0 0,21 0 0,0 0 16,0 1-16,-22-1 0,22 21 0,-21-21 15,21 0-15,-21 43 16,21-43-16,0 0 0,0 22 0,0-22 16,0 0-16,0 0 0,21-21 15,0 21-15,1-21 0,-1 0 16,0 0-16,0 0 15,21 0-15,-20-21 0,-1 0 0,0 21 16,0-21-16,21 0 0,-20-1 0,-1 1 16,0 0-16,0-21 0,0 21 0,0-1 15,1-20-15,-1 21 16,-21-21-16,21-1 0,-21 22 0,0 0 16,0 0-16,0 0 0,0-1 0,0 1 15,-21 21 1,0 0-16,-1 21 15,1 1-15,21-1 16,0 0 0,21-21-1,1 0-15,-1 0 16,0 0-16,0 0 0,-21-21 16,21 21-16,0-21 15,1 21-15,-22-22 0,21 22 16,0 0-16,-21 22 31,0-1-31,0 0 16,0 0-16,0 0 0,0 0 0,0 1 15,0-1-15,0 0 0,0 0 0,0 21 16,0-20-16,21-1 0,-21 0 16,0 0-16,21 0 0,0 0 15,1-21-15,-1 22 0,0-22 16,0 0-16,0 0 15,0 0-15,1 0 0,-1 0 16,0 0-16,0-22 0,-21 1 16,21 21-16,-21-21 0,21 0 0,1 0 15,-22 0-15,21-1 0,0-20 16,0 21-16,-21-21 0,21 20 0,0-20 16,1 21-16,-1 0 0,0-22 0,0 22 15,0 21-15,22-21 0,-22 0 16,0 21-16,0 0 0,0 0 0,0 0 15,1 0-15,-22 21 0,21 0 16,-21 0-16,0 1 0,0-1 16,0 0-16,0 0 15,0 0-15,0 0 0,0 1 16,0-1-16,0 0 16,0-42 30,0 0-46,0-1 0,0 1 16,0 0-16,0 0 0,0 0 16,0 0-16,0-1 0,0 1 15,-21 0-15,-1 21 0,22-21 0,-21 21 16,0 0-16,0 0 0,-43 0 31,43 0-31,0 21 0,0 0 0,0 0 16,0 22-16,-1-22 0,1 21 0,0-21 15,21 22-15,0-22 0,0 0 0,0 21 16,0-20-16,0-1 0,0 21 16,0-21-16,0 0 0,0 1 0,0-1 15,21-21-15,0 21 16,1-21-16,-1 0 0,0 0 0,0 0 16,0 0-16,0-21 15,1 21-15,-1-21 0,0 21 16,0-22-16,-21 1 0,21 0 0,0 0 15,-21 0-15,22 0 0,-22-22 0,0 22 16,21 0-16,-21-21 0,0 20 16,0-20-16,0 21 0,21 0 0,-21 0 15,0-1-15,0 1 0,0 0 0,0 42 47,0 0-47,0 1 0,0-1 16,0 0-16,0 21 0,0-21 0,-21 1 15,21 20-15,0-21 0,0 0 16,0 0-16,0 1 0,0-1 0,0 0 16,0 0-16,21 0 0,0-21 0,0 0 15,-21 21-15,21-21 0,1 0 16,-1 0-16,0 0 0,0 0 16,0 0-16,0 0 0,1-21 0,-1 21 15,0-21-15,0 0 0,0 0 0,0 0 16,-21-1-16,22 1 0,-1-21 15,0 21-15,-21-22 0,21 1 0,-21 0 16,21-1-16,-21-20 0,0 21 0,21-22 16,-21 22-16,22-1 0,-22-20 0,0 21 15,0-1-15,0 1 0,0 0 16,0 20-16,0-20 0,0 21 0,0 0 16,0 0-16,0-1 0,-22 22 15,22-21-15,-21 21 16,0 0-16,0 21 15,21 1-15,0-1 0,0 0 16,0 0-16,-21 21 0,21-20 0,0 20 16,0-21-16,-21 21 0,21 1 15,0-1-15,0 0 0,0 1 0,0-1 16,0 0-16,0 1 0,0 20 0,0-20 16,0-1-16,0-21 0,0 21 15,0 1-15,0-22 0,0 21 0,0-21 16,0 1-16,0-1 0,21 0 0,0-21 15,-21 21-15,21-21 0,0 0 16,0 0-16,1 0 0,-1 0 16,0 0-16,0 0 0,0-21 0,0 0 15,1 0-15,20 21 0,-21-22 0,0 1 16,0 0-16,22-21 0,-22 21 0,0-22 16,0 22-16,0-21 0,1-1 15,-1 22-15,0-21 0,-21-22 16,21 22-16,-21 0 0,0 21 15,0-1-15,0 1 0,-21 21 32,0 0-32,0 0 0,21 21 0,-22-21 15,22 22-15,-21-1 0,21 21 16,0-21-16,0 0 0,0 1 16,0 20-16,0-21 0,0 0 0,0 0 15,0 1-15,21-1 0,-21 0 0,22 0 16,-1 0-16,-21 0 0,21-21 0,0 22 15,0-1-15,0-21 16,-21 21-16,0 0 16,0 0-16,0 0 15,-21 1 1,0-22-16,0 21 16,0-21-16,0 0 0,-1 21 15,1-21-15,0 0 0,0 0 16,0 0 15,21-21-15</inkml:trace>
  <inkml:trace contextRef="#ctx0" brushRef="#br0" timeOffset="-22349.71">2625 9398 0,'0'-21'0,"0"0"16,0 0 0,0 42 30,21 21-46,-21-21 0,0 22 0,0-22 16,0 21-16,0 0 0,0-20 16,0 20-16,0 0 0,0-21 0,-21 22 15,-1-22-15,22 0 0,-21 0 0,21 0 16,-21 1-16,21-1 16,-21-21-16,21 21 0,-21-21 15,0-21 1,21 0-1,0-1-15,0 1 16,21 21 0,0-21-16,0 0 0,0 21 15,0-21-15,1 21 16,-1 0-16,-21-21 0,21 21 16,0 0-16,0-22 0,0 1 0,1 21 0,-1 0 15,-21-21 1,0 0-1,0 0 17,-21 42-1,21 0-31,0 0 16,0 0-16,0 1 0,0-1 15,-22 0-15,22 0 0,0 0 16,0 0-16,0 1 0,0 20 0,0-21 15,0 0-15,0 0 16,0 1-16,0-1 0,-21 0 16,0-21 15,21-21 0,0 0-31,0-1 16,0 1-16,21 0 0</inkml:trace>
  <inkml:trace contextRef="#ctx0" brushRef="#br0" timeOffset="-22009.56">3133 9694 0,'0'0'15,"0"-21"79,-22 21-16,44 0-15</inkml:trace>
  <inkml:trace contextRef="#ctx0" brushRef="#br0" timeOffset="-20575.35">4657 9462 0,'0'-22'0,"0"1"15,0 0 1,0 0-16,0 0 16,21 0-16,0-1 0,0 1 15,0 0-15,22 0 0,-22-21 16,21 20-16,-21 1 0,22-21 0,-22 21 15,0 0-15,0-1 0,-21 1 0,0 0 16,0 0-16,0 0 0,-21 0 16,0 21-16,-22 0 0,1 0 0,0 0 15,-1 0-15,-20 21 0,21 0 0,-22 0 16,22-21-16,-1 21 0,1 0 16,0 1-16,21-1 0,-1 0 15,22 0-15,0 0 0,0 0 0,0 1 16,22-1-16,-1 0 0,0 0 15,21 0-15,1 22 0,-1-22 0,21 0 16,-20 0-16,-1 0 0,22 22 16,-22-22-16,-21 0 0,21 21 0,-20-21 15,-1 1-15,-21 20 0,0-21 0,0 21 16,0-20-16,-21-1 0,-1 21 16,-20-21-16,0 0 0,-1 1 0,-20-1 15,-1 0-15,22-21 0,-21 21 0,20-21 16,-20 0-16,20 0 0,1 0 15,0 0-15,21-21 0,-1 0 0,1 0 16,0-1-16,0 1 0,21 0 16,0-21-16,0 21 0,0-22 0,0 22 15,0-21-15,0 21 0,0-22 16,0 22-16,0 0 0,0 0 0,0 0 16,21-1-1,0 22-15,-21 22 16,21-22-16,-21 21 0,0 21 15,0-21-15,22 0 0,-1 22 0,-21-1 16,21-21-16,-21 22 0,21-1 0,0-21 16,0 21-16,1-20 0,-1-1 15,0 21-15,0-21 0,0 0 0,0-21 16,22 22-16,-22-22 0,21 0 0,1 0 16,-22 0-16,21 0 0,0 0 15,1 0-15,-22-22 0,21 1 16,1 0-16,-1 0 0,-21 0 0,43-43 15,-43 43-15,0 0 0,0-21 16,0 20-16,-21-20 0,0 21 16,0-21-16,0 20 0,0 1 0,0 0 15,0 0-15,0 0 16,-21 21 0,21 21-16,-21-21 0,21 21 15,0 0-15,-21 22 0,21-22 0,-21 21 16,21-21-16,0 22 0,0-22 15,0 0-15,0 21 0,0-21 0,0 1 16,0-1-16,21 0 0,0-21 16,-21 21-16,21-21 0,0 0 15,0 0-15,22 0 0,-22 0 0,0-21 16,21 21-16,-20-21 0,20 0 0,-21-1 16,21 1-16,-20-21 0,20 21 15,-21 0-15,0-22 0,0 1 0,1 21 16,-1-22-16,0 22 0,0-21 0,-21 21 15,21 0-15,-21-1 0,0 1 16,0 0-16,0 0 16,0 42-1,0 0-15,0 0 16,0 1-16,0 20 0,0-21 16,0 21-16,0 22 0,-21-22 0,21 1 15,-21 20-15,21 1 0,0-1 0,0 1 16,-21-1-16,21 22 0,-21-1 0,21 1 15,-22 0-15,22-1 0,0 1 16,0 0-16,-21-1 0,21 1 0,-21-21 16,21-1-16,-21 1 0,21-1 0,0-21 15,0 1-15,0-1 0,-21-21 0,21 0 16,0 1-16,0-44 31,0 1-31,0 0 0,0-21 16,0 21-16,0-22 0,0 1 0,0 0 15,21-1-15,0-20 0,-21-1 0,21 1 16,0-1-16,-21 1 0</inkml:trace>
  <inkml:trace contextRef="#ctx0" brushRef="#br0" timeOffset="-20268.91">5588 9631 0,'0'-42'15,"0"84"-15,0-106 0,0 22 0,0 21 0,0 0 0,0 0 16,0-1-16,0 1 15,21 21-15,-21-21 0,21 21 0,0-21 16,22 21-16,-22 0 0,21 0 0,-21 0 16,22 0-16,-22 21 0,21 0 15,-21-21-15,1 43 0,-1-22 0,-21 0 16,0 0-16,0 0 0,0 22 0,0-22 16,-21 0-16,-22 0 0,22 21 15,0-20-15,-21-22 0,20 21 0,1 0 16,-21-21-16,21 0 0,0 21 0,-1-21 15,1 0-15,42 0 47,1-21-31,-1 21-16,0-21 0,0 21 16,0 0-16</inkml:trace>
  <inkml:trace contextRef="#ctx0" brushRef="#br0" timeOffset="-18916.43">5990 9758 0,'0'21'16,"21"-21"-1,0 0 1,1 0-16,-22-21 16,21 0-16,0 21 0,-21-21 0,21-1 15,0 22-15,0-21 0,1 0 16,-22 0-16,21 0 0,-21-22 0,21 22 15,-21 0-15,0 0 0,0 0 16,0 0-16,0-1 0,0 1 0,0 0 16,-21 21-1,0 21 1,-1-21 0,22 21-16,0 1 0,0-1 0,-21 21 15,21-21-15,0 0 0,0 1 0,0 20 16,0-21-16,0 0 0,0 0 15,0 1-15,0-1 0,21 0 16,-21 0-16,0 0 0,22-21 0,-1 0 16,0 21-16,0-21 0,0 0 15,0 0-15,1 0 0,-1 0 16,0-21-16,21 21 0,-21-21 0,1 0 16,-1 0-16,0 0 0,0-1 0,21 1 15,-42 0-15,22 0 16,-1-21-16,-21 20 0,21 1 0,-21-21 0,0 21 15,0 0-15,0-1 0,0 1 0,0 0 16,0 0-16,-21 21 16,0 0-16,21 21 31,21-21-15,0 21-16,0 0 15,0-21-15,-21 22 16,0-1-16,21-21 0,1 21 0,-22 0 15,21-21-15,-21 21 0,0 0 0,0 1 16,0-1-16,0 0 0,21 0 16,-21 0-16,0 0 0,21 1 15,0-22-15,0 0 0,-21 21 16,22-21-16,-1 0 0,0 0 16,0 0-16,0 0 0,0 0 15,1 0-15,-22-21 0,21-1 16,0 1-16,-21 0 0,21 0 15,-21 0-15,21-22 0,0 22 16,-21 0-16,22 0 0,-1-21 16,-21 20-16,21 1 0,0-21 0,0 21 15,0 0-15,1 21 0,-22-22 0,21 1 16,0 21-16,0 0 0,0 0 16,0 0-16,1 0 15,-1 21-15,-21 1 16,0-1-16,0 0 0,0 0 15,0 0 1,0 0-16,0 1 0,0-1 16,0 0-16,21-42 47,-21 0-47,0-1 15,0 1-15,0 0 16,0 0-16,0 0 0,-21 21 15,21-21-15,-21 21 16,-1 0-16,22-22 0,-21 22 0,0 0 0,0 0 16,0 0-16,0 0 0,-1 22 15,1-22-15,0 21 0,0 0 16,21 0-16,-21 0 0,0 22 16,-1-22-16,22 21 0,0-21 0,0 0 15,0 22-15,0-22 0,0 0 0,0 0 16,0 0-16,0 1 0,0-1 15,22 0-15,-1-21 0,0 0 0,0 0 16,0 0-16,0 0 0,1 0 16,-1-21-16,0 21 0,0-21 0,0-1 15,-21 1-15,21 0 0,1 0 16,-22 0-16,0 0 0,21-22 0,-21 22 16,21 0-16,-21-21 0,0 20 0,0 1 15,0-21-15,0 21 0,0 0 16,0-1-16,0 1 0,-21 21 31,21 21-31,0 1 16,-21-1-16,21 0 0,0 0 0,0 21 15,0-20-15,0-1 0,0 21 16,0-21-16,0 22 0,21-22 0,-21 0 16,21 0-16,0 0 0,0 0 15,0 1-15,1-22 0,-1 0 16,0 0-16,0 0 0,0 0 15,0 0-15,1-22 16,-22 1-16,21 0 0,0 0 16,-21 0-16,21 0 0,-21-1 0,0 1 15,21 0-15,0-21 0</inkml:trace>
  <inkml:trace contextRef="#ctx0" brushRef="#br0" timeOffset="-18587.04">7874 8721 0,'-21'-21'0,"42"42"0,-63-64 16,42 22-16,-22 21 0,22-21 0,-21 21 15,0 0-15,0 0 16,0 21 0,21 0-16,-21 22 0,21-22 15,0 21-15,0 1 0,-22 20 0,22-21 16,0 22-16,0-22 0,0 22 15,0-22-15,0 22 0,-21-22 0,21 0 16,-21 1-16,21 20 0,0-42 0,0 22 16,-21-1-16,21 0 0,-21-21 0,21 1 15,0 20-15,0-21 0,0 0 16,21-21 15,0 0-31,0-21 16,0 21-16,-21-21 0,22 0 15,-1 0-15,0-1 0,0 1 0</inkml:trace>
  <inkml:trace contextRef="#ctx0" brushRef="#br0" timeOffset="-18224.21">7980 9292 0,'-21'43'16,"42"-86"-16,-42 43 31,-1 0-31,22 21 0,-21 1 16,0-1-16,21 21 0,0-21 15,0 0-15,-21 1 0,21 20 0,0-21 16,0 0-16,0 0 0,0 1 16,0-1-16,0 0 0,0 0 0,21-21 15,-21 21-15,21-21 16,0 0-16,64-21 16,-64 21-16,0-21 0,1 0 15,-1 0-15,0-1 0,-21 1 0,21 0 16,-21 0-16,21 0 0,-21 0 0,0-22 15,0 22-15,0 0 0,0-21 16,0 20-16,0 1 0,-21 0 0,21 0 16,-21 21-16,0-21 0,0 21 15,-1-21-15,1 21 16,0 0-16,0 0 16,0 0-16,0 0 15,-1 0-15,22-22 16,-21 1-16</inkml:trace>
  <inkml:trace contextRef="#ctx0" brushRef="#br0" timeOffset="-17993.64">7620 9017 0,'0'0'0,"21"0"31,0 0-31,0 0 15,1 0-15,20 0 0,0 0 16,-21 0-16,22 0 0,-22 0 0,21 0 16,-21 0-16,43 0 15,-43 0 1,-21 21 0,0 0-1</inkml:trace>
  <inkml:trace contextRef="#ctx0" brushRef="#br0" timeOffset="-17053.38">8318 9631 0,'0'0'0,"0"21"0,22-21 31,-1 0 1,0-21-32,-21 0 0,21 21 0,-21-21 15,21-1-15,-21 1 0,21 21 0,-21-21 16,0 0-16,22 0 0,-22-22 0,21 22 15,-21 0-15,21 0 0,-21 0 16,0 0-16,0-1 0,0 1 0,0 0 16,0 0-16,0 0 0,0 0 31,-21 21-31,0 0 16,21 21-1,0 0-15,0 0 16,0 0-16,21 0 15,0 1-15,0-22 16,-21 21-16,21 0 0,0 0 16,-21 0-16,22 0 15,-22 1-15,21-1 16,-21 0-16,0 0 16,0 0-1,21-21-15,-21 21 0,21-21 16,-21 22-1,21-22-15,0 0 0,1 0 16,-1 0 0,0 0-16,0 0 15,0 0-15,0 0 0,1 0 0,-22-22 16,21 22-16,0-21 0,0 0 16,0 21-16,43-42 15,-43 21-15,21-43 0,-21 43 0,1 0 16,-1-22-16,0 22 0,0-21 0,-21 21 15,0 0-15,21-1 0,-21 1 16,0 0-16,0 0 0,0 0 16,-21 21-16,0 0 15,0 0 1,0 21-16,-1 0 0,22 0 0,0 0 16,-21 1-16,0 20 0,21 0 15,0-21-15,0 1 16,0-1-16,21 0 0,-21 0 15,21 0-15,1-21 0,-1 21 16,0 1-16,0-22 0,0 21 0,0 0 16,1-21-16,-22 21 0,21-21 15,-21 21-15,0 0 16,-21-21 0,21 22-16,-22-22 15,1 0-15,0 0 0,0 21 0,0-21 16,0 0-16,-1 0 0,1 0 15,21 21 1,-21-21-16,0 0 16,21-21-1</inkml:trace>
  <inkml:trace contextRef="#ctx0" brushRef="#br0" timeOffset="-16237.54">2519 11705 0,'-21'0'0,"42"0"0,-64 0 0,22 21 16,0-21-16,42 0 46,0 0-46,1 0 0,20 0 16,-21 0-16,21 0 0,-20 0 0,20 0 16,-21 0-16,0 0 0,22-21 0,-22 21 15,0 0 1,-42 0 15,0 0-15</inkml:trace>
  <inkml:trace contextRef="#ctx0" brushRef="#br0" timeOffset="-15719.01">2476 11769 0,'-21'21'0,"42"-42"0,-63 42 0,42 0 16,-21 0-16,21 0 15,-21-21-15,21 22 16,0-1-16,-21-21 0,21 21 15,0 0-15,-22 0 0,22 0 16,-21-21-16,21 22 0,0-1 31,21-42 1,1 21-17,-1-22-15,0 22 0,0-21 16,0 21-16,0 0 0,1 0 0,-1 0 15,0 0-15,0 0 16,0 0-16,0 0 0,1 0 0,-1 0 16,0 0-16,0 0 0,0 21 0,0 1 15,-21-1-15,22 0 16,-22 0-16,0 0 0,0 0 0,0 1 16,0-1-16,-22 0 0,1 0 15,0 0-15,0 0 0,0-21 0,0 22 16,-1-1-16,1-21 0,0 21 0,0-21 15,-21 0-15,20 0 0,1 0 16,0 0-16,0 0 0,0 0 0,0 0 16,-1 0-16,1 0 15,0 0-15,0 0 0,21-21 16,-21 21-16,21-21 47,21 21-47,0 0 0,0 0 0,0-22 15,1 22-15</inkml:trace>
  <inkml:trace contextRef="#ctx0" brushRef="#br0" timeOffset="-15440.52">3133 12107 0,'0'0'0,"0"-21"47,21 21 46,-21-21-77,0 0 0,21 21-16</inkml:trace>
  <inkml:trace contextRef="#ctx0" brushRef="#br0" timeOffset="-14516.55">4741 11409 0,'0'-21'16,"0"42"-16,0-63 0,0 20 15,0 1-15,-21 0 0,0 21 16,0 0-16,0 0 0,-22 0 16,22 0-16,-21 0 0,-1 0 15,22 0-15,-21 21 0,0 0 0,20 1 16,-20 20-16,21 0 0,0 1 0,0-1 16,-1 0-16,1 22 0,21-22 15,0 22-15,0-1 0,-21 1 0,21-22 16,0 21-16,0-20 0,0 20 0,0-20 15,0-1-15,21-21 0,0 21 16,1-20-16,-1-1 0,-21 0 16,21 0-16,0 0 0,21 0 0,-20-21 15,-1 0-15,0 0 0,0 0 16,21 0-16,-20 0 0,20-21 0,-21 21 16,21-21-16,1-21 0,-1 21 0,0-22 15,1 22-15,-1-21 0,0-1 16,1-20-16,-1 21 0,0-1 0,-20 1 15,-1-22-15,0 22 0,-21-21 0,21 20 16,-21-20-16,0-1 0,0 22 16,0-22-16,-21 1 0,0 21 0,-22-1 15,22 1-15,-21 0 0,0-1 16,20 22-16,-20 0 0,0 21 0,-1 0 16,-20 0-16,21 0 0,-1 21 0,22 21 15,-21-20-15,-1 20 16,1 0-16,21 1 0,0 20 0,-22-21 15,22 22-15,21-22 0,-21 1 0,21-1 16,0 0-16,0 1 0,0-1 16,0 0-16,0-21 0,21 22 0,0-22 15,1 0-15,20 0 0,-21 0 0,21-21 16,1 0-16,-1 0 0,22 0 16,-22 0-16</inkml:trace>
  <inkml:trace contextRef="#ctx0" brushRef="#br0" timeOffset="-14169.2">5355 11769 0,'0'-21'0,"0"42"0,0-64 16,-21 43 0,0 0-16,0 22 15,21-1-15,-22 0 0,22 0 0,0 21 16,0 1-16,0-1 0,0 22 15,0-22-15,0 21 0,0 1 0,0-1 16,0 1-16,0-1 0,0 1 0,0-1 16,0 1-16,0-1 0,-21 1 15,21-1-15,0 1 0,-21-1 16,21-20-16,-21-1 0,21 0 0,0 1 16,0-1-16,-21-21 0,21 22 0,0-22 15,-21-21-15,21 21 0,0-42 31,0 0-15,0-1-16,0-20 0,0 0 0,0 21 16,0-43-16,0 22 0,0-22 15,0 22-15,0-22 0</inkml:trace>
  <inkml:trace contextRef="#ctx0" brushRef="#br0" timeOffset="-12611.09">5228 11980 0,'0'-84'0,"-21"274"0,42-401 0,-21 316 0,0-253 15,0 127-15,0 0 0,0 0 0,21 0 16,-21-1-16,21 22 0,1-21 16,-1 0-16,0 21 0,0-21 0,0 21 15,22 0-15,-22 0 0,0 0 0,21 0 16,-21 0-16,1 21 0,-1 0 0,-21 0 16,0 1-16,0-1 15,0 0-15,0 0 0,0 0 0,-21 0 16,-1 1-16,1-1 0,0-21 15,0 21-15,0-21 16,0 0-16,-1 0 0,1 0 16,0 0-16,0 0 15,0 0 17,21 21-32,0 0 15,0 0-15,0 1 0,0-1 16,0 0-16,0 0 0,0 0 15,21 0-15,0 1 0,0-22 16,0 0-16,-21 21 0,22-21 16,-1 0-16,21 0 0,-21 0 15,0 0-15,1 0 0,20 0 0,-21-21 16,0-1-16,22 22 0,-22-21 16,21 0-16,-21-21 0,0 21 0,22-1 15,-22-20-15,0 21 0,0-21 16,0 20-16,1-20 0,-22 21 0,21 0 15,-21 0-15,0-1 0,0 1 0,0 0 16,0 0-16,-21 21 16,-1 0-1,22 21-15,-21 0 0,21 0 16,0 1-16,-21-1 0,21 0 0,-21 0 16,21 0-16,0 22 0,0-22 15,0 21-15,0-21 0,0 0 16,0 1-16,0-1 0,0 0 0,0 0 15,21 0-15,0 0 0,0-21 16,1 0-16,-1 0 0,0 0 16,21 0-16,-21 0 0,1 0 0,-1 0 15,21-21-15,-21 0 0,0 0 0,1 0 16,-1 0-16,0-1 0,0 1 0,0-21 16,0 21-16,-21-22 0,0 22 15,22 0-15,-22-21 0,0 21 0,0-1 16,0 1-16,-22 21 31,1 0-31,21 21 31,0 1-31,0-1 0,21-21 16,1 21-16,-1 0 0,-21 0 16,21 0-16,0-21 0,0 22 0,-21-1 15,21 0-15,1 0 0,-22 0 0,0 0 16,21 1-16,0-1 15,-21 0-15,21-21 16,0 0-16,0 0 0,1 0 16,-1 0-16,0 0 15,0-21-15,0 21 0,-21-21 16,21-1-16,1 1 0,-1 0 0,0 0 16,0 0-16,0 0 0,0-22 15,1 22-15,-1 0 0,0 0 0,0 0 16,0-1-16,22 1 0,-22 0 0,0 0 15,0 21-15,0 0 0,0-21 0,1 21 16,-1 0-16,0 0 0,0 0 0,-21 21 16,21-21-1,-21 21-15,0 0 0,0 0 16,21-21-16,-21 22 0,0-1 0,0 0 0,0 0 16,0 0-16,0 0 15,0-42 32,0 0-31,0 0-16,0 0 0,0 0 15,0-1-15,-21 1 16,21 0-16,-21 21 0,0-21 0,0 0 16,0 21-16,-1 0 0,1 0 15,0 0-15,0 0 0,0 0 16,0 0-16,-1 21 0,1 0 0,-21 0 15,21-21-15,21 43 0,-21-22 16,-1 0-16,22 0 0,-21 21 0,21-20 16,0-1-16,0 21 0,0-21 15,0 0-15,0 1 0,0-1 0,21 0 16,1-21-16,-1 21 0,0-21 0,0 0 16,0 0-16,0 0 0,1 0 15,-1 0-15,0 0 0,0 0 0,0-21 16,0 0-16,1 0 0,-1-1 0,0 1 15,-21 0-15,0 0 0,21 0 16,-21 0-16,21-22 0,-21 22 0,0 0 16,0 0-16,0-22 0,0 22 15,0 0-15,0 0 0,0 0 0,-21 21 32,21 21-17,0 0-15,0 0 0,0 0 16,0 22-16,0-22 0,0 0 0,0 21 15,0-20-15,0-1 0,0 21 0,0-21 16,0 0-16,0 1 0,21-1 16,0 0-16,-21 0 0,22-21 0,-1 0 15,-21 21-15,21-21 0,0 0 0,0 0 16,0 0-16,-21-21 16,22 21-16,-1-21 0,-21 0 0,21 0 15,0-1-15,-21 1 0,21-21 16,0 21-16</inkml:trace>
  <inkml:trace contextRef="#ctx0" brushRef="#br0" timeOffset="-12280.2">7726 10964 0,'0'-21'16,"0"42"-16,0-63 0,0 21 0,-21 21 0,21-21 15,-22 21-15,1 0 16,0 0-16,0 0 15,21 21-15,0 0 0,0 21 16,-21-20-16,21 20 0,0 0 0,-21 1 16,21-1-16,0 21 0,0-20 15,0 20-15,-22 1 0,22-1 0,-21-20 16,21 20-16,-21 43 16,21-64-16,-21 1 0,21-1 0,0 0 15,-21 1-15,21-22 0,0 21 0,0-21 16,0 0-16,0 1 0,0-1 15,21-21 1,0-21 0,0-1-16,0 1 0,1 0 15,-1 0-15,0-21 0,0 20 16,0 1-16,0 0 0</inkml:trace>
  <inkml:trace contextRef="#ctx0" brushRef="#br0" timeOffset="-11884.94">7874 11621 0,'21'-43'15,"-42"86"-15,42-65 32,-42 44-32,0-22 15,21 21-15,-21 0 0,21 0 0,-22 21 16,22-20-16,-21-1 0,21 0 0,0 0 16,0 21-16,0-20 15,0-1-15,0 0 0,0 0 0,0 0 16,0 0-16,21 1 0,1-22 15,-1 0-15,0 0 0,0 0 0,0 0 16,0 0-16,1 0 0,-1 0 16,0-22-16,0 1 0,0 0 0,0 0 15,1 0-15,-1 0 0,0-1 0,-21 1 16,0-21-16,0 21 0,0-22 16,0 22-16,0-21 0,0 21 0,0-22 15,0 22-15,0 0 0,-21 0 0,0 21 16,-1 0-16,1 0 0,0 0 0,0 0 15,0 0-15,0 0 0,-1 0 16,22 21-16,-21 0 0,0 0 16,21 1-16,0-1 0,0 0 15,0 0-15,0 0 0,21-21 16,-21 21-16,21 1 0,1-22 16,-1 0-16,0 0 0,0 21 0</inkml:trace>
  <inkml:trace contextRef="#ctx0" brushRef="#br0" timeOffset="-11028.5">8276 11938 0,'0'0'0,"21"0"78,0 0-78,1 0 0,-1-21 16,0 21-16,-21-21 0,0 0 0,21 21 16,0-22-16,0 1 0,-21 0 0,0 0 15,0-21-15,22 20 0,-22 1 16,0 0-16,0 0 0,0 0 0,0 0 16,0-1-16,-22 22 15,1 0 1,21 22 31,21-22-32,1 0-15,-1 21 0,-21 0 16,21 0-16,-21 0 16,21 0-16,-21 1 0,0-1 15,0 42 1,0-42-16,0 1 0,0-1 15,0 0-15,0 0 16,21-21-16,0 21 16,-21 0-16,22-21 15,-1 0-15,0 0 0,0 0 16,0 0-16,0-21 16,1 21-16,-1-21 0,0 0 0,0 21 15,0-21-15,0 0 0,1-1 0,-1 1 16,0 0-16,21 0 0,-21 0 15,1 0-15,-22-22 0,21 22 0,0 0 16,0-21-16,-21 20 0,0 1 0,0 0 16,0 0-16,0 0 0,0 0 15,-21 21 1,0 0-16,0 0 0,-1 0 16,1 0-16,0 21 0,0 0 0,21 0 15,0 0-15,0 0 0,0 1 16,0 20-1,21-21-15,0 0 0,0 0 0,1-21 16,-22 22-16,21-22 0,-21 21 0,21 0 16,-21 0-16,0 0 15,0 0-15,0 1 16,0-1 0,-21-21-1,0 0-15,21 21 0,-22-21 0,1 0 16,0 0-1,0 0 1,0 0 0,0 0-16,21-21 0,-22 21 15,1-21-15,0-1 0,0 22 0,0-21 16,0 0-16,-1 0 0</inkml:trace>
  <inkml:trace contextRef="#ctx0" brushRef="#br0" timeOffset="-10737.52">7408 11345 0,'-21'0'0,"42"0"0,-42-21 16,42 21-1,22 0-15,-22-21 0,21 21 16,0 0-16,22 0 0,-22 0 0,22-21 15,-22 21-15,22 0 0,-22 0 16,21 0-16,-20 0 0,-1 0 0,-21 0 16,22 0-16,-22 0 0,0 0 0,0 0 15,-42 0 32,0 0-47,0 0 16</inkml:trace>
  <inkml:trace contextRef="#ctx0" brushRef="#br0" timeOffset="-9629.41">2921 13843 0,'0'-21'31,"-21"21"1,0 0-32,21 21 15,-22-21-15,22 21 0,-21-21 0,0 21 16,21 1-16,0-1 0,-21 21 0,0-21 15,21 0-15,-21 22 0,21-1 16,0-21-16,0 22 0,-22-1 16,22 0-16,-21 1 0,21-1 15,0 0-15,0 1 0,0-1 0,0 0 16,0 1-16,0-22 0,0 21 0,0-21 16,21 0-16,-21 1 0,22-1 15,-1 0-15,0-21 0,0 0 0,0 21 16,0-21-16,1 0 15,-1 0-15,0 0 0,0-21 0,0 21 16,-21-21-16,21 0 0,-21-1 0,22 1 16,-22 0-16,0 0 0,0 0 15,0 0-15,0-1 0,0 1 16,0 0-16,0 0 0,-22 0 0,22 0 16,-21-1-16,0 22 0,0 0 15,0 0-15,0 0 0,-1 0 16,1 0-1,21 22-15,-21-22 0,21 21 0,0 0 16,0 0-16,0 0 16,0 0-16,0 1 15,0-1-15,0 0 16,21-21 0,0 0-16,1 0 15,-1 0-15</inkml:trace>
  <inkml:trace contextRef="#ctx0" brushRef="#br0" timeOffset="-9407.54">3387 14372 0,'0'0'0,"0"-21"32,-22 21 14,22 21-14</inkml:trace>
  <inkml:trace contextRef="#ctx0" brushRef="#br0" timeOffset="-5963.94">4868 14457 0,'-21'21'15,"42"-42"-15,-42 63 0,21-21 0,0 1 16,-21-22-16,21 21 15,0-42 17,0-1-32,0 1 15,0 0-15,0 0 0,21-21 0,-21 20 16,0-20-16,21 0 0,-21 21 0,21-22 16,1 1-16,-22 0 0,21-1 15,0 1-15,0-22 0,0 22 16,-21 0-16,21-1 0,1 1 0,-1 0 0,0-1 15,0 22-15,-21 0 0,21 0 16,0 21-16,1 0 16,-22 21-16,0 0 15,0 0-15,0 1 16,0-1-16,0 0 0,0 0 0,0 0 16,0 0-16,0 1 15,0-44 32,0 1-47,0 0 16,0 0-16,0 0 0,0 0 15,0-1-15,-22 22 0,22-21 16,-21 21-16,0 0 16,0 0-16,0 0 15,0 0-15,21 21 0,-22 1 16,1-1-16,0 21 0,21-21 0,-21 22 15,0-22-15,21 21 0,0 0 0,-21 1 16,21-1-16,-22 0 0,22 1 16,0-1-16,0 22 0,0-22 0,0 0 15,0 1-15,0-22 0,22 21 0,-1 0 16,-21-20-16,21-1 0,0 21 16,0-21-16,0 0 0,1-21 15,-1 22-15,0-22 0,21 0 0,-21 0 0,1 0 16,-1 0-16,0 0 0,21 0 15,-21-22-15,22 1 0,-22 0 0,21 0 16,-21 0-16,22-22 0,-22 22 16,0-21-16,21 21 0,-20-22 15,-1 1-15,0 21 0,-21-21 0,0 20 16,0 1-16,0 0 0,0 0 0,0 0 16,-21 21 15,0 21-31,21 0 0,-22-21 15,22 21-15,0 22 0,0-22 16,0 0-16,0 0 0,0 21 0,0-20 16,0-1-16,0 0 0,0 0 0,0 0 15,0 0-15,0 1 0,22-22 16,-1 21-16,0-21 0,0 0 16,0 0-16,22 0 0,-22 0 0,0 0 15,21-21-15,-21-1 0,22 1 0,-22 21 16,21-21-16,-21-21 0,1 21 15,-1-1-15,21-20 0,-42 21 16,21-21-16,-21 20 0,21 1 0,-21-21 16,0 21-16,0-22 0,0 22 0,-21 0 15,0 0-15,-21 0 0,21 0 16,-1-1-16,-20 22 0,21 0 0,-21 0 16,20 0-16,-20 0 0,21 22 15,-21-1-15,20 0 0,1 0 0,0 0 16,0 0-16,21 1 0,0 20 0,0-21 15,0 0-15,0 22 0,0-22 0,21 0 16,0 21-16,0-21 0,22 1 16,-22-22-16,0 21 0,21-21 15,1 0-15,-22 0 0,21 0 0,1 0 0,-22 0 16,21-21-16,-21 21 0,22-22 16,-22 1-16,0 0 0,0-21 0,0 21 15,0-1-15,1 1 0,-22 0 16,21 0-16,-21 0 0,0 0 15,0-1-15,0 1 0,0 0 0,0 0 0,0 0 16,0 42 15,0 0-31,0 0 16,0 0-16,0 1 0,0-1 0,0 21 16,0-21-16,0 0 0,0 1 0,0-1 15,0 0-15,0 0 0,0 0 16,0 0-16,0 1 0,0-1 15,0-42 17,0-1-17,0 1-15,0 0 16,0 0-16,0 0 0,0-22 0,21 22 16,-21 0-16,0 0 0,0 0 15,21 0-15,0-1 0,-21 1 0,21 0 16,-21 0-16,22 21 0,-1 0 15,0 21 1,-21 0-16,0 0 16,21 1-16,-21-1 0,0 0 0,0 0 15,0 0-15,0 0 0,0 1 0,0-1 16,0 0-16,21 0 0,-21 0 16,0 0-16,21-21 0,1 0 15,-1 0 1,0 0-16,0-21 15,0 0-15,0 21 0,1-21 16,-1 0-16,0 0 0,-21-1 0,21 1 16,0-21-16,0 21 0,1 0 0,-1-1 15,-21 1-15,21 0 0,0 0 16,0 0-16,-21 0 0,21 21 16,-21-22-16,22 22 15,-22 22-15,0-1 16,0 0-16,0 0 0,0 0 15,0 0-15,0 1 0,0-1 0,0 0 16,0 21-16,0-21 0,0 1 16,0-1-16,0 0 0,0 0 15,21 0-15,0 0 0,0 1 0,0-22 16,0 0-16,1 0 0,20 0 0,-21 0 16,0 0-16,0 0 0,1 0 0,20 0 15,-21-22-15,0 1 0,0 0 16,1 0-16,20-21 0,-21 20 15,-21 1-15,0 0 0,21 0 16,-21 0-16,0 0 0,0-22 0,0 22 16,0 0-16,0 0 0,0 0 0,0-1 15,0 1 1,0 42 0,0 1-16,0-1 0,-21 0 15,21 0-15,0 0 0,-21 22 16,21-22-16,0 21 0,0-21 0,-21 0 15,21 22-15,0-22 0,0 0 0,-21 0 16,21 0-16,0 1 0,0-1 16,0-42 15,0-1-31,0 1 16,0 0-16,0 0 0,21 0 0,-21 0 15,0-1-15,21 1 0,-21 0 16,0 0-16,0-21 0,21 20 0,-21 1 15,21 0-15,-21 0 0,0 0 0,21 0 16,1 21-16,-22-22 16,21 22-16,0 0 15,-21 22-15,21-1 0,-21 0 0,0 0 16,21 0-16,-21 0 0,21 1 0,-21-1 16,22 0-16,-22 21 15,0-21-15,21 1 0,-21-1 0,21 0 0,-21 0 16,0 0-16,0 0 0,21-21 15,-21 22-15,21-22 0,0 0 16,1 0 0,-22-22-16,21 1 0,-21 0 15,0 0-15,21 0 0,0 0 0,-21-1 16,0 1-16,21-21 0,-21 21 16,21 0-16,1-1 0,-22-20 0,21 21 15,-21 0-15,21 0 0,0-1 0,-21 1 16,21 21-16,-21-21 0,21 21 0,1 0 31,-22 21-31,21 0 16,-21 1-16,0-1 0,0 0 15,0 0-15,0 0 0,0 22 16,0-22-16,0 0 0,0 21 16,0-21-16,21 1 0,-21-1 0,21 0 15,-21 0-15,21 0 0,0-21 16,1 21-16,20-21 0,-21 0 15,0 0-15,0 0 0,1 0 0,20 0 16,-21 0-16,0 0 0,0 0 0,22-21 16,-22 0-16,0 0 0,0 0 15,0 0-15,1-22 16,-22 22-16,21 0 0,-21 0 0,0-22 16,0 1-16,0 21 0,0 0 15,0 0-15,0-1 0,-21 22 16,-1 0-1,1 0-15,0 22 16,21-1-16,-21 0 0,0 21 16,21-21-16,0 1 0,0-1 15,0 0-15,0 21 0,0-21 0,0 1 16,0-1-16,21 0 0,0 0 0,-21 0 16,21-21-16,0 21 0,1-21 0,-1 0 15,0 0-15,0 0 0,0 0 16,0 0-16,22 0 0,-22-21 0,0 21 15,0-21-15,0 0 0,1 0 16,20-22-16,-21 1 16,0 21-16,0 0 0,-21 0 15,0-22-15,0 22 0,22 0 16,-22 0-16,0 0 0,0-1 0,-22 44 31,22-1-15,0 0-16,0 0 0,-21 0 15,21 0-15,0 1 0,0-1 0,0 0 16,0 0-16,-21 0 0,21 0 0,0 1 16,0-1-16,0 0 15,0 0 1,0-42 15,0 0-15,0 0-16,0-1 0,0 1 15,21 0-15,-21 0 0,21 0 0,1 0 16,-1-22-16,-21 22 0,21 0 16,0 0-16,0 0 0,22-1 0,-22 1 15,0 21-15,0-21 0,0 21 16,22 0-16,-22 0 0,0 0 16,0 21-16,-21 0 15,21 1-15,-21-1 0,0 0 0,0 0 16,0 0-16,0 0 0,0 22 0,0-22 15,0 0-15,0 0 0,0 22 0,0-22 16,0 0-16,0 0 0,0 0 16,0 0-16,0 1 15,0-44 32,0 1-47,0 0 0,0 0 16,0 0-16,0 0 0,21-1 0,-21 1 15,22-21-15,-22 21 0</inkml:trace>
  <inkml:trace contextRef="#ctx0" brushRef="#br0" timeOffset="-5649.02">9334 13695 0,'0'-21'0,"0"42"0,0-85 16,0 43-16,0-21 0,0 21 15,22 0-15,-22-1 0,0 1 0,0 0 16,0 0-16,0 42 47,0 0-47,0 22 0,0-22 0,0 21 0,0 0 15,-22 1-15,22 20 0,0-20 16,-21-1-16,21 0 0,-21 1 16,21 20-16,0-42 0,0 22 0,-21-1 15,21 0-15,0-21 0,0 22 0,-21-22 16,21 0-16,0 0 0,0 0 0,0 1 15,0-1-15,0 0 0,0 0 16,21-42 15,0 0-31,0 0 16,0 21-16,1-22 16</inkml:trace>
  <inkml:trace contextRef="#ctx0" brushRef="#br0" timeOffset="-5197.36">9694 14012 0,'21'0'16,"-84"43"-16,105-86 0,-21 22 0,1 0 0,-22 0 16,21 0-16,-21 0 0,21-1 15,-21 1-15,0 0 16,-21 21-16,0 0 16,-1 0-16,1 0 0,0 0 15,21 21-15,-21-21 0,0 21 0,0 1 16,-1-1-16,22 0 0,0 0 0,0 0 15,-21 0-15,21 1 0,0-1 16,0 0-16,0 0 16,0 0-16,21-21 15,-21 21-15,22 1 0,-1-22 0,0 0 16,0 21-16,0-21 0,0 0 0,1 21 16,-1-21-16,0 21 15,0 0-15,-21 0 16,0 1-16,0-1 15,-21 0-15,0-21 16,0 21-16,-1-21 0,1 21 16,0-21-16,0 21 15,0-21-15,0 0 0,-1 0 0,1 0 16,0 22-16,0-22 0,0 0 16,0 0-1,21-22 1,0 1-1,0 0-15,0 0 0,0 0 16,0 0-16,0-1 0</inkml:trace>
  <inkml:trace contextRef="#ctx0" brushRef="#br0" timeOffset="-4813.56">9313 13653 0,'-21'0'0,"42"0"0,-63-22 0,21 22 0,21-21 15,0 0 1,21 21-16,0-21 16,0 21-16,0 0 0,22 0 0,-22-21 15,21 21-15,1 0 0,-22 0 16,21-21-16,0 21 0,-20-22 0,20 22 15,-21 0-15,0 0 0,0 0 0,1-21 16,-1 21-16,0 0 16,0 0 31,-21 21-1,-21-21-14,0 0-32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3T14:03:16.2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2328 1270 0,'0'0'0,"21"-21"0,-21 0 16,22 21-16,-1 0 0,-21-21 16,21-1-16,0 22 15,-21-21-15,0 0 0,21 0 16,-21 0-16,0 0 16,0-1-16,0 1 15,-21 0-15,0 0 16,0 21-16,21-21 0,-21 21 0,-1 0 15,22-21-15,-42 21 0,21 0 0,0 0 16,0 0-16,-1 0 0,1 0 0,0 0 16</inkml:trace>
  <inkml:trace contextRef="#ctx0" brushRef="#br0" timeOffset="259.01">1884 1080 0,'0'21'0,"-21"0"16,-1 0-16,1 0 0,0 0 16,0 22-16,-21 20 0,20-42 0,1 22 15,0-22-15,0 21 0,0-21 0,0 22 16,21 20-16,-22-20 0,22-1 0,-21-21 15,21 21-15,0-20 0,0 20 0,0-21 16,0 43-16,0-43 0,0 0 16,0 0-16,0 21 0,21-20 0,-21-1 15,43 21-15,-22-21 0,0-21 16,0 21-16,0-21 0,1 22 16,20-22-16,-21 0 0,0 0 0,0 0 15,1 0-15,-1 0 0,0 0 0,21 0 16,-21 0-16,1 0 0,-1 0 0,0-22 15,0 22-15,0-21 0,43 0 0,-43 0 16,0 21-16,0-21 0,22 0 0,-22-1 16,0 1-16,21-42 0,-21 42 0</inkml:trace>
  <inkml:trace contextRef="#ctx0" brushRef="#br0" timeOffset="730.74">2963 995 0,'0'0'0,"0"21"47,-21 0-47,0 22 15,21-22-15,0 0 0,0 21 0,-21-21 16,21 22-16,-21-22 0,-1 42 0,22-20 15,-42 41-15,21-62 16,21 20-16,0 0 0,-42 43 0,42-43 16,-22 1-16,22-22 0,0 21 0,0-21 15,-21 22-15,21-22 0,0 21 0,0-21 16,0 0-16,0 1 0,0-1 0,0 0 16,0 0-16,0-42 46,0 0-46,21 21 0,-21-21 0,43-22 16</inkml:trace>
  <inkml:trace contextRef="#ctx0" brushRef="#br0" timeOffset="1374.54">3492 1672 0,'22'-21'15,"-44"42"-15,44-63 0,-22 21 16,21 0-16,-21-1 0,0 1 16,0 0-16,0 0 0,0 0 15,0 0 1,0-1-16,-21 22 0,-1 0 0,1 0 15,-21 0-15,21 0 0,0 0 16,-1 0-16,1 0 0,-21 22 16,21-22-16,0 21 0,-1-21 0,1 21 15,0 0-15,0 0 0,-21 43 0,20-43 16,1 21-16,0-21 0,21 1 0,0 20 16,-21-21-16,21 21 0,0 1 0,0-22 15,0 0-15,0 0 0,0 0 16,21-21-16,-21 22 0,21-22 15,0 0-15,1 0 0,20 0 16,0 0-16,-21-22 0,1 22 16,-1-21-16,0 21 0,0-21 0,21 0 15,-20 0-15,-1 0 0,0-1 0,0 1 16,-21 0-16,21 0 0,0-21 0,-21-1 16,0 22-16,22 0 0,-22 0 0,0 0 15,21-1-15,-21 1 0,0 0 16,0 42-1,0 0 1,0 1-16,0 20 0,0-21 16,0 0-16,0 0 0,0 1 0,-21-1 15,21 0-15,0 21 0,-22-21 0,22 1 16,0-1-16,0 0 0,0 0 16,0 21-16,0-20 15,0-1-15,22-21 16,20 0-1,-21 0 1,0 0-16,-21-21 0,21-1 0,1 22 16,-22-21-16</inkml:trace>
  <inkml:trace contextRef="#ctx0" brushRef="#br0" timeOffset="1934.26">4297 1503 0,'0'-21'0,"0"42"0,21-63 15,-21 20-15,0 1 16,-21 21 0,0 0-16,-1 0 15,1 0-15,-21 0 0,21 0 0,0 21 16,-1-21-16,1 22 0,0-22 0,-42 63 15,41-42 1,1 0-16,0-21 0,21 22 0,0-1 16,0 0-16,-21 0 0,21 0 15,0 0 1,21-21-16,0 0 16,0 22-16,1-22 0,-1 0 15,0 0-15,0 0 0,0 0 0,-21 21 16,43-21-16,-22 0 0,0 21 0,0-21 15,0 0-15,0 21 0,1 0 16,-1 0-16,-21 1 16,0-1-1,0 0-15,-21 0 0,-1-21 0,1 21 16,-21 0-16,21-21 0,0 0 16,-1 22-16,1-22 0,0 0 0,0 21 15,-21-21-15,20 0 0,1 0 0,0 0 16,0 0-16,-21 0 0,20 0 15,1 0 1,0 0-16,21-21 31,21-1-15,0 22 0,1-21-16,-1 21 15,0 0-15</inkml:trace>
  <inkml:trace contextRef="#ctx0" brushRef="#br0" timeOffset="2582.87">4868 1566 0,'0'-21'0,"0"42"0,21-42 15,-21 0-15,0 0 16,-21 21 15,0 0-31,0 0 0,0 0 0,0 0 16,-1 0-16,-20 21 0,21 0 15,0 0-15,0 1 0,-1-22 16,22 21-16,-21 0 0,21 0 0,-21 0 16,21 0-16,0 1 15,0-1-15,0 0 16,21 0 0,0-21-16,1 21 15,-1-21-15,0 0 0,0 21 16,0-21-16,0 0 15,1 22-15,-1-22 0,0 0 0,0 0 16,0 0-16,-21 21 16,21-21-16,1 0 0,-1 0 15,-21 21 1,0 0 0,-43 0-1,22 0-15,0-21 0,21 22 0,-21-22 0,0 0 16,-22 21-16,22-21 0,0 0 15,0 0-15,0 21 0,0-21 0,-1 0 16,1 0-16,0 0 0,0 0 0,0 0 16,0 0-1,-1 0-15,1 0 16,0 0 0,0 0-16,21-21 15,0 0-15,0-1 16,0 1-16</inkml:trace>
  <inkml:trace contextRef="#ctx0" brushRef="#br0" timeOffset="3698.73">2413 1185 0,'0'0'0,"0"-21"0,0 0 16,0 0-1,0 0 1,-21 21-1,0 0-15,21-21 0,-22 21 16,1-22 0,0 22-16,21-21 0,-21 21 15,0-21-15,0 21 16,21-21-16,-22 21 0,1 0 16,0 0-16,21-21 15,-21 21-15,0 0 16,0 0-16,-1 0 0,1 0 15,0 0 1,0 0-16,0 0 0,0 21 16,-1-21-16,1 21 0,21 0 15,-21-21-15,0 21 0,-21 1 16,42-1-16,-22 0 0,22 0 16,0 0-16,0 0 0,0 1 15,0-1-15,0 0 0,0 21 0,0-21 16</inkml:trace>
  <inkml:trace contextRef="#ctx0" brushRef="#br0" timeOffset="84878.95">6562 1778 0,'-22'0'0,"1"0"15,0 0-15,0 0 16,0 0-16,0 0 15,-1 0-15,1 0 0,0 0 16,0 0-16,0 0 0,0 0 16,-1 0-16,22-21 15,-21 21-15,42 0 63,1 0-48,-1 0-15,21 0 0,-21 0 0,22 0 16,-1 0-16,21 0 0,1 0 16,-1 0-16,1 0 0,21 0 0,-22 0 15,22 0-15,-22 0 0,22 0 0,-22 0 16,1 0-16,-1 0 0,1 0 16,-1 0-16,1 0 0,-1 0 0,1-21 15,-1 21-15,1 0 0,-22 0 0,22 0 16,-1 0-16,-20 0 0,20 0 15,-21 0-15,22-21 0,-22 21 0,1 0 16,-22 0-16,21 0 0,-21 0 0,22 0 16,-22 0-16,0 0 0,0 0 15,0-22 1,-21 1 31,-21 21-32,0 0-15,0 0 16,21-21-16,-21 21 0,-1 0 16,1 0-16</inkml:trace>
  <inkml:trace contextRef="#ctx0" brushRef="#br0" timeOffset="85598.69">8001 1439 0,'0'-21'0,"-21"21"16,0 0 0,21 21 30,21-21-46,0 22 16,0-1-16,0-21 0,0 0 16,1 21-16,-1-21 0,0 21 0,21-21 15,-21 0-15,1 21 0,-1-21 16,0 0-16,0 21 0,21-21 0,-20 22 16,-1-22-16,0 0 0,0 21 15,0-21-15,-21 21 16,0 0-1,0 0 1,-21-21-16,0 21 0,0 1 16,-22-1-16,22 0 0,0-21 15,0 21-15,0 0 0,0 0 16,-1 1-16,-20-1 0,21 0 16,-21 0-16,-1 0 0,22 0 0,-21 1 15,21-22-15,-1 21 0,-20 0 0,21-21 16,0 21-16,0-21 15,-1 0 1,44 0 31,-1 0-31,0-21-16,0 0 0,0 21 0,0-21 15,22-1-15,-22 22 16,0-21-16,21 0 0,-20 0 0,-1 21 15,21-21-15,-21 0 0,0 21 0,1-22 16,-1 22-16,0 0 0,0-21 16,0 21-16,0 0 15,-21-21-15,-21 42 78</inkml:trace>
  <inkml:trace contextRef="#ctx0" brushRef="#br0" timeOffset="98677.05">10181 1503 0,'0'21'16,"21"-21"15,-21-21 0,0 0-31,21 21 0,-21-21 16,22 21-16,-22-22 15,0 1-15,0 0 0,0 0 16,0 0-16,0 0 16,0 42 62,0 0-78,0 0 0,0 0 0,0 22 15,0-22-15,0 0 0,0 21 0,0-21 16,0 22-16,0-1 0,0-21 16,0 0-16,-22 22 0,22-22 0,0 0 15,0 0-15,0 0 0,0 1 0,0-1 16,0 0-16,-21 0 15,21-42 48,0 0-63,0 0 16,21 21-16,1-22 0</inkml:trace>
  <inkml:trace contextRef="#ctx0" brushRef="#br0" timeOffset="99217.77">10753 1439 0,'21'0'0,"-42"0"0,42-21 0,-21 0 31,-21 21-15,-1 0 0,1 0-16,0 0 0,0 0 0,0 0 15,0 0-15,-1 21 0,1 0 0,0-21 16,0 22-16,0-1 0,0-21 16,21 21-16,-22 0 0,1 0 0,0 0 15,21 1-15,0-1 16,0 0-1,21 0 1,0-21-16,1 0 0,-1 21 0,0 0 16,0-21-16,0 0 0,-21 22 15,21-22-15,1 0 0,-1 21 0,0-21 16,0 21-16,0-21 0,0 21 0,-21 0 16,0 0-16,0 1 15,0-1 1,0 0-16,-21 0 0,0-21 0,0 21 15,0 0-15,0-21 0,-1 22 16,1-22-16,0 0 0,0 21 0,0-21 16,0 0-16,-1 0 15,1 0-15,0 0 0,0 0 32,21-21-32,0-1 15,0 1 1,0 0-16,0 0 15</inkml:trace>
  <inkml:trace contextRef="#ctx0" brushRef="#br0" timeOffset="99494.77">10287 1207 0,'0'0'0,"0"-22"16,0 1-16,-21 21 16,21-21-1,21 21 32,0 0-31</inkml:trace>
  <inkml:trace contextRef="#ctx0" brushRef="#br0" timeOffset="100186.67">12001 1609 0,'22'0'15,"-44"0"-15,44-21 0,-1-1 0,-21 1 16,21 0-16,-21 0 0,0 0 16,0 0-16,0-1 0,0 1 15,0 0-15,0 0 16,-21 0-16,0 0 16,-1 21-16,1 0 0,0-22 0,0 22 15,0 0-15,0 0 0,-1 0 0,1 0 16,0 0-16,0 22 0,0-1 15,0 0-15,-22 0 0,22 0 0,0 0 16,0 1-16,0-1 0,21 21 0,-22 0 16,22-20-16,-21 20 0,0 0 15,21 1-15,0-22 0,0 0 16,0 0-16,0 0 0,0 0 0,21-21 16,0 22-16,1-22 0,-1 0 0,0 0 15,0 0-15,0 0 16,0 0-16,22 0 0,-22 0 0,0 0 15,21 0-15,-20-22 0,-1 1 0,0 0 16,0 0-16,0 0 0,0 0 0,1-1 16,-22 1-16,0 0 0,21-21 15,-21 21-15,0-1 0,0 1 0,0 0 16,0 0-16,0 0 0,0 0 16,0 42-1,0 0 1,0 0-16,0 0 0,0 0 15,0 22-15,21-22 0,-21 0 16,0 21-16,0-20 0,0-1 16,0 0-16,21 0 0,-21 0 0,0 0 15,0 1-15,21-1 0,0-21 16,1 0-16,-1 0 16,0 0-16,0 0 15,0-21-15</inkml:trace>
  <inkml:trace contextRef="#ctx0" brushRef="#br0" timeOffset="100776.51">14097 1143 0,'0'0'0,"21"-42"0,-21 21 16,0-1-16,0 1 0,0-21 15,0 21-15,0 0 0,0-1 0,0 1 16,0 0-16,0 42 31,0 0-31,-21 22 16,21-22-16,-21 21 0,21 22 0,-21-22 15,21 22-15,0-22 0,-22 21 0,1 1 16,0-22-16,21 22 0,-21-22 16,0 22-16,0-22 0,21 0 0,0 1 15,-22-1-15,22-21 0,-21 21 0,21-20 16,0-1-16,0 0 0,0 0 15,0-42 17,0 0-17,0-22-15,0 22 16</inkml:trace>
  <inkml:trace contextRef="#ctx0" brushRef="#br0" timeOffset="101362.92">13695 1334 0,'0'-22'0,"0"44"0,0-65 0,-21 22 16,21 0-16,0 0 0,0 0 15,0-1-15,0 1 0,0 0 0,0 0 16,21-21-16,0 20 0,0 1 16,0 0-16,0 0 0,22 0 15,-1 0-15,22-1 0,-22 1 0,21 21 16,-20 0-16,20 0 0,-20 0 15,-1 0-15,0 21 0,1 1 0,-1-1 16,-21 21-16,0-21 0,-21 22 0,0-1 16,0 0-16,-21-21 0,-21 22 0,21-1 15,-22 0-15,1 1 0,0-22 16,-1 21-16,1-21 0,0 1 0,20-1 16,-20 0-16,21-21 0,0 0 15,42-21 16,0 0-31,0 21 0,22-22 0,-22 22 16,21 0-16,0-21 0,1 21 16,-1 0-16,0 0 0,1 0 15,-1 0-15,-21 21 0,22-21 0,-1 22 16,-21-1-16,21 0 0,-20 0 0,-1 0 16,-21 0-16,0 22 0,0-22 0,0 0 15,0 21-15,-21 1 0,-1-22 16,1 21-16,-21-21 0,0 1 0,20 20 15,-20-21-15,-21 0 0,20 0 0,1 1 16,0-1-16,-22-21 0,22 21 0,-1-21 16,1 0-16,0 0 0,21 0 15,-22 0-15,1 0 0,21 0 16,0-21-16,-22 0 0,22 21 0,0-22 16,0 1-16,21 0 0,-21 21 0,21-21 15,-22 0-15,22 0 0,0-1 16,0 1-16,0 0 15,0 0-15,0 0 0,22 21 16,-1-21-16,0 21 0</inkml:trace>
  <inkml:trace contextRef="#ctx0" brushRef="#br0" timeOffset="102210.85">14795 931 0,'0'-21'0,"0"42"0,0-63 0,0 21 16,0 0-16,0 0 16,0 42-1,0 0-15,0 0 16,0 21-16,0 1 0,0-1 15,0 0-15,0 22 0,0-22 16,0 22-16,-21-22 0,0 64 16,0-43-16,21-20 0,-21 20 0,21-20 15,0-1-15,0 0 0,-21 1 16,21-1-16,0-21 0,0 0 0,0 22 16,0-22-16,0 0 0,0 0 15,0 0-15,21-21 16,0 0-16,0 0 15,0 0-15,0 0 0,1 0 0,-1-21 16,0 0-16,0 0 0,21 0 0,-20-1 16,-1 1-16,0-21 0,0 21 15,0-22-15,22 22 0,-43-21 16,21 0-16,0 20 0,0 1 0,-21-21 16,0 21-16,0 0 0,0-1 0,21 22 15,-21-21-15,-21 42 31,21 1-31,-21-1 16,21 0-16,-21 0 0,21 21 0,-21-20 16,-1 20-16,22-21 0,0 21 15,0-20-15,0-1 0,-21 0 0,21 0 16,0 0-16,0 0 0,0 1 0,0-1 16,0 0-16,21-21 15,1 0-15,-1 0 0,0 0 16,0 0-16,0 0 0,0 0 0,1 0 15,20-21-15,-21 21 0,21-21 0,-20-1 16,-1 1-16,21 0 0,-21 0 0,0-21 16,-21 20-16,22 1 0,-1 0 15,0-21-15,-21 21 0,0-1 0,0 1 16,21 0-16,-21 0 16,0 42 15,0 0-31,0 0 0,0 1 15,0-1-15,-21 21 0,21-21 16,0 0-16,-21 1 0,21-1 0,0 0 16,0 0-16,0 0 0,0 0 15,0 1-15,21-22 32,0 0-17,0 0 1,-21-22-16,21 22 0,1-21 0</inkml:trace>
  <inkml:trace contextRef="#ctx0" brushRef="#br0" timeOffset="102558.7">15790 1672 0,'21'-21'15,"1"0"1,-1 21-16,0-21 15,0 0-15,0 21 0,-21-22 0,21 22 16,1-21-16,-1 0 0,0 0 0,0 21 16,0-21-16,-21 0 0,0-1 15,0 1-15,-21 21 16,0 0-16,0 0 0,0 0 16,-1 0-16,-20 21 0,21 1 15,-21-1-15,20 0 0,-20 0 16,21 21-16,0-20 0,-22 20 0,43-21 15,-21 21-15,21-20 0,0-1 0,0 21 16,0-21-16,0 0 0,21 1 16,-21-1-16,43-21 0,-22 0 15,0 0-15,21 0 0,-20 0 0,20 0 16,0 0-16,-21 0 0,22-21 0,-1 21 16,-21-22-16,22 1 0,-22 0 0,0 0 15</inkml:trace>
  <inkml:trace contextRef="#ctx0" brushRef="#br0" timeOffset="102758.87">17060 1651 0,'0'0'0,"-21"0"16,-21 0-16</inkml:trace>
  <inkml:trace contextRef="#ctx0" brushRef="#br0" timeOffset="103167.21">16954 1355 0,'0'0'0,"0"-21"0,0-1 16,0 1-16,22 0 0,-22 42 47,0 0-47,0 1 15,0 20-15,0 0 0,0 1 0,0-1 16,0 21-16,-22-20 0,1 20 16,21 1-16,-21-1 0,0 1 0,0 20 15,0-20-15,-1-1 0,1 22 0,0-21 16,-21-1-16,21 22 0,-1-22 0,1 22 16,0-22-16,0 22 0,0-21 15,0-1-15,-1 1 0,22-22 0,-21 21 16,21-20-16,-21-22 0,21 21 0,-21-21 15,21 1-15,0-1 0,0 0 16,0-42 0,0 0-16,0-1 15,0 1-15,21-21 0,0 0 0,0-1 16,-21 1-16,22-22 0,-22 1 0,21-1 16</inkml:trace>
  <inkml:trace contextRef="#ctx0" brushRef="#br0" timeOffset="103517.12">16700 1651 0,'0'-42'0,"0"84"0,-21-127 15,21 64-15,0 0 0,0-21 16,0 21-16,0-1 0,0 1 0,0 0 16,21 0-16,1 0 0,-1 0 0,0-1 15,0 1-15,21 0 0,1 21 16,-1-21-16,0 0 0,22 21 0,-22 0 15,1 0-15,20 0 0,-21 21 0,1 0 16,-22 0-16,0 0 0,0 1 16,-21 20-16,0-21 0,0 21 0,0 1 15,-42-22-15,21 21 0,0 1 0,-22-22 16,1 21-16,0-21 0,-1 0 16,22 1-16,-21-1 0,21 0 15,-1 0-15,1-21 0,0 0 0,0 21 16,0-21-16,42 0 47,0-21-47,0 21 0,0-21 0,1 0 15,-1 21-15</inkml:trace>
  <inkml:trace contextRef="#ctx0" brushRef="#br0" timeOffset="103931.89">17399 1418 0,'0'0'0,"21"-21"16,0 21-16,-21-21 15,21 21-15,1 0 0,-1 0 16,0 0-16,0 0 0,0 0 16,0 0-16,1 0 0,-1 21 15,-21 0-15,21 0 0,0 1 0,-21-1 16,0 21-16,0-21 0,0 0 0,0 22 15,0-22-15,0 0 0,0 0 16,0 22-16,-21-22 0,0-21 0,21 21 16,0 0-16,-21-21 0,-1 0 0,22 21 15,-21-21 1,21-21 0,0 0-16,0 0 15,0 0-15,0-1 0,0 1 0,0-21 16,21 21-16,-21 0 0,22-1 0,-22-20 15,21 21-15,0 0 0,0 0 16,-21-1-16,21 1 0,0 21 16,-21-21-16,22 21 15,-1-21-15,0 21 16</inkml:trace>
  <inkml:trace contextRef="#ctx0" brushRef="#br0" timeOffset="104223.13">18119 1397 0,'0'21'16,"-22"0"-1,22 1-15,0-1 0,0 0 16,0 0-16,-21 0 0,21 0 16,0 1-16,-21-1 0,21 0 15,0 0-15,0 0 0,0 0 0,-21-21 16,21 22-16,0-1 16,0-42 15,0-1-31,0 1 15</inkml:trace>
  <inkml:trace contextRef="#ctx0" brushRef="#br0" timeOffset="104547.56">18140 1185 0,'-21'0'0,"42"0"0,-64 0 15,22 0-15,0 0 0,0 0 16,0 0-16,0 0 15,-1 0-15,22 22 16,22-22 0,-1 0-1,0 0-15,0 0 0,0 0 0,0 0 16,1 0-16,-22-22 0,21 22 16,-21-21-16,0 0 15,0 0 1,-21 21-16,-1 0 0,1 0 15,0 0-15,0 0 16,21 21-16,-21 0 0,0 0 16,21 1-16,0-1 0,0 0 15,0 0-15,21 0 16,0-21-16,0 0 0,0 21 16,0-21-16</inkml:trace>
  <inkml:trace contextRef="#ctx0" brushRef="#br0" timeOffset="105084.59">18500 1355 0,'0'21'16,"-22"-21"-16,22 21 15,0 0-15,-21 0 0,0 1 16,21-1-16,-21 0 0,21 0 15,0 0-15,0 22 0,0-22 16,-21 0-16,21 0 0,0 0 0,-21 0 16,21 1-16,0-1 0,-22 0 15,22 0-15,-21-21 16,21 21-16,-21-21 31,21-21-31,-21 21 16,21-21-16,0 0 0,0 0 15,0-1-15,0 1 0,0-21 0,0 21 16,21 0-16,0-22 0,0 22 0,1-21 16,-1 21-16,0-22 0,21 22 0,-21 0 15,1 0-15,-1 21 0,21-21 16,-21 21-16,0 0 0,1 0 0,-1 0 16,0 0-16,0 21 0,0-21 15,-21 21-15,21 0 0,-21 21 16,22-20-16,-22-1 0,0 21 0,0-21 15,0 0-15,0 22 0,0-22 0,0 0 16,-22 21-16,1-20 0,21-1 0,-21-21 16,21 21-16,0 0 0,-21-21 15,21 21-15,-21-21 16,21-21 15,21 0-31,0 0 0,-21 0 16,21-1-16,0 1 0</inkml:trace>
  <inkml:trace contextRef="#ctx0" brushRef="#br0" timeOffset="105426.54">19304 953 0,'0'-22'0,"0"44"0,0-65 0,0 22 15,0 42 17,0 0-32,0 1 15,0 20-15,0-21 16,-21 21-16,0 1 0,21-1 0,0 0 16,-22 22-16,1-22 0,0 1 0,0-1 15,21 0-15,-21 1 0,0-1 0,-1 0 16,22-21-16,0 22 0,-21-22 15,21 0-15,-21 21 0,21-20 0,0-1 16,0 0-16,0 0 16,21-21-1,0 0-15,1 0 0,-1 0 16,0-21-16,0 21 0,0-21 0,0 0 16,-21-1-16,22 1 0</inkml:trace>
  <inkml:trace contextRef="#ctx0" brushRef="#br0" timeOffset="105602.71">19050 1418 0,'0'0'15,"0"-21"1,0 0 0,21 21-16,21 0 0,-20 0 15,-1 0-15,21-21 0,0 21 16,-20-21-16,20 21 0,0 0 0,-21-22 15,1 22-15,-1 0 0,0-21 16</inkml:trace>
  <inkml:trace contextRef="#ctx0" brushRef="#br0" timeOffset="106294.51">21315 1291 0,'21'0'0,"-42"0"0,42-21 16,0 21-16,-21-21 0,0 0 15,0 0-15,21 21 0,-21-22 0,0 1 16,0 0-16,21 21 0,-21-21 0,-21 21 31,0 0-31,0 0 16,0 21-16,-22 0 0,22 0 0,0 22 15,0-22-15,-21 21 0,20 1 16,1-1-16,0-21 0,0 21 0,0 1 16,0-22-16,21 21 0,0-21 15,0 1-15,0-1 0,0 0 0,0 0 16,0 0-16,21-21 0,0 0 0,0 0 15,21 0-15,1 0 0,-22 0 16,21 0-16,1 0 0,-1 0 16,21-21-16,-20 0 0,-22 0 0,21 0 15,1-1-15,-22 1 0,0-21 0,0 21 16,-21 0-16,0-22 0,0 22 16,0-21-16,-21 21 0,0-22 0,-22 22 15,22 21-15,0-21 0,-21 0 0,21 21 16,-22 0-16,22 0 0,0 0 15,0 0-15,0 0 0,-1 21 0,1 0 16,21 0-16,0 0 16,0 1-16,0-1 0,21-21 15,1 0-15,-1 0 16,0 0-16,21 0 0,-21 0 0,22 0 16,-22 0-16</inkml:trace>
  <inkml:trace contextRef="#ctx0" brushRef="#br0" timeOffset="106674.64">21759 1334 0,'0'0'16,"0"-22"-1,0 1-15,21 21 16,1 0-16,-1 0 0,0 0 16,0 0-16,21 0 15,-20 0-15,-1 21 0,0 1 16,0-1-16,0 0 0,0 0 0,1 0 15,-1 0-15,-21 22 0,0-22 0,0 0 16,0 21-16,0-20 0,0-1 16,0 0-16,0 0 0,0 0 0,-21 0 15,21 1-15,-22-22 0,1 0 0,21 21 16,-21-21 0,21-21-16,0-1 15,0 1-15,0 0 0,0 0 16,0-21-16,21 20 0,-21 1 0,21-21 15,-21 21-15,22-22 16,-1 22-16,-21-21 0,21 21 0,0 0 16,-21-1-16,21 1 0,0 0 0,1 21 15,-1-21-15,0 21 16,0 0-16,0 0 0,0 0 16,1 0-16,-1 0 0</inkml:trace>
  <inkml:trace contextRef="#ctx0" brushRef="#br0" timeOffset="107259.43">23812 1418 0,'0'-21'16,"22"0"-16,-44 63 0,44-105 0,-1 42 0,-21-1 16,0 1-16,0 0 0,0 0 15,0 0-15,0 0 0,0-1 0,-21 1 16,-1 0-16,1 21 0,0 0 16,0 0-16,-21 0 0,20 0 15,-20 21-15,21-21 0,-21 21 16,-1 1-16,22-1 0,-21 21 0,21-21 15,-22 0-15,22 22 0,-21-22 16,21 0-16,-1 21 0,22-20 0,0-1 16,0 0-16,0 0 0,0 0 0,0 0 15,22-21-15,-1 22 16,0-22-16,21 0 0,-21 0 0,22 0 16,-1 0-16,0 0 0,-20-22 0,20 22 15,-21-21-15,21 21 0,-20-21 0,-1 0 16,0 0-16,0 0 15,0-1-15,0 1 0,-21 0 0,0 0 16,22 0-16,-22 0 0,0-1 0,0 44 31,-22-22-15,22 21-16,0 0 0,-21 0 0,21 0 16,-21 0-16,21 1 0,0-1 0,0 0 15,0 0-15,0 0 0,21 0 16,0-21-16,1 0 0,-1 0 15,0 0-15,0 0 0,21 0 0,-20 0 16,20 0-16,-21 0 0,21-21 16,-20 21-16,-1-21 0,0 21 15</inkml:trace>
  <inkml:trace contextRef="#ctx0" brushRef="#br0" timeOffset="108322.72">6075 2900 0,'0'0'0,"0"-42"0,21 42 16,-21-22-16,0 1 0,0 0 0,0 0 0,0 0 15,0 0 1,-21 21 0,0 21-1,-1 0-15,22 0 0,-21 0 16,0 22-16,0-1 0,21 0 0,-21 1 16,0 20-16,-1-21 0,22 22 0,-21-1 15,0 1-15,0-1 0,0 1 16,21-22-16,-21 22 0,21-22 0,-22 0 15,22 1-15,-21-1 0,21-21 0,0 22 16,0-22-16,0 0 0,0 0 16,21-21-1,1 0-15,-1 0 16,0 0-16,-21-21 0,21 0 16,0 21-16,-21-21 0,0-1 0,0 1 15,0 0-15,0 0 0,0 0 16</inkml:trace>
  <inkml:trace contextRef="#ctx0" brushRef="#br0" timeOffset="108544.31">5673 3450 0,'0'0'0,"-22"0"0,22 21 32,22-21-17,-1 0 1,0 0-16,0 0 0,0 0 15,0 0-15,1 0 0,-1 0 0,0 0 16,0 0-16,0-21 0,0 21 16,1 0-16,-1-21 0,0 21 0,0 0 15,0-21-15,0 21 0,-21-21 16,22 21-16</inkml:trace>
  <inkml:trace contextRef="#ctx0" brushRef="#br0" timeOffset="109538.42">6096 3493 0,'0'21'0,"0"-42"0,0 63 16,21-42-16,0 0 0,0 0 15,1 0-15,-1 0 16,0 0-16,0 0 0,0 0 16,22-21-16,-22 0 0,0 21 0,21-22 15,-21 1-15,1 0 0,-1 21 0,0-21 16,0 0-16,-21 0 0,0-1 15,0 1-15,0 0 0,0 0 16,-21 21-16,0 0 0,0 0 16,-1 0-16,1 0 15,0 0-15,0 21 0,0-21 0,-22 21 0,22 0 16,0 1-16,0-1 0,21 21 16,-21-21-16,21 22 0,-21-22 0,21 0 15,0 21-15,0-21 0,0 1 16,0-1-16,0 0 0,21 0 0,0 0 15,0-21-15,0 0 0,0 21 0,1-21 16,-1 0-16,21 0 0,-21 0 16,22 0-16,-22 0 0,21-21 0,0 0 15,1 21-15,-22-21 0,21 0 16,-21 0-16,22-1 0,-22 1 0,0 0 16,0 0-16,0 0 0,-21 0 0,0-1 15,22 1-15,-22 0 16,0 42 15,0 0-31,-22 1 16,22-1-16,0 0 0,0 0 0,-21 21 15,21-20-15,-21-1 0,21 0 0,-21 0 16,21 0-16,0 0 16,-21 1-16,21-1 15,-21-21-15,21-21 47,0-1-47,0 1 0,21 21 0,-21-21 16,21 0-16,0-21 0,0 20 0,-21 1 15,21-21-15,1 21 0,-1 0 0,0-22 16,21 22-16,-21 0 0,1 21 16,-1-21-16,21 0 0,-21 21 0,0 0 15,1 0-15,20 0 0,-21 0 0,0 21 16,0-21-16,-21 21 0,22 0 0,-22 0 15,21 0-15,-21 1 0,0-1 16,0 21-16,0-21 0,0 0 0,0 1 16,-21-1-16,-1 0 0,1 0 15,0 0 1,0-21 0,21-21-1,0 0-15,0 0 0,21 0 16,0-1-16,0-20 0,1 21 15,-22 0-15,21 0 0,21-1 16,-21 1-16,0 0 0,1 0 16,-1 0-16,0 21 0,0 0 0,21 0 0,-20 0 15,-1 0-15,0 21 16,0 0-16,-21 0 0,0 0 0,0 1 16,0-1-16,0 21 0,0-21 0,0 0 15,-21 22-15,0-22 0,21 0 16,-21 0-16,-1 0 0,22 1 0,0-1 15,-21-21-15,21 21 0,0 0 16,-21-21-16,42-21 31,0 21-31,1-21 0,-1 0 16,0 21-16,0-22 0</inkml:trace>
  <inkml:trace contextRef="#ctx0" brushRef="#br0" timeOffset="109900.25">7895 3387 0,'0'0'0,"0"-21"0,0-1 15,-21 44 1,0-1 0,21 0-16,0 0 0,0 21 15,0 1-15,-21-22 0,21 21 0,-22 1 16,22-1-16,-21 0 0,21 22 15,-21-22-15,-21 64 0,21-43 0,21-20 16,-22 20-16,-20 1 0,21-1 16,0 1-16,0-1 0,-1-20 15,1 20-15,0 1 0,-21-22 0,21 21 16,-1-20-16,1 20 0,0-20 0,21-1 16,-21 0-16,21-21 0,-21 22 0,21-22 15,-21-21-15,21 21 0,0-42 31,0 0-31,0 0 0,0-1 16,0 1-16,21-21 0,-21 0 0,21 20 16,0-20-16,0 0 0,0-1 0,1-20 15,-1 21-15,0-1 0,0-20 0</inkml:trace>
  <inkml:trace contextRef="#ctx0" brushRef="#br0" timeOffset="110218.66">7683 3620 0,'0'-22'0,"0"44"0,0-86 0,22 43 16,-22-21-16,21 20 0,-21-20 0,21 21 16,0-21-16,0 20 0,0 1 15,1 0-15,-1 0 0,0 0 0,21 0 16,-21 21-16,22 0 0,-1 0 0,-21 0 16,22 0-16,-1 0 0,-21 0 15,0 21-15,0 0 0,1 21 0,-22-21 16,21 22-16,-21-22 0,0 21 15,0-21-15,-21 22 0,-1-22 0,1 0 16,-21 21-16,21-20 0,-22-1 0,22 0 16,-21-21-16,0 21 0,20 0 15,-20-21-15,21 0 0,0 0 0,0 0 16,-1 0-16,1 0 0,0 0 16,21-21-1,21 21 1,0-21-16,1 0 0,-1 21 0,0-21 15</inkml:trace>
  <inkml:trace contextRef="#ctx0" brushRef="#br0" timeOffset="110506.85">8509 2858 0,'0'0'0,"0"-22"15,0 44 1,0-1-16,0 21 16,0-21-16,-21 0 0,0 22 0,21-1 15,0 0-15,-22 1 0,1-1 16,21 0-16,-21 1 0,0 20 16,21-20-16,-21-1 0,0-21 0,21 21 15,-22 1-15,22-22 0,0 0 0,0 0 16,0 0-16,0 1 0,0-1 15,0 0-15,22-21 32,-1-21-32,0 0 0</inkml:trace>
  <inkml:trace contextRef="#ctx0" brushRef="#br0" timeOffset="111026.9">8911 3323 0,'0'0'0,"0"-21"0,0-42 15,-21 63-15,0-22 16,0 22-16,-1 0 16,1 0-16,0 0 0,0 22 15,0-1-15,0 0 0,-1 0 0,1 0 16,0 0-16,0 1 0,0 20 0,0-21 15,21 21-15,0-20 0,-22-1 16,22 21-16,0-21 0,0 0 0,0 1 16,0-1-16,22-21 15,-1 0-15,0 0 0,0 0 0,0 0 16,0 0-16,1 0 16,20 0-16,-21-21 0,0-1 0,0 22 15,1-21-15,-1 0 0,0 0 0,0 0 16,-21 0-16,0-22 0,21 22 0,-21 0 15,0 0-15,0 0 0,0-1 16,0 1-16,0 42 16,0 1-1,0-1-15,0 0 0,0 21 16,-21-21-16,21 1 0,0 20 16,0-21-16,0 0 0,0 0 15,0 1-15,0-1 0,0 0 0,0 0 16,0 0-16,21-21 15,0 21-15,1-21 0,-1 0 16,0 0-16,0 0 16,0 0-16,0-21 0,1 21 0,-22-21 15,21 0-15,0 0 0,0 21 0,-21-21 16</inkml:trace>
  <inkml:trace contextRef="#ctx0" brushRef="#br0" timeOffset="111322.85">9546 2942 0,'0'-21'0,"0"42"0,0-63 0,0 21 15,0 42 17,0 0-32,0 0 0,0 0 15,0 1-15,0 20 0,-21-21 0,21 21 16,-21 1-16,0-1 0,-1 0 0,22 1 15,-21-1-15,0 0 0,0 1 0,21-1 16,0 0-16,-21-20 0,0-1 16,21 21-16,0-21 0,-22 0 0,22 1 15,0-1-15,22-21 32,-1 0-32,0 0 0,0 0 15,0-21-15,0-1 0,-21 1 16</inkml:trace>
  <inkml:trace contextRef="#ctx0" brushRef="#br0" timeOffset="111708.15">9652 3471 0,'21'0'31,"0"0"-15,0 0-16,1-21 0,20 21 0,-21-21 15,0 21-15,22-21 0,-22 21 0,21-21 16,-21 0-16,0-1 0,1 1 0,-1 21 16,0-21-16,-21 0 0,21 0 15,-21 0-15,-21 21 16,0 0-16,-22 0 16,22 0-16,0 21 0,0-21 0,-21 21 15,20 21-15,1-21 0,0 1 16,0 20-16,0-21 0,0 0 15,-1 22-15,22-22 0,0 0 0,0 21 16,0-21-16,0 1 0,0-1 0,22 0 16,20-21-16,-21 21 15,0-21-15,22 0 0,-22 0 16,21 0-16,-21 0 0,22 0 0,-22-21 16,21 21-16,-21-21 0,0 0 0,22 21 15,-22-22-15,0 1 0,-21 0 0,21 0 16,-21 0-16,21 0 0</inkml:trace>
  <inkml:trace contextRef="#ctx0" brushRef="#br0" timeOffset="111950.25">9334 3154 0,'0'0'16,"0"-21"-1,22 21-15,-1 0 0,0 0 16,21-21-16,1 21 0,-1 0 0,21-22 16,-20 22-16,20-21 0,-20 21 0,20 0 15,-21-21-15,1 21 0,-1 0 16,0 0-16,1 0 0,-22-21 0,0 21 16,0 0-16</inkml:trace>
  <inkml:trace contextRef="#ctx0" brushRef="#br0" timeOffset="112591.12">12425 2900 0,'0'-21'0,"0"42"0,21-63 0,0-1 0,-21 22 16,0-21-16,0 21 0,21-1 0,-21 1 16,0 0-16,0 0 0,0 0 15,0 0-15,0 42 16,0 0 0,0 21-16,-21-21 0,21 22 15,-21-1-15,0 22 0,21-22 16,-21 21-16,-1-20 0,1 20 0,0 1 15,0-1-15,0 1 0,0-22 0,-1 0 16,1 22-16,21-22 0,-21-21 16,21 22-16,0-22 0,0 21 0,0-21 15,0 1-15,0-1 0,21-21 32,0 0-17,1 0-15,-1-21 0,0-1 16,0 22-16,0-21 0,-21 0 15,21 0-15</inkml:trace>
  <inkml:trace contextRef="#ctx0" brushRef="#br0" timeOffset="112950.45">12594 3239 0,'0'-22'0,"0"44"0,21-65 16,-21 64 15,-21 1-31,21 20 16,0-21-16,0 0 0,-21 22 0,21-1 15,0-21-15,0 21 0,-21-20 0,21-1 16,0 0-16,0 0 0,0 0 0,0 0 16,21 1-16,0-22 15,0 0-15,0 0 0,1 0 0,-1 0 16,0 0-16,0 0 0,21 0 0,-20-22 16,20 22-16,-21-21 0,0 0 0,0 0 15,1 0-15,-1 0 0,-21-1 16,21 1-16,-21-21 0,0 21 0,0-22 15,0 22-15,-21 0 0,0 0 0,-1 0 16,1 0-16,-21-1 0,21 1 0,-22 21 16,22 0-16,0 0 0,0 0 15,-21 0-15,20 0 0,1 0 16,0 0-16,0 0 0,0 0 31</inkml:trace>
  <inkml:trace contextRef="#ctx0" brushRef="#br0" timeOffset="113163.06">12298 3112 0,'0'0'16,"-21"0"0,42 0-1,0 0-15,0 0 0,0-22 16,0 22-16,22 0 0,-22 0 0,21 0 15,-21 0-15,22-21 0,-1 21 16,-21 0-16,64 0 16,-43 0-16,-21 0 0,1 0 15,-1 0-15,0-21 0,0 21 0,0 0 16,22 0-16,-22 0 0,21 0 0</inkml:trace>
  <inkml:trace contextRef="#ctx0" brushRef="#br0" timeOffset="114366.75">14203 3450 0,'-21'0'15,"21"-21"1,0 0-16,0 0 0,0 0 16,0-22-16,0 22 0,21 0 0,-21-21 15,21-1-15,0 22 0,-21-21 0,21-1 16,0 1-16,1 0 0,-1-1 16,21 1-16,-21 0 0,0-1 15,1 1-15,-1 21 0,0 0 0,0-22 16,0 43-16,0-21 0,-21 0 0,22 21 15,-1 0-15,-21 21 16,21 0-16,-21 1 0,0-1 16,0 0-16,0 0 0,0 0 0,0 0 15,0 1-15,0-1 0,0 0 0,0 0 16,0 0-16,21-21 31,-21-21-15,0 0-16,0 0 15,0 0-15,0-1 16,0 1-16,0 0 0,0 0 16,0 0-16,-21 0 0,0-1 0,21 1 15,-21 0-15,-1 21 0,1-21 16,0 21 0,0 0-16,0 21 15,21 0-15,-21 0 0,-1 1 0,22-1 16,-21 21-16,0-21 0,0 0 15,21 22-15,-21-1 0,0-21 0,21 22 16,0-1-16,0-21 0,-22 21 0,22-20 16,0 20-16,-21 0 0,21-21 15,0 22-15,0-22 0,0 0 16,0 0-16,0 22 0,0-22 16,0 0-16,21 0 0,1-21 0,-1 0 15,0 21-15,0-21 0,0 0 0,0 0 16,1 0-16,-1 0 0,21-21 0,-21 0 15,0 21-15,22-21 0,-22 0 16,21-1-16,-21 1 0,1 0 0,-1-21 16,0 21-16,0-1 0,0 1 15,-21-21-15,21 21 0,-21 0 0,0-1 16,-21 22 0,0 0-16,0 0 0,0 0 0,0 0 15,-1 0 1,22 22-16,0-1 15,0 0 1,22 0-16,-1 0 0,-21 0 16,0 1-16,0-1 0,0 0 0,0 0 15,0 0-15,0 0 0,0 1 16,0-1-16,0 0 16,0 0-16,0 0 15,21-21-15,0 21 0,0-21 16,0 0-16,1 0 0,-1 0 0,0 0 15,0 0-15,0 0 0,22 0 16,-22-21-16,21 0 0,-21 21 16,22-21-16,-1 0 0,-21 0 0,0 21 15,22-22-15,-22 1 0,0 0 0,0-21 16,-21 21-16,0-1 0,0 1 0,0 0 16,0 0-16,0 0 0,0 0 15,-21 21-15,0 0 16,0 0-16,-1 0 0,1 0 0,0 21 15,0 0-15,0 0 0,0 0 16,-1 0-16,22 1 16,0-1-16,0 0 0,-21 0 0,21 21 0,0-20 15,0-1-15,0 0 0,0 0 16,0 0-16,0 0 0,0 1 16,21-1-16,1-21 0,-22 21 0,42-21 15,-21 0-15,0 0 0,0 0 16,22 0-16,-22 0 0,21 0 0,-21 0 15,22 0-15,-1 0 0,-21-21 0,22 21 16,-1-21-16,-21 21 0</inkml:trace>
  <inkml:trace contextRef="#ctx0" brushRef="#br0" timeOffset="115343.03">15854 3217 0,'0'-21'15,"0"42"-15,0-63 0,0 21 0,0 0 16,-21 0-16,-1 21 15,1 0-15,0 0 0,0 0 16,0 0-16,0 0 0,-1 21 0,1-21 16,0 21-16,0 0 0,0 0 0,0 0 15,-1 1-15,1 20 0,0-21 16,0 0-16,21 0 0,0 1 0,-21-1 16,21 0-16,0 0 0,0 0 0,0 0 15,0 1-15,21-22 16,0 0-16,0 0 0,0 0 15,1 0-15,-1 0 0,0 0 16,0 0-16,0-22 0,0 1 0,1 21 16,-1-21-16,0 0 0,0 0 0,-21 0 15,21-1-15,0 1 0,-21 0 0,0 0 16,0 0-16,22 0 0,-22-1 16,0 1-16,21 21 0,-21 21 31,0 1-16,-21-22-15,21 21 0,-22 0 0,22 0 16,-21 0-16,21 22 0,0-22 0,0 0 16,0 0-16,0 0 0,0 0 15,0 1-15,0-1 0,21 0 16,1-21 0,-1 0-16,0 0 0,0 0 0,21 0 15,-20 0-15,20 0 0,-21 0 0,0 0 16,22-21-16,-22 0 0,0-1 0,21 1 15,-21 0-15,1 0 0,20 0 16,-21-22-16,0 1 0,22 0 0,-22-1 16,0 1-16,0 0 0,0-1 0,0 22 15,1-21-15,-22 0 0,0 20 16,21-20-16,-21 21 0,21 0 0,-21 0 16,0-1-16,-21 44 31,0-1-31,-1-21 15,1 42-15,21-21 0,-21 0 16,0 1-16,0 20 0,0-21 0,21 21 16,-22-20-16,22 20 0,-21 0 0,21-21 15,-21 22-15,21-22 0,0 0 0,0 21 16,0-20-16,0-1 0,0 0 16,0 0-16,21 0 0,0 0 15,1-21-15,-1 0 0,0 0 0,0 0 16,0 0-16,22 0 0,-22 0 15,0 0-15,21 0 0,-21-21 0,1 21 16,-1-21-16,21 0 0,-21 21 16,-21-21-16,21 0 0,1-1 0,-22-20 15,21 21-15,-21 0 0,0 0 0,0-1 16,0 1-16,-21 21 16,-1 0-1,1 0-15,0 21 0,21 1 0,-21-1 16,0 0-16,21 0 0,-21 0 0,21 0 15,0 1-15,0-1 0,0 0 0,0 0 16,0 0-16,0 0 16,21-21-16,0 0 0,0 0 15,0 0-15,0 0 16,1 0-16,-1 0 0,0 0 0,0 0 16,0 0-16,0 0 0,1 0 0,-1-21 15,0 0-15,0 0 16,-21 0-16,21 0 0,-21-1 0,0 1 15,0 0-15</inkml:trace>
  <inkml:trace contextRef="#ctx0" brushRef="#br0" timeOffset="115559.63">16256 3048 0,'-21'0'16,"21"-21"-1,21 21-15,0-21 0,0 21 0,22 0 16,-22-21-16,21 21 0,0 0 0,1-22 16,-22 22-16,21-21 0,-21 21 0,22 0 15,-22 0-15,0 0 0,0 0 0,0-21 16,1 21-16</inkml:trace>
  <inkml:trace contextRef="#ctx0" brushRef="#br0" timeOffset="116395.16">18796 3196 0,'21'-21'0,"-42"42"0,42-63 0,0 42 16,-21-21-16,21 0 0,-21-1 0,22 1 15,-22 0-15,0 0 0,0 0 0,0 0 16,0-1-16,0 1 0,0 0 16,0 0-16,0 0 0,-22 0 0,1 21 15,0-22-15,0 1 0,-21 21 0,20 0 16,-20 0-16,21 0 0,-21 21 16,-1 1-16,1-1 0,0 0 0,-1 0 15,1 21-15,0-20 0,20 20 0,-20 0 16,21 1-16,0-1 0,0 0 15,-1 1-15,22-1 0,-21-21 16,21 0-16,0 0 0,0 1 0,0-1 16,21 0-16,1-21 0,-1 0 0,0 0 15,21 0-15,1 0 0,-1 0 16,-21-21-16,21 0 0,1-1 0,-1 1 16,0 0-16,1 0 0,-1 0 0,0-22 15,-20 22-15,-1 0 0,0-21 16,0 21-16,0-22 0,0 22 0,-21-21 15,22 21-15,-22-1 0,0 1 0,0 0 16,0 0-16,-22 42 31,22 0-31,0 0 16,0 22-16,0-22 0,0 21 0,0 1 16,0-22-16,0 21 0,0 0 15,0-20-15,0 20 0,0-21 0,0 0 16,22 0-16,-22 1 0,0-1 0,21 0 15,0-21-15,0 0 0,-21 21 16,21-21-16,0 0 0,1 0 0,-1 0 16,0 0-16,0-21 0,21 0 0,-20 21 15,20-21-15,-21-1 0</inkml:trace>
  <inkml:trace contextRef="#ctx0" brushRef="#br0" timeOffset="116974.58">20278 2519 0,'0'0'0,"0"-21"0,0 0 0,0-1 0,0 1 16,0 0-16,0 0 0,0 0 15,-22 21-15,1 0 0,0 0 0,0 0 16,0 0-16,0 0 0,-1 21 15,1 0-15,0 21 16,0 1-16,0-1 0,0 0 0,-1 1 16,1 20-16,0-20 0,0 20 0,0-21 15,0 22-15,21-22 0,0 1 16,0 20-16,0-21 0,0 1 0,0-1 16,0-21-16,0 22 0,21-22 0,0 21 15,0-21-15,0 0 0,0-21 0,1 22 16,-1-22-16,21 21 0,-21-21 15,22 0-15,-22 0 0,21 0 0,0-21 16,1-1-16,-1 22 0,22-21 16,-22 0-16,0 0 0,1-21 0,-1 20 15,0-20-15,1 0 0,-22-1 16,0 1-16,0 0 0,0-22 0,-21 22 16,21-22-16,-21 1 0,0-1 0,0-20 15,-21 20-15,0 1 0,0 20 16,0 1-16,-22 0 0,22-1 0,-21 22 15,0 0-15,-1 0 0,1 21 0,0 0 16,20 0-16,-20 0 0,0 21 16,-1-21-16,22 42 0,-21-20 0,21 20 15,-22 0-15,22 1 0,0-1 0,0 0 16,0 1-16,21-22 0,0 21 16,0 0-16,0-20 0,0 20 15,0-21-15,0 0 0,0 0 0,0 1 16,21-1-16,0-21 0,21 0 15,-20 0-15,20 0 0,0 0 0</inkml:trace>
  <inkml:trace contextRef="#ctx0" brushRef="#br0" timeOffset="118022.87">21103 2731 0,'0'0'15,"0"-22"-15,-21 1 16,0 21 0,0 0-16,-1 0 15,1 21-15,21 1 0,0-1 16,-21-21-16,0 21 0,21 0 0,-21 21 16,21-20-16,0-1 0,0 0 0,0 21 15,-21-21-15,21 22 0,0-22 0,-22 21 16,22-21-16,0 22 0,0-1 15,0-21-15,0 0 0,0 22 0,0-22 16,-21 0-16,21 0 0,0 0 0,-21-21 16,21 22-16,0-44 47,0 1-47,0 0 0,21 0 15,0 0-15,1 0 0,-1-1 16,-21 1-16,21 0 0,21 0 0,-21 0 15,1 21-15,-1-21 0,0-1 0,0 22 16,21 0-16,-20 0 0,-1 0 0,0 0 16,0 0-16,0 0 0,0 0 15,-21 22 1,0-1-16,-21 0 16,0 0-16,0-21 0,0 21 15,0 0-15,-1-21 0,-20 22 16,21-1-16,0-21 0,0 21 0,-1-21 15,1 0-15,0 0 0,0 0 0,0 0 16,0 0-16,-1 0 0,1 0 16,21 21 31,21 0-32,1-21-15,-1 0 16,0 0-16,0 0 0,0 0 0,0 0 15,22 0-15,-22 0 0,21 0 16,1 0-16,-22 0 0,21 0 16,0 0-16,22 0 0,-22-21 0,1 21 15,-1-21-15,0 0 0,1 21 0,-22-21 16,21-1-16,-21 22 0,0-21 0,22 0 16,-43 0-16,21 21 0,0-21 15,-21 0-15,21 21 0,-21-22 0,0 1 16,-21 21 15,0 0-31,21 21 0,-21-21 16,0 22-16,21-1 0,-22 0 15,1 21-15,21-21 0,-21 22 0,0-1 16,21-21-16,0 22 0,-21-1 0,21 0 16,-21 1-16,21-1 0,0 0 15,0 1-15,0-1 0,0 0 0,0 22 16,0-22-16,0 0 0,0 1 0,0 20 15,0-20-15,0-1 0,0 21 0,-22-20 16,1-1-16,0 0 0,0 1 0,21-1 16,-21-21-16,0 22 0,-1-22 15,1 0-15,0 0 0,0 0 0,0-21 16,0 0-16,-1 21 0,1-21 16,0 0-16,0 0 0,0 0 0,0 0 15,-1 0-15,1-21 0,0 21 0,0 0 16,0-21-16,0 21 0,-1-21 15,1 21-15,0-21 0,21 0 16,-21-1-16,21 1 0,0 0 16,0 0-16,0 0 0,0 0 0,21-22 15,0 1-15,0 0 0,1-1 0</inkml:trace>
  <inkml:trace contextRef="#ctx0" brushRef="#br0" timeOffset="118394.96">21611 2731 0,'-21'0'0,"42"0"0,-63 0 0,42 21 31,21-21-15,0 0-16,0 0 16,0 0-16,-21-21 0,22 21 15,-22-22-15,0 1 16,-22 21 0,1 0-1,0 0-15,0 0 0,21 21 16,-21-21-16,21 22 15,0-1-15,0 0 16,21-21-16,0 21 16,0-21-16,0 0 0,1 0 15,-1 0-15,0 0 0</inkml:trace>
  <inkml:trace contextRef="#ctx0" brushRef="#br0" timeOffset="118782.74">21907 3027 0,'0'0'0,"0"21"15,22-21 1,-1 0-16,0 0 0,0 0 16,0 0-16,0 0 0,1 0 0,-1-21 15,0 21-15,0 0 0,21-21 0,-42 0 16,22 21-16,-1-22 0,-21 1 15,21 21-15,-21-21 0,0 0 16,0 0-16,-21 21 16,0 0-1,-1 0-15,1 0 0,0 21 16,0 0-16,0 0 0,0-21 0,-1 21 16,1 22-16,0-22 0,21 0 0,0 0 15,-21 0-15,21 1 0,0-1 16,0 0-16,0 0 0,0 0 15,0 0-15,21-21 0,0 0 16,0 0-16,1 0 16,-1 0-16,0 0 0,0 0 15,0 0-15,0 0 0,1 0 0,20 0 16,-21-21-16,0 21 0</inkml:trace>
  <inkml:trace contextRef="#ctx0" brushRef="#br0" timeOffset="119426.55">22627 2963 0,'0'-21'0,"0"42"0,-21-42 31,0 21-31,0 0 16,-1 0-16,1 21 0,0 1 0,21-1 15,-21 0-15,0-21 16,0 21-16,-1 0 0,22 0 0,0 1 15,-21-1-15,21 0 0,0 0 0,0 0 16,0 22-16,0-22 0,0 0 16,0 0-16,21 0 0,1 0 15,-1-21-15,0 22 0,21-22 16,-21 0-16,22 0 0,-22 0 0,21 0 16,1 0-16,-22 0 0,21 0 15,-21-22-15,22 1 0,-22 0 0,21 0 16,-21 0-16,22 0 0,-22-22 15,0 22-15,0-21 0,21 21 0,-20-22 16,-1 1-16,0 0 0,0-22 16,0 22-16,0-1 0,1-20 0,-22 21 15,0-1-15,21 1 0,-21 0 0,21 20 16,-21-20-16,0 21 0,0 0 16,0 0-16,0-1 0,-21 22 31,21 22-31,-21-1 0,21 0 15,-22 0-15,22 0 0,0 22 0,-21-22 16,21 21-16,-21 0 0,21-20 0,-21 20 16,0 0-16,21 1 15,-21-1-15,-1 0 0,1-21 0,0 22 16,21-1-16,-21-21 0,21 22 0,-21-1 16,21-21-16,0 0 0,0 22 0,0-22 15,0 0-15,0 0 0,0 0 16,0 0-16,21 1 0,0-22 15,0 0-15,0 0 0,1 0 0,-1 0 16,21 0-16,-21 0 0,0 0 16,1 0-16,20 0 0,-21-22 0,0 22 15,0-21-15,1 0 0,-1 0 0,0 21 16,-21-21-16,21 0 0,-21-1 16,21 1-16,-21-21 0</inkml:trace>
  <inkml:trace contextRef="#ctx0" brushRef="#br0" timeOffset="119690.96">23008 2836 0,'21'0'31,"0"-21"-31,22 21 16,-22 0-16,0 0 0,0 0 0,0-21 15,22 21-15,-22 0 16,0 0-16,21 0 0,-20 0 0,-1 0 16,0 0-16,0 0 15,-42 0 17,0 0-17,0 0-15</inkml:trace>
  <inkml:trace contextRef="#ctx0" brushRef="#br0" timeOffset="124515.22">3789 6773 0,'21'0'15,"0"0"-15,0 0 16,-42 0 62,0 0-78,0 0 16,0 0-16,-1 0 0,1 0 15,0 0-15,0 0 0,0 0 16,0 0-16,-1 0 0,1 0 0,0 0 16,0 0-16,0 0 0,0 0 0,-1 0 15,1 0-15,0 0 16,42 0 46,0 0-62,1 0 0,20 0 0,-21 0 16,21 0-16,22 0 0,-22 0 16,22 0-16,-22 0 0,22 0 0,-1 0 15,1 0-15,-1 0 0,-21 0 0,22 0 16,-1 0-16,1 0 0,-1 0 15,1 0-15,-22 0 0,22 0 0,-22 0 16,22 0-16,-22 0 0,0 0 0,1 0 16,-1 0-16,-21 0 0,21 0 15,-20 0-15,20 0 0,-21 0 0,0 0 16,0 0-16,1 0 16,-22-21 15,-22 0 0,1 0-15,0 21-16,21-21 15,-21 21-15</inkml:trace>
  <inkml:trace contextRef="#ctx0" brushRef="#br0" timeOffset="125206.61">4741 6477 0,'-21'0'16,"42"21"62,-21 0-78,21-21 0,1 22 16,-1-22-16,-21 21 0,21-21 0,0 21 15,21-21-15,-20 0 16,-1 21-16,0-21 0,0 21 0,0-21 16,0 0-16,1 0 0,-1 0 0,0 21 15,-21 1-15,21-22 16,0 0-16,-21 21 15,0 0 1,-21-21-16,21 21 16,-21-21-16,0 21 0,0 0 0,-1-21 15,1 22-15,0-22 0,0 21 16,0 0-16,-22 0 0,22-21 0,-21 21 16,21 0-16,-22 1 0,22-1 0,-21-21 15,21 21-15,0 0 0,-1-21 16,1 21-16,0-21 0,0 0 0,21 21 15,-21-21-15,42 0 47,0-21-47,0 21 16,0-21-16,1 21 0,-1-21 0,0 0 16,0 21-16,0-21 0,22-1 0,-22 22 15,0-21-15,21 0 0,-21 0 16,22 0-16,-22 0 0,0-1 15,21 1-15,-20 21 0,-1-21 0,0 21 16,-21-21-16,21 21 0,-21-21 94</inkml:trace>
  <inkml:trace contextRef="#ctx0" brushRef="#br0" timeOffset="126818.86">6540 6117 0,'0'0'0,"22"0"0,-1 0 16,0-21-16,0 0 15,0 21-15,0-21 0,1 21 16,-1-21-16,0 21 0,-21-22 0,21 22 16,-21-21-16,21 21 0,-21-21 0,0 0 15,0 0 1,-21 21-16,0 0 16,0 0-16,0 0 0,-1 0 15,1 0-15,-21 0 0,21 0 16,-22 0-16,22 21 0,-21-21 0,21 21 15,0 0-15,-1 0 0,1 1 0,0-22 16,0 21-16,21 0 0,0 0 16,0 0-16,0 0 0,0 1 0,0-1 15,0 0-15,0 0 0,0 0 16,21-21-16,0 21 0,0 1 16,-21-1-16,22 0 0,-1-21 0,0 21 15,0 0-15,0 0 0,0 1 16,1-1-16,-22 0 0,21 0 0,0 0 15,-21 0-15,21 1 0,-21-1 16,0 0-16,0 0 0,0 0 0,0 0 16,0 1-16,0-1 0,-21 0 15,-21 0-15,20-21 0,1 21 16,0-21-16,-21 0 0,21 0 0,-22 0 16,22 0-16,0 0 0,0 0 0,0 0 15,-1 0-15,1-21 0,0 21 16,21-21-16,-21 0 0,21 0 0,-21-1 15,21 1-15,0 0 0,-21 0 16,21 0-16,0 0 16,0-1-1,0 1 17,21 21-32,0 0 15,0-21-15,0 21 0,0-21 0</inkml:trace>
  <inkml:trace contextRef="#ctx0" brushRef="#br0" timeOffset="127218.68">7175 5948 0,'0'-21'0,"0"42"0,0-63 16,-21 42 15,21 21-15,-21 0-16,21 0 0,0 0 0,0 0 15,-21 1-15,21 20 0,-21-21 0,21 21 16,0 1-16,-21-22 0,21 21 15,-22 1-15,1-1 0,21 0 16,0 1-16,-21-1 0,21-21 0,-21 21 16,21-20-16,0-1 0,-21 21 15,21-21-15,0 0 0,0 1 16,0-44 15,21 1-15,-21 0-16,0 0 0,0 0 0,0 0 15</inkml:trace>
  <inkml:trace contextRef="#ctx0" brushRef="#br0" timeOffset="127444.26">6900 6350 0,'0'-21'15,"21"21"1,1 0-16,-1-21 15,0 21-15,0-21 0,0 21 0,0 0 16,1 0-16,20-22 0,-21 22 0,0 0 16,0 0-16,1 0 0,-1 0 15,-21-21-15</inkml:trace>
  <inkml:trace contextRef="#ctx0" brushRef="#br0" timeOffset="128031.17">7683 6287 0,'0'0'0,"0"-43"16,0 22 0,0 0-16,-21 21 15,0 0-15,21-21 0,-21 21 16,0 0-16,0 0 0,-1 0 16,1 21-16,0-21 15,0 21-15,0 0 0,21 0 0,-21 22 16,-1-22-16,1 21 0,0-21 0,21 22 15,-21-22-15,21 21 0,-21-21 16,21 22-16,0-22 0,0 0 0,0 0 16,0 0-16,21-21 31,0 0-31,0 0 0,22-21 16,-22 0-16,0 21 0,21-21 0,-21 0 15,1 0-15,20-22 0,-21 22 0,0 0 16,0 0-16,1 0 0,-22-1 15,0-20-15,21 21 0,-21 0 0,0 0 16,0-1-16,0 44 47,0-1-47,0 0 0,-21 0 0,21 0 16,0 22-16,0-22 0,0 0 15,0 21-15,0-21 0,0 1 16,0-1-16,0 0 0,0 0 0,0 0 15,0 0-15,21-21 16,0 0 0,0 0-1,0-21-15,-21 0 16,21 0-16</inkml:trace>
  <inkml:trace contextRef="#ctx0" brushRef="#br0" timeOffset="128474.85">7959 6265 0,'0'-21'0,"21"21"16,-21-21 0,21 21-16,0 0 15,0 0 1,0 21-1,1 0-15,-1 1 0,-21-1 16,0 0-16,0 0 0,0 0 0,0 22 16,21-22-16,-21 0 0,0 0 0,0 0 15,0 0-15,0 1 16,0-1-16,0 0 0,0 0 0,0 0 16,0 0-16,0 1 0,0-1 15,-21-21 16,21-21-31,0-1 16,0 1-16,0 0 0,0 0 16,0 0-16,0 0 0,0-22 0,0 22 15,0-21-15,0 21 16,21-1-16,-21 1 0,21-21 0,-21 21 0,0 0 16,21-1-16,0 1 15,-21 0-15,0 0 0,22 21 16,-1-21-16,-21 0 15,21 21-15</inkml:trace>
  <inkml:trace contextRef="#ctx0" brushRef="#br0" timeOffset="128875.62">8784 5800 0,'0'0'16,"0"-21"-1,-21 42 1,0 0 0,21 0-16,0 0 15,0 22-15,-21-22 0,-1 21 0,22-21 16,-21 22-16,21-1 0,0-21 0,-21 21 15,0 1-15,0-22 0,21 21 0,-21 1 16,21-22-16,-22 21 0,22 0 16,0-20-16,-21 20 0,21-21 15,-21 0-15,21 0 0,0 1 0,0-1 16,0 0-16,0 0 0,0 0 16,21-21-16,0 0 15,1 0-15,-1 0 16,0 0-16,0 0 0,-21-21 0,21 0 15,0 0-15,1 21 0,-22-21 0,21-1 16,-21 1-16,21 0 0,-21 0 16,0 0-16</inkml:trace>
  <inkml:trace contextRef="#ctx0" brushRef="#br0" timeOffset="129068.76">8572 6244 0,'0'0'0,"0"-21"15,22 21 1,-1-21 0,0 21-16,0 0 0,0 0 0,0 0 15,1-21-15,20 21 0,-21 0 0,0 0 16,0 0-16,1 0 0,-1 0 16,-21-21-16,21 21 0</inkml:trace>
  <inkml:trace contextRef="#ctx0" brushRef="#br0" timeOffset="129796.62">9969 6033 0,'0'0'0,"0"-22"15,-21 44 1,21-1-1,-21 21-15,21-21 16,-21 0-16,21 22 0,-21-1 16,21 0-16,0 1 0,-21 20 0,-1-20 15,22 20-15,-21-21 0,21 22 0,-21-22 16,21 1-16,-21 20 0,21-21 0,0 1 16,-21-1-16,21 0 0,-21-20 0,21 20 15,-22-21-15,22 21 0,0-20 16,0-1-16,0 0 0,0 0 0,0 0 15,-21 0-15,21 1 16,0-44 0,0 1-16,0 0 15,0 0-15,0 0 16,0 0-16,0-1 0,0-20 0,0 21 16,0-21-16</inkml:trace>
  <inkml:trace contextRef="#ctx0" brushRef="#br0" timeOffset="130126.51">9715 6202 0,'0'0'16,"0"-21"-16,0 0 0,0-1 0,22 1 0,-22 0 15,21 21-15,0-21 0,-21 0 0,21 0 16,0 21-16,0-22 0,22 1 16,-22 21-16,0-21 0,21 21 15,1 0-15,-1 0 0,-21 0 0,22 0 16,-1 0-16,0 0 0,1 21 0,-1 0 15,-21 1-15,0 20 0,0-21 16,1 0-16,-22 22 0,0-22 0,0 21 16,0-21-16,-22 0 0,1 22 0,0-22 15,-21 0-15,21 0 0,-1 22 0,-20-43 16,21 21-16,-21 0 0,20-21 0,1 0 16,0 21-16,42-42 46,0 21-46,1-21 16,-1 0-16,0 21 0,0-22 16,0 1-16,0 0 0</inkml:trace>
  <inkml:trace contextRef="#ctx0" brushRef="#br0" timeOffset="130531.76">10583 6096 0,'0'0'0,"21"0"0,1 0 16,-22-21 0,21 21-16,0 0 0,0 0 0,0 0 15,0 0-15,1 0 16,-1 21-16,0-21 0,-21 21 16,21 0-16,0 1 0,0-1 0,1 0 15,-22 0-15,0 0 0,0 0 0,0 1 16,0-1-16,0 0 0,0 21 0,0-21 15,0 1-15,0-1 16,-22 0-16,1-21 0,21 21 16,-21-21-16,0 0 15,21-21-15,0 0 16,0 0-16,0-1 0,0 1 16,0 0-16,0 0 0,0 0 15,0 0-15,21-1 0,-21 1 0,21 0 16,0-21-16,-21 21 0,22-1 0,-1 22 15,-21-21-15,21 0 0,0 21 0,0-21 16,0 21-16,1 0 16,-1 0-1</inkml:trace>
  <inkml:trace contextRef="#ctx0" brushRef="#br0" timeOffset="131075.07">11599 6075 0,'0'0'0,"0"-42"16,0 20-1,-21 22 1,0 0-16,0 22 16,0-22-16,-1 21 0,1 0 15,-21 0-15,21 0 0,0 0 16,-1 1-16,1-1 0,0 21 16,0-21-16,0 0 0,0 1 0,-1-1 15,22 21-15,0-21 0,0 0 0,0 1 16,0-1-16,0 0 0,22-21 15,-1 0-15,0 0 16,0 0-16,0 0 0,0 0 0,22 0 16,-22 0-16,0-21 0,21 0 0,-20-1 15,-1 22-15,21-21 0,-21 0 16,22 0-16,-22 0 0,0 0 0,0-1 16,0 1-16,-21 0 0,0 0 15,0 0-15,0 0 0,0-1 0,0 1 16,0 0-16,-21 0 0,0 0 0,0 0 15,-22 21-15,22 0 16,0 0-16,0 0 0,0 0 0,-22 0 16,22 0-16,0 0 0,0 0 0,-21 0 15,20 21-15,1 0 0,0-21 0,0 21 16,0 0-16,21 0 16,0 1-16,21-22 15,0 0-15,0 0 16</inkml:trace>
  <inkml:trace contextRef="#ctx0" brushRef="#br0" timeOffset="131855.96">12340 6075 0,'0'0'0,"-21"0"0,21-21 0,-21 21 16,0 0-16,-1 0 0,1 0 0,-21 0 16,21 0-16,0 0 0,-1 0 15,-20 21-15,21 0 0,0-21 16,-22 21-16,22 0 0,0 1 0,0-1 16,-21 0-16,20 0 0,1 0 0,21 0 15,-21 1-15,21-1 0,0 0 16,0 0-16,0 0 15,21-21-15,0 0 0,1 0 16,-1 0-16,21 0 0,-21 0 0,22-21 16,-1 21-16,-21-21 0,21 21 15,1-21-15,-22 0 0,0 21 0,21-22 0,-20 22 16,-1-21-16,-21 0 16,21 21-16,0-21 0,-21 0 0,0 0 31,0 42 16,0 0-47,0 0 0,0 0 15,0 0-15,-21 1 0,21-1 0,0 0 16,-21 0-16,21 21 0,0-20 0,0 20 16,0-21-16,0 21 0,0-20 15,0 20-15,0 0 0,-21 1 0,21-1 16,0 0-16,0-21 0,0 22 15,0-1-15,0 0 0,-22 1 0,22-1 16,-21 22-16,21-22 0,0 0 0,0 1 16,-21-1-16,0 0 0,0 1 0,21-1 15,0 0-15,-21 1 0,21-22 0,-22 0 16,1 21-16,21-21 0,0 1 16,-21-22-16,0 0 0,0 0 15,0 0-15,-1 0 16,1 0-16,21-22 0,-21 1 0,0-21 15,21 21-15,0 0 0,0-22 0,-21 1 16,21 0-16,0-1 0,0 1 0,0 0 16,0-1-16,0 1 0,21 0 15,-21-1-15,21 1 0,0 0 16,-21-1-16,21 1 0,1 0 0,-1-1 16,42-84-16,-42 106 15,1-21-15,20-1 0,-21 1 0,0 21 16,0-21-16,1 20 0,-1 1 15,0-21-15,0 21 0,0 0 0,0-1 16</inkml:trace>
  <inkml:trace contextRef="#ctx0" brushRef="#br0" timeOffset="132316.06">12573 6033 0,'0'-22'16,"0"1"-1,21 21 17,0 0-32,0 21 15,1-21-15,-22 22 0,21-1 0,-21 0 16,21 0-16,-21 0 0,21 0 0,-21 1 15,0-1-15,0 0 0,0 0 16,0 0-16,0 0 0,0 1 16,0-1-16,0 0 0,-21-21 15,21 21-15,-21-21 16,21-21 15,0 0-31,0 0 0,0-1 16,0 1-16,0 0 0,0 0 0,0 0 15,0 0-15,21-1 0,0 1 0,-21 0 16,0 0-16,21 0 0,0 0 16,1 21-16,-22-22 0,21 22 0,0 0 15,-21-21-15,21 21 16,0 0-16,0 0 16,1 0-1</inkml:trace>
  <inkml:trace contextRef="#ctx0" brushRef="#br0" timeOffset="132886.87">13483 6138 0,'0'0'0,"0"-42"15,21 42 1,-21-21-16,0 0 0,0 0 16,-21-1-16,0 1 15,0 21-15,0-21 0,-1 21 0,1 0 16,0 0-16,0 0 0,-21 0 16,20 0-16,-20 0 0,21 0 0,0 21 15,-22 0-15,22 1 0,-21-1 0,21 0 16,0 0-16,-1 0 0,1 0 15,0 1-15,0-1 0,21 0 0,0 0 16,0 0-16,0 0 0,0 1 16,0-1-16,21-21 0,0 0 15,0 21-15,1-21 0,20 0 0,-21 0 16,21 0-16,-20 0 0,20 0 0,0-21 16,-21 21-16,22-21 0,-22 21 0,21-22 15,-21 1-15,1 21 0,-1-21 16,0 0-16,0 0 0,-21 0 0,0-1 15,21 1-15,-21 0 0,0 0 0,0 0 16,0 0-16,-21 21 31,0 0-15,21 21-16,0 0 0,0 0 16,-21 0-16,21 0 0,0 1 15,0-1-15,0 0 0,0 0 16,0 0-16,21-21 15,-21 21-15,21-21 0,0 0 16,0 0-16,1 0 0,-1 0 16,0 0-16,0 0 0,0 0 0,0 0 15</inkml:trace>
  <inkml:trace contextRef="#ctx0" brushRef="#br0" timeOffset="133594.56">13906 6011 0,'0'0'0,"-21"0"16,0 0 0,0 0-16,21 22 0,0-1 15,-21 0-15,21 0 16,0 0-16,0 0 0,0 1 16,0-1-16,-21 0 15,21 0-15,0 0 0,-22-21 31,22 21-31,-21-21 16,21-21 15,0 0-31,0 0 16,0 0-16,0 0 16,0-1-16,0 1 0,21 0 0,1 0 15,-1 0-15,-21 0 0,21 21 0,0-22 16,0 1-16,22 21 0,-22 0 0,0-21 15,0 21-15,0 0 0,22 0 0,-22 0 16,0 0-16,0 0 0,0 21 16,0-21-16,1 21 0,-22 1 15,0-1-15,21-21 0,-21 21 0,0 0 16,0 0-16,0 0 0,0 1 16,0-1-16,0 0 15,0 0 1,-21-21-16,-1 0 31,22-21-15,0 0-1,0 0-15,0-1 0,22 1 16,-1 0-16,0 0 0,0 0 0,0 0 16,0-1-16,22 1 0,-22 0 15,21 0-15,-21 21 0,22-21 0,-22 21 16,21 0-16,-21 0 0,1 0 15,-1 0-15,0 0 0,0 21 0,0 0 16,0-21-16,-21 21 0,0 0 0,0 22 16,0-22-16,0 0 0,0 0 0,0 0 15,0 1-15,0-1 0,0 0 0,-21 0 16,0 0-16,0 0 16,0 1-16,0-22 0,21 21 0,-22-21 15,1 0-15,21 21 0,-21-21 0</inkml:trace>
  <inkml:trace contextRef="#ctx0" brushRef="#br0" timeOffset="137124.73">5038 8446 0,'21'0'15,"-21"-22"-15,21 22 0,0-21 16,0 21-16,-21-21 0,21 21 15,-21-21-15,22 21 0,-22-21 16,0 0-16,0-1 0,0 1 16,0 0-1,-22 21-15,1 0 16,0 0-16,-21 0 16,21 21-16,-1 0 0,-20-21 0,21 22 15,-21-1-15,20 21 0,-20-21 16,0 22-16,21-1 0,-1-21 0,1 21 15,0 1-15,0-1 0,0 0 0,21 1 16,-21-1-16,21 0 0,0 1 16,0-22-16,0 21 0,0-21 0,21 1 15,0-1-15,0 0 0,0-21 0,0 21 16,1 0-16,-1-21 0,0 0 16,21 0-16,-21 0 0,1 0 0,-1 0 15,21 0-15,-21 0 0,0 0 16,1 0-16,-1-21 0,0 21 0,0-21 15,0 0-15,0 0 0,1-1 16,-1 1-16,0 0 0,0 0 0,21 0 16,-20-22-16</inkml:trace>
  <inkml:trace contextRef="#ctx0" brushRef="#br0" timeOffset="137443.09">5778 8170 0,'0'0'0,"0"-21"16,-21 42-1,0 1-15,21-1 16,-21 0-16,0 21 0,21-21 16,-21 22-16,21-1 0,0 0 0,-22 1 15,1-1-15,21 0 0,-21 1 0,21-1 16,-21 0-16,21 1 0,-21-22 15,0 21-15,21 1 0,0-22 0,-22 21 16,22-21-16,0 0 0,-21 1 0,21-1 16,0 0-16,0 0 15,21-21 1,1 0 0,-1-21-16,0 0 0,0 0 0,0-1 15,0 22-15</inkml:trace>
  <inkml:trace contextRef="#ctx0" brushRef="#br0" timeOffset="137984.59">6096 8700 0,'21'0'0,"-42"0"0,63-22 0,-21 1 15,1 0-15,-22 0 16,21 0-16,-21 0 15,0-1-15,0 1 0,0 0 0,0 0 16,-21 21-16,-1 0 16,1 0-16,0 0 15,0 0-15,0 0 0,0 0 0,-1 21 16,1 0-16,0 0 0,0 1 0,-21-1 16,20 21-16,1-21 0,0 0 15,0 22-15,0-1 0,21-21 0,0 0 16,0 22-16,-21-22 0,21 0 0,0 0 15,0 0-15,21-21 16,0 0-16,0 0 0,0 0 16,0 0-16,1 0 0,-1 0 15,21 0-15,-21-21 0,0 0 0,1 0 16,-1 0-16,0 0 0,0-1 16,0 1-16,0 0 0,-21-21 0,0 21 15,22-1-15,-22 1 0,21 0 0,-21 0 16,0 0-16,0 0 0,0-1 15,0 44 17,0-1-32,0 21 0,-21-21 15,21 0-15,-22 1 0,22-1 16,-21 0-16,21 21 0,0-21 0,0 1 16,0-1-16,0 0 0,0 0 15,0 0-15,21-21 47</inkml:trace>
  <inkml:trace contextRef="#ctx0" brushRef="#br0" timeOffset="138519.09">6794 8615 0,'0'-21'0,"0"42"0,22-63 0,-22 20 16,21 1-16,-21 0 16,21 21-16,-21-21 0,0 0 15,-42 21 1,-1 0 0,22 0-16,0 21 0,-21 0 15,20-21-15,1 21 0,-21 0 0,21-21 16,0 22-16,-22-1 0,22-21 0,0 21 15,21 0-15,-21 0 16,21 0-16,0 1 16,21-22-1,0 0-15,0 21 0,0-21 16,1 0-16,-1 0 0,-21 21 16,21-21-16,0 21 0,0-21 0,0 0 15,1 21-15,-22 0 0,21-21 16,-21 22-16,0-1 0,0 0 15,0 0-15,0 0 16,-21 0-16,-1-21 0,22 22 16,-21-22-16,0 21 0,0-21 15,0 0-15,0 0 0,-1 21 0,1-21 16,0 0-16,0 0 0,0 0 0,0 0 16,-1 0-16,1 0 15,21-21-15,-21 21 0,21-21 16,-21 21-16,21-22 15,0 1 1,21 21 0,0-21-1,0 21-15,1-21 0</inkml:trace>
  <inkml:trace contextRef="#ctx0" brushRef="#br0" timeOffset="139091.07">7324 8657 0,'0'-21'0,"0"42"0,21-42 0,-21 0 15,0 0-15,21 21 0,-21-21 0,21 21 16,-21-22-16,0 1 0,21 21 0,-21-21 15,-21 21 17,0 0-32,0 0 0,0 0 0,-1 0 15,1 0-15,0 0 0,0 0 16,-21 21-16,20 0 0,1-21 0,0 22 16,0-22-16,0 21 0,0 0 15,-1-21-15,22 21 0,0 0 0,0 0 16,0 1-16,0-1 15,0 0-15,22-21 16,-1 21-16,0-21 0,-21 21 0,21 0 16,0-21-16,0 22 0,1-22 0,-22 21 15,21 0-15,0 0 0,0 0 16,-21 0 0,0 1-16,0-1 15,-21 0 1,0-21-16,0 21 0,-1-21 15,1 0-15,0 0 16,0 0-16,0 0 0,0 0 0,-1 0 16,1 0-16,0 0 15,21-21 32,0 0-31,21 21-1</inkml:trace>
  <inkml:trace contextRef="#ctx0" brushRef="#br0" timeOffset="140254.75">13314 8213 0,'21'0'0,"0"-21"16,-42 21 15,0 0-31,0 0 16,-1 0-16,-20 0 0,21 0 0,0 0 15,-22 0-15,22 0 0,0 0 0,-21 21 16,21 0-16,-1-21 0,1 21 15,-21-21-15,21 21 0,0 0 0,-1 1 16,-20-22-16,21 21 0,0-21 0,21 21 16,-21-21-16,-1 21 0,22 0 15,22 0 1,-1-21 0,0 0-16,0 0 0,0 22 0,0-22 15,1 21-15,-1-21 0,21 21 0,-21-21 16,0 21-16,1-21 0,20 21 0,-21 0 15,0 1-15,0-22 0,-21 21 16,22 0-16,-22 0 0,21 0 0,-21 0 16,0 1-16,0-1 0,0 0 15,0 0-15,-21 0 0,-1 0 16,22 1-16,-21-1 0,0-21 16,0 21-16,0-21 0,-22 21 0,22-21 15,0 0-15,0 21 0,0-21 16,0 0-16,-1 0 0,1 0 15,21-21 17,21 21-17,1 0-15,-1 0 0,0 0 16,0 0-16,0 0 0,0 0 0,1 0 16,-1 0-16,0 0 15,-21 21-15,21 0 0,0 1 16,-21-1-16,0 0 0,0 0 15,0 0-15,0 0 0,0 1 0,-21-1 16,0 0-16,0 21 0,0-21 0,-1 1 16,1 20-16,-21-21 0,21 21 0,0-20 15,21-1-15,-22 21 0,1-21 16,21 0-16,-21 1 0,21-1 0,0 0 16,0 0-16,0 0 0,0 0 0,0 1 15,0-1-15,0 0 16,21 0-16,0-21 15,1 0-15,-1 0 16,0-21 0,0 0-16,0 0 0</inkml:trace>
  <inkml:trace contextRef="#ctx0" brushRef="#br0" timeOffset="141634.69">13060 16595 0,'0'-21'31,"0"-1"-15,0 1-16,21 0 0,0 0 15,0 21 1,0-21-16,1 21 0,20-21 0,-21-1 16,21 22-16,-20 0 0,20-21 0,0 21 15,-21 0-15,22 0 0,-22 0 16,0 0-16,0 0 0,0 0 0,-21 21 16,0 1-16,0-1 15,0 0-15,-21 0 16,0 0-16,0 0 0,0 22 0,0-22 15,-1 0-15,-20 21 0,21-20 16,0 20-16,0-21 0,-1 21 0,1-20 16,21-1-16,-21 21 0,21-21 0,0 0 15,0 22-15,0-22 16,0 0-16,0 0 0,0 0 0,21-21 16,0 22-16,1-1 0,-1-21 0,0 21 15,0-21-15,0 0 0,0 0 16,22 0-16,-22 0 0,0 0 0,0 0 15,0 0-15,-42 0 47,0 0-47,0 0 16,0 0-16,0 0 0,-1 21 16,1-21-16,0 21 0,21 0 0,0 1 0,0-1 15,0 0-15,0 0 0,0 0 16,0 0-16,0 1 0,0-1 15,0 0-15,0 21 0,0-21 0,0 22 16,0-22-16,0 21 0,0-21 16,0 22-16,0-22 0,0 21 0,0-21 15,0 1-15,0-1 0,-21 0 0,0 0 16,0 0-16,-1-21 0,22 21 16,-21-21-16,0 0 0,0 22 0,0-22 15,0 0-15,-1 21 16,1-21-16,0 0 0,0 0 15,21 21-15,-21-21 0,0 0 16,21-21 0,0 0-16,0-1 15</inkml:trace>
  <inkml:trace contextRef="#ctx0" brushRef="#br0" timeOffset="145762.98">11769 10880 0,'-22'0'0,"-20"0"0,106 0 0,-149 0 0,64 0 16,-22 0-16,22 0 0,0 0 0,-21 0 15,21 0-15,-1 0 0,1 0 16,0 0-16,0 0 0,0 0 0,0 0 16,-1 0-1,44 0 1,-1 0 0,21 0-16,0 0 0,1 0 0,-1 0 15,22 0-15,-1 0 0,1 21 0,-1-21 16,22 0-16,-1 0 0,22 0 0,-21 0 15,21 0-15,0 0 16,-22 0-16,22 0 0,0 0 0,-21 0 16,20 0-16,-20 0 0,0 0 0,-1 0 15,1 0-15,0 0 0,-22 0 0,1 0 16,-22 0-16,0 0 0,1 0 0,-1 0 16,-21 0-16,0 0 0,1 0 0,-1 0 31,-42 0-16,-1 0-15,1 0 16,0 0-16,-21 0 0,21 21 0,-22-21 16,1 0-16,0 0 0,-1 0 15,1 21-15</inkml:trace>
  <inkml:trace contextRef="#ctx0" brushRef="#br0" timeOffset="146245.29">11472 11367 0,'-21'0'0,"42"0"0,-63 0 15,21 0 1,42 0 15,0 0-31,21 0 16,-20 0-16,-1 0 0,21 21 0,0-21 16,22 0-16,-1 0 0,1 0 15,-1 0-15,22 0 0,21 0 0,-21 21 16,20-21-16,-20 0 0,0 0 0,21 0 15,-1 0-15,-20 0 0,21 0 16,0 0-16,-22 21 0,22-21 0,-21 0 16,0 0-16,-22 0 0,1 0 15,-1 0-15,1 0 0,-22 0 0,0 0 16,1 21-16,-22-21 0,21 0 0,-21 0 16,0 0-16,1 0 0,-44 0 46,1 0-46,0 0 16,-21 0-16,21 0 0,-22 0 0</inkml:trace>
  <inkml:trace contextRef="#ctx0" brushRef="#br0" timeOffset="146715.5">11388 12065 0,'0'0'0,"21"0"31,0 0-15,0 0-16,21 0 0,-20 0 15,-1 0-15,21 0 0,0 0 16,22 0-16,-1 0 0,1 0 0,-1 0 16,22 0-16,21 0 0,-21 0 0,20 0 15,1 0-15,-21 0 0,21 0 0,0 0 16,-1 0-16,-20 0 0,21 0 0,-21 0 15,-1 0-15,-20 0 16,-1 0-16,1 0 0,-1 0 0,1 0 16,-22 0-16,0 0 0,1 0 0,-22 0 15,21 0-15,-21 0 0,1 0 0,-1 0 16,0 0-16,0 0 0,0 0 16,-42 0 15,0 0-31,0 0 15</inkml:trace>
  <inkml:trace contextRef="#ctx0" brushRef="#br0" timeOffset="147198.47">11409 12700 0,'-21'21'15,"42"-42"-15,-42 63 16,42-42 0,0 0-16,0 0 0,21 0 0,-20 0 15,20 0-15,21 0 0,1 0 0,-1 0 16,1 0-16,21 0 0,-1 0 0,1 0 16,0 0-16,-1 0 0,22 0 0,-21 0 15,-1 0-15,1 0 0,0 0 16,-22 0-16,22 0 0,-22 0 0,22 0 15,-21 0-15,-1 0 0,1 0 16,-22 0-16,21 0 0,-20 0 0,-1 0 16,0 0-16,-20 0 0,20 0 0,-21 0 15,0 0-15,0 0 0,1 0 16,-1 0-16,-42 0 31,-1 0-31,1 0 0,0 0 16</inkml:trace>
  <inkml:trace contextRef="#ctx0" brushRef="#br0" timeOffset="147680.07">11578 13377 0,'0'0'0,"21"0"15,0 0-15,1 0 16,20 0-16,-21 0 0,21 0 0,1 0 15,20 0-15,-20 0 0,20 0 0,1 0 16,-22 0-16,43 0 0,-22 0 0,1 0 16,-1 0-16,22 0 0,-22 0 0,1 0 15,20 0-15,-20-21 0,-1 21 16,1 0-16,-1 0 0,1 0 0,-1 0 16,1 0-16,-22 0 0,22 0 0,-22 0 15,22 0-15,-22 0 0,0 0 0,-21 0 16,22 0-16,-22 0 0,64 0 15,-64 0 1,0 0-16,0 0 31</inkml:trace>
  <inkml:trace contextRef="#ctx0" brushRef="#br0" timeOffset="159876.78">20214 3916 0,'0'0'0,"-21"0"16,0 0-16,0 0 15,-1 0-15,1 0 0,0 0 16,0 0-16,0 0 15,0 0 1,42 0 78,0 0-79,0 0-15,0 0 16,0 0-16,1 0 0,-1 0 16,0 21-16,21-21 0,-21 0 0,1 0 15,-1 0-15,0 0 0,21 0 16,-21 0-16,22 0 0,-22 21 0,106-21 31,-85 0-31,1 0 0,-1 0 0,0 0 16,1 0-16,20 0 0,-21 21 0,1-21 15,20 0-15,-20 0 0,20 0 0,1 0 16,-22 0-16,43 22 0,-22-22 16,43 0-16,-21 0 0,-1 21 0,22-21 15,0 0-15,0 21 0,-22-21 16,22 0-16,0 21 0,0 0 0,0-21 16,-22 0-16,22 21 0,-21-21 0,-22 0 15,22 0-15,-21 22 0,-1-22 16,1 0-16,-22 0 0,21 0 0,-20 0 15,-1 0-15,0 0 0,1 0 0,-1 0 16,-21 0-16,22 0 0,-22 0 0,0 0 16,0 0-16,0 0 0,0 0 15,1 0 1,-44 0 62,1 0-78,0 0 0,0 0 16,-21-22-16</inkml:trace>
  <inkml:trace contextRef="#ctx0" brushRef="#br0" timeOffset="160744.57">20024 4191 0,'0'0'0,"-22"0"0,44 0 78,-1 0-78,0 21 16,0-21-16,0 0 0,0 0 15,22 21-15,-22-21 0,21 0 0,1 0 16,20 0-16,-21 0 0,22 22 0,-22-22 15,22 0-15,-1 0 0,1 0 16,-1 0-16,1 0 0,-1 0 0,1 0 16,-1 0-16,1 0 0,20 0 0,-20 0 15,21 0-15,-1 0 0,22 0 16,-21 21-16,-1-21 0,1 0 16,0 0-16,-22 0 0,22 0 0,0 0 15,-22 21-15,22-21 0,-1 0 0,-20 0 16,21 0-16,-1 0 0,-20 0 15,20 0-15,-20 0 0,-1 21 0,1-21 16,-1 0-16,-20 0 0,20 0 0,-20 0 16,-22 0-16,21 0 0,-21 0 15,22 0-15,-22 0 0,0 0 0,0 0 16,0 0-16,0 0 0,1 0 16,-1 0-16,0 0 15,0 0 1,0 0-16,-42 0 140,0 0-140,0 0 0,0 0 0,-1 0 16,1 0-16,0 0 0,0 0 0</inkml:trace>
  <inkml:trace contextRef="#ctx0" brushRef="#br0" timeOffset="-210701.95">11366 11028 0,'-21'0'47,"0"0"-47,0 0 16,0 0 0,0 0-16,42 0 46,0 0-46,0 0 0,21 0 0,-20 0 16,20 0-16,0 0 0,22 0 0,-1 0 16,1 0-16,-1 0 0,22 0 15,21 0-15,0 0 0,-22 0 0,22 0 16,0 0-16,0 0 0,0 0 0,21 0 16,-22 0-16,1 0 0,0 0 0,0 0 15,-21 0-15,20 0 0,-41 0 0,-1 0 16,1 0-16,-1-21 0,-20 21 15,-22 0-15,0 0 0,0 0 0,0 0 16,1 0-16,-44 0 47,1 0-47,0 0 0,-21 0 16,21 0-16</inkml:trace>
  <inkml:trace contextRef="#ctx0" brushRef="#br0" timeOffset="-210205.69">11642 11599 0,'-22'0'16,"1"0"-16,42 0 46,1 0-30,20 0-16,-21 0 0,21 0 0,22 0 16,-1 0-16,1 0 0,21 0 15,-1 0-15,1 0 0,0 0 0,-1 0 16,1 0-16,0 0 0,-1 0 0,22-21 16,-21 21-16,-1 0 0,1 0 0,0 0 15,-1 0-15,-20 0 0,-1 0 16,1 0-16,-22 0 0,22 0 0,-43 0 15,21 0-15,-21 0 0,1 0 0,-22 21 16,0 1 0,-22-22-1,1 0-15,0 0 16,-21 0-16,-1 0 0,1 21 0,0-21 16</inkml:trace>
  <inkml:trace contextRef="#ctx0" brushRef="#br0" timeOffset="-209744.92">11578 12192 0,'-21'0'16,"42"21"15,0-21-31,0 0 0,1 0 15,20 21-15,0-21 0,22 0 16,-1 0-16,1 0 0,20 0 0,1 0 16,0 0-16,-1 0 0,1 0 0,0 0 15,21-21-15,-22 21 0,22 0 0,0 0 16,-21 0-16,20 0 0,-20 0 16,-21 0-16,20 0 0,-41 0 0,20 0 15,-21 0-15,1 0 0,-22 0 0,0 0 16,0 0-16,-42 0 31,0 0-15,0 0-16</inkml:trace>
  <inkml:trace contextRef="#ctx0" brushRef="#br0" timeOffset="-209281.81">11663 12721 0,'0'0'0,"-43"21"16,22-21 0,21 22-1,21-22 17,1 0-32,20 0 0,0 0 0,1 0 15,20 0-15,1 0 0,20 0 0,-20 0 16,20 0-16,1 0 0,21 0 0,-21-22 15,-1 22-15,22 0 0,-21 0 16,21 0-16,-22 0 0,22 0 16,0 0-16,-21 0 0,-1 0 0,-20 0 15,-1 0-15,1 0 0,-22 0 0,0 0 16,1 0-16,-22 0 0,0 0 0,0 0 16,-21 22-16,0-1 15,-21-21 1,0 0-16,0 21 0,0-21 15</inkml:trace>
  <inkml:trace contextRef="#ctx0" brushRef="#br0" timeOffset="-208793.56">12044 13250 0,'0'22'16,"21"-22"0,0 0-16,0 0 0,22 0 0,-1 21 15,0-21-15,1 0 0,-1 0 16,21 0-16,1 0 0,-1 0 0,1 21 16,-1-21-16,22 0 0,0 0 0,-1 0 15,1 0-15,-21 0 0,20 0 16,1 0-16,0 0 0,-22 0 0,1 0 0,-1-21 15,1 21-15,-1 0 16,-21 0-16,1 0 0,-22 0 0,0 0 16,0 0-16,0-21 0,1 21 15,-44-22 48</inkml:trace>
  <inkml:trace contextRef="#ctx0" brushRef="#br0" timeOffset="-205770.22">9673 7938 0,'0'0'0,"21"-22"16,-21 1 0,0 0-1,-21 21 1,0 0-16,0 0 15,0 21-15,-1 0 0,1 1 0,0-1 16,21 0-16,-21 21 0,0 1 0,0-22 16,-1 21-16,1 0 0,0 1 15,0-1-15,0 22 0,21-22 16,-21 0-16,-1-21 0,1 22 0,21-1 16,0 0-16,-21-20 0,0 20 0,21-21 15,-21 21-15,21-20 0,0 20 0,0-21 16,0 0-16,0 0 0,0 1 15,0-1-15,0 0 0,0 0 16,0-42 15,0 0-31,0 0 0,0-1 0,0 1 16,0 0-16,0-21 0,21 21 0,-21-22 16,21 22-16,0-21 0,-21-1 15,21 1-15,1 0 0,-1-1 0,-21 1 16,21 0-16,0-22 0,0 22 15,0 0-15,1-1 0,-1 1 0,0 0 16,0 20-16,0-20 0,-21 21 0,21 0 16,1 0-16,-22-1 15,21 22-15,-21-21 0,0 42 16,0 1 0,0-1-16,0 21 0,0-21 15,0 22-15,0-1 0,0 0 0,0 1 16,0-1-16,0 0 0,0 1 0,-21-1 15,21 0-15,0 22 0,0-22 16,0-21-16,0 22 0,-22-1 16,22-21-16,0 21 0,0-20 0,0 20 15,0-21-15,0 0 0,0 0 0,0 1 16,0-1-16,0 0 16,0-42 15,-21 21-16,0-21-15,0-1 0,0 22 0</inkml:trace>
  <inkml:trace contextRef="#ctx0" brushRef="#br0" timeOffset="-205559.73">9186 8678 0,'21'-21'46,"1"21"-46,-1 0 0,0 0 0,0 0 16,21-21-16,-20 21 0,20 0 0,-21-21 16,21 21-16,1-21 0,-1 21 0,0 0 15,1-21-15,-1 21 0,0 0 16,1-22-16,-22 22 0,21 0 0,-21-21 16,1 0-16,-1 21 0,21-21 15,-21 21-15</inkml:trace>
  <inkml:trace contextRef="#ctx0" brushRef="#br0" timeOffset="-204874.01">10435 8086 0,'0'0'0,"-21"-21"16,0-1-16,0 1 0,-1 0 15,1 21-15,21-21 0,-21 21 16,0-21-16,21 42 31,0 0-31,-21 0 16,21 22-16,0-22 0,0 21 0,0-21 15,0 22-15,-21-1 0,21 0 0,0 1 16,0-1-16,0 0 0,-22 1 16,22-1-16,-21 0 0,0 1 0,21-1 15,0-21-15,0 21 0,-21-20 0,21 20 16,0-21-16,-21 0 0,21 0 0,0 1 15,0-1-15,0 0 0,0 0 16,-21-21 15,21-21-31,0 0 16,-22 0-16,22-1 16,0 1-16,0 0 0,0 0 15,0 0-15,0 0 0,0-1 0,0 1 16,0 0-16,22 0 0,-1 21 0,0-21 15,-21 0-15,21-1 0,21 22 0,-20-21 16,-1 21-16,0 0 0,0-21 16,21 21-16,-20-21 0,-1 21 0,21 0 15,-21 0-15,0 0 0,22 0 0,-22 0 16,0 21-16,0 0 0,0-21 0,1 21 16,-22 1-16,0-1 0,21-21 0,-21 21 15,0 0-15,0 0 16,0 0-16,0 1 0,-21-1 15,-1 0-15,1 0 0,0 0 0,0-21 16,0 21-16,0 1 0,-1-22 0,-20 21 16,21-21-16,0 0 0,0 0 0,-1 21 15,-20-21-15,21 0 0,0 0 16,0 0-16,-1 0 0,1 0 16,0 0-16,21-21 46,0 0-30,0-1-16,21 22 0,0 0 16,-21-21-16</inkml:trace>
  <inkml:trace contextRef="#ctx0" brushRef="#br0" timeOffset="-203749.18">11282 8467 0,'0'-21'16,"0"-1"-16,0 1 15,-21 21 1,-1-21-16,1 21 0,0 0 0,0 0 16,0 0-16,0 0 0,-1 0 0,1 0 15,0 21-15,0-21 0,0 21 0,0 1 16,-1-1-16,1 0 0,0 0 0,0 0 16,0 0-16,0 1 0,21-1 15,0 0-15,-22 0 0,22 0 16,0 0-16,0 1 0,0-1 0,0 0 15,0 0-15,22 0 0,-1-21 16,0 21-16,0-21 0,0 0 0,0 0 16,22 0-16,-22 0 0,0 0 15,21 0-15,-20 0 0,-1 0 0,0 0 16,21 0-16,-21 0 0,1 0 0,-1-21 16,0 21-16,0-21 0,0 21 0,0 0 15,1 0-15,-22-21 0,0 42 47,-22-21-31,22 21-16,-21-21 0,0 0 15,21 21-15,-21-21 0,0 0 0,0 22 16,-1-22-16,1 21 0,0-21 16,0 0-16,0 0 0,0 0 0,-1 0 15,-20 0-15,21 0 0,0 0 0,0 0 16,-1 0-16,1-21 0,0-1 15,0 22-15,21-21 0,0 0 0,0 0 16,-21 21-16,21-21 0,0 0 16,0-1-16,0 1 0,0 0 0,0 0 15,21 0-15,-21 0 16,21-1-16,0 22 0,0-21 0,1 0 16,20 0-16,-21 21 0,0-21 0,22 0 15,-22 21-15,21-22 0,-21 22 16,22 0-16,-22 0 0,0 0 0,0 0 15,0 0 1,-21 22 0,-21-22 15,0 0-31,0 0 31,21-22-15,-21 22-16,-1 0 0,1 0 15,0 0-15,0 0 16,0 0-16,0 0 0,-1 0 0,1 0 16,0 0-16,0 0 0,0 0 15,0 22-15,-1-1 0,1-21 0,21 21 16,-21 0-16,0 0 0,0-21 0,0 21 16,-1 1-16,1-1 0,21 0 15,0 0-15,-21 0 0,21 0 0,0 1 16,0-1-16,0 0 0,0 0 15,21 0-15,0-21 0,1 21 16,-1-21-16,0 0 0,0 0 0,0 0 16,22 22-16,-22-22 0,21 0 15,-21 0-15,22 0 0,-22 0 0,0 0 16,0 0-16,0 0 0,0 0 0,1 0 16,-1-22-16,0 1 15,-21 0 32</inkml:trace>
  <inkml:trace contextRef="#ctx0" brushRef="#br0" timeOffset="-200997.71">9059 9123 0,'-21'0'15,"0"0"-15,0 0 0,0 0 16,-1 0 0,1 0-16,0 0 15,21 21 1,-21-21-16,0 0 0,0 0 0,42 0 78,0 0-62,0 0-16,0 0 0,22 0 0,-22 0 15,21 0-15,-21 0 0,22 0 0,-1 0 16,0 0-16,1 0 0,-1 0 15,0 0-15,1 0 0,20 21 0,1-21 16,-1 0-16,1 0 0,20 0 0,-20 0 16,20 0-16,1 0 0,-21 0 15,20 0-15,1 0 0,-22 0 16,1 0-16,-1 0 0,1 0 0,-1 0 16,1 0-16,-1 0 0,1 0 0,-1 0 15,1 0-15,-22 0 0,22 0 16,-22 0-16,22 0 0,-22 0 0,0 0 15,1 0-15,-22 0 0,21 0 0,-21 0 16,0 0-16,1 0 0,-1 0 0,0 0 16,0 0-1,0 0-15,-42 0 78,0 0-78,0 0 0,0 0 0,-1 0 16,-20 0-16,21 0 0,-21 0 0,20 0 16,-20 0-16</inkml:trace>
  <inkml:trace contextRef="#ctx0" brushRef="#br0" timeOffset="-200180.38">8911 9313 0,'-21'22'16,"0"-22"-16,0 0 15,42 0 32,0 0-47,0 0 0,0 0 0,0 0 16,1 0-16,20 0 0,-21 0 0,21 0 15,-20 0-15,20 0 0,0 0 16,1 0-16,-1 0 0,0 0 0,1 0 16,-1 0-16,0 0 0,22 0 0,-22 0 15,22 0-15,-1 0 0,1 0 16,-1 0-16,1 0 0,-1 0 0,1 0 16,-1 0-16,1 0 0,-1 0 0,1 0 15,-22 0-15,21 0 0,-20 0 0,20 0 16,-20 0-16,20 0 15,-21 0-15,1 0 0,-1 0 0,0 0 16,1 0-16,-1 0 0,-21 0 0,22 0 16,-22 0-16,0 0 0,21 0 0,-21 0 15,1 0-15,-1 0 16,0 0-16,-42 0 109,0 0-93,-1 0-16,1 0 16,0 0-16,0 0 0,0 0 15,0 0-15</inkml:trace>
  <inkml:trace contextRef="#ctx0" brushRef="#br0" timeOffset="-196608.47">14563 7938 0,'0'0'0,"0"-22"0,0 1 0,0 0 15,0 0 1,0 42 31,0 0-47,0 0 0,0 1 16,0-1-16,0 0 0,0 21 15,0-21-15,0 1 0,0-1 16,0 21-16,0-21 0,0 0 0,0 22 0,0-22 15,0 0-15,0 0 0,0 0 16,0 1-16,0-1 0,0 0 0,0 0 16,0 0-16,0 0 15,21-21 1,0 0-16,0 0 16,0 0-16,0 0 0,1-21 0,-1 21 15,21-21-15,0 0 0,1 0 0,20 0 16,1-1-16,-1 1 0,1 0 0,20-21 15,1 21-15,-21-1 0,20 1 16,-20 0-16,-1 0 0,1 0 0,-1 0 16,1-1-16,-22 22 0,0-21 15,1 21-15,-22 0 0,21-21 0,-21 21 16,1 0-16,-1 0 0,0 0 0,0 0 16,0 0-1,0 0 1,-42 0 31,0 0-47</inkml:trace>
  <inkml:trace contextRef="#ctx0" brushRef="#br0" timeOffset="-195010.92">14457 8678 0,'0'-21'15,"-21"21"17,-1 0-1,22 21-31,0 1 16,0-1-16,0 0 0,0 0 15,0 0 1,0 0-16,0 1 0,0-1 0,0 0 15,0 0-15,22 0 0,-22 0 0,21-21 16,-21 22-16,0-1 0,0 0 16,21-21-16,-21 21 0,21-21 0,0 0 15,0 0 1,1 0-16,-1 0 0,0 0 16,21 0-16,-21 0 0,1-21 15,20 21-15,0-21 0,1 0 0,-1-1 16,21 1-16,1 0 0,21 0 0,63 0 15,-64 0-15,1-1 16,0 1-16,-22 0 0,22 21 0,0-21 16,-22 0-16,1 21 0,-1-21 0,-21 21 15,22 0-15,-22 0 0,-21-22 16,22 22-16,-22 0 0,0 0 16,0 0-1,-42 0 110,0 0-109,0 0-16,0 0 15,-1 0-15,1 0 16</inkml:trace>
  <inkml:trace contextRef="#ctx0" brushRef="#br0" timeOffset="-193449.29">14351 9313 0,'21'0'16,"0"22"15,0-1-15,-21 0-16,0 0 0,0 0 15,0 0-15,0 1 0,0-1 16,0 0-16,0 0 0,0 0 0,0 0 15,22 1-15,-22-1 0,0 0 0,21-21 16,-21 21-16,0 0 0,21 0 16,0-21-16,0 0 15,0 0 1,1 0-16,-1 0 0,0 0 0,42-21 16,-41 0-16,20 21 0,0-21 15,1 0-15,20 0 0,1-1 0,-1 1 16,22-21-16,-1 21 0,1 0 0,0-1 15,21 1-15,-22 0 0,1 21 16,21-21-16,-43 0 0,22 21 0,0 0 16,-22-21-16,-21 21 0,22 0 0,-22 0 15,-21 0-15,22 0 0,-22 0 0,0 0 16,-21-22-16,21 22 0,0 0 31,-42 0 63,0 0-94,0 0 0,0 0 16</inkml:trace>
  <inkml:trace contextRef="#ctx0" brushRef="#br0" timeOffset="-155173.6">21780 7027 0,'0'0'0,"0"-42"15,0 21 1,-21 21 0,0 0-16,0 0 15,0 21-15,0-21 0,-1 21 16</inkml:trace>
  <inkml:trace contextRef="#ctx0" brushRef="#br0" timeOffset="-154674.54">19706 7641 0,'0'0'0,"21"0"0,-21-21 0,0 0 0,0 0 16,0 0-16,0-1 16,-21 1-16,0 21 0,0 0 15,0 0-15,-1 0 0,1 0 0,-21 0 16,21 0-16,-22 0 0,1 21 0,21 1 16,-21-1-16,20 0 0,-20 21 0,21-21 15,-21 22-15,20-1 0,1 0 16,0 1-16,0-1 0,21 0 0,0 1 15,0-22-15,0 21 0,0 1 0,0-22 16,0 21-16,0-21 0,21 0 0,0 1 16,0-1-16,1 0 0,-1 0 15,21-21-15,-21 0 0,22 0 16,-22 0-16,21 0 0,0 0 0,-20 0 16,20-21-16,0 0 0,1 0 0,-1-1 15,-21-20-15,21 21 0</inkml:trace>
  <inkml:trace contextRef="#ctx0" brushRef="#br0" timeOffset="-154441.95">20129 7472 0,'0'-21'15,"0"42"-15,0-85 0,0 43 0,0 0 0,0 0 16,0 42 0,0 0-16,0 22 15,-21-22-15,21 21 0,0 0 16,-21 1-16,0 20 0,0-20 0,21-1 15,-21 0-15,-1 22 0,22-22 0,-21 0 16,21 1-16,-21-1 0,21 0 0,0 1 16,0-22-16,0 21 0,0-21 0,0 1 15,0-1-15,0 0 0,0 0 0,21-21 16,0 0 0,1 0-16,-1-21 0,0 0 0</inkml:trace>
  <inkml:trace contextRef="#ctx0" brushRef="#br0" timeOffset="-153965.81">20553 7874 0,'0'0'0,"21"-21"16,-21-21 0,0 20-16,0 1 0,-21 0 15,0 21-15,-1 0 0,1 0 16,0 0-16,0 0 0,0 0 0,0 0 15,-1 0-15,1 21 0,-21 0 0,21 1 16,0-1-16,-1 21 0,1-21 0,0 0 16,21 22-16,-21-22 0,21 21 15,-21-21-15,21 1 0,0-1 16,0 0-16,0 0 0,0 0 16,21-21-16,0 0 0,0 0 15,0 0-15,1-21 0,20 0 0,-21 21 16,21-21-16,-20 0 0,20-22 0,-21 22 15,0 0-15,22 0 0,-22 0 16,-21-22-16,21 22 0,-21 0 0,21 0 16,-21 0-16,21 21 0,-21-22 0,0 44 47,0-1-47,0 0 15,0 0-15,0 0 0,0 22 0,0-22 16,0 0-16,0 21 0,0-21 0,0 1 15,0-1-15,0 0 0,0 0 0,0 0 16,0 0-16,21-21 16,1 0-16,-1 0 0,0 0 0,0-21 15,0 0-15,0 0 0,22 0 16,-22 0-16</inkml:trace>
  <inkml:trace contextRef="#ctx0" brushRef="#br0" timeOffset="-153628.97">21145 7768 0,'0'0'0,"22"0"0,-22-21 0,-22 21 16,1 0 0,0 0-16,0 0 0,0 0 15,0 0-15,-22 0 0,22 21 0,0 0 16,0-21-16,0 22 0,21-1 0,0 0 16,0 0-16,0 0 15,21 0-15,0-21 0,0 22 16,0-22-16,0 21 0,1-21 15,-1 21-15,0-21 0,0 21 0,0 0 16,-21 0-16,21-21 0,-21 22 16,0-1-1,-21 0-15,0-21 16,0 0-16,0 0 0,0 0 0,-1 0 16,1 0-16,0 0 0,0 0 15,0 0-15,0 0 0,21-21 31,21 0-31,0-1 16,0 22-16,0-21 0,0 0 0</inkml:trace>
  <inkml:trace contextRef="#ctx0" brushRef="#br0" timeOffset="-153262.11">21590 7789 0,'0'-21'0,"0"42"0,21-63 0,-21 21 15,0 0-15,0 0 16,-21 21 0,0 0-16,0 0 15,-1 0-15,1 21 16,21 0-16,0 0 0,-21-21 0,21 21 16,-21 0-16,21 1 0,0-1 0,0 0 15,0 0-15,0 0 0,0 0 16,21-21-16,0 22 0,0-1 15,1-21 1,-22 21-16,0 0 16,-22 0-1,-20-21-15,21 0 16,0 21-16,-22 1 0,22-22 0,0 0 16,-21 21-16,21-21 0,-1 21 15,44-21 16,-1 0-31,0 0 0,0-21 16,21 0-16</inkml:trace>
  <inkml:trace contextRef="#ctx0" brushRef="#br0" timeOffset="-153002.08">22225 7874 0,'0'0'0,"-21"0"16,42 0-1,0 0 1,0 0-16,0 0 0,1 0 16,-1 0-16,0 0 0,21 0 0,-21 0 15,1 0-15,-1 0 0,0 0 16,-42 0 15,0 0-31,-22 21 0,22 0 16</inkml:trace>
  <inkml:trace contextRef="#ctx0" brushRef="#br0" timeOffset="-152857.48">22098 8043 0,'0'22'0,"21"-22"31,0 0-31,0 0 0,1 0 15,-1 0-15,0 0 16,0 0-16,0 0 0,22-22 0,-22 22 16,21-21-16,-21 21 0,22-21 0,-1 0 15,-21 21-15</inkml:trace>
  <inkml:trace contextRef="#ctx0" brushRef="#br0" timeOffset="-152293.93">23199 7387 0,'0'-21'15,"0"0"1,0 0-16,0 0 16,0 42 15,0 0-15,-22 21-16,22-21 0,0 22 0,0-1 15,-21 0-15,21 1 0,-21-1 0,21 0 16,-21 1-16,0 105 15,21-106-15,-21-21 0,-1 22 16,22-1-16,-21-21 0,21 22 16,0-22-16,0 0 0,-21 0 0,21 0 15,0 0-15,21-21 32,0-21-17,-21 0-15,22 21 0,-1-21 16,0 21-16</inkml:trace>
  <inkml:trace contextRef="#ctx0" brushRef="#br0" timeOffset="-151665.52">23537 7895 0,'0'0'0,"0"-21"15,0 0 1,0 0 0,-21 21-1,0 0-15,0 0 16,0 0-16,-1 0 0,1 0 15,0 21-15,0 0 0,0 21 16,0-20-16,-1-1 0,22 0 16,-21 0-16,21 21 0,-21-20 0,21-1 15,0 0-15,0 0 0,0 0 0,0 0 16,0 1-16,21-22 16,0 0-16,1 0 0,-1 0 15,0 0-15,0 0 0,0-22 16,22 22-16,-22-21 0,0 0 15,21 0-15,-21-21 0,1 20 0,-1-20 16,0 0-16,21 21 0,-21-43 0,1 22 16,-1-1-16,0 1 0,0 0 0,0-22 15,-21 22-15,0 0 0,21-1 16,-21 1-16,0 21 0,0 0 0,0-1 16,0 1-16,-21 21 15,21 21-15,-21 1 0,0-1 16,0 21-16,21 0 0,-21 1 15,-1-1-15,22 0 0,0 1 0,-21-1 16,0 0-16,21 1 0,-21-1 0,21-21 16,0 22-16,0-1 0,0-21 15,0 21-15,0-20 0,0-1 0,0 0 16,0 0-16,0 0 0,21 0 16,0-21-16,0 0 0,1 0 15,-1 0-15,0 0 0,0 0 0,21 0 16,-20-21-16,-1 21 0</inkml:trace>
  <inkml:trace contextRef="#ctx0" brushRef="#br0" timeOffset="-150921.41">23939 8043 0,'0'22'16,"22"-22"-1,-1 0-15,0 0 16,0 0-16,0 0 0,0 0 15,1 0-15,-1-22 0,0 1 16,0 21-16,-21-21 0,21 0 16,-21 0-16,0 0 15,0-1-15,0 1 16,-21 21-16,0 0 0,0 0 16,0 21-16,-1 1 0,1-1 15,0 0-15,21 0 0,-21 0 16,0 0-16,21 1 0,0-1 0,0 0 15,0 0-15,0 0 0,0 0 16,0 1-16,21-1 0,0-21 16,0 0-16,0 0 0,1 0 0,-1 0 15,21 0-15,-21 0 0,0 0 0,1 0 16,20 0-16,-21 0 0,0-21 16,0 21-16,1-22 0,-1 1 0,0 0 15,-21 0-15,21 0 0,-21 0 16,0-1-16,21 1 0,-21 0 15,0 42 17,0 0-17,0 1-15,-21-1 0,21 0 16,-21 0-16,21 0 0,-21 0 16,21 1-16,0-1 0,0 0 15,0-42 32,0 0-47,0-1 16,0 1-16,21 0 0,0 0 15,0 0-15,0 0 0,1-1 0,-1 1 16,0 0-16,0 0 0,0 21 16,0 0-16,1-21 0,-1 21 15,0 0-15,0 0 0,0 21 16,-21 0-16,0 0 0,0 0 15,0 1-15,0-1 0,0 0 16,0 0-16,0 0 0,0 0 0,0 1 16,0-1-16,-21 0 15,0 0-15,21 0 16,0-42 15,21 0-31,0 0 16</inkml:trace>
  <inkml:trace contextRef="#ctx0" brushRef="#br0" timeOffset="-150633.45">25104 7472 0,'21'-21'0,"-42"42"0,42-63 16,-21 20-16,0 44 15,0-1 1,0 0-16,0 0 0,-21 21 15,21 1-15,0-1 0,-22 0 0,1 1 16,0-1-16,21 0 0,-21 1 0,0-1 16,0 0-16,-1 1 0,1-1 15,21-21-15,-21 22 0,0-22 0,0 21 16,21-21-16,-21 0 0,21 1 16,-22-1-16,22 0 0,0 0 0,0 0 15,22-21 16,-1-21-31,0 0 16,0 0-16,21 0 0</inkml:trace>
  <inkml:trace contextRef="#ctx0" brushRef="#br0" timeOffset="-150431.95">25188 8001 0,'0'21'15,"0"0"-15,0 1 16,0-1-16,0 0 15,0 0-15,0 0 0,0 0 16,0 1-16,0-1 16,0-42 31,0-1-32,21 1-15</inkml:trace>
  <inkml:trace contextRef="#ctx0" brushRef="#br0" timeOffset="-150267.79">25315 7916 0,'0'-21'16,"0"0"0,21 21-1,1 0 1</inkml:trace>
  <inkml:trace contextRef="#ctx0" brushRef="#br0" timeOffset="-150109.59">24850 7853 0,'0'0'0,"-22"0"16,44 0-1,-1 0 1,0 0-16,0 0 0,0 0 0,22 0 16,-22 0-16,21 0 0,0-21 0,-20 21 15</inkml:trace>
  <inkml:trace contextRef="#ctx0" brushRef="#br0" timeOffset="-149563.14">25802 7557 0,'21'0'0,"-42"0"0,42-22 0,0 22 0,-21-21 15,0 42 17,0 1-32,0-1 15,0 0-15,-21 21 0,21-21 0,-21 22 16,0-1-16,0 0 0,0 1 0,-1 20 15,1-20-15,0-1 0,0 21 16,0-20-16,0 20 0,-1-20 16,1-1-16,0 0 0,0 1 0,0-1 15,0 0-15,-1 1 0,22-1 0,0-21 16,0 21-16,-21-20 0,21-1 0,0 21 16,0-21-16,0 0 0,0 1 0,0-1 15,21 0-15,1-21 16,-1 0-16,0 0 15,0 0-15,0 0 0,0 0 16,1-21-16,-22 0 0,21-1 16,-21 1-16,21 0 0,-21 0 15,0 0-15,0-22 0,0 22 0,0 0 16,0-21-16,0 21 0,0-22 0,0 22 16,-21 0-16,21 0 0,-21 0 0,21-1 15,-22 1-15,22 0 16,0 0-1,22 0 1,-1 21-16,0 0 0,0-21 16,0 21-16,0 0 0,1 0 15,-1-22-15,0 22 0,0 0 0,0-21 16,0 0-16,1 21 16,-1-21-16,0 21 0,0-21 0,0 21 15</inkml:trace>
  <inkml:trace contextRef="#ctx0" brushRef="#br0" timeOffset="-149265.66">25993 8001 0,'-22'0'0,"44"0"0,-44-21 15,44 0 32,-1 21-47,0 0 0,0-21 16,0 21-16,-21-22 15,-21 22 1,0 0 0,0 0-16,0 22 0,-1-22 15,1 21-15,21 0 0,-21 0 0,21 0 16,-21-21-16,21 21 0,-21 1 0,21-1 16,0 0-16,0 0 0,0 0 15,21-21 1,0 0-16,0 0 0,0 0 0,1 0 15,-1 0-15,0 0 0,0 0 0,0 0 16</inkml:trace>
  <inkml:trace contextRef="#ctx0" brushRef="#br0" timeOffset="-148909.8">26204 7959 0,'0'0'0,"0"-21"16,21 21-16,1-22 15,-1 22 1,0 0-16,-21 22 16,0-1-16,21 0 0,-21 0 15,21 0-15,-21 0 0,0 22 0,0-22 16,0 0-16,0 0 0,0 0 16,0 1-16,0-1 0,-42 21 15,42-21-15,-21-21 16,0 0-1,21-21 1,0 0-16,0 0 0,0 0 0,21-1 16,0 1-16,0 0 0,0-21 0,0 21 15,1-22-15,-1 22 0,0 0 0,0-21 16,0 20-16,0 1 0,1 21 16,-1-21-16,0 21 0,0 0 15,0-21-15,0 21 0,1 0 16</inkml:trace>
  <inkml:trace contextRef="#ctx0" brushRef="#br0" timeOffset="-148151.31">20807 8424 0,'0'0'0,"-43"0"0,-62 0 15,62 0-15,1 0 0,21 0 16,-22 0-16,22-21 0,-21 21 0,0 0 15,20 0-15,1 0 0,-21 0 0,21 0 16,0 0-16,-1 0 0,1 0 0,0 0 16,0 0-16,0 0 0,0 0 15,42 0 17,0 0-32,0 0 15,0 0-15,0 0 0,22 0 0,-22 0 16,21 0-16,1 21 0,-1-21 0,0 0 15,22 0-15,-1 0 0,1 22 16,20-22-16,-20 0 0,42 0 16,-22 0-16,22 0 0,21 0 0,-21 0 15,42 0-15,-21 0 0,21 0 0,-21 0 16,43 0-16,-22 0 0,21 0 0,-21 0 16,22 0-16,-1 0 0,0 21 0,1-21 15,-1 0-15,0 0 0,1 21 0,-22-21 16,21 0-16,-21 0 0,1 21 15,-22-21-15,0 0 0,0 0 0,-22 0 16,1 0-16,-21 0 0,0 0 0,-22 0 16,1 0-16,-1 0 0,-21 0 15,-20 0-15,20 0 0,-21 0 0,-21-21 16,21 21-16,-21-21 16,-21 21 15,0-21-31,0 21 0,0 0 0,-22 0 15,1 0-15</inkml:trace>
  <inkml:trace contextRef="#ctx0" brushRef="#br0" timeOffset="-147349.77">21907 8043 0,'0'0'0,"0"22"16,0-1-16,22 0 15,-22 0-15,21 0 0,0 0 16,-21 22-16,21-22 0,0 21 0,0-21 15,1 22-15,-1-1 0,0 0 0,21 1 16,-21-1-16,22 0 0,-1 1 0,0-1 16,1 0-16,-1 1 0,0 20 15,-20-20-15,20-1 0,0 0 0,-21 1 16,22-1-16,-22 0 0,0-21 0,0 22 16,-21-22-16,0 0 0,0 0 0,0 0 15,0 1-15,0-1 0,0-42 47,0-1-31,0 1-16,0 0 0,0-21 15,0 21-15,0-1 0,0-20 0</inkml:trace>
  <inkml:trace contextRef="#ctx0" brushRef="#br0" timeOffset="-147021.89">22839 8276 0,'0'0'0,"0"-21"15,0 0-15,0 0 16,-21 21 0,-1 0-16,1 21 0,0 0 15,0 0-15,-21 0 0,20 1 0,-20 20 16,0-21-16,-1 21 0,1 1 15,0-1-15,-22 0 0,22 1 0,0 20 16,-22-20-16,1 20 0,20-21 0,-20 22 16,-1-22-16,22 22 0,-22-22 0,22 0 15,-21-20-15,20 20 0,22-21 16,-21 21-16,21-20 0,-1-1 0,1-21 16,0 21-16,0-21 0,0 0 15,0-21 16,21 0-31,0-1 0,-22 1 0</inkml:trace>
  <inkml:trace contextRef="#ctx0" brushRef="#br0" timeOffset="-144637.89">18923 10414 0,'0'0'0,"21"-21"0,-21 0 0,0 0 16,0-1-16,0 1 0,0 0 0,0 0 16,-21 0-16,0 0 15,0 21-15,-1 0 0,1 0 0,0 0 16,0 0-16,0 0 0,-22 0 0,22 0 15,-21 21-15,21 0 0,-22 21 0,22-21 16,-21 22-16,21-1 0,0 0 16,-1 22-16,1-22 0,0 1 15,0-1-15,21 21 0,-21-20 0,21-1 16,0-21-16,0 22 0,0-1 0,0-21 16,21 21-16,0-20 0,0-1 0,0 0 15,1 0-15,20 0 0,-21 0 16,21-21-16,-20 0 0,20 0 0,-21 0 15,21 0-15,-20 0 0,20-21 0,-21 21 16,21-21-16</inkml:trace>
  <inkml:trace contextRef="#ctx0" brushRef="#br0" timeOffset="-144354.06">19367 10351 0,'0'-22'15,"0"44"-15,0-65 0,-21 43 16,0 0 0,0 43-16,21-22 15,-21 0-15,21 21 0,-21 1 0,21-1 16,-22 0-16,22 1 0,0-1 16,-21 0-16,0 1 0,21-1 0,-21-21 15,21 21-15,-21 1 0,21-22 16,0 0-16,0 0 0,0 0 0,0 1 0,0-1 15,0 0 1,21-21-16,0 0 0,0 0 16,0-21-16,1 21 15,-1-21-15</inkml:trace>
  <inkml:trace contextRef="#ctx0" brushRef="#br0" timeOffset="-143335.54">19770 10795 0,'0'0'0,"0"-21"0,21 0 0,-21 0 16,0-1-16,0 1 15,0 0-15,0 0 0,-21 0 16,-1 21-16,1-21 0,0 21 16,0 0-16,0 0 0,0 0 0,-1 21 15,1 0-15,0 0 0,0 0 16,0 0-16,0 1 0,21-1 0,-22 0 15,1 21-15,0-21 0,21 1 0,0-1 16,0 21-16,0-21 0,-21 0 0,21 1 16,0-1-16,21-21 15,-21 21-15,21-21 0,0 0 16,1 0-16,-1 0 0,0 0 16,0 0-16,0-21 0,0 21 0,22-21 15,-22-1-15,0 1 0,0 0 0,-21 0 16,21 0-16,-21 0 0,22-1 0,-22 1 15,0 0-15,21 0 0,-21 0 16,0 0-16,0 42 31,0 0-31,0 0 0,0 0 16,-21 0-16,21 1 0,0-1 0,-22 0 16,22 0-16,0 0 0,0 0 15,0 1-15,0-1 0,0 0 16,22-21-1,-1 0-15,0 0 16,0 0-16,0-21 0,0 21 0,1-21 16,-1-1-16,0 22 0,0-21 15,0 0-15,0 0 0,-21 0 0,22 0 16,-1-1-16,0 1 0,0 21 0,0-21 16,-21 0-16,21 21 0,1 0 15,-22 21 1,0 0-16,0 0 15,0 1-15,0-1 0,0 0 16,0 0-16,0 0 0,0 0 16,-22-21-16,22 22 15,-21-22 1,0 0-16,0-22 16,0 1-1,0 0-15,-1 0 16,1 21-1,21 21 17,0 0-32,0 0 15,0 1-15,21-22 16,1 0-16,-1 0 16,0 0-16,0 0 0,0 0 0,0 0 15,1 0-15,-1 0 0,21 0 0,-21-22 16,22 22-16,-22-21 0,21 21 15,22-42-15,-43 42 0,0-21 16,0 0-16,-21-1 0,0 1 16,0 0-16,0 0 15,-21 21 1,21 21 0,0 0-16,0 0 15,0 1-15,0-1 16,0 0-16,0 0 0,0 0 0,0 0 15,-21-21-15,0 22 0,21-1 16,-22 0-16,1-21 16,0 0-16,21-21 31,21 21-31</inkml:trace>
  <inkml:trace contextRef="#ctx0" brushRef="#br0" timeOffset="-142756.89">21421 10520 0,'0'0'0,"21"-21"0,-21-22 16,0 22-16,0 0 15,0 0-15,0 0 0,-21 21 16,-1-21-16,1 21 0,0 0 0,0-22 16,-21 22-16,20 0 0,1 0 15,0 0-15,0 22 0,-21-22 0,20 21 16,1 0-16,0 0 0,0 0 16,0 0-16,21 1 0,0-1 0,-21 0 15,21 0-15,0 0 0,0 0 16,0 1-16,21-1 15,-21 0-15,21-21 0,0 21 0,0-21 16,0 21-16,1 0 0,-1 1 16,-21-1-16,21-21 0,-21 21 0,0 0 15,0 0-15,0 0 0,-21 1 16,0-1-16,-1 0 0,1-21 16,0 21-16,0-21 0,0 0 0,0 21 15,-1-21 1,44 0-1,-1 0 1,0 0-16,0 0 0,0 0 16,0 0-16,1 0 0,-22 21 15,0 1-15,21-1 0,-21 0 16,0 0-16,0 0 0,0 0 0,0 22 16,0-22-16,-21 0 0,21 21 15,-22-20-15,1 20 0,0-21 0,21 0 16,-21 22-16,21-22 0,-21 0 0,21 0 15,0 0-15,0 0 0,0 1 0,0-1 16</inkml:trace>
  <inkml:trace contextRef="#ctx0" brushRef="#br0" timeOffset="-141901.86">21188 16277 0,'-64'0'15,"43"0"-15,0-21 0,0 21 16,21-21-16,-21 0 16,21 0-16,0-1 15,0 1-15,21 0 0,0 21 16,0 0-16,0 0 0,0 0 16,1 0-16,-1 0 0,0 21 15,0 0-15,0 1 0,-21-1 0,0 0 16,0 0-16,0 0 0,0 0 0,0 22 15,0-22-15,-21 0 0,0 21 16,-21-20-16,20 20 0,-20-21 0,21 21 16,-21-20-16,20 20 0,-20-21 0,21 21 15,0-20-15,0-1 0,21 21 16,0-21-16,0 0 0,0 1 16,21 20-16,0-21 0,0 0 0,21 22 15,-20-22-15,20 0 0,0 21 16,22-21-16,-1 1 0,-20 20 0,20-21 15,-21 21-15,22-20 0,-22 20 0,-21-21 16,22 0-16,-43 22 0,0-22 16,0 21-16,-21-21 0,-1 22 0,-20-1 15,0-21-15,-22 21 0,22-20 0,-22-1 16,1 21-16,21-21 0,-22 0 16,1 1-16,20-1 0,1 0 0,-22-21 15,22 0-15,0 0 0,-1 0 0,22 0 16,0-21-16,-21 0 0,42-1 15,-21-20-15</inkml:trace>
  <inkml:trace contextRef="#ctx0" brushRef="#br0" timeOffset="-141285.83">20637 13145 0,'0'0'0,"-63"-22"16,42 22-16,0 0 15,42 0 1,21 0-16,0 0 0,22 0 16,21-21-16,-1 21 0,22 0 15,21 0-15,0 0 0,42-21 0,-20 21 16,20 0-16,0-21 0,22 21 15,20-21-15,-20 21 0,-1 0 0,1 0 16,-22 0-16,1 0 0,-1 0 16,-42 0-16,0 0 0,-21 0 0,-22 0 15,-20 0-15,-1 0 0,-41 0 0,-1 21 16,-64 0 0,1-21-16,0 21 0,-22-21 0,-63 21 15,-42 1-15,63-22 16,0 21-16,0-21 0</inkml:trace>
  <inkml:trace contextRef="#ctx0" brushRef="#br0" timeOffset="-141025.8">20637 13843 0,'0'0'0,"-42"21"0,-21 0 15,41 1-15,1-22 0,21 21 0,43-21 16,-1 0-16,21 0 0,22 0 15,0 0-15,21 0 0,21 0 16,21 0-16,21 0 0,-21 0 0,22-21 16,20 21-16,-21 0 0,22 0 0,-1 0 15,1 0-15,-1 0 0,-20 0 16,-1 0-16,0 0 0,-20 0 16,-22 0-16,-22 0 0,-20 0 0,-21 0 15,-22 0-15,0 21 0,-42 0 16,-21-21-16,-21 0 0,-1 0 15,-20 21-15,-1-21 0</inkml:trace>
  <inkml:trace contextRef="#ctx0" brushRef="#br0" timeOffset="-140766.1">20870 14584 0,'0'0'0,"-106"63"15,106-41-15,22-22 0,-1 0 16,21 0-16,22 0 0,20 0 0,1 0 16,21 0-16,0 0 0,21 0 15,0 0-15,21 0 0,0 0 0,0 0 16,21 0-16,1 0 0,-1 0 0,0 0 16,-20 0-16,-1 0 0,0 0 0,-42 0 15,21 0-15,-43 0 0,-20 0 16,-1 0-16,-41 0 0,-1 21 0,-42-21 15,-1 21-15,-20-21 16</inkml:trace>
  <inkml:trace contextRef="#ctx0" brushRef="#br0" timeOffset="-140535.96">20997 15198 0,'0'0'0,"-63"21"0,42-21 15,-1 21-15,44-21 16,-1 0-16,42 0 0,1 0 0,-1-21 16,22 0-16,21 21 0,21-21 15,-21-1-15,21 1 0,21 0 16,-21 21-16,21-21 0,0 0 0,21 21 0,-20-21 16,-1 21-16,-21-22 0,0 22 15,-21 0-15,-1-21 0,-41 21 16,-1 0-16,1-21 0,-22 21 0</inkml:trace>
  <inkml:trace contextRef="#ctx0" brushRef="#br0" timeOffset="-136799.89">21103 10372 0,'0'0'0,"0"-21"16,0-1-16,0 1 15,0 0 1,-21 21-16,0 0 16,21 21-16,0 0 15,-21 22-15,21-22 0,0 21 0,-22 22 16,22-22-16,0 0 0,0 22 15,0-22-15,0 22 0,0-22 0,0 0 16,-21 1-16,21-1 0,-21 0 0,21 1 16,0-1-16,0-21 0,0 22 0,-21-22 15,21 0-15,0 0 0,0 0 16,0-42 15,0 0-31,0 0 0,0 0 16,0-1-16,21-20 0,-21 21 0,0-21 15,21-1-15,0 1 0,1 0 16,-22-1-16,21 1 0,0-22 0,0 22 16,0-21-16,-21-1 0,21 22 0,1-22 15,-1 22-15,-21 0 0,0-1 0,21 22 16,-21 0-16,21 21 0,0 42 31,-21-21-31,21 22 0,-21-1 0,22 22 16,-22-1-16,21-21 0,-21 22 15,0-1-15,0-20 0,0 20 16,21-20-16,-21-1 0,0 0 0,0-21 16,0 22-16,0-22 0,0 21 0,0-21 15,0 1-15,0-1 0,0 0 16,-21-21 15,0-21-31,-1 0 0,1 21 0</inkml:trace>
  <inkml:trace contextRef="#ctx0" brushRef="#br0" timeOffset="-136665.64">20849 10964 0,'0'-21'15,"0"42"-15,21-42 0,0 21 0,1 0 16,-1-21-16,21 21 0,0 0 0,1 0 16,-1-21-16,22 21 0,-22-21 0,21 0 15,1 21-15,-1-22 0,1 1 0,-1-21 16,1 21-16,-1 0 0</inkml:trace>
  <inkml:trace contextRef="#ctx0" brushRef="#br0" timeOffset="-136219.46">21929 10224 0,'-22'-22'0,"44"171"0,-22-276 0,-43 105 0,22 1 16,0 21-16,0 0 0,0 0 16,21 21-16,0 1 15,0-1-15,0 0 0,0 21 0,0 1 16,0-1-16,0 21 0,0-20 0,0 20 15,0-20-15,0-1 0,0 0 0,0 22 16,0-22-16,0-21 0,0 22 16,-22-1-16,22-21 0,-21 21 0,21-20 15,-21-1-15,21 0 0,-21 0 0,0-21 16,21 21-16,-21-21 0,-1 0 16,1 0-16,21-21 15,0 0-15,0 0 16,0 0-16,0-1 0,0 1 0,0 0 15,43-21-15,-22 21 0,21-1 16,-21 22-16,22-21 0,-1 0 0,0 21 16,-21 0-16,22 0 0,-22 0 0,21 0 15,-21 21-15,1 0 16,-22 1-16,0-1 0,0 0 0,0 0 16,0 0-16,-22 0 0,22 1 15,-21-1-15,-21-21 0,21 21 0,0 0 16,-22-21-16,22 21 0,0-21 15,-21 0-15,20 0 0,1 0 0,0 0 16,0 0-16,42 0 31,0-21-31,22 0 0,-22 21 0,21-21 16</inkml:trace>
  <inkml:trace contextRef="#ctx0" brushRef="#br0" timeOffset="-135973.75">22542 10668 0,'0'-21'0,"-42"21"16,0 0-1,21 0-15,-1 0 0,1 0 16,-21 21-16,21 0 0,0 22 16,-22-22-16,22 0 0,0 21 0,21-21 0,0 1 15,-21 20-15,21-21 0,0 0 16,0 0-16,0 1 0,0-1 0,0 0 15,0 0-15,0 0 0,21-21 16,0 0-16,0 21 0,22-21 0,-22 0 16,21 0-16,0 0 0,1 0 0,-1-21 15,22 0-15,-1 0 0,1 21 0</inkml:trace>
  <inkml:trace contextRef="#ctx0" brushRef="#br0" timeOffset="-135437.45">24109 10329 0,'-21'-21'0,"-43"21"15,22 0-15,21 0 16,-22 0-16,1 0 0,0 0 0,-1 0 15,22 21-15,-21 1 0,21-22 16,-1 21-16,1-21 0,21 21 16,0 0-16,0 0 15,21 0-15,1-21 16,-1 22-16,0-1 0,0 0 0,0 0 16,0 0-16,1 22 0,-1-22 0,-21 0 15,0 0-15,0 21 0,0-20 0,0-1 16,0 0-16,0 0 0,0 0 15,-21 0-15,-1-21 0,22 22 16,-21-22-16,0 0 0,0 0 0,21 21 16,-21-21-16,0 0 0,-1 0 0,1 21 15,0-21-15,21 21 0,-21 0 16,21 0 0,0 1-16,0-1 0,0 0 15,0 0-15,0 0 0,0 0 16,0 1-16,21-1 0,-21 0 0,0 0 15,0 0-15,0 0 0,0 22 16,0-22-16,0 0 0,0 0 0,-21 22 16,0-22-16,0 0 0,-1 0 0,1 0 15,0 0-15,0 1 0,0-1 0,0 0 16,-1 0-16,22 0 0,-21-21 16,0 0-1</inkml:trace>
  <inkml:trace contextRef="#ctx0" brushRef="#br0" timeOffset="-135073.89">20997 11451 0,'0'0'0,"-148"43"16,127-43-16,0 0 0,0 0 16,21 21-16,21-21 15,0 0-15,21 0 0,1 0 16,20 0-16,22 0 0,-1 0 0,1 0 16,21 0-16,21 0 0,0 0 15,-21 0-15,21 0 0,21 0 0,-21 0 16,0 0-16,-21 0 0,0 0 0,-22 0 15,1 0-15,-22 0 0,-41 0 0,-1 21 16,-42-21 0,-1 0-16,-20 0 0,0 0 15,-1 0-15,-20 0 0,-1 0 0,1 0 16,-1 0-16,-20 0 0,-1 0 16,0 0-16,-20 0 0</inkml:trace>
  <inkml:trace contextRef="#ctx0" brushRef="#br0" timeOffset="-134901.71">20913 11642 0,'-64'0'0,"-63"21"16,318-42-16,-340 42 16,171-21-16,20 0 15,0 0-15,22 0 0,-22 0 0,43 0 16,-22 0-16,22 0 0,0 0 0,-1 0 16,22-21-16,-21 21 0,-1-21 15,22-1-15,-21 22 0,0-21 0,-22 0 16,22 0-16,-22 0 0,1 0 15,20-1-15,-20-20 0</inkml:trace>
  <inkml:trace contextRef="#ctx0" brushRef="#br0" timeOffset="-134245.37">23664 8573 0,'21'0'16,"-42"0"-16,42-22 0,1 22 0,-44 0 31,1 22-31,-21-22 0,0 21 16,-1 21-16,1-21 0,0 22 15,-22 20-15,1-21 0,-1 22 0,-21-1 16,22 1-16,-43-1 0,21 1 0,-20-1 16,-1 1-16,0 21 0,21-22 15,-21 1-15,22-1 0,-1 1 0,22-1 16,-1 1-16,22-22 0,-22 0 0,22 1 16,0-1-16,20-21 0,1 0 0,0 22 15,0-43-15,0 21 0,42-42 31,0-1-15,0-20-16,0 21 0,1-21 0,20-1 16,-21 1-16</inkml:trace>
  <inkml:trace contextRef="#ctx0" brushRef="#br0" timeOffset="-133881.52">23897 8615 0,'0'0'0,"0"-21"15,-21 21 1,0 0 0,0 0-16,-1 21 0,-20 0 0,21 21 15,-21 1-15,-1-1 0,-20 0 0,20 22 16,-20-1-16,-1 1 0,1-1 15,-22 1-15,1-1 0,-1 1 0,0-1 16,-21 1-16,22 21 0,-22-22 0,21 1 16,1-1-16,-1 1 0,21-22 0,1 21 15,-1-20-15,22-1 0,0 0 0,-1-20 16,1 20-16,21-21 0,0 0 16,0 0-16,-1-21 0,22 22 15,0-44 1,0 1-16,0 0 0,22 0 15,-1 0-15,0-22 0,21 22 16,-21-21-16,22 0 0,-1-1 0</inkml:trace>
  <inkml:trace contextRef="#ctx0" brushRef="#br0" timeOffset="-133253.98">23812 8573 0,'22'-22'0,"-44"44"0,44-65 0,-1 22 0,-21 0 16,0 0 0,-21 21-1,-1 0-15,1 0 0,-21 0 16,21 0-16,-22 0 0,22 0 0,-21 0 15,0 0-15,-1 0 0,22 0 16,-21 21-16,-22-21 0,22 21 0,0-21 16,-1 21-16,1-21 0,0 21 0,-1-21 15,1 0-15,21 22 0,-22-22 0,22 0 16,0 0-16,42 0 31,0 0-31,1 0 0,-1 0 16,21-22-16,-21 22 0,22-21 0,-1 21 15,0-21-15,1 21 0,-1-21 16,0 21-16,1-21 0,-1 21 0,0 0 16,22-21-16,-43 21 0,21 0 0,1-22 15,-22 22-15,0 0 0,0 0 16,-21 22 0,0-1-16,0 0 15,0 0-15,0 0 0,0 22 0,0-22 16,21 21-16,-21 0 0,0 1 15,0-1-15,0 0 0,0 1 16,0-1-16,21 0 0,-21-20 0,0 20 16,0 0-16,0-21 0,0 22 0,0-22 15,0 0-15,0 0 0,0 0 0,-21 1 16,21-1-16,-21 0 0,21 0 16,0 0-16,0 0 15,21-21 32,-21-21-47,21 0 16</inkml:trace>
  <inkml:trace contextRef="#ctx0" brushRef="#br0" timeOffset="-130341.8">22754 10668 0,'0'0'0,"21"0"15,0 0-15,1 0 16,-1 0-16,0 0 16,-21-21-16,21 0 15,-21 0-15,21-1 0,-21 1 16,0 0-16,0 0 15,0 0-15,0 0 0,0-22 0,0 22 16,0 0-16,-21 0 0,0-22 0,0 22 16,21 0-16,0 0 0,-21-21 15,-1 20-15,1 1 0,21 0 16,-21 0-16,0 0 0,0 0 0,0-1 16,21 1-16,-22 21 0,1-21 0,0 0 15,0 0-15,0 21 0,0-21 16,-1 21-16,1 0 0,-21-22 0,21 22 15,0 0-15,-22-21 0,22 21 0,-21-21 16,-1 21-16,22 0 0,-21 0 16,0 0-16,-1 0 0,1-21 0,0 21 15,-1 0-15,1 0 0,0 0 0,-1 0 16,1 0-16,0 0 0,-1 0 0,22 0 16,0 0-16,-21 0 15,20 0-15,1 0 0,0 0 0,0 0 16,0 21-16,0-21 0,-1 21 0,1 0 15,0-21-15,0 22 0,0-1 16,0-21-16,-1 21 0,1 0 0,0 0 16,0 0-16,0 1 0,0-22 0,-1 21 15,1 0-15,0 0 0,0 0 16,0 0-16,0 1 0,-1-1 16,22 0-16,-21 0 0,0 0 0,21 0 15,0 22-15,-21-22 0,0 0 0,0 0 16,21 22-16,-22-22 15,22 0-15,-21 21 0,21-21 0,-21 22 16,21-22-16,0 0 0,0 21 0,-21-20 16,21 20-16,0-21 0,0 21 0,0-20 15,0 20-15,0-21 0,0 21 16,0-20-16,0 20 0,0-21 0,0 21 16,0-20-16,0 20 0,0-21 0,0 21 15,0-20-15,0-1 0,0 21 0,21-21 16,-21 0-16,0 22 0,0-22 15,21 0-15,0 0 0,1 0 0,-22 1 16,21-1-16,0 0 0,-21 0 0,21 0 16,0 0-16,0-21 0,1 22 15,-22-1-15,42-21 0,-21 21 0,0 0 16,0-21-16,1 21 0,20-21 16,-21 21-16,21-21 0,-20 22 0,20-22 15,0 0-15,-21 21 0,22-21 0,-1 0 16,0 0-16,1 0 0,-1 0 0,22 0 15,-22 0-15,0 0 0,1 0 16,-1 0-16,0 0 0,1 0 0,-1 0 16,0 0-16,1 0 0,-1 0 0,0 0 15,1 0-15,-1 0 0,0-21 0,1 21 16,-1 0-16,0-22 0,1 1 0,-1 21 16,0-21-16,-21 0 15,22 21-15,-1-21 0,0 0 0,-20-22 16,20 22-16,0 0 0,-21-21 0,22-1 15,-22 1-15,21 0 0,-21-1 0,1 1 16,-1 0-16,21-1 0,-21-20 16,0 20-16,-21 1 0,22 0 0,-1-1 15,-21 1-15,21 0 0,-21 21 0,0-22 16,0 1-16,0 0 0,0 20 0,0-20 16,0 0-16,-21 21 0,0-22 15,-1 22-15,1-21 0,0 21 0,-21-1 16,21 1-16,-1-21 0,-20 21 15,21 0-15,0-1 0,-22 1 16,22 21-16,0-21 0,0 0 0,0 21 16,0 0-16,-1-21 0,1 21 0,0 0 15,0 0-15,0 0 16</inkml:trace>
  <inkml:trace contextRef="#ctx0" brushRef="#br0" timeOffset="-125473.58">18627 11282 0,'-22'0'0,"22"21"16,22-21 46,-1 0-62,0 0 0,0 0 0,0 0 16,0 0-16,1 0 0,-1 21 0,21-21 15,-21 0-15,22 0 0,-1 21 0,21-21 16,1 0-16,21 0 0,-1 0 16,1 22-16,21-22 0,-22 0 0,22 0 15,-21 0-15,0 21 0,-1-21 0</inkml:trace>
  <inkml:trace contextRef="#ctx0" brushRef="#br0" timeOffset="-121877.99">22310 10075 0,'0'0'0,"0"-21"16,0 0-16,0 0 15,-22 0-15,1 21 0,0-21 16,0 21-16,0-22 0,0 22 0,21-21 16,-22 21-16,1-21 0,-21 21 0,21 0 15,0-21-15,-1 21 0,-20 0 16,21 0-16,-21 0 0,20 0 0,-20 0 15,0 0-15,-1 0 0,1 0 0,0 0 16,-1 21-16,1 0 16,0-21-16,-1 21 0,1 1 0,0-22 15,21 21-15,-22 0 0,22 0 0,-21-21 16,21 21-16,-1 0 0,1 1 16,-21-1-16,21 21 0,0-21 0,-1 0 15,1 1-15,-21 20 0,21-21 0,0 21 16,-1-20-16,1 20 0,0 0 0,0-21 15,0 22-15,0-1 0,-1-21 16,1 22-16,0-1 0,21-21 0,0 21 16,0-20-16,0 20 0,-21 0 0,21-21 15,0 22-15,0-22 0,0 21 16,0-21-16,0 22 0,0-1 0,0-21 16,0 22-16,0-22 0,0 21 15,21-21-15,-21 22 0,0-22 0,0 0 16,21 0-16,0 21 0,-21-20 0,0-1 15,22 0-15,-1 21 0,-21-21 16,21 1-16,-21-1 0,21 0 0,0 0 16,-21 0-16,21 0 0,1 1 0,-1-1 15,0 0-15,0 0 0,-21 0 16,21-21-16,0 21 0,1 1 16,-1-1-16,0-21 0,0 21 0,0-21 15,-21 21-15,21-21 0,1 0 0,-1 21 16,21-21-16,-21 21 0,0-21 15,1 0-15,20 0 0,0 0 0,-21 22 16,22-22-16,-1 0 0,0 0 16,1 0-16,-1 0 0,0 0 0,-20 0 15,20 0-15,0 0 0,1 0 0,-22 0 16,21 0-16,0 0 0,-20 0 0,20 0 16,-21 0-16,21-22 0,1 22 15,-22 0-15,21 0 0,-21-21 0,22 0 16,-1 21-16,-21-21 0,22 0 0,-1 21 15,-21-21-15,21-1 0,-20 22 0,20-21 16,-21 0-16,0 0 0,22 0 16,-22 0-16,21-1 0,-21 1 15,0 0-15,1 0 0,-1-21 0,21 20 16,-21-20-16,0 21 0,1-21 0,-1-1 16,-21 1-16,21 0 0,0-1 0,0 1 15,0 0-15,1 20 0,-1-20 16,-21 0-16,21 21 0,0-22 0,-21 1 15,21 21-15,-21-22 0,0 22 0,0-21 16,0 0-16,0 20 0,0-20 16,0 0-16,0-1 0,-21 1 0,0 21 15,21-21-15,-21-1 0,0 1 16,-1 21-16,22-22 0,0 22 0,-21-21 16,0 21-16,21 0 0,0-1 15,0 1-15,0 0 0,-21-21 16,0 21-16,21-1 15,-21 22-15,21-21 0,-22 0 0,1 21 16,0-21-16,0 21 0,0-21 0,-22 0 16,1 21-16,0-22 0,-1 1 15,22 21-15,-21-21 0,0 21 0,-1-21 16,1 0-16,21 21 0,0-21 0,-22 21 16,22 0-16,0-22 0,0 22 15,0 0-15,-1 0 0,1 0 0,0-21 16,0 21-16,0 0 0,0 0 15,-22 0-15,22 0 0,0 0 16,-21 21-16,20 1 0,-20-22 0,21 21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3T14:09:15.6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3027 2223 0,'0'-22'0,"0"1"16,0 0 0,-21 21-1,21 21 1,0 0-16,0 1 0,0-1 0,0 0 15,0 21-15,0-21 0,0 22 16,0 20-16,0-20 0,-22 20 0,22-21 16,0 22-16,0-1 0,0-20 15,-21 20-15,21-20 0,-21 20 16,0-21-16,0 22 0,21-22 0,-21 22 16,-1-22-16,22 0 0,0 1 15,-21-1-15,0 0 0,21 1 0,-21-22 16,21 0-16,0 0 0,-21 0 0,21 1 15,0-1-15,0-42 47,0-1-47,0 1 0,0 0 16,0 0-16,21-21 0,-21-1 0,21 1 16</inkml:trace>
  <inkml:trace contextRef="#ctx0" brushRef="#br0" timeOffset="902.3">3006 2265 0,'0'0'15,"-22"0"-15,22-21 16,22 21 15,-1 0-31,0 0 16,0 0-16,0 0 0,22 0 0,-22 0 15,21 0-15,0 0 0,22 0 16,-22 0-16,22 0 0,-1 0 0,1 0 16,20 0-16,-20 0 0,21 0 0,-22 0 15,1-21-15,20 21 0,-20 0 16,-1 0-16,1 0 0,-1 0 0,22 0 15,-22 0-15,22 0 0,0 0 0,-22 0 16,1 0-16,-1 0 16,1 0-16,-1 0 0,-20 0 0,-1 0 15,0 0-15,1 0 0,-1 0 0,-21 0 16,21 0-16,-20 0 0,-1 0 16,0 0-16,-21 21 46,0 0-46,0 0 0,-21 0 16,21 0-16,0 1 0,-21-1 16,21 0-16,0 0 0,0 0 15,0 0-15,-22 1 0,22 20 0,-21-21 16,21 0-16,0 22 0,0-22 0,-21 21 16,21-21-16,0 22 0,0-22 15,0 21-15,-21-21 0,21 0 16,0 22-16,0-22 0,0 21 0,0-21 15,0 1-15,0-1 0,0 21 0,0-21 16,0 0-16,0 1 0,0-1 16,0 0-16,0 0 0,0 0 0,0 0 15,0 1-15,-21-1 0,21 0 0,0 0 16,0 0-16,-21-21 0,21 21 16,-22 1-16,1-22 0,21 21 0,-21-21 15,0 0-15,0 21 0,0-21 0,-1 0 16,1 0-16,0 21 0,0-21 15,-21 0-15,-1 0 0,1 0 16,0 21-16,-1-21 0,-20 0 0,20 0 16,-20 0-16,-1 0 0,1 0 0,-1 21 15,-20-21-15,20 0 0,-20 0 16,-1 22-16,0-22 0,1 0 0,-22 0 16,21 21-16,0-21 0,1 0 0,-1 0 15,22 0-15,20 0 0,-20 0 16,20 0-16,1 0 0,0 0 0,-1 0 15,22 0-15,-21 0 0,21 0 16,0 0-16,-1 0 16,22-21-16,-21 21 15,42-22 17,1 22-32,-1-21 0,0 21 15,0-21-15,0 0 0,0 0 16</inkml:trace>
  <inkml:trace contextRef="#ctx0" brushRef="#br0" timeOffset="1461.89">4170 1884 0,'0'21'31,"0"0"-15,-21 0-16,21 1 0,-22-1 16,22 21-16,0-21 0,0 22 0,-21-1 15,21 0-15,-21 1 0,21-1 0,-21 21 16,21 1-16,0-1 0,0 1 16,0-1-16,-21 1 0,21-1 0,0 1 15,-21-1-15,21 1 0,0-1 0,0 1 16,0-1-16,-22 1 0,22-1 15,0 1-15,0-1 0,0-20 0,-21-1 16,21 22-16,0-22 0,0 0 0,0-21 16,0 22-16,0-1 15,0-21-15,0 22 0,0-22 0,0 0 16,0 21-16,-21-21 0,21 1 0,0-1 16,0 0-16,0 0 0,0 0 15,0-42 16,-21 21-15,21-21-16,0 0 0,0 0 16,-21-1-16,21 1 0,-21 0 0</inkml:trace>
  <inkml:trace contextRef="#ctx0" brushRef="#br0" timeOffset="1894.09">2815 2985 0,'-21'0'16,"42"0"-16,-21 0 31,21 0-31,22 0 0,-22-22 16,21 22-16,22 0 0,-22 0 0,21 0 15,22 0-15,0 0 0,-1 0 16,22 0-16,-21-21 0,21 21 0,0 0 16,-22 0-16,22 0 0,-21 0 0,21 0 15,-22-21-15,22 21 0,-21 0 16,-1 0-16,1 0 0,0 0 0,-22 0 15,1 0-15,-1 0 0,-20 0 0,-1 0 16,-21 0-16,0 0 0,0 0 16,1 0-16,-1 0 15,0 0 17,-21-21-32,21 21 0,0-21 15,0 0-15</inkml:trace>
  <inkml:trace contextRef="#ctx0" brushRef="#br0" timeOffset="2536.02">5990 2836 0,'0'22'16,"21"-22"-1,0 0-15,1 0 0,-1 0 16,21 0-16,-21 0 0,22 0 0,-1 0 15,0 0-15,1 0 0,20 0 16,-21 0-16,1 0 0,20 0 0,1 0 16,-22-22-16,22 22 0,-22 0 0,0 0 15,1 0-15,-1 0 0,-21-21 16,21 21-16,-20 0 0,-1 0 16,-21-21-16,0 0 15,-21 0-15,-1 21 16,1 0-16,0-21 0,0 21 15,0 0-15,0 0 0,21-22 16,-22 22-16,1 0 16,0 0-16,0 0 15,42 0 32,0 0-47,0 0 0,1 0 16,-1 0-16,0 0 0,-21 22 0,21-22 15,-21 21-15,21 0 0,-21 0 16,0 0-16,0 0 0,0 1 16,0-1-16,-21 21 0,0-21 0,0 0 15,-22 1-15,22-1 0,0 0 0,-21 0 16,21 0-16,-1 0 0,1 1 16,0-22-16,0 21 0,0 0 15</inkml:trace>
  <inkml:trace contextRef="#ctx0" brushRef="#br0" timeOffset="3418.04">8276 2053 0,'0'0'0,"0"64"0,0-22 0,0 43 16,0-22-16,0 22 0,-21-22 15,21 22-15,-21-21 0,21-1 0,-21 1 16,21-1-16,0 1 0,0-22 0,0 0 16,0 1-16,-22-1 15,22-21-15,0 21 0,0-20 0,-21-1 16,21 0-16,0 0 0,0 0 16,0-42 15,0 0-31,-21 0 0,21 0 0,0-1 15</inkml:trace>
  <inkml:trace contextRef="#ctx0" brushRef="#br0" timeOffset="3910.32">8022 1820 0,'0'0'0,"0"-42"15,0 21-15,0 0 16,21 21-16,0-21 0,1 21 0,-1-22 16,21 22-16,-21-21 0,0 21 15,22 0-15,-22 0 0,21 0 0,1 0 16,-22 0-16,21 21 0,0 1 0,1-1 16,-1 0-16,0 21 0,-20 1 15,-1-1-15,0 0 0,-21 1 0,0-1 16,0 21-16,-21-20 0,0 20 0,-1-20 15,-20-1-15,0 0 0,-1 1 16,1-1-16,0 0 0,-1 1 0,1-22 16,0 0-16,21 0 0,-22 0 15,22 0-15,0 1 0,0-1 16,42-21 15,0 0-31,0 0 16,0-21-16,22 21 0</inkml:trace>
  <inkml:trace contextRef="#ctx0" brushRef="#br0" timeOffset="4526.35">9250 2709 0,'0'0'0,"0"-21"0,0 0 0,0 0 16,0 0-16,0 0 0,0-1 16,0 1-16,0 0 0,0 0 0,-21 0 15,-1 0-15,-20 21 0,21-22 16,0 22-16,-22 0 0,22 0 15,-21 0-15,21 0 0,-22 22 0,1-1 16,21 0-16,-21 0 0,-1 21 0,1-20 16,21 20-16,0-21 0,-22 21 15,22 1-15,0-22 0,0 21 0,21 1 16,0-22-16,0 0 0,0 0 0,0 0 16,0 0-16,0 1 0,0-1 0,42-21 15,-21 0-15,0 0 16,1 0-16,20 0 0,0 0 0,-21 0 15,22-21-15,-1 21 0,0-22 0,1 1 16,-22 0-16,21 0 16,1 0-16,-22 0 0,21-22 0,-21 22 15,0 0-15,1-21 0,-1 20 0,-21 1 16,0-21-16,0 21 0,0 0 16,0-1-16,0 44 31,-21-1-31,-1 21 0,22-21 0,-21 0 15,21 1-15,0 20 0,-21-21 16,21 21-16,0-20 0,0-1 0,0 0 16,0 0-16,0 0 0,0 0 0,0 1 15,0-1-15,21-21 0,-21 21 0,21-21 16,1 0-16,-1 0 16,21 0-16,-21 0 0,0 0 15,1 0-15,-1-21 0,21 0 0,-21 21 16</inkml:trace>
  <inkml:trace contextRef="#ctx0" brushRef="#br0" timeOffset="4830.34">9906 2540 0,'0'0'0,"0"-42"16,0 21-16,-21-1 15,0 22-15,-1 0 0,1 0 16,0 0-16,0 0 0,0 0 15,0 0-15,-1 22 0,1-1 16,0 0-16,0 0 0,0 21 0,0 1 16,-1-22-16,1 21 0,0 1 0,0-1 15,21-21-15,0 21 0,0 1 16,0-22-16,0 0 0,0 21 0,0-20 16,0-1-16,21-21 0,0 21 0,0 0 15,1-21-15,-1 0 0,0 21 0,0-21 16,21 0-16,-20 0 0,-1 0 15,21 0-15,-21 0 0,22-21 0,-22 0 16,21 0-16,-21 0 0,22-1 0,-1 1 16,0-21-16</inkml:trace>
  <inkml:trace contextRef="#ctx0" brushRef="#br0" timeOffset="5490.14">10456 2096 0,'-21'-22'0,"42"44"0,-42-65 16,21 22-16,-21 21 16,0 0-16,21 21 15,-21 0 1,21 1-16,0-1 16,-22 21-16,22 0 0,0 1 0,0-1 15,-21 0-15,21 22 0,0-1 0,0-20 16,-21 20-16,21-20 0,-21 20 0,21-21 15,0 1-15,0-22 0,-21 21 16,21 1-16,-21-22 0,21 0 0,0 0 16,0 0-16,0 0 0,-22-21 15,22 22-15,0-44 32,0 1-17,0 0-15,22-21 0,-22 21 16,21-1-16,0 1 15,-21 0-15,21-21 0,0 21 0,0-1 16,1 1-16,-1 0 0,0 0 0,0 0 16,0 0-16,0 21 0,1 0 0,-1-22 15,0 22-15,0 0 16,-21 22 0,0-1-16,-21 0 15,0-21-15,0 0 0,-1 21 16,1-21-16,0 21 0,0-21 15,0 0-15,0 0 0,-1 0 0,1 0 16,0 0-16,0 0 0,0 0 31,21 21-31,0 1 16,0-1-16,0 0 0,0 0 16,0 0-16,0 0 0,0 1 15,0-1-15,21 0 0,-21 0 0,21 0 16,0-21-16,-21 21 0,0 1 0,21-22 15,1 21-15,-1-21 0,0 21 16,0-21-16,0 0 0,22 0 16,-22 0-16,21 0 0,0 0 0,1 0 15,-1 0-15,0-21 0,1 21 0,-1-21 16,0 21-16,1-22 0</inkml:trace>
  <inkml:trace contextRef="#ctx0" brushRef="#br0" timeOffset="6434.72">11324 2752 0,'0'-21'16,"0"42"-16,0-64 0,0 22 0,0 0 0,0 0 15,-21 0-15,21 0 0,-21-1 16,0 1-16,21 0 0,-22 0 0,1 21 16,0 0-16,0-21 0,0 21 0,0 0 15,-1 0-15,1 0 0,0 21 0,0 0 16,0 0-16,0 0 15,-1 1-15,1-1 0,-21 21 0,21-21 16,0 22-16,-1-22 0,1 0 0,0 21 16,21-21-16,0 1 0,-21-1 15,21 0-15,0 0 0,0 0 0,0 0 16,21 1-16,0-22 0,0 0 16,22 0-16,-22 0 0,0 0 15,21 0-15,-20 0 0,20-22 16,0 1-16,-21 0 0,22 0 0,-22 0 15,21 0-15,-21-1 0,1 1 0,20-21 16,-21 21-16,-21 0 0,21-22 16,-21 22-16,0 0 0,0 0 15,0 0-15,0-1 0,0 1 16,-21 21 0,0 0-16,0 21 0,0 1 15,21-1-15,0 0 0,-22 0 16,22 0-16,-21 0 0,21 1 0,0 20 15,0-21-15,0 0 0,0 0 0,0 1 16,0-1-16,0 0 0,21 0 16,1 0-16,-1 0 0,0 1 0,0-22 15,21 21-15,-20-21 0,20 0 0,-21 21 16,21-21-16,1 0 0,20 0 16,-20 0-16,-1 0 0,0 0 0,1 0 15,20-21-15,-21 21 0,1-21 16,-22-1-16,21 1 0,1 21 0,-22-21 15,0-21-15,0 21 0,0-1 0,-21 1 16,0-21-16,0 21 0,0-22 16,0 22-16,0 0 0,0 0 0,0 0 15,0 0-15,-21-1 0,-21 1 0,21 21 16,-1 0-16,-20 0 0,21 0 0,-21 0 16,20 21-16,-20 1 0,21-1 15,0 0-15,0 0 0,-1 0 16,1-21-16,21 21 0,-21 1 0,21-1 15,0 0-15,21-21 16,0 0-16,1 21 0,-1-21 16,0 0-16,21 0 0,-21 0 0,1 0 15,-1 0-15,21 0 0,-21 0 0,22 21 16,-22 0 0,-21 1-16,21-1 0,-21 0 0,0 0 15,0 0-15,0 22 0,0-22 0,0 21 16,0-21-16,0 22 0,-21-1 0,0 0 15,21 1-15,-22-1 0,1 0 16,0 1-16,21-1 0,-21 0 0,0-21 16,0 22-16,21-22 0,0 0 15,-22 21-15,22-20 0,-21-22 0,21 21 16,0 0-16,21-21 31,1-21-15,-1 0-16,0-1 0,0 1 0,0-21 15,0 21-15,1-22 0,20 1 0,0 0 16</inkml:trace>
  <inkml:trace contextRef="#ctx0" brushRef="#br0" timeOffset="6797.89">12467 2836 0,'0'0'0,"21"0"16,-21-21-16,21 21 15,-21-21-15,22 21 16,-1 0-16,0-21 0,0 0 0,0 0 16,22 21-16,-22-22 0,0 22 15,0-21-15,0 0 0,0 0 0,22 0 16,-22 0-16,0-1 16,-21 1-16,0 0 0,-21 21 15,0 0 1,-22 0-16,22 0 0,-21 0 0,21 21 15,-22 0-15,22 1 0,-21-1 16,21 21-16,0-21 0,-1 22 0,1-22 16,0 0-16,21 21 0,0-21 0,0 1 15,0-1-15,0 0 0,21 0 16,0 0-16,1 0 0,-1-21 0,21 0 16,-21 22-16,22-22 0,-1 0 0,-21 0 15,21 0-15,1 0 0,-1 0 0,-21 0 16,22-22-16,-22 1 0,0 21 0,0-21 15,0 0-15</inkml:trace>
  <inkml:trace contextRef="#ctx0" brushRef="#br0" timeOffset="7986.18">10160 3344 0,'0'0'0,"21"0"15,-21 22 16,0-1-31,0 0 16,0 0-16,0 0 0,0 0 0,0 22 16,0-22-16,0 0 0,0 21 0,0-20 15,-21 20-15,21-21 0,-21 21 0,21 1 16,-21-22-16,21 21 16,-22 1-16,1-1 0,0-21 0,0 21 0,0 1 15,-22-1-15,22 0 0,-21 1 0,0-1 16,20-21-16,-20 22 0,0-22 15,-1 21-15,1-21 0,-21 22 16,20-22-16,1 0 0,-22 0 0,22 0 16,-21 0-16,-1 1 0,22-1 0,-22 0 15,-20-21-15,20 21 0,-21-21 0,1 0 16,-1 21-16,0-21 0,-20 0 0,20 0 16,0 0-16,-21 0 0,22 0 15,-22 0-15,0 0 0,0 0 0,22-21 16,-22 0-16,21 21 0,0-21 0,1 0 15,-1 21-15,0-22 0,22 1 0,-22 0 16,22 0-16,-22 0 0,22 0 16,-22-22-16,21 22 0,1 0 15,-22 0-15,22 0 0,-1-1 0,1 1 16,20 0-16,-20 0 0,21-21 0,-1 42 16,1-22-16,21 1 0,-22 0 15,22 0-15,0 0 0,0 21 0,21-21 16,-21-1-16,0 1 15,21 0 17,0 0-32,21 21 15,0-21-15,0 0 16,0-1-16</inkml:trace>
  <inkml:trace contextRef="#ctx0" brushRef="#br0" timeOffset="8454.33">6392 3683 0,'0'0'0,"0"21"47,-21-21-47,0 21 16,21 1-16,-21 20 0,21-21 15,-21 0-15,21 22 0,-22-22 0,1 21 16,21 0-16,-21-20 0,0 20 15,21 0-15,-21-21 0,0 22 0,21-22 16,-22 21-16,22-21 0,0 1 0,-21-1 16,21 0-16,-21 0 0,21-42 47,0 0-47,0 0 0,0-1 0,0 1 15,0 0-15,0 0 0,0-21 16,21 20-16,-21-20 0,0 21 0,0 0 15,0 0-15,21-1 0,-21 1 0,0 0 16,22 21-16,-1 0 16,0 0-1,0 0-15,-21 21 0,42 0 0,-20 1 16,-1-1-16,21 0 0,-21 21 0,22-21 16,-1 1-16,0-1 0,1 21 0,-1-21 15,0 0-15,1 1 0,-1-1 16,0-21-16,1 21 0,-1 0 0,0-21 15,-21 0-15,22 21 0,-22-21 0,0 0 16,0 0-16,0 0 0,1 0 16</inkml:trace>
  <inkml:trace contextRef="#ctx0" brushRef="#br0" timeOffset="9614.07">6689 5800 0,'21'0'16,"0"0"-16,0 0 0,0 0 15,0 0-15,1-21 0,-1 21 16,0 0-16,0-22 0,21 1 16,-20 21-16,20-21 0,-21 0 0,21 0 15,1 0-15,-1-22 0,0 22 0,1-21 16,-1 21-16,-21-22 0,22 22 16,-1-21-16,-21 21 0,0-22 0,0 22 15,1-21-15,-22 21 0,0-22 0,0 22 16,0-21-16,0 21 0,0-1 0,-22 1 15,1 0-15,0 21 0,0 0 16,0 0-16,0 0 0,-22 0 0,22 0 16,0 21-16,-21 0 0,20 1 0,1-1 15,0 21-15,-21 0 0,21 1 16,-1-1-16,1 22 0,21-1 16,-21 1-16,0-1 0,0 1 0,0-1 15,-1 22-15,1-22 0,0 1 0,0-1 16,0 1-16,0-22 0,-1 22 15,22-1-15,0 1 0,-21-22 0,21 21 16,0-20-16,-21 20 0,21-20 0,0-1 16,0 0-16,0 1 0,0-1 0,0 0 15,0 1-15,0-22 0,21 21 16,0-21-16,1-21 0,-22 21 0,21-21 16,0 0-16,0 0 0,0 0 0,0-21 15,22 0-15,-22 0 0,0-21 16,0 20-16,0-20 0,1 0 0,-1-1 15,-21 1-15,0 0 0,0-1 16,0-20-16,0 21 0,0-1 0,-21 1 16,-1 0-16,-20-1 0,21 1 0,-21 0 15,-1-1-15,-20 22 0,20 0 0,-20 0 16,21 0-16,-1-1 0,-20 22 16,20 0-16,22 0 0,-21 0 0,21 0 15,0 0-15,-1-21 0,44 21 31,-1 0-31,0 0 0,21-21 16,1 21-16,-1-21 0,0 0 0,22 21 0,-22-21 16,22-1-16,-1 1 15,1 0-15,-1-21 0,1 21 0,-1-22 16,-21 22-16,22-21 0,-22-1 0,22 22 16,-43-21-16,21 0 0,-21 20 0,1-20 15,-1 0-15,-21 21 0,21-1 16,-21-20-16,0 21 0,0 0 0,0 0 15,0-1-15,-21 1 0,0 21 16,-1 0 0,22 21-16,-21-21 0,21 22 15,0 20-15,0-21 0,0 21 0,0 1 16,0-22-16,0 42 0,-21-20 16,21-1-16,0 0 0,-21 1 15,21-1-15,0 0 0,-21-20 0,21 20 16,0-21-16,0 21 0,0-20 0,0-1 15,0 0-15,0 0 0,21-21 32,0 0-32,0 0 0,0-21 15,1 0-15,-1 0 0,0-1 0,0 1 16,0 0-16,0 0 0</inkml:trace>
  <inkml:trace contextRef="#ctx0" brushRef="#br0" timeOffset="10002.03">7789 5588 0,'0'0'0,"21"0"16,-42 21 0,21 0-1,-21 1-15,0-1 0,0 0 0,0 0 16,21 0-16,-22 0 0,22 1 16,-21 20-16,0-21 0,21 0 0,0 0 15,0 1-15,0-1 0,0 0 16,21-21-16,0 0 0,1 21 0,-1-21 15,0 0-15,0 0 0,21 0 16,-20 0-16,20-21 0,-21 0 16,21 21-16,-20-21 0,20-1 0,-21 1 15,0 0-15,0 0 0,1-21 0,-22 20 16,0 1-16,0-21 0,0 21 16,0 0-16,0-1 0,-22-20 0,1 42 15,0-21-15,-21 0 0,21 21 0,-1 0 16,-20 0-16,21 0 0,-21 0 0,20 0 15,1 21-15,0-21 0,0 21 16,0 0-16,21 0 0,-21-21 0,21 22 16,0-1-16,0 0 0,0 0 15,21-21-15,0 21 0,0-21 16,21 0-16,-20 0 0,20 0 0,-21 0 16,21 0-16</inkml:trace>
  <inkml:trace contextRef="#ctx0" brushRef="#br0" timeOffset="10554.68">8636 5567 0,'0'-21'0,"0"42"0,0-63 16,0 20-16,-21 22 16,0 0-16,-1 0 0,1 0 0,0 0 15,0 0-15,-21 0 16,20 0-16,1 22 0,0-22 0,0 21 15,0 0-15,0 0 0,-1 0 0,1 22 16,0-22-16,21 0 0,-21 21 0,21-21 16,-21 22-16,21-22 0,0 0 15,0 0-15,0 0 0,0 1 0,0-1 16,0 0-16,21-21 0,0 0 16,0 0-16,0 0 0,1 0 0,-1 0 15,0 0-15,0-21 0,21 0 16,-20-1-16,-1 1 0,21 0 0,-21 0 15,0-21-15,1 20 0,-1-20 0,0 0 16,0-1-16,0 1 0,0 0 0,1-1 16,-22 1-16,21 0 0,0-1 15,-21-20-15,0 21 0,21-1 16,-21 1-16,21 21 0,-21 0 0,0-1 16,0 1-16,0 0 0,0 42 15,-21 0 1,0 1-16,21-1 0,-21 21 0,0 0 15,21-20-15,0 20 0,-22 0 0,22 1 16,-21-1-16,21 0 0,0 1 0,0-22 16,0 21-16,0 0 0,0-20 15,0 20-15,0-21 0,0 0 0,0 0 16,0 1-16,0-1 0,0 0 16,21 0-16,1-21 15,-1 0-15,0 0 16,0 0-16,0 0 15,0 0-15,1-21 0,-1 21 0</inkml:trace>
  <inkml:trace contextRef="#ctx0" brushRef="#br0" timeOffset="11342.21">9080 5715 0,'0'-21'47,"22"0"-47,-1 0 16,0 21-16,-21-22 0,21 22 15,0-21-15,-21 0 0,21 21 16,-21-21-16,0 0 0,22 0 0,-22-1 16,0 1-16,0 0 15,-22 21 1,1 0-16,0 0 15,0 21-15,0-21 0,21 21 16,-21 1-16,21-1 0,-22 0 0,22 0 16,0 0-16,-21 0 0,21 22 15,-21-22-15,21 0 0,0 0 0,0 22 16,0-22-16,0 0 0,0 0 16,0 0-16,0 0 0,21 1 15,0-22-15,1 0 0,-1 21 0,0-21 16,0 0-16,21 0 0,-20 0 0,-1 0 15,21 0-15,-21-21 0,22 21 0,-22-22 16,21 1-16,-21 0 0,22 0 16,-22 0-16,21 0 0,-21-1 0,0 1 15,1-21-15,-1 0 0,0 20 0,-21-20 16,0 21-16,0 0 0,0-22 0,0 22 16,0 0-16,-21 0 15,0 0-15,-1 21 0,1 0 16,0 0-16,0 0 0,0 0 0,21 21 15,-21-21-15,21 21 0,0 0 16,21-21 0,0 0-1,0 0-15,0 0 0,0 0 0,22 0 16,-22 0-16,0 0 0,21 0 0,-20-21 16,-1 0-16,0 21 0,0 0 0,0 0 15,-21-21-15,21 21 16,-21 21-1,0 0-15,0 0 16,-21 0-16,21 1 0,-21 20 0,21-21 16,-21 0-16,21 22 0,0-22 0,0 0 15,0 21-15,0-21 0,0 1 0,0-1 16,21 0-16,0 0 16,0-21-16,22 0 0,-22 0 0,21 0 15,-21 0-15,22 0 0,-1 0 0,0 0 16,-20 0-16,20 0 0,0-21 0,-21 0 15,1 21-15,-1-21 0,0-1 0,0 22 16,-21-21-16,21 0 0,-21 0 16,0 0-16,0 0 15</inkml:trace>
  <inkml:trace contextRef="#ctx0" brushRef="#br0" timeOffset="13190.52">6350 3937 0,'0'0'0,"-21"0"16,0 0-16,-1 0 15,1 0-15,42 0 79,1 0-64,20 0-15,-21 0 0,21 0 0,1 0 16,-1 0-16,0 0 0,1-21 0,-1 21 15,0 0-15,-20 0 0,20 0 16,0 0-16,-21 0 0,1 0 0,-1 0 16,0 0-16,-42 0 31,0 0-15,-1 0-16,-20 0 0,21 0 0,0 0 15,0 0-15,-22 0 0,22 0 0,-21 0 16,21 0-16,-1 0 0,-20 0 15,21 0-15,0 0 0,0 0 0,-22 0 16,22 0-16,0 0 0,0 0 16,0 0-16,-1 0 0,1 0 15,0 0-15,0 0 16,0 0-16,21 21 31,0 0-15,0 0-16,0 1 0,0-1 0,0 0 15,0 21-15,0 1 0,0-22 0,0 21 16,0 0-16,0 1 0,0-1 16,0 0-16,0 1 0,0-1 0,0 0 15,0-20-15,0 20 0,0-21 0,0 0 16,0 0-16,0 1 0,0-1 0,0 0 16,0 0-16,0-42 62,0 0-62</inkml:trace>
  <inkml:trace contextRef="#ctx0" brushRef="#br0" timeOffset="15759.19">5546 8932 0,'0'-21'16,"0"0"-16,0 0 31,-22 21-31,1-21 0,0 21 0,0-21 15,0-1-15,-22 22 0,22 0 16,0-21-16,0 21 0,0 0 16,-22 0-16,22 0 0,-21 0 0,21 0 15,-22 0-15,1 0 0,0 0 0,-1 0 16,1 21-16,0 1 0,-1-22 16,-20 21-16,21 0 0,-1 0 0,1 0 15,-22 0-15,22 1 0,0-1 16,-1 0-16,1 0 0,0 21 0,-1-20 15,1-1-15,0 21 0,21-21 0,-22 0 16,1 22-16,21-22 16,-22 21-16,22-21 0,-21 22 0,21-1 15,0-21-15,-1 22 0,1-1 0,0 0 16,0 1-16,0-1 0,0 0 16,-1 1-16,22 20 0,0-21 0,0 1 15,0-1-15,0 0 0,0-20 0,0 20 16,0 0-16,0 1 0,0-1 15,0-21-15,0 21 0,0 1 0,0-1 16,0 0-16,22 1 0,-22-1 0,0 0 16,0 1-16,21-1 0,-21 0 15,21 1-15,0-1 0,-21 0 0,0 1 16,21-22-16,0 21 0,-21 1 16,22-22-16,-1 21 0,0-21 0,-21 22 15,21-22-15,0 21 0,0-21 16,1 22-16,-1-22 0,0 21 0,0-21 15,21 0-15,-20 22 0,20-22 0,-21 0 16,21 0-16,1 0 0,-1 1 0,0-1 16,1 0-16,-1 0 0,22-21 15,-22 21-15,21 0 0,-20-21 0,20 22 16,-20-1-16,20-21 0,1 0 0,-22 21 16,21-21-16,-20 0 0,20 0 0,1 0 15,-22 0-15,22 0 0,-1 0 16,-21 0-16,22 0 0,-1 0 15,1-21-15,-22 0 0,22 21 0,-1-22 16,1 22-16,-1-21 0,-20 21 0,20-21 16,-21 0-16,22 0 0,-22 0 0,22-1 15,-22 1-15,0 21 0,22-42 16,-22 21-16,1 0 0,-1-1 0,0 1 16,22 0-16,-22-21 0,0 21 0,1-1 15,-1-20-15,0 21 0,1-21 0,-1 20 16,0 1-16,1-21 0,-1 21 0,-21-22 15,22 22-15,-1-21 0,-21 21 16,0-22-16,0 22 0,1-21 16,-1 0-16,0 20 0,0-20 0,0 0 15,0-1-15,-21 1 0,0 0 0,22-1 16,-22 1-16,21 0 0,-21-1 0,0 22 16,0-21-16,0 0 0,0-1 15,0 22-15,0-21 0,-21-1 0,-1 22 16,22-21-16,0 0 0,-21 20 0,21-20 15,-21 0-15,0 21 0,21-22 16,0 1-16,-21 21 0,0-22 0,-1 22 16,22-21-16,-21 21 0,0 0 0,0-22 15,0 22-15,0 0 0,-1 0 0,1 0 16,0-1-16,0 1 16,-21 0-16,20 0 0,-20 0 0,21 0 15,-21-1-15,20 1 0,-20 21 0,21-21 16,-21 0-16,20 0 0,1 21 15,-21-21-15,21 21 0,0-22 0,-1 22 16,-20 0-16,21-21 0,-21 21 0,-1-21 16,22 21-16,-21 0 0,21 0 15,-22-21-15,22 21 0,-21 0 0,-1 0 16,22 0-16,-21-21 0,21 21 0,-22 0 16,22 0-16,-21-21 0,0 21 15,20 0-15,-20 0 0,21 0 16,-21 0-16,-1 0 0,1 0 0,-22 0 15,22 0-15,0 0 0,-22 0 16,22 0-16,-22 21 0,22-21 0,0 21 16,-1-21-16,-20 21 0,21-21 0,-1 21 15,22 0-15,-21-21 0,-1 22 16,22-1-16,-21-21 0,21 21 0,0 0 16,-22 0-16,22 0 0,0-21 0</inkml:trace>
  <inkml:trace contextRef="#ctx0" brushRef="#br0" timeOffset="16254.11">5249 9716 0,'0'0'0,"-21"-22"15,0 1-15,0 21 0,0 0 16,-1 0-16,1 0 0,0 0 0,-21 0 15,21 21-15,-22-21 0,22 22 0,-21-1 16,21 0-16,-22 0 0,22 21 16,0-20-16,-21 20 0,20-21 0,1 21 15,0 1-15,21-22 0,0 21 0,-21 1 16,21-22-16,-21 21 0,21 0 16,0-20-16,0 20 0,0-21 0,0 21 15,21-20-15,0-1 0,0 21 0,0-21 16,22 0-16,-22 1 15,0-1-15,21-21 0,-20 21 0,20 0 16,-21-21-16,21 0 0,-20 0 0,20 21 16,-21-21-16,0 0 0,22 0 0,-22 0 15,21 0-15,-21-21 0,22 0 16,-22 0-16,21 21 0,-21-21 0,22-1 16,-1 1-16,-21 0 0</inkml:trace>
  <inkml:trace contextRef="#ctx0" brushRef="#br0" timeOffset="16626.46">6138 9758 0,'0'0'0,"-42"-21"15,21 21-15,0 0 16,-1 21 0,22 0-16,-21 0 0,21 0 0,0 1 15,0 20-15,0-21 0,-21 21 16,21-20-16,0 20 0,0 0 16,0-21-16,0 22 0,0-22 0,0 21 15,0 1-15,0-22 0,0 21 0,-21-21 16,21 22-16,0-22 0,0 0 15,0 0-15,0 0 0,0 0 0,0 1 16,0-1-16,0-42 47,0-1-47,0 1 0,0 0 16,0 0-16</inkml:trace>
  <inkml:trace contextRef="#ctx0" brushRef="#br0" timeOffset="17057.78">5927 9906 0,'0'-21'16,"0"42"-16,-22-63 0,22 21 0,0-1 16,0 1-16,0 0 15,22 0-15,-1 21 16,0 0-16,0 0 0,0-21 0,0 21 15,22 0-15,-22 0 0,0 0 0,21 0 16,-20 0-16,-1 0 16,21 21-16,0-21 0,-20 21 0,20 0 15,-21 0-15,0 1 0,22-1 0,-22 0 16,21 0-16,-21 0 0,22 22 0,-22-22 16,0 21-16,21-21 0,-21 22 15,-21-22-15,0 21 0,0-21 0,0 0 16,0 22-16,-21-22 0,0 0 0,-106 85 15,106-85 1,-21 0-16,-1 0 0,22 1 16,-21-1-16,-1 0 0,22-21 0,-21 21 15,21-21-15,-22 0 0,22 0 0,0 0 16,0 0-16,0 0 0,0 0 16,-1 0-16,22-21 46</inkml:trace>
  <inkml:trace contextRef="#ctx0" brushRef="#br0" timeOffset="22357.74">7493 9885 0,'-21'-21'0,"0"21"16,42 0 109,0 0-125,0 0 16,0 0-1,0 0-15,1 0 16,-22 21-1,21-21-15,0 0 16,-21 21 0,21-21-16,0 0 0,0 0 15,1 0-15,-1 0 0,0 21 16,0-21-16,0 0 0,22 0 0,-1 0 16,0 0-16,1 0 0,-1 0 15,21 0-15,-20 0 0,20 0 0,1 0 16,-1 0-16,1 0 0,20 0 15,1 0-15,21 0 0,0 0 0,0 0 16,-1 0-16,1 0 0,0 0 16,0 0-16,0 0 0,0 0 0,-1 0 15,-20 0-15,21 0 0,-21 0 0,-1 0 16,-20 21-16,20-21 0,-20 0 0,-1 0 16,-20 0-16,20 0 0,-20 0 0,-1 0 15,0 0-15,1 0 0,-22 0 16,21 0-16,-21 0 0,22 0 0,-22 0 15,0 0-15,0 0 0,0 0 0,0 0 16,1 0-16,-1 0 0,0 0 16,-21-21 15,-21 21-15,0-21-1,-1 0-15,1 21 0,0 0 16,0-21-16,0 21 0,0-21 0,-1 21 15,1-22-15,0 22 0,0-21 16,0 0-16,0 21 0,-22-21 0,22 21 16,0 0-16,0-21 0,0 21 0,-1 0 15,1-21-15,0 21 0,0 0 0,0 0 16,21-22 15,21 22 0,-21 22-31,21-22 0,0 0 0,0 21 16,22-21-16,-22 0 0,0 21 0,21-21 16,-20 0-16,20 0 0,-21 21 15,21-21-15,-20 0 0,20 0 0,-21 21 16,0-21-16,0 0 0,1 0 0,-1 0 16,0 21-16,-21 1 31,0-1-16,-21-21-15,0 21 0,-1-21 0,1 21 16,0 0-16,0 0 0,0-21 0,0 22 16,-1-1-16,1 0 0,0 0 0,0 0 15,0 0-15,0 1 0,-1-1 0,-20 0 16,21 0-16,0 0 0,0 0 16,-1-21-16,1 22 0,0-1 15,0 0-15,0-21 16,21 21-16,-21-21 15,-1 0 1,1 0 15</inkml:trace>
  <inkml:trace contextRef="#ctx0" brushRef="#br0" timeOffset="27478.01">7578 9525 0,'0'0'0,"0"21"16,-22 0 0,1 1-1,42-22 17,1 0-32,-1-22 15,0 1-15,21 21 0,1-21 0,-1 0 16,21 0-16,-20 0 0,20-1 15,1 1-15,20 0 0,-20-21 0,21 21 16,20-22-16,-20 22 0,42-21 0,-21-1 16,21 1-16,-21 0 0,21-1 0,0 1 15,-21-21-15,21 20 0,0 1 16,0-22-16,0 22 0,0 0 0,0-1 16,0 1-16,-22 0 0,1 21 15,21-22-15,-21 22 0,21-21 0,-21 21 16,0-22-16,0 22 0,-22-21 15,1 21-15,-22-1 0,22 1 0,-43-21 16,1 21-16,-1 0 0,-21 21 0,0-22 16,-21 1-16,0 0 0,0 0 15,0 0-15,-21 21 0,-21 0 16,21-21-16,-22 21 0,22 0 0,-21 0 16,0 0-16,-1-22 0,1 22 0,0 0 15,-1 0-15,22 0 0,-21-21 16,21 21-16,42 0 47,0 0-47,0 0 0,21 0 0,1 0 15,-22 0-15,21 0 0,1 0 0,-1 0 16,0 0-16,-21 0 0,1 0 16,-1 0-16,0 21 0,0 1 0,-21 20 15,0-21-15,0 0 0,0 22 0,-21-22 16,0 21-16,0-21 0,-22 22 0,22-22 15,-21 21-15,21-21 0,-22 0 16,22 1-16,-21 20 0,21-21 0,21 0 16,-22 0-16,1 1 0,21-1 15,0 0-15,0 0 0</inkml:trace>
  <inkml:trace contextRef="#ctx0" brushRef="#br0" timeOffset="28300.15">8424 11324 0,'-21'0'0,"42"0"0,-63-21 0,0 21 0,20-21 16,-20 21-16,21 0 15,-21 0-15,20-21 0,1 21 0,0 0 16,0 0-16,0 0 0,42 0 31,0 0-31,21 0 16,-20 0-16,20 0 0,0 21 0,1-21 15,20 21-15,1 0 0,-1 0 0,22 1 16,21-1-16,-1 0 0,1 0 16,0 0-16,21 22 0,0-22 0,21 0 15,-21 21-15,21-21 0,1 22 0,-1-22 16,-21 21-16,0-21 0,0 1 16,0 20-16,-21-21 0,-1 0 15,-20 0-15,21 1 0,-43-1 0,22 0 16,-21 0-16,-22-21 0,0 21 0,1-21 15,-1 0-15,-21 0 0,0 0 0,-42 0 32,0 0-17,0-21-15,-22 21 0,1-21 0,0 21 16,-1-21-16,1 0 0,21 21 0,-21-22 16,20 22-16,1 0 0,0-21 15,21 0 1,21 21-16,22 0 15,-22 0-15,21 0 0,0 21 0,1-21 16,-1 21-16,-21 1 0,22-1 16,-22 0-16,0 0 0,-21 0 0,0 22 15,0-22-15,-21 21 0,-22-21 0,22 22 16,-42-22-16,20 21 0,1-21 0,-21 22 16,-1-22-16,22 0 0,-22 21 0,22-21 15,-22 1-15,22-22 0,21 21 16,-21-21-16,20 0 0,1 0 0,21-21 15,0-1-15</inkml:trace>
  <inkml:trace contextRef="#ctx0" brushRef="#br0" timeOffset="28986.45">12298 7112 0,'0'0'0,"0"-21"0,0 0 0,0 0 15,-21-1-15,-1 22 16,1 0-16,21 22 16,0-1-16,0 21 0,0 0 15,0 1-15,0-1 0,0 22 0,0-22 16,0 21-16,0-20 0,0 20 16,-21 1-16,21-22 0,-21 22 0,0-22 15,21 0-15,-21 1 0,21-1 0,0 0 16,-22 1-16,22-1 0,-21 0 0,21-21 15,0 1-15,-21-1 0,21 0 16,0 0-16,0-42 31,0 0-31,0 0 16,0-22-16,0 22 0</inkml:trace>
  <inkml:trace contextRef="#ctx0" brushRef="#br0" timeOffset="29312.5">12213 7006 0,'21'0'0,"-42"0"0,63-21 0,-20 0 16,20 21-16,-21 0 0,21 0 0,-20 0 15,20 0-15,-21 0 0,21 0 16,-20 0-16,-1 21 0,0 0 15,0 0-15,0 1 0,0 20 0,-21 0 16,0 1-16,0-1 0,0 0 0,0 1 16,-21-1-16,0-21 0,0 21 15,0 1-15,0-22 0,-1 21 0,-20-21 16,21 1-16,0 20 0,-22-21 0,22 0 16,0-21-16,0 21 0,0 1 0,0-1 15,-1 0-15,44-21 31,-1 0-31,0 0 16</inkml:trace>
  <inkml:trace contextRef="#ctx0" brushRef="#br0" timeOffset="29570.52">12742 7599 0,'0'42'16,"0"-21"-16,-21 1 0,21-1 0,0 0 16,0 0-16,0 0 0,-21 0 0,21 1 15,-21 20-15,21-21 0,-21 0 0,21 0 16,0 1-16,0-1 16,0 0-16,-22 0 0,22 0 0,0 0 15,0-42 16,0 0-31,0 0 16,22 0-16,-1 0 0</inkml:trace>
  <inkml:trace contextRef="#ctx0" brushRef="#br0" timeOffset="29858.19">12954 7366 0,'0'0'16,"0"-21"-16,-21 21 0,0-21 15,-1 21 1,22-21 15,22 21-15,-22-22-16,21 22 16,-21-21-16,21 21 0,-42 0 31,0 0-31,-1 0 15,1 0-15,0 0 0,0 21 0,0 1 16,21-1-16,0 0 16,0 0-16,0 0 15,21-21-15,0 21 16,0-21-16</inkml:trace>
  <inkml:trace contextRef="#ctx0" brushRef="#br0" timeOffset="30211.49">13589 7557 0,'21'0'0,"-21"-22"0,0 1 16,0 0-16,-21 21 15,0-21-15,0 21 16,-1 0-16,1 0 0,0 0 15,-21 0-15,21 21 0,-22 0 0,22 0 16,0 1-16,-21-1 0,20 0 0,1 21 16,-21-21-16,21 22 0,0-22 15,-1 21-15,1-21 0,0 22 0,21-22 16,0 0-16,0 21 0,0-20 0,0-1 16,21-21-16,0 21 0,22-21 0,-22 0 15,21 0-15,1 0 0,-1 0 16,0 0-16,1 0 0,-1 0 15,0 0-15,1 0 0,-22 0 0,21 0 16,-21 0-16,0-21 0,1 21 16,-22-21-16</inkml:trace>
  <inkml:trace contextRef="#ctx0" brushRef="#br0" timeOffset="30902.43">11938 9292 0,'0'0'0,"0"-21"0,21 21 0,-21-21 15,0 42 1,0 21 0,-21-20-16,21 20 15,-21 0-15,21 1 0,0-1 0,-21 21 16,-1-20-16,1-1 0,21 22 0,0-22 15,-21 21-15,0-20 0,0-1 16,21 0-16,-21 1 0,21-22 0,-22 21 16,22-21-16,0 1 0,0-1 15,0 0-15,22-42 47,-22 0-47,0-1 0,0 1 0,21 0 16</inkml:trace>
  <inkml:trace contextRef="#ctx0" brushRef="#br0" timeOffset="31898.76">11430 9292 0,'0'-21'16,"0"42"15,0 0-31,21 1 0,-21-1 16,21 0-16,-21 21 0,21 1 16,1-1-16,-22 0 0,21 1 0,0 20 15,-21-21-15,0 1 0,21-1 0,-21 0 16,21 1-16,-21-22 0,0 21 0,0-21 15,0 1-15,0 20 0,21-42 16,-21 21-16,0 0 0,0 0 16,22-21 15,-1-21-15,0 21-16,-21-21 15,21 0-15,0 0 0,0 0 0</inkml:trace>
  <inkml:trace contextRef="#ctx0" brushRef="#br0" timeOffset="32138.14">12192 9652 0,'21'0'0,"-42"0"0,42 21 31,-21 0-31,0 1 0,-21-1 0,21 0 16,-21 0-16,21 0 0,-21 0 0,-1 22 15,22-22-15,0 0 0,-21 0 16,0-21-16,21 21 0,-21 1 0,21-1 16,-21-21-1,21-21 17,21-1-32,-21 1 15</inkml:trace>
  <inkml:trace contextRef="#ctx0" brushRef="#br0" timeOffset="32294.38">12213 9525 0,'0'-63'15,"0"126"-15,0-148 16,0 107 15,0-1-15,21 0-1</inkml:trace>
  <inkml:trace contextRef="#ctx0" brushRef="#br0" timeOffset="32873.96">12636 9779 0,'0'-42'15,"0"21"1,0-1-16,0 1 16,0 0-16,-21 21 0,0 0 15,0 0-15,0 0 0,0 0 16,-1 0-16,1 0 0,0 21 16,-21 0-16,21 1 0,-1-1 0,1 0 15,0 0-15,0 0 0,21 0 0,-21 22 16,0-22-16,21 0 0,0 0 0,-22 0 15,22 1-15,0-1 16,0 0-16,22-21 16,-1 0-16,0 0 0,0 0 0,21 0 15,-20 0-15,-1 0 0,21 0 0,-21-21 16,0 0-16,22-1 0,-22 1 16,0 0-16,21 0 0,-20 0 0,20-22 15,-21 1-15,0 21 0,0-21 16,1-22-16,20 22 0,-21-1 0,-21 1 15,21 0-15,0-1 0,1 1 16,-22 0-16,0-1 0,21 1 0,-21 21 16,0 0-16,0 0 0,0-1 0,-21 22 15,-1 0-15,1 0 16,0 22-16,0-1 0,0 0 16,0 21-16,-1 1 0,22-22 0,-21 21 15,0 0-15,0 22 0,21-22 0,0 1 16,0-1-16,0 0 0,-21 1 15,21-22-15,0 21 0,0 0 0,0-20 16,0-1-16,0 0 0,0 0 0,0 0 16,21 0-16,0 1 15,0-22-15,0 0 0,1 0 0,-1 0 16,0 0-16,21 0 0,-21 0 16,22-22-16</inkml:trace>
  <inkml:trace contextRef="#ctx0" brushRef="#br0" timeOffset="33262.28">13166 9800 0,'0'0'0,"-22"0"15,44 0 32,-1 0-47,21 0 0,-21 0 0,0 0 16,1-21-16,-1 0 0,0 21 0,21 0 15,-21-21-15,1 21 0,-1-21 16,0-1-16,-21 1 0,0 0 16,0 0-16,-21 21 15,0 0-15,-1 0 0,1 0 16,-21 0-16,21 0 0,-22 21 16,22 0-16,-21-21 0,21 21 0,0 22 15,-22-22-15,22 0 0,0 0 16,21 0-16,0 22 0,-21-22 0,21 0 15,0 0-15,0 0 0,0 1 16,0-1-16,21 0 0,0-21 16,0 21-16,22-21 0,-22 0 15,0 0-15,21 0 0,-21 0 0,22 0 16,-22 0-16,21 0 0,1 0 0,-22-21 16,21 0-16,0 21 0,-20-21 15</inkml:trace>
  <inkml:trace contextRef="#ctx0" brushRef="#br0" timeOffset="33644.07">13906 9716 0,'0'0'0,"0"-22"15,-21 22 1,0 0-16,0 22 16,0-1-16,0 0 0,-1 0 15,1 0-15,0 0 0,0 1 0,21-1 16,-21 0-16,21 0 0,-21 0 15,21 0-15,-22 1 0,22-1 0,0 0 16,0 0-16,0 0 0,0 0 16,22-21-16,-1 0 0,21 0 0,-21 0 15,0 0-15,22 0 0,-1 0 0,0 0 16,1 0-16,-1 0 16,0-21-16,-20 0 0,20 21 0,0-21 15,-21 0-15,1 0 0,-1-1 0,-21 1 16,0-21-16,0 21 0,0 0 0,0-22 15,0 22-15,-21 0 0,-1 0 16,1 0-16,-21-1 0,21 1 0,-22 21 16,22 0-16,-21 0 0,21 0 0,-22 0 15,22 0-15,-21 0 0,21 21 0,0-21 16,-1 22-16,1-1 0,0 0 0,0-21 16,21 21-16,0 0 15,-21-21-15</inkml:trace>
  <inkml:trace contextRef="#ctx0" brushRef="#br0" timeOffset="34534.08">12361 11748 0,'0'0'0,"21"0"0,1-22 0,-1 22 16,-21-21-16,0 0 0,0 0 16,0 0-16,0 0 0,-21 21 15,-1 0-15,1 0 0,0 0 16,-21 0-16,-1 0 0,1 0 0,0 21 16,-22-21-16,22 21 0,0 0 0,-1-21 15,1 21-15,0 0 0,20 1 16,1-1-16,0 0 0,21 21 15,0-21-15,0 1 0,0 20 0,0-21 0,21 0 16,22 22-16,-22-22 0,21 0 16,-21 21-16,22-21 0,-22 1 15,21 20-15,-21-21 0,0 0 0,1 0 16,-1 1-16,-21-1 0,0 0 0,0 0 16,0 0-16,-21 0 0,-1-21 0,1 22 15,-21-1-15,0-21 0,-1 0 16,1 0-16,-22 0 0,22 0 0,-21 0 15,20 0-15,1 0 0,0 0 0,-1-21 16,22 21-16,-21-22 0,21 22 0,-1-21 16,22 0-1,0 0-15,0 0 0,0 0 16,22 21-16,20 0 16,-21-22-16,21 22 0,1 0 15,-1 0-15,0-21 0,1 21 0,20-21 16,-20 21-16,20 0 0</inkml:trace>
  <inkml:trace contextRef="#ctx0" brushRef="#br0" timeOffset="35260.24">12573 12086 0,'0'0'16,"-21"0"0,0 0-1,-1 0-15,1 21 0,0 1 16,0-1-16,0 0 0,0-21 15,-1 21-15,22 0 0,-21 0 0,0 1 16,21-1-16,0 0 0,0 0 0,0 0 16,0 0-16,0 1 15,21-22 1,0 0-16,1 0 0,-1 0 16,21 0-16,-21 0 0,0 0 0,-21-22 15,22 22-15,-22-21 0,21 21 16,-21-21-16,0 0 0,0 0 15,0 0-15,0-1 0,0 1 0,0 0 16,0 0-16,-21 21 0,21-21 0,0 0 16,0-1-16,0 1 15,21 0-15,0 0 0,0 21 16,0 0-16,22-21 0,-22 21 0,0 0 16,21 0-16,-21 0 0,1 0 0,-1 0 15,0 21-15,0 0 0,0 0 16,0-21-16,-21 21 0,0 1 0,0-1 15,0 0-15,0 0 0,0 0 0,0 0 16,0 1-16,0-1 0,0 0 16,-21 0-16,21 0 0,-21-21 15,21 21-15,-21-21 0,0 0 32,21-21-17,0 0-15,0 0 16,0 0-16,0 0 0,21-1 15,0 1-15,0 0 0,0-21 0,1 21 16,20-1-16,-21 1 0,21 0 16,-20 0-16,20 0 0,-21 0 0,21 21 15,1 0-15,-22 0 0,21 0 0,-21 0 16,1 21-16,-1 0 0,-21 0 16,21 21-16,-21-20 15,0-1-15,0 0 0,0 0 0,0 0 0,0 0 16,-21 1-16,0-1 0,-1 0 15,1 0-15,0 0 0,0 0 0,0 1 16,0-22-16,-1 0 16,44-22 15,20 22-15,-21-21-16,0 21 0</inkml:trace>
  <inkml:trace contextRef="#ctx0" brushRef="#br0" timeOffset="35846.15">13906 12086 0,'0'0'16,"0"-21"-16,0 0 0,-21 0 0,0 0 16,0 21-16,0-22 0,-22 22 0,22 0 15,0 0-15,-21 0 0,21 0 16,-1 0-16,-20 22 0,21-22 0,0 21 15,0 0-15,-1 0 0,1 0 0,0 22 16,0-22-16,21 0 0,0 0 0,0 0 16,0 0-16,0 1 0,0-1 15,21-21-15,0 0 0,0 21 16,22-21-16,-22 0 0,0 0 16,21 0-16,-20 0 0,20 0 0,-21 0 15,0-21-15,22 21 0,-22-21 16,0-1-16,0 1 0,0 0 15,-21 0-15,0 0 16,0 42 15,0 0-15,0 0-16,0 0 0,0 22 0,0-22 16,0 0-16,0 21 0,0 1 0,0-22 15,0 21-15,0 1 0,21-1 16,-21 0-16,0 1 0,0 20 0,0-21 15,0 1-15,0 20 0,0-20 16,0-1-16,0 21 0,-21-20 0,0-1 16,0 0-16,0 1 0,-22-22 15,22 21-15,0 1 0,-21-22 0,-1 0 16,22 0-16,-21 0 0,21 0 0,-22 1 16,22-1-16,-21-21 0,21 0 0,-22 0 15,22 0-15,0 0 0,-21 0 0,21-21 16,-1 21-16,22-22 0,0 1 15,0 0-15,0 0 0,0 0 0,0-22 16,0 1-16,22 21 0,-1-21 0,0-1 16,21 1-16,-21 0 0,22-22 15,-1 22-15,0-1 0</inkml:trace>
  <inkml:trace contextRef="#ctx0" brushRef="#br0" timeOffset="36261.37">14626 12086 0,'21'-42'16,"-42"84"-16,63-105 0,-20 42 0,-22-1 16,0 1-16,0 0 0,0 0 15,-22 21-15,1 0 16,-21 0-16,21 0 0,0 0 0,-22 21 15,-20 0-15,42 0 16,-22 1-16,22-1 0,0 0 0,21 0 16,0 0-16,0 0 0,0 1 0,0-1 15,0 0-15,21-21 0,0 21 16,0 0-16,1-21 0,-1 21 16,0-21-16,0 22 0,0-22 0,-21 21 15,0 0-15,0 0 16,0 0-16,0 0 15,-21-21-15,0 22 0,0-22 0,0 0 16,-1 21-16,1-21 0,0 0 16,0 21-16,0-21 0,0 0 0,-1 0 15,1 0 1,21-21 0</inkml:trace>
  <inkml:trace contextRef="#ctx0" brushRef="#br0" timeOffset="44718.12">12446 8276 0,'-21'0'0,"0"0"16,-1 0-1,1 0 1,21 21-16,-21-21 0,0 0 0,0 0 15,0 0-15,-1 0 16,1 0-16,0 0 0,0 0 16,0 0-16,0 0 0,-1 0 15,1 0 1,42 0 109,1 0-125,-1 0 16,0 0-16,0 0 15,0 0-15,0 0 16,1 0-16,-1 0 0,0 0 15,0 0-15,0-21 0,0 21 0,1 0 16,-1 0-16,21 0 0,-21 0 0,22 0 16,-22 0-16,21 0 0,0 0 15,1 0-15,-1 0 0,0 0 16,22 0-16,-22 0 0,22 0 0,-22 0 16,22 0-16,-22 0 0,21 0 0,-20 0 15,20 0-15,-20 0 0,-1 0 16,0 0-16,1 0 0,-1 0 0,0 0 15,1 0-15,-22 0 0,21 0 0,-21 0 16,0 0-16,1 0 0,-1 0 0,0 0 16,0 0-16,0 0 31,-42 0 63</inkml:trace>
  <inkml:trace contextRef="#ctx0" brushRef="#br0" timeOffset="45858.25">11959 10329 0,'0'0'0,"-42"0"0,-22 22 15,43-22-15,0 0 0,0 0 16,0 0-16,-1 0 0,1 0 16,0 0-16,0 0 15,42 0 48,0 0-48,22 21-15,-22-21 0,0 0 0,0 0 16,21 0-16,-20 0 0,20 0 0,-21 0 16,21 0-16,1 0 0,-1 0 0,0 0 15,-20 0-15,20 0 0,0 0 16,1 0-16,-1 0 0,0 0 0,22 0 16,-22 0-16,0 0 0,1 0 0,20 0 15,-20 0-15,20 0 0,-21 0 0,22 0 16,-22 0-16,22 0 0,-1 0 15,-20 0-15,20 0 0,-21 0 16,22 0-16,-22 0 0,22 0 0,-22 0 16,22 0-16,-22 0 0,-21 0 0,21 0 15,1 0-15,-22 0 0,0 0 0,0 0 16,0 0-16,-21 21 94,-21-21-79,0 0 1</inkml:trace>
  <inkml:trace contextRef="#ctx0" brushRef="#br0" timeOffset="46930.95">11684 13102 0,'-21'0'0,"0"0"16,-1 0-16,1 0 15,0 0 17,21 21-1,21-21 0,0 0-31,1 0 16,-1 0-16,0 0 0,0 0 15,0 0-15,0 0 0,1 0 0,-1 0 16,0 0-16,21 0 0,-21 0 0,22 0 16,-22 0-16,21 0 0,1 0 15,-1 0-15,0 0 0,1 0 16,-1 0-16,0 0 0,22 22 0,-22-22 15,22 0-15,-22 0 0,21 0 0,-20 0 16,20 0-16,1 21 0,-22-21 16,22 0-16,-1 0 0,1 0 0,-22 0 15,21 21-15,1-21 0,-1 0 0,1 0 16,-1 0-16,1 0 0,-1 0 0,-20 0 16,20 0-16,1 0 0,-22 0 15,0 0-15,1 0 0,-1 0 0,-21 0 16,22 0-16,-22 0 0,0 0 0,0 0 15,-21-21 48</inkml:trace>
  <inkml:trace contextRef="#ctx0" brushRef="#br0" timeOffset="48594.45">15706 7281 0,'-22'0'0,"22"-21"16,-21 0-1,0 0 1,21 0-16,0 0 15,0-1-15,0 1 16,21 21-16,0-21 16,-21 0-16,22 21 0,-1 0 0,0-21 15,0 21-15,0 0 0,22-21 0,-22 21 16,21 0-16,0 0 0,1-22 16,-1 22-16,0 0 0,1 0 0,-1 0 15,22 0-15,-22 0 0,0 0 0,1 0 16,-1 0-16,0 0 0,1 0 0,-1 0 15,0 0-15,-21 22 0,22-22 0,-22 21 16,0 0-16,0-21 16,0 21-16,1 0 0,-1 0 0,0 1 15,0-1-15,-21 0 0,0 21 0,21-21 16,-21 22-16,0-22 0,0 21 0,0-21 16,0 22-16,-21-22 0,0 21 0,0 1 15,0-22-15,-22 21 0,22 0 16,0-20-16,-21 20 0,-1 0 0,22 1 15,-21-1-15,21 0 0,-1 1 0,-20 20 16,21-21-16,0 1 0,-22 20 0,22-20 16,0 20-16,0-21 0,-21 22 0,20-22 15,-20 22-15,21-22 16,-21 22-16,-1-22 0,1 21 0,0 1 16,-1-22-16,1 22 0,0-1 0,20 1 15,-20-1-15,21-20 0,21 20 0,0 1 16,0-1-16,0-21 0,0 22 0,21-22 15,0 22-15,0-22 0,1 22 0,20-22 16,0 0-16,1 22 0,-1-22 16,21 0-16,-20-20 0,20 20 0,-20-21 15,20 21-15,1-20 0,-1-1 0,1-21 16,-1 21-16,1 0 0,-1-21 0,1 0 16,-1 0-16,1 21 0,-1-21 0,-21 0 15,22 0-15,-1 0 0,-20 0 0,-1 0 16,0 0-16,1 0 0,-22 21 15,0-21-15,0 0 0,-42 0 47,0 22-47,0-22 0,0 21 0,-1-21 16,-20 21-16,21-21 0,-21 21 0,-1 0 16,1 0-16,0 1 0,-1-1 0,1 0 15,0 21-15,-1-21 0,1 22 0,0-22 16,-1 21-16,1 1 0,0-1 0,-1 0 15,1 1-15,21-1 0,-22 0 16,22 1-16,0-1 0,0 21 16,0-20-16,0 20 0,-1-20 0,22 20 15,0 1-15,-21-1 0,21 1 0,0-1 16,0 1-16,0-1 0,0 1 0,0-1 16,0 1-16,0-1 0,0 1 0,0-1 15,21 1-15,-21-1 0,0 1 0,0-1 16,22 1-16,-22-1 0,0 1 0,0-22 15,0 21-15,0-20 0,0-1 16,0 22-16,-22-22 0,1 0 0,0 1 16,-21-1-16,21 0 0,-22 1 0,22-22 15,-21 21-15,21 0 0,-22-20 16,1 20-16,21-21 0,-22 21 0,1-20 16,21-1-16,-21 0 0,20 0 0,-20 0 15,21 0-15,0-21 0,0 0 0,-1 22 16,1-22-16,0 0 0,0 0 15,0 0-15,0 0 0,-1 0 0,22-22 16,0 1-16,-21 21 0,21-42 0,-21 21 16,21 0-16,0-22 0,0 1 0,0 0 15,0-22-15</inkml:trace>
  <inkml:trace contextRef="#ctx0" brushRef="#br0" timeOffset="49958.05">17822 8086 0,'0'0'0,"0"-21"0,-21-1 0,21 1 16,-21 21-16,21-21 0,0 0 16,-21 21-1,0 0 1,-1 0 15,22 21-15,0 0-16,0 0 15,0 1-15,0-1 0,0 21 0,0-21 16,0 0-16,0 1 0,0-1 0,0 0 16,-21 0-16,21 0 0,0 0 15,0 1-15,0-1 0,0 0 16,21-21 0,1 0-16,-1 0 0,0 0 15,0 0-15,21-21 0,-20 21 0,-1-21 16,0-1-16,21 1 0,-21 0 15,1 0-15,20 0 0,-21 0 0,0-1 16,-21 1-16,0-21 0,0 21 0,0 0 16,0-22-16,0 22 0,0 0 0,-21 0 15,0 0-15,-21 21 0,20 0 0,1-22 16,-21 22-16,0 0 0,-1 0 16,22 22-16,-21-22 0,-1 21 0,1 0 15,21 0-15,-21 21 0,20-20 0,1-1 16,0 21-16,0-21 0,0 22 15,21-22-15,-21 0 0,21 21 16,0-21-16,0 1 0,0-1 0,0 0 16,21 0-16,21 0 0,-21 0 0,0 1 15,1-1-15,20-21 0,-21 21 0,21-21 16,-20 0-16,20 21 0,-21-21 0,0 0 16,0 0-16,1 0 0,-44 0 31,1 0-16,-21 0-15,0 0 0,20 0 16,-20 0-16,0 21 0,-1-21 0,1 21 16,0 1-16,-1-22 0,1 21 0,21 0 15,0 0-15,0-21 0,-1 21 16,1 0-16,21 22 0,0-22 0,0 0 16,0 0-16,0 0 0,0 1 15,21-1-15,1 0 0,-1-21 0,0 0 16,0 21-16,0-21 0,0 0 0,1 0 15,20 0-15,-21 0 0,0 0 0,22 0 16,-22 0-16,21-21 0,-21 0 16,0 21-16,22-21 0</inkml:trace>
  <inkml:trace contextRef="#ctx0" brushRef="#br0" timeOffset="50466.31">18373 8509 0,'0'0'0,"0"-21"0,0 0 16,0 0-16,-22-1 16,1 22-1,0 0-15,0 0 0,0 0 0,0 0 16,-1 0-16,1 22 0,0-22 0,0 21 16,0 0-16,0 0 0,-1 0 0,22 0 15,-21 1-15,21-1 0,-21 0 16,21 0-16,0 0 0,0 0 0,0 1 15,0-1-15,0 0 16,0 0-16,21-21 16,0 0-16,1 0 0,-1 0 0,0 0 15,0 0-15,0 0 0,0-21 0,1 0 16,-1 21-16,0-21 0,0-1 0,0 22 16,-21-21-16,21 0 0,1 0 15,-22 0-15,21 0 0,-21-1 0,0 1 16,21 0-16,-21 0 0,21 0 15,-21 0-15,0 42 32,0 0-17,0 0-15,-21 0 16,21 0-16,-21 1 0,21-1 0,-21 0 16,21 0-16,-22 0 0,22 0 0,0 1 15,0-1-15,0 0 0,0 0 16,22-21-1,-1 0-15,0 0 16,0 0-16,0-21 0,0 21 16,22-21-16,-22 21 0,0-21 0,0-1 15</inkml:trace>
  <inkml:trace contextRef="#ctx0" brushRef="#br0" timeOffset="50895.91">18965 8488 0,'21'-21'15,"-21"0"-15,22 21 0,-22-22 0,0 1 16,0 0 0,-22 21-16,1 0 0,0 0 15,0 0-15,-21 0 0,20 0 0,1 0 16,-21 21-16,21-21 0,0 21 16,-1 1-16,-20-22 0,21 21 0,0 0 15,21 0-15,0 0 0,0 0 16,0 1-1,0-1-15,21-21 0,0 21 16,0-21-16,0 21 0,1-21 16,-1 21-16,0-21 0,0 21 0,0-21 15,0 22-15,-21-1 0,22 0 16,-22 0-16,0 0 16,-22 0-16,1-21 15,-21 0-15,21 0 0,0 0 16,-22 0-16,22 0 0,0 0 15,-21 0-15,20 0 0,1 0 0,0 0 16,0 0-16,0 0 0,21-21 31,21 21-15,0-21-16,21 21 0,-20 0 16,-1 0-16,0-21 0,21 21 0,-21 0 15,1-21-15,20 21 0</inkml:trace>
  <inkml:trace contextRef="#ctx0" brushRef="#br0" timeOffset="51901.86">19346 8488 0,'0'0'0,"21"-21"16,-42 21 15,0 0-16,0 21-15,21 0 0,-21-21 16,21 21-16,0 0 0,-21 1 0,21-1 16,-22-21-16,22 21 0,0 0 0,0 0 15,0 0-15,0 1 16,22-22 0,-1 0-16,0 0 0,0 0 0,0 0 15,0 0-15,1 0 0,20 0 0,-21-22 16,21 22-16,-20-21 0,-1 0 15,21 21-15,-21-21 0,0 0 0,1 21 16,-1-21-16,0-1 0,-21 1 16,21 0-16,-21 0 15,21 21-15,-21-21 16,0 42 15,0 0-31,-21 0 16,21 0-16,-21 1 0,21-1 0,0 0 15,0 0-15,0 21 0,0 1 0,0-1 16,0 0-16,0 1 0,0-1 16,0 0-16,0 1 0,0-1 0,0 22 15,0-22-15,0 0 0,0 22 0,0-22 16,21 0-16,-21 1 0,0 20 0,0-20 16,0-1-16,0 0 0,0 22 15,0-22-15,-21 0 0,0 1 0,21-22 16,-21 21-16,-1 1 0,1-22 0,0 21 15,0-21-15,0 0 0,0 1 0,-1-1 16,1-21-16,0 21 0,0-21 0,0 0 16,0 0-16,-1 0 0,1 0 15,0-21-15,0 0 0,0-1 16,0 1-16,21 0 0,-22 0 16,1-21-16,21-1 0,-21 1 0,21 0 15,0-22-15,0 22 0,0-22 0,0 1 16,0-1-16,0 1 0,21-1 15,-21 1-15,21-1 0,1 1 0,20-1 16,-21 22-16,0-22 0,22 22 0,-22-21 16,21 41-16,0-20 0,1 0 0,-22 21 15,21-1-15,1 1 0,-1 0 0,-21 0 16,21 0-16,-20 21 0,20-21 0,-21 21 16,0 0-16,0 0 0,1 0 15,-44 0 48,22 21-1,0 0-46,-21-21 62,0 0-62,0 0-16,0 21 0,0-21 15,-1 0-15</inkml:trace>
  <inkml:trace contextRef="#ctx0" brushRef="#br0" timeOffset="61698.17">13843 7070 0,'0'-21'0,"0"-1"16,0 1-16,0 0 16,0 0-16,0 0 15,0 0-15,-21-1 0,21 1 0,-21 21 16,21-21-16,0 0 0,-22 0 0,1 21 15,0-21-15,0-1 0,0 1 16,-22 0-16,22 0 0,0 0 16,0 21-16,0-21 0,-22-1 0,1 22 15,21-21-15,-21 21 0,-1-21 16,22 21-16,-21 0 0,-1-21 0,1 21 16,21 0-16,-21 0 0,-1-21 0,1 21 15,21 0-15,-22 0 16,1 0-16,0 0 0,-1 0 0,22 0 15,-21 0-15,0 0 0,-1 0 0,22 21 16,-21-21-16,21 0 0,-22 0 16,22 21-16,-21-21 0,-1 0 0,22 0 15,-21 21-15,21-21 0,-22 21 0,1-21 16,0 22-16,21-22 0,-22 21 16,1-21-16,0 21 0,-1 0 0,22-21 15,-21 21-15,-1 0 0,-20 1 0,21-1 16,-1 0-16,-20-21 0,20 21 0,1 0 15,0 0-15,21 1 0,-22-1 16,22 0-16,0 0 0,0 0 16,0 0-16,21 1 0,0-1 0,-22 21 15,22-21-15,-21 22 0,21-1 16,0-21-16,0 21 0,0 1 0,0-1 16,0 0-16,0 1 0,0-1 0,0-21 15,0 22-15,0-1 0,0-21 0,0 21 16,0-20-16,0 20 0,21-21 15,-21 0-15,0 22 0,0-22 0,22 21 16,-22-21-16,0 22 0,0-22 0,0 21 16,0-21-16,0 22 0,21-22 0,-21 0 15,21 21-15,-21-21 0,0 1 16,0-1-16,21 0 0,-21 21 16,21-21-16,0 1 0,-21-1 0,22-21 15,-1 21-15,0 0 0,0 0 0,0 0 16,0 1-16,1-22 0,-1 21 15,0 0-15,0-21 0,21 21 0,-20 0 16,-1-21-16,21 21 0,-21-21 0,22 0 16,-22 22-16,21-22 0,0 0 0,1 21 15,-22-21-15,21 0 0,1 0 0,-1 0 16,0 21-16,-21-21 0,22 0 16,-1 0-16,0 0 0,1 0 0,-22 0 15,21 0-15,1 0 0,-1 0 0,0 0 16,1 0-16,-1 0 0,0 0 15,1 0-15,-1 0 0,0 0 0,22 0 16,-22 0-16,0-21 0,1 21 16,-22 0-16,21-21 0,1 21 0,-22 0 15,21-22-15,-21 22 0,22-21 0,-22 21 16,21-21-16,-21 0 0,0 21 0,1-21 16,20 0-16,-21 21 0,0-22 0,0 1 15,1 0-15,-1 0 16,0 0-16,0 0 0,0-1 0,0 1 15,1 0-15,-1 0 0,-21 0 16,21 0-16,0-1 0,-21 1 16,21-21-16,-21 21 0,0 0 15,21-1-15,1 1 0,-22-21 0,21 21 16,-21 0-16,0-1 0,21 1 0,0 0 16,-21 0-16,21 0 0,-21 0 0,0-1 15,0 1-15,21 0 0,-21 0 0,0 0 16,22 0-16,-22-1 0,0 1 15,0 0-15,21 0 0,-21 0 0,21 0 16,-21-1-16,0 1 0,0 0 16,21 0-16,-21 0 0,0 0 0,0-1 15,0 1-15,0 0 0,0 0 16,0 0-16,0 0 0,0-1 16,0 1-16,0-21 0,0 21 15,0 0-15,0-1 0,0 1 16,0 0-16,0 0 0,-21 0 0,21 0 15,0-1-15,-21 1 0,0 0 0,-1 0 16,1 0-16,0 0 0,0 21 0,0-22 16,-22 1-16,22 0 0,0 0 15,-21 0-15,21 0 0,-1 21 16,1-22-16,0 22 0,0-21 0,0 21 0,0 0 16,21-21-16,-22 21 15,1 0-15,0 21 31,0-21-31,21 21 16,-21 1-16,0-1 0,21 0 0</inkml:trace>
  <inkml:trace contextRef="#ctx0" brushRef="#br0" timeOffset="63560.15">14711 9440 0,'0'0'0,"0"-21"16,0 0-16,0 0 15,-21 0 1,21 0-16,-22 21 0,22-22 0,-21 22 16,0-21-16,21 0 0,-21 0 15,0 0-15,0 0 0,-1 21 16,22-22-16,-21 1 0,0 0 0,0 21 15,0-21-15,-22 0 0,22 21 0,0-21 16,-21-1-16,21 22 0,-22-21 16,22 0-16,-21 21 0,-1-21 15,1 0-15,0 21 0,21-21 0,-22 21 16,1-22-16,0 22 0,-1-21 16,1 21-16,21-21 0,-22 21 0,1 0 15,0-21-15,-1 21 0,1 0 0,0 0 16,21-21-16,-22 21 0,1 0 0,0 0 15,-1-21-15,22 21 0,-21 0 16,-1 0-16,1 0 0,0 0 0,-1 0 16,1 0-16,0 0 0,-1 0 0,1 0 15,0-22-15,-1 22 0,1 0 16,21 0-16,-21 0 0,-1 0 16,1 0-16,0 0 0,20 0 0,-20 0 15,0 0-15,21 0 0,-22 0 16,1 22-16,0-22 0,-1 0 0,1 0 15,0 21-15,-1-21 0,22 0 0,-21 21 16,-1-21-16,1 0 0,21 21 16,-21-21-16,-1 21 0,22-21 0,-21 21 15,21-21-15,-22 22 0,22-22 0,0 21 16,0-21-16,0 21 0,-1-21 0,1 21 16,-21-21-16,21 21 0,0-21 15,-1 21-15,1-21 0,-21 22 16,21-1-16,-43 0 15,43 0-15,0 0 0,0 0 0,0-21 16,-1 22-16,22-1 0,-21 0 16,0 0-16,0-21 0,21 21 0,-21 0 15,0 1-15,21-1 0,0 0 0,-22 0 16,22 0-16,-21 0 0,0 1 16,21-1-16,-21 0 0,21 21 0,0-21 15,-21 1-15,21-1 0,-21 21 0,21-21 16,0 0-16,0 1 0,0-1 15,0 21-15,0-21 0,0 0 16,0 1-16,0-1 0,0 21 0,0-21 0,0 0 16,0 1-16,0-1 0,0 0 15,0 0-15,21 0 0,0 0 16,0 1-16,0-1 0,0 0 16,1 0-16,-1 0 0,0 0 0,0 1 15,0-1-15,0 0 0,1-21 16,-1 21-16,-21 0 0,21 0 15,0-21-15,0 22 0,0-1 0,22 0 16,-22-21-16,0 21 0,0 0 16,22-21-16,-22 21 0,0 1 0,21-22 0,-21 21 15,22-21-15,-22 21 0,42-21 16,-20 21-16,-22-21 16,21 0-16,-21 21 0,22-21 0,-22 0 15,21 21-15,1-21 0,-1 0 0,-21 0 16,21 22-16,1-22 0,-1 0 0,-21 0 15,22 0-15,-1 21 0,0-21 16,1 0-16,-1 0 0,0 21 0,1-21 16,-1 0-16,0 0 0,1 21 0,-1-21 15,0 0-15,1 0 0,-1 0 0,21 21 16,-20-21-16,-1 0 0,0 0 0,1 0 16,-1 0-16,0 0 0,1 0 15,-1 0-15,0 0 0,-20 0 16,20 0-16,0 0 0,-21 0 0,22 0 15,-22 0-15,21 0 0,1 0 0,-22 0 16,21 0-16,-21 0 0,0 0 0,22 0 16,-22 0-16,21 0 0,-21 0 0,1 0 15,20 0-15,-21-21 0,0 21 16,22 0-16,-22-21 0,21 21 0,-21-21 16,22 21-16,-22-21 0,0 21 0,21-22 15,-21 1-15,1 21 0,20-21 0,-21 0 16,0 21-16,22-21 0,-22 0 0,0-1 15,0 1-15,0 0 0,0 0 16,1-21-16,-1 20 0,0 1 16,-21 0-16,21 0 0,-21-21 0,21 20 15,-21 1-15,0 0 0,21-21 0,1 21 16,-22-1-16,0-20 0,0 21 0,21-21 16,-21 20-16,0 1 0,0-21 15,21 21-15,-21-22 0,0 22 0,0 0 16,0-21-16,0 21 0,0-1 0,0-20 15,0 21-15,0 0 0,0 0 16,-21-1-16,0 1 0,21 0 16,-22 0-16,22 0 0,-21 21 15,21-21-15,-21-1 16,21 1 0,0 0-1</inkml:trace>
  <inkml:trace contextRef="#ctx0" brushRef="#br0" timeOffset="65794.37">14795 9885 0,'-21'0'16,"0"-21"0,0 21-1,0 0 1,42 0 78,0 0-94,0 21 0,0-21 0,1 0 15,-1 0-15,0 21 0,21-21 0,1 0 16,-22 0-16,21 21 0,0-21 15,1 0-15,-1 0 0,0 0 0,22 21 16,-22-21-16,1 0 0,20 0 0,-21 0 16,22 0-16,-22 0 0,22 0 0,-1 0 15,-20 0-15,20 0 0,1 0 16,-1 0-16,22 0 0,-22 0 0,1 0 16,20 0-16,-20 0 0,21 0 0,-22 0 15,22 0-15,-22 0 0,1 0 16,-1 0-16,1 0 0,-1-21 15,1 21-15,20 0 0,-20 0 0,21 0 16,-1 0-16,22 0 0,-21 0 0,-1 0 16,22 0-16,-21 0 0,0 0 0,20 0 15,-20 21-15,0-21 0,-1 22 16,22-22-16,-21 0 0,0 0 0,-1 21 16,1-21-16,-22 0 0,22 0 0,-21 0 15,-1 21-15,1-21 0,-1 0 0,1 0 16,-1 0-16,1 0 0,20 0 15,-20 0-15,20 0 0,-20 0 16,-1 0-16,22 0 0,-21 0 0,-1 0 0,1 0 16,-22 0-16,21 0 0,-20 0 15,20 0-15,-20 0 0,-1 0 0,0 0 16,22 0-16,-22 0 0,0 0 16,1 0-16,20 0 0,-20 0 0,-1 0 15,0 0-15,1 0 0,-1 0 0,-21 0 16,21 0-16,1-21 0,-22 21 0,0 0 15,21 0-15,-20 0 0,-22-21 16,0-1 0,0 1-16,0 0 0,-22 0 15,1 21-15,21-21 16,-21 21-16,0-21 0,0-1 16,0 22-16,-1 0 0,1-21 15,0 21-15,21-21 0,-21 21 0,0 0 16,0 0-16,-1 0 15,44 0 17,-1 0-17,0 0-15,0 0 0,21 0 16,-20 0-16,-1 0 0,0 0 0,0 21 16,21-21-16,-20 0 0,-1 0 0,0 0 15,0 0-15,-21 21 31,0 1-15,0-1-16,-21 0 0,0 0 16,0 0-16,-1 0 0,1 1 15,0-1-15,-21 0 0,42 0 0,-21 0 16,-1 0-16,1 1 0,0-1 0,0-21 16,21 21-16,-21 0 0,21 0 15,-21-21-15,-1 0 0,1 0 16,0 0-16,0 0 0,0 0 15</inkml:trace>
  <inkml:trace contextRef="#ctx0" brushRef="#br0" timeOffset="66541.16">17611 9991 0,'21'0'32,"0"0"-17,0 21-15,0-21 0,0 21 0,22 0 16,-1-21-16,0 21 0,1 1 0,-1-1 16,22 21-16,20-21 0,-20 0 15,20 22-15,1-1 0,0 0 16,21 1-16,-1-1 0,-20 0 0,21 1 15,0-1-15,0 0 0,-1 1 0,1-1 16,0 0-16,-21 1 0,-1-22 0,1 0 16,0 21-16,-22-20 0,1-1 15,-1 0-15,1-21 0,-22 21 0,0 0 16,1-21-16,-1 0 0,0 21 0,-20-21 16,20 0-16,-21 0 0,0 0 0,0 0 15,1 0-15,-1 0 16,-21-21-1,0 0-15,0 0 16,-21 0-16,-1 21 0,1-21 16,0 21-16,-21-22 0,21 22 15,-1 0-15,1 0 0,0-21 0,0 21 16,0 0-16,0 0 0,42 0 47,0 21-47,0-21 0,0 22 15,0-22-15,1 21 0,-22 0 0,21-21 16,0 21-16,-21 0 0,0 0 16,0 1-16,0-1 0,0 0 15,0 0-15,-21 0 16,0 0-16,21 1 0,-22-22 16,1 21-16,0 0 0,0-21 15,0 0-15,0 0 0,-1 0 16,1 0-16</inkml:trace>
  <inkml:trace contextRef="#ctx0" brushRef="#br0" timeOffset="69118.28">21442 9208 0,'0'-22'31,"0"1"-16,0 0 1,-21 21 0,21-21-16,-22 21 31,22-21 31,0 0 142,22 21-204,-1 0 31,0 0 94,-21 21-31,21-21-63,0 0-31,0 0 0,1 0 0,-1 0 15,0 0-15,0 0 0,21 0 0,1 0 16,-22 0-16,21 0 0,1 0 16,-1-21-16,-21 21 0,21 0 0,-20-22 15,-1 1-15,-21 0 0,0 0 16,0 0-16,-43 0 16,22 21-16,-21 0 0,0 0 15,-1 0-15,1 0 0,-22 0 0,22 0 16,0 0-16,-85 42 15,106-21-15,-1 21 0,1-20 16,0-1-16,21 0 0,0 0 16,0 0-16,0 22 0,0-22 0,0 0 15,21-21-15,0 21 0,22 0 0,-22 0 16,0-21-16,21 22 0,-20-22 0,20 0 16,-21 21-16,0-21 0,0 0 15,1 0-15,-22 21 31,-22-21-31,1 0 0,-21 0 0,0 21 16,-1-21-16,1 21 0,21 0 0,-22 1 16,1-22-16,0 42 15,21-21-15,-1 0 0,1 0 0,0 1 16,21 20-16,0-21 0,0 0 0,0 0 16,0 1-16,0-1 0,21 0 0,0 0 15,22-21-15,-22 21 0,21-21 16,1 0-16,-1 0 0,0 0 0,1 0 15,20 0-15,-21 0 0,1-21 0,-1 21 16,0-21-16,1 0 0,-22 0 0,21-1 16,-21 1-16,1 0 0,-1 0 15,0 0-15,-21 0 0,0-1 0,0 1 16,0 0-16,-21 21 31,0 0-31,-1 21 0,22 0 16,-21 1-16,0-1 0,21 0 15,0 0-15,-21-21 0,0 21 0,21 0 16,0 1-16,-21-22 0,21 21 0,21-21 47,0 0-47,0-21 0,0 21 16,0-22-16,1 1 0,-1 0 0,0 21 15,0-21-15,-21 0 0,21 21 0,0-21 16,1 21-16,-1 0 15,-21 21 1,0 0 0,0 0-16,0 0 0,0 0 15,0 1-15,21-1 16,-21 0-16,0 0 0,21-21 0,0 21 16,0-21-16,1 0 0,-1 21 0,0-21 15,21 0-15,-21 0 0,22 0 0,20 0 16,-20 0-16,-1 0 0,21 0 0,-20-21 15,20 0-15,-20 21 0,-22-21 16,21 0-16,-21 0 0,0-1 16,-21 1-16,22-21 0,-22 21 0,0 0 15,0-1-15,-22-20 0,-20 42 0,21-21 16,0 0-16,-22 21 0,22 0 16,-21 0-16,0 0 0,20 0 0,1 0 15,-21 0-15,21 0 0,0 21 0,21 0 16,0 0-16,0 0 0,0 1 15,0-1-15,0 0 16,0 0-16,21 0 0,-21 0 0,21 1 16,0-1-16,-21 0 0,21 0 0,-21 21 15,0-20-15,0 41 16,0-42-16,0 22 0,0-22 0,0 21 16,0-21-16,-21 22 0,21-1 15,0-21-15,-21 21 0,0-20 0,21-1 16,-21 21-16,21-21 0,0 0 0,0 1 15,-22-1-15,22 0 0,0 0 16,0-42 15,0 0-31,22 0 0,-22-1 0,21 1 16,0-21-16,0 21 0,0-22 0</inkml:trace>
  <inkml:trace contextRef="#ctx0" brushRef="#br0" timeOffset="69562.46">23156 9208 0,'0'0'0,"0"-22"0,21-41 15,-21 42-15,0 42 16,-21 0 0,0 0-16,21 22 0,-21-22 15,0 21-15,0 0 0,-1 1 0,-20-1 16,21 0-16,0 1 0,0 20 0,-1-20 15,1-1-15,0-21 0,21 21 0,0 1 16,0-22-16,0 0 16,0 0-16,0 0 0,0 1 0,21-22 15,0 0 1,1 0-16,-1 0 0,0-22 0,0 22 16,0-21-16,0 0 0,1-21 15,-1 21-15,21-1 0,-21-20 0,0 21 16,1 0-16,-22-22 0,21 43 0,-21-21 15,0 0-15,21 21 0,-21 21 16,0 0-16,0 1 16,0-1-16,0 0 0,-21 0 0,0 0 15,21 0-15,-22 1 0,22-1 16,0 0-16,0 0 0,0 0 0,-21-21 0,21 21 16,0-42 30,0 0-46,0 0 0,0 0 16,21 0-16</inkml:trace>
  <inkml:trace contextRef="#ctx0" brushRef="#br0" timeOffset="69714.67">23304 9398 0,'-42'-21'15,"21"21"1,0 0-1,42 0 17,0 0-32,0 0 0,0 0 15</inkml:trace>
  <inkml:trace contextRef="#ctx0" brushRef="#br0" timeOffset="70075.5">23685 9483 0,'0'-21'16,"0"-1"0,-21 22-16,0 0 15,0 0-15,0 0 0,0 0 0,-1 0 16,1 0-16,-21 0 0,21 0 16,0 22-16,-1-22 0,1 21 0,0 0 15,21 0-15,0 0 0,0 0 16,0 1-16,21-1 0,0 0 15,1 0-15,-1 0 0,0-21 16,0 21-16,0 1 0,-21-1 0,0 0 16,21-21-16,-21 21 0,0 0 0,0 0 15,-21 1 1,0-22-16,0 0 0,0 0 16,-22 0-16,22 0 0,0 21 0,0-21 15,-21 0-15,20 0 0,1 0 0,0 0 16,21-21-1,0-1-15,21 1 16,0 21-16,1-21 0,-1 0 16</inkml:trace>
  <inkml:trace contextRef="#ctx0" brushRef="#br0" timeOffset="70482.25">23982 9208 0,'0'-22'0,"0"44"0,21-65 0,-21 22 15,0 0 1,0 42 0,0 0-16,0 0 0,0 22 15,-21-22-15,21 21 0,-21-21 0,-1 22 16,1-1-16,0-21 0,0 22 16,0-1-16,0 0 0,-1 1 0,1-22 15,-21 21-15,21-21 0,0 22 0,-1-22 16,22 0-16,-21 0 0,0 0 15,0-21-15,42-21 32,0 0-32,22 0 15,-22 0-15,0-1 0,21-20 0,1 21 16,-22 0-16,21 0 0,0-1 16,1 1-16,-22 21 0,21 0 0,-21 0 15,1 0-15,-1 0 0,0 0 0,-21 21 16,0 1-16,0-1 0,0 21 0,0-21 15,0 0-15,0 22 0,-21-22 16,0 0-16,-1 0 0,1 0 0,0 1 16,0-1-16,0 0 0,21 0 0,-21 0 15,-1-21-15,1 0 16</inkml:trace>
  <inkml:trace contextRef="#ctx0" brushRef="#br0" timeOffset="70990.48">21145 10562 0,'22'-21'16,"-22"42"-16,0 0 16,0 1-16,0 20 0,-22 0 0,1 1 15,0-1-15,21 0 0,-21 1 0,0-1 16,0 0-16,-1 1 0,1-1 15,0 0-15,0 1 0,21-1 0,-21-21 16,0 21-16,-1-20 0,22-1 0,0 0 16,0 0-16,22-21 31,-1 0-31,0-21 0</inkml:trace>
  <inkml:trace contextRef="#ctx0" brushRef="#br0" timeOffset="71994.21">21505 10795 0,'0'0'0,"-21"0"16,0 21-16,0-21 15,0 21-15,-22-21 0,1 22 16,0-22-16,-1 0 0,1 21 0,0-21 16,-1 0-16,1 21 0,21-21 0,-22 21 15,22-21-15,0 0 0,0 0 0,0 0 16,21 21-1,0 0-15,0 1 16,0-1-16,0 0 0,21 0 0,0 21 16,0-20-16,-21 20 0,21-21 0,1 21 15,-1-20-15,0-1 0,21 21 0,-21-21 16,1 0-16,20 1 0,-21-1 16,21-21-16,1 21 0,-1-21 0,0 0 15,1 0-15,-1 0 0,0 0 0,22 0 16,-22 0-16,1 0 0,-1-21 0,0 0 15,1 21-15,-1-22 0,-21 1 16,0 0-16,0 0 0,-21 0 16,22-22-16,-22 22 0,0 0 0,0-21 15,0 21-15,0-1 0,-22 1 0,1 0 16,0 21-16,0 0 0,0 0 16,0 0-16,-22 0 0,22 0 0,0 0 15,-21 21-15,20 0 0,1 22 0,-21-22 16,21 0-16,0 21 0,21-20 0,-22-1 15,22 21-15,0-21 0,0 0 16,0 1-16,0-1 0,22-21 16,-1 0-16,0 0 0,0 0 0,0 0 15,22 0-15,-22 0 0,21 0 0,-21-21 16,0 21-16,22-22 0,-22 1 16,0 0-16,0 0 0,0 0 15,-21 0-15,0-1 0,22 1 0,-22 0 16,21 21-16,-21 21 15,0 0 1,0 1-16,0-1 16,-21 21-16,21-21 0,0 0 0,0 1 15,0-1-15,0 0 0,0 0 16,21-21-16,0 21 0,0-21 16,0 0-16,22 0 0,-22 0 15,0 0-15,21 0 0,1 0 16,-1-21-16,0 0 0,-21 21 0,22-21 15,-22 0-15,21-1 0,-21 22 0,1-21 16,-22 0-16,21 0 0,0 21 16,-21 21-1,-21 0 1,0 0-16,-1 1 0,22-1 0,-21 0 16,0 0-16,21 0 0,0 0 15,-21-21-15,42-21 47,0 0-31,0 0-16,1 0 0,-1 21 0,0-21 15,0-1-15,0 1 0,0 0 16,1 0-16,-1 0 16,-21 42-1,0 0-15,0 0 0,0 0 0,0 1 16,0-1-16,0 0 0,0 0 15,0 0-15,21 0 0,-21 1 0,21-1 16,0-21-16,0 21 0,1 0 0,20-21 16,-21 0-16,21 0 0,1 0 0,-1 0 15,-21 0-15,22 0 0,-22 0 16,0-21-16,0 21 0,0-21 16</inkml:trace>
  <inkml:trace contextRef="#ctx0" brushRef="#br0" timeOffset="72701.98">17653 10541 0,'0'0'0,"-21"0"0,-22 0 15,43 21 1,22 0 0,-1 22-16,21-22 0,-21 21 15,22 22-15,-1-22 0,0 0 0,1 22 16,20-1-16,1 1 0,-1-1 0,22 1 16,-1-1-16,1 22 0,21-21 15,0-1-15,-22 1 0,22-22 0,0 21 16,-21 1-16,21-22 0,-22 22 0,22-22 15,-21 22-15,-1-22 0,1 0 0,0 1 16,-22-1-16,1 0 0,-22-21 0,0 1 16,1-1-16,-22 0 0,0-21 15,0 0-15,-42 0 16,0-21 0,0 0-16,0-1 0,-1 1 0,1 0 15,0 0-15,0 0 0,0 0 0,21-1 16,-21 1-16,21 0 15,21 21-15,0 0 0,0 0 16,0 0-16,0 0 0,1 21 0,-1 0 16,21-21-16,-21 22 0,0-1 0,-21 0 15,0 0-15,22 0 0,-22 0 16,0 1-16,0-1 0,-22 0 0,1 0 16,0 0-16,-21 0 0,21-21 0,-22 22 15,22-1-15,-21-21 0,21 21 16,-1-21-16,1 0 0,0 0 0,0 0 15,0 0-15,42 0 32,0-21-32</inkml:trace>
  <inkml:trace contextRef="#ctx0" brushRef="#br0" timeOffset="72990.61">20616 11980 0,'0'22'16,"0"-1"0,-21 21-16,0-21 0,0 0 0,21 1 15,-21 20-15,-1-21 0,22 21 0,-21-20 16,0-1-16,21 21 0,-21-21 15,0 22-15,21-22 0,-21 0 0,21 0 16,-22 0-16,1 0 0,21 1 0,0-1 16,-21-21-16,21 21 0,21-42 31,0 0-31,1-1 0</inkml:trace>
  <inkml:trace contextRef="#ctx0" brushRef="#br0" timeOffset="73247.66">20807 12065 0,'0'-21'0,"0"42"0,21-42 0,0 0 16,-21 0-16,21 21 15,-21 21 1,0 0-16,0 0 16,0 0-16,-21 22 0,21-22 0,0 0 15,-21 21-15,21-21 0,-21 1 0,21 20 16,0-21-16,-21 0 0,21 0 15,-22 1-15,22-1 0,-21 0 16,21 0-16,0 0 0,-21-21 16,21 21-16,-21-21 15,0 0 1,21-21-16,-21 21 0,-1-21 16</inkml:trace>
  <inkml:trace contextRef="#ctx0" brushRef="#br0" timeOffset="73566.07">20383 12361 0,'0'0'0,"22"0"32,-1 0-32,0-21 15,21 21-15,1 0 0,-22 0 0,21 0 16,0-21-16,1 21 0,-1-21 16,0 21-16,1 0 0,-1-21 0,0 21 15,1-21-15,-22 21 0,21 0 0,-21 0 16,22-22-16,-22 22 0,0 0 0,0 0 15,-21 22 1,0-1-16,0 0 16,0 0-16,-21-21 0,21 21 0,-21 0 15,21 1-15,-21-1 0,21 0 0,-21 0 16,21 0 0,-22-21-16,22-21 46,0 0-46,22 0 16,-22 0-16,21-1 0</inkml:trace>
  <inkml:trace contextRef="#ctx0" brushRef="#br0" timeOffset="73702.31">21167 12129 0,'0'-22'0,"0"44"0,0-65 0,0 22 16,0 42 30,21-21-30,0 21-16,0-21 16</inkml:trace>
  <inkml:trace contextRef="#ctx0" brushRef="#br0" timeOffset="74730.22">21421 12277 0,'0'42'16,"-22"-42"-16,22 21 0,-21-21 0,21 21 16,0 1-1,0-1-15,-21-21 0,21 21 0,0 0 16,-21-21-16,21 21 16,0-42 15,21 0-31,0 0 15,0 21-15,-21-21 0,22-1 16,-1 22-16,-21-21 0,21 21 16,0 0-16,0 0 15,-21 21 1,0 1-16,21-22 16,-21 21-16,0 0 15,0 0-15,22 0 0,-1-21 16,0 21-16,0-21 0,0 0 15,0 0-15,1 22 0,-1-22 0,21 0 16,-21 0-16,0 0 0,22 0 0,-22 0 16,0 0-16,21 0 0,-20 0 15,-1 0-15,0-22 0,0 22 0,0-21 16,0 0-16,1 21 0,-22-21 0,0 0 16,21 0-16,-21-1 0,0 1 15,0 0-15,-21 21 16,-1 0-1,1 0-15,0 0 16,0 21-16,0-21 0,0 21 0,-1 1 16,1-1-16,21 0 0,-21-21 15,21 21-15,0 0 0,0 0 16,21-21 0,0 0-16,1 0 0,-1 0 15,0 0-15,0 0 0,0 0 16,0 0-16,1 0 0,-1 0 0,0-21 15,0 0-15,0 21 0,0-21 0,1 0 16,-1-22-16,0 22 16,0 0-16,0-21 0,-21 21 0,21-22 15,1 1-15,-22 21 0,21-22 0,0 22 16,-21 0-16,0 0 0,0 42 31,0 0-31,-21 0 16,0 1-16,21-1 0,-22 21 0,1-21 15,0 22-15,21-22 0,0 0 0,-21 0 16,21 21-16,0-20 0,0-1 0,0 0 16,0 0-16,0 0 0,0 0 0,21 1 15,0-22 1,0 21-16,1-21 0,-1 0 16,0 0-16,0 0 0,0 0 15,0 0-15,1-21 0,-1 21 0,0-22 16,0 1-16,0 21 0,0-21 0,1 0 15,-22 0-15,21 21 16,0 0-16,-21 21 31,0 0-31,0 0 0,0 0 0,-21 1 16,21-1-16,-21-21 0,21 21 0,0 0 16,0 0-16,0 0 0,0 1 15,0-1-15,21-21 16,-21 21-16,21-21 0,0 0 15,0 0-15,0 0 0,1 0 0,-1 0 16,0-21-16,0 21 0,0-21 0,0 21 16,1-22-16,-1 22 0,0-21 0,-21 0 15,21 0-15,-21 0 16</inkml:trace>
  <inkml:trace contextRef="#ctx0" brushRef="#br0" timeOffset="74918.42">22923 12234 0,'-21'-21'16,"0"21"-1,21 21 48,0 1-63,-21-1 15</inkml:trace>
  <inkml:trace contextRef="#ctx0" brushRef="#br0" timeOffset="76672.78">23304 12425 0,'22'0'109,"-22"-21"-109,21 21 16,0-21-16,0-1 0,0 22 0,22-21 15,-22 21-15,21-21 0,0 0 0,22 0 16,-22 0-16,22-1 0,-1 1 0,1 0 15,-1-21-15,1 21 0,-1-22 16,1 22-16,-1-21 0,1 21 16,-1-22-16,1 22 0,-22-21 0,22 21 15,-22-1-15,0 1 0,1 0 0,-22 0 16,0 21-16,0-21 0,-21 0 16,0-1-1,-21 22-15,0 0 0,0 0 16,-22-21-16,22 21 0,0 0 0,0 0 15,0 0-15,-22 0 0,22 0 16,0 0-16,0 0 16,42 0 15,0 0-15,0 0-16,0 0 0,22 0 15,-22 0-15,0 0 0,21 0 0,-20 0 16,-1 0-16,0 0 0,0 0 0,0 0 15,-21 21 1,0 1-16,0-1 16,0 0-16,-21 0 0,21 0 0,-21 0 15,0 1-15,0 20 0,21-21 0,-22-21 16,1 21-16,21 0 0,0 1 0,-21-1 16,0-21-1,21 21-15,-21-21 0,0 21 31</inkml:trace>
  <inkml:trace contextRef="#ctx0" brushRef="#br0" timeOffset="77206.06">23347 12446 0,'-21'0'0,"42"0"0,-64 0 0,22 0 0,0 21 16,21 0-1,21 1 1,22-22-16,-22 21 0,21-21 0,0 21 15,1 0-15,20 0 0,-20-21 0,20 21 16,1 1-16,-1-1 0,1 0 16,-1 0-16,1-21 0,-1 21 0,1 0 15,-1 1-15,1-1 0,-1-21 0,-21 21 16,1-21-16,-1 0 0,0 0 16,-20 0-16,-1 0 0,0 0 0,-42 0 31,0-21-16,-1 21-15,1 0 0,0 0 16,0 0-16,21 21 16,0 0-16,0 0 15,0 0-15,0 1 0,0-1 16,21 0-16,-21 0 0,0 0 0,0 0 16,0 1-16,0-1 0,0 0 15,0 0-15,-21-21 0,0 21 16,0-21-16,-1 0 15,1 0-15,0 0 0,0 0 16,21-21-16,0 0 16,0 0-16</inkml:trace>
  <inkml:trace contextRef="#ctx0" brushRef="#br0" timeOffset="77682.92">25273 11451 0,'0'0'0,"21"-21"0,-21 0 0,21 21 15,-21-21-15,0 0 0,0-1 16,0 44-1,-21-1 1,0 0-16,0 0 0,0 0 0,-1 0 16,1 22-16,0-22 0,21 0 15,0 21-15,-21-20 0,21-1 0,0 0 16,0 0-16,0 0 0,0 0 16,21-21-16,0 0 15,0 0-15,1 0 0,20 0 16,-21 0-16,0 0 0,0 0 0,1 0 15,-1-21-15,0 0 0,-21 0 0,21 0 16,-21-22-16,0 22 0,0 0 0,0-21 16,0 21-16,0-1 0,-21 1 15,0 0-15,0 0 0,21 0 0,-22 21 16,1 0-16,0 0 0,0 0 16,21 21-1,21-21 1,0 0-1,0 0-15,1 0 0,-1 0 0,21 0 16</inkml:trace>
  <inkml:trace contextRef="#ctx0" brushRef="#br0" timeOffset="77912.49">25760 11176 0,'21'-21'0,"-42"42"0,63-42 16,-21 0-16,0 0 0,-21 42 31,0 0-31,0 0 0,0 21 15,-21-20-15,21 20 0,-21 0 16,0 1-16,0-22 0,0 21 16,-1-21-16,1 22 0,21-22 0,-21 0 15,0 0-15,0 0 0,0 0 0,21 1 16,0-1-16,0 0 16,0 0-16,21-21 15,0 0-15,21 0 16,-21 0-16,1 0 0</inkml:trace>
  <inkml:trace contextRef="#ctx0" brushRef="#br0" timeOffset="78358.16">26141 11663 0,'21'-21'16,"-42"42"-16,63-42 0,-42 0 0,21-1 16,-21 1-16,21 0 0,-21 0 0,0 0 15,0 0-15,-21-1 0,0 22 16,0 0-16,0 0 0,-22 0 0,22 0 15,-21 22-15,21-1 0,-22 0 16,22 0-16,-21 21 0,21-20 0,0-1 16,-1 0-16,1 0 0,21 21 0,0-20 15,0-1-15,0 0 16,21-21-16,1 21 0,-1-21 16,0 0-16,21 0 0,-21 0 0,22-21 15,-22 21-15,21-21 0,-21 0 16,22-1-16,-22 1 0,21-21 15,-21 21-15,1-22 0,20 1 0,-21 0 16,0-1-16,0 1 0,-21 0 0,0-1 16,22 22-16,-22-21 0,0 21 15,0 0-15,-22 21 16,1 21-16,0 0 0,0 0 16,0 21-16,0 1 0,21-22 0,-22 21 15,1 1-15,0-1 0,21-21 16,0 21-16,0 1 0,-21-22 0,21 21 15,0-21-15,0 1 0,0 20 0,-21-21 16,21 0-16,0 0 0,0 1 16,0-1-16,0 21 0,-21-21 15,-1 0-15,22 1 0,-21 20 0,0-21 16,0 21-16</inkml:trace>
  <inkml:trace contextRef="#ctx0" brushRef="#br0" timeOffset="78674.99">25252 12742 0,'0'0'0,"-21"0"16,-1 22-1,1-1-15,21 0 16,0 0-16,-21 0 0,0 22 0,21-22 16,-21 0-16,21 0 0,0 0 0,0 22 15,-21-22-15,21 0 0,-22 0 16,22 0-16,0 0 0,0-42 47,0 0-32,22 0-15</inkml:trace>
  <inkml:trace contextRef="#ctx0" brushRef="#br0" timeOffset="79025.34">25231 12700 0,'21'-21'0,"-42"42"0,42-63 16,-21 21-16,21-1 0,0 22 31,-21 22-31,0-1 0,21 0 16,-21 0-16,0 0 0,0 22 0,21-22 15,-21 21-15,22-21 0,-22 0 16,21 22-16,-21-22 0,0 0 0,0 0 16,0 0-16,21 1 0,-21-1 15,21-21 17,-21-21-32,21-1 0,0 1 15,-21 0-15,22 0 0,-1-21 0,0-1 16,-21 22-16,21-21 0,0-1 0,0 22 15,1-21-15,-1 21 0,-21 0 16,21-1-16,-21 1 0,21 0 0,-21 0 16,0 42 31,0 0-47,0 0 15,0 1-15</inkml:trace>
  <inkml:trace contextRef="#ctx0" brushRef="#br0" timeOffset="79750.03">25696 12848 0,'0'0'0,"0"21"15,21-21-15,1 0 16,-1 0-16,0 0 0,0 0 16,0 0-16,0-21 0,1 0 15,-1 21-15,-21-21 0,21 0 0,-21 0 16,-21 21 15,0 0-31,-1 21 16,1 0-16,0-21 0,0 21 0,0 0 15,21 0-15,-21 22 0,21-22 16,-22 0-16,22 0 0,0 0 16,0 1-16,0-1 15,22-21-15,-1 0 16,0 0-16,0 0 0,0 0 0,22-21 15,-22 21-15,0-22 0,0 1 16,21 21-16,-20-21 0,-1 0 16,0 0-16,0 0 0,0-1 15,0 22-15,-21 22 32,-21-1-17,0 0-15,21 0 0,0 0 16,-21-21-16,21 21 0,0 1 15,21-22 17,0 0-32,0 0 0,1 0 15,-1-22-15,0 22 0,0-21 16,0 21-16,-21-21 0,21 21 16,1 0-16,-22-21 15,0 42 16,0 0-31,0 0 16,0 1-16,21-22 16,0 0-16,0 0 15,0 0-15,0 0 0,1 0 16,-1 0-16,0 0 16,-21-22-16,0 1 0,21 0 15,-21 0-15,21 0 0,-21 0 16,0-1-16,0 1 15,0 0 48</inkml:trace>
  <inkml:trace contextRef="#ctx0" brushRef="#br0" timeOffset="83746.53">3196 4233 0,'0'0'0,"-21"0"0,0 0 0,0 0 16,-1 0-16,1 0 0,0 0 15,0 0 1,21 22 15,21-22-31,0 0 0,0 0 16,22 0-16,-22 0 0,21 0 15,1 0-15,20 0 0,1-22 0,-1 22 16,22-21-16,-22 21 0,22-21 16,0 21-16,-1-21 0,1 0 0,0 21 15,-22-21-15,22-1 0,-22 22 16,22 0-16,-22-21 0,1 21 15,-22 0-15,1 0 0,-1 0 0,-21 0 16,0 0-16,-42 21 31,0-21-31,0 0 0,0 0 16,-22 0-16,22 0 0,-21 22 16</inkml:trace>
  <inkml:trace contextRef="#ctx0" brushRef="#br0" timeOffset="84118.61">3344 4551 0,'0'0'0,"-21"0"0,42 0 32,0 0-17,22 0-15,-22 0 0,42 0 16,-20 0-16,20 0 0,-20-21 16,20 21-16,1 0 0,-1 0 0,1-21 15,-1 21-15,-21 0 0,22-22 16,-43 22-16,21 0 0,-20 0 0,-1 0 15,0 0-15,0 0 0,-42 0 32,0 22-17,0-22-15,-1 0 16,1 0-16,0 0 0</inkml:trace>
  <inkml:trace contextRef="#ctx0" brushRef="#br0" timeOffset="84375.48">3302 4932 0,'0'21'0,"0"-42"0,-21 42 0,42-21 31,0 0-31,21 0 16,1 0-16,-1 0 0,22 0 15,-22-21-15,21 21 0,1 0 0,-1 0 16,1-21-16,-1 21 0,-20 0 16,-1 0-16,-21 0 0,0 0 15,1 0-15,-1 0 0,0 0 16,-21-21-16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3T14:13:39.6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4381 4911 0,'22'21'15,"-1"-21"-15,0 21 0,0-21 16,-21 21-16,21 0 0,0 1 16,-21-1-16,0 0 15,0 0-15,-21 0 16</inkml:trace>
  <inkml:trace contextRef="#ctx0" brushRef="#br0" timeOffset="3456.21">3641 6096 0,'0'-21'31,"-22"21"-31,1 0 16,0 0 0,0 0-1,0 0-15,0 0 0,-1 0 16,1 0-16,0 0 15,0 0-15,0 0 16,0 0-16,-1 0 0,1 0 16,0 0-1,0 0-15,0 0 16,0 0 0,42 0 77,0 0-77,0 0-16,0 0 16,0 0-1,1 0-15,-1 0 16,0 0-16,0 0 15,0 0-15,0 0 16,1 0-16,-1 0 16,0 0-16,0 0 15,0 0-15,0 0 0,1 0 16,-1 0-16,0 0 0,0 0 0,0 0 16,0 0-16,1-21 0,20 21 15,-21 0-15,0 0 0,0 0 0,1 0 16,20 0-16,-21 0 0,0 0 0,0 0 15,1 0-15,20 0 0,-21 0 16,0 0-16,0 0 0,22 0 0,-22 0 16,21 0-16,-21 0 0,22 0 0,-1 0 15,0 0-15,-20 0 0,20 0 16,-21 0-16,21-21 0,1 21 0,-22 0 16,21 0-16,-21 0 0,22 0 15,-1 0-15,-21 0 0,22 0 16,-22 0-16,21 0 0,-21 0 0,22 0 15,-22-22-15,0 22 0,0 0 0,0 0 16,0 0-16,1 0 0,-1 0 16,0 0-16,0 0 15,0 0-15,-21-21 16,-21 21 93,0 0-109,0 0 16,0 0-16,-1 0 0</inkml:trace>
  <inkml:trace contextRef="#ctx0" brushRef="#br0" timeOffset="4396.18">3450 6096 0,'-21'0'0,"0"0"15,0 0 17,-1 0-32,1 0 15,0 0 1,0 0 31,42 0 0,0 0-47,0 0 0,1 0 15,20 0-15,-21 0 16,0 0-16,22 0 0,-22 0 0,21 0 15,-21 0-15,22 0 0,-1 0 0,0-21 16,1 21-16,20 0 0,-21 0 16,1 0-16,-1 0 0,0 0 15,1 0-15,-1 0 0,0-21 0,1 21 0,-1 0 16,0 0-16,1 0 16,20 0-16,-20 0 0,-1 0 0,21 0 15,-20 0-15,-1 0 0,0-21 0,22 21 16,-43 0-16,21 0 0,1 0 15,-1 0-15,-21 0 0,22 0 0,-22 0 16,0-22-16,0 22 0,0 0 0,0 0 16,1 0-16,-1 0 0,0 0 15,0-21 1,0 21-16,-42 0 172,21-21-157,-21 21-15,0 0 16</inkml:trace>
  <inkml:trace contextRef="#ctx0" brushRef="#br0" timeOffset="28307.86">6075 5927 0,'-21'0'63,"-1"0"-63,1 0 16,0 0-16,0 0 0,0 0 0,0 0 15,-1 0 1,1 0-16,0 0 15,0 0-15,42 0 79,0 0-79,0 0 15,1 0-15,20 0 0,-21 0 0,21 0 16,1 0-16,-1 0 0,0 0 15,22 0-15,-22 0 0,22 0 16,-1 0-16,1 0 0,-22 0 0,22 0 16,-1 0-16,-21 0 0,22 0 15,-22 0-15,-21 0 0,22 0 0,-22 0 16,21 0-16,-21 0 0,1 0 0,-1 0 16,0 0-1,-42 0 32,-22 0-47,22 0 0,-21 0 0,21 0 16,-22 0-16,-20 0 0,21 0 0,-22 0 15,1 0-15,20 0 0,-20 0 16,-1 0-16,22 0 0,-22 0 16,22 0-16,21 0 0,-21 0 0,-1 21 15,22-21-15,0 0 0,0 0 0,0 0 16,42 0 31,0 0-47,0 0 0,0 0 15,0 0-15,22 0 0,-22 0 0,0 0 16,0 0-16,22 0 0,-22 0 0,0 0 16,0 0-16,0 0 0,-42 0 46,42 0-14,0-21-32,22 21 15,20-21-15</inkml:trace>
  <inkml:trace contextRef="#ctx0" brushRef="#br0" timeOffset="29511.82">8149 5927 0,'0'0'0,"-21"0"0,0 0 16,0 0-16,-1 0 0,1 0 16,0 0-16,0 0 0,0 0 15,0 0-15,-1 0 0,1 0 0,0 0 16,0 0 0,42 0 30,0 0-46,0 0 16,22 0-16,-22 0 0,0 0 16,21 0-16,-20 0 0,20 0 0,0 0 15,1 0-15,-1 0 0,0 0 16,1 0-16,-1 0 0,0 0 0,1 0 16,-1 0-16,0 0 0,1 0 0,-1 0 15,-21 0-15,21 0 0,1 0 0,-22 0 16,21 0-16,-21 0 0,1 0 15,-1 0-15,0 0 0,0 0 0,0 0 16,0 0-16,1 0 0,-1 0 16,0 0-1,-42 0 17,0 0-32,-22 0 0,22 0 15,-21 0-15,21 0 0,-22 21 16,1-21-16,0 0 0,-1 0 0,1 0 15,0 0-15,-1 0 0,1 0 0,0 0 16,-1 0-16,1 0 0,0 0 0,-1 0 16,22 21-16,-21-21 0,-1 0 15,22 0-15,-21 0 0,21 0 0,0 0 16,-1 0-16,1 0 0,0 0 0,0 0 16,0 0-16,0 0 31,42 0-16,0 0 1,21 0-16,-21 0 16,22 0-16,-22 0 0,21 0 0,1 0 15,-1 0-15,0 0 0,1 0 0,-1 0 16,0 0-16,1 0 0,-1 0 16,0 0-16,-21 0 0,22 0 0,-1 0 15,-21 0-15,0 0 0,1 0 0,-1 0 16,0 0-16,0 0 0,0 0 15,0-21 110</inkml:trace>
  <inkml:trace contextRef="#ctx0" brushRef="#br0" timeOffset="33949.51">2244 5440 0,'0'0'0,"21"0"31,0 0-16,-21-21-15,0 0 32,21 21-17,-21-22 48,-21 22-48,0 0 1,0 0 0,-1 0-16,1 0 15,0 0 1,0 0 0,0 0-16,0 0 31,-1 0-31,1 0 15,0 0 1,0 0-16,21 22 16,-21-22-16,0 0 15,-1 0 1,1 21-16,0-21 16,0 0-16,0 0 15,0 0-15,21 21 16,-22-21-16,1 0 0,0 0 0,0 21 15,0-21-15,0 0 16,21 21-16,-22-21 0,1 0 0,0 0 16,0 21-16,0-21 15,0 0-15,21 22 0,-22-22 16,1 0-16,21 21 16,-21-21-16,0 21 15,0-21-15,0 21 0,-1 0 16,1 0-1,0-21-15,0 22 16,0-1-16,0 0 16,-1-21-16,22 21 0,-21-21 15,21 21-15,-21-21 0,0 21 16,21 1-16,-21-22 0,0 21 16,-1 0-16,1-21 0,21 21 15,-21 0-15,0-21 0,21 21 0,-21 1 16,0-22-16,21 21 0,0 0 15,-22 0-15,1-21 0,0 21 0,21 0 16,0 1-16,0-1 16,-21 0-16,21 0 0,-21-21 15,21 21-15,-21 0 0,21 1 16,0-1-16,0 0 0,-22 0 16,1 0-16,21 0 0,0 1 15,0-1-15,0 0 0,0 0 16,0 0-16,0 0 0,0 1 15,0-1-15,0 0 0,0 21 16,-21-21-16,21 1 0,0-1 0,-21 0 16,21 21-16,0-21 0,0 1 15,0-1-15,0 0 0,0 0 0,0 21 16,0-20-16,0-1 0,0 0 16,0 0-16,0 0 0,0 0 0,0 1 15,0 20-15,0-21 16,0 0-16,0 0 0,0 1 0,21 20 15,-21-21-15,21 21 0,-21-20 16,21 20-16,-21-21 0,0 21 0,0 1 16,22-1-16,-22-21 0,21 22 15,-21-1-15,0 0 0,0-21 0,21 22 16,-21-1-16,21-21 0,-21 22 16,0-1-16,0 0 0,21-21 0,-21 22 15,21-1-15,-21 0 0,22 1 16,-22-1-16,21 0 0,-21 1 0,21-1 15,-21 0-15,21 1 16,-21-1-16,21 0 0,0 1 0,1-1 16,-1-21-16,-21 22 0,21-1 15,0 0-15,0-21 0,0 22 0,1-1 16,-1 0-16,-21-20 0,21 20 16,0 0-16,0 1 0,0-1 0,1 0 15,-22 1-15,0-22 0,21 21 0,-21 0 16,21 1-16,-21-22 0,0 21 15,0 1-15,0-22 0,0 21 0,0 0 16,0-20-16,0 20 0,0-21 16,0 21-16,0-20 0,0 20 15,0 0-15,0-21 0,-21 22 16,0-22-16,-1 21 0,1-21 0,21 22 16,-21-22-16,0 21 0,0-21 15,0 22-15,-1-22 0,1 0 0,0 0 16,0 22-16,0-22 0,0 0 15,-1 0-15,1 0 0,0 0 0,0-21 16,0 22-16,0-1 0,-1 0 16,1-21-16,0 21 0,0 0 0,0-21 15,0 21-15,-1-21 0,1 0 16,0 22-16,0-22 0,0 21 16,0-21-16,-1 0 15,22 21 1,-21-21-16,21 21 62,21-21-62,1 0 0,-1 0 0,0 21 16,0-21-16,0 0 16,0 21-16,1-21 0,-1 22 15,0-22-15,0 21 0,0-21 16,0 21-16,1-21 0,-22 21 0,0 0 15,21 0-15,-21 1 16,21-1-16,-21 0 0,0 0 0,0 0 16,0 0-16,0 1 0,0-1 15,0 0-15,0 21 0,0-21 0,0 1 16,0-1-16,0 0 0,0 21 0,0-21 16,0 1-16,0-1 0,0 21 15,0-21-15,0 0 0,0 22 0,0-22 16,0 21-16,0-21 0,0 22 15,0-22-15,0 21 0,0 1 0,0-22 16,-21 21-16,21 0 0,0 1 16,0-22-16,0 21 0,-21 1 0,21-1 15,0-21-15,0 21 0,0 1 16,-22-22-16,22 21 0,-21 1 16,21-1-16,0-21 0,0 21 15,-21 1-15,21-1 0,-21-21 0,0 22 16,21-1-16,0 0 0,0 1 15,-21-1-15,21 0 0,-22 1 0,22-22 16,-21 21-16,21 0 0,0 1 16,0-22-16,0 21 0,0 1 0,-21-22 15,21 21-15,0 0 0,0 1 16,0-1-16,0 0 0,0 22 0,0-22 16,0 1-16,0-1 0,0 0 15,0 1-15,0-1 0,21 0 16,-21 1-16,21-1 0,1-21 0,-1 21 15,-21 1-15,21-22 0,0 21 16,-21-21-16,21 22 0,0-22 0,1 21 16,-1 1-16,0-22 0,0 21 15,0-21-15,0 22 0,1-22 0,-1 0 16,0 21-16,0-21 0,21 1 0,-20-1 16,-1-21-16,21 21 0,-21 0 15,22-21-15,-22 21 0,21-21 0,-21 21 16,0-21-16,22 0 0,-22 0 15,0 22-15,0-22 16,-21 21-16,0 0 16,-21-21-1,0 0 1</inkml:trace>
  <inkml:trace contextRef="#ctx0" brushRef="#br0" timeOffset="35318.48">3217 13356 0,'-21'0'0,"0"0"16,0 0-1,0 0-15,-1 0 0,1 0 31,42 0 16,1 0-47,-1 0 0,0 0 0,21 0 16,-21 0-16,22 0 0,-22 0 0,21 0 16,1 0-16,-22 0 0,21 0 15,0 0-15,1 0 0,-22 0 0,21 0 16,-21 0-16,1 0 0,-1 0 15,0 0-15,0 0 0,-42 0 32,0 0-32,-22 0 0,1 0 15,0 0-15,-1 0 0,1 21 0,0-21 16,-22 0-16,43 0 0,-21 0 0,21 22 16,-22-22-16,22 0 15,0 21-15,42-21 31,0 0-15,0 0-16,1 0 0,20 0 0,-21 0 16,21 0-16,1 0 0,-22 0 15,21 0-15,1 0 0,-22 0 0,0 0 16,21 0-16,-21 0 0,1 0 0,-1-21 16,-42 21-1,-1 0 1,-20 0-16,0 0 0,-1 0 15,-20 0-15,21 0 0,-1 0 16,-20 0-16,42 0 0,-22 0 0,1 21 16,21-21-16,0 0 0,21 21 15,0 0 1,21-21-16,0 0 16,0 0-16,21 0 0,-20 0 15,20 0-15,0 0 0,22 0 0,-22 0 16,0-21-16,1 21 0,-1 0 0,0 0 15,-20-21-15,20 21 0,-84 0 32,-1 0-32,-20 0 15,20 0-15,-20 0 16,-22 0-16,22 21 0,20-21 0,-20 21 16,21-21-16,20 0 0,-20 21 0,21-21 15,21 21 1,21-21-16,21 0 0,-20 0 15,41 0-15,-21 0 0,22 0 16,-1 0-16,1 0 0,-1 0 0,1-21 16,-22 21-16,22 0 0,-22-21 0,-21 21 15,0-21-15,1 21 0,-44 0 16,-20 0 0,0 0-16,-1 0 0,-20 0 15,-1 0-15,1 0 0,21 0 16,-22 21-16,22-21 0,-1 0 0,1 0 15,21 21-15,0-21 0,21 21 16,21-21 0,0 0-16,21 0 0,-20 0 15,-1 0-15,21-21 0</inkml:trace>
  <inkml:trace contextRef="#ctx0" brushRef="#br0" timeOffset="37139.65">9991 5906 0,'0'0'0,"0"21"16,-22-21-16,1 0 0,0 0 15,0 0 1,0 21-16,21 0 47,21-21-47,21 0 0,-21 0 0,1 0 15,20 0-15,0 0 0,-21 0 0,22 0 16,-1 0-16,-21 0 0,22 0 16,-22 0-16,0 0 0,0 0 0,0 0 15,0 0-15,-42 0 32,0 0-32,0 0 15,-21 0-15,20 0 0,-20 0 0,0 0 16,-1 0-16,22 0 0,-21 0 0,21 21 15,0-21-15,-1 0 16,1 0-16,21 21 16,21-21-1,1 0-15,20 0 0,0 0 16,-21 0-16,22 0 0,-1 0 16,0 0-16,1 0 0,20 0 15,-20 0-15,-22 0 0,0 0 0,-42 0 31,-22 0-15,22 0-16,-21 0 0,-22 0 0,22 0 16,0 0-16,-22 0 0,22 0 0,0 0 15,-1 0-15,1 0 16,0 0-16,20 0 0,1 0 16,21 22-16,21-22 15,22 0-15,-22 0 16,21 0-16,22 0 0,-22 0 0,0 0 15,22 0-15,-22 0 0,1 0 0,-1 0 16,0 0-16,1 0 0,-22 0 0,0 0 16,0 0-16,-21-22 15,-21 22 1,0 0-16,-22 0 0,1 0 0,0 0 16,-1 0-16,1 0 0,-21 0 15,20 0-15,-20 0 0,20 0 16,22 0-16,-21 0 0,21 0 0,0 22 15,-1-22-15,44 21 16,-1-21-16,0 0 16,21 0-16,1 0 0,-1 0 0,0 0 15,1 0-15,-1 0 0,21 0 0,-20 0 16,-22 0-16,21 0 0,-21 0 0,22 0 16,-22-21-16,0 21 0,-21-22 15,-21 22 1,0 0-16,-22 0 0,22 0 15,-21 0-15,0 0 16,-1 0-16,-20 0 0,20 0 0,1 0 16,0 0-16,-1 0 0,22 0 0,0 0 15,0 0-15,42 0 32,0 22-32,0-22 0,22 0 0,-22 0 15,21 0-15,1 0 0,-22 0 0,0 0 16,21 0-16,-21 0 0,1 0 15,-1 0-15,-21-22 16,0 1 15,-21 21-15,-1 0-16,1 0 16,0 0-16,0 0 15,21 21-15,-21-21 16,0 0-16,21 22 15,-22-22-15</inkml:trace>
  <inkml:trace contextRef="#ctx0" brushRef="#br0" timeOffset="39213">11874 3302 0,'0'0'0,"-42"-42"0,-43-64 15,64 64-15,-42-43 16,63 64-16,-21 0 0,21-22 0,0 22 15,0 0-15,0 0 0,0 0 0,0-1 16,0 1-16,0 0 0,0 0 16,0 0-16,0 0 15</inkml:trace>
  <inkml:trace contextRef="#ctx0" brushRef="#br0" timeOffset="40114.51">11790 3027 0,'0'0'0,"21"0"0,0-21 15,0 0-15,0-1 0,1 22 16,-1-21-16,0 21 0,0-21 0,-21 0 16,21 21-16,-21-21 15,0 0-15,0-1 16,-21 22-1,0 0-15,0 0 16,0 0-16,-22 0 0,1 0 0,21 0 16,-22 0-16,1 22 0,21-1 0,-21 0 15,20 0-15,1 21 0,0-20 16,-21-1-16,21 21 0,-1 0 0,1 1 16,0-1-16,0 0 0,21 1 0,-21-1 15,21 0-15,0 1 0,0-1 16,0 0-16,21 1 0,0-22 0,0 0 15,0 21-15,22-20 0,-22-1 16,21-21-16,1 21 0,-1 0 0,0-21 16,1 0-16,-1 0 0,0 0 15,1 0-15,-1 0 0,-21 0 0,21 0 16,-20 0-16,-1 0 0,0-21 0,21 21 16,-21-21-16,1 0 0,-1-1 15,0 1-15,0-21 0,0 21 0</inkml:trace>
  <inkml:trace contextRef="#ctx0" brushRef="#br0" timeOffset="40425.53">12488 2836 0,'0'-42'0,"0"84"0,0-105 16,0 42-16,0 0 15,-21-1-15,0 22 16,21-21-16,-21 21 15,21 21-15,-21 1 16,21-1-16,0 21 0,-22-21 0,1 22 16,0-1-16,21 0 0,-21 1 0,0 20 15,21-21-15,-21 22 0,21-1 16,-22 1-16,22-22 0,-21 22 0,21-22 16,0 0-16,0 1 0,0-1 0,0 0 15,0-20-15,0-1 0,0 21 0,0-21 16,0 0-16,21-21 31,1 0-31,-1 0 0,0 0 16,0-21-16,0 0 0,0 0 0</inkml:trace>
  <inkml:trace contextRef="#ctx0" brushRef="#br0" timeOffset="40939.94">12848 3344 0,'0'0'16,"21"-63"0,-21 42-16,0 0 0,0-1 0,0 1 15,-21 0-15,21 0 0,-21 0 0,0 0 16,0-1-16,-1 22 16,1 0-16,-21 0 0,21 0 0,0 0 15,-1 22-15,1-1 0,-21 21 0,21-21 16,0 22-16,-22-1 0,22 0 15,0 1-15,0-1 0,0 0 0,-1 1 16,22-22-16,0 21 0,0-21 0,0 0 16,0 1-16,0-1 0,22 0 15,-1-21-15,0 0 0,0 0 0,0 0 16,22 0-16,-22 0 0,21 0 0,-21 0 16,0 0-16,22-21 0,-22 0 15,21-1-15,-21 1 0,1 0 16,-1 0-16,-21 0 0,21-22 0,-21 22 15,21-21-15,-21 21 0,0-22 0,0 22 16,0-21-16,0 21 0,0 0 16,0-1-16,0 44 15,-21-1 1,21 0-16,0 0 0,-21 0 16,21 22-16,0-22 0,0 0 0,0 21 15,0-21-15,0 1 0,0-1 0,0 0 16,0 0-16,0 0 0,0 0 15,0 1-15,0-1 16,21-21 0,0 0-16,0 0 0,0 0 15,1 0-15,-1-21 0</inkml:trace>
  <inkml:trace contextRef="#ctx0" brushRef="#br0" timeOffset="41380.62">13441 3344 0,'21'-21'0,"-42"42"0,63-63 0,-42 21 16,0 0-16,21 0 0,-21-1 0,0 1 16,0 0-16,-21 0 15,0 21 1,0 0-16,0 0 0,-22 0 16,22 0-16,0 21 0,-21 0 0,20-21 15,1 21-15,0 1 0,0-1 16,0 0-16,0 0 0,-1 0 0,22 0 15,0 1-15,0-1 0,0 0 16,0 0-16,22 0 16,-1-21-16,0 21 0,0-21 0,0 22 15,0-22-15,1 21 0,-1-21 0,-21 21 16,21-21-16,0 21 0,0-21 16,-21 21-16,0 0 15,0 1 1,-21-1-16,0-21 0,0 0 15,-22 0-15,22 21 0,0-21 16,-21 0-16,21 0 0,-22 0 0,22 0 16,0 0-16,-21 0 0,20 0 0,1 0 15,0 0 1,42 0 15,0 0-31,1 0 0,-1 0 0,0 0 16,0-21-16,0 0 15</inkml:trace>
  <inkml:trace contextRef="#ctx0" brushRef="#br0" timeOffset="41855.69">13970 3344 0,'0'0'0,"21"-63"15,-21 42-15,0 0 16,0-1 0,-21 22-16,-21 0 15,-1 0-15,22 0 16,0 0-16,0 22 0,0-1 16,-1 0-16,1-21 0,0 21 0,0 0 15,0 0-15,21 1 0,-21-1 0,21 0 16,0 0-16,0 0 15,0 0-15,21-21 0,0 22 16,0-22-16,0 21 0,0-21 0,22 21 16,-22-21-16,0 21 0,0-21 15,0 21-15,1-21 0,-22 21 16,21-21-16,-21 22 0,0-1 16,-21-21-16,-22 0 15,22 21-15,0-21 16,-21 21-16,20-21 0,-20 0 0,21 0 15,-21 0-15,20 0 0,1 0 0,-21 0 16,21 0-16,0 0 16,-1 0-16,44 0 31,-1-21-15,0 21-16,0-21 0,21 0 15,-20 21-15</inkml:trace>
  <inkml:trace contextRef="#ctx0" brushRef="#br0" timeOffset="42223.97">15092 2942 0,'0'-21'16,"0"42"-16,-21-63 0,21 21 0,-22 21 16,1 0-1,0 0 1,0 21-16,21 21 0,-21-21 16,0 1-16,21 20 0,-22 0 0,22 1 15,0-1-15,-21 0 0,0 1 16,21 20-16,0-21 0,-21 1 0,0-1 15,0-21-15,21 22 0,-22-22 0,22 0 16,0 21-16,0-21 0,-21-21 16,21 22-16,0-1 0,0-42 47,21-1-47,-21 1 0</inkml:trace>
  <inkml:trace contextRef="#ctx0" brushRef="#br0" timeOffset="42755.82">14817 3027 0,'0'0'0,"-22"-42"16,22 20-16,0 1 0,0 0 16,0 0-16,22 0 0,-1 21 0,0-21 15,0-1-15,21 22 0,1 0 16,-22-21-16,21 21 0,1 0 0,-1 0 15,-21 0-15,21 0 0,-20 21 0,20 1 16,-21-1-16,-21 0 16,0 0-16,0 0 0,0 22 0,0-22 15,0 0-15,-21 21 0,0-21 0,-22 1 16,1-1-16,21 21 0,-21-21 16,-1 0-16,1-21 0,21 22 0,0-1 15,-22-21-15,22 0 0,42-21 47,0 21-47,1 0 0,20 0 0,-21-22 16,21 22-16,-20 0 0,20 0 15,-21 0-15,21 22 0,-20-22 16,-1 21-16,0-21 0,0 21 0,0 0 16,0 0-16,-21 0 0,0 1 0,0-1 15,0 0-15,0 0 0,0 0 16,-21 0-16,0 1 0,-21-22 0,21 21 15,-22 0-15,1 0 0,0-21 0,20 21 16,-20-21-16,0 0 0,21 0 16,-22 0-16,22 21 0,-21-21 0,21 0 15,-1 0-15,1 0 0,0 0 0,0 0 16,42-21 31,0 21-47,22 0 15</inkml:trace>
  <inkml:trace contextRef="#ctx0" brushRef="#br0" timeOffset="43196.08">15600 3281 0,'0'0'0,"0"-21"0,0-22 15,0 22 1,-21 21-16,-1 0 0,1 0 16,0 0-16,21 21 0,-21 1 0,0-1 15,0 0-15,-1 0 0,1 0 16,0 22-16,0-22 0,21 0 0,0 21 16,-21-21-16,21 1 0,0-1 0,0 0 15,0 0-15,0 0 0,0 0 16,21-21-16,0 22 0,0-22 0,22 0 15,-22 0-15,0 0 0,21 0 0,-21 0 16,22 0-16,-22 0 0,21-22 16,-21 1-16,1 21 0,-1-21 15,0 0-15,0 0 0,-21 0 0,0-22 16,0 22-16,0-21 0,0 21 0,0-1 16,0-20-16,-21 21 0,0 0 15,0 0-15,-22 21 0,22-22 0,-21 22 16,21 0-16,-1 0 0,-20 0 0,21 0 15,0 0-15,0 22 0,-1-1 16,22 0-16,0 0 0,0 0 16,0 0-16,0 1 0,22-1 0,-1 0 15,0-21-15,0 0 0,0 21 16</inkml:trace>
  <inkml:trace contextRef="#ctx0" brushRef="#br0" timeOffset="44534.03">16256 3239 0,'0'0'0,"-21"-43"16,21 22-16,-21 21 16,-1 0-16,22-21 0,-21 21 0,0 0 15,0 0-15,0 0 0,0 0 0,-22 21 16,22 0-16,0-21 15,0 21-15,-22 1 0,22 20 16,0-21-16,0 0 0,0 0 0,0 22 16,-1-22-16,22 0 0,0 0 15,0 0-15,0 1 0,0-1 0,0 0 16,0 0-16,0 0 0,22-21 16,-1 0-16,21 0 0,-21 0 15,0 0-15,1 0 0,20 0 0,-21 0 16,21 0-16,-20 0 0,20 0 0,-21-21 15,0 0-15,22 0 0,-22 0 0,0-22 16,21 22-16,-21-21 0,1-1 16,-1 1-16,0 0 0,0-1 0,0 1 15,0-21-15,-21 20 0,0 1 16,22 0-16,-22-1 0,21 22 16,-21-21-16,0 21 0,0-22 0,0 22 15,0 0-15,0 0 0,0 0 16,0-1-16,-21 22 31,-1 22-15,1-1-16,0 0 0,0 21 0,0-21 15,0 22-15,-1-22 0,1 21 0,0 1 16,0-1-16,0 0 0,0 22 16,21-22-16,-22 0 0,22 22 0,0-22 15,0 1-15,0-1 0,0-21 16,0 21-16,0-20 0,22 20 0,-22-21 15,21 0-15,0-21 0,0 21 16,21-21-16,-20 0 0,-1 0 0,21 0 16,0 0-16,-20 0 0,20 0 0,0 0 15,-21 0-15,22-21 0,-22 21 16,0-21-16,21 0 0,-20 0 0,-1 0 16,0-1-16,0 1 0,-21 0 0,0 0 15,21 0-15,-21 0 0,0-1 16,-21 22 15,21 22-31,-21-1 16,21 0-16,-21-21 0,21 21 15,0 0-15,0 0 0,0 1 0,0-1 16,0 0-16,21-21 16,0 0-16,0 0 15,0 0-15,1 0 0,-1 0 0,0 0 16,0 0-16,21 0 0,-20-21 0,-1 21 15,0-21-15,0-1 0,0 22 0,0-21 16,-21 0-16,22 0 0,-22-21 16,21 20-16,-21 1 0,0 0 0,21 0 15,-21 0-15,0 0 16,-21 42 15,21 0-15,-21 0-16,-1 0 0,22 0 15,0 1-15,-21-1 0,0 21 0,21-21 16,-21 22-16,21-1 0,0 0 0,-21 1 16,21-1-16,0 0 0,0 1 15,0-1-15,0 0 0,0 22 0,0-22 16,0 22-16,0-22 0,0 21 0,0-20 16,0 20-16,21-20 0,-21 20 15,0-21-15,0 1 0,0-1 16,21 22-16,-21-22 0,0 0 0,0 1 15,0-22-15,0 21 0,0 0 0,0 1 16,0-22-16,-21 0 0,21 21 0,0-20 16,-21-22-16,0 21 0,-1-21 0,1 0 15,0 0 1,0 0-16,0-21 0,0-1 0,-1 1 16,1 0-16,0-21 0,21-1 0,-21 22 15,0-21-15,21-22 0,0 22 0,0-21 16,0-1-16,0 1 0,0-1 15,21 1-15,0-1 0,0 1 0,0-1 16,22 1-16,-22 20 0,21-20 16,-21 20-16,22 1 0,-1 21 0,0-21 15,1 20-15,-22 1 0,21 0 16,1 0-16,-1 0 0,0 21 0,-21 0 16,1 0-16,20-21 0,-21 21 0,0 0 15,0 0 1,-21 21-16,-21 0 15,0-21-15,0 0 16,0 21-16</inkml:trace>
  <inkml:trace contextRef="#ctx0" brushRef="#br1" timeOffset="54139.91">16997 8213 0,'0'0'0,"-21"0"16,-1 0-16,1 0 0,0 0 0,0 0 15,0 0-15,0 0 0,-22 0 16,22 0-16,-21 0 0,-1 0 0,22 0 16,-21 0-16,21 0 0,0 0 0,-1 0 15,1 0-15,0 0 0,42 0 32,0 0-32,22 0 15,-1 0-15,0 0 0,22 0 0,-1-21 16,1 21-16,-1 0 0,22 0 0,-21 0 15,-1 0-15,1 0 0,-1 0 0,1-22 16,-22 22-16,21 0 0,-20 0 0,-22 0 16,0 0-16,0 0 15,-42 0 1,0 0-16,-21 0 0,-1 0 16,1 0-16,-22 0 0,1 0 0,-1 0 15,1 0-15,-1 0 0,1 22 0,-1-22 16,22 0-16,0 0 0,-1 0 15,22 0-15,0 0 0,0 0 0,21 21 16,21-21 0,0 0-16,22 0 0,-1 0 15,0 0-15,1 0 0,20 0 0,-21 0 16,22 0-16,-22 0 0,22 0 0,-22 0 16,22 0-16,-22 0 15,-21 0-15,0 0 0,0 0 0,-42 0 16,0 0-1,-21 0-15,-1 0 0,-20 0 0,-1 0 16,1 0-16,-1 0 0,1 0 0,-1 0 16,1 0-16,-1 0 0,22 0 15,0 0-15,21 0 0,-1 0 0,1 0 16,21 21 0,21-21-16,1 0 0,20 0 0,0 21 15,-21-21-15,43 0 0,-22 0 0,1 21 16,-1-21-16,21 0 0,-20 0 15,-1 0-15,22 0 0,-22 0 16,-21 0-16,21 0 0,-20 0 0,-1 0 16,-64 0-1,22 0-15,-21 0 0,0 0 16,-22 0-16,22 0 0,-22 0 0,1 21 16,-1-21-16,1 0 0,-1 0 15,22 0-15,0 0 0,-1 0 0,1 22 16,21-22-16,0 0 0,21 21 15,21-21-15,21 0 16,-21 0-16,22 0 0,-1 0 0,0 0 16,22 0-16,-22 0 15,22 0-15,-1 0 0,1 0 0,-22 0 16,21 0-16,1 0 0,-1 0 0,-20-21 16,-1 21-16,0 0 0,1 0 0,-43-22 15,-43 22 1,1 0-16,0 0 0,-22 0 15,1 0-15,-1 0 0,-20 0 16,20 0-16,-21 0 0,22 0 0,-1 0 16,1 0-16,-1 0 0,43 0 0,-21 0 15,21 0-15,0 0 0,42 0 16,21 0-16,0 0 16,1 0-16,-1 0 15,22 0-15,-22 0 0,21 0 0,1 0 16,21 0-16,-22 0 0,1 0 0,-1 0 15,1 0-15,-22 0 0,0 0 0,-21 0 16,1 0-16,-22-21 16,-43 21-16,1 0 0,0 0 15,-1 0-15,-41-21 0,20 21 16,1 0-16,-1 0 0,1 0 0,-1 0 16,1 0-16,20 0 0,1 0 0,0 0 15,20 0-15,1 0 0,0 0 16,42 0-1,0 0-15,1 21 0,20-21 16,0 0-16,1 0 0,-1 0 0,21 0 16,1 0-16,-22 0 0,22 0 0,-1 0 15,-20 0-15,-1 0 0,0 0 0,1 0 16,-43-21-16,-22 21 16,-20-21-16,0 21 15,-22 0-15,22 0 0,-22 0 16,1 0-16,-1 0 0,1 0 0,-1 0 15,22 0-15,21 0 0,-21 0 0,20 0 16,1 0-16,21 21 0,43 0 31,-22-21-31,0 0 0,0 0 16,21 0-16,-20 0 0,-1 0 0,21 0 16,-21 0-16,0 0 0,1 0 0,-1 0 15,0 0-15,-42 0 31</inkml:trace>
  <inkml:trace contextRef="#ctx0" brushRef="#br1" timeOffset="55452.33">3556 11303 0,'0'0'0,"-21"0"0,0 0 15,21-21-15,-22 21 16,1 0-16,21-21 0,0 0 31,0-1-31,43 22 16,-22-21-16,0 21 15,21 0-15,1 0 0,-22 0 16,21 0-16,0 0 0,1 0 0,-22 0 16,21 0-16,-21 0 0,1 0 0,-1 0 15,-42 0 1,-1 0-16,-20 21 0,21 1 15,-43-22-15,22 21 0,-21 0 0,-1-21 16,1 21-16,-1 0 0,22-21 16,-22 21-16,22-21 0,0 0 15,20 22-15,1-22 0,0 0 16,42 0 0,0 0-16,22 0 0,-1 0 15,0 0-15,22 0 0,-22 0 16,22 0-16,-22 0 0,22 0 0,-22 0 15,0 0-15,1 0 0,-1 0 0,-21-22 16,0 22-16,0 0 0,-42 0 16,0 0-1,-21 0-15,-1 0 0,1 0 0,-21 22 16,-1-22-16,1 0 0,20 21 16,1-21-16,0 0 0,-1 21 15,22-21-15,0 0 0,0 0 0,42 0 31,0 0-31,0 0 0,22 0 0,-1 0 16,0 0-16,22 0 0,-22 0 0,22 0 16,-22-21-16,0 21 0,1-21 15,-1 21-15,0-22 0,-21 22 0,1-21 16,-44 21 0,-20 0-16,0 0 15,-1 0-15,1 0 0,-21 0 0,20 0 16,1 0-16,0 0 15,-1 21-15,22-21 0,-21 0 0,42 22 0,0-1 32,21-21-32,0 0 15,0 0-15,22 0 0,-1 0 0,-21 0 16,21 0-16,1 0 0</inkml:trace>
  <inkml:trace contextRef="#ctx0" brushRef="#br1" timeOffset="57016.15">18119 7408 0,'0'0'0,"-22"0"0,1-21 15,0 21 1,21-21-16,0 0 0,-21 21 15,21-21-15,0 0 0,0-1 16,0 1-16,21 21 0,-21-21 0,21 0 16,22 0-16,-22 21 0,21-21 15,0 21-15,1 0 0,20-22 0,1 22 16,-1 0-16,-20 0 0,20 0 0,1 0 16,-22 0-16,21 0 0,-20 0 15,-1 22-15,-21-1 0,22 0 0,-22 0 16,0 0-16,-21 0 0,0 1 0,0 20 15,0-21-15,0 21 16,0-20-16,0 20 0,0 0 0,0-21 16,0 22-16,-21-1 0,21 0 0,0 1 15,-21-1-15,21 0 0,-22 1 0,1 20 16,0-20-16,0 20 0,0-21 16,0 22-16,-1-1 0,-20-20 0,0 20 15,21-20-15,-22 20 0,1-21 0,21 22 16,-22-1-16,22 1 0,-21-1 0,21 22 15,0-21-15,-1-1 0,22 22 16,-21-22-16,21 1 0,0-1 0,0-20 16,0 20-16,0 1 0,0-22 15,21 0-15,1 1 0,-1-1 0,21 0 16,0 1-16,-20-22 0,20 21 0,0-21 16,1 0-16,-1 1 0,0-1 15,1 0-15,-1-21 0,0 0 0,1 21 16,-1-21-16,-21 0 0,21 0 0,-20 0 15,20 0-15,-21 0 0,0 0 0,0-21 16,-21 0-16,22 21 0,-22-21 0,0-1 16,0 1-16,0 0 15,-22 21-15,1 0 16,0 0-16,0 0 0,-21 0 0,20 0 16,1 0-16,0 0 0,0 0 15,0 21-15,21 0 0,-21 1 16,21-1-16,-22 0 0,22 0 15,0 0-15,0 22 0,0-22 0,0 21 16,0-21-16,0 22 0,22-1 0,-1 0 16,21 1-16,0-1 0,-20 0 0,20 22 15,0-1-15,1 1 0,-1-1 0,0 1 16,-21 20-16,1-20 0,20 21 0,-21-22 16,0 1-16,-21-1 0,0 22 0,0-22 15,0 1-15,0 20 0,0-20 16,-21-1-16,0-20 0,0 20 0,0-20 15,-1 20-15,-20-21 0,21-20 16,-21 20-16,-1 0 0,1-21 0,0 22 16,-1-22-16,1 0 0,0 0 0,-1 0 15,1 1-15,-22-1 0,22-21 0,21 21 16,-21-21-16,20 0 0,-20 0 0,21 0 16,0 0-16,21-21 15,0 0-15,0-1 0,0 1 16,0 0-16,0 0 0,21 0 0,-21-22 15,21 22-15,0-21 0</inkml:trace>
  <inkml:trace contextRef="#ctx0" brushRef="#br1" timeOffset="58040.28">20087 9017 0,'0'0'0,"0"-63"16,0 41 0,0 1-16,0 0 0,0 0 0,0 0 15,0 0-15,0 42 32,0 0-17,0 0-15,0 0 0,0 22 0,0-1 16,0-21-16,0 21 0,0 1 0,-21-1 15,21 0-15,-21 1 0,21-22 0,-21 21 16,21-21-16,0 22 0,-22-22 16,22 0-16,-21 0 0,21 0 0,-21 1 15,21-1 1,0-42 0,0-1-16,0 1 15,0 0-15,0-21 0,0 21 16,0-1-16,0-20 0,0 21 15,21-21-15,0-1 0,1 22 0,-1-21 16,0 21-16,0-22 0,0 22 0,0 0 16,1 0-16,20 0 0,-21 21 0,21 0 15,-20 0-15,20 0 0,-21 0 16,21 0-16,-20 21 0,-1 0 0,0 0 16,0 0-16,0 22 0,-21-22 0,21 21 15,-21-21-15,0 0 0,0 22 16,0-22-16,0 0 0,0 0 0,0 0 15,-21 1-15,0-1 0,0 0 16,0-21 0,21-21-1,0 0 1,0-1-16,0-20 0,21 21 16,0 0-16,0-22 0,0 22 15,1-21-15,20 0 0,-21 20 0,21-20 16,-20 21-16,20 0 0,-21 0 0,21-1 15,-20 1-15,-1 21 0,21 0 16,-21 0-16,22 21 0,-22 1 16,0-1-16,0 0 0,0 0 0,0 21 15,-21-20-15,0 20 0,0-21 0,0 21 16,0-20-16,0-1 0,0 0 0,0 21 16,-21-21-16,21 1 0,-21-22 0,21 21 15,-21 0-15,0-21 0,21 21 16,21-42 15,0 0-31,-21 0 0,21-1 16</inkml:trace>
  <inkml:trace contextRef="#ctx0" brushRef="#br1" timeOffset="58395.85">21251 9123 0,'21'0'31,"1"-21"-15,20 21-16,-21-21 0,0-1 0,22 22 15,-22-21-15,21 0 0,-21 0 0,22 21 16,-22-21-16,0 0 0,-21-1 16,0 1-16,0 0 0,0 0 0,0 0 15,-21 21 1,-22 0-16,22 0 0,-21 0 0,21 0 15,-22 21-15,1 0 0,21 0 16,-21 0-16,20 22 0,-20 20 16,21-42-16,21 22 0,0-22 0,0 0 15,0 21-15,0-20 0,0-1 0,0 0 16,0 0-16,21 0 0,0 0 0,0 1 16,1-22-16,20 0 0,-21 21 15,21-21-15,-20 0 0,20 0 0,-21 0 16,21 0-16,1-21 0,-22 21 0,21-22 15,1 1-15,-1 0 0,-21 0 16</inkml:trace>
  <inkml:trace contextRef="#ctx0" brushRef="#br1" timeOffset="58688">22161 8594 0,'0'-21'0,"0"42"0,0-85 0,0 43 16,0 0-16,-21 42 31,0 0-31,21 0 0,0 1 0,-21-1 16,0 21-16,21 0 0,0 1 15,0 20-15,-21-20 0,21-1 0,-22 0 16,22 22-16,-21-22 0,0 0 0,21 1 16,0-1-16,0-21 0,-21 22 15,21-22-15,-21 0 0,21 0 0,0 0 16,0 0-16,0 1 0,0-1 15,0-42 17,21-1-32,0 1 15,0 0-15,0 0 0</inkml:trace>
  <inkml:trace contextRef="#ctx0" brushRef="#br1" timeOffset="59188">22352 8700 0,'0'0'0,"0"-22"0,0-20 0,21 21 15,-21 0-15,0 0 0,0-1 16,0 1-16,0 42 31,0 1-31,0-1 0,0 0 16,-21 0-16,21 21 0,0 1 0,0-1 16,-21 0-16,0 22 0,-1-22 15,22 1-15,-21-1 0,0 0 0,0 1 16,21-1-16,-21-21 0,21 21 0,-21-20 15,21-1-15,-22 0 0,22 0 16,0 0 0,0-42-1,0 0 1,0 0-16,0 0 0,0-1 16,0 1-16,22-21 0,-1 21 0,-21-22 15,21 22-15,21-21 0,-21 21 16,22 0-16,-22-1 0,21 1 0,-21 0 15,22 0-15,-1 21 0,-21 0 0,0 0 16,1 0-16,20 0 0,-21 21 16,0 0-16,-21 0 15,0 1-15,0-1 0,0 21 0,0-21 16,0 0-16,-21 22 0,0-22 0,0 0 16,0 0-16,21 0 0,-22 1 0,1-1 15,0 0-15,0 0 0,21 0 16,-21-21-16,21 21 15,21-21 1,0-21 0,0 21-16,0-21 0,22 0 0,-22 21 15,21-21-15,1 21 0</inkml:trace>
  <inkml:trace contextRef="#ctx0" brushRef="#br1" timeOffset="59604.33">23177 9038 0,'0'-21'0,"0"42"0,0-63 16,0 21-16,0 0 16,-21 21-16,0 0 15,0 0-15,0 0 0,0 0 16,-1 0-16,1 0 0,0 21 0,0 0 16,0 0-16,0 0 0,-1 0 0,1 22 15,0-22-15,0 0 0,0 0 16,21 0-16,0 1 0,0-1 0,-21 0 15,21 0-15,0 0 16,21-21-16,0 0 0,21 0 16,-21 0-16,22 0 0,-22 0 0,0 0 15,21 0-15,-20 0 0,20 0 16,-21-21-16,0 0 0,0 0 0,1 21 16,-1-21-16,0-1 0,-21-20 0,0 21 15,0 0-15,0 0 0,0-22 0,0 22 16,0 0-16,-21 0 15,0 0-15,-1 21 0,1 0 0,0 0 16,0 0-16,0 0 0,-22 0 0,22 21 16,0 0-16,0-21 0,0 21 0,0 0 15,21 0-15,0 1 16,0-1-16,0 0 16,21-21-16,0 0 0,0 0 0,0 0 15,0 21-15</inkml:trace>
  <inkml:trace contextRef="#ctx0" brushRef="#br1" timeOffset="60232.18">23855 9081 0,'0'0'16,"0"-22"-16,0 1 0,0 0 15,-21 0-15,-1 21 0,1 0 16,0-21-16,0 21 0,0 0 15,0 0-15,-1 0 0,-20 0 0,21 21 16,0-21-16,0 21 0,-1 0 0,1 0 16,-21 1-16,21-1 0,0 0 15,-1 0-15,22 21 0,0-20 0,-21-1 16,21 0-16,0 0 0,0 0 0,0 0 16,0 1-16,21-22 0,1 0 15,-1 21-15,0-21 0,0 0 0,0 0 16,22 0-16,-22 0 0,21 0 15,-21 0-15,22-21 0,-22 21 16,0-22-16,21 1 0,-21 0 0,1 0 16,-1 0-16,0 0 0,0-22 0,0 1 15,0 0-15,22-1 0,-22-20 16,0 20-16,0-20 0,0-1 0,1 22 16,-22-21-16,0 20 0,21 1 0,-21 21 15,0-22-15,0 22 0,0 0 0,-21 21 31,-1 0-31,1 21 0,0 0 16,0 22-16,0-22 0,0 21 0,-1-21 16,22 22-16,-21-1 0,0 22 0,21-22 15,-21 0-15,21 1 0,0 20 16,0-21-16,0 1 0,-21-22 16,21 21-16,0 1 0,0-22 0,0 0 15,0 0-15,0 0 0,0 0 0,21 1 16,0-22-16,-21 21 0,21-21 0,0 0 15,1 0-15,-1 0 0,0 0 16,0 0-16,21 0 0,-20 0 0,-1 0 16,21 0-16,-21-21 0,0 21 0,1-22 15,-1 22-15,0-21 0,0 21 0,0-21 16,0 21-16,-21-21 0,0 0 16,0 0-16,0-1 15</inkml:trace>
  <inkml:trace contextRef="#ctx0" brushRef="#br1" timeOffset="60553.64">21738 8848 0,'0'0'0,"0"21"15,42-21-15,-20 0 0,-1 0 0,21 0 16,0 21-16,22-21 0,-22 0 0,1 0 16,20 0-16,-21 0 0,1 0 0,-1 0 15,0 0-15,1 0 0,-22 0 16,0 0-16,0 0 0,0 0 0,-21-21 15</inkml:trace>
  <inkml:trace contextRef="#ctx0" brushRef="#br1" timeOffset="61455.72">21315 10139 0,'0'0'0,"0"-64"16,0 43-16,0 0 16,0 0-16,0 0 15,0 42 1,0 0-1,0 0-15,0 0 0,0 1 16,0 20-16,0-21 0,0 21 0,0 1 16,0-1-16,0 0 0,0 1 15,0-1-15,0 22 0,-21-22 0,21 0 16,0 1-16,0-1 0,0-21 16,-22 21-16,22-20 0,0 20 0,-21-21 15,21 0-15,0 0 0,0 1 16,0-1-16,-21-21 15,21-21 1,0-1 0,0 1-16,0 0 0,0 0 0,0 0 15,0 0-15,0-22 0,0 22 0,21-21 16,0 21-16,-21-1 0,22 1 0,-1-21 16,0 21-16,0 0 0,0-1 15,0 22-15,22-21 0,-22 0 16,21 21-16,-21 0 0,22 0 0,-22 0 15,21 0-15,-21 0 0,22 0 0,-22 21 16,0 0-16,0 1 0,0-1 0,-21 0 16,0 0-16,0 0 0,0 0 15,0 1-15,0 20 0,0-21 0,-21 0 16,0 0-16,-21 1 0,21-22 0,-22 21 16,1 0-16,21-21 0,-22 21 0,1-21 15,21 0-15,-21 0 0,20 0 0,-20 0 16,21 0-16,0 0 0,0 0 0,-1 0 15,1 0-15,0 0 16,42 0 15,0 0-31,1 0 0,-1 0 0,0 0 16,21-21-16,-21 21 0,22 0 0</inkml:trace>
  <inkml:trace contextRef="#ctx0" brushRef="#br1" timeOffset="61911.87">22119 10499 0,'0'-21'15,"0"42"-15,0-64 0,21 22 0,-21 0 16,0 0-16,-21 21 16,0 0-1,0 0-15,0 0 0,-1 21 0,1 0 16,0 0-16,0 1 0,0-1 0,0 21 15,-1-21-15,1 0 0,0 22 16,21-22-16,0 0 0,0 21 0,0-20 16,0-1-16,0 0 0,0 0 0,21-21 15,0 21-15,22-21 0,-22 0 16,0 21-16,0-21 0,22 0 0,-22 0 16,0 0-16,21 0 15,-21-21-15,1 21 0,20-21 0,-21 0 16,0 0-16,-21 0 0,21-1 0,-21 1 15,0 0-15,0 0 0,0-21 0,0 20 16,0 1-16,-21-21 0,21 21 0,-21 0 16,0-1-16,-21 22 0,20-21 15,1 21-15,0 0 0,0 0 0,-21 0 16,20 0-16,1 0 0,0 21 0,0 1 16,21-1-16,-21 0 0,21 0 15,0 0-15,21 0 16,0-21-16,0 22 15,0-22-15,22 0 0,-1 21 0,-21-21 16,22 0-16,-1 0 0,0 21 0,22-21 16</inkml:trace>
  <inkml:trace contextRef="#ctx0" brushRef="#br1" timeOffset="63285.87">23008 10583 0,'0'0'16,"21"0"-16,-21-21 0,0 0 0,0 0 15,0 0-15,0 0 0,0-1 0,0 1 16,-21 0-16,0 0 0,0 0 16,0 0-16,-1 21 15,1 0-15,0 0 0,0 0 16,0 0-16,-22 21 0,22-21 0,0 21 16,-21 0-16,21 21 0,-1-20 15,1-1-15,-21 0 0,42 21 0,-21-21 16,21 1-16,-21 20 0,21-21 0,0 0 15,0 0-15,0 1 0,0-1 0,21 0 16,0 0-16,21-21 0,-21 0 0,1 21 16,20-21-16,-21 0 0,21 0 15,-20 0-15,20 0 0,-21 0 0,0-21 16,0 21-16,22-21 0,-22 0 0,0 0 16,0-1-16,0 1 0,1-21 0,-1 21 15,0-22-15,0 1 0,0 0 16,0-22-16,1 22 0,-1 0 15,0-22-15,0 22 0,0-1 0,-21 1 16,0 0-16,21-1 0,-21 1 0,0 21 16,0 0-16,0 0 0,0-1 0,0 1 15,-21 21 1,0 0-16,21 21 16,0 1-16,-21-1 0,0 0 15,21 0-15,-21 0 0,21 0 0,0 22 16,0-22-16,-22 21 0,22 1 15,-21-1-15,21 0 0,-21 1 16,21-1-16,0 0 0,0 1 0,0-1 16,0 0-16,0-21 0,0 22 0,0-22 15,0 21-15,0-21 0,0 1 0,21-1 16,0-21-16,1 21 0,-1-21 16,0 0-16,0 0 0,0 0 0,0 0 15,22 0-15,-22 0 0,0 0 0,21 0 16,-20 0-16,-1 0 0,0-21 0,0 0 15,0-1-15,0 1 0,1 0 16,-22 0-16,21 0 0,-21 0 0,21-1 16,-21 1-16,21 0 0,-21 0 0,0 0 15,0 0 1,0 42 0,0 0-16,-21-21 15,21 21-15,-21 0 0,21 0 16,0 1-16,0-1 0,0 0 15,0 0-15,0 0 0,21 0 16,0-21-16,0 0 16,0 0-16,1 0 0,-1 0 0,0 0 15,21 0-15,-21 0 0,1 0 16,20 0-16,-21-21 0,0 21 0,0-21 16,1 21-16,-1-21 0,0 0 0,0 0 15,-21-1-15,21 1 16,0 0-16,-21 0 0,22 0 0,-22 0 15,-22 42 48,1 0-63,21 0 16,0 0-16,-21 0 0,21 1 0,-21-1 15,21 0-15,-21 0 0,21 0 0,-21 0 16,21 22-16,0-22 0,-22 0 0,1 0 15,21 0-15,-21 1 0,21-1 16,0 21-16,0-21 0,0 0 0,0 1 16,0 20-16,0-21 0,0 21 15,0-20-15,0 20 0,21-21 0,-21 21 16,21-20-16,-21 20 0,0-21 0,0 21 16,0-20-16,0 20 0,0-21 0,0 0 15,0 22-15,-21-22 0,21 0 0,-21 21 16,0-21-16,0 1 0,21-1 15,-21 0-15,-1 0 0,1 0 0,0 0 16,21 1-16,-21-22 0,0 21 0,0 0 16,-1-21-16,1 0 15,0 0 1,0 0-16,21-21 16,0 0-16,0-1 0,0 1 15,0 0-15,0 0 0,0-21 16,0 20-16,0-20 0,21 0 0,0 21 15,0-43-15,1 22 0,-1-1 0,21 1 16,-21-21-16,22 20 0,-22 1 0,21-22 16,0 22-16,-20 0 0,20 21 0,0-22 15,-21 22-15,22-21 0,-22 21 16,0-1-16,21 1 0,-20 0 16,-1 0-16,0 0 0,0 0 0,0 21 15,0 0-15,1-22 0,-1 22 16</inkml:trace>
  <inkml:trace contextRef="#ctx0" brushRef="#br1" timeOffset="69456.14">3746 8022 0,'-21'0'0,"0"0"31,0 0-31,0 0 0,0 0 16,-1 0-16,1 0 0,0 0 15,0 0-15,0 0 0,-22 21 0,22-21 16,0 0-16,-21 0 0,21 0 16,-1 0-16,1 22 0,0-22 0,0 0 15,0 0-15,0 0 16,-1 0-16,44 0 109,-1 0-109,0 0 16,0 0-16,0 0 0,0 0 16,1 0-16,-1 0 0,0 0 0,0 0 15,0 0-15,0 0 0,1 0 16,-1 0-16,0 0 0,0 0 0,0 0 15,0 0-15,1 0 0,20 0 16,-21 0-16,0 0 0,0 0 0,22 0 16,-22 0-16,0 0 0,0 0 15,0 0-15,22 0 0,-22 0 16,0 0-16,0 0 0,22 0 0,-22 0 16,0 0-16,0 0 0,21 21 0,-20-21 15,-1 0-15,0 0 0,0 0 16,21 0-16,-20 0 0,-1 0 0,0 0 15,21 0-15,-21 0 0,1 21 0,-1-21 16,21 0-16,-21 0 0,0 0 16,22 0-16,-22 0 0,0 21 0,21-21 15,-20 0-15,20 0 0,0 0 0,-21 0 16,22 0-16,-1 0 0,0 21 16,-20-21-16,20 0 0,0 0 0,-21 0 15,22 0-15,-22 0 0,21 0 16,-21 0-16,22 0 0,-22 0 15,21 0-15,-21 0 0,22 0 0,-22 0 16,21 0-16,-21 0 0,22 0 0,-22 0 16,21 0-16,-21 0 0,22 0 0,-1 0 15,-21 0-15,22 0 0,-1 0 16,-21 0-16,21 0 0,-20 0 0,20 0 16,-21 0-16,0 0 0,0 0 0,22 0 15,-22 0-15,0 0 0,0 0 16,0 0-16,1 0 0,-1 0 15,0 0-15,0 0 0,0 0 0,22 0 16,-22 0-16,0 0 0,0 0 16,0 0-16,0 0 0,1 0 15,20 0-15,-21 0 0,0 0 0,0 0 16,22 0-16,-22 0 0,0 0 0,0 0 16,22 0-16,-22 0 0,21 0 15,-21 0-15,22 0 0,-22 0 0,21 0 16,0 0-16,-20 0 0,20 0 0,0 0 15,1 0-15,-1 0 0,0 0 16,1 0-16,-22 0 0,21 0 0,-21 0 16,22 0-16,-22 0 0,21 0 0,-21 0 15,22 0-15,-22 0 0,21 0 16,-21 0-16,0 0 0,22 0 16,-22 0-16,0 0 0,21 0 0,-20 0 15,20 0-15,-21 0 0,0 0 0,22 0 16,-22 0-16,21 0 0,-21 0 0,22 0 15,-22 0-15,0 0 0,21 0 16,-21 0-16,22 0 0,-22 0 0,0 0 16,21 0-16,-20 0 0,-1 0 0,21 0 15,-21 21-15,0-21 0,1 0 16,20 0-16,-21 0 0,0 0 0,0 0 16,1 0-16,-1 0 0,0 0 15,0 0-15,0 0 0,0 0 0,1 0 16,-1 0-16,0 0 0,0 0 15,21 0-15,-20 0 0,-1 0 0,0 0 16,0 0-16,0 0 0,22 0 0,-22 0 16,0 0-16,0 0 0,21 0 0,-20 0 15,-1 0-15,0 0 0,21 0 16,-21 0-16,1 0 0,20 0 0,-21 0 16,21 0-16,-20 0 0,-1 0 0,21 0 15,-21 0-15,0 0 0,1 0 16,-1 0-16,0 0 0,0 0 0,0 0 15,0 0-15,1 0 0,-1 0 16,0 0-16,0 0 0,0 0 0,0 0 16,1 0-16,-1 0 0,0 0 15,0 0-15,0 0 0,0 0 0,1 0 16,-1 0-16,0 0 0,0 0 0,0 0 16,0 0-16,1 0 0,-1 0 0,0 0 15,0 0-15,0 0 0,0 0 16,1 0-16,20 0 0,-21 0 0,0 0 15,22 0-15,-22 0 0,21 0 0,-21 0 16,22 0-16,-22 0 0,21 0 0,-21 0 16,0 0-16,22 0 15,-22 0-15,21 0 0,-21 0 0,1 0 16,-1 0-16,21 0 0,-21 0 0,0 0 16,22 0-16,-22 0 0,0 0 0,21 0 15,-20 0-15,-1 0 0,21 0 0,-21 0 16,22 0-16,-22 0 0,0 0 15,21 0-15,1 0 0,-22 0 0,0 0 16,21 0-16,1 0 0,-22 0 0,0 0 16,21 0-16,-21 0 0,22 0 0,-22 0 15,0 0-15,21 0 16,-20 0-16,20 0 0,-21 0 0,21 22 0,-20-22 16,20 0-16,-21 0 0,21 0 15,-20 0-15,20 0 0,-21 0 0,21 0 16,-20 0-16,-1 0 0,0 0 15,21 0-15,-21 0 0,1 0 0,-1 0 16,0 0-16,21 0 0,-21 0 0,1 0 16,-1 0-16,0 0 0,0 0 0,0 0 15,0 0-15,22 0 0,-22 0 0,0 0 16,21 0-16,-20 0 0,20 0 16,-21 0-16,21 0 0,-20 0 0,20 0 15,-21 0-15,0 0 0,22 0 0,-22 0 16,21 0-16,-21 0 0,0 0 0,22 0 15,-22 0-15,21 0 16,-21 0-16,22 0 0,-22 0 0,21 0 16,-21 21-16,1-21 0,20 0 0,0 0 15,-21 0-15,22 0 0,-22 0 0,21 0 16,1 0-16,-22 0 0,21 0 16,0 0-16,1 0 0,-22 0 0,21 0 15,1 0-15,-1 0 0,-21 0 0,21 0 16,1 0-16,-22 0 0,21 0 0,1 0 15,-22 0-15,21 0 0,-21 0 0,22 0 16,-22 0-16,21 0 0,-21 0 16,22 0-16,-22 0 0,0 0 15,21 0-15,-21 0 0,1 0 0,-1 0 16,21 0-16,-21 0 0,0 0 0,22 0 16,-22 0-16,0 0 0,21 0 15,-20 0-15,-1 0 0,21 0 0,-21 0 16,22 0-16,-22 0 0,0 0 0,21 0 15,-21 0-15,1 0 0,-1 0 0,21 0 16,-21 0-16,0 0 0,1 0 0,-1 0 16,0 0-16,0 0 0,0 0 15,0 0-15,22 0 0,-22 0 16,0 0-16,0 0 0,0 0 0,1 21 16,-1-21-16,0 0 15,0 0-15,0 0 0,0 0 16,1 0-16,-1 0 15,0 0-15,0 0 0,0 0 16,0 0-16,1 0 0,-1 0 16,0 0-16,0 0 0,0 0 0,22 0 15,-22 0-15,0 0 0,0 0 16,0 0-16,0 0 0,1 0 0,-1 0 16,0 0-16,21 0 0,-21 0 15,1 0-15,-1 0 0,0 0 0,0 0 16,0 0-16,0 0 0,1 0 15,-1 0-15,21 0 0,-21 0 16,0 0-16,1 0 0,-1 0 0,0 0 16,0 0-16,0 21 0,0-21 0,1 0 15,-1 0-15,0 0 0,0 0 0,0 0 16,0 0-16,1 0 16,-1 0-16,0 0 0,0 0 0,0 0 15,0 0-15,1 0 0,-1 0 0,0 0 16,0 0-16,0 0 0,0 0 0,1 0 15,-1 0-15,0 21 16,0-21-16,0 0 0,0 0 16,1 0-16,-1 0 0,0 0 15,0 0-15,0 0 16,0 0-16,1 21 0,-1-21 16,0 0-16,21 0 15,-21 0-15,1 0 0,-1 0 0,0 22 16,0-22-16,0 0 0,0 0 0,1 0 15,-1 0-15,0 0 0,0 0 0,0 0 16,0 0-16,1 0 16,-1 0-16,0 0 0,0 0 0,0 0 15,0 0-15,1 0 16,-1 0-16,0 0 16,0 0-16,-21 21 15,21-21-15,0 0 0,1 0 0,-1 0 16,0 0-16,0 0 0,0 0 0,0 21 15,1-21-15,-1 0 0,0 0 16,0 0-16,0 0 0,0 0 16,1 0-1,-1 0-15,0 0 0,0 0 16,0 0-16,0 0 16,1 0-16,-1 0 15,0 0 1,-42 0 46,21-21-62,0 0 0,0-1 16,0 1-16</inkml:trace>
  <inkml:trace contextRef="#ctx0" brushRef="#br1" timeOffset="70523.87">17420 7853 0,'0'21'94,"21"0"-79,-21 0 1,21-21-16,-21 22 0,0-1 0,22 0 15,-22 0-15,21 0 0,-21 0 16,0 1-16,21-1 16,-21 0-16,21 0 0,-21 0 0,0 0 15,21-21-15,0 22 0,1-1 0,-1 0 16,-21 0-16,21-21 0,0 21 16,0 0-16,0-21 0,-21 22 0,22-22 15,-1 0-15,-21 21 16,21-21-16,0 0 0,-42 0 62,0 0-62,0 0 0,-1 0 16,1 21 0,0-21-16,0 0 0,0 0 0,-22 0 15,22 21-15,0-21 0,-21 0 0,-1 21 16,22 0-16,-21-21 0,21 22 0,-22-1 15,22-21-15,-21 21 16,21 0-16,0-21 0,-22 21 0,22 0 16,0-21-16,0 22 0,0-1 0,-1-21 15,1 21-15,0-21 0,0 21 0,0-21 16,21 21-16,21-42 62,-21 0-62,0 0 16</inkml:trace>
  <inkml:trace contextRef="#ctx0" brushRef="#br1" timeOffset="72556.22">3577 8043 0,'-21'0'0,"0"0"0,0 0 16,-1 0-16,1 0 16,0 0-16,0 0 0,-21 0 15,20 0-15,1 0 0,-21 0 0,21 0 16,-22 0-16,22 0 0,-21 0 16,21 0-16,-22 0 0,1 0 15,21 0-15,-21 0 0,20 0 0,-20 22 16,0-22-16,-1 0 0,1 0 15,0 0-15,-1 0 0,1 0 0,21 0 16,-21 0-16,-1 0 0,22 0 0,0 0 16,0 0-16,0 0 0,-1 0 15,-20 0-15,21 0 0,0 0 0,0 0 16,-1 0-16,1 0 0,0 0 16,0 0-16,0 21 0,0-21 15,-1 0-15,1 0 16,21-21 62,0-1-62,0 1-16,21 21 15,1-21-15,-1 0 16,0 21-16,0-21 0,-21 0 0,21 21 15,0-22-15,1 1 0,-1 0 0,0 21 16,0-21-16,-21 0 16,21 21-16,0-21 0,1 21 0,-22-22 15,21 22-15,0 0 0,0-21 16,0 21-16,0 0 16,-21-21-1,0 42 48,-21-21-48,21 21-15,-21-21 16,0 0-16,21 22 0,-21-22 0,0 21 16,-1-21-16,22 21 0,-21 0 15,0-21-15,0 21 0,0 0 16,0 1-16,-1-22 0,1 21 0,0 0 15,0 0-15,0-21 0,0 21 16,-1 0-16,1 1 16,0-22-16,21 21 15,0 0 17,0 0-17,0 0-15,21 0 16,0-21-1,1 22-15,-1-22 0,-21 21 0,21-21 16,0 21-16,0-21 0,0 21 0,1-21 16,-1 21-16,0-21 0,0 21 15,0-21-15,0 22 0,-21-1 16,22-21 0,-22 21-1,0 0 1,21-21 31,0-21-32</inkml:trace>
  <inkml:trace contextRef="#ctx0" brushRef="#br1" timeOffset="86004.23">20468 9546 0,'0'0'0,"-21"0"0,0 0 16,0 0-16,-1 0 15,1 0-15,0 0 16,0 0-16,0 0 16,0 0-16,-1 0 15,1 0 1,42 0 46,1 0-46,-1 0-16,0 0 0,0 0 16,0-21-16,22 21 0,-1 0 15,0 0-15,1 0 0,-1 0 0,0 0 16,22 0-16,-22 0 0,22 0 0,-1-21 15,1 21-15,-1 0 0,1 0 0,20 0 16,-20 0-16,20 0 0,-20 0 16,21 0-16,-1 0 0,1 0 0,0 0 15,-1 0-15,-20 0 0,20 0 0,1 0 16,-21 0-16,-1 0 0,1 0 0,20 0 16,-20 0-16,-1 0 0,-20 0 15,20 0-15,1 0 0,-22 0 16,0 0-16,22 0 0,-22 0 0,-21 0 15,22 0-15,-22 0 0,0 0 0,0 0 16,0 0-16,0 0 0,1 0 0,-1 0 16,-42 0 31,-1 0-47,1 0 0,0 0 0,0 0 15,-21 0-15,20 0 0,-20 0 0,0 0 16,-1 0-16,1 0 0</inkml:trace>
  <inkml:trace contextRef="#ctx0" brushRef="#br1" timeOffset="86844.32">20320 9779 0,'0'-21'16,"21"21"46,0 0-62,0 0 16,1 0-16,-1 0 0,0 0 16,0 0-16,0 0 0,0 0 0,1 0 15,-1 0-15,21 0 0,-21 0 16,22 0-16,-22 0 0,21 0 0,0 0 15,1 0-15,-1 0 0,0 0 0,1 0 16,-1 0-16,22 0 0,-22 0 0,21 0 16,-20 0-16,20 0 0,1 0 15,-22 0-15,22 0 0,-1 0 16,1 0-16,-22 0 0,21 0 0,1 0 16,-1 0-16,1 0 0,-1 0 0,-20-21 15,20 21-15,1 0 0,-22 0 0,0 0 16,22 0-16,-22 0 0,1 0 0,-1 0 15,0 0-15,1 0 0,-22 0 16,21 0-16,0 0 0,-20 0 0,-1 0 16,0 0-16,21 0 0,-21 0 0,1 0 15,-1 0-15,-21-21 16,21 21 0,-21 21 77,-21-21-93,0 0 16,-1 0 0,1 0-16</inkml:trace>
  <inkml:trace contextRef="#ctx0" brushRef="#br1" timeOffset="140532.94">1884 7260 0,'0'-21'0,"0"0"16,-21 0-1,21 0 1,0 42 31,21-21-47,0 21 15,0 0-15,-21 0 0,21 0 0,0 22 16,1-22-16,-1 21 0,-21 1 16,21-22-16,0 21 0,0 0 0,0 1 15,1-22-15,-1 21 0,0 1 16,0-22-16,0 21 0,0-21 0,1 22 15,-1-22-15,0 21 0,0-21 16,0 22-16,-21-22 0,0 0 16,21 21-16,1-21 0,-22 1 0,0-1 15,0 0-15,21-21 16,-21-21 31,0 0-47,0-1 15,0 1-15,0 0 0,-21 0 0,-1 0 16,22 0-16,-21-1 0</inkml:trace>
  <inkml:trace contextRef="#ctx0" brushRef="#br1" timeOffset="141500.82">2371 7049 0,'-22'0'31,"1"0"-31,0 21 16,0 0-16,0 0 15,0 21-15,-1 1 0,-20-1 0,21 0 16,0 1-16,0-1 0,-1 0 16,-20 22-16,21-22 0,0 1 0,0-1 15,-1 0-15,1 1 0,0-1 16,0-21-16,0 21 0,0-20 0,21 20 15,0-21-15,-22 0 0,22 0 16,-21 1-16,21-1 0,-21-21 16,21 21-16,0 0 0,0 0 15,-21-21 1,21-21 15,0 0-31,0 0 16,0 0-16,0-1 15,0 1-15,21 0 0,-21 0 0,21 0 16,0-22-16,1 22 0,-1-21 16,0 0-16,0-1 0,0 1 0,22 0 15,-22-22-15,21 22 16,0-22-16,1 1 0,-22 20 0,21 1 16,1-21-16,-1 41 0,0-20 15,-21 21-15,1 0 0,-1 0 0,-21-1 16,-21 22 15,-1 0-31,22 22 16,-21-22-16,21 21 0,-21 0 15,0-21-15,21 21 0,-21 0 16,21 0-16,-21 1 0,-1 20 16,1-21-16,0 21 0,0 1 15,0 20-15,0-20 0,-1-1 0,1 0 16,0 1-16,0 20 0,0-21 0,0-20 15,-1 20-15,1 0 0,21-21 16,-21 22-16,21-22 0,-21 0 0,21 0 16,0 0-16,-21 1 0,0-1 15,21 0-15,0 0 16,-22 0 0,1-21 15,21-21 63,0 0-79,0 0 1,0 0-16</inkml:trace>
  <inkml:trace contextRef="#ctx0" brushRef="#br1" timeOffset="142124.47">1884 7197 0,'0'21'78,"0"0"-78,0 0 0,21 0 16,-21 1-16,21-1 0,0 21 0,-21-21 15,21 22-15,-21-1 0,22-21 16,-1 21-16,0 1 0,-21-22 0,21 21 16,0-21-16,0 22 0,-21-22 15,22 0-15,-1 21 0,0-20 0,-21-1 16,21 0-16,0 0 0,-21 0 15,0 0-15,0 1 0,21-1 0,-21 0 16,0 0-16,0 0 0,22 0 16,-22 1-1,0-44 17,0 1-17,0 0-15,-22 0 16,22 0-16,0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3T14:15:13.61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4000 2858 0,'0'0'0,"-21"0"0,0-22 0,-21 1 15,42 0-15,-21 21 16,-1-21-16,1 0 15,21 0 1,0-1-16,0 1 16,0 0-1,0 0-15,0 0 16,21 21 15,1 0-31,-1 0 0,-21 21 16,21-21-16,0 21 0,0-21 0,0 21 15</inkml:trace>
  <inkml:trace contextRef="#ctx0" brushRef="#br0" timeOffset="815.76">4254 2879 0,'0'0'0,"0"-21"0,0-1 16,-21 22-16,21-21 16,-21 21-16,21-21 15,-21 21-15,0 0 16,0 0-16,-1 0 0,1 0 0,0 0 16,-21 0-16,21 21 15,-1 0-15,1-21 0,-21 22 0,21 20 16,0-21-16,-22 0 0,22 22 15,-21-1-15,21-21 0,-1 21 0,-20 22 16,21-22-16,0 1 0,0-1 0,-1 0 16,22 22-16,0-22 0,0-21 15,0 22-15,0-1 0,0-21 0,0 21 16,22-20-16,-1-1 0,0 0 0,0 0 16,0 0-16,22-21 15,-22 21-15,0-21 0,21 0 0,-21 0 16,22 0-16,-22 0 0,21 0 0,-21 0 15,22 0-15,-22 0 0,0 0 16,0-21-16,22 0 0,-22 21 0,0-21 16,0 0-16,21 21 0,-20-21 0,-1-1 15,21 1-15,-21-21 0,0 21 0,22 0 16</inkml:trace>
  <inkml:trace contextRef="#ctx0" brushRef="#br0" timeOffset="1164.11">4762 2773 0,'0'0'0,"0"-21"0,0 0 16,0-1 0,-21 22-1,21 22 1,-21-1-16,0 0 15,21 0-15,0 21 0,0-20 0,-21 20 16,21 0-16,-21 1 0,21-1 0,-22 0 16,22 1-16,-21 20 0,21-21 15,0 1-15,-21 20 0,0-20 16,21-1-16,0-21 0,0 21 0,0 1 16,-21-22-16,21 0 0,0 0 0,0 0 15,0 1-15,0-1 0,0 0 16,21-21 15,0 0-31,0-21 16,0 0-16,1-1 0</inkml:trace>
  <inkml:trace contextRef="#ctx0" brushRef="#br0" timeOffset="1764.01">5334 3281 0,'0'-21'0,"0"42"0,0-63 15,0 20 1,0 1-16,0 0 0,0 0 16,0 0-16,-21 0 15,0-1-15,-1 22 0,1-21 16,0 21-16,0 0 0,0 0 15,-22 0-15,22 0 0,0 0 16,0 21-16,-21 1 0,20-1 0,1 0 16,-21 0-16,21 21 0,0-20 15,-1 20-15,1 0 0,0-21 0,0 22 16,0-1-16,0-21 0,-1 22 0,22-22 16,0 0-16,0 0 0,0 0 15,0 0-15,0 1 0,22-22 16,-1 21-16,0-21 0,21 0 0,-21 0 15,1 0-15,-1 0 0,21-21 16,-21 21-16,0-22 0,1 1 0,20 0 16,-21 21-16,0-21 0,0-21 15,1 20-15,-1 1 0,0 0 0,0-21 16,0 21-16,0-22 0,-21 22 16,0-21-16,22 21 0,-22-1 0,21 1 15,-21 0-15,0 42 31,-21 22-15,21-22-16,-22 0 0,22 0 0,0 21 16,-21-20-16,21-1 0,-21 21 15,21-21-15,-21 0 0,21 1 0,0-1 16,0 0-16,0 0 0,0 0 0,0 0 16,0 1-16,21-22 31,0 0-31,0-22 15,1 22-15,-1-21 16</inkml:trace>
  <inkml:trace contextRef="#ctx0" brushRef="#br0" timeOffset="2359.85">6011 3196 0,'0'0'0,"21"-21"16,-21 0-16,-21 21 31,0 0-31,0 0 16,0 0-16,0 0 15,-1 21-15,1-21 0,-21 21 0,21 0 16,0 1-16,-22-1 0,22-21 0,0 21 15,0 0-15,0 0 0,-1 0 16,1-21-16,21 22 0,0-1 0,0 0 16,0 0-1,0 0 1,21-21-16,1 0 16,-1 0-16,0 0 0,21 0 0,-21 0 15,1 0-15,-1 0 0,21 0 0,-21 0 16,0 0-16,22 0 0,-22 0 15,0 21-15,0-21 0,0 0 0,1 0 16,-1 0-16,-21 22 0,21-22 0,-21 21 16,0 0-16,0 0 15,-21-21-15,0 21 16,-1-21-16,1 21 0,-21 1 0,21-22 16,0 21-16,-22-21 0,22 0 0,0 21 15,-21-21-15,20 0 0,1 0 16,0 0-16,0 0 0,0 0 15,0 0-15,-1 0 0,1 0 0,0 0 16,0 0 0,42-21 31,0 0-32,0 21-15,1 0 0,-1-22 16</inkml:trace>
  <inkml:trace contextRef="#ctx0" brushRef="#br0" timeOffset="2981.31">6773 3281 0,'0'-21'0,"21"0"16,1-1-16,-22 1 15,0 0-15,0 0 16,-22 21 0,1 0-16,0 0 0,0 0 15,0 0-15,0 0 0,-22 0 16,22 0-16,0 21 0,0-21 0,0 21 15,-1 0-15,1-21 0,-21 22 16,21-1-16,0 0 0,-1 0 0,1 0 16,21 0-16,-21 1 0,21-1 0,-21-21 15,21 21-15,0 0 0,21-21 16,0 21 0,0-21-16,22 0 0,-22 0 15,0 0-15,21 0 0,-20 0 0,20 0 16,-21 0-16,0 0 0,22 0 15,-22 0-15,0 0 0,0 21 0,0-21 16,0 0-16,1 0 0,-22 22 16,0-1-16,0 0 15,0 0-15,-22 0 16,1-21-16,21 21 0,-21-21 16,0 22-16,-21-22 0,20 21 0,1-21 15,0 0-15,-21 21 0,21-21 0,-1 0 16,-20 21-16,21-21 0,0 0 15,-22 0-15,22 0 0,0 0 0,0 0 16,0 0-16,21 21 16,-21-21-16,-1 0 0,1 0 47,0 0-47,21 21 15,-21-21-15,0 0 0</inkml:trace>
  <inkml:trace contextRef="#ctx0" brushRef="#br0" timeOffset="3916.14">3006 5588 0,'0'0'0,"-22"0"16,1 0-16,0 0 0,0 0 15,0 0-15,42 0 32,0 0-17,0 0-15,0 0 0,22 0 0,-1 0 16,0 0-16,1 0 0,20 0 15,1 0-15,-1 0 0,1 0 0,20 0 16,1 0-16,0 0 0,-22 0 16,22 0-16,-22 0 0,1 0 15,-1 0-15,1 0 0,-1 0 0,-20 0 16,20 0-16,-42 0 0,22 0 16,-22 0-16,21 0 0,-42-21 0,0 0 15,0 0 1,-21 21-16,0 0 15,0-22-15,-22 22 0,22 0 0,0 0 16,-21-21-16,21 21 0,-1 0 0,1 0 16,0 0-16,0-21 0,0 21 15,21-21 17,21 21-17,0 0-15,0 0 16,0 0-16,22 0 0,-22 0 0,0 0 15,0 0-15,0 21 0,-21 0 0,22 0 16,-22 1-16,0-1 16,0 0-16,0 0 0,0 0 0,-22 22 15,1-22-15,0 0 0,-21 21 0,21-21 16,-22 22-16,22-22 0,0 0 16,-21 0-16,20 0 0,1 22 0,0-22 15,0-21-15,0 21 0,0 0 0,-1 0 16,1 1-1,0-22-15,21-22 32</inkml:trace>
  <inkml:trace contextRef="#ctx0" brushRef="#br0" timeOffset="4847.66">5524 5059 0,'0'0'0,"0"-21"0,0 0 16,0-1-16,0 1 16,0 0-16,0 0 0,22 0 15,-1 21-15,0-21 16,0 21-16,0-22 0,0 22 0,1 0 15,20 0-15,-21 0 0,21 0 16,-20 0-16,20 0 0,-21 0 0,21 22 16,-20-1-16,-1 0 0,0 0 15,0 21-15,-21-20 0,0 20 0,0-21 16,0 21-16,-21 1 0,0-22 0,0 21 16,-22-21-16,1 22 0,0-22 0,-1 0 15,22 0-15,-21 0 0,-1 1 16,22-1-16,-21-21 0,21 0 0,0 0 15,-1 0-15,22-21 32,22-1-17,-1 22-15,0 0 0,0 0 16,0-21-16,22 21 0,-22 0 16,0 0-16,21 0 0,1 0 0,-22 0 15,21 0-15,0 0 0,-20 0 0,20 0 16,-21 21-16,0-21 0,22 22 0,-22-1 15,-21 0-15,21 0 0,-21 0 16,0 0-16,0 1 0,0-1 0,0 0 16,-21 0-16,21 0 0,-43 22 0,22-22 15,-21 0-15,0 0 0,20 0 16,-20-21-16,0 21 0,-22-21 0,43 0 16,-21 22-16,-1-22 0,1 0 15,0 0-15,21 0 0,-1 0 0,1 0 16,0 0-16,0-22 0,0 22 15,0 0-15,21-21 0,-22 21 0,22-21 16,-21 21 0,21-21-1,21 21 1,1 0-16,-1 0 0,0-21 16,21 0-16,-21 21 0,22-22 15,-1 22-15</inkml:trace>
  <inkml:trace contextRef="#ctx0" brushRef="#br0" timeOffset="5220.2">7006 4826 0,'0'-21'0,"0"42"0,0-63 0,0 21 15,0-1-15,0 1 0,-21 21 16,21 21 15,0 1-31,-21-1 0,21 21 16,-21-21-16,21 43 0,0-22 0,0 0 16,-22 1-16,22 20 0,-21-20 0,0-1 15,0 21-15,21-20 0,-21-1 16,0-21-16,21 22 0,0-1 0,0-21 15,-22 21-15,22-20 0,0-1 0,0 0 16,0 0-16,0 0 0,0 0 0,0 1 16,0-44 15,0 1-31,0 0 16,0 0-16,0 0 0,0 0 15</inkml:trace>
  <inkml:trace contextRef="#ctx0" brushRef="#br0" timeOffset="5839.92">6604 5059 0,'0'0'15,"-21"-21"-15,0 0 0,21-1 0,-22 1 16,22 0-16,0-21 0,0 21 0,0-1 16,0 1-16,22-21 0,-1 21 0,0 0 15,0-1-15,21 1 0,-20 21 16,20-21-16,0 21 0,-21 0 15,22 0-15,-1 0 0,0 0 0,1 0 16,-22 0-16,21 0 0,1 42 0,-22-20 16,0 20-16,21-21 0,-21 21 15,1 1-15,-22 20 0,21-20 0,-21-1 16,21 0-16,-21 1 0,0-1 0,0 0 16,0-21-16,0 22 0,0-22 15,0 0-15,0 0 0,0 0 0,0 1 16,0-1-16,-21-21 0,21 21 0,-21-21 15,-1 0-15,1 0 16,21-21 0,-21 21-16,21-21 0,0-1 15,0 1-15,0 0 0,0 0 0,0-21 16,0-1-16,0 1 0,0 0 0,21-1 16,0-20-16,1 20 0,-1 1 15,0-21-15,0 20 0,0 1 0,0 0 16,1-1-16,-1 22 0,21-21 0,-21 21 15,0-1-15,22 22 0,-22 0 0,0 0 16,21 0-16,-20 0 0,-1 0 16,0 22-16,0-1 0,0 0 0,0 21 15,-21 1-15,22-1 0,-22 0 0,0 22 16,0-22-16,0 22 0,0-22 16,0 21-16,0-20 0,-22-1 15,22 0-15,-21 1 0,0-22 0,21 21 16,-21-21-16,21 1 0,0-1 0,-21 0 15,21 0-15,-21 0 0,21 0 16,21-21 31,-21-21-47,21 0 0,0 21 16,-21-21-16,21 0 0,0 21 0</inkml:trace>
  <inkml:trace contextRef="#ctx0" brushRef="#br0" timeOffset="6903.92">7810 5355 0,'22'0'16,"-1"0"-16,0 0 16,0 0-16,0-21 0,0 21 0,1-21 15,-1 21-15,0-21 0,0 21 16,0-21-16,0 21 0,1-22 0,-1 22 15,0-21-15,0 21 0,-21-21 0,0 0 16,0 0-16,0 0 16,-21 21-16,0 0 15,0 0-15,-1 0 0,-20 0 16,21 0-16,-21 21 0,20-21 0,1 21 16,-21 0-16,21 0 0,0 0 15,-22 1-15,43 20 0,-21-21 0,21 0 16,-21 0-16,21 1 0,0-1 0,0 0 15,0 0-15,0 0 0,21 0 0,0 1 16,0-22-16,1 21 0,20-21 16,-21 0-16,0 21 0,22-21 0,-22 0 15,21 0-15,-21 0 0,22 0 0,-22 0 16,21-21-16,-21 0 0,0 21 0,22-22 16,-22 1-16,0 0 0,0 0 15,0 0-15,1 0 0,-1-1 16,0 1-16,-21 0 0,21 0 0,-21 0 15,0 0-15,0-1 0,21 1 0,-21 0 16,0 42 15,0 0-15,0 1-16,0-1 0,0 0 0,-21 0 16,21 0-16,-21 0 0,21 1 15,0-1-15,0 0 0,0 0 16,-21 0-16,21 0 15,-21 1-15,-1-22 47,22-22-31,0 1-16,0 0 0,0 0 16,0 0-16,0 0 0,0-1 0,22-20 15,-22 21-15,21 0 0,0 0 16,0-1-16,-21 1 0,21 0 0,22 0 15,-22 21-15,0-21 0,0 21 0,0-21 16,0 21-16,1 0 0,-1 0 0,0 0 16,0 21-16,0 0 0,0 0 15,-21 0-15,22 0 16,-22 1-16,0 20 0,21-21 0,-21 0 16,0 0-16,0 1 0,0-1 15,0 0-15,0 0 0,0 0 16,-21-21-1,-1 0 1,22-21 0,0 0-16,0 0 15,0 0-15,0-1 16,22 1-16,-1 0 0,0-21 0,0 21 16,0-1-16,22 1 0,-22 0 15,0 0-15,21 0 0,-21 21 0,22-21 16,-22 21-16,0 0 0,21 0 15,-20 0-15,-1 0 0,0 0 0,0 21 16,0 0-16,0 0 0,-21 0 0,0 0 16,0 1-16,0-1 0,0 0 0,0 0 15,0 0-15,0 0 0,0 22 0,0-22 16,-21 0-16,0 0 0,21 0 16,-21-21-16,21 22 0,0-1 0,0 0 15,-21-21-15,42-21 47,-21 0-47,21-1 16</inkml:trace>
  <inkml:trace contextRef="#ctx0" brushRef="#br0" timeOffset="7527.76">9525 4741 0,'0'-21'0,"0"42"0,0-63 0,0 21 0,0 0 16,-21 0-16,21-1 0,0 1 16,-21 21-1,21 21 1,0 1-16,0-1 0,0 21 16,0-21-16,0 22 0,0-1 0,-22 0 15,22 22-15,-21-22 0,21 0 16,0 22-16,-21-22 0,21 1 0,-21-1 15,0 0-15,21-21 0,0 22 0,0-1 16,-21-21-16,-1 0 0,22 22 0,-21-22 16,21 0-16,0 0 0,-21 0 15,21 1-15,-21-22 0,0 0 32,21-22-17,0 1-15,0 0 16,0 0-16,21 0 0,0 0 15,0-1-15,-21 1 0,21 0 0,1 0 16,-1 0-16,0 0 0,0 21 0,0-22 16,0 1-16,1 21 0,-1-21 0,0 21 15,21 0-15,-21 0 0,22 0 16,-22 0-16,0 0 0,21 0 0,-20 0 16,-1 0-16,0 21 0,0 0 0,0-21 15,-21 22-15,0-1 0,0 0 0,0 0 16,0 0-16,0 0 0,0 1 15,0-1-15,-21 0 0,0-21 16,-21 21-16,20 0 0,1 0 0,-21 1 16,21-22-16,-22 21 0,22-21 0,0 21 15,0-21-15,0 0 0,0 0 0,21 21 16,-22-21-16,1 0 16,0 0-1,42 0 16,-21-21-31,21 0 16,-21 0-16,22 21 0,-1-22 0</inkml:trace>
  <inkml:trace contextRef="#ctx0" brushRef="#br0" timeOffset="7932.18">9948 5334 0,'21'0'0,"1"0"0,-1 0 16,0-21-16,0 21 0,21 0 16,-20-21-16,-1 21 0,0-21 0,0 21 15,0-22-15,0 1 16,-21 0-16,22 21 0,-22-21 15,0 0 1,-22 21-16,1 0 16,0 0-16,0 21 0,0 0 15,0-21-15,-1 21 0,1 0 0,0 1 16,0-1-16,0 0 0,0 0 0,-1 0 16,1-21-16,21 21 0,0 1 0,-21-1 15,21 0-15,0 0 16,0 0-16,0 0 15,21-21 1,0 0-16,1 0 0,-1 0 16,0 0-16,0 0 0,0 0 15,0 0-15,1 0 0,-1 0 0</inkml:trace>
  <inkml:trace contextRef="#ctx0" brushRef="#br0" timeOffset="8376.68">10372 5313 0,'0'-21'0,"0"-22"16,0 22-1,21 21-15,0-21 0,-21 0 0,21 21 16,0-21-16,0 21 16,1-21-16,-1 21 0,0 0 15,0 0-15,0 0 0,-21 21 16,0 0-16,21 0 0,-21 0 15,0 0-15,0 1 0,0-1 16,0 0-16,0 0 0,-21 0 0,21 0 16,-21 1-16,21-1 0,0 0 0,-21 0 15,21 0-15,-21-21 0,21 21 16,-21-21-16,21-21 47,0 0-32,21 0-15,0 0 0,0 21 0,0-21 16,-21-22-16,21 22 0,1 0 0,-1 0 16,0 0-16,0-22 0,0 22 15,0 0-15,1 0 0,-22 0 0,21-1 16,0 22-16,-21-21 0,21 21 31,0 0-15,-21 21-16</inkml:trace>
  <inkml:trace contextRef="#ctx0" brushRef="#br0" timeOffset="8851.51">11261 5228 0,'21'-21'0,"-42"42"0,63-42 0,-42 0 15,21 21-15,0-21 0,-21 0 16,0-1-16,0 1 16,-21 21-1,0 0-15,0 0 0,0 0 16,-1 0-16,-20 0 0,21 21 0,0 1 16,-22-1-16,22-21 0,0 21 0,0 0 15,-21 0-15,42 0 0,-22-21 16,22 22-16,0-1 0,0 0 15,0 0-15,22-21 16,-1 0-16,0 0 0,0 21 0,21-21 16,-20 0-16,-1 0 0,0 21 15,0-21-15,0 22 0,0-22 0,1 0 16,-22 21-16,21-21 0,-21 21 0,0 0 16,0 0-1,-21 0 1,-1 1-16,1-22 0,0 0 0,0 21 15,0-21-15,0 0 0,-1 0 16,1 21-16,-21-21 0,21 0 0,0 0 16,-1 0-16,1 21 0,0-21 15,0 0-15,0 0 0,0-21 32,-1 21-17</inkml:trace>
  <inkml:trace contextRef="#ctx0" brushRef="#br0" timeOffset="9472.17">7853 6985 0,'21'-21'0,"-42"42"0,42-63 0,-21 21 16,0-1 0,0 1-16,0 42 31,0 1-31,-21 20 0,0-21 16,-1 0-16,22 22 0,-21-1 15,0 0-15,21 22 0,-21-22 0,0 0 16,0 1-16,21 20 0,-22-20 15,1-22-15,21 21 0,-21 0 0,21-20 16,0 20-16,0-21 0,0 0 16,0 0-16,0 1 0,0-1 15,0 0-15,0 0 16,21-21-16,0 0 16,1 0-16,-1-21 15,0 0-15</inkml:trace>
  <inkml:trace contextRef="#ctx0" brushRef="#br0" timeOffset="9718.34">8107 7472 0,'0'-21'16,"21"21"-16,0-21 31,0 21-31,0 0 16,-21-22-16,0 1 15,-21 21 17,0 0-32,0 0 0,0 21 15,0-21-15,21 22 0,0-1 16</inkml:trace>
  <inkml:trace contextRef="#ctx0" brushRef="#br0" timeOffset="10335.7">9419 6900 0,'0'0'0,"0"-21"0,0 0 0,0 0 16,21 0-16,-21 0 0,21-1 0,1 1 15,-1 0-15,0 21 0,0 0 16,0 0-16,0 0 0,22 21 0,-22 0 16,0 1-16,0-1 15,22 21-15,-22 0 0,0 1 0,-21-1 16,21 22-16,-21-1 0,21 1 0,-21-1 16,0 1-16,0-22 0,0 21 0,0 1 15,0-22-15,0 1 0,0-1 16,0 0-16,0-21 0,0 1 0,0-1 15,0 0-15,0-42 16,0 0 0,0-1-16,0-20 0,0 21 15,0-21-15,0-1 0,0 1 16,0 0-16,0-22 0,21 1 0,1-1 16,-1 1-16,0-1 0,0 1 15,0-1-15,0 1 0,1 20 0,-1-20 16,0 20-16,0 1 0,0 0 15,0 21-15,1-1 0,-22 1 0,0 0 16,21 21-16,0 0 0,0 21 16,0-21-1,-21 21-15,0 1 0,0-1 0,21 0 16,-21 21-16,0-21 0,0 1 0,0 20 16,0-21-16,22 21 0</inkml:trace>
  <inkml:trace contextRef="#ctx0" brushRef="#br0" timeOffset="10879.43">10562 7451 0,'0'0'0,"21"0"0,43-43 16,-64 22-16,0 0 15,0 0-15,0 0 0,0 0 16,0-1-16,0 1 0,0-21 0,0 21 15,-21 0-15,-1-22 0,1 22 0,0 21 16,0-21-16,0 0 0,0 21 0,-1 0 16,1 0-16,0 0 0,-21 21 0,21 0 15,-1 0-15,1 0 16,0 22-16,0-1 0,-21-21 0,20 22 16,1-1-16,0 0 0,0 1 0,0-1 15,21-21-15,0 21 0,0-20 0,0-1 16,0 0-16,0 0 0,0 0 0,21-21 15,0 0-15,0 0 0,0 0 16,1 0-16,20 0 0,-21 0 0,21-21 16,1 21-16,-22-21 0,21 0 0,-21 0 15,1-1-15,20 1 0,-21 0 0,0-21 16,0 21-16,1-1 0,-22-20 16,21 21-16,-21-21 0,21 20 0,-21 1 15,0 0-15,0 0 0,0 42 31,0 0-31,-21 0 0,21 1 16,-21 20-16,21-21 0,-22 21 16,22-20-16,0 20 0,0-21 0,0 0 15,0 22-15,0-22 0,0 0 0,0 0 16,0 0-16,0 0 0,22-21 16,-1 22-16,0-22 15,0 0-15,0 0 16,0 0-16,-21-22 0,22 1 0,-1 0 15</inkml:trace>
  <inkml:trace contextRef="#ctx0" brushRef="#br0" timeOffset="11278.01">10837 7260 0,'0'0'0,"0"-21"0,0 0 16,0 0-16,0 0 0,0-1 15,0 1-15,21 21 0,1-21 16,-1 21-16,0 0 0,0 0 15,0 0-15,22 0 0,-22 0 0,0 0 16,21 0-16,-21 21 0,1 0 16,-1 1-16,0-1 0,0 21 0,0-21 15,-21 22-15,0-22 0,21 21 16,-21-21-16,0 22 0,0-22 0,0 0 16,0 21-16,0-21 0,0 1 0,0-1 15,-21-21-15,21 21 0,-21-21 0,0 0 31,0 0-31,21-21 16,0 0-16,0-1 0,0-20 16,0 21-16,21 0 0,0-22 0,-21 1 15,21 21-15,0-21 0,1-1 0,-22 1 16,21 21-16,0 0 0,-21-22 16,21 43-16,-21-21 0,21 0 15,0 21-15,1 0 0,-1 0 16,0 0-16,0 0 15,0 21-15,-21 0 0,21-21 0,1 21 16,-1 1-16</inkml:trace>
  <inkml:trace contextRef="#ctx0" brushRef="#br0" timeOffset="11820.03">11938 7303 0,'0'0'16,"0"-43"-1,0 22-15,0 0 0,0 0 16,0 0-16,0-1 0,0 1 0,0 0 16,-21 21-16,0-21 0,-1 21 0,1 0 15,0 0-15,0 0 0,-21 0 0,20 21 16,-20 0-16,21 0 0,-21 1 16,20-1-16,-20 21 0,21-21 0,-21 22 15,20-1-15,1 0 0,0-21 0,0 22 16,0-22-16,21 21 0,0-21 0,0 1 15,0-1-15,0 0 0,21 0 0,0-21 16,21 0-16,-20 0 0,-1 0 16,21 0-16,-21 0 15,22 0-15,-22-21 0,0 21 0,21-21 16,-21 0-16,1-1 0,20 1 0,-21 0 16,0 0-16,-21-21 0,21 20 0,1-20 15,-22 21-15,0-21 0,0 20 0,0-20 16,0 21-16,0 0 0,0 0 15,0-1-15,0 44 16,0-1 0,0 0-16,0 0 0,-22 0 0,22 22 15,-21-22-15,21 21 0,0-21 0,-21 0 16,21 22-16,0-22 0,0 0 16,0 0-16,0 0 0,0 1 0,0-1 15,21 0-15,0-21 0,-21 21 16,22-21-16,-1 0 0,0 0 0,0 0 15,0 0-15,0 0 0,1 0 16,-1 0-16,0-21 0,0 21 16,-21-21-16,21 0 0,0-1 15,1 1-15,-22 0 0,21 0 0,0 0 16,-21 0-16,21-22 0</inkml:trace>
  <inkml:trace contextRef="#ctx0" brushRef="#br0" timeOffset="12019.66">12255 7239 0,'0'-21'0,"0"42"0,22-63 0,-22 21 0,0 42 31,-22 0-15,1 0-16,0 0 0,21 0 16,0 22-16,-21-22 0,21 0 0,-21 0 15,21 22-15,0-22 0,0 0 0,0 0 16,-21 0-16,21 0 0,0 1 16,0-1-16,0 0 0,21-21 46,-21-21-46,21 0 0,0-1 16,0 1-16</inkml:trace>
  <inkml:trace contextRef="#ctx0" brushRef="#br0" timeOffset="12344.09">12340 6985 0,'0'-21'15,"0"42"-15,-21-63 0,0 42 0,0 0 16,-1 0-16,1 0 0,21 21 15,0 0-15,-21 0 16,21 0-16,0 1 0,0-1 16,21-21-16,0 0 15,1 0-15,-1 0 0,0 0 16,0 0-16,0 0 0,-21-21 0,0-1 16,21 22-16,-21-21 15,0 0-15,0 0 0,0 0 16,0 0-16,0-1 0,-21 1 0,0 0 15,0 21-15,0-21 0,0 21 16,-1 0-16,1 0 0,0 0 0,0 21 16,0 0-16,21 0 0,0 1 15,0-1-15,0 0 0,0 0 16,0 0-16,21-21 0,0 21 0,0-21 16,0 0-16,22 0 0,-22 0 0,21 0 15</inkml:trace>
  <inkml:trace contextRef="#ctx0" brushRef="#br0" timeOffset="12888.15">12848 6752 0,'0'-42'15,"0"84"-15,0-126 0,0 62 0,0 1 0,0-21 16,-21 21-16,21 0 0,0-1 0,-21 22 16,0 0-16,-1 0 15,1 22-15,0-1 0,21 21 16,-21-21-16,21 22 0,0-1 0,0 0 15,-21 1-15,21-1 0,-21 21 0,21-20 16,0-1-16,0 22 0,0-22 16,0 0-16,-22 22 0,22-22 0,0 0 15,-21 1-15,21-1 0,0 0 16,-21 1-16,21-22 0,0 21 0,0-21 16,0 1-16,-21-1 0,21 0 0,-21-21 15,21-21 16,0 0-31,0-1 0,0 1 16,0 0-16,0 0 0,0 0 0,21-22 16,0 22-16,0 0 0,0 0 0,1 0 15,20 0-15,-21-1 0,21 1 0,-20 0 16,20 21-16,0 0 0,1 0 0,-1 0 16,-21 0-16,21 0 15,-20 21-15,20 0 0,-21 1 0,0-1 16,0 0-16,-21 0 0,0 0 0,0 0 15,0 1-15,0 20 0,-21-21 0,0 0 16,0 0-16,-21 1 0,-1-1 0,22 0 16,-21-21-16,-1 21 0,1 0 15,0-21-15,-1 0 0,22 0 0,0 21 16,0-21-16,0 0 0,0 0 0,21-21 31,0 0-31,21 0 16,0 21-16,21-21 0,-21-22 15,22 22-15,-22 0 0,21 0 0</inkml:trace>
  <inkml:trace contextRef="#ctx0" brushRef="#br0" timeOffset="13163.98">13610 6646 0,'0'0'0,"0"-42"15,21 21-15,-21 0 0,0 0 0,0-1 16,-21 44-1,21-1-15,-21 21 16,21 0-16,0 1 0,-21-1 16,0 0-16,21 22 0,-22-22 15,22 22-15,-21-1 0,0-20 0,21 20 16,-21 1-16,0-22 0,0 21 0,21-20 16,0-1-16,-22 0 0,22-20 0,-21 20 15,21-21-15,-21 0 0,21 0 16,0 1-16,0-1 0,0 0 15,21-21-15,0 0 16,1 0-16,-1 0 0,0-21 0,0 0 16,0-1-16,0 22 0</inkml:trace>
  <inkml:trace contextRef="#ctx0" brushRef="#br0" timeOffset="13716.91">13674 7451 0,'0'0'0,"0"-21"0,21 21 15,0 0-15,-21-22 0,21 22 0,0-21 16,0 0-16,1 0 0,-1 21 16,0-21-16,0 0 0,-21-1 15,21 1-15,-21 0 0,0 0 0,0 0 16,0 0-16,0-1 0,0 1 16,-21 21-1,0 0-15,0 21 0,-22-21 0,22 22 16,0-1-16,0 0 15,0 0-15,0 21 0,-1-20 0,1-1 16,0 21-16,21-21 0,-21 0 0,21 1 16,-21 20-16,21-21 0,0 0 0,0 0 15,0 1-15,0-1 0,21-21 16,0 0-16,-21 21 0,21-21 0,0 0 16,22 0-16,-22 0 0,0 0 15,21 0-15,-20-21 0,20 0 0,0 21 16,-21-22-16,22 1 0,-22 21 0,21-21 15,-21 0-15,1-21 0,20 20 0,-42 1 16,21 0-16,0-21 0,-21 21 0,0-1 16,0 1-16,0 0 0,0 0 15,-21 21 1,0 21 0,21 0-16,0 0 0,0 1 0,0-1 15,0 0-15,0 0 0,0 0 0,0 0 16,0 1-16,0-1 0,0 0 0,0 0 15,0 0-15,0 0 0,0 1 16,-21-22 0,0 21-16,-1-21 0,1 0 0,-21 0 15,21 0-15,0 0 0,-1 0 0,1 0 16,0 0-16,-21 0 0,21 0 16,-1 0-16,1 0 0</inkml:trace>
  <inkml:trace contextRef="#ctx0" brushRef="#br0" timeOffset="14580.42">7726 9059 0,'0'0'0,"-21"-21"0,21 0 16,0 0-16,0 0 15,0 0-15,0-1 16,0 1-16,0 0 0,21 0 16,0 0-16,0 21 15,0-21-15,0 21 0,1 0 16,-1 0-16,21 0 0,-21 0 0,0 0 15,1 21-15,20 0 0,-21 21 0,0 1 16,-21-22-16,0 42 0,0-20 16,0-1-16,0 0 0,0 22 0,-21-22 15,-21 0-15,-1 1 0,1-1 0,0 0 16,-22 1-16,22-22 0,0 21 0,-1-21 16,1 1-16,0-22 0,-1 21 15,22-21-15,-21 0 0,21 0 0,-1 0 16,1 0-16,21-21 0,-21-1 15,21 1-15,0 0 0,0-21 16,0 21-16,0-1 0,0-20 16,21 21-16,0 0 0,-21-22 0,22 22 15,-1 0-15,0 0 0,0 21 0,0 0 16,0 0-16,1 0 0,-1 0 16,0 0-16,0 21 0,0 0 0,0 0 15,-21 1-15,0-1 0,0 0 0,22 0 16,-22 0-16,0 0 0,21 22 0,-21-22 15,0 0-15,0 0 0,21 0 16,0 1-16,0-1 0,-21 0 16,21-21-16,1 0 15,-1 0 1,0-21-16,0 21 16,-21-21-16</inkml:trace>
  <inkml:trace contextRef="#ctx0" brushRef="#br0" timeOffset="14768.08">8318 9377 0,'22'0'0,"-44"0"0,44-21 0,-22 0 16,0-1-1,0 1 1,21 21 15,0 0-15,0 0-1,0 0 1,0-21-16</inkml:trace>
  <inkml:trace contextRef="#ctx0" brushRef="#br0" timeOffset="15784.09">10054 8742 0,'0'0'16,"0"-21"-16,0 0 0,0-1 0,0 1 0,0 0 16,0 0-16,-21 21 15,0 0-15,0 21 16,-1 0-16,1 0 0,0 22 0,0-1 15,0 22-15,0-22 0,-1 21 0,1 1 16,0-1-16,0-20 0,21 20 0,-21 1 16,0-22-16,-1 22 0,1-22 15,21 0-15,-21 1 0,21-1 0,-21 0 16,21 1-16,0-22 0,0 0 0,0 0 16,0 0-16,0-42 31,0 0-31,0 0 15,0-22-15,0 22 0,0 0 0,0-21 16,0 21-16,0-22 0,-21 1 0,0 21 16,-1-22-16,1 1 0,21 0 15,-21-22-15,0 22 0,0 0 0,0-1 16,21-20-16,0 20 0,0 1 0,0-21 16,0 20-16,0 22 0,0-21 0,0-1 15,21 22-15,0-21 16,0 21-16,21 0 0,1-1 0,-1 1 0,0 21 15,1 0-15,-1 0 0,22 0 16,-22 0-16,21 21 0,-20 1 0,-1-1 16,0 21-16,1 0 0,-22 1 15,0 20-15,0-20 0,0 20 0,-21 1 16,0-22-16,0 21 0,0-20 0,0-1 16,-21 0-16,0 1 0,21-1 0,-21 0 15,0-20-15,21-1 0,-21 0 16,21 0-16,-22-21 0,22 21 15,-21-21-15,21-21 16,0 0-16,0 0 0,0 0 16,0-1-16,0-20 0,0 21 0,43-21 15,-22-1-15,0-20 16,0 20-16,21-20 0,-20-1 0,20 22 16,-21-21-16,21 20 0,-20 1 0,20 21 15,-21-22-15,21 22 0,-20 21 0,-1 0 16,0 0-16,0 0 0,0 0 15,0 21-15,1 22 0,-22-22 0,0 21 16,0 1-16,0 20 0,0-21 0,0 1 16,0 20-16,0-20 0,-22-1 0,1 21 15,0-20-15,0-1 0,0 0 16,0-20-16,-1 20 0,1 0 0,0-21 16,21 1-16,0-1 0,0 0 0,-21-21 15,21 21-15,21-21 16,0-21-1,0 21-15,1-21 0,-1 0 16,0-1-16,0 1 0,0 0 0,0 21 16,-21-21-16</inkml:trace>
  <inkml:trace contextRef="#ctx0" brushRef="#br0" timeOffset="16127.95">10668 9335 0,'21'0'47,"0"-22"-47,0 1 0,1 21 0,-1-21 15,21 21-15,-21-21 0,22 21 16,-1-21-16,-21 0 0,21 21 16,-20-22-16,20 1 0,-21 0 0,0 0 15,0 0-15,-21 0 0,0-1 0,0 1 16,0 0-16,-42 0 0,21 21 16,0 0-16,-22 0 0,1 0 0,0 21 15,-1 0-15,1 0 0,0 22 16,-1-22-16,22 21 0,-21-21 0,21 22 15,0-1-15,21 0 0,0-20 0,0 20 16,0-21-16,0 0 0,0 0 0,21 1 16,0-1-16,0 0 15,21 0-15,-20-21 0,20 0 0,-21 0 16,21 0-16,1 0 0,-1 0 0,-21 0 16,22 0-16,-1-21 0,0 21 0,1-21 15,-22 0-15,21-1 0,-21 1 0,22-21 16,-22 21-16,21-22 0,-21 22 15,0-21-15</inkml:trace>
  <inkml:trace contextRef="#ctx0" brushRef="#br0" timeOffset="16400.07">11684 8509 0,'0'0'0,"21"-21"0,-21 0 16,0 42 15,0 0-31,-21 0 0,21 22 0,-21-1 15,0 21-15,-1-20 0,22 20 0,-21 1 16,0-1-16,0 1 0,0-22 0,0 22 16,-1-22-16,1 0 0,0 22 15,0-22-15,0 0 0,0-20 0,-1 20 16,22-21-16,0 21 0,0-20 0,0-1 16,-21 0-16,21 0 0,21-21 15,1 0 1,-1-21-16,0 0 0,0 0 15,0-1-15,0-20 16,22 21-16,-22-21 0,0-1 0</inkml:trace>
  <inkml:trace contextRef="#ctx0" brushRef="#br0" timeOffset="17163.93">11832 8721 0,'0'-21'0,"0"42"0,0-64 0,0 65 31,0-1-31,0 0 15,-21 21-15,0 1 0,0-1 0,21 0 16,0 1-16,-22-1 0,1 0 0,0 1 16,21-1-16,-21 0 0,0 1 15,21-1-15,-21-21 0,21 21 0,0-20 16,-22-1-16,1 0 0,21 0 16,0 0-16,21-42 31,1 21-31,-22-21 15,21 0-15,0 0 0,0-1 0,0 1 16,0 0-16,1 0 0,-22 0 0,21 0 16,0 21-16,0 0 15,0 0-15,-21 21 16,0 0 0,0 0-16,0 0 0,0 0 15,0 1-15,0-1 0,0 0 16,0 0-16,0 0 15,21-21-15,1 21 0,-1-21 16,0 0-16,0 0 0,0 0 16,0 0-16,1 0 0,20-21 0,-21 0 15,0 21-15,22-21 0,-22 0 0,21 0 16,-21 21-16,0-22 0,1 1 0,-1 0 16,0 0-16,-21 0 0,21 0 15,-21-1-15,0 44 31,-21-1-31,21 0 16,-21-21-16,21 21 0,-21 0 0,-1 0 16,22 1-16,0-1 0,-21 0 0,21 0 15,0 0-15,0 0 0,0 1 16,0-1-16,21 0 0,1-21 16,-1 0-16,0 0 0,0 0 15,21 0-15,-20 0 0,-1 0 0,21 0 16,0-21-16,-20 21 0,20-21 0,-21-1 15,0 1-15,0 0 0,1 21 0,-1-21 16,-21-21-16,0 20 0,0 1 0,0 0 16,0 0-16,0 0 0,-21 0 0,-1-1 15,1 1-15,0 0 0,0 21 16,-21 0-16,20 0 0,-20 0 16,21 0-16,-21 0 0,20 0 0,1 0 15,0 21-15,-21-21 0,21 21 0,21 1 16,-22-1-16,22 0 0,0 0 15,0 0-15,0 0 0,22-21 0,-1 22 16,0-22-16,21 0 0,-21 0 16,22 21-16,-1-21 0</inkml:trace>
  <inkml:trace contextRef="#ctx0" brushRef="#br0" timeOffset="17955.62">13314 9229 0,'0'-21'0,"0"42"0,0-64 0,0 22 16,0 0-16,0 0 0,0 0 0,-21 21 16,-1-21-16,1 21 0,0 0 15,-21 0-15,21 0 0,-22 21 0,22 0 16,0 0-16,-21-21 0,20 21 16,1 22-16,-21-22 0,21 0 0,0 0 15,-1 0-15,1 22 0,0-22 0,0 0 16,21 0-16,0 0 0,0 0 15,0 1-15,0-1 0,0 0 16,21-21-16,0 0 0,0 0 16,22 0-16,-22 0 0,0 0 0,21 0 15,1-21-15,-22 21 0,21-21 16,-21-1-16,22 1 0,-22 0 0,21 0 16,-21 0-16,1 0 0,20-22 0,-21 1 15,0 0-15,0-1 0,1 1 0,-1 0 16,0-22-16,0 1 0,21 20 0,-20-20 15,-1-1-15,-21 22 0,21 0 0,0-1 16,-21 22-16,21-21 0,-21 21 16,0-1-16,0 1 15,0 42 1,-21-21-16,0 22 0,0 20 16,0-21-16,-1 21 0,1 1 0,0-1 15,0 0-15,21 22 0,-21-22 0,0 1 16,-1-1-16,1 0 0,21 1 15,0-1-15,-21-21 0,21 21 0,0-20 16,0 20-16,0-21 0,0 0 0,0 0 16,0 1-16,21-22 0,0 21 0,1-21 15,-1 21-15,21-21 0,-21 0 0,0 0 16,22 0-16,-1 0 0,0 0 0,-20 0 16,20-21-16,0 0 0,1 21 15,-1-22-15,-21 22 0,21-21 16,-20 0-16,-1 0 0,0 0 0,-21 0 15,0-1-15,0 1 0,-42 0 16,-1 21 0,22 0-16,0 0 0,0 0 0,21 21 15,0 0-15,0 1 0,0-1 16,0 0-16,0 0 0,0 0 16,21 0-16,0 1 0,-21-1 15,21 0-15,0 0 0,-21 0 16,22-21-16,-22 21 15,-22-21 17,1 0-32,0 0 0,0 0 0,0 0 15,0 0-15,-1 0 0,1-21 16,0 0-16,0 0 0,0 21 16,-22-21-16</inkml:trace>
  <inkml:trace contextRef="#ctx0" brushRef="#br0" timeOffset="18216.23">11239 9038 0,'0'0'15,"-42"-21"-15,21 21 0,0-21 0,21 0 0,0 0 16,21 21-16,21-22 0,1 22 15,-1-21-15,21 21 0,-20-21 0,20 0 16,-20 21-16,-1 0 0,21-21 0,-20 21 16,-1 0-16,0-21 0,1 21 15,-22 0-15,0-22 0,0 22 0,0 0 16,1 0-16,-1 0 0</inkml:trace>
  <inkml:trace contextRef="#ctx0" brushRef="#br0" timeOffset="18455.97">8551 11070 0,'0'0'0,"-21"0"0,-42 0 16,41 0 0</inkml:trace>
  <inkml:trace contextRef="#ctx0" brushRef="#br0" timeOffset="19387.63">8234 10922 0,'-21'-21'0,"-22"21"15,22 0-15,21-21 0,0 0 16,0-1 0,0 1-16,0 0 15,0 0-15,0 0 16,21 21-16,-21-21 0,21 21 0,1 0 15,-1-22-15,0 22 16,0 0-16,0 0 0,0 0 0,22 0 16,-22 0-16,0 22 0,0-1 0,0 0 15,1 0-15,-1 0 0,-21 0 16,0 22-16,0-22 0,0 0 0,0 0 16,-21 22-16,-1-22 0,1 21 0,0-21 15,0 0-15,0 1 0,0-1 16,-1 0-16,1 0 0,0 0 0,0-21 15,21 21-15,-21-21 16,21-21 0,0 0-1,0 0 1,0 0-16,21 21 0,0 0 16,-21-21-16,21 21 0,-21-22 0,21 22 15,-21-21-15,22 0 0,-22 0 16,21 0-16,-21 0 15,0-1-15,0 1 16,0 0-16,21 21 16,-21-21-16,0 0 0,0 0 15,0-1 1,0 1-16,0 0 0,0 0 16,0 0-1,21 21-15,0 0 16,0 0-1,1 0-15,-1 0 16,0 0 15,0 0-15,-21 21-16,0 0 16,21-21-16,-21 21 15,21-21-15,1 21 16,-22 1-16,21-1 15,-21 0 17,-21-21-1,-1 0-31,1 0 16,0 0-16,0 0 15,0 0 1,0 0-16,-1 0 15,1 0 1</inkml:trace>
  <inkml:trace contextRef="#ctx0" brushRef="#br0" timeOffset="19912.22">8340 10859 0,'0'0'0,"-22"0"0,1 0 16,21-22-16,0 1 15,21 0 1,1 21-1,-1 0-15,0 0 0,0 0 16,0 0-16,0 0 0,1 0 16,-1 21-16,-21 0 15,0 1-15,0 20 0,0-21 16,0 0-16,0 0 0,0 22 0,-21-22 16,-22 0-16,22 21 0,0-20 15,-21-1-15,-1 0 0,22 21 0,-21-21 16,21-21-16,-1 22 0,1-1 0,0-21 15,0 0-15,0 0 16,21-21 0,21 21-16,0-22 15,0 22-15,0-21 0,1 21 0,-1-21 16,21 21-16,-21 0 0,0 0 16,1 0-16,-1 0 0,0 0 15,21 21-15,-21 0 0,1 1 0,-1-1 16,0 0-16,0 0 0,-21 0 0,0 0 15,0 22-15,0-22 0,0 0 16,0 0-16,-21 22 0,0-22 0,0 0 16,-1 0-16,-20 0 0,0 0 0,21 1 15,-22-22-15,1 21 0,0-21 0,20 0 16,-20 21-16,0-21 0,21 0 16,-22 0-16,22 0 0,0 0 0,0 0 15,0 0-15,-1 0 0,22-21 16,0 0-1,22-1 1,-1 22-16,0-21 0,0 21 0,0-21 16,22 0-16,-1 21 0</inkml:trace>
  <inkml:trace contextRef="#ctx0" brushRef="#br0" timeOffset="20173.16">9080 11303 0,'0'0'16,"0"-21"0,0 0-16,0 0 15,0-1 1,0 1-16,0 0 16,-21 42 15,0-21-31,0 21 15,0 1-15,0-22 16,21 21-16</inkml:trace>
  <inkml:trace contextRef="#ctx0" brushRef="#br0" timeOffset="21051.75">10858 10541 0,'22'-42'0,"-44"84"0,44-105 0,-22 41 0,21-20 15,-21 21-15,0-21 0,0 20 16,0 1-16,0 0 0,-21 0 0,-1 21 15,1 0-15,0 0 0,-21 0 0,-1 0 16,22 0-16,-21 21 0,0 0 0,-1 22 16,22-1-16,-21 0 0,21 22 15,-22-1-15,1 1 0,21-1 16,-22 1-16,22 20 0,-21-20 0,21-1 16,0 1-16,-1-1 0,1 1 0,21-22 15,0 22-15,0-22 0,0 0 16,0-20-16,21 20 0,1-21 0,-1 0 15,21 0-15,-21-21 0,22 0 0,-22 0 16,21 0-16,0 0 0,1 0 0,-1 0 16,22-21-16,-22 0 0,21 0 15,-20-21-15,-1 20 0,22-20 0,-22 0 16,0 21-16,-21-22 0,22 1 0,-22 0 16,21 20-16,-21-20 0,-21 21 15,0-21-15,0 20 0,0 1 0,0 0 16,-21 21-1,0 0-15,0 0 0,0 21 16,0 0-16,-22 1 0,22-1 0,0 21 16,0-21-16,0 22 0,-1-1 0,1 0 15,0 1-15,21-22 0,0 21 16,0-21-16,0 22 0,0-22 0,0 0 16,21 0-16,0 0 0,1-21 0,20 0 15,-21 0-15,21 0 0,-20 0 0,20 0 16,0-21-16,-21 21 15,22-21-15,-1 0 0,-21 0 0,0-1 16,1 1-16,-1 0 0,-21-21 0,21 21 16,-21-22-16,0 22 0,0-21 0,0 21 15,-21-22-15,0 22 0,-1 0 0,1 0 16,-21 21-16,21 0 0,0 0 16,-22 0-16,22 0 0,0 0 0,-21 0 15,20 21-15,1-21 0,0 21 0,0 0 16,21 0-16,0 1 0,0-1 0,0 0 15,0 0-15,0 0 16,21 0-16,0-21 0,22 0 16,-22 0-16,21 0 0,0 0 0,1 0 15,-1-21-15</inkml:trace>
  <inkml:trace contextRef="#ctx0" brushRef="#br0" timeOffset="21475.8">11663 10986 0,'0'0'0,"0"21"32,0 0-32,0 0 0,0 0 15,0 22-15,0-22 0,0 0 16,0 21-16,-21-21 0,21 22 0,-22-22 16,22 0-16,-21 21 0,21-20 15,0-1-15,-21-21 0,21 21 0,0 0 16,-21-21-16,21-21 31,0 0-31,0 0 16,0-1-16,0-20 0,0 21 0,0 0 15,21-22-15,0 1 0,0 21 0,1-21 16,-22 20-16,42-20 0,-21 21 0,0 0 16,0 0-16,22-1 0,-22 1 15,0 21-15,21 0 0,-20 0 16,-1 0-16,0 21 0,0-21 0,0 22 0,-21-1 15,0 21-15,21-21 0,-21 22 16,0-22-16,0 21 0,0-21 0,0 22 16,0-22-16,0 0 0,0 21 15,-21-21-15,21 1 0,-21-1 0,21 0 16,0 0-16,-21-21 0,42 0 31</inkml:trace>
  <inkml:trace contextRef="#ctx0" brushRef="#br0" timeOffset="21927.99">12636 11091 0,'22'-21'0,"-44"42"0,65-63 16,-22 21-16,-21 0 0,21 0 0,-21-1 15,0 1-15,0 0 0,0 0 16,0 0-16,-21 0 0,0 21 0,0 0 15,-1 0-15,1 0 0,0 0 16,0 0-16,0 0 0,0 21 0,-1 0 16,-20 0-16,21-21 0,0 21 0,0 22 15,-1-22-15,1 0 0,21 0 0,0 0 16,0 0-16,0 1 0,0-1 0,21 0 16,1-21-16,-1 0 15,0 21-15,0-21 0,21 0 16,-20 0-16,20 0 0,-21 21 0,21 0 15,-20-21-15,-1 22 0,0-22 0,-21 21 16,0 0-16,0 0 0,0 0 16,0 0-16,0 1 0,0-1 0,-21-21 15,0 21-15,-1 0 0,1-21 16,-21 21-16,21-21 0,-22 0 0,22 0 16,-21 0-16,21 0 0,-22 0 0,22 0 15,-21 0-15,21 0 0,0 0 0,-1-21 16,1 21-16,0-21 0,21 0 15,0 0-15,0-1 16,0 1 0,21 0-16,0 21 0,1-21 15,-1 0-15,0 21 0</inkml:trace>
  <inkml:trace contextRef="#ctx0" brushRef="#br0" timeOffset="22228">13420 10329 0,'0'0'0,"0"-21"0,-22 21 16,1 21 0,0 1-16,0 20 0,21 0 15,-21 1-15,0 20 0,-1-21 0,1 22 16,0-1-16,-21 1 0,21-22 0,-1 22 15,1-22-15,0 22 0,0-22 0,21 0 16,0 1-16,-21-1 0,21 0 0,0-21 16,0 1-16,0-1 0,0 0 0,0 0 15,0 0-15,21 0 16,0-21-16,0 0 16,0 0-16,1 0 0,-22-21 15,21 21-15,-21-21 0,21 21 0</inkml:trace>
  <inkml:trace contextRef="#ctx0" brushRef="#br0" timeOffset="22399.71">12933 11028 0,'0'-21'0,"0"42"0,-21-42 0,21 0 16,0-1 0,21 22-16,0-21 0,0 0 15,0 21-15,0 0 0,22-21 0,-1 21 16,-21 0-16,22 0 0,-1-21 15,0 21-15,1 0 0,-22 0 0,21 0 16,-21 0-16,0 0 0,1 0 0</inkml:trace>
  <inkml:trace contextRef="#ctx0" brushRef="#br0" timeOffset="22800.84">13525 10943 0,'-21'0'0,"42"0"47,1 0-47,-1 0 16,0 21-16,0-21 0,0 22 0,0-22 16,-21 21-16,22 0 0,-1 0 0,-21 0 15,0 0-15,21 1 0,-21-1 0,0 21 16,0-21-16,0 0 0,0 1 0,0-1 15,0 21-15,0-21 16,-21 0-16,0 1 0,21-1 16,-22-21-16,1 0 15,0 0-15,21-21 16,0-1-16,0 1 16,0 0-16,0 0 0,21 0 15,0 0-15,-21-1 0,22-20 0,-1 21 16,-21 0-16,21 0 0,0-1 15,-21 1-15,21 0 0,0 21 0,1-21 16,-1 21-16,0 0 16,-21-21-16,21 21 15</inkml:trace>
  <inkml:trace contextRef="#ctx0" brushRef="#br0" timeOffset="23255.77">14055 10986 0,'0'21'32,"-22"0"-17,22 0-15,-21 0 0,0 0 16,21 1-16,0-1 0,0 0 0,-21 0 16,21 21-16,0-20 0,0-1 15,-21 0-15,21 0 0,0 0 0,0 0 16,21 1-16,0-22 0,0 0 15,0 0-15,1 0 0,-1 0 16,0 0-16,0 0 0,0 0 0,0-22 16,1 22-16,-1-21 0,0 0 15,0 21-15,0-21 0,-21 0 16,21-22-16,1 22 0,-22 0 0,0 0 16,21 0-16,-21-22 0,21 22 0,-21 0 15,0 0-15,0 42 31,0 0-31,-21 0 16,21 1-16,-21-1 16,21 0-16,0 0 0,0 0 0,-22 0 15,22 1-15,0-1 0,0 0 16,0 0-16,22 0 16,-1-21-1,-21 21-15,21-21 0,0 0 0,0 0 16,0 0-16,1 0 15,-1-21-15,0 0 0</inkml:trace>
  <inkml:trace contextRef="#ctx0" brushRef="#br0" timeOffset="23533.32">14711 11007 0,'0'0'15,"-21"0"-15,-1 0 16,1 0-16,0 0 15,0 0-15,0 0 16,0 21-16,21 0 0,-22 0 16,22 0-16,-21 22 0,21-22 0,0 0 15,0 0-15,0 0 0,0 1 0,0-1 16,0 0-16,0 0 0,0 0 16,0 0-16,0 1 0,21-22 15,1 21-15,-1-21 16,0 0-16,0 21 15,0-21-15,0 0 16,1 0-16,-1 0 0,-21-21 0,21 21 16</inkml:trace>
  <inkml:trace contextRef="#ctx0" brushRef="#br0" timeOffset="23880.23">15303 10435 0,'0'-42'0,"0"84"0,0-105 16,0 20-16,0 22 0,0 0 0,0 0 15,-21 21 1,0 42 0,0-21-16,21 22 15,-21-1-15,0 0 0,-1 22 0,22-22 16,-21 22-16,21-22 0,-21 22 0,21-22 15,-21 21-15,21-20 0,0-1 0,-21 22 16,21-22-16,-21 0 0,21 1 0,-22-22 16,22 21-16,-21 0 0,21-20 0,0 20 15,0-21-15,0 0 0,-21 0 16,21 1-16,0-1 0,21-21 31,0 0-31,1-21 16,-1-1-16,0 22 0,0-21 0,0 0 15,22 0-15</inkml:trace>
  <inkml:trace contextRef="#ctx0" brushRef="#br0" timeOffset="24216.94">15367 11176 0,'-21'21'16,"21"0"-1,0 1-15,0-1 16,0 0-16,0 0 15,21-21-15,0 0 16,0 0-16,0 0 0,1 0 0,-1 0 16,0 0-16,0 0 0,0 0 15,0-21-15,1 21 0,-1-21 0,0 21 16,-21-21-16,0-1 0,0 1 16,0 0-16,0-21 0,0 21 0,0-1 15,0 1-15,-21 0 0,0 0 16,-1 0-16,1 21 0,0 0 15,0 0-15,0 0 0,-22 0 0,22 0 16,0 0-16,0 21 0,0-21 0,21 21 16,-21 0-16,-1-21 0,1 21 0,21 1 15,0-1-15,21-21 32,1 0-32,-1 0 15</inkml:trace>
  <inkml:trace contextRef="#ctx0" brushRef="#br0" timeOffset="24629.07">15748 10922 0,'0'0'0,"21"-21"0,-21 0 0,0 0 16,21-1-16,0 22 16,1 0-16,-1 0 15,0 0-15,0 0 16,0 0-16,-21 22 0,21-1 15,-21 0-15,22 0 0,-1 0 0,-21 0 16,0 1-16,0 20 0,0-21 0,0 0 16,0 0-16,0 22 0,0-22 0,0 0 15,0 0-15,0 0 0,0 1 0,0-1 16,0 0-16,-21 0 16,-1-21-16,1 0 15,21-21 1,0 0-16,0 0 15,0-1-15,21 1 0,-21-21 16,22 21-16,20 0 0,-21-22 0,0 22 16,0-21-16,22 21 0,-22-1 15,0-20-15,0 42 0,22-21 16,-22 0-16,0 0 0,0 21 0,0 0 16,0 0-16,1 0 0,-1 0 15</inkml:trace>
  <inkml:trace contextRef="#ctx0" brushRef="#br0" timeOffset="24973.05">14944 10816 0,'0'0'16,"-22"0"-16,1 0 0,21-21 0,21 0 31,1 21-31,20 0 0,0-21 16,-21 21-16,22 0 0,-1 0 0,22 0 15,-22 0-15,0 0 0,22 0 0,-22 0 16,0 0-16,1 0 0,-1 0 0,-21 0 15,22 0-15,-22 0 16,0 0-16,0 0 0,0 0 0,0 0 16,1 0-1,-1 0-15,0 0 16,0 0-16,-21-21 0,21 21 16</inkml:trace>
  <inkml:trace contextRef="#ctx0" brushRef="#br0" timeOffset="26675.57">14795 6900 0,'0'0'0,"0"-21"31,22 21-31,-22-21 0,0 0 16,0 0-16,0 0 15,0-1 1,0 44 0,0-1-1,0 0-15,0 0 0,0 0 16,0 0-16,0 22 0,0-22 0,0 0 16,-22 0-16,22 0 15,0 1-15,0-1 16,0-42 31,0-1-47,0 1 0,0 0 15,0 0-15,0 0 16,0 0-16,0-1 0,0 1 0,0 0 16,0 0-16,0 0 0,0 0 0,0-1 15,0 1-15,0 0 16,22 21-16,-22 21 31,0 0-31,0 1 16,0-1-16,0 0 0,0 0 0,0 0 15,0 22-15,0-22 0,-22 0 16,22 0-16,0 0 0,0 0 0,0 1 16,0-1-16,0 0 0,0 0 15,-21 0-15,21 0 0,0 1 16,-21-1-16,42-21 94,0 0-79,1 0-15,-1-21 0,21 21 0,-21-22 16,43 1-16,-1 21 0,1-21 0,-1 0 15,22 0-15,0 0 0,20-1 0,-20 1 16,21 0-16,-21 0 0,20 0 16,1 0-16,-21-1 0,21-20 0,-22 21 15,1 0-15,0 0 0,-1-1 0,-20 22 16,-1-21-16,-20 0 0,-1 21 16,0 0-16,1-21 0,-22 21 0,0 0 0,0 0 15,0 0 1,-21 21 140,0-42 110,-21 21-251,0 0-15</inkml:trace>
  <inkml:trace contextRef="#ctx0" brushRef="#br0" timeOffset="33213.5">14817 8890 0,'0'-21'15,"0"0"1,0 0-1,0 42 32,0 0-31,0 0-16,0 0 0,0 0 16,0 22-16,0-22 0,-22 0 0,22 0 15,0 22-15,0-22 0,0 0 0,0 0 16,0 0-16,0 0 0,0 1 15,0-1-15,0 0 16,0-42 31,0 0-47,0-1 16,22 1-16,-22 0 0,21 0 15,-21 0-15,0 0 0,0-1 16,0 1-16,0 0 0,0 0 0,0 0 15,0 0-15,0-1 0,0 1 0,0 0 16,0 0-16,0 0 16,0 42 15,0 0-31,0 0 0,0 22 16,0-22-16,0 0 0,0 0 15,0 0-15,0 0 0,0 1 0,0-1 16,0 0-16,0 0 0,0 0 15,0 0-15,0-42 63,0 0-63,0 0 16,0 0-16,0 0 0,0-1 0,0 1 15,0 0-15,0 0 0,0-21 0,0 20 16,0 1-16,0 0 15,0 42 17,0 0-32,0 1 15,0-1-15,0 0 0,0 21 0,0-21 16,0 1-16,0-1 0,-21 0 0,21 0 16,0 0-16,-22 0 0,22 1 0,0-1 15,0 0-15,0 0 16,0-42 31,0 0-47,22 0 15,-22-1-15,0 1 0,0 0 16,0 0-16,21-21 0,-21 20 0,0 1 16,0 0-16,0 0 0,0 0 0,0 0 15,0-1-15,0 1 0,0 0 0,21 21 16,-21 21 15,0 0-31,0 1 0,0-1 16,0 0-16,0 0 0,0 0 0,0 0 15,0 1-15,0-1 0,-21 0 0,21 0 16,0 0-16,0 0 0,-21-21 0,21 22 16,0-1-1,0-42 32,0-1-47,0 1 16,0 0-1,0 0 1,0 42 31,0 0-32,0 0-15,0 1 0,0-1 16,0 0-16,0 0 16,0 0-1,21-21 48,0 0-63,0 0 15,0 0-15,0-21 0,1 21 16,-1-21-16,0 21 0,0 0 0,0-21 16,22 21-16,-1-21 0,0-1 15,1 22-15,-1-21 0,21 0 16,1 21-16,-1-21 0,22 0 0,-21 0 16,-1-1-16,1 1 0,-1 0 0,1 0 15,-1 0-15,1 0 0,-1-1 0,-21 1 16,1 0-16,-1 21 0,0-21 0,1 0 15,-22 21-15,21 0 0,-21 0 0,1-21 16,-1 21 0,-42 0 15,-1 21-31,1-21 16,21 21-16,-21-21 0,-21 21 0,21-21 15,-1 21-15,-20-21 0,0 21 0,-1 1 16,1-22-16,-21 21 0,20 0 15,-20 0-15,-1-21 0,1 21 0,-1 0 16,-20-21-16,20 22 0,1-1 0,-1-21 16,1 21-16,-1-21 0,22 21 0,-1-21 15,1 21-15,0 0 0,-1-21 0,22 22 16,0-22-16,-21 0 0,21 21 0,-1-21 16,1 0-16,21 21 0,-21-21 15,0 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3T14:27:35.5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17230 6541 0,'21'0'15,"-21"21"-15,0 0 0,0 0 16,21-21-16,-21 21 15,21-21-15,-21 21 16,21-21 0,0 0-1,-21-21 17</inkml:trace>
  <inkml:trace contextRef="#ctx0" brushRef="#br0" timeOffset="2831.29">18034 7789 0,'0'0'0,"0"-21"15,0 0 1,0 0 0,0 0-1,0 0 1,0 42 31,0 0-47,0 0 15,0 0-15,0 0 0,0 1 0,0-1 16,0 0-16,-21 0 0,21 0 0,0 0 16,0 1-16,0-1 0,0 0 15,0 0-15,0-42 47,0 0-47,0 0 16,0-1-16,0 1 15,0 0-15,0 0 0,0 0 16,0 0-16,0-1 0,0 1 0,0 0 16,0 0-16,0 0 0,0 0 15,0-1-15,0 1 16,0 42 15,0 1-31,0-1 16,0 0-16,0 0 0,0 0 15,0 0-15,0 1 16,0-1-16,0 0 0,0 0 16,0 0-16,0 0 0,0 1 15,0-1-15,0-42 47,0-1-31,0 1-16,0 0 0,0 0 15,0 0-15,0 0 0,0-1 16,0 1-16,0 0 16,0 0-16,0 0 15,0 42 32,0 0-47,0 0 0,0 0 16,0 1-16,0-1 0,0 0 15,0 0-15,0 0 0,0 0 16,0 1-16,0-1 0,0 0 16,0 0-16,0 0 15,0 0-15,0 1 16,-21-22-16,21 21 109,0 0-77,21-42 46,0 21-78,-21-21 15,21 21-15,0-22 0,-21 1 0,21 0 16,22 0-16,-22 0 0,0 0 16,21-1-16,-20 1 0,20 0 0,0 0 15,1-21-15,-1 20 0,21 1 0,-20 21 16,-1-21-16,0 0 0,-20 21 0,20-21 15,0 21-15,-21 0 0,22-21 16,-22-1-16,0 22 0,0 0 0,0 0 16,1-21-16,-1 21 0,0 0 15,-21-21-15,21 21 16,-42 0 31,0 21-47,0-21 15,-1 21-15,1-21 0,0 22 16,0-22-16,-21 21 0,20 0 0,-20-21 16,21 21-16,-21 0 0,-1 0 0,1-21 15,0 22-15,-1-1 0,1 0 0,0 0 16,-1-21-16,1 21 0,21 0 16,-22 1-16,1-1 0,21 0 0,-21 0 15,20 0-15,1-21 0,0 21 0,0 1 16,0-22-16,0 21 0,-1-21 15,22 21-15,-21-21 0,21 21 32,0-42 171,0 0-188,21 0 1,1 21-16,-1-22 0,0 1 16,0 21-16</inkml:trace>
  <inkml:trace contextRef="#ctx0" brushRef="#br0" timeOffset="8103.44">20468 7451 0,'0'-21'0,"0"-1"0,0 1 16,21 0-16,-21 0 16,0 0-16,0 0 0,0-1 31,0 44 0,0-1-31,0 0 0,0 21 16,-21-21-16,0 22 0,21-1 15,-21 0-15,0 1 0,-1-1 0,-20-21 16,21 22-16,0-1 0,0 0 0,-1-21 16,1 1-16,21-1 0,-21 0 0,21 0 15,-21 0-15,21 0 0,-21-21 16,21-21 15,21 0-31,0 21 0,-21-21 16,21 0-16,0 0 0,-21-1 0,22 22 15,-1-21-15,0 21 16,0-21-16,0 21 0,0 0 16,1 0-16,-1 0 0,0 0 15,0 0-15,0 0 0,0 0 16,1 0-16,-1 0 0,0 0 0,0 0 15,0 0-15,0 0 16,1 0-16,-1-21 0,0 21 16,-21-21-16,21 21 0,-21-21 0,0-1 15,0 1-15,0 0 0,0 0 0,0 0 16,0 0-16,0-1 16,0 1-16,0 0 0,0 0 15,0 42 16,0 0-31,-21 0 0,0-21 16,0 22-16,21 20 0,-22-21 0,22 0 16,-21 0-16,0 1 0,21-1 0,0 21 15,-21-21-15,0 0 0,21 1 0,-21-1 16,21 0-16,-22 0 0,22 0 16,-21 0-1,21 1 1,21-44 15,1 1-15,-1 0-16,0 21 15,0-21-15,0 0 0,22 21 0</inkml:trace>
  <inkml:trace contextRef="#ctx0" brushRef="#br0" timeOffset="8562.93">21040 7472 0,'0'-21'0,"0"42"0,0-63 15,0 63 32,0 0-47,-22 0 16,1 0-16,21 22 0,-21-22 0,21 0 15,-21 0-15,0 0 0,21 22 0,-21-22 16,21 0-16,0 0 0,0 0 0,0 0 16,0 1-16,0-1 15,0 0-15,0 0 0,21-21 16,0 0-16,0 0 16,0 0-16,0 0 0,1 0 0,-1 0 15,0 0-15,0-21 0,0 0 0,0 21 16,1-21-16,-22-1 0,21 1 15,0 0-15,-21-21 0,0 21 0,0-22 16,0 22-16,0-21 0,0 21 0,0-1 16,0 1-16,0 0 0,0 0 0,0 0 15,-21 21-15,0 0 0,-1 0 16,1 0-16,0 0 0,0 0 16,0 21-16,0 0 15,21 0 1,-22-21-16,1 21 0,0 1 0,0-1 15,0 0-15,0-21 16,-1 21-16</inkml:trace>
  <inkml:trace contextRef="#ctx0" brushRef="#br0" timeOffset="10180.93">18669 8615 0,'0'0'0,"0"-21"16,0 0-16,0-1 15,0 44 32,0-1-31,0 0-16,0 0 16,0 0-16,0 0 0,0 1 0,0-1 15,-21-21-15,21 21 0,0 0 16,0 0-16,0 0 31,0-42-15,0 0-1,0 0-15,0 0 16,0 0-16,0-1 0,0 1 16,0 0-16,0 0 15,0 0-15,0 0 0,0-1 16,0 44 31,0-1-32,0 0-15,0 0 16,0 0-16,0 0 0,0 1 16,0-1-16,0 0 0,0 0 15,0 0-15,0 0 0,0 1 16,0-1-1,21-21 48,0 0-47,0 0-16,0 0 15,1-21-15,-1 21 0,0-22 0,21 1 16,-21 21-16,22-21 0,-22 21 15,21-21-15,-21 0 0,22 21 0,-1-21 16,0-1-16,-20 22 0,20-21 0,-21 21 16,21 0-16,-20-21 0,-1 21 0,0 0 15,0 0-15,0-21 0,-21 42 141,-21-21-110,0 0-15,0 0-1</inkml:trace>
  <inkml:trace contextRef="#ctx0" brushRef="#br0" timeOffset="12231.3">20002 8297 0,'0'-21'0,"0"0"16,0 0 0,0 0-1,0 42 63,-21 0-78,21 0 16,0 0-16,-21-21 0,21 22 0,0-1 16,0 0-16,0 0 0,0 0 15,0 0-15,0 1 16,21-22 31,0-22-32,1 22 1</inkml:trace>
  <inkml:trace contextRef="#ctx0" brushRef="#br0" timeOffset="12479.99">20151 8213 0,'0'0'0,"21"0"16,-21-21-16,0 42 47,0 0-47,0 0 15,0 0-15,0 0 0,0 1 16,-21-22-16,21 21 0,0 0 15,-22 0-15,22 0 16,22-21 15</inkml:trace>
  <inkml:trace contextRef="#ctx0" brushRef="#br0" timeOffset="13483.6">20637 8340 0,'0'-21'32,"0"-1"-1,0 1-15,22 21 15,-1 0-16,0 0 1,-21 21-16,21 1 16,-21-1-16,0 0 15,0 0-15,0 0 0,0 0 0,0 1 16,0-1-16,0 0 16,-21 0-16,0 0 0,0 0 15,-1 1-15,1-1 16,0 0-16,0-21 0,0 21 0,0-21 15,-1 0-15,1 0 0,0 21 0,0-21 16,0 0-16,0 0 16,-1 0-16,22-21 15,-21 0-15,21 0 16,-21 0-16,21-1 0,0 1 16,0 0-16,0 0 15,21 21 1,-21-21-16,21 21 0,-21-21 31,22 21-31,-1 0 125,0 0-16,-21 21-109,21 0 16,0 0-16,0 0 16,-21 0-16,22-21 15,-1 22-15,0-1 16,0 0 0,0-21-16,-21 21 15,21-21 1,1 0-1,-1 0 1,0 0-16,0-21 16,0 0-1,0 21-15,1-21 16</inkml:trace>
  <inkml:trace contextRef="#ctx0" brushRef="#br0" timeOffset="14020.04">21061 8297 0,'0'0'16,"0"-21"-16,-21 21 46,-1 21-46,22 1 0,0-1 16,-21-21-16,0 21 0,21 0 16,-21 0-16,21 0 0,0 1 15,-21-22-15,0 21 0,21 0 0,-22 0 16,22 0-16,0 0 0,0 1 16,0-1-16,0 0 15,22-21 1,-1 0-16,0 0 0,0 0 15,0 0-15,0 0 0,1 0 16,-1 0-16,0-21 0,0 21 0,0-21 16,-21-1-16,21 22 0,-21-21 15,22 0-15,-22 0 0,0 0 0,0 0 16,0-1 0,0 1-16,0 0 0,0 0 0,0 0 15,-22 0-15,1 21 16,0 0-1,0 0-15,0 0 16,21 21 0,-21 0-1,42-21 32,0 0-47</inkml:trace>
  <inkml:trace contextRef="#ctx0" brushRef="#br0" timeOffset="14572.5">21484 8319 0,'0'-22'31,"-21"22"0,21 22-31,0-1 16,0 0-16,-21 0 0,21 0 15,-21 0-15,21 1 0,0-1 0,0 0 16,-22-21-16,1 21 0,21 0 0,-21 0 16,21 1-16,0-1 0,-21 0 15,21 0-15,-21-21 16,21 21-16,21-42 62,0 0-46</inkml:trace>
  <inkml:trace contextRef="#ctx0" brushRef="#br0" timeOffset="14811.6">21315 8488 0,'0'0'16,"0"-21"-16,21 21 47,0 0-47,0 0 0,0 0 15,1 0-15,-1 0 0,0 0 16,0 0 0,0 0 15,0 0 0</inkml:trace>
  <inkml:trace contextRef="#ctx0" brushRef="#br0" timeOffset="15519.02">21865 8340 0,'0'0'16,"0"-21"-1,0-1 1,0 1-1,21 21-15,-21-21 16,21 21 0,1 0-1,-22 21 1,0 0-16,0 1 16,0-1-16,0 0 15,0 0-15,0 0 0,0 0 16,0 1-16,0-1 0,0 0 0,0 0 15,0 0-15,-22 0 16,22 1-16,-21-22 0,0 21 0,0 0 16,0-21-1,0 21-15,-1-21 0,1 0 16,0 21-16,0-21 16,0 0-16,21-21 15,0 0-15,0 0 16,0 0-16,0-1 15,0 1-15,0 0 16,21 0-16,0 21 16,0 0-16,0 0 15,1 0 1,-22 21 0,0 0-16,21 0 15,-21 1-15,21-22 0,-21 21 16,0 0-16,21-21 15,-21 21-15,0 0 0,21-21 0,-21 21 16,21-21-16,1 0 16,-1 0-1,0 0 1,0 0-16,0 0 16,0-21-16,-21 0 0,22 21 15</inkml:trace>
  <inkml:trace contextRef="#ctx0" brushRef="#br0" timeOffset="16035.08">22352 8340 0,'0'0'0,"0"-21"16,-21 21 31,21 21-32,0 0-15,-21 0 0,-1 0 16,1 0-16,21 1 0,0-1 16,-21 0-16,0 0 0,21 0 0,-21-21 15,21 21-15,0 1 0,0-1 16,0 0-16,0 0 15,0 0 1,21-21 0,0 0-16,0 0 0,0 0 15,1 0-15,-22-21 16,21 21-16,0-21 0,0 21 0,-21-21 16,21 21-16,-21-21 0,21-1 15,-21 1-15,22 0 0,-22 0 0,0 0 16,0 0-16,0-1 0,0 1 0,0 0 15,0 0-15,0 0 0,0 0 16,-22 21 0,1 0-1,0 0-15,0 0 16,0 0-16,0 0 16,-1 0-16,1 0 15,0 0-15,0 0 16,0 0-16</inkml:trace>
  <inkml:trace contextRef="#ctx0" brushRef="#br0" timeOffset="17308.09">19960 8213 0,'0'21'0,"-21"-21"16,21 21-16,0 0 16,21-21 15,0 0-31,0 0 16,1 0-16,-1 0 0,-21-21 15,21 21-15,0 0 0,-21-21 0,21 21 16,-21-21-16,0 0 15,-21 21 17,0 0-32,0 0 0,0 0 15,-1 0-15,22 21 0,-21 0 16,0-21 0,21 21-16,0 0 15,21-21 16,0 0-31,1 0 0,-1 0 16,0 0-16,0 0 0,-21-21 16,21 21-16,-42 0 47,0 0-47,0 0 0,0 0 15,-1 0-15,22 21 16,-21-21-16,21 21 0,0 1 15,21-22 17,1 0-17,-1 0-15,0 0 0,0 0 16,0-22-16,0 1 16,1 0-16,-44 21 46,1 0-46,0 21 16,0 0-16,0-21 16,21 22-16,0-1 0,21-21 31,0 0-15,0 0-16,0 0 15,1 0-15,-22-21 16,21 21-16,-21-22 15,-21 22 17,-1 0-32,1 0 15,21 22-15,0-1 16,-21 0 0,21 0-1,21-21 16</inkml:trace>
  <inkml:trace contextRef="#ctx0" brushRef="#br0" timeOffset="22682.94">7472 9504 0,'-21'0'31,"-1"0"-15,1 0-16,0 0 15,0 0-15,0 0 0,0 0 0,-1 0 16,1 0-16,0 21 0,0-21 16,0 0-16,-22 0 0,1 0 15,21 0-15,-21 21 0,-1-21 0,22 0 16,-21 0-16,21 0 0,-22 0 0,22 0 16,0 0-16,0 0 0,0 0 15,-1 0-15,44 0 63,-1 0-63,0 0 15,0 0-15,0 0 0,22 0 0,-22 0 16,0 0-16,0 0 0,21 0 16,-20 0-16,20 0 0,0 0 0,1 0 15,-22 0-15,21 0 0,0-21 16,1 21-16,-1 0 0,0 0 0,1 0 15,20 0-15,-20-21 0,20 21 0,-21 0 16,22 0-16,-1 0 0,-20 0 16,20 0-16,1-21 0,-22 21 0,22 0 15,-22 0-15,21 0 0,-20 0 0,-22 0 16,21 0-16,-21 0 0,1 0 16,-1 0-16,0 0 0,-21-21 15,0-1 16,-21 22-15,0-21-16,-1 21 0,1 0 16,0-21-16,0 21 0,0 0 15,0-21-15,-1 21 0,1 0 0,0-21 16,0 21-16,0-21 0,-64-1 31,64 22-31,0 0 0,0 0 16,-1 0-16,1 0 15,21 22 48,21-22-63,1 21 0,-1-21 0,0 0 16,0 0-16,0 21 0,0-21 0,1 0 15,20 0-15,-21 0 0,0 21 16,0-21-16,1 0 0,-1 0 0,0 0 15,0 0-15,0 0 0,-21 21 16,0 0 0,0 1-1,-21-22-15,0 21 0,0 0 16,0 0-16,-1 0 16,1 0-16,0 1 0,0-1 15,-21 0-15,20 0 0,-20 0 0,21 22 16,-21-22-16,20 0 0,-20 0 0,21 0 15,-21-21-15,20 21 0,1 1 16,0-22-16,21 21 0,-21-21 16,42 0 77,0 0-77,0-21 0,1 21-16,-1-22 15,0 22-15,0 0 16,-21-21-16,21 21 0,-21-21 47</inkml:trace>
  <inkml:trace contextRef="#ctx0" brushRef="#br0" timeOffset="27582.98">1397 13018 0,'0'-22'16,"0"1"15,21 0 0,-21 0-15,0 0 15,-21 21 0,0 21-15,21 0-16,0 0 16,-21 0-16,21 1 0,-22-1 15,22 21-15,0-21 16,0 0-16,-21 1 0,21-1 16,-21 0-16,21 0 0,0 0 15,0 0-15,0 1 0,21-22 31,0 0-15,1 0-16,-1 0 16,-21-22-16,21 22 0</inkml:trace>
  <inkml:trace contextRef="#ctx0" brushRef="#br0" timeOffset="27879.11">1651 12975 0,'0'-21'0,"0"0"15,-21 21 17,21 21-32,-21 0 0,-1 0 15,22 1-15,-21-1 16,21 0-16,0 0 0,0 0 0,0 0 15,-21 1-15,21-1 16,0 0-16,0 0 0,21-21 31,0 0-15,1 0-16,-1 0 16,0 0-16</inkml:trace>
  <inkml:trace contextRef="#ctx0" brushRef="#br0" timeOffset="28235.7">2159 12933 0,'0'-21'0,"-21"21"0,21-21 31,21 21-15,21 0-16,-21 0 15,1 0-15,20 0 0,-21 0 0,21 0 16,-20 0-16,20 0 0,-21 0 0,0-22 16,22 22-16,-22 0 0,0 0 15,0 0-15,0 0 0,0 0 16,-42 0 31,0 0-32,0 0-15,0 0 16</inkml:trace>
  <inkml:trace contextRef="#ctx0" brushRef="#br0" timeOffset="28547.16">2434 12912 0,'-21'0'15,"-21"0"1,20 21 0,1 0-16,21 0 15,0 0 1,0 1-16,-21 20 0,21-21 16,0 0-16,-21 0 0,21 1 0,0 20 15,0-21-15,-21 0 0,21 22 16,-21-22-16,21 0 0,-22 21 0,22-21 15,-21 1-15,21 20 0,0-21 16,0 0-16,0 0 0,-21 1 0,21-1 16,0 0-16,0 0 15,-21-21 1,21-21 15,21 0-31,0 0 16,0-1-16,1 1 15,-22 0-15</inkml:trace>
  <inkml:trace contextRef="#ctx0" brushRef="#br0" timeOffset="29111.13">2646 12954 0,'0'-21'0,"0"42"47,0 0-47,0 0 0,0 22 15,0-22-15,0 0 0,0 21 16,-21-20-16,21 20 0,-22-21 0,1 21 16,21-20-16,0 20 0,0-21 0,-21 0 15,21 22-15,-21-22 0,21 0 16,0 0-16,0 0 0,0 0 15,-21-21-15,21 22 16,0-44 15,0 1-31,0 0 16,0 0-16,0 0 0,0 0 16,0-1-16,21 1 0,-21 0 15,21 21-15,0-42 0,0 42 0,1-21 16,-1-1-16,0 1 0,0 0 0,0 21 15,0-21-15,1 21 0,-1 0 16,0 0-16,0 0 0,0 0 16,-21 21-1,21 0-15,-21 0 0,0 1 16,0-1-16,0 0 0,0 0 0,0 0 16,0 0-16,0 1 15,0-1-15,0 0 0,0 0 16,-21 0-16,21 0 15,-21-21-15,0 0 16,21-21 15,0 0-31,0 0 16,21 0-16</inkml:trace>
  <inkml:trace contextRef="#ctx0" brushRef="#br0" timeOffset="29475.84">3027 13335 0,'21'0'15,"0"-21"1,0 21-16,0-21 16,1 21-16,-22-21 15,21-1-15,0 1 0,-21 0 16,0 0-1,0 0-15,21 21 0,-21-21 0,0-1 16,-21 22 0,0 0-1,21 22-15,-21-1 16,-1 0-16,22 0 0,0 0 16,-21 0-16,21 1 0,-21-1 0,21 21 15,-21-21-15,21 0 0,0 1 0,0-1 16,0 0-16,0 0 15,21-21-15,0 21 0,0-21 16,1 0-16,-1 0 16,-21-21-16,21 21 15,0-21-15,0 21 0</inkml:trace>
  <inkml:trace contextRef="#ctx0" brushRef="#br0" timeOffset="30055.02">3810 12891 0,'0'0'16,"0"-22"-16,0 1 0,0 42 62,0 1-62,21-1 0,-21 21 0,21-21 16,-21 22-16,0-22 0,21 21 0,-21 0 15,0-20-15,22 20 0,-22 0 16,0-21-16,0 22 0,0-22 0,0 21 16,0-21-16,0 1 0,0-1 0,0 0 15,0 0-15,0-42 63,21 0-63,-21 0 0,21-1 0,-21 1 15,0-21-15,21 21 0,0 0 0</inkml:trace>
  <inkml:trace contextRef="#ctx0" brushRef="#br0" timeOffset="30355.04">4318 12764 0,'0'0'0,"21"-22"15,-42 22 16,0 0-31,0 22 0,-1-1 16,1 21-16,0-21 16,21 22-16,-21-1 0,0 0 0,0 1 15,-1-1-15,1 0 0,0 1 0,0-22 16,0 21-16,0 0 0,-1-20 16,1-1-16,21 21 0,0-21 0,-21-21 15,21 21-15,0 1 0,0-1 31,21-21-15,0-21 0,1-1-16,-1 22 0,0-21 15,0 21-15,-21-21 0,42 21 16</inkml:trace>
  <inkml:trace contextRef="#ctx0" brushRef="#br0" timeOffset="30935.06">4657 13250 0,'0'0'0,"21"-21"0,0 21 0,0-21 15,0 21-15,-21-21 0,21 0 0,1 0 16,-22-1-16,0 1 16,0 0-16,0 0 0,0 0 15,0 0-15,0-1 0,-22 22 16,1 0-16,0 0 15,0 0-15,0 0 0,-22 0 16,22 0-16,0 22 0,0-1 0,-21 0 16,20 0-16,1 0 0,0 0 15,0 1-15,0 20 0,0-21 0,-1 0 16,22 0-16,-21 1 0,21-1 0,0 0 16,0 0-16,21 0 15,1-21-15,-1 0 16,0 0-16,0 0 0,0 0 0,0 0 15,1 0-15,-1 0 0,0 0 0,0 0 16,0-21-16,0 0 16,1 21-16,-22-21 0,21 0 0,0-1 15,0 22-15,0-21 0,-21 0 0,21 0 16,-21 0-16,22-22 0,-22 22 16,0 0-16,21 0 0,-21 42 46,0 0-46,0 0 0,0 1 0,-21-1 16,21 0-16,0 0 0,0 0 0,0 0 16,-22 22-16,22-22 0,0 0 15,0 0-15,0 0 16,0 1-16,0-1 16,22-21-1,-1 0-15,0-21 16,0-1-16,0 1 15,0 0-15,1 0 0,-22 0 16</inkml:trace>
  <inkml:trace contextRef="#ctx0" brushRef="#br0" timeOffset="31927.84">5165 12742 0,'0'-21'16,"0"42"-16,0-63 0,0 63 47,0 0-47,0 22 15,0-22-15,-22 0 0,22 21 0,0 1 16,-21-1-16,21-21 0,-21 22 16,21-1-16,0 0 0,-21 1 0,21-22 15,-21 21-15,21 0 0,0-20 0,0-1 16,0 0-16,0 0 0,0 0 15,0 0-15,0 1 0,21-22 16,0 0 0,0 0-16,0 0 15,1-22-15,-1 1 16,0 0-16,-21 0 0,21 0 16,-21 0-16,0-1 0,21 1 0,-21 0 15,21 0-15,-21 0 0,22 21 16,-22-21-16,0 42 47,0 0-47,0 0 15,0 0-15,0 0 0,0 1 16,0-1-16,0 0 16,0 0-16,0 21 15,0-20-15,21-22 16,0 0-16,0 0 0,0 0 15,0 0-15,1 0 0,-1 0 16,0 0-16,0-22 0,0 1 16,0 0-16,1 0 0,-1 0 0,0 0 15,-21-1-15,21 1 0,-21 0 16,21 0-16,-21 0 0,0 0 16,21 21-16,-21-22 0,0 44 46,0-1-46,0 0 16,0 0-16,0 0 16,0 0-16,0 1 0,0-1 15,0 0-15,0 0 16,0 0-16,22-21 16,-1 0-16,0 0 0,0 0 0,0 0 15,0 0-15,1 0 0,20 0 16,-21 0-16,0 0 0,0-21 0,1 21 15,-1-21-15,0 0 0,0 0 0,0-1 16,0 22-16,-21-42 0,0 21 16,22 0-16,-22 0 0,21-1 15,-21 1-15,0 0 0,0 0 0,0 0 16,0 0-16,-21 21 16,-1 0-1,1 21-15,0 0 0,21 0 16,-21 0-16,21 0 0,0 1 0,0-1 15,-21 0-15,21 0 0,0 0 16,0 0-16,0 1 0,0-1 0,0 0 16,0 0-16,21-21 15,-21 21-15,21-21 0,0 0 16,0 0 0,1 0-16,-1 0 15,0 0 1,0-21-16,-21 0 0,21 21 0,0 0 15,1-21-15</inkml:trace>
  <inkml:trace contextRef="#ctx0" brushRef="#br0" timeOffset="32271.28">6943 13039 0,'0'0'0,"0"-21"15,0 42 17,0 0-17,0 0-15,0 0 0,0 0 0,0 1 16,-22-1-16,22 0 0,-21 0 0,21 0 15,0 0-15,0 1 0,-21-1 16,21 0-16,-21 0 0,21 0 16,0 0-16,0 1 15,21-44 32</inkml:trace>
  <inkml:trace contextRef="#ctx0" brushRef="#br0" timeOffset="32789.42">7345 13081 0,'0'0'0,"0"-21"0,0 0 15,21 21-15,-21-21 0,21-1 0,-21 1 16,0 0-16,0 0 15,-21 21 1,0 0 0,0 0-16,-1 0 0,1 21 15,0 0-15,0-21 0,21 21 16,-21 1-16,0-1 0,-1-21 0,22 21 16,0 0-16,0 0 0,0 0 15,0 1 1,0-1-16,22-21 15,-1 21-15,0-21 16,-21 21-16,21-21 0,0 0 0,0 0 16,-21 21-16,22-21 0,-1 0 15,0 0-15,-21 21 16,21-21-16,0 0 0,-21 22 16,21-22-16,-21 21 15,0 0-15,-21 0 16,0-21-16,0 21 15,0-21-15,0 0 16,-1 21-16,1-21 16,0 0-16,0 0 15,0 0-15,0 0 16,-1 0-16,1 0 31,21-21-31,-21 21 16,21-21-16,0 0 0</inkml:trace>
  <inkml:trace contextRef="#ctx0" brushRef="#br0" timeOffset="33120.81">6985 12637 0,'-21'0'15,"42"0"-15,-42-22 16,0 22 31,-1 0 0,22 22-16,22-22-31,-1 0 0</inkml:trace>
  <inkml:trace contextRef="#ctx0" brushRef="#br0" timeOffset="33639.64">8022 12679 0,'0'-21'15,"0"42"48,0 0-63,0 0 16,0 0-16,0 1 15,0-1-15,-21-21 0,21 21 16,-21 0-16,21 0 0,0 0 15,-21 1-15,-1-1 16,22 0 0,0-42 46</inkml:trace>
  <inkml:trace contextRef="#ctx0" brushRef="#br0" timeOffset="33904.79">8128 12721 0,'0'0'0,"0"-21"0,21 0 16,0 21-16,-21-21 16,0 42 15,0 0-16,0 0-15,0 0 0,0 1 16,0-1-16,0 0 0,-21 0 0,21 0 16,-21 0-16,0 1 0,21-1 15,0 0-15,-21 0 16,-1 0-16,1 0 0,21 1 16,-21-22-1</inkml:trace>
  <inkml:trace contextRef="#ctx0" brushRef="#br0" timeOffset="34655.33">8848 13060 0,'21'-21'0,"-21"-22"16,21 43 0,-21-21-16,0 42 31,0 1-31,0-1 16,0 0-16,-21 0 0,21 0 15,-21 22-15,21-22 0,-22 0 16,22 21-16,0-21 0,0 1 0,-21 20 15,21-21-15,-21 0 0,0 0 16,21 1-16,0-1 0,0 0 0,-21 0 16,21 0-16,0 0 0,-21-21 0,21 22 15,-22-22 17,22-22-32,0 1 0,-21 0 15,21 0-15,0 0 0,-21 21 16</inkml:trace>
  <inkml:trace contextRef="#ctx0" brushRef="#br0" timeOffset="34895.41">8551 13314 0,'-21'0'16,"21"-21"0,21 21-1,0-21-15,1 21 16,-1 0-16,0 0 0,21 0 15,-21 0-15,1-22 0,20 22 0,-21 0 16,0 0-16,22 0 0,-22 0 0,0 0 16,0 0-16,-21-21 0,21 21 15,0 0 1,1 0 0,-22-21-1,21 21-15</inkml:trace>
  <inkml:trace contextRef="#ctx0" brushRef="#br0" timeOffset="35531.14">9800 13018 0,'0'0'15,"0"-22"-15,0 1 0,0 0 16,0 0-16,0 0 16,0 0-16,21-1 0,0 1 15,1 0-15,-1 0 0,0 0 16,0 21-16,0 0 16,0 0-16,1 0 0,-1 0 15,0 21-15,-21 0 16,21 0-16,-21 0 0,0 22 15,0-22-15,0 21 0,0-21 0,0 22 16,0-22-16,0 21 0,0-21 16,-21 22-16,0-22 0,0 21 0,-1-21 15,1 1-15,0-1 0,0 0 16,-21 0-16,20 0 0,1-21 0,-21 21 16,21-21-16,-22 0 0,22 0 0,0 0 15,0 0-15,-21 0 0,20 0 16,1 0-16,0-21 0,0 0 15,21 0-15,-21 21 0,21-21 0,0 0 16,0-1-16,0 1 0,0 0 0,0 0 16,0 0-16,0 0 15,0-1-15,21 22 0,0 0 0,0 0 16,-21-21-16,21 21 0,1 0 16,-1 0-16,0 0 0,0 21 15,0 1-15,22-1 0,-22-21 0,0 21 16,0 0-16,-21 0 0,21 0 0,0 1 15,1-1-15,-22 0 0,0 0 0,21 0 16,-21 0-16,0 1 16,21-22-16,-21 21 0,21-21 47,0 0-47,-21-21 15,0-1-15,21 22 0,1-21 0,-22 0 16</inkml:trace>
  <inkml:trace contextRef="#ctx0" brushRef="#br0" timeOffset="35999.37">10435 13039 0,'0'-21'0,"0"42"0,0-64 0,0 22 31,0 42-16,-21-21 1,0 22-16,21-1 0,-21 0 16,-1 0-16,22 0 0,-21 0 15,0 1-15,21 20 0,-21-21 0,21 0 16,0 0-16,-21 1 0,21-1 0,0 0 16,0 0-16,0 0 0,0 0 15,0 1-15,0-1 0,21 0 16,0-21-16,0 0 0,0 0 15,1 0-15,-1 0 0,0 0 0,0 0 16,0 0-16,0 0 0,1-21 16,-1 0-16,0-1 0,-21 1 0,21 0 15,0 0-15,-21 0 0,21-22 0,-21 22 16,0-21-16,0 0 0,0-1 16,0 22-16,0-21 0,0 21 15,0-1-15,0 1 0,-21 0 0,0 21 16,0 0-16,0 0 0,0 0 15,-1 0-15,1 0 16,0 21-16,0-21 0,21 21 0,-21 1 16,0-1-16,21 0 15,0 0-15,21-21 16,0 0-16,0 0 16</inkml:trace>
  <inkml:trace contextRef="#ctx0" brushRef="#br0" timeOffset="36339.37">11282 12912 0,'0'0'0,"0"-21"16,0-1-1,0 44 1,0-1-1,0 0-15,-21 0 0,21 0 16,0 0-16,-22 1 0,22-1 16,0 21-16,-21-21 0,21 0 0,0 22 15,0-22-15,0 0 0,-21 0 0,21 0 16,0 22-16,-21-22 0,21 0 16,0 0-16,-21 0 0,21 1 15,-21-22-15,21 21 16,-22-21-1,22-21 1,0-1 0,0 1-16</inkml:trace>
  <inkml:trace contextRef="#ctx0" brushRef="#br0" timeOffset="36583.96">10985 13208 0,'0'0'0,"0"-21"16,22 21 0,-1 0-1,0 0-15,0-21 0,21 21 0,-20 0 16,20 0-16,-21 0 0,0 0 0,22 0 16,-22 0-16,0-21 0,0 21 15,0 0-15,0 0 16,-21-22-1,0 1 1,0 0-16</inkml:trace>
  <inkml:trace contextRef="#ctx0" brushRef="#br0" timeOffset="37243.1">11938 12996 0,'0'0'0,"0"-21"16,0 0-16,0 0 15,0 0-15,0 0 16,0-1-16,21 22 0,-21-21 0,21 21 15,0-21-15,1 21 0,-1-21 16,0 0-16,0 21 0,0 0 16,0 0-16,1 0 0,-1 0 15,-21 21 1,0 0-16,0 0 0,0 0 16,0 1-16,0 20 0,0-21 0,0 0 15,0 22-15,0-22 0,-21 0 0,-1 21 16,1-21-16,0 1 0,0-1 15,0 0-15,0 0 0,-1 0 0,-20 0 16,21 1-16,0-1 0,-22-21 0,22 21 16,0-21-16,-21 21 0,21-21 0,-1 0 15,1 0-15,0 0 0,0 0 16,0 0-16,0 0 16,-1-21-16,22 0 15,0 0-15,0-1 16,22 1-16,-1 0 15,0 0-15,0 0 0,0 21 0,0-21 16,1 21-16,-1-22 0,0 22 16,0 0-16,0 0 15,-21 22-15,0-1 16,21-21-16,-21 21 0,22 0 0,-22 0 16,0 0-16,0 1 0,21-1 15,0 0-15,-21 0 16,21-21-16,0 21 15,0-21-15,1 0 32,-1 0-32,0 0 0,0 0 15,0 0-15,0-21 16,-21 0-16,22 21 0,-1-21 0</inkml:trace>
  <inkml:trace contextRef="#ctx0" brushRef="#br0" timeOffset="37811.76">12742 12827 0,'0'0'0,"0"-21"0,0 0 15,-21 21 16,0 0-31,21 21 16,-21 0-16,0 0 0,-1-21 16,22 43-16,-21-22 0,0 0 0,21 0 15,-21 21-15,21-20 0,-21 20 0,21-21 16,0 21-16,-21-20 0,21-1 0,-22 0 16,22 21-16,0-21 0,0 1 15,0-1-15,0 0 16,0 0-16,0 0 0,22-21 15,-1 0-15,0 0 0,0 0 16,0 0-16,0 0 16,1 0-16,-1 0 0,0 0 0,0 0 15,0-21-15,0 21 0,1-21 0,-1 0 16,0 0-16,0 21 0,0-22 0,0 1 16,-21 0-16,22 0 0,-1-21 15,-21 20-15,0 1 0,21-21 0,-21 21 16,0 0-16,0-22 0,0 22 0,0-21 15,0 21-15,0-1 0,0 1 0,0 0 16,-21 0-16,0 21 16,21-21-16,-22 21 0,1 0 15,0 0-15,0 0 0,0 0 16,0 0-16,21 21 16,-22-21-16,22 21 0,-21-21 15,0 0-15,21 21 0,-21-21 16,21 21-16,-21 1 15</inkml:trace>
  <inkml:trace contextRef="#ctx0" brushRef="#br0" timeOffset="40939.92">1122 13843 0,'0'-21'16,"0"0"-16,21 0 16,-21-1-1,0 44 32,0-1-47,0 0 16,0 0-16,0 0 15,21 0-15,-21 1 0,21-1 16,0 0-16,-21 0 16,22 0-16,-1-21 15,-21 21-15,21-21 0,0 0 16,0 0-16,-21 22 0,21-22 16,1 0-16,-1 0 15,-21 21-15,21-21 0,0 0 16,0 0-16,0 0 0,1 0 15,-1 0-15,0 0 0,0 0 16,0 0-16,0 0 0,1 0 0,-1 0 16,0-21-16,0 21 0,21 0 15,-20 0-15,-22-22 0,21 22 0,0 0 16,0 0-16,0 0 16,0 0-16,1-21 0,-1 21 0,0 0 15,21 0-15,-21-21 16,1 21-16,-1-21 0,0 21 0,0 0 15,21 0-15,-20-21 0,-1 21 0,21 0 16,-21 0-16,0 0 0,1-21 16,20 21-16,-21 0 0,0 0 0,0 0 15,1 0-15,-1 0 0,21-22 16,-21 22-16,0 0 0,1 0 0,20 0 16,-21 0-16,21 0 0,-20-21 15,20 21-15,0 0 0,-21 0 0,22 0 16,-1 0-16,-21 0 0,22 0 15,-1 0-15,-21 0 0,21 0 16,-20 0-16,-1-21 0,21 21 0,-21 0 16,22 0-16,-22 0 0,0 0 15,21 0-15,-21 0 0,22 0 0,-22 0 16,21 0-16,-21-21 0,22 21 0,-1 0 16,-21 0-16,22 0 0,-22 0 15,21 0-15,-21 0 0,22 0 0,-22-21 16,0 21-16,0 0 0,21 0 15,-20 0-15,-1 0 0,0 0 0,0 0 16,0-21-16,0 21 0,1 0 16,-1 0-16,0 0 0,0 0 15,21 0-15,-20-22 0,-1 22 0,0 0 16,0 0-16,0 0 0,0 0 0,1 0 16,-1 0-16,0 0 0,0 0 15,0 0-15,0 0 0,1 0 16,-1 0-1,0 0-15,0 22 16,0-22-16,0 21 16,1 0-1,-1-21-15,-21 21 16,21 0-16,0-21 16,-21 21-16,21-21 0,-21 22 15,21-22-15,1 0 16,-22 21-16,0 0 31,0-42 110,21 0-141,0 21 15,-21-22-15,21 22 16,0-21-16,0 0 16,1 21-16,-1 0 15,0-21-15,0 21 16,0-21-16,0 21 0,1 0 15,-1 0-15,0-21 0,0 21 0,0 0 16,0 0-16,1 0 0,-1 0 16,0-22-16,0 22 15,0 0-15,0 0 0,-21-21 0,22 21 16,-1 0-16,0 0 0,0 0 16,0 0-16,0-21 0,1 21 15,-1 0-15,0 0 0,0 0 16,0 0-16,0 0 0,1 0 15,-1 0-15,0 0 0,0 0 16,0 0-16,22-21 0,-22 21 0,0 0 16,0 0-16,0 0 0,22 0 15,-22 0-15,0 0 0,21 0 0,-21 0 16,1 0-16,-1 0 0,0 0 16,21 0-16,-21 0 0,1 0 15,-1 0-15,0 0 0,0 0 0,0 0 16,0 0-16,22 0 0,-22 0 0,0 0 15,0 0-15,0 0 0,22 0 16,-22 0-16,0 0 0,0 0 0,0 0 16,22 0-16,-22 0 0,0 0 0,0 0 15,0 21-15,1-21 0,-1 0 16,0 0-16,0 0 0,0 0 0,0 0 16,1 0-16,-1 0 0,0 0 0,0 0 15,21 0-15,-20 0 0,-1 0 16,0 0-16,0 0 0,21 21 15,-20-21-15,-1 0 0,0 0 0,0 0 16,0 0-16,22 0 0,-22 0 16,0 0-16,0 0 0,0 0 0,0 0 15,22 0-15,-22 0 0,0 0 0,0 0 16,0 0-16,22 0 0,-22 0 16,0 0-16,0 0 0,0 0 0,1 0 15,-1 0-15,0 0 0,0 0 0,0 0 16,0 0-16,1 0 15,-22-21-15,21 21 0,0 0 0,0 0 16,0 0-16,0 0 16,1 0-16,-1 0 15,0 0-15,-21-21 0,21 21 16,0 0-16,0 0 16,-21-21-16,22 21 15,-22-21 1,21 21-16,-21-22 15,21 22 1,-42 0 93,0 22-109,-1-22 0,1 0 0,0 21 16,-21 0-16</inkml:trace>
  <inkml:trace contextRef="#ctx0" brushRef="#br0" timeOffset="45499.34">4614 14393 0,'0'-21'47,"0"0"-32,-21 21 1,21-21-16,0 0 0,0 0 15,-21 21-15,21-22 32,-21 22 15,0 0-32,21 22-15,0-1 16,0 0-16,0 0 0,0 21 0,0-20 15,0-1-15,0 21 0,0-21 0,0 22 16,0-22-16,0 21 0,0-21 16,0 0-16,0 22 0,0-22 0,0 0 15,0 0-15,0 0 0,0 1 0,0-1 16,0 0-16,0 0 16,0 0-16,-22-21 0,22 21 15,-21 1 1,21-44 46,0 1-62,21 0 16,1 0-16,-22 0 0,0 0 16</inkml:trace>
  <inkml:trace contextRef="#ctx0" brushRef="#br0" timeOffset="45947.12">4720 14288 0,'0'0'0,"0"-22"0,0 1 15,0 0 1,0 42 31,0 0-47,0 1 15,0-1-15,0 0 0,0 21 16,0-21-16,0 1 0,0 20 16,0-21-16,0 21 0,0-20 0,0 20 15,0-21-15,0 21 0,-21-20 0,21 20 16,0-21-16,0 0 0,0 0 15,0 1-15,0-1 0,0 0 0,0 0 16,0 0-16,0 0 0,0 1 0,0-1 16,0 0-1,-21-21-15,21 21 16,-21-21 15,-1 0-15,1 0-1,21-21 1,-21 21-16,21-21 0</inkml:trace>
  <inkml:trace contextRef="#ctx0" brushRef="#br0" timeOffset="46362.87">4233 14796 0,'0'0'0,"0"-22"16,0 1-16,0 0 31,0 0-31,21 21 32,-21 21-32,22 0 15,-1 0-15,-21 1 0,21-22 0,0 21 16,0 0-16,0 0 0,1 0 15,-1 0-15,-21 1 0,21-1 0,0 0 16,0 0-16,-21 0 0,0 0 16,21 1-16,-21-1 15,22 0-15,-22 0 16,0 0-16,21-21 47,-21-21-16,21 21-15,-21-21-16,21 21 0,-21-21 0,0 0 15,21-1 1,0 22-16,1-21 0</inkml:trace>
  <inkml:trace contextRef="#ctx0" brushRef="#br0" timeOffset="47036.98">5016 14690 0,'0'0'15,"22"-21"1,-44 21 15,1 21-15,0-21-16,21 21 0,-21 0 15,0 0-15,0 0 0,21 1 16,-22-1-16,1 0 0,0 21 0,0-21 16,0 1-16,0-1 0,-1 0 0,1 0 15,0 0-15,0 0 0,21 1 16,0-1-16,-21 0 0,21 0 0,-21-21 16,21 21-16,0 0 0,-22-21 15,22 22 1,0-44 93,-21 22 126,0 0-204</inkml:trace>
  <inkml:trace contextRef="#ctx0" brushRef="#br0" timeOffset="49863">1990 16023 0,'-22'0'16,"44"0"-16,-65 0 0,22 0 0,0 0 16,0 0-16,0 0 0,-1 0 15,1 0-15,0 0 0,21-21 0,42 21 31,-20-21-15,20 21-16,0 0 16,1 0-16,20-21 0,1 21 0,-1 0 15,1 0-15,20-21 0,-20 21 16,-1 0-16,1 0 0,-1 0 0,-20 0 16,-1 0-16,0 0 0,-21 0 15,1 0-15,-44 0 31,22 21-31,-21-21 0,0 0 16,0 21-16,0-21 0,0 21 16,-1-21-16,1 21 0,-21-21 0,21 0 15,0 21-15,-22-21 0,22 0 16,0 0-16</inkml:trace>
  <inkml:trace contextRef="#ctx0" brushRef="#br0" timeOffset="50198.88">2307 16087 0,'0'-21'0,"-21"-1"16,0 1-16,21 0 15,-21 21 1,-1 0-16,1 21 31,21 0-31,-21 1 0,21-1 16,0 0-16,-21 21 15,21-21-15,0 22 0,0-1 0,-21 0 16,0 1-16,21-1 0,-22 0 16,22-20-16,0 20 0,0 0 0,-21-21 15,21 22-15,0-22 0,0 21 16,0-21-16,0 1 0,0-1 0,0 0 16,0 0-1,0-42 16,0 0-31,0 0 16,0-1 0</inkml:trace>
  <inkml:trace contextRef="#ctx0" brushRef="#br0" timeOffset="50803.29">2519 16129 0,'0'0'0,"0"-21"0,0 0 16,21 0-16,-21-1 0,0 1 0,0 0 15,0 42 17,0 0-17,0 1-15,0-1 0,0 21 16,0-21-16,-21 22 0,21-1 0,0-21 15,-21 21-15,21 1 0,0-22 0,0 21 16,-22 1-16,1-22 0,21 0 16,-21 21-16,21-21 0,0 1 0,-21-1 15,21 0-15,-21 0 0,21 0 16,-21-21-16,21 21 0,0 1 16,-22-22-16,1 0 15,21-22 1,0 1-1,0 0-15,0 0 0,0 0 16,0 0-16,0-1 0,21 22 0,1-21 16,-1 0-16,0 0 0,0 0 15,0 0-15,22-1 0,-22 1 0,21 0 16,-21 0-16,22 21 0,-1 0 16,-21-21-16,0 21 0,22 0 0,-22 0 15,0 0-15,0 0 0,0 21 16,-21 0-16,0 0 0,0 0 0,0 1 15,0-1-15,0 0 0,0 0 16,0 0-16,0 0 0,0 1 0,-21-1 16,21 0-16,-21 0 15,0 0-15,0 0 16,21-42 31,0 0-47,0 0 15,21 0-15</inkml:trace>
  <inkml:trace contextRef="#ctx0" brushRef="#br0" timeOffset="51175.09">2984 16510 0,'0'0'0,"22"0"0,-1 0 16,0 0-1,0-21-15,0 21 16,0-21-16,1 0 0,-1 21 16,0-22-16,0 1 0,-21 0 15,21 21-15,-21-21 0,0 0 16,0 0 0,-21 21-16,0 0 15,0 0-15,0 0 0,-1 0 16,1 21-16,0 0 0,0-21 15,21 21-15,-21 0 0,0 0 0,21 1 16,-22-1-16,22 0 0,0 0 16,0 0-16,0 0 0,0 1 15,22-22-15,-1 21 0,0-21 16,0 0-16,0 0 16,0 0-16,1 0 15,-1 0-15,0 0 16,-21-21-16,21-1 15,0 22-15</inkml:trace>
  <inkml:trace contextRef="#ctx0" brushRef="#br0" timeOffset="51782.79">4276 16129 0,'0'-63'16,"0"41"-16,0 1 0,0 0 16,0 42 15,0 0-15,0 22-16,21-22 0,-21 21 0,21 1 15,0-1-15,-21 0 0,0 1 16,21-22-16,-21 21 0,0 0 0,21-20 15,-21 20-15,0-21 0,0 0 0,0 22 16,0-22-16,0 0 16,0 0-16,0 0 15,-21-21 1,21-21 0,0 0-16,0 0 15,0 0-15,0-1 16,0 1-16</inkml:trace>
  <inkml:trace contextRef="#ctx0" brushRef="#br0" timeOffset="52083.16">4720 16044 0,'0'-21'16,"0"42"-16,0-63 0,21 21 0,-21 0 16,21 0-16,-21-1 15,-21 22 1,0 22-16,0-1 15,21 0-15,-21 0 0,0 21 0,21 1 16,-22-1-16,1 0 0,0 1 16,0-1-16,0 0 0,0-20 0,-1 20 15,1 0-15,0-21 0,0 1 16,0 20-16,21-21 0,0 0 16,-21 0-16,21 1 15,0-44 32,21 1-31,0 21-16</inkml:trace>
  <inkml:trace contextRef="#ctx0" brushRef="#br0" timeOffset="52627.2">4995 16362 0,'0'0'0,"21"-42"16,-21 20-1,0 1-15,0 0 0,0 0 16,0 0-16,0 0 0,0-1 0,0 1 16,-21 21-16,0 0 0,0 0 15,0 0-15,0 0 0,-1 0 16,1 21-16,0 1 0,0-1 15,0 0-15,-22 21 0,22-21 0,0 22 16,0-22-16,21 21 0,-21-21 0,0 1 16,21 20-16,0-21 0,0 0 15,0 0-15,0 1 16,21-22-16,0 0 0,0 0 16,0 0-16,0 0 0,1 0 15,-1 0-15,21 0 0,-21 0 0,0-22 16,1 1-16,-1 0 0,0 0 0,0 0 15,-21 0-15,21-1 0,0 1 16,-21 0-16,0 0 0,0-21 0,22 20 16,-22 1-16,0 0 0,21 21 15,-21-21-15,0 42 16,0 0 0,0 0-16,0 1 0,0-1 15,0 0-15,0 0 0,-21 21 0,21-20 16,0-1-16,0 0 0,0 0 15,0 0-15,0 0 16,0 1-16,21-22 16,0 0-1,0-22 1,-21 1-16,21 21 0,-21-21 16,0 0-16</inkml:trace>
  <inkml:trace contextRef="#ctx0" brushRef="#br0" timeOffset="53391.32">5355 15981 0,'0'-21'0,"0"42"0,21-63 0,-21 20 15,0 1-15,0 0 0,21 21 0,-21-21 16,0 42 31,0 21-47,0-20 0,0-1 0,0 21 15,0 0-15,-21 1 0,21-22 0,-21 21 16,21 1-16,0-1 0,0 0 16,-21-21-16,21 22 0,0-22 15,-21 0-15,21 21 0,0-20 0,0-1 0,0 0 16,0 0 0,21 0-16,0-21 15,0 0-15,0 0 0,1 0 16,-1-21-16,0 21 15,0-21-15,-21 0 0,21 0 0,0-1 16,-21 1-16,22 0 0,-22 0 0,21 0 16,-21 0-16,0-1 0,21 1 15,-21 0-15,21 0 0,-21 0 0,21 21 16,-21 21 15,0 0-31,0 0 0,0 0 16,0 1-16,0-1 15,-21 0-15,21 0 0,0 0 0,0 0 16,0 1-16,0-1 0,0 0 16,21 0-1,0-21-15,1 0 0,-1 0 16,0 0-16,0 0 0,0 0 0,0 0 16,1-21-16,-1 21 0,0-21 15,0 21-15,0-21 0,0-1 0,1 1 16,-22 0-16,0 0 0,21 0 0,-21 0 15,21-1-15,-21 1 0,0 0 16,0 0-16,0 42 47,0 0-47,0 0 16,0 1-16,0-1 0,0 0 0,0 0 15,0 0-15,0 0 16,0 1-16,0-1 0,0 0 15,0 0 1,21-21 0,-21-21 15,0 0-15,0 0-16,21 21 0,-21-22 0,21 22 15,-21-21-15</inkml:trace>
  <inkml:trace contextRef="#ctx0" brushRef="#br0" timeOffset="53815.36">6223 16341 0,'0'0'0,"21"0"16,-21-21-1,21 21-15,0-22 16,1 22-16,-1-21 15,0 21-15,0-21 0,0 0 16,0 21-16,-21-21 0,22 0 16,-1-1-16,-21 1 15,0 0-15,0 0 16,-21 21 0,-1 0-16,1 0 0,0 0 15,0 0-15,0 21 0,21 0 0,-21-21 16,-1 21-16,1 1 0,21-1 15,0 21-15,-21-21 0,21 0 0,0 1 16,0-1-16,0 0 0,0 0 0,0 0 16,0 0-16,0 1 15,0-1-15,21-21 0,-21 21 16,21-21-16,1 0 0,-1 0 16,0 0-1,0 0 1,0 0-16,-21-21 15,21 0-15,1 21 16,-22-22-16</inkml:trace>
  <inkml:trace contextRef="#ctx0" brushRef="#br0" timeOffset="54240.55">7218 16087 0,'0'0'16,"21"-43"-1,-21 22-15,21 21 0,-21-21 16,0 42 15,0 0-15,0 1-16,0-1 0,0 0 15,0 21-15,-21-21 0,21 1 0,-21-1 16,21 0-16,-21 21 0,21-21 16,0 1-16,0-1 0,-22-21 0,22 21 15,-21 0-15,21 0 0,0 0 16,21-42 46,-21 0-62,22 21 0,-22-21 16,21 21-16</inkml:trace>
  <inkml:trace contextRef="#ctx0" brushRef="#br0" timeOffset="54824.28">7535 16129 0,'21'-21'0,"-42"42"0,42-63 16,1 42-16,-22-21 16,21-1-1,-42 22 16,-1 0-15,1 0-16,21 22 0,-21-1 0,0-21 16,21 21-16,0 0 0,-21 0 15,0 0-15,21 1 0,-22-1 16,22 0-16,0 0 16,0 0-1,0 0 1,22-21-1,-1 0 1,-21 22-16,21-22 0,0 0 16,0 21-1,0 0 1,1-21 0,-22 21-16,0 0 15,0 0 1,0 1-1,-22-1 1,1-21-16,0 0 0,0 21 31,0-21-31,0 0 0,-1 0 16,1 0 0,0 0-1,0-21 1,21 0-1,0-1-15,0 1 16,0 0-16</inkml:trace>
  <inkml:trace contextRef="#ctx0" brushRef="#br0" timeOffset="55390.82">7302 15727 0,'-21'0'31,"21"21"1,21-21-1,1 0-16,-1 0-15,0-21 32,-21 0-32,0 0 15,-21-1 1,0 22-16,-1 0 16,22 22-1,-21-22 1,21 21-16,0 0 15,0 0 32,21-21-47</inkml:trace>
  <inkml:trace contextRef="#ctx0" brushRef="#br0" timeOffset="59263.46">9038 12933 0,'21'0'16,"0"0"15,-21-21-15,0 0 31,0-1-47,0 1 31,0 0-16,-21 0 1,0 0 0,0 21-16,21-21 15,-21 21-15,0 0 16,-1 0-16,1 0 16,0 0-16,0 0 15,0 0-15,0 0 16,-1 0-1,1 0-15,0 0 16,0 0-16,0 0 16,21 21-16,-21-21 0,-1 21 15,1-21-15,21 21 16,-21-21-16,0 0 16,21 21-16,-21-21 0,0 21 15,-1-21-15,1 22 16,21-1-16,-21-21 0,21 21 15,-21-21-15,21 21 16,-21-21-16,21 21 0,0 0 0,-21-21 16,21 22-16,-22-1 15,22 0-15,0 0 16,0 0-16,0 0 16,-21-21-16,21 22 15,0-1-15,-21-21 0,21 21 16,0 0-16,0 0 15,0 0 1,0 1-16,-21-22 16,21 21-16,0 0 15,0 0-15,0 0 16,-21-21-16,21 21 16,0 1-1,0-1-15,0 0 16,0 0-16,0 0 15,0 0 1,0 1-16,0-1 16,0 0-1,21-21-15,0 0 16,-21 21-16,0 0 16,21-21-16,0 0 15,-21 21-15,22-21 0,-22 22 16,21-22-1,0 0-15,-21 21 16,21-21-16,0 0 0,0 0 16,1 0-16,-1 0 15,0 0-15,0 0 16,0 0-16,0 0 0,1 0 16,-1 0-16,0 0 0,0 0 15,0 0-15,0 0 16,1 0-16,-1 0 15,0 0-15,0 0 0,-21-21 16,21 21-16,0 0 16,1-22-16,-1 22 15,0 0-15,-21-21 16,21 21-16,-21-21 16,21 21-16,0 0 0,-21-21 15,0 0-15,22 0 16,-1 21-1,-21-22-15,0 1 0,21 21 16,-21-21-16,21 0 16,-21 0-16,21 21 15,-21-21-15,0-1 16,21 22-16,-21-21 16,0 0-1,22 21-15,-22-21 0,0 0 16,0 0-16,0-1 15,0 1 1,0 0-16,0 0 16,0 0-1,0 0 1,0-1 0,0 1-16,0 0 15,0 0-15,0 0 0,0 0 16,-22-1-1,22 1-15,-21 0 16,21 0-16,0 0 16,0 0-16,-21 21 15,21-22-15,-21 22 0,21-21 16,-21 0 0,0 21-16,-1 0 15,22-21 1,-21 21-16,0 0 78,0 0-62,0 21-16,0-21 15</inkml:trace>
  <inkml:trace contextRef="#ctx0" brushRef="#br0" timeOffset="61059.58">8953 12764 0,'0'-22'63,"0"1"-47,0 0-1,0 0-15,0 0 16,0 0-1,0-1-15,0 1 16,0 0-16,0 0 16,0 0-16,0 0 15,0-1-15,0 1 16,0 0-16,0 0 16,0 0-16,-21 21 0,21-21 15,-21-1-15,21 1 0,0 0 16,0 0-16,-21 0 15,0 0-15,21-1 0,0 1 16,-21 0-16,-1 0 16,22 0-16,0 0 15,-21 21-15,21-22 0,-21 1 0,0 21 16,21-21-16,-21 0 0,0 0 16,-1 21-16,22-21 0,-21 21 15,0-22-15,0 22 0,0-21 0,0 0 16,-1 21-16,1 0 0,0-21 15,0 21-15,0 0 0,0-21 16,-1 0-16,1 21 0,-21 0 0,21-22 16,0 22-16,-22-21 0,1 21 15,21-21-15,-22 21 0,1-21 16,0 21-16,-1-21 0,22 21 0,-21-21 16,0 21-16,-1 0 0,1-22 0,0 22 15,20 0-15,-20-21 0,0 21 16,21 0-16,-22 0 0,1-21 0,21 21 15,-22 0-15,22 0 0,-21 0 0,0-21 16,-1 21-16,22-21 0,-21 21 16,-1 0-16,1 0 0,0 0 0,21 0 15,-22-21-15,1 21 0,0 0 16,-1 0-16,1 0 0,21 0 0,-22-22 16,1 22-16,21 0 0,0 0 15,0 0-15,-1 0 0,1 0 0,0 0 16,0 0-16,21-21 15,-21 21 1,21-21 0,21 0 15,0 21-15,0-21-16,0 21 0,1 0 15,-1-21-15,0 21 0,0 0 16,-21-22-16,21 1 0,0 21 0,1-21 15,-1 21-15,0-21 0,0 0 16,0 21-16,0-21 0,1 21 0,-1-22 16,0 22-16,0-21 0,0 21 31,-21-21-31,-21 42 62,0-21-46,0 21-16,0-21 0,-1 0 0,22 22 16,-21-22-16,-21 21 0,21-21 15,0 21-15,-1 0 0,1-21 16,0 21-16,0-21 0,0 21 0,0-21 16,-1 22-16,1-22 0,0 0 0,21 21 15,-21-21-15,0 0 16,0 0-16,21 21 15,0 0 32,21-21-31,0 21-16,0-21 16,0 0-16,0 21 0,1 1 15,-1-22-15,0 0 0,0 21 16,0 0-16,0-21 0,-21 21 15,22-21-15,-22 21 16,0 0-16,21 1 16,-21-1-1,0 0 1,0 0 0,-21-21 30,-1 0-46,1 0 16</inkml:trace>
  <inkml:trace contextRef="#ctx0" brushRef="#br0" timeOffset="64943.63">1757 10160 0,'0'0'0,"21"0"0,0-21 16,0 0-16,0 0 16,-21-1-16,0 1 15,0 0-15,-21 0 16,0 21-16,0 0 16,-21 0-16,20-21 0,-20 21 0,0 0 15,-1 0-15,1 0 0,0 0 16,-1 21-16,1-21 0,0 21 0,-1 0 15,1 0-15,-21 1 0,20-1 16,1 0-16,0 21 0,20-21 16,-20 22-16,21-1 0,0 0 15,0 22-15,-1-22 0,1 1 0,21-1 16,0 21-16,0-20 0,0-1 16,0 0-16,0-20 0,0 20 0,0 0 15,21-21-15,1 1 0,-1-1 16,0 0-16,0 0 0,0 0 0,0 0 15,22-21-15,-22 0 0,0 22 16,21-22-16,-20 0 0,20 0 0,-21 0 16,21 0-16,-20-22 0,-1 22 15,21-21-15,-21 0 0,22 0 0,-22 21 16,21-21-16,-21 0 0,22-1 16,-22-20-16,0 21 0,21 0 15,-21-22-15,1 22 0,-1 0 0,0 0 16,0-21-16,0 20 0,0 1 15,-21 0-15,0 0 16,-21 42 15,0 0-31,0 0 16,21 1-16,-21-1 0,0 0 0,-1 0 16,22 0-16,0 22 0,-21-22 15,21 0-15,-21 0 0,21 0 16,0 22-16,0-22 0,0 0 0,0 0 15,21 0-15,0 0 16,1 1-16,-1-22 0,0 21 0,0-21 16,0 0-16,0 0 0,1 0 15,-1 0-15,0 0 0,0 0 0,0 0 16,0 0-16,1-21 0,-1 21 0,0-22 16,0 22-16,-21-21 0,21 0 15,0 0-15,-21 0 0,0 0 0,0-1 16,0-20-16,0 21 0,0-21 15,0 20-15,0-20 0,0 21 0,0-21 16,0 20-16,-21 1 16,0 0-16,0 21 0,0-21 0,0 21 15,-22 0-15,22 0 0,0 0 0,0 0 16,-22 0-16,22 21 0,0-21 16,-21 21-16,21 0 0,-1 1 0,1-1 15,0 0-15,21 0 0,0 0 16,-21 22-16,21-22 0,0 0 0,0 0 15,0 0-15,0 0 0,21 1 16,-21-1-16,21 0 0,0 0 0,1-21 16,-1 21-16,21 0 0,-21-21 15,0 0-15,22 0 0,-22 0 0,21 0 16,-21 0-16,22 0 0,-1 0 16,-21 0-16,22-21 0,-1 21 15,-21-21-15,21 0 0,1 0 0,-22 21 16,0-21-16,0-1 0,22 1 15,-43 0-15,21 0 0,0 21 0,-21-21 16,0 0-16,0-1 16,0 44 15,-21-1-15,0 0-16,21 0 0,-22 0 15,1 0-15,21 1 0,-21-1 0,21 0 16,0 0-16,-21 0 15,0 0-15,21 1 0,0-1 16,-21-21-16,21-21 63,0-1-48,21 1-15,-21 0 16,21 21-16,0-21 0,-21 0 0,21 0 15,-21-1-15,21 1 0,1 21 0,-1-21 16,0 0-16,-21 0 16,21 0-16,0 21 0,22-22 0,-22 1 15,0 21-15,0-21 0,21 21 0,-20 0 16,-1 0-16,21 0 0,-21 0 16,0 0-16,1 0 0,-1 0 0,0 0 15,-21 21-15,21 0 16,-21 1-16,0-1 0,0 0 0,0 0 15,0 0-15,0 0 0,0 1 0,0-1 16,0 0-16,-21 0 0,21 0 16,-21-21-16,21 21 0,0 1 15,0-1-15,-21-21 16,-1 0 62,22 21-47,-21-21 1422,21-21-1453,0 0 16</inkml:trace>
  <inkml:trace contextRef="#ctx0" brushRef="#br0" timeOffset="65343.42">3133 10753 0,'21'0'15,"-21"-21"-15,21 21 0,-21-22 0,21 1 16,-21 0-16,0 0 16,0 0-1,0 0-15,-21 21 16,0 0-16,0 0 0,-1 0 15,1 0-15,0 0 0,0 0 16,0 0-16,0 21 0,-1 0 16,1 0-16,0 0 0,0 22 15,0-22-15,0 0 0,-1 21 0,22-21 16,-21 1-16,21-1 0,0 0 0,0 0 16,0 0-16,0 0 0,0 1 15,0-1-15,21 0 0,1-21 16,-1 21-16,0-21 0,0 0 15,0 0-15,0 0 16,1 0-16,-1 0 0,0 0 16,0 0-16,0-21 0,0 21 15</inkml:trace>
  <inkml:trace contextRef="#ctx0" brushRef="#br0" timeOffset="66284.25">3471 10816 0,'43'-21'16,"-86"42"-16,86-63 0,-43 21 16,21 21-16,-21-21 15,-21 21-15,-1 0 16,1 0-16,0 0 0,0 0 16,0 21-16,0-21 0,-22 21 0,22 0 15,0 0-15,-21 0 0,20-21 0,1 22 16,0-1-16,0 0 15,0 0-15,21 0 0,0 0 0,0 1 16,0-1-16,21-21 31,0 0-31,0 0 0,0 0 16,1 0-16,-1 0 0,0 0 0,0-21 16,0 21-16,0-22 0,-21 1 15,22 21-15,-1-21 0,-21 0 0,0 0 16,21 0-16,-21-1 0,21 1 15,-21 42 32,-21 1-47,21-1 16,-21-21-16,21 21 0,0 0 0,0 0 16,0 0-16,0 1 0,0-1 15,21-21 1,0 0-1,0 0-15,0 0 0,1 0 16,-1-21-16,0 21 0,0-22 16,0 1-16,0 21 0,-21-21 0,22 0 15,-1 21-15,0-21 0,-21 0 16,0-1-16,21 22 0,-21-21 16,21 21-16,-21-21 0,0 42 31,-21 0-16,0 1-15,0-1 16,21 0-16,0 0 0,-21 0 16,21 0-16,-22-21 15,22 22-15,0-44 63,0 1-48,0 0-15,22 21 0,-22-21 16,21 21-16,0-21 0,-21 0 0,21 21 16,0-22-16,-21 1 0,21 21 0,1-21 15,-1 21-15,0 0 0,0 0 16,0 0-16,0 0 0,1 0 16,-1 0-16,-21 21 15,0 0-15,0 1 16,0-1-16,0 0 0,0 0 15,0 0-15,0 0 0,0 1 16,-21-22 0,-1 21-16,22-42 62,0-1-62,22 22 0,-1-21 16,0 21-16</inkml:trace>
  <inkml:trace contextRef="#ctx0" brushRef="#br0" timeOffset="68446.94">4233 10837 0,'0'0'0,"0"-21"16,0 0-16,0 0 15,0 0 1,0 0-16,-21 21 15,0 0-15,0 0 16,0 0-16,-1 21 16,1 0-16,0 0 0,0 0 15,0 0-15,0 1 0,21-1 0,0 0 16,0 0-16,0 0 16,0 0-16,0 1 0,21-1 15,0-21 1,0 0-16,0 0 15,0 0-15,1 0 0,-1 0 16,-21-21-16,21-1 0,0 22 0,0-21 16,-21 0-16,21 0 0,1 0 0,-22 0 15,21-22-15,0 22 0,-21-21 16,21 21-16,-21-22 0,0 1 0,21 0 16,-21-1-16,0 1 0,0 0 0,0 20 15,0 1-15,0-21 0,0 21 16,0 42 15,0 0-31,0 0 16,-21 0-16,21 22 0,-21-22 0,21 21 15,-21-21-15,21 22 0,0-1 0,0-21 16,0 22-16,0-22 0,0 0 16,0 21-16,0-21 0,0 1 0,0-1 15,0 0-15,0 0 0,21 0 16,0-21-1,0 0-15,0 0 0,1 0 16,-1 0-16,0 0 0,0-21 16,0 0-16,0 21 15,1-21-15,-22 0 0,21-1 16,0 22-16,-21-21 0,0 0 0,21 0 16,-21 42 30,0 0-46,-21-21 0,21 21 0,0 1 16,0-1-16,0 0 0,0 0 16,0 0-16,0 0 15,0 1-15,21-22 16,0 0-16,0 0 0,1 0 16,-1 0-16,0 0 0,0 0 15,0 0-15,0 0 0,1-22 0,-1 22 16,21-21-16,-21 0 0,0 0 15,1 0-15,-1 0 0,-21-1 16,21-20-16,0 21 0,0-21 0,-21-1 16,0 1-16,21 21 0,-21-43 0,22 22 15,-22 0-15,0 20 0,0-20 16,0 21-16,0-21 0,0 20 0,0 1 16,0 0-16,0 42 31,0 0-31,-22 1 0,22 20 15,-21-21-15,21 0 0,-21 22 0,21-22 16,0 21-16,0-21 0,-21 22 16,21-1-16,0-21 0,0 21 15,-21-20-15,21-1 0,0 21 0,0-21 16,0 0-16,0 1 0,0-1 0,0 0 16,0 0-16,21-21 15,-21 21-15,21-21 0,0 0 16,0 0-16,1 0 0,-1 0 15,0 0-15,0 0 0,0 0 16,0 0 0,1-21-16,-1 21 15,-21-21-15,0 0 32,21 0-32,0-1 15,-21 1 1,0 0-16,0 42 78,0 0-62,0 1-16,0-1 15,0 0-15,-21 0 16,21 0-1,0 0-15,21-21 47,0 0-47,0 0 16,1 0-16,-1-21 0,0 0 16,0 21-16,0-21 0,0 21 0,1-21 15,-1 0-15,0 21 0,0-22 16,0 1-16,-21 0 0,21 21 15,-21-21-15,-21 42 47,21 0-47,-21-21 0,21 21 16,-21 1-16,0-1 0,21 0 16,0 0-16,0 0 0,0 0 15,0 1 1,21-22-1,0 0-15,0 0 0,0 0 16,1-22-16,-1 22 16,-21-21-16,0 0 15,21 0-15,-21 0 16,0 0-16,0-1 16,0 1-16,-21 21 0,21-21 0,-21 21 15,21-21 1,-22 21-16,22-21 47,22 21-47,-1 0 0,0 0 0,-21-21 15,21 21-15,0 0 0,0 0 0,1-22 16,-1 22-16,0 0 16,0 0-16,0 22 15,-21-1-15,0 0 16,21 0-16,-21 0 15,22 0-15,-22 1 16,0-1-16,0 0 0,0 0 16,0 0-16,0 0 0,0 1 15,0-1 17,0-42-1,0-1-31,0 1 15,0 0-15,0 0 16,0 0-16,0 0 16,21-1-16,0 1 0,0 0 0,0 0 15,0 0-15,1 0 0,-1-1 0,-21 1 16,21 21-16,0-21 0,0 21 16,0 0-16,1 0 0,-1 0 15,-21 21 1,0 0-16,21 1 15,-21-1-15,0 0 0,0 0 0,0 0 16,0 0-16,0 1 0,0-1 16,0 0-16,0 0 15,0 0-15,-21-21 16,0 0 0,21-21 30,0 0-30,0 0-16,0 0 0</inkml:trace>
  <inkml:trace contextRef="#ctx0" brushRef="#br0" timeOffset="68679.08">5927 10393 0,'0'0'16,"0"-21"-16,-22 21 0,22-21 15,-21 21 32,0 0-31,0 0-1</inkml:trace>
  <inkml:trace contextRef="#ctx0" brushRef="#br0" timeOffset="68939.25">5122 10435 0,'0'0'0,"-21"0"16,42 0 0,0 0-16,1 0 0,-1 0 15,0 0-15,0 0 16,0 0-16,0 0 0,22 0 0,-22 0 16,0 0-16,0 0 0,0 0 15,1 0-15,-22-21 16,0 0-1,-22 21-15,1 0 0,0-21 16</inkml:trace>
  <inkml:trace contextRef="#ctx0" brushRef="#br0" timeOffset="69175.45">4974 10266 0,'0'-21'16,"-21"21"46,0 0-46,0 0-16,-1 0 15</inkml:trace>
  <inkml:trace contextRef="#ctx0" brushRef="#br0" timeOffset="69904.28">3006 11388 0,'0'0'16,"0"-21"-16,0-22 15,0 22-15,0 0 0,0 0 16,0 0-16,0-1 0,-22 22 31,1 0-31,0 0 0,0 0 16,0 22-16,0-1 0,-22 0 15,22 0-15,0 0 0,21 22 0,-21-22 16,0 21-16,21-21 0,-22 0 0,22 22 16,0-22-16,0 0 0,0 0 15,0 0-15,0 1 0,22-22 0,-1 21 16,0-21-16,0 0 0,0 21 0,22-21 15,-22 0-15,21 0 0,-21 0 16,0 0-16,22 0 0,-22-21 16,0 21-16,0-21 0,0-1 0,1 1 15,-1 0-15,-21 0 0,0 0 16,0 0-16,0-22 0,0 22 0,0 0 16,0-21-16,-21 20 0,-1-20 0,22 21 15,-21 21-15,0-21 0,0 0 16,0 21-16,0 0 0,-1 0 0,1 0 15,0 0-15,21 21 0,-21 0 16,0-21-16,0 21 0,21 0 0,-22 0 16,22 1-16,0-1 0,0 0 0,0 0 15,0 0 1,0 0-16,22-21 0,-1 22 16,0-22-16,0 0 0,0 0 0,0 0 15,1 0-15,-1 0 0,0 0 16</inkml:trace>
  <inkml:trace contextRef="#ctx0" brushRef="#br0" timeOffset="70211.22">3302 11324 0,'21'0'0,"-21"21"32,0 1-32,0-1 15,0 0-15,0 0 0,0 0 0,0 0 16,0 22-16,0-22 15,0 21-15,0-21 0,0 22 0,0-22 16,0 21-16,0-21 0,-21 22 0,21-1 16,-21 0-16,21-20 0,-21 20 15,-1 0-15,1 1 0,21-22 0,0 21 16,-21-21-16,21 0 0,-21 1 0,21-1 16,0 0-16,0 0 15,0-42 16,0 0-31,0 0 16,0-22-16,0 22 16,0-21-16,0 21 0,0-22 0</inkml:trace>
  <inkml:trace contextRef="#ctx0" brushRef="#br0" timeOffset="70527.02">3217 11451 0,'0'-21'0,"0"42"0,0-63 0,0 21 15,0 0-15,21-1 16,1 22-16,-22-21 0,21 21 0,0-21 16,0 21-16,0 0 0,0 0 15,1-21-15,20 21 0,-21 0 16,0 0-16,22 0 0,-22 0 0,0 21 16,0-21-16,-21 21 0,0 0 15,0 1-15,0-1 0,0 0 0,0 0 16,0 0-16,-21 0 0,0 1 0,-22-1 15,22-21-15,0 21 0,-21 0 16,21-21-16,-1 21 0,1-21 0,0 0 16,21 21-16,-21-21 15,42 0 17,0 0-17,0 0 1</inkml:trace>
  <inkml:trace contextRef="#ctx0" brushRef="#br0" timeOffset="70859.42">3704 11494 0,'0'0'0,"21"0"0,-21-22 15,21 22-15,1 0 0,-22-21 16,21 21-16,0-21 0,0 21 0,0-21 15,-21 0-15,21 21 0,-21-21 0,22 21 16,-22-22 0,-22 22-1,1 0-15,0 0 16,0 0-16,0 22 16,0-1-16,-1 0 0,1 0 0,21 0 15,0 0-15,-21 1 0,21-1 0,0 0 16,0 0-16,0 0 15,0 0-15,0 1 0,21-22 16,0 21-16,1-21 16,-1 0-16,0 0 15,0 0-15,-21-21 0,21-1 16,0 22-16</inkml:trace>
  <inkml:trace contextRef="#ctx0" brushRef="#br0" timeOffset="71283">4064 11409 0,'0'0'0,"0"-21"16,21 21-1,-21-21-15,0-1 16,21 22-16,0 0 16,1 0-1,-1 22 1,0-1-16,-21 0 15,0 0-15,0 0 0,0 0 16,0 1-16,0-1 0,0 0 0,0 0 16,0 0-16,0 0 0,0 1 15,0-1-15,0-42 47,0-1-47,0 1 16,0 0-16,0 0 15,0 0-15,0 0 0,0-1 0,0 1 16,0 0-16,0 0 0,0 0 0,0 0 16,0-1-1,21 22-15,0-21 0,0 21 16,1 0 0,-1 0-1,-21 21-15,21 1 16</inkml:trace>
  <inkml:trace contextRef="#ctx0" brushRef="#br0" timeOffset="71796.13">4635 11451 0,'0'0'16,"22"-42"-16,-22 21 15,0 0-15,-22 21 32,1 0-32,0 0 15,0 0-15,0 0 0,0 0 0,-1 21 16,1 0-16,0 0 0,0-21 16,0 21-16,0 0 0,21 1 15,0-1-15,0 0 0,0 0 0,0 0 16,0 0-1,21-21-15,0 0 16,0 0-16,0 0 0,0 0 16,1 0-16,-22-21 0,21 21 0,0-21 15,0 21-15,-21-21 0,21 0 16,0 0-16,-21-1 0,0 1 16,22 21-16,-22-21 0,0 0 0,21 21 15,-21 21 16,0 0-31,-21 0 16,21 1-16,-22-1 0,22 0 16,0 0-16,0 0 0,0 0 15,0 1-15,0-1 16,0 0-16,22-21 31,-1 0-15,-21-21-16,21 21 0,-21-21 0,21 21 15</inkml:trace>
  <inkml:trace contextRef="#ctx0" brushRef="#br0" timeOffset="72089.46">5016 11261 0,'0'0'0,"0"-21"0,0-1 15,0 1 1,0 42 15,0 1-31,0-1 16,-21 0-16,0 0 0,21 0 0,-21 22 15,21-22-15,0 0 0,0 0 16,-21 21-16,21-20 0,-21-1 0,21 0 16,0 0-16,0 0 0,0 0 15,0 1-15,0-1 16,21-21 31,0 0-47</inkml:trace>
  <inkml:trace contextRef="#ctx0" brushRef="#br0" timeOffset="72484.08">5165 11515 0,'0'0'0,"21"-21"0,-21 42 62,0 0-62,-21-21 16,-1 21-16,22 0 0,0 0 16,0 1-16,0-1 0,0 0 15,0 0 1,22-21-1,-1 0-15,0 0 16,0-21-16,0 0 16,0 0-1,-21-1-15,0 1 16,0 0-16,0 0 0,0 0 0,0 0 16,0-1-16,-21 22 15,0 0-15,0 0 16,0 0-16,0 22 15,21-1 1,0 0 0,21-21-1,0 0 1</inkml:trace>
  <inkml:trace contextRef="#ctx0" brushRef="#br0" timeOffset="72940.8">5419 11472 0,'0'0'16,"0"-21"-16,21 21 62,0 0-62,-21 21 16,21 1-16,-21-1 15,21-21-15,-21 21 0,0 0 0,0 0 16,0 0 0,0 1-16,0-1 0,0 0 15,0 0-15,0 0 16,0-42 31,0 0-32,0 0-15,0 0 0,21 21 16,-21-22-16,22 1 0,-1 0 16,-21 0-16,21 0 0,0 0 0,-21-1 15,21 1-15,0 0 16,-21 0-16,22 21 0,-22-21 16</inkml:trace>
  <inkml:trace contextRef="#ctx0" brushRef="#br0" timeOffset="73384.81">4953 11303 0,'0'-21'32,"21"21"-17,0 0-15,0 0 0,1-21 16,20 21-16,-21 0 0,0 0 0,0 0 15,1 0-15,-1-21 0,0 21 16,0 0-16</inkml:trace>
  <inkml:trace contextRef="#ctx0" brushRef="#br0" timeOffset="82856.87">8361 16044 0,'0'-42'16,"0"21"-16,21 21 16,-21-21-16,21 0 15,-21-1-15,0 1 16,0 0-16,21 0 15,-21 42 32,0 0-31,0 0-16,0 1 0,0-1 16,0 0-16,0 21 0,0-21 0,0 1 15,0 20-15,0-21 0,-21 21 0,21-20 16,0-1-16,0 0 0,-21 0 15,21 0-15,-21 0 0,21 1 0,-21-1 16,21-42 31,0-1-31,0 1-16,0 0 0,21 0 15,-21 0-15,21 0 0,-21-22 0,21 22 16,-21-21-16,0-1 0,0 22 0,21-21 15,-21 21-15,21-43 0,-21 43 16,0 0-16,0 0 0,22 21 16,-22-21-16,21 21 31,-21 21-15,0 0-16,0 21 0,0-21 0,0 1 15,0 20-15,0-21 0,-21 21 0,21-20 16,-22 20-16,22-21 0,-21 0 15,21 0-15,0 1 0,-21-1 0,21 0 16,-21 0-16,21 0 0,0 0 16,-21-21-16,21-21 78,0 0-78,0 0 0,0 0 15,21 0-15,-21-22 0,0 22 0,0 0 16,0 0-16,21 0 0,-21-22 16,0 22-16,21 0 0,-21 0 0,0 0 15,0-1-15,0 1 0,0 0 16,0 42 15,0 0-31,0 1 0,0 20 16,0-21-16,0 21 0,0-20 0,-21 20 15,21 0-15,0 1 0,0-22 16,-21 21-16,21-21 0,-21 22 16,21-22-16,0 0 0,0 0 0,0 0 15,-21 0-15,21 1 0,0-1 16,-22-21 46,22-21-46,0-1-16,0 1 16,0 0-1,0 0-15</inkml:trace>
  <inkml:trace contextRef="#ctx0" brushRef="#br0" timeOffset="83566.92">8128 16214 0,'0'0'0,"-21"0"0,21-21 63,21 21-47,0 0-16,0 0 15,0 0-15,1 0 0,-1 0 16,0-22-16,21 22 0,-21 0 0,22 0 15,-1 0-15,-21 0 0,22 0 0,-1-21 16,0 21-16,-21 0 16,22 0-16,-1 0 0,-21 0 0,0 0 15,1 0-15,-1-21 0,0 21 0,0 0 16,-42 0 15,0 0-31,0 0 0,-22 0 0,22 0 16,-21 0-16,-1 21 0,22-21 0,-21 0 15,21 0-15,-22 0 0,22 0 16,0 0-16,0 21 0,0-21 0,0 0 16,-1 0-16,1 0 0,42 0 62,1 0-62,-1 0 0,0 0 16,0 0-16,0 0 0,0 0 15,-42 0 17,0 0-17,0 0-15,0 0 0,0 0 16,-1 0-16,1 0 0,21 22 16,21-44 30,22 1-30,-22 21-16</inkml:trace>
  <inkml:trace contextRef="#ctx0" brushRef="#br0" timeOffset="84368.43">9398 15960 0,'0'-21'15,"0"-1"1,0 1 0,0 0-1,0 0 1,21 21 0,0 0-16,0 0 15,1 0-15,-1 0 16,0 0-16,0 0 15,0 21-15,0 0 16,-21 0-16,0 1 16,0-1-16,0 0 0,0 0 15,0 0-15,0 0 0,0 1 0,0-1 16,0 0-16,0 0 0,0 0 0,-21 0 16,0 1-16,21-1 15,-21 0-15,0 0 0,0 0 0,-1 0 0,1-21 16,0 22-16,0-1 0,-21 0 15,20-21-15,1 21 0,-21-21 16,21 0-16,0 21 0,-22-21 0,22 0 16,0 0-16,0 0 0,0 0 0,-1 0 15,1-21-15,21 0 16,0 0-16,0 0 16,0-1-16,0 1 0,0 0 0,0 0 15,21 0-15,1 0 0,-1 21 16,-21-22-16,21 22 15,0 0-15,0 0 16,0 0-16,1 0 0,-1 0 16,-21 22-16,21-22 0,0 21 15,-21 0-15,21-21 0,0 21 16,1-21-16,-22 21 0,21 0 0,0 1 16,0-1-16,-21 0 15,21 0-15,0-21 0,-21 21 16,22-21-16,-22 21 15,21-21-15,0 0 32,-21-21-1,21 0-31,-21 0 0</inkml:trace>
  <inkml:trace contextRef="#ctx0" brushRef="#br0" timeOffset="85303.59">9948 15981 0,'0'0'0,"-21"0"47,0 21-32,0 0-15,21 0 0,0 1 16,-21-1-16,-1 0 0,22 0 0,-21-21 16,21 21-16,0 0 0,-21 1 15,21-1-15,-21 0 0,21 0 0,0 0 16,0 0-16,0 1 15,0-1 1,21-21-16,0 21 16,0-21-16,1 0 0,-1 0 15,0 0-15,0 0 0,0 0 0,0 0 16,1 0-16,-1 0 0,0 0 16,0-21-16,0 21 0,0-21 15,-21-1-15,22 1 0,-1 21 16,-21-21-16,0 0 0,0 0 15,21 0-15,0-1 0,-21 1 16,0 0-16,0 0 0,0 0 0,0 0 16,0-1-16,0 1 0,0 0 15,0 0-15,0 0 16,0 0-16,-21 21 0,0-22 16,0 22-16,21-21 15,-22 21-15,1 0 0,0 0 16,0 0-1,0 0-15,0 0 0,21 21 0,-22-21 16,1 22-16,0-1 0,21 0 16,-21 0-16,0 0 0,21 0 0,-21-21 15,21 22-15,-22-1 0,22 0 0,-21 0 16,21 0-16,0 0 0,0 1 16,0-1-16,0 0 0,0 0 0,0 0 15,0 0-15,21 1 16,1-22-16,-1 21 0,0 0 15,0-21-15,0 0 16,0 0-16,1 0 0,-1 0 0,0 0 16,0 0-16,0 0 0,0 0 15,1-21-15,-1 21 0,0-21 0,-21-1 16,21 1-16,0 0 16,-21 0-16,0 0 0,21 0 0,-21-22 0,22 22 15,-22 0-15,0-21 0,0 20 0,0-20 16,0 21-16,0 0 0,0 0 15,-22-1-15,1 1 0,0 0 16,0 21 0,0 0-16,0 0 15,-1 0-15,1 0 16,0 0-16,21 21 0,0 0 16,-21 1-16,21-1 15,-21-21-15,0 21 16,-1-21-1</inkml:trace>
  <inkml:trace contextRef="#ctx0" brushRef="#br0" timeOffset="99124.47">4847 16806 0,'0'-21'15,"0"0"1,-21 21 31,0 21-32,21 0 1,0 1-16,0-1 0,-21 0 0,21 0 16,-22 0-16,22 0 0,-21 1 15,21-1-15,-21 0 0,21 0 0,0 0 16,0 0-16,-21 1 0,21-1 0,-21 0 16,21 0-16,0 0 15,0 0 1,0-42 62,0 0-78</inkml:trace>
  <inkml:trace contextRef="#ctx0" brushRef="#br0" timeOffset="99507.26">4995 16764 0,'0'0'0,"0"-21"16,0 0-1,0 42 17,0 0-32,0 0 15,-21 0-15,21 1 0,-21 20 16,21-21-16,-21 0 0,21 0 16,0 22-16,0-22 0,-21 0 0,21 0 15,-22 0-15,22 1 0,0-1 0,0 0 16,-21 0-16,21 0 0,-21 0 15,21 1-15,0-1 16,0 0 0,-21-21-16,0 0 15,0 0 1,-1 0 0</inkml:trace>
  <inkml:trace contextRef="#ctx0" brushRef="#br0" timeOffset="99859.61">4318 17082 0,'-21'0'15,"42"0"-15,-42-22 0,21 1 16,21 21 15,0 21-31,0 1 0,0-1 16,1 0-16,-1 0 15,0 0-15,0 0 0,0 1 0,0-1 16,1 0-16,-1 0 16,0 0-16,-21 0 0,21-21 15,0 22-15,0-22 31,1 0-15,-1 0 0,0 0-1,-21-22-15,21 22 0,0-21 16</inkml:trace>
  <inkml:trace contextRef="#ctx0" brushRef="#br0" timeOffset="100187.5">5143 17039 0,'0'0'0,"-21"21"47,0-21-31,0 22-16,0-1 0,21 0 15,-21 0-15,-1 0 0,1 0 0,0 1 16,0-1-16,0 0 0,0 0 0,-1 0 16,1 0-16,21 1 15,0-1-15,-21-21 0,0 21 16,0-21 0,21 21-16,0 0 62,-21-21-62</inkml:trace>
  <inkml:trace contextRef="#ctx0" brushRef="#br0" timeOffset="101087.07">2476 17611 0,'-21'0'0,"42"0"0,-63 0 16,63 0 15,0 0-31,22 0 0,-1 0 16,0 0-16,1 0 0,-1 0 15,22 0-15,-22-21 0,21 21 0,-20 0 16,-1 0-16,0 0 0,1 0 16,-1 0-16,0 0 0,-20 0 0,-1 0 15,0 0-15,-42 0 47,0 0-47,-1 0 0,1 0 0,0 0 16,0 0-16,0 21 0</inkml:trace>
  <inkml:trace contextRef="#ctx0" brushRef="#br0" timeOffset="101382.03">2963 17590 0,'-21'0'31,"0"0"-15,21 21-16,-21 0 15,21 21-15,0-21 0,0 22 16,-21-22-16,21 21 0,-22 1 0,1-1 16,21-21-16,-21 21 0,0 1 15,0-22-15,0 21 0,-1 1 0,22-22 16,-21 0-16,0 0 0,0 21 15,21-20-15,0-1 0,0 0 16,21-42 31,-21 0-47,21 21 0,0-22 0,-21 1 16,22 0-16</inkml:trace>
  <inkml:trace contextRef="#ctx0" brushRef="#br0" timeOffset="101907.55">3260 17674 0,'0'0'0,"0"-21"16,0 42 15,0 0-15,0 22-16,0-22 0,-22 21 15,22-21-15,-21 22 0,0-22 0,0 21 16,21 1-16,-21-22 0,0 21 16,21 0-16,-22-20 0,1-1 15,21 21-15,-21-21 0,21 0 0,0 1 16,0-1-16,-21 0 16,21-42 15,0 0-31,0-1 15,0 1-15,0 0 0,21 0 16,-21 0-16,21 0 0,0-22 16,1 22-16,-1 0 0,0 21 15,0-21-15,0 0 0,22-1 0,-22 22 16,0 0-16,21 0 0,-21 0 16,1 0-16,-1 0 0,0 0 0,-21 22 15,0-1-15,21 0 0,-21 0 16,0 0-16,0 0 0,0 1 15,0-1-15,0 0 16,-21-21-16,21 21 0,-21-21 16,21 21-16,-21-21 0,-1 0 15,44-21 48,-1 21-63</inkml:trace>
  <inkml:trace contextRef="#ctx0" brushRef="#br0" timeOffset="102259.4">3683 18098 0,'21'0'31,"0"0"-31,0-22 16,1 22-16,-1-21 0,0 21 15,-21-21-15,21 21 0,0-21 16,0 21-16,1-21 0,-1 0 16,-21-1-1,-21 22 1,-22 0-16,22 0 0,0 0 16,0 0-16,0 22 0,-22-1 0,22-21 15,0 21-15,0 0 0,0 0 16,-1 0-16,22 1 0,0-1 0,0 0 15,0 0-15,0 0 16,0 0-16,0 1 0,0-1 0,22 0 16,-1-21-16,0 0 15,0 0-15,0 0 0,0 0 16,1 0-16,-1 0 16,0-21-16,0 0 0</inkml:trace>
  <inkml:trace contextRef="#ctx0" brushRef="#br0" timeOffset="102807.42">4805 17801 0,'0'-21'16,"0"42"-16,0-63 0,0 21 31,21 21-31,-21 21 16,21 0-16,-21 0 15,0 0-15,0 22 0,21-22 0,-21 21 16,0-21-16,0 22 16,0-1-16,0-21 0,0 22 0,0-22 15,0 0-15,0 21 0,0-21 16,0 1-16,0-1 0,0 0 0,0 0 16,21-21 15,-21-21-16,0 0-15,0 0 0,22-1 0</inkml:trace>
  <inkml:trace contextRef="#ctx0" brushRef="#br0" timeOffset="103087.32">5292 17780 0,'21'-21'0,"-42"42"0,63-63 15,-21 21-15,-21-1 0,0 1 16,-21 42 15,0 1-31,0-1 0,-1 21 0,1-21 16,0 22-16,0-1 0,0-21 15,-22 21-15,22-20 0,0 20 0,-21 0 16,21-21-16,-1 1 0,-20-1 16,21 21-16,0-21 0,0-21 15,-1 21-15,22 1 0,0-1 16,22-21 15,-1-21-15,0 21-16</inkml:trace>
  <inkml:trace contextRef="#ctx0" brushRef="#br0" timeOffset="104487.33">5609 18098 0,'21'0'0,"-42"0"0,63-22 0,-20 1 16,-22 0-16,0 0 0,0 0 15,0 0-15,-22-1 16,1 22-16,0 0 0,0-21 0,-21 21 16,20 0-16,-20 0 0,21 0 15,-21 21-15,20 1 0,-20-22 0,21 21 16,0 0-16,0 21 0,-1-21 15,22 1-15,0-1 0,-21 0 0,21 0 16,0 0-16,0 0 0,0 1 16,21-1-16,1-21 0,-1 21 15,0-21-15,0 0 0,0 0 16,22 0-16,-22 0 0,21-21 16,-21 0-16,0 21 0,22-22 15,-22 1-15,0 0 0,0 0 0,0 0 16,-21 0-16,22-1 0,-22 1 15,0 0-15,0 0 0,0 42 47,-22 0-47,22 0 16,-21 1-16,21-1 0,0 0 0,0 0 16,0 0-16,0 0 15,0 1-15,0-1 16,21-21-16,1 0 0,-22 21 0,42-21 15,-21 0-15,0 0 0,0 0 16,1 0-16,20-21 0,-21 21 0,0-21 16,22-1-16,-22 1 0,21 0 15,-21-21-15,0 21 0,22-1 0,-22-20 16,0 0-16,0-1 0,22 1 16,-22 0-16,-21-1 0,21 1 0,0 0 15,-21-1-15,21 22 0,-21-21 16,0 21-16,0 0 0,0-1 15,0 44 1,0 20 0,0-21-16,0 21 0,-21-20 15,21 20-15,-21 0 0,0 1 0,0-1 16,21 0-16,-22 1 0,1-22 16,21 21-16,0 0 0,0-20 0,0-1 15,0 21-15,0-21 0,0 0 16,0 1-16,0-1 0,21-21 15,1 0-15,-1 0 16,0 0-16,0 0 0,0-21 16,0-1-16,1 22 0,-1-21 15,0 0-15,0 0 0,0 0 0,0 0 16,1-1-16,-22 1 0,21 0 16,-21 0-16,21 21 15,-21-21-15,0 42 31,0 0-31,0 0 16,-21 0-16,21 1 16,-21-22-16,21 21 0,0 0 0,0 0 15,0 0-15,0 0 16,21-21 0,0 0-16,0 0 15,0 0-15,0 0 0,1 0 0,-1 0 16,0 0-16,0-21 15,0 0-15,0 21 0,1-21 0,-1 0 16,0 0-16,0-1 0,0 1 16,-21 0-16,21 21 0,-21-21 15,0 42 17,-21 0-17,21 0-15,-21-21 0,21 22 16,0-1-16,0 0 0,0 0 15,0 0-15,0 0 32,21-21-32,0 0 0,1 0 15,-1 0-15,0 0 0,0 0 0,21 0 16,-20 0-16,-1-21 0,0 0 16,0 21-16,0-21 0,0 0 0,1 0 15,-1 21-15,0-22 0,-21 1 16,21 0-16,-21 0 0,0-21 0,0 20 15,0 1-15,0 0 0,-21 21 32,0 0-32,0 21 15,21 0-15,-22 1 0,22-1 16,-21 0-16,21 0 0,-21 0 16,21 22-16,0-22 15,0 0-15,0 0 0,0 0 0,0 0 16,21 1-16,-21-1 15,21-21-15,1 0 0,-1 0 16,0 0 0,0 0-1,0 0-15,-21-21 0,21 21 16</inkml:trace>
  <inkml:trace contextRef="#ctx0" brushRef="#br0" timeOffset="104832.69">7959 17949 0,'0'0'15,"21"-21"-15,-21 0 0,0 0 0,0 0 16,0 0-1,0 42 17,0 0-32,-21 0 15,21 0-15,-22 0 0,22 1 0,-21-1 16,21 0-16,0 0 0,-21 0 16,21 0-16,-21 1 0,21-1 15,0 0-15,0 0 16,21-21 31</inkml:trace>
  <inkml:trace contextRef="#ctx0" brushRef="#br0" timeOffset="105268.81">8318 17928 0,'22'-42'16,"-22"21"-16,21 21 0,-21-21 16,-21 21-1,-1 0-15,1 0 16,0 21-16,0 0 16,0 0-16,-22 0 15,22 0-15,21 1 0,0-1 16,0 0-1,21-21 1,1 0-16,-22 21 16,21-21-16,0 0 0,0 0 0,0 0 15,0 0 1,-21 21-16,22-21 0,-22 21 16,0 1-1,0-1-15,-22 0 16,1-21-1,0 0-15,21 21 0,-21-21 16,0 0-16,0 0 16,21 21-16,-22-21 15,1 0-15,0 0 0,0 0 16,21-21 0,-21 21-16,0-21 0,21 0 0,-22 0 15</inkml:trace>
  <inkml:trace contextRef="#ctx0" brushRef="#br0" timeOffset="105571.25">8043 17590 0,'0'0'0,"21"0"62,-21-22-46,-21 22 46</inkml:trace>
  <inkml:trace contextRef="#ctx0" brushRef="#br0" timeOffset="107318.33">9334 17844 0,'0'-22'0,"0"1"32,0 0-32,0 0 0,22 0 15,-1 0 1,0-1-16,-21 1 16,21 21-16,0 0 0,0-21 15,1 21-15,-22-21 16,21 21-16,-21 21 15,0 0 1,0 0-16,0 1 0,0-1 16,0 0-16,0 0 0,0 21 15,0-20-15,-21-1 0,21 21 0,-22-21 16,1 0-16,0 1 0,0-1 16,0 0-16,0 0 0,-22 0 0,22 0 15,-21 1-15,21-22 0,-22 21 16,22-21-16,0 21 0,-21-21 0,20 0 15,1 0-15,0 0 16,0 0-16,0-21 16,0 0-16,21-1 15,0 1-15,0 0 16,0 0-16,0 0 0,0 0 16,0-1-16,21 1 15,0 0-15,0 21 16,0 0-16,0 0 0,1 0 15,-1 0-15,-21 21 0,21-21 16,0 21-16,-21 1 0,21-1 16,0-21-16,-21 21 0,0 0 0,22-21 15,-22 21-15,21 0 0,0-21 16,0 22-16,0-22 0,0 0 16,1 0-16,-1 21 15,0-21-15,0 0 0,0 0 16,0 0-16,1 0 0,20 0 15,-21 0-15,0 0 0,0 0 0,22-21 16,-22 21-16,0-22 0,21 22 16,-20-21-16,-1 21 0,0-21 0,21 0 15,-21 0-15,1 21 0,-1-21 16,0-1-16,0 1 0,0 0 0,0 21 16,-21-21-16,0 0 0,22 0 15,-22-1-15,0 1 16,-22 21-1,1 0 1,0 0-16,21 21 0,-21-21 16,0 22-16,0-1 0,-1 0 15,22 0-15,-21-21 0,0 21 0,21 0 16,0 1-16,0-1 0,-21 0 16,21 0-16,0 0 0,0 0 15,0 1-15,21-1 16,0-21-16,0 21 0,1-21 0,-1 0 15,0 0-15,0 0 0,0 0 16,22 0-16,-22 0 0,0 0 0,21 0 16,-21 0-16,1 0 15,-1 0-15,21-21 0,-21 0 0,0-1 16,1 1-16,-22 0 16,21 0-16,-21 0 0,0 0 0,0-1 15,0-20-15,0 21 0,0 0 16,0-22-16,0 22 0,0 0 0,-21 0 15,-1 0-15,1 21 0,0-21 16,0-1-16,0 22 0,-22 0 0,22 0 16,0 0-16,-21 0 0,21 0 15,-22 0-15,22 22 0,0-22 0,-21 21 16,20 0-16,1 21 0,21-21 16,-21 1-16,21-1 0,-21 0 0,21 21 15,0-21-15,0 1 0,0-1 16,0 0-16,0 0 0,21-21 15,0 21-15,0 0 0,1 1 0,-1-22 16,21 21-16,-21-21 0,22 0 16,-22 0-16,21 0 0,-21 0 0,0 0 15,22 0-15,-22 0 0,0-21 16,0 21-16,0-22 0,1 1 0,-1 0 16,-21-21-1,0 21-15,0-1 0,0-20 0,0 21 0,0-21 16,0 20-16,0 1 0,-21 0 15,21 0-15,-22 0 0,22 0 16,-21 21-16,0 0 0,0 0 16,0 0-16,0 0 0,-1 21 15,22 0-15,-21-21 0,0 21 16,0 0-16,0-21 0,21 21 0,-21 1 16,-1-22-16,1 21 15,21 0 1,0 0-16,-21-21 15,21 21-15,0 0 16</inkml:trace>
  <inkml:trace contextRef="#ctx0" brushRef="#br0" timeOffset="110011.93">9737 13801 0,'-22'0'16,"1"0"-16,0 0 15,0 0-15,0 0 16,0 0-16,-22 0 0,22 0 16,0 0-16,0 0 0,0 0 0,-1 0 15,1 0-15,42 0 47,1 0-31,-1 0-16,0 0 0,0 0 15,21 0-15,1 0 0,-1 0 0,0 0 16,1 0-16,-1 0 0,0 0 0,22 0 16,-22 0-16,1 0 0,-1 0 0,0 0 15,1 0-15,-22 0 0,21 0 16,-21 0-16,0 0 0,-42 0 31,0-21-15,0 21-16,0 0 0,-22 0 15,1 0-15,0 0 0,-1 0 0,1 0 16,0 0-16,-1 0 0,1 0 0,0 0 16,-1 0-16,1 0 0,0 0 15,21 0-15,-1 0 0,1 0 0,0 0 16,0 0-16,21 21 0,21 0 31,0-21-31,22 0 16,-22 0-16,21 0 0,-21 0 0,22 0 15,-1 0-15,0 0 0,1 0 0,-1 0 16,0 0-16,1 0 0,-1 0 16,-21 0-16,21 0 0,-20 0 0,-1 0 15,-42 0 17,-1 0-17,-20 0-15,21 0 0,-21 0 0,20 0 16,1 0-16,-21 0 0,21 0 0,0 0 15,-1 0-15,1 0 0,0 0 16</inkml:trace>
  <inkml:trace contextRef="#ctx0" brushRef="#br0" timeOffset="111243.28">11282 13737 0,'-21'0'15,"-1"0"-15,1 0 16,0 0 0,0 0-16,0 0 15,0 0 1,-1 0-16,44 0 125,-22-21-125,21 21 15,0 0-15,0 0 0,0 0 0,22 0 16,-22 0-16,0 0 0,21 0 0,1 0 16,-1 0-16,-21 0 0,43 0 15,-22 0-15,0 0 0,22 0 0,-1 0 16,1 0-16,-1 0 0,22 0 16,-22 21-16,1-21 0,-1 0 15,22 0-15,-43 0 0,22 0 0,-1 0 16,86 0-1,-128 0-15,21 0 0,0 0 0,1 0 0,-1 0 16,-21 0-16,22 0 0,-22 0 16,21 0-16,-21 0 0,0 0 0,1 0 15,-1 0-15,0 0 0,0 0 0,-42 0 47,0 0-31,0 0-16,-22 0 0,22 0 15,-21 0-15,21 0 0,-22 0 16,1 0-16,-22 0 0,22 0 0,-21 0 16,-1 0-16,1 0 0,-22 0 0,0 0 15,22 0-15,-22 0 0,22 0 0,-1 0 16,1 0-16,20 0 0,1 0 16,0 0-16,20 0 0,-20 0 0,21 0 15,0 0-15,42 0 47,0 0-47,0 0 16,0 21-16,1-21 15,-22 22-15,21-22 16,-21 21-16,0 0 0</inkml:trace>
  <inkml:trace contextRef="#ctx0" brushRef="#br0" timeOffset="112617.99">10731 17822 0,'0'0'0,"0"-21"0,22 21 16,-22-21-16,21 21 0,-21-21 15,0 0-15,0 0 16,0-1-16,0 1 0,21 21 16,-21-21-16,0 0 0,0 0 15,0 0-15,0-1 0,0 1 0,0 0 16,0 0 0,0 42 15,0 0-31,0 0 15,0 1-15,0-1 0,0 0 0,0 0 16,0 0-16,0 22 16,0-22-16,0 0 0,0 21 0,0-21 15,0 1-15,0-1 0,0 21 16,-21-21-16,21 0 0,0 1 16,-21-1-16,21 0 15,0-42 32,0 0-47,0-1 16,0 1-16,0 0 15,0-21-15,0 21 0,21-22 0,-21 22 16,0-21-16,0 21 16,0-22-16,0 22 0,0-21 0,0 21 15,0-1-15,0 1 0,0 0 16,0 42 15,21 0-31,-21 22 0,0-22 16,0 0-16,0 21 0,0-20 0,0-1 15,0 0-15,0 21 0,0-21 16,0 1-16,0-1 0,0 0 0,0 0 16,0 0-16,0 0 0,0 1 15,0-1-15,-21-21 16,21 21-1,-21-21 17,21-21-17,0 0 1</inkml:trace>
  <inkml:trace contextRef="#ctx0" brushRef="#br0" timeOffset="112980.39">10626 17801 0,'0'0'0,"-22"0"16,1 0-16,21-21 31,21 21-31,1 0 0,20 0 15,-21 0-15,21-21 0,-20 21 16,20 0-16,0 0 0,1 0 0,-1-21 16,0 21-16,1 0 0,-22 0 15,21 0-15,-21 0 0,22 0 16,-22 0-16,0 0 16,-42 0 15,0 0-16,-1 0-15,1 0 16,21 21-16</inkml:trace>
  <inkml:trace contextRef="#ctx0" brushRef="#br0" timeOffset="113631.59">11599 17611 0,'21'-21'0,"-42"42"0,42-64 15,-21 22-15,0 0 16,22 0-16,-1 0 15,0 0-15,0 21 16,-21-22 0,21 22-16,0 0 15,1 0-15,-22 22 16,21-22-16,-21 21 0,0 0 0,0 0 16,0 0-16,0 22 0,0-22 15,0 0-15,0 21 0,0-21 0,0 1 16,0 20-16,-21-21 0,21 0 15,-22 0-15,1 1 0,0 20 0,0-21 16,0 0-16,0-21 0,-1 21 16,1 1-16,0-22 0,0 21 0,0-21 15,0 21-15,-1-21 0,1 0 16,0 0-16,0 0 16,0-21-1,21 0-15,0-1 16,0 1-16,0 0 0,0 0 0,0 0 15,0 0-15,21-1 16,-21 1-16,21 0 0,0 21 16,0 0-16,1 0 15,-1 0-15,0 21 16,0-21-16,-21 21 0,21 1 16,-21-1-16,21-21 0,-21 21 0,22 0 15,-22 0-15,21-21 0,0 21 16,0-21-16,0 22 15,0-22-15,1 0 0,-1 0 16,0 0-16,0 0 16,0 0-16,0 0 0,1 0 15,-1 0-15,0 0 16,0 0-16,-21-22 0,21 22 0,0-21 16,1 21-16</inkml:trace>
  <inkml:trace contextRef="#ctx0" brushRef="#br0" timeOffset="114119.5">12488 17674 0,'0'0'16,"0"-21"-16,0 0 0,0 0 16,0 0-16,0-1 15,-21 22 16,0 0-31,0 0 0,21 22 16,0-1-16,-21 0 0,-1 0 0,1 0 16,0 0-16,21 1 0,0-1 15,-21 0-15,0 21 0,21-21 16,0 1-16,0-1 0,0 0 0,0 0 16,0 0-16,0 0 15,21-21-15,0 22 0,0-22 0,0 0 16,-21 21-16,22-21 0,-1 0 15,0 0-15,0 0 0,0 0 0,0 0 16,22 0-16,-43-21 0,21-1 16,0 22-16,0-21 0,0 0 0,-21 0 15,0-21-15,0 20 0,0 1 0,22-21 16,-22 21-16,0-22 0,0 22 16,0 0-16,0 0 0,0 0 0,0 0 15,0-1-15,0 1 16,-22 21-16,22-21 0,-21 21 15,0 0-15,0 0 16,0 0-16,0 21 16,-1-21-16,1 21 15,0-21-15,0 0 0,0 22 16,0-1-16,-22-21 0,22 21 0</inkml:trace>
  <inkml:trace contextRef="#ctx0" brushRef="#br0" timeOffset="117603.41">2328 18203 0,'-21'0'15,"21"22"-15,0-1 79,0 0-33,21 0-46,0-21 16,1 0-16,-22 21 0,21-21 16,0 0-16,-21 21 0,21-21 15,0 22-15,0-22 0,-21 21 16,22-21-16,-1 0 0,-21 21 16,21-21-16,0 21 0,0-21 0,0 0 15,1 0-15,-1 0 16,0 0-16,0 0 0,0 0 15,0 0-15,22 0 0,-22 0 16,0 0-16,21 21 0,-20-21 0,-1 0 16,21 0-16,-21 0 0,0 0 15,1 0-15,20 0 0,-21 0 16,0 0-16,22 0 0,-22 0 0,21 0 16,0 0-16,-20 0 0,20 0 15,0 0-15,1 0 0,-1 0 0,0 0 16,1 0-16,-1 0 0,-21 0 15,21 0-15,1 0 0,-22 21 0,21-21 16,1 0-16,-22 0 16,21 0-16,0 0 0,-20 0 0,20 0 15,-21 0-15,21 0 0,-20 0 16,20 0-16,0 0 0,-21 0 0,22 0 16,-1 0-16,-21 0 0,22 0 15,-1 0-15,0 0 0,1 0 0,-1 0 16,0 0-16,1 0 0,-22 0 15,21 0-15,0 0 0,1 0 0,-22 0 16,21 0-16,1 0 0,-22 0 16,21 0-16,-21 0 0,22 0 0,-22 0 15,21 0-15,-21 0 16,22 0-16,-22 0 0,21 0 0,-21 0 0,22 0 16,-22 0-16,21 0 15,-21 0-15,22 0 0,-22 0 0,21 0 16,-21 0-16,22 0 0,-22 0 15,21 0-15,-21 0 0,22 0 0,-1 0 16,0 0-16,-21 0 0,22 0 16,-1 0-16,0 0 0,1 0 0,-1 0 15,0 0-15,1 0 0,-1 0 16,0 0-16,1 0 0,-1 0 0,0 0 16,1 0-16,-22 0 0,21 0 15,-21 0-15,22 0 0,-22 0 0,21 0 16,1 0-16,-22 0 15,21 0-15,0 0 0,1 0 0,-22 0 16,21 0-16,1 0 0,-1 0 16,0 0-16,1 0 0,-1 0 0,0 0 15,1 0-15,-1 0 0,-21 0 16,21 0-16,1 0 0,-22 0 0,21 0 16,-21 0-16,22 0 0,-22 0 15,0 0-15,0 0 0,22 0 0,-22 0 16,0 0-16,0 0 0,0 0 15,22 0-15,-22 0 0,0 0 0,21 0 16,-21 0-16,22 0 16,-1 0-16,-21 0 0,22 0 0,-1 0 15,0 0-15,1 0 0,-1 0 16,0 0-16,1 0 0,-1 0 0,-21 0 16,21 22-16,1-22 0,-1 0 15,-21 0-15,22 0 0,-22 0 0,21 0 16,-21 0-16,22 0 0,-22 0 15,0 0-15,21 0 0,-21 0 0,22 0 16,-22 0-16,0 0 0,21 0 16,-20 0-16,-1 0 0,0 0 0,21 0 15,-21 0-15,1 0 16,-1 0-16,0 0 0,21 0 0,-21 0 16,1 0-16,-1 0 0,21 0 15,-21 0-15,0 0 0,22 0 0,-22 0 16,21 0-16,-21 0 0,1 0 15,20 0-15,-21 0 0,0 0 0,0 0 16,1 0-16,-1 0 0,0 0 16,0 0-16,0 0 0,0 0 0,1 0 15,-1 0-15,0 0 16,0 0 0,0 0-16,0 0 15,1 0-15,-1 0 16,0 0-1,0 0-15,0 0 0,0 0 16,1 0-16,-1 0 0,0 0 16,0 0-1,0 0-15,0 0 16,1 0-16,-1 0 16,0 0-1,0 0 1,0 0-1,0-22 1,1 22 0,-1 0-16,0 0 15,0 0 1,0 0-16,0 0 16,1 0-1,-1 0 1,0 0-16,0 0 0,0 0 15,0 0 1,-21-21-16,22 21 0,-1 0 16,0 0-1,-21-21-15,21 21 0,0 0 0,0 0 16,-21-21-16,22 21 16,-1 0-16,0-21 0,0 21 15,0-21-15,0 21 16,-21-22-16,22 22 0,-1-21 0,0 0 15,0 21 1,-21-21-16,21 21 0,0 0 16,-21-21-16,22 21 0,-1-21 15,-21-1-15,21 22 16,-21-21-16,21 21 0,-21-21 16,0 0-1,21 21 1,-21-21-16,0 0 0,21-1 15,-42 22 79,0 0-78,0 22-16,0-22 15,21 21 1,0 0-16,-21-21 0,-1 0 16,22 21-1,22-21 32,-22-21-31,21 21-16,-21-21 0,21 0 15,0 21 1,-21-22 0,21 22-1,-21-21-15,0 42 47,-21-21-31,21 22-16,-21-22 0,21 21 15,0 0-15,-21-21 0,21 21 0,-21 0 16,-1-21-16,22 21 0,0 1 16,-21-22-16,0 21 0,21 0 0,0 0 15,-21-21 1,21 21-16,0 0 47,-21-21 15,0 0-62</inkml:trace>
  <inkml:trace contextRef="#ctx0" brushRef="#br0" timeOffset="120756.28">16171 12848 0,'0'0'15,"0"-21"-15,-21 21 0,0 0 16,21-21-16,0 0 16,21 21-1,0 0-15,0 0 0,22 0 0,-1-21 16,0 21-16,22 0 0,-22 0 16,22 0-16,-22 0 0,22 0 0,-1 0 15,1 0-15,-22 0 0,21 0 0,-20 0 16,-22 0-16,21 0 0,-21 0 15,1 0-15,-44 0 32,1 0-32,0 0 0,-21 0 0,21 0 15,-1 0-15,-20 0 0,21 0 16,0 0-16,0 0 0,-1 0 0,1 0 16,0 0-16</inkml:trace>
  <inkml:trace contextRef="#ctx0" brushRef="#br0" timeOffset="121007.31">16595 12764 0,'0'0'15,"-22"0"-15,1 21 16,0 0-16,0 0 16,0 0-16,0 0 0,21 1 15,0-1-15,-22 21 0,22-21 0,-21 22 16,21-22-16,-21 21 0,21-21 16,0 22-16,0-22 0,-21 21 15,0-21-15,21 22 0,-21-22 0,21 0 16,0 0-16,0 0 0,-22 0 0,22 1 15,-21-1-15,21 0 16,-21-21 0,21-21-1,0 0 1,21 21-16,0-22 0,-21 1 16,22 0-16,20 0 0</inkml:trace>
  <inkml:trace contextRef="#ctx0" brushRef="#br0" timeOffset="121491.47">16827 12912 0,'0'-21'16,"0"42"-16,0-64 0,22 43 0,-22-21 0,21 21 15,-21 21 17,0 22-32,0-22 15,0 0-15,0 21 0,0 1 0,0-22 16,0 21-16,0 1 0,-21-22 15,-1 21-15,22 0 0,-21-20 16,0-1-16,0 21 0,0-21 0,21 0 16,-21 1-16,21-1 0,-22-21 0,22 21 15,0-42 17,0 0-17,0-1-15,0 1 0,22 0 16,-1 0-16,-21 0 0,21 0 15,0-1-15,0 1 0,0 0 0,22 0 16,-22 0-16,0 21 0,21-21 0,-20 21 16,-1 0-16,0 0 0,21 0 0,-21 0 15,1 0-15,-22 21 16,21 0-16,-21 0 0,0 0 16,0 0-16,0 1 0,0-1 0,0 0 15,-21 0-15,-1-21 0,22 21 0,-21 0 16,0 1-16,21-1 15,-21-21 1,42 0 15,0-21-31,0 21 0,1-22 16,-22 1-16,21 21 0</inkml:trace>
  <inkml:trace contextRef="#ctx0" brushRef="#br0" timeOffset="121787.57">17272 13293 0,'21'0'16,"0"0"0,0 0-16,1-21 15,-1 21-15,0-22 0,0 22 16,0 0-16,0-21 0,1 0 16,-1 21-16,-21-21 0,0 0 0,21 21 15,-21-21-15,-21 21 16,0 0-1,-1 0-15,1 0 0,0 0 0,0 21 16,0 0-16,0-21 0,-1 21 0,1 0 16,0 0-16,21 1 0,-21-1 15,21 0-15,0 0 16,0 0-16,0 0 0,21 1 16,0-22-16,0 0 0,1 21 0,-1-21 15,0 0-15,21 0 0,-21 0 0,1 0 16,20 0-16,-21 0 0</inkml:trace>
  <inkml:trace contextRef="#ctx0" brushRef="#br0" timeOffset="122223.26">18351 13060 0,'0'0'0,"0"-21"0,0 0 16,22-22-16,-22 22 15,0 0-15,0 42 32,0 0-32,21 22 0,-21-22 0,21 21 15,-21-21-15,0 22 0,21-1 16,0 0-16,0-21 0,-21 22 0,22-1 16,-1 0-16,0 1 0,-21-1 15,0-21-15,21 22 0,-21-22 0,0 0 16,21-21-16,-21 21 0,0 0 15,0-42 1,0 0-16,0 0 0,0 0 16,0-1-16,0 1 0,0-21 15,21 21-15,1-22 0,-1 1 0,0 0 16,0 21-16,0-22 0,0 1 0,1 0 16,-1-1-16,0 1 0,0 0 15,-21 20-15,21-20 0,-21 21 0,21 21 16,-21-21-16,0 42 31,0 0-15,0 0-16,22 0 0,-22 1 0,21-1 15,-21 0-15,0 0 0</inkml:trace>
  <inkml:trace contextRef="#ctx0" brushRef="#br0" timeOffset="123535.96">19135 13399 0,'0'0'0,"21"0"16,0 0-16,0 0 0,-21-22 16,0 1-16,21 0 15,-21 0-15,0 0 0,0 0 16,0-1-16,0 1 0,0 0 0,0 0 16,-21 0-16,0 21 0,0 0 15,0 0-15,-22 0 0,22 21 16,0 0-16,0 0 0,0 0 0,-22 1 15,22-1-15,0 0 0,0 0 0,0 0 16,21 22-16,0-22 0,0 0 16,0 0-16,0 0 0,0 0 0,0 1 15,21-22-15,0 0 0,0 0 16,0 0-16,0 0 0,1 0 0,-1 0 16,0-22-16,0 1 15,0 21-15,0-21 0,1 0 0,-1 0 0,-21 0 16,21-1-16,-21 1 0,21 0 15,-21 0-15,0 0 0,0 0 0,0-1 16,0 44 15,-21-1-31,21 0 0,0 0 16,-21 0-16,21 0 0,0 1 0,-21-1 16,21 0-16,0 0 0,0 0 15,0 0-15,0 1 0,21-22 0,0 21 16,0 0-16,0-21 0,0 0 0,1 0 15,20 0-15,-21 0 0,21 0 16,-20-21-16,20 0 0,-21-1 16,0 22-16,22-21 0,-22-21 0,21 21 15,-21 0-15,0-22 0,1 1 0,-1 0 16,21-1-16,-21 1 0,0-22 16,-21 22-16,22-21 0,-1 20 0,-21 1 15,0 0-15,0-1 0,0 22 0,0 0 16,0 0-16,0 0 0,-21 21 15,-1 21-15,1 0 16,0 21-16,21-21 0,-21 22 0,0-1 16,0-21-16,21 22 0,-22-1 15,22 0-15,-21 1 0,21-1 16,0 0-16,0 1 0,0-22 0,0 21 16,0-21-16,0 22 0,0-22 0,0 0 15,0 0-15,21 0 0,1 0 16,-1-21-16,21 0 0,-21 0 15,22 0-15,-22 0 0,0 0 0,21-21 16,-21 0-16,1 0 0,20 21 0,-21-21 16,0 0-16,0-1 0,1 1 15,-22-21-15,21 21 0,-21 0 0,21-1 16,-21 1-16,0 42 31,-21 1-15,0-1-16,-1 0 0,22 0 0,0 0 15,-21 0-15,21 1 0,-21-1 0,21 0 16,0 0-16,0 0 16,0 0-16,0 1 0,0-1 15,21-21-15,0 0 16,22 0-16,-22 0 0,21 0 0,-21 0 16,1-21-16,-1-1 0,0 1 15,0 21-15,0-21 0,0 0 0,1 0 16,-1 0-16,0-1 0,-21 1 15,0 0-15,21 0 0,0 0 16,-42 42 15,0 0-31,21 0 0,-21 0 16,21 1-16,0-1 0,0 0 16,0 0-16,0 0 15,0 0-15,0 1 16,21-22-16,0 0 0,0 0 15,22 21-15,-22-21 0,21 0 16,0 0-16,-20 0 0,20-21 0,-21 21 16,0-22-16,0 1 0,1 0 0,-1 0 15,0 0-15,0 0 0,0-1 16,-21-20-16,0 21 0,0 0 16,0 0-16,0-1 0,-21 22 15,0 0 1,0 0-16,0 22 0,-1-1 15,22 0-15,-21-21 16,21 21-16,0 0 0,0 0 0,0 1 16,0-1-16,0 0 15,0 0-15,21 0 32,1-21-32,-1 0 0,0 0 15,0 0 1,0 0-16,0 0 0</inkml:trace>
  <inkml:trace contextRef="#ctx0" brushRef="#br0" timeOffset="123861.36">21632 13272 0,'0'-22'15,"0"1"-15,0 42 47,-21-21-47,21 22 0,0-1 16,-21 0-16,0 0 16,0 0-16,21 0 0,-22 1 0,1-1 15,0-21-15,21 21 0,-21 0 0,0 0 16,21 0-16,-21-21 15,-1 22-15,1-22 16,21 21-16,21-21 31,1-21-31,-1 21 16,0 0-16</inkml:trace>
  <inkml:trace contextRef="#ctx0" brushRef="#br0" timeOffset="124291.34">22056 13314 0,'21'-21'16,"-21"0"-16,21 21 0,-21-22 15,0 1 1,-21 21 0,0 0-16,-1 0 0,1 0 15,0 0-15,0 0 0,0 0 16,0 0-16,-1 21 0,1-21 0,0 22 15,21-1-15,-21-21 16,21 21-16,0 0 0,0 0 16,0 0-16,21-21 15,-21 22-15,21-22 0,0 21 16,1-21-16,-1 0 16,0 21-16,0-21 0,-21 21 15,0 0 1,-21 0-1,0-21 1,0 0-16,21 22 0,-22-22 0,1 21 16,0-21-16,0 0 0,21 21 15,-21-21-15,0 0 16,21-21 15,0 0-31,0-1 16,0 1-16,0 0 0</inkml:trace>
  <inkml:trace contextRef="#ctx0" brushRef="#br0" timeOffset="124478.99">21759 13060 0,'0'0'15,"-21"0"-15,0-21 16,0 21-1,21-21 17,0-1-17,21 22-15,-21-21 0</inkml:trace>
  <inkml:trace contextRef="#ctx0" brushRef="#br0" timeOffset="125591.56">23050 13145 0,'0'-22'16,"0"1"0,0 0-1,0 0-15,22 21 16,-1-21-16,0 21 16,0 0-16,-21-21 0,21 21 0,0 0 15,1 0-15,-1 0 0,-21 21 31,0 0-31,0 0 0,0 0 0,0 0 16,0 22-16,0-22 0,-21 0 0,-1 21 16,22-20-16,-21-1 0,0 0 15,-21 0-15,21 0 0,-1 0 0,1 1 16,0-22-16,0 21 0,0 0 0,-22-21 16,22 0-16,0 0 0,0 0 15,0 0-15,0 0 0,-1 0 0,1 0 16,21-21-16,-21 21 15,21-21-15,0-1 0,0 1 16,0 0-16,0 0 16,21 0-16,0 21 0,1-21 15,-1-1-15,0 22 0,0 0 0,0 0 16,0 0-16,1 0 0,-1 22 16,0-1-16,0 0 15,-21 0-15,0 0 0,21 0 0,0-21 16,-21 22-16,0-1 0,22-21 0,-1 21 15,0 0-15,0-21 16,0 0-16,0 0 0,1 0 16,-1 0-16,0 0 0,0 0 15,0 0-15,0 0 0,1 0 16,-1-21-16,0 21 0,0-21 0,0 0 16,0 21-16,1-22 0,-1 1 0,0 0 15,0 0-15,0 0 0,0 0 0,-21-22 16,0 22-16,22 21 0,-22-21 15,0 0-15,-22 42 32,1-21-32,0 21 0,21 0 15,-21 0-15,0 1 0,21-1 0,-21 0 16,21 0-16,0 0 0,0 0 16,0 1-16,0-1 0,0 0 15,0 0-15,21-21 0,0 21 16,0-21-16,0 0 0,0 0 0,1 0 15,-1 0-15,21 0 0,-21 0 0,0 0 16,1-21-16,-1 21 16,0-21-16,-21 0 0,0 0 0,0-1 15,0 1-15,0 0 0,0-21 0,0 21 16,0-1-16,0 1 0,-21 0 16,21 0-16,-21 21 0,-1 0 0,1 0 15,0 0-15,0 0 0,0 0 16,0 0-16,-1 21 15,22 0 1,0 0-16,22-21 16,-1 0-16,0 0 0,0 0 0,21 22 15</inkml:trace>
  <inkml:trace contextRef="#ctx0" brushRef="#br0" timeOffset="126483.02">24320 13208 0,'0'-21'0,"0"42"0,0-63 0,0 21 15,0-1-15,0 1 16,22 21 0,-22-21-16,21 21 0,0 0 0,0 0 15,0 0-15,0 0 16,-21 21-1,0 0-15,0 1 0,0-1 0,-21 21 16,0-21-16,0 0 0,21 1 0,-21-1 16,0 0-16,-1 0 0,1 0 15,0 0-15,0 1 0,0-1 0,0-21 16,-1 21-16,1-21 0,0 0 16,0 0-16,0 0 0,0 0 15,-1 0-15,1 0 16,0 0-16,21-21 15,0 0-15,0-1 16,0 1-16,21 0 16,0 21-16,1 0 0,-22-21 15,21 0-15,0 21 16,-21 21 0,0 0-16,0 0 15,21 0-15,-21 1 16,0-1-16,21-21 0,-21 21 0,21 0 15,-21 0-15,22-21 16,-1 0-16,0 21 0,0-21 0,0 0 16,0 0-16,1 0 0,-1 0 0,0 0 15,0 0-15,0-21 0,0 21 16,1-21-16,-1 0 0,0 21 0,0-21 16,0 0-16,0-1 0,1 1 0,-1 0 15,0 0-15,0 0 0,0 0 16,-21-1-16,21 1 0,-21 0 15,22 0-15,-22 0 16,-22 21 0,1 21-16,0 0 15,0 0-15,21 0 0,-21 1 16,21-1-16,-21 0 0,21 0 0,-22 0 16,22 0-16,0 1 15,0-1-15,0 0 0,0 0 16,22 0-16,-1-21 15,0 0-15,0 0 16,0 0-16,0 0 0,1 0 0,-1-21 16,0 21-16,0-21 0,0 0 15,0 0-15,1 21 0,-1-43 16,-21 22-16,21 0 0,0 0 0,-21-22 16,0 22-16,0 0 0,0 0 0,0 0 15,0 0-15,-21 21 16,0 0-16,0 0 0,-1 0 15,1 0-15,0 0 0,0 21 0,0-21 16,0 21-16,-1 0 0,1 0 16,21 0-16,-21 1 15,21-1-15,-21-21 0,21 21 0</inkml:trace>
  <inkml:trace contextRef="#ctx0" brushRef="#br0" timeOffset="128963.28">10964 17484 0,'0'0'0,"0"-21"32,0-1-17,0 1 1,-21 21-1,21-21 1,-21 21-16,21-21 16,-21 21-16,0 0 0,-1 0 15,1 0-15,0 0 16,0 0-16,0 0 16,0 0-16,-1 0 15,1 0-15,0 0 0,0 21 16,21 0-16,-21-21 15,21 21-15,-21-21 0,-1 22 0,22-1 16,-21 0-16,0 0 16,0 0-16,0 0 0,0 1 15,21-1-15,0 0 0,-22 0 16,22 0-16,0 0 16,-21 1-16,21-1 0,0 0 15,0 0-15,0 0 0,0 0 16,0 1-16,0-1 0,0 0 0,0 0 15,0 0-15,0 0 16,0 1-16,0-1 0,0 0 16,0 0-16,0 0 15,0 0-15,21-21 0,1 22 16,-1-1 0,0-21-16,0 0 0,-21 21 0,21-21 15,0 0-15,-21 21 16,43-21-16,-22 0 15,0 0-15,0 0 16,0 0-16,1 0 0,-1 0 16,0 0-16,21 0 0,-21 0 0,1 0 15,-1 0-15,21 0 0,-21-21 16,0 21-16,1 0 0,-1-21 0,0 0 16,21 21-16,-21 0 0,1-22 0,-1 1 15,0 0-15,0 0 16,0 21-16,-21-21 0,21 0 0,-21-1 15,0 1-15,22 0 0,-22 0 16,21 0-16,-21 0 0,0-1 16,21-20-16,-21 21 0,0 0 0,0 0 15,0-1-15,0 1 0,0 0 16,0 0-16,0 0 0,-21 0 0,21-1 16,-21 1-16,-1 0 0,22 0 15,-21 0-15,21 0 0,-21-1 16,0 1-16,21 0 15,-21 21-15,0-21 0,-1 21 0,1-21 16,0 21-16,0-21 0,0 21 16,0 0-16,-1 0 15,1 0-15,0-22 0,0 22 16,0 0-16,0 0 16,-1 0-16,1 0 15,0 0-15,0 0 16,21 22-16,0-1 15,0 0-15,0 0 16,0 0-16,0 0 16,0 1-16,0-1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3T14:32:01.2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23516 9419 0,'0'0'0,"0"-21"16,21 21-16,0 0 31,-21 21 0,0 0-31,0 1 16,-21-1-16,21 0 15,0 0-15,0 0 0,0 0 16,0 1-16,0-1 0,0 0 16,-21-21-16,21-21 47,0 0-47,0-1 0,0 1 15,0 0-15,0 0 0,0 0 16,0 0-16,0-1 0,0 1 15,0 0-15,0 42 47,-21 0-31,21 1-16,0-1 0,0 0 16,0 0-16,-21 0 0,21 0 0,0 1 15,0-1-15,0 0 31,0-42 1,21 0-32,-21-1 15,0 1-15,0 0 16,0 0-16,0 0 0,0 0 0,0-1 16,0 1-16,0 0 15,0 42 16,0 0-31,0 1 16,0-1-16,0 0 0,-21 0 0,21 0 16,0 0-16,0 1 0,-21-1 15,21 0-15,0 0 0,0 0 16,0 0-16,0 1 16,21-22 77,0 0-93,0 0 16,0 0-16,0 0 16,1 0-16,-1-22 0,21 1 0,-21 21 15,22-21-15,-22 0 16,21 0-16,0 21 0,1-21 0,-1-1 15,0 1-15,22 0 0,-22 0 0,1 0 16,-1 0-16,0-1 0,-21 22 0,22-21 16,-22 21-16,21 0 0,-21-21 15,1 21-15,-22-21 0,21 21 16,-21 21 15,-21 0-31,-1-21 0,1 21 16,0-21-16,0 22 0,-21-22 0,20 21 15,-20 0-15,21-21 0,-43 21 0,22-21 16,0 21-16,-1 0 0,-20-21 16,21 22-16,-22-1 0,22-21 0,-1 21 15,1-21-15,21 21 0,-21-21 16,20 0-16,1 21 0,-21-21 0,21 0 16,0 21-16,-1-21 15,22-21 48,22 21-48,-22-21-15,21 21 0,-21-21 16,0 0-16,21 0 0,-21-1 0,21 1 16,-21 0-16,0 0 15,0 0-15,21 0 0,-21-1 0,0 1 16,21 0-16,-21 0 0,0 0 15,0 0-15,-21 42 47,21 0-31,-21-21-16,21 21 0,0 0 0,0 0 16,-21 1-16,21-1 0,-21 0 15,21 0-15,0 0 0,0 0 0,0 1 16,0-1-16,-21 0 0,21 0 15,0 0 1,0-42 47,21 0-63,-21 0 15,0 42 32,0 0-47,0 0 16,0 0-1,21-21 17,0 0-17,0 0-15,0 0 0,22-21 16,-22 21-16,21-21 0,1 0 15,-1 0-15,0 0 0,1-1 0,20 1 16,-21 0-16,22 0 0,-1 0 0,-20 0 16,-1-1-16,0 22 0,1-21 15,-22 21-15,21 0 0,-21 0 0,1-21 16,-1 21-16,0 0 16,-42 0 62,21 21-78,-21-21 15,-1 0 1</inkml:trace>
  <inkml:trace contextRef="#ctx0" brushRef="#br0" timeOffset="16076.1">1609 6181 0,'0'0'0,"0"-21"31,0-1 1,0 44 30,0-1-62,-22 0 16,22 0-16,0 0 15,-21-21-15,21 21 0,0 1 16,0-1-16,0 0 0,0 0 16,-21 0-16,21 0 15,0 1-15,21-22 31,0 0-15,1 0-16,-1 0 16,0 0-16</inkml:trace>
  <inkml:trace contextRef="#ctx0" brushRef="#br0" timeOffset="16432.59">1863 6160 0,'0'0'0,"0"-22"15,0 44 48,0-1-63,-22 0 15,22 0-15,-21 0 16,21 0-16,0 1 16,0-1-1,0 0-15,0 0 16</inkml:trace>
  <inkml:trace contextRef="#ctx0" brushRef="#br0" timeOffset="18136.08">4000 6011 0,'0'-21'31,"0"42"32,0 1-47,0-1-16,0 0 15,0 0 1,-21-21-16,21 21 0,0 0 31,-21-21-31,21 22 0,-21-22 16,0 0-16,42 0 62</inkml:trace>
  <inkml:trace contextRef="#ctx0" brushRef="#br0" timeOffset="18672.93">4212 5969 0,'0'21'109,"0"0"-109,0 1 16,0-1-16,0 0 15,-21 0 1,21 0 0,0 0-16,-21-21 15,21 22-15,-21-22 16,21 21 0,-22-21-16,1 0 31</inkml:trace>
  <inkml:trace contextRef="#ctx0" brushRef="#br0" timeOffset="20568.06">2201 6562 0,'-21'0'0,"0"0"32,21 21-32,-21-21 0,0 0 15,-1 0 32,22 21 0,22-21-16,-1 0-15,0 0-16,0 0 0,-21 21 15,21-21-15,0 0 0,1 0 16,-1 0-16,0 0 0,0 0 16,0 0-16,0 0 0,1 0 15,-1 0-15,0 0 0,0 0 0,0 0 16,0 0-16,1 0 0,20 0 16,-21 0-16,0 0 0,0 0 15,1 0-15,-1 0 0,0 0 0,21 0 16,-21 0-16,1 0 0,-1 0 15,0 0-15,21 0 0,-21 0 0,1 0 16,-1 0-16,0 0 0,21 0 0,-21 0 16,1 0-16,-1 0 0,0 0 15,0 0-15,21 0 0,-20 0 16,-1 0-16,0 0 0,0 0 16,0 0-16,0 0 0,1 0 15,-1 0-15,0-21 0,0 21 16,0 0-16,0 0 15,1 0-15,-1 0 0,0 0 16,0 0-16,0 0 0,0 0 16,1 0-16,-1 0 0,0 0 15,0 0-15,0-21 0,0 21 16,1 0-16,-1 0 0,0 0 16,0 0-1,0 0-15,0 0 16,-21-21-16,22 21 15,-1 0 1,-42 0 47,-1 0-63,1 0 15,0 0-15,0 0 0,0 0 16,0 0-16,-1 0 0,1 0 0,-21 0 15,21 0-15,0 0 0,-22 0 0,22 0 16,0 0-16,-21 0 0,20 0 16,-20 0-16,21 0 0,0 0 0,-22 0 15,22 0-15,0 0 0,0 0 16,-21 0-16,20 0 0,1 0 16,-21 0-16,21 0 0,0 0 0,-22 0 15,22 0-15,0 0 0,0 0 16,-22 0-16,22 21 0,0-21 0,0 0 15,0 0-15,0 0 0,-1 0 16,1 0-16,0 0 16,0 21-16,0-21 0,0 0 15,-1 0 1,22 21-16,-21-21 0,42 0 47,1 0-32,-1 0-15,0 0 16,0 0-16,0 0 0</inkml:trace>
  <inkml:trace contextRef="#ctx0" brushRef="#br0" timeOffset="21307.7">3090 6858 0,'0'21'0,"0"0"16,0 1-1,-21-22-15,21 21 16,0 0-16,-21-21 0,21 21 0,0 0 16,0 0-16,0 1 15,-21-22-15,21 21 0,-21 0 0,21 0 16,-22 0-16,22 0 0,0 1 15,0-1-15,0 0 16,0 0-16,0 0 16,0 0 15,-21-21 0,21-21-15,0 0-1,0 0-15</inkml:trace>
  <inkml:trace contextRef="#ctx0" brushRef="#br0" timeOffset="21716.11">3196 6858 0,'-21'0'47,"21"21"-47,-21-21 16,21 21-16,0 1 0,-21-1 15,21 0-15,0 0 16,0 0-16,0 22 0,-22-22 0,22 0 16,0 0-16,-21 0 0,21 0 15,0 1-15,0-1 0,0 0 0,0 0 16,0 0-16,0 0 0,-21-21 16,21 22-16,0-1 15,0 0 1,-21-21 15,0 0-15,21-21-1</inkml:trace>
  <inkml:trace contextRef="#ctx0" brushRef="#br0" timeOffset="22064.34">2730 7239 0,'0'0'0,"-21"0"15,42 0 32,1 0-47,-22 21 0,21-21 16,0 21-16,0 1 15,0-22-15,-21 21 0,21-21 0,-21 21 16,22 0-16,-1-21 0,-21 21 16,21-21-16,-21 21 15,21-21-15,-21 22 0,0-1 16,21-21 31,0-21-32,1 21 1</inkml:trace>
  <inkml:trace contextRef="#ctx0" brushRef="#br0" timeOffset="22452.62">3387 7133 0,'-22'0'31,"1"0"-15,0 0-16,0 21 0,21 1 15,-21-22-15,0 21 0,21 0 0,-22-21 16,1 21-16,0 0 0,0 0 16,21 1-16,-21-22 0,0 21 0,-1 0 15,22 0-15,0 0 0,-21-21 16,21 21-16,-21-21 16,21 22-16,0-1 15,-21-21 1,21-21 15,0-1-15</inkml:trace>
  <inkml:trace contextRef="#ctx0" brushRef="#br0" timeOffset="23300.45">2434 6054 0,'-21'-21'16,"0"21"0,21-22-1,0 1 1,0 0-16,0 0 15,21 21 1,0-21 0,0 21-16,0 21 15,1 0 1,-22 0-16,0 0 0,0 1 16,21-1-16,-21 21 0,0-21 15,0 0-15,0 1 0,0 20 0,-21-21 16,-1 0-16,22 0 15,-21 1-15,0-22 0,0 21 0,0 0 0,0-21 16,-1 0 0,1 0-16,21-21 31,0 0-31,0-1 16,0 1-16,0 0 15,0 0 1,21 21 15,1 0-31,-22 21 0,21 0 16,-21 0-16,21-21 15,-21 22-15,21-22 16,-21 21-16,21-21 16,0 0-1,1 0 1,-1 0-16,0-21 0,0-1 15</inkml:trace>
  <inkml:trace contextRef="#ctx0" brushRef="#br0" timeOffset="23713.69">2794 6033 0,'-21'21'31,"21"0"-31,-21-21 16,21 21-16,0 0 0,0 0 15,0 1-15,-22-1 0,22 0 16,0 0-16,0 0 16,0 0-1,22-21 1,-1 0-1,0 0 1,-21-21-16,21 0 0,-21 0 16,0 0-16,0 0 15,0-1-15,0 1 0,0 0 16,0 0-16,0 0 16,-21 21-16,21-21 0,-21 21 15,0 0 1,21 21-1,0 0-15,21-21 32,0 0-32,0 0 15</inkml:trace>
  <inkml:trace contextRef="#ctx0" brushRef="#br0" timeOffset="24008.18">3069 6011 0,'0'22'16,"0"-1"-16,0 0 16,0 0-1,0 0-15,0 0 0,0 1 16,0-1-16,0 0 0,0 0 15,0 0-15,0 0 16,0 1-16,0-44 63</inkml:trace>
  <inkml:trace contextRef="#ctx0" brushRef="#br0" timeOffset="24207.71">3027 6181 0,'21'0'47,"0"0"-47,0 0 16,-21-21-16,21 21 15,1 0-15,-1 0 16,-21-22 0,21 22-16</inkml:trace>
  <inkml:trace contextRef="#ctx0" brushRef="#br0" timeOffset="24795.73">3429 6075 0,'0'0'0,"0"-21"0,0 0 16,0-1-1,21 22 16,0 0-15,0 0 0,1 22-16,-22-1 15,0 0-15,0 0 0,0 0 16,0 0-16,0 1 0,0-1 16,-22 0-16,1-21 0,21 21 0,-21 0 15,0 0-15,21 1 0,-21-1 16,0-21-16,-1 0 47,22-21-32,0-1-15,0 1 16,0 0 0,22 21 15,-1 0-16,-21 21-15,21-21 16,-21 21 0,21-21-16,0 0 15,-21 22-15,21-22 32,1 0-32,-1 0 15,0-22 1,0 1-1</inkml:trace>
  <inkml:trace contextRef="#ctx0" brushRef="#br0" timeOffset="25241.55">3704 6075 0,'0'21'16,"0"0"0,0 0-16,0 1 15,0-1-15,0 0 16,0 0-16,0 0 0,0 0 16,0 1-1,21-22 32,0 0-47,1 0 0,-1 0 16,-21-22-16,21 1 0,-21 0 15,21 21-15,-21-21 16,0 0-16,21 21 0,-21-21 0,0-1 16,0 1-16,0 0 0,-21 21 31,0 0-16,0 0 1,0 0-16,-1 21 16</inkml:trace>
  <inkml:trace contextRef="#ctx0" brushRef="#br0" timeOffset="28941.27">2794 5948 0,'0'-21'15,"0"0"-15,0-1 16,0 1-16,-21 21 16,21-21-16,21 42 62,0 0-62,0 1 0,0-1 16,22 0-16,-22 21 0,21-21 15,-21 22-15,22-1 0,-1 0 16,0 1-16,-20-1 0,20 22 0,0-22 0,1 21 16,-22 1-16,0-22 15,21 22-15,-21-1 0,1-20 0,-1-1 16,-21 0-16,0 1 0,21-22 0,-21 21 15,0-21-15,21 0 0,-21 1 16</inkml:trace>
  <inkml:trace contextRef="#ctx0" brushRef="#br0" timeOffset="29396.39">3789 5800 0,'0'-21'0,"21"-1"16,-21 1-16,-21 42 47,0 1-47,-22 20 0,1 0 15,0 1-15,-22 20 0,1 1 16,-22 20-16,0 1 0,-21 21 0,1 0 16,-22-1-16,0 1 0,-22 0 15,22 0-15,0 21 0,0-21 0</inkml:trace>
  <inkml:trace contextRef="#ctx0" brushRef="#br0" timeOffset="75789.62">7705 10499 0,'21'0'16,"-42"0"109,-1 0-109,1 0-1,0 0-15,0-21 16,0 21-16,0 0 0,-1 0 16,22-22-16,-21 22 15,0 0-15,0 0 0,0-21 0,0 21 16,-1-21-16,1 21 0,0 0 15,0 0-15,0-21 16,0 21-16,-1 0 16,1 0-1,0 0 1,21 21 93,21-21-93,0 21-16,1-21 16,-1 0-16,0 0 15,0 0-15,0 0 0,0 0 0,22 21 16,-22-21-16,21 0 0,-21 0 0,22 0 15,-1 0-15,-21 0 0,22 0 16,-1 0-16,0 0 0,-21 0 0,22 0 16,-1 0-16,0 0 0,1-21 15,-22 21-15,21 0 0,-21 0 16,22 0-16,-22 0 0,0 0 0,0 0 16,0-21-1,-42 21 32,0 0-31,0 0-16,0 0 15,0 0-15,-1 0 0,1 0 0,0 0 16,0 0-16,-21 0 0,20 0 16,1 0-16,-21 21 0,21-21 0,-22 0 15,22 0-15,-21 0 0,21 0 16,-22 0-16,22 0 0,-21 21 0,21-21 15,0 0-15,-1 0 0,-20 0 16,21 0-16,0 0 0,0 0 0,-1 0 16,1 0-16,0 0 0,21 22 15,-21-22 1,0 0 0,42 0 62,0 0-63,0 0-15,0 0 0,1 0 0,-1 0 16,0 0-16,0 0 0,21 0 0,-20 0 16,20 0-16,0 0 0,-21 0 15,22 0-15,-1 0 0,0 0 0,-20 0 16,20 0-16,-21 0 0,21 0 0,-20 0 15,-1 0-15,0 0 16,-42 0 15,0 0-15,-1 0-16,-20 0 0,0 0 0,21 0 16,-22 0-16,1 0 0,0 0 0,20 0 15,-20 0-15,0 0 0,-1 0 0,1 0 16,0 0-16,-1 0 0,22 0 15,-21 0-15,21 0 0,0 0 0,-1 0 16,1 0-16,0 0 0,0 0 0,0 0 31,42 0 32,0-22-63,0 22 15,0 0-15,1 0 0,-1 0 16,21 0-16,-21 0 0,22 0 0,-1-21 16,0 21-16,1 0 0,-1 0 0,21 0 15,1 0-15,-22-21 0,22 21 16,-22 0-16,22-21 0,-22 21 0,0 0 16,1 0-16,-1 0 0,0 0 0,-21 0 15,22 0-15,-22 0 0,0 0 16,0 0-16,0 0 15,-21-21 17,0 0-17,-21 21 1,0 0-16,0 0 0,0-22 16,0 22-16,-1-21 0,1 21 15,0 0-15,0 0 0,0-21 0,0 21 16,-1 0-16,1-21 0,0 21 15,0 0-15,0-21 0,0 0 0,-1 21 16,22-22-16,-21 22 0,21-21 31,-21 21-31,42 21 63,0 1-48,1-22-15,-22 21 0,21-21 16,-21 21-16,21-21 0,0 21 0,0-21 16,0 21-16,1 0 0,-1 1 15,0-22-15,0 0 0,0 21 16,0-21-16,1 21 16,-22 0-1,0 0 1,0 0-1,-22 1 1,1-1-16,0-21 0,0 21 16,-21 0-16,20-21 0,1 21 0,-21 0 15,21 1-15,-22-1 0,22 0 0,-21 0 16,21 0-16,0-21 0,-1 21 16,1-21-16,21 22 0,-21-1 15,0-21 1,21-21 31,21 21-47,0-22 15,0 1-15,1 0 0,-1 0 0,21 0 16,-21 0-16,22-1 0,-22 1 0,21 0 16,0 0-16,-20-21 0,20 20 0,-21 1 15,21 0-15,-20 21 0,-1-21 16,0 0-16,0 21 0,-21-21 15,21 21-15,-21 21 47,-21-21-31,0 21-16,0-21 0,0 21 16,-1 0-16,1 0 0,0-21 0,0 22 15,0-1-15,0 0 0,-1 0 0,1 0 16,0-21-16,0 21 0,0-21 15,0 22-15,21-1 16,0-42 15,21-1-15,0 1-16,0 21 16,-21-21-16,21 0 0,0 0 0,1 21 0,-1-21 15,0-1-15,0 1 16,0 21-16,0-21 0,1 0 0,-1 21 15,-21-21-15,21 21 0,-21 21 47,-21 0-31,0-21-16,-1 21 0,22 0 16,-21-21-16,0 22 0,0-1 0,0 0 15,0 0-15,-1-21 0,22 21 0,-21 0 16,0-21-16,21 22 0,-21-22 0,21 21 31,0-42 0,21 21-15,-21-22-16,21 1 0,0 21 0,1-21 16,-1 0-16,0 0 0,0 21 15,-21-21-15,21 21 16,-21 21 15,0 0-31,-21-21 16,0 21-16,21 0 15,-21-21-15,0 21 0,21 1 16,0-1 0,-22-21-16</inkml:trace>
  <inkml:trace contextRef="#ctx0" brushRef="#br0" timeOffset="89477.51">11409 4106 0,'0'0'0,"-43"-63"0,22-1 0,-42-20 0,20 41 16,22 1-16,0 0 0,0-1 0,21 22 15,-21-21-15,21 21 0,0-22 0,0 22 16,0 0-16,21 0 0,-21 0 0,0 0 16,42-1-16,-42 1 0</inkml:trace>
  <inkml:trace contextRef="#ctx0" brushRef="#br0" timeOffset="94558.65">15642 9610 0,'0'-21'0,"0"42"94,0 0-78,0 0-16,0 0 15,-21-21-15,21 21 0,0 1 16,-21-22-1,21 21-15,0 0 0,0 0 16,0-42 47,0 0-48,0 0 1,0-1-16,0 1 15,0 0 1,0 42 47,0 0-48,0 1 1,0-1-1,0 0-15,0 0 16,0 0-16,0 0 31,21-21 63,0 0-78,0 0-1,0 0-15,1 0 0,-1 0 16,0 0 0,0 0-1,0 0-15,0 0 16,1 0-16,-1 0 0,0 0 15,0 0-15,0 0 0,0 0 16,1 0-16,-1 0 16,0 0-16,0 0 15,0 0-15,0 0 0,1 0 16,-1 0-16,0 0 16,0 0-16,0 0 0,0 0 0,1 22 15,-1-22-15,0 0 0,0 0 16,0 0-16,0 0 0,1 0 0,-1 0 15,0 0-15,0 0 16,0 0-16,0 0 0,1 0 16,-1 0-16,0 0 0,0 0 0,0 0 15,0 0-15,1 0 0,-1 0 16,0 0-16,0 0 0,0 0 16,0 0-16,1 0 15,-1 0-15,0 0 0,0 0 16,0 0-1,0 0-15,1 0 0,-1 0 16,0 0-16,0 0 0,0 0 0,0 0 16,1 0-16,-1 0 0,0 0 0,0 0 15,0 0-15,0 0 0,1 0 16,-1 0-16,0 0 0,0 0 16,0 0-16,0 0 0,1 0 15,-1 0-15,0 0 0,0 0 16,0 0-16,0 0 0,1 0 15,-1 0-15,0 0 16,0 0-16,0 0 0,0 0 16,1 0-16,-1 0 0,0 0 15,0 0-15,0 0 16,0 0-16,1 0 0,-1 0 16,0 0-16,0 0 15,0 0-15,0 0 0,1 0 16,-1 0-16,0 0 15,0 0-15,0 0 16,0 0-16,1 0 16,-1 0-16,0 0 15,0 0-15,0 0 16,0 0-16,1 0 16,-1 0-16,0 0 15,0 0-15,0 0 16,0 0-16,1 0 0,-1 0 15,0 0-15,0 0 0,0 0 16,0 0-16,1 0 16,-1 0-16,0 0 0,0 0 15,0 0-15,0 0 16,1 0-16,-1 0 0,0 0 16,0 0-16,0 0 0,0 0 15,1 0-15,-1 0 0,0 0 16,0 0-1,0 0-15,0 0 0,1 0 0,-1 0 16,0 0-16,0 0 0,21 0 16,-20 0-1,-1 0-15,0 0 16,0 0-16,0 0 16,0 0-16,1 0 15,-1 0-15,0 0 0,0 0 16,0 0-16,0 0 15,1 0 1,-1 0-16,0 0 16,0 0-1,0 0-15,0 0 16,1 0-16,-1 0 16,0 0-16,0 0 15,0 0 1,0 0-16,1 0 15,-1 0 1,0 0-16,0 0 16,0 0-16,0 0 15,1 0 1,-1 0-16,0 0 16,0 0 15,0 0-16,0 0 17,1 0-32,-1 0 15,0 0 17,0 0-32,0 0 15,0 0 1,1 0-1,-1 0-15,0 0 32,0 0-32,0 0 15,0 0 1,1 0-16,-1 0 16,0 0-1,0 0-15,0 0 16,0 0-1,1 0-15,-1 0 16,0 0 0,0 0-16,0 0 15,0 0 1,1 0-16,-1 0 16,0 0-1,0 0 1,0 0-16,0 0 15,1 0 1,-1 0 62,-21-22 78</inkml:trace>
  <inkml:trace contextRef="#ctx0" brushRef="#br0" timeOffset="96505.43">20595 9821 0,'-21'0'31,"42"0"63,0 0-79,0 0 1,1 0-16,-1 0 0,0 0 16,0 0-16,0 0 15,0 22-15,1-22 16,-1 0-16,0 0 16,0 0-16,0 0 15,0 0-15,1 0 0,-1 0 16,0 0-16,0 0 15,0 0 1,0 0-16,1 0 16,-1 0-16,0 0 15,0 0-15,0 0 16,0 0 0,1 0-16,-1 0 15,0 0-15,0 0 16,0 0 15,0 0-15,1 0-1,-1 0 1,0 0 31,0 0 0,-42 0 15,0 0-46,0 0-16,-1 0 0,1 0 15,0 0-15,0 0 16,0 0-16,0 0 0,-1 0 0,1 0 16,0 0-16,0 0 0,0 0 0,0 0 15,-1 0-15,1 0 0,0 0 0,0 0 16,0 0-16,0 0 0,-1 0 0,1 0 16,0 0-16,0 0 15,0 0-15,0 0 0,-1 0 0,1 0 16,0 0-16,0 0 15,0 0-15,0 0 16,-1 0-16,1 0 0,0 0 16,0 0-1,0 0-15,0 0 0,-1 0 16,1 0 31,42 0 15,1 0-46,-22-22-16,21 22 0,0 0 16,0 0-16,0 0 15,0 0-15,1 0 0,-1 0 0,0 0 16,0 0-16,0 0 0,0 0 0,22 0 15,-22 0-15,0 0 0,21 0 16,-20 0-16,-1 0 0,21 0 0,-21 0 16,0 0-16,1 0 0,-1 0 0,0 0 15,0 0-15,0 0 0,0 0 16,1 0 15,-22-21 63</inkml:trace>
  <inkml:trace contextRef="#ctx0" brushRef="#br0" timeOffset="98893.17">15049 16044 0,'0'-21'15,"22"0"-15,-1 21 16,0-21-16,0 21 0,0-21 16,22 21-16,-22-21 0,21-1 0,-21 22 15,22-21-15,-22 0 0,21 21 0,0-21 16,-20 0-16,20 21 15,-21-21-15,21-1 0,-20 22 0,-22-21 16,21 21-16,-21-21 0,21 21 0,-21-21 16,0 0-1,0 42 17,0 0-32,-21 0 15,21 0-15,0 1 0,0-1 0,0 21 16,0-21-16,-21 22 0,21-1 0,0 0 15,0 1-15,0 20 0,0-42 16,-22 22-16,22-1 0,0 0 0,0 1 16,0-22-16,-21 21 0,21-21 15,0 0-15,0 22 0,0-22 16,-21 0-16,0 0 0,0 0 16,0 1-16,-22-22 0,22 0 15,0 0-15,-21 0 0,20 0 16,-20 0-16,21 0 0,-21 0 0,20 0 15,1 0-15,-21 0 0,21 0 0,21-22 16,-21 22-16,21-21 0,-22 21 16,22-21-16,-21 21 15,21-21 1,21 21 0,1-21-16,-1 21 15,0-21-15,21 21 0</inkml:trace>
  <inkml:trace contextRef="#ctx0" brushRef="#br0" timeOffset="99415.88">15981 15854 0,'0'0'0,"0"-21"0,0 0 0,0-1 0,0 1 15,0 42 16,0 1-31,-21 20 16,21-21-16,-22 21 0,22-20 0,-21 20 16,21 21-16,0-20 0,0-1 15,-21 0-15,21 1 0,-21-1 0,0 0 16,21-20-16,0 20 0,0-21 0,-21 0 16,21 0-16,0 1 0,-22-1 15,22 0-15,0 0 16,-21-21-16,0 0 31,21-21-31,0 0 0,0 0 16,0-1-16,0-20 0,21 21 15,0 0-15,-21 0 0,22-1 16,-1 1-16,0 0 0,0 0 0,0 0 16,-21 0-16,21 21 0,1 0 0,-1 0 15,0 0-15,0 0 0,0 0 16,0 0-16,1 21 0,-1-21 0,-21 21 15,21 0-15,-21 0 0,21 0 0,-21 1 16,0-1-16,0 0 0,0 0 16,0 21-16,0-20 0,0-1 0,0 0 15,0 0-15,0 0 0,-21 0 16,21 1-16,21-22 31,0 0-31,0 0 16,1-22-16,-1 22 0,0-21 0,21 0 15</inkml:trace>
  <inkml:trace contextRef="#ctx0" brushRef="#br0" timeOffset="99780.21">16573 16362 0,'0'-21'31,"22"21"-31,-1-21 15,0 21-15,0-22 0,0 22 16,0-21-16,1 21 0,-1-21 16,0 0-16,0 0 0,0 0 0,-21-1 15,21 1-15,1 0 0,-22 0 16,0 0-16,0 0 16,-22 21-1,1 0-15,0 21 0,0-21 0,0 21 16,21 0-16,-21 0 0,-1 22 15,1-22-15,0 0 0,21 0 0,0 0 16,0 0-16,0 1 0,0-1 0,0 0 16,0 0-16,0 0 15,21-21-15,0 21 0,1-21 16,-1 0-16,0 0 0,0 0 16,0 0-16,0 0 0,1 0 0,-1-21 15,0 21-15,0-21 0,0 0 16,0 21-16</inkml:trace>
  <inkml:trace contextRef="#ctx0" brushRef="#br0" timeOffset="100354.58">17843 15854 0,'0'0'16,"-21"-21"-16,0-43 15,0 43-15,21 0 0,-21 21 0,21-21 16,0 0-16,0 42 31,0 0-31,0 0 16,0 0-16,21 22 0,0-1 0,-21 0 16,21 22-16,0-22 0,-21 22 0,22-22 15,-22 0-15,21 22 0,0-22 16,-21 0-16,21 1 0,-21-22 0,21 21 15,-21-21-15,0 1 0,21-1 0,-21 0 16,0 0-16,22-42 31,-22 0-31</inkml:trace>
  <inkml:trace contextRef="#ctx0" brushRef="#br0" timeOffset="100580.16">18288 15917 0,'0'-42'15,"0"84"-15,0-126 0,0 63 0,0-1 0,0 1 16,-21 21 0,0 0-16,-1 0 0,1 21 15,0 1-15,0-1 0,0 21 0,-22-21 16,22 22-16,0-1 16,0 0-16,0 1 0,0-1 0,-1 0 0,1 1 15,21-22-15,0 21 0,-21-21 0,21 22 16,0-22-16,0 0 15,0 0-15,0 0 0,0 0 0,0 1 16,21-22 0,0 0-16,1 0 0</inkml:trace>
  <inkml:trace contextRef="#ctx0" brushRef="#br0" timeOffset="101912.35">18648 16256 0,'21'-21'15,"-42"42"-15,63-42 0,-21 0 0,0 0 0,1-1 16,-22 1-16,0 0 0,0 0 0,0 0 16,0 0-16,0-1 0,0 1 0,0 0 15,0 0-15,-22 0 16,1 0-16,0 21 0,0 0 0,0 0 16,0 0-16,-1 0 0,1 21 0,-21 0 15,21 21-15,-22-21 0,22 22 16,-21-1-16,21-21 0,0 22 0,-1-1 15,1 0-15,21-21 0,0 1 0,0 20 16,0-21-16,0 0 16,21 0-16,1-21 0,-1 0 0,0 0 15,0 0-15,21 0 0,-20 0 0,20 0 16,-21-21-16,0 0 0,22 0 0,-22 0 16,0 21-16,0-43 15,0 22-15,0 0 0,-21 0 0,0 0 16,22 0-16,-22-1 0,0 1 0,0 42 47,-22 1-47,1-1 0,21 0 0,0 0 15,0 21-15,-21-20 0,21-1 16,0 0-16,0 0 0,0 0 16,0 0-16,21-21 0,0 22 15,1-22-15,-1 0 0,21 0 16,-21 0-16,0-22 15,1 1-15,20 21 0,-21-21 0,0 0 16,0 0-16,1-22 0,-1 22 0,0-21 16,0 0-16,0-1 0,0-20 15,1 20-15,-22-20 0,21 21 0,0-1 16,-21-20-16,0 20 0,21 22 0,-21-21 16,21 21-16,-21 0 0,0-1 15,0 1-15,-21 42 16,0 1-16,0-1 15,21 0-15,-21 0 0,-1 21 16,1 1-16,21-1 0,-21 0 0,21 1 16,-21-1-16,21 0 0,0-20 15,0 20-15,0 0 0,0-21 0,0 1 16,0-1-16,21 0 0,0 0 16,-21 0-16,21 0 0,1-21 0,-1 0 15,0 0-15,21 0 0,-21 0 0,1 0 16,-1 0-16,0 0 0,21-21 15,-21 21-15,1-21 0,-1 0 0,0 0 16,0-22-16,0 22 0,0 0 0,1-21 16,-1 21-16,0-1 0,-21 1 15,0 0-15,0 0 0,21 0 0,-21 42 47,-21 0-47,21 0 0,0 0 0,-21 22 16,21-22-16,-21 0 0,21 0 0,-22 22 15,22-22-15,0 0 0,0 0 16,0 0-16,0 0 0,22 1 16,-1-22-16,0 0 15,0 0-15,0 0 0,0 0 0,1-22 16,-1 1-16,0 21 0,0-21 16,0 0-16,0 0 0,1 0 15,-1-1-15,0 1 0,0-21 0,-21 21 0,0 0 16,21-1-16,-21 1 15,21 21-15,-21-21 0,0 42 32,0 0-32,0 1 15,0-1-15,0 0 0,-21 0 0,21 0 16,0 0-16,0 1 0,0-1 0,0 0 16,0 0-16,0 0 0,0 0 15,21-21-15,1 0 0,-1 0 16,0 0-16,0 0 0,21 0 15,-20 0-15,-1 0 0,0-21 0,0 0 16,0 0-16,0 21 16,1-21-16,-1 0 0,0-22 0,-21 22 15,0 0-15,21-21 0,-21 20 0,0 1 16,0-21-16,0 21 0,0 0 16,0-1-16,0 1 0,-21 21 15,0 0-15,0 0 16,-1 21-16,22 1 0,-42 62 15,21 43 1,21-106-16,0 1 16,0-1-16,0 0 0,0 0 15,0 0-15,21 0 0,0 1 0,0-22 16,-21 21-16,22-21 0,-1 0 16,0 0-16,0 0 0,0 0 15,0 0-15,1 0 0,-1-21 16,0-1-16,0 22 0,0-21 0</inkml:trace>
  <inkml:trace contextRef="#ctx0" brushRef="#br0" timeOffset="102196">20913 15917 0,'0'0'0,"0"22"31,0-1-15,0 0-16,-22 0 0,22 0 15,0 0-15,-21 22 0,21-22 0,-21 0 16,21 0-16,0 0 0,-21 1 0,0-1 16,0 0-16,21 0 15,0 0-15,0 0 16,21-21-1,0-21 1,0 0-16,0 21 0</inkml:trace>
  <inkml:trace contextRef="#ctx0" brushRef="#br0" timeOffset="102655.67">21399 15960 0,'0'-21'0,"0"42"0,0-64 15,0 22-15,0 0 16,0 0-16,0 0 0,0 0 0,0-1 16,-21 22-16,0 0 15,0 0-15,0 0 0,0 22 16,-1-22-16,1 21 0,0 0 16,0 0-16,0 0 0,0 0 15,-1 1-15,22-1 0,-21 0 0,21 0 16,0 0-16,0 0 15,0 1-15,21-1 16,1-21-16,-1 0 0,0 0 0,0 21 16,0-21-16,0 0 0,1 21 15,-1-21-15,0 0 0,0 0 16,-21 21-16,21-21 0,-21 21 16,21-21-16,-21 22 0,0-1 15,-21 0 1,0-21-1,0 21-15,0-21 0,0 0 16,-1 21-16,1-21 0,0 0 16,0 0-16,0 0 0,0 0 15,-1 0 1,1 0-16,0 0 16,21-21-1,0 0 1</inkml:trace>
  <inkml:trace contextRef="#ctx0" brushRef="#br0" timeOffset="102961.64">21061 15621 0,'-21'0'0,"42"0"0,-64 0 15,22 0-15,0 0 0,0 21 16,42-21 15,0 0-31,0 0 0,1 0 16,-1 0-16,0-21 16,-21 0-1,-21 21 1,0 0-16,-1 0 0,1 0 0,0 0 15,0 0-15,0 0 0,0 0 16,-1 0-16,1 0 0,21 21 16</inkml:trace>
  <inkml:trace contextRef="#ctx0" brushRef="#br0" timeOffset="104144.14">22542 15706 0,'-21'-21'31,"21"-1"-31,0 1 16,0 0-16,0 0 15,0 0-15,21 0 16,1 21 0,-1 0-16,0 0 0,0 0 15,-21 21 1,21-21-16,-21 21 0,21 21 0,-21-21 16,0 1-16,0-1 0,0 21 15,0 0-15,0-20 0,-21 20 0,0 0 16,0 1-16,-21-1 0,20 0 15,1-21-15,-21 22 0,0-22 0,-1 0 16,1 0-16,21 0 0,-22 1 0,1-1 16,0 0-16,-1-21 0,1 0 15,0 0-15,-1 0 0,22 0 0,-21 0 16,21 0-16,0-21 0,-1 0 0,1-1 16,21 1-16,0 0 0,0 0 15,0 0-15,0-22 0,0 22 16,0-21-16,21 21 0,1 0 0,-1-1 0,0 1 15,0 21-15,0-21 0,0 21 16,1 0-16,-1 0 0,0 0 16,-21 21-16,21-21 0,-21 21 0,21 1 15,0 20-15,-21-21 0,0 0 0,0 22 16,22-22-16,-1 0 0,-21 21 16,0-21-16,21 1 0,0-1 0,0 0 15,0 0-15,1 0 0,-1 0 0,0-21 16,0 22-16,0-22 0,0 0 15,22 0-15,-22 0 0,21 0 0,1 0 16,-22 0-16,21 0 0,0 0 0,1-22 16,-22 1-16,21 21 0,1-21 15,-1 0-15,-21 0 0,21 0 16,1-1-16,-22 1 0,0 0 0,0 0 16,0 0-16,1-22 0,-1 22 0,-21 0 15,0 0-15,0-21 0,0 20 16,0 1-16,0 0 0,0 0 15,0 0-15,-21 21 16,-1 0 0,1 21-16,0 0 0,0 0 15,0 0-15,21 22 0,-21-22 0,-1 0 16,1 21-16,0-20 0,21-1 16,-21 0-16,21 0 0,0 0 15,0 0-15,0 1 0,0-1 0,0 0 16,0 0-16,21-21 0,0 0 0,0 21 15,1-21-15,-1 0 0,0 0 16,21 0-16,-21 0 0,1 0 0,-1 0 16,0-21-16,0 0 0,0 0 0,0 21 15,1-21-15,-1-22 0,0 22 16,0 0-16,-21-21 0,0-1 0,0 1 16,0 21-16,0-22 0,0 22 15,0-21-15,-21 21 0,0 0 0,0 21 16,-1 0-16,1 0 0,0 0 15,0 0-15,-21 0 0,20 0 0,1 21 16,-21 21-16,21-21 0,0 22 0,-1-22 16,1 0-16,0 21 0,21-21 15,0 22-15,0-22 0,0 0 0,0 0 16,21 0-16,0-21 0,1 0 16,-1 0-16,0 0 0,0 0 15,0 0-15</inkml:trace>
  <inkml:trace contextRef="#ctx0" brushRef="#br0" timeOffset="110596.11">24553 15727 0,'0'-21'16,"0"0"-16,0-1 0,0 1 15,0 0-15,0 0 0,0 0 16,0 0 0,0-1-16,0 1 15,0 42 16,0 1-31,0-1 0,0 0 16,0 0-16,0 21 0,0-20 0,-21 20 16,21 0-16,0 1 0,0-1 15,-21 0-15,21 1 0,-21 20 16,21-21-16,-21 1 0,21-1 0,-22-21 16,1 22-16,0-1 0,21-21 0,0 0 15,-21 0-15,21 1 0,0-1 16,-21-21-16,21-21 31,0-22-15,21 22-16,-21 0 0,21-21 0,-21-1 15,0 1-15,21 0 0,0-1 0,-21-20 16,22 20-16,-22 1 16,0 0-16,21-1 0,0 1 0,-21 0 15,0 21-15,0-1 0,0 1 0,0 0 16,0 42 15,0 0-31,0 22 0,0-22 0,0 21 16,-21 1-16,21-1 0,0 0 0,-21 1 15,21-22-15,-22 21 0,22 0 16,0 1-16,0-22 0,0 21 0,0-21 16,0 1-16,-21-1 0,21 0 0,0 0 15,0-42 48,0 0-63,0 0 0,21-1 15,-21 1-15</inkml:trace>
  <inkml:trace contextRef="#ctx0" brushRef="#br0" timeOffset="111056.84">24320 15981 0,'-42'0'0,"84"0"0,-105 0 15,21 0-15,20 0 0,-20 0 0,21 0 16,0 0-16,21-21 16,-21 21-16,21-21 15,21 21-15,21-22 0,-21 22 16,22 0-16,-1 0 0,0-21 15,1 21-15,20 0 0,1 0 0,-22 0 16,21 0-16,1 0 0,-22 0 0,1 0 16,20 0-16,-42 0 0,22 0 15,-22 0-15,0 0 16,-42 0-16,-22 0 16,1 21-16,0-21 15,-1 22-15,-20-22 0,21 0 0,-1 21 16,-20-21-16,20 0 0,1 21 0,21-21 15,0 0-15,0 0 0,-1 0 16,44 0 0,-1 0-16,0-21 0,0 21 15,21 0-15,1-21 0,-22 21 16,21 0-16,1-22 0,-1 22 0,-21 0 16,21 0-16,-20 0 0,-1 0 0,-21-21 15,21 21 1,0 0 15</inkml:trace>
  <inkml:trace contextRef="#ctx0" brushRef="#br0" timeOffset="111676.22">25908 15748 0,'0'-21'0,"-21"0"0,21 0 16,0-1-16,0 1 15,0 0-15,0 0 0,21 0 16,0 21-16,0-21 0,0 21 15,1 0-15,-1-22 0,0 22 0,0 0 16,0 0-16,0 0 0,1 0 0,-1 0 16,0 22-16,0-22 0,-21 21 15,0 0-15,0 21 0,0-21 0,0 1 16,0 20-16,0-21 0,-21 21 16,0 1-16,0-22 0,-1 21 0,-20 1 15,21-22-15,-21 21 0,20-21 16,-20 22-16,21-22 0,-21 0 0,-1 0 15,22 0-15,-21 0 0,21-21 0,-1 22 16,1-22-16,0 0 0,0 0 16,0 0-16,0 0 0,-1-22 15,1 1-15,21 0 16,0 0-16,0 0 0,0 0 16,0-1-16,0 1 0,0 0 0,0 0 15,0 0-15,21 21 0,1 0 16,-1 0 15,0 21-31,0-21 0,-21 21 0,21 0 16,0 0-16,1 1 0,-1-1 0,0 0 15,0 0-15,0 0 0,0-21 16,1 21-16,20 1 0,-21-22 0,0 21 16,0-21-16,1 0 0,-1 0 15,0 0-15,0 0 0,0 0 16,0 0-16,22 0 0,-43-21 15,42-1-15,-21 1 0</inkml:trace>
  <inkml:trace contextRef="#ctx0" brushRef="#br0" timeOffset="112101.56">26755 15748 0,'0'0'0,"0"-21"16,-22 0-16,1 21 15,0 0-15,0 0 0,0 0 16,0 0-16,-1 21 16,1 0-16,0-21 0,0 21 0,0 22 15,0-22-15,-1 0 0,1 21 0,0-21 16,0 22-16,21-22 0,0 0 16,-21 21-16,21-20 0,0-1 15,0 21-15,0-21 0,0 0 16,21 1-16,0-1 0,0-21 0,0 0 15,22 0-15,-22 0 0,21 0 16,-21 0-16,22 0 0,-22 0 0,21-21 16,-21 21-16,22-22 0,-22 1 0,0 0 15,0-21-15,0 21 0,1-22 16,-1 22-16,-21-21 0,0-1 0,0 1 16,0 21-16,0-21 0,0 20 0,0 1 15,-21 0-15,-1 0 0,1 21 16,0 0-16,0 0 0,0 0 0,0 21 15,-1 0-15,-20-21 0,21 21 16,-21 1-16,20-1 0,-20 0 0,21 0 16,0 0-16,0-21 0,-1 21 15</inkml:trace>
  <inkml:trace contextRef="#ctx0" brushRef="#br0" timeOffset="114973.82">15452 16933 0,'-22'22'15,"22"-1"-15,-21-21 16,42 0 31,1 0-32,-1 0-15,0 0 0,21 0 16,-21 0-16,1 0 0,20 0 0,-21 0 16,21 0-16,-20 0 0,20 0 15,-21 0-15,21 0 0,-20 0 0,20 0 16,-21 0-16,21 0 0,-20 0 15,20 0-15,-21 0 0,21 0 16,-20 0-16,20 0 0,-21 0 0,21 0 16,1 0-16,-22 0 0,21 0 0,1 0 15,-1 0-15,0 0 0,1 0 16,20 0-16,-21 0 0,1-21 0,-1 21 16,0 0-16,1 0 0,-1 0 15,0 0-15,1-22 0,20 22 0,-20 0 16,-1 0-16,0 0 0,22 0 15,-1 0-15,-20 0 0,41 0 0,-20 0 16,-1 0-16,22 0 0,-22 0 0,22 0 16,-21 0-16,20 0 15,-20 0-15,20 0 0,-20 0 0,-1 0 16,1 0-16,21 0 0,-22 0 16,1 0-16,-22 0 0,21 0 0,1 0 15,-22 0-15,22 0 0,-22 0 16,0 0-16,1 0 0,20 0 0,-20 22 15,-1-22-15,21 0 0,-20 0 0,20 0 16,1 0-16,-1 21 0,1-21 16,-1 0-16,22 0 0,-22 0 0,1 0 15,-1 0-15,1 21 0,-1-21 16,-20 0-16,20 0 0,-20 0 16,20 0-16,-21 0 0,1 0 15,20 0-15,-20 0 0,20 0 0,-21 0 16,22 0-16,-1 0 0,1 0 0,-22 0 15,22 0-15,-1 0 0,-20 21 16,20-21-16,-21 0 0,22 0 0,-22 0 16,1 0-16,20 0 0,-21 0 15,1 0-15,-1 0 0,0 0 0,1 0 16,-1 0-16,22 0 0,-22 0 16,0 0-16,1-21 0,20 21 15,-21 0-15,1 0 0,-1 0 0,22 0 16,-22 0-16,0 0 0,22 0 15,-22 0-15,0 0 0,1 0 0,-1 0 16,0-21-16,1 21 0,-22 0 16,21 0-16,1 0 0,-22 0 0,21-21 15,-21 21-15,22 0 0,-1 0 16,-21 0-16,21 0 0,1 0 0,-1 0 16,-21 0-16,22 0 0,-1-22 15,-21 22-15,21 0 0,-20 0 0,20 0 16,-21-21-16,21 21 0,-20 0 15,20 0-15,-21 0 0,0-21 0,0 21 16,1 0-16,-1 0 0,0 0 16,0 0-16,0 0 0,0 0 15,-21-21-15,22 21 0,-1 0 16,0 0-16,0 0 16,-42 0 187,0 0-188,0-21-15</inkml:trace>
  <inkml:trace contextRef="#ctx0" brushRef="#br0" timeOffset="127149.36">26077 15621 0,'0'0'0,"21"0"15,1-21 1,-1 21-16,0-21 16,0 21-16,-21-21 15,21-1-15,-21 1 16,0 0-16,21 0 0,-21 0 16,0 0-16,22-1 15,-22 1-15,0-21 0,0 21 0,0 0 16,0-1-16,0-20 0,0 21 0,0 0 15,0 0-15,0-22 0,-22 22 16,1 0-16,0 0 0,21 0 0,-21-1 16,0 1-16,0 0 0,-1 0 15,-20 0-15,21 0 0,0-1 16,0 22-16,-1-21 0,1 0 0,0 21 16,-21-21-16,21 21 0,-1 0 0,1-21 15,-21 0-15,21 21 0,-22 0 16,22 0-16,-21-22 0,21 22 0,-22 0 15,1 0-15,21-21 0,-21 21 16,-1 0-16,22 0 0,-21 0 0,-1 0 16,1 0-16,21 0 0,-21 0 0,-1 0 15,1 0-15,0 0 0,-1 0 16,1 0-16,0 0 0,-1 0 16,1 0-16,0 0 0,-1 0 0,1 0 15,0 0-15,-1 21 0,1-21 16,-22 22-16,22-22 0,21 21 0,-21-21 15,-1 21-15,1 0 0,21-21 0,-22 21 16,22 0-16,0 1 0,-21-1 16,21 0-16,-1 0 0,1 0 0,-21 0 15,21 22-15,0-22 0,-1 0 0,1 21 16,0-20-16,0-1 0,0 21 16,21-21-16,-21 0 0,-1 22 15,1-22-15,21 0 0,0 0 0,0 0 16,-21 1-16,21-1 0,-21 0 0,21 0 15,-21 0-15,0 0 16,21 1-16,0-1 16,-22-21-16,22 21 0,-21-21 15,21 21 1,0-42 15</inkml:trace>
  <inkml:trace contextRef="#ctx0" brushRef="#br0" timeOffset="127536.08">23855 15113 0,'0'0'0,"0"21"31,0 0-15,0 1-16,0-1 0,0 0 0,0 0 15,0 21-15,0-20 0,0-1 16,0 21-16,0-21 0,0 0 0,0 1 15,0-1-15,21 21 0,-21-21 0,21 0 16,-21 1-16,21-1 16,0 0-16,-21 0 15,0-42 32,22 21-31,-22-21-16</inkml:trace>
  <inkml:trace contextRef="#ctx0" brushRef="#br0" timeOffset="127860.62">24384 15282 0,'-21'0'16,"0"22"-16,-1-22 15,1 21-15,0-21 0,0 21 0,0 0 16,0 0-16,-1 0 0,-20 1 16,21-1-16,-21 0 0,20-21 0,-20 21 15,21 0-15,0 0 0,-22 1 0,22-22 16,0 21-16,0-21 0,0 0 15,0 21-15,21 0 0,-22-21 16,1 0 0</inkml:trace>
  <inkml:trace contextRef="#ctx0" brushRef="#br0" timeOffset="129252.56">23622 16764 0,'21'0'16,"0"0"0,-21-21-16,0 0 15,21 21-15,-21-21 0,22 21 16,-22-22-16,0 1 0,21 21 16,0 0-1,-21-21-15,21 21 16,0 0-16,-21 21 0,0 0 15,0 1-15,0-1 0,0 0 16,0 21-16,0-21 0,0 22 0,0-1 16,0-21-16,-21 22 0,0-1 15,0-21-15,-22 0 0,22 22 0,-21-22 16,0 0-16,20 0 0,-20 0 16,0-21-16,21 21 0,-22-21 0,22 0 15,0 0-15,0 0 0,0 0 16,-1 0-16,1 0 0,21-21 15,0 0-15,0 0 16,0 0-16,0 0 0,0-1 16,0 1-16,0 0 0,0 0 0,21 0 15,1 21-15,-1-21 0,0 21 16,0 0-16,0 0 0,0 0 16,1 21-16,-22 0 0,21 0 0,0-21 15,0 42-15,-21-20 0,21-1 16,-21 0-16,0 0 0,21 0 0,-21 0 15,22 1-15,-22-1 16,0 0-16,21-21 0,0 0 31,0 0-31,0 0 16,0 0-16,1 0 0,-1-21 16,0 21-16</inkml:trace>
  <inkml:trace contextRef="#ctx0" brushRef="#br0" timeOffset="129635.49">24130 16976 0,'0'-21'16,"0"-1"-1,-21 22 1,0 22 0,-1-22-16,22 21 0,-21 0 15,0 0-15,0 0 0,0 0 0,21 1 16,0-1-16,0 0 15,0 0-15,0 0 0,21 0 16,0-21 0,0 0-16,0 0 0,1 0 0,-1 0 15,0 0-15,0 0 0,0-21 16,0 0-16,1 0 0,-22 0 16,0 0-16,21-1 0,-21 1 15,0 0-15,0 0 0,0-21 0,0 20 16,-21 22-16,-1-21 0,22 0 15,-21 21-15,0 0 16,0 0-16,0 0 0,0 0 16,21 21-16,-22-21 0,22 21 15,0 1-15,0-1 16,22-21 0,-1 0-16,21 0 0</inkml:trace>
  <inkml:trace contextRef="#ctx0" brushRef="#br0" timeOffset="130472.51">24828 16912 0,'0'0'0,"22"-42"16,-22 21-16,0 0 15,0-1-15,21 22 16,-21-21-16,21 21 0,-21-21 15,21 21 1,0 0-16,0 21 16,-21 0-16,0 1 0,0-1 15,0 0-15,0 21 0,0-21 0,0 1 16,0 20-16,-21-21 0,21 0 16,-21 22-16,0-22 0,0 0 15,0 0-15,-22 0 0,22-21 16,0 21-16,0 1 0,-22-22 0,22 0 15,0 21-15,0-21 0,0 0 16,0 0-16,-1 0 16,22-21-1,0-1-15,0 1 16,0 0-16,0 0 0,22 0 16,-22 0-16,21 21 0,0 0 15,0 0 1,0 0-1,-21 21-15,0 0 0,21-21 16,1 21-16,-1 0 0,0 0 16,0-21-16,0 22 0,0-22 15,1 0-15,-1 0 0,21 21 0,-21-21 16,0 0-16,22 0 0,-22 0 16,21 0-16,-21 0 0,22 0 0,-22 0 15,0 0-15,21-21 0,-20 21 16,-1-22-16,0 1 0,0 0 0,0 0 15,0 21-15,1-21 0,-1 0 0,0-22 16,0 22-16,-21 0 16,21 0-16,-21 0 0,-21 42 47,0 0-47,21 0 0,-21 0 15,0 0-15,21 1 0,0-1 16,0 0-16,0 0 0,0 0 15,0 0-15,21-21 16,0 0-16,0 0 0,0 0 16,0 0-16,1 0 0,-1 0 15,0 0-15,21 0 0,-21-21 0,1 21 16,-1-21-16,-21 0 0,21-21 16,-21 20-16,21 1 0,-21-21 15,0 0-15,0 20 0,0-20 0,0 21 16,0 0-16,-21 21 0,0-21 15,0 21-15,-22 0 0,22 0 0,0 0 16,0 21-16,-22 0 0,22 0 16,0 0-16,21 0 0,0 1 0,0-1 15,0 0-15</inkml:trace>
  <inkml:trace contextRef="#ctx0" brushRef="#br0" timeOffset="133888.6">22013 15367 0,'0'-21'16,"-21"21"15,21 21-15,-21 0-16,21 0 0,-21 1 0,21-1 16,0 0-16,0 21 0,0 1 0,-21-1 15,21 0-15,0 1 0,-22 20 0,22-21 16,0 22-16,0-1 0,0-20 15,0 20-15,0 1 0,-21-22 0,21 22 16,-21-22-16,21 0 0,0 1 0,0-22 16,-21 21-16,0-21 0,21 0 15,-21-21-15,21 22 0,0-44 32,21 1-32,-21-21 15,21 21-15</inkml:trace>
  <inkml:trace contextRef="#ctx0" brushRef="#br0" timeOffset="139040.2">14584 15558 0,'0'-22'15,"0"1"-15,21 21 47,-21 21-31,0 1-16,0-1 0,21-21 0,-21 21 15,0 0-15,0 0 0,0 0 0,0 1 16,21-1-16,-21 0 16,21-21-16,-21 21 0,22-21 15,-1-21 1</inkml:trace>
  <inkml:trace contextRef="#ctx0" brushRef="#br0" timeOffset="139183.93">14901 15473 0,'21'-21'0,"-42"42"0,64-63 16,-22 42 0,-21 21-16,0 0 15,0 0-15,0 0 0,0 0 0,0 1 16,0-1-16,0 0 0,0 0 15,0 0-15,21 0 0,-21 1 16</inkml:trace>
  <inkml:trace contextRef="#ctx0" brushRef="#br0" timeOffset="139934.59">23262 15219 0,'-21'0'16,"21"21"-1,-21 0-15,0 0 16,21 1-16,0-1 16,-22 0-16,22 0 15,-21 0-15,21 0 0</inkml:trace>
  <inkml:trace contextRef="#ctx0" brushRef="#br0" timeOffset="149159.91">15579 10562 0,'0'-21'47,"-22"21"62,1 0-78,0 0-15,0 0 78,21-21-32</inkml:trace>
  <inkml:trace contextRef="#ctx0" brushRef="#br0" timeOffset="150232.44">15494 10520 0,'-21'0'157,"0"0"-142,-1 0 1,1 0 0,0 0-1,0 0 16,42 0 94,0 0-125,0 0 16,1 0-16,-1 0 16,0 0-16,0 0 15,0 0-15,0 0 0,1 0 16,-1 0-16,0 0 0,0 0 0,0 0 16,0 0-16,1 0 0,-1 0 15,0 0-15,0 0 0,0 0 16,0 0-16,1 0 15,-1 0 1,0 0-16,-42 0 78,0 0-78,-1 0 16,1 0-16,0 0 0,0 0 0,0 0 15,0 0-15,-1 0 0,1 0 16,0 0-16,0 0 0,0 0 0,0 0 16,-1 0-16,1 0 15,0 0-15,21 21 78,21-21-78,0 0 16,1 0-16,-1 0 0,0 0 16,0 0-16,0 0 15,0 0 1,-42 0 31,0 0-47,0 0 15,0 0-15,0 0 0,42 0 63</inkml:trace>
  <inkml:trace contextRef="#ctx0" brushRef="#br0" timeOffset="152115.88">16425 10583 0,'-21'0'47,"0"0"-31,0 0-1,42 0 48,0 0-47,0 0-16,0 0 15,1 0-15,-1 0 16,0 0-16,0 0 0,0 0 0,0 0 15,1 0-15,-1 0 0,0 0 0,0 0 16,0 0-16,0 0 0,1 0 0,-1 0 16,0 0-16,0 0 15,0 0-15,0 0 0,1 0 16,-1 0-16,0 0 16,0 0-1,-42 0 48,0 0-63,0 0 15,-1 0-15,1 0 16,0 0-16,0 0 0,0 0 16,0 0-16,-1 0 0,1 0 0,0 0 15,0 0-15,0 0 0,0 0 16,-1 0-16,1 0 0,0 0 15,0 0-15,0 0 16,0 0-16,-1 0 16,44 0 46,-1 0-62,0 0 16,0 0-16,0 0 0,0 0 15,1 0-15,-1 0 16,0 0-16,0 0 0,0 0 0,0 0 16,1 0-16,-1 0 0,0 0 15,0 0-15,0 0 0,0 0 16,1 0 0,-44 0 62,1 0-78,0 0 0,0 0 0,0 0 15,0 0-15,-1 0 0,-20 0 16,21 0-16,0 0 0,0 0 0,-1 0 16,1 0-16,0 0 0,0 0 15,0 0 1,42 0 31,0 0-47,0 0 15,0 0-15,1 0 0,-1 0 16,0 0-16,0 0 0,0 0 16,0 0-16,1 0 15,-1 0 1,0 0 203,-21-21-110,0 0-15,0 0-79,0 0 1</inkml:trace>
  <inkml:trace contextRef="#ctx0" brushRef="#br0" timeOffset="156044.31">24596 10054 0</inkml:trace>
  <inkml:trace contextRef="#ctx0" brushRef="#br0" timeOffset="157622.01">24532 10054 0,'0'-21'15,"0"0"1,0 0-16,0 0 16,0-1-1,0 1-15,0 0 16,0 42 46,0 0-62,0 1 16,0-1-16,0 0 0,0 0 16,0 0-16,0 0 0,-21 1 15,21-1-15,0 0 0,0 0 0,0 0 16,-21 0-16,21 1 0,-21-1 15,21 0-15,0 0 0,0 0 16,0 0-16,-22 1 0,22-1 16,-21-21 15,21-21 0,0-1-15,0 1-16,0 0 15,0 0-15,21 0 0,1 0 0,-22-1 16,21 1-16,-21 0 0,0 0 0,21 0 16,-21 0-16,21-22 0,0 22 15,-21 0-15,0 0 0,0 0 16,0-1-16,21 1 0,-21 0 16,0 0-16,0 0 15,0 42 16,0 0-31,0 0 16,0 0-16,-21-21 0,21 22 16,-21-1-16,21 0 0,0 0 0,-21 0 15,0 0-15,0 1 0,-1-22 0,1 21 16,0 0-16,0 0 16,0-21-16,0 21 0,-1 0 0,1-21 15,0 22-15,0-22 16,42 0 31,0 0-47,0 0 15,1 0-15,-1 0 16,0 0-16,0 0 0,0 0 0,0 0 16,1 0-16,-1 0 0,0-22 15,0 22-15,0 0 0,0 0 78,-21-21-62,22 21-16</inkml:trace>
  <inkml:trace contextRef="#ctx0" brushRef="#br0" timeOffset="158192.64">24934 9970 0,'0'0'0,"0"21"47,-21-21-31,0 21-16,0 0 0,0 0 15,21 0-15,-22-21 0,1 22 16,21-1-16,0 0 0,-21-21 16,0 21-16,21 0 0,-21 0 0,0 1 15,21-1-15,0 0 16,0 0-16,0 0 15,21-21 1,0 0 0,0 0-16,0 0 0,0 0 15,1 0-15,-1 0 0,0 0 16,0 0-16,0-21 16,0 21-16,1-21 0,-22 0 15,21 21-15,-21-21 0,21-1 16,0 1-16,-21 0 15,0 0-15,0 0 0,0 0 16,0-1-16,0 1 16,0 0-16,0 0 0,-21 0 15,0 21-15,0 0 0,-1 0 16,1-21-16,0 21 0,0 0 16,0 0-1,0 0-15,-1 0 0,22 21 16,0 0-1,22-21 1</inkml:trace>
  <inkml:trace contextRef="#ctx0" brushRef="#br0" timeOffset="158788.03">25527 9927 0,'-21'0'31,"0"0"-16,21 21-15,0 1 16,0-1-16,-22-21 16,22 21-16,0 0 0,-21 0 15,21 0-15,0 1 0,0-1 16,0 0-16,0 0 16,0 0-16,0 0 0,0 1 15,-21-22-15,21 21 0,-21 0 16,21 0-1,0 0 17,0-42 30,0 0-46,0 0-16</inkml:trace>
  <inkml:trace contextRef="#ctx0" brushRef="#br0" timeOffset="159304.39">25252 10160 0,'21'-21'78,"0"21"-78,0 0 15,0 0-15,1 0 0,-1 0 16,0 0-16,0 0 0,0 0 0,0 0 16,1 0-16,-1 0 15,0 0 1,0 0 46,-21-21 16</inkml:trace>
  <inkml:trace contextRef="#ctx0" brushRef="#br0" timeOffset="162330.69">25887 9843 0,'21'0'62,"0"0"-62,0 0 0,0 0 16,1 0-16,-1 0 0,0 0 15,0 0-15,0 0 0,0 0 16,1 0-16,-1-22 16,-42 22 46,-1 0-31,1 0-31,0 0 16,0 0 15,0 0-15,21 22-16,-21-1 16,21 0-1,-22-21-15,22 21 0,0 0 16,0 0-16,0 1 15,-21-1-15,21 0 0,0 0 16,0 0-16,-21-21 0,21 21 0,0 1 16,0-1-16,0 0 15,-21 0-15,21 0 16,-21-21-16,21 21 0,0 1 31,0-44 16,21 22-47,-21-21 0,21 0 16,0 21-16</inkml:trace>
  <inkml:trace contextRef="#ctx0" brushRef="#br0" timeOffset="162832.41">26162 9843 0,'0'0'0,"0"21"16,0 0-1,0 0-15,0 0 0,-21 0 16,21 1-16,-21-1 0,21 0 16,0 0-16,0 0 0,0 0 15,-22 1-15,22-1 0,-21-21 0,21 21 16,0 0-16,0 0 15,-21-21-15,21 21 16,-21-21-16,21-21 47,0 0-47,0 0 16,21 0-16,0 21 0,-21-21 15,21 21-15,1-22 16,-1 22-16,0 0 0,-21-21 0,21 21 15,0 0-15,0 0 0,1 0 16,-22 21 0,0 1-1,0-1-15,0 0 16,0 0-16,0 0 16,0 0-1,-22-21-15,44 0 63,-22-21-63</inkml:trace>
  <inkml:trace contextRef="#ctx0" brushRef="#br0" timeOffset="163156.81">26331 10139 0,'21'-21'16,"1"21"0,-1 0-16,-21-21 15,21 21-15,-21-22 16,0 1 0,-21 21 15,21 21-16,-21 1-15,21-1 16,0 0-16,-22-21 16,22 21-16,0 0 15,0 0-15,22-21 32,-1 0-32,0 0 15,0 0-15,0 0 0,0 0 16</inkml:trace>
  <inkml:trace contextRef="#ctx0" brushRef="#br0" timeOffset="163452.32">26649 9885 0,'0'0'0,"0"-21"0,0 42 47,0 0-47,0 0 16,0 0-16,0 1 0,0-1 0,0 0 15,0 0-15,0 0 0,0 0 0,0 1 16,0-1-16,0 0 0,0 0 16,0 0-16,0 0 15,0 1 1,21-22 15,-21-22-15</inkml:trace>
  <inkml:trace contextRef="#ctx0" brushRef="#br0" timeOffset="163748.68">26924 9843 0,'0'21'47,"-21"0"-47,21 0 16,-21 0-16,-1 0 0,22 1 0,-21-1 15,21 0-15,-21 0 0,0 0 16,21 0-16,-21 1 0,0-22 0,21 21 15,-22 0-15,1 0 0,0 0 16,21 0-16,-21-21 0,21 22 16,21-22 31,0 0-47</inkml:trace>
  <inkml:trace contextRef="#ctx0" brushRef="#br0" timeOffset="164215.34">27051 10075 0,'0'0'0,"0"-21"0,0 0 31,-21 21-31,0 0 15,-1 0-15,22 21 0,-21-21 16,0 21-16,0 1 0,0-1 16,21 0-16,-21-21 15,21 21-15,-22-21 0,22 21 16,22-21 15,-1 0-15,0 0-16,0 0 15,-21-21-15,21 21 0,0 0 0,-21-21 16,0 0-16,22 21 0,-22-21 16,21 21-16,-21 21 31,0 0-15,0 0-16,0 0 15,0 0-15,0 1 16,21-22 15,0 0-15,-21-22-16,21 22 15</inkml:trace>
  <inkml:trace contextRef="#ctx0" brushRef="#br0" timeOffset="164816.14">27263 9864 0,'-22'0'31,"22"21"-31,-21 0 16,21 0-16,-21 0 15,21 1-15,0-1 16,0 0-16,-21 0 0,21 0 0,-21 0 15,21 1-15,0-1 0,-21 0 16,21 0-16,0 0 16,21-21 15,0 0-15,0 0-16,-21-21 0,21 21 15,-21-21-15,21 21 0,1-21 0,-22 0 16,21 21-1,-21-22-15,0 44 32,0-1-17,0 0 1,0 0-16,21-21 47,0 0-47,0 0 15,22-21 17,-43 0-17,0 42 17,0 0-17,0 0 1</inkml:trace>
  <inkml:trace contextRef="#ctx0" brushRef="#br0" timeOffset="180540.5">15515 10583 0,'-21'0'94,"0"0"-94,0 0 15,-1 0 1,22 22-16,-21-22 0,0 0 16,0 0-1,0 0 1,0 0-16,42 0 62,0 0-62,0 0 16,0 0-16,0 0 0,1 0 16,-1 0-16,0 0 0,0 0 0,0 0 15,0 0-15,1 0 0,-1 0 16,0 0-16,0 0 0,0 0 0,0 0 15,1 0-15,-1 0 0,0 0 16,0 0 15,-42 0 1,0 0-32,0 0 15,-1 0-15,1 0 0,0 0 16,0 0-16,0 0 0,0 0 15,-1 0-15,1 0 0,0 0 16,0 0 0,21-22-16,21 22 62,0 0-62,0 0 16,1 0-16,-1 0 0,0 0 15,-42 0 48,42 0-16,0 0-47,0-21 15</inkml:trace>
  <inkml:trace contextRef="#ctx0" brushRef="#br0" timeOffset="181916.37">16425 10520 0,'-21'0'16,"21"21"-16,-21-21 15,0 0-15,0 0 0,-1 0 16,1 0-16,0 21 16,0-21-16,42 0 47,0 0-32,0 0-15,1 0 0,-1 0 16,0 21-16,0-21 0,21 0 0,-20 0 15,-1 0-15,0 0 0,0 0 16,21 0-16,-20 0 0,-1 0 16,0 0-16,0 0 0,0 0 0,0 0 15,1 0-15,-1-21 0,0 21 32,-42 0 14,0 0-46,-1 0 0,1 0 16,0 0-16,0 0 0,0 0 16,0 0-16,-1 0 0,1 0 15,0 0-15,-21 0 0,21 0 16,-1 0-16,1 0 0,0 0 0,0 0 16,0 0-1,42 0 16,0 0-31,0 0 16,0 0-16,1 0 0,-1 0 16,21 0-16,-21 0 0,0 0 0,1 0 15,-1 0-15,0 0 0,0 0 16,0 0-16,0 0 0,1 0 0,-1 0 0,0 0 16,0 0-16,-21-21 15,-21 21 16,0 0-31,0 0 16,-1 0-16,-20 0 0,21 0 0,-21 0 16,20 0-16,-20 0 0,21 0 0,0 0 15,-22 0-15,22 0 0,0 21 16,0-21-16,42 0 31,0 0-15,0 0-16,1 0 0,20 0 15,-21 0-15,21 0 0,-20 0 16,20 0-16,-21 0 0,21 0 0,-20-21 16,-1 21-16,0 0 0,0 0 15,0 0-15,-42 0 32,0 0-17,-21 0-15,20 0 0,1 0 0,0 0 16,-21 0-16,21 0 0,-1 0 0,1 0 15,0 0-15,42 0 47,0 0-47,1 0 16,-1 0-16,0 0 0,0 0 0,21 0 16,-20 0-16,-1 0 0,0 0 0,0 0 15,0 0-15,-21-21 31,-21 21-15,0 0-16,0 0 16,0 0-16,-1 0 15,1 0 1,0 0 15,0 0-15</inkml:trace>
  <inkml:trace contextRef="#ctx0" brushRef="#br0" timeOffset="185364.64">15367 10520 0,'0'0'0,"-21"0"0,0 0 0,-1 0 16,1 0-16,21 21 15,21-21 17,1 0-32,20 0 15,-21 0-15,21 0 0,1 0 0,-22 0 16,21 0-16,1 0 0,-1 0 0,0 0 16,-21 0-16,22-21 0,-22 21 0,21 0 15,-21 0-15,1 0 0,-1 0 16,-42 0 15,-1 0-31,1 0 16,42 0-1,1 0 1,-1 0-16,0 0 0</inkml:trace>
  <inkml:trace contextRef="#ctx0" brushRef="#br0" timeOffset="185889.12">16743 10541 0,'-21'0'16,"-1"0"-1,1 0-15,0 0 0,0 0 0,0 0 16,0 0-16,-1 0 0,1 0 16,0 0-16,0 0 0,0 0 15,42 0 1,0 0 0,21 0-16,-20 0 0,20 0 15,-21 0-15,21 0 0,1 0 0,-22 0 16,21 0-16,-21 0 0,22 0 0,-22 0 15,0 0-15,0 0 0,0 0 0,1 0 16,-1 0 0</inkml:trace>
  <inkml:trace contextRef="#ctx0" brushRef="#br0" timeOffset="187046.79">14097 12065 0,'0'-21'0,"0"42"0,0-63 0,21 21 15,-21-1-15,0 1 16,0 42 15,0 1-15,0-1-16,0 0 0,0 0 0,0 21 15,0-20-15,0-1 0,0 21 16,0-21-16,0 0 0,-21 22 0,21-22 16,0 0-16,-21 0 0,0 0 0,21 1 15,-22-22-15,22 21 0,0 0 0,0-42 47,0 0-31,22-1-16,-22 1 0,0 0 15,0 0-15,21 0 0,0-22 0,-21 22 16,0-21-16,0 21 0,21 0 16,0-22-16,-21 22 0,0 0 0,0 0 15,21 0-15,-21-1 0,0 44 47,-21-22-47,0 21 0,0 0 0,0 0 16,0 0-16,-22 0 0,22-21 15,0 22-15,-21-1 0,20 0 0,1 0 0,0 0 16,0-21-16,21 21 0,-21-21 16,21 22-1,21-22 1,0 0-1,0 0-15,0 0 16,1 0-16,-1 0 0,0 0 0,0 0 16,0 0-16,0 0 0,1-22 15,-1 22-15,0 0 0,0 0 0,0 0 16,0 0 0,-21-21-1</inkml:trace>
  <inkml:trace contextRef="#ctx0" brushRef="#br0" timeOffset="187516.9">14457 12065 0,'-21'0'47,"-1"0"-47,1 0 0,21 21 15,-21 0-15,0-21 0,21 22 0,-21-1 16,0 0-16,-1 0 0,22 0 16,0 0-16,-21 1 0,0-1 15,21 0-15,-21 0 0,21 0 0,0 0 16,0 1-16,0-1 15,21-21-15,0 0 0,0 0 16,1 0-16,20 0 0,-21 0 16,0 0-16,0 0 0,22-21 0,-22 21 15,0-22-15,0 22 0,0-21 16,1 21-16,-1-21 0,-21 0 0,0 0 16,0 0-16,0-22 15,0 22-15,0 0 0,0 0 0,-21 0 16,-1 21-16,1-22 0,21 1 0,-21 21 15,0 0-15,0 0 0,0 0 16,-1 0-16,1 0 0,0 21 16,0 1-16,21-1 15,0 0-15,0 0 16,21-21 0,0 0-1,0 0-15</inkml:trace>
  <inkml:trace contextRef="#ctx0" brushRef="#br0" timeOffset="188010.95">15219 12044 0,'0'-21'15,"0"42"48,0 0-63,-21-21 0,21 21 0,-22 0 15,22 1-15,0-1 0,0 0 0,0 0 16,-21 0-16,21 0 0,-21 22 16,21-22-16,0 0 0,0 0 15,-21 0-15,21 1 0,0-1 0,0 0 16,0 0-16,0 0 0,0 0 15,0 1 1,0-44 31,0 1-47,0 0 16,0 0-16</inkml:trace>
  <inkml:trace contextRef="#ctx0" brushRef="#br0" timeOffset="188303.94">14965 12319 0,'-21'0'0,"-1"0"16,22-21-16,22 21 15,-1 0-15,0 0 16,0 0-16,21-21 0,1 21 15,-22 0-15,21 0 0,1 0 0,-22 0 16,21 0-16,-21 0 0,0 0 16,1 0-16,-1 0 0,-42 0 47,21-21-1,21 21-46</inkml:trace>
  <inkml:trace contextRef="#ctx0" brushRef="#br0" timeOffset="188956.17">15938 11980 0,'-21'0'16,"21"22"-1,-21-1-15,21 0 16,0 0-16,0 0 16,0 0-16,0 1 15,0-1-15,0 0 16</inkml:trace>
  <inkml:trace contextRef="#ctx0" brushRef="#br0" timeOffset="189136.83">16044 12065 0,'0'21'47,"0"0"-47,0 1 15,0-1-15,0 0 16,0 0-16,0 0 16</inkml:trace>
  <inkml:trace contextRef="#ctx0" brushRef="#br0" timeOffset="189336.96">16065 12340 0,'22'0'0,"-1"0"16,0 0-16,0 0 0,0 0 0</inkml:trace>
  <inkml:trace contextRef="#ctx0" brushRef="#br0" timeOffset="189941.56">17843 12002 0,'0'21'63,"-21"-21"-63,21 21 0,-21-21 15,21 21-15,-21 0 0,21 0 16,0 1-16,-21-22 0,21 21 15</inkml:trace>
  <inkml:trace contextRef="#ctx0" brushRef="#br0" timeOffset="190126.42">17949 12023 0,'0'21'31,"0"0"-15,0 0-16,0 0 15,0 1-15,-21-22 0,21 21 0,-21 0 16,21 0-16,0 0 16,-21-21-16</inkml:trace>
  <inkml:trace contextRef="#ctx0" brushRef="#br0" timeOffset="191829.93">14626 12065 0,'0'21'16,"0"-42"109,0 0-110,0 0 1,21 21-16,-21-21 0,0-1 16,0 1-16,21 21 0,-21-21 15,0 0-15,0 0 16,22 0-1,-1-1-15,-21 1 16,21 0-16,-21 0 0,21 21 16,0-21-16,0 21 0,1 0 0,-1-21 15,0 21-15,0 0 0,0-22 16,22 22-16,-22-21 0,21 21 0,0 0 16,1 0-16,-1 0 0,0 0 0,1 0 15,-1 0-15,22 0 0,-22 0 0,0 0 16,1 0-16,-1 0 0,-21 0 15,21 21-15,-20-21 0,-1 22 0,21-1 16,-21-21-16,0 21 0,1-21 0,-22 21 16,21 0-16,0-21 0,-21 21 15,21 1-15,-21-1 0,21 0 16,-21 0-16,0 0 16,0 0-1</inkml:trace>
  <inkml:trace contextRef="#ctx0" brushRef="#br0" timeOffset="192270.27">15833 11748 0,'0'21'78,"0"0"-62,0 0-16,0 0 16,0 0-16,21-21 0,-21 22 15,21-22-15,-21 21 0,21-21 16,-21 21-16,0 0 16,0 0-16,0 0 15,-21 1 1,0-1-1,0-21-15,-1 0 0,1 21 16,0-21-16,0 0 0,0 21 0,0-21 0,-1 0 16,1 21-16,0-21 15,0 21 1</inkml:trace>
  <inkml:trace contextRef="#ctx0" brushRef="#br0" timeOffset="193837.35">13885 13081 0,'0'0'0,"0"-21"0,21 21 15,1-21-15,-22 0 16,0-1-16,21 22 16,-21 22 15,0-1-31,0 0 16,0 0-16,0 0 15,0 0-15,0 1 0,0-1 0,0 0 16,-21 0-16,-1 0 15,22 0-15,0-42 63,0 0-63,0 0 16,22 0-16,-22 0 0,21-1 0,0 1 15,0 0-15,-21 0 0,21 0 16,0 0-16,-21-22 0,0 22 15,22 0-15,-1 21 0,-21-21 0,21 0 16,-21-1-16,0 44 47,-21-1-47,0-21 0,-1 21 0,1 0 16,0-21-16,0 21 0,0 0 0,0-21 15,-1 22-15,1-1 0,0-21 16,0 21-16,0-21 0,42 0 62,0 0-46,0 0-16,0 0 0,1 0 16,-1 0-16,0 0 0,0 0 15,0 0-15,0 0 0,1 0 0,-1 0 16,0 0-1,0 0-15,-21-21 16</inkml:trace>
  <inkml:trace contextRef="#ctx0" brushRef="#br0" timeOffset="194294.22">14266 12933 0,'0'21'32,"0"0"-17,-21 0-15,0 1 0,21-1 16,0 0-16,-21-21 15,21 21-15,-21-21 0,21 21 16,0 0-16,0 1 16,21-22-1,0 0 1,0 0-16,0 0 0,0 0 16,1-22-16,-1 1 15,0 21-15,-21-21 0,21 0 16,-21 0-16,21 21 0,-21-21 0,0-1 15,0 1-15,0 0 0,0 0 16,0 0-16,0 0 16,-21 21-1,0 0-15,0 0 32,21 21-17</inkml:trace>
  <inkml:trace contextRef="#ctx0" brushRef="#br0" timeOffset="194637.85">14774 12806 0,'0'0'0,"21"0"62,1 0-62,-1 0 0,0 0 16,0 0-16,0 0 0,0 0 0,1 0 16,-1 0-16,-42 0 31,21 21-15,-22-21-16,1 0 0,0 0 0</inkml:trace>
  <inkml:trace contextRef="#ctx0" brushRef="#br0" timeOffset="194904.38">14838 12827 0,'-21'0'0,"-1"0"16,1 0 0,21 21-16,0 0 0,0 1 15,0-1-15,0 0 16,0 0-16,0 0 0,0 0 15,0 1-15,0-1 0,0 0 16,-21 0-16,21 0 0,0 0 16,-21 1-16,21-1 0,0 0 31,0-42 0,0 0-31,0-1 16</inkml:trace>
  <inkml:trace contextRef="#ctx0" brushRef="#br0" timeOffset="195360.49">14922 12827 0,'0'21'31,"0"0"-16,0 1-15,0-1 0,0 0 16,0 0-16,0 0 0,0 0 0,-21 1 16,21-1-16,0 0 0,0 0 15,0 0-15,0 0 0,0 1 16,-21-22-16,21-22 47,0 1-32,21 0-15,-21 0 0,21 0 16,1 21-16,-22-21 0,21 21 0,0 0 16,0 0-1,0 0 1,-21 21 0,0 0-16,0 0 15,0 0-15,0 0 16,0 1-1,0-1-15,21-21 32,1 0-17,-22-21-15,21 21 16,0 0-16</inkml:trace>
  <inkml:trace contextRef="#ctx0" brushRef="#br0" timeOffset="195704.62">15198 13081 0,'21'0'63,"0"0"-63,0 0 0,0 0 15,0-21-15,1 21 16,-22-21-1,0 0-15,0-1 16,-22 22 0,1 0-16,0 0 15,21 22-15,0-1 0,-21-21 16,21 21-16,-21 0 0,21 0 16,-21-21-16,21 21 0,0 1 15,0-1 1,21-21-1,0 0-15,0 0 16,0 0 0,0 0-16</inkml:trace>
  <inkml:trace contextRef="#ctx0" brushRef="#br0" timeOffset="196073.43">15515 12912 0,'0'21'16,"0"0"-1,0 0-15,0 0 0,0 1 16,0-1-16,21 0 16,-21 0-16,0 0 15,0 0-15,0 1 16,21-22 15,-21-22-15,22 1-16,-1 0 0,-21 0 15,21 21-15,-21-21 0,0 0 16,21-1-16,0 1 0,-21 0 16,0 0-16,21 21 0,1 0 31,-22 21-16,0 0 1</inkml:trace>
  <inkml:trace contextRef="#ctx0" brushRef="#br0" timeOffset="204929.02">12488 4657 0,'0'0'0,"-21"0"0,0-21 0,0-1 15,21 1-15,-21 21 0,21-21 16,0 0-16,0 0 15,0 0-15,0-1 0,0 1 16,21 0-16,0 0 0,0 0 16,0 21-16,0-21 0,1 21 0,-1 0 15,0 0-15,0 0 0,0 0 16,0 0-16,1 0 0,-1 21 0,0 0 16,-21 0-16,0 21 0,21-20 0,-21 20 15,0-21-15,0 21 0,0 1 0,-21-1 16,0 0-16,0 1 0,-1-1 15,-20-21-15,21 22 0,0-1 16,-22-21-16,1 0 0,0 0 0,21 1 0,-22-1 16,22 0-16,-21-21 0,21 0 15,-1 0-15,1 0 0,0 0 0,21-21 16,0 0-16,0-1 0,0 1 16,0 0-16,0 0 0,0 0 0,0-22 15,0 22-15,0 0 0,21-21 0,-21 21 16,21-1-16,1 22 0,-22-21 0,21 0 15,0 21-15,0 0 16,-21 21-16,21 0 0,0-21 16,1 22-16,-22 20 0,21-21 0,0 0 15,-21 0-15,21 1 0,-21-1 16,0 21-16,21-21 0,0 0 16,-21 1-16,22-22 0,-22 21 0,0 0 15,21-21-15,-21 21 0,21-21 16,0 0-16,0 0 0,0-21 15,1 21-15,-1-21 0</inkml:trace>
  <inkml:trace contextRef="#ctx0" brushRef="#br0" timeOffset="205340.98">13123 4530 0,'0'0'16,"-42"-21"-1,21 21-15,0 0 16,-1 21-16,1 0 0,0-21 0,0 21 16,0 0-16,0 22 0,-1-22 0,1 0 15,21 21-15,-21 1 0,0-22 0,21 21 16,0-21-16,0 22 0,0-22 16,0 0-16,0 0 0,0 0 0,0 0 15,21-21-15,0 0 16,22 0-16,-22 0 0,0 0 0,21 0 15,-21-21-15,22 0 0,-1 0 16,-21 0-16,22 0 0,-22-1 16,21 1-16,-21-21 0,0 21 0,1-22 15,-22 22-15,0-21 0,0 21 0,0-22 16,0 22-16,0 0 0,0 0 0,-22 0 16,1 0-16,21-1 0,-21 22 15,0 0-15,0 0 0,0 0 0,-1 0 16,1 0-16,0 22 15,21-1-15,0 0 0,0 0 16,0 0 0,21 0-1</inkml:trace>
  <inkml:trace contextRef="#ctx0" brushRef="#br0" timeOffset="205620.57">13652 4466 0,'0'0'16,"0"21"-1,0 1-15,0-1 0,0 0 16,0 0-16,0 21 0,0-20 16,0 20-16,0-21 0,0 21 0,0 1 15,-21-22-15,21 21 0,-21 1 0,21-22 16,-21 21-16,21-21 0,0 0 0,0 1 15,0-1-15,-21 0 0,21 0 16,-21-42 15,21 0-15,0 0-16,0-1 0,-22 1 0,1 0 16</inkml:trace>
  <inkml:trace contextRef="#ctx0" brushRef="#br0" timeOffset="205777.78">13398 4763 0,'22'0'16,"-1"0"-16,0 0 0,0 0 15,0 0-15,0-22 0,1 22 16,-1 0-16,0 0 0,0 0 16,0 0-16,0 0 0,1 0 0,-1 0 15,-21-21-15,21 21 0,0 0 0</inkml:trace>
  <inkml:trace contextRef="#ctx0" brushRef="#br0" timeOffset="206296.35">14118 4530 0,'0'0'0,"0"-21"0,21 21 0,22-43 15,-22 43-15,0 0 16,0-21-16,0 21 0,0 0 16,1 0-16,-1 0 0,0 0 15,0 21-15,0 0 0,-21 1 16,0 20-16,21-21 0,-21 0 16,0 0-16,0 1 0,0-1 0,0 21 15,-21-21-15,0 22 0,0-22 16,0 0-16,0 21 0,-1-21 15,-20 1-15,21-1 0,0 0 0,-22 0 16,22-21-16,0 21 0,0-21 0,0 0 16,0 0-16,-1 0 0,1 0 15,21-21 1,0 0-16,0 0 0,0 0 16,0-1-16,0 1 0,0 0 0,0 0 15,21 0-15,1 0 0,-22-1 0,21 1 16,0 21-16,0 0 15,-21 21-15,21-21 16,-21 22-16,21-1 0,-21 0 16,0 0-16,22 0 0,-22 0 0,21 1 15,-21-1-15,0 0 0,0 0 0,0 0 16,21 0-16,-21 1 16,21-22-16,-21 21 0,21-21 15,0 0-15,1 0 16,-1 0-16,0 0 0,0-21 15</inkml:trace>
  <inkml:trace contextRef="#ctx0" brushRef="#br0" timeOffset="206700.28">14901 4636 0,'0'-22'0,"-63"22"15,42 0-15,-1 0 16,1 0-16,21 22 0,-21-1 0,0 0 16,0 0-16,21 0 0,-21 0 0,-1 22 15,22-22-15,0 0 0,-21 0 16,21 22-16,-21-22 0,21 0 0,0 0 16,0 0-16,0 0 0,21-21 15,0 22-15,1-22 16,-1 0-16,0 0 15,0 0-15,0 0 0,22-22 0,-22 22 16,0-21-16,0 0 0,0 21 0,0-21 16,-21 0-16,22 0 0,-22-1 0,21 1 15,-21 0-15,0 0 0,0-21 0,0 20 16,0 1-16,0 0 0,0 0 16,-21 21-16,-1-21 0,1 0 0,0 21 15,0 0-15,0 0 16,0 0-16,-1 0 0,22 21 31,22-21-15</inkml:trace>
  <inkml:trace contextRef="#ctx0" brushRef="#br0" timeOffset="206980.3">15515 4487 0,'0'-21'0,"0"42"0,-21-42 0,21 0 0,21 0 31,0 21-31,0 0 0,1 0 16,20 0-16,-21 0 0,21 0 0,1 0 15,-22 0-15,21 0 0,-21 0 0,22 0 16,-22 0-16,21 0 0,-21 0 0,1 0 15,-1 0-15,-42 0 32,-1 0-17,1 0-15,0 0 0,0 0 0,0 0 16</inkml:trace>
  <inkml:trace contextRef="#ctx0" brushRef="#br0" timeOffset="207220.39">15748 4445 0,'0'0'0,"-21"21"0,0-21 0,21 21 16,-22-21-16,22 22 0,0-1 0,-21 0 16,21 0-16,-21 0 0,21 0 0,-21 1 15,21 20-15,0-21 0,-21 21 0,21-20 16,-21 20-16,21-21 0,-22 21 0,22-20 16,-21-1-16,21 21 0,0-21 15,-21 0-15,21 1 0,-21-22 0,21 21 16,0 0-16,0 0 15,21-42 17,0 0-32,0 21 15,1-21-15,-1-1 0</inkml:trace>
  <inkml:trace contextRef="#ctx0" brushRef="#br0" timeOffset="207672.56">15875 4530 0,'0'-21'0,"0"42"0,0-64 0,0 65 47,0-1-47,0 0 0,0 0 16,0 21-16,0-20 0,-21-1 16,21 21-16,0-21 0,0 22 0,-21-22 15,-1 21-15,1-21 0,21 0 0,-21 1 16,21-1-16,0 0 0,0 0 15,-21 0-15,21 0 0,-21-21 16,42-21 15,0 21-15,-21-21-16,21 0 0,0 0 0,1 0 16,-1-1-16,-21 1 0,21 0 0,0 0 15,21 0-15,-20 0 0,-1-1 16,0 1-16,0 21 0,0 0 0,0 0 15,1 0 1,-22 21-16,0 1 0,0-1 0,0 0 16,0 0-16,0 0 0,0 0 15,0 1-15,0-1 0,0 0 0,0 0 16,-22-21-16,22 21 0,-21-21 16,21 21-16,21-42 46</inkml:trace>
  <inkml:trace contextRef="#ctx0" brushRef="#br0" timeOffset="208016.43">16319 4847 0,'22'0'31,"-1"0"-31,0 0 0,0 0 0,-21-21 16,21 21-16,0 0 0,1-21 15,-1 0-15,0 21 0,0-21 0,-21-1 16,21 22-16,-21-21 0,-21 21 31,0 0-31,0 0 16,0 0-16,-1 0 0,1 21 15,0 1-15,0-1 0,0 0 0,0 0 16,-1 0-16,1 0 0,0 1 0,21-1 16,-21 0-16,21 0 0,0 0 0,0 0 15,0 1-15,0-1 16,21-21-16,0 0 16,0 0-16,1 0 0,-1 0 15,0 0-15</inkml:trace>
  <inkml:trace contextRef="#ctx0" brushRef="#br0" timeOffset="208475.17">16806 4551 0,'0'0'0,"0"-21"15,0-22-15,0 22 16,21 21 0,-21 21-1,0 1-15,22-1 0,-22 0 0,21 0 16,-21 0-16,0 22 0,0-22 0,0 21 16,0 0-16,0-20 0,0 20 0,0-21 15,0 21-15,0-20 0,0-1 16,0 21-16,0-21 0,0 0 15,0 1-15,0-44 32,21 1-17,-21 0-15,21 21 0,0-42 0,-21 21 16,21-1-16,1 1 0,-22-21 16,21 21-16,0-22 0,-21 22 0,21-21 15,0 0-15,0 20 0,1-20 16,-22 0-16,21 21 0,0-1 0,-21 1 15,0 0-15,0 0 0,21 21 0,-21 21 47,-21 0-47</inkml:trace>
  <inkml:trace contextRef="#ctx0" brushRef="#br0" timeOffset="209836.49">17441 4847 0,'0'-21'0,"0"42"0,0-63 0,0 21 15,0 0-15,0-1 0,0 1 16,0 0-16,0 0 0,-21 21 0,0 0 15,21-21-15,-21 21 0,0 0 16,-1 0-16,1 21 0,0 0 16,0-21-16,-21 42 0,20-20 15,1-1-15,21 0 0,-21 0 0,21 0 16,-21 0-16,21 1 0,0-1 0,0 0 16,0 0-16,21 0 15,0-21-15,0 0 16,1 0-16,-1 0 0,0 0 15,0-21-15,0 21 0,-21-21 0,21 21 16,1-21-16,-22 0 0,21-1 16,0 1-16,-21 0 0,21 0 15,-21 0-15,0 0 0,0-1 16,0 44 15,0-1-31,-21 0 0,0 0 16,21 0-16,-21 0 0,21 1 0,0-1 15,0 0-15,0 0 0,0 0 16,0 0-16,0 1 16,21-22-16,0 0 15,21 0-15,-21 0 0,1 0 0,-1 0 16,0 0-16,0-22 0,0 22 0,0-21 16,1 0-16,-1 0 15,0 0-15,0-22 0,0 22 16,-21 0-16,21-21 0,1 21 0,-22-22 0,21 1 15,-21 21-15,21-22 0,-21 1 16,21 0-16,-21 21 0,0-1 16,0 1-16,0 0 0,0 0 0,0 0 15,-21 42 1,21 0-16,-21 0 0,0 0 16,-1 1-16,22-1 0,-21 21 15,21-21-15,-21 22 0,0-1 0,21-21 16,0 21-16,0-20 0,-21 20 0,21-21 15,0 21-15,0-20 0,0-1 0,0 0 16,0 0-16,0 0 0,0 0 16,21-21-16,0 22 15,0-22-15,0 0 0,1 0 16,-1 0-16,0-22 0,0 1 16,0 21-16,-21-21 0,21 0 15,1 21-15,-22-21 0,21 0 0,-21-1 16,21 1-16,-21 0 0,21 0 0,-21 0 15,0 42 17,0 0-32,-21 0 0,21 0 15,-21 1-15,21-1 0,-21 0 0,21 0 16,0 0-16,0 0 16,0 1-16,0-1 0,0 0 15,21-21 1,0 0-16,0 0 0,0 0 15,0 0-15,1 0 0,-1 0 0,0 0 16,0-21-16,0 21 0,0-21 0,1-1 16,-1 1-16,0 0 15,-21 0-15,21 0 0,-21 0 0,21-22 16,-21 22-16,0 0 0,0 0 0,0 0 16,-21 21 15,0 0-31,21 21 15,0 0-15,0 0 0,-21 0 0,21 0 16,-21 1-16,21-1 0,0 0 0,0 0 16,0 0-16,0 0 0,0 1 15,0-1-15,0 0 16,21-21-16,0 0 0,0 0 16,0 0-16,0 0 0,1 0 15,-1 0-15,0 0 0,0 0 0,0-21 16,0 0-16,1-1 15,-1 1-15,0 0 0,-21 0 0,0 0 16,21 0-16,-21-1 0,21 1 0,-21 0 16,-21 21 15,0 0-31,0 21 0,0-21 0,21 21 16,-22 1-16,1-1 0,21 0 0,0 0 15,-21 0-15,21 0 0,-21-21 0,21 22 16,-21-1-16,21 0 15,21-21 17,0 0-32,0 0 0</inkml:trace>
  <inkml:trace contextRef="#ctx0" brushRef="#br0" timeOffset="210132.4">19050 4678 0,'-21'21'31,"0"-21"-31,21 21 0,-22 0 0,22 1 16,-21-1-16,0 21 0,0-21 15,21 0-15,-21 1 0,21-1 0,-21 0 16,21 0-16,-22 0 0,22 0 0,0 1 16,0-1-16,-21-21 15,21 21-15,21-21 32</inkml:trace>
  <inkml:trace contextRef="#ctx0" brushRef="#br0" timeOffset="210568.3">19346 4805 0,'0'0'16,"0"-21"-16,0-22 15,0 22 1,-21 21-1,0 0-15,0 0 0,0 21 0,-1-21 16,1 22-16,0-22 0,0 21 0,0 0 16,21 0-16,-21-21 0,21 21 15,0 0-15,0 1 16,0-1-16,21-21 16,0 0-16,0 21 0,0-21 15,0 0-15,1 0 0,-22 21 0,21-21 16,0 0-16,0 21 0,-21 0 15,21 1 1,-21-1-16,0 0 16,0 0-16,-21-21 0,21 21 15,-21 0-15,0-21 0,0 22 16,-1-22-16,1 0 16,21 21-16,-21-21 0,0 0 15,0 0-15,0 0 16,21-21-1,0-1-15,0 1 16,0 0-16</inkml:trace>
  <inkml:trace contextRef="#ctx0" brushRef="#br0" timeOffset="210777.47">19050 4551 0,'-21'0'0,"42"0"0,-63 0 16,20-21-1,22 42 32</inkml:trace>
  <inkml:trace contextRef="#ctx0" brushRef="#br0" timeOffset="211904.36">11726 4149 0,'0'-21'0,"21"21"16,1-22-16,-1 22 15,0 0 1,-21 22-1,0-1 1,0 0-16,0 0 0,0 0 16,0 0-16,0 1 15,0-1-15,0 0 16,0-42 31</inkml:trace>
  <inkml:trace contextRef="#ctx0" brushRef="#br0" timeOffset="212056.43">12044 4064 0,'-106'85'15,"212"-170"-15,-85 85 0,-21 21 16,0 0 0,0 1-16,0-1 0,-21 0 0,21 0 15,-21-21-15,21 21 0,0 0 0,0 1 16,0-1-1,21-21-15,0 0 0,21 0 16</inkml:trace>
  <inkml:trace contextRef="#ctx0" brushRef="#br0" timeOffset="212688.05">14817 4106 0,'0'0'0,"0"-21"16,0 42 15,0 1-31,0-1 16,0 0-16,0 0 0,0 0 16,0 0-16,0 1 0,0-1 15,0 0-15,-22-21 0,22 21 16</inkml:trace>
  <inkml:trace contextRef="#ctx0" brushRef="#br0" timeOffset="212852.31">15028 4128 0,'21'0'0,"-42"0"0,42 21 31,-21 0-15,0 0-16,0 0 16,0 0-1</inkml:trace>
  <inkml:trace contextRef="#ctx0" brushRef="#br0" timeOffset="213240.51">15557 4043 0,'0'-21'0,"0"42"0,0-21 32,0 21-17,0 0-15,0 0 0,0 1 16,0-1-16,0 0 15,0 0-15,0 0 0,-21-21 16,21 21-16,-21-21 16,21-21 15</inkml:trace>
  <inkml:trace contextRef="#ctx0" brushRef="#br0" timeOffset="213381.57">15684 4064 0,'0'0'0,"22"0"16,-22 21 0,0 0-16,0 1 15,0-1-15,0 0 16,0 0 0</inkml:trace>
  <inkml:trace contextRef="#ctx0" brushRef="#br0" timeOffset="213985.35">20045 4403 0,'0'0'0,"-21"0"32,-1 0-17,22 21-15,-21-21 0,0 21 16,21 0-16,-21 0 0,0-21 15,21 22-15,-21-1 0,-1-21 0,22 21 16,-21-21-16,0 21 0,42-21 31,0 0-15,1 0-16</inkml:trace>
  <inkml:trace contextRef="#ctx0" brushRef="#br0" timeOffset="214148.66">20108 4509 0,'21'0'15,"-42"0"-15,64-22 0,-65 22 32,1 0-32,0 22 15,0-1-15,-21 21 16,20-42-16,22 21 16,-21 0-16,0 1 0,0-22 0,0 21 15,0-21-15,-1 21 0,1 0 0</inkml:trace>
  <inkml:trace contextRef="#ctx0" brushRef="#br0" timeOffset="-214628.52">15282 4530 0,'-21'0'16,"21"21"-16,-21-21 16,21 21-16,0 0 0,0 0 15,0 1-15,0-1 0,-21 0 0,21 0 16,0 0-16,0 0 0,0 1 0,0-1 15,0 0-15,-21 0 0,21 0 0,0 0 16,0 1-16,0-1 16,-22 0-16,1-21 15,21-21 1,0 0 0</inkml:trace>
  <inkml:trace contextRef="#ctx0" brushRef="#br0" timeOffset="-214427.93">15071 4741 0,'-22'0'0,"22"-21"16,22 21 0,-1 0-16,0 0 0,0 0 15,0 0-15,0 0 0,1 0 0,20 0 16,-21 0-16,21 0 0,-20 0 15,-1 0-15,0 0 0,0 0 16,0 0-16,0 0 0</inkml:trace>
  <inkml:trace contextRef="#ctx0" brushRef="#br0" timeOffset="-202105.35">15134 4826 0,'-21'0'31,"42"0"32,0 0-47,0 0-16,1 0 0,-1 0 0,0 0 15,0 0-15,0 0 0,0 0 0,1 0 16,-1 0-16,0 0 0,0 0 15,0 0-15,0 0 0,1 0 0,-1-21 16,0 21-16,0 0 0,0 0 0,0 0 16,-42 0 31,0 0-47,0 0 15</inkml:trace>
  <inkml:trace contextRef="#ctx0" brushRef="#br0" timeOffset="-201732.5">15388 4424 0,'0'0'0,"-21"-21"0,0 21 16,0 0-1,21 21-15,0 0 16,0 0-16,0 0 0,0 1 0,0-1 16,0 0-16,0 0 0,-22 21 0,22-20 15,0 20-15,0-21 0,0 21 16,0 1-16,-21-22 0,21 21 0,0-21 15,0 22-15,0-22 0,0 0 0,-21 0 16,21 0-16,-21 1 16,21-1-1,0-42 17,0-1-17</inkml:trace>
  <inkml:trace contextRef="#ctx0" brushRef="#br0" timeOffset="-201412.55">14965 4699 0,'0'0'0,"-21"0"15,42 0 1,21 0-16,-21 0 15,22 0-15,-1-21 0,0 21 16,1 0-16,20 0 0,1 0 0,-22 0 16,21 0-16,-20 0 0,20 0 0,-20 0 15,-1 0-15,0 0 0,-21 0 0,1 0 16,-1 0-16,0 0 0,0 0 16,-42 0 15,0 0-31,0 0 15,-1 0-15,1 0 16,0 0-16,0 0 16,0 0-16</inkml:trace>
  <inkml:trace contextRef="#ctx0" brushRef="#br0" timeOffset="-200571.26">14901 4128 0,'21'0'15,"-21"21"48,0 0-48,0 0-15</inkml:trace>
  <inkml:trace contextRef="#ctx0" brushRef="#br0" timeOffset="-198143.05">14668 2646 0,'0'0'0,"-21"0"16,0 0-16,0 0 15,0 0-15,0 0 0,-1 0 16,1 0-1,0 0-15,0 0 16,42 0 47,0 0-63,0 0 0,22 0 0,-22 0 15,21 0-15,1 0 0,-1 0 16,21 0-16,1 0 0,-1 0 0,1 0 15,21 0-15,-1-21 0,1 21 0,0 0 16,-1 0-16,22 0 0,-21 0 16,-1 0-16,1 0 0,0 0 0,-1 0 15,22 0-15,-21 0 0,0 0 0,-1 0 16,1 0-16,-22-21 0,22 21 16,-21 0-16,-22 0 0,21 0 0,-20 0 15,-22 0-15,21-22 0,-21 22 16,1 0-16,-1 0 0,0 0 15,-21-21-15,0 0 16,-21 21 0,0 0-16,-1 0 0,-20 0 15,21 0-15,-21 0 0,-1 0 0,-20-21 16,20 21-16,-20 0 0,-1 0 16,1 0-16,-22 0 0,22 0 0,-22 0 15,22 0-15,-22 0 0,0 0 0,22 0 16,-1 0-16,-20 0 0,20 0 15,1 0-15,-1 0 0,1 0 0,-1 0 16,22 0-16,-22 21 0,22-21 0,0 0 16,-1 0-16,1 0 15,0 0-15,20 21 0,1-21 0,0 0 16,0 0-16,42 0 31,0 0-31,22 0 16,-22 0-16,21 0 0,-21 0 15,22 0-15,-22 0 0,0 0 0,0 0 16,-21 21-16,0 1 16</inkml:trace>
  <inkml:trace contextRef="#ctx0" brushRef="#br0" timeOffset="-197284.41">18584 2582 0,'-21'0'16,"42"0"-16,-63 0 0,0 0 0,20 0 0,-20 0 15,21 0-15,0-21 0,-22 21 16,22 0-16,0 0 0,0 0 0,0 0 16,0 0-16,-1 0 0,1 0 15,42 0 17,1 0-17,20 0-15,0 0 0,22 0 16,-1 0-16,1 0 0,-1 0 0,22 0 15,0 21-15,-1-21 0,-20 0 16,20 22-16,1-22 0,0 0 0,-1 0 16,1 0-16,0 21 0,-22-21 0,22 0 15,-22 0-15,1 0 0,-22 0 16,22 0-16,-22 0 0,0 0 0,1 0 16,-22 0-16,21 0 0,-21 0 15,1 0-15,-1 0 0,0 0 16,0 0-16,-21-21 0,21 21 15,0 0-15,-42 0 125,0 0-125,0 0 16,0 0-16,0 0 16,-1 0-16,1 0 0,-21 0 0,21 21 15</inkml:trace>
  <inkml:trace contextRef="#ctx0" brushRef="#br0" timeOffset="-196524.68">17632 2244 0,'0'0'0,"0"-21"15,0-1 1,0 1-16,0 0 0,0 0 31,0 42 16,0 0-31,0 0-16,0 1 0,0-1 0,0 0 15,0 0-15,0 0 0,0 22 0,0-22 16,0 21-16,0 0 0,0-20 16,0 20-16,0-21 0,0 0 0,0 22 15,0-22-15,0 0 0,0 0 16,-21 0-16,21 0 0,-22-21 16,22 22-16,-21-1 0,21 0 15,-21-21 1,21-21 31,-21 21-47,21-21 15,0-1-15</inkml:trace>
  <inkml:trace contextRef="#ctx0" brushRef="#br0" timeOffset="-195900.13">17293 2455 0,'0'0'16,"0"-21"15,21 21-15,0 0-16,1-21 0,-1 21 0,21 0 16,0 0-16,-20 0 0,20-21 15,0 21-15,22 0 0,-22 0 0,0 0 16,-20 0-16,20 0 0,0 0 15,-21 0-15,22 0 0,-22 0 0,0 0 16,0 0-16,0 0 0,-42 0 47,0 0-47,0 0 16,0 0-16,0 0 0,-1 0 0,-20 0 15,21 0-15,-21 0 0,-1 0 0,22 0 16,-21 0-16,-1 0 0,22 0 15,-21 0-15,21 0 0,0 0 0,-1 0 16,1 0-16,0 0 16,42 0 15,0 0-15,1 0-16,-1 0 0,0 0 0,0 0 15,0 0 1,0 0-16,-21 21 62</inkml:trace>
  <inkml:trace contextRef="#ctx0" brushRef="#br0" timeOffset="-193164.51">14795 4149 0,'0'0'0,"-21"0"16,0 0-16,0 0 15,42-21 1,0 21-16,22-22 16,-22 22-16,21 0 0,0-21 15,1 21-15,-1 0 0,0-21 16,22 0-16,-1 21 0,-20-21 0,20 21 16,1-21-16,-22 21 0,0 0 0,1 0 15,-22 0-15,0-22 0,-42 22 31,-21 0-31,-1 0 0,-20 22 0,-1-1 16,1-21-16,-1 21 0,1-21 0,-1 21 16,22-21-16,0 0 0,-1 0 15,22 0-15,21 21 0,42-21 32,-20 0-32,20 0 0,0 0 0,22 0 15,-22 0-15,22-21 0,-22 21 0,0 0 16,1 0-16,-1 0 0,-21 0 15,0 0-15,-21 21 16,0 0-16,-21-21 0,0 22 0,-21-22 16,-1 21-16,1 0 0,0 0 15,-1-21-15,22 21 0,-21 0 0,-1 1 16,22-22-16,-21 21 0,21 0 0,0-21 16,21 21-16,0 0 15,21-21 1,0 21-16,0-21 15,0 0-15,0 0 0,1 22 0,-1-22 16,0 0-16,0 0 0,0 21 0,0-21 16,1 0-16,-22 21 0,0 0 15,0 0-15,0 0 16,0 1-16,-22-1 0,1 0 16,-21 0-16,21 0 0,0 0 0,-1 1 15,1-1-15,-21 0 0,21-21 0,0 21 16,21 0-16,0 0 0,0 1 0,0-1 15,0 0-15,21 0 16,0-21-16,0 0 0,0 21 16,0 0-16,1-21 0,20 0 15,-21 22-15,0-22 0,-21 21 0,0 0 16,0 0-16,0 0 0,0 0 16,-21 1-16,0-1 0,0 0 15,0 21-15,-22-21 0,22 1 0,0 20 16,-21-21-16,20 0 0,1 0 15,0 1-15,0-1 0,0 0 0,21 0 0,0 0 16,-21-21-16,-1 0 0,1 0 16,0 0-16</inkml:trace>
  <inkml:trace contextRef="#ctx0" brushRef="#br0" timeOffset="-192536.25">11684 4043 0,'0'0'16,"0"-21"-16,-21 0 15,21-1-15,-21 22 0,21 22 32,0-1-32,0 0 0,0 0 15,0 21-15,21-20 0,0 20 0,0-21 16,-21 21-16,21 1 0,0-22 0,-21 21 15,0-21-15,22 1 0,-1-1 0,0 0 16,0-21-16,0 0 16,0 0-16,1 0 0,-1 0 0</inkml:trace>
  <inkml:trace contextRef="#ctx0" brushRef="#br0" timeOffset="-192372.06">12086 4022 0,'0'-21'0,"0"42"0,0-64 15,21 43 1,0 22 0,-21-1-16,22 0 0,-1 21 15,-21-21-15,21 22 0,-21-1 0,21 0 16,-21 1-16,0-22 0,0 21 0,0 1 16,0-1-16</inkml:trace>
  <inkml:trace contextRef="#ctx0" brushRef="#br0" timeOffset="-191684.15">19833 4191 0,'21'-21'0,"22"0"15,-43 0-15,21-1 16,0 22-16,-21-21 0,21 0 0,-21 42 47,-21 0-32,21 1-15,-21-1 0,0 0 0,-1 0 16,1 21-16,0-20 0,21-1 0,-21 0 16,0 0-16,0 0 0,21 0 15,-22 1-15,22-1 0,0 0 16,22-21-1,-1 0-15,0 0 16,0 0-16</inkml:trace>
  <inkml:trace contextRef="#ctx0" brushRef="#br0" timeOffset="-191515.96">20087 4233 0,'21'-21'16,"-21"0"-16,-84 127 0,147-170 0,-21 1 0,-42 84 31,0 0-31,0 0 0,0 1 15,0-1-15,0 21 0,-21-21 0,0 22 16,0-1-16,0-21 0,0 21 0,-1 1 16,1-22-16,0 21 0,0-21 0,-21 22 15,20-22-15,1 0 0,0 0 16</inkml:trace>
  <inkml:trace contextRef="#ctx0" brushRef="#br0" timeOffset="-190642.82">13420 5186 0,'-22'0'16,"44"0"-16,-65 0 0,22 0 0,0 0 0,0 0 0,0 0 15,-1 0-15,1 0 16,0 0-16,0 0 0,0 0 15,21 21-15,-21-21 16,42 21 0,21-21-16,0 0 15,22 21-15,-1 1 0,22-22 0,21 0 16,21 0-16,21 21 0,0-21 0,22 0 16,20 0-16,22 0 0,-1 0 0,22 0 15,0 0-15,21 0 0,0 0 0,21 0 16,-21 0-16,0-21 0,0 21 15,0 0-15,-21-22 0,-21 22 0,-1 0 16,-20-21-16,-22 21 0,1-21 0,-22 21 16,-21-21-16,0 21 0,-21 0 15,-22-21-15,1 21 0,-22 0 0,1-21 16,-22 21-16,1 0 0,-22 0 16,0 0-16,0-22 0,0 22 0,0 0 31,1 0-31,-1 0 15,0 0 1,-42 0 0,0 0-1,-1 0-15,-20 0 0,21 0 0</inkml:trace>
  <inkml:trace contextRef="#ctx0" brushRef="#br0" timeOffset="-174039.99">3831 2709 0,'0'0'0,"-21"-21"0,0-42 16,0 42-16</inkml:trace>
  <inkml:trace contextRef="#ctx0" brushRef="#br0" timeOffset="-172491.86">5419 3704 0,'0'-21'109,"0"0"-62,0 0-16,0 0 0,-22 21-31,22-22 16,0 1-16,0 0 16,0 0-1,0 0 1,0 0-16,22 21 0,-1-22 15,0 22 1,0 0 0,0 0-16,0 0 0,1 0 15,-1 0 1,0 22 0,-21-1-1,21-21-15,-21 21 16,0 0-16,21-21 15,-21 21-15,0 0 32,21-21-32,-42 0 140,0 0-124,0 0 0</inkml:trace>
  <inkml:trace contextRef="#ctx0" brushRef="#br0" timeOffset="-171298.58">5461 3577 0,'0'-21'16,"0"0"-1,0 0 1,0 0 0,0-1-1,21 1-15,0 21 16,0 0-16,-21-21 15,22 21-15,-1 0 0,0 0 0,0 0 16,0 0-16,0 0 0,1 0 16,-1 0-16,0 21 15,0-21-15,-21 21 0,21-21 16,-21 22-16,21-1 0,-21 0 16,22 0-16,-22 0 15,21-21-15,-21 21 0,0 1 0,0-1 16,0 0-16,0 0 0,0 0 15,0 0 1,0 1-16,0-1 16,0 0-16,-21-21 0,-1 21 15,1 0-15,0-21 16,21 21-16,-21-21 0,0 22 0,21-1 16,-21-21-16,-1 21 0,1-21 0,21 21 15,-21 0-15,0-21 0,21 21 16,-21-21-16,0 22 0,21-1 15,-22-21-15,1 21 0,21 0 0,-21-21 16,0 21-16,21 0 0,-21-21 0,0 22 16,21-1-16,-22 0 0,1 0 15,0 0-15,21 0 16,-21 1-16,0-1 16,0 0-16,-1 0 0,22 0 15,-21 0-15,0 1 16,0-22-16,21 21 0,0 0 0,-21-21 15,21 21-15,-21-21 0,21 21 16,-22-21-16,22 21 16,0 1-1,0-44 32,0 1-31,22 0-16,-22 0 15,21 0-15,-21 0 0,21-1 16,0 1-16,-21 0 0,21 21 16,0-21-16,1 0 0,-22 0 0,21-1 15,0 22-15,0-21 0,0 21 16,22-21 0,-43 0-16,21 21 0,0 0 0,0 0 15,0 0-15,0 0 0,1 0 16,-1 21-16,-21 0 0,21 0 15,0 1-15,0-1 16,-21 0-16,0 0 0,21 0 16,-21 0-16,0 1 0,22-22 15,-1 0-15,-21 21 0,21-21 16,0 0-16,0 0 0,0 0 16,1 0-16,-1 0 0,0 0 0,0 0 15,43-43 1,-43 43-16,-21-21 15,21 21-15,-21-21 0,21 0 0,-21 0 16,0 0-16,0-1 0,21 22 16,-21-21-16,0 0 15,0 0-15,0 0 16,21 21 31,-21-21-32,0-1 1</inkml:trace>
  <inkml:trace contextRef="#ctx0" brushRef="#br0" timeOffset="-170392.24">6477 3598 0,'0'0'0,"0"-21"16,-21 21-1,0 0 1,-1 0 0,1 0-16,0 0 15,0 21-15,0 1 0,21-1 16,-21-21-16,-1 21 15,22 0-15,-21 0 0,0 0 16,0 1-16,21-1 0,0 0 0,0 0 16,0 0-16,-21-21 0,21 21 15,0 1-15,-21-1 0,21 0 0,0 0 16,0 0-16,0 0 0,0 1 0,0-1 16,0 21-16,0-21 0,0 0 15,0 1-15,0-1 0,0 0 0,0 0 16,0 0-16,0 0 0,0 1 15,0-1-15,21 0 16,-21 0-16,0 0 0,21-21 16,0 0-16,-21 21 0,21-21 15,0 0-15,1 0 0,-1 0 16,0 0-16,0 0 16,0 0-16,0 0 0,1 0 0,-1 0 15,0 0-15,0 0 0,0 0 0,0 0 16,1-21-16,-1 0 0,0 21 15,0-21-15,0 21 0,0-21 0,1 21 16,-1-21-16,0-1 0,0 1 16,0 21-16,-21-21 0,0 0 0,21 0 15,-21 0-15,22-1 0,-22 1 16,0 0-16,0 0 0,21 0 16,-21 0-16,0-1 0,0-20 0,0 21 15,0 0-15,0 0 0,0-1 16,0 1-16,0 0 0,0 0 0,0 0 15,0 0-15,-21-1 0,21 1 16,-22 0-16,1 21 16,21-21-16,-21 21 0,0 0 0,21-21 15,-21 21-15,0-21 0,-1 21 16,1-22-16,0 22 16,0 0-16,0 0 0,0 0 15,-1 0-15,1 0 0,0 0 0,0 0 16,0 0-16,0 0 0,-1 0 15,1 0-15,0 0 0,0 0 16,0 0-16,21 22 16,21-1-1,0-21-15,21 0 16</inkml:trace>
  <inkml:trace contextRef="#ctx0" brushRef="#br0" timeOffset="-169816.57">7429 3577 0,'0'-21'0,"0"42"47,0 0-32,0 1 1,0-1-16,0 0 0,0 0 0,0 0 16,0 0-16,0 1 0,0 20 0,0-21 15,0 0-15,0 22 0,0-22 16,0 21-16,0 0 0,0-20 15,0 20-15,0-21 0,0 21 0,0-20 16,0-1-16,0 21 0,0-21 16,0 0-16,0 1 0,0-1 15,0 0-15,22-21 47,-22-21-47,0 0 16,0-1-1,0 1-15</inkml:trace>
  <inkml:trace contextRef="#ctx0" brushRef="#br0" timeOffset="-169452.03">7175 3958 0,'22'0'47,"-1"0"-47,0 0 15,0-21-15,0 21 0,22 0 16,-22 0-16,0 0 0,21 0 0,-21 0 15,22-21-15,-22 21 0,21 0 0,-21 0 16,22 0-16,-22 0 0,0 0 16,0 0-16,0 0 0,1 0 0,-1 0 15,-21-21 17,21 21 14</inkml:trace>
  <inkml:trace contextRef="#ctx0" brushRef="#br0" timeOffset="-168391.84">8488 3641 0,'0'-21'31,"-21"21"-31,-1 21 47,1 0-47,21 0 15,-21-21-15,21 21 0,0 0 0,0 22 16,-21-22-16,21 0 0,-21 0 16,21 0-16,0 22 0,0-22 0,-21 21 15,21-21-15,-22 22 0,22-22 0,-21 0 16,21 21-16,-21-20 0,21-1 15,0 0-15,0 0 0,0 0 16,0 0-16,0 1 0,0-1 0,0 0 16,0 0-1,0-42 17,0 0-17,0 0-15,0-1 0,0 1 16,21 0-16,-21 0 0,21 0 0,1-22 15,-22 22-15,0-21 0,0 0 0,21 20 16,0-20-16,-21 21 0,0-21 16,0 20-16,0-20 0,21 21 15,-21 0-15,0-22 0,21 22 0,-21 0 16,0 0-16,0 0 0,0 0 0,21-1 16,-21 1-16,22 0 0,-22 0 15,21 0-15,-21 0 0,21 21 31,0 21 1,0 0-32,-21 0 15,21 0-15,-21 0 0,0 1 16,22-1-16,-22 0 0,21 0 16,-21 21-16,0-20 0,0-1 0,0 0 15,0 0-15,0 0 0,21 0 16,-21 1-16,0-1 0,0 0 0,0 0 15,0 21-15,0-20 0,0-1 0,0 0 16,0 21-16,0-21 0,0 1 16,0-1-16,0 0 0,0 0 0,0 0 15,0 0-15,0 1 0,21-1 16,-21 0 0,0-42 30,0 0-30,0-1-16,0 1 16,0 0-16,0 0 15,0 0 1</inkml:trace>
  <inkml:trace contextRef="#ctx0" brushRef="#br0" timeOffset="-168099.44">8318 4022 0,'0'0'0,"22"-21"31,-1 21-31,0 0 0,0 0 0,21 0 16,-20 0-16,-1 0 15,0-22-15,0 22 0,0 0 0,0 0 16,1 0-16,-1 0 0,0 0 16,-21-21 31</inkml:trace>
  <inkml:trace contextRef="#ctx0" brushRef="#br0" timeOffset="-166994.27">5694 4826 0,'21'0'63,"0"0"-63,0-21 16,0 21-16,1 0 0,-1 0 0,21 0 15,0-21-15,1 21 0,-1 0 16,22 0-16,-1 0 0,1 0 0,-1-21 15,22 21-15,-1 0 0,1 0 0,21 0 16,0 0-16,0 0 0,-1 0 16,1 0-16,0 0 0,21 0 0,0 0 15,-21 0-15,0 0 0,0 0 0,-1 0 16,-20 0-16,0 0 0,-1-22 16,-20 22-16,-1 0 0,-20 0 15,20 0-15,-42 0 0,22 0 0,-22-21 16,0 21-16,0 0 0,0 0 0,1 0 15,-1 0 1,-42 0 15,-1 0-15,1 0-16,-21 0 0,21 0 0,-22 0 16,1 21-16</inkml:trace>
  <inkml:trace contextRef="#ctx0" brushRef="#br0" timeOffset="-166177.78">5948 5376 0,'0'-42'16,"0"21"-16,0 0 15,0 0-15,0-1 16,0 1-16,21 0 16,0 21-16,0 0 0,0 0 15,1 0-15,-1 0 0,0 0 16,0 0-16,0 0 0,0 21 15,1 0 1,-22 1-16,0-1 0,21 0 0,-21 0 16,0 0-16,0 0 0,0 22 15,0-22-15,0 0 0,-21 0 16,-1 22-16,1-22 0,0 21 0,0-21 16,0 22-16,0-22 0,-1 0 0,1 0 15,0 0-15,-21 0 0,21 1 16,-22-1-16,22-21 0,-21 21 15,21-21-15,-22 0 0,22 0 0,-21 0 16,21 0-16,-1 0 0,1 0 0,0 0 16,0-21-16,0 0 0,0 21 0,21-22 15,0-20-15,0 21 0,-22 0 16,22 0-16,0-22 0,0 22 0,0 0 16,0 0-16,0 0 0,22-1 0,-1 1 15,0 21-15,0 0 16,0 0-16,0 0 0,1 0 15,-1 0-15,0 0 0,0 0 0,0 21 16,0 1-16,1-1 0,-1 0 16,0 0-16,0 0 0,0 0 15,0 1-15,1-1 0,-22 0 0,21 0 16,0 0-16,0 0 0,-21 1 16,21-22-16,-21 21 0,21-21 15,-21 21 1,22-21-16,-1 0 15,0 0 1,0-21-16</inkml:trace>
  <inkml:trace contextRef="#ctx0" brushRef="#br0" timeOffset="-165712.15">6731 5355 0,'0'0'16,"0"-42"0,0 21-16,-21 21 15,0 0-15,-1 0 16,1 0-16,0 0 0,0 21 16,0 0-16,0 0 0,21 0 15,-22 1-15,1-1 0,0 0 0,0 0 16,21 0-16,-21 0 0,0 22 15,21-22-15,0 0 0,-22 0 16,22 0-16,0 1 0,0-1 0,0 0 16,0 0-16,22 0 15,-1-21-15,0 0 0,0 0 0,0 0 16,22 0-16,-22 0 0,0-21 16,21 21-16,-21-21 0,1 0 0,20 0 15,-21-1-15,0 1 0,-21 0 0,21-21 16,-21 21-16,22-22 0,-22 22 0,0-21 15,0 21-15,0-1 0,0-20 16,-22 21-16,1 0 0,21 0 16,-21 21-16,0-22 0,0 22 0,0 0 15,-1 0-15,1 0 16,0 22-16,0-22 16,21 21-16,0 0 0,0 0 15,0 0-15,0 0 0,21-21 16,0 0-16</inkml:trace>
  <inkml:trace contextRef="#ctx0" brushRef="#br0" timeOffset="-165040.16">7514 5228 0,'0'0'0,"-21"-42"16,0 42-16,0 0 16,-1 0-16,1 0 15,0 21-15,21 0 0,0 0 0,-21 1 16,21-1-16,-21 0 0,21 0 0,-21 0 16,21 0-16,0 1 0,-22 20 15,1-21-15,21 0 0,-21 0 0,21 1 16,0-1-16,0 0 0,-21 0 15,0 0-15,21 0 0,0 1 16,-21-22-16,21 21 0,0 0 16,0-42 31,0 0-47,0-1 15,0-20-15,0 21 16,21 0-16,0 0 0,0-1 0,-21 1 15,21-21-15,0 21 0,-21 0 0,0-1 16,22-20-16,-22 21 0,21 0 16,0 0-16,-21-22 0,0 22 15,21 0-15,0 0 0,0 0 16,1 21-16,-1 0 16,0 0-16,0 0 15,-21 21-15,21 0 16,-21 0-16,0 0 0,0 22 0,0-22 15,0 0-15,21 0 0,-21 21 0,0-20 16,0-1-16,0 0 0,0 0 0,0 0 16,0 0-16,0 1 15,0-1-15,0 0 0,0 0 0,0 0 16,0 0-16,-21-21 0,21 22 0,0-1 16,0 0-16,0 0 15,0-42 32,0 0-31,0 0-16</inkml:trace>
  <inkml:trace contextRef="#ctx0" brushRef="#br0" timeOffset="-164816.58">7260 5461 0,'0'0'0,"-21"0"0,42 0 16,0 0-1,0 0-15,1 0 0,-1 0 0,0-21 16,0 21-16,21 0 0,-20 0 16,-1 0-16,0 0 0,0 0 0,0 0 15,0 0-15,-42 0 31,0 0-31</inkml:trace>
  <inkml:trace contextRef="#ctx0" brushRef="#br0" timeOffset="-163007.97">8932 5419 0,'0'-21'16,"0"-1"0,0 1-1,0 0 1,0 0-16,0 0 15,0 0-15,0-1 16,21 22-16,1 0 0,-1-21 16,0 21-16,0 0 15,0 0-15,0 0 0,1 21 16,-1-21-16,0 22 0,-21-1 16,21 0-16,-21 0 0,21 21 0,-21-20 15,0-1-15,0 21 0,0-21 16,0 22-16,0-1 0,0-21 0,0 21 15,-21-20-15,0 20 0,0-21 0,0 21 16,-1-20-16,-20-1 0,21 0 16,0 0-16,-22 0 0,22-21 15,0 21-15,0-21 0,-21 0 0,20 0 16,1 0-16,0 0 0,0 0 0,0 0 16,0 0-16,21-21 0,-22 21 15,22-21-15,0 0 0,0 0 16,0 0-16,0-1 0,0 1 0,0 0 15,0 0-15,0 0 0,0 0 0,22 21 16,-1-22-16,0 22 0,0 0 16,0 0-16,0 0 15,1 0-15,-1 22 0,0-1 0,0 0 16,0 0-16,0 0 16,1 0-16,-1 1 0,0-1 15,0 0-15,0 0 0,0-21 16,-21 21-16,22-21 0,-1 0 0,0 0 15,-21 21-15,21-21 0,0 0 16,0 0 0,-21-21-1,22 21-15,-22-21 0,0 0 16,0 0-16</inkml:trace>
  <inkml:trace contextRef="#ctx0" brushRef="#br0" timeOffset="-162520.08">9525 5419 0,'0'0'0,"0"-21"0,0-1 16,21 22-16,-21-21 0,0 0 31,-21 21-15,21 21-16,0 0 0,-21-21 15,21 22-15,-21-1 0,-1 0 0,1 0 16,21 21-16,0-20 16,-21-1-16,0 21 0,21-21 0,-21 22 15,21-22-15,0 0 0,-21 0 0,21 21 16,0-20-16,0-1 0,0 0 16,0 0-16,21 0 15,0-21-15,0 0 16,21 0-16,-20 0 0,-1 0 0,21 0 15,0-21-15,-20 0 0,20 21 0,-21-21 16,21 0-16,-20-1 0,-1 1 16,0 0-16,0-21 0,0 21 15,-21-22-15,0 22 0,0-21 0,0-1 0,0 22 16,0 0-16,0-21 0,0 21 0,-21-1 16,0 22-16,0-21 15,-22 0-15,22 21 0,0 0 0,0 0 16,0 0-16,0 0 0,-1 0 0,1 0 15,0 0-15,21 21 0,-21-21 16,21 21-16,0 1 16,21-22-1,21 0-15,-20 0 0</inkml:trace>
  <inkml:trace contextRef="#ctx0" brushRef="#br0" timeOffset="-162136.04">10435 5334 0,'0'-21'16,"0"0"-16,0 42 31,-21-21-16,21 21-15,0 0 0,0 0 0,0 1 16,-21-1-16,21 0 0,-21 0 16,21 0-16,0 0 0,0 1 15,0 20-15,-22-21 0,22 0 0,-21 0 16,0 1-16,21-1 0,0 0 0,0 0 16,-21 0-16,21 0 0,-21-21 15,21 22-15,0-1 0,0 0 16,0-42 46,0 0-62,0-1 16,0 1-16</inkml:trace>
  <inkml:trace contextRef="#ctx0" brushRef="#br0" timeOffset="-161859.2">10033 5567 0,'0'-21'16,"0"42"-16,-21-42 0,21 0 31,21 21-31,0 0 0,0 0 16,0 0-16,1 0 0,-1 0 0,21 0 15,-21 0-15,0 0 0,22 0 16,-22 0-16,0 0 0,21 0 0,-20 0 15,-1 0-15,0 0 0,0 0 16</inkml:trace>
  <inkml:trace contextRef="#ctx0" brushRef="#br0" timeOffset="-161162.33">10943 5398 0,'0'-22'16,"0"1"-1,-21 21-15,0-21 16,21 0-16,0 0 16,21 21 15,0 0-31,0 0 0,0 0 15,1 0-15,-1 0 0,0 0 16,0 0-16,0 0 0,0 0 16,-21 21-16,22-21 15,-22 21-15,21 0 0,-21 0 0,0 1 16,0-1-16,0 0 0,0 0 0,0 0 16,-21 43-16,21-43 15,-22 0-15,1 0 0,0 0 0,0 1 16,0-1-16,0 0 0,-1 0 15,1 0-15,-21-21 0,21 21 0,0-21 16,-1 22-16,1-22 0,0 0 0,0 0 16,0 0-16,0 0 0,21-22 31,0 1-31,0 0 0,0 0 16,0 0-16,0 0 0,0-1 0,21 1 15,0 0-15,0 21 0,0-21 16,-21 0-16,21 21 0,1 0 0,-1 0 15,0 0-15,0 0 16,-21 21 0,21 0-16,0 0 15,-21 0-15,0 1 0,22-1 16,-22 0-16,21 0 0,0 0 16,-21 0-16,21-21 15,-21 22-15,21-22 0,0 0 16,-21 21-1,22-21-15,-1 0 16,0 0-16,0 0 0,-21-21 0,21 21 16,0 0-16,-21-22 0</inkml:trace>
  <inkml:trace contextRef="#ctx0" brushRef="#br0" timeOffset="-160708.22">11578 5440 0,'0'0'0,"0"-21"15,-21 42 17,21 0-32,-21-21 15,0 21-15,-1 0 0,22 1 16,-21-1-16,0 0 0,21 0 15,0 0-15,-21 0 0,21 1 0,0-1 16,0 0-16,0 0 0,0 0 16,21 0-1,0-21-15,0 0 0,1 0 16,-1 0-16,0 0 0,0 0 0,0 0 16,0-21-16,22 21 0,-22-21 0,0 0 15,-21 0-15,21 0 0,0-1 16,-21 1-16,22 0 0,-22-21 0,0 21 15,0-1-15,0 1 0,0 0 0,0 0 16,-22 0-16,1 0 0,0 21 0,21-22 16,-21 22-16,0 0 15,0 0-15,-1 0 0,1 0 16,0 0-16,0 0 16,0 22-16,0-1 0,-1-21 15,1 21-15,0-21 0,0 21 0,0-21 16,-22 21-16,22-21 0</inkml:trace>
  <inkml:trace contextRef="#ctx0" brushRef="#br0" timeOffset="-160176.36">9038 5948 0,'21'21'16,"0"-21"-1,22 0-15,-22 0 0,21 0 16,1 0-16,-1 0 0,21 0 0,1 0 16,21 0-16,-1 0 0,1 0 15,21 0-15,0 0 0,21 0 0,-22 0 16,1 0-16,21 0 0,-21 0 0,21 0 15,-21 0-15,0 0 0,0-21 0,-1 21 16,-20 0-16,0 0 16,-1-21-16,-20 0 0,-1 21 0,-20 0 15,20-22-15,-20 22 0,-22 0 0,21-21 16,-21 21-16,22 0 0,-22 0 0,0 0 16,0 0-16,0 0 15,0 0-15,1 0 16,-44 0 15,1 0-31,0 0 0,0 0 0</inkml:trace>
  <inkml:trace contextRef="#ctx0" brushRef="#br0" timeOffset="-159226.42">10096 6308 0,'0'-21'16,"0"42"-16,22-42 0,-22-1 15,21 22-15,-21-21 16,0 42 15,0 1-15,-21-1-16,21 0 0,-22 0 0,22 0 16,-21 22-16,21-22 0,0 0 15,-21 21-15,0-21 0,21 22 0,0-22 16,-21 0-16,0 0 0,-1 0 0,22 22 15,0-22-15,-21 0 0,21 0 16,-21 0-16,21-42 63,0 0-48,21 0-15,0 0 0,1 0 0,-1-1 16,0-20-16,0 21 0,0-21 0,0 20 15,1-20-15,-1 0 0,0 21 16,0-22-16,0 22 0,-21-21 0,21 21 16,-21-1-16,0 1 0,0 0 0,0 0 15,0 0-15,0 0 16,-21 21-16,0 0 16,0 0-1,0 21-15,0-21 0,21 21 0,-22 0 16,1 0-16,-21 0 0,21 1 15,0-1-15,-22 0 0,22 0 0,-21-21 16,-1 21-16,22 0 0,-21 1 0,21-1 16,0-21-16,-22 21 0,22-21 15,21 21-15,-21-21 0,21 21 16,21-21 0,0 0-1,0 0-15,1 0 0,-1 0 0,0 0 16,0 0-16,0 0 0,22 0 15,-22 0-15,0 0 0,0 0 0,0 0 16,22 0-16,-22-21 0,0 21 0,0 0 16,0 0-16,0-21 0,1 21 15,-1 0-15,0 0 0,0 0 0,0 0 16,0 0-16,1 0 16,-22-21-16,21 21 15</inkml:trace>
  <inkml:trace contextRef="#ctx0" brushRef="#br0" timeOffset="-158802.78">10753 6287 0,'0'-22'0,"-22"22"31,1 0-31,0 0 0,0 0 16,0 22-16,0-1 0,-1-21 16,1 21-16,0 0 0,0 0 15,0 0-15,0 1 0,-1-1 0,1 0 16,0 0-16,21 0 0,-21 0 0,21 1 16,-21-1-16,21 0 0,0 0 0,0 0 15,0 0-15,21-21 16,0 0-16,0 0 0,0 0 15,1 0-15,-1 0 0,0 0 16,0 0-16,21-21 0,-20 21 0,-1-21 16,21 0-16,-21 0 0,0 0 0,1-1 15,-1 1-15,0 0 0,-21-21 0,0 21 16,0-1-16,0 1 0,0-21 0,0 21 16,0 0-16,-21-1 15,0 22-15,-1 0 0,1 0 0,0 0 16,0 0-16,0 0 0,0 0 0,-1 0 15,1 22-15,0-1 0,0-21 0,0 21 16,21 0-16,-21 0 0</inkml:trace>
  <inkml:trace contextRef="#ctx0" brushRef="#br0" timeOffset="-153700.36">1587 847 0,'0'0'0,"0"-21"0,0-1 0,0 1 16,0 0-16,0 0 16,22 0-16,-22 0 0,0-1 0,21 1 15,-21 0-15,21 21 16,-21-21-16,21 21 15,0-21-15,0 21 16,1 0-16,-1 0 0,0 0 16,0 0-16,0 21 15,-21 21-15,21-21 0,-21 22 16,0-1-16,0 0 0,0 22 16,0-22-16,0 22 0,0-22 0,-21 22 15,0-22-15,0 0 0,0 1 16,0-22-16,-22 21 0,22-21 15,-21 0-15,-1 1 0,22-1 16,-21-21-16,0 0 0,20 21 0,-20-21 16,21 0-16,0 0 0,0 0 15,-1-21-15,1 0 0,0 21 0,0-22 16,21 1-16,0 0 0,0 0 16,0 0-16,0 0 0,0-1 0,0 1 15,21 0-15,0 21 16,0 0-16,1 0 0,20 0 0,-21 0 15,0 21-15,22 0 0,-22-21 16,21 22-16,-21-1 0,22 0 16,-22 0-16,0-21 0,0 21 15,0 0-15,22-21 0,-43 22 0,21-22 16,0 0-16,0 0 0,-21 21 16,21-21-16,0 0 31,-21-21-31,22 21 0,-1-22 15,-21 1-15</inkml:trace>
  <inkml:trace contextRef="#ctx0" brushRef="#br0" timeOffset="-153261.59">2244 804 0,'42'-63'0,"-169"253"0,212-317 15,-22 43-15,-63 63 0,0-1 0,0 1 16,-21 21 15,0 0-31,0 0 0,21 21 0,-22 1 16,1-1-16,0 21 0,0 0 15,0-20-15,0 20 0,-1 21 0,1-20 16,0-1-16,0 0 16,21-20-16,0 20 0,0-21 0,0 21 0,0-20 15,0-1-15,21 0 16,0-21-16,0 0 0,22 0 15,-22 0-15,21 0 0,1 0 0,-1-21 16,0 0-16,1-1 0,-22 1 16,21 0-16,-21 0 0,0-21 0,1 20 15,-22-20-15,0 0 0,0-1 16,0 1-16,0 21 0,-22-21 0,22-1 16,-21 22-16,-21-21 0,21 21 15,0-1-15,-1 1 0,1 21 0,0 0 16,0 0-16,0 0 0,0 0 15,-1 0-15,1 21 0,0-21 0,21 22 16,0-1-16,0 0 16,0 0-16,0 0 15,21-21-15,0 0 16,22 0-16</inkml:trace>
  <inkml:trace contextRef="#ctx0" brushRef="#br0" timeOffset="-152963.72">3133 550 0,'0'-21'0,"0"42"0,21-42 0,-21 0 15,0 42 17,0 0-32,-21 1 0,21-1 15,-22 21-15,22-21 0,0 22 16,0-22-16,-21 21 0,21 0 0,-21 1 15,21-1-15,-21 0 0,21-20 16,0 20-16,0-21 0,0 0 0,-21 22 16,21-22-16,0 0 0,-21 0 15,21 0 1,-22-21 0,1-21-1,0 0 1,21 0-16</inkml:trace>
  <inkml:trace contextRef="#ctx0" brushRef="#br0" timeOffset="-152768.58">2773 889 0,'-21'-21'15,"21"0"1,21 63-16,-21-105 16,21 63-16,0 0 15,0 0-15,22 0 0,-22 0 0,21-22 16,-21 22-16,22 0 0,-1 0 15,-21 0-15,0 0 0,22-21 0,-22 21 16,0 0-16,0 0 16,0 0-16,0 0 15,1 0-15,-1 0 0</inkml:trace>
  <inkml:trace contextRef="#ctx0" brushRef="#br0" timeOffset="-152199.9">4000 593 0,'22'-21'15,"-22"-1"-15,-22 22 32,1 0-17,0 22-15,21-1 0,-21 21 16,0-21-16,0 22 0,-1-1 0,-20 0 15,21 1-15,0-1 0,0 0 16,-22 22-16,22-43 0,0 21 0,0 1 16,0-22-16,-1 0 0,1 21 15,21-21-15,0 1 0,-21-22 16,21-22 15,0 1-31,0 0 0,21 0 0,0 0 16,-21 0-16,22-22 15,-1 1-15,0 0 0,0-1 0,0 1 16,0 0-16,1-1 0,-1 1 0,0 0 16,0-1-16,-21 1 0,21 0 15,0 20-15,-21 1 0,22 0 0,-22 0 16,0 0-16,21 21 16,0 21-16,0 0 0,-21 0 15,0 0-15,0 22 0,21-22 0,-21 21 16,0 1-16,0-1 0,0 0 15,0 1-15,0-1 0,0 0 0,0 1 16,0-1-16,0-21 16,0 21-16,0-20 0,0-1 0,0 0 15,0 0-15,0 0 0,0 0 16,-21-21 0,0 0-1,0 0 1,0-21-16,-1 0 0,1 0 15,0 21-15</inkml:trace>
  <inkml:trace contextRef="#ctx0" brushRef="#br0" timeOffset="-152030.21">3556 953 0,'-21'0'0,"21"-22"16,21 44 0,-42-65-16,42 43 15,0 0-15,0 0 0,0 0 16,22-21-16,-22 21 0,21 0 0,1 0 15,-22 0-15,21-21 0,0 21 16,-20 0-16,20 0 0,-21 0 0,0 0 16,0 0-16,1-21 0,-1 21 15</inkml:trace>
  <inkml:trace contextRef="#ctx0" brushRef="#br0" timeOffset="-151696.33">4847 593 0,'0'-21'0,"0"42"0,0-64 31,0 65 0,-21-1-31,21 0 0,-21 21 16,21-21-16,-21 1 0,21 20 15,0 0-15,0 1 0,-22-22 0,22 21 16,-21 0-16,21-20 0,-21 20 16,21-21-16,0 21 0,0-20 15,0-1-15,-21 0 0,21 0 16,-21 0-16,21-42 47,0 0-32,0 0-15,-21 0 0</inkml:trace>
  <inkml:trace contextRef="#ctx0" brushRef="#br0" timeOffset="-151492.21">4466 910 0,'-21'0'0,"42"0"31,-42-21-15,42 21-1,0 0-15,0 0 0,1-21 0,20 21 16,-21 0-16,21 0 0,-20 0 16,-1-21-16,21 21 0,-21 0 0,0 0 15,1 0-15,-1 0 16,0-21-16,0 21 16,0-22-16</inkml:trace>
  <inkml:trace contextRef="#ctx0" brushRef="#br0" timeOffset="-150862.39">5546 635 0,'0'0'0,"0"-21"0,-22 21 16,1 0-16,21-21 0,0 0 15,0-1-15,0 1 16,0 0-16,0 0 16,0 0-16,21 21 15,1-21-15,-1-1 0,0 22 16,0-21-16,0 21 0,0 0 0,1 0 16,-1 0-16,0 0 0,0 0 15,0 21-15,0 1 0,-21-1 16,0 0-16,0 42 15,0-41-15,0 20 0,0 0 0,0-21 16,0 22-16,-21-1 0,0 0 0,0 1 16,-21-1-16,20-21 0,1 22 15,-21-1-15,21-21 0,-22 0 16,22 0-16,-21 1 0,21-1 0,0-21 16,-1 0-16,1 21 0,0-21 15,0 0-15,0 0 0,0 0 0,-1 0 16,22-21-16,0 0 15,-21-1-15,21 1 0,0 0 16,0 0-16,0-21 0,0 20 0,0 1 16,21 0-16,-21 0 0,22 0 15,-1 21-15,0-21 0,0 21 16,0 0-16,0 21 16,1 0-16,-1 0 0,0 0 0,-21 0 15,0 1-15,21-1 0,0 0 16,-21 0-16,0 0 0,0 0 15,21 1-15,-21-1 0,22-21 16,-22 21-16,21 0 16,0-21-1,0 0 1,0 0 0,0-21-16,-21 0 0,22 21 0</inkml:trace>
  <inkml:trace contextRef="#ctx0" brushRef="#br0" timeOffset="-150403.74">6117 656 0,'0'-21'0,"-21"21"46,21 21-46,-21-21 0,0 21 16,21 22-16,0-22 0,-22 0 16,22 0-16,-21 22 0,21-22 0,-21 0 15,21 21-15,0-21 0,0 1 16,0-1-16,0 21 0,0-21 16,0 0-16,0 1 0,21-1 15,0-21-15,1 0 0,-1 0 16,21 0-16,-21 0 0,0 0 15,1 0-15,-1 0 0,21-21 0,-21-1 16,0 1-16,1 0 0,-1 0 16,0 0-16,0-22 0,-21 1 0,0 21 15,0-21-15,0-1 0,0 1 16,0 21-16,0-22 0,0 22 0,0-21 16,-21 21-16,0 0 0,0-1 15,-1 22-15,22-21 0,-21 21 16,0 0-16,0 0 15,0 21-15,0 1 0,-1-1 16,1 0-16,0-21 16,21 21-16,-21 0 0,-21 0 0,20 1 15,-20-1-15</inkml:trace>
  <inkml:trace contextRef="#ctx0" brushRef="#br0" timeOffset="-148135.95">1503 1482 0,'-21'0'0,"21"21"125,21 0-125,-21 0 15,0 0 1,0 1 0,0-1-1,0-42 48,0-1-48,0 1 1,0 0-16,0 0 0,0 0 16,0 0-1,0 42 32,0 0-31,0 0-16,0 0 15,0 0-15,0 1 16,0-1-16,0 0 31,21-21 0,0 0 48,0 0-64,0 0 1,1 0-16,-1 0 15,0 0-15,0 0 0,0 0 16,0 0-16,1 0 16,-1 0-16,0 0 0,0 0 15,0 0-15,0 0 0,1 0 16,-1 0-16,0 0 0,21 0 0,-21 0 16,1-21-16,-1 21 0,21 0 15,-21 0-15,0 0 0,22-21 0,-1 21 16,-21 0-16,22 0 0,-22 0 15,21 0-15,-21 0 0,22 0 16,-22 0-16,21 0 0,-21 0 0,0 0 16,22 0-16,-22 0 0,0-22 15,21 22-15,-20 0 0,-1 0 0,21 0 16,-21 0-16,0 0 0,22 0 16,-22 0-16,0 0 0,21 0 0,-20 0 15,-1 0-15,0 0 0,0 0 0,0 0 16,0 0-16,1 0 0,-1 0 15,0 0-15,0 0 0,0-21 16,0 21-16,1 0 16,-1 0-16,21 0 0,-21 0 0,0 0 15,1 0-15,20 0 0,-21 0 0,0 0 16,22 0-16,-22 0 0,21 0 16,-21 0-16,0 0 0,22 0 0,-22 0 15,0 0-15,0 0 0,0 0 16,1 0-16,-1 0 0,0 0 15,0 0-15,0 0 0,0 0 16,1 0 0,-1 0-16,0 0 15,0 0-15,0 0 0,0 0 32,1 0-17,-1 0 32,0 0-31,-21-21-16,21 0 15,-21 0 1,21 21-16,-21-21 0,0-1 16,0 1-16,0 0 15,21 21-15,-21-21 16,-21 42 78,0-21-79,42-21 79,-42 21-16,0 21-62,0-21-16,0 0 0,21 21 15,-22-21-15,1 0 0,0 21 0,0-21 16,-21 22-16</inkml:trace>
  <inkml:trace contextRef="#ctx0" brushRef="#br0" timeOffset="-147272.05">2032 2159 0,'0'0'0,"0"-21"15,-21 21 1,21-21-16,0 0 16,0-1-1,0 1 1,21 21-1,0 0 1,0 0 0,-21 21-16,21-21 0,-21 22 15,0-1-15,0 0 0,22 0 16,-22 0-16,0 0 0,0 1 16,0-1-16,0 0 0,0 0 0,0 0 15,0 22-15,-22-22 0,1 0 16,0 0-16,0 0 0,0 0 0,0 1 15,-1-1-15,1 0 0,-21 0 16,21-21-16,0 21 0,-1-21 0,1 0 16,0 0-16,0 0 0,0 0 15,0 0-15,-1-21 16,22 0-16,-21 21 0,21-21 16,0 0-16,0-1 0,0 1 0,0 0 15,0 0-15,0 0 0,0 0 16,0-1-16,21 22 0,1-21 15,-1 21-15,0 0 16,0 0-16,0 0 0,0 0 16,1 21-16,-1 1 0,0-22 15,-21 21-15,0 0 0,21-21 16,-21 21-16,21 0 0,-21 0 16,0 1-16,0-1 15,0 0 1,21-21 31,1 0-32,-1-21-15</inkml:trace>
  <inkml:trace contextRef="#ctx0" brushRef="#br0" timeOffset="-146825.87">2476 2117 0,'0'-21'0,"0"42"0,0-21 47,0 21-47,-21 0 15,0 0-15,21 0 0,-21 1 16,0-1-16,21 0 0,-21 0 0,21 21 15,-22-20-15,22-1 0,0 0 0,0 0 16,-21-21-16,21 21 0,0 0 16,21-21-1,1 0 1,-1 0-16,21 0 0,-21-21 0,0 0 16,22 21-16,-22-21 15,21 0-15,-21 0 0,1-1 0,-1 1 16,0 0-16,-21 0 0,21 0 0,-21 0 15,0-1-15,0 1 0,0 0 16,-21 21-16,0-21 0,0 21 0,-1 0 16,1-21-16,0 21 0,0 0 15,0 0-15,0 0 0,-1 0 0,1 0 16,0 0-16,21 21 0,-21-21 16,21 21-16,0 0 15,21-21-15,0 0 16,0 0-16,1 0 0,20 0 15</inkml:trace>
  <inkml:trace contextRef="#ctx0" brushRef="#br0" timeOffset="-146212.02">3133 1969 0,'0'0'0,"0"21"47,0 0-47,-22-21 0,22 21 16,-21 0-16,21 0 0,-21 22 0,21-22 15,0 0-15,-21 0 0,21 0 16,-21 1-16,0-1 0,21 0 16,-22 0-16,1 0 0,21 0 0,0 1 15,-21-1-15,0 0 0,21-42 63,0 0-48,0-1-15,0 1 16,0 0-16,21 0 0,0 0 16,0 0-16,1-22 0,-22 22 0,21-21 15,0 21-15,0-1 0,0-20 16,0 21-16,-21 0 0,22 0 15,-1 21-15,-21-22 0,21 22 0,-21 22 32,0-1-17,0 0-15,0 0 0,0 0 0,0 22 16,0-22-16,0 0 0,0 0 16,0 0-16,0 0 0,0 1 0,0-1 15,0 0-15,0 0 0,0 0 16,0 0-16,0 1 15,0-1-15,0 0 16,0-42 62,0 0-62</inkml:trace>
  <inkml:trace contextRef="#ctx0" brushRef="#br0" timeOffset="-145943.52">2921 2201 0,'21'0'15,"0"0"1,0 0-16,1 0 0,-1 0 16,0 0-16,-21-21 0,21 21 0,0 0 15,0 0 1,1 0 15,-22-21-15,21 21-1,0 0-15,0-21 0</inkml:trace>
  <inkml:trace contextRef="#ctx0" brushRef="#br0" timeOffset="-145530.28">4022 2053 0,'0'-21'0,"0"-21"16,21 21 0,-21-1-16,0 1 15,0 42 16,0 1-15,0-1-16,0 0 0,0 0 16,-21 0-16,21 0 0,0 1 15,0-1-15,0 0 0,-22 0 16,22 0-16,-21 22 0,21-22 0,0 0 16,0 0-16,0 0 0,0 0 15,-21 1-15,21-1 16,0 0-1,-21-21 17,21-21-32,0 0 15</inkml:trace>
  <inkml:trace contextRef="#ctx0" brushRef="#br0" timeOffset="-145260.28">3789 2201 0,'-21'0'16,"42"0"-16,-42-21 15,42 21 1,0 0-16,0-21 16,0 21-16,0 0 0,22 0 0,-22 0 15,0 0-15,0-21 0,22 21 16,-22 0-16,0 0 0,0 0 15,0 0-15,0 0 0,1 0 32,-1-21-17,0 21 1</inkml:trace>
  <inkml:trace contextRef="#ctx0" brushRef="#br0" timeOffset="-144604">4868 1990 0,'-21'0'0,"21"-21"15,-21-1 1,21 1-16,0 0 15,0 0-15,0 0 16,0 0 0,21-1-16,0 22 15,0 0-15,1 0 16,-1 0-16,0 22 16,-21-1-16,0 0 15,21 0-15,-21 0 0,0 0 16,0 1-16,0-1 15,0 0-15,0 21 0,0-21 0,0 1 16,-21-1-16,0 0 0,21 0 0,-21 0 16,-1 0-16,22 1 0,-21-1 15,0 0-15,0-21 0,0 21 0,0 0 16,-1-21-16,1 0 0,0 21 0,0-21 16,0 0-16,0 0 15,21-21 16,0 0-15,0 0-16,0 0 16,0 0-16,21-1 15,0 22-15,0 0 32,0 0-32,0 0 15,-21 22-15,22-22 0,-1 21 16,-21 0-1,21-21-15,-21 21 0,21-21 16,0 21-16,0-21 16,1 0-16,-1 0 15,0 0 1,0 0 0,0 0-16,0 0 15,1-21-15</inkml:trace>
  <inkml:trace contextRef="#ctx0" brushRef="#br0" timeOffset="-144087.96">5546 1947 0,'0'0'0,"0"-21"15,0 0-15,0 0 16,0 0-1,-22 21 1,1 0-16,0 0 16,21 21-1,-21 0-15,0 0 0,0 0 0,21 1 16,-22-1-16,22 0 0,-21 0 16,21 0-16,-21 0 0,0 1 0,21-1 15,0 0-15,0 0 0,-21-21 0,21 21 16,0 0-16,0 1 0,0-1 15,0 0-15,0 0 0,21-21 16,0 0-16,0 0 16,0 0-16,1 0 0,20 0 0,-21 0 15,21 0-15,1 0 0,-22 0 16,21 0-16,1-21 0,-22 0 0,0 21 16,21-21-16,-21-1 0,1 1 15,-22 0-15,21-21 0,-21 21 16,0-1-16,0-20 0,0 21 0,0-21 15,0 20-15,0 1 0,0 0 0,-21 0 16,21 0-16,-22 21 16,1 0-16,0 0 0,0 0 0,0 0 15,0 0-15,-1 21 0,1-21 16,0 21-16,0-21 0,21 21 16,-21-21-16,0 21 0,-1-21 0,1 22 15,0-22-15,0 21 0,0-21 16,0 0-16,-1 21 0</inkml:trace>
  <inkml:trace contextRef="#ctx0" brushRef="#br0" timeOffset="-141926.8">1990 2604 0,'-22'0'47,"44"0"0,-1 0-47,0 0 0,0 0 15,0 0-15,22 0 0,-1 0 16,21 0-16,-20-22 0,41 22 15,-20 0-15,-1-21 0,22 0 16,-21 21-16,20 0 0,-20-21 0,-1 21 16,1 0-16,-22 0 0,0-21 0,1 21 15,-1 0-15,0 0 0,-20 0 16,-1-21-16,0 21 0,0 0 0,0 0 16,0 0-16,1 0 0,-22-22 15,21 22 1,-42 0-1,-1 0 1,1 0-16,-21 0 0,21 0 16,-22 22-16,22-22 0,-21 0 0,0 21 15,20-21-15,-20 0 0,0 21 16,-1-21-16,-20 0 0,21 21 0,-22-21 16,22 0-16,-22 21 0,22-21 15,-22 21-15,1-21 0,21 0 0,-22 22 16,22-22-16,-1 0 0,1 0 0,21 21 15,0-21-15,0 0 0,-1 0 16,1 0-16,42 0 47,1 0-47,-1 0 16,21 0-16,0 0 0,-20 0 15,41 0-15,-21-21 0,22 21 0,-22 0 16,22-22-16,-1 22 0,22-21 15,-22 0-15,1 21 0,-22 0 0,22-21 16,-22 21-16,0 0 0,-20 0 0,-1 0 16,0 0-16,0 0 15,-42 0 17,0 0-32,0 0 0,-1 0 15,1 0-15,0 0 16</inkml:trace>
  <inkml:trace contextRef="#ctx0" brushRef="#br0" timeOffset="-141192.37">4741 2455 0,'-21'0'15,"21"22"32,21-22-31,0 0-16,22 0 0,-1 0 0,0 0 16,43 0-16,-21 0 0,20 0 15,-20 0-15,20 0 0,1 0 0,0 0 16,-1 0-16,-20 0 0,-1 0 0,1 0 15,-1 0-15,-20 0 0,20-22 0,-20 22 16,-22 0-16,0 0 0,0 0 16,0 0-16,0 0 15,-42 0 48,0 0-63,0 0 0,0 0 15,-22 0-15,1 0 0,21 22 0</inkml:trace>
  <inkml:trace contextRef="#ctx0" brushRef="#br0" timeOffset="-140214.09">2519 3154 0,'-21'0'94,"-1"0"-79,1 0 1,0 0 0,21-21-16,0 0 0,0-1 15,0 1 1,0 0 0,21 21-16,0-21 15,1 21-15,-1 0 0,0 0 0,21 0 16,-21 0-16,1 0 0,-1 0 15,0 0-15,0 0 0,0 0 0,-21 21 16,21 0-16,-21 0 16,0 1-16,0-1 0,0 0 0,0 0 15,0 0-15,0 22 0,-21-22 0,21 0 16,-21 21-16,0-21 0,-21 1 16,20 20-16,1-21 0,-21 0 0,0-21 15,20 21-15,-20 1 0,21-22 0,0 0 16,-22 21-16,22-21 15,0 0-15,0 0 0,0 0 0,0 0 16,-1 0-16,22-21 0,-21 21 16,21-22-16,0 1 0,0 0 15,0 0-15,0 0 0,0 0 16,21 21-16,1 0 16,-1 0-16,0 0 0,0 0 15,0 0-15,0 0 0,1 0 16,-22 21-16,0 0 0,21-21 15,-21 21-15,21 0 0,-21 0 16,0 1-16,21-1 16,0-21-1,-21 21-15,21-21 32,1 0-17,-22-21-15,21 21 0,0-21 0,0-1 16,0 22-16</inkml:trace>
  <inkml:trace contextRef="#ctx0" brushRef="#br0" timeOffset="-139795.73">3069 3027 0,'0'0'16,"-21"21"30,21 0-46,-21-21 0,0 21 0,21 22 16,0-22-16,0 0 0,-22 0 0,22 22 16,-21-22-16,21 0 0,0 0 15,0 0-15,0 0 0,0 1 0,0-1 16,0 0-16,21-21 31,1 0-15,-1-21-16,0 21 0,0-21 0,0-1 15,0 1-15,1 0 0,-1-21 16,0 21-16,0-1 0,-21 1 0,0-21 16,0 21-16,0 0 0,0-1 15,0 1-15,0 0 0,-21 21 16,0-21-16,0 21 0,-1 0 16,1 0-16,0 21 15,0-21-15,0 21 0,21 0 16,-21-21-16,-1 22 0,44-22 47</inkml:trace>
  <inkml:trace contextRef="#ctx0" brushRef="#br0" timeOffset="-139224.04">3683 2942 0,'0'21'15,"0"1"1,-21-1-16,21 0 16,0 0-16,-21 0 0,21 0 15,0 1-15,0-1 0,-22 0 0,1 0 16,21 0-16,-21 0 0,21 1 0,0 20 15,-21-21-15,0-21 0,21 21 16,-21 0-16,21 1 0,-22-22 16,22 21-16,0-42 47,0-1-47,0 1 0,0 0 15,0 0-15,0-21 0,22 20 16,-1 1-16,0-21 0,0 21 15,21-22-15,-20 22 0,-1-21 0,0 21 16,21 0-16,-21-22 0,1 43 0,-1-21 16,0 0-16,0 21 15,0 0 1,-21 21-16,0 0 0,0 0 0,0 1 16,0-1-16,0 0 0,0 0 15,0 21-15,0-20 0,0 20 0,-21-21 16,21 0-16,-21 0 0,21 22 0,0-22 15,0 0-15,0 0 16,0 0-16,-21-21 0,21 22 16,0-1-16,0-42 62,0-1-62,-21 22 0</inkml:trace>
  <inkml:trace contextRef="#ctx0" brushRef="#br0" timeOffset="-139020.42">3471 3196 0,'0'0'0,"21"-21"31,1 21-31,-1 0 0,0 0 0,0-21 16,0 21-16,0 0 0,1 0 15,-1 0-15,0-21 0,0 21 0,0 0 16,0 0-16,1 0 16,-1-21-16,0 21 15,0-22-15</inkml:trace>
  <inkml:trace contextRef="#ctx0" brushRef="#br0" timeOffset="-138432.04">4276 2900 0,'0'0'0,"0"-21"16,0 0-1,21 21-15,-21-22 16,21 22-16,0 0 15,0 0 1,-21 22-16,21-22 16,-21 21-16,22-21 0,-22 21 0,0 0 15,0 0-15,0 0 0,0 1 16,0-1-16,0 0 0,0 0 0,0 0 16,0 0-16,0 1 0,-22-22 0,1 21 15,0 0-15,21 0 0,-21-21 0,0 21 16,0-21-16,21 21 0,-22-21 15,1 0-15,0 0 16,21-21 15,0 0-31,0 0 16,0 0 0,0 0-16,21 21 31,-21 21-16,0 0-15,21-21 16,-21 21-16,0 0 0,0 0 16,0 1-16,0-1 15,22-21-15,-22 21 0,0 0 16,21 0 0,0-21 30,0 0-46,0 0 16,0 0-16,-21-21 0</inkml:trace>
  <inkml:trace contextRef="#ctx0" brushRef="#br0" timeOffset="-137924.39">4911 2921 0,'0'-21'0,"0"0"31,0 42 1,-22 0-32,1 0 15,21 0-15,-21 1 0,0-1 16,0 0-16,0 0 0,21 0 15,0 0-15,-22-21 0,22 22 16,0-1-16,-21-21 0,21 21 0,0 0 16,0 0-16,0 0 15,21-21 1,1 0 0,-1 0-16,21 0 0,-21 0 0,0 0 15,22-21-15,-22 0 0,0 21 0,21-21 16,-20 21-16,-1-21 0,-21 0 15,21-1-15,0 1 0,-21 0 0,21 0 16,-21 0-16,0 0 0,0-1 16,0 1-16,0 0 0,-21 21 15,0-21-15,0 21 16,0 0-16,-1 0 0,1 0 16,0 0-16,0 0 0,0 0 0,0 21 15,-1 0-15,1-21 0,0 0 16,0 0-1,0 21-15,0-21 16,-1 0-16,1 0 16</inkml:trace>
  <inkml:trace contextRef="#ctx0" brushRef="#br0" timeOffset="-136639.84">9398 381 0,'21'-21'15,"-21"0"-15,0 0 0,21-1 0,-21 1 16,21 0-16,-21 0 0,0 0 15,0 42 17,0 0-17,-21 21-15,21-20 0,-21 20 0,21 0 16,-21 1-16,21-1 0,-21 0 0,0 1 16,-1-22-16,22 21 0,-21 0 15,0-20-15,0-1 0,21 0 16,0 0-16,-21 0 0,21-42 47,21 21-47,0-21 0,0 0 0,0 21 15,1-21-15,-1-1 0,0 22 16,0-21-16,21 0 0,-20 21 0,-1-21 16,21 0-16,-21 21 0,0-21 0,22 21 15,-22-22-15,0 22 0,0-21 0,0 21 16,1-21-16,-22 0 15,-22 21 17,1 21-17,21 0-15,-21 0 0,0 22 0,21-22 16,0 0-16,-21 21 0,0-20 0,-1 20 16,22-21-16,0 0 0,-21 22 15,0-22-15,21 0 0,0 0 0,-21 0 16,21 0-16,0 1 0,0-1 15,-21-21 1,21-21 15,0-1-15</inkml:trace>
  <inkml:trace contextRef="#ctx0" brushRef="#br0" timeOffset="-136214.14">10181 508 0,'-21'0'16,"0"21"-16,0-21 0,-1 21 16,1 1-16,0-1 0,0 0 0,0 0 15,0 0-15,-1 0 0,1 1 16,0 20-16,21-21 0,0 0 15,-21 0-15,21 1 0,0 20 0,0-21 16,0 0-16,21 0 16,0-21-16,0 0 0,1 0 0,-1 0 15,21 0-15,-21 0 0,22 0 0,-22 0 16,21-21-16,0 0 0,1 0 16,-22 0-16,0 0 0,21-1 0,-42 1 15,22-21-15,-22 21 0,0-22 0,0 22 16,0-21-16,0 21 0,0-22 15,0 22-15,-22 0 0,1 0 0,0 0 16,0 21-16,0 0 0,0 0 16,-1 0-16,-20 0 0,21 0 15,0 21-15,0 0 0,21 0 0,0 0 16,-22-21-16,22 22 0,0-1 0,0 0 16,0 0-16,22 0 0,-1-21 15,0 21-15,0-21 0,0 0 0,22 0 16,-1 0-16</inkml:trace>
  <inkml:trace contextRef="#ctx0" brushRef="#br0" timeOffset="-135920.4">11112 360 0,'22'0'0,"-44"0"0,44-21 0,-22 0 15,0 42 16,0 0-31,-22 21 0,22-21 16,-21 1-16,0-1 0,21 21 0,-21-21 16,21 22-16,-21-22 0,21 21 15,-21-21-15,21 0 0,0 22 0,0-22 16,-22 0-16,1 0 0,21 0 0,-21 1 16,21-1-16,0 0 0,0 0 15,-21-21-15,21 21 0,-21-21 47,21-21-47,0 0 16,-21 0-16</inkml:trace>
  <inkml:trace contextRef="#ctx0" brushRef="#br0" timeOffset="-135698.77">10816 614 0,'-21'0'15,"63"0"-15,-63 0 0,0-21 0,42 21 16,0 0 0,0 0-16,1 0 0,-1 0 0,21-21 15,0 21-15,-20 0 0,20 0 0,-21 0 16,21 0-16,-20-22 0,-1 22 16,0 0-16,0 0 0,0 0 15,-21-21 1,21 21-16,-21-21 0</inkml:trace>
  <inkml:trace contextRef="#ctx0" brushRef="#br0" timeOffset="-135191.99">11642 360 0,'0'-21'0,"0"0"78,0-1-62,0 1 0,0 42 15,0 1-31,0-1 0,0 0 15,0 0-15,0 21 0,-22-20 16,22 20-16,-21 0 0,21-21 0,0 22 16,-21-22-16,21 0 0,0 21 15,-21-20-15,21-1 0,0 0 0,-21 0 16,21 0-16,0 0 16,21-42 30,0 0-46,0 21 0,0-21 0</inkml:trace>
  <inkml:trace contextRef="#ctx0" brushRef="#br0" timeOffset="-134748.33">12171 254 0,'0'0'0,"0"-21"15,0 42 1,0 0 0,0 0-16,0 1 0,-21-1 0,-1 21 15,22-21-15,-21 22 0,21-22 16,0 0-16,-21 21 0,21-21 0,-21 1 16,21 20-16,0-21 0,0 0 0,0 0 15,0 1-15,0-1 16,0 0-16,21-21 15,0 0-15,0 0 0,22 0 0,-22 0 16,21 0-16,-21 0 0,22 0 0,-1 0 16,-21-21-16,0 0 0,22 21 15,-22-22-15,0 1 0,-21 0 0,21 0 16,-21 0-16,21-22 0,-21 22 0,0 0 16,0-21-16,0 21 0,0-22 15,0 22-15,-21 0 0,21-21 0,-21 42 16,0-22-16,0 1 0,0 21 15,-1 0-15,1 0 0,0 0 16,0 0-16,0 0 16,21 21-16,-21 1 0,-1-1 15,1 0-15,0 0 16,0 0-16,0-21 0,0 21 16,-22 1-16</inkml:trace>
  <inkml:trace contextRef="#ctx0" brushRef="#br0" timeOffset="-134259.73">9842 1016 0,'-42'0'0,"-21"0"15,41 0 1,1 0-16,42 21 31,22-21-31,-22 0 16,21 0-16,22 0 0,-1 0 0,1 0 15,20 0-15,1 0 0,21 0 16,-21 0-16,42 0 0,-22-21 0,22 21 16,0-21-16,0 21 0,0 0 0,0-21 15,0 21-15,0 0 0,-21 0 16,0-21-16,0 21 0,-21-22 0,-1 22 16,1 0-16,-22 0 0,-20 0 0,-1 0 15,0 0-15,-20 0 0,-1 0 16,-42 0 15,-1 0-15,1 0-16,0 0 15,0 0-15,0 22 0,0-22 0,-1 21 16,1-21-16,-21 0 0</inkml:trace>
  <inkml:trace contextRef="#ctx0" brushRef="#br0" timeOffset="-133711.74">10837 1334 0,'-21'0'0,"42"0"0,-84 0 0,42 0 0,-1 21 16,1-21-16,42 0 15,1 0-15,-1 0 16,0 0-16,21 0 0,1 0 16,-1 0-16,0 0 0,1 0 0,-22-21 15,0 21-15,21 0 0,-21 0 16,-42 0 0,0-22-1,0 22-15,0 0 0,-22 0 0,22 0 16,-21 0-16,21 0 0,0 0 15,-1 22-15,1-22 0,0 0 16,0 21-16,21 0 0,0 0 16,0 0-1,0 0-15,0 1 0,21-22 16,0 21-16,0 0 16,1 0-16,-1-21 0,0 21 0,-21 0 15,0 1-15,21-22 0,-21 21 0,0 0 16,0 0-16,0 0 15,-21 0-15,0-21 0,0 22 0,-1-22 16,-20 21-16,21-21 0,0 0 16,0 21-16,-1-21 0,1 0 0,-21 0 15,21 0-15,0 0 0,-1 0 16,1 0 0,42-21 15,1 21-31,20-21 0</inkml:trace>
  <inkml:trace contextRef="#ctx0" brushRef="#br0" timeOffset="-133316.18">11557 1482 0,'-21'21'31,"0"0"-31,-1-21 16,22 21-16,0 0 0,-21 1 0,0-1 15,0 0-15,21 0 0,0 0 0,0 0 16,0 1-16,0-1 0,0 0 16,0 0-16,21-21 15,0 0-15,0 0 0,1 0 16,-1 0-16,0 0 0,21-21 15,-21 21-15,1-21 0,-1 0 0,21 21 16,-21-22-16,-21 1 0,21 21 16,-21-21-16,22 0 0,-22 0 0,0 0 15,0-1-15,0 1 0,-22 0 16,1 0-16,0 21 0,0 0 0,0-21 16,0 21-16,-1 0 15,1 0-15,0 0 16,42 0-1,0 0-15</inkml:trace>
  <inkml:trace contextRef="#ctx0" brushRef="#br0" timeOffset="-132836.24">13250 445 0,'0'0'0,"0"-22"0,0 44 47,0-1-31,0 0-16,0 21 15,0-21-15,-21 1 0,21-1 0,-21 21 16,21-21-16,0 0 0,-21 1 0,0-1 16,21 0-16,-22 0 0,22 0 0,-21 0 15,21 1-15,0-1 16,-21-21 15,0-21-15,21-1-16</inkml:trace>
  <inkml:trace contextRef="#ctx0" brushRef="#br0" timeOffset="-132628.14">12912 656 0,'0'-21'0,"-22"21"32,44 21-32,-22-42 15,21 21-15,0 0 16,21 0-16,-21-21 0,1 21 0,20 0 15,-21 0-15,21 0 0,-20 0 16,20 0-16,-21 0 0,0-21 0,22 21 16,-22 0-16,0 0 0,0 0 15,0 0-15,0 0 0,1 0 16,-1-21 0</inkml:trace>
  <inkml:trace contextRef="#ctx0" brushRef="#br0" timeOffset="-132323.08">13737 402 0,'0'0'16,"21"-21"0,-21 0-16,21 21 0,1 0 15,-22 21 1,0 0-1,0 0-15,0 1 0,0-1 0,0 0 16,0 0-16,0 0 0,0 0 0,0 1 16,-22-1-16,22 0 0,-21 0 15,21 0-15,0 0 0,0 1 0,-21-1 16,21 0 0,-21-21-16,42 0 31,0-21-31,0 21 15,1-21-15</inkml:trace>
  <inkml:trace contextRef="#ctx0" brushRef="#br0" timeOffset="-131988.5">14266 381 0,'-21'0'31,"0"0"-31,63 0 0,-105 0 16,42 0-16,-1 0 0,1 21 15,21 0-15,0 1 0,-21-22 0,21 21 16,0 0-16,0 0 0,0 0 16,21 0-16,22-21 15,-22 22-15,0-22 0,21 0 16,-21 0-16,22 0 0,-22 0 16,21 0-16,-21-22 0,22 22 0,-22-21 15,0 0-15,-21 0 0,0-21 16,0 20-16,0 1 0,0 0 15,0 0-15,0 0 0,0 0 0,-21-1 16,0 1-16,0 21 0,-1 0 0,1 0 16,0 0-16,0 21 0,0 1 15,0-22-15,-1 21 0,-20 0 0,21 0 16,-21 21-16,-1-20 0,22-1 0,-21 0 16,-22 0-16,22 21 0,0-20 0</inkml:trace>
  <inkml:trace contextRef="#ctx0" brushRef="#br0" timeOffset="-131667.9">13081 1207 0,'-21'0'0,"42"0"0,-63 0 16,20 0-16,22 21 16,-21-21-16,21 21 0,-21 0 0,21 0 15,-21 0-15,21 1 0,0-1 0,0 0 16,0 0-16,0 0 0,0 0 16,0 1-16,0-1 0,0 0 0,-21 0 15,21 0-15,0 0 16,0-42 31</inkml:trace>
  <inkml:trace contextRef="#ctx0" brushRef="#br0" timeOffset="-131500.03">12848 1439 0,'0'-21'31,"0"42"-16,21-42-15,0 0 16,1 21-16,-1 0 0,0 0 0,21 0 16,-21 0-16,1 0 0,20 0 0,0 0 15,-21-21-15,22 21 0,-22 0 0,21 0 16,-21-21-16,1 21 0,-1-21 16</inkml:trace>
  <inkml:trace contextRef="#ctx0" brushRef="#br0" timeOffset="-131247">13801 1122 0,'0'0'0,"21"0"32,-21 21-17,0 0-15,0 0 0,0 1 0,0-1 16,0 0-16,0 0 0,0 0 15,0 0-15,-21 1 0,21-1 16,-22 0-16,1 0 0,0 0 16,0 0-16,0-21 0,0 22 15,-1-22-15,22 21 0,-21-21 16</inkml:trace>
  <inkml:trace contextRef="#ctx0" brushRef="#br0" timeOffset="-130898.34">14224 1207 0,'-21'0'47,"42"0"-47,-63 21 0,20 0 0,1 0 0,0 0 15,0 0-15,0 1 0,0-1 16,21 0-16,0 0 0,-22-21 15,22 21-15,0 0 0,0 1 16,22-22-16,-1 0 0,0 0 0,21 0 16,-21 0-16,22 0 0,-1 0 0,0 0 15,-20 0-15,20 0 0,-21-22 16,21 1-16,-20 21 0,-1-21 0,0 0 16,-21 0-16,0 0 0,0-1 0,0 1 15,-21 0-15,0 0 0,-22 21 16,22 0-16,-21 0 15,21 0-15,-22 0 0,1 0 0,21 0 16,-22 0-16,22 0 0,0 21 0,0 0 16,0-21-16,0 21 0,-1-21 0,1 22 15,0-1-15</inkml:trace>
  <inkml:trace contextRef="#ctx0" brushRef="#br0" timeOffset="-130291.86">12277 2117 0,'0'0'0,"0"-21"0,21 21 16,-42 0 15,-1 0-31,1 21 0,0 0 0,0 0 16,-21 0-16,20 0 0,1 22 0,-21-22 15,21 21-15,0 1 0,-1-22 0,1 21 16,0-21-16,0 22 0,21-22 0,0 0 16,0 0-16,0 0 0,0 0 15,0 1-15,21-22 16,0 21-16,0-21 0,22 0 0,-22 0 15,21 0-15,-21 0 0,22 0 0,-22-21 16,21-1-16,-21 22 0,1-21 0,-1 0 16,0 0-16,-21 0 15,0 0-15,0-1 0,-21 1 16,0 21-16,-1 0 0,1 0 0,-21 0 16,21 0-16,0 0 0,-22 0 0,22 21 15,-21 1-15,21-22 0,-1 21 0,1 0 16,0-21-16,0 21 0,21 0 15,0 0-15,21-21 16,0 0 0,0 0-16</inkml:trace>
  <inkml:trace contextRef="#ctx0" brushRef="#br0" timeOffset="-129915.65">12912 2201 0,'0'0'16,"0"-21"-16,-22 21 16,1 0-1,0 0-15,0 21 0,0 1 0,0-1 16,-1 0-16,1 0 0,0 0 16,21 22-16,0-22 0,0 0 0,-21 0 15,21 0-15,0 0 0,0 1 16,0-1-16,21-21 0,0 21 15,22-21-15,-22 0 0,21 0 0,-21 0 16,22 0-16,-1-21 0,0 0 0,-21 21 16,1-22-16,20 1 0,-21 0 0,0-21 15,-21-22 1,0 22-16,0 21 0,0 0 0,0-22 16,-21 22-16,0 0 0,0 21 0,-22-21 15,22 21-15,0 0 0,0 0 16,-21 0-16,20 0 0,1 21 15,0-21-15,0 21 0,0 0 0,0 0 16,-1 1-16,22-1 0,-21 0 0,21 0 16,-21 0-16,21 22 0</inkml:trace>
  <inkml:trace contextRef="#ctx0" brushRef="#br0" timeOffset="-129512.06">11578 2794 0,'42'0'16,"-20"0"-16,20 0 16,0 0-16,1 0 0,20 0 0,22 0 15,-22-21-15,22 21 0,0 0 16,-1 0-16,1 0 0,0 0 16,-1 0-16,1 0 0,-22 0 0,22 0 15,-21 0-15,-22 0 0,21 0 0,-20 0 16,-22 0-16,21 0 0,-21-21 0,1 21 15,-44 0 17,1 0-17,-21 0-15,21 0 0,-22 0 0,22 0 16,-21 0-16</inkml:trace>
  <inkml:trace contextRef="#ctx0" brushRef="#br0" timeOffset="-129215.1">11578 2836 0,'0'0'15,"21"0"1,22 0-16,-1 0 16,0 0-16,22 0 0,-1 0 0,1 0 15,20 0-15,1 0 0,0 0 0,-1 0 16,1 0-16,0 0 0,-1 0 0,-20 0 15,21 0-15,-22 0 0,1 0 16,-1 0-16,-21-21 0,1 21 16,-1 0-16,0 0 0,-20 0 0,-1 0 15,0 0-15,0 0 0,-42 0 63</inkml:trace>
  <inkml:trace contextRef="#ctx0" brushRef="#br0" timeOffset="-118680.1">15642 9673 0,'-21'0'15,"21"-21"16,0 0 1,0 0-17,-21 21 1,0 0 15,-1 21-31,1 0 16,21 0-16,-21 0 0,0-21 15,21 22-15,-21-1 0,21 0 16,0 0-16,0 0 16,0 0-16,21-21 47,0 0-47,0 0 0,0 0 0,1 0 15,-1 0-15,0 0 16,0 0-16,0 0 0,0 0 15,1 0-15,-1 0 0,0 0 16,0 0-16,0 0 0,-21 22 0,21-22 16,1 0-16,-1 0 0,0 0 15,0 0-15,0 0 0,0 21 0,1-21 16,-1 0-16,21 0 0,-21 0 0,0 0 16,22 0-16,-22 0 0,21 0 0,-21 0 15,22 0-15,-22 21 0,21-21 16,1 0-16,-22 0 0,21 0 15,-21 0-15,0 21 0,22-21 0,-22 0 16,21 0-16,-21 0 0,1 0 0,20 0 16,-21 0-16,21 21 0,-20-21 0,20 0 15,-21 0-15,21 0 0,1 0 0,-22 0 16,21 0-16,-21 21 0,22-21 16,-1 0-16,0 0 0,-20 0 0,20 0 15,0 22-15,1-22 0,-22 0 0,21 0 16,0 0-16,-20 0 0,20 0 0,0 0 15,1 0-15,-22 0 0,21 0 0,0 0 16,1 0-16,-1 0 16,0 0-16,1 0 0,-22 0 0,21 0 15,1 0-15,-22 0 0,21 0 0,0 0 16,-20 21-16,20-21 0,0 0 0,-21 0 16,22 0-16,-22 0 0,21 0 0,1 0 15,-22 0-15,21 0 0,0 0 16,1 0-16,-1 0 0,0 0 0,1 0 15,-1 21-15,0-21 0,22 0 0,-22 0 16,1 0-16,-1 0 0,0 0 0,1 0 16,-1 0-16,-21 0 0,21 21 0,1-21 15,-22 0-15,21 0 16,1 0-16,-22 0 0,21 0 0,0 0 16,1 0-16,-22 0 0,21 0 0,1 0 15,-1 0-15,0 0 0,-21 0 0,22 0 16,-1 0-16,-21 0 0,0 21 0,43-21 15,-43 0-15,0 0 16,0 0-16,1 0 0,-1 0 0,0 0 16,0 0-16,0 0 0,0 0 15,1 0-15,-1 0 0,0 0 0,0 0 16,0 0-16,0 0 0,1 0 16,-1 0-16,0 0 0,0 0 15,0 0-15,0 0 0,1 0 16,-1 0-16,0 0 0,0 0 15,0 0-15,0 0 0,1 0 16,-1 0-16,0 0 16,0 0-16,0 0 15,0-21 48,-21 0-32,0 0-15,0 0 15,0-1-15,-21 22-1,0 0 1,21-21-1,0 0 1</inkml:trace>
  <inkml:trace contextRef="#ctx0" brushRef="#br0" timeOffset="-117644.02">20743 9229 0,'-21'0'16,"0"0"-16,0 0 15,0 0 1,-1 0-16,1 0 16,0 0-16,21 21 0,-21-21 0,0 21 15,0 0-15,-1-21 0,1 21 16,0 1-16,0-22 0,0 21 0,0 0 16,21 0-16,-22-21 0,1 21 15,21 0-15,-21 1 0,21-1 0,0 0 16,0 0-16,-21 0 0,21 0 0,0 1 15,-21-1-15,21 0 0,0 0 0,0 0 16,0 0-16,0 1 16,0-1-16,21 0 15,0-21-15,0 0 0,-21 21 0,21-21 16,1 0-16,-1 0 0,0 21 0,0-21 16,0 0-16,0 0 15,1 0-15,-1 0 0,0 0 16,0 0-16,0 0 15,0-21-15,1 0 16,-1 0-16,0 21 0,-21-21 16,21-1-16,0 1 0,-21 0 15,21 0-15,-21 0 0,0 0 0,22-1 16,-22 1-16,21 0 0,-21 0 0,0 0 16,0 0-16,0-1 0,0 1 15,0 0-15,0 0 0,0 0 16,0 0-16,0-1 15,0 1-15,0 0 0,0 0 16,0 0-16,0 0 16,0-1-16,0 1 15,-21 21-15,-1 0 0,22-21 16,-21 21-16,0 0 0,0 0 0,0 0 16,0 0-16,-1 0 0,1 21 15,0-21-15,0 21 0,0 1 0,0-22 16,-1 21-16,1 0 0,0-21 0,21 21 15,0 0-15,-21 0 0,0 1 16,21-1-16,0 0 16,0 0-1,21-21-15,0 21 0,0-21 0</inkml:trace>
  <inkml:trace contextRef="#ctx0" brushRef="#br0" timeOffset="-115380.05">19748 9186 0,'-21'0'0,"0"0"16,0 0 0,0 0-1,21 22-15,-21-22 16,42 0 46,0 0-62,0 0 16,-21-22-16,21 22 0,0 0 16,-21-21-16,22 21 0,-1-21 15,0 21-15,0-21 0,0 0 16,0 0-16,1 21 15,-22-22-15,21 1 0,0 21 16,0-21-16,0 0 0,0 21 0,1-21 16,-1 21-1,0-21-15,0 21 16,0-22-16,0 22 0,-21-21 16,22 21-16,-1 0 0,0 0 0,0-21 15,0 21-15,0 0 16,1 0-16,-1 0 0,0 0 15,0 0-15,0 0 0,0 0 0,1 0 16,-1 0-16,0 0 0,0 0 16,0 0-16,0 0 0,1 0 15,-1 0-15,0 0 0,0 0 16,0 0-16,0 0 16,1 0-16,-1 0 0,0 0 15,0 0-15,0 0 16,0 0-16,1 0 0,-1 0 15,0 0-15,0 0 0,0 0 16,0 0-16,1 21 16,-1-21-16,0 0 0,0 21 15,0 1-15,0-22 0,1 0 16,-22 21-16,21-21 0,0 21 0,0-21 16,-21 21-16,21-21 0,0 21 15,1 0 1,-1 1-16,-21-1 15,21-21-15,0 0 0,-21 21 16,21-21-16,-21 21 16,21-21-16,1 0 15,-22 21 32,21-21-47,0 0 31,-21-21 1,0 0-32,0 0 15,0 0-15,0-1 16,0 1-16,0 0 0,-21 0 16,21 0-16,0 0 0,0-1 0,-21 22 15,21-21-15,0 0 0,0 0 16,0 42 31,0 0-32,0 0 1,21-21-16,-21 22 0,21-22 0,0 21 16,0 0-16,0 0 15,1-21-15,-22 21 0,21-21 16,0 21-16,-21 1 0,21-22 0,0 0 15,-21 21 1,0 0 15,-21-21-15,0 21-16,0-21 0,21 21 16,-21-21-16,-1 21 0,1-21 0,0 0 15,0 22-15,0-22 0,0 0 16,-1 21-16,1-21 0,0 0 15,0 0 1,0 0-16,0 0 16,-1 0-1,1 0-15,0 0 0,0 0 16,0 0-16</inkml:trace>
  <inkml:trace contextRef="#ctx0" brushRef="#br0" timeOffset="-114715.04">19727 9059 0,'21'-21'0,"-21"-21"15,0 21-15,0 0 16,0-1 0,0 44 30,0-1-46,0 0 0,0 0 16,0 0-16,0 0 0,0 1 16,-21-1-16,0 0 0,21 0 0,-21-21 15,21 21-15,-21 0 0,21 1 0,-21-22 16,21 21-16,-22-21 0,22 21 16,0 0-1,22-21 1,-1 0-1,0 0-15,0 0 16,0 0-16,0 0 0,1 0 0,-1 0 16,0-21-16,21 21 0,-21 0 0,1 0 15,20 0-15,-21 0 0,0-21 0,0 21 16,1 0-16,-1 0 16,-21-21-16</inkml:trace>
  <inkml:trace contextRef="#ctx0" brushRef="#br0" timeOffset="-113312.27">21971 9165 0,'0'-21'63,"21"0"-48,0 0 1,-21 0 0,21 21-16,1 0 0,-22-22 0,21 22 15,0 0-15,-21-21 0,21 21 0,0 0 16,0-21-16,1 21 0,-1 0 15,0 0-15,0 0 0,0 0 0,0 0 16,1 0-16,-1 0 0,0 0 0,0 0 16,0 0-16,22 0 0,-22 0 15,0 21-15,21-21 0,-21 0 0,22 0 16,-22 21-16,0-21 0,21 0 0,-20 0 16,20 22-16,-21-22 0,0 0 15,0 0-15,-21 21 16,0 0-16,0 0 15,0 0-15,-21 0 16,21 1-16,-21-22 16,21 21-16,-21-21 15,21-21 48</inkml:trace>
  <inkml:trace contextRef="#ctx0" brushRef="#br0" timeOffset="-104884.2">8043 11282 0,'21'0'0,"1"0"16,-1 0-1,0 0-15,-21-21 0,-21 21 63,0 0-47,-1 0-16,1 0 15,0 0-15,0 0 0,0 0 16,0 0-16,-22 0 0,22 0 0,-21 0 15,21 0-15,-22 0 0,1 0 0,0 0 16,20 0-16,-20 0 0,0 0 16,21 0-16,-1 0 0,1 0 0,0 0 15,0 0-15,0 0 16,42 0 31,0-21-47,21 21 15,-20 0-15,-1 0 0,21 0 0,0 0 0,1 0 16,-1 0-16,22 0 16,-22-22-16,21 22 0,1 0 0,-22 0 15,22 0-15,-1 0 0,1-21 0,-1 21 16,-20 0-16,20 0 0,-21 0 16,1 0-16,-1 0 0,0 0 0,-20 0 15,20 0-15,-21 0 0,-21-21 31,-21 21-15,0 0-16,0 0 0,-1 0 16,1-21-16,0 21 0,0 0 15,0-21-15,0 21 16,-1 0-16,1-21 0,0 21 0,0-22 16,0 22-16,0 0 0,-1 0 15,1-21-15,0 21 0,-21 0 0,21 0 16,-1-21-16,1 21 0,0 0 0,0 0 15,0-21-15,0 21 0,-1-21 16,1 21 0,0 0-1,42 0 17,0 0-17,1 0-15,-1 0 16,0 0-16,0 0 15,0 0-15,0 0 0,1 0 16,-1 0-16,0 0 0,0 0 16,0 0-16,0 21 0,1-21 15,-1 0-15,0 0 0,0 0 0,0 0 16,0 21-16,1-21 0,-1 0 0,0 0 16,0 0-16,0 0 0,0 0 0,1 0 15,-22 21-15,0 0 47,-22-21-47,22 22 16,-21-1-16,0-21 0,0 21 0,0 0 15,0 0-15,-1-21 0,1 21 0,0 1 16,0-1-16,0 0 0,-22 0 16,22 21-16,-21-20 0,21-1 15,-22 0-15,22-21 0,-21 21 0,21 0 16,0 0-16,-1-21 0,1 22 0,0-22 15,0 0-15,21 21 0,21-42 63,0 21-63,0-22 0,1 1 16,-1 21-16,0-21 0,0 0 0,21 0 15,-20 0-15,20-1 0,-21 1 16,21 0-16,1 0 0,-22 0 0,21-22 15,-21 43-15,22-21 0,-22 0 0,21 0 16,-21 0-16,1 21 16,-1 0-16,-21-21 0,21 21 0,-21 21 31,-21-21-31,0 21 0,-1 0 16,1 0-16,-21 0 0,21 1 0,-22-1 15,22 0-15,-21 0 0,21 0 16,-22 0-16,1 1 0,21-1 15,-21 0-15,20 0 0,1 0 0,0-21 16,0 21-16,21-42 47,21 21-47,0-21 0,22 0 16,-22 0-16,0 0 0,0-1 15,21 1-15,-20 0 0,-1 0 16,21-21-16,-21 20 0,0 1 0,22 0 15,-22 0-15,0 0 16,-21 42 0,-21-21-16,21 21 15,-21 0-15,-22 0 0,22 1 16,0-1-16,-21 0 0,21 0 0,-1 21 16,-20-20-16,21-22 0,0 21 0,0 0 15,-1-21-15,22 21 16,0-42 15,22 21-31,-1-21 16,0 0-16,0-1 0,0 1 15,22 0-15,-22 0 0,0 0 0,21 0 16,-21-1-16,1 1 0,20 0 16,-21 0-16,0 21 0,-21-21 15,0 42 1,0 0-16,-21 0 15,0 0-15,-21 1 0,20-1 0,1 0 16,-21 21-16,21-21 16,0 1-16,-1-22 0,22 21 0,0 0 15,-21-21 1,42 0 15,-21-21-31,22 0 16,-1 21-1</inkml:trace>
  <inkml:trace contextRef="#ctx0" brushRef="#br0" timeOffset="-102984.41">16087 11430 0,'0'0'0,"-22"0"15,1 0-15,0 0 16,0 0-1,0 0 1,0 0-16,-1 0 16,1 0 46,0 0-46,0 0 31,42 0 15,0 0-46,0 0-16,1 0 15,-1 0-15,0 0 16,0 0-16,0 0 0,0 0 16,1 0-16,-1 0 0,0 0 0,0 0 15,0 0-15,0 0 0,1 0 16,20 0-16,-21 0 0,0 0 16,0 0-16,22 0 0,-22 0 0,0 0 15,0 0-15,22 0 0,-22 0 0,0 0 16,0 0-16,21 0 0,-20 0 15,-1 0-15,0 0 0,21 0 0,-21 0 16,1 0-16,-1 0 0,0 0 0,0 0 16,21 0-16,-20 0 0,-1 0 0,0 0 15,0 0-15,0 0 0,22 0 16,-22 0-16,21 0 0,0 0 0,-20 0 16,62 0-16,1 0 15,-64 0-15,21 0 0,1 0 16,-22 0-16,21 0 0,1 0 15,-22 0-15,21 0 0,0 0 0,-20 0 16,20 0-16,-21 0 0,21 0 0,-20 0 16,-1 0-16,21 0 0,-21 0 15,22 0-15,-22 0 0,0 0 0,21 0 16,-21 0-16,22 0 0,-22 0 0,21 0 16,1 0-16,-22-21 0,21 21 15,-21 0-15,22 0 0,-1 0 0,0 0 16,-21 0-16,22 0 0,-1 0 0,0 0 15,1 0-15,-1 0 0,0 0 0,1-21 16,-1 21-16,0 0 16,1 0-16,-1 0 0,-21 0 0,22 0 15,-22-21-15,21 21 0,-21 0 0,0 0 16,1 0-16,20 0 0,-21 0 0,0-22 16,0 22-16,22 0 0,-22 0 15,0-21-15,0 21 0,22 0 0,-22 0 16,0 0-16,21 0 0,-21 0 0,1 0 15,20 0-15,-21 0 0,21 0 16,-20 0-16,-1-21 0,21 21 0,-21 0 16,0 0-16,1 0 0,-1 0 0,0 0 15,0 0-15,0 0 0,0 0 16,1 0 0,-1 0-16,-21-21 46,21 21-46,-21-21 47,-21 21-31,0 0-16,-1 0 0,1-21 16,0 21-16,-21 0 0,-1 0 0,22 0 15</inkml:trace>
  <inkml:trace contextRef="#ctx0" brushRef="#br0" timeOffset="-102197.95">16722 11430 0,'0'0'16,"0"-21"-16,-22 21 16,1 0-1,0 0 1,42 0 62,0 0-78,1 0 0,20 0 0,-21 0 16,21 0-16,1 0 0,-1-21 0,22 21 15,-1 0-15,22 0 0,-1 0 16,1 0-16,21 0 0,0 0 15,0 0-15,-1 0 0,1 0 0,0 0 16,0 0-16,0 0 0,0 0 0,-1 0 16,1 0-16,-21 0 0,0 0 15,-1 0-15,1 0 0,-22 0 0,1 0 16,-1 0-16,1 0 0,-22 0 0,22 0 16,-22 0-16,0-21 0,-20 21 15,20 0-15,0 0 0,-21 0 0,1 0 16,-1 0-16,0 0 0,0 0 0,0-22 15,22 22-15,-22 0 0,0 0 16,-42 0 47,0 0-48</inkml:trace>
  <inkml:trace contextRef="#ctx0" brushRef="#br0" timeOffset="-101263.95">21421 11599 0,'-43'0'0,"86"0"0,-107 0 15,43 0-15,0 0 0,0 0 0,-1 22 16,1-22-16,0 0 31,42 0 0,0 0-31,1 0 16,-1 0-16,0 0 0,0 0 0,21 0 16,-20 0-16,20 0 0,0 0 0,22 0 15,-22 0-15,22 0 0,-1 0 16,22 0-16,-22 0 0,1 0 15,20 0-15,1 0 0,0 0 0,-1 0 16,1 21-16,0-21 0,-22 0 0,22 0 16,-22 0-16,1 0 0,-1 0 15,-20 0-15,-1 0 0,0 0 0,1 0 16,-22 0-16,0 0 0,0 0 0,0 0 16,1 0 15,-44 0 16,1 0-32,0 0-15,0 0 0,-21 0 0,20 0 16,1 0-16</inkml:trace>
  <inkml:trace contextRef="#ctx0" brushRef="#br0" timeOffset="-100768.33">21251 11748 0,'0'0'0,"21"0"47,1 0-32,-1 0-15,21 0 16,0 0-16,1 0 0,20 0 0,1 0 15,-1 0-15,22 0 0,-22 0 0,22 0 16,0 0-16,-1 0 0,1 0 0,0 0 16,-1 0-16,1 0 0,0 0 15,-22 0-15,22 0 0,-43 0 0,22 0 16,-22 0-16,0 0 0,-20 0 0,-1 0 16,0 0-16,0 0 0,0 0 15,-42 0 48,-21 0-63,21 0 15,-1 0-15,-20 0 0,21 0 0,-21 21 16</inkml:trace>
  <inkml:trace contextRef="#ctx0" brushRef="#br0" timeOffset="-90528.16">20574 11790 0,'0'0'0,"0"-21"15,0 0 1,0-1-16,0 1 31,-21 42 16,21 1-47,-21-1 16,21 0-16,-22 0 0,22 0 0,0 22 15,-21-22-15,0 21 0,0 0 0,0-20 16,21 20-16,-21 0 0,-1 1 0,1-22 15,0 21-15,21-21 0,0 22 16,-21-22-16,21 0 0,-21 0 16,21 0-16,0 0 0,0-42 62,0 0-46,0 0-1,0 0 1,21 21-16,-21-21 0,21 21 16,-21-22-16,0 1 0,21 0 15</inkml:trace>
  <inkml:trace contextRef="#ctx0" brushRef="#br0" timeOffset="-90171.76">20235 11980 0,'0'0'0,"-84"0"16,41 0-16,22 0 16,0 0-16,0 0 15,42 0 1,0 0-1,0 0-15,22 0 0,-22 0 0,21 0 16,0 0-16,1 0 0,-1 0 16,0 0-16,-20 0 0,20 0 15,0-21-15,-21 21 0,1 0 0,-1 0 16,-42 0 15,42 0 0,0 0-31,0 0 16,21 0-16,-20 0 0,20 0 0,0 0 16</inkml:trace>
  <inkml:trace contextRef="#ctx0" brushRef="#br0" timeOffset="-89531.49">21717 11853 0,'0'0'15,"-21"-21"-15,21 0 0,-21 21 32,-1 0-17,22 21-15,0 0 16,-21 1-16,0-1 0,0 0 15,21 21-15,-21-21 0,0 22 16,21-22-16,-22 21 0,1-21 0,0 22 16,21-22-16,-21 0 0,0 21 0,21-20 15,0-1-15,-21-21 0,21 21 16,-22 0-16,22 0 16,22-21-1,-22-21 1,21 21-16,0-21 0,0 0 15,0 0-15,-21-1 0,21 1 0,1-21 16,-1 21-16,0-22 0,0 22 16,0-21-16,0 0 0,1 20 15,-22 1-15,21 0 0,-21 0 0,21 0 16,-42 21 0,0 0-16,-1 0 15,-20 0-15,21 0 0,-21 21 16,-1 0-16,1-21 0,0 21 0,-1 0 15,1-21-15,0 22 0,20-1 16,-20-21-16,21 0 0,0 0 0,21 21 16,21-21 15,0 0-31,0 0 16,0 0-16,1 0 0,20 0 15,-21 0-15,21 0 0,-20 0 0,20 0 16,-21 0-16,21 0 0,-20 0 0,20 0 15,-21 0-15,0 0 0,22 0 16,-22 0-16,0 0 0,0 0 0,0 0 16,0 0-16,1 0 0,-1 0 0,0-21 15</inkml:trace>
  <inkml:trace contextRef="#ctx0" brushRef="#br0" timeOffset="-89108.25">22267 11875 0,'0'-22'15,"-21"22"17,21 22-17,-21-1-15,0 0 0,0 0 0,-1 0 16,22 0-16,-21 22 0,0-22 15,21 21-15,-21-21 0,21 1 0,0 20 16,0-21-16,0 0 0,0 0 16,0 1-16,0-1 0,21 0 0,21 0 15,-20-21-15,-1 0 0,0 0 16,21 0-16,-21 0 0,1 0 0,-1 0 16,21 0-16,-21-21 0,0 0 0,1 0 15,-1-1-15,-21-20 0,0 21 0,21-21 16,-21-1-16,0 1 0,0 0 15,0 20-15,0-20 0,0 21 0,0 0 16,0 0-16,-21 21 0,0 0 0,-1 0 16,1 0-16,0 0 0,0 0 15,0 21-15,-22-21 0,22 21 16,-21 0-16,21 0 0,-22 0 16,1 1-16,0-22 0,-22 21 0,22 0 15,-22 0-15</inkml:trace>
  <inkml:trace contextRef="#ctx0" brushRef="#br0" timeOffset="-88585.52">18182 12404 0,'21'0'15,"0"0"-15,1 0 16,-1 0-16,21 0 0,-21 0 15,22 0-15,-1 0 0,0 0 0,1 0 16,-22 0-16,21 0 0,0 0 0,-20 0 16,-1 0-16,0 0 0,0 0 0,0 0 31,-42 0 0,21-21-15</inkml:trace>
  <inkml:trace contextRef="#ctx0" brushRef="#br0" timeOffset="-88403.43">18605 12383 0,'0'105'31,"0"-210"-31,-21 232 0,0-43 16,0-41-16,21-22 15,0 0-15,0 0 0,0 0 16,-21-21-16,21 21 0,0 1 0,0-1 15,0-42 17,0-1-32,21 1 15,0 0-15</inkml:trace>
  <inkml:trace contextRef="#ctx0" brushRef="#br0" timeOffset="-87879.95">18923 12404 0,'21'42'31,"-42"-84"-31,42 105 0,-21-42 16,0 1-16,0-1 15,0 0-15,0 0 0,-21-21 0,21 21 16,0 0-16,-21-21 0,21 22 0,0-44 47,21 1-32,0 21-15,0-21 0,0 0 0,1 0 16,-1 0-16,0 21 0,0-22 16,0 22-1,-21 22 1,21-1-16,1 0 16,-22 0-16,0 0 0,0 0 15,21-21-15,0 22 0,0-22 16,0 0-16,0 0 15,1 0-15,-1 0 0,0 0 16,21 0-16,-21 0 0,1 0 0,-1-22 0,21 22 16,-21-21-16,0 21 0,1-21 15,-1 0-15,0 21 0,-21-21 0,21 0 16,0 21 0,-21 21 15,0 0-16,0 0-15,0 0 0,0 0 16,0 1-16,21-1 0,1 0 16,-1 0-16,0-21 0,0 0 15,0 21-15,22-21 0,-22 0 0,21 0 16,-21 0-16,22 0 0,-1-21 0</inkml:trace>
  <inkml:trace contextRef="#ctx0" brushRef="#br0" timeOffset="-87148.14">20870 12488 0,'0'0'0,"0"43"16,0-22-16,0 0 0,21 0 15,-21 0-15,0 1 0,0-1 16,0 0-16,0 0 0,0 0 0,0 0 16,-21 1-16,0-1 0,21 0 15,-21-21-15,0 0 16,21-21 15,0 0-31,21-1 16,0 1-16,0 0 0,0 0 0,1-21 15,-1 20-15,-21 1 0,21 0 0,0-21 16,0 21-16,-21-1 0,21 1 0,-21 0 16,0 0-16,0 0 0,-21 21 31,0 21-31,0-21 15,0 21-15,-22 0 0,22 0 0,0-21 0,0 22 16,-21-1-16,20 0 16,1-21-16,21 21 0,0 0 0,-21-21 15,21 21-15,21-21 16,0 0 0,1 0-16,-1 0 0,0 0 15,0 0-15,21 0 0,-20 0 0,-1 0 16,0 0-16,21 0 0,-21 0 0,1 0 15,-1 0-15,0 0 0,0 0 0,0 0 16,0 0-16,1 0 0,-1 0 16,0 0-16,0-21 0,0 21 0,0-21 15,1 21-15,-1 0 0</inkml:trace>
  <inkml:trace contextRef="#ctx0" brushRef="#br0" timeOffset="-86859.67">21442 12488 0,'0'22'15,"-43"20"1,43-21-16,43-106 0,-107 191 16,64-85-16,0 1 0,0-1 15,0 0-15,0 0 0,0 0 16,0 0-16,21-21 0,1 0 16,-1 0-16,0 0 0,0 0 15,0 0-15,0 0 0,1 0 16,-1-21-16,0 21 0,-21-21 0,0 0 15,21 21-15,-21-21 0,0 0 0,0-1 16,0 1-16,0 0 0,-21 0 16,0 21-16,0-21 0,-43 0 15,43 21-15,0 0 0,0 0 16,-1 0-16,1 0 0,0 0 0,0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3T13:59:32.30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5397 3535 0,'22'0'78,"-1"0"-63,0 0-15,0 0 0,0 0 16,0 0-16,1 0 0,-1 0 0,0-21 16,21 21-16,-21 0 0,1-21 0,20 21 15,-21 0-15,21 0 0,-20-22 16,-1 22-16,0 0 0,0 0 0,0 0 16,-21-21-16,21 21 15,-42 0 32,0 0-47,21 21 16,-21-21-1,0 0-15,0 0 0,21 22 16</inkml:trace>
  <inkml:trace contextRef="#ctx0" brushRef="#br0" timeOffset="369.76">5524 3620 0,'0'0'0,"0"21"0,0 0 15,22-21 32,-1 0-47,0 0 16,0 0-16,0 0 0,0 0 15,1 0-15,-1 0 16,0 0-16,21-21 0,-21 21 16,1 0-16,-1 0 0,0 0 15,0 0-15,-42 0 63,0 0-48</inkml:trace>
  <inkml:trace contextRef="#ctx0" brushRef="#br0" timeOffset="637.26">5503 3768 0,'21'0'31,"1"0"-31,-1 0 0,0 0 16,0 0-16,0 0 15,0 0-15,1 0 16,-22-21 15</inkml:trace>
  <inkml:trace contextRef="#ctx0" brushRef="#br0" timeOffset="8412.37">11430 3260 0,'0'21'16,"-21"-21"15,0 0-31,-1 0 0,1 0 16,0 0-16,0 0 0,0 0 15,0 0-15,-1 0 16,1 0-16,0 0 0,0 0 16,0 0-16,0 0 15,42 0 32,0 0-47,0 0 0,0 0 16,0 0-16,22 0 0,-1 0 0,-21 0 15,22 0-15,-1 0 0,21 0 0,-20 0 16,20 0-16,1 0 0,-1 0 16,1 0-16,-1 0 0,1 0 0,-1 0 15,1 0-15,-1 0 0,-20 0 0,20-21 16,-21 21-16,1 0 0,-1 0 16,0 0-16,-20 0 0,20-21 15,21 21-15,-41 0 16,-1 0-16,0 0 0,0 0 15,0 0-15,0 0 16,-21-22 0,-21 22 15,21-21-15,-21 21-16,0-21 15</inkml:trace>
  <inkml:trace contextRef="#ctx0" brushRef="#br0" timeOffset="8852.14">12467 3027 0,'0'0'0,"-21"0"0,0-21 16,0 21-16,-1 0 15,1 0 1,42 0 15,-21 21-31,22-21 16,-1 0-16,0 0 0,0 21 0,0-21 15,0 0-15,22 0 0,-22 21 0,0-21 16,0 0-16,22 0 0,-22 21 0,0-21 16,0 0-16,0 0 0,0 22 15,1-22-15,-22 21 16,0 0-16,-22 0 15,1 0-15,0-21 0,-21 21 16,21 1-16,-1-1 0,-20 0 16,21 0-16,-21 0 0,-1 0 15,22 1-15,-21-1 0,-1 0 0,22 0 16,-21 0-16,21 0 0,0 1 0,-1-1 16,-20 0-16,42 0 0,-21-21 0,0 21 15,0-21-15,21 21 0,-22-21 16,22 22-16,-21-22 15,42-22 17</inkml:trace>
  <inkml:trace contextRef="#ctx0" brushRef="#br0" timeOffset="86818.53">13610 2731 0,'0'0'0,"21"0"0,-21-22 15,0 1-15,0 0 0,0 0 16,0 0-16,0 0 0,0-1 31,0 44-15,0-1 0,0 0-16,0 0 0,0 21 15,0-20-15,0 20 0,0 0 0,0 1 16,0-1-16,0 0 0,0 1 0,0-1 15,0 0-15,-21 1 0,21-1 16,-21 0-16,21 1 0,0-1 0,0 0 16,0-21-16,-21 22 0,21-22 0,0 0 15,0 0-15,0 0 0,0 1 16,0-44 15,0 1-31,0 0 16,0 0-16,0 0 0,-21 0 15,21-22-15</inkml:trace>
  <inkml:trace contextRef="#ctx0" brushRef="#br0" timeOffset="87332.68">13314 2879 0,'-21'-191'47,"42"382"-47,-21-403 0,21 191 16,0 0-16,0 21 0,0-21 0,22-1 15,-22 22-15,21 0 0,-21 0 16,22 0-16,-22 0 0,21 22 0,1-1 16,-1 0-16,0 21 0,1 1 0,20-1 15,-21 0-15,1 1 16,-22-1-16,21 0 0,1 1 0,-22-1 15,0 0-15,0 1 0,0 20 0,-21-42 16,0 22-16,0-1 0,21 0 0,-21-21 16,0 1-16,0-1 0,0 0 15,0 0-15,0-42 32,0 0-32,0 0 15,-21-22-15,21 22 0,0-21 0,0-1 16,0 1-16,0 0 0,0-1 0,0-20 15,0 21-15,0-1 0,0-20 0,0 20 16,0 1-16,21 0 0,1-1 16,-22 1-16,21 21 0,0-21 0,0 20 15,-21 1-15,21 0 0,0 0 16,1 21 0,-1 0-16,0 0 0,0 0 15,-21 21 1,0 0-16,0 0 15,0 1-15,0-1 0,0 0 16,0 0-16</inkml:trace>
  <inkml:trace contextRef="#ctx0" brushRef="#br0" timeOffset="88642.76">14711 3217 0,'0'0'0,"21"0"0,0 0 0,0-21 16,0 21-1,-21-21-15,22 0 0,-22 0 16,0 0-16,21-1 0,-21 1 0,0 0 16,0 0-16,0 0 0,0 0 0,-21-1 15,-1 1-15,22 0 0,-21 0 16,0 21-16,0 0 0,0 0 0,0 0 15,-1 0-15,1 0 0,0 0 0,-21 0 16,21 21-16,-1 0 0,-20 0 16,21 1-16,0 20 0,-22-21 15,22 0-15,0 22 0,0-1 0,21-21 16,0 21-16,0-20 0,0 20 0,0-21 16,0 0-16,0 0 0,0 1 15,21-22-15,0 21 0,0 0 0,1-21 16,-1 0-16,0 0 0,0 0 0,0 0 15,22 0-15,-22 0 0,0 0 0,0-21 16,0 0-16,0-1 0,-21 1 16,22 0-16,-1 0 0,-21 0 0,0-22 15,21 22-15,0 0 0,-21-21 0,21 21 16,-21-1-16,0 1 0,0 0 16,0 0-16,0 0 0,0 0 15,0-1 1,0 44-1,0-1-15,0 0 0,0 0 16,0 0-16,0 0 0,0 1 0,0-1 16,0 0-16,0 0 0,0 0 0,0 22 15,0-22-15,21 0 0,1 0 16,-1 0-16,0 0 16,0-21-16,0 0 0,0 0 0,1 0 15,-1 0-15,0 0 0,21 0 16,-21 0-16,1-21 0,-1 0 0,0 0 15,0 0-15,0 0 0,0-1 16,-21 1-16,0 0 0,22 0 0,-22-21 16,21 20-16,-21 1 0,0 0 0,0 0 15,0 42 17,0 0-32,0 0 15,0 1-15,-21-1 0,21 21 16,-22-21-16,22 0 0,-21 1 15,21 20-15,0-21 0,0 0 16,0 0-16,0 1 16,-21-1-16,21-42 47,0-1-32,0 1-15,0 0 0,0 0 0,0 0 16,0-22-16,0 22 0,21 0 0,0 0 15,1-21-15,-22 20 0,21 1 16,0 0-16,0 0 0,0 21 0,0-21 16,1 0-16,-1 21 0,0 0 0,0 0 15,0 0-15,0 0 0,1 0 16,-1 0-16,0 0 0,0 21 16,0-21-16,0 21 0,1 0 0,-22 0 15,0 0-15,0 1 0,0 20 0,21-21 16,-21 0-16,0 0 0,0 1 15,0-1-15,0 0 0,0 0 0,0 0 16,-21-21-16,21 21 16,-22-21-16,1-21 31,21 0-31,0 0 16,0 0-16,0 0 0,0-1 0,21 1 15,1 0-15,-1-21 0,0 21 0,0-1 16,0-20-16,0 21 15,1 0-15,-1 0 0,0 21 0,0-22 16,0 22-16,0 0 0,1 0 0,-1 0 16,0 0-16,0 0 0,0 0 0,0 22 15,1-1-15,-1 0 0,-21 0 16,0 0-16,0 0 0,0 1 16,0 20-16,0-21 0,0 0 0,0 0 15,0 1-15,0-1 0,-21 0 0,21 0 16,-22 0-16,1 0 15,21 1-15,-21-22 16,21 21-16,21-42 47,-21-1-47,21 22 0,1-21 0,-1 0 16</inkml:trace>
  <inkml:trace contextRef="#ctx0" brushRef="#br0" timeOffset="89024.94">16277 3196 0,'21'0'15,"0"0"-15,1 0 16,-1 0 0,0 0-16,-21-21 0,21 21 0,0 0 15,0-21-15,1 0 0,-1 21 0,0-21 16,0 21-16,0-22 0,0 1 0,-21 0 15,0 0-15,0 0 16,0 0-16,0-1 0,-21 22 16,0 0-1,-21 0-15,21 0 0,-1 22 0,1-22 16,-21 21-16,21 0 0,0 0 16,-1 0-16,1 22 0,0-22 15,0 0-15,21 21 0,0-21 0,0 1 16,0 20-16,0-21 0,0 0 0,21 0 15,0 1-15,22-22 16,-22 0-16,0 0 0,0 0 0,21 0 16,-20 0-16,-1 0 0,0 0 0,0 0 15,0 0-15,0-22 0,1 22 0,-1-21 16,-21 0-16,0 0 0,21 0 16</inkml:trace>
  <inkml:trace contextRef="#ctx0" brushRef="#br0" timeOffset="91159.8">17949 2985 0,'0'0'0,"21"0"16,1 0 0,-1 0-16,0-22 0,0 1 15,0 21-15,-21-21 0,21 21 16,-21-21-16,0 0 16,0 0-16,0-1 15,-21 22-15,0 0 0,0 0 16,0 0-16,0 0 0,-1 0 15,1 0-15,0 22 0,0-1 0,0-21 16,-22 42-16,22-21 0,0 0 16,0 1-16,0 20 0,0-21 0,21 0 15,0 22-15,-22-22 0,22 0 16,0 0-16,0 0 0,0 0 16,22-21-16,-1 22 15,0-22-15,0 0 0,0 0 16,0-22-16,1 22 0,-1-21 15,0 0-15,0 0 0,0 0 16,-21 0-16,21-1 0,-21 1 16,0 0-16,0 0 0,0 0 15,0 0-15,0-1 16,0 44 0,0-1-1,0 0-15,0 0 0,0 0 16,0 0-16,0 22 0,0-1 15,0 0-15,0 1 0,0-1 0,0 0 16,0 1-16,0-1 0,0 22 0,0-22 16,0 0-16,0 1 0,0-1 0,0 0 15,-21 1-15,21-1 0,-21 0 16,21 1-16,0-22 0,-21 21 0,0-21 16,0 0-16,-1 1 0,1-1 0,0 0 15,0 0-15,0-21 0,0 0 16,-22 0-16,22 0 0,-21 0 0,21-21 15,-22 21-15,22-21 0,-21 0 0,21-1 16,-1 1-16,1 0 0,0 21 16,0-21-16,21 0 0,0 0 0,0-1 15,0 1-15,0 0 16,0 0-16,0 0 0,0 0 0,21-1 16,0 1-16,0 0 0,22 0 0,-22-21 15</inkml:trace>
  <inkml:trace contextRef="#ctx0" brushRef="#br0" timeOffset="91424.39">18288 2985 0,'0'0'0,"0"21"31,0 0-31,0 0 15,0 0-15,0 0 0,-21 1 16,21 20-16,-21-21 0,21 0 0,0 0 16,-22 1-16,22-1 0,-21 0 15,21 0-15,0-42 47,0 0-31,0 0-16</inkml:trace>
  <inkml:trace contextRef="#ctx0" brushRef="#br0" timeOffset="91576.1">18267 2858 0,'0'-22'16,"-21"22"-16,-1-21 16,1 21-16,42 21 46,1-21-46</inkml:trace>
  <inkml:trace contextRef="#ctx0" brushRef="#br0" timeOffset="91943.95">18542 2921 0,'0'0'0,"0"21"16,0 0-1,0 1-15,0-1 0,0 0 16,0 0-16,0 0 0,0 0 0,0 1 16,0-1-16,0 0 0,0 21 15,0-21-15,0 1 0,21-1 16,-21 0-16,21-21 16,0 0-16,1 0 15,-1 0-15,0 0 16,-21-21-16,0 0 0,21-1 0,-21 1 15,21-21-15,-21 21 0,21 0 0,-21-22 16,0 22-16,0 0 0,0-21 16,22 20-16,-22 1 0,0 0 0,0 0 15,21 21-15,-21-21 0,21 21 32,-21 21-32,21-21 15,-21 21-15,21 0 16,0 0-1</inkml:trace>
  <inkml:trace contextRef="#ctx0" brushRef="#br0" timeOffset="92676.13">18986 3133 0,'0'21'0,"22"-21"15,-1 0-15,0 0 16,0-21-16,0 0 15,0 21-15,1-22 0,-22 1 0,21 0 16,0 21-16,0-21 0,0 0 16,0 0-16,-21-1 0,0 1 15,0 0-15,-21 21 16,0 0-16,0 0 16,0 0-16,-22 21 0,22-21 15,0 21-15,0 1 0,0-1 0,0 21 16,-1-21-16,22 0 0,-21 1 0,21-1 15,0 0-15,0 21 0,0-21 16,0 1-16,21-1 0,1-21 16,20 0-16,-21 0 0,0 0 15,22 0-15,-1 0 0,0 0 0,1 0 16,-1-21-16,0 21 0,1-22 16,-1 1-16,0 0 0,1 0 0,-1 0 15,-21 0-15,21-1 0,-20 1 16,-1-21-16,0 21 0,-21 0 0,0-1 15,21 1-15,-21 0 0,0 42 32,0 0-17,-21-21-15,21 22 0,-21 20 0,21-21 16,0 0-16,0 0 0,-21 1 16,21-1-16,0 0 0,-22 0 0,22 0 15,0 0-15,0 1 0,0-44 47,0 1-31,0 0-16,0 0 0,0 0 0,0 0 15,0-1-15,22-20 0,-1 21 16,-21-21-16,21 20 0,0-20 0,0 21 16,0 0-16,1 0 0,-1-1 0,21 1 15,-21 21-15,0 0 0,22 0 16,-22 0-16,0 21 0,21 1 0,-20-1 15,-1 0-15,0 0 0,0 21 16,0-20-16,-21-1 0,0 21 0,0-21 16,0 0-16,0 1 0,0-1 15,0 0-15,0 0 0,0 0 0,-21 0 16,0-21-16,21 22 0,-21-22 16,21-22-1,0 1 1</inkml:trace>
  <inkml:trace contextRef="#ctx0" brushRef="#br0" timeOffset="93189.08">21569 2519 0,'21'-21'0,"-42"42"0,42-63 0,0 20 0,-21 1 16,0 0-16,0 0 0,0 42 31,0 0-31,0 0 0,0 22 16,0-1-16,0 0 0,-21 22 15,21-22-15,-21 22 0,21-1 16,-21-20-16,21 20 0,-22-21 0,1 1 16,21-1-16,-21 22 0,0-43 0,21 21 15,-21 0-15,21-20 0,0-1 16,0 0-16,0 0 0,0 0 0,0-42 47,0 0-47,0 0 0,0-22 15</inkml:trace>
  <inkml:trace contextRef="#ctx0" brushRef="#br0" timeOffset="93512.48">21294 2688 0,'0'-21'0,"0"42"0,-22-84 0,1 42 16,21-22-16,0 22 0,0-21 0,0 21 15,0-1-15,0 1 0,0 0 16,0 0-16,21 0 0,1 0 0,20-1 15,-21 22-15,21 0 0,1-21 0,20 21 16,-20 0-16,-1 0 0,21 21 16,-20 1-16,-1-1 0,0 21 0,1-21 15,-22 22-15,0-1 0,0 0 16,-21 1-16,0-1 0,0 0 0,-21 1 16,0-22-16,-21 21 0,20-21 0,-20 22 15,0-22-15,-1 0 0,1 0 16,0 0-16,21-21 0,-22 21 0,22-21 15,0 0-15,0 22 0,42-22 32,0 0-17,0 0-15,0 0 0,1 0 16,20 0-16,-21 0 0,0-22 0</inkml:trace>
  <inkml:trace contextRef="#ctx0" brushRef="#br0" timeOffset="93904.92">21844 2879 0,'0'-21'0,"21"21"16,0 0-16,0 0 16,1 0-16,-1 0 15,0 0-15,0 0 0,0 21 0,0-21 16,1 21-16,-1 0 0,0 0 0,0 0 15,0 1-15,-21-1 0,21 0 16,-21 0-16,0 0 16,0 0-16,0 1 0,-21-1 0,0 0 0,0 0 15,0-21-15,0 21 0,-1-21 16,1 0-16,0 0 16,0 0-16,21-21 15,0 0-15,0 0 16,0 0-16,0-1 15,0 1-15,21-21 0,0 21 0,0 0 16,-21-1-16,22 1 0,-1 0 0,0 0 16,-21 0-16,21 0 0,0-1 15,0 22-15,1-21 0,-1 21 16,0 0-16,0 0 16,0 0-16</inkml:trace>
  <inkml:trace contextRef="#ctx0" brushRef="#br0" timeOffset="94356.08">22564 2900 0,'0'0'0,"21"0"16,-21-21-16,0 0 31,-21 21-15,-1 0-16,1 0 0,0 21 0,21 0 15,-21-21-15,-21 21 0,20 0 16,1 0-16,0 22 0,0-22 16,0 0-16,21 0 0,-21 0 0,21 1 15,0-1-15,0 0 0,0 0 0,0 0 16,0 0-16,21-21 0,0 22 16,0-22-16,0 0 0,22 0 0,-22 0 15,21 0-15,-21 0 0,22 0 0,-1 0 16,0-22-16,-21 22 0,22-21 15,-1 0-15,-21 0 0,22 0 0,-22 0 16,0-1-16,0 1 0,-21 0 0,0-21 16,0 21-16,0-22 0,0 22 15,0 0-15,0 0 0,-42-22 0,21 43 16,-1-21-16,-20 0 0,21 21 16,-21 0-16,-1 0 0,22 0 0,-21 0 15,21 0-15,-22 21 0,22-21 16,0 21-16,0 1 0,0-1 0,-1-21 15,22 21-15,0 0 0,0 0 0,0 0 16,22-21-16,-1 0 16,0 0-16,21 22 0,1-22 0</inkml:trace>
  <inkml:trace contextRef="#ctx0" brushRef="#br0" timeOffset="95248.43">23326 2921 0,'21'0'15,"-42"0"-15,42-21 0,0 0 0,-21 0 16,0-1-16,-21 22 16,0-21-16,-1 21 15,1 0-15,0 0 0,0 0 0,0 21 16,0-21-16,-1 22 0,1-1 16,0-21-16,0 21 0,0 0 0,-22 0 15,43 0-15,-21 1 0,0-1 0,21 0 16,-21-21-16,21 21 0,0 0 15,0 0-15,21-21 16,0 0-16,0 0 0,1 0 16,20 0-16,-21 0 0,0 0 0,0 0 15,22-21-15,-22 21 0,0-21 16,0 0-16,0 21 0,1-21 0,-1 0 16,0 21-16,-21-22 0,0 1 15,21 21-15,-21-21 16,0 42 15,-21-21-31,21 21 0,0 1 16,0-1-16,-21 0 0,21 21 0,-21-21 15,21 22-15,0-1 0,0 0 0,0 1 16,0-1-16,0 0 0,0 22 16,0-22-16,-22 1 0,22-1 15,0 21-15,0-20 0,0-1 0,0 0 16,0 1-16,0-1 0,-21 22 0,21-22 15,-21 0-15,0 1 0,21-1 0,-21 0 16,0-21-16,-1 22 0,1-1 16,0-21-16,0 22 0,0-22 0,0 0 15,-1 0-15,-20 0 0,21-21 0,0 0 16,0 0-16,-1 0 0,1 0 16,0-21-16,21-21 0,0 21 15,0-1-15,0-20 0,0 0 0,0-1 16,0 1-16,0 0 0,21-1 15,0-20-15,1 21 0,20-22 0,0-63 16,1 64-16,-22-1 16,21 1-16,-21-22 0,22 21 15,-1 1-15,0-1 0,1 1 0,-1-1 16,0 22-16,1 0 0,-1-1 0,-21 1 16,0 0-16,0 21 0,1-22 15,-22 22-15,0 0 0,0 0 0,-22 21 16,1 0-1,0 0-15,21 21 0,0 0 16,0 0-16,0 0 16,0 1-16,0-1 0,0 0 0,0 0 15,0 0-15,0 0 0,21 1 16,-21-1-16,0 0 0,0 0 16,0 0-16,0 0 0,0 1 15,0-1-15,0 0 16,0 0-1,21-21 17,1 0-32,-1 0 0,0 0 0,21 0 15,-21-21-15,1 21 16</inkml:trace>
  <inkml:trace contextRef="#ctx0" brushRef="#br0" timeOffset="96340.09">24066 3006 0,'22'-21'0,"-1"21"15,-64 21-15,86-64 0,-22 22 0,0 0 16,-21 0-16,0 0 16,0 0-16,0-1 0,-21 22 15,0 0-15,0 0 16,-1 0-16,1 0 0,0 0 0,0 0 16,0 22-16,0-22 0,-1 21 0,1 0 15,0 0-15,0 0 0,0 0 16,0 1-16,21-1 0,0 0 15,0 0-15,0 0 0,0 0 16,0 1-16,21-22 16,0 0-16,0 0 0,21 0 15,-20 0-15,-1 0 0,0 0 0,0 0 16,0 0-16,0-22 0,1 22 0,-1-21 16,0 0-16,-21 0 0,21 21 15,-21-42-15,21 20 0,-21 1 0,0 0 16,0 0-16,0 0 0,0 42 47,0 0-47,0 0 0,-21 0 15,21 1-15,0-1 0,0 0 16,0 0-16,0 0 0,0 0 16,21 1-16,0-22 15,1 0-15,-1 0 0,0 0 16,0 0-16,0 0 0,0 0 15,1 0-15,-1 0 0,0-22 0,0 22 16,0-21-16,0 0 0,1 0 16,-22 0-16,21 0 0,-21-1 0,0 1 15,0 0-15,0 0 16,-21 42 15,21 0-31,0 0 16,0 1-16,-22-1 0,22 0 15,0 0-15,-21 0 0,21 0 16,0 1-16,0-1 0,-21-21 16,21 21-16,0-42 47,0 0-32,0-1-15,0 1 16,21 0-16,0 0 0,1 0 15,-1 0-15,-21-1 0,21 1 0,0 0 16,0 0-16,0 0 0,1 21 16,-1 0-16,0-21 0,0 21 0,0 0 15,0 0-15,1 0 0,-1 0 0,0 0 16,0 21-16,0 0 0,-21 0 16,21 0-16,-21 0 0,0 1 15,0-1-15,0 0 0,0 0 0,0 0 16,0 0-16,0 1 15,-21-22-15,21 21 0,-21-21 16,0 0 0,21-21 15,0-1-31,0 1 0,21 0 16,-21 0-16,21 0 0,0 0 0,1-1 15,-1 1-15,0 0 0,0 0 16,0 0-16,0 0 0,1-1 0,-1 22 15,0 0-15,0-21 0,0 21 0,0 0 16,1 21-16,-1-21 16,0 22-16,-21-1 0,0 0 0,0 0 15,21 0-15,-21 0 0,0 1 0,0-1 16,0 0-16,0 0 0,0 0 16,0 0-16,-21-21 15,21 22-15,-21-1 0,0-21 16,21 21-1,0-42 1</inkml:trace>
  <inkml:trace contextRef="#ctx0" brushRef="#br0" timeOffset="96792.16">25633 2879 0,'21'0'16,"-42"0"-16,63-21 0,-42-1 0,21 22 0,-21-21 16,21 0-16,-21 0 0,0 0 15,-21 21 1,0 0 0,0 0-16,-21 0 0,20 0 0,1 0 15,-21 21-15,21-21 0,0 21 16,-1 0-16,1-21 0,0 21 15,21 1-15,-21-22 0,21 21 0,0 0 16,0 0-16,21-21 16,0 21-16,0-21 15,1 0-15,-1 21 0,0-21 0,0 0 16,0 22-16,0-1 0,1-21 0,-1 21 16,-21 0-16,0 0 15,0 0-15,0 1 16,-21-22-16,-1 21 15,1-21-15,0 0 0,0 21 0,0-21 16,0 0-16,-1 0 16,1 0-16,0 0 31,0-21-15,0 0-16,0 21 15,21-22-15</inkml:trace>
  <inkml:trace contextRef="#ctx0" brushRef="#br0" timeOffset="98323.91">10477 5249 0,'-21'0'0,"0"-21"16,0 21 0,0 0-16,0 0 0,-1 0 15,1 0-15,0 0 0,0 0 0,0 0 16,0 0-16,-1 0 0,1 0 16,0 0-16,-21 0 0,21 0 15,-1 0-15,44 0 31,20 0-31,-21 0 0,21 0 16,1 0-16,20 0 0,-20 0 16,20 0-16,1 0 0,20 0 0,-20 0 15,20 0-15,1 0 0,0 0 16,21 0-16,-22 0 0,1 0 0,21 0 0,-43 0 16,22 0-16,0 0 0,-22 0 15,1 0-15,-22-21 0,21 21 0,-20 0 16,-22 0-16,21 0 0,-21 0 15,1 0-15,-1 0 0,0 0 16,-21-21-16,-21 0 16,0 21-1,-1 0-15,1-21 0,0 21 0,0 0 16,0-22-16,0 22 0,-1 0 16,1-21-16,0 21 0,0 0 0,-21 0 15,20-21-15,1 21 0,0 0 0,0 0 16,0 0-16,42 0 47,0 0-47,21 0 15,-20 0-15,-1 0 16,21 21-16,-21-21 0,22 0 0,-1 0 16,-21 0-16,0 0 0,0 0 0,1 21 15,-1-21-15,-21 22 0,21-22 0,-21 21 16,0 0-16,-21 0 15,0 0-15,-1 0 0,1-21 16,0 22-16,0-1 0,-21 0 0,20 0 16,-20 21-16,21-20 0,-21-1 0,20 0 15,1 0-15,-21 0 0,21 0 16,0 1-16,-1-22 0,1 21 16,0 0-16,0-21 0,0 21 0,0 0 15</inkml:trace>
  <inkml:trace contextRef="#ctx0" brushRef="#br0" timeOffset="102928.37">13039 4868 0,'0'0'0,"0"-21"0,21 21 16,-21-21-16,0 0 0,0 0 15,0 0-15,0-1 16,0 1-16,0 0 0,0 0 15,0 42 17,0 0-32,0 0 15,-21 22-15,21-22 0,0 21 16,0 22-16,0-22 0,0 22 0,0-1 16,-22-21-16,22 22 0,0-1 15,0-20-15,0 20 0,-21 1 0,21-22 16,-21 22-16,0-1 0,21-21 0,0 22 15,-21-22-15,0 1 0,21-1 0,-22 0 16,22 1-16,0-22 0,-21 0 16,21 21-16,-21-21 0,21 1 15,0-44 17,0 1-32,0 0 0,0 0 15,0 0-15,0 0 16,-21-22-16,21 22 0</inkml:trace>
  <inkml:trace contextRef="#ctx0" brushRef="#br0" timeOffset="103262.25">12954 4974 0,'0'-21'0,"0"42"0,-21-84 0,21 42 15,-21-22-15,21 22 0,0-21 16,0 21-16,0-22 0,21 22 0,0 0 15,0 0-15,21 0 0,-20-1 16,20 1-16,0 21 0,22 0 0,-22-21 16,0 21-16,22 0 0,-22 21 15,-21 0-15,22 1 0,-22-1 0,0 21 16,-21 0-16,0 1 0,0-1 0,0 22 16,-21-22-16,0 0 0,-22 1 0,1-1 15,21-21-15,-21 21 0,-1-20 16,1-1-16,0 0 0,20 0 15,-20 0-15,21-21 0,0 0 0,21 21 0,21-42 47,-21 0-47,42 21 0,-21-21 0,1 0 16,-1 0-16,21-1 0</inkml:trace>
  <inkml:trace contextRef="#ctx0" brushRef="#br0" timeOffset="103656.94">13589 4805 0,'0'0'15,"0"-21"-15,21-22 16,0 43-16,-21-21 16,21 21-16,1 0 0,-1 0 15,0 0-15,0 21 0,0 1 16,0-22-16,22 42 0,-22-21 0,0 0 15,0 22-15,-21-1 0,0-21 0,0 21 16,0-20-16,0 20 0,0-21 16,0 0-16,0 0 0,-21 1 0,21-1 15,-21 0-15,0-21 0,0 0 16,21-21 0,0 0-1,0-1-15,0 1 0,0 0 0,0 0 16,0 0-16,0-22 0,21 22 0,-21-21 15,21 0-15,0 20 16,0-20-16,-21 21 0,21 0 0,1 0 16,-1-1-16,0 1 0,0 0 15,0 21-15,0 0 0,1 0 16,-1 0 0,0 0-1</inkml:trace>
  <inkml:trace contextRef="#ctx0" brushRef="#br0" timeOffset="104025.75">14266 4953 0,'21'0'16,"1"0"-16,-1 0 0,0 0 15,0-21-15,-21 0 0,21 21 0,0-21 16,1-1-16,-1 1 0,0 0 0,0 21 15,-21-21-15,0 0 0,21 0 16,-21-1-16,0 1 0,-21 21 31,0 0-31,0 0 0,0 0 16,-1 0-16,1 21 0,0 1 16,0-1-16,0 0 0,0 21 0,-1-21 15,1 1-15,21 20 0,0-21 0,0 21 16,0-20-16,0-1 0,0 0 15,0 0-15,0 0 0,0 0 0,21 1 16,1-22-16,-1 0 16,0 0-16,0 0 0,0 0 15,0 0-15,1 0 16,-1 0-16,0-22 0,0 1 16,0 0-16,0 21 0</inkml:trace>
  <inkml:trace contextRef="#ctx0" brushRef="#br0" timeOffset="104224.88">14838 4932 0,'-21'0'16,"42"0"15,0 0-15,0 0-16,0 0 15,0 0-15,1 0 16,-22-21-16,21 21 0,0-21 16,-21-1-16</inkml:trace>
  <inkml:trace contextRef="#ctx0" brushRef="#br0" timeOffset="104876.16">15536 4847 0,'0'0'0,"21"0"16,1 0-16,-1 0 0,0-21 16,0 0-16,0 21 0,0-21 15,-21 0-15,22-1 16,-1 1-16,-21 0 0,0 0 15,0 0-15,0 0 0,0-1 16,-21 22-16,-1 0 0,1 0 16,0 0-16,0 0 0,0 0 15,-22 0-15,22 0 0,-21 22 0,21-1 16,-22 0-16,1 0 0,21 21 16,-21-20-16,20 20 0,1-21 0,0 21 0,0-20 15,21 20-15,0-21 0,0 21 16,0-20-16,0-1 0,21 0 15,0 0-15,0-21 0,22 0 0,-22 0 16,21 0-16,1 0 16,-22 0-16,21 0 0,0-21 0,1 0 15,-22 0-15,21-1 0,-21 1 0,22 0 16,-22-21-16,0 21 0,0-22 0,0 1 16,1 0-16,-22-1 0,21 1 15,-21 0-15,21-1 0,-21 1 0,21 0 16,-21-1-16,0 1 0,0 21 0,0-43 15,0 43-15,0 0 16,0 0-16,-21 21 0,0 21 16,0 0-16,21 0 0,-22 0 15,22 22-15,0-1 0,-21 0 16,21 1-16,-21-1 0,21 22 16,0-22-16,0 21 0,0-20 0,0-1 15,0 22-15,0-22 0,0-21 0,0 21 16,0-20-16,0 20 0,0-21 15,0 0-15,0 0 0,21-21 16,0 0-16,1 0 16,-1 0-16,0 0 0,0-21 0,0 0 15,0 21-15,1-21 0,20-21 16</inkml:trace>
  <inkml:trace contextRef="#ctx0" brushRef="#br0" timeOffset="105244.98">16214 4847 0,'-22'0'0,"1"21"16,21 1 0,21-22-1,1 0 1,20 0-16,-21 0 0,0 0 16,22-22-16,-22 22 0,21-21 0,-21 0 15,0 21-15,1-21 0,-1 0 16,0 0-16,0-1 0,-21 1 15,0 0-15,0 0 0,0 0 0,-21 21 16,0 0 0,0 0-16,-1 0 0,-20 0 0,21 21 15,0-21-15,-22 21 0,22 0 16,0 22-16,0-22 0,0 0 0,21 21 16,0-21-16,0 1 0,0 20 0,0-21 15,0 0-15,0 0 0,0 1 0,21-1 16,0 0-16,0-21 0,0 21 15,1-21-15,-1 0 0,21 0 0,-21 0 16,0 0-16,22 0 0,-1 0 0,-21-21 16,22 0-16,-22 0 0,21-1 0,0 1 15,-20 0-15</inkml:trace>
  <inkml:trace contextRef="#ctx0" brushRef="#br0" timeOffset="105928.21">17145 4403 0,'0'-43'0,"0"86"0,0-128 15,0 64-15,0 0 0,0-43 16,-21 64 0,0 21-1,21 1-15,0 20 0,-22-21 16,1 21-16,21 1 0,-21 20 0,21-20 16,-21 20-16,21 1 0,-21-1 15,0 22-15,21-22 0,-22 1 16,1 20-16,0-20 0,0-1 0,-21 22 15,20-21-15,1-1 0,-21 1 16,21 20-16,0-20 0,-1-1 0,1 1 0,0-1 16,0-20-16,21 20 15,0-21-15,0 1 0,0-1 0,0-21 16,0 0-16,0 22 0,0-22 0,0 0 16,21-21-16,0 0 0,0 0 15,22 0-15,-22-21 0,0 0 0,21 21 16,-20-21-16,20-1 0,-21 1 15,21-21-15,-20 21 0,20-85 16,-42 21 0,0 43-16,0 0 0,0-22 0,-21 22 15,0-1-15,-1 1 0,1 0 0,0-1 16,-21 22-16,21-21 0,-1 21 16,-20 21-16,21-21 0,0-1 0,0 22 15,21-21-15,0 0 16,0 0-1,21 0-15,21 21 16,-21-21-16,0-1 0,22 1 0,-1 0 16,-21 0-16,22 0 0,-1 0 15,21-22-15,-41 22 0,20 21 16,-21-21-16,0 0 0,0 0 16,1-1-16,-1 22 0,-21-21 15,0 42 1,0 1-1,-21-1-15,21 0 0,0 0 16,-22 0-16,1 0 0,21 1 0,-21-1 16,21 0-16,0 0 0,-21 0 15,21-42 17,0 0-17,0-21-15,0 20 16,0 1-16,21 0 0</inkml:trace>
  <inkml:trace contextRef="#ctx0" brushRef="#br0" timeOffset="106076.93">17293 4699 0,'-21'-21'16,"0"21"-16,0 0 16,-1 0-1,44 0 1,-1 0-1,0 0-15,0 0 0,0 0 0</inkml:trace>
  <inkml:trace contextRef="#ctx0" brushRef="#br0" timeOffset="106508.13">17611 4741 0,'0'0'0,"0"22"0,-22-22 0,22 21 16,-21 0-16,-21 21 15,42-21-15,0 1 0,0-1 16,-21 0-16,21 0 0,0 0 0,-21 0 16,21 1-16,0-1 0,0 0 0,0 0 15,0 0-15,-22-21 16,22-21 15,0 0-31,0 0 16,22-22-16,-22 22 0,21 0 15,0 0-15,-21-21 0,21 20 16,0-20-16,0 21 0,1 0 16,-1 0-16,0-1 0,0 22 0,21 0 15,-20 0-15,-1 0 0,0 0 0,0 0 16,-21 22-16,21-22 0,-21 21 0,21 21 16,-21-21-16,0 0 0,0 1 0,0-1 15,0 21-15,0-21 0,0 0 16,0 1-16,0-1 0,-21 0 0,0-21 15,21 21-15,0 0 0,-21-21 16,21 21-16,0-42 31,21 0-31,0 21 16,0-21-16</inkml:trace>
  <inkml:trace contextRef="#ctx0" brushRef="#br0" timeOffset="106853.49">17992 4932 0,'21'0'16,"0"0"0,0 0-1,0 0-15,0 0 0,1 0 16,20 0-16,-21 0 0,0 0 0,0-21 16,1 21-16,-1-21 0,0 21 15,0-22-15,0 22 0,-21-21 0,0 0 16,21 21-16,-21-21 0,0 0 0,0 0 15,-21 21 1,0 0-16,0 0 0,0 0 16,0 0-16,-22 21 0,22 0 0,0 0 15,0 0-15,0 0 0,-1 1 16,1 20-16,0-21 0,21 0 16,0 0-16,0 1 0,0-1 0,0 0 15,0 0-15,0 0 0,21-21 16,0 0-16,1 0 0,20 0 0,-21 0 15,21 0-15,1 0 0,-1 0 16,0 0-16,1 0 0,-1-21 0,0 21 16,1-21-16,-1 21 0</inkml:trace>
  <inkml:trace contextRef="#ctx0" brushRef="#br0" timeOffset="107340.98">18965 4826 0,'0'-21'16,"0"42"-16,0-63 0,-21 42 15,21-21-15,-21 21 0,0 0 16,-22 0-16,22 0 0,0 0 0,-21 0 16,21 0-16,-22 21 0,22 0 0,-21 0 15,21 0-15,-22 0 0,22 1 0,0-1 16,0 0-16,0 0 0,21 0 16,0 0-16,0 1 0,0-1 0,0 0 15,21 0-15,0-21 0,0 0 16,0 0-16,0 0 0,1 0 0,-1 0 15,21 0-15,-21 0 16,22 0-16,-22-21 0,21 0 0,-21 0 16,0-1-16,22 1 0,-22 0 0,0-21 15,21-1-15,-20 1 0,-1 0 0,0-1 16,21-20-16,-21-1 0,1 22 16,-1-21-16,0-1 0,-21 1 0,0-1 15,21 1-15,-21 20 0,0 1 0,0 21 16,0-22-16,0 22 0,-21 21 15,0 0-15,0 21 16,-1 22-16,1-22 0,0 21 16,0 1-16,21 20 0,-21-21 0,0 1 15,21 20-15,0-20 0,0 20 16,0-21-16,0 22 0,0-22 0,0 1 16,0-1-16,0 0 0,21 1 0,0-1 15,-21-21-15,21 0 0,0 0 16,0 1-16,1-22 15,-1 0-15,0 0 0,0 0 16,0-22-16,0 1 0,1 0 0</inkml:trace>
  <inkml:trace contextRef="#ctx0" brushRef="#br0" timeOffset="108308.18">20489 4741 0,'0'-21'16,"0"42"-16,0-63 0,0 21 0,0 0 15,0 0-15,21 21 0,1 0 32,-22 21-17,0 0-15,0 21 0,0-21 16,0 22-16,0-22 0,-22 21 0,22-21 15,-21 22-15,21-22 0,-21 21 0,0-21 16,21 1-16,0-1 0,0 0 16,-21 0-16,0-21 15,21-21 1,0 0-16,0 0 16,0-1-16,0 1 0,0-21 15,21 21-15,0-22 0,-21 22 16,21-21-16,0 0 0,0 20 0,1 1 15,20-21-15,-21 21 0,21 0 16,-20 21-16,20-22 0,0 22 0,-21 0 16,22 0-16,-1 0 0,-21 0 0,0 0 15,1 22-15,-1-22 0,0 21 0,-21 0 16,21 0-16,-21 21 16,0-20-16,0-1 0,0 0 0,0 0 15,0 0-15,-21 0 0,21 1 0,-21-1 0,21 0 16,-21-21-1,21-21 1,0 0-16,0-1 16,0 1-16,0 0 0,21 0 0,-21 0 15,21 0-15,0-22 0,0 22 16,-21 0-16,21 0 0,1-22 0,-1 22 16,0 21-16,0-21 0,0 21 15,22 0-15,-22 0 0,0 0 0,0 0 0,0 21 16,0 0-16,1 1 0,-22-1 15,0 0-15,0 0 0,0 0 0,0 22 16,0-22-16,0 0 0,0 21 0,-22-21 16,1 1-16,21-1 0,0 0 15,-21 0-15,0-21 0,21 21 16,21-21 15,0 0-31,0-21 0,1 0 16,-1 0-16,0 0 0,21-1 0</inkml:trace>
  <inkml:trace contextRef="#ctx0" brushRef="#br0" timeOffset="108650.55">21611 4720 0,'0'21'0,"0"1"16,21-22 15,0 0-31,22 0 0,-22 0 15,0 0-15,0-22 0,22 22 0,-22-21 16,21 21-16,-21-21 0,0 21 0,1-21 16,-1 0-16,0 21 0,-21-21 15,0-1-15,0 1 0,0 0 16,-21 21-16,0 0 0,-1 0 16,-20 0-16,21 0 0,-21 0 15,20 21-15,-20 0 0,21 1 0,-21-1 16,20 0-16,1 0 0,0 21 0,0-20 15,0 20-15,21-21 0,0 21 16,0-20-16,0-1 0,0 0 16,0 0-16,21 0 0,21-21 0,-21 21 15,1-21-15,20 0 0,-21 0 0,21 0 16,1 0-16,-1 0 0,-21 0 0,22-21 16,-1 21-16</inkml:trace>
  <inkml:trace contextRef="#ctx0" brushRef="#br0" timeOffset="109557.86">22585 4678 0,'0'-21'0,"0"42"0,0-63 16,-21 42-16,-1 0 0,1-22 0,0 22 16,0 0-16,-21 0 0,20 0 15,-20 0-15,21 0 0,-21 22 0,20-22 16,-20 21-16,21 0 0,0 21 0,0-21 15,-1 1-15,1 20 0,0-21 16,0 0-16,21 22 0,-21-22 0,21 0 16,0 0-16,0 0 0,0 0 0,21 1 15,0-22-15,0 0 0,0 0 16,1 0-16,20 0 0,-21 0 16,21 0-16,-20 0 0,20-22 15,-21 22-15,0-21 0,43-21 16,-43 21-16,0 0 0,0-22 15,-21 22-15,0 0 0,21-21 0,-21 20 16,22 1-16,-22 0 0,0 0 0,0 42 47,-22 0-47,22 0 0,-21 22 0,21-22 16,0 0-16,0 0 0,0 22 0,0-22 15,0 0-15,0 0 0,0 0 16,0 0-16,0 1 0,21-22 15,1 0-15,20 0 0,-21 0 0,0 0 16,22 0-16,-22 0 0,21 0 16,-21 0-16,22 0 0,-22-22 15,21 1-15,-21 21 0,0-21 0,1 0 16,-1 0-16,0 0 0,0-22 0,-21 22 16,0 0-16,21 0 0,-21 0 15,0-1-15,0 1 0,0 42 31,0 1-31,-21-1 16,21 0-16,0 21 0,-21-21 16,0 1-16,21 20 0,-21-21 0,21 0 15,0 0-15,-22 1 0,22-1 16,-21 0-16,21 0 0,0-42 47,0 0-47,21 0 15,-21-1-15,22 1 16,-1-21-16,-21 21 0,21 0 0,0-22 16,0 22-16,0-21 0,1 21 0,-1-1 15,0 1-15,0 0 0,0 21 0,0 0 16,1 0-16,-1 0 0,21 0 16,-21 0-16,0 21 0,1 0 15,-1 1-15,0-1 0,-21 21 0,0-21 0,0 22 16,0-22-16,0 21 15,0-21-15,0 0 0,0 1 0,0-1 16,0 0-16,-21 0 0,0 0 16,-1-21-16,22-21 47,0 0-47,0 0 15,22 0-15,-22-1 0,21 1 0,0-21 16,0 21-16</inkml:trace>
  <inkml:trace contextRef="#ctx0" brushRef="#br0" timeOffset="109773.96">23601 4657 0,'21'-21'0,"-42"42"0,42-21 32,-21 21-32,0 0 15,0 0-15,0 0 0,0 1 16,0 20-16,0-21 0,-21 0 15,0 0-15,21 1 0,0-1 16,-22 0-16,1 0 0,21 0 16,0-42 15,21 0-15,-21 0-16</inkml:trace>
  <inkml:trace contextRef="#ctx0" brushRef="#br0" timeOffset="110096.36">23707 4445 0,'-22'0'15,"44"0"-15,-65 0 0,22 0 0,0 0 16,0 0-16,0 21 0,-1 0 0,1-21 16,21 22-16,0-1 15,21-21 1,1 0-1,-1 0-15,0 0 0,0 0 0,0-21 16,0-1-16,1 22 16,-22-21-16,0 0 0,0 0 15,0 0-15,0 0 0,-22 21 16,1 0-16,0 0 16,-21 21-1,21-21-15,-1 21 0,1 0 0,0 0 16,0 0-16,21 1 0,0-1 0,0 0 0,0 0 15,0 0-15,0 0 0,0 1 16,21-22-16,0 0 16,0 21-16</inkml:trace>
  <inkml:trace contextRef="#ctx0" brushRef="#br0" timeOffset="110556.04">23939 4720 0,'0'21'15,"-21"-21"-15,21 22 16,-21-22-16,0 21 0,21 0 16,0 0-16,-21 0 0,21 0 15,-21 1-15,21-1 0,0 0 16,0 0-16,0 0 16,0 0-16,0-42 46,0 0-46,0 0 16,0 0-16,0 0 0,0-1 0,21 1 16,0 0-16,0-21 0,-21 21 0,42-1 15,-20-20-15,-1 21 0,0 0 0,0 21 16,21-21-16,-20 21 0,-1-22 16,0 22-16,0 0 0,0 0 0,-21 22 15,21-1-15,-21 0 0,22 0 16,-22 0-16,0 0 0,0 1 15,0 20-15,0-21 0,0 0 0,0 22 16,0-22-16,-22 0 0,1 0 0,21 0 16,-21 0-16,21 1 0,-21-22 15,0 21-15,42-21 47,0-21-47,0-1 0,0 22 16,1-21-16</inkml:trace>
  <inkml:trace contextRef="#ctx0" brushRef="#br0" timeOffset="111267.92">24871 4720 0,'0'-21'0,"0"42"0,21-63 0,-21 21 0,0 0 15,0-1-15,0 1 0,0 0 16,-21 21-16,0 0 15,-1 0-15,-20 0 0,21 0 0,-21 0 16,20 21-16,-20-21 0,0 21 0,21 1 16,-22-1-16,1 0 0,21 0 15,-22 21-15,22-20 0,0-1 0,21 0 16,0 0-16,0 21 0,0-20 16,0-1-16,0 0 0,21 0 15,0-21-15,1 0 0,20 0 16,-21 0-16,0 0 0,22 0 0,-22 0 15,21 0-15,-21 0 0,0-21 0,22 0 16,-22 21-16,0-21 0,0-1 16,0 1-16,1 0 0,-22 0 15,21 0-15,-21 0 0,0-1 16,0 44 15,0-1-31,-21 21 0,-1-21 16,22 22-16,0-1 0,-21 0 15,0 1-15,21-1 0,-21 21 0,21-20 16,0-1-16,0 22 0,0-22 16,0 0-16,0 22 0,-21-22 0,21 22 15,0-1-15,-21-21 0,21 22 0,-22-1 16,22-20-16,0 20 0,-21-20 0,0-1 16,0 21-16,21-20 0,-21-1 15,0 0-15,-1-20 0,1 20 0,0-21 16,0 0-16,0 22 0,0-43 15,-22 21-15,22-21 0,-42 0 16,41 0-16,1 0 16,0-21-16,21-1 0,-21 1 0,0 0 15,21 0-15,-21-21 0,21 20 16,0-20-16,0-21 0,0 20 0,0-20 16,0-1-16,0 1 0,21-1 0,21-20 15,-21 20-15,0 1 0,22-1 0,-1-21 16,0 22-16,1-1 0,-1 1 15,0-1-15,1 1 0,-1 21 16,0-1-16,1 1 0,-1 0 0,0 20 16,-20 1-16,20-21 0,-21 42 15,0-21-15,0 0 0,1 21 0,-1 0 16,-21-22-16,21 22 0,-21-21 16</inkml:trace>
  <inkml:trace contextRef="#ctx0" brushRef="#br0" timeOffset="113327.99">10393 7324 0,'-21'0'47,"-1"0"-31,1 0-16,0 0 0,0 0 15,0 0-15,0 0 0,-1 0 16,1 0-16,0 0 0,0 0 16,0 0-16,0 0 0,-22 0 0,22 0 15,0 0-15,0 0 0,0 0 0,-1 0 16,1 0-16,0 0 0,0 0 0,0 0 15,42 0 32,0 0-47,0 0 16,22 0-16,-22 0 0,21 0 16,22 0-16,-22 0 0,0 0 0,22 0 15,-1 0-15,-20 0 0,20 0 0,22 0 16,-22 0-16,22 0 0,0 0 0,-1 0 15,1 0-15,0 0 0,-1 0 16,1 0-16,-22 0 0,22 0 0,0 0 16,-22 0-16,1 0 0,-22 0 0,22 0 15,-22 0-15,-21 0 0,21 0 0,-20 0 16,-1 0-16,0 0 16,-21-21-16,0-1 15,0 1 1,0 0-16,-21 0 15,0 0-15,-1 0 16,1-1-16,0 1 0,0 21 16,-21-21-16,20 21 0,1 0 0,-21 0 15,21 0-15,-22-21 0,22 21 0,0 0 16,0 0-16,0 0 0,0 0 16,-1 0-16,44 0 31,-1 0-16,0 0-15,21 0 0,-21 21 16,22-21-16,-22 0 0,21 0 16,-21 0-16,22 0 0,-22 21 0,21-21 15,-21 0-15,22 0 0,-22 0 0,0 0 16,0 0-16,0 21 0,-21 1 16,0-1-1,0 0-15,-21-21 0,0 21 0,0 0 16,0 0-16,0 1 0,-1 20 15,-20-21-15,21 0 0,-21 0 0,20 22 16,-20-22-16,21 0 0,-21 21 0,20-20 16,-20-1-16,21 0 0,-21 0 15,20 0-15,1 0 0,0 1 0,0-1 16,0-21-16,0 21 0,-1-21 16,22-21 46</inkml:trace>
  <inkml:trace contextRef="#ctx0" brushRef="#br0" timeOffset="122128.93">12488 6752 0,'0'-21'15,"0"0"-15,-21 21 0,21-21 16,0 0-16,0-1 16,0 1-1,21 21 1,-21 21-16,21 1 15,1 20-15,-1-21 0,0 21 16,-21 1-16,21-22 0,0 21 0,0 22 16,1-22-16,-22 0 0,21 1 0,0-1 15,-21 22-15,0-22 0,0 0 0,0 1 16,21-1-16,-21-21 0,0 21 16,0-20-16,0 20 0,0-21 0,0 0 15,0 0-15,0 1 0,-21-22 16,21 21-16,0-42 15,0-1 1,-21 1-16,21 0 0,0 0 16,0-21-16,0-1 0,0 1 0,0 0 15,0-1-15,21 1 0,-21 0 0,21-22 16,0 22-16,0-1 0,1-20 0,20 21 16,-21-1-16,21 1 0,-20 0 15,20 20-15,-21-20 0,21 21 0,-20-21 16,-1 20-16,0 1 0,0 21 15,0-21-15,0 0 0,-21 42 32,0 0-17,0 0-15,0 1 0,0-1 16,0 0-16</inkml:trace>
  <inkml:trace contextRef="#ctx0" brushRef="#br0" timeOffset="122721.33">13462 7281 0,'21'0'0,"0"0"16,0 0-16,-21-21 16,22 21-16,-1-21 0,0 0 0,0 0 15,0 0-15,-21-1 0,21-20 0,1-43 31,-22 43-31,0 21 0,0 0 0,0 0 16,0-1-16,-22 22 0,1 0 0,0-21 16,0 21-16,0 0 0,-22 0 0,22 21 15,-21 1-15,21-1 0,-22 0 16,22 0-16,-21 21 0,21-20 0,-22 20 16,22 0-16,0 1 0,0-22 0,0 21 15,21-21-15,0 0 0,0 22 16,0-22-16,0 0 0,21 0 15,0-21-15,0 0 0,22 0 16,-22 0-16,21 0 0,-21 0 0,22-21 16,-22 21-16,21-21 0,-21 0 0,0 0 15,22-1-15,-22-20 0,0 21 16,0-21-16,0 20 0,1-20 0,-1 21 16,0-21-16,-21-1 0,0 22 15,21-21-15,-21 21 0,21-1 0,-21 1 16,0 0-16,0 42 31,-21 0-31,21 22 16,-21-22-16,21 21 0,-21-21 0,21 22 15,0-1-15,0-21 0,0 22 16,0-1-16,0-21 0,0 0 0,0 22 16,0-22-16,0 0 0,0 0 15,0 0-15,21-21 0,0 0 16,0 0-16,0 0 0,1 0 0,-1 0 15,0-21-15,0 21 0,0-21 16,0 0-16,1 0 0,-22-22 0</inkml:trace>
  <inkml:trace contextRef="#ctx0" brushRef="#br0" timeOffset="123983.49">14436 6583 0,'21'-21'0,"-42"42"0,42-63 0,-21 20 15,0 1-15,0 0 0,0 0 16,0 0-16,-21 21 16,-1 21-1,1 0-15,21 0 0,0 22 0,0-22 16,-21 21-16,21 0 0,-21 22 16,0-22-16,21 1 0,0-1 0,-21 0 15,-1 1-15,22-1 0,0 0 16,-21 1-16,0-1 0,21 0 0,0-21 15,0 22-15,0-22 0,0 0 0,0 0 16,0 0-16,0 1 0,21-22 16,0 0-16,1 0 15,-1 0-15,0 0 0,0-22 0,21 22 16,-20-21-16,-1 0 0,0 0 0,0 0 16,21 0-16,-20-1 0,-1 1 15,0 0-15,0-21 0,0 21 0,0-1 16,1 1-16,-22 0 0,21 0 15,-21 0-15,21 21 0,-21-21 0,0 42 47,0 0-47,-21 0 16,0 21-16,21-20 0,-22-1 0,22 0 16,0 0-16,-21 21 0,21-20 0,0-1 15,0 0-15,0 0 0,0 0 16,0 0-16,0 1 15,21-22-15,1 0 0,-1 0 16,0 0-16,0 0 0,0 0 0,0-22 16,1 1-16,20 21 0,-21-21 15,0 0-15,22 0 0,-22 0 0,0-1 16,21-20-16,-21 21 0,1 0 16,-1 0-16,-21-1 0,21 1 15,-21 0-15,0 0 0,0 0 16,0 0-16,-21 42 31,0 0-15,-1 0-16,22 0 0,-21 0 15,21 1-15,-21-1 0,21 21 16,0-21-16,0 0 0,0 1 0,0-1 16,0 0-16,0 0 0,0 0 15,0 0-15,21 1 16,0-22-16,1 0 0,-1 0 15,0 0-15,0 0 0,0 0 0,0 0 16,1 0-16,20 0 0,-21 0 0,0 0 16,0-22-16,22 22 0,-22-21 0,0 0 15,0 21-15,0-21 0,1 0 0,-1 0 16,-21-1-16,21 1 0,-21 0 16,21 0-16,-21 0 0,0 0 15,0-1-15,0 1 16,0 42 15,-21 1-31,0-22 0,21 21 16,0 0-16,-21 0 0,21 0 15,-22 0-15,22 1 0,0-1 16,-21 0-16,21 0 0,0 0 16,0 0-16,0 1 15,21-22-15,1 0 0,-1 0 16,21 0-1,-21 0-15,0 0 16,1 0-16,20 0 0,-21-22 0,0 22 0,0-21 16,1 0-16,-1 0 0,0 21 15,0-21-15,0 0 0,0-1 16,-21 1-16,22 0 0,-1 0 0,0 0 16,0 0-16,-21-1 0,0 1 15,0 0-15,-21 21 16,0 21-1,21 0-15,0 1 16,0-1-16,0 0 0,0 0 16,0 0-16,0 0 0,0 1 15,0-1-15,0 0 0,21-21 16,-21 21-16,0 0 0,0 0 0,0 1 16,-21-22-1,0 0-15,-1 0 16,1 0-16,0 21 15,0-21-15,21-21 32</inkml:trace>
  <inkml:trace contextRef="#ctx0" brushRef="#br0" timeOffset="125952.49">17378 6837 0,'21'-85'15,"-42"170"1,42-191-16,-21 85 0,21 0 15,-21 0-15,0 42 32,-21 0-17,0 21-15,21-21 0,-21 22 0,21-22 16,0 21-16,-22 1 0,22-1 0,-21-21 16,21 21-16,0 1 0,0-1 15,0 0-15,0-20 0,0 20 0,0-21 16,0 21-16,0-20 0,21-1 0,1 0 15,-1-21-15,0 21 0,0-21 0,21 0 16,-20 0-16,-1 0 0,21 0 16,-21 0-16,22-21 0,-22 0 15,0 0-15,21-1 0,-21 1 0,1-21 16,20 21-16,-21-22 0,0 1 0,0 0 16,1-1-16,-1 1 0,0 0 0,0-1 15,-21 1-15,21-43 0,-21 64 16,21-21-16,-21 21 0,0-22 15,0 22-15,0 0 0,0 0 16,0 42 0,0 0-16,0 0 0,0 22 15,-21-22-15,21 21 16,-21-21-16,0 22 0,21-1 0,0-21 16,0 22-16,-21-1 0,21-21 0,0 21 15,0-20-15,0 20 0,0-21 0,0 21 16,0-20-16,0-1 0,0 0 0,21 0 15,-21 0-15,21-21 0,0 21 16,0-21-16,1 0 0,-1 0 16,0 0-16,0 0 0,0 0 0,22 0 15,-22-21-15,0 0 0,21 0 0,-21 0 16,1 0-16,20-1 0,-21 1 16,0 0-16,0-21 0,1 21 15,-1-1-15,0-20 0,0 21 0,-21 0 16,0 0-16,0-1 0,0 44 31,0-1-15,0 0-16,0 0 0,0 0 15,0 0-15,0 1 0,0-1 0,0 0 16,0 0-16,0 0 0,0 0 0,0 1 16,21-1-16,0 0 0,-21 0 31,-21-21-16,0 0-15,0-21 16,0 0-16,0 21 16,21-21-16,-22-1 0,1 22 15,21-21-15,-21 21 0,21 21 47,0 1-47,0-1 0,0 0 16,0 0-16,21 0 15,0-21-15,1 0 16,-1 0-16,0 0 0,21 0 16,-21 0-16,22 0 0,-22 0 0,21 0 15,1-21-15,-1 21 0,0-21 0,1 0 0,-22 21 16,21-21-16,0-1 0,-20 1 16,-1 0-16,21 0 0,-21 0 15,-21 0-15,21-1 0,-21 1 0,22 21 16,-22-21-16,0 0 0,0 0 0,0 0 15,-22 21 1,1 0-16,0 0 16,0 21-16,0 0 15,0 0-15,21 0 0,-22 0 0,22 1 16,-21-1-16,21 0 0,0 0 16,0 0-16,0 0 0,0 1 0,0-1 15,0 0-15,21 0 0,1 0 16,-1-21-16,0 21 0,0-21 0,0 0 15,22 0-15,-22 0 0,21 0 16,0 0-16,1 0 0,-1 0 0,0 0 16,1 0-16,-1-21 0,0 21 0,-20-21 15,20 21-15,0-21 0,-21 0 0,22 21 16,-1-43-16,-21 22 16,0 0-16,1 0 0,-22 0 0,0 0 15,0-1-15,0 1 0,0 0 0,0 0 16,0 0-16,-22 0 15,1 21-15,0 0 16,0 0-16,0 0 0,0 0 0,-22 0 16,22 21-16,0-21 0,0 21 15,-22 0-15,22 0 0,0-21 16,0 21-16,21 1 0,0-1 0,-21 0 16,21 0-16,0 0 0,0 0 0,21 1 15,0-1-15,0-21 0,0 0 16,1 0-16,20 0 0,-21 0 15,0 0-15,0 0 0,22 0 0,-22 0 16,0-21-16,0-1 0,0 22 0,1-21 16,-1 0-16,0 0 0,0 0 15,0 0-15,-21-22 0,21 22 0,1-21 16,-22-1-16,21 1 0,0 0 16,-21-1-16,0 1 0,21-21 0,0 20 15,-21 1-15,0 0 0,0-1 0,0 22 16,0-21-16,0 21 0,0 42 31,-21 0-31,0 0 0,21 21 16,-21 1-16,0-1 0,21 0 0,0 1 15,-22-1-15,22 22 0,-21-22 0,21 0 16,0 1-16,0-1 16,0 0-16,0 1 0,0-22 0,0 21 15,0-21-15,21 0 0,-21 1 0,22-1 16,-1 0-16,-21 0 0,21-21 0,0 0 15,0 0-15,0 0 16</inkml:trace>
  <inkml:trace contextRef="#ctx0" brushRef="#br0" timeOffset="126564.25">21061 6710 0,'0'-21'16,"0"42"-16,0-63 0,0 20 16,0 1-16,0 42 15,0 1 1,0-1-16,0 21 0,0 0 0,0 1 16,0-1-16,0 22 0,0-22 15,0 21-15,-21-20 0,21 20 16,0 1-16,-22-1 0,1 1 0,21-1 15,0 1-15,-21-1 0,21 1 0,-21-1 16,0-20-16,21 20 0,0-21 0,0 1 16,0-1-16,-21 0 0,21 1 0,0-22 15,0 0-15,0 0 0,0 0 16,-22-21-16,22-21 16,0 0-1,0-21-15,0 21 0,-21-1 0,21-20 16,-21 0-16,21-1 0,0 1 0,0-21 15</inkml:trace>
  <inkml:trace contextRef="#ctx0" brushRef="#br0" timeOffset="126882.66">20807 7027 0,'0'-21'0,"0"42"0,0-84 0,0 42 0,0-22 16,0 22-16,0 0 0,0-21 0,21 21 15,0-1-15,0 1 0,0 0 16,-21 0-16,43 0 0,-22 21 0,0-21 15,0 21-15,22 0 0,-1 0 0,0 0 16,-21 0-16,22 21 0,-1 0 0,-21 0 16,22 0-16,-22 22 0,0-22 15,-21 21-15,0-21 0,0 22 16,0-22-16,-21 21 0,0-21 0,-1 0 16,-20 22-16,21-22 0,-21 0 0,20 0 15,-20-21-15,21 21 0,-21-21 0,20 0 16,1 0-16,0 0 15,42-21 17,0 21-32,1-21 0,-1 21 15,-21-21-15,42 21 0,-21-21 16,0 0-16</inkml:trace>
  <inkml:trace contextRef="#ctx0" brushRef="#br0" timeOffset="127260.01">21505 6837 0,'0'0'16,"0"-21"-16,0 0 16,21 21-1,-21-22-15,22 22 0,-1 0 16,0 0-16,21 0 0,-21 22 16,1-1-16,-1 0 0,21 0 0,-21 0 15,0 0-15,1 1 0,-22-1 16,0 0-16,0 21 0,0-21 15,0 1-15,0-1 0,0 0 0,-22 21 0,1-21 16,0 1-16,0-22 0,0 21 16,0 0-16,-1-21 15,1 0-15,0 0 0,21-21 16,0 0-16,0-1 16,0 1-16,0 0 0,0 0 0,21 0 15,0 0-15,-21-1 0,22-20 0,-1 21 16,0 0-16,0 0 0,-21-1 15,21 1-15,0 0 0,1 21 0,-1-21 16,0 21-16,-21-21 0,21 21 16,0 0-16,0 0 15,-21 21 1,22 0-16</inkml:trace>
  <inkml:trace contextRef="#ctx0" brushRef="#br0" timeOffset="127734.13">22331 6964 0,'0'-21'0,"0"42"0,0-63 0,21 42 0,-21-22 16,0 1-16,0 0 0,0 0 16,-21 0-1,0 21-15,-1 0 16,1 0-16,0 0 0,0 21 15,-21-21-15,20 21 0,1 0 0,0 0 16,0 1-16,0-1 0,0 21 16,-1-21-16,1 0 0,21 22 0,-21-22 15,21 0-15,0 21 0,0-20 0,0-1 16,0 0-16,21 0 0,0-21 16,22 0-16,-22 0 0,0 0 15,0 0-15,22 0 0,-22 0 16,21-21-16,-21 0 0,22 0 0,-22-1 15,21 1-15,-21 0 0,0 0 16,1 0-16,-1-22 0,0 22 0,-21 0 16,0-21-16,0 21 0,0-1 15,0-20-15,0 21 0,-21 0 0,0 0 16,-1-1-16,1 22 0,0 0 0,-21 0 16,21 0-16,-1 0 0,1 0 0,0 22 15,0-22-15,0 21 0,0 21 16,-1-21-16,1 0 0,21 1 15,0-1-15,-21 0 0,21 0 0,0 0 16,0 0-16,0 1 0,0-1 0,21-21 16,0 0-16,1 0 0,20 0 0</inkml:trace>
  <inkml:trace contextRef="#ctx0" brushRef="#br0" timeOffset="128640.05">22987 6900 0,'21'-21'0,"-42"42"0,42-63 16,0 42-16,-21-21 0,0 0 16,-21 21-1,0 0-15,0 0 0,0 0 16,-1 0-16,1 0 0,0 21 16,-21 0-16,21 0 0,-1 0 15,1 1-15,0-1 0,-21 0 0,21 0 16,-1 0-16,22 22 0,-21-22 0,21 0 15,0 0-15,0 0 0,0 0 16,21 1 0,1-22-16,-1 0 0,0 0 0,21 0 15,-21 0-15,1-22 0,20 22 0,-21-21 16,0 0-16,0 21 0,1-21 0,-1 0 16,0 0-16,0-1 0,0 22 15,-21-21-15,0 0 0,21 0 0,-21 0 16,22 21-16,-22-21 0,0 42 47,0 0-47,0 0 0,0 0 15,0 0-15,-22 1 0,22 20 0,-21-21 16,21 21-16,0 1 0,0-22 0,0 21 16,-21 1-16,21-1 0,0 0 0,0 1 15,-21 20-15,21-21 0,0 1 16,0-1-16,-21 0 0,0 1 0,-1-1 15,22 0-15,-21 1 0,0-1 16,0 0-16,0 43 0,0-64 16,-1 22-16,22-22 0,-21 0 0,0 0 15,21 0-15,-21 0 0,0-21 0,0 22 16,-1-22-16,1 0 16,0 0-16,0 0 0,21-22 15,-21 1-15,0 21 0,21-21 0,-22 0 16,22-21-16,0 20 0,0 1 0,0-21 15,0 0-15,22-1 0,-22 1 0,42 0 16,-21-1-16,21 1 0,1-22 16,-1 1-16,22-1 0,-22 1 15,21-1-15,-20 1 0,20-1 0,-20 1 16,62-64-16,-41 85 0,21-43 16,-1 21-1,-63 22-15,1 21 0,-22 0 16,0 0-16,-22 21 15,1 0-15,0 21 16,0 0-16,0 0 0,0-21 16,21 21-16,0 0 0,0 1 0,0-1 15,0 0-15,0 0 0,0 0 0,0 0 16,0 1-16,0-1 0,0 0 16,0 0-16,21 0 0,-21 0 0,21-21 15,0 22-15,-21-1 0,0 0 16,21-21-16,0 0 15,-21 21-15,22-21 0,-1 0 16,0 0-16,0 0 16,0 0-16,0 0 15,1-21-15,-1 21 0,0-21 0,0 0 16,21 21-16,-20-22 0,20 1 0</inkml:trace>
  <inkml:trace contextRef="#ctx0" brushRef="#br0" timeOffset="129728.05">24066 6943 0,'0'-21'15,"0"42"-15,0-64 0,0 22 0,0 0 16,0 0-16,-21 0 0,0 21 16,0 0-16,0 0 0,0 0 0,-1 0 15,1 0-15,-21 0 0,21 0 16,0 0-16,-22 21 0,22 0 16,0-21-16,0 21 0,0 0 0,-1 1 15,1-1-15,21 0 0,-21-21 0,21 21 16,0 0-16,0 0 0,0 1 15,0-1-15,21-21 0,0 0 16,1 21-16,20-21 0,-21 0 0,0 0 16,0 0-16,22 0 0,-22 0 0,0 0 15,0 0-15,22-21 0,-22 21 16,-21-21-16,21-1 0,0 1 0,0 21 16,-21-21-16,0 0 0,0 0 15,0 0-15,21-1 0,-21 1 0,0 0 16,0 42 15,-21-21-31,21 21 0,0 1 16,0-1-16,0 0 0,0 0 15,0 0-15,0 0 0,0 1 16,21-22-16,-21 21 16,22-21-16,-1 0 0,0 0 0,0 0 15,0 0-15,0 0 0,1 0 16,-1 0-16,0 0 0,0-21 0,0-1 15,0 22-15,1-21 0,-22 0 16,0 0-16,21 0 0,-21 0 16,21-1-16,-21 1 0,0 0 15,0 0-15,0 42 32,0 0-32,0 0 0,-21 1 15,0-22-15,21 21 0,0 0 0,0 0 16,0 0-16,-22 0 0,22 1 15,0-1-15,0 0 0,0 0 16,0-42 31,0 0-31,0 0-16,0-1 15,0 1-15,22 0 0,-22 0 16,21 0-16,-21 0 0,21-1 15,0 1-15,-21 0 0,21 21 0,0-21 16,1 21-16,-1-21 0,0 21 0,0 0 16,0 0-16,22 0 0,-22 0 15,0 0-15,0 0 0,0 0 0,0 0 16,1 21-16,-22 0 0,0 0 0,21-21 16,-21 21-16,0 1 0,0-1 15,0 0-15,0 0 0,0 0 16,0 0-16,-21 1 0,-1-22 15,22 21-15,-21-21 16,21 21-16,-21-21 16,21-21-1,0 0 1,0-1-16,21 1 0,0 21 16,1-21-16,-1 0 0,0 0 0,0 0 15,0-1-15,22 1 0,-22 0 16,42 0-16,-42 21 15,1 0-15,-1 0 0,0 0 0,0 21 16,-21 0-16,0 0 16,21-21-16,-21 22 0,0-1 0,0 0 15,0 0-15,0 0 0,0 0 0,0 1 16,-21-1-16,21 0 16,-21-21-16,21 21 0,-21 0 0,21 0 15,-21-21-15,21-21 47,21 0-31,-21 0-16,21 21 0</inkml:trace>
  <inkml:trace contextRef="#ctx0" brushRef="#br0" timeOffset="130200.14">25485 6900 0,'21'-21'0,"-42"42"0,63-63 0,-42 21 16,21 21-16,-21-21 16,21 0-16,-21-1 0,0 1 15,0 0-15,-21 21 32,0 0-32,-21 0 15,20 21-15,1 0 0,0-21 0,0 22 16,0-1-16,0 0 0,-1-21 15,22 21-15,0 0 0,0 0 16,0 1 0,22-1-16,-1-21 15,0 0-15,-21 21 0,21-21 0,0 0 16,0 21-16,-21 0 0,22-21 0,-22 21 16,21-21-16,-21 22 0,0-1 0,0 0 15,0 0-15,0 0 16,0 0-16,-21-21 15,-1 22-15,1-22 0,0 0 16,0 0-16,0 0 0,0 0 16,-1 0-16,1 0 15,0-22-15,0 1 16,0 0 0,21 0-1,-21 21 1,-1 0-1,1 0-15,0 0 0</inkml:trace>
  <inkml:trace contextRef="#ctx0" brushRef="#br0" timeOffset="132016.17">10710 9440 0,'-21'0'16,"0"0"0,0 0-16,0 0 0,-1 0 0,1 0 15,0 0-15,0 0 0,0 0 0,-22 0 16,22 0-16,0 0 0,-21 0 0,21 0 16,-22 0-16,22 0 0,-21 0 15,21 0-15,-1 0 0,1 0 16,0 0-16,0 0 0,42 0 31,0 0-31,22 0 16,-22 0-16,21 0 0,0 0 15,1 0-15,-1 22 0,0-22 0,22 0 16,-1 0-16,1 0 0,-1 0 0,1 0 16,-1 0-16,1 0 0,21 0 0,-22 0 15,1 0-15,-22 0 0,21 0 16,-20 0-16,20 0 0,-20 0 0,-1 0 15,-21 0-15,21 0 0,-20 0 0,-1 0 16,0 0-16,0 0 0,0 0 16,0-22-16,-21 1 0,22 21 15,-22-21 1,0 0 0,-22 21-1,1-21-15,0 21 0,0-21 0,0 21 16,-22 0-16,22 0 15,0 0-15,21-22 0,-21 22 0,0 0 16,0 0-16,-1 0 16,65 0 31,-22 0-47,0 0 15,0 0-15,0 0 0,1 0 0,-1 0 16,0 0-16,0 0 0,0 0 0,0 22 15,1-22 1,-22 21-16,0 0 16,0 0-16,0 0 15,-22 0-15,22 1 0,-21-1 16,0 0-16,0 0 0,0 0 16,0 0-16,-1 22 0,1-22 15,-21 0-15,21 0 0,0 0 0,-1 1 16,1-1-16,0 0 0,0 0 0,0 0 15,0-21-15,21 21 16,0-42 31</inkml:trace>
  <inkml:trace contextRef="#ctx0" brushRef="#br0" timeOffset="152052.73">13081 9292 0,'0'0'0,"21"0"94,-21-21-79,21 21-15,-21-21 0,21 21 0,-21-21 16,0 0-16,0-1 0,0 1 15,22 21-15,-22-21 0,0 0 16,0 0-16,0 0 0,0-1 16,0 1-16,0 0 0,-22 0 0,1 0 15,21 0-15,-21-1 0,0 22 0,21-21 16,-21 21-16,0 0 0,-1 0 16,1 0-16,0 0 0,0 0 0,0 0 15,0 0-15,-22 0 0,22 21 0,-21 22 16,21-22-16,-1 0 0,-20 21 15,21-20-15,0 20 0,0 0 16,-1 1-16,1-22 0,0 21 0,0 22 16,21-43-16,0 21 0,0-21 15,0 0-15,0 1 0,0-1 0,0 0 16,21-21-16,0 0 16,0 21-16,1-21 0,-1 0 0,0 0 15,21 0-15,-21 0 0,1 0 0,-1-21 16,21 21-16,-21-21 0,0 0 15,1 21-15,-1-22 0,0 1 0,0 0 16,0 21-16,0-21 0,1-43 16,-1 43-16,-21 0 0,21 0 15,-21-21-15,0 20 0,0 1 0,21 0 16,-21 0-16,21 0 0,-21 0 0,0-1 16,0 1-1,0 42 1,0 1-1,0-1-15,0 0 0,0 0 0,0 0 16,0 0-16,0 22 0,0-22 0,0 0 16,0 0-16,0 22 0,0-22 0,0 0 15,0 0-15,21 0 16,-21 0-16,22-21 0,-1 22 16,0-22-16,0 0 0,0 0 15,0 0-15,1 0 0,-1-22 0,0 22 16,0-21-16,0 0 0,22 0 15,-22 0-15,0 0 0,0-1 0,0 1 16,0 0-16,1 0 0,-1 0 16,0-22-16,-21 22 0,21 0 15,-21 0-15,0 0 16,0 42 15,-21-21-31,21 21 0,0 0 0,0 0 16,0 1-16,0-1 0,0 0 15,0 0-15,0 0 0,21 0 16,0 1-16,-21-1 16,21-21-16,-21 21 0,0 0 15,22-21-15,-1 21 16,0-21-16,-21 21 16,21-21-16,0 0 0,0 0 0,1 0 15,-1 0-15,0 0 16,0 0-16,0-21 0,0 21 0,1 0 15,-1-21-15,0 0 0,21 0 0,-21 21 16,1-21-16,-1-1 0,0 1 16,0 0-16,-21 0 0,21-21 0,-21 20 15,21 1-15,-21-63 16,0 62-16,0 1 16,-21 21-16,0 0 15,0 0-15,0 21 0,0 1 16,21-1-16,-22 0 0,1 0 15,21 0-15,-21 22 0,21-22 0,0 0 16,0 0-16,0 0 0,0 0 0,0 1 16,0-1-16,21 0 0,0-21 15,1 0-15,-1 21 0,0-21 0,0 0 16,0 0-16,0 0 0,1 0 16,-1 0-16,0 0 0,0 0 15,0 0-15,0-21 0,1 21 0,-1-21 16,21 0-16,-21-1 0</inkml:trace>
  <inkml:trace contextRef="#ctx0" brushRef="#br0" timeOffset="153684.7">15134 8827 0,'0'-22'0,"0"-20"0,0 106 0,0-149 16,0 64-16,0 0 15,0-1-15,0 44 32,0-1-32,0 0 15,0 21-15,0-21 0,-21 22 16,21-1-16,-21 0 0,0 1 16,21-1-16,0-21 0,0 22 0,-22-1 15,22-21-15,0 21 0,0-20 0,0-1 16,0 0-16,0 0 0,0 0 0,22 0 15,-1-21 1,0 0-16,21 0 0,-21 0 0,1 0 16,20 0-16,-21 0 0,21-21 0,-20 0 15,20 0-15,-21 0 0,0 0 16,22-1-16,-22-20 0,0 21 0,0-21 16,0-1-16,0 1 0,-21-22 15,22 22-15,-1 0 0,-21-22 0,21 22 16,-21 0-16,0 20 0,21 1 0,-21 0 15,0 0-15,0 0 0,0 42 32,0 0-32,-21 21 15,0-20-15,21 20 0,0 0 0,-21 1 16,21-1-16,-22 0 0,22 1 0,0-1 16,0 0-16,0-21 0,0 22 0,0-22 15,0 0-15,0 21 0,0-20 16,22-22-16,-1 21 0,-21 0 0,21-21 15,0 0-15,0 0 0,0 0 0,22 0 16,-22 0-16,0 0 0,21 0 16,-20-21-16,20 0 0,-21-1 0,21 1 15,-20 0-15,-1 0 0,0 0 16,0 0-16,0-22 0,-21 22 0,0 0 16,0 0-16,0 0 0,0-1 15,-21 44 1,21-1-1,0 0-15,0 0 0,0 0 16,0 0-16,0 1 0,21-1 16,-21 0-16,0 0 0,21 0 0,1 0 15,-22 1-15,21-22 16,-21 21-16,0 0 16,-21-21 15,-1 0-31,1 0 0,0-21 15,0 21-15,0-21 16,0 21 0,21 21 15,0 0-31,21 0 16,-21 0-16,21-21 15,0 0-15,0 0 0,0 21 0,1-21 0,20 0 16,-21 0-16,21 0 0,1 0 15,-1 0-15,0-21 0,1 0 16,-1 21-16,0-21 0,1 0 0,-1 21 16,0-21-16,1-1 0,-22 1 15,0 0-15,64-106 16,-85 106-16,0 0 16,0 0-16,0-1 0,0 1 0,0 0 15,-21 21 1,-1 0-16,1 0 0,0 21 15,0 0-15,0 1 0,0-1 16,21 0-16,-22 0 0,22 21 0,-21-20 16,21 20-16,0-21 15,0 0-15,0 0 0,0 1 0,21-1 16,1 0-16,-1-21 0,0 21 0,0-21 16,21 0-16,22 0 0,-43 21 15,21-21-15,1 0 0,-1 0 0,-21 0 16,22 0-16,-1 0 0,-21 0 0,21 0 15,-20 0-15,20-21 0,-21 0 16,0 21-16,0-21 0,1 21 16,-1-21-16,0-1 0,0 22 0,-21-21 15,0 0-15,0 0 0,0-21 0,0 20 16,0 1-16,0 0 0,0-21 0,0 21 16,0-1-16,0 1 15,-21 0-15,0 21 0,0 0 16,-1 0-16,1 21 0,0 0 15,0 1-15,0-1 0,0 0 0,-22 21 16,22-21-16,0 22 0,0-22 16,21 0-16,0 0 0,0 0 15,0 1-15,0-1 0,0 0 16,21 0-16,0-21 16,0 0-16,0 0 0,1 0 15,-1 0-15,0 0 0,0 0 0,0 0 16,0-21-16,1 0 0,20 21 0,-42-21 15,21-1-15,0-20 0,0 21 16,1 0-16,-1-64 0,0 43 16,0-22-16,-21 22 0,0-22 0,21 22 15,-21 0-15,21-1 0,-21 1 0,0 21 16,0-21-16,0 20 0,0 1 16,-21 42-1,0 1-15,0-1 16,0 21-16,21 0 0,-21 1 15,-1-1-15,22 0 0,-21 1 0,21 63 16,0-64-16,0 0 0,0 1 16,0-22-16,0 21 0,0-21 15,43 0-15,-43 1 0,42-1 0,-21 0 16,0 0-16,0-21 0,1 0 0,-1 21 16,21-21-16,-21 0 0,0 0 0,22 0 15,-22 0-15,0 0 0,0-21 0,0 0 16,1 21-16,-1-42 0</inkml:trace>
  <inkml:trace contextRef="#ctx0" brushRef="#br0" timeOffset="155636.69">18605 9356 0,'0'21'15,"22"-42"48,-22 0-63,21 21 15,0-22-15,-21 1 0,21 21 0,0-21 16,-21 0-16,21 21 0,-21-21 0,22 0 16,-22-1-16,0 1 0,0 0 15,0 0-15,0 0 0,0 0 0,0-22 16,0 22-16,-22 0 0,1 0 16,0 0-16,0 21 0,0 0 15,0 0-15,-1 0 0,1 0 16,0 21-16,0 0 0,0 0 0,0 0 15,-1 0-15,22 22 0,-21-22 0,21 21 16,-21-21-16,21 1 0,0 20 16,0-21-16,0 0 0,0 0 0,0 1 15,0-1-15,0 0 16,21-21-16,0 21 0,1-21 16,-1 0-16,0 0 0,0 0 0,0 0 15,0 0-15,1-21 0,-1 21 0,21-21 16,-21 21-16,0-21 0,-21-1 0,22 1 15,-1 0-15,0 0 16,0-21-16,-21 20 0,21-20 0,-21 0 0,21-1 16,1 1-16,-22 0 0,0-22 15,0 22-15,21 0 0,-21-1 0,0 1 16,0 0-16,21 20 0,-21-20 16,0 21-16,0 0 0,0 0 15,0 42 1,-21 0-16,0 21 15,21-21-15,-22 22 0,22-1 16,0 0-16,-21 22 0,21-22 0,-21 22 16,21-22-16,0 0 0,0 1 0,0 20 15,0-42-15,0 22 0,0-1 16,0-21-16,0 22 0,0-22 0,0 0 16,21 0-16,0 0 0,1-21 15,-1 0-15,0 0 0,21 0 16,-21 0-16,1 0 0,20 0 0,-21-21 15,21 0-15,-20 21 0,20-21 0,0-22 16,-21 1-16,1 21 0,-1 0 16,-21 0-16,0-22 0,0 22 15,0 0-15,0 0 0,-21 21 32,-1 21-32,1 0 0,21 0 15,0 0-15,0 1 0,-21-1 16,21 0-16,0 0 0,0 0 0,0 0 15,0 1-15,0-1 16,21-21 15,-21-21-15,0-1-16,0 1 0,0 0 0</inkml:trace>
  <inkml:trace contextRef="#ctx0" brushRef="#br0" timeOffset="155804.39">19240 8954 0,'0'-22'0,"-21"1"15,0 21 1,42 0 31,0 0-47</inkml:trace>
  <inkml:trace contextRef="#ctx0" brushRef="#br0" timeOffset="156464">19494 9017 0,'0'21'15,"0"22"1,0-22-16,0 0 0,22 0 0,-22 0 15,0 0-15,0 1 0,0-1 16,0 0-16,21 0 0,-21 0 0,21-21 16,-21 21-16,21 1 0,-21-1 0,21 0 15,0 0-15,1-21 16,-1 0 0,0 0-16,0 0 0,-21-21 15,21 21-15,0-21 0,-21 0 0,22-1 16,-1 1-16,-21 0 0,0 0 15,21 0-15,-21 0 0,21-22 0,-21 22 16,0 0-16,21-21 0,-21 20 16,21 1-16,-21 0 0,0 0 0,0 42 31,0 0-31,0 0 16,0 1-16,0-1 0,0 0 0,0 21 15,0-21-15,0 1 0,0-1 16,0 0-16,0 21 0,0-21 0,0 1 15,0-1-15,0 0 16,22-21-16,-1 0 0,0 0 16,0 0-16,0 0 0,0 0 0,1 0 0,20 0 15,-21-21-15,0 21 16,22-21-16,-22-1 0,0 1 0,0 0 16,0 0-16,0 0 0,1 0 0,-1-22 15,-21 22-15,0 0 0,0-21 16,0 20-16,0 44 31,0-1-31,0 0 0,0 0 0,0 0 16,0 0-16,0 1 0,0 20 0,0-21 15,0 0-15,0 0 0,0 1 16,0-1-16,0 0 16,0-42 30,0 0-46,0-1 0,0 1 16,0-21-16,0 21 0</inkml:trace>
  <inkml:trace contextRef="#ctx0" brushRef="#br0" timeOffset="156617.22">20278 8848 0,'0'0'0,"-22"0"0,-20 0 16,21 0-1,21 21 17,21 0-32,0-21 15,0 21-15</inkml:trace>
  <inkml:trace contextRef="#ctx0" brushRef="#br0" timeOffset="157181.75">20976 9208 0,'21'0'0,"-42"0"0,42-22 15,-21 1-15,21 21 16,-21-21-16,0 0 0,0 0 0,0 0 16,0-1-16,0 1 0,0 0 15,0 0-15,-21 21 16,0 0-16,0 0 0,0 0 15,-22 0-15,22 21 0,0 0 0,0 0 16,-21 1-16,20 20 0,1-21 16,0 0-16,0 0 0,0 22 0,0-22 15,21 0-15,0 0 0,0 0 16,0 1-16,0-1 0,21-21 0,0 0 16,0 0-16,21 0 0,-20 0 15,-1 0-15,21 0 0,0 0 16,-20-21-16,20-1 0,0 1 0,1 0 15,-22 0-15,21 0 0,-21 0 0,22-22 16,-22 1-16,0 0 0,0-1 0,0 1 16,0-22-16,-21-41 15,22 62-15,-22-20 0,0 20 0,0 1 16,0 0-16,0 21 0,0-1 0,-22 1 16,22 0-16,-21 21 0,0 0 0,0 0 15,0 21-15,0 0 16,-1 1-16,22 20 0,0-21 0,-21 21 15,21 22-15,0-22 0,0 1 0,0 20 16,0-21-16,0 1 0,0-1 16,0 0-16,21 1 0,1-1 15,-22-21-15,21 22 0,0-22 0,0 0 16,0 0-16,0 0 0,1-21 0,20 21 16,-21-21-16,0 0 0,0 0 0,1 0 15,20 0-15,-21 0 0,0 0 0,22 0 16,-22-21-16,21 21 0</inkml:trace>
  <inkml:trace contextRef="#ctx0" brushRef="#br0" timeOffset="157504.15">22246 8975 0,'0'-21'0,"0"42"0,0-64 0,0 22 15,0 0-15,0 0 0,21 0 0,-21 0 16,0 42-1,0 0 1,0 0-16,0 21 0,0-20 0,0 20 16,0 0-16,0 1 0,0-1 0,0 21 15,-21-20-15,21-1 0,0 0 16,-21 1-16,0-1 0,0 0 0,-1 22 16,22-22-16,-21 1 0,0-1 15,21 0-15,-21-21 0,21 22 0,0-22 16,-21 21-16,21-21 0,-21 1 0,21-1 15,0 0-15,0 0 16,0-42 0,0 0-1,21 0-15,0-1 0,-21 1 0,21-21 16,-21 21-16</inkml:trace>
  <inkml:trace contextRef="#ctx0" brushRef="#br0" timeOffset="157796.6">22225 9123 0,'0'0'0,"0"-21"16,0-22-16,-21 22 0,21 0 0,-21 0 16,21-21-16,0 20 0,0 1 0,0 0 15,0 0-15,42 0 0,-21 0 0,0 21 16,22-22-16,-1 22 0,0 0 16,1 0-16,-1 0 0,0 0 0,1 0 15,-22 0-15,21 22 0,-21-1 0,0 0 16,1 21-16,-22-21 0,0 1 0,0 20 15,-22-21-15,1 0 16,-21 0-16,21 1 0,-22-1 0,22 0 16,-21 0-16,0 0 0,-1-21 0,22 21 15,0-21-15,-21 22 0,20-22 16,44 0 15,-1-22-31,0 22 0,21-21 16</inkml:trace>
  <inkml:trace contextRef="#ctx0" brushRef="#br0" timeOffset="158164.93">22775 8932 0,'0'0'16,"0"-63"0,21 42-16,-21 0 0,22 21 0,-22-22 15,21 22-15,0 0 0,0 0 0,0 0 16,0 0-16,1 0 0,-1 0 15,0 0-15,0 22 0,0-1 0,0 0 16,1 0-16,-1 0 0,-21 22 16,0-22-16,0 21 0,0-21 0,0 0 0,0 22 15,0-22-15,0 0 0,0 0 16,0 0-16,-21-21 0,21 22 16,-22-22-16,22-22 31,0 1-31,0 0 15,0 0-15,22-21 0,-22 20 0,21 1 16,0-21-16,-21 0 0,21 20 16,0-20-16,-21 21 0,0 0 0,21 0 15,1-1-15,-1 22 16,0 0 0,-21 22-16,0-1 15,0 0-15</inkml:trace>
  <inkml:trace contextRef="#ctx0" brushRef="#br0" timeOffset="158629.06">23770 8954 0,'0'-22'16,"0"44"-16,21-65 0,-21 22 15,21 0-15,-21 0 0,0 0 16,0-1-16,-21 1 0,0 21 15,0 0-15,0 0 0,0 0 0,-1 0 16,-20 0-16,21 21 0,-21 1 16,-1-1-16,22 0 0,-21 0 0,21 0 15,-22 0-15,22 22 0,0-22 16,0 0-16,0 21 0,21-20 0,-22-1 16,22 0-16,0 0 0,0 0 15,22 0-15,-1-21 0,21 0 16,-21 0-16,22 22 0,-22-22 0,21 0 15,0 0-15,1 0 0,-1 0 0,-21-22 16,22 1-16,-22 0 0,21 21 16,-21-21-16,0-21 0,1 20 0,-22 1 15,0-21-15,0 21 0,0-22 0,0 1 16,0 21-16,0 0 0,-22 0 0,1-1 16,0 1-16,0 21 0,0 0 15,-22 0-15,22 0 0,-21 0 16,0 21-16,20 1 0,-20-1 0,21-21 15,0 21-15,0 0 0,-1 0 0,1 0 16,21 1-16,0-1 0,0 0 16,21-21-16,1 21 15,20-21-15,-21 0 0,21 0 0,1 0 16,-22 0-16</inkml:trace>
  <inkml:trace contextRef="#ctx0" brushRef="#br0" timeOffset="159565.32">24384 8954 0,'0'-22'16,"0"44"-16,0-65 0,0 22 0,0 0 15,0 0-15,0 0 0,0-1 16,0 1-16,-21 0 16,0 21-16,-1 0 15,1 0-15,0 0 0,0 0 16,0 21-16,0-21 0,-1 21 0,1 1 15,0-1-15,0 0 0,0 21 16,0-21-16,-1 1 0,1-1 16,0 21-16,21-21 0,0 0 0,0 1 15,0-1-15,0 0 0,0 0 0,21-21 16,0 21-16,1-21 16,-1 0-16,0 0 0,0 0 0,0 0 15,0 0-15,1-21 0,-1 21 16,0-21-16,0 0 0,0 0 0,0-1 15,-21 1-15,22 0 0,-1 0 16,-21-21-16,0 20 0,21 1 0,-21 0 16,21 0-16,-42 21 47,21 21-47,-21 0 0,21 0 15,-21 22-15,21-22 0,0 0 16,-22 0-16,22 22 0,0-22 0,0 0 15,0 21-15,0-21 0,0 22 0,0-22 16,0 0-16,0 21 0,-21-20 16,21 20-16,0-21 0,-21 21 0,21 1 15,-21-22-15,21 21 0,0 1 0,0-22 16,-21 21-16,21 0 0,-21-20 16,21 20-16,0-21 0,0 21 0,0-20 15,-22 20-15,22-21 0,-21 0 0,21 0 16,-21 1-16,21-1 0,0 0 0,-21 0 15,0-21-15,21 21 0,-21-21 16,-1 0-16,1 0 0,0 0 0,0 0 16,0 0-16,0 0 15,21-21-15,0 0 16,0 0-16,0 0 0,21-22 16,0 22-16,0 0 0,0-21 0,0-1 15,22 1-15,-22 0 0,21-22 16,-21 22-16,22-22 0,-1 22 15,22-64-15,-22 43 0,0 20 0,-21 1 16,22-22-16,-22 22 0,21-21 16,-21 20-16,1 1 0,-1 0 0,0 20 15,0-20-15,0 21 0,-21 0 0,21 0 16,-21-1-16,0 44 31,0-1-15,0 0-16,0 0 0,0 0 0,0 0 15,0 1-15,0 20 0,0-21 0,0 0 16,0 0-16,0 1 0,0-1 0,0 0 16,0 0-16,0 0 0,0 0 15,0 1 1,22-22 0,-1 0-1,0 0-15,0 0 16,0 0-16,0 0 0,22 0 15</inkml:trace>
  <inkml:trace contextRef="#ctx0" brushRef="#br0" timeOffset="160657.5">25273 8954 0,'0'0'0,"0"-43"0,0 22 15,0-21-15,0 21 0,0-22 0,0 22 16,0 0-16,0 0 0,0 0 15,-21 21-15,0 0 16,-1 0-16,1 21 0,0-21 16,0 21-16,-21 0 0,20 0 0,1 0 15,0 1-15,0-1 0,0 0 16,0 21-16,-1-21 0,22 1 0,0-1 16,-21 0-16,21 0 0,0 0 15,0 0-15,0 1 0,21-1 16,1-21-16,-1 0 15,0 0-15,0 0 0,21 0 0,-20 0 16,-1 0-16,0 0 0,0 0 16,0 0-16,0-21 0,1-1 0,-1 1 15,-21 0-15,21 0 0,-21 0 0,21-22 16,-21 22-16,21 0 0,-21 0 16,-21 21 15,21 21-31,-21 0 15,21 0-15,0 1 0,0-1 16,0 0-16,0 0 0,0 0 16,0 0-16,0 1 0,21-22 0,0 21 15,0-21-15,1 21 0,-1-21 16,0 0-16,0 0 0,0 0 16,0 0-16,1 0 0,-1 0 0,0-21 15,0 21-15,0-21 0,0-1 0,1 1 16,-1 0-16,0-21 0,0 21 15,0-1-15,-21 1 0,0 0 16,21 0-16,-42 21 31,0 21-31,0-21 0,21 21 16,0 0-16,-21 1 0,0-1 16,21 0-16,0 0 0,0 0 0,0 0 15,-22 1-15,22-1 0,0 0 16,-21-21 15,21-21-15,0 0-1,0-1-15,0 1 0,0 0 16,21 0-16,1 0 0,-22 0 16,21 21-16,-21-22 0,21 1 15,0 0-15,0 21 0,-21-21 0,21 21 16,1 0-16,-1 0 0,0 0 0,0 0 15,0 0-15,0 0 16,1 0-16,-22 21 0,0 0 0,21-21 16,-21 21-16,0 1 0,0-1 0,0 0 15,0 0-15,0 0 0,0 0 16,0 1-16,-21-22 16,21 21-16,-22-21 31,22-21-16,0-1-15,0 1 16,0 0-16,22 0 0,-1 0 16,0 0-16,0-22 0,0 22 0,0 0 15,1 0-15,20 0 0,-21-1 16,0 1-16,0 0 0,1 21 0,-1 0 16,0 0-16,0 0 0,0 0 0,0 21 15,-21 0-15,22 1 0,-22-1 16,0 21-16,0-21 0,0 0 15,0 1-15,0-1 0,0 0 0,0 0 16,0 0-16,-22 0 0,22 1 16,0-1-16,-21-21 0,21 21 0,-21-21 15,0 0 1,0 0 0</inkml:trace>
  <inkml:trace contextRef="#ctx0" brushRef="#br0" timeOffset="162349.57">10753 11726 0,'-22'0'62,"1"0"-46,0 0-16,0 0 0,0 0 0,0 0 15,-1 0-15,1 0 0,0 0 16,0-21-16,0 21 0,0 0 16,-1 0 15,22-21-31,22 21 62,-1 0-46,0 0-16,0 0 0,21 0 0,1 0 16,-1 0-16,0 0 0,1 0 0,20 0 15,1 0-15,-1 0 0,1 0 16,-1 0-16,1 0 0,-1 0 0,22 0 15,-43 0-15,22 0 0,-1 0 0,-20 0 16,20 0-16,-21 0 0,1 0 0,-1 0 16,0 0-16,-20 0 0,20 0 15,-21 0-15,0 0 0,0 0 16,1 0-16,-1 0 0,-21-21 16,0 0-16,0 0 15,-21 21 1,21-22-16,-22 22 0,1-21 0,0 21 15,0-21-15,0 21 0,0 0 0,-1-21 16,1 21-16,0 0 0,0 0 0,0 0 16,0-21-16,-1 21 0,1 0 15,42 0 48,1 0-63,-1 0 0,0 0 15,0 0-15,0 0 0,0 0 16,22 0-16,-22 0 0,0 0 0,21 0 16,-20 0-16,-1 0 0,0 21 15,0-21-15,-21 21 16,0 0-16,-21 0 16,21 1-16,-21-1 0,0 0 0,-22 0 15,22 0-15,0 0 0,-21 1 16,20 20-16,-20-21 0,21 0 15,-21 22-15,20-22 0,1 0 0,0 21 0,-21-21 16,21 1-16,-1-1 0,22 0 16,-21 0-16,21 0 0,-21-21 15,21 21-15,-21-21 0,21-21 94,0 0-78</inkml:trace>
  <inkml:trace contextRef="#ctx0" brushRef="#br0" timeOffset="166100.78">12806 11324 0,'0'0'0,"21"0"15,0 0-15,0 0 16,0 0 0,1-21-16,-1 21 0,0-21 0,0 21 15,0-21-15,0 0 0,22-1 16,-22 1-16,0 0 0,0 0 0,0 21 15,1-21-15,-1 0 0,-21-1 0,0 1 16,0 0-16,0 0 0,0 0 16,-21 0-16,-22 21 0,22 0 15,-21 0-15,-1 0 0,1 0 0,0 0 16,-1 0-16,1 0 0,0 0 16,21 21-16,-22 0 0,1-21 0,21 21 15,0 0-15,21 0 0,0 1 16,0-1-16,0 0 0,0 0 0,21 21 15,-21-20-15,21-1 0,21 0 16,-21 21-16,1-21 0,-1 1 0,21 20 16,-21-21-16,0 21 0,1-20 15,-1-1-15,0 21 0,-21-21 0,0 22 16,0-22-16,0 0 0,0 0 16,0 21-16,0-20 0,-21-1 0,0-21 15,-1 21-15,1 0 0,-21-21 0,21 0 16,0 0-16,-22 0 0,22 0 0,0 0 15,0 0-15,-22 0 0,22-21 16,0 0-16,0 0 0,0-1 0,21 1 16,-21 0-16,-1 0 0,22-21 15,-21 20-15,21 1 0,0-21 0,-21 21 16,21 0-16,0-22 0,0 22 16,0 0-16,0 42 31,21 0-31,-21 0 0,21 1 15,1-1-15,-1 0 0,-21 0 16,21 0-16,0 0 0,-21 1 0,21-1 16,0 0-16,-21 0 0,22 0 0,-1-21 15,0 21-15,-21 1 0,21-22 16,0 0-16,0 0 0,1 0 0,-1 0 0,0 0 16,0 0-16,0 0 0,0 0 15,1 0-15,20 0 0,-21 0 0,0-22 16,0 22-16,22-21 0,-22 21 15,0-21-15,0 0 0,0 21 0,-21-21 16,22 21-16,-22-21 0,21-1 0,-21 1 16,0 42 31,0 1-47,0-1 0,0 0 15,0 0-15,0 0 16,21 0-16,-21 1 0,21-22 15,-21 21-15,21-21 0,0 0 16,1 0-16,-1 0 16,0 0-16,0 0 0,0 0 0,0-21 0,1 21 15,-1-22-15,0 1 16,0 0-16,21 0 0,-20 0 0,-1 0 16,-21-1-16,21 1 0,0-21 15,-21 21-15,0 0 0,21-1 16,-21 44 15,0-1-31,0 0 16,0 0-16,0 0 0,0 0 0,0 1 15,0 20-15,0-21 0,0 21 0,0-20 16,0 20-16,0 0 0,0 1 0,0-22 16,0 42-16,0-20 0,0-1 15,0 0-15,0 1 0,0-1 16,0 21-16,0-20 0,0-22 0,0 21 15,-21 1-15,21-1 0,-21-21 0,21 0 16,-21 0-16,0 22 0,-1-43 0,-20 21 16,21 0-16,-21-21 0,-1 0 0,1 0 15,-22 0-15,22 0 0,0-21 16,-1 0-16,1 21 0,0-21 0,-1-22 16,22 22-16,0 0 0,0 0 15,21-22-15,-21 22 0,21 0 0,0-21 16,0 21-16,0-1 0,0 1 0,21 0 15,0 0-15,0 0 0,22 0 0,-22-1 16,0 1-16,42-42 16,-20 42-16,-1-1 0</inkml:trace>
  <inkml:trace contextRef="#ctx0" brushRef="#br0" timeOffset="166760.07">13928 11388 0,'0'0'16,"0"21"15,0 0-15,0 0-16,21 0 0,-21 22 0,0-22 16,0 0-16,0 0 0,0 0 0,0 1 15,0-1-15,0 0 0,0 0 16,0 0-16,-21-21 15,-1 0 1,22-21 0,0 0-16,0 0 15,0 0-15,0-1 0,0 1 16,0-21-16,22 21 0,-1 0 0,0-1 16,0 1-16,0 0 0,-21 0 15,21 21-15,1-21 0,-1 21 0,0 0 16,0 0-16,0 0 0,0 0 0,1 21 15,-1-21-15,0 21 0,-21 0 16,21 0-16,-21 1 0,0-1 0,21 0 16,-21 0-16,0 0 0,0 0 0,0 1 15,0-1-15,0 0 0,-21-21 16,21 21-16,-21-21 16,0 0-16,21-21 31,0 0-31,0 0 0,0-1 15,0 1-15,21 0 0,0 0 0,0 0 16,0-22-16,-21 22 16,22 0-16,-1 0 0,0 0 0,0 21 15,0 0-15,0 0 0,1 0 0,-1 0 16,0 0-16,0 0 0,-21 21 0,21 0 16,-21 0-16,21 0 0,-21 1 15,0-1-15,0 21 0,0-21 0,0 0 16,0 1-16,0-1 0,0 0 15,0 0-15,0 0 16,0-42 15,0 0-31,0 0 16,22 0-16</inkml:trace>
  <inkml:trace contextRef="#ctx0" brushRef="#br0" timeOffset="167256.16">14965 11007 0,'0'-21'16,"0"42"-16,0-64 0,0 22 15,-21 21 1,-1 21-16,22 1 0,0-1 16,0 21-16,0-21 0,-21 22 15,21-1-15,-21 0 0,21 1 16,0-1-16,0 0 0,0 1 0,0-1 15,0-21-15,-21 0 0,21 22 0,0-22 16,0 0-16,0 0 0,-21-21 16,21 21-16,0-42 31,0 0-15,0 0-16,0 0 0,0-1 0,21 1 15,-21 0-15,21 0 0,0 0 16,-21 0-16,21 21 0,1-22 0,20 1 15,-21 21-15,0-21 16,22 21-16,-22 0 0,0 0 0,21 0 16,-21 0-16,1 21 0,-1-21 15,0 21-15,0 1 0,0-1 0,-21 0 16,0 0-16,0 0 0,0 0 0,0 1 16,0-1-16,-42 0 0,21 0 15,0 0-15,-1-21 0,-20 21 0,21-21 16,0 0-16,-22 0 0,22 0 15,0 22-15,0-22 0,0 0 0,0 0 16,42 0 15,0 0-31,0-22 0,0 22 0,0 0 16,22-21-16</inkml:trace>
  <inkml:trace contextRef="#ctx0" brushRef="#br0" timeOffset="167680.88">15663 11324 0,'21'-21'16,"-42"42"-16,42-63 0,-21 21 0,0 0 15,-21 21 1,0 0-16,0 0 0,0 21 16,0-21-16,-1 21 0,22 0 15,-21 0-15,0 0 0,0 1 16,21-1-16,0 0 0,0 0 0,0 0 15,0 0-15,0 1 0,0-1 16,0 0-16,0 0 0,0 0 0,21-21 16,-21 21-16,21-21 0,0 0 0,22 0 15,-22 0-15,0 0 0,0 0 16,0 0-16,22 0 0,-22 0 0,0-21 0,0 0 16,0 21-16,1-21 0,-1 0 15,-21 0-15,0-1 0,0 1 0,0 0 16,0 0-16,0-21 0,0 20 0,0 1 15,-21 0-15,-1 0 0,22 0 16,-21 0-16,0 21 0,0 0 0,0 0 16,0 0-16,-1 0 0,1 0 0,0 0 15,0 21-15,0 0 0,0 0 16,21 0-16,-22-21 0,22 21 16,0 1-16,22-22 15,-1 0-15,0 0 0,0 0 16,0 0-16,0 0 0</inkml:trace>
  <inkml:trace contextRef="#ctx0" brushRef="#br0" timeOffset="167981.82">16425 10901 0,'0'-21'0,"0"42"0,21-42 0,-21 0 0,0-1 15,0 1-15,-21 21 16,0 0-1,0 21-15,0 1 16,0-1-16,-1 0 0,1 21 0,21-21 16,-21 22-16,0-1 0,0 0 15,0 22-15,-1-22 0,22 1 0,-21-1 0,0 43 16,21-43-16,0 0 16,0-21-16,0 1 0,0 20 0,0-21 15,21-21-15,0 21 0,1-21 16,-1 0-16,0 0 0,0 0 0,21 0 15,-20 0-15,-1 0 0,21 0 0,-21 0 16,0-21-16,1 21 0,-1-21 0,0 0 16,0 0-16,0 21 0,-21-22 0</inkml:trace>
  <inkml:trace contextRef="#ctx0" brushRef="#br0" timeOffset="169138.17">17738 10964 0,'0'0'15,"0"-21"-15,0 0 0,0 0 0,0 0 16,0 42 15,0 0-31,0 21 16,0-20-16,0-1 15,-22 0-15,22 21 0,0 1 0,0-22 16,0 21-16,0 0 0,0-20 0,0 20 16,0 0-16,0-21 0,0 1 0,0 20 15,0-21-15,0 0 0,22-21 0,-22 21 16,21-21-16,0 0 0,0 0 16,0 0-16,0 0 0,1 0 0,-1 0 15,0 0-15,0-21 0,21 0 0,-20 0 16,20 0-16,-21-22 0,0 22 0,0-21 15,1 21-15,-1-22 0,0 1 16,0 0-16,0-1 0,0 1 0,-21 21 16,0-21-16,22 20 0,-22 1 15,21 0-15,-21 42 32,0 0-32,0 22 0,0-22 15,0 21-15,-21-21 0,21 22 0,0-22 16,0 21-16,0-21 0,0 22 15,0-22-15,0 0 0,0 0 0,0 0 16,21 1-16,0-1 0,0-21 0,0 0 16,0 0-16,1 0 0,-1 0 15,0 0-15,0 0 0,0-21 16,0-1-16,1 1 0,-1 0 0,0 0 16,0 0-16,-21-22 0,21 22 15,0 0-15,-21 0 0,22 0 0,-1 0 16,-21-1-16,21 1 0,0 21 15,0 0-15,-21 21 16,21 1-16,-21-1 0,22 0 16,-22 0-16,21 0 0,-21 0 15,0 1-15,0-1 0,0 0 16,0 0-16,0 0 0,0 0 16,-21-21-16,-1 22 0,1-22 15,0 0-15,0 0 0,0 0 16,0 0-16,-1 0 0,1 0 0,0 0 15,0-22 1,21 1-16,-21 21 0,21-21 16,0 42 15,0 0-15,21-21-16,-21 22 0,21-22 15,0 0-15,0 21 0,1-21 16,-1 0-16,0 0 0,0 0 15,0 0-15,0 0 0,1 0 16,-1 0-16,21 0 0,-21 0 0,22 0 16,-22 0-16,21 0 0,0-21 0,-20 21 15,20-22-15,-21 1 0,0 0 0,0 21 16,1-21-16</inkml:trace>
  <inkml:trace contextRef="#ctx0" brushRef="#br0" timeOffset="169810.95">19008 11282 0,'0'21'0,"0"0"16,0 0-16,21 1 0,0-22 0,-21 21 16,21 0-16,0 0 0,22 0 15,-22-21-15,0 21 0,21-21 0,1 0 16,-1 0-16,0 22 0,1-22 0,20 0 15,-21 0-15,1 0 0,-1 0 16,0 0-16,1 0 0,-1-22 0,-21 22 16,0-21-16,22 0 0,-22 0 15,0 0-15,-21 0 0,21-22 0,-21 22 16,0 0-16,0-21 0,0 20 0,0-20 16,0 21-16,0 0 0,0 0 15,0-1-15,-21 22 0,0-21 16,0 21-16,0 0 0,-1 0 15,-20 21-15,21 1 0,0-22 16,0 21-16,-1 21 0,1-21 0,0 0 16,0 1-16,0-1 0,0 0 15,21 0-15,0 0 0,0 0 0,0 1 16,0-1-16,0 0 0,21 0 16,0-21-16,0 0 0,21 0 0,-20 0 15,-1 0-15,0 0 0,21 0 0,-21 0 16,1 0-16,-1-21 0,0 0 15,0 21-15,0-43 0,0 22 0,-21 0 0,22-21 16,-22-1-16,21 22 16,0-21-16,-21 0 0,0-22 0,0 22 15,21-1-15,0 1 0,-21 0 0,0-1 16,0 1-16,0 0 0,0 21 0,0-22 16,0 22-16,-21 42 31,0 0-31,21 1 0,-21 20 15,0-21-15,21 21 0,0 1 16,-22-1-16,22 0 0,-21 1 0,21-1 16,0 0-16,0 1 0,0-1 0,0-21 0,21 22 15,1-1-15,-1-21 0,0 0 16,-21 0-16,21 1 0,0-1 16,0-21-16,1 0 0,-1 21 0,0-21 15,0 0-15,0 0 0,0 0 0,1-21 16,-1 21-16,0-21 0,0-1 0</inkml:trace>
  <inkml:trace contextRef="#ctx0" brushRef="#br0" timeOffset="170636.93">21865 11049 0,'0'-21'0,"0"42"0,21-63 0,0 21 16,-21-1-16,0 1 0,0 0 15,0 0-15,0 0 0,22 0 0,-22-1 16,0-20-16,0 21 16,-22 21-1,1 0-15,0 0 0,0 21 16,0 0-16,0 0 0,-1 1 0,1-1 15,-21 21-15,21-21 0,0 22 16,-1-1-16,1 0 0,0 1 0,21-1 16,0 0-16,-21-21 0,21 22 0,0-1 15,0-21-15,0 22 0,21-22 0,0 0 16,0 0-16,1 0 0,20-21 0,-21 0 16,21 0-16,1 0 0,-1 0 15,0 0-15,1 0 0,-1-21 16,0 0-16,1 0 0,-1 0 0,-21-1 15,22 1-15,-22-21 0,0 0 0,-21 20 16,0-20-16,0 0 0,0-1 0,0 1 16,0 21-16,-21-21 0,0-1 15,-1 1-15,1 21 0,0 0 0,-21-22 16,21 22-16,-1 21 0,-20 0 16,21 0-16,-21 0 0,20 0 0,1 0 0,-21 21 15,21 0-15,0 1 0,21-1 16,0 21-16,-22-21 0,22 22 0,0-22 15,0 21-15,0-21 0,0 22 16,0-22-16,0 21 0,22-21 0,-1 0 16,0 1-16,21-22 0,-21 21 0,22-21 15,-22 0-15,21 0 0,-21 0 16,22 0-16,-1-21 0,0-1 0</inkml:trace>
  <inkml:trace contextRef="#ctx0" brushRef="#br0" timeOffset="170943.86">22521 10922 0,'0'0'0,"21"0"0,-21 21 31,0 0-31,0 1 16,-21-1-16,21 21 0,-21 0 0,21-20 16,0 41-16,-21-21 0,0 1 15,0-1-15,21 22 0,0-22 0,-22 21 16,1 1-16,21-22 0,-21 22 0,21-1 15,-21-20-15,0 20 0,0 1 16,21-22-16,-22 21 0,1-20 0,21 20 0,0-20 16,-21-1-16,0 0 0,21-21 15,-21 22-15,21-22 0,0 0 0,0 0 16,0-42 0,0 0-1,0 0-15,0 0 0,0-1 16,0-20-16,21 0 0,-21-1 0,21 1 15,-21 0-15</inkml:trace>
  <inkml:trace contextRef="#ctx0" brushRef="#br0" timeOffset="172183.56">22394 11261 0,'0'-43'0,"0"86"0,0-128 0,21 43 16,1 21-16,-1-22 0,0 22 0,0 0 15,0 0-15,0 0 0,1 21 16,-1-22-16,21 1 0,-21 21 0,22 0 15,-22 0-15,21 0 0,-21 0 16,0 0-16,22 0 0,-43 21 0,21 1 16,-21-1-16,0 0 0,0 0 15,0 0-15,0 0 0,-21 1 0,0-1 16,-1-21-16,1 21 0,-21 0 0,21 0 16,0 0-16,-22-21 0,22 22 0,0-22 15,0 0-15,0 21 0,-1 0 16,1-21-16,21 21 15,0 0 1,21-21 15,1 21-31,-1-21 0,0 0 16,0 22-16,0-22 16,0 0-16,1 0 0,-1 0 0,0 0 15,0 0-15,0 0 0,0 0 0,1 0 16,-1-22-16,21 1 0,-21 21 0,0-21 15,1 21-15,-1-21 0,0 0 16,0 0-16,0-1 0,0 1 0,1-21 16,-1 21-16,21 0 0,-21-1 0,0 1 15,1 0-15,-1 0 0,0 21 0,-21-21 16,0 42 31,0 0-47,0 0 0,-21-21 15,21 21-15,0 1 0,0-1 0,0 0 16,0 0-16,0 0 0,0 0 0,0 1 16,0-1-16,0 0 15,21-21 1,0 0-16,0 0 0,0 0 16,1-21-16,-1 21 0,0-21 0,0-1 15,0 1-15,0 21 16,1-21-16,-1 0 0,0 0 0,0 0 15,0-1-15,-21 1 0,0 0 0,21 0 16,1 0-16,-22 42 31,0 0-15,0 0-16,-22 0 0,22 1 0,-21-1 16,21 21-16,0-21 0,0 0 0,0 1 15,0-1-15,0 0 0,0 0 16,0 0-16,21 0 15,1-21-15,-1 0 0,0 0 16,0 0-16,0 0 0,22 0 0,-22 0 16,63 0-16,-62-21 0,105-42 31,-106 63-31,0-21 0,0-1 0,0 1 16,0 0-16,1-21 0,-22 21 15,0-1-15,21 1 0,-21 0 0,0 0 16,0 0-16,0 0 0,0-1 0,0 1 15,-21 21-15,-1 0 16,1 0-16,0 0 0,0 0 16,0 21-16,0 1 0,-1-22 15,1 21-15,0 21 0,0-21 0,0 0 16,0 1-16,21-1 0,-22 0 16,22 0-16,0 21 0,0-20 15,0-1-15,22 0 16,-1-21-16,0 0 0,0 0 15,0 0-15,22 0 0,-22-21 0,0 21 16,0-21-16,0-1 0,0 1 0,-21 0 16,22 0-16,-1 0 0,-21 0 0,0-1 15,0 1-15,0 0 0,0 0 0,21 21 16,-21-21-16,0 42 31,0 0-31,-21 21 16,21-20-16,0-1 0,0 0 0,0 0 15,0 0-15,0 0 0,0 1 16,0-1-16,0 0 0,0 0 16,21 0-16,0-21 0,0 0 15,0 0-15,1 0 0,-1 0 16,0-21-16,0 21 0,0-21 16,0 0-16,1 0 0,-22-1 15,21 1-15,0-21 0,0 21 0,-21-22 16,21 1-16,0 0 0</inkml:trace>
  <inkml:trace contextRef="#ctx0" brushRef="#br0" timeOffset="172453.06">24532 10626 0,'21'-106'16,"-21"64"-1,0-22-15,0 43 16,-21 254-16,42-445 16,-21 233-16,0 22 15,0-22-15,0 21 0,0 0 16,-21-20-16,21 20 0,0 0 0,0 1 15,-21-1-15,21 0 0,-21 1 0,21-1 16,-21 0-16,21 1 0,0-1 0,0-21 16,-22 21-16,22-20 0,0 20 0,0-21 15,0 0-15,0 0 0,0 1 16,0-1-16,22-21 16,-1 0-1,0 0-15,0-21 0,0-1 16,0 22-16,1-21 0,20 0 0,-21 0 15,21 0-15,-20-22 0,20 22 16</inkml:trace>
  <inkml:trace contextRef="#ctx0" brushRef="#br0" timeOffset="173504.86">24955 10922 0,'43'-21'31,"-86"42"-31,86-21 16,-43 21-16,-21-21 15,21 21-15,-22 1 0,22-1 0,0 0 16,-21 0-16,21 0 0,-21 0 0,21 1 15,0-1-15,0 0 0,0 0 16,0 0-16,0 0 0,0 1 16,0-1-16,21-21 15,0 0-15,1 0 0,-1 0 16,0 0-16,0 0 0,0-21 0,0 21 16,1-22-16,-1 1 0,0 0 0,0 0 15,0 0-15,0 0 0,1-22 16,-22 22-16,0 0 0,0 0 15,0 42 1,0 0 0,0 0-16,-22 0 0,22 1 0,-21-1 15,21 0-15,0 0 16,0 0-16,0 0 0,0 1 16,0-1-16,21-21 15,1 0-15,-1 0 0,0 0 16,0 0-16,-21-21 0,0-1 15,0 1-15,0 0 16,0 0-16,0 0 0,0 0 16,0-1-16,0 1 0,0 0 0,0 0 15,0 0-15,0 0 0,0-1 0,0 1 16,0 0 0,0 0-16,21 21 15,0 0-15,1 0 0,-1 0 16,0 0-16,0 0 0,0 0 0,0 0 15,1 21-15,-1-21 0,-21 21 16,0 0-16,21 1 0,-21-1 0,21 0 16,-21 0-16,0 0 0,0 0 15,0 1-15,0-1 0,0 0 0,0 0 16,0 0-16,0 0 0,-21 1 16,0-22-16,21 21 15,0-42 16,0-1-31,0 1 16,0 0-16,0 0 0,21 0 16,0 0-16,0-22 0,0 22 0,1 0 15,-1 0-15,-21 0 0,21-1 0,0 1 16,0 0-16,0 21 0,1 0 16,-1 0-16,0 0 15,-21 21-15,0 0 0,0 1 16,0-1-16,0 21 0,0-21 0,0 0 15,0 1-15,0-1 0,0 21 0,0-21 16,0 0-16,21-21 0,-21 22 16,0-1-16,21-21 0,0 0 0,1 21 15,-1-21-15,0 0 0,0 0 16,0 0-16,22 0 0,-22 0 0,0-21 16,0 21-16,0-21 0,0-1 0,1 1 15,-1 0-15,0 0 0,0 0 16,0-22-16,-21 22 0,21-21 0,-21 21 15,22-22-15,-22 22 0,0 0 0,0 0 16,-22 21 0,1 0-16,0 21 15,21 0-15,0 0 0,-21 1 16,21-1-16,0 0 0,0 0 0,0 0 16,0 0-16,0 1 0,0 20 0,0-21 15,0 0-15,0 0 0,-21 1 16,21-1-16,-21 0 15,-1-21 17,22-21-32,0 0 0,0-1 15,0 1-15,0 0 0,0 0 16,0 0-16</inkml:trace>
  <inkml:trace contextRef="#ctx0" brushRef="#br0" timeOffset="173708.35">25590 10647 0,'-21'0'0,"42"0"0,-63 0 0,21 0 15,0-21-15,21 0 32,-21 21-17,-1 0 1,1 0-1,0 0-15,0 0 0,0 0 16,0 0-16</inkml:trace>
  <inkml:trace contextRef="#ctx0" brushRef="#br0" timeOffset="173902.03">24215 10732 0,'-43'0'0,"86"0"0,-107 0 0,43 21 16,21 0-1,21-21 1,21 0-16,-20 0 0,20 0 0,-21 0 16,21 0-16,1 0 0,-1 0 0,0 0 15,-20-21-15,20 21 0,-21 0 16,0 0-16,-21-21 0</inkml:trace>
  <inkml:trace contextRef="#ctx0" brushRef="#br0" timeOffset="175250.04">18521 12171 0,'0'-21'0,"0"-22"16,0 22-16,0 0 15,-21 21-15,-1 0 16,1-21-16,0 21 15,0 0-15,0 0 0,0 0 0,-1 21 16,-20-21-16,21 21 0,0 0 0,0 1 16,-22 20-16,22-21 0,0 21 0,0 1 15,0-1-15,21-21 16,-22 22-16,1-1 0,21 0 0,-21-21 0,21 22 16,-21-1-16,21-21 0,0 0 15,0 22-15,0-22 0,0 0 0,0 0 0,21 0 16,0 1-16,0-22 0,1 0 15,20 0-15,-21 0 0,21 0 16,1 0-16,-1 0 0,0 0 0,1-22 16,-1 1-16,0 0 0,1 0 0,-1 0 15,0 0-15,-20-1 0,-1 1 0,0 0 16,0-21-16,-21 21 0,21-22 16,-21 22-16,0-21 0,0-1 0,0 1 15,0 0-15,-21-1 0,0 1 0,0 0 16,0-1-16,-1 22 0,-20 0 15,21 0-15,0 0 0,-43 21 16,43 0-16,-21 0 0,21 21 16,-1 0-16,1 21 0,0 1 0,0-22 15,0 21-15,0 1 0,-1-1 0,1 0 16,0 1-16,21-1 0,0-21 16,0 21-16,0 1 0,0-22 0,0 0 15,21 0-15,-21 0 0,43 1 0,-22-1 16,0-21-16,21 0 0,1 0 0,-1 0 15,0 0-15,1 0 0,-1 0 0,0 0 16,1-21-16,-1 21 0,0-22 16,1 1-16,-1 21 0,-21-21 0,21 0 15,-20 0-15,-1 0 0,0 21 0,-21-22 16,0 1-16,21 21 0,-21 21 31,0 1-31,0-1 16,0 0-16,-21 0 0,21 0 15,-21-21-15,21 21 0,0 1 0,-21-1 16,-1 0-16,22 0 0,0 0 0,-21 0 16,0 1-16,21-44 31,0 1-15,0 0-16,0 0 0,21 0 15,0 0-15,-21-1 0,22 1 16,-1-21-16,0 21 0,0 0 0,0-1 15,22 1-15,-22 0 0,0 0 16,0 0-16,0 21 0,0 0 0,22 0 16,-22 0-16,0 21 0,0 0 15,0 0-15,-21 0 0,0 1 16,0-1-16,0 0 0,0 21 16,0-21-16,0 1 0,-21-1 0,21 0 15,-21-21-15,0 21 0,21 0 0,0 0 16,-21-21-16,21 22 0,0-44 47,0 1-47,21 21 0,0-21 15,0 0-15,0 0 0,1 0 16</inkml:trace>
  <inkml:trace contextRef="#ctx0" brushRef="#br0" timeOffset="175550.89">20383 12044 0,'0'0'0,"0"-21"0,0 0 15,-21 21-15,0 0 16,0 0-16,0 0 0,21 21 16,-21 0-16,-1 21 0,22-21 0,-21 22 15,21-1-15,-21 0 0,0 1 16,21-1-16,-21 0 0,0-20 15,21 20-15,-22 0 0,1 1 0,21-1 16,-21-21-16,21 21 0,0-20 0,-21-1 16,21 0-16,0 0 0,0 0 0,0 0 15,0 1-15,21-22 32,0 0-32,0-22 0,1 1 15,-1 0-15,0 0 0,0 0 16,21 0-16</inkml:trace>
  <inkml:trace contextRef="#ctx0" brushRef="#br0" timeOffset="176197.19">20616 12150 0,'43'-106'15,"-128"296"-15,127-274 0,1-43 0,-43 106 16,0 42 0,-22 0-16,1 0 15,21 0-15,-21 22 0,21-1 0,0-21 16,-21 21-16,0 1 0,0-1 0,21 0 15,-22-20-15,1 20 0,21-21 0,-21 21 16,0-20-16,21-1 0,-21 0 16,21 0-16,-21 0 0,21 0 0,21-21 47,0-21-47,0 21 15,0-21-15,0 0 0,1 0 0,-1 21 16,0-21-16,0-1 0,0 22 15,0 0-15,1-21 0,-1 21 16,-21 21 0,0 1-16,0-1 15,0 0-15,0 0 16,0 0-16,0 0 0,0 1 16,0-1-16,0 0 15,21-21-15,0 0 0,21 0 16,-20 0-16,-1 0 0,21 0 15,-21 0-15,0 0 0,22-21 0,-22 21 16,21-21-16,-21 21 0,22-22 16,-22 1-16,0 0 0,0 0 15,0 0-15,1 0 0,-1-1 0,-21 1 0,0 0 16,0-21-16,0 21 0,0-1 16,-21 22-1,-1 0-15,1 0 0,0 22 16,0-1-16,0-21 0,21 42 0,-21-21 15,21 0-15,-22 1 0,22-1 16,0 0-16,0 0 0,0 0 0,0 0 16,22 1-16,-1-22 0,0 21 15,0-21-15,0 0 16,0 0-16,1 0 0,20 0 0,-21 0 16,0 0-16,0 0 0,1-21 0,-1 21 15,0-22-15,0 22 0,0-21 0,-21 0 16,21 21-16,-21-21 0,0 0 0,0 0 15,0-1-15</inkml:trace>
  <inkml:trace contextRef="#ctx0" brushRef="#br0" timeOffset="176412.29">20172 12234 0,'-21'0'0,"42"0"0,-85 0 16,43 0-16,0 0 0,0 0 0,42 0 31,0 0-31,21 0 16,-20 0-16,20 0 0,0 0 0,1-21 15,20 21-15,-21 0 0,1 0 0,-1-21 16,0 21-16,1 0 0,-22 0 0,0-21 16,0 21-16,0 0 0,-21-21 15</inkml:trace>
  <inkml:trace contextRef="#ctx0" brushRef="#br0" timeOffset="177113.93">22352 12277 0,'21'-21'0,"-42"42"0,63-64 16,-21 22-16,-21 0 0,22 0 0,-22 0 16,0 0-16,0-1 15,-22 22 1,1 0-16,0 0 0,0 0 0,0 22 15,0-1-15,21 0 0,-22 0 0,1 21 16,0-20-16,0 20 0,21 0 16,0-21-16,-21 22 0,21-1 0,0-21 15,0 0-15,0 22 0,0-22 0,0 0 16,0 0-16,0 0 0,21 1 0,0-22 16,0 0-16,22 21 0,-1-21 15,-21 0-15,21 0 0,1 0 16,20-21-16,-20 21 0,-1-22 0,0 1 15,1 0-15,-1 0 0,0 0 16,-21-22-16,1 22 0,-1-63 0,-21 62 16,0-20-16,0 0 0,-21-1 15,-1 22-15,1-21 0,0 21 0,-21 0 16,-1-1-16,1 22 0,0 0 0,-1 0 16,1 0-16,21 22 0,-21-1 0,-1 0 15,22 0-15,0 21 16,0-20-16,0-1 0,21 21 0,0-21 15,0 0-15,0 1 0,0-1 0,0 0 16,0 0-16,21-21 0,21 0 0,-21 0 16,22 0-16,-1 0 0,0 0 15,1 0-15</inkml:trace>
  <inkml:trace contextRef="#ctx0" brushRef="#br0" timeOffset="177449.81">23304 12065 0,'0'-21'16,"0"42"-16,-21-21 31,21 21-31,-21 0 0,0 22 0,21-1 16,-21 0-16,21 1 0,-21-1 16,-1 0-16,22 1 0,-21 20 0,0-20 15,0-1-15,0 21 0,-22-20 16,22 20-16,0 1 0,0-22 0,-21 22 15,20-1-15,1-21 0,0 22 0,0-22 16,21 1-16,-21-1 0,21 0 0,-21-21 16,21 22-16,0-22 0,0 0 15,0 0-15,0-42 32,0 0-32,21 0 15,-21-22-15,21 22 0,0-21 16,-21 0-16,0-1 0,21 1 15,-21 0-15,21-22 0,-21 22 0</inkml:trace>
  <inkml:trace contextRef="#ctx0" brushRef="#br0" timeOffset="177737.77">22987 12488 0,'42'-84'16,"1"-22"0,-128 296-16,191-401 0,-85 190 0,0-1 0,0 1 15,0 21-15,1-21 0,-1 21 0,21 0 16,-21 0-16,0 0 0,22 0 15,-22 0-15,0 21 0,0 0 16,-21 1-16,0-1 0,0 21 0,0-21 16,0 0-16,0 1 0,-21-1 0,0 0 15,0 0-15,0 0 0,-1 0 0,-20 1 16,21-22-16,0 21 0,0-21 16,-22 0-16,43 21 0,-21-21 0,0 0 15,0 0-15,42 0 47,0 0-31,0 0-16,0 0 0,1 0 0</inkml:trace>
  <inkml:trace contextRef="#ctx0" brushRef="#br0" timeOffset="178428.52">23410 12531 0,'21'0'16,"1"0"-16,-1 0 16,0 0-16,0 0 15,0 0-15,0-21 16,1 21-16,-1-22 0,0 1 16,0 21-16,0-21 0,0 21 0,1-21 15,-22 0-15,21 0 0,0-1 0,-21 1 16,0 0-16,21 0 0,-21 0 15,0 0-15,0-1 16,-21 22 0,21 22-16,-21-22 15,0 21-15,-1 0 0,22 0 16,-21 0-16,21 0 0,-21 1 16,0-1-16,21 0 15,0 0-15,0 0 16,0 0-16,0 1 15,0-1 1,21 0 0,0-21-16,0 0 15,1 0-15,-1 0 0,0 0 16,0 0-16,0 0 16,0-21-16,1 21 0,-1-21 0,21-1 15,-21 22-15,0-21 0,1 0 0,-1 0 16,21 0-16,-21 0 0,0-1 0,1 1 15,-22 0-15,21 0 0,0 0 16,-21 0-16,-21 21 31,21 21-15,-21-21-16,21 21 0,0 0 16,0 0-1,0 0-15,0 1 0,0-1 16,0 0-16,0 0 0,0 0 15,0 0-15,0 1 0,0-1 16,21-21-16,-21 21 0,0 0 16,21-21-1,0 0 1,0 0-16,0 0 16,1 0-16,-1 0 0,0 0 0,0 0 15,0-21-15,22 21 0,-22 0 16,0-21-16</inkml:trace>
  <inkml:trace contextRef="#ctx0" brushRef="#br0" timeOffset="179296.91">24680 12340 0,'0'-21'0,"0"0"16,0 84-16,0-147 0,0 147 0,0-147 0,0 62 0,0 1 16,-21 21-16,0-21 0,0 21 15,0 0-15,-1 0 0,1 0 16,0 21-16,0 0 0,-21 1 15,-1-1-15,43 21 16,-21-21-16,0 0 0,0 1 0,21 20 16,0-21-16,0 0 0,0 0 15,0 1-15,0-1 16,21 0-16,0-21 16,0 0-16,0 0 0,1 0 0,-1 0 15,0 0-15,0 0 0,0-21 0,0 0 16,1 21-16,-1-22 0,0 1 15,0 0-15,0 0 0,-21 0 0,0 0 16,21-1-16,-21 1 0,0 0 16,22 0-16,-22 0 0,-22 42 31,22 0-31,-21-21 0,21 21 16,0 0-16,0 1 0,0-1 15,0 0-15,0 0 0,0 0 0,0 0 16,0 1-16,21-22 15,1 21-15,-1-21 0,0 0 0,0 0 16,0 0-16,0 0 0,1 0 0,-1 0 16,21-21-16,-21-1 0,0 22 15,1-21-15,41-21 16,-42 21-16,-21 0 0,0-1 16,21 1-16,-21 0 0,22 0 0,-22 0 15,0 0-15,0-1 16,-22 44-1,22-1-15,-21-21 16,21 21-16,0 0 0,-21 0 0,0 0 16,21 1-16,-21-1 0,21 0 0,0 0 15,0 0-15,0 0 16,-21-21-16,21 22 0,0-44 62,0 1-62,21 21 0,-21-21 16,0 0-16,21 0 0,0 0 16,0-1-16,-21 1 0,21 0 0,1 0 15,-1 0-15,-21 0 0,21 21 16,0-22-16,0 22 0,0 0 16,1 0-16,-1 0 0,0 0 15,-21 22-15,21-1 0,-21 0 16,21 0-16,-21 0 0,0 0 0,0 1 15,0-1-15,0 0 0,0 0 16,0 0-16,0 0 0,0 1 16,-21-22-1,0 0 1,21 21-16,0-42 31,21-1-31,0 22 16</inkml:trace>
  <inkml:trace contextRef="#ctx0" brushRef="#br0" timeOffset="180136.42">25760 12383 0,'0'-22'16,"0"-41"-1,0 42-15,0 0 0,0-1 0,0 1 16,0 0-16,0 0 0,-21 0 15,-1 21-15,1 0 16,0 0-16,0 0 0,21 21 0,-21 0 16,0 0-16,-22 0 0,22 1 0,0-1 15,0 0-15,0 0 0,-1 21 16,1-20-16,21 20 0,0-21 16,-21 0-16,21 0 0,0 1 0,0-1 15,0 0-15,21-21 0,0 0 16,1 0-16,-1 0 15,0 0-15,0 0 0,0 0 0,0 0 16,1 0-16,-1-21 0,0 21 16,-21-21-16,21-1 0,0 1 0,0 0 15,1-21-15,-1 21 0,-21-22 16,21 1-16,0 0 0,0-1 0,0 1 16,1 0-16,-22-22 0,21 22 0,0-1 15,0 22-15,-21-21 0,0 21 0,0 0 16,0-1-16,0 1 0,0 0 15,-21 42 1,21 0 0,-21 1-16,0 20 0,-1-21 0,22 21 15,0 1-15,-21-1 0,21 0 16,-21-20-16,21 20 0,0 0 16,0 1-16,0-1 0,0-21 0,0 21 15,0-20-15,0 20 0,0-21 0,0 0 16,0 0-16,21 1 0,0-1 15,1-21-15,-1 21 0,0-21 16,0 0-16,0 0 0,0 0 0,1 0 16,-1 0-16,0 0 0,0-21 0,0 0 15,0 21-15,1-22 0,-1 1 0,0 0 16,0 0-16,0 0 0,0-22 16,1 22-16,-22 0 0,0-21 15,21 21-15,-21-1 0,0 1 0,0 0 16,-21 21-1,-1 21 1,22 0-16,0 1 0,-21-1 16,21 0-16,0 0 0,0 0 15,0 0-15,0 1 0,0-1 16,0 0-16,0 0 16,0 0-16,0 0 15,0 1 1,-21-22-16,0 21 15,0-21 1,0 0-16,-1 0 16,1 0-1,0 0-15,0 0 0,0 0 16,0 0-16,-1-21 0</inkml:trace>
  <inkml:trace contextRef="#ctx0" brushRef="#br0" timeOffset="182758.74">10604 14415 0,'0'21'16,"0"0"0,-21-21-16,21 21 15,-21-21-15,0 21 16,0 0-1,0 1 1,42-44 47,21 1-48,-21 0-15,22 0 0,-1 0 16,0 0-16,1-1 0,20 1 0,1 0 15,20 0-15,-20-21 0,20 20 16,-20-20-16,21 21 0,-1-21 0,1 20 16,0-20-16,-1 21 0,1-21 0,21 20 15,-22-20-15,22 21 0,-21-21 16,-22 20-16,22 1 0,-21 0 0,-22 0 16,0 0-16,-21 21 0,1 0 0,-1-21 15,0-1-15,-42 22 31,0 0-31,-1 0 0,1 0 16,-21 0-16,21 0 0,-22 0 0,22 0 16,-21 0-16,21 0 0,-22 0 15,22 22-15,-21-22 0,21 0 0,-22 0 16,22 21-16,0-21 0,0 0 0,42 0 47,0 0-47,22 0 0,-22-21 0,21 21 15,0-22-15,1 22 0,-22 0 16,21-21-16,1 21 0,-22 0 16,0 0-16,0 0 0,0 0 0,-21 21 15,0 1 1,0-1-16,0 0 0,-21 0 16,0 0-16,0 0 0,0 1 0,-1-1 15,1 0-15,0 0 0,0 0 16,0 0-16,0-21 0,21 22 0,0-1 15,-22-21-15,22 21 0,-21-21 16,0 0 31</inkml:trace>
  <inkml:trace contextRef="#ctx0" brushRef="#br0" timeOffset="184258.49">10647 14584 0,'0'0'15,"0"21"1,0 0-16,0 0 16,0 1-16,21-1 15,0-21-15,0 21 0,0-21 16,1 21-16,20 0 0,0 0 0,1 1 15,-1-1-15,0 0 0,22 0 16,-22 0-16,22 0 0,-1 22 0,-21-22 16,22 21-16,-22-21 0,22 22 15,-22-1-15,22-21 0,-22 22 0,21-1 16,-20-21-16,20 21 0,-20-20 0,-1-1 16,0 0-16,1 0 0,-1 0 15,-21 0-15,0-21 0,0 0 0,1 22 16,-22-44 15,0 1-15,-22 0-16,22 0 0,-21 21 15,0-21-15,21 0 0,-21 21 16,0-22-16,21 1 0,-21 21 0,21-21 16,-22 21-16,1-21 15,0 21-15,21-21 0,0 0 31,21 21-15,0 0 0,1 0-16,-1 0 0,0 0 0,0 0 15,0 21-15,0-21 0,1 21 16,-1-21-16,-21 21 0,21 0 16,-21 0-16,0 1 15,-21-1-15,0-21 0,-22 0 16,22 21-1,0-21-15,0 0 0,0 21 0,-1-21 16,1 0-16,0 0 0,0 0 0,0 0 16,0 0-16,-1 21 0,1 0 15,0-21-15,21 22 16,-21-22-16,42 0 62,0 0-15,0 0-31,-21-22 0,0 1-1,0 0 1,0 0 15,-21 21-15,21-21-16,0 0 15,0-1-15,0 1 16,0 0 0,0 0-16,0 0 0,0 0 15,0-1-15,0 1 0,0 0 16,0 0-16,0 0 0,0 0 15,-21-1-15,21 1 16,-21 21 0,42 21 46,-21 1-46,21-1-16,0 0 15,-21 0-15,22 0 0,-1 0 0,-21 1 16,21-1-16,0 0 0,-21 0 0,21 0 16,0 0-16,-21 1 0,22-1 0,-22 0 15,21 0-15,-21 0 16,0 0-16,21-21 0,-21 22 0,0-1 16,0 0-1,0 0 1,-21-21-16,0 0 15,-1 0-15,1 0 0,0 21 16,0-21-16,0 0 0,0 0 0,-22 21 16,22-21-16,-21 0 0,21 0 15,-1 22-15,-20-22 0,21 0 0,0 21 16,0-21-16,-1 21 0,1-21 0,0 0 16,21-21 46,21 21-62,-21-21 16,21 21-1,-21-22-15,0 1 16,22 21-16</inkml:trace>
  <inkml:trace contextRef="#ctx0" brushRef="#br0" timeOffset="194835.99">13568 13377 0,'21'0'265,"-21"-21"-249,0 0 15</inkml:trace>
  <inkml:trace contextRef="#ctx0" brushRef="#br0" timeOffset="197132.47">13674 13568 0,'0'-21'172,"0"0"-172,21-1 15,-21 1 1,21 21-16,-21-21 0,0 0 0,0 0 16,0 0-16,0-1 0,0 1 15,0 0-15,0 0 16,0 0-16,0 0 0,0-1 16,0 1-16,0 0 31,0 42 31,0-42 126,-21 21-157,0 0-31,-1 0 31,1 0-31,0 0 16,0 21-16,0-21 0,0 21 16,-1 1-16,1-22 0,0 21 15,21 0-15,-21 0 0,0 0 0,0-21 16,-1 21-16,22 1 0,0-1 0,0 0 15,0 0-15,0 0 16,0 0-16,0 1 16,0-1-16,22-21 0,-22 21 15,63 0 1,-63 0-16,21-21 0,0 21 0,1 1 16,-1-22-16,0 21 0,0 0 0,-21 0 15,21-21-15,0 21 0,-21 0 16,22 1-16,-22-1 15,0 0-15,0 0 0,0 0 0,0 0 16,-22 1-16,1-22 0,0 21 16,0 0-16,0-21 0,0 21 0,-22-21 15,22 0-15,0 21 0,0-21 16,-22 0-16,22 0 0,0 0 0,0 0 16,0 0-16,0 0 0,-1 0 15,1 0-15,21-21 16,-21 21-1,21-21 1,21 21 15,0-21-31,1 21 16,-1-21-16</inkml:trace>
  <inkml:trace contextRef="#ctx0" brushRef="#br0" timeOffset="197408.46">13970 13695 0,'0'-21'0,"0"42"16,-21-21 15,0 0-31,21 21 0,0 0 0,-22 0 16,22 1-16,-21-1 0,21 0 0,-21 0 15,21 0-15,0 0 0,0 1 16,0-1-16,-21 0 0,21 0 0,0 0 16,0-42 31,0 0-47,0 0 0,21 0 15</inkml:trace>
  <inkml:trace contextRef="#ctx0" brushRef="#br0" timeOffset="197656">13949 13441 0,'0'-21'0,"-21"21"0,-1 0 16,1 0 0,0 0-1,42 0 1,-21 21 62,0 0-78,0 0 16,0 0-16,0 1 0,0-1 15</inkml:trace>
  <inkml:trace contextRef="#ctx0" brushRef="#br0" timeOffset="198468.99">14224 13758 0,'0'22'0,"0"-1"16,0 0-1,0 0 1,0 0-16,-21 0 15,21 1-15,-21-22 0,21 21 0,0 0 16,-22-21-16,22 21 0,-21-21 0,0 21 16,21-42 15,0 0-15,0 0-16,21 0 15,0-1-15,-21 1 0,22 0 16,-1-21-16,0 21 0,0-1 0,0 22 15,0-21-15,1 21 0,-1 0 0,0 0 16,0 0-16,0 0 16,-21 21-16,21 1 0,-21-1 15,0 0-15,0 0 0,0 0 0,0 0 16,0 1-16,0-1 16,0 0-16,0 0 0,22-21 0,-22 21 15,21-21-15,0 0 0,0 0 16,0 0-16,0 0 0,1 0 15,-1 0-15,21 0 0,-21 0 16,0 0-16,1-21 0,-1 0 16,21 21-16,-21-21 0,0 0 0,1-1 15,-1 22-15,0-21 0,-21 0 0,0-21 16,0 21-16,0-1 0,0 1 16,0 0-16,0 0 0,0 0 0,-21 21 15,0-21-15,-1 21 0,1 0 16,0 0-16,21 21 0,-21-21 0,0 21 15,0 0-15,-1 0 0,1-21 16,21 21-16,0 1 0,0-1 0,0 0 16,0 0-1,21-21-15,1 0 16,-1 0-16,0 0 16,0 0-16,0 0 0,0 0 15,1 21 1,-22 0-16,0 22 0,0-22 15,0 0-15,0 21 0,0-20 16,0 20-16,0 0 0,-22-21 16,22 22-16,0 20 0,-21-20 0,0-1 15,0 0-15,21 1 0,-21-22 0,21 21 16,0-21-16,-21 22 0,21-22 0,0 0 16,-22-21-16,22 21 0,0-42 46,0 0-46,0 0 0,0-1 16,0 1-16,22 0 0,-22-21 0,21-1 16</inkml:trace>
  <inkml:trace contextRef="#ctx0" brushRef="#br0" timeOffset="198752.96">15303 13314 0,'0'0'0,"0"-21"16,-21 0-16,0 21 16,0 0-16,21 21 15,-21-21-15,0 21 0,21 0 0,0 21 16,0 1-16,0-22 0,0 42 0,-22-20 16,22-1-16,-21 0 0,21 1 0,0-1 15,0 0-15,-21 1 0,21-1 16,-21-21-16,21 0 0,0 1 0,0-1 15,0 0-15,0 0 16,21-21 0,0-21-16,0 21 15,1-21-15,-22 0 0,21-1 16,0 1-16</inkml:trace>
  <inkml:trace contextRef="#ctx0" brushRef="#br0" timeOffset="199097.08">15367 13801 0,'0'21'16,"0"-42"-16,0 63 0,0-21 0,0 0 16,21-21-16,0 0 15,0 0-15,1 0 16,20 0-16,-21 0 0,0-21 0,0 21 16,22-21-16,-22 0 0,0 0 15,0 21-15,0-21 0,1-22 0,-1 22 16,-21 0-16,0 0 0,0 0 15,0-1-15,0 1 0,-21 21 16,-1 0-16,1 0 0,0 0 16,0 21-16,0 1 0,0-22 15,-1 21-15,1 21 0,0-21 0,21 0 16,-21 1-16,21-1 0,-21 21 0,21-21 16,0 0-16,0 1 0,0-1 15,0 0-15,0 0 0,21-21 16,0 21-16,0-21 0,0 0 15,1 0-15,-1 0 0,0 0 16,0 0-16,0 0 0,22-21 0,-22 0 16,21 21-16</inkml:trace>
  <inkml:trace contextRef="#ctx0" brushRef="#br0" timeOffset="200324.3">16489 13970 0,'21'0'15,"0"-21"1,0 21-16,0-21 0,1 0 16,20-1-16,-21 1 0,0 0 0,22 0 15,-22-21-15,0-1 0,0 1 16,0 0-16,0-1 0,22-63 15,-22 43-15,-21 21 0,21-1 0,-21-20 16,0 20-16,0 1 0,0 21 0,0-21 16,0 20-16,-21 1 0,0 21 15,0 0-15,-1 0 0,1 0 16,0 0-16,0 21 0,0 1 16,0 20-16,-1-21 0,22 21 0,-21 1 15,21-1-15,-21 0 0,21 1 16,-21 20-16,21-20 0,0-1 0,0 21 15,0-20-15,0-1 0,0 0 0,0 1 16,0-22-16,0 21 0,21-21 16,0 1-16,0-1 0,1 0 0,-1-21 15,21 0-15,-21 0 0,0 0 16,1 0-16,-1 0 0,21-21 0,-21 21 16,0-21-16,1-1 0,-1 1 15,0 0-15,0 0 0,0 0 0,0 0 16,-21-1-16,22 1 0,-22 0 0,0 0 15,0 0-15,-22 21 32,1 0-32,21 21 0,-21 0 15,21 0-15,0 0 0,-21 1 0,21-1 16,0 0-16,0 0 0,0 0 0,0 0 16,0 1-16,0-1 0,21 0 15,0-21-15,0 0 16,1 0-16,-1 0 0,0 0 0,0 0 15,21 0-15,-20 0 0,20 0 0,-21-21 16,0 0-16,22-1 0,-22 1 0,0 0 16,0 0-16,0 0 15,-21 0-15,0-1 0,21 1 0,-21 0 16,0 0-16,0 0 0,0 0 0,0 42 31,-21 0-31,21 0 16,0 0-16,-21 0 0,0 1 0,0-1 15,21 0-15,0 0 0,0 0 0,-21 0 16,21 1-16,-22-1 0,22 0 16,22-21 15,-1-21-15,0 0-16,0 21 0,0-22 15,0 1-15,1 0 0,-1 0 0,0 0 16,0 0-16,0 21 0,0-22 15,-21 1-15,22 21 0,-1 0 16,-21 21 0,0 1-16,0-1 0,0 0 15,0 0-15,0 0 16,0 0-16,0 1 0,0-1 16,0 0-16,21-21 15,0 0-15,0 21 0,0-21 16,1 0-16,-1 0 0,0 0 0,0 0 15,0 0-15,0 0 0,1-21 0,-1 21 16,0-21-16,0 0 0,0-1 16,0 1-16,1 0 0,-1 0 0,0 0 15,-21-22-15,0 22 0,0 0 0,0-21 16,0 21-16,0-1 0,0 1 16,-21 21-1,0 21-15,-1 1 0,1-1 16,21 0-16,-21 0 0,21 0 15,-21 0-15,21 1 0,0 20 0,0-21 16,0 0-16,0 0 0,0 1 16,0-1-16,21-21 0,0 0 15,-21 21-15,21-21 0,1 0 0,-1 0 16,0 0-16,0 0 0,0 0 0,0 0 16,1-21-16,-1 21 0,0-21 15,0-1-15,0 22 0,-21-21 16,0 0-16,0 0 0,0 0 15,0 0-15,0-1 0,0 1 0</inkml:trace>
  <inkml:trace contextRef="#ctx0" brushRef="#br0" timeOffset="200531.91">17568 13335 0,'0'0'0,"-21"0"15,0-21 1,0 21-16,0 0 31,21-21-15</inkml:trace>
  <inkml:trace contextRef="#ctx0" brushRef="#br0" timeOffset="201192.96">12785 15431 0,'21'-22'0,"-42"44"0,63-44 0,-21 1 16,-21 42 15,-21 1-31,0 20 15,0-21-15,-1 21 0,22 1 16,-21-22-16,0 21 0,0 1 0,0-1 16,0 0-16,21-21 0,-22 22 15,1-1-15,0 0 0,21-20 0,-21 20 16,21-21-16,-21 0 0,21 0 0,0 1 16,-21-1-16,-1-21 15,22-21 1,0-1-16,0 1 15,-21 0-15</inkml:trace>
  <inkml:trace contextRef="#ctx0" brushRef="#br0" timeOffset="201712.49">12425 15579 0,'-21'-106'16,"63"254"-16,-63-190 0,0-85 0,-1 106 0,22-1 15,0 1-15,22 0 0,-22 0 16,21 0-16,21 0 0,-21 21 0,22 0 15,-22 0-15,21 0 0,0 0 16,22 0-16,-22 21 0,1 0 0,20 0 16,-21 0-16,-20 0 0,20 22 0,-21-22 15,-21 42-15,0-41 16,0-1-16,-21 0 0,-21 0 0,20 0 16,-20 0-16,0 1 0,-1-1 0,1 0 15,0-21-15,-1 0 0,22 21 16,-21-21-16,21 0 0,0 0 15,21-21-15,0 0 16,0 0-16,21-1 16,0 1-16,21 21 0,-21 0 15,22 0-15,-1 0 0,0 0 0,1 0 16,20 21-16,-20-21 0,-1 22 0,-21-1 16,21 21-16,22 0 15,-43 1-15,-21-22 0,0 21 0,0-21 16,0 22-16,-21-1 0,0-21 0,0 22 15,-22-22-15,1 0 0,-22 21 0,22-21 16,-21 1-16,-1-1 16,22 0-16,-22-21 0,22 0 0,-22 0 15,22 0-15,0 0 0,-1 0 0,1 0 16,21-21-16,-21 0 0,20-1 0,1 1 16,0 0-16,21 0 0,0 0 15,0 0-15,0-1 0,0 1 16,0 0-16,21 0 0,0 21 0,1-21 15,20 0-15,-21-1 0,21 1 16,1 0-16,-1 0 0</inkml:trace>
  <inkml:trace contextRef="#ctx0" brushRef="#br0" timeOffset="201980.99">13377 15325 0,'21'-21'0,"-169"169"16,275-275-16,-106 84 0,-21 65 31,0-1-31,0 0 0,0 0 0,0 21 16,0 1-16,-21-1 0,0 0 15,21 1-15,-21-1 0,21 0 0,-21 22 16,0-22-16,-1 1 0,1-1 16,0 0-16,21 1 0,-21-1 15,0 0-15,0 1 0,21-22 0,0 21 16,-22-21-16,22 0 0,0 1 0,0-1 15,0 0-15,22-21 16,-1 0-16,0-21 16,21 0-16,-21-22 0,1 22 0</inkml:trace>
  <inkml:trace contextRef="#ctx0" brushRef="#br0" timeOffset="202346.2">13610 15833 0,'21'-21'0,"-42"42"16,21-21-1,0 21 1,-21 0-16,0 0 16,0 0-16,21 1 0,0-1 0,0 0 15,0 0-15,0 0 0,0 0 0,0 1 16,0-1-16,0 0 16,21-21-16,0 0 0,0 0 15,0 0-15,0 0 0,22 0 0,-22-21 16,0 21-16,0-21 0,22-1 15,-22 1-15,0-21 0,0 21 0,0 0 16,-21-22-16,0 22 0,0 0 0,0-21 16,0 20-16,0 1 0,0 0 0,-21 0 15,0 21-15,0 0 16,0 0-16,-1 0 0,1 0 0,0 0 16,0 21-16,0-21 0,0 21 0,21 0 15,-22 1-15,22-1 0,-21-21 0,21 21 16,0 0-16,0 0 0,0 0 15,21-21-15,22 0 16,-22 0-16,0 0 0,21 0 0,-20 0 16</inkml:trace>
  <inkml:trace contextRef="#ctx0" brushRef="#br0" timeOffset="203040.06">14287 15790 0,'22'-21'15,"-44"42"-15,44-63 16,-22 21-16,-22 21 15,1 0-15,0 0 16,0 0-16,21 21 0,-21-21 16,0 21-16,-1 0 0,1 1 0,0-1 15,0 21-15,0-21 0,21 0 0,0 22 16,-21-22-16,21 0 0,0 0 0,0 0 16,0 22-16,21-22 15,0 0-15,0-21 0,0 0 0,22 0 16,-22 0-16,21 0 0,0 0 0,-20 0 15,20 0-15,-21-21 16,21 0-16,-20 0 0,20-1 0,-21 1 16,0-21-16,0 21 0,1-22 0,-1 1 15,-21 0-15,21 21 0,-21-22 0,21 1 16,-21 0-16,0 20 0,21-20 16,-21 21-16,0 0 0,21 21 0,-21 21 31,0 0-16,0 0-15,-21 0 0,21 22 0,-21-22 16,0 0-16,0 0 0,21 0 0,-21 22 16,21-22-16,-22 0 0,22 0 15,0 0-15,-21-21 16,21 22-16,21-22 31,-21-22-31,22 22 0,-1-21 16,0 0-16,0 21 0,0-21 0,0 21 15,1-21-15,-44 21 47,1 0-31,0 0-16,0 0 0,0 0 0,0 0 16,-1 0-16,1 21 0,21 0 15,-21 0-15,21 0 16,0 1-16,0-1 0,21-21 15,-21 21-15,21-21 0,1 21 0,-1 0 16,0-21-16,-21 21 0,21-21 16,0 0-16,0 0 0,-21 22 0,22-22 15,-22-22 32,0 1-47</inkml:trace>
  <inkml:trace contextRef="#ctx0" brushRef="#br0" timeOffset="205606.11">16108 15261 0,'0'0'0,"0"-21"0,0-21 0,0 21 16,0-1-16,0 1 0,-21-21 16,-1 42-16,1-21 0,0 0 0,0 21 15,-21 0-15,20 0 0,1 0 0,-21 21 16,21 0-16,-22 21 0,22 1 16,0-1-16,0 0 0,0 22 0,0-22 15,-1 22-15,1-1 0,0-21 16,21 1-16,-21 20 0,21-20 0,-21-1 15,21 0-15,0 1 0,0-1 16,0 0-16,0-21 0,0 22 0,21-22 16,0 0-16,0-21 0,0 21 0,22-21 15,-22 0-15,21 0 0,1 0 16,-1 0-16,0-21 0,1 0 0,20 0 16,-21 0-16,1-1 0,-1 1 0,0-21 15,-20 21-15,-1 0 0,0-1 0,0 1 16,-21 0-16,0 0 0,0 0 15,-21 21 1,0 0 0,0 21-16,-1 0 0,22 0 0,-21-21 15,21 43-15,-21-22 0,21 0 16,0 0-16,0 0 0,0 0 0,0 1 16,0-1-16,0 0 0,0 0 0,21 0 15,0-21-15,1 0 0,-1 21 16,0-21-16,21 0 0,-21 0 0,1 0 15,20-21-15,-21 0 0,21 21 0,-20-21 16,20 0-16,-21 0 0,21-22 0,-20 22 16,-22 0-16,21 0 0,-21-22 15,0 22-15,0 0 0,0-21 0,-21 21 16,-1-1-16,-20 1 0,21 0 16,-64-21-16,64 42 15,-21 0-15,-1 0 0,22 0 0,0 21 16,0 0-16,0 0 0,0 0 0,21 22 15,0-22-15,0 0 0,0 21 0,0-20 16,0-1-16,21 21 0,0-21 0,0 0 16,0 1-16,22-22 15,-22 21-15,21-21 0,0 0 0,1 0 0,-22 0 16,21 0-16,1-21 0,-22-1 0,21 22 16,-21-21-16,0 0 0,22 0 15,-22 0-15,0 0 0,-21-1 16,21 1-16,-21 0 0,21 0 0,-21 0 15,0 42 17,0 0-32,0 0 0,0 0 0,0 1 15,0-1-15,0 0 0,0 0 0,0 21 16,0-20-16,-21-1 0,21 0 0,0 0 16,-21-21-16,21 21 0,0 0 15,0-42 1,0 0-1,0 0-15,21 21 0,-21-21 16,21 0-16,-21-22 0,22 22 16,-22 0-16,21 0 0,-21 0 0,21-1 15,0 1-15,-21 0 0,21 0 0,-21 0 16,21 21-16,1 0 16,-1 21-16,-21 0 15,0 0-15,0 0 0,0 1 16,0-1-16,0 0 0,0 0 0,0 0 15,21 0-15,-21 1 0,21-1 16,0 0-16,0-21 16,1 0-16,-1 0 0,0-21 15,0 21-15,0-21 16,0-1-16,1 1 0,-1 0 16,-21 0-16,21 0 0,0 0 0,0-1 15,0 1-15,-21 0 0,0 0 0,22 21 16,-22-21-16,21 21 0,-21 21 31,0 0-31,0 0 16,0 0-16,0 1 0,0 20 0,0-21 15,0 0-15,0 0 0,0 1 0,21-1 16,-21 0-16,42-21 16,-21 0-16,22 21 0,-22-21 15,21 0-15,-21 0 0,22 0 0,-22 0 16,21 0-16,-21-21 0,22 0 0,-22 21 15,0-21-15,0-1 0,0 1 16,-21 0-16,0-21 0,22 21 0,-22-1 16,0 1-16,0 0 0,0 0 0,0 0 15,0 42 17,-22-21-32,22 21 0,-21 0 0,21 0 15,0 1-15,-21-1 0,21 0 16,0 0-16,-21 0 0,21 0 15,0 1 1,21-22 0,0-22-1,-21 1-15,21 0 0,1 0 16,-22 0-16,21 21 0,-21-21 16,0-1-16,21 1 0,0 0 15,-21 42 16,0 0-15,21 1-16,-21-1 0,0 0 16,21 0-16,-21 0 0,0 0 15,22-21-15,-1 22 0,0-22 16,0 0-16,0 21 16,0-21-16,1 0 15,-1-21-15,0 21 0,-21-22 0,21 1 16,0 0-16,0 0 0,-21 0 15,22 0-15,-22-1 0,0 1 16,21 0-16,-21 0 0,21 0 0,-21 0 16,21 21-16,-21-22 0,0 44 31,0-1-31,0 0 16,0 0-16,0 0 0,0 0 15,0 1-15,0-1 0,0 0 16,0 0-16,0 0 0,21 0 0,0 1 15,1-1-15,-1-21 0,0 21 16,0-21-16,0 21 0,0-21 0,22 0 16,-22 0-16,106-42 15,-106 42-15,0-21 16,0-1-16,1 1 0,-22 0 16,0 0-16,0 0 0,0 0 0,0-1 15,0 1-15,0 0 0,0 0 0,0 0 16,-22 21-16,1 0 15,0 0-15,0 21 16,0-21-16,0 21 0,-1 0 16,22 0-16,0 1 0,0-1 0,0 0 15,0 0-15,0 0 0,0 0 16,0 1-16,22-22 0,-1 21 16,0-21-16,0 0 0,0 0 0,0 0 15,1 0-15,-1 0 0,0 0 0,0 0 16,21-21-16,-20 21 0,-1-22 0,0 1 15,0 0-15,0 21 0,0-21 16,-21 0-16,22 0 0,-22-1 16,21 1-16,-21 0 0,0 0 0,0 42 47,0 0-47,0 0 15,0 1-15,-21-1 0,21 0 0,-22 0 16,22 0-16,0 0 0,0 1 0,0-1 15,-21 0-15,21 0 0,0 0 16,0-42 31,21 0-47,-21 0 0,22 0 16,-1-1-16,0-20 0,-21 21 0,21 0 15,0 0-15,0-1 0,-21 1 16,22 0-16,-1 0 0,21 0 0,-21 0 15,0 21-15,1 0 0,-1 0 16,0 0-16,0 0 0,-21 21 0,0 0 16,0 0-16,0 0 0,0 0 0,0 22 15,0-22-15,0 0 0,0 21 0,0-20 16,0-1-16,0 0 0,-21 0 16,21 0-16,-21-21 0,21 21 0,0 1 15,0-44 32,0 1-31,0 0-16,0 0 0</inkml:trace>
  <inkml:trace contextRef="#ctx0" brushRef="#br0" timeOffset="205909.5">19770 15198 0,'0'-21'16,"0"42"-16,0-64 0,-22 43 16,1 22-1,0-1 1,21 0-16,-21 0 0,0 21 0,0-20 16,21 20-16,-22 0 0,1 1 0,0-1 15,21 0-15,-21 1 0,0-1 16,21 0-16,-21-21 0,21 22 0,-22-1 15,22 0-15,-21 1 0,21-22 0,0 21 16,0-21-16,0 1 0,0-1 0,0 0 16,0 0-16,0 0 0,21-21 47,1-21-47,-1 21 0,0-21 15,0 0-15</inkml:trace>
  <inkml:trace contextRef="#ctx0" brushRef="#br0" timeOffset="206304.77">20024 15685 0,'0'-43'16,"0"86"-16,-22-86 31,1 43-15,0 0-16,0 21 0,0-21 0,0 22 15,-1-22-15,1 21 0,0-21 16,21 21-16,0 0 0,0 0 15,0 0-15,0 1 32,21-1-32,0-21 0,1 0 15,-1 21-15,0-21 0,0 0 0,0 0 16,0 21-16,1-21 0,-22 21 16,21-21-16,-21 21 15,0 1-15,0-1 16,-21-21-16,-1 0 0,1 21 15,0-21-15,-21 0 0,21 21 0,-1-21 16,-20 0-16,21 0 0,0 0 16,0 0-16,-1 21 0,1-21 0,0 0 15,0 0-15,0 0 16,21-21 15,0 0-31,0 0 0,0 0 16,0-1-16</inkml:trace>
  <inkml:trace contextRef="#ctx0" brushRef="#br0" timeOffset="206682.03">19389 15409 0,'0'0'0,"-22"-21"0,22 0 16,22 0-16,-1 21 16,0-21-16,21 21 0,-21 0 15,22-21-15,-1 21 0,0 0 0,1-22 16,-1 22-16,-21 0 0,22 0 0,-1 0 16,-21 0-16,21 0 0,-20 0 15,-1 0-15,0 0 0,0 0 0,0 0 16,-21-21-16,21 21 0,-42-21 109,0 21-93</inkml:trace>
  <inkml:trace contextRef="#ctx0" brushRef="#br0" timeOffset="211322.63">19812 13864 0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3T13:21:58.3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 699 0,'21'0'16,"0"0"62,0 0 16,1 0 15,-22 21 94,0 0-109,0 0-63,21-21-31,0 0 16,0 21-1,0-21 1,0 0-16,1 0 0,-1 0 16,0 0-16,0-21 15,21 21-15,-20-21 0,20 21 0,-21-21 16,21 0-16,-20-1 0,20 1 16,-21 0-16,21 21 0,-20-21 0,-1 0 15,0 0-15,0-22 0,0 22 16,-21 0-16,0 0 0,0 0 0,0-1 15,0 1-15,0 0 0,0 0 0,0 0 16,0 0-16,0 42 47,0 0-47,-21 0 0,21 0 16,0 0-16,0 1 0,0-1 15,-21 21-15,21-21 0,0 22 16,0-22-16,0 21 0,0-21 0,0 22 15,0-1-15,0 0 0,0 1 16,0-1-16,0 0 0,0 1 0,0-1 16,0 0-16,0 1 0,0-1 15,0 0-15,0 1 0,0-22 0,0 21 16,0-21-16,0 0 0,-21 1 16,21-1-16,-21 0 0,21 0 0,-22-21 15,22 21-15,-21-21 0,0 0 16,0 21-16,0-21 0,-22 0 15,22 0-15,0 0 0,0 0 16,0-21-16,0 0 0,-1 21 0,-20-21 16,21 0-16,0 0 0,0-1 15,21 1-15,-22 21 0,1-21 0,21 0 16,-21 0-16,21 0 16,-21 21-16,21 21 46,0 0-30,0 0-16,21 0 0,-21 0 0,21 1 16,0-22-16,-21 21 0,22 0 15,-1 0-15,0 0 0,0 0 16,0 1-16,0-22 0,1 21 0,-1 0 16,21 0-16,-21-21 0,22 21 15,-22-21-15,21 0 0,-21 0 0,22 0 16,-22 0-16,21 0 0,0 0 0,-20 0 15,20 0-15,-21-21 0,21 21 16,-20-21-16,20 0 0,-21 21 0,21-21 16,-20-1-16,-1 1 0,0 0 0,0 21 15,0-21-15,0 0 0,1 0 16,-22-1-16,21 22 0,-21-21 16,21 21-16,-21-21 15,0 0-15,0 0 16,0 0 374,0-1-343,0 1-31,0 0 0,0 0-1,0 0-15,0 0 16,0-1-16,0 1 0,0 0 15,0 0 1,-21 21 15,21 21-15,0 0 0,0 0-16,-21 1 0,21-1 0,0 0 15,0 0-15,0 21 0,0-20 0,0-1 16,0 0-16,0 0 0,0 0 15,0 22-15,0-22 16,0 0-16,0 0 0,-22 0 0,22 0 16,0 1-1,0-44 32,0 1-47,0 0 0,0 0 16,0 0-16,0 0 0,0-1 15,22-20-15,-1 21 0,-21 0 0,21-22 16,0 22-16,0 0 0,0 0 16,1 0-16,-22 0 0,21-1 15,0 22-15,0 0 0,0 0 0,0 0 16,1 0-16,-1 0 16,-21 22-16,21-1 0,-21 0 15,21 0-15,-21 0 0,0 0 0,0 22 16,0-22-16,0 0 0,0 0 15,0 0-15,0 1 0,0-1 16,0 0-16,0 0 0,0 0 16,0-42 593,0 0 79,0 0-673</inkml:trace>
  <inkml:trace contextRef="#ctx0" brushRef="#br0" timeOffset="3951.47">3683 1270 0,'21'0'16,"0"0"0,0-21 15,-21 0-16,0 0-15,0-1 16,0 1-16,0 0 16,0 0-16,0 0 15,0 0-15,0-1 0,0 1 16,-21 0-16,0 21 0,0 0 16,0 0-16,0 0 0,-1 0 15,1 0-15,0 0 0,0 21 16,0 0-16,-22 1 0,22-1 0,0 0 15,0 0-15,0 0 0,0 0 0,-1 22 16,22-22-16,-21 0 0,21 0 16,-21 22-16,21-22 0,0 0 0,0 0 15,0 0-15,0 0 0,0 1 16,0-1-16,21-21 0,0 0 16,-21 21-16,22-21 0,-1 0 15,0 0-15,0 0 0,0 0 16,0 0-16,1 0 0,-1-21 15,0 0-15,0 21 0,0-22 0,0 1 16,1 0-16,20 0 0,-21-21 16,0 20-16,0-20 0,1 0 0,20-1 15,-21 1-15,0 0 0,0-22 16,1 22-16,-1 0 0,-21-22 0,21 22 16,0-1-16,-21 1 0,21 0 0,-21-1 15,0 1-15,0 21 0,0-21 0,21 20 16,-21 1-16,0 0 15,0 0-15,0 0 0,0 42 47,-21 0-47,21 0 0,-21 0 0,21 1 16,0 20-16,-21 0 0,21-21 0,-21 43 16,21-22-16,0 1 0,0-1 15,0 21-15,0-20 0,-21-1 0,21 0 16,0 1-16,0-1 0,0 0 15,0 1-15,0-22 0,0 0 0,0 21 16,0-20-16,0-1 0,0 0 0,21 0 16,-21 0-16,21 0 15,0-21-15,0 22 16,0-22-16,1 0 0,-1 0 16,0 0-16,0 0 0,0 0 0,0 0 15,1 0-15,-1-22 0,0 1 16,0 21-16,0-21 0,22 0 0,-22 0 15,0 0-15,0-1 0,21-20 16,-42 21-16,0 0 0,22 0 16,-22-1-16,0-20 0,0 21 0,0 0 15,0 0-15,0-1 0,0 1 16,0 0-16,-22 21 16,1 0-16,0 0 15,0 0-15,21 21 16,-21 0-16,0 1 0,21-1 15,-22 0-15,22 0 0,0 0 0,-21 0 16,21 22-16,0-22 0,0 0 16,0 0-16,0 0 0,0 1 0,0-1 15,0 0-15,21 0 0,-21 0 16,22-21-16,-1 0 0,0 21 16,0-21-16,0 0 0,0 0 0,22 0 15,-22 0-15,0 0 0,21 0 0,-20 0 16,20-21-16,-21 21 0,0-21 15,0 21-15,1-21 0,-1 0 16,0 0-16,0 21 0,0-22 0,0 1 16,-21 0-16,0 0 0,0 0 0,22 0 15,-22-1-15,0 1 16,0 0-16,0 42 47,0 0-32,0 1-15,0-1 0,0 0 16,-22 0-16,22 0 0,0 0 16,0 1-16,0-1 15,-21 0-15,21 0 16,-21-21-16,21-21 47,0 0-32,0 0-15,0-1 0,0 1 16,0 0-16,0 0 0,21-21 0,0 20 16,-21 1-16,22 0 0,-1-21 0,0 21 15,0-1-15,0 1 0,0 0 16,1 0-16,-1 21 0,0 0 16,0 0-16,0 0 0,0 0 0,-21 21 15,22 0-15,-1 0 16,-21 1-16,0 20 0,21-21 15,-21 0-15,0 0 0,0 1 0,0-1 16,0 0-16,0 0 0,0 0 0,0 0 16,0 1-16,0-1 0,0 0 15,0 0-15,0 0 0,0 0 16,-21-21 125,21 22-79,21-22 672,0 0-718,0-22-16,0 22 16,-21-21-16,22 0 0,-1 21 15,-21-21-15,21 21 0,0-21 0,-21 0 16,0-1-16,21 1 0,0 0 16,-21 0-16,0 0 0,22-22 0,-1 22 15,-21-21-15,21 21 0,0-22 16,-21 1-16,21 0 0,0 21 0,-21-22 15,0 1-15,22 21 0,-22-22 16,21 22-16,-21-21 0,0 21 0,0 0 16,0-1-16,0 1 0,0 0 15,0 0-15,0 0 16,-21 21 0,-1 0-1,22 21 1,-21 0-16,21 0 0,-21 0 15,21 1-15,0-1 0,0 0 16,-21 21-16,21 1 0,0-22 0,-21 21 16,21 0-16,0 1 0,0-22 0,0 21 15,-21 1-15,21-1 0,0-21 16,-22 21-16,22-20 0,0-1 16,0 21-16,0-21 0,0 43 15,0-43-15,0 0 16,22-21-16,-1 21 15,0-21-15,0 0 0,0 0 16,0 0-16,1 0 0,-1 0 16,0-21-16,0 21 0,0-21 15,0 21-15,1-21 0,-1 0 0,0-1 16,0 1-16,-21 0 0,21 0 16,0 0-16,1 0 0,-22-1 0,0 1 15,21 0-15,-21 0 0,21 21 16,-21-21-16,0 0 15,0 42 1,0 0 0,0 0-16,0 0 0,0 0 0,0 1 15,0-1-15,0 0 0,0 0 0,0 0 16,0 0-16,0 1 0,0-1 16,0 0-16,0 0 31,21-21-31,0 0 15,0 0-15,1-21 16,-1 21 0,-21-21-16,21 0 0,-21-1 15,0 1-15</inkml:trace>
  <inkml:trace contextRef="#ctx0" brushRef="#br0" timeOffset="4180.54">5990 741 0,'-21'0'0,"-21"0"16</inkml:trace>
  <inkml:trace contextRef="#ctx0" brushRef="#br0" timeOffset="4419.68">5186 910 0,'0'21'0,"0"-42"0,0 64 16,21-43 15,0 0-31,0 0 16,0 0-16,1 0 0,-1 0 15,0 0-15,0 0 0,0 0 16,0 0-16,1 0 15,-1 0-15,0-22 16,0 22-16,0-21 0</inkml:trace>
  <inkml:trace contextRef="#ctx0" brushRef="#br0" timeOffset="6895.79">6117 1122 0,'21'0'16,"0"0"-16,1 0 15,-1 0-15,21 0 0,-21-21 16,0 0-16,1 21 0,20-22 0,-21 1 16,21 0-16,1 0 0,-22 0 0,21 0 15,-21-1-15,1 1 0,-1-21 16,0 21-16,0 0 0,0-22 0,-21 22 16,0-21-16,0 21 0,0-22 0,0 22 15,0 0-15,0 0 0,0 0 16,0-1-16,0 1 0,0 0 0,-21 21 15,0-21-15,0 21 16,0 0 0,-1 0-16,1 21 0,21 0 0,-21 0 15,0 1-15,21 20 0,-21-21 0,0 21 16,-1 1-16,22-1 0,-21 0 16,0 22-16,21-22 0,0 22 0,0-22 15,-21 22-15,21-1 0,-21 1 0,21-22 16,-21 21-16,-1 1 0,22-1 0,0 1 15,-21-1-15,0 22 0,21-21 16,-21-1-16,0 1 0,21-1 0,-21 1 16,21-1-16,-22 1 0,22-22 15,0 0-15,0 1 0,0-1 0,0 0 16,0 1-16,0-22 0,0 0 0,0 0 16,0 0-16,22 0 0,-1 1 15,0-22-15,0 0 0,0 0 16,0 0-16,1-22 0,-1 1 15,0 0-15,0 0 0,0-21 0,0 20 16,1-20-16,-1 0 0,0 21 16,-21-43-16,21 22 0,0-1 0,0-20 15,-21 21-15,0-22 0,0 1 0,0-1 16,0 22-16,0-1 0,0-20 0,0 42 16,0-22-16,-21 22 0,0-21 15,0 21-15,0 0 0,0-1 16,-1 22-16,1-21 0,0 21 0,21-21 15,-21 21-15,0 0 0,0 0 16,42 0 31,0 0-47,0-21 0,21 21 0,-20 0 16,-1-21-16,21 21 0,-21-21 15,22-1-15,-1 22 0,-21-21 0,21 21 16,-20-21-16,20 0 0,-21 0 0,0 0 15,0 21-15,1-22 16,-1 1-16,0 0 0,0 0 0,0 0 16,0 0-16,-21-1 0,0 1 15,0 0 1,0 42 15,-21 0-15,21 1-16,0-1 15,0 0-15,-21-21 0,21 21 16,0 0-16,0 0 0,0 1 16,0-1-1,0 0-15,0 0 16,0 0-16,0 0 16,0 1-16,0-1 0,0 0 15,0 0 1,21-21-16,-21 21 15,21-21-15,1 0 16,-1 0 0,0 0-16,0 0 0,0 0 15,0 0-15,1 0 16,-1 0-16,-21-21 31,21 21-31,0 0 16,-21-21-1,21 21 32,-21-21 16,21 21-48,1-21 1,-22-1 0,21 22-16,-21-21 0,21 21 15,-21-21-15,21 0 0,0 21 16,-21-21-16,21 0 0,-21-1 0,22 1 16,-22 0-16,21 0 0,-21 0 0,0 0 15,0-1-15,21 1 16,-21 0-16,0 0 0,0 0 15,-21 21 1,0 0 0,-1 0-1,22 21-15,-21-21 0,0 21 16,21 0-16,0 0 0,0 1 16,-21-1-16,21 0 0,-21-21 0,21 21 15,0 0-15,0 0 0,0 1 0,0-1 16,0 0-16,0 0 0,0 0 0,0 0 15,0 1-15,0-1 16,0 0-16,0 0 16,21-21-16,0 0 0,0 21 15,0-21-15,1 0 16,-1 0-16,0 0 16,0 0-16,0 0 0,0-21 15,1 0-15,-1 21 0,0-21 0,0 0 16,0 21-16,0-22 0,1 1 15,-1 0-15,0 0 0,0 0 0,0-22 16,0 22-16,-21 0 0,22 0 0,-22 0 16,21 0-16,-21-1 0,0 1 0,0 0 15,0 0-15,0 0 16,0 42 31,21 0-32,0 0-15,0-21 0,-21 21 16,0 1-16,21-22 0,-21 21 16,0 0-16,0 0 15,0 0-15,0 0 0,0 1 16,0-1-16,0 0 0,0 0 0,0 0 16,0 0-16,0 1 15,0-1-15,0 0 16,22-21-16,-1 0 15,0 0-15,0 0 0,0 0 16,0 0-16,1 0 0,-1 0 16,0 0-16,0 0 0,0-21 15,22 0-15,-22 21 0,0-22 0,21 1 16,-21 0-16,1 0 0,-1 0 0,0-22 16,0 22-16,0 0 0,0-21 15,1 21-15,-22-1 0,0-20 0,0 21 16,0 0-16,0 0 0,0-1 0,0 1 15,0 0 1,-22 21 0,1 21-16,0 0 0,21 1 15,0-1-15,0 0 0,0 0 16,0 0-16,0 0 0,0 1 0,0 20 16,0-21-16,0 0 0,0 0 15,0 1-15,0-1 16,21-21-16,-21 21 0,21 0 0,-21 0 15,0 0 1,0 1-16,0-1 31,-21-21-31,0 0 0,0 0 16,0 0-16,0 0 16,-1 0-16,1 0 15,21-21 1,-21 21-16,21-22 0,-21 1 15</inkml:trace>
  <inkml:trace contextRef="#ctx0" brushRef="#br0" timeOffset="7203.72">7324 614 0,'0'0'16,"0"21"-1,21-21 1,0 0-16,-21-21 31,-21 21-15,0 0-16,-1 0 15,1 0 1,21 21-16,0 0 0,0 0 16,0 1-1</inkml:trace>
  <inkml:trace contextRef="#ctx0" brushRef="#br0" timeOffset="7995.51">2688 1947 0,'-21'0'15,"42"0"-15,-63 0 0,21 0 0,-1 0 16,1 0-16,42 0 63,1 0-63,20 0 0,0 0 0,1 0 15,-1 0-15,21 0 0,22 0 0,-21 0 16,20 0-16,22 0 0,0 0 15,21 0-15,0 0 0,0 0 0,21 0 16,0 0-16,0 0 0,22 0 0,-1 0 16,0 0-16,1 0 0,-1 0 15,0 0-15,1 0 0,-1 0 0,0 0 16,-20 0-16,-22 0 0,21 0 0,-21 0 16,0 0-16,0 0 0,0 0 15,-21 0-15,-1 0 0,-20 0 0,0 0 16,-1 0-16,-20 0 0,-1 0 15,-20-21-15,-1 21 0,0 0 0,-20 0 16,-1 0-16,0 0 0,-21-21 31,-21 21-31,0 0 16,-1 0-16,-20 0 0,0 0 16,-1 0-16,1 0 0,-21 0 0,-22 0 15,21 0-15</inkml:trace>
  <inkml:trace contextRef="#ctx0" brushRef="#br0" timeOffset="8703.07">2265 2307 0,'-21'0'0,"42"0"0,-42 21 0,-1-21 15,44 0 32,-1 0-47,21 0 16,-21 0-16,22 0 0,-1 0 0,21 0 16,-20 0-16,41 0 0,-20-21 15,21 21-15,-22 0 0,22-21 0,21 21 16,-22 0-16,22-21 0,0 21 15,0-21-15,21 21 0,-21 0 16,21-21-16,-22 21 0,22 0 0,0-22 16,0 22-16,0 0 0,0 0 0,0-21 15,0 21-15,0 0 0,0 0 0,-21-21 16,21 21-16,-21 0 0,21 0 16,-21 0-16,21-21 0,-21 21 0,0 0 15,-1 0-15,1 0 0,-21 0 0,21 0 16,0 0-16,-22 0 0,1-21 15,0 21-15,-1 0 0,1 0 0,-22 0 16,1 0-16,-1 0 0,1 0 16,-22 0-16,1 0 0,-1-21 0,0 21 15,1 0-15,-22 0 0,21 0 16,-21 0-16,0 0 0,1 0 0,-1 0 16,-21-22-1,21 22-15,-42 0 78</inkml:trace>
  <inkml:trace contextRef="#ctx0" brushRef="#br0" timeOffset="24941.93">2371 3450 0,'0'0'0,"21"0"16,-21 21 0,21-21-1,0 0 32,0 0-47,-21-21 16,0 0-16,0 0 15,21 21-15,-21-21 0,0 0 16,22 21-16,-22-22 16,0 1-16,0 0 0,0 0 15,0 0-15,-22 0 16,1 21-16,0-22 0,0 22 16,0-21-16,21 0 15,-21 21-15,-1 0 0,1 0 0,0 0 16,0 0-16,0 0 15,0 0-15,-1 0 0,1 21 16,0-21-16,0 21 0,0 1 16,0-1-16,-1 0 0,1 0 0,21 21 15,0-20-15,-21 20 0,0-21 0,21 21 16,0 1-16,0-22 0,0 21 16,-21-21-16,21 22 0,0-22 0,0 0 15,0 21-15,0-20 0,0-1 16,0 0-16,0 0 0,0 0 15,21-21-15,0 0 16,0 0-16,0 0 16,1 0-1,-1 0-15,0 0 0,0-21 0,0 21 16,0-21-16,1 0 0,-1 0 16,0-1-16,0 1 0,21 0 0,-20-21 15,-1 21-15,0-1 0,0-20 0,0 21 16,0-21-16,1 20 0,-22 1 15,0-21-15,21 21 0,-21 0 0,0-1 16,0 1-16,0 0 16,0 0-16,0 42 31,0 0-15,0 0-16,-21 1 0,21-1 15,0 0-15,0 21 0,-22-21 0,22 1 16,0 20-16,0-21 0,0 0 0,0 0 15,0 1-15,0-1 0,0 0 16,0 0-16,22 0 0,-1 0 16,0-21-16,0 22 15,0-22-15,0 0 0,1 0 0,-1 0 16,0 0-16,0 0 0,0 0 16,0-22-16,1 22 0,-1-21 0,0 0 15,0 0-15,-21 0 0,21 0 0,0-1 16,1 1-16,-22-21 0,0 21 15,0 0-15,21-1 0,-21 1 16,0 0-16,0 0 0,0 0 16,0 0-1,0 42 17,0 0-17,21-21 1,0 0-1,0 0-15,0 0 16,1 21 0,-1 0-1,-21 0 1,0 1-16,0-1 0,0 0 0,0 0 16,0 0-16,0 0 0,0 1 15,0-1-15,0 0 0,0 0 16,0 0-16,21 0 15,0-21-15,0 0 0,0 0 16,1 0 0,-1 0-16,0 0 0,0 0 0,0 0 15,0-21-15,1 21 0,-1-21 16,0 0-16,0 0 0,0 0 16,0-1-16,1 1 0,-1 0 0,0 0 15,-21-21-15,0 20 0,0 1 16,0 0-16,0 0 0,0 0 0,0 0 15,0-1-15,-21 22 16,0 0-16,21 22 16,-22-1-16,22 0 0,0 0 0,-21 21 15,21-20-15,0-1 0,-21 21 16,21-21-16,0 0 0,0 1 0,0-1 16,0 0-16,21 0 15,0 0-15,1 0 0,-1-21 0,0 22 16,0-22-16,0 0 0,0 0 0,1 0 15,-1 0-15,0 0 16,0 0-16,0 0 0,0 0 0,1-22 16,-1 1-16,0 0 0,21 0 0</inkml:trace>
  <inkml:trace contextRef="#ctx0" brushRef="#br0" timeOffset="25875.73">4530 3598 0,'0'22'16,"0"-44"0,21 22-1,0-21-15,0 0 0,0 0 16,0 0-16,-21 0 0,22-22 15,-1 22-15,0-21 0,0-1 0,-21 1 16,0 21-16,21-21 0,-21-1 16,21 1-16,-21 0 0,0-1 0,0 22 15,0-21-15,0 21 0,0-22 0,0 22 16,0 0-16,0 0 16,-21 21-1,0 0-15,0 0 0,21 21 16,-21 0-16,0 0 0,-1 22 15,22-22-15,0 21 0,0 0 0,-21 1 16,21-1-16,0 0 0,0 1 0,0-1 16,0 0-16,0 1 0,0-1 15,0-21-15,0 22 0,0-22 0,21 21 16,1-21-16,-1 0 0,0-21 0,0 22 16,0-1-16,0-21 0,1 0 15,-1 0-15,21 0 0,-21 0 0,0 0 16,22 0-16,-22-21 0,0-1 15,0 1-15,22 0 0,-22-21 0,-21 21 16,21-22-16,0 1 0,0 0 16,-21-1-16,0 1 0,0-22 0,0 22 15,0 0-15,0-1 0,0 22 16,0-21-16,0 21 0,0 0 0,0-1 16,0 1-16,-21 21 31,21 21-31,0 1 0,-21-1 0,21 0 15,0 0-15,0 21 0,0 1 0,0-22 16,0 21-16,-21 1 0,21-1 16,0 0-16,0 1 0,0-22 0,0 21 15,-21-21-15,21 22 0,0-22 16,0 0-16,0 0 0,0 0 0,0 0 16,0-42 15,0 0-16,0 0-15,21-21 16,0 20-16,-21 1 0,21-21 0,0 21 16,0-22-16,-21 22 0,22 0 0,-1 0 15,0 0-15,-21 0 0,0-1 16,21 22-16,0 0 0,0 0 0,-21 22 16,22-1-16,-1 0 15,-21 0-15,0 0 16,0 22-16,0-22 0,0 0 0,0 0 15,0 0-15,0 0 0,0 1 0,0-1 16,0 0-16,0 0 16,0 0-16,0 0 0,0 1 15,21-44 17,-21 1-32,21 0 15,0 0-15,-21 0 0</inkml:trace>
  <inkml:trace contextRef="#ctx0" brushRef="#br0" timeOffset="26299.51">5609 3366 0,'0'0'0,"21"0"31,0 0-31,1 0 0,-1 0 15,0-22-15,0 22 0,0-21 16,-21 0-16,21 21 0,1-21 0,-1 0 16,-21 0-16,0-1 15,0 1-15,0 0 0,0 0 16,0 0-16,-21 21 16,-22 0-1,22 0-15,0 21 16,0 0-16,0 0 0,21 0 0,-22 1 15,22 20-15,-21-21 0,21 21 0,0-20 16,0 20-16,0-21 0,0 21 16,0-20-16,0-1 0,0 0 0,0 0 15,21 0-15,1-21 0,-1 21 0,0-21 16,0 0-16,0 0 0,0 0 16,1 0-16,-1 0 0,0 0 15,0 0-15,0 0 0,0 0 0,1-21 16,-1 21-16,0-21 0,0 21 0,-21-21 15,0 0-15,21 0 0,-21-1 16,0 1-16,0 0 0,0 0 0</inkml:trace>
  <inkml:trace contextRef="#ctx0" brushRef="#br0" timeOffset="26561.02">4381 3260 0,'-21'0'0,"42"0"0,-21 0 16,43 0 0,-22-21-16,21 21 0,22-22 0,-22 22 15,0 0-15,22-21 0,-22 21 0,1-21 16,-1 21-16,0 0 0,-21 0 15,1 0-15,-1 0 0,0 0 0,0 0 16,-21-21-16</inkml:trace>
  <inkml:trace contextRef="#ctx0" brushRef="#br0" timeOffset="28589.93">6858 3239 0,'0'0'0,"21"-43"15,-21 22-15,0 42 32,0 0-32,0 1 0,0-1 15,-21 0-15,21 0 0,0 21 0,0-20 16,0 20-16,-21-21 0,21 0 15,0 0-15,-21 22 0,21-22 0,0 0 16,0 0-16,0 0 0,0-42 47,0 0-31,0 0-16,21-21 15,-21 20-15,21 1 0,-21-21 0,21 0 16,0 20-16,-21-20 0,21 21 0,1-21 15,-1 20-15,0 1 0,0 0 16,-21 0-16,21 21 0,0 0 0,1 0 16,-1 0-16,0 21 0,0 0 0,-21 0 15,21 1-15,0-1 0,1 0 16,-1 21-16,-21-21 0,21 1 16,0 20-16,-21-21 0,21 0 0,-21 0 15,0 1-15,21-22 0,1 21 16,-1-21-16,0 0 15,0 0-15,0-21 16,0-1-16,1 1 16,-1-21-16,-21 21 0,21 0 0,0-22 15,-21 22-15,21-21 0,0-1 0,1 22 16,-1-21-16,0 21 0,0 0 16,0-1-16,22-20 15,-22 42-15,0 0 0,0 0 0,0 0 0,0 0 16,1 21-16,-1-21 15,-21 21-15,0 1 0,0-1 16,0 0-16,0 0 0,21 0 0,-21 0 16,0 1-16,0-1 15,0 0-15,21-21 47,-21-21-47,0 0 16,0-1-16,0 1 0,0 0 15,-21 0-15,0 0 0,0 21 16,21-21-16,-22-1 0,1 22 0,0 0 16,0-21-16,0 21 0,0 0 15,-1 0-15,1 0 0,0 21 16,0-21-16,0 22 0,0-1 0,-1 0 16,1 21-16,0-21 0,21 22 0,-21-1 15,0-21-15,21 22 0,-21-22 16,21 0-16,0 21 0,0-21 0,0 1 15,0-1-15,21 0 0,0-21 16,0 0-16,0 0 0,0 0 16,22 0-16,-22 0 0,0 0 0,21 0 15,-20 0-15,-1-21 0,21 0 0,-21-1 16,0 1-16,1 0 0,20 0 16,-21-21-16,-21 20 0,21-20 15,0 21-15,-21-21 0,22-1 0,-22 22 16,0 0-16,0-21 0,0 20 0,0 1 15,0 42 17,0 1-32,0-1 15,0 21-15,0-21 0,0 22 16,0-22-16,0 21 0,0-21 0,0 22 16,0-22-16,0 0 0,0 0 0,0 0 15,21 0-15,-21 1 0,21-22 16,0 0-16,0 0 0,0 0 15,1 0-15,-1 0 0,0 0 0,0 0 16,21-22-16,-20 1 0,-1 0 16,0 21-16,0-21 0,0-21 0,-21 20 15,21 1-15,-21 0 0,22-21 0,-22 21 16,0-1-16,0 1 0,0 0 0,0 0 16,0 0-16,0 0 15,0 42 1,0 0-1,0 0-15,0 0 0,0 0 16,0 22-16,0-22 0,0 0 0,0 21 16,0-20-16,0-1 0,0 21 0,0-21 15,0 0-15,0 1 16,0-1-16,0 0 0,-22-21 16,22-21 15,0 0-31,0-1 15,0 1-15,0-21 0,0 21 16,22 0-16,-22-22 0,21 22 0,-21 0 16,21-21-16,0 20 0,-21 1 15,21 0-15,0 0 0,1 0 0,-1 21 16,0 0-16,0 0 16,0 0-16,0 0 0,1 0 15,-22 21-15,21 0 0,0 0 0,-21 0 16,21 1-16,-21 20 0,21-21 0,-21 0 15,0 0-15,21 1 0,-21 20 0,0-21 16,22 0-16,-22 0 0,0 1 16,0-1-16,0 0 15,0-42 17,21 0-32,0-1 0,-21 1 15,0 0-15,21-21 0,0 21 0,0-22 16,-21 22-16,22-21 0,-1 21 15,0-22-15,0 22 0,0 0 16,0 0-16,1 0 0,20 21 16,-21 0-16,0 0 0,0 0 15,1 21-15,-22 0 16,0 0-16,0 0 0,0 0 0,0 1 16,0 20-16,0-21 0,0 0 0,0 22 15,0-22-15,0 0 0,0 0 0,0 0 16,0 0-16,0 1 0,0-1 15,0 0-15,0 0 16,0-42 15,0 0-31,0 0 0,21-1 16,0 1-16</inkml:trace>
  <inkml:trace contextRef="#ctx0" brushRef="#br0" timeOffset="29229.98">9356 3302 0,'0'-21'16,"21"21"-16,-21-21 15,21 21-15,-21-21 0,21-1 16,0 22-16,0-21 16,-21 0-16,22 0 0,-22 0 0,21 21 15,-21-21-15,0-1 0,21 1 0,-21 0 16,0 0-1,-21 21 1,0 0-16,-1 21 16,1 0-16,0 0 15,21 1-15,-21-1 0,0 21 0,21-21 16,-21 0-16,21 22 0,0-22 0,0 21 16,0-21-16,0 1 0,0-1 0,0 0 15,0 0-15,0 0 0,0 0 16,0 1-16,21-22 0,0 0 0,0 21 15,0-21-15,0 0 0,1 0 16,-1 0-16,0 0 0,21 0 0,-21-21 16,22-1-16,-22 1 0,21 0 15,1 0-15,-22 0 0,21 0 0,-21-1 16,22-20-16,-22 21 0,0 0 0,0-22 16,0 22-16,-21-21 0,0 21 15,0 0-15,0-1 0,0 1 0,0 0 16,-21 21-1,21 21-15,-21 0 16,21 1-16,0-1 16,0 0-16,0 0 0,0 0 15,0 0-15,21 1 0,0-1 0,-21 0 16,21 0-16,1-21 0,-22 21 16,0 0-16,21 1 0,0-1 15,-21 0-15,0 0 16,-21-21-16,0 0 0,-1 0 15,1 0-15,0 0 0,0 0 16,0 0-16,0 0 0,-1 0 16,1 0-16,0 0 0,21-21 31,0 0-31</inkml:trace>
  <inkml:trace contextRef="#ctx0" brushRef="#br0" timeOffset="30443.35">10901 3302 0,'0'21'0,"21"-42"62,0 0-62,-21 0 0,0 0 16,21-1-16,0 1 0,1 0 0,-1 0 15,0 0-15,0-22 0,0 22 16,0 0-16,1 0 0,20-21 0,-21 20 16,21 1-16,-20 21 0,20-21 0,-21 0 15,0 21-15,0 0 0,1 0 16,-1 0-16,0 0 0,0 0 0,0 0 16,-21 21-16,21 0 15,-21 0-15,0 1 0,0-1 16,0 0-16,0 0 0,0 0 15,0 0-15,0 1 16,22-22 31,-22-22-47,0 1 0,0 0 16,0 0-16,0 0 0,0 0 15,-22 21-15,22-22 0,0 1 16,-21 21-16,0 0 0,0-21 0,0 21 15,0 0-15,-1 0 16,1 0-16,0 21 0,0 0 0,0 1 16,0-1-16,-1 0 0,1 0 15,0 0-15,0 22 0,0-22 0,0 21 16,21 0-16,0-20 0,0 20 0,0-21 16,0 21-16,0-20 0,0-1 0,0 0 15,0 0-15,21 0 16,0-21-16,0 0 0,0 0 0,0 0 15,1 0-15,-1 0 0,0 0 0,21 0 16,-21-21-16,1 21 0,-1-21 16,0 0-16,0 0 0,0-1 15,0 1-15,-21 0 0,0-21 0,22 21 16,-22-1-16,0 1 0,0 0 0,0 0 16,0 0-16,0 0 15,0-1-15,0 44 31,0-1-31,0 0 0,0 21 16,0-21-16,0 1 0,0 20 16,0 0-16,0 1 0,0-1 0,0 0 15,0 1-15,0 20 0,0-21 0,0 22 16,-22-1-16,22-20 0,0 20 0,0 1 16,0-1-16,0 1 0,-21-1 15,21 1-15,-21-1 0,21-20 16,0-1-16,0 21 0,-21-20 0,0-1 15,0 0-15,21-20 0,-22 20 0,1-21 16,0 0-16,0 0 0,0 1 0,0-1 16,-1-21-16,-20 0 0,21 0 0,-21 0 15,20 0-15,-20 0 0,21 0 16,-21-21-16,20-1 0,-20 1 0,21 0 16,0 21-16,0-21 0,-1 0 0,1 0 15,0-1-15,21 1 0,0 0 0,0 0 16,0-21-16,0 20 0,0 1 0,0 0 15,0 0-15,21 0 16,0-22-16,1 22 0,-1-21 0,0 21 16,0-22-16,0 1 0,22 0 0</inkml:trace>
  <inkml:trace contextRef="#ctx0" brushRef="#br0" timeOffset="30711.35">11726 3112 0,'0'0'16,"0"-22"-16,0 44 31,-21-1-15,21 0-16,0 0 0,0 0 0,0 22 15,-21-22-15,21 0 0,0 21 16,0-21-16,0 1 0,0-1 0,-21 0 15,21 0-15,0 0 0,0-42 47,0 0-47,0 0 16</inkml:trace>
  <inkml:trace contextRef="#ctx0" brushRef="#br0" timeOffset="31005.31">11790 2942 0,'-43'0'16,"22"0"-16,42-21 62,1 21-62,-1 0 0,-21-21 16,0 0-16,0 0 31,-21 21-31,-1 0 16,1 0-16,0 0 0,0 21 15,0 0-15,21 0 16,0 0-16,0 0 16,21-21-16,0 0 0,0 22 15,0-22-15,1 0 0,-22 21 0</inkml:trace>
  <inkml:trace contextRef="#ctx0" brushRef="#br0" timeOffset="32179.71">12001 3196 0,'0'-21'0,"0"0"15,0 0-15,0 0 16,0 42 15,0 0-31,0 0 0,0 0 16,0 22-16,0-22 0,0 0 16,0 0-16,0 0 0,0 0 15,0 1-15,0-1 0,0 0 0,0 0 16,0 0-16,22-21 0,-1 0 31,0 0-31,0 0 0,0 0 16,0-21-16,1 0 0,-1 0 15,0 0-15,-21-1 0,21 1 0,0 0 16,0-21-16,-21 21 0,22-1 16,-1-20-16,0 21 0,-21 0 0,0 0 15,0-1-15,21 22 0,-21-21 0,21 0 16,-21 42 15,0 0-31,0 1 16,0-1-16,0 0 0,-21 21 15,21-21-15,0 1 0,-21-1 0,21 21 16,0-21-16,0 0 0,0 1 16,0-1-16,0 0 0,21 0 15,0 0-15,0-21 0,1 0 16,-1 0-16,0 0 0,0 0 15,21 0-15,-20 0 0,-1 0 0,0-21 16,0 0-16,0 21 0,0-21 0,1 0 16,-1-1-16,-21 1 0,21-21 15,-21 21-15,21 0 0,-21-1 16,21-20-16,-21 21 0,0 0 0,0 0 16,0-1-16,0 1 0,-21 21 15,0 0 1,0 0-16,0 0 15,21 21-15,0 1 0,0-1 0,0 0 16,0 0-16,0 0 0,0 0 0,0 1 16,0-1-16,0 21 0,0-21 0,0 0 15,21-21-15,-21 22 0,21-1 16,0-21-16,0 0 0,0 21 0,1-21 16,20 0-16,-21 0 0,21 0 15,-20 0-15,-1-21 0,21 21 0,-21-21 16,0 21-16,1-22 0,-1 1 15,0 0-15,-21 0 0,21 0 0,-21 0 16,21-1-16,-21 1 0,0 0 0,0 0 16,0 0-16,0 0 0,0-1 15,0 44 17,-21-1-32,21 0 15,0 0-15,0 0 0,0 0 16,-21 22-16,21-22 0,0 0 15,0 0-15,0 0 0,0 1 16,0-1-16,0 0 16,-21-21-16,21-21 31,0 0-15,0-1-16,0 1 0,0 0 0,21 0 15,0 0-15,0 0 0,-21-22 16,21 22-16,1 0 0,-1-21 0,21 20 15,-21 1-15,0 0 0,1 21 0,-1 0 16,0-21-16,0 21 0,0 0 0,0 21 16,1 0-16,-22 0 15,0 1-15,0-1 16,0 21-16,0-21 0,0 0 0,0 22 16,0-22-16,0 0 0,0 0 0,0 0 15,0 1-15,0-1 0,0 0 0,0 0 16,0-42 31</inkml:trace>
  <inkml:trace contextRef="#ctx0" brushRef="#br0" timeOffset="33195.64">14351 3450 0,'21'0'16,"0"0"-16,0 0 15,-21-21-15,22 21 0,-1-21 16,0 0-16,0 0 15,0-1-15,-21 1 0,21 0 0,1 0 16,-1-21-16,0-1 0,0 22 0,0-21 16,0-1-16,1 1 15,-1 21-15,0-43 0,0 22 0,0 0 16,0-1-16,-21 1 0,0-21 0,0 20 16,0 1-16,0 0 0,0 20 15,0-20-15,0 21 0,0 0 0,0 0 16,0-1-16,-21 22 15,0 22-15,21-1 16,0 0-16,0 0 0,0 21 0,-21 1 16,21-1-16,-21 0 0,21 22 0,0-22 15,0 1-15,-21 20 0,-1-21 0,22 22 16,0-22-16,-21 22 0,0-22 16,21 0-16,-21 22 0,21-22 0,0 1 15,0-22-15,0 21 0,0-21 16,0 0-16,0 1 0,21-1 15,0-21-15,0 0 0,1 0 0,-1 0 16,0 0-16,0 0 0,21 0 0,-20 0 16,20-21-16,0-1 0,-21 1 0,22 0 15,-1 0-15,0-21 0,1 20 16,-22-20-16,21 21 0,-21-21 0,1 20 16,-1-20-16,0 21 0,0 0 15,-21 0-15,0-1 0,0 1 0,0 0 0,-21 42 47,21 0-47,-21 1 0,0-1 0,21 0 16,0 0-16,-22 0 0,22 22 15,0-22-15,0 0 0,0 21 0,0-21 16,0 1-16,0-1 0,0 0 16,0 0-16,22-21 0,-1 0 0,0 0 15,0 0-15,0 0 0,22 0 16,-22 0-16,0 0 0,0-21 0,21 0 15,-20 21-15,-1-21 0,-21-1 0,21 1 16,-21 0-16,21 0 0,-21 0 16,0 0-16,0-22 0,0 22 0,0 0 15,0 0-15,-21 0 0,0 21 16,0-22-16,-1 22 0,1-21 0,0 21 16,0 0-16,0 0 0,0 0 15,-1 0-15,1 0 0,0 21 16,0-21-16,0 22 0,0-22 0,-1 21 15,1-21-15,0 0 16,0 0 0,0 0-16,0 0 15</inkml:trace>
  <inkml:trace contextRef="#ctx0" brushRef="#br0" timeOffset="33411.74">14711 3006 0,'0'0'0,"-21"0"16,21-21-16,21-1 16,0 22-1,0 0-15,0 0 0,22 0 0,-22 0 16,21-21-16,0 21 0,-20 0 16,20 0-16,0 0 0,-21 0 0,1 0 15,-1 0-15,0 0 0,0 0 0,0 0 16,0 0-1,1-21-15,-1 21 0,0 0 16</inkml:trace>
  <inkml:trace contextRef="#ctx0" brushRef="#br0" timeOffset="34595.81">16446 3408 0,'0'0'0,"-21"0"16,21-21 0,0 0-16,0-1 0,0 1 0,0 0 15,21 0-15,1 0 0,-1-22 0,0 22 16,0-21-16,0 0 0,0 20 0,1-20 15,20 0-15,-21-1 0,0 1 16,0 0-16,1-1 0,-1 1 0,0 0 16,-21-1-16,0 1 0,21 21 0,-21 0 15,0 0-15,0-1 0,0 1 16,0 42 0,-21 1-1,21-1-15,0 0 0,-21 21 16,0 1-16,-1-1 0,1 0 0,21 1 15,-21-1-15,0 0 0,21 1 0,-21-1 16,21-21-16,0 21 0,0 1 16,0-1-16,0-21 0,0 22 0,0-22 15,0 21-15,21-21 0,0-21 0,0 21 16,-21 1-16,21-22 0,1 0 0,-1 0 16,21 0-16,-21 0 0,0 0 15,1-22-15,-1 22 0,21-21 0,-21 0 16,0-21-16,1 21 0,20-22 15,-21 22-15,0-21 0,0-1 16,1 1-16,-1 0 0,0-1 0,0 1 16,-21 0-16,0-22 0,21 22 0,-21 21 15,0-22-15,0 22 0,0-21 0,0 21 16,0 0-16,0 42 31,0 0-31,0 0 0,-21 0 0,21 22 16,-21-22-16,21 21 0,0 0 15,-21 1-15,0-1 0,-1 0 0,22-20 16,0 20-16,-21 0 0,0 1 0,21-1 16,-21-21-16,21 21 15,0-20-15,0-1 0,-21 0 0,21 0 16,0 0-16,0 0 0,0-42 47,0 0-47,21 0 0,-21 0 0,21 0 15,0-1-15,-21 1 0,21 0 0,1 0 16,-1-21-16,0 20 0,0 1 16,0 0-16,0 0 0,1 21 15,-1 0 1,-21 21 0,0 0-16,0 0 15,0 1-15,0-1 0,0 0 0,0 0 16,0 0-16,0 0 0,21 1 0,0-1 15,-21 0-15,21-21 16,0 21-16,1-21 0,-1 21 0,0-21 16,0 0-16,0 0 0,0 0 0,1 0 15,-1 0-15,21 0 0,-21-21 0,0 0 16,22 21-16,-22-21 16,0 0-16,0-1 0,0 1 0,1 0 0,-1 0 15,-21 0-15,0-22 0,21 22 0,-21 0 16,0 0-16,0 0 15,0 0-15,0-1 0,0 1 0,-21 21 16,0 0 0,-1 0-16,1 21 0,21 1 15,-21-1-15,21 0 0,0 0 16,0 21-16,0-20 0,0-1 0,0 63 31,0-62-31,0-1 0,21-21 0,0 21 16,1-21-16,-1 0 0,0 0 15,0 0-15,0 0 0,0 0 0,1 0 16,-1-21-16,-21 0 16,21 21-16,-21-22 0,21 22 0,-21-21 15,0 0-15,0 0 0,0 0 16,0 0-16,0-1 0,0 1 0</inkml:trace>
  <inkml:trace contextRef="#ctx0" brushRef="#br0" timeOffset="34819.39">16700 2921 0,'-21'21'0,"42"-42"0,-21 42 31,22-21-31,-1 0 0,0 0 16,0 0-16,21-21 0,-20 21 0,20 0 15,-21-21-15,0 21 0,22-21 0,-22 21 16,0 0-16,0-21 0,0-1 16,0 22-1</inkml:trace>
  <inkml:trace contextRef="#ctx0" brushRef="#br0" timeOffset="35435.51">18944 2985 0,'0'-22'0,"0"44"0,0-65 0,0 22 16,0 0-1,-21 21 1,21 21-16,-21 21 16,21-20-16,0 20 15,0 0-15,0 1 0,-21-1 0,21 21 16,-22-20-16,22 20 0,-21 1 0,21-1 15,-21 1-15,21-1 0,-21 1 16,0-1-16,21 1 0,-21-1 0,-1 1 16,1-1-16,0 1 0,0-1 0,0 1 15,-22-1-15,22-20 0,0-1 0,0 0 16,0 1-16,21-22 0,-21 0 0,-1 0 16,22 0-16,-21 0 0,21-42 31,-21 0-31,21 0 0,0 0 15,0 0-15,0-1 0,0-20 0,0 0 16,0-1-16,0-20 0,0 21 16,0-22-16,21 1 0</inkml:trace>
  <inkml:trace contextRef="#ctx0" brushRef="#br0" timeOffset="35747.44">18563 3154 0,'21'-21'16,"-42"42"-16,42-63 0,0-1 0,-21 22 15,22 0-15,-1-21 0,0 20 0,0 1 16,0 0-16,22 0 0,-22 0 0,21 0 16,-21-1-16,22 22 0,-22 0 15,21 0-15,0 0 0,1 0 16,-22 22-16,21 20 0,-21-21 0,1 0 16,-22 22-16,0-1 0,0-21 15,0 21-15,-22 1 0,1-1 0,0-21 16,0 22-16,-64 41 15,64-63-15,-21 1 0,21-1 16,-1-21-16,22 21 0,-21 0 0,0-21 16,0 0-1,42 0 1,0 0 0,0-21-16,1 21 0,-1-21 15,21 0-15,-21-1 0</inkml:trace>
  <inkml:trace contextRef="#ctx0" brushRef="#br0" timeOffset="36140.22">19240 3027 0,'0'0'0,"0"-21"16,0 0-16,0-1 16,0 1-16,22 0 15,-1 21-15,0 0 0,0-21 16,0 21-16,0 0 0,22 0 15,-22 0-15,21 0 0,1 0 0,-22 21 16,21 0-16,-21 0 0,0 1 16,1-1-16,-1 21 0,-21-21 0,0 0 15,0 22-15,0-22 0,0 0 0,0 21 16,0-20-16,-21-1 0,-1 0 16,1 0-16,0-21 0,0 21 0,0-21 15,0 0-15,21-21 16,0 0-1,0 0-15,0 0 0,0-1 16,0-20-16,0 21 0,21 0 0,-21-22 16,0 22-16,0 0 0,21 0 15,0 0-15,-21 0 0,21-1 16,-21 1-16,21 21 0,1-21 16,-1 21-16,0 0 0,0 0 15,0 0-15,0 0 16,1 0-16</inkml:trace>
  <inkml:trace contextRef="#ctx0" brushRef="#br0" timeOffset="36575.91">20172 2921 0,'0'-21'15,"0"0"1,-21 21-1,-1 0-15,1 0 16,21 21-16,-21 0 0,0-21 16,21 21-16,0 0 0,-21 1 0,0 20 15,21-21-15,-22 0 0,22 0 0,0 1 16,0-1-16,0 0 0,0 0 16,0 0-16,0 0 0,22 1 15,-1-22-15,0 0 0,21 0 0,-21 0 16,1 0-16,-1 0 0,21 0 15,-21-22-15,0 1 0,1 21 16,20-21-16,-21 0 0,0 0 0,-21 0 16,21-1-16,-21-20 0,0 21 0,22-21 15,-22 20-15,0-20 0,0 21 16,0-21-16,-22 20 0,1 1 0,21 0 16,-21 0-16,0 0 0,0 21 0,0 0 15,-1 0-15,1 0 16,0 0-16,0 21 0,21 0 0,-21-21 15,21 21-15,-21 0 0,21 1 0,0-1 16,0 0-16,0 0 16,0 0-16,21-21 0,0 21 15,0-21-15</inkml:trace>
  <inkml:trace contextRef="#ctx0" brushRef="#br0" timeOffset="40799.26">20976 2963 0,'0'-21'0,"0"42"0,0-63 16,0 21-16,0 0 0,0 0 15,0-1-15,0 1 0,0 0 0,0 0 16,-21 21-16,0 0 0,0-21 16,-1 21-16,1 0 15,0 21-15,0 0 0,0-21 0,-22 42 16,22-20-16,0-1 0,0 0 15,0 21-15,0-21 0,-1 1 0,-41 105 16,63-106 0,0 0-16,0 0 0,0 0 15,21-21-15,0 0 0,0 0 16,22 0-16,-22 0 0,21 0 0,-21 0 16,22 0-16,-22 0 0,0-21 0,21 21 15,-20-21-15,-1 0 0,0 21 16,0-21-16,-21-1 0,21 1 15,-21 0-15,21 0 0,-21 0 0,0 0 16,0-1-16,0 1 16,0 0-16,0 42 31,0 0-15,0 1-16,0-1 0,0 21 15,-21 0-15,21-20 0,0 20 0,-21 0 16,21 22-16,0-22 0,0 22 0,0-22 15,-21 21-15,21 1 0,0-22 16,-21 22-16,21 20 0,-21-20 0,-1 21 16,22-22-16,-21 22 0,0-22 15,21 22-15,-21-22 0,0-20 0,0 20 16,-1-20-16,1 20 0,0-21 16,-21-20-16,21-1 0,-1 0 15,1 0-15,-21 0 0,21-21 0,0 0 16,-1 0-16,1 0 0,0 0 0,0 0 15,0-21-15,21 0 0,-21 0 16,21 0-16,-22-22 0,22 1 0,0 0 16,0-1-16,0-20 0,22-1 0,-1 1 15,0-1-15,21-20 0,1-1 16,-1 0-16,0 1 0,1-1 16,-1 0-16,0 1 0,22-1 0,-22 0 15,0 22-15,1-1 0,-1-20 0,0 41 16,1-20-16,-1 20 0,-21 1 15,0 0-15,22 21 0,-22-1 0,-21 1 16,0 0-16,0 0 0,-21 21 31,0 0-31,21 21 0,-22 0 0,1 0 16,21 1-16,0-1 0,0 0 16,0 0-16,0 0 0,0 0 15,0 1-15,0-1 0,21 0 16,1 0-16,-1 0 0,0-21 15,0 0 1,-21 21-16,21-21 0,0 0 16,1 0-1,-1 0 1,0-21 0,0 0-16,0 0 15,0 0-15,1 0 0,20-1 16,-21 1-16,0 0 0,22 0 15,-22 0-15,21 0 0,-21 21 0,22-22 16,-22 22-16,0 0 0,0 0 0,0 0 16,0 0-16,1 0 15,-22 22 1,0-1-16,0 0 0,0 0 16,0 0-16,0 0 0,0 1 15,21-22 16,-21-22 1,0 1-32,0 0 15,0 0-15,0 0 0,0 0 16,0-1-16,-21 22 16,-1-21-16,1 21 15,0 0-15,0 0 0,0 0 16,-22 0-16,22 21 0,0 1 0,0-1 15,-21 0-15,20 0 0,-20 0 16,21 0-16,0 1 0,-22 20 0,22-21 16,0 0-16,0 0 0,21 1 15,0-1-15,0 0 0,0 0 0,0 0 0,0 0 16,21-21-16,0 0 0,0 0 16,1 0-16,-1 0 0,0 0 0,21 0 15,-21 0-15,22-21 0,-22 21 16,21-21-16,-21 21 0,1-21 0,-1 0 15,0 0-15,0-1 0,0 1 16,0 0-16,-21-21 0,0 21 0,22-1 16,-22 1-16,0 0 0,21 0 0,-21 0 15,0 0-15,0-1 16,-21 44 0,-1-1-16,22 0 15,0 0-15,0 0 16,0 0-16,0 1 0,0-1 0,0 0 15,0 0-15,0 0 0,22 0 16,-1-21-16,0 0 0,0 22 16,0-22-16,0 0 0,22 0 15,-22 0-15,0 0 0,21 0 0,-20 0 16,-1 0-16,0-22 0,0 1 0,0 0 16,-21 0-16,21 0 15,-21 0-15,0-1 0,0 1 16,0 0-16,0 0 0,0 0 0,0 0 15,0 42 17,0 0-17,0 0-15,0 0 0,0 0 16,-21 1-16,21-1 0,0 0 0,-21 0 16,21 0-16,0 0 15,0 1-15,0-1 0,0 0 16,0 0-1,0-42 17,0 0-17,0 0-15,0-1 0,0 1 0,0 0 16,21 0-16,-21 0 0,21 0 0,1-1 16,-22-20-16,21 21 0,0 0 15,0 0-15,0-1 0,0 1 16,1 21-16,-1-21 0,0 21 15,0 0-15,0 21 16,-21 0-16,21 1 16,-21-1-16,22 0 0,-22 0 0,0 0 15,0 0-15,0 1 0,0-1 16,0 0-16,0 0 0,0 0 0,0 0 16,0 1-1,21-22 16,0-22-15,0 1-16,-21 0 0,21 21 16,0-21-16,1 0 0,-22 0 15,21-22-15,21 22 0,-21 0 0,22 0 16,-22-22-16,21 22 0,-21 0 16,22 0-16,-22 0 0,0 0 0,0 21 15,0-22-15,0 22 0,1 0 0,-22 22 31,0-1-31,0 0 16,0 0-16,0 0 0,0 0 0,0 22 16,-22-22-16,22 0 0,0 0 15,0 0-15,0 1 0,0-1 16,0 0-16,0 0 0,22-21 16,-1 21-1,0-21-15,0 0 16,0 0-16,0 0 0,1 0 0,-1-21 15,21 21-15,-21-21 0,0 0 0,1 0 16,-1-1-16,0 1 0,0 0 16,0 0-16,0-21 0,1 20 0,-1 1 15,0-21-15,-21 21 0,0 0 0,21-22 16,-21 22-16,0 0 16,0 0-16,-21 21 15,0 0-15,0 0 16,21 21-16,-22 0 0,22 0 15,0 0-15,0 1 0,0-1 16,0 0-16,0 0 0,0 0 0,0 0 16,0 1-16,0-1 0,0 0 15,0 0-15,0 0 16,22 0-16,-22 1 0,0-1 16,0 0-1,-22-21 1,1 21-16,0-21 15,0 0 1,0 0 0,0 0 93,21 21 1219,21-21-1297</inkml:trace>
  <inkml:trace contextRef="#ctx0" brushRef="#br0" timeOffset="84817.72">2434 5842 0,'0'0'0,"0"-21"16,0 0 15,0 0-16,0-1 1,-21 22 15,21 22-15,0-1-16,0 0 0,0 0 16,0 0-16,0 0 0,-21 22 15,21-22-15,0 21 0,0-21 0,0 22 16,0-1-16,0-21 15,0 22-15,0-1 0,-21 0 0,21 1 16,0-22-16,0 21 0,0 0 0,0-20 16,0 20-16,0-21 0,0 0 15,0 0-15,0 1 0,0-1 0,0 0 16,0 0-16,0 0 16,0-42 15,0 0-31,0 0 0,0 0 0,0-22 15,0 1-15,0 21 0,0-22 0,0 1 16,0 0-16,0-22 0,0 22 16,0 0-16,0-1 0,0 22 15,0-21-15,0-1 0,0 1 16,0 0-16,21 21 0,-21-22 0,0 22 16,0 0-16,0 0 0,0 0 0,21 21 31,-21 21-31,0 42 31,0-20-31,0-22 0,0 21 0,0 0 0,0-20 16,0 20-16,0 0 0,0 1 15,0-22-15,-21 21 0,21-21 0,0 22 16,0-22-16,0 0 0,0 21 16,0-21-16,-21 1 0,21-1 15,0 0-15,0 0 16,0-42 15,21 0-31,0 0 16,-21-1-16,21 22 0</inkml:trace>
  <inkml:trace contextRef="#ctx0" brushRef="#br0" timeOffset="85347.34">3048 6329 0,'-21'0'16,"0"0"-1,-1 0 1,1 0 0,21 21-16,0 0 15,0 0 1,21-21 0,1 0-1,-1 0-15,-21-21 16,0 0-16,0 0 15,0 0 1,0 0-16,-21 21 16,-1 0-16,1 0 15,0 0-15,21 21 16,-21-21-16,21 21 0,0 0 16,0 0-1,21-21 1,0 0-1,0 0 1,1 0 0</inkml:trace>
  <inkml:trace contextRef="#ctx0" brushRef="#br0" timeOffset="89897.8">4953 5630 0,'0'0'0,"21"0"16,0 0-16,-21-21 0,21 0 15,-21 0 1,22 21-16,-22-21 0,0 0 16,0-1-16,21 22 0,-21-21 0,0 0 15,0 0 1,0 0-16,0 0 0,0-1 16,0 1-16,-21 21 0,21-21 15,-22 21 1,1 0-16,21-21 0,-21 21 0,0 0 15,0 0-15,0 0 16,-22 0-16,22 0 0,0 21 0,0-21 16,-22 21-16,22 0 0,-21-21 0,21 43 15,0-22-15,-22 0 0,22 21 16,-21 1-16,21-1 0,-22 0 0,22 1 16,-21-1-16,21 22 0,-1-22 15,1 0-15,0 22 0,0-22 16,21 0-16,-21 1 0,21-1 0,0-21 15,0 22-15,0-1 0,0-21 16,0 0-16,21 0 0,0 1 0,0-1 16,0 0-16,22 0 0,-22 0 0,21-21 15,-21 0-15,22 0 0,-1 0 16,0 0-16,-20 0 0,20 0 0,0 0 16,-21-21-16,22 21 0,-22-21 0,0 21 15,0-21-15,0 0 16,1-1-16,-1 22 0,0-21 0,0 0 15</inkml:trace>
  <inkml:trace contextRef="#ctx0" brushRef="#br0" timeOffset="90703.31">5292 5927 0,'0'0'15,"0"-21"-15,0-1 16,-22 22-16,1 0 0,0 0 15,0 0-15,0 0 0,0 0 16,-1 0-16,-20 22 0,21-1 0,-21 0 16,20 0-16,-20 0 0,21 0 15,-21 1-15,20 20 0,1-21 16,0 0-16,0 0 0,21 22 0,0-22 16,0 0-16,0 0 0,0 0 15,21-21-15,0 0 0,0 0 16,1 22-16,-1-22 0,0 0 0,21 0 15,-21 0-15,1-22 0,20 22 0,-21-21 16,0 0-16,22 21 0,-22-21 16,0 0-16,0 0 0,0-1 0,0 1 15,1 0-15,-22 0 0,0 0 16,21 0-16,-21-1 0,21 1 16,-42 21 15,21 21-16,-21 1-15,21-1 0,0 0 0,0 0 16,0 0-16,-22 0 0,22 1 16,0-1-16,0 0 0,0 0 15,0 0-15,22-21 16,-1 0 0,0 0-16,0 0 0,0 0 0,22 0 15,-22-21-15,0 0 0,0 21 16,0-21-16,0 0 0,1-1 0,-1 1 15,0 0-15,0 0 16,0 0-16,-21 0 0,0-1 0,21 1 16,-21 0-16,22 0 0,-22 0 15,0 0-15,0 42 32,0 0-32,-22 0 15,22 0-15,-21 22 0,21-22 16,0 21-16,0 0 0,0 1 0,0-1 15,0 0-15,0 1 0,-21 20 0,21-20 16,0 20-16,-21-21 0,0 1 16,21 20-16,-21-20 0,21 20 15,-22-21-15,1 1 0,0-1 0,21 0 16,0-20-16,-21 20 0,0-21 0,21 21 16,0-20-16,0-1 0,0 0 15,-21-21 1,21-21-1,0 0-15,0-1 16,0 1-16,0-21 0,21 21 16,-21-22-16,0 1 0,0 0 0,21-22 15,-21 22-15,21-22 0</inkml:trace>
  <inkml:trace contextRef="#ctx0" brushRef="#br0" timeOffset="92367.51">5588 6117 0,'0'-21'0,"0"42"0,0-63 0,0 21 0,21-22 15,-21 22-15,0 0 0,0 0 16,21 0-16,0 21 0,1-21 0,-22-1 16,21 1-16,0 0 0,21 21 0,-21 0 15,1-21-15,-1 21 0,0 0 16,0 0-16,0 21 0,0 0 0,1 0 16,-1-21-16,-21 43 0,0-22 0,0 0 15,0 0-15,0 0 16,0 1-16,-21-1 0,-1 0 0,1 0 15,0 0-15,0 0 0,0 1 0,0-22 16,-22 21-16,22-21 0,0 0 16,0 0-16,0 0 0,-1 0 15,22 21 17,22 0-17,-1-21-15,0 21 16,0-21-16,0 0 0,0 0 15,1 0-15,-1 0 0,21 0 16,-21 0-16,0 0 0,22 0 0,-22 0 16,21 0-16,1-21 0,-22 0 15,21 21-15,-21-21 0,22 0 16,-22-1-16,0-20 0,0 21 0,0-21 16,0 20-16,1-20 0,-1 0 0,0-1 15,-21 1-15,0 0 0,21-1 16,-21 1-16,0 0 0,21 21 0,-21-22 15,0 22-15,0 0 0,0 0 0,0 0 16,-21 21 0,0 21-1,21 0-15,0 21 0,0-21 16,-21 22-16,21-22 0,-21 21 16,21 1-16,0-1 0,0 0 0,0 1 15,-22-22-15,22 21 0,0 0 0,0-20 16,0 20-16,0-21 0,0 0 15,0 0-15,0 1 0,0-1 0,0 0 16,22-21-16,-1 21 0,0-21 16,0 0-16,0 0 15,0 0-15,1 0 0,-1-21 16,0 21-16,0-21 0,0 0 0,-21-1 16,21 22-16,1-21 0,-22 0 15,21 0-15,-21 0 0,21 0 0,0-1 16,-21 1-16,0 0 0,21 21 15,-21 21 17,0 0-32,0 1 0,0-1 15,0 0-15,0 0 0,0 0 16,0 0-16,0 1 16,0-1-16,0 0 0,21-21 0,1 21 15,-1-21-15,0 21 0,21-21 16,-21 0-16,1 0 0,-1 0 15,0 0-15,21 0 0,-21 0 0,1 0 16,20 0-16,-21-21 0,0 21 0,22-21 16,-22 21-16,0-21 0,0 0 15,0-1-15,0 22 0,1-21 16,-22 0-16,21 0 0,-21 0 0,21 0 16,-21-1-16,0-20 0,0 21 15,0 0-15,0 0 0,0-1 0,0 1 16,-21 21-16,0 0 0,-1-21 15,1 21-15,0 0 0,0 0 0,0 0 16,0 21-16,-1 0 0,1-21 0,0 22 16,0-1-16,0 21 0,0-21 15,21 0-15,0 1 0,0-1 0,0 0 16,0 0-16,0 0 0,0 0 16,0 1-16,0-1 0,21-21 15,0 21-15,0-21 0,0 0 16,0 0-16,1 0 0,-1 0 15,0 0-15,0-21 0,0 0 16,-21-1-16,21 1 0,-21 0 16,22 0-16,-22 0 15,0 0-15,0-1 0,0 1 0,0 0 16,21 0-16,-21 0 0,0 42 47,0 0-47,0 0 15,0 0-15,0 1 0,0-1 16,0 0-16,0 0 0,0 0 16,0 0-16,0 1 0,0-1 15,21-21-15,-21 21 0,21-21 16,0 0-16,0 0 0,1 0 16,-1 0-16,0 0 0,0 0 15,0-21-15,0 21 0,1-21 16,-1-1-16,0 1 0,0 0 15,0 0-15,0 0 0,-21-22 16,22 22-16,-1-21 0,0 0 0,-21-43 16,21 43-16,0-1 0,-21 1 15,0 0-15,0-1 0,0 22 0,21-21 16,-21 21-16,0-1 0,0 1 16,0 0-16,0 0 15,-21 42 1,21 0-16,-21-21 15,21 21-15,0 22 0,0-22 0,-21 21 16,21-21-16,-21 22 0,21-1 16,-21 0-16,21 1 0,0-1 0,0 0 15,-22 1-15,22-1 0,0 0 0,0-20 16,0 20-16,0-21 0,0 21 16,0-20-16,0-1 0,22 0 0,-22 0 15,21-21-15,0 21 0,0-21 16,0 0-16,0 0 0,1 0 0,-1 0 15,0 0-15,0 0 0,0 0 0,0 0 16,1 0-16,20-21 0,-21 0 0,0 21 16,-21-21-16,21 0 0,1-1 15,-1 22-15,-21-21 0,0 0 0,0 0 16,21 0-16,-21 0 0,0-1 0,0-20 16,0 21-16,0 0 15</inkml:trace>
  <inkml:trace contextRef="#ctx0" brushRef="#br0" timeOffset="92595.62">7302 5588 0,'0'0'0,"-21"0"16,0 0-16,21-21 0,-21 21 62,0 0-46,0 21-16,-1-21 0</inkml:trace>
  <inkml:trace contextRef="#ctx0" brushRef="#br0" timeOffset="92809.22">6159 5863 0,'0'0'0,"0"21"0,-21-21 32,42 0-32,1 0 15,-1 0-15,0-21 0,0 21 16,0 0-16,0 0 0,1 0 0,-22-21 15,21 21-15,0 0 0</inkml:trace>
  <inkml:trace contextRef="#ctx0" brushRef="#br0" timeOffset="95107.95">8869 5736 0,'0'-21'31,"0"0"-31,21 0 0,0 0 16,0-1-16,0-20 15,-21 21-15,22 0 0,-1 0 0,0-1 16,-21 1-16,0-21 0,21 21 0,-21 0 16,0-1-16,0 1 0,0 0 15,0 0-15,-21 21 32,0 21-32,21 0 0,0 0 15,0 1-15,-21 20 0,21-21 0,-22 21 16,22 1-16,0 20 0,0-20 0,-21 20 15,21-21-15,-21 1 0,0 20 16,21-20-16,0-1 0,-21 0 16,0 1-16,-1-1 0,22 0 0,-21 1 15,0-22-15,21 0 0,-21 0 0,0 0 16,21 0-16,0 1 0,0-1 0,-21-21 16,-1 0-1,1-21 1,21-1-16,0 1 0,0 0 15,-21 0-15,21-21 0,0 20 16,0 1-16,0-21 0,0 21 0,0-22 16,0 22-16,0 0 0,0 0 15,0 0-15,0 0 0,21 21 32,0 21-32,-21 0 0,0 21 15,22-21-15,-22 1 0,21-1 16,-21 0-16,0 0 0,0 0 0,21 0 15,0 1-15,-21-1 0,21-21 16,0 21-16,-21 0 0,22-21 0,-1 0 16,0 0-16,0 0 0,0 0 0,0 0 15,1 0-15,-1 0 0,0 0 0,0-21 16,21 21-16,-20-21 16,-1 0-16,0-1 0,0 1 0,0 0 15,0 0-15,-21 0 0,22 0 0,-1-22 16,-21 22-16,0 0 0,0 0 0,21 0 15,-21-1-15,0 1 0,0 0 16,0 42 15,-21-21-31,21 21 0,0 1 0,0 20 16,-21-21-16,21 0 0,-22 0 16,22 1-16,0 20 0,0-21 15,0 0-15,0 22 0,0-22 16,0 0-16,0 0 0,22-21 15,-1 21-15,0-21 16,0 0-16,0 0 0,0 0 16,1 0-16,-1-21 0,0 21 0,0-21 15,0 0-15,0 0 0,1-1 0,20 1 16,-21 0-16,0 0 0,0 0 16,1-22-16,-1 1 0,0 0 0,0 21 15,0-43-15,0 22 0,1-1 16,-22 1-16,21 0 0,0-1 0,0 1 15,0 21-15,-21-21 0,0 20 0,21 1 16,-21 0-16,0 0 0,22 21 16,-22-21-16,0 42 15,0 21 1,0-21-16,0 1 16,-22 20-16,1 0 0,21-21 0,-21 22 15,21 20-15,0-20 0,-21-1 0,21-21 16,-21 21-16,21 1 0,0-1 0,0-21 15,0 0-15,0 22 0,0-22 16,0 0-16,21 0 0,0 0 16,0-21-16,0 0 0,22 0 0,-22 0 15,0 0-15,21 0 0,-20 0 0,-1 0 16,21 0-16,-21 0 0,0-21 16,22 0-16,-22 0 0,0 0 15,0 0-15,-21-1 0,21-20 0,1 21 16,-22-21-16,21-1 0,-21 1 0,0 0 15,21-1-15,0 1 0,-21 0 0,0-1 16,0 1-16,21 0 0,-21-1 16,21 22-16,-21 0 0,0 0 0,0 0 15,0-1-15,0 1 16,0 42 0,0 1-1,0-1-15,0 21 0,0-21 0,0 22 16,-21-1-16,21 0 0,-21 1 15,21-1-15,-21 0 0,21 1 16,0-1-16,0 0 0,0-21 0,-21 22 16,21-22-16,0 21 0,0-21 0,0 1 15,0-1-15,0 0 0,0 0 0,21 0 16,-21 0-16,21-21 0,0 0 0,-21 22 16,21-22-16,1 0 0,-1 0 15,0 0-15,0 0 0,0 0 16,0 0-16,1-22 0,-1 1 0,0 21 15,0-21-15,0 0 0,0 0 0,1 0 16,-1-1-16,-21 1 0,0-21 16,21 21-16,-21 0 0,21-22 15,-21 22-15,0 0 0,0 0 0,0 0 16,0-1-16,0 1 0,0 0 16,-21 21-1,0 0-15,21 21 0,-21 0 16,21 1-16,-22-22 0,1 21 0,21 21 15,0-21-15,0 0 0,-21 1 0,21-1 16,0 21-16,0-21 0,0 0 16,0 1-16,0-1 0,0 0 0,0 0 15,21 0-15,0 0 16,1-21-16,-1 0 0,0 0 0,0 22 16,0-22-16,0 0 15,1 0-15,-1 0 0,0 0 16,0 0-16,0 0 0,0-22 0,1 22 15,-1-21-15,0 0 0,0 21 0,-21-21 16,21 0-16,0 0 0,-21-1 0,22-20 16,-22 21-16,0 0 0,0 0 15,21-1-15,-21 1 0,0 0 0,0 0 16,0 42 31,0 0-47,0 0 15,0 1-15,21-1 16,-21 0-16,21-21 0,-21 21 0,21 0 16,-21 0-16,0 1 15,0-1-15,0 0 16,0 0-16,0 0 16,0 0-1,21-21 1,-21 22-16,22-22 15,-1 0-15,0 0 0,0 0 16,0 0-16,0-22 16,1 22-16,-1-21 15,-21 0-15,0 0 16,21 0-16,-21 0 0,0-1 16,0 1-16,0 0 0</inkml:trace>
  <inkml:trace contextRef="#ctx0" brushRef="#br0" timeOffset="95399.41">9969 5588 0,'-21'0'0,"42"0"0,-84 21 0,42-21 16,42 0-1,0 0-15,21 0 16,-20 0-16,20 0 0,21 0 16,-20 0-16,-1 0 0,22-21 0,-22 0 15,21 21-15,-20 0 0,-22 0 0,21-21 16,-21 21-16,1 0 0,-1 0 16,0 0-16,-21-21 0,-21 21 31,0 0-31,-1 0 0,1 0 0,-21 0 15</inkml:trace>
  <inkml:trace contextRef="#ctx0" brushRef="#br0" timeOffset="96040.49">9292 5969 0,'0'21'15,"21"-21"48,0-21-63,-21 0 16,22 21-16,-22-21 0,21 21 15,-21-21-15,21-1 0,-21 1 16,0 0-1,0 0-15,-21 21 16,0 0-16,-1 0 0,1 0 0,0 0 16,0 21-16,0-21 0,0 21 15,21 0-15,0 1 0,0-1 16,-22 0-16,22 0 0,0 0 0,0 0 16,0 1-16,0-1 0,0 0 15,0 0-15,0 0 16,22-21-1</inkml:trace>
  <inkml:trace contextRef="#ctx0" brushRef="#br0" timeOffset="104635.68">14922 5630 0,'0'-21'15,"0"0"1,0 0-16,0 0 16,0 0-16,0-1 15,22 1-15,-22 0 16,0 0-16,21 0 0,-21 0 16,0-1-16,0 1 31,0 42 0,0 1-15,0-1-16,0 21 0,0-21 0,0 0 15,0 22-15,0-1 0,0 0 16,0 1-16,0-22 0,0 21 0,0 1 16,-21-1-16,21-21 0,0 21 0,0-20 15,0-1-15,0 21 0,0-21 0,-22 0 16,22 1-16,0-1 15,0 0-15,0 0 0,0 0 16,0-42 47,0 0-48,22 0-15,-22 0 0,21 21 16,-21-22-16</inkml:trace>
  <inkml:trace contextRef="#ctx0" brushRef="#br0" timeOffset="105299.53">15367 5800 0,'0'21'78,"0"0"-62,0 0-16,0 0 16,0 1 15,21-22 0,-21-22-31,21 22 16,-21-21-16,0 0 15,0 0 1,0 42 31,0 0-31,-21-21-1,21-21 32</inkml:trace>
  <inkml:trace contextRef="#ctx0" brushRef="#br0" timeOffset="109348.76">16700 5376 0,'0'22'0,"0"-1"0,22-21 16,-22 21-1,21-21 1,0 0 0,0 0-16,0 0 15,0-21-15,1 0 0,-1 21 16,21-22-16,-21 22 0,0-21 15,1 21-15,-1-21 0,0 0 0,21 21 16,-21-21-16,1 0 0,-22-1 0,21 1 16,-21 0-16,0 0 0,0 0 15,0 0-15,-21 21 16,-1 0-16,1-22 0,-21 22 0,21 0 16,-22 0-16,22 0 0,-21 0 0,0 0 15,20 22-15,-20-22 0,21 21 16,-21 0-16,20 0 0,1 0 15,0 0-15,0-21 0,21 22 0,-21-1 16,21 0-16,0 0 0,0 0 0,0 0 16,0 1-16,0-1 0,0 0 15,21-21-15,0 21 0,0 0 0,0 0 16,1 1-16,-1-1 0,0 0 16,0-21-16,21 21 0,-20 0 0,-1 0 15,0-21-15,0 22 0,0-1 0,0 0 16,1-21-16,-1 21 0,-21 0 15,21 0-15,-21 1 0,0-1 16,0 0-16,-21 0 0,0 0 16,-22 0-16,22 1 15,0-22-15,0 21 0,-22-21 16,22 0-16,0 21 0,-21-21 0,21 0 16,-1 0-16,1 0 0,0 0 0,0 0 15,0-21-15,0 0 0,21-1 16,-22 1-16,22 0 0,-21 0 15,21 0-15,-21 0 0,21-1 16,0 1-16,-21 0 0,21 0 16,0 0-16,-21 21 15,21 21 17,0 0-17,0 0-15,21 0 0,0 1 16,-21-1-16,0 0 0,21-21 0,0 21 15,1 0-15,-22 0 0,21-21 16,0 22-16,0-1 0,21-21 0,-20 0 16,-1 21-16,21-21 0,-21 0 0,22 0 15,-22 0-15,21 0 0,0 0 0,1 0 16,-22 0-16,21-21 0,1 21 0,-1-21 16,-21-1-16,21 22 0,-20-21 15,20 0-15,-21 0 0,0 0 16,0 0-16,-21-1 0,22-20 0,-1 21 15,-21 0-15,21 0 0,-21-1 0,0 1 16,0 0-16,0 42 47,0 0-47,0 1 16,-21-1-16,21 0 0,-21 0 15,21 0-15,-22 0 0,22 1 16,0-1-16,0 0 0,-21 0 0,21 0 0,0 0 15,0 1-15,0-1 16,0 0-16,0-42 47,0 0-47,0-1 16,0 1-16,0 0 0,0 0 0,21 0 15,-21 0-15,22-1 0,-22 1 16,21 0-16,0-21 0,-21 21 0,21-1 15,0 1-15,-21 0 0,21 21 0,1-21 16,-1 0-16,0 21 0,0 0 16,0 21-1,-21 0-15,21 0 0,-21 0 16,0 1-16,0-1 0,0 0 0,0 0 16,0 0-16,0 0 0,0 1 15,0-1-15,0 0 0,22 0 0,-22 0 16,0 0-16,0 1 0,0-1 15,21-21 1,0 0 0,-21-21-1,21 21-15,-21-22 0,21 1 16,-21 0-16,0 0 0,21 0 16,1-22-16,-1 22 0,-21 0 0,21 0 15,0-21-15,0 20 0,0 1 0,1 0 16,-1 0-16,0 0 0,0 21 15,0 0 1,0 0-16,1 0 16,-22 21-16,0 0 0,0 0 15,0 0-15,0 1 0,0-1 0,0 0 16,21 0-16,-21 0 0,0 0 0,21 1 16,-21-1-16,0 0 0,0 0 15,21 0-15,0 0 0,0 1 16,1-22-16,-1 0 15,0 0-15,0 0 0,0 0 16,0 0-16,1-22 0,-1 1 16,0 0-16,0 0 15,-21 0-15,21-22 0,0 22 16,1 0-16,-1-21 0,21-1 16,-21 1-16,64-21 15,-64 41-15,21 22 16,-20 0-1,-1 0-15,-21 22 16,0-1-16,21-21 0,-21 21 0,0 0 16,0 0-16,0 0 0,0 1 15,0-1 1,0-42 31,0-1-32,0 1-15,0 0 16,0 0-16,0 0 0,-21 21 16,21-21-16,-21 21 0,-1 0 0,22-22 15,-21 22-15,0 0 0,0 0 16,0 0-16,0 0 0,-1 22 16,1-22-16,0 21 0,0 0 15,0 0-15,0 0 0,-1 22 0,1-22 16,21 0-16,0 0 0,-21 0 15,21 0-15,0 22 0,0-22 0,0 0 16,0 0-16,0 0 0,0 1 16,21-1-16,0 0 15,1-21-15,-1 0 0,0 0 16,0 0-16,0 0 0,0 0 16,1 0-16,-22-21 0,21 21 0,0-21 15,-21-1-15,21 1 0,-21 0 16,21 0-16,0 0 0,-21 0 0,0-1 15,0-20-15,22 21 0,-22 0 16,21 0-16,-21-1 0,0 1 0,0 0 0,0 0 16,0 0-1,0 42 17,0 0-32,0 0 0,0 0 15,0 22-15,0-22 0,0 0 0,0 0 16,0 0-16,0 1 0,0-1 0,0 0 15,0 0-15,0 0 0,0 0 0,21-21 16,0 22-16,-21-1 0,21-21 16,0 0-16,1 0 0,-1 0 15,0 0-15,0 0 0,0 0 0,0 0 16,1 0-16,-1 0 16,0-21-16,0-1 0,-21 1 0,21 0 15,0 0-15,-21 0 0,0-22 16,22 22-16,-1-21 0,-21 0 0,21-1 15,-21 1-15,0 0 0,0-1 0,0 22 16,21-21-16,-21-1 0,0 22 0,0-21 16,0 21-16,0 0 0,0-1 0,0 1 15,0 0-15,0 0 16,-21 21 0,21 21-1,0 0-15,0 0 0,0 1 0,0 20 16,0-21-16,0 21 15,-21-20-15,21 20 0,0 0 0,0 1 16,-21-22-16,21 21 0,0 0 0,0 1 16,0-22-16,0 21 0,0-21 0,0 1 15,0-1-15,0 0 0,0 0 16,0 0-16,0 0 0,0 1 16,21-22-16,0 0 0,0 0 15,0 0-15,0 0 0,1 0 0,-1 0 16,0 0-16,0-22 0,0 1 15,0 21-15,1-21 0,-1 0 0,0-21 16,0-22 0,0 43-16,0-21 0,1-1 0,-1-41 15,-21 62-15,21-20 16,-21 0-16,0-1 0,0 22 0,0-21 0,0 21 16,0 0-16,0-1 0,0 1 15,0 0-15,0 0 0,-21 21 31,21 21-31,-21 0 0,21 0 16,0 1-16,0-1 0,-22 0 16,22 21-16,0-21 0,-21 22 0,21-1 15,0-21-15,0 22 0,0-1 0,0-21 16,0 21-16,0 1 0,0-22 0,0 0 16,0 21-16,0-20 0,0-1 15,0 0-15,0 0 0,0 0 16,0 0-16,21 1 0,1-22 15,-1 0-15,42 0 16,-42 0-16,1 0 0,-1 0 16,0-22-16,0 22 0,0-21 0,0 0 15,22 21-15,-22-21 0,0 0 0,-21-22 16,21 22-16,0 0 0,1 0 16,-22 0-16,0-22 0,0 22 15,0 0-15,0 0 0,0 0 0,0 0 16,0-1-16,0 44 47,-22-1-47,1-21 0,21 21 0,-21 0 15,21 0-15,0 0 0,0 1 0,0-1 16,-21 0-16,21 0 0,0 0 0,0 0 16,0 1-16,0-1 0,0 0 15,0 0-15,0 0 0,21 0 16,0-21-16,0 0 15,1 22-15,-1-22 0,0 0 16,0 0-16,0 0 16,0 0-16,1-22 0,-1 22 15,-21-21-15,21 21 0,-21-21 16,0 0-16,21 0 0,-21 0 0,21-1 16,0-20-16,-21 0 0,0 21 15,0-1-15,0 1 0,22 21 0,-22-21 16,0 0-16,0 42 47,0 0-47,0 0 15,0 1-15,21-1 0,-21 0 16,0 0-16,0 0 0,0 0 16,21 1-16,-21-1 15,0 0-15,0 0 16,21-21-16,-21 21 0,21-21 15,0-21 48,1 21-63,-22-21 0</inkml:trace>
  <inkml:trace contextRef="#ctx0" brushRef="#br0" timeOffset="112455.7">20722 5757 0,'0'22'0,"0"-1"16,0 0-1,0 0 1,21-21 15,-21-21-15,21 0-16,1 0 15,-22-1-15,21 1 0,-21-21 16,21 21-16,-21-22 0,21 22 0,0-21 16,0 0-16,-21 20 0,22-20 0,-1 0 15,0-1-15,0 1 0,0 21 0,-21-21 16,21 20-16,1 1 0,-1 0 16,0 21-16,0 0 15,0 0-15,0 0 16,-21 21-16,22 0 0,-22 1 15,0-1-15,0 0 0,0 0 16,0 0-16,0 0 0,0 1 16,0-1-1,21-21 17,-21-21-32,0-1 0,0 1 15,0 0-15,0 0 0,0 0 16,0 0-16,0-1 15,0 1-15,-21 0 16,21 0-16,-22 21 0,1 0 16,0 21-1,21 0-15,-21 0 0,21 1 0,0 20 16,-21-21-16,0 21 0,-1-20 16,22 20-16,0-21 0,-21 21 0,0 1 15,21-1-15,0-21 0,0 22 0,0-22 16,0 21-16,0-21 0,0 0 0,0 1 15,21-1-15,0 0 0,-21 0 0,22 0 16,-1-21-16,0 0 16,0 0-16,0 21 0,0-21 0,1 0 15,-1 0-15,0 0 0,0-21 0,0 0 16,0 21-16,1-21 0,-1 0 0,0-22 16,0 22-16,0 0 0,0-21 0,1 21 15,-1-22-15,0 22 0,0-21 16,0 21-16,0-1 0,1 1 0,-1 0 15,0 0-15,0 0 0,0 21 16,0 0-16,1 0 0,-1 0 0,0 0 16,-21 21-1,21 0-15,-21 0 0,0 0 16,0 1-16,0-1 16,0 0-1,0-42 16,0 0-15,0-1-16,0 1 16,0 0-16,0 0 0,0 0 15,0 0-15,0-1 16,-21 22-16,21-21 16,-21 21-16,0 0 0,-1 0 15,1 21-15,0 1 0,0-1 16,0 0-16,0 0 15,-1 0-15,22 0 0,-21 22 0,0-22 16,0 0-16,21 21 0,0-20 0,0-1 16,0 0-16,0 0 0,0 21 0,0-20 15,0-1-15,0 0 0,21-21 16,0 21-16,0-21 16,1 0-16,-1 0 15,0 0-15,0-21 0,0 21 16,-21-21-16,21 0 0,1-1 0,-22 1 15,21 0-15,0-21 0,-21 21 16,0-1-16,21-20 0,0 21 0,-21 0 16,21 0-16,-21-1 0,0 1 15,0 0-15,0 0 0,22 21 0,-22 21 47,0 0-47,0 0 0,0 1 16,-22-1-16,22 0 0,0 0 0,0 0 15,0 22-15,0-22 0,0 0 0,0 0 16,0 0-16,0 0 0,0 1 16,0-1-16,0 0 0,22-21 15,-1 21-15,0-21 0,0 0 16,0 0-16,0 0 0,1 0 0,-1 0 16,0 0-16,0-21 0,0 21 15,0-21-15,1 0 0,-1-1 16,0 1-16,0-21 0,0 21 0,0-22 15,-21 22-15,0-21 0,22 21 0,-22 0 16,21-1-16,-21 1 0,0 0 0,0 42 47,0 0-47,0 1 0,0-1 16,0 0-16,0 0 0,0 0 15,0 0-15,0 1 0,0-1 16,0 0-16,0 0 0,0 0 15,0 0-15,21-21 16,-21 22 0,0-44 15,-21 22-15,21-21-16,-21 21 0,-1-21 15,1 21 1,21-21-16,-21 21 15,21 21 17,0 0-17,21-21 1,-21 21-16,21-21 0,1 0 0,-22 22 16,21-22-16,0 0 0,0 0 0,0 0 15,0 21-15,22-21 0,-22 0 0,21 0 16,-21 0-16,22 0 0,-22 0 0,21 0 15,-21 0-15,1 0 0,-1 0 16,21-21-16,-21 21 0,0-22 0,1 22 16,-1-21-16,0 0 0,0 0 0,-21 0 15,21 0-15,0-22 0,-21 22 0,0 0 16,0 0-16,22 0 16,-22-1-16,0 1 0,0 0 0,0 0 15,0 0-15,-22 21 16,1 0-1,0 0-15,0 21 0,0-21 16,21 21-16,-21 0 0,21 0 0,-22 1 16,22-1-16,0 0 0,0 0 0,0 0 15,0 0-15,0 22 0,0-22 0,0 0 16,0 0 0,22 0-16,-1 1 0,0-1 0,0-21 15,-21 21-15,21-21 0,0 0 0,1 0 16,-1 0-16,0 0 15,0 0-15,0 0 0,0 0 16,-21-21-16,22 21 16,-1-21-16,-21-1 0,21 22 15,-21-21-15,21 21 0</inkml:trace>
  <inkml:trace contextRef="#ctx0" brushRef="#br0" timeOffset="113963.57">14901 7239 0,'-21'0'46,"21"-21"-30,0 0-16,0 0 16,0-1-16,0 1 15,0 0-15,21 21 16,0 0-16,1-21 16,-1 0-16,0 21 0,0 0 15,0 0-15,0 0 0,1 0 16,-1 21-16,-21 0 15,21 0-15,-21 0 0,21 1 0,-21-1 16,0 21-16,0-21 0,0 0 0,0 22 16,0-22-16,0 21 15,0-21-15,0 22 0,-21-22 0,21 21 16,-21-21-16,0 1 0,-1 20 0,1-21 16,0 0-16,0 0 0,-21 1 0,20-1 15,1 0-15,-21 0 0,21 0 0,0-21 16,-1 21-16,-20 1 0,21-22 0,0 0 15,0 0-15,-1 0 0,1 0 0,0 0 16,0 0-16,0 0 0,0 0 16,-1-22-16,1 1 0,21 0 15,-21 0-15,21-21 0,0 20 16,0 1-16,0 0 0,0 0 0,0 0 16,0 0-16,21-1 0,0 1 15,-21 0-15,22 0 0,-1 0 0,0 0 16,0 21-16,0-22 0,0 22 15,1 0-15,-1-21 0,21 21 0,-21 0 16,0 0-16,1 21 0,-1-21 0,-21 22 16,21-1-16,0 0 0,0 0 0,-21 0 15,0 0-15,0 1 0,21 20 0,-21-21 16,22 0-16,-22 0 0,0 1 0,21-1 16,-21 0-16,0 0 0,21 0 15,-21 0-15,21-21 16,-21 22-16,21-22 15,0 0-15,1 0 16,-1 0 0,0 0-16,-21-22 15,21 22-15,0-21 0,0 0 16</inkml:trace>
  <inkml:trace contextRef="#ctx0" brushRef="#br0" timeOffset="114371.81">15515 7493 0,'0'21'31,"-21"-21"-31,21 21 16,0-42 46,0 0-46,-21 21 15,0 0-31,-1 21 16,1 0-16,21 1 15,0-1 1,0 0 0,21-21 15,1 0-15,-1 0-16,0-21 15,0 21-15</inkml:trace>
  <inkml:trace contextRef="#ctx0" brushRef="#br0" timeOffset="117772">16891 7091 0,'0'-21'16,"0"0"-16,0-1 31,0 44 1,0-1-17,0 0-15,0 21 0,0-21 0,0 22 16,0-1-16,0 0 0,0 1 15,0-1-15,0 22 0,0-22 0,0 0 16,0 1-16,0-22 0,0 21 0,0 0 16,0-20-16,0-1 0,0 0 0,0 0 15,0 0-15,0 0 0,0 1 0,-21-1 16,21-42 31,0-1-47,-21 1 0,-1 0 15</inkml:trace>
  <inkml:trace contextRef="#ctx0" brushRef="#br0" timeOffset="118248.11">16679 7281 0,'0'-21'0,"0"42"0,0-63 15,0 21-15,0 0 0,0 0 0,0-1 16,0 1-16,21 0 0,1 0 15,-1 0-15,0 21 0,0-21 0,0-1 16,0 22-16,22 0 0,-1 0 0,-21 0 16,22 0-16,20 0 0,-21 0 15,1 22-15,-1-1 0,0 21 0,1-21 16,-1 22-16,0-1 0,-20 0 0,20 1 16,-21-1-16,-21 0 0,21 22 0,-21-22 15,0 0-15,0 1 0,0-22 16,0 21-16,0-21 0,0 22 0,0-22 15,0 0-15,0 0 0,0 0 16,0 1-16,21-22 31,-21-22-31,0 1 16,0 0-16,22 0 0,-22 0 16,21 0-16,-21-22 0,0 1 0,0 0 15,21-1-15,0 1 0,-21-22 0,21 22 16,-21-21-16,21 20 0,-21-20 0,22 20 15,-1 1-15,-21 21 0,0-21 16,0 20-16,21 1 0,-21 0 0,0 0 16,0 42 15,0 0-31,0 0 16,0 1-16,0-1 0,0 0 15,0 21-15,0-21 0</inkml:trace>
  <inkml:trace contextRef="#ctx0" brushRef="#br0" timeOffset="119420.21">17822 7451 0,'0'0'15,"0"-21"-15,0-1 0,0 1 0,0 0 16,0 42 15,0 0-31,0 1 16,0-1-16,0 0 0,0 21 0,0-21 15,0 1-15,0-1 0,0 0 0,0 0 16,0 0-16,0 0 0,0 1 0,0-1 16,21-21-16,-21 21 0,22-21 15,-22 21-15,21-21 0,0 0 16,0 0-16,0 0 0,0 0 15,1-21-15,-1 21 0,-21-21 16,21 0-16,0-1 0,-21 1 16,21-21-16,-21 21 15,21 0-15,-21-1 0,0-20 0,0 21 16,0 0-16,0 0 0,0-1 0,0 1 16,0 0-16,0 42 31,0 0-16,0 1-15,0-1 0,0 0 0,0 21 16,0-21-16,0 1 0,0-1 0,0 0 16,0 0-16,0 0 0,0 0 15,22-21-15,-1 0 16,0 0-16,0 0 0,0 0 16,22 0-16,-22 0 0,0 0 15,0 0-15,0 0 0,0 0 0,1-21 16,-1 0-16,0 21 0,-21-21 0,0 0 15,21 0-15,-21-1 0,0 1 16,0 0-16,0 0 0,0 0 0,0 0 16,0-1-16,0 1 0,0 42 31,0 1-15,-21-1-16,21 0 0,0 0 15,0 0-15,0 0 0,0 1 16,-21-1-16,21 0 0,0 0 15,0 0-15,0 0 0,0-42 63,0 0-63,21 0 0,-21 0 16,21 0-16,-21-1 0,21-20 15,0 21-15,-21 0 0,22 0 16,-1-22-16,0 22 0,-21 0 0,21 21 15,0-21-15,0 0 0,1 21 16,-1 0-16,0 0 0,0 21 16,-21 0-16,21 0 15,-21 0-15,21 0 0,-21 1 16,0-1-16,0 0 0,0 21 0,0-21 16,0 1-16,0-1 0,0 0 15,0 0-15,0 0 0,0-42 63,22 21-63,-22-21 0,0 0 0,0 0 15,0-1-15,21 1 0,0 0 0,0 0 16,-21 0-16,21-22 0,0 22 16,1 0-16,-1 0 0,-21-21 15,42 20-15,-21 22 0,0-21 0,1 21 16,-1 0-16,0 0 0,0 0 0,0 0 15,0 21-15,1-21 0,-22 22 0,0 20 16,0-21-16,0 0 0,0 0 16,0 22-16,0-22 0,0 0 0,0 0 15,0 0-15,0 22 0,0-22 16,0 0-16,0 0 0,-22 0 16,1-21-1,21 22-15,0-44 31,21 1-31,-21 0 16,22 0-16,-1 0 0</inkml:trace>
  <inkml:trace contextRef="#ctx0" brushRef="#br0" timeOffset="119971.85">19516 6943 0,'0'-21'16,"0"42"-16,0-64 0,-22 43 15,1 0-15,21 22 16,0-1 0,-21 0-16,21 21 0,0-21 0,0 22 15,0-22-15,0 21 0,0 1 16,-21-1-16,21 0 0,0 1 0,0-1 16,0 0-16,0 1 0,-21-22 0,21 21 15,0-21-15,-21 0 0,21 1 16,0-1-16,0 0 0,0 0 15,0-42 17,0 0-32,0 0 15,0-1-15,0 1 16,21 0-16,-21 0 0,21 0 16,0 0-16,-21-1 0,21 1 0,0 0 15,1 0-15,-1 0 0,0 0 0,0 21 16,0 0-16,0-22 0,1 22 15,-1 0-15,21 0 0,-21 22 16,0-1-16,1 0 0,-22 0 0,0 0 16,0 0-16,0 1 0,0-1 0,0 0 15,0 0-15,0 0 0,-22 0 0,1 1 16,0-1-16,0 0 16,0-21-16,0 21 0,-1-21 0,1 0 15,0 0-15,21 21 0,-21-21 0,0 0 16,0 0-16,-1 0 15,1 0 1,21-21 15,0 0-31,21 0 16,1 0-16,-1-1 0</inkml:trace>
  <inkml:trace contextRef="#ctx0" brushRef="#br0" timeOffset="121219.67">20066 7599 0,'0'-21'62,"0"0"-62,21-1 16,0 1-16,-21 0 16,0 0-16,21 21 15,-21-21-15,22 0 0,-22-1 0,0 1 16,21 0-16,-21 0 0,0 0 15,0 0-15,0-1 0,0 1 0,0 0 16,0 0-16,-21 42 47,-1 0-31,22 0-16,0 1 0,0-1 0,0 0 15,0 0-15,-21 0 0,21 0 16,0 1-16,0-1 15,0 0-15,0 0 0,0 0 16,0 0-16,0 1 0,0-1 16,0 0-16,21 0 15,-21 0 1,22-21-16,-1 0 16,0 0-16,0 0 15,0 0-15,0 0 0,1 0 16,-1 0-16,0 0 0,0-21 15,0 21-15,-21-21 0,21 21 16,1-21-16,-22 0 0,21 21 16,0-22-16,-21 1 0,0 0 15,21 0-15,-21 0 0,21 0 0,-21-1 16,0 1-16,0 0 0,0-21 0,0 21 16,0-1-16,21 22 0,-21-21 15,0 0-15,0 0 16,0 42 15,0 0-15,0 0-16,22 1 15,-22-1-15,21-21 0,-21 21 16,21 0-16,-21 0 16,0 0-16,0 1 15,0-1-15,0 0 0,0 0 16,0 0-16,0 0 0,0 1 15,0-1-15,0 0 16,21 0 0,0-21-16,0 0 15,1 0-15,-1 0 16,0 0-16,0 0 0,0 0 16,0 0-16,1-21 0,-1 0 0,0 21 15,0-21-15,0-1 16,0 1-16,1 0 0,-1 0 0,0-21 15,0 20-15,0-20 0,0 21 0,-21-21 16,0 20-16,22-20 0,-22 21 0,0 0 16,21 0-16,-21-1 15,-21 22 1,-1 0-16,1 22 16,21-1-16,-21 0 15,21 0-15,0 0 16,0 0-16,0 1 0,0-1 0,0 0 15,0 0-15,21 0 0,0 0 16,-21 1-16,0-1 0,0 0 16,22-21-16,-22 21 0,0 0 15,21 0-15,-21 1 0,0-1 16,0 0 0,0 0-1,-21-21 1,-1 0-16,1 0 0,0 0 15,0 0-15,0 0 0,0 0 16,-1 0-16,1 0 0,0 0 16,0 0-1,21-21 1,0 0-16</inkml:trace>
  <inkml:trace contextRef="#ctx0" brushRef="#br0" timeOffset="122351.82">14817 9038 0,'0'0'16,"-43"0"0,22 0-16,21-21 0,-21 21 0,21-21 15,0 0-15,0 0 16,0-1-16,21 1 15,0 21 1,0-21-16,22 21 0,-22 0 16,21 0-16,-21 0 0,22 0 0,-22 0 15,21 21-15,-21 0 0,22 1 0,-22-1 16,0 0-16,-21 21 0,0-21 0,0 1 16,0-1-16,0 21 0,-42-21 15,21 0-15,-22 1 0,22-1 0,-21 0 16,-1 0-16,22 0 0,-21-21 0,21 21 15,0-21-15,-22 0 0,43 22 0,-21-22 16,0 0-16,21-22 47,21 22-47,0 0 0,-21-21 0,21 21 16,1 0-16,-1 0 0,0 0 0,21 0 15,-21 0-15,1 0 0,20 0 16,-21 0-16,21 0 0,-20 0 0,20 21 15,-21-21-15,0 22 0,0-1 0,1-21 16,-22 21-16,0 0 0,0 0 0,0 0 16,0 1-16,0-1 0,0 0 0,-43 0 15,22 0-15,0 0 0,-21-21 16,-1 22-16,22-1 0,-21-21 0,21 21 16,-22-21-16,22 0 0,0 0 15,0 0-15,0 0 0,-1 0 0,1 0 16,0 0-16,0 0 0,0 0 15,21-21-15,-21 21 0,21-21 16,-22 21-16,22-22 16,0 1-1,0 0 1,22 21-16,-1-21 0,0 21 0,0-21 16</inkml:trace>
  <inkml:trace contextRef="#ctx0" brushRef="#br0" timeOffset="122539.47">15600 9377 0,'21'0'0,"-42"0"0,63 0 0,-42-21 16,0 0 15,0-1 16</inkml:trace>
  <inkml:trace contextRef="#ctx0" brushRef="#br0" timeOffset="124765.07">16722 8763 0,'-22'0'47,"22"21"-47,0 0 16,0 1-16,0-1 0,0 0 15,0 0-15,22 0 16,-1-21-16,0 21 16,0-21-16,0 0 0,0 0 15,1 0-15,-1 0 0,21 0 0,-21-21 16,0 21-16,22-21 0,-22 0 0,0 21 16,0-21-16,0 0 0,1 21 15,-1-22-15,-21 1 0,0 0 16,0 0-16,0 0 0,0 0 15,-21-1 1,-1 22-16,1 0 16,0 0 15,0 0 0,21 22 0,0-44 501,-21 22-485,0 0-32,-1 0 1,1 0-16,0 0 15,0 0 17,21 22-32,-21-22 15,21 21-15,0 0 0,-21-21 16,-1 21-16,22 0 0,-21 0 16,21 1-16,-21-1 0,0 0 0,0 0 15,21 21-15,0-20 0,0-1 0,-21 0 16,21 0-16,0 0 0,0 0 0,0 1 15,0-1-15,21 0 0,0-21 16,0 21-16,0 0 16,0-21-16,1 21 0,-1 1 0,21-1 0,-21-21 15,22 21-15,-22 0 0,0 0 16,0 0-16,-21 1 0,0-1 16,0 0-16,0 0 0,-21 0 15,0-21-15,0 21 0,-1-21 16,-20 0-16,0 22 0,21-22 0,-22 0 15,1 0-15,0 0 0,-1 0 0,1 0 16,21 0-16,-22 0 0,22 0 0,0 0 16,0 0-16,0 0 0,0-22 0,21 1 31,21 21-15,0-21-16,0 21 15,0-21-15,22 21 0,-22-21 0,21 21 16,0-21-16</inkml:trace>
  <inkml:trace contextRef="#ctx0" brushRef="#br0" timeOffset="125091.96">17441 9102 0,'0'-21'16,"0"42"-16,0-64 0,-21 43 15,0 0 16,21 22-31,0-1 0,-21 0 0,21 21 16,0-21-16,0 22 0,-21-22 0,21 21 16,0 1-16,0-1 0,-22 21 0,1-20 15,21 20-15,-21 1 0,21-22 0,-21 22 16,0-1-16,0 1 0,21-1 16,-22 1-16,1-1 0,21 1 0,0-22 15,0 21-15,-21-20 0,21-1 0,0 0 16,-21-20-16,21 20 0,0-21 0,0 0 15,0-42 1,0 0 0,0 0-16,0 0 0,0-22 15,21 1-15,-21 21 0,0-22 0,0 1 16,0 0-16</inkml:trace>
  <inkml:trace contextRef="#ctx0" brushRef="#br0" timeOffset="125383.92">17230 9292 0,'0'-42'16,"0"84"-16,21-105 0,-21 20 0,0 22 0,0 0 0,21 0 16,0 0-16,0 0 0,0-1 0,1 1 15,-1 21-15,21 0 0,-21 0 16,22 0-16,-22 0 0,21 0 16,0 0-16,-20 21 0,-1 1 0,0-1 15,0 21-15,-21-21 0,0 0 0,0 22 16,0-22-16,-21 0 0,0 21 0,0-20 15,-22-1-15,1 0 0,0-21 16,-1 21-16,1 0 0,0-21 0,-1 0 16,22 21-16,-21-21 0,21 0 0,-1 0 15,44 0 17,-1 0-32,0-21 0,0 21 15,21-21-15,-20 0 0,-1 21 0,21-21 16</inkml:trace>
  <inkml:trace contextRef="#ctx0" brushRef="#br0" timeOffset="125747.14">17674 9229 0,'21'0'16,"0"0"-1,1-21-15,-1 21 16,0-22-16,0 22 0,0 0 0,0-21 15,1 21-15,-1-21 0,0 0 16,0 21-16,0-21 0,0 21 0,1-21 16,-22-1-16,0 1 0,0 0 31,-22 21-31,1 0 0,0 0 0,0 0 16,0 0-16,-22 21 0,22 0 0,0 1 15,0-22-15,0 21 0,0 0 0,21 0 16,0 0-16,0 0 0,-22 1 0,22-1 15,0 0-15,0 0 0,0 0 16,22 0-16,-1-21 16,0 22-16,0-22 0,0 0 15,0 0-15,1 0 0,-1 0 16,0 0-16,0 0 0,0 0 0,0-22 16,1 22-1,-1-21-15</inkml:trace>
  <inkml:trace contextRef="#ctx0" brushRef="#br0" timeOffset="126215.76">18288 9123 0,'0'-21'0,"0"42"0,0-63 16,0 20-16,21 1 0,-21 0 15,-21 21 1,0 0 0,0 0-16,21 21 0,-22 0 15,1 1-15,0-1 0,0 0 16,0 0-16,0 0 0,21 0 15,-22 22-15,22-22 0,-21 0 0,21 0 16,0 64 0,21-85-16,1 0 0,-1 21 15,0-21-15,0 0 0,0 0 0,0 0 16,1 0-16,-1 0 0,21-21 0,-21 0 16,0 21-16,1-21 0,20-1 15,-21 1-15,21 0 0,-20 0 0,20 0 16,-21 0-16,21-1 0,-20 1 15,-1 0-15,-21 0 0,21 0 0,0 0 16,-21 42 15,0 0-31,-21 0 0,21 0 16,-21 0-16,21 1 0,0 20 0,0-21 16,-21-21-16,21 21 0,0 0 0,0 1 15,-22-1-15,22 0 16,0-42 31,22 0-47,-22-1 0,21-20 15,-21 21-15,0 0 16,0-22-16</inkml:trace>
  <inkml:trace contextRef="#ctx0" brushRef="#br0" timeOffset="126347.45">18648 8954 0,'0'-22'16,"0"86"-16,0-106 0,0-22 15,0 85 32,0 0-31,21 1-16,0-22 0</inkml:trace>
  <inkml:trace contextRef="#ctx0" brushRef="#br0" timeOffset="127132">19198 9144 0,'0'0'0,"0"-42"16,0 21 0,0-1-16,0 1 0,0 0 15,0 0-15,-21 21 0,0 0 16,0 0-16,-1 0 0,1 0 15,0 0-15,0 21 0,21 0 0,-21 0 16,0 1-16,-1-1 16,1 0-16,0 0 0,0 0 0,0 0 15,21 1-15,-21-1 0,21 0 0,0 0 16,0 0-16,0 0 16,21-21-16,0 0 15,0 0-15,0 0 0,0 0 16,1 0-16,-1 0 0,0 0 0,0 0 15,0-21-15,0 21 0,1-21 0,-1 0 16,0 0-16,0 0 0,0-1 0,-21 1 16,21 0-16,1-21 0,-22 21 15,0-1-15,0-20 0,21 21 0,-21 0 16,0 0-16,0-1 16,-21 44-1,21-1 1,-22 0-16,22 0 0,-21 0 15,21 0-15,0 1 0,0-1 16,0 21-16,0-21 0,0 0 16,0 1-16,0-1 0,0 0 0,21-21 15,1 21-15,-1-21 0,0 0 0,0 0 16,0 0-16,0 0 0,1 0 0,-1 0 16,0 0-16,0 0 0,21 0 15,-20 0-15,-1-21 0,0 0 16,21 0-16,-21 21 0,1-43 0,-1 22 15,0 0-15,0 0 0,0-22 0,-21 1 16,21 21-16,1-21 0,-22-22 0,0 22 16,21-1-16,-21 1 0,0 21 15,0-21-15,0 20 0,0 1 0,0 0 16,0 0-16,0 0 0,-21 21 16,-1 21-16,1 0 15,21 0-15,0 0 0,-21 22 16,21-1-16,-21 0 0,21 1 0,-21-1 15,21 0-15,0 1 0,0-1 16,0-21-16,0 22 0,0-1 0,0-21 16,0 21-16,0-20 0,21-1 0,0 0 15,0 0-15,0 0 16,1-21-16,-1 0 0,0 0 0,0 0 16,0 0-16,0 0 0,1 0 0,-1 0 15,-21-21-15,21 21 0,0-21 0,21 0 16</inkml:trace>
  <inkml:trace contextRef="#ctx0" brushRef="#br0" timeOffset="128156.9">20913 8848 0,'0'-21'0,"21"-1"15,-21 1-15,0 0 16,0 0-16,-21 0 0,-1 21 0,1 0 16,0 0-16,0 0 0,0 0 0,0 0 15,-1 0-15,-20 21 0,21 0 0,0 0 16,0 22-16,-1-22 0,1 21 16,0 0-16,0 1 0,21-1 0,0-21 15,-21 22-15,21-1 0,0-21 0,0 21 16,0-20-16,0-1 0,0 0 0,21 0 15,0 0-15,0 0 0,22-21 0,-22 0 16,21 22-16,0-22 0,-20 0 16,20 0-16,0 0 0,1-22 0,-1 22 15,-21-21-15,21 0 0,1 0 0,-1 0 16,-21 0-16,22-22 0,-1 1 16,-21 21-16,21-22 0,-20-20 0,20 21 15,-21-1-15,0-20 0,-21 20 16,21-20-16,-21 21 0,22-1 0,-22 1 15,0 21-15,0-22 0,0 22 0,0 0 16,0 42 0,0 22-16,0-22 15,0 0-15,0 21 0,-22 1 16,1-1-16,0 0 0,21 1 16,-21 20-16,0-21 0,0 1 0,21-1 0,-22-21 15,1 22-15,0-22 0,21 0 16,0 21-16,-21-21 0,21 1 15,21-44 17,0 1-17,-21 0-15,21 0 0,1 0 0,-22 0 16,21-1-16,0 1 0,0 0 0,-21 0 16,21 0-16,0 21 0,1-21 15,-1 21-15,0 0 0,0 0 16,0 21-16,-21 0 15,0 0-15,0 0 0,0 0 16,0 1-16,0-1 0,0 0 16,0 0-16,0 0 0,21 0 15,-21 1-15,0-1 0,22-21 0,-22 21 16,21-21-16,0 21 0,0-21 16,0 0-16,0 0 0,1 0 15,-1 0-15,0 0 0,0 0 0,21-21 16,-20 21-16,-1-21 0,0 0 15,0 21-15,0-22 0</inkml:trace>
  <inkml:trace contextRef="#ctx0" brushRef="#br0" timeOffset="128573.12">22077 8975 0,'21'-21'0,"-63"126"0,63-189 0,0 41 0,-21 22 16,0 0-16,0 0 16,0 0-16,-21 21 0,0 0 15,-1 0-15,1 0 0,0 0 16,0 0-16,0 0 0,0 21 0,-1 21 15,22-21-15,-21 1 0,0-1 16,0 21-16,21-21 0,-21 22 0,21-22 16,0 0-16,0 0 0,0 0 0,0 0 15,0 1-15,0-1 0,0 0 16,21-21-16,0 0 0,0 0 0,0 0 16,1 0-16,-1 0 15,0-21-15,0 21 0,0-21 0,-21-22 16,21 22-16,-21 0 15,22 0-15,-22-22 0,0 22 0,0 0 16,0 0-16,0 0 0,0 0 0,0-1 16,21 44 15,-21-1-31,0 0 0,0 0 0,0 0 16,0 0-16,0 1 0,0-1 0,0 0 15,0 0-15,0 0 0,0 0 16,0 1-16,21-22 0,-21 21 0,21 0 15,0-21 1,0 0-16,1 0 16,-1 0-16,0 0 0,0-21 15</inkml:trace>
  <inkml:trace contextRef="#ctx0" brushRef="#br0" timeOffset="128936.45">22331 8954 0,'0'0'0,"0"-22"0,0 1 0,0 0 16,0 0-16,21 21 16,0 0-16,0 0 15,0 0-15,1 0 0,-22 21 16,21-21-16,0 21 0,0 0 16,0 1-16,-21-1 0,0 21 0,0-21 15,21 0-15,-21 1 0,0-1 0,0 0 16,0 0-16,0 0 0,0 0 15,0 1-15,-21-1 0,0-21 16,21-21 15,0-1-31,0 1 16,0 0-16,21 0 16,-21 0-16,21 0 0,1-1 15,-22 1-15,21 0 0,-21-21 0,21 21 0,0-1 16,-21 1-16,21 0 0,0 21 15,1 0 1,-1 0-16,0 0 16</inkml:trace>
  <inkml:trace contextRef="#ctx0" brushRef="#br0" timeOffset="129430.55">23135 9038 0,'0'0'16,"21"-42"0,-21 21-16,0 0 0,0-1 15,0 1-15,0 0 0,0 0 16,0 0-16,-21 21 0,0 0 16,0 0-16,0 0 15,-1 0-15,1 21 0,0 0 0,0 0 16,0 0-16,0 1 0,-1-1 0,1 21 15,0-21-15,0 0 0,0 1 16,0 20-16,21-21 0,0 0 0,0 0 16,0 1-16,0-1 0,21-21 15,0 0-15,0 0 0,0 0 16,0 0-16,1 0 16,-1 0-16,0-21 0,0 21 15,0-22-15,0 22 0,1-21 0,-1 0 16,0 0-16,-21 0 0,0 0 0,21-22 15,-21 22-15,21 0 0,-21 0 0,0 0 16,0-1-16,0 44 31,0-1-31,0 0 16,-21 0-16,21 0 0,0 0 0,0 1 16,0-1-16,0 0 0,0 0 15,0 0-15,0 0 0,0 1 0,0-1 16,21 0-16,0-21 15,1 0-15,-1 0 16,0 0-16,0 0 0,0 0 16</inkml:trace>
  <inkml:trace contextRef="#ctx0" brushRef="#br0" timeOffset="129701.55">23516 8954 0,'0'-85'31,"0"170"-31,-21-170 0,0 85 0,0 0 16,-1 0-16,1 21 16,21 0-16,-21 0 0,0 1 15,21 20-15,-21-21 0,21 0 0,0 22 16,0-22-16,0 0 0,0 0 0,0 0 16,0 0-16,0 1 0,0-1 15,0 0-15,0 0 0,0 0 16,21-21-16,0 0 0,0 0 15,0 0-15,1 0 0,-1 0 16,0 0-16,0-21 0,0 21 0,0-21 16,1 0-16,-1 21 0,0-21 15,0-1-15</inkml:trace>
  <inkml:trace contextRef="#ctx0" brushRef="#br0" timeOffset="129980.03">23834 8678 0,'0'0'16,"21"-42"-16,-21 21 0,0-21 0,0 20 15,0-20-15,0 21 0,0 0 16,0 0-16,0 42 31,0 0-31,-21 0 0,21 0 0,0 0 16,0 22-16,-22-22 0,1 21 0,21 1 16,-21-1-16,21 0 0,-21 1 0,21 20 15,0-21-15,0 1 0,0-1 16,0-21-16,-21 22 0,21-22 15,0 21-15,0-21 0,0 0 0,0 1 16,0-1-16,0 0 0,21-21 16,0 0-1,0 0-15,0 0 16,1-21-16,-1 0 0,0 21 16,0-22-16</inkml:trace>
  <inkml:trace contextRef="#ctx0" brushRef="#br0" timeOffset="130889.79">24066 9081 0,'22'0'47,"-1"0"-47,0 0 15,0 0-15,0 0 16,0-22-16,-21 1 0,22 21 15,-22-21-15,0 0 0,21 0 16,-21 0-16,0-1 16,-21 22-1,-1 0-15,1 0 16,0 0-16,0 0 0,0 22 16,0-1-16,21 0 15,-22 0-15,22 0 0,0 0 0,0 1 16,-21-1-16,21 0 15,0 0-15,0 0 0,0 0 0,0 1 16,21-1-16,1-21 0,-1 21 16,0-21-16,0 0 15,0 0-15,0 0 0,1 0 16,-1 0-16,0 0 0,0 0 0,0 0 16,0-21-16,1 21 15,-1-21-15,0-1 0,0 1 0,0 0 16,-21 0-16,0 0 0,21 0 15,1-22-15,-1 22 16,-21 0-16,21 0 0,0 21 16,-21 21 15,0 0-31,0 0 0,0 0 16,0 1-16,0-1 0,0 0 15,0 0-15,21 0 0,-21 0 16,21 1-16,-21-1 0,22-21 15,-1 0-15,-21 21 0,21-21 0,0 0 16,0 0-16,0 0 0,1 0 16,-1 0-16,0 0 15,0 0-15,0 0 0,0 0 0,1-21 16,-1 0-16,0 21 0,0-22 16,0 1-16,0 0 0,1 0 0,-1-21 15,0 20-15,0-20 0,0 21 16,-21 0-16,0-22 0,21 22 0,-21 0 15,0 0-15,-21 21 32,21 21-32,-21 0 15,21 0-15,0 1 0,0-1 16,0 0-16,0 0 0,0 0 0,0 0 16,0 1-16,0-1 0,0 0 15,0 0-15,0 0 16,0 0-16,0 1 0,0-1 15,0 0-15,0 0 16,-21-21-16,0 0 16,0 0 15,-1 0-15,22-21-16,-21 0 15,0 0-15,0-1 16,0 1-16</inkml:trace>
  <inkml:trace contextRef="#ctx0" brushRef="#br0" timeOffset="131162.29">23812 8721 0,'-21'-21'16,"42"21"-1,1 0-15,20 0 0,-21 0 16,21-22-16,1 22 0,-1 0 16,0 0-16,1 0 0,-1 0 15,-21 0-15,22 0 0,-22 0 0,21 0 16,-21 0-16,0 0 0,1 0 16,-44 0 30,1 0-46</inkml:trace>
  <inkml:trace contextRef="#ctx0" brushRef="#br0" timeOffset="132471.47">14944 10859 0,'21'-22'0,"0"-20"15,-21 21-15,0 0 16,0 0-16,0-1 16,0 1-1,0 42 1,0 1-16,0 20 15,0-21-15,0 21 0,0-20 0,0 20 16,0 0-16,-21 1 0,0-1 16,21 0-16,-22-21 0,1 22 15,21-1-15,-21 0 0,0-20 0,21-1 16,-21 0-16,21 0 0,0 0 0,0-42 47,21 0-32,0 21-15,0-21 0,0 0 16,1 21-16,-1-22 0,0 22 0,0-21 16,0 21-16,0-21 0,1 21 15,-1-21-15,0 0 0,0 21 0,0-21 16,0 21-16,1-22 0,-22 1 16,21 21-16,-21-21 0,21 21 0,-21-21 15,0 0-15,0 0 0,0-1 16,0 1-16,0 0 15,-21 21 1,0 0-16,-1 21 16,1-21-16,0 21 0,21 1 15,0-1-15,-21 21 0,21-21 16,-21 22-16,21-22 0,-21 21 0,21-21 16,0 22-16,0-1 0,-22-21 0,22 0 15,0 22-15,-21-22 0,21 0 0,0 0 16,0 0-16,0 0 0,0 1 15,0-1-15,0 0 32,0-42-17,0 0 1,21-1-16,1 1 0</inkml:trace>
  <inkml:trace contextRef="#ctx0" brushRef="#br0" timeOffset="132799.85">15621 11176 0,'0'0'15,"0"21"17,21-21-17,0 0 1,0 0-16,-21-21 15,22 0-15,-1 21 0,-21-21 16,0 0-16,0-1 16,-21 22-16,-1 0 15,1 0-15,0 0 16,0 0 0,21 22-16,0-1 15,-21-21-15,21 21 0,0 0 16,21-21 15</inkml:trace>
  <inkml:trace contextRef="#ctx0" brushRef="#br0" timeOffset="135139.71">17484 10520 0,'0'0'16,"0"-64"-16,0 43 15,0 0-15,0 0 0,21 0 0,-21 0 16,21-1-16,0 1 0,-21 0 16,0 0-16,21 21 0,0-21 15,-21 0-15,22-1 16,-22 44 0,0-1-16,0 0 15,0 21-15,-22 1 0,22-1 16,0 0-16,0 22 0,-21-22 0,0 22 15,21-22-15,-21 21 0,21-20 0,-21-1 16,21 22-16,-21-22 0,-1 0 0,22 1 16,0-22-16,-21 21 0,21-21 0,-21 22 15,21-22-15,0 0 0,-21 0 16,21 0-16,-21-21 16,21-21-1,0 0-15,0 0 16,0 0-16,0-1 0,0 1 0,0 0 15,0 0-15,21 0 0,0-22 16,-21 22-16,21-21 0,0 21 0,1-22 16,-1 22-16,0-21 0,21 0 0,-21 20 15,1-20-15,20 21 0,0 0 16,-21-22-16,22 43 0,-1-21 0,-21 21 16,22 0-16,-22 0 0,21 0 0,-21 0 15,0 21-15,1 1 0,-22-1 0,0 0 16,0 0-16,0 21 0,0-20 15,-22-1-15,1 0 0,0 0 0,-21 0 16,-1 0-16,22 1 0,-21-1 16,0-21-16,20 21 0,-20-21 0,21 0 15,0 0-15,0 0 0,-1 0 0,1 0 16,0 0-16,21 21 47,21 0-47,0-21 15,-21 21-15,22 1 0,-22-1 0,21 0 16,0 0-16,-21 0 0,21 0 16,0-21-16,-21 22 0,21-1 0,1 0 15,-1-21-15,-21 21 0,21-21 16,0 21-16,0-21 16,0 0-16,1 0 15,-1 0-15,0-21 16,0 21-16,-21-21 0</inkml:trace>
  <inkml:trace contextRef="#ctx0" brushRef="#br0" timeOffset="135528.99">18119 11007 0,'0'21'31,"21"-21"-15,0 0-16,0 0 0,0 0 15,0 0-15,1 0 0,-1 0 0,0-21 16,0 21-16,0-21 0,0 21 16,1 0-16,-1-22 0,-21 1 0,21 21 15,-21-21-15,21 21 0,-21-21 0,0 0 16,-21 21 0,0 0-16,0 0 0,-1 0 15,1 0-15,-21 21 16,21 0-16,0-21 0,-1 21 15,1 0-15,0 1 0,21-1 0,-21 0 16,21 0-16,0 0 0,-21 0 0,21 1 16,0-1-16,0 0 0,0 0 0,0 0 15,21-21-15,0 21 0,0-21 0,0 0 16,1 22-16,-1-22 0,0 0 16,0 0-16,0 0 0,0 0 0,22 0 15,-22 0-15,0-22 0,0 1 0,22 0 16,-22 21-16,0-21 0,21 0 0,-21 0 15,1-1-15</inkml:trace>
  <inkml:trace contextRef="#ctx0" brushRef="#br0" timeOffset="136092.94">18775 10943 0,'21'-42'15,"0"0"1,-63 126-16,84-147 31,-42 84-31,0 0 16,-21 0-16,21 0 0,0 1 15,0-1-15,-21 0 0,21 0 0,0 0 16,0 0-16,0 1 0,0-1 16,21-21-16,0 21 0,0-21 15,0 0-15,1 0 0,-1 0 16,21 0-16,-21-21 0,0 21 16,1-21-16,20-1 0,-21 22 15,0-21-15,0 0 0,1 0 0,-22 0 16,21 0-16,-21-1 0,21 1 0,0 0 15,-21 0-15,0 0 0,0 0 16,0 42 15,0 0-31,0 0 16,-21 21-16,21-20 0,-21-1 0,21 21 16,-21-21-16,21 22 0,0-1 0,-22 0 15,22 22-15,-21-22 0,21 22 16,-21-1-16,21-21 0,0 22 0,0-1 15,-21 1-15,0-1 0,21 1 16,-21-1-16,-1 1 0,22-1 0,-21 1 16,0-22-16,21 1 0,-21-1 0,0 0 15,0-21-15,-1 22 0,-20-22 0,21 0 16,0-21-16,-22 0 0,22 21 0,-21-21 16,21 0-16,-22 0 0,22 0 0,0-21 15,-21 21-15,21-21 0,-22 0 0,22 21 16,0-21-16,0-1 0,0 1 15,-1 0-15,1 0 0,21 0 0,0-22 16,0 22-16,0 0 0,0-21 16,0 21-16,0-22 0,21 22 0,1-21 15,-1-1-15,0 1 0,0 0 0,21-1 16,-20 1-16,20 0 0</inkml:trace>
  <inkml:trace contextRef="#ctx0" brushRef="#br0" timeOffset="136703.82">19579 10837 0,'0'-21'16,"0"42"-16,0-63 0,0 21 0,-21 21 16,0 0-1,0 0 1,21 21-16,0 0 0,-22 0 0,22 1 15,-21-1-15,21 0 0,0 0 0,-21 0 16,0 0-16,21 1 0,-21-1 0,21 0 16,0 0-16,0 0 0,0 0 0,0 1 15,21-22 17,0 0-32,0-22 0,0 1 15,1 0-15,-1 21 0,0-21 0,-21 0 16,21 21-16,0-21 0,0-1 15,-21 1-15,22 21 16,-1 0-16,-21 21 31,0 1-31,0-1 16,0 0-16,0 0 0,0 0 0,0 0 16,21 1-16,0-22 15,-21 21-15,21-21 0,0 0 0,1 21 16,-1-21-16,0 0 0,0 0 15,0 0-15,0 0 0,1-21 0,-1 21 16,0-21-16,0 21 0,-21-22 0,21 1 16,-21 0-16,21 0 0,-21 0 15,0 0-15,0-1 0,0 1 16,0 0-16,0-21 0,0 21 0,0-1 16,0 1-16,0 0 0,-21 21 31,0 0-16,0 21-15,21 0 16,0 1-16,21-22 16,0 21-1,0-21-15</inkml:trace>
  <inkml:trace contextRef="#ctx0" brushRef="#br0" timeOffset="137115.56">20299 10837 0,'0'-21'0,"0"0"16,0 0-16,-21 21 31,-1 0-31,1 21 16,21 0-16,0 0 0,-21-21 0,0 22 16,21 20-16,-21-21 0,21 0 15,0 0-15,0 1 0,0-1 0,0 21 16,0-21-16,0 0 0,0 1 0,21-1 15,-21 0-15,21-21 16,0 0-16,-21 21 0,21-21 0,1 0 16,-1 0-16,0 0 0,0 0 0,0-21 15,0 0-15,1 0 0,-1 21 0,0-22 16,0 1-16,0 0 0,-21-21 0,0 21 16,0-1-16,0-20 0,0 21 0,0 0 15,0-22-15,0 22 0,0 0 16,-21 0-16,0 21 0,0-21 0,0 21 15,-22 0-15,1 0 16,0 0-16,42 21 0,-22-21 16,1 21-16,21 0 0,-21-21 15,21 21-15,0 1 16,21-1-16,0-21 16,1 0-16,-1 0 0,0 0 0,21 0 15</inkml:trace>
  <inkml:trace contextRef="#ctx0" brushRef="#br0" timeOffset="137543.76">20786 10837 0,'0'0'0,"-22"-21"0,1-21 16,21 21 15,21 21-31,1 0 0,-1 0 15,0 0-15,0 0 0,0 21 0,0-21 16,-21 21-16,22 0 0,-1 0 0,0 1 16,-21-1-16,0 0 0,21 0 15,-21 0-15,0 0 0,0 1 0,0-1 16,0 0-16,0 0 0,0 0 16,0 0-16,-21-21 0,21 22 15,-21-22-15,0 0 16,-1 0-16,22-22 31,0 1-31,0 0 0,22 0 16,-1 0-16,0 0 0,-21-1 0,21 1 15,0-21-15,0 21 0,-21 0 0,22-1 16,-1-20-16,0 21 0,0 0 0,-21 0 16,21 21-16,0-22 0,1 1 15,-1 21 1,0 0-16,-21 21 15,0 1-15,21-22 0,-21 21 16,21-21-16</inkml:trace>
  <inkml:trace contextRef="#ctx0" brushRef="#br0" timeOffset="138172.6">21611 10880 0,'21'-21'16,"-42"42"-16,42-64 0,-21 22 0,0 0 0,0 0 15,0 0-15,0 0 0,0-1 16,-21 22 0,0 0-16,0 0 0,0 0 15,-1 0-15,1 0 0,0 22 0,0-1 16,-21 0-16,20 0 0,1 0 0,-21 0 15,21 1-15,0-1 0,-22 0 0,22 0 16,0 21-16,21-20 0,0-1 16,-21 0-16,21 0 0,0 0 0,0 0 15,0 1-15,21-22 0,0 21 16,0-21-16,0 0 0,1 0 0,-1 0 16,0 0-16,0 0 0,0 0 0,22 0 15,-22-21-15,0-1 16,0 22-16,0-21 0,0 0 0,1 0 15,20 0-15,-21-22 0,0 22 0,0-21 16,-21 21-16,22-22 0,-1 1 0,0-21 16,0 20-16,-21-20 0,0 20 0,21-20 15,-21 21-15,0-1 0,0 1 16,21 0-16,-21 20 0,0 1 0,0 0 16,0 42-1,-21 0-15,21 22 16,0-22-16,-21 21 0,21 1 15,0-1-15,0 0 0,0 1 0,-21-1 16,21 0-16,-21 1 0,21-1 16,0 0-16,0-21 0,-21 22 0,21-22 15,0 21-15,0-21 0,0 1 16,0-1-16,0 0 0,0 0 0,0 0 16,0 0-16,0 1 0,21-22 31,0 0-31,0 0 0,0-22 15,0 22-15,1-21 16,-1 0-16,0 21 0</inkml:trace>
  <inkml:trace contextRef="#ctx0" brushRef="#br0" timeOffset="138649.6">22204 10816 0,'21'-21'0,"-42"42"0,63-63 0,-42 21 16,21 21-16,0-21 0,-21-1 15,22 1-15,-44 21 32,1 0-17,0 0-15,0 21 0,0 1 16,0-22-16,-1 21 0,1 0 16,0 0-16,0 0 0,21 0 15,-21 1-15,21-1 0,0 0 16,0 0-1,21 0-15,0-21 16,0 21-16,0-21 16,1 22-16,-1-22 0,0 0 15,-21 21-15,21-21 0,0 0 16,-21 21-16,0 0 0,0 0 31,-21-21-31,0 0 16,0 0-16,0 0 0,-1 0 15,1 0-15,0 0 0,0 0 16,0 0-16,0 0 16,-1 0-1,22 21 1</inkml:trace>
  <inkml:trace contextRef="#ctx0" brushRef="#br0" timeOffset="143771.48">2328 8043 0,'0'22'16,"-21"-22"0,0 0-1,0 0 16,0 0-31,-1-22 16,22 1 0,0 0-16,0 0 15,0-21 1,22 20-16,-1 1 0,0 21 16,0-21-16,0 21 0,0 0 15,1 0-15,-1 0 16,0 0-16,0 0 0,0 21 15,-21 0-15,21 1 0,-21-1 0,22 21 16,-22-21-16,0 22 0,0-22 16,0 21-16,0-21 0,0 22 0,0-1 15,-22-21-15,1 21 0,0 1 16,0-22-16,0 21 0,-22-21 0,1 22 16,0-22-16,-1 21 0,1-21 0,0 1 15,21-1-15,-22 0 16,22-21-16,-21 0 0,21 21 0,-1-21 0,1 0 15,0 0-15,0 0 0,21-21 16,-21 0-16,21 0 0,-21-1 16,21 1-16,0 0 0,0 0 0,0 0 15,0 0-15,0-1 0,0-20 16,0 21-16,21 0 0,0 0 16,0 21-16,0 0 0,0 0 15,1 0-15,20 21 0,-21-21 16,0 21-16,0 0 0,1 0 15,-1 0-15,0 1 0,0-1 0,-21 0 16,21 0-16,0 0 0,1 0 16,-22 1-16,0-1 0,0 0 15,21-21-15,-21 21 16,0-42 31,21 0-32</inkml:trace>
  <inkml:trace contextRef="#ctx0" brushRef="#br0" timeOffset="143977.75">2794 8340 0,'21'0'15,"0"0"-15,-42 0 94,21-21-78</inkml:trace>
  <inkml:trace contextRef="#ctx0" brushRef="#br0" timeOffset="145243.72">4381 7789 0,'0'-21'0,"0"42"0,0-63 0,0 21 16,0 0-16,0 0 16,0-1-16,0 1 0,-21 0 15,21 0-15,-21 21 0,0 0 16,0 0-16,0 0 0,-22 0 16,22 0-16,0 0 0,-21 21 0,20 0 0,-20 0 15,21 22-15,0-1 16,-22 0-16,22 1 0,0 20 0,0-20 15,0 20-15,0 1 0,21-1 0,0 1 16,-22-1-16,22-21 0,0 1 16,0-1-16,0 0 0,0 1 0,0-22 15,22 0-15,-1 0 0,-21 0 0,21 1 16,0-22-16,0 0 0,22 0 16,-22 0-16,0 0 0,0 0 0,21 0 15,-20 0-15,20 0 0,0-22 0,-21 1 16,22 0-16,-1 0 0,0 0 15,1-22-15,-1 22 0,0 0 0,1-21 16,-22 21-16,21-22 0,-42 22 16,0 0-16,0-21 0,0 20 0,0-20 15,0 21-15,0 0 0,-21 0 16,0 21-16,0 0 0,0 0 0,-1 0 16,-20 0-16,21 21 0,0 0 0,0 0 15,-1 0-15,1 0 0,0 1 16,0 20-16,0-21 0,0 21 15,-1 22-15,22-43 0,0 0 0,-21 0 16,21 1-16,0-1 0,0 0 16,21-21-1,1 0-15,-1 0 0,0 0 16,0 0-16,0-21 0,22 0 16,-22 21-16,0-22 0,21 1 15,-21 0-15,22 0 0,-22 0 0,0 0 16,0-1-16,0 1 0,1 0 15,-1 21-15,0-21 0,-21 0 0,0 0 16,0 42 15,-21 0-31,21 0 16,0 21-16,0-20 0,0-1 0,0 0 16,-21 21-16,21-21 0,0 1 15,0-1-15,0 0 0,0 0 0,0 0 16,21-21-16,-21 21 15,21-21-15,0 0 0,0 0 0,0 0 16,22 0-16,-22-21 0,0 21 16,21-21-16,-20 0 0,20 0 0,-21 21 15,0-21-15,0-1 0,1 1 0,-1-21 16,0 21-16,0 0 0,-21-1 16,0 1-16,0 0 0,0 0 0,0 0 15,21 0-15,-21 42 31,-21 0-31,21 0 16,0 21-16,0-20 0,-21 20 0,21 0 16,-21 1-16,21-1 0,0 0 15,0 22-15,-21-22 0,21 22 16,-22-1-16,1 22 0,21-22 0,-21 22 16,0-22-16,0 22 0,21-21 0,-21 20 15,-1-20-15,1-1 0,21 1 0,0-1 16,-21 1-16,21-22 0,-21 0 15,21 1-15,0-22 0,0 0 0,0 0 16,0 0-16,0-42 16,0 0-16,0 0 15,0 0-15,0 0 0,0-22 0,0 1 16,0 0-16,0-1 16,0 1-16,0 0 0,21-22 0,-21 22 15,21-22-15</inkml:trace>
  <inkml:trace contextRef="#ctx0" brushRef="#br0" timeOffset="145546.67">5038 8255 0,'0'0'0,"21"-21"0,21-64 16,-21 64 0,0 21-16,1-21 0,-1 0 0,0 21 15,21 0-15,-21 0 0,22 0 16,-22 0-16,0 0 0,0 21 15,0 0-15,-21 0 0,0 0 0,0 1 16,0 20-16,0-21 0,-21 0 0,21 22 16,-42-22-16,21 0 0,0 0 15,-22 0-15,22 0 0,0-21 0,-21 22 16,20-1-16,1-21 0,0 0 0,21 21 16,-21-21-16,42-21 46,0 21-30,0-21-16</inkml:trace>
  <inkml:trace contextRef="#ctx0" brushRef="#br0" timeOffset="146823.79">5376 8424 0,'21'0'31,"1"0"-31,-1-21 15,0 0-15,0 0 0,0 0 16,0 0-16,1-1 0,-1 1 0,0-21 16,0 21-16,0-22 0,0 1 15,1 0-15,-1-1 0,0 1 16,0 0-16,0 21 0,-21-22 0,0 1 16,0 21-16,0-22 0,0 22 0,0 0 15,0 0-15,-21 21 16,0 0-16,21 21 15,-21 0-15,0 0 0,21 1 0,-22-1 16,22 21-16,-21 0 0,21 1 16,0-1-16,-21 0 0,21 1 0,-21-1 15,21 0-15,0-20 0,0 20 0,0 0 16,0-21-16,0 1 0,0 20 16,0-21-16,0 0 0,21-21 0,0 21 15,0-21-15,1 0 0,-1 0 0,0 0 16,0 0-16,0 0 0,0 0 0,1 0 15,-1 0-15,0-21 16,21 21-16,-21-21 0,1 0 0,-1 0 16,0 0-16,0-1 0,-21 1 0,21 0 15,0-21-15,-21 21 0,0-1 16,22 1-16,-22 42 31,0 1-15,0-1-16,0 0 0,0 0 15,0 0-15,0 0 0,0 1 0,0-1 16,0 0-16,21 0 0,-21 0 16,21 0-16,0-21 15,0 0-15,0 0 0,1 0 0,-1 0 16,0 0-16,0 0 0,21 0 16,-20 0-16,-1 0 0,21-21 0,-21 21 15,22-21-15,-22 0 0,21 0 0,-21 21 16,0-21-16,1-1 0,-1 1 0,0 0 15,-21 0-15,21 0 0,-21-22 16,0 22-16,0 0 0,0 0 0,0 0 16,-21 0-16,0 21 0,0 0 15,-1 0-15,1 0 0,0 0 16,0 21-16,0 0 0,-22-21 16,22 21-16,0 21 0,21-20 0,-21-1 15,0 0-15,21 42 0,0-41 16,0-1-16,0 0 0,0 0 15,0 0-15,21-21 0,0 0 16,0 0-16,0 0 0,1 0 16,-1 0-16,0 0 0,0-21 0,0 21 15,0-21-15,-21 0 0,22 21 16,-1-21-16,-21-1 0,0 1 0,21 0 16,-21 0-16,21 0 0,-21 0 15,0-1-15,0 1 0,0 0 0,0 0 16,0 42 15,0 0-31,0 0 0,0 1 16,0-1-16,0 0 0,0 0 0,0 0 15,0 0-15,0 1 0,0-1 16,0 0-16,21 0 0,0-21 16,1 0-16,-22 21 0,21-21 0,21 0 15,-21 0-15,0 0 0,1 0 0,20 0 16,-21 0-16,0-21 0,0 21 15,22-21-15,-22 0 0,0 0 0,0-1 16,0 1-16,-21 0 0,22-21 16,-1 21-16,-21-22 0,0 1 0,21 0 15,0-1-15,-21 1 0,21 0 16,-21-1-16,0 1 0,0 0 0,0 20 16,0-20-16,0 21 0,0 0 0,0 0 15,0-1-15,-21 44 31,21-1-31,0 0 0,-21 0 16,21 21-16,-21-20 0,21 20 0,0 0 16,-21 1-16,21-1 0,0 0 15,0 22-15,0-43 0,0 21 0,0 1 16,21-1-16,0-21 0,0 0 16,-21 22-16,21-22 0,0 0 15,1 0-15,-1-21 0,0 0 16,0 0-16,0 0 0,0 0 15,1 0-15,-1-21 16,-21 0-16,21 0 0,-21-1 16,0 1-16,0 0 0,0-21 0,0 21 15,0-1-15</inkml:trace>
  <inkml:trace contextRef="#ctx0" brushRef="#br0" timeOffset="147011.95">6837 7768 0,'-21'0'0,"42"0"0,-85 0 0,43 0 0,0 0 16,0 0-16,0 0 0,-1 0 15,22-21-15,-21 21 47,0 0-31</inkml:trace>
  <inkml:trace contextRef="#ctx0" brushRef="#br0" timeOffset="147188.13">5588 7916 0,'-42'0'16,"84"0"-16,-106 0 0,43 0 0,64 0 31,-22 0-31,21 0 0,-21 0 0,22 0 15,20 0-15,-21 0 0,1-21 0,-1 21 16,0 0-16,-20 0 0,20 0 0,-21 0 16,0 0-16</inkml:trace>
  <inkml:trace contextRef="#ctx0" brushRef="#br0" timeOffset="149189.91">7916 8022 0,'21'-21'16,"1"0"-16,-1 0 15,0 0-15,0 21 0,0-22 16,-21 1-16,21 0 0,1 0 16,-1 21-16,-21-21 0,0 0 0,0-1 15,0 1-15,0 0 0,0 0 16,0 42 15,-21 0-31,21 0 16,-22 22-16,22-1 0,-21 0 0,21 1 15,-21-1-15,0 0 0,21 1 16,-21 20-16,0-20 0,-1-1 16,1 0-16,0 1 0,0-22 0,0 21 15,0-21-15,-1 0 0,1 1 0,0-1 16,21 0-1,-21-21-15,0 0 0,0 0 16,21-21-16,0 0 0,0-1 16,0-20-16,0 21 0,0 0 15,0-22-15,0 22 0,0-21 16,0 21-16,0-22 0,0 22 0,0 0 16,0 0-16,0 0 15,21 21-15,0 21 16,-21 0-16,0 0 15,21 0-15,0 22 0,-21-22 0,21 0 16,-21 21-16,22-20 0,-1 20 0,-21-21 16,21 0-16,0 0 0,0 1 0,-21-1 15,21 0-15,1-21 0,-1 21 16,0-21-16,0 0 0,0 0 0,0 0 16,22 0-16,-22 0 0,0-21 0,21 0 15,-20 21-15,20-21 0,-21-1 0,0 1 16,0 0-16,22-21 15,-43 21-15,21-1 0,0-20 0,-21 21 0,0-21 16,0 20-16,0 1 0,0-21 16,0 21-16,0 0 0,0-1 0,0 1 15,-21 21 1,0 0-16,21 21 0,-21 1 16,21-1-16,0 0 0,-22 21 15,22-21-15,0 1 0,0 20 16,0-21-16,0 0 0,0 22 0,0-22 15,0 0-15,0 0 0,22 0 16,-1 0-16,0 1 0,0-22 0,0 0 16,0 0-16,1 0 15,-1 0-15,0 0 0,0 0 0,21 0 16,-20-22-16,-1 1 0,0 0 16,21 0-16,-21 0 0,1 0 0,-1-22 15,0 22-15,21-21 0,-21-1 0,1 1 16,-1 0-16,0-1 0,-21 1 15,21 0-15,0-1 0,0 1 0,-21 0 16,0-1-16,22 22 0,-22-21 0,21 21 16,-21 0-16,0-1 0,0 44 31,0-1-31,0 0 16,0 0-16,0 21 0,-21-20 0,-1 20 15,22 0-15,-21 1 0,21-1 16,0 0-16,0-21 0,0 22 15,0-1-15,0 0 0,0-20 0,0 20 16,0-21-16,0 0 0,0 0 0,0 1 16,0-1-16,21 0 0,1 0 0,-1-21 15,0 21-15,0-21 0,0 0 16,22 0-16,-22 0 0,0 0 0,0 0 16,21 0-16,-20 0 0,-1-21 0,0 0 15,0 0-15,0 0 0,0-1 16,1-41-16,-1 42 0,0-22 15,-21 1-15,21 0 0,-21-1 0,0 1 16,0 0-16,0-1 0,21 1 0,-21 0 16,0-1-16,0 22 0,0 0 15,0 0-15,0 0 0,0 0 0,0-1 16,-21 22 15,21 22-31,0-1 0,0 0 16,-21 0-16,0 0 0,21 22 0,-21-22 15,21 21-15,0 0 0,0 1 16,0-1-16,0-21 0,0 22 0,-22-1 16,22 0-16,0 1 0,0-22 0,0 21 15,0-21-15,0 0 0,0 1 0,0-1 16,22 0-16,-1-21 0,-21 21 16,21-21-16,0 0 0,0 0 15,0 0-15,1 0 0,20 0 16,-21 0-16,0 0 0,0 0 15,1-21-15,-1 21 0,-21-21 0,21 21 16,0-21-16,-21-1 16,0 1-16,21 21 0,-21-21 0,0 0 15,0 0-15,0 0 0,0-1 16,0 1-16,0 0 0,0 0 0,0 0 16,-21 42 15,21 0-31,0 0 15,0 0-15,0 1 0,0-1 0,0 21 16,0-21-16,0 0 0,0 1 16,0-1-16,21 0 15,0-21-15,1 0 16,-1 0-16,0 0 0,0 0 16,0-21-16,0 21 0,1-21 0,-1 21 15,0-22-15,0 1 0,0 0 16,0-42-16,1 41 0,-1 1 15,-21 0-15,21 0 0,-21 0 16,0 42 15,0 0-31,0 0 0,0 0 0,0 1 16,0-1-16,0 0 16,0 0-16,0 0 0,0 0 0,0 1 15,0-1-15,0 0 16,0-42 31,0 0-47</inkml:trace>
  <inkml:trace contextRef="#ctx0" brushRef="#br0" timeOffset="149242.81">9969 8192 0,'-21'-43'16</inkml:trace>
  <inkml:trace contextRef="#ctx0" brushRef="#br0" timeOffset="149471.65">8911 7853 0,'-21'0'16,"1100"339"-16,-2243-678 15,1270 339-15,-212-21 0,127 21 16,1 0-16,20 0 0,-21-21 16,21 21-16,1 0 0,-1 0 15,0 0-15,22 0 0,-22 0 16,1 0-16,-1 0 0,0 0 0,-21 0 15,22 0-15,-22 0 0,0 0 0,0 0 16,-42 0 31,21-22-47</inkml:trace>
  <inkml:trace contextRef="#ctx0" brushRef="#br0" timeOffset="150096.44">10477 7811 0,'0'0'16,"0"-22"-16,22 22 0,-1-21 0,-21 0 15,0 42 32,0 0-47,0 1 0,0-1 16,0 21-16,0-21 0,0 22 0,0-1 16,0-21-16,-21 21 0,21 1 15,-22-22-15,22 21 0,-21 1 0,21-22 16,-21 0-16,21 0 0,0 21 0,0-20 15,-21-22-15,21 21 0,0 0 0,0 0 16,0-42 31,0 0-47,-21 0 0</inkml:trace>
  <inkml:trace contextRef="#ctx0" brushRef="#br0" timeOffset="150528.14">10350 7874 0,'0'-21'0,"0"42"0,0-63 0,0 21 0,0-1 16,0 1-16,0 0 0,22 0 15,-1 0-15,0 21 0,0 0 16,0-21-16,0 21 0,1 0 16,-1 0-16,21 0 0,-21 21 0,22 0 15,-22 0-15,0 21 0,21-20 0,-21 20 16,22-21-16,-22 21 0,0 1 15,0 20-15,0-20 0,1-1 0,-1 0 16,-21-21-16,0 22 0,0-1 0,0-21 16,0 0-16,0 1 0,0-1 0,0 0 15,21-21-15,0 0 32,-21-21-32,0 0 0,21-22 15,-21 22-15,21 0 0,1-21 16,-22 20-16,0-20 0,0 0 15,21-1-15,0 1 0,-21 0 0,0-1 16,0 1-16,21 21 0,-21-21 16,21-1-16,-21 22 0,21 0 0,-21-21 15,0 20-15,0 1 0,22 21 16,-1 0 0,-21 21-1,0 1-15,0-1 16,0 0-16,0 0 0,0 0 0,0 0 15,0 22-15</inkml:trace>
  <inkml:trace contextRef="#ctx0" brushRef="#br0" timeOffset="151626.6">11324 8128 0,'0'-21'0,"0"0"16,0 0-16,-21 21 31,21 21-31,-21 0 16,21 0-16,0 0 0,-21 0 15,21 1-15,0-1 0,0 0 0,0 0 16,0 0-16,0 0 16,0 1-16,21-1 0,0-21 15,-21 21-15,21-21 0,0 0 16,0 0-16,1 0 0,-1 0 15,0 0-15,0 0 0,0-21 0,0 0 16,1-1-16,-1 1 0,-21 0 16,0 0-16,21 0 0,-21 0 0,21-1 15,-21 1-15,0 0 0,0 0 16,0 0-16,0 0 0,0-1 16,0 44 15,-21-1-31,21 0 0,0 0 15,0 0-15,0 0 0,0 1 16,0-1-16,0 0 0,0 0 16,0 0-16,21-21 0,0 21 0,0-21 15,1 0-15,-1 0 0,0 0 16,0 0-16,0 0 0,0 0 0,1 0 16,-1 0-16,-21-21 0,21 21 0,0-21 15,0 21-15,-21-21 0,0 0 16,21 0-16,-21-1 0,22 1 0,-22 0 15,0 0-15,0 0 0,0 0 0,0-1 16,0 1-16,0 0 16,0 42-1,-22 0 1,22 1-16,-21-1 0,21 0 16,0 0-16,0 0 0,0 0 0,0 1 15,0-1-15,0 0 0,-21-21 0,21 21 16,0 0-16,-21 0 15,21-42 17,0 0-17,0 0-15,0 0 0,21 0 16,0 21-16,-21-22 0,21-20 16,-21 21-16,22 0 0,-1 0 0,0-1 15,0 1-15,0 0 0,0 0 0,1 0 16,-1 21-16,0 0 15,0 0-15,-21 21 0,0 0 16,0 0-16,0 0 0,0 1 16,0 20-16,0-21 0,0 0 0,0 0 15,0 1-15,0-1 0,0 0 16,0 0-16,0 0 16,0-42 30,0 0-46,0 0 16,0 0-16,21-1 0,0 1 0,1 0 16,-1-21-16,0 21 0,0-1 15,0-20-15,0 21 0,22 0 0,-22 0 16,0-1-16,0 1 0,0 21 0,1 0 16,-1 0-16,0 0 0,0 21 15,-21 1-15,21-1 0,-21 0 16,0 0-16,0 21 0,0-20 0,0 20 15,0-21-15,0 21 0,0-20 16,0-1-16,0 0 0,0 21 0,0-21 16,0 22-1,0-64 17,0-1-17,0 1-15</inkml:trace>
  <inkml:trace contextRef="#ctx0" brushRef="#br0" timeOffset="164391.99">6752 4255 0,'21'0'47,"0"0"-47,1 0 15,-1 0-15,0-22 0,0 1 0,0 21 16,0-21-16,1 0 0,-1 21 16,0-21-16,0 0 0,0 21 15,-21-22-15,0 1 0,21 0 0,-21 0 16,0 0-16,0 0 16,-21 21-16,0 0 15,0 0-15,0 0 0,-22 0 0,22 0 16,0 21-16,-21 0 0,21 0 15,-1-21-15,1 21 0,21 0 0,0 1 16,-21-1-16,21 0 0,0 0 0,0 21 16,0-20-16,0-1 0,21 0 15,-21 0-15,21 0 0,1 0 16,-1 1-16,-21-1 0,21 0 0,0 0 16,-21 0-16,0 0 0,0 1 15,0-1-15,0 0 0,-21 0 16,0-21-16,0 0 0,-1 21 0,-20-21 15,0 0-15,21 0 0,-22 0 16,1 0-16,0 0 0,20 0 0,-20 0 16,21 0-16,0 0 0,0 0 0,21-21 15,-22 21 1,44 0 0,-1 0-16,0 0 15,0-21-15,0 21 0,0 0 0,1-21 16,20 21-16</inkml:trace>
  <inkml:trace contextRef="#ctx0" brushRef="#br0" timeOffset="164667.48">7218 4085 0,'0'-21'15,"0"42"-15,0-63 0,21 42 0,-21 21 31,0 0-31,0 0 0,0 22 0,-21-22 16,21 21-16,0 1 0,-21-22 0,21 21 16,-22 0-16,1-20 0,21 20 15,-21 0-15,0-21 0,21 1 16,0 20-16,-21-21 0,21 0 0,-21 0 16,21 1-16,21-22 46,0-22-46,-21 1 0,21 21 0,-21-21 16,0 0-16</inkml:trace>
  <inkml:trace contextRef="#ctx0" brushRef="#br0" timeOffset="164831.67">7070 4466 0,'0'0'0,"0"-21"31,21 21-16,0 0-15,0-21 16,0 21-16,0 0 0,1 0 16,-1 0-16,0 0 0,0 0 15,0 0-15,0 0 0</inkml:trace>
  <inkml:trace contextRef="#ctx0" brushRef="#br0" timeOffset="165303.79">7556 4424 0,'0'0'0,"22"0"0,-1 0 16,-21-21-16,21 0 15,-21-1-15,0 1 0,0 0 16,0 0-16,-21 0 16,0 21-16,-1 0 15,1 0-15,0 0 0,0 21 16,0 0-16,0-21 0,-1 21 0,1 22 15,0-22-15,0 0 0,21 0 16,-21 21-16,21-20 0,-21-1 16,21 0-16,0 0 0,0 0 0,0 0 15,21-21 1,0 0-16,0 0 16,0 0-16,0-21 0,1 21 15,20-21-15,-21 0 0,0 0 0,-21 0 16,21-1-16,1 22 0,-1-21 15,-21 0-15,0 0 0,0 0 0,0 0 16,0 42 15,0 0-31,0 0 16,0 0-16,0 0 16,0 1-16,0-1 0,0 0 0,0 0 15,0 0-15,0 0 16,21-21-1,0 0-15,0 0 0,0 0 16,1 0-16,-1-21 0,0 21 16</inkml:trace>
  <inkml:trace contextRef="#ctx0" brushRef="#br0" timeOffset="165653.69">7810 4403 0,'0'-21'15,"22"21"-15,-1 0 16,0 0-16,0 0 16,0 21-16,0 0 15,1 0-15,-22 0 0,0 0 16,21 1-16,-21-1 0,0 0 16,0 0-16,0 0 15,0 0-15,-21-21 0,21 22 16,-22-22-16,1 0 0,21-22 31,0 1-15,0 0-16,0 0 0,0 0 0,21 0 15,-21-1-15,22 1 0,-22 0 0,21 0 16,-21-21-16,21 20 0,-21 1 16,21 0-16,0 0 0,0 0 15,-21 0-15,22 21 0,-22-22 16,21 22-16,0-21 15</inkml:trace>
  <inkml:trace contextRef="#ctx0" brushRef="#br0" timeOffset="165907.72">8234 4022 0,'21'-21'0,"-42"42"0,42-64 15,0 65 16,-21-1-31,0 0 0,0 0 0,0 0 16,0 0-16,0 22 0,0-1 0,0-21 16,-21 22-16,21-22 0,-21 21 15,21-21-15,-21 22 0,21-22 0,0 0 16,0 21-16,0-21 0,-22 1 0,22-1 16,0 0-16,-21 0 0,42-21 46,1-21-46</inkml:trace>
  <inkml:trace contextRef="#ctx0" brushRef="#br0" timeOffset="166267.98">8509 4339 0,'0'0'0,"0"-21"31,-21 21 0,0 0-31,-1 0 0,1 21 16,0 0-1,21 1-15,0-1 0,0 0 16,0 0-16,0 0 16,21-21-1,0 0-15,-21 21 0,22-21 0,-1 0 16,-21 22-16,21-22 15,-21 21-15,0 0 16,0 0 0,-21-21-16,0 0 0,-1 0 15,1 21-15,0-21 0,0 0 16,0 0-16,0 0 31,21-21-15,0 0-16,0 0 0</inkml:trace>
  <inkml:trace contextRef="#ctx0" brushRef="#br0" timeOffset="166489.07">8191 4170 0,'0'0'15,"0"-21"1,22 21-1,-1-21-15,0 21 0,0 0 0,0 0 16,0 0-16,1-22 0,-1 22 0,0 0 16,0 0-16,0 0 0,0 0 15</inkml:trace>
  <inkml:trace contextRef="#ctx0" brushRef="#br0" timeOffset="167119.47">8975 4170 0,'0'0'0,"-22"0"0,1 0 15,21 21 1,0 0 0,0 0-16,0 1 0,0-1 0,0 21 15,0-21-15,-21 0 0,21 1 16,-21 20-16,0-21 0,21 0 0,0 0 16,0 1-16,-21-1 0,21 0 15,0 0-15,0-42 31,21 21-15,-21-21-16,21 0 0,0-1 0,0 1 16,0 0-16,-21 0 0,22 21 15,-22-21-15,21 0 0,0 21 32,-21 21-32,0 0 0,0 0 15,0 0-15,0 0 0,0 1 0,0-1 16,21 0-1,-21 0-15,0 0 0,0 0 16,21-21-16,0 0 0,1 0 0,-1 0 16,0 0-16,0 0 0,0 0 15,0-21-15,1 21 0,-22-21 16,21 0-16,0 0 0,0 0 0,0-1 16,-21 1-16,21 0 0,-21-21 0,22-1 15,-22 22-15,0-21 0,0 0 0,0-1 16,0 1-16,0 21 0,-22-22 15,22 22-15,-21 0 0,0 0 0,0 21 16,0 0-16,21 21 16,0 0-1,0 0-15,0 1 0,0-1 0,0 0 16,0 0-16,0 0 0,0 0 0,0 1 16,0-1-16,0 0 0,21 0 0,0-21 15</inkml:trace>
  <inkml:trace contextRef="#ctx0" brushRef="#br0" timeOffset="167360.01">9504 4360 0,'0'22'47,"-21"-22"-47,21 21 0,0 0 0,0 0 16,0 0-16,0 0 15,-22-21-15,22 22 0,0-1 0,0 0 16,0 0 0,22-42 31,-22 0-47</inkml:trace>
  <inkml:trace contextRef="#ctx0" brushRef="#br0" timeOffset="167635.48">9588 4191 0,'-21'-21'16,"42"106"-16,-21-149 0,-42 43 0,21 21 0,0 0 15,21 21 1,21-21 15,0 0-15,0 0-16,-21-21 15,0 0-15,0 0 16,-21 21 0,0 0-1,0 0-15,0 0 16,21 21-16,0 0 16,0 0-1,21-21-15,0 0 0,0 0 16,0 0-16</inkml:trace>
  <inkml:trace contextRef="#ctx0" brushRef="#br0" timeOffset="167925.44">10096 4001 0,'-42'-22'15,"21"22"-15,0 0 16,0 0-16,-1 0 0,22 22 15,0-1-15,-21 0 0,21 0 16,-21 0-16,21 22 0,-21-22 0,21 21 16,0 0-16,-21-20 0,0 20 0,21 0 15,-22 1-15,22-22 0,0 21 0,-21-21 16,21 0-16,-21 1 0,21-1 16,0 0-16,-21 0 0,21 0 15,21-42 16,0 0-15,0 21-16,1-21 0,20 0 0</inkml:trace>
  <inkml:trace contextRef="#ctx0" brushRef="#br0" timeOffset="168388.08">10329 3916 0,'0'0'0,"0"-42"16,0 63 15,0 0-31,0 0 0,0 21 16,0-20-16,-21 20 15,21 0-15,-21-21 0,21 22 0,-21-1 16,0 0-16,21 1 0,-22-22 0,22 21 16,-21-21-16,21 1 0,0 20 0,-21-21 15,0 0-15,21 0 16,0 1-16,0-44 31,0 1-15,0 0-16,0 0 0,21 0 15,0 21-15,0-21 0,1-1 0,-1 1 16,0 0-16,0 0 0,0 0 16,0 21-16,22-21 0,-22 21 15,0-22-15,0 22 0,0 0 0,1 0 16,-1 0-16,-21 22 0,0-1 0,21 0 15,-21 0-15,0 0 0,0 0 16,0 1-16,0-1 0,-21 0 16,21 0-16,-21 0 0,-1-21 15,22 21-15,-21-21 0,0 0 63,21-21-63,0 0 0</inkml:trace>
  <inkml:trace contextRef="#ctx0" brushRef="#br0" timeOffset="168563.75">9991 4255 0,'0'0'0,"21"-22"31,0 22-31,21 0 0,-21 0 15,1 0-15,-1 0 0,0 0 0,21 0 16,-21 0-16,1 0 16</inkml:trace>
  <inkml:trace contextRef="#ctx0" brushRef="#br0" timeOffset="169062.06">7324 4911 0,'0'0'0,"-22"0"0,1 0 15,-21 0 1,63 0 0,0 0-16,0 0 0,22 0 15,-22 0-15,21 0 0,22 0 16,-22 0-16,43-21 0,-1 21 0,1 0 16,21 0-16,0 0 0,0 0 0,21 0 15,21 0-15,0-22 0,0 22 16,0 0-16,0 0 0,1 0 15,-1 0-15,21 0 0,-21 0 0,22 0 16,-43 0-16,21 0 0,-21 0 0,-21 0 16,-22 0-16,22 0 0,-42 0 15,20 0-15,-41 0 0,20 0 0,-21 0 16,1 0-16,-22 0 0,21 0 0,-21 0 16,1 0-16,-1 0 15,0 0-15,0 0 31,0 0-15,0 0 0</inkml:trace>
  <inkml:trace contextRef="#ctx0" brushRef="#br0" timeOffset="169925.41">17907 3874 0,'0'-22'0,"0"44"0,0-65 15,0 22-15,-21 21 16,0 0-1,21 21-15,0 0 16,-22 1-16,22 20 0,0 0 0,-21 1 16,21-1-16,0 21 0,0-20 15,-21-1-15,0 0 0,0 1 0,21-1 16,-21 0-16,-1-20 0,1 20 0,21-21 16,0 0-16,-21 0 0,0 1 15,21-44 16,0 1-15,0 0-16</inkml:trace>
  <inkml:trace contextRef="#ctx0" brushRef="#br0" timeOffset="170215.8">17695 3916 0,'0'-64'16,"0"128"-16,0-149 0,21 64 0,1 21 15,-1 0-15,0 0 16,0 0-16,21 21 0,-20 0 16,-1 22-16,0-22 15,21 21-15,-21 1 0,1 20 0,-1-21 16,0 1-16,-21 20 0,0-20 0,0-1 16,0 0-16,0 1 0,0-1 15,0-21-15,0 21 0,0-20 0,0-1 16,0 0-16,0 0 15,0-42 17,0 0-32,0 0 0,0-1 0,0 1 15,0 0-15,21-21 0,0-1 16,-21 1-16,21 0 0</inkml:trace>
  <inkml:trace contextRef="#ctx0" brushRef="#br0" timeOffset="170468.58">18373 3725 0,'0'-42'15,"0"127"1,0-128-16,0-20 0,0 84 16,0 0-16,-22 0 15,1 22-15,21-22 0,-21 21 16,0 1-16,0 20 0,0-21 16,-1 22-16,22-22 0,-21 1 0,0 20 0,0-21 15,0 1-15,0-1 0,21 0 16,0-20-16,-22-1 0,22 21 15,-21-42-15,21 21 0,0 0 0,21-21 32,1 0-32,-1-21 15,0 0-15,0 0 0,21 0 16,-20 0-16,-1-22 0</inkml:trace>
  <inkml:trace contextRef="#ctx0" brushRef="#br0" timeOffset="170843.88">18521 4106 0,'21'-21'15,"-42"42"1,42-21 0,-42 22-16,0-1 0,-1 21 0,1-21 15,0 0-15,0 22 0,21-22 16,-21 21-16,0-21 0,21 1 0,-22-1 16,22 0-16,0 0 0,0 0 15,0 0-15,0 1 0,22-1 16,-1-21-16,0 0 0,21 0 15,-21 0-15,1 0 0,-1-21 0,21-1 16,-21 1-16,22 21 0,-22-21 16,0 0-16,0 0 0,0-22 0,0 22 15,-21 0-15,0 0 0,0-21 0,0 20 16,0 1-16,0 0 0,-21 0 0,0 21 16,0 0-16,0-21 15,0 21-15,-1 0 0,1 0 0,0 0 16,0 21-16,0 0 0,0 0 0,-1-21 15,22 21-15,0 1 0,-21-1 16,21 0-16,-21-21 0,21 21 0,0 0 16,0 0-16,21-21 15,0 0-15,22 0 0,-22 0 0,0-21 16,21 0-16</inkml:trace>
  <inkml:trace contextRef="#ctx0" brushRef="#br0" timeOffset="171135.73">19050 3958 0,'0'0'0,"21"-21"0,-21 0 0,21-21 0,-21 20 16,21 1-16,-21 0 0,22 21 15,-22-21-15,0 42 32,0 0-32,0 0 0,0 22 15,0-22-15,0 21 0,-22 1 0,1-1 16,0 0-16,21 1 0,-21-1 15,0 0-15,0 1 0,-1-1 16,22 0-16,0-21 0,0 22 0,-21-22 16,21 0-16,0 0 0,0 0 15,21-21 1,1 0-16,-1 0 16,0-21-16,0 0 0,0 0 15,-21 0-15,21-22 0,-21 22 16,22 0-16</inkml:trace>
  <inkml:trace contextRef="#ctx0" brushRef="#br0" timeOffset="171292.44">18965 4085 0,'-21'-21'31,"42"42"-31,-21-42 31,21 21-31,1 0 0,20 0 16,-21-21-16,0 21 0,22 0 15,-1 0-15,-21-21 0,21 21 0,1-21 16,-1 21-16</inkml:trace>
  <inkml:trace contextRef="#ctx0" brushRef="#br0" timeOffset="171819.96">20383 4043 0,'22'0'15,"-1"-21"1,0 0-16,0 21 0,0-22 0,0 1 16,1 21-16,-1-21 0,0 0 0,0 0 15,21 0-15,-20 21 0,-22-22 16,21 1-16,-21 0 0,0 0 0,0 0 15,-21 21-15,-1 0 0,1 0 16,-21 0-16,0 0 16,-1 0-16,1 21 0,0 0 0,-22-21 15,22 21-15,21 0 0,-22 1 0,22-1 16,0 0-16,0 0 0,21 21 0,0-20 16,0-1-16,0 0 0,21 0 15,0 0-15,0 0 0,22 1 0,-1-1 16,-21 0-16,21 0 0,1-21 15,-22 21-15,21 0 0,-21 1 0,1-1 16,-22 0-16,0 0 0,0 0 0,0 0 16,-22 1-16,1-22 0,0 21 15,-21-21-15,-1 0 0,1 0 0,0 0 16,21 0-16,-22 0 0,1 0 16,0 0-16,20 0 0,1 0 15,-21 0-15,21-21 0,0-1 16,21 1-16,21 0 31,0 21-31,0 0 0,0 0 0,22-21 16,-1 21-16,0-21 0,1 0 0,-1 21 15</inkml:trace>
  <inkml:trace contextRef="#ctx0" brushRef="#br0" timeOffset="172099.94">20955 3810 0,'0'0'0,"0"-42"0,0 21 16,-21 42 15,21 0-31,0 0 0,-21 0 16,21 0-16,-22 22 0,22-1 0,0-21 16,-21 22-16,0 20 0,0-21 15,0 1-15,21-1 0,-21 0 0,-1-20 16,1 20-16,21 0 0,0-21 0,0 1 15,-21-1-15,21 0 0,0 0 0,0 0 16,0 0 0,21-21-16,0 0 15,1 0-15,-1-21 0,0 0 16,0 21-16,-21-21 0,0 0 0,0 0 16</inkml:trace>
  <inkml:trace contextRef="#ctx0" brushRef="#br0" timeOffset="172273.62">20701 4149 0,'-85'-21'16,"64"21"-16,127 21 0,-233-42 0,148 21 31,0 0-15,0 0-16,22 0 0,-22-22 0,21 22 16,-21 0-16,22 0 0,-1 0 15,0 0-15,-20 0 0,20 0 0,-21 0 16,21 0-16,-20 0 0,-1 0 0,21 0 15</inkml:trace>
  <inkml:trace contextRef="#ctx0" brushRef="#br0" timeOffset="172763.71">21315 4149 0,'21'0'16,"0"0"-16,-21-21 15,21-1 1,0 1-16,-21 0 15,0 0-15,0 0 16,0 0-16,-21 21 16,0-22-16,0 22 0,0 0 0,0 0 15,-1 0-15,1 22 0,0-22 0,0 21 16,0 0-16,0 21 0,-1-21 0,1 1 16,0 20-16,0-21 0,0 21 15,0-20-15,21 20 0,-22-21 16,22 0-16,0 0 0,0 1 0,0-1 15,22-21-15,-1 0 0,0 0 16,0 0-16,0 0 0,0 0 0,1 0 16,-1 0-16,0-21 0,0-1 15,0 22-15,22-21 0,-22 0 0,0 0 16,-21 0-16,21 0 0,0-22 16,0 22-16,-21 0 0,0 0 0,0 0 15,0-1-15,22 1 0,-22 42 31,0 1-31,0-1 16,-22 0-16,22 0 0,0 0 0,0 0 16,0 1-16,0-1 0,0 0 0,0 0 15,0 0-15,0 0 0,22 1 32,-1-22-32,0 0 0,0 0 15,0 0-15,0 0 0,1 0 16,-1-22-16</inkml:trace>
  <inkml:trace contextRef="#ctx0" brushRef="#br0" timeOffset="173104.11">21653 4149 0,'0'-106'16,"0"233"-16,0-148 0,0-106 0,22 106 16,-1-1-16,0 22 15,0 0-15,0 0 0,0 0 16,1 0-16,-1 22 0,0-1 15,-21 0-15,0 0 0,21 0 16,-21 0-16,0 1 0,0 20 0,0-21 16,0 0-16,0 22 0,0-22 0,0 0 15,0 0-15,-21 0 16,0-21-16,0 0 16,21-21-1,0 0 1,0 0-16,0 0 0,0-1 15,21 1-15,0-21 0,0 21 0,-21 0 16,21-22-16,0 22 0,1-21 0,-22 21 16,21-1-16,0 1 15,-21 0-15,21 0 0,0 21 16,0 0-16,-21-21 0,22 21 16</inkml:trace>
  <inkml:trace contextRef="#ctx0" brushRef="#br0" timeOffset="173440.98">22331 3747 0,'0'0'0,"0"-22"0,21 22 16,-21-21-16,21 21 15,-21 21 1,0 1-1,0-1-15,-21 0 0,0 0 16,0 21-16,21-20 0,-22 20 0,1-21 16,0 21-16,21 1 0,0-22 0,-21 21 15,21 1-15,-21-22 0,21 0 0,0 21 16,0-21-16,0 1 0,0-1 16,0 0-16,0 0 0,21-21 15,0 0 1,0 0-16,0 0 0,1 0 15,20 0-15,-21 0 0,0-21 16,0 0-16,1 21 0,-1-21 0,0-1 16,0 1-16,0 0 0,0 0 0</inkml:trace>
  <inkml:trace contextRef="#ctx0" brushRef="#br0" timeOffset="173626.64">22225 3979 0,'-42'0'15,"126"0"-15,-126 0 0,0-21 16,63 21-16,0 0 16,0 0-16,21 0 0,-20 0 15,20 0-15,-21 0 0,21 0 0,-20 0 16,20 0-16,-21 0 0,21 0 16,-20 0-16</inkml:trace>
  <inkml:trace contextRef="#ctx0" brushRef="#br0" timeOffset="174183.47">18203 4572 0,'0'0'0,"-21"0"0,0 0 0,0 0 16,0 21 0,-1-21-16,44 0 31,20 0-16,0 0-15,1 0 0,20 0 16,-21 0-16,43 0 0,-21 0 0,-1 0 16,22 0-16,-22 0 0,22 0 15,-22 0-15,1 0 0,-1 0 0,-20 0 16,-1 0-16,0 0 0,-20 0 16,-1 0-16,0 0 0,0 0 15,0 0 32,22 0-47,-22 0 0,21-21 0,0 21 16,22 0-16</inkml:trace>
  <inkml:trace contextRef="#ctx0" brushRef="#br0" timeOffset="174703.89">20595 4636 0,'-21'0'0,"42"0"0,-63 0 16,21 0-16,-1 0 0,1 0 0,0 0 15,0 0-15,0 0 0,0 0 0,-1 0 16,44 0 15,-1 0-31,0 0 16,21 0-16,22 0 0,-1 0 0,1 0 16,20 0-16,1 0 0,0 0 0,-1 0 15,22 0-15,-21 0 0,21 0 16,0 0-16,-1 0 0,-20 0 0,0 0 15,-1 0-15,1 0 0,-21 0 0,-22 0 16,21 0-16,-20 0 0,-1 0 0,-21 0 16,22 0-16,-22 0 15,0 0-15,0 0 0,0 0 16,-42 0 93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3T13:25:01.8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 318 0,'0'0'0,"0"-22"16,21 1-16,-21 0 0,0 0 16,0 0-16,21 0 0,-21-1 0,0 1 15,21 0-15,-21 0 0,0 0 16,0 42 15,0 0-31,0 21 16,0-20-16,0 20 0,0 0 0,-21 1 15,21 20-15,-21-21 0,0 22 0,0-22 16,-1 22-16,1-22 0,0 22 16,0-22-16,0 0 0,0 1 0,-1 20 15,1-42-15,21 22 0,0-22 16,-21 21-16,21-21 0,0 0 15,0-42 17,0 0-17,21 0-15,-21-21 0,21 20 0</inkml:trace>
  <inkml:trace contextRef="#ctx0" brushRef="#br0" timeOffset="383.79">2984 296 0,'22'0'0,"-44"0"0,44-21 0,-44 21 31,1 21-31,0-21 16,0 22-16,-21-1 0,-1 0 0,1 21 16,0-21-16,-1 1 0,1-1 15,0 0-15,-1 0 0,22 0 0,0 0 16,-21-21-16,20 22 0,1-22 15,21 21 1,21-21 0,1 0-16,-1 21 0,0-21 15,0 21-15,0-21 16,0 21-16,1 0 0,-1 1 0,0-1 16,-21 0-16,21 21 0,-21-21 15,21 1-15,-21-1 0,0 21 0,21-21 16,-21 0-16,22 1 0,-22-1 0,21 0 15,-21 0-15,0 0 16,21-21-16,0 0 0,0 0 16,0 0-16,-21-21 15,22 0-15,-1 0 16,-21 0-16</inkml:trace>
  <inkml:trace contextRef="#ctx0" brushRef="#br0" timeOffset="767.57">2984 741 0,'0'21'16,"0"0"15,22-21-31,-1 0 16,0 0-16,0-21 0,0 21 15,0-21-15,1 21 0,-1-21 0,0 21 16,-21-21-16,21-1 0,0 1 15,-21 0-15,0 0 16,0 0-16,-21 21 31,0 0-31,0 0 0,0 0 16,-1 21-16,1 0 16,0 0-16,0 0 0,21 22 0,-21-22 15,21 0-15,-21 21 0,21-20 0,0 20 16,0-21-16,0 0 0,0 0 15,0 1-15,0-1 0,0 0 0,0 0 16,21-21-16,-21 21 0,21-21 0,0 0 16,0 0-16,0 0 0,22 0 15,-22 0-15,0 0 0,0-21 0,22 0 16,-22 21-16,0-21 0</inkml:trace>
  <inkml:trace contextRef="#ctx0" brushRef="#br0" timeOffset="1351.99">3619 656 0,'0'-42'0,"0"84"0,0-105 0,-21 84 47,21 0-47,-21 0 16,21 0-16,-21 1 0,21-1 0,0 21 15,0-21-15,0 0 0,0 1 16,-21 20-16,21-21 0,0 0 15,0 0-15,0 1 0,21-22 16,0 0-16,0 0 16,0 0-16,1 0 0,20-22 0,-21 1 15,0 21-15,0-21 0,22 0 0,-22 0 16,0-22-16,0 22 0,0 0 16,1 0-16,-1 0 0,-21 0 0,0-1 15,21 1-15,-21 0 0,0 0 0,0 0 16,0 0-16,0 42 31,-21 0-15,21 21-16,0-21 0,0 1 15,0 20-15,0 0 0,0 1 16,0-1-16,0 0 0,-21 1 0,21-1 16,-22 21-16,22-20 0,0-1 0,0 22 15,-21-22-15,21 21 0,-21-20 0,21-1 16,0 22-16,-21-22 0,0 0 15,0 22-15,-1-22 0,1 0 0,0-20 16,0 20-16,0 0 0,0-21 0,-22 1 16,22-22-16,0 21 0,0-21 0,-22 0 15,22 0-15,-21 0 0,21 0 16,-22-21-16,22 21 0,-21-22 16,21 1-16,0 0 0,-22 0 0,22 0 15,0 0-15,0-1 0,21 1 16,0 0-16,0 0 0,0 0 0,0 0 15,0-1-15,0 1 0,0 0 0,21 0 16,0 0-16,0-22 0,0 22 0,1 0 16</inkml:trace>
  <inkml:trace contextRef="#ctx0" brushRef="#br0" timeOffset="1951.91">4191 614 0,'0'0'16,"-21"21"15,21 0-31,-21 0 16,21 22-16,0-22 0,0 0 0,-22 21 15,22-20-15,0-1 0,-21 21 16,21-21-16,0 0 0,0 1 0,0-1 15,21-21 17,1-21-17,-1-1-15,-21 1 0,21 21 0,-21-21 16,21 0-16,-21 0 0,0 0 16,21-1-16,-21 1 0,21 21 15,-21 21 16,0 1-31,0-1 0,0 0 16,0 0-16,0 0 0,22 0 16,-22 1-16,0-1 0,0 0 0,21-21 15,0 21-15,0-21 16,0 0-16,0 0 0,1 0 16,-1 0-16,0 0 0,0-21 15,0 0-15,0 0 0,1-1 16,-1 1-16,-21 0 0,0-21 15,21 21-15,-21-1 0,0-20 0,0 21 16,0 0-16,0 0 0,0-1 0,0 1 16,-21 0-16,0 21 0,-1 0 15,22-21-15,-21 21 0,0 0 0,0 0 16,0 0-16,0 0 16,-1 21-16,22 0 15,0 0-15,22 1 16,-1-22-16,0 0 15,0 0-15,0 0 0,0 0 0</inkml:trace>
  <inkml:trace contextRef="#ctx0" brushRef="#br0" timeOffset="2350.17">4932 572 0,'0'-22'0,"-21"22"16,-1 0-16,1 0 15,0 22-15,0-22 0,0 21 16,21 0-16,-21 0 0,-1 0 0,22 0 16,-21 22-16,21-22 0,0 21 15,-21-21-15,21 22 0,0-22 16,0 0-16,0 0 0,0 0 0,0 1 16,0-1-16,21 0 0,0-21 15,1 0-15,-1 0 0,0 0 16,0 0-16,0-21 0,0 21 0,1-21 15,-1-1-15,0 1 0,0-21 16,0 21-16,0 0 0,-21-22 0,0 22 0,0 0 16,0-21-16,0 20 0,0-20 15,0 21-15,0 0 0,-21 0 0,0-1 16,0 1-16,0 21 0,0 0 16,-1 0-16,1 0 15,0 0-15,0 0 0,21 21 16,-21 1-16,21-1 0,0 0 15,0 0-15,0 0 0,21-21 16,0 21-16,0-21 16</inkml:trace>
  <inkml:trace contextRef="#ctx0" brushRef="#br0" timeOffset="2704.57">5165 550 0,'0'-21'0,"21"21"16,0 0 0,0 21-16,0-21 15,0 22-15,-21-1 0,0 0 0,22 0 16,-1 0-16,-21 0 0,0 1 0,0-1 16,21 0-16,-21 21 0,0-21 0,0 1 15,0-1-15,0 0 0,0 0 16,0 0-16,0 0 0,0 1 15,-21-22 1,21-22-16,0 1 16,0 0-1,0-21-15,0 21 0,0-1 0,21 1 16,-21-21-16,21 21 0,-21-22 0,21 22 16,-21 0-16,21 0 0,1 0 0,-22 0 15,21-1-15,0 1 16,0 21-16,0 0 15,0 0-15,1 0 0</inkml:trace>
  <inkml:trace contextRef="#ctx0" brushRef="#br0" timeOffset="3266.94">6054 656 0,'0'0'0,"0"-21"0,0 0 0,0 0 16,0 0-16,-22 21 0,1-22 15,0 22-15,0 0 16,0 0-16,0 0 0,-1 0 16,1 0-16,0 22 0,0-22 0,0 21 15,0 21-15,-1-21 0,1 0 0,21 1 16,-21 20-16,21-21 15,-21 21-15,21-20 0,-21 20 0,21-21 16,0 0-16,0 0 0,0 1 0,0-1 16,0 0-16,0 0 0,21-21 0,0 0 15,0 0-15,0 0 16,1 0-16,-1 0 0,0 0 0,0-21 16,0 0-16,0 0 0,1-1 0,-1 1 15,0 0-15,0-21 0,0 21 0,0-22 16,1 1-16,-22 0 0,0-1 15,21 1-15,-21 0 0,0-1 0,0 1 16,0 21-16,0-22 0,0 1 0,0 21 16,0 0-16,0 0 0,-21 21 15,-1 0 1,22 21 0,0 21-16,-21-21 0,21 127 15,0-126-15,0 20 16,0 0-16,0-21 0,0 22 15,0-1-15,0-21 0,0 0 0,0 22 16,0-22-16,0 0 0,0 0 0,0 0 16,21-21-1,1 0-15,-1 0 16,0 0-16,0 0 0</inkml:trace>
  <inkml:trace contextRef="#ctx0" brushRef="#br0" timeOffset="3676.2">6583 635 0,'0'0'15,"0"-21"-15,0 0 16,0 0-16,0-1 0,-21 22 16,-1 0-1,1 0-15,0 0 0,0 0 16,0 22-16,0-1 0,-1-21 0,1 21 0,21 0 15,-21 0-15,0 0 16,21 1-16,0-1 0,0 0 16,0 0-16,0 0 15,21-21-15,0 21 16,0 1-16,1-22 0,-1 21 16,0-21-16,0 0 0,-21 21 15,21-21-15,-21 21 0,21-21 0,-21 21 16,0 0-16,0 1 15,-21-22 1,0 21-16,0-21 0,0 0 16,0 0-16,-1 21 15,1-21-15,0 0 0,0 0 16,0 0-16,21 21 0,-21-21 16,21-21-1,0 0 1</inkml:trace>
  <inkml:trace contextRef="#ctx0" brushRef="#br0" timeOffset="4368.12">3281 1291 0,'0'0'0,"-43"0"0,22 0 16,0 0-16,-21 0 0,21 0 0,-22 0 15,22 0-15,0 0 0,0 0 16,0 0-16,-1 0 0,1 0 16,0 0-16,42 0 15,0 0 1,22 0-16,-22 0 0,21 0 0,22 0 16,-1 0-16,1 0 0,20 0 0,1 0 15,0 0-15,21 0 0,-1 21 16,1-21-16,0 0 0,21 0 0,0 0 15,0 0-15,21 0 0,-21 0 0,21 0 16,-21 0-16,0 0 0,0 0 0,0 0 16,0 0-16,0 0 0,0 0 15,-21-21-15,0 21 0,0 0 16,-21 0-16,-22 0 0,22 0 0,-22 0 16,-20 0-16,-1 0 0,0 0 0,-21 0 15,1 0-15,-1 0 0,-42 0 31,-1 0-31,-20 0 16,21 0-16,-21 0 0,-1 0 0,1 0 16,0 0-16,-22 0 0,22 0 15,-22 0-15</inkml:trace>
  <inkml:trace contextRef="#ctx0" brushRef="#br0" timeOffset="4913.04">2921 1461 0,'-21'0'0,"42"0"0,-21 0 63,21 0-63,0 0 0,0 0 0,22 0 16,-22 0-16,21 0 0,1 0 0,20 21 15,-21-21-15,22 0 0,-1 0 16,22 0-16,0 0 0,-1 0 0,1 0 15,21 21-15,0-21 0,0 0 0,-1 0 16,1 0-16,21 0 0,-21 0 16,21 0-16,0 0 0,0 0 0,-21 0 15,21 0-15,0 0 0,0 0 16,0 0-16,-21 0 0,0 0 0,-1 0 16,1 0-16,-21 0 0,0 0 0,-22 0 15,1 0-15,-1 0 0,1 0 16,-22 0-16,0-21 0,-21 21 0,1 0 15,-1 0-15,0 0 0,0 0 16,-21-21 15,-21 21-15,0 0 0,21-22-16,-21 22 0,-1 0 0</inkml:trace>
  <inkml:trace contextRef="#ctx0" brushRef="#br0" timeOffset="59876.28">8022 1037 0,'21'0'78,"-21"-21"-78,-21 21 78,0 0-78,0 0 16,0 0-16,-1 0 0,1 0 15,0 21-15,0-21 0,0 0 0,0 0 16,-1 0-16,1 0 0,0 0 16,0 0-16,0 0 0,0 0 0,-1 0 15,1 0-15,0 0 0,0 0 32,0 0-32,0 0 15,42 0 63,0 0-78,0 0 16,0 0-16,0 0 0,1 0 16,-1 0-16,0 0 0,21 0 0,1 0 15,-22 0-15,21 0 0,0 0 16,1 0-16,-1 0 0,0 0 0,1 0 15,20 0-15,-20 0 0,-1-21 16,0 21-16,1 0 0,-1 0 0,21-21 16,-20 21-16,-1-21 0,22 21 15,-22 0-15,0 0 0,1-21 0,-22 21 16,21 0-16,-21 0 0,0 0 0,1-22 16,-1 22-16,0 0 15,-21-21-15,21 21 16,-21-21-16,0 0 15,0 0-15,0 0 16,-21 21-16,0-22 0,0 1 16,-1 21-16,1-21 15,0 21-15,0 0 0,0-21 16,0 21-16,-1 0 0,-20-21 0,21 21 16,0 0-16,0 0 0,-1 0 0,1 0 15,0 0-15,0 0 16,0 0-16,42 0 47,0 0-32,0 0-15,0 0 0,1 21 0,-1-21 16,0 0-16,21 0 0,-21 0 16,22 0-16,-1 0 0,-21 0 15,22 0-15,-22 0 0,0 0 0,21 0 16,-21 0-16,1 21 0,-1-21 0,0 0 15,-21 21 1,21-21-16,-21 21 16,0 1-16,0-1 15,-21 0-15,0-21 0,0 21 16,-1 0-16,1 0 0,-21 1 16,21-1-16,0 21 0,-22-21 0,22 0 15,-21 1-15,21-1 0,-22 0 16,22 0-16,0 0 0,0 0 0,0 1 15,21-1-15,-22-21 0,22 21 0,-21-21 16,21 21-16,0 0 16,-21-21-1,42 0 126,0-21-125,1 21-1,-22-21 1,21 21-16,0-21 0,-21 0 15,21 21-15,0-22 16,0 22 0,-21-21-16,22 21 15,-22-21 79,21 21-78,-21-21-16</inkml:trace>
  <inkml:trace contextRef="#ctx0" brushRef="#br0" timeOffset="60720.12">10499 804 0,'0'0'15,"0"-21"-15,0 0 16,0 0-16,0 0 15,0 42 32,0 0-47,0 0 0,0 0 16,0 22-16,0-1 0,0 0 16,-22 1-16,22 20 0,0 1 0,0-22 15,-21 22-15,21-1 0,-21 1 0,21-1 16,0 1-16,0-1 0,-21 1 15,21-1-15,-21 1 0,0-1 16,21 1-16,-22-1 0,22-21 0,0 1 0,0-1 16,-21 0-16,21 1 0,0-22 15,-21 0-15,21 0 0,0 0 16,0 1-16,0-44 31,0 1-31,0 0 16,0 0-16,0-21 0,0 20 15,0-20-15,0 0 0,0-1 0,0-20 16,0 21-16,0-22 0,0 22 0</inkml:trace>
  <inkml:trace contextRef="#ctx0" brushRef="#br0" timeOffset="61072.57">10308 1058 0,'0'-21'0,"0"42"0,0-63 15,0 21-15,0 0 0,21 0 16,-21-1-16,21 1 0,1 0 0,-1 21 16,21-21-16,-21 0 0,0 0 15,22-1-15,-22 22 0,21 0 0,1 0 16,-22 0-16,21 0 0,-21 0 0,0 22 16,1-1-16,-1 21 0,-21-21 15,0 22-15,0-22 0,0 21 16,-21-21-16,-1 22 0,1-22 0,0 0 15,0 21-15,0-21 0,-22 1 16,22-1-16,0 0 0,0-21 0,0 21 16,0-21-16,21 21 15,21-21 32,0-21-47,0 21 16,0-21-16,-21 0 15,21 21-15,1 0 0</inkml:trace>
  <inkml:trace contextRef="#ctx0" brushRef="#br0" timeOffset="61872.59">10774 1312 0,'21'0'31,"0"0"-16,0-21-15,0 0 16,1 0-16,-1 0 0,0 0 0,0-1 16,0-20-16,0 21 0,1-21 15,-1 20-15,0-20 0,0 21 0,-21-21 16,0 20-16,0 1 0,0 0 16,0 0-16,-21 21 31,0 0-31,0 21 15,-1 0-15,22 0 0,-21-21 0,0 22 16,21-1-16,-21 0 0,21 0 0,0 0 16,21-21-1,0 0 1,0 0-16,1 0 0,-1 0 16,0-21-16,21 0 0,-21 0 15,1 21-15,-22-21 0,21-1 0,0 22 16,0-21-16,0 0 15,0 21 1,-21 21 0,0 0-16,0 1 15,0-1-15,0 0 16,0 21-16,0-21 0,-21 1 0,21-1 16,0 0-16,0 21 0,-21-21 0,21 1 15,0-1-15,0 0 0,0 0 16,0 0-16,21-21 0,0 0 15,-21 21-15,22-21 0,-1 0 0,0 0 16,0 0-16,0 0 16,0 0-16,22-21 0,-22 0 15,0 0-15,0 21 0,0-21 0,1 0 16,-1-1-16,0-20 0,0 21 0,0 0 16,-21 0-16,21-22 0,-21 22 15,0 0-15,0 0 0,0 0 0,0-1 16,0 1-16,-21 21 15,0 0 1,0 0-16,21 21 0,-21 1 0,21-1 16,-21 0-16,-1 0 0,22 0 0,0 0 15,0 22-15,0-22 16,0 0-16,0 21 0,0-20 0,0-1 0,0 0 16,0 0-16,0 0 15,22-21-15,-1 21 16,0-21-16,0 0 0,0 0 15,0 0-15,1 0 16,-1 0-16,0-21 16,0 21-16,0-21 0,22 0 0,-22 0 15,0 21-15,21-21 0</inkml:trace>
  <inkml:trace contextRef="#ctx0" brushRef="#br0" timeOffset="62088.22">12128 1080 0,'-21'21'16,"42"-21"31,1 0-47,-1 0 15,0 0-15,0 0 31,-21-21-31,21-1 16</inkml:trace>
  <inkml:trace contextRef="#ctx0" brushRef="#br0" timeOffset="62792.03">12912 1122 0,'21'-21'31,"0"0"-15,-21-1-16,21 1 0,-21 0 15,21 21-15,-21-21 0,0 0 0,0 0 16,0-1-16,-21 22 16,0-21-16,0 21 0,0 0 15,-1 0-15,1 0 0,0 21 0,-21-21 16,21 22-16,-22-1 0,22 0 16,0 0-16,-21 21 0,20-20 15,1-1-15,0 21 0,0-21 0,21 0 16,0 1-16,0-1 0,0 0 0,0 0 15,0 0-15,0 0 16,21 1-16,0-22 16,0 0-16,1 0 0,-1 0 15,0 0-15,0 0 0,0-22 16,22 22-16,-22-21 0,0 0 0,0 0 16,0 0-16,0-22 0,1 22 15,-1-21-15,0 21 0,0-22 0,0 1 16,0 0-16,-21-1 0,22 1 0,-1-21 15,0 41-15,-21-20 0,0 0 0,0 21 16,21-22-16,-21 22 0,0 0 16,0 0-16,-21 21 31,21 21-31,-21 21 16,21-21-16,-21 22 0,21-1 15,-22 0-15,22 1 0,0-1 0,-21 22 16,21-22-16,0 0 0,0 1 0,0-1 15,0 0-15,0-21 0,0 22 16,0-22-16,0 0 0,0 0 0,21 0 16,1 1-16,-1-1 0,0-21 15,0 0-15,0 0 0,0 0 16,1 0 0,-1 0-16,0-21 0,0-1 0,-21 1 15,21 21-15,0-21 0</inkml:trace>
  <inkml:trace contextRef="#ctx0" brushRef="#br0" timeOffset="63184.3">13420 1101 0,'-22'21'16,"22"0"0,22-21 15,-1 0-31,0 0 15,0 0-15,-21-21 0,21 21 16,0-21-16,-21 0 0,22 21 0,-22-22 16,21 1-16,-21 0 0,0 0 15,0 0-15,0 0 16,0-1-16,-21 22 16,-1 0-16,1 0 15,0 22-15,0-1 16,0 0-16,21 0 0,-21 0 15,21 0-15,-22 1 0,22-1 0,0 0 16,0 0-16,0 0 0,0 0 16,0 1-16,0-1 15,22 0-15,-1-21 0,0 21 16,42-21 0,-41 0-16,-1 0 0,0 0 15,0 0-15,0-21 0,0 21 0,1-21 16,20 0-16,-21 21 0</inkml:trace>
  <inkml:trace contextRef="#ctx0" brushRef="#br0" timeOffset="64589.71">14076 529 0,'0'0'15,"-21"-21"-15,-1 0 0,22 0 0,-21 21 16,0-21-16,0 21 15,0 21 1,21 0-16,0 21 0,0-21 16,-21 22-16,21-1 0,0 0 0,0 1 15,0 20-15,0 1 0,-22-22 0,1 43 16,21-22-16,-21 1 0,0-1 0,21 1 16,-21-1-16,0 1 0,-1 20 15,22 1-15,-21 0 0,0-1 0,21 1 16,-21 0-16,21-22 0,0 22 15,0-22-15,-21 1 0,21-1 0,0 1 16,0-22-16,0 22 0,0-22 0,0-21 16,0 22-16,0-22 0,0 0 15,21 21 1,0-42-16,0 0 0,0-21 0,1 0 16,-1-21-16,0 20 0,0 1 15,0-21-15,-21 21 0,21-22 0,1 1 16,-1 0-16,-21-1 15,0 1-15,21 0 0,-21-22 0,21 22 0,-21-22 16,0 22-16,0-21 0,0 20 16,0 1-16,0-22 0,-21 43 0,0-21 15,0 0-15,-1 20 0,1 1 16,0 0-16,0 0 0,0 0 0,0 0 16,-1-1-16,22 1 15,0 0 1,22 0-1,-1 21-15,0-21 0,0 0 0,21 21 16,-20-22-16,20 1 0,0 0 0,-21 0 16,22 0-16,-1 0 0,-21-1 15,22-20-15,-22 21 0,0-21 16,21 20-16,-21-20 0,-21 21 0,0-21 16,22 20-16,-22 1 0,0 0 0,0 0 15,0 0-15,0 0 0,-22 21 16,1 0-1,0 21-15,0-21 0,21 21 16,0 0-16,-21 21 0,21-20 16,0-1-16,0 0 0,0 21 0,0-21 15,0 1-15,0-1 0,0 0 0,0 0 16,21 0-16,0 0 0,0-21 0,-21 22 16,21-22-16,22 0 0,-22 0 15,0 0-15,0 0 0,0 0 0,1 0 16,-1 0-16,0-22 0,0 1 15,0 0-15,0 21 0,1-21 16,-1 0-16,-21-22 0,0 22 0,21 0 16,-21 0-16,0 0 0,21 0 0,-21-1 15,0 1-15,0 0 16,-21 21 0,21 21-16,-21-21 15,21 21-15,0 1 0,0-1 0,0 0 16,-21 0-16,21 0 0,-22 22 15,22-22-15,0 0 0,0 0 0,0 0 16,0 0-16,0 1 16,0-1-1,0-42 17,0-1-32,0 1 0,0 0 15,22 0-15,-1 0 0,-21 0 16,0-1-16,21 1 0,-21 0 15,21 21-15,0-21 0,0 42 32,-21 0-17,0 0-15,22 1 16,-22-1-16,0 0 0,0 0 0,21 0 16,-21 0-1,21-21-15,-21 22 0,21-1 0,0-21 16,0 0-16,1 0 0,-1 0 15,0 0-15,0 0 0,0 0 16,0 0-16,1 0 0,-1 0 0,0-21 16,0 21-16,0-22 0,0 1 0,1 0 15,-22 0-15,21 0 0,-21-22 0,21 22 16,-21 0-16,0 0 0,0 0 16,0 0-16,0-1 0,0 1 0,0 0 15,-21 21 1,0 0-1,-1 21-15,22 0 0,-21 1 0,21-1 16,0 0-16,-21 0 0,21 0 0,0 0 16,0 1-16,0 20 0,0-21 0,0 0 15,0 0-15,21 1 16,-21-1-16,21 0 0,1-21 0,-22 21 16,21-21-16,0 0 0,0 0 0,-21 21 15,21-21-15,0 0 0,1 0 0,20 0 16,-21 0-16,0 0 0,0 0 15,1 0-15,20-21 0,-21 21 0,0-21 16,22 21-16</inkml:trace>
  <inkml:trace contextRef="#ctx0" brushRef="#br0" timeOffset="65195.06">15811 995 0,'0'-64'15,"0"128"-15,0-149 0,0 64 16,0 0-16,-21 21 0,0 0 15,0 0-15,0 0 0,0 0 16,-1 0-16,1 0 0,0 0 0,-21 42 31,21-21-31,-1 22 0,1-22 0,0 0 16,0 21-16,21-20 0,0-1 0,0 21 16,0-21-16,0 0 0,0 1 15,0-1-15,0 0 0,0 0 16,21-21-16,0 0 15,0 0-15,1 0 0,-1 0 0,0 0 16,0 0-16,0-21 16,0 21-16,1-21 0,-1 0 0,0-1 15,0 1-15,-21-21 0,21 21 0,0-22 16,-21 1-16,22 0 0,-1-1 0,-21 1 16,21 0-16,-21-1 0,21 1 15,-21 0-15,0-1 0,21 22 16,-21-21-16,0 21 0,0 0 0,0-1 15,0 1-15,0 0 0,21 21 16,-21-21 0,0 42-1,0 0-15,0 0 16,0 1-16,0 20 0,0-21 16,-21 21-16,0 1 0,21-1 0,-21 22 15,21-22-15,-21 21 0,21-20 0,-21-1 16,21 22-16,-22-22 0,22 0 15,0-21-15,0 22 0,0-22 0,0 21 16,0-21-16,0 1 0,22-1 16,-1-21-16,0 21 0,0-21 15,0 0-15,22 0 0,-22 0 0,0-21 16,21 0-16,-21 21 0,1-22 16,20 1-16,-21 0 0,21 0 0,-20 0 15,-1 0-15,0-1 0,0-20 0,0 21 16,0 0-16,-21-22 0,0 22 0,0 0 15</inkml:trace>
  <inkml:trace contextRef="#ctx0" brushRef="#br0" timeOffset="65712.63">14330 550 0,'-21'0'16,"21"22"-16,0-1 15,0 0 1,21-21-1,0 0-15,0 0 16,0 0 0,-21-21-1,0 0 1,-21 21-16,0 0 16,0 0-1,21 21 1,-21-21-16,21 21 0,-22-21 0,22 21 15,-21-21-15,21 21 16,0 0-16</inkml:trace>
  <inkml:trace contextRef="#ctx0" brushRef="#br0" timeOffset="68052.28">17124 889 0,'0'0'16,"0"-21"0,0 0-16,0 0 15,0-1-15,0 1 16,21 21-16,0-21 15,0 21-15,0 0 16,1 0-16,-1 0 0,0 0 16,0 21-16,-21 0 0,21 22 15,-21-22-15,21 0 0,-21 21 0,0-20 16,0 20-16,0-21 0,0 21 16,0-20-16,0-1 0,0 21 15,0-21-15,0 0 0,0 1 16,0-1-16,-21-21 0,21-21 31,0-1-15,0 1-16,0 0 0,0 0 15,0-21-15,0 20 0,0 1 16,0-21-16,21 21 0,1-22 0,-1 22 16,0 0-16,-21-21 0,21 21 0,0-1 15,0 22-15,1-21 0,-1 21 16,0-21-16,0 21 0,0 0 15,0 0-15,1 21 0,-22 0 0,21 1 16,-21-1-16,21 0 0,-21 0 0,0 0 16,0 22-16,0-22 0,0 0 15,0 21-15,0-21 0,0 1 0,0-1 16,0 0-16,0 0 0,0 0 0,0 0 16,0-42 15,21 21-31,-21-21 15,21 0-15,0 0 0,-21 0 0,0-22 16,22 22-16,-1-21 16,0 21-16,-21-22 0,21 1 0,0 21 15,0 0-15,1-1 0,-22-20 0,21 42 16,-21-21-16,21 0 0,0 21 16,0 21-1,-21 0 1,0 0-16,21 22 0,-21-22 15,0 0-15,0 21 0,0-21 0,0 1 16,0 20-16,0-21 0,0 0 0,22 0 16,-22 1-16,21-1 0,0 0 15,0 0-15,0-21 0,0 0 16,1 0-16,-1 0 0,0 0 16,0 0-16,21 0 0,-20-21 0,20 21 15,-21-21-15,21 0 0,-20-1 16,-1 22-16,21-42 0,-21 21 0,0 0 15,1 0-15,-1-22 0,-21 22 0,0-21 16,21 21-16,-21-1 0,0-20 16,0 21-16,0 0 0,0 0 15,-21 21-15,0 0 0,-1 0 16,1 0-16,0 0 0,0 21 16,0 0-16,21 0 0,-21 21 15,21-20-15,-22-1 0,22 21 0,0-21 16,0 22-16,0-22 0,0 0 15,0 0-15,0 0 0,22 0 16,-1 1-16,0-1 0,0-21 0,0 21 16,0-21-16,1 0 0,-1 0 0,0 0 15,21 0-15,-21 0 0,22 0 0,-22 0 16,0 0-16,21 0 0,-20-21 16,20 0-16,-21 21 0,0-22 0,22 1 15,-22 0-15,0 0 0,21 0 0,-21 0 16</inkml:trace>
  <inkml:trace contextRef="#ctx0" brushRef="#br0" timeOffset="69184.27">19177 762 0,'0'-21'0,"0"42"0,21-63 16,-21 21-16,0-1 0,0 1 15,-21 21-15,21-21 16,-21 21-16,0 0 0,-1 0 0,1 0 16,0 0-16,0 21 0,-21-21 0,20 21 15,-20 22-15,21-22 16,0 0-16,-22 21 0,22-20 0,0 20 15,21-21-15,-21 0 0,21 22 0,0-22 16,-21 0-16,21 0 0,0 0 16,0 0-16,0 1 0,21-22 0,0 0 15,0 21-15,0-21 0,1 0 0,20 0 16,-21 0-16,0 0 0,0-21 16,1-1-16,-1 22 0,0-21 15,0 0-15,0 0 0,0 0 0,1 0 16,-22-22-16,0 22 0,21 0 0,-21-21 15,21 20-15,-21 1 0,0 0 16,0 0-16,0 0 0,0 0 0,-21 42 47,0-21-47,21 21 0,0 21 16,-22-21-16,22 1 0,-21 20 0,21-21 15,0 21-15,0-20 0,0-1 16,0 0-16,0 21 0,0-21 0,21-21 15,1 22-15,-1-1 0,0 0 16,0-21-16,0 0 0,0 0 0,1 0 16,20 0-16,0 0 0,-21 0 0,22 0 15,-22-21-15,21 21 0,-21-21 16,1-1-16,-1 1 0,0 0 0,0 0 16,0 0-16,0-22 0,1 22 0,-22 0 15,0-21-15,0 21 0,0-1 0,0 1 16,0 0-16,0 0 15,0 42 17,-22 0-17,22 0-15,-21 1 0,21-1 0,-21 0 16,21 0-16,0 0 0,0 22 0,0-22 16,-21 0-16,21 0 0,0 0 15,0 0-15,0 1 16,21-44 31,0 1-47,-21 0 0,21 0 15,-21 0-15,22 0 0,-1-1 16,0 1-16,-21-21 0,21 21 0,0 0 16,0-1-16,1 1 0,-1 21 15,0-21-15,0 21 0,0 0 0,0 0 16,-21 21-1,0 0-15,0 1 16,0-1-16,0 21 0,0-21 16,0 0-16,0 1 0,0-1 0,0 0 15,0 0-15,0 0 0,0 0 0,22 1 16,-1-1-16,0-21 16,0 0-16,0 0 0,0 0 0,1 0 15,-1 0-15,0 0 0,21 0 16,-42-21-16,21-1 0,1 22 15,-1-21-15,0 0 0,0 0 16,-21 0-16,21 0 0,-21-1 0,21-20 16,-21 21-16,0 0 0,0 0 0,22-1 15,-22 1-15,0 0 16,0 42 0,-22 0-1,22 1-15,0-1 0,0 0 0,0 0 16,-21 21-16,21-20 0,0-1 15,0 0-15,0 0 0,0 0 16,0 0-16,0 1 0,0-1 0,21-21 16,1 0-1,-1 0-15,0 0 16,0 0-16,0 0 0,0 0 16,-21-21-16,22-1 0,-1 22 15,-21-21-15,0 0 0,21 0 16,-21 0-16,21 0 0</inkml:trace>
  <inkml:trace contextRef="#ctx0" brushRef="#br0" timeOffset="69495.7">20489 508 0,'0'0'16,"-63"0"-16,42 0 15,-1 0-15,1 0 0,0 21 16,21 0-16,0 1 15,21-22 1,0 0-16,1 0 16,-1 0-16,0 0 15,-21-22 1,0 1 0,-21 21-1,0 0-15,-1 0 16,1 0-16,0 0 0,21 21 15,-21-21-15,21 22 0,-21-22 0,21 21 16,0 0-16,21-21 31,0 0-31,0 0 0</inkml:trace>
  <inkml:trace contextRef="#ctx0" brushRef="#br0" timeOffset="71038.33">20849 804 0,'0'-42'15,"0"84"-15,0-63 31,0 42-31,-21 1 0,21-1 16,-21 0-16,21 0 0,-21 21 0,21-20 16,0-1-16,-22 0 0,22 0 15,-21-21-15,21 21 0,-21 0 0,21 1 16,0-44 31,0 1-47,0 0 0,0 0 15,0 0-15,21-22 0,-21 22 16,0 0-16,21 0 0,1 0 16,-22 0-16,21-1 0,-21 1 0,21 21 15,-21-21-15,21 21 0,0 21 32,-21 0-32,21 1 0,-21-1 0,0 0 15,22 0-15,-22 0 0,0 0 0,0 22 16,21-22-16,0 0 0,-21 0 0,21 0 15,0 1-15,-21-1 0,21 0 16,1-21-16,-1 0 0,-21 21 16,21-21-16,0 0 0,0 0 0,0 0 15,1 0-15,-1-21 16,0 21-16,-21-21 0,21 0 0,0-1 16,0 1-16,1 0 0,-22 0 0,21-21 15,0 20-15,0 1 0,0-21 16,0 21-16,1 0 0,-1-1 0,0-20 15,21 42-15,-21-21 0,1 0 0,-1 21 16,0 0-16,0 0 0,0 0 0,0 0 16,1 0-16,-1 0 15,-21 21-15,21 0 0,-21 0 0,0 0 16,0 1-16,0-1 0,0 0 16,0 0-16,0 0 15,0 0-15,21-21 47,-21-21-47,0 0 16,0 0-16,0 0 15,0 0-15,0-1 0,0 1 0,0 0 16,-21 0-16,0 21 16,0-21-16,-1 21 15,1 0-15,-21 0 0,21 0 0,0 21 16,-1-21-16,1 21 0,-21 0 15,21 0-15,0 1 0,-1 20 16,1-21-16,0 0 0,0 22 0,21-22 16,-21 0-16,21 0 0,0 0 0,0 0 15,0 1-15,0-1 0,21-21 16,0 21-16,0-21 0,0 0 0,1 0 16,-1 0-16,0 0 0,0 0 0,0 0 15,22 0-15,-22 0 0,0 0 0,-21-21 16,21 21-16,0-21 0,0-1 15,-21 1-15,22 0 0,-22 0 16,21 0-16,-21 0 0,0-1 0,21 1 16,-21 0-16,21 0 0,-21 0 15,0 0-15,0 42 32,0 0-17,0 0-15,0 21 0,0-20 16,0 20-16,0 0 0,-21 1 0,21-1 15,0 0-15,-21 1 0,21 20 0,0-21 16,0 22-16,0-1 0,-21 1 16,-1-1-16,22 1 0,-21-1 0,0-20 15,0 20-15,21 1 0,-21-1 0,0 1 16,-1-22-16,1 0 0,21 1 16,-21-1-16,0 0 0,0 1 0,21-1 15,0-21-15,-21 0 0,-1 22 16,1-22-16,21 0 0,-21 0 15,0-21-15,0 0 0,0 0 16,-1 0-16,1-21 16,21 0-16,0 0 0,-21 0 0,0-22 15,21 1-15,0 21 0,-21-22 16,21-20-16,0 21 0,0-1 0,0-20 16,0-1-16,0 22 0,0-22 0,0 1 15,21 21-15,0-22 0,0 1 0,-21 20 16,43 1-16,-22-22 0,0 22 15,0 0-15,21-1 0,-20 1 16,-1 0-16,21-1 0,-21 1 0,0 21 16,22 0-16,-22 0 0,0-1 0,0 1 15,0 0-15,1 0 16,-22 0 0</inkml:trace>
  <inkml:trace contextRef="#ctx0" brushRef="#br0" timeOffset="72195.86">22627 1101 0,'0'-21'47,"0"-1"-47,0 1 16,0 0-16,21 0 0,0 0 0,-21 0 15,22-1-15,-22 1 0,0 0 16,21 0-16,-21 0 0,0 0 0,0-1 15,0 44 17,-21-1-17,-1 0-15,22 0 0,0 0 0,0 0 16,-21 1-16,21-1 0,0 21 16,0-21-16,0 0 0,0 1 0,0-1 15,0 0-15,21 0 0,1 0 16,-1-21-16,0 0 0,0 0 0,0 0 15,0 0-15,1 0 0,20 0 16,-21 0-16,0 0 0,0-21 0,22 0 16,-22 21-16,0-21 0,0 0 0,0-1 15,1-20-15,-22 21 0,21 0 16,-21-22-16,21 22 0,-21 0 16,21 0-16,-21-21 0,0 20 15,0 1-15,0 42 31,0 1-15,0-1-16,0 0 0,-21 0 16,21 0-16,0 0 0,0 1 0,-21-1 15,21 0-15,-21 0 0,21 0 0,0 0 16,-22 1-16,22-1 0,0-42 62,0-1-62,0 1 16,0 0-16,0 0 0,22 0 16,-22-22-16,21 22 0,0 0 0,-21-21 15,21 21-15,0-1 0,0-20 16,1 21-16,20 21 0,-21-21 0,0 0 16,0 21-16,1 0 0,-1 0 0,0 0 15,0 0-15,0 21 0,0 0 0,-21 0 16,0 0-16,0 0 0,22 1 15,-22 20-15,0-21 0,0 0 16,0 22-16,0-22 0,0 0 0,0 0 16,0 0-16,-22 0 0,22 1 15,-21-1 1,0-21-16,0 0 16,0 0-1,0-21-15,21-1 16,-22 1-16,1 0 0,21 0 15,-21 0-15</inkml:trace>
  <inkml:trace contextRef="#ctx0" brushRef="#br0" timeOffset="72420.44">22945 572 0,'-22'-22'15,"1"22"1,0-21-16,0 21 31,21 21-15,21 1 0,0-22-16,0 0 0,1 21 0,-1-21 15,21 0-15</inkml:trace>
  <inkml:trace contextRef="#ctx0" brushRef="#br0" timeOffset="73195.89">24172 1016 0,'21'-21'16,"-21"0"-16,22 21 16,-22-21-16,0-1 0,0 1 15,21 0-15,0 0 0,-21 0 0,0 0 16,21-22-16,-21 22 0,21 0 0,-21 0 16,0 0-16,0-1 15,21 22-15,-21-21 16,0 42-1,-21 1 1,21-1-16,0 0 0,-21 0 16,21 0-16,-21 0 0,21 22 0,0-22 15,0 0-15,0 0 16,0 0-16,0 1 0,0-1 0,21 0 16,0 0-16,0-21 15,1 21-15,-1-21 0,0 0 0,0 0 16,0 0-16,0 0 0,1 0 15,-1 0-15,0-21 0,0 0 0,0 21 16,0-21-16,1-22 0,-22 22 0,21 0 16,0-21-16,0-1 0,0 1 15,0 0-15,43-128 16,-43 65-16,0 62 16,-21 1-16,0 0 0,0-1 15,0 22-15,0 0 0,0-21 0,0 20 16,0 1-16,0 42 31,0 1-15,0 20-16,-21-21 0,21 21 0,0-20 15,-21 20-15,21 0 0,-21 1 0,21-1 16,0 0-16,-21 1 0,21-22 16,-22 21-16,22 0 0,-21 1 0,21-1 15,0 0-15,0-20 0,0 20 0,0-21 16,0 0-16,0 0 0,0 1 15,0-1-15,0 0 0,21 0 0,1-21 16,-1 0-16,0 0 16,0 0-16,0 0 0,0 0 0,1 0 15,-1-21-15,0 21 0,0-21 16,0 0-16,0 21 0,1-22 0,-1 1 16,-21 0-16,21 21 0,-21-21 0,21 0 15,-21 0-15,0-1 16,0 1-16,0 0 0,0 0 0,0 0 15</inkml:trace>
  <inkml:trace contextRef="#ctx0" brushRef="#br0" timeOffset="73443.92">24744 529 0,'0'0'0,"-21"0"16,42 0 15,0 0-31,0 0 0,21 0 16,-20 0-16,-1 0 0,21 0 15,-21-21-15,0 21 0,1 0 0,-1 0 16,0-21-16,0 21 0,-21-21 0,21 21 16,-21-21-1,0-1 1,-21 22-16,21-21 15,-21 21-15</inkml:trace>
  <inkml:trace contextRef="#ctx0" brushRef="#br0" timeOffset="73859.66">24172 296 0,'0'22'16,"-21"-22"-16,21 21 31,21-21 0,0 0-31,1 0 16,-22-21 0,0-1-1,-22 44 32,22-1-47,-21-21 16,21 21-16,0 0 0,0 0 15,0 0 1,-21-21 0</inkml:trace>
  <inkml:trace contextRef="#ctx0" brushRef="#br0" timeOffset="109400.31">466 2328 0,'0'-21'47,"0"0"-32,0 0 1,0 0-16,0 0 16,0-1-1,0 1-15,0 0 16,0 0-16,0 0 31,0 0-15,0 42 31,0 0-47,0 0 15,0 0-15,0 0 0,0 22 16,0-1-16,0 0 0,0 1 0,0-1 15,0 0-15,0 1 0,0-22 16,0 21-16,0 1 0,0-22 0,0 21 16,0-21-16,0 0 0,0 1 15,0-1-15,0 0 0,0 0 0,0 0 16,0 0-16,0 1 16,0-44 30,0 1-30,0 0 0,0 0-16,0 0 0,0 0 15,0-1-15,0 1 16,0 0-16,0 0 0,21 0 16</inkml:trace>
  <inkml:trace contextRef="#ctx0" brushRef="#br0" timeOffset="110157.53">847 2477 0,'-22'0'78,"22"21"-78,0-42 62,0-1-31,0 44 16,0-1-31,0 0 0,22-21 30,-22-21-30,0 0 0,0-1-1,-22 22 1,1 0 0,21 22-16,0-1 15,0 0-15,0 0 31</inkml:trace>
  <inkml:trace contextRef="#ctx0" brushRef="#br0" timeOffset="112540.28">1799 2138 0,'0'0'0,"21"-21"16,-21 0-16,0-1 15,21 1-15,-21 0 16,0 42 31,0 22-32,0-22-15,-21 0 0,0 21 16,21 1-16,-21-1 0,0 0 0,0 22 16,-1-22-16,1 22 0,0-22 15,-21 0-15,21 1 0,-1-1 0,22 0 16,-21-21-16,0 22 0,21-22 15,-21 0-15,21 0 0,0 0 16,0-42 31,0 0-47,0-21 0,21 21 16,0-22-16,0 22 0,1-21 0,-22-22 15,21 22-15,0 0 0,0-22 16,0 22-16,0-1 0,1-20 0,-1 21 15,0-1-15,0 1 0,0 21 16,-21-22-16,0 22 0,21 0 0,1 0 16,-22 42-1,21 0 1,-21 0-16,21 22 0,-21-1 16,0 0-16,0 1 0,0-1 0,0 22 15,0-22-15,0 21 0,0-20 0,0-1 16,0 0-16,0 1 0,0-1 15,0 0-15,0 22 16,0-43-16,0 0 0,0 0 16,0 1-16,21-22 15,-21-22 17,0 1-32,0 0 0,0 0 15,-21 0-15</inkml:trace>
  <inkml:trace contextRef="#ctx0" brushRef="#br0" timeOffset="112724.44">1609 2604 0,'0'0'0,"21"0"32,0 0-17,0-22-15,0 1 0,0 21 16,22-21-16,-22 21 0,0-21 0,21 0 15,-20 21-15,-1-21 0,21-1 16,-21 1-16,0 0 0,1 0 0,-1 21 16</inkml:trace>
  <inkml:trace contextRef="#ctx0" brushRef="#br0" timeOffset="113296.37">2328 2096 0,'0'-22'15,"0"44"-15,0-65 0,0 22 0,0 0 0,0 0 16,-21 21 15,21 21-31,0 0 16,0 0-16,0 22 0,0-1 16,-21 0-16,21 1 0,0-1 0,0 0 15,0 22-15,-21-22 16,21 0-16,-21 1 0,21-1 0,0 0 15,0 1-15,-22-1 0,22-21 0,0 22 16,0-22-16,-21 0 0,21 0 16,0-42 31,0 0-47,0 0 15,0-1-15,0 1 0,0-21 0,0 21 16,21-22-16,-21 22 0,22-21 0,-1 21 15,-21 0-15,21-1 0,0 1 16,0 0-16,22 0 0,-22 0 16,0 21-16,21 0 0,-21 0 0,1 0 15,20 0-15,-21 0 0,0 0 16,0 21-16,1 0 0,-1 0 0,-21 0 16,0 1-16,0-1 0,0 0 15,0 21-15,0-21 0,-21 1 0,-1-1 16,1 0-16,0 21 0,-21-21 0,21-21 15,-22 22-15,22-1 0,-21 0 16,21-21-16,-1 0 0,-20 21 0,21-21 16,0 0-16,0 0 15,-1 0-15,22-21 32,22 0-17,-1 21-15,0-21 0,0-1 0</inkml:trace>
  <inkml:trace contextRef="#ctx0" brushRef="#br0" timeOffset="113788.46">3006 2477 0,'0'0'16,"21"-43"-1,0 22-15,-21 0 16,0 0-16,21 0 0,0-1 16,-21 1-16,0 0 15,-21 21 1,0 0-16,0 21 16,0-21-16,-22 21 15,22 1-15,0-1 0,0 0 0,0 0 16,21 0-16,-22 0 15,22 1-15,0-1 0,0 0 16,22 0-16,-1-21 16,0 21-16,0-21 0,21 21 15,-20-21-15,-1 0 0,0 22 16,0-1-16,0-21 0,0 21 0,-21 0 16,0 0-16,0 0 15,0 1 1,-21-1-16,0-21 0,0 21 0,0-21 15,0 0-15,-22 0 0,22 21 0,0-21 16,0 0-16,0 0 0,-1 0 16,1 0-16,0 0 15,21-21 1,21 0 0,-21 0-16,21 21 0,1-22 15,-1 1-15</inkml:trace>
  <inkml:trace contextRef="#ctx0" brushRef="#br0" timeOffset="114108.25">3471 2096 0,'-21'0'31,"0"21"-15,21 0-16,0 21 16,-21-21-16,21 22 0,-21-22 0,21 21 15,0 1-15,-22-1 0,22 0 16,0-21-16,0 22 0,0-1 0,0-21 16,-21 22-16,21-22 0,0 21 0,-21-21 15,21 0-15,0 1 0,0-1 16,21-21 15,-21-21-15,0-1-16,0 1 0</inkml:trace>
  <inkml:trace contextRef="#ctx0" brushRef="#br0" timeOffset="114288.42">3281 2498 0,'-21'0'0,"21"-21"15,0-1 17,21 22-32,0 0 15,0 0-15,0 0 0,0-21 16,1 21-16,-1 0 0,0 0 0,0 0 16,-21-21-16,21 21 0,0-21 15,1 21-15</inkml:trace>
  <inkml:trace contextRef="#ctx0" brushRef="#br0" timeOffset="114715.68">3619 2350 0,'0'0'0,"22"-22"16,-1 22-1,-21-21-15,21 21 0,0 0 16,0 0-16,0 0 0,-21 21 16,22-21-16,-1 22 0,0-1 15,-21 0-15,0 0 0,21 0 0,-21 0 16,21 1-16,-21-1 0,0 0 0,0 21 16,0-21-16,0 1 0,0-1 15,0 0-15,0 0 0,-21-21 0,21 21 16,-21 0-16,0-21 0,21-21 31,0 0-15,0 0-16,0 0 15,0 0-15,0-1 0,21-20 0,-21 21 16,21 0-16,0-22 0,-21 22 16,21 0-16,-21 0 0,22 0 0,-1 0 15,0-1-15,0 1 0,0 21 16,-21-21-16,21 21 0,1 0 15,-1 0 1</inkml:trace>
  <inkml:trace contextRef="#ctx0" brushRef="#br0" timeOffset="115264.15">4381 2455 0,'22'-21'0,"-44"42"0,65-42 0,-43 0 15,0 0-15,0 0 0,21 0 16,-21-1-16,0 1 0,0 0 16,0 0-16,-21 21 15,0 0-15,-1 0 16,1 0-16,0 0 0,-21 21 15,21 0-15,-1 0 0,1 1 0,-21-1 16,21 21-16,0-21 0,-1 22 0,22-22 16,-21 21-16,21-21 0,0 0 15,0 22-15,0-22 0,0 0 0,0 0 16,0 0-16,21-21 16,1 0-16,-1 0 0,0 0 15,0 0-15,0 0 0,0 0 16,1-21-16,-1 21 0,0-21 0,0 0 15,0 0-15,0 0 0,1-1 16,-22-20-16,21 21 0,-21 0 0,21 0 16,-21-22-16,0 22 0,0 0 15,0 0-15,0 0 0,0 42 32,0 0-17,0 0-15,0 0 0,0 0 0,0 1 16,0 20-16,0-21 0,0 0 0,0 0 15,0 1-15,0-1 0,0 0 0,0 0 16,0 0-16,21 0 16,0-21-16,-21 22 0,21-22 0,1 0 15,-1 0-15,0 0 0,0-22 16,0 1-16,0 21 0</inkml:trace>
  <inkml:trace contextRef="#ctx0" brushRef="#br0" timeOffset="115564.09">5016 2307 0,'0'-21'16,"0"42"-16,0-63 0,0 21 15,-21 21 1,0 0-16,0 0 0,0 21 16,0 0-16,21 0 0,0 0 15,-22 1-15,1 20 16,21-21-16,-21 21 0,21-20 0,0-1 15,0 21-15,0-21 0,-21 0 0,21 1 16,0-1-16,0 0 0,0 0 0,0 0 16,0 0-16,21-21 0,0 0 15,-21 22-15,21-22 0,1 0 0,-1 0 16,0 0-16,0 0 0,0 0 0,0 0 16,1 0-16,-1-22 0,0 1 15,0 21-15,0-21 0,0 0 0,1 0 16,-1 0-16,0-1 0,0-20 0</inkml:trace>
  <inkml:trace contextRef="#ctx0" brushRef="#br0" timeOffset="115848.57">5440 2074 0,'0'-42'0,"0"84"0,0-126 0,0 63 16,0-1-16,0-20 0,0 21 0,0 0 16,-21 42 15,21 0-31,-22 0 0,1 0 15,21 1-15,0 20 0,0-21 16,0 21-16,-21 1 0,21-1 0,0-21 16,0 22-16,0-1 0,0 0 0,0-21 15,0 22-15,0-22 0,0 21 16,0-21-16,0 1 0,0 20 16,0-21-16,0 0 0,21 0 15,0-21-15,1 0 16,-1 0-16,0 0 15,0 0-15,0-42 16,-21 21-16,21 21 0,1-21 0,-22 0 16</inkml:trace>
  <inkml:trace contextRef="#ctx0" brushRef="#br0" timeOffset="116057.68">5419 2159 0,'0'0'0,"-22"0"0,22-21 15,22 21 1,-1 0-16,0 0 0,0-21 16,0 21-16,22 0 0,-22 0 0,0-21 15,0 21-15,21-22 0,-20 22 0,-1 0 16,0 0-16,-21-21 0,21 21 16</inkml:trace>
  <inkml:trace contextRef="#ctx0" brushRef="#br0" timeOffset="117124.13">635 3598 0,'0'22'15,"-21"-22"1,21-22 15,0 1-15,0 0-16,0 0 0,0 0 15,21 21-15,-21-21 16,21 21-16,0-22 0,0 22 16,1 0-16,-1 0 15,0 22-15,0-22 0,0 21 16,-21 21-16,21-21 0,-21 0 0,22 22 15,-22-1-15,0-21 0,0 22 16,0-1-16,0-21 0,-22 21 0,1 1 16,0-1-16,0-21 0,-21 22 15,20-22-15,-20 21 0,21-21 0,-21 0 16,20 1-16,1-22 0,0 0 16,0 0-16,0 0 0,0 0 0,-1-22 15,1 1 1,21-21-16,0 21 15,0 0-15,0-1 0,0 1 0,0 0 16,0 0-16,0 0 0,0 0 16,21 21-16,1 0 0,-1 0 15,0 0-15,0 0 16,21 0-16,-20 21 0,-1 0 0,0 0 16,0 0-16,0 0 0,0 1 15,1 20-15,-22-21 0,0 0 0,21 0 16,-21 1-16,0-1 0,0 0 15,0 0 1,21-21-16,0 0 16,0-21-1,0 0-15,1 0 0,-22-1 0</inkml:trace>
  <inkml:trace contextRef="#ctx0" brushRef="#br0" timeOffset="117292.31">1291 3831 0,'21'0'0,"-21"-21"16,21 21 47,1 0-48,-1 0-15</inkml:trace>
  <inkml:trace contextRef="#ctx0" brushRef="#br0" timeOffset="117824.83">2180 3535 0,'0'0'16,"0"-21"-1,-21 21-15,0 0 0,0 0 16,-1 21-16,1 0 16,21 0-16,-21 0 0,21 22 0,-21-22 15,0 21-15,21 1 0,-21-1 16,-1 0-16,22 1 0,-21-1 0,0 0 16,0 1-16,21-22 0,-21 21 0,21-21 15,-21 22-15,21-22 0,0 0 16,0-42 15,0 0-31,0-1 16,21 1-16,0-21 0,-21 21 0,21-22 15,0 1-15,0 0 0,-21-1 16,22 1-16,-1 0 0,-21-1 0,0 1 16,21 21-16,-21-21 0,21-1 0,-21 22 15,0 0-15,21 21 16,-21 21-1,21 21-15,-21-20 16,22 20-16,-22 0 0,0 1 0,21-22 16,-21 21-16,21 22 0,-21-22 0,0-21 15,0 21-15,21 1 0,-21-22 16,0 21-16,0-21 0,21 1 16,-21-1-16,0 0 15,0-42 1,0 0-1,-21 21-15,0-22 0</inkml:trace>
  <inkml:trace contextRef="#ctx0" brushRef="#br0" timeOffset="117960.57">1863 3937 0,'0'0'0,"0"-21"16,21 21-1,0-21-15,21 21 16,-21 0-16,22 0 0,-22-21 15,21 21-15,1-22 0,-1 1 0,0 21 16,1-21-16</inkml:trace>
  <inkml:trace contextRef="#ctx0" brushRef="#br0" timeOffset="118377.8">2942 3704 0,'0'0'16,"0"-21"-1,0 0-15,-21 0 16,0 21-16,0 0 0,-1 0 16,-20 0-16,21 0 0,0 0 15,0 21-15,-1-21 0,1 21 16,-21 0-16,21 0 0,0 1 0,21-1 16,0 0-16,-22-21 0,22 42 15,0-21-15,22 1 16,-22-1-16,42-21 0,-21 0 0,0 0 15,22 21-15,-22 0 0,0-21 0,21 0 16,-21 21-16,1-21 0,-1 21 16,-21 1-16,0-1 15,0 0-15,-21 0 16,-22-21 0,22 0-16,0 0 0,-21 21 0,-1-21 15,1 0-15,0 0 0,-1 0 0,22 0 16,-21 0-16,21 0 0,-22 0 15,22 0-15,21-21 16,21 0 0,0 21-16,1-21 15,-1 21-15,21-21 0,0 21 16</inkml:trace>
  <inkml:trace contextRef="#ctx0" brushRef="#br0" timeOffset="118801.96">3323 3810 0,'0'-21'0,"0"0"15,0 0-15,0-1 16,0 1 0,0 0-16,-21 21 0,0 0 15,0 0-15,-1 0 0,1 0 16,0 0-16,0 21 15,21 0-15,-21 1 0,0-1 16,21 0-16,0 0 16,0 0-16,0 0 15,0 1-15,21-1 0,-21 0 16,21 0-16,0-21 0,-21 21 0,0 0 16,21-21-16,-21 22 0,21-22 15,-21 21-15,0 0 0,-21 0 16,0-21-16,0 21 15,0-21-15,0 0 0,-1 0 16,1 21-16,0-21 0,-21 0 16,21 0-16,-1 0 0,1 0 0,0 0 0,0 0 15,0 0-15,0 0 16,42 0 0,0-21-16,0 21 15,0-21-15,0 0 0,22 0 0,-22 21 16</inkml:trace>
  <inkml:trace contextRef="#ctx0" brushRef="#br0" timeOffset="119116.87">3556 3831 0,'0'0'16,"0"-21"-1,0 0-15,21 0 0,-21 0 16,21 21-16,-21-22 15,0 1 1,0 42 0,-21-21-1,0 22-15,21-1 0,-21 0 0,0 0 16,-1 0-16,22 0 0,-21 1 16,21 20-16,-21-21 0,21 0 0,0 0 15,0 1-15,0-1 0,0 0 0,0 0 16,0 0-16,21-21 15,0 0-15,1 0 16,-1 0-16,0 0 0,0 0 0,0-21 16,0 0-16,1 0 0,-1 21 15,0-21-15</inkml:trace>
  <inkml:trace contextRef="#ctx0" brushRef="#br0" timeOffset="119481.69">3789 3747 0,'0'0'0,"21"0"47,0 0-47,-21 21 0,21-21 15,0 21-15,-21 0 0,22 0 16,-22 0-16,21 1 16,-21-1-16,21 0 0,-21 21 0,0-21 15,0 1-15,0-1 0,0 0 0,0 0 16,0 0-16,0 0 0,-21-21 15,21 22-15,-21-22 0,21 21 16,-22-21-16,22-21 31,0-1-31,0 1 16,0 0-16,0 0 0,0 0 0,0-22 16,22 22-16,-1 0 0,-21-21 0,21 21 15,0-1-15,-21-20 0,21 21 16,0 0-16,1 0 15,-1-1-15,0 1 0,0 21 16,0 0-16,0-21 0,1 21 16,-1-21-16,0 0 0</inkml:trace>
  <inkml:trace contextRef="#ctx0" brushRef="#br0" timeOffset="119774.15">4466 3387 0,'0'-21'15,"0"42"-15,0-64 0,-21 65 47,21-1-47,0 0 0,-21 0 16,21 21-16,0-20 0,0 20 16,-21 0-16,-1 1 0,22-1 0,-21 0 15,21 1-15,-21-1 0,21 0 0,-21-21 16,21 22-16,0-22 0,0 21 0,0-21 15,0 1-15,0-1 0,0 0 16,21-21-16,0 0 16,0 0-16,1 0 0,-1 0 0,0 0 15,0 0-15,0-21 0,0 0 0,22-1 16,-22 22-16,0-21 16,0 0-16</inkml:trace>
  <inkml:trace contextRef="#ctx0" brushRef="#br0" timeOffset="119980.27">4339 3641 0,'0'0'15,"0"-21"1,21 21-16,0 0 16,22-22-16,-1 22 0,0 0 0,1 0 15,-1-21-15,0 21 0,1 0 16,-1 0-16,0 0 0,-20-21 15,20 21-15,-21 0 0,0 0 16,-21-21-16</inkml:trace>
  <inkml:trace contextRef="#ctx0" brushRef="#br0" timeOffset="121012.19">614 4995 0,'0'0'0,"-21"-21"32,21 0-17,21 0 1,0 0-16,0 21 0,0-21 16,22 21-16,-22 0 0,21 0 15,-21 0-15,0 0 0,22 0 0,-22 21 16,0 0-16,0 0 0,-21 0 15,0 22-15,0-22 0,0 21 0,-21 0 16,-21-20-16,21 20 0,-22-21 16,22 0-16,-21 0 0,21 1 15,-1-1-15,1-21 0,0 0 0,21-21 47,21-1-31,0 22-16,1 0 0,-1-21 15,21 21-15,-21 0 0,0 0 0,1 0 16,-1 0-16,0 21 0,0-21 0,0 22 16,-21-1-16,0 0 15,0 0-15,0 0 0,-21 0 0,0 1 16,0-22-16,0 21 0,-22 0 16,22-21-16,0 21 0,0-21 0,0 0 15,-22 0-15,22 0 16,0 0-16,0 0 0,0 0 0,-1 0 15,1 0-15,0 0 16,21-21-16,0 0 31,21 21-31,0-21 16,1 21-16,-1-22 0</inkml:trace>
  <inkml:trace contextRef="#ctx0" brushRef="#br0" timeOffset="121176.39">1291 5228 0,'0'0'0,"0"-21"31,21 21-15,0-21-1,1 0-15,-1 21 16</inkml:trace>
  <inkml:trace contextRef="#ctx0" brushRef="#br0" timeOffset="121436.25">2222 4720 0,'0'0'0,"-21"0"0,0 0 0,0 0 16,0 0-16,0 0 15,21 21-15,0 1 0,0-1 16,0 21-16,0 0 0,0 1 0,0-1 16,0 22-16,-22-22 0,22 21 0,-21-20 15,0-1-15,21 0 16,0 1-16,-21-1 0,21-21 0,-21 0 0,21 1 16,0-1-16,0 0 0,-21-21 15,21-21 1,0 0-16</inkml:trace>
  <inkml:trace contextRef="#ctx0" brushRef="#br0" timeOffset="121894.4">2011 4868 0,'0'-42'0,"0"84"0,0-105 0,0 21 0,0 20 16,0 1-16,0 0 0,21 0 15,0 0-15,0 0 0,0-1 0,22 22 16,-22 0-16,21 0 0,1 0 0,-1 0 15,0 22-15,1-22 0,-1 42 16,0-21-16,-21 21 0,1-20 0,-1 20 16,-21 0-16,0 1 15,0-1-15,-21 0 0,-1 1 0,-20-22 16,0 21-16,21-21 0,-22 0 0,22 1 16,-21-1-16,21-21 0,-1 0 15,1 0-15,0 0 0,21-21 16,0-1-16,0 1 15,21 0-15,0 0 0,22 0 0,-22 21 16,21-21-16,-21 21 0,22 0 16,-1 0-16,0 0 0,1 0 0,-1 21 15,-21 0-15,22-21 0,-22 42 0,21-21 16,-42 1-16,0-1 0,0 21 16,0-21-16,0 0 0,0 1 15,-21 20-15,-21-21 0,20 0 0,-41 0 16,21 1-16,-1-1 0,-20 0 0,-1-21 15,22 21-15,0 0 0,-22-21 16,22 0-16,21 0 0,-22 0 0,22 0 16,0 0-16,0 0 0,21-21 15,0 0-15,0 0 0,0 0 16,21-1-16,0 1 0</inkml:trace>
  <inkml:trace contextRef="#ctx0" brushRef="#br0" timeOffset="122301.55">2921 5059 0,'-21'0'15,"0"0"1,-1 0-16,1 21 0,0-21 0,-21 21 16,21 0-16,-1 22 0,1-22 15,0 0-15,0 21 0,0-20 16,0 20-16,21-21 0,0 21 0,0-20 0,0-1 15,0 0-15,0 0 0,0 0 16,21 0-16,21-21 0,-21 0 16,0 0-16,22 0 0,-22 0 0,21 0 15,-21 0-15,22-21 0,-1 21 16,-21-21-16,0 0 0,22 0 0,-22 0 16,0-1-16,0 1 0,0-21 0,-21 21 15,0 0-15,0-22 0,0 22 16,0 0-16,-21 0 0,0 0 0,0-1 15,0 1-15,0 21 0,-22 0 0,22 0 16,0 0-16,-21 0 0,20 0 16,-20 21-16,21 1 0,0-22 0,0 21 15,21 0-15,0 0 16,21 0 0,0-21-16,21 0 0,-21 0 0,22 0 15,-22 0-15,21-21 0,1 0 16</inkml:trace>
  <inkml:trace contextRef="#ctx0" brushRef="#br0" timeOffset="122672.37">3323 5038 0,'0'-21'0,"0"-1"0,0 1 15,-21 21 1,0 21 0,0 1-16,21-1 0,-22 0 0,1 21 15,0-21-15,0 22 0,21-22 16,-21 21-16,21-21 0,-21 1 0,21 20 15,0-21-15,0 0 0,0 0 16,0 1-16,0-1 0,21-21 0,0 21 16,0-21-16,0 0 0,0 0 0,22 0 15,-22 0-15,21 0 0,-21-21 16,22 21-16,-22-21 0,0-1 0,21 1 16,-20 0-16,-1 0 0,-21 0 0,0 0 15,0-1-15,0-20 0,0 21 16,0 0-16,0-22 0,0 22 0,-21 0 15,-1 0-15,1 0 0,0 21 0,0 0 16,-21 0-16,20 0 16,1 0-16,0 0 0,-21 0 0,21 21 15,-1-21-15,22 21 0,-21 0 16,42-21 0,1 0-1,-1 0-15,21 0 0,-21-21 0</inkml:trace>
  <inkml:trace contextRef="#ctx0" brushRef="#br0" timeOffset="122955.84">4000 4551 0,'22'-21'0,"-44"42"0,44-63 0,-22 20 16,0 44-1,0-1-15,0 0 16,-22 0-16,1 21 0,0 1 0,0-1 15,0 0-15,0 22 0,-1-1 16,1-20-16,0 20 0,21 1 0,-21-1 16,0-20-16,0-1 0,-1 21 0,22-41 15,0 20-15,0 0 0,-21-21 0,21 1 16,0-1-16,0 0 0,21-21 31,1 0-15,-1-21-16,0 0 0,0-1 0,0 1 15,0 0-15,1 0 0</inkml:trace>
  <inkml:trace contextRef="#ctx0" brushRef="#br0" timeOffset="123304.69">4000 5186 0,'0'21'15,"22"-21"1,20 0-1,-21 0-15,0 0 0,0 0 0,1 0 16,-1 0-16,21-21 0,-21 21 16,0-21-16,1 0 0,-1 21 0,0-22 15,-21 1-15,0 0 0,0 0 16,0 0-16,0 0 0,0-1 16,-21 22-16,0 0 0,-1 0 15,1 0-15,0 0 0,-21 0 0,21 22 16,-22-1-16,22 0 0,-21 0 15,21 0-15,-1 22 0,1-22 16,0 0-16,21 21 0,0-21 0,0 1 0,0-1 16,0 0-16,0 0 0,0 0 0,21 0 15,0-21-15,1 22 16,20-22-16,-21 0 0,0 0 0,22 0 16,-22 0-16,21 0 0,-21 0 0,22 0 15,-22 0-15,21 0 0,0 0 0,-20-22 16</inkml:trace>
  <inkml:trace contextRef="#ctx0" brushRef="#br0" timeOffset="124160.12">4889 5059 0,'0'-21'16,"0"42"-16,0-63 0,-21 42 0,0 0 16,0 0-16,0 0 0,0 0 0,-22 0 15,22 0-15,0 0 0,-21 21 0,20 0 16,1 0-16,-21 0 15,21 0-15,0 1 0,-1-1 0,1 0 16,0 0-16,0 0 0,21 0 16,0 1-16,0-1 0,0 0 0,0 0 0,0 0 15,21 0 1,0-21-16,0 0 0,22 0 0,-22 0 16,0 0-16,21 0 0,-20-21 0,-1 0 15,21 21-15,-21-21 0,0 0 16,1 0-16,-1-1 0,0 1 0,0 0 15,-21 0-15,0 0 0,0 0 0,21-1 16,-21 1-16,0 0 0,0 0 16,-21 21-1,0 21 1,21 0-16,-21 0 16,21 1-16,0-1 0,0 0 0,0 0 15,0 0-15,0 0 0,0 1 16,0-1-16,21-21 0,0 0 15,0 21-15,22-21 0,-22 0 16,0 0-16,0 0 0,0 0 0,22 0 16,-22-21-16,0 21 0,0-21 15,0-1-15,0 1 0,-21 0 16,22 0-16,-22 0 0,0 0 16,0-1-16,0 1 0,0 0 0,0 0 15,0 0-15,0 42 31,0 0-31,-22 0 16,22 0-16,0 1 0,0-1 16,0 0-16,-21 0 0,21 0 0,0 0 15,-21 1-15,21-1 16,0-42 31,0-1-32,0 1-15,0 0 0,0 0 16,21 0-16,0 0 0,-21-1 0,22 1 16,-1-21-16,0 21 0,0 0 0,21-1 15,-20-20-15,20 21 0,0 21 16,1-21-16,-1 21 0,-21 0 0,21 0 16,-20 21-16,-1 0 0,0 0 0,0 0 15,-21 1-15,0-1 0,0 21 0,0-21 16,0 22-16,0-22 0,0 0 15,0 21-15,-21-21 0,0 1 0,21-1 16,-21 0-16,21 0 16,-22 0-16,22 0 15,-21-21-15,21-21 47</inkml:trace>
  <inkml:trace contextRef="#ctx0" brushRef="#br0" timeOffset="125173.35">720 6244 0,'0'21'32,"0"1"-32,0-1 15,0 0-15,0 0 0,0 21 0,0-20 16,0 20-16,0-21 16,0 21-16,0 1 0,0-22 0,0 21 15,0-21-15,-22 22 0,22-22 16,-21 0-16,0 0 0,21 0 15,-21-21-15,0 0 16,21-21 0,0 0-16,0 0 0,0 0 15,21 0-15,0-1 16,-21 1-16,21 21 0,0-21 0,1 21 16,-1 0-16,0-21 0,0 21 15,0 0-15,0 0 0,1-21 16,-1 21-16,0 0 15,0-21-15,-21-1 16,21 22-16,-21-21 16,0 0-16,0 0 15,-21 21 17,21 21-32,0 0 0,0 0 15,0 1-15,-21 20 0,21-21 16,0 21-16,0-20 0,0 20 0,-21-21 15,21 21-15,0-20 0,0-1 16,0 0-16,0 0 0,0 0 16,0 0-16,0-42 62,0 0-62,0 0 0,21 0 0</inkml:trace>
  <inkml:trace contextRef="#ctx0" brushRef="#br0" timeOffset="125335.05">1206 6562 0,'0'0'0,"22"0"78,-1 0-78,0 0 0,0-21 16</inkml:trace>
  <inkml:trace contextRef="#ctx0" brushRef="#br0" timeOffset="125603.57">2159 6138 0,'0'-21'15,"-21"21"1,0 0-16,-1 21 0,1-21 16,21 22-16,0-1 0,-21 21 0,0-21 15,21 22-15,0-1 0,0 0 16,-21 1-16,0-1 0,21 0 0,-22-21 16,22 22-16,0-1 0,-21-21 15,21 0-15,0 1 0,-21-1 0,21-42 47,0-1-47,0 1 16,0 0-16</inkml:trace>
  <inkml:trace contextRef="#ctx0" brushRef="#br0" timeOffset="126040.25">1905 6265 0,'0'-21'0,"21"106"0,-42-212 0,21 190 0,0-147 15,0 63-15,0-1 0,0 1 0,0 0 16,21 0-16,0 21 0,0-21 0,22 21 15,-22 0-15,0 0 0,21 0 16,1 0-16,-22 0 0,21 0 0,-21 21 16,22 0-16,-22 21 15,0-20-15,-21-1 0,0 0 0,0 0 16,0 21-16,0-20 0,-42-1 0,21 21 16,-1-21-16,-20 0 0,21 1 15,-21-1-15,20-21 0,-20 21 0,21-21 16,0 0-16,21-21 15,0 0 1,21-1-16,0 1 0,0 21 0,22-21 16,-22 21-16,21 0 0,0 0 15,1 0-15,-1 0 0,-21 0 0,22 21 16,-1 0-16,-21 1 0,0-1 16,0 0-16,-21 0 0,0 21 15,0-20-15,-21-1 0,0 0 0,0 21 0,-21-21 16,-1 1-16,1-1 15,0 0-15,-1 0 0,1-21 0,0 21 16,20-21-16,-20 0 0,21 0 0,-21 0 16,20 0-16,1 0 0,0 0 15,21-21 1,0 0 0,0 0-16,0 0 0,21-1 0,0 22 15,1-21-15</inkml:trace>
  <inkml:trace contextRef="#ctx0" brushRef="#br0" timeOffset="126412.06">2667 6392 0,'0'-21'16,"21"21"-1,0 0 1,0 21-16,1 1 0,-1-1 15,-21 0-15,21 0 0,0 0 16,0 0-16,-21 22 0,0-22 0,21 0 16,-21 21-16,0-20 0,0-1 0,0 0 15,0 0-15,0 0 16,0 0-16,-21 1 16,0-22-1,21-22-15,0 1 16,0 0-16,0 0 0,0 0 15,0 0-15,0-1 0,21-20 0,-21 21 16,21-21-16,1 20 0,-1-20 16,-21 21-16,21 0 0,0-22 0,0 22 15,0 0-15,1 21 16,-22-21-16,21 21 0,0 0 31</inkml:trace>
  <inkml:trace contextRef="#ctx0" brushRef="#br0" timeOffset="126752.32">3154 6604 0,'0'0'0,"21"0"0,0 0 16,21 0 0,-20-21-16,-1 0 0,0 21 0,0-21 15,-21-1-15,21 1 0,0 0 16,-21 0-16,0 0 0,0 0 0,0-1 15,0 1-15,0 0 0,0 0 0,0 0 16,-21 21 0,0 0-16,0 0 0,0 0 15,21 21-15,-21 0 0,-22 0 0,22 0 16,0 22-16,0-22 0,0 21 16,-1 1-16,1-22 0,0 21 0,21-21 15,0 22-15,0-22 0,0 0 0,0 0 16,0 0-16,0 0 0,21 1 15,0-22-15,1 0 0,20 0 0,-21 0 16,21 0-16,1 0 0,-22 0 0,21 0 16,1 0-16,-1 0 0,0-22 15,1 22-15,-1-21 0,0 0 16</inkml:trace>
  <inkml:trace contextRef="#ctx0" brushRef="#br0" timeOffset="127180.55">3916 6435 0,'0'-21'0,"0"42"0,0-64 15,0 22-15,0 0 0,0 0 0,-21 21 32,-1 0-32,1 0 0,0 0 0,0 21 15,0 0-15,0 0 0,-1 1 0,1-1 16,0 21-16,0-21 0,0 22 16,21-22-16,0 21 0,0-21 15,0 0-15,0 1 0,0-1 0,0 0 0,0 0 16,21-21-16,0 0 15,0 0-15,0 0 0,1 0 16,-1 0-16,0 0 0,0 0 0,0-21 16,0 0-16,1 21 0,-1-21 0,0-1 15,0 1-15,-21-21 0,21 21 0,-21 0 16,21-22-16,-21 22 0,0 0 16,0 0-16,0 0 0,0-1 0,0 44 31,-21-1-16,21 0-15,0 0 0,-21 21 0,21-20 16,0-1-16,0 0 0,0 21 16,0-21-16,0 1 0,0-1 15,0 0-15,0 0 0,21-21 0,0 21 16,1-21-16,-1 0 16,0 0-16,0 0 0,0 0 15,0-21-15,1 21 0,-1-21 16,0 0-16</inkml:trace>
  <inkml:trace contextRef="#ctx0" brushRef="#br0" timeOffset="127668.12">4508 6181 0,'0'-43'0,"0"86"0,0-128 0,0 64 16,0 0-16,0 0 0,0-1 0,-21 22 31,21 22-31,-21-1 0,21 0 16,-21 0-16,21 0 0,0 22 0,0-22 15,0 21-15,0-21 0,-21 22 0,21-1 16,0 0-16,-21 1 0,21-1 0,0 0 16,0-21-16,0 22 0,-22-22 15,22 0-15,0 0 0,0 0 16,0-42 15,22 0-31,-22 0 0,21 0 16,0 0-16,0-1 0,21 1 15,-20 0-15,-1 0 0,0-21 0,0 20 16,21 1-16,-20 21 0,-1-21 16,0 21-16,0-21 0,0 21 0,-21 21 31,0 0-31,-21 0 16,0 1-16,0-22 0,0 21 15,-1 0-15,-20-21 0,21 21 0,0 0 16,0 0-16,-1-21 0,22 22 15,0-1-15,0 0 0,0 0 0,0 0 16,22 0-16,-1 1 16,0-22-16,0 21 0,0 0 0,0-21 15,1 21-15,-1-21 0,0 0 0,42 21 16</inkml:trace>
  <inkml:trace contextRef="#ctx0" brushRef="#br0" timeOffset="128164.37">656 7620 0,'21'0'31,"0"-21"-31,1 21 16,-1 0-16,0 0 0,21 0 16,-21 0-16,1 0 0,20 0 15,-21 0-15,0-21 0,0 21 0,-42 0 47,0 0-47</inkml:trace>
  <inkml:trace contextRef="#ctx0" brushRef="#br0" timeOffset="128576.38">614 7620 0,'0'0'0,"-21"0"0,-1 21 15,1 0-15,0-21 0,-21 43 16,21-43-16,-1 21 0,1 0 16,0 0-16,0 0 0,21 1 15,-21-22-15,21 21 16,21-21 15,0 0-31,0 0 16,0 0-16,1-21 0,20 21 15,-21 0-15,21 0 0,-20 0 0,20 0 16,0 0-16,-21 21 0,1-21 16,-1 21-16,0 0 0,0-21 0,-21 21 15,0 0-15,0 1 16,0-1-16,0 0 0,-21 0 0,0-21 15,0 21-15,-1 0 0,1 1 16,0-22-16,-21 21 0,21-21 0,-1 0 16,1 0-16,-21 0 0,21 21 15,0-21-15,-1 0 0,1 0 16,0 0-16,42-21 47,0 21-47,1-21 15,-1 21-15,0-22 0</inkml:trace>
  <inkml:trace contextRef="#ctx0" brushRef="#br0" timeOffset="128768.52">1164 7959 0,'0'0'0,"0"-21"16,-21 21 31,42 0-16,0-22-31,0 22 16</inkml:trace>
  <inkml:trace contextRef="#ctx0" brushRef="#br0" timeOffset="129072.95">2138 7345 0,'0'21'31,"-21"0"-16,-1 0-15,22 22 0,-21-22 0,21 21 16,0 1-16,-21-1 0,21 0 16,-21 1-16,21-22 0,0 21 0,0 0 15,0-20-15,0 20 0,-21-21 0,21 0 16,0 0-16,-21 1 0,21-1 16,0-42 15,0-1-31,0 1 15,0 0-15</inkml:trace>
  <inkml:trace contextRef="#ctx0" brushRef="#br0" timeOffset="129520.23">2032 7535 0,'0'-21'16,"0"-21"-16,0 190 0,0-233 0,0 1 0,0 63 0,0-1 16,0 1-16,0 0 0,21 0 0,-21 0 15,21 21-15,0-21 0,1 21 16,-1-22-16,0 22 0,21 0 0,-21 0 15,22 0-15,-22 22 0,21-1 0,-21 0 16,1 0-16,20 21 0,-42-20 16,21-1-16,-21 0 0,0 21 15,0-21-15,0 1 0,-21-1 0,0 0 0,-22 0 16,22 0-16,-21 0 16,21-21-16,-22 22 0,22-22 0,0 0 15,0 0-15,0 0 0,0 0 16,21-22-16,0 1 15,21 0-15,21 21 0,-21 0 16,0-21-16,22 21 0,-1 0 16,0 0-16,-20 0 0,20 0 0,0 21 15,1 0-15,-22 0 0,0 1 0,0-1 16,0 0-16,-21 0 0,0 0 16,0 0-16,0 1 0,-21-1 0,-21 0 15,21 0-15,-22 0 0,22 0 16,-21 1-16,-1-1 0,1-21 15,0 21-15,21-21 0,-22 0 0,22 0 16,0 0-16,0 0 0,0 0 0,-1 0 16,22-21-16,-21 0 15,21-1-15,0 1 0,21 0 16,1 0-16,-1 0 0,0 21 0,0-21 16</inkml:trace>
  <inkml:trace contextRef="#ctx0" brushRef="#br0" timeOffset="130088.67">2815 7599 0,'0'21'31,"0"0"-31,-21 0 0,21 1 16,-21-22-16,21 21 0,-21 0 15,21 0-15,0 0 0,0 0 0,0 1 16,0-1-16,0 0 0,0 0 15,21-21-15,-21 21 16,21-21-16,0 0 0,0 0 0,0 0 16,1 0-16,20 0 0,-21-21 0,0 21 15,0-21-15,1 0 16,-1 0-16,0 21 0,0-22 0,0 1 16,0 0-16,-21 0 0,0 0 0,22 0 15,-22-1-15,0 1 0,21 0 0,-21 0 16,0 42 15,0 0-31,0 0 0,0 1 16,0-1-16,0 21 0,0-21 15,0 22-15,0-1 0,0 0 0,0 1 16,-21-1-16,21 0 0,-22 22 0,22-22 16,0 22-16,0-22 15,-21 0-15,0 22 0,0-22 0,21 0 0,-21 1 16,0-1-16,-1-21 0,22 22 15,-21-22-15,0 0 0,0 0 0,-21 0 16,20 0-16,1-21 0,-21 0 16,21 0-16,0 0 0,-22 0 0,22 0 15,-21 0-15,-1-21 0,22 21 0,-21-21 16,21 0-16,-22 0 0,22 0 16,0 21-16,0-22 0,0 1 0,0 0 15,-1-85 1,22 85-16,22-21 15,-1 21-15,21-22 0,-21 22 0,22-21 16,-22 21-16</inkml:trace>
  <inkml:trace contextRef="#ctx0" brushRef="#br0" timeOffset="130364.9">3641 7197 0,'0'0'0,"0"-21"0,0-1 15,0 1-15,-22 21 16,1 21 0,21 22-16,0-22 15,-21 21-15,0 1 0,21-1 16,-21 21-16,21-20 0,0-1 0,0 0 16,-21 22-16,21-22 0,-22 1 0,22-22 15,-21 21-15,21-21 0,0 0 16,0 1-16,0-1 0,0 0 0,0 0 15,21-21 1,1 0-16,-1-21 16,0 21-16,0-21 0,0 0 0,0-1 15</inkml:trace>
  <inkml:trace contextRef="#ctx0" brushRef="#br0" timeOffset="130713.75">3746 7662 0,'0'0'16,"22"0"-1,-1 0 1,0 0-16,0 0 16,0 0-16,0 0 0,1 0 15,-1 0-15,0-21 0,0 21 0,0-21 16,0 21-16,1-21 0,-1 21 0,-21-21 16,0 0-16,0-1 0,21 22 15,-21-21-15,0 0 0,0 0 0,-21 0 16,0 21-16,-1 0 15,1 0-15,0 0 16,0 21-16,0 0 0,0 0 0,-1 0 16,1 1-16,0-1 0,21 21 0,0-21 15,0 0-15,0 1 0,0-1 0,0 0 16,0 0-16,21 0 0,0 0 16,1-21-16,-1 22 0,0-22 0,0 0 15,0 0-15,0 0 0,1 0 0,-1 0 16,0 0-16,0 0 0,0 0 0,0-22 15,1 1-15,-1 21 0,0-21 16,-21 0-16</inkml:trace>
  <inkml:trace contextRef="#ctx0" brushRef="#br0" timeOffset="130913.12">3789 7218 0,'-43'0'0,"86"0"0,-107 0 0,43 0 15,0 0-15,21-21 16,21 21-16,0 0 16,22 0-16,-22-21 0,21 21 15,-21 0-15,22 0 0,-1 0 0,-21-22 16,0 22-16,22 0 0,-22 0 0,0 0 16,0 0-16</inkml:trace>
  <inkml:trace contextRef="#ctx0" brushRef="#br0" timeOffset="131724.35">698 8721 0,'-21'0'16,"0"0"31,0 21-47,21 0 0,-21 21 15,0-20-15,-1 20 0,1 0 0,0-21 16,0 43-16,0-22 0,21 1 16,0-1-16,0 0 0,0 1 0,0-22 15,0 21-15,0-21 0,0 22 16,0-22-16,0 0 0,21 0 0,0 0 16,0-21-16,0 21 0,1-21 15,20 0-15,-21 0 0,0 0 0,0 0 16,1 0-16,-1-21 0,0 21 15,0-21-15,0 0 0,-21 0 16,0 0-16,0-1 0,0 1 16,0 0-16,0 0 0,-21 0 15,0 21-15,-21 0 0,20-21 0,-20 21 16,21 0-16,-21 0 0,20 0 16,-20 21-16,21-21 0,0 21 0,0 0 15,-1-21-15,22 21 0,-21 0 16,21 1-16,0-1 15,21-21-15,1 0 0,-1 0 0,0 0 16,0 0-16,0 0 0,0 0 16</inkml:trace>
  <inkml:trace contextRef="#ctx0" brushRef="#br0" timeOffset="131904.03">1270 9123 0,'0'-21'31,"-21"21"-31,0 0 0,-1 0 16,44 0 15,-1 0-15,0 0-16</inkml:trace>
  <inkml:trace contextRef="#ctx0" brushRef="#br0" timeOffset="132230.47">2476 8763 0,'0'-21'0,"0"42"15,0-84-15,0 41 0,0 1 0,0 0 16,-21 0-1,0 21-15,0 0 0,0 0 0,0 0 16,-22 21-16,22-21 0,-21 21 16,21 0-16,-1 22 0,-20-1 15,21 0-15,0 1 0,0-1 0,-1 0 16,-20 22-16,21-22 0,0 1 0,21 20 16,-21-21-16,21-20 0,0 20 15,0 0-15,0-21 0,0 1 0,21 20 16,0-21-16,0-21 0,0 21 15,22-21-15,-1 0 0,-21 0 0,21 0 16,1 0-16,20 0 0,-20 0 0,-1 0 16,21-21-16</inkml:trace>
  <inkml:trace contextRef="#ctx0" brushRef="#br0" timeOffset="132708.57">2984 9123 0,'0'-21'0,"0"42"0,0-63 16,0 20-16,0 1 0,0 0 15,-21 21-15,0-21 0,0 21 0,0 0 16,0 0-16,-22 0 0,22 0 0,0 0 16,-21 0-16,20 21 0,1 0 15,-21 0-15,21 1 0,0-1 0,-1 21 16,1-21-16,0 0 0,21 1 16,0 20-16,0-21 0,0 0 0,0 0 15,0 1-15,0-1 16,21-21-16,0 0 0,1 0 0,-1 0 15,21 0-15,0 0 16,22-21-16,-43-1 0,0 22 16,0-21-16,1 0 0,-1 0 0,0 0 15,0 0-15,0-1 0,-21 1 16,0-21-16,0 21 0,21 0 0,-21-1 16,0 1-16,0 0 0,0 0 0,0 42 31,0 0-16,0 22-15,0-22 0,-21 0 16,21 0-16,0 0 0,0 22 16,0-22-16,0 0 0,0 0 15,0 0-15,0 0 0,0 1 0,0-1 16,0 0 0,21-21-16,1 0 0,-1 0 15,0 0-15,0 0 0,0 0 16,0-21-16,1 21 0,-1-21 0,0 21 15,0-22-15,21 1 0,-20 0 16</inkml:trace>
  <inkml:trace contextRef="#ctx0" brushRef="#br0" timeOffset="133104.25">3768 8954 0,'0'0'0,"0"-22"15,-22 22 1,1 0-16,0 0 15,-21 0-15,21 0 0,-1 0 16,-20 22-16,21-22 0,0 21 0,-22 0 16,22-21-16,0 21 0,0 0 0,21 0 15,-21-21-15,21 22 0,0-1 16,0 0-16,0 0 16,21-21-16,0 21 0,0-21 0,0 21 15,1-21-15,-1 0 0,0 22 0,21-22 16,-21 0-16,1 21 15,-1-21-15,0 0 0,0 21 0,0-21 16,-21 21-16,0 0 16,-21-21-1,0 21-15,-21-21 16,20 0-16,1 0 0,-21 0 0,21 0 16,-22 0-16,22 0 0,0 0 0,-21 0 15,21 0-15,-1 0 0,1 0 16,0 0-1,42-21 1,0 21 0,1-21-16,20 21 0</inkml:trace>
  <inkml:trace contextRef="#ctx0" brushRef="#br0" timeOffset="133464.07">4022 9102 0,'21'0'0,"-42"0"0,63-21 0,-21 21 16,0 0-16,0-22 16,1 22-16,-22-21 0,21 21 0,0-21 15,0 0-15,-21 0 0,0 0 16,0-1-16,0 1 15,0 0-15,0 0 16,-21 21-16,0 0 0,0 0 0,-1 0 16,22 21-16,-21 0 0,0 0 0,0 1 15,0 20-15,0-21 0,-1 0 16,22 22-16,0-22 0,0 0 0,0 0 16,0 0-16,0 0 0,0 1 0,22-1 15,-1-21-15,0 0 16,0 0-16,0 0 15,0 0-15,1 0 0,-1 0 0,0 0 16,0 0-16,0-21 0</inkml:trace>
  <inkml:trace contextRef="#ctx0" brushRef="#br0" timeOffset="134356.41">487 10181 0,'0'0'0,"-21"0"0,-1 0 0,1 0 0,0 0 16,0 0-16,21 21 15,21-21 1,0 0 0,0 0-16,22 0 0,-22 0 15,21 0-15,1 0 0,-1 0 0,0 0 16,1 0-16,-22 0 0,21 0 16,0-21-16,-20 21 0,20-21 0,-21 21 15,0-21-15,0 21 0,-21-21 16,-21 21-1,0 0 1,0 0-16,0 21 0,0 0 16,-1 0-16,1 22 0,0-22 15,0 21-15,0 0 0,0 22 16,-1-22-16,22 1 0,-21-1 0,0 0 16,0 1-16,0-1 0,21 0 0,0-21 15,-21 1-15,21-1 0,-22 0 16,22 0-16,0 0 15,0-42 1,0 0 0,-21 0-16</inkml:trace>
  <inkml:trace contextRef="#ctx0" brushRef="#br0" timeOffset="134521.6">317 10626 0,'43'0'15,"-86"0"-15,65 0 31,-1 0-31,0 0 0,0 0 16,21-21-16,1 21 0,-22 0 0,21 0 16,1-22-16,-1 22 0,0 0 0,-21-21 15,22 0-15,-22 21 0,0-21 16,0 21-16,0-21 0,1 21 16,-22-21-16</inkml:trace>
  <inkml:trace contextRef="#ctx0" brushRef="#br0" timeOffset="134684.29">995 10478 0,'0'0'0,"21"0"31,0 0-15,0 0-16,0 0 15,1 0-15,-1 0 0,0 0 16,0-22-16</inkml:trace>
  <inkml:trace contextRef="#ctx0" brushRef="#br0" timeOffset="135009.7">2201 10033 0,'0'-21'0,"0"42"0,0-63 16,0 21-16,-21 21 0,0-22 0,0 22 15,0 0-15,-1 0 0,1 0 16,0 0-16,-21 0 0,21 0 0,-1 0 16,-20 22-16,21-1 0,-21 0 15,20 21-15,-20-21 0,21 22 0,-21-1 16,20 0-16,1 1 0,0 20 0,0-20 16,21-1-16,0 0 0,0 1 15,0-1-15,0 0 0,0 1 16,0-22-16,21 0 0,0 0 0,0 0 15,1 0-15,20-21 0,0 0 16,-21 0-16,22 0 0,-1 0 0,0 0 16,22 0-16,-22 0 0,1-21 0,-1 0 15,0 0-15,1 0 0,-1 0 16,0-1-16</inkml:trace>
  <inkml:trace contextRef="#ctx0" brushRef="#br0" timeOffset="135668.48">2498 10372 0,'-22'-85'16,"-83"64"-1,232 127 1,-297-212-16,149 106 0,0 0 0,-21 21 16,20-21-16,-20 21 0,21 22 0,-21-22 15,20 21-15,1-21 0,0 22 16,21-1-16,0-21 0,0 21 0,0-20 16,0-1-16,0 0 0,0 0 0,21-21 15,0 0-15,1 0 16,-1 0-16,21 0 0,-21 0 0,0 0 15,22-21-15,-22 0 0,21 21 0,-21-21 16,22-1-16,-22 1 0,0-21 16,0 21-16,0 0 0,1-1 0,-22-20 15,0 21-15,0 0 0,0 0 16,0-1-16,0 1 16,-22 21-1,1 21-15,21 1 0,-21-22 16,0 42-16,21-21 0,0 0 0,0 0 15,0 22-15,0-22 0,0 0 16,0 0-16,0 22 0,0-22 0,0 0 16,0 0-16,21-21 0,-21 21 0,21 0 15,0-21-15,1 0 0,20 0 16,-21 0-16,0 0 0,22 0 0,-22 0 16,21-21-16,-21 21 0,22-21 0,-22 0 15,0 0-15,21 0 0,-21-1 16,1-20-16,-1 21 0,0-21 15,0-1-15,0 1 0,0 21 0,1-22 16,-22 1-16,0 0 0,0-1 0,0 1 16,21 21-16,-21-21 0,0 20 15,0-20-15,0 21 0,0 0 16,-21 21-16,21 21 16,0 0-16,-22 0 15,22 0-15,-21 22 0,21-22 0,-21 21 16,21 1-16,0-1 0,-21 0 0,21 1 15,-21-1-15,21 21 0,-21-41 16,21 20-16,0 0 0,0-21 16,0 22-16,0-22 0,0 0 0,0 0 15,21-21 1,0 0-16,0 0 16,-21-21-16,21 0 0,-21 0 15,0 0-15,21 21 0</inkml:trace>
  <inkml:trace contextRef="#ctx0" brushRef="#br0" timeOffset="135850.64">2857 10308 0,'-21'0'16,"42"0"-1,1 0-15,-1 0 16,0 0-16,0 0 0,0 0 0,22 0 15,-22 0-15,0 0 0,21 0 16,-21 0-16,22-21 0,-22 21 0,21 0 16</inkml:trace>
  <inkml:trace contextRef="#ctx0" brushRef="#br0" timeOffset="136088.7">3641 10181 0,'-22'0'0,"44"0"0,-65 0 0,22 0 0,0 0 16,0 0-16,-22 0 0,22 0 0,0 21 16,21 1-16,-21-1 0,0 0 0,0 21 15,-1-21-15,22 22 0,-21-22 16,21 21-16,0-21 0,0 22 0,0-22 16,0 0-16,0 0 0,0 0 0,0 1 15,21-1-15,1-21 0,-1 21 16,0-21-16,0 0 0,0 0 0,22 0 15,-22 0-15,0 0 0,0 0 0,21-21 16,-20 0-16</inkml:trace>
  <inkml:trace contextRef="#ctx0" brushRef="#br0" timeOffset="136540.19">4022 10012 0,'0'-21'0,"0"42"0,0-85 16,0 43-16,0 0 0,0 0 0,0 0 15,-22 21-15,1 0 16,21 21-16,-21 0 16,21 0-16,-21 0 0,21 22 0,-21-1 15,21-21-15,0 22 0,0-1 16,0 0-16,0-21 0,0 22 16,0-1-16,-21 0 0,21 1 0,0-1 15,-22-21-15,22 22 0,0-22 0,-21 0 16,21 0-16,0 0 0,0 0 15,0-42 17,0 0-32,0 0 0,0 0 15,0 0-15,21-22 0,1 22 0,-1 0 16,0-21-16,-21 20 16,21-20-16,21 21 0,-20 0 0,-1 0 15,0-1-15,0 1 0,0 21 0,0 0 16,1 0-16,-1 0 0,0 0 0,0 0 15,0 21-15,-21 1 0,0-1 16,0 0-16,0 0 0,0 0 0,0 0 16,0 22-16,0-22 0,0 0 0,0 0 15,0 0-15,-21 1 0,21-1 0,0 0 16,-21-21-16,21 21 0,-21 0 16,0-21-16,21 21 15</inkml:trace>
  <inkml:trace contextRef="#ctx0" brushRef="#br0" timeOffset="137572.07">1016 11599 0,'0'22'0,"0"-44"0,-21 44 0,0-22 16,-1 0-16,1 0 16,0 0-16,-21 0 0,21 0 0,-1 0 15,1 0-15,0 0 0,0 0 16,21-22-16,-21 22 0,21-21 15,0 0-15,0 0 0,0 0 16,21 0-16,0-1 0,0 1 16,22 0-16,-22 0 0,21 0 15,-21 0-15,0 21 0,22-22 16,-22 22-16,0 0 0,0 0 0,0 0 16,-21 22-1,0-1-15,0 0 0,0 0 0,0 21 16,-21 1-16,0-22 0,0 21 0,0 1 15,-22-1-15,22-21 0,0 21 16,0 1-16,0-22 0,0 21 0,21-21 16,-22 22-16,22-22 0,0 0 15,0 0-15,22 0 0,-1-21 16,0 0-16,0 0 0,0 0 16,0 0-16,22 0 0,-22-21 0,0 0 15,0 21-15,22-21 0,-22 0 16,0 0-16,-21-1 15,0 1-15,0 0 0,0 0 0,0 0 16,-21 0-16,0-1 0,-1 22 16,1-21-16,0 21 0,0-21 0,0 21 15,0 0-15,-1 0 0,1 0 0,0 0 16,21 21 0,0 0-16,0 1 15,21-22 1,0 0-16,1 0 15,-1 0-15</inkml:trace>
  <inkml:trace contextRef="#ctx0" brushRef="#br0" timeOffset="137756.24">1524 11663 0,'0'0'0,"21"0"15,-21-21 1,0 0 62</inkml:trace>
  <inkml:trace contextRef="#ctx0" brushRef="#br0" timeOffset="138257.34">2413 11472 0,'0'0'0,"0"-21"0,0 0 0,0 0 15,0 0-15,-21 21 0,0 0 16,-22 0-16,22 0 16,-21 0-16,21 0 0,-22 21 0,1 0 15,21 21-15,-22-20 0,22 20 16,21-21-16,0 21 0,-21 1 0,21-1 16,0 0-16,0-20 0,0 20 0,0-21 15,0 21-15,0-20 0,21-1 16,-21 0-16,21 0 0,1-21 0,-1 0 15,0 0-15,42 0 16,-41 0-16,20 0 0,0 0 0,1-21 16,-22 0-16,21 0 0,0-1 15,1 1-15,-1-21 0,0 21 0,1-22 16,-1 1-16</inkml:trace>
  <inkml:trace contextRef="#ctx0" brushRef="#br0" timeOffset="138676.07">2879 11282 0,'0'-127'16,"0"63"-1,0 255-15,0-360 16,0 190 0,0 0-16,0 21 0,0 1 15,0 20-15,0-21 0,-22 1 0,22 20 16,-21-20-16,21-1 0,-21 0 0,21 1 16,-21-1-16,0 0 0,21-21 15,0 1-15,0-1 0,0 0 0,-21 0 16,21 0-1,0-42 1,0 0 0,0 0-16,21 0 0,0-1 0,-21 1 15,21 0-15,0 0 0,0-21 0,1 20 16,-1 1-16,0 0 0,0 0 16,0 0-16,0 0 0,1 21 15,-1 0-15,0 0 0,0 0 0,-21 21 16,0 0-16,0 0 15,0 0-15,0 0 0,0 22 0,0-22 16,0 0-16,0 0 0,0 0 16,0 22-16,0-22 0,0 0 15,0 0-15,0 0 16,21-21 0,0-21-1,1 21-15,-1-21 16</inkml:trace>
  <inkml:trace contextRef="#ctx0" brushRef="#br0" timeOffset="139492.06">3683 11451 0,'0'-21'0,"0"0"0,-21 0 16,0 0-16,-22 21 0,22 0 15,0 0-15,-21 21 0,20 0 16,-20 0-16,21 0 0,-21 0 0,20 1 15,1 20-15,0-21 0,0 21 0,0-20 16,21 20-16,0-21 0,0 0 0,0 22 16,0-22-16,0 0 0,0 0 15,21 0-15,0-21 0,0 0 16,0 0-16,22 0 0,-22 0 0,0 0 16,21-21-16,-20 0 0,20 21 15,-21-21-15,21 0 0,-20-1 16,-1-20-16,0 21 0,0 0 0,0-22 15,-21 22-15,0-21 0,0 21 0,0 0 16,0-22-16,0 22 0,0 0 16,0 0-16,0 0 0,-21 21 0,0 0 15,0 21 1,21 21-16,0-21 16,0 0-16,0 22 0,0-22 0,0 21 15,0-21-15,0 22 0,0-22 0,0 21 16,0-21-16,0 1 0,0-1 0,0 0 15,21 0-15,0 0 16,0-21-16,0 0 0,1 21 0,-1-21 16,0 0-16,0 0 0,0 0 0,0 0 15,1-21-15,-1 21 0,0-21 0,0 0 16,0 0-16,22 0 0,-22 21 16,-21-43-16,21 22 0,0 0 0,0 0 15,-21 0-15,0-22 0,0 22 16,0-21-16,0 21 0,0-1 0,0 1 0,0 0 15,0 0-15,-21 21 16,0 0 0,0 0-16,21 21 0,0 0 15,0 0 1,0 1 0,21-22-1,0 0-15,0 0 0,0 0 16,1 0-16,-1-22 0,0 22 15,0-21-15,0 21 16,-21 21 15,0 1-15,0-1-16,0 0 0,0 0 0,0 21 16,0-20-16,0-1 0,0 0 0,0 0 15,0 0-15,0 22 16,0-22-16,0 0 0,21-21 31,1 0-31,-1 0 16,0 0-16,0 0 15,0 0-15</inkml:trace>
  <inkml:trace contextRef="#ctx0" brushRef="#br0" timeOffset="140344.47">1101 12827 0,'0'-21'15,"0"0"1,0 0-16,0-1 0,0 1 15,0 0-15,-22 0 16,1 0-16,0 21 0,0-21 0,0 21 16,-22 0-16,1 0 0,0 0 15,-1 0-15,-20 0 0,21 0 0,-1 0 16,1 21-16,21 0 0,-22 0 16,22 0-16,-21 0 0,21 22 0,21-22 15,0 21-15,0-21 0,0 22 16,0-22-16,0 0 0,0 0 0,0 0 15,21 1-15,0-1 16,0-21-16,0 0 0,1 0 0,20 0 16,-21 0-16,21 0 0,1-21 0,-22-1 15,21 1-15,1 0 0,-1 0 16,-21 0-16,0 0 0,22-22 0,-22 22 16,-21 0-16,0 0 0,0 0 15,0-1-15,0 1 16,0 42-1,-21 1-15,21-1 0,-22 21 16,22-21-16,-21 22 0,21-1 16,0-21-16,0 21 0,-21 1 15,21-1-15,-21-21 0,21 22 0,-21-22 16,21 0-16,0 21 0,0-21 16,0 1-16,0-1 0,21-42 46,0-1-30,0 1-16,-21 0 0,21 0 0</inkml:trace>
  <inkml:trace contextRef="#ctx0" brushRef="#br0" timeOffset="140512.66">1249 12912 0,'-21'21'31,"42"-42"-31,0 21 47,0-21-32,0 21-15,0 0 0,1 0 16,-1-22-16,21 22 0</inkml:trace>
  <inkml:trace contextRef="#ctx0" brushRef="#br0" timeOffset="140824.57">2222 12637 0,'0'0'0,"0"-22"0,0 1 16,-21 21-16,0-21 0,0 21 16,0 0-16,0 0 0,-1 0 0,1 0 15,0 0-15,0 0 0,0 0 16,0 21-16,-1 0 0,1 1 0,0 20 15,0 0-15,0-21 0,0 22 0,-1-1 16,22 0-16,-21 22 0,21-43 16,-21 21-16,21 1 0,0-22 0,0 21 15,0-21-15,21 1 0,0-1 16,1-21-16,-1 21 0,0-21 16,21 0-16,-21 0 0,22 0 0,-22 0 15,21 0-15,-21 0 0,22 0 16,-22-21-16,21 0 0,-21-1 0,1 1 15,20 0-15,-21 0 0</inkml:trace>
  <inkml:trace contextRef="#ctx0" brushRef="#br0" timeOffset="141108.04">2730 12594 0,'22'-21'16,"-128"169"-16,233-317 0,-170 211 0,86-105 0,-22 42 15,-21-1-15,0 1 0,0 0 0,0 0 16,-21 21 15,21 21-31,-21 0 0,-1 0 16,1 1-16,21 20 0,-21-21 0,21 21 15,-21 1-15,0-1 0,21 0 16,0 1-16,-21-1 0,-1 0 0,1 1 16,21-1-16,0-21 0,0 22 0,0-22 15,0 0-15,-21 0 0,21 0 16,0 0-16,0 1 0,21-22 31,0 0-31,1-22 16,-1 22-16,-21-21 0</inkml:trace>
  <inkml:trace contextRef="#ctx0" brushRef="#br0" timeOffset="141584.67">3154 12869 0,'0'0'15,"21"0"-15,-21-21 0,0-21 16,0 21 0,0 0-16,0-1 15,0 1-15,0 0 16,-21 21-16,0 0 0,-1 0 16,22 21-16,-21 0 0,0-21 15,0 22-15,0-1 0,0 0 0,21 21 16,-22-21-16,1 1 0,21-1 0,0 0 15,-21 21-15,21-21 0,0 1 16,0-1-16,0 0 16,21-21-16,0 0 15,1 0-15,-1 0 0,0-21 16,0 21-16,-21-21 0,21-1 16,0 22-16,1-21 0,-1 0 0,0 0 0,-21 0 15,21 0-15,-21-1 16,21 1-16,-21 0 0,0 0 0,0 0 15,0 0-15,0 42 32,0 0-32,0 0 15,0 0-15,0 0 0,0 1 0,-21-1 16,21 0-16,0 0 0,0 0 0,0 0 16,0 1-16,0-1 0,0 0 15,0 0-15,21-21 16,0 0-16,1 0 15,-1-21-15,0 21 16</inkml:trace>
  <inkml:trace contextRef="#ctx0" brushRef="#br0" timeOffset="141991.91">3831 12785 0,'0'-21'15,"-85"126"-15,170-189 0,-85 41 0,0 22 0,0 0 16,0 0-16,-21 21 15,0 0-15,0 0 0,-1 0 16,-20 0-16,21 0 0,0 21 16,-22 0-16,22-21 0,0 21 15,0 1-15,21-1 0,0 0 0,0 0 16,0 0-16,0 0 0,0 1 0,0-1 16,0 0-16,21-21 15,0 0-15,22 0 0,-22 21 0,0-21 16,0 0-16,0 0 0,22 21 0,-22-21 15,0 0-15,0 21 0,0-21 16,-21 22-16,0 20 16,0-21-1,-21-21-15,0 0 0,0 0 0,0 21 16,-22-21-16,22 0 0,-21 0 16,21 0-16,-22 0 0,22 0 0,-21 0 15,21 0-15,-1 0 0,1 0 16,0 0-16,0 0 0,21-21 31,21 0-15,0 21-16,22 0 0,-22-21 0,0 21 15,21 0-15</inkml:trace>
  <inkml:trace contextRef="#ctx0" brushRef="#br0" timeOffset="142399.65">4318 12721 0,'0'0'0,"21"-21"0,-21 0 16,0 0-1,-21 21 1,0 0-16,0 0 0,-1 0 16,1 0-16,0 21 0,0 0 15,21 0-15,0 0 0,-21 1 16,21-1-16,-21 0 0,21 0 15,0 0-15,0 0 0,0 1 0,21-1 16,0-21-16,0 0 16,0 0-16,0 21 0,1-21 15,-1 0-15,0 0 16,0 21-16,0-21 0,-21 21 16,0 0-16,0 1 15,0-1-15,-21 0 16,0-21-16,0 0 0,0 21 15,-1-21-15,1 0 0,0 0 0,0 21 16,0-21-16,0 0 0,-1 0 0,1 0 16,0 0-16,0 0 15,0 0 1,0 0-16</inkml:trace>
  <inkml:trace contextRef="#ctx0" brushRef="#br0" timeOffset="143073.13">931 13907 0,'0'0'16,"0"-22"-16,-21 22 0,21-21 0,-21 21 16,21-21-16,-21 21 31,21 21-31,-21 0 15,-1 1-15,22-1 0,0 0 0,-21 21 16,0 1-16,0-22 0,21 21 16,-21 0-16,0-20 0,21 20 0,0 0 15,-22-21-15,1 1 0,21 20 16,-21-21-16,21 0 0,0 0 0,0 1 31,21-22-31,0 0 0,1-22 16,-1 1-16,21 0 0,-21 0 15,22 0-15</inkml:trace>
  <inkml:trace contextRef="#ctx0" brushRef="#br0" timeOffset="143435.99">1164 14012 0,'0'-21'16,"0"-21"0,0 105-16,-21-126 15,0 84-15,0 0 16,-1 0-16,22 1 0,-21-1 0,21 0 15,-21 21-15,21-21 0,0 1 16,0 20-16,0-21 0,0 21 0,0-20 16,0-1-16,0 0 0,0 0 15,21 0-15,0-21 0,1 0 16,-1 0-16,0 0 0,21 0 0,-21 0 16,22 0-16,-22-21 0,21 0 15,-21 0-15,22 0 0,-22-1 0,0 1 16,-21-21-16,0 21 0,0 0 15,0-22-15,0 22 0,0 0 0,-21 0 16,0 0-16,0-1 0,-1 22 0,-20 0 16,21 0-16,0 0 0,0 0 15,-1 0-15,1 0 0,0 0 0,0 0 16,21 22-16,0-1 0,0 0 16,0 0-16,0 0 0,21 0 15,0-21-15,0 0 16,1 22-16,20-22 0</inkml:trace>
  <inkml:trace contextRef="#ctx0" brushRef="#br0" timeOffset="143604.17">1841 14182 0,'-169'0'16,"338"0"-16,-169-21 15,0-1 16,22 22-15,-1 0 0,0-21-16</inkml:trace>
  <inkml:trace contextRef="#ctx0" brushRef="#br0" timeOffset="143913.6">2752 13758 0,'0'-42'0,"0"84"0,0-105 0,0 42 16,-22 0-16,1-1 16,0 1-16,0 21 0,0-21 0,-22 21 15,22 0-15,-21 0 0,21 0 0,0 0 16,-22 21-16,22 0 0,0 1 16,-21-1-16,20 21 0,1 0 0,0 1 15,0-1-15,0 0 0,0 22 16,-1-22-16,22 1 0,0-1 0,-21 0 15,21-21-15,0 22 0,0-1 0,0-21 16,0 22-16,0-22 0,21 0 16,1 0-16,-1 0 0,0-21 15,0 0-15,0 0 0,0 0 0,22 0 16,-22 0-16,0-21 0,21 0 16,-20 0-16,20 0 0,-21-1 15,21 1-15</inkml:trace>
  <inkml:trace contextRef="#ctx0" brushRef="#br0" timeOffset="144268.44">2815 14012 0,'0'-42'16,"-63"42"-1,41 0-15,107 42 0,-191-63 16,85 42-16,0 1 0,0-1 0,0 0 16,-1 0-16,22 0 0,0 0 15,0 1-15,0-1 0,0 0 0,0 0 16,0 0-16,22 0 0,-1-21 15,21 22-15,-21-22 0,0 0 0,22 0 16,-22 0-16,0 0 0,0 0 16,0-22-16,22 22 0,-43-21 0,21 0 15,0 0-15,-21 0 0,21 0 16,-21-1-16,0 1 0,0 0 0,0 0 16,0 0-16,-21 0 0,0-1 0,0 1 15,0 0-15,-1 0 0,1 21 16,-21 0-16,21 0 0,0 0 0,-1 0 15,1 0-15,0 21 0,0 0 16,0-21-16,21 21 0,0 1 0,0-1 16,0 0-16,21 0 15,0-21-15,21 0 0,-20 0 16,20 0-16,-21 0 0,21 0 16</inkml:trace>
  <inkml:trace contextRef="#ctx0" brushRef="#br0" timeOffset="144709.65">3175 14034 0,'0'-22'16,"0"44"-16,0-22 31,0 21-31,0 0 16,-21 0-16,21 0 15,-21 0-15,21 1 16,-22-1-16,22 0 0,0 0 15,0 0 1,0-42 15,0 0-31,0 0 16,0 0-16,22-1 0,-22 1 16,21 0-16,0 0 0,0 0 0,0 0 15,-21-1-15,21 1 0,1 0 0,-1 0 16,0 21-16,0 0 0,0 0 15,0 0-15,1 0 16,-22 21-16,21 0 0,-21 0 16,0 1-16,0-1 15,0 0-15,0 0 0,0 0 0,0 0 16,-21 1-16,-1-1 0,22 0 16,-21-21-16,21 21 0,21-42 46,1 0-46,-1 21 16</inkml:trace>
  <inkml:trace contextRef="#ctx0" brushRef="#br0" timeOffset="145101.42">3810 13949 0,'0'0'0,"21"-21"0,-21 0 0,0-1 16,-21 22-1,0 0-15,0 0 16,-1 0-16,1 0 0,0 22 0,-21-1 16,21-21-16,-1 21 0,1 0 0,0-21 15,21 21-15,0 0 0,0 1 16,0-1-16,0 0 16,21 0-16,0-21 0,1 21 15,-1-21-15,0 21 0,0-21 16,0 0-16,0 22 0,1-22 15,-1 21-15,0 0 0,-21 0 16,0 0-16,0 0 16,-21-21-16,0 0 0,-22 22 15,22-22-15,0 0 0,0 0 16,0 0-16,-1 0 0,-20 0 0,21 0 16,0 0-16,0 0 0,-1 0 15,22-22 1,0 1-1,22 21-15,-1-21 0,0 0 16,21 0-16,-21 0 0,1-1 16</inkml:trace>
  <inkml:trace contextRef="#ctx0" brushRef="#br0" timeOffset="145400.37">4191 13780 0,'0'-43'16,"0"86"-16,0-107 0,21 43 15,-21 0-15,21 0 0,-21-1 16,0 44 15,0-1-31,-21 0 0,21 0 0,-21 21 16,21 1-16,-21-1 0,21-21 16,0 22-16,-21-1 0,-1 0 15,22 1-15,-21-1 0,21 0 0,0 1 16,0-22-16,0 21 0,0-21 0,0 0 15,0 1-15,0-1 0,0 0 0,0 0 16,21-21 0,1 0-16,-1 0 15,0-21-15,0 0 0,0 0 16,-21-1-16,21 1 0,1 0 16,-1 0-16</inkml:trace>
  <inkml:trace contextRef="#ctx0" brushRef="#br0" timeOffset="145604.99">4149 13991 0,'0'0'15,"-22"0"-15,22-21 16,43 21-16,-22 0 16,0 0-16,0-21 0,0 21 0,22-21 15,-22 21-15,21 0 0,-21 0 0,1-21 16,-1 21-16,0 0 0,0 0 0</inkml:trace>
  <inkml:trace contextRef="#ctx0" brushRef="#br0" timeOffset="146231.35">825 15092 0,'0'-21'15,"0"42"-15,0-63 0,0 20 16,0 1-16,-21 0 0,0 21 15,0 0 1,0 21-16,0 0 16,21 1-16,-22-1 0,22 21 15,-21 0-15,21 1 0,0-1 0,0 0 16,-21-20-16,21 20 0,-21-21 0,21 21 16,0-20-16,0-1 0,-21 0 15,21 0-15,0 0 0,0 0 16,21-42-1,-21 0 1,21 0-16,0 0 0,0 0 16,1-1-16</inkml:trace>
  <inkml:trace contextRef="#ctx0" brushRef="#br0" timeOffset="146473.75">1016 15050 0,'21'-22'16,"0"22"-1,-63 22-15,84-22 16,-42 21-16,0 0 0,0 0 0,0 21 16,0-20-16,0 20 0,0 0 0,0 1 15,-21-22-15,0 21 0,21 0 16,-21-20-16,21-1 0,0 21 0,-21-21 16,21 0-16,0 1 0,0-1 15,21-42 32,-21-1-47,21 22 0,0-21 0,0 0 16</inkml:trace>
  <inkml:trace contextRef="#ctx0" brushRef="#br0" timeOffset="146627.96">1228 15304 0,'0'0'31,"21"0"31,-21-22-62,21 22 0,21 0 16</inkml:trace>
  <inkml:trace contextRef="#ctx0" brushRef="#br0" timeOffset="146973.82">2371 14944 0,'0'-64'16,"0"128"-16,0-149 0,-22 85 16,1-21-16,0 0 0,0 21 15,0 0-15,0 0 0,-22 0 0,22 0 16,0 0-16,-21 0 0,20 21 15,1 0-15,-21 21 0,21-20 0,0 20 16,-1 0-16,1 1 0,0-1 16,0 0-16,0 22 0,21-22 0,-21 0 15,21 1-15,-22-1 0,22 0 0,0 1 16,0-22-16,0 0 0,22 0 16,-1 0-16,0 1 0,0-22 0,0 0 15,22 0-15,-22 0 16,21 0-16,0 0 0,1 0 0,-1 0 15,0-22-15,1 1 0,-22 0 0,21 0 16,1 0-16,-1 0 0,-21-22 16</inkml:trace>
  <inkml:trace contextRef="#ctx0" brushRef="#br0" timeOffset="147316.68">2540 15282 0,'-85'-84'47,"1"168"-31,253-84-16,-360 22 0,170-1 15,21 0-15,0 0 0,0 21 0,0-20 16,0-1-16,0 0 16,0 0-16,21 0 0,1 0 15,20-21-15,-21 0 0,0 0 0,22 0 16,-1 0-16,-21 0 0,21 0 16,1-21-16,-22 21 0,21-21 0,-21 0 15,1 0-15,-1 0 0,0-1 0,-21 1 16,21 0-16,-21 0 0,0-21 15,0 20-15,0 1 0,-21 0 0,0 0 16,0 0-16,-22 21 0,22 0 16,0-21-16,0 21 0,0 0 0,-1 0 15,1 0-15,0 0 0,0 21 16,21 0-16,0 0 16,0 0-16,0 0 15,21-21-15,21 0 0,-20 0 16,20 0-16,-21 0 0,21 0 15</inkml:trace>
  <inkml:trace contextRef="#ctx0" brushRef="#br0" timeOffset="147768.85">3133 15240 0,'0'-21'47,"0"42"-47,-22-21 16,22 21-1,0 0-15,0 1 0,-21-22 16,21 21-16,0 0 0,-21 0 0,21 0 16,-21 0-16,21 1 0,0-1 15,0 0-15,0 0 0,-21-21 16,21-21 15,0 0-15,0 0-16,0-1 0,0 1 0,0 0 15,21-21-15,0 21 0,-21-1 16,21-20-16,0 21 0,1 0 16,-1-22-16,0 22 0,0 0 0,0 21 15,0 0-15,1 0 0,-1 0 16,0 0-16,0 0 0,0 21 0,0 0 16,-21 1-16,22-1 0,-22 0 0,0 21 15,0-21-15,0 1 0,0 62 16,0-63-1,-22 1-15,1-1 0,21 0 0,-21 0 0,21 0 16,0-42 31,21 0-47,0 21 0,1-21 0,-1 0 16</inkml:trace>
  <inkml:trace contextRef="#ctx0" brushRef="#br0" timeOffset="148216.01">3831 14944 0,'21'-85'16,"-21"64"-16,-42 148 0,63-148 0,-21-64 31,-21 106-15,0 0-16,21 1 0,0-1 0,0 21 15,-21 0-15,21 1 0,-22-1 0,22 0 16,-21 1-16,21-1 15,0 0-15,0 1 0,0-1 0,0-21 16,0 22-16,0-22 0,0 0 0,0 0 16,0 0-16,0 0 0,21-21 15,1 0-15,-1 0 0,0 0 16,0 0-16,0 0 0,0 0 0,1-21 16,-1 0-16,0 0 0,0 0 0,0 0 15,0-1-15,1-20 16,-1 21-16,-21 0 0,0 0 0,0-22 15,0 22-15,0 0 0,0 42 32,0 0-17,0 0-15,0 1 0,-21-1 0,21 0 16,0 21-16,0-21 0,0 1 0,0-1 16,0 0-16,0 0 15,0 0-15,21-21 16,0 0-1,0 0-15,0-21 16,-21 0-16,21 0 0</inkml:trace>
  <inkml:trace contextRef="#ctx0" brushRef="#br0" timeOffset="148392.19">4276 14986 0,'0'-21'31,"0"63"-31,0-63 0,0-21 0,-22 42 63</inkml:trace>
  <inkml:trace contextRef="#ctx0" brushRef="#br0" timeOffset="148567.89">3683 15007 0,'-106'21'16,"275"-63"-16,-359 84 0,317-63 15,-233 42 1,127 1-16,0-22 16,22 0-16,-1 0 0,0 0 15,1 0-15,-1 0 0,0 0 0,1 0 16,-1 0-16,0 0 0,1 0 0</inkml:trace>
  <inkml:trace contextRef="#ctx0" brushRef="#br0" timeOffset="149048">4487 15134 0,'0'21'0,"0"-63"0,0 63 0,-21-42 46,21 42-46,0 0 16,0 1-16,-21-1 0,21 0 0,0 0 16,0 0-16,0 22 0,0-22 15,0 0-15,-21 0 0,21 0 16,0 0-16,0 1 0,-21-22 0,21 21 16,-22 0-16,1-21 31,21-21-16,0 0-15,0-1 0,0 1 16,0 0-16,0 0 0,21 0 16,-21 0-16,22-1 0,-1 1 0,0 0 15,0-21-15,0 21 0,0-1 0,1 1 16,20 0-16,-21 0 0,0 21 16,0 0-16,1 0 0,-1 0 0,0 0 15,0 0-15,0 21 0,-21 0 16,0 0-16,0 22 0,0-22 0,0 21 15,0-21-15,0 22 0,0-22 16,0 0-16,0 0 0,0 0 0,-21 1 16,21-1-16,0 0 0,-21-21 0,21 21 15,0-42 17,21 0-17,0 0-15,0 21 0,-21-22 0</inkml:trace>
  <inkml:trace contextRef="#ctx0" brushRef="#br0" timeOffset="149399.35">4995 15155 0,'21'-63'15,"1"63"-15,-65 63 16,86-105 0,-65 42-16,22 21 15,-21 0-15,21 1 0,0 20 0,0-21 16,-21 0-16,21 0 0,0 22 0,0-22 15,0 0-15,0 0 0,0 0 16,0 1-16,0-1 0,0 0 0,21-21 16,-21 21-16,21-21 15,1 0-15,-1 0 0,0 0 0,0-21 16,-21 0-16,21 21 16,0-21-16,1-1 0,-22 1 0,21-21 15,0 21-15,-21 0 0,0-22 0,0 22 16,21-21-16,-21 21 0,21-22 0,-21 22 15,0 0-15,0 0 0,0 0 16,21 21 31,-21 21-47,22-21 16</inkml:trace>
  <inkml:trace contextRef="#ctx0" brushRef="#br0" timeOffset="149754.69">5440 15134 0,'0'21'16,"0"-42"-16,21 42 31,0-21-31,0 0 0,0 0 16,1 0-16,-1 0 0,0 0 15,21 0-15,-21 0 0,1-21 0,-1 21 16,0-21-16,0 21 0,-21-21 15,0 0-15,0 0 16,0-1-16,-21 22 16,0 0-16,0 0 0,-1 0 0,1 0 15,-21 0-15,21 22 0,0-1 0,-22 0 16,22 21-16,0-21 0,0 1 16,0 20-16,21-21 0,-22 21 0,22-20 15,0-1-15,0 0 0,0 0 0,22 0 16,-1 0-16,0-21 0,0 22 15,0-22-15,0 21 0,22-21 0,-22 0 16,0 0-16,0 0 0,0 0 0,1 0 16,-1-21-16,-21-1 0,21 22 15,-21-21-15</inkml:trace>
  <inkml:trace contextRef="#ctx0" brushRef="#br0" timeOffset="150404.64">762 16193 0,'0'-22'16,"0"1"-16,0 0 31,-21 21-15,21 21-16,-21 0 16,21 1-16,-22-1 0,22 21 15,0-21-15,0 22 0,0-22 0,0 21 16,0-21-16,-21 22 0,21-22 15,0 0-15,-21 21 0,21-21 16,0 1-16,0-1 0,0 0 16,-21-21-16,42-21 31,-21 0-31,21-1 16,0 1-16</inkml:trace>
  <inkml:trace contextRef="#ctx0" brushRef="#br0" timeOffset="150788.32">889 16298 0,'21'-21'15,"-21"0"-15,-21 85 0,21-86 0,42-41 16,-42 42-16,21 21 0,1-21 0,-1 21 16,0-22-16,0 22 15,0 0-15,0 0 0,1 0 0,-1 0 16,0 22-16,-21-1 15,21 0-15,-21 21 0,0-21 0,0 1 16,0 20-16,-21-21 0,0 21 16,0-20-16,-1-1 0,1 0 15,-21 0-15,21 21 0,-22-20 0,22-22 16,-21 21-16,21 0 0,0-21 16,-1 0-16,1 0 0,42 0 46,1 0-46,-1 0 0,0 0 16,0 0-16,0 0 0,0 0 0,22 0 16,-22 0-16,0 0 15,0 0-15,0 0 0,1 0 0,-1 0 16,0 0-16,-21-21 16,21 21-16,-21-21 15,21 21-15</inkml:trace>
  <inkml:trace contextRef="#ctx0" brushRef="#br0" timeOffset="150948.53">1312 16510 0,'-42'0'0,"84"0"0,-42-21 16,21 21 46,1 0-62</inkml:trace>
  <inkml:trace contextRef="#ctx0" brushRef="#br0" timeOffset="151872.14">2201 16129 0,'0'-21'0,"0"42"0,21-63 0,-21 21 15,0-1-15,0 65 31,-21-22-31,0 21 16,21-21-16,0 22 0,-21-1 16,0 0-16,0 1 0,21-22 0,-22 21 15,1 1-15,21-22 0,-21 21 16,0-21-16,21 0 0,-21 1 0,21-1 16,0 0-16,-21-21 15,21 21-15,-22-21 0,22-21 16,0 0-1,0 0-15,0-1 16,0 1-16,0 0 0,0 0 16,0 0-1,22 42 1,-1 0 0,-21 0-16,0 0 0,0 1 0,0-1 15,21-21-15,-21 21 0,21 0 16,0 0-16,0-21 15,1 0-15,-1 0 16,0 0-16,0 0 0,0 0 0,0 0 16,1 0-16,20-21 0,-21 0 0,0 21 15,22-21-15,-22 0 0,0-1 16,0 1-16,21 0 0,-20 0 0,-1-21 16,-21 20-16,0-20 0,21 21 0,-21-21 15,0-1-15,0 1 0,0 21 16,-21-22-16,0 1 0,-1 0 0,1-1 15,-21 1-15,0 0 16,-1 21-16,1-22 0,0 43 0,-1-21 0,1 21 16,0 0-16,-1 0 0,1 21 15,21-21-15,-22 43 0,22-22 16,0 21-16,0 0 0,21 1 16,0-1-16,0 0 0,0 1 0,0-1 15,0-21-15,0 22 0,0-22 0,21 21 16,0-21-16,0 0 0,1 1 15,20-22-15,-21 21 0,21-21 0,1 0 16,-22 0-16,21 0 0,1 0 16,-1 0-16,0 0 0,1 0 0,-22 0 15,21-21-15,-21 21 0</inkml:trace>
  <inkml:trace contextRef="#ctx0" brushRef="#br0" timeOffset="152229.7">2688 16404 0,'0'21'16,"0"-42"-16,21 42 16,0-21-1,1 0-15,-1 0 16,0 0-16,0-21 16,0 21-16,-21-21 0,21 0 0,1 0 15,-1 0-15,-21-1 16,0 1-16,0 0 0,0 0 15,-21 21 1,-1 0-16,1 0 0,0 0 16,0 21-16,0 0 0,0 0 0,21 1 15,-22-1-15,22 0 0,-21 0 16,21 0-16,0 22 0,0-22 0,0 0 16,0 0-16,21 0 0,1 0 0,-22 1 15,21-22-15,0 21 0,0-21 16,0 0-16,22 0 0,-22 0 0,0 0 15,21 0-15,-21 0 0,22-21 0,-1-1 16,-21 1-16,22 0 16,-22 0-16,21 0 0</inkml:trace>
  <inkml:trace contextRef="#ctx0" brushRef="#br0" timeOffset="152682.85">3429 16129 0,'0'-190'15,"-42"190"16,20 0-31,86 190 0,-128-338 0,43 169 0,0 21 16,0 1-16,21-1 0,-21 0 16,0 22-16,-1-22 0,22 22 0,-21-22 15,0 22-15,0-1 0,0 1 16,0-1-16,21 1 0,-22-1 0,1-21 16,21 22-16,0-1 0,0-20 0,0-1 15,0 0-15,0 1 16,0-22-16,0 21 0,0-21 0,0 1 15,21-22-15,1 0 16,-1 0-16,0-22 0,21 22 16,-21-21-16,1 0 0,20 0 0,-21 0 15,0-22-15,22 22 0,-22 0 16,0-21-16,-21-1 0,0 22 0,0-21 16,0 0-16,0-1 0,0 1 0,-21 0 15,-22 20-15,22-20 0,-21 21 16,21 0-16,-22 21 0,1-21 0,21 21 15,-21 0-15,20 0 0,1 0 16,0 0-16,0 0 0,42 0 31,0 0-31,22 0 16,-22-22-16,21 22 0,0-21 16,1 21-16,-1-21 0,0 21 0,22-21 15,-22 0-15,1 21 0,20-21 16,-21-1-16</inkml:trace>
  <inkml:trace contextRef="#ctx0" brushRef="#br0" timeOffset="153998.91">3916 16235 0,'0'-64'15,"-64"64"17,128 64-32,-149-128 0,64 64 0,0 0 0,0 22 15,-1-1-15,1 0 0,0 0 0,0 21 16,0-20-16,0-1 0,-1 21 15,1-21-15,21 0 0,0 22 0,0-22 16,0 0-16,0 0 0,0 0 16,21-21-16,1 0 0,-1 0 15,0 0-15,0 0 0,21 0 0,-20 0 16,-1 0-16,21-21 0,-21 0 0,0 0 16,1 0-16,-1 0 0,0-1 15,0 1-15,0 0 0,-21-21 16,0 21-16,0-1 0,0 1 0,0 0 15,0 0-15,0 0 0,0 42 32,0 0-17,0 0-15,0 0 0,0 22 16,0-22-16,0 0 0,0 0 0,0 0 16,0 1-16,0-1 0,0 0 0,0 0 15,21 0-15,1-21 16,-1 0-16,0 0 0,0 0 15,0 0-15,0 0 0,1 0 16,-1-21-16,0 0 0,0 21 16,21-21-16,-20 0 0,-1-1 0,0 1 15,0 0-15,0 0 0,0 0 0,1-22 16,-22 22-16,0 0 0,0 0 16,21 0-16,-21 42 31,0 0-16,-21-21-15,21 21 0,0 0 0,0 22 16,0-22-16,0 0 0,-22 0 0,22 0 16,0 1-16,0-1 0,0 0 0,0 0 15,0 0 1,22 0-16,-1-21 0,0 0 16,0 0-16,0 0 0,0 0 0,1 0 15,-1 0-15,0-21 0,0 21 16,21-21-16,-20 0 0,-1 0 0,0 0 15,-21-1-15,21 1 0,0 0 0,0 0 16,-21-21-16,0 20 0,0 1 16,22 0-16,-22 0 0,0 0 0,0 0 15,0 42 1,0 0 0,0 0-16,0 0 0,0 0 15,0 22-15,0-22 0,0 0 0,0 0 16,0 0-16,0 1 0,21-1 15,-21 0-15,21 0 16,0-21-16,0 0 0,0 0 0,1 0 16,-1 0-16,0 0 0,0 0 0,21 0 15,-20 0-15,-1-21 0,-21 0 16,21 0-16,0-1 0,0 1 0,0 0 16,-21 0-16,22-21 0,-22 20 0,21-20 15,-21 21-15,0-21 0,0-1 0,0 1 16,0 21-16,21-22 0,-21 22 15,0 0-15,0 0 0,0 0 16,0 42 15,0 0-31,0 0 0,0 22 0,0-22 16,0 21-16,0-21 0,0 22 0,-21-22 16,21 21-16,0 0 0,0-20 15,0-1-15,0 21 0,0-21 0,0 0 16,0 1-16,0-1 0,0 0 0,21-21 15,0 21-15,0-21 16,0 0-16,1 0 0,-1 0 0,0 0 16,0 0-16,0-21 0,0 0 15,1 0-15,-1-1 0,0 1 16,0 0-16,0 0 0,0-21 16,-21-1-16,22 22 0,-1-21 0,0-1 15,-21 1-15,0 0 0,0 21 0,21-22 16,-21 22-16,0 0 0,0 0 0,0 42 47,-21 0-47,21 21 0,-21-20 0,21-1 15,0 21-15,0 0 0,-21-20 16,21 20-16,-22-21 0,22 0 0,0 22 16,0-22-16,0 0 0,0 0 15,0 0-15,0 0 0,0 1 0,0-1 0,0 0 16,22-21-1,-1 0-15,0 0 16,0 0-16,0 0 0,-21-21 16,21 21-16,1-21 0,-22-1 0,0 1 15,21 0-15</inkml:trace>
  <inkml:trace contextRef="#ctx0" brushRef="#br0" timeOffset="154220">5546 16150 0,'-22'0'0,"86"0"0,-106 0 0,20 21 16,44-21-1,-1 0-15,0 0 0,0 0 0,0 0 16,0 0-16,1 0 0,-1 0 16,21 0-16,-21 0 0,0 0 0,1 0 15,-1 0-15,0 0 0,0 0 16,-21-21 15</inkml:trace>
  <inkml:trace contextRef="#ctx0" brushRef="#br0" timeOffset="155068.28">868 17357 0,'0'0'0,"0"-43"16,0 22-1,-21 21 1,-1 0-1,1 21-15,21 1 16,0-1-16,-21 0 0,21 0 0,-21 21 16,21-20-16,0 20 0,-21 0 15,21-21-15,0 22 0,0-22 0,0 0 16,0 21-16,0-20 0,0-1 16,0 0-16,21-21 15,0 0 1,0 0-16,0-21 0,1 0 15</inkml:trace>
  <inkml:trace contextRef="#ctx0" brushRef="#br0" timeOffset="155540.32">1143 17378 0,'21'-21'16,"-63"105"-16,63-147 0,0 21 15,0 42-15,0-22 16,1 22-16,-1-21 15,0 21-15,0 0 0,0 0 16,0 0-16,1 0 0,-1 0 16,0 21-16,-21 1 0,0-1 15,0 0-15,0 0 16,0 0-16,-21 0 0,0 1 16,-1-1-16,-20-21 0,21 21 0,0 0 15,0-21-15,-1 0 0,1 21 16,0-21-16,42 0 31,0 0-15,1 0-16,-1 0 0,21 0 15,-21 0-15,0 0 0,1 0 16,-1 21-16,0 1 0,0-1 0,-21 0 16,0 0-16,0 0 0,0 0 15,0 1-15,-21-1 0,0 0 16,0 0-16,-1 0 0,-20-21 15,21 21-15,0-21 0,-22 0 16,22 0-16,0 0 0,0 0 0,0 0 16,0 0-16,-1 0 0,22-21 15,0 0 1,0 0-16,22 21 0,-1-21 16,0 21-16,0-21 0,21-1 15,-20 22-15</inkml:trace>
  <inkml:trace contextRef="#ctx0" brushRef="#br0" timeOffset="155716.75">1841 17632 0,'-63'0'16,"126"0"-16,-41 0 62,-1 0-46,0 0-16,0 0 0</inkml:trace>
  <inkml:trace contextRef="#ctx0" brushRef="#br0" timeOffset="156284.23">2879 17653 0,'0'0'0,"0"-21"0,0 0 16,21 21-16,-21-21 0,0-1 0,0 1 15,0 0-15,0 0 16,-21 0-16,-1 0 0,1-1 0,-21 22 16,21 0-16,0-21 0,-22 21 0,22 0 15,-21 0-15,21 21 16,-22-21-16,22 22 0,-21-1 0,21 21 15,-1-21-15,-20 22 0,21-22 16,0 21-16,21-21 0,0 22 0,0-22 16,0 21-16,0-21 0,0 0 15,0 1-15,21-1 0,0-21 0,0 21 16,22-21-16,-22 0 0,21 0 16,0 0-16,1 0 0,-22 0 0,21-21 15,1 0-15,-1-1 16,-21 1-16,21 0 0,-20-21 0,20-1 15,-21 22-15,0-21 0,0 0 0,-21-22 16,0 22-16,0-1 0,0 1 16,0 0-16,0-1 0,0 22 15,0-21-15,0 21 0,0 0 0,0-1 16,0 1-16,-21 21 0,0 0 16,0 21-16,21 1 15,0-1-15,0 0 0,-21 0 0,21 21 16,0 1-16,0-1 0,0-21 15,0 22-15,0-1 0,0 0 0,0 1 16,0-1-16,0-21 0,0 21 16,0-20-16,21-1 0,-21 0 0,21 0 15,0-21-15,0 0 16,1 0-16,-1 0 0,0 0 0,0 0 16,0-21-16,0 21 0,1-21 15</inkml:trace>
  <inkml:trace contextRef="#ctx0" brushRef="#br0" timeOffset="156621.6">3365 17526 0,'0'-63'32,"-21"63"-17,0 21-15,63 21 16,-105-63-16,63 42 0,0 0 0,0 0 16,-21 22-16,21-22 0,0 0 15,0 21-15,0-20 0,0-1 16,21 0-16,0 0 0,0-21 0,0 21 15,1-21-15,20 0 0,-21 0 16,0 0-16,0 0 0,1-21 0,20 21 16,-21-21-16,0 0 0,0 0 0,1-22 15,-22 22-15,0-21 0,0 21 16,0-22-16,0 1 0,0 21 0,0-22 16,0 22-16,-22 0 0,1 21 15,0-21-15,0 21 0,0 0 0,0 0 16,-1 0-16,1 21 0,0-21 0,21 21 15,-21 0-15,0 22 0,21-22 16,0 0-16,0 0 0,0 0 16,0 1-16,0-1 15</inkml:trace>
  <inkml:trace contextRef="#ctx0" brushRef="#br0" timeOffset="158084.62">7514 2307 0,'0'0'0,"21"-42"15,-21 21-15,21 21 16,-21-21-16,0 42 31,0 0-31,0 0 16,0 0-16,0 22 0,0-1 0,0-21 15,0 21-15,0 1 0,0-1 16,0 0-16,0 1 0,0-1 0,0-21 16,0 22-16,-21-1 0,0-21 0,21 0 15,-21 0-15,21 1 0,0-1 16,0 0-16,-21-21 16,21-21 15,0 0-31,0-1 15,21-20-15,0 21 0,-21 0 16</inkml:trace>
  <inkml:trace contextRef="#ctx0" brushRef="#br0" timeOffset="158624.12">8001 2307 0,'0'0'15,"0"21"17,0 1-32,0-1 0,0 0 0,0 21 15,-21-21-15,21 1 0,-21 20 16,-1-21-16,22 0 0,-21 43 16,21-43-16,-21 0 0,0-21 15,21 21-15,0 0 0,-21 1 16,21-44 15,21 22-31,0-21 16,0 21-16,0 0 0,1-21 15,-1 21-15,0 0 0,0 0 16,0-21-16,0 21 0,1-21 0,-1 21 16,0 0-16,-21-21 0,21 21 15,-21-22-15,21 22 0,0-21 0,-21 0 16,0 0-1,0 0-15,-21 21 32,0 0-32,0 0 15,0 21-15,0 0 0,21 0 16,-22 0-16,22 1 0,0-1 0,0 21 16,0-21-16,0 0 0,0 1 15,0-1-15,0 0 0,0 0 0,0 0 16,0 0-16,0 1 15,0-1-15,22-21 32,-1 0-32,-21-21 15,21 21-15,-21-22 0</inkml:trace>
  <inkml:trace contextRef="#ctx0" brushRef="#br0" timeOffset="158814.76">8445 2582 0,'0'-21'16,"-42"42"-16,84-21 0,-20-21 78,-1 21-78,0 0 0</inkml:trace>
  <inkml:trace contextRef="#ctx0" brushRef="#br0" timeOffset="159492.51">9207 2540 0,'0'0'16,"22"0"-16,-1-21 15,-21 0-15,0 0 16,0-1-16,0 1 15,0 0-15,-21 0 16,-1 0-16,1 21 0,0 0 16,0 0-16,0 0 0,-22 0 0,22 0 15,0 0-15,-21 21 0,21-21 16,-1 21-16,-20 21 0,21-20 0,0 20 16,0-21-16,-1 21 0,1-20 0,0 20 15,21-21-15,-21 0 0,21 0 0,0 1 16,0-1-16,0 0 0,0 0 15,21-21-15,0 0 0,0 21 0,22-21 16,-22 0-16,0 0 0,21 0 16,-20 0-16,20-21 0,0 0 0,-21 21 0,22-21 15,-1 0-15,-21-1 16,22-20-16,-22 21 0,21-21 0,-21-1 16,0 1-16,1 0 0,-1-1 0,0 1 15,0 0-15,-21-1 0,0 1 16,0 0-16,21 20 0,-21-20 0,0 0 15,0 21-15,0-1 0,0 1 0,0 0 16,0 42 0,-21 0-16,21 1 15,-21-1-15,21 21 0,0 0 0,-21 1 16,21-1-16,-21 0 0,21 22 0,0-22 16,0 1-16,0-1 0,-22 21 15,22-20-15,0-22 0,0 21 16,0 1-16,0-22 0,0 0 0,0 0 15,0 0-15,22 0 0,-1-21 16,0 0-16,0 0 0,0 0 16,0 0-16,1-21 0,-1 21 0,21-21 15,-21 0-15</inkml:trace>
  <inkml:trace contextRef="#ctx0" brushRef="#br0" timeOffset="159856.34">9885 2519 0,'21'-64'31,"-106"86"-15,149 20-16,-149-84 16,85 63-16,-21 0 0,0 0 0,21 0 15,-21 22-15,21-22 0,0 0 0,0 0 16,0 0-16,0 0 0,0 1 0,0-1 16,21 0-16,0-21 0,0 21 15,0-21-15,0 0 0,1 0 0,20 0 16,-21 0-16,0 0 0,22 0 0,-22-21 15,0 0-15,0 21 0,0-21 0,0-1 16,1 1-16,-1 0 0,-21-21 16,0 21-16,0-1 0,0-20 0,0 21 15,0 0-15,-21 0 0,-1-1 16,1 1-16,0 21 0,-21 0 0,21-21 16,-1 21-16,-20 0 0,21 0 15,0 0-15,0 21 0,-1-21 0,22 21 16,0 1-16,0-1 0,0 0 15,0 0-15,22 0 0,20-21 16,-21 0-16,0 0 0,0 0 16,22 0-16,-22 0 0</inkml:trace>
  <inkml:trace contextRef="#ctx0" brushRef="#br0" timeOffset="160201.76">10372 2434 0,'0'-21'31,"0"42"-31,0-21 16,-22 21-16,22 1 0,0-1 16,0 0-16,-21 0 0,21 21 0,-21-20 15,21-1-15,-21 21 0,21-21 0,0 0 16,0 1-16,0-1 0,0 0 16,0 0-16,21-21 15,0 0-15,0 0 0,1 0 16,-1 0-16,0-21 0,0 0 15,0 0-15,0-1 0,-21-20 16,22 21-16,-22 0 16,21 0-16,-21-1 0,0 1 0,0-21 15,0 21-15,0 0 0,0-1 16,0 1-16,-21 21 31,21 21-15,21-21-1</inkml:trace>
  <inkml:trace contextRef="#ctx0" brushRef="#br0" timeOffset="160704.32">10880 2223 0,'0'-106'31,"0"212"-31,0-233 0,-22 127 0,1 0 15,21 21 1,0 0-16,0 0 0,0 0 16,-21 22-16,21-1 0,0 0 15,0-21-15,0 22 0,-21 20 0,21-20 16,0-1-16,0-21 0,-21 21 0,21 1 16,-21-22-16,21 0 0,0 21 0,0-20 15,0-1 1,-22-21-16,22-21 31,0-1-31,22 22 0,-1-21 16,-21 0-16,21 0 0,0 0 15,0 0-15,0-22 0,1 22 0,-1 0 16,0 0-16,21 0 0,-21-1 0,1 1 16,-1 21-16,21 0 0,-21 0 0,0 0 15,1 0-15,-1 0 0,0 21 16,0 1-16,-21-1 0,0 0 0,0 0 15,0 0-15,0 0 0,0 1 0,0-1 16,0 0-16,-42 0 0,-1 21 16,22-42-16,0 22 0,-21-1 15,21-21-15,-1 0 0,-20 21 16,21-21-16,0 0 0,0 0 0,-1 0 16,1 0-16,0 0 0,0 0 15,21-21-15,0 0 16,21-1-16,0 1 15,0 21-15,1-21 0,20 0 0</inkml:trace>
  <inkml:trace contextRef="#ctx0" brushRef="#br0" timeOffset="160953.85">11366 2117 0,'0'-43'16,"0"107"-16,0-85 0,0 0 15,0 42 1,0 0-16,0 21 0,0-21 0,0 22 16,-21-22-16,21 21 0,-21 1 15,21-1-15,0-21 0,0 21 0,0 1 16,-21-1-16,21 0 0,0-20 0,0-1 16,0 21-16,0-21 0,0 0 0,0 1 15,0-1 1,21-21-1,0 0-15,0-21 0</inkml:trace>
  <inkml:trace contextRef="#ctx0" brushRef="#br0" timeOffset="161304.43">11515 2540 0,'21'0'31,"-42"0"-31,63 0 0,-21 0 15,0-21-15,0 21 16,1-21-16,-1 21 16,0-21-16,0-1 0,-21 1 15,21 21-15,-21-21 0,0 0 16,-21 21 0,0 21-1,0-21-15,0 21 0,-1 0 0,22 1 16,-21-1-16,21 21 0,-21-21 0,21 0 15,0 22-15,0-22 0,0 0 16,0 0-16,0 0 0,0 1 0,0-1 16,21-21-1,0 21-15,1-21 0,-1 0 16,0 0 0,0 0-16,-21-21 15,21 21-15,-21-21 0,21 21 0,-21-22 16</inkml:trace>
  <inkml:trace contextRef="#ctx0" brushRef="#br0" timeOffset="161965.85">7556 3641 0,'0'21'31,"0"0"-15,0 0-16,-21 0 0,21 1 0,0-1 16,0 0-16,0 0 0,-21 0 0,21 0 15,-21 1-15,21-1 0,0 0 0,0 0 16,0 0-16,0 0 0,0 1 16,0-1-16,0 0 0,0 0 15,21-42 32,0 0-47</inkml:trace>
  <inkml:trace contextRef="#ctx0" brushRef="#br0" timeOffset="162560.34">7895 3704 0,'42'0'15,"-84"0"-15,106 0 0,-64-21 16,21 21-16,0 0 0,0 0 16,0 0-16,0 0 0,1 0 15,-1 0-15,0 0 0,0 0 0,0 0 16,0 0-16,1 0 0,-1 0 16,-42 0 30,-1 0-46,1 0 0,0 0 16,0 0-16,0 0 0,0 0 16,-1 0-16,1 0 0,0 0 15,0 0-15,0 0 16,0 0-16,-1 0 0,1 21 0,0 0 16,0-21-16,21 22 0,-21-22 0,0 21 15,21 0-15,-22-21 16,22 21-16,0 0 15,22-21 1,-1 0 0,0 0-16,0 0 0,0 0 15,0 0-15,1 0 0,-1 0 0,0 0 16,0 0-16,0 0 0,0 0 0,1 0 16,-22 21-16,21 1 0,-21-1 15,0 0 1,0 0-16,-21-21 15,-1 21-15,1 0 0,0-21 0,0 22 16,0-22-16,0 0 0,-22 0 16,22 21-16,0-21 0,0 0 0,0 0 15,-1 0-15,1 0 16,42 0 15,1-21-31,-1-1 16,0 22-16,0-21 0</inkml:trace>
  <inkml:trace contextRef="#ctx0" brushRef="#br0" timeOffset="162739.96">8424 3852 0,'21'0'15,"-63"0"-15,63 0 0,22 0 47,-22 0-47,0 0 16,0 0-16,0 0 0,0 0 15</inkml:trace>
  <inkml:trace contextRef="#ctx0" brushRef="#br0" timeOffset="163100.42">9207 3789 0,'22'-21'15,"-1"21"-15,-21-21 0,21-1 16,0 1-16,0 21 0,-21-21 16,21 0-16,1 0 0,-22 0 15,21-1-15,-21 1 0,0 0 16,-21 0-1,-1 21-15,1 0 16,0 0-16,-21 0 0,21 21 0,-1 0 16,1 0-16,-21 1 0,21-1 0,-43 85 31,64-85-31,-21 0 0,21 21 0,0-21 16,0 1-16,0-1 0,0 0 15,21 0-15,0 0 0,1-21 0,-1 21 0,0-21 16,0 0-16,0 0 0,0 0 15,22 0-15,-22 0 0,0 0 0,0 0 16,0 0-16,22-21 0,-22 21 16,0-21-16</inkml:trace>
  <inkml:trace contextRef="#ctx0" brushRef="#br0" timeOffset="163346.46">9779 3344 0,'0'-21'0,"0"-63"31,0 189-31,-21-210 0,0 126 16,21 0-16,0 0 0,0 21 15,0 1-15,-22-22 0,22 21 0,-21 1 16,21-1-16,0 0 0,0 1 16,-21-1-16,21-21 0,-21 21 0,0-20 15,21 20-15,0-21 0,0 0 16,-21 0-16,21 1 0,0-1 15,21-21-15,0 0 16,0 0-16,21 0 0,-20-21 0</inkml:trace>
  <inkml:trace contextRef="#ctx0" brushRef="#br0" timeOffset="163724.26">10245 3641 0,'0'-43'15,"0"86"-15,0-107 16,-22 43-16,1 21 16,0 0-16,0 0 0,0 0 15,0 0-15,-22 21 0,22-21 0,0 21 16,0 1-16,21-1 0,0 0 16,-21-21-16,21 21 0,0 0 0,0 0 15,0 1-15,21-22 0,0 21 16,0-21-16,0 21 0,22-21 0,-22 0 15,0 21-15,0-21 0,0 21 16,0 0-16,1-21 0,-1 22 16,-21-1-16,0 0 15,-21-21-15,-1 21 0,1-21 16,0 0-16,-21 0 0,21 0 0,-22 0 16,22 0-16,-21 0 0,21 0 15,-22 0-15,22 0 0,0 0 0,21-21 31,21 21-15,21-21-16,-20 0 0,20 21 0,-21-22 16</inkml:trace>
  <inkml:trace contextRef="#ctx0" brushRef="#br0" timeOffset="164056.14">10520 3747 0,'-21'0'15,"42"0"-15,0 0 16,0 0-16,0-22 16,0 22-16,1 0 0,-1-21 15,0 21-15,-21-21 0,21 21 0,0-21 16,0 21-16,-21-21 0,22 0 16,-22-1-16,-22 22 31,1 0-31,0 0 0,0 0 15,0 0-15,0 22 0,-1-1 0,1 0 16,0 0-16,21 0 0,-21 0 0,0 1 16,21-1-16,0 0 0,0 0 15,0 0-15,0 0 0,0 1 0,0-1 16,21 0-16,0-21 0,0 0 16,0 21-16,1-21 0,-1 0 0,0 0 15,0 0-15,0 0 0,0 0 16,1 0-16</inkml:trace>
  <inkml:trace contextRef="#ctx0" brushRef="#br0" timeOffset="164656.74">7641 4720 0,'0'-21'0,"0"42"0,0-63 0,0 21 15,0 0-15,0-1 16,-21 44 0,21-1-1,-21 0-15,0 0 0,21 21 0,-22-20 16,22 20-16,0 0 0,-21 1 15,21-1-15,-21 0 0,21-21 16,0 22-16,0-22 0,-21 21 0,21-21 16,0 1-16,0-1 0,0 0 15,21-21 1,0 0-16,0-21 16,1 21-16,-1-21 0,0-1 0</inkml:trace>
  <inkml:trace contextRef="#ctx0" brushRef="#br0" timeOffset="165030.04">8043 4657 0,'0'-21'0,"21"-22"15,-42 107 1,21-128-16,-21 85 16,0 1-16,0-1 0,0 0 0,21 0 15,-22 21-15,1 1 0,21-1 16,-21 0-16,21 1 0,0-1 0,0-21 15,0 22-15,0-1 0,0-21 0,0 0 16,21 0-16,0 1 0,1-1 0,-1-21 16,21 0-16,-21 0 0,0 0 15,1 0-15,20 0 0,-21 0 0,0 0 16,0-21-16,1-1 0,-22 1 0,0 0 16,0 0-16,0 0 0,0 0 15,0-1-15,-22 1 16,-20 0-16,21 21 0,0 0 15,-22 0-15,22 0 0,-21 0 0,21 0 16,0 0-16,-1 0 0,1 0 0,21 21 16,0 0-1,0 1-15,21-22 16,1 0-16,-1 0 0,0 0 0,0 0 16,0 0-16,0 0 0</inkml:trace>
  <inkml:trace contextRef="#ctx0" brushRef="#br0" timeOffset="165180.26">8382 4932 0,'0'-21'31,"0"42"-31,21-42 31,0 21-31,-21-21 16,21 21-16</inkml:trace>
  <inkml:trace contextRef="#ctx0" brushRef="#br0" timeOffset="165566.04">9038 4890 0,'21'-22'31,"0"22"-31,-21-21 0,22 0 16,-1 21-16,0-21 0,0 0 0,0 0 15,0-1-15,1 22 0,-22-21 0,0 0 16,21 0-16,-21 0 0,0 0 16,0-1-16,-21 1 15,-1 21-15,1 0 16,0 0-16,0 0 0,0 21 0,0 1 15,-1-22-15,1 42 0,0-21 0,0 0 16,0 22-16,0-22 0,21 21 16,0 0-16,0-20 0,0 20 0,0-21 15,0 21-15,0-20 0,0-1 0,0 0 16,21 0-16,-21 0 0,21-21 16,0 0-16,21 0 0,-20 0 0,-1 0 15,0 0-15,21 0 0,-21 0 0,1-21 16,20 0-16,-21 0 0,0 0 0</inkml:trace>
  <inkml:trace contextRef="#ctx0" brushRef="#br0" timeOffset="166030.81">9588 4678 0,'-42'0'31,"84"0"-31,-105 42 0,42-21 16,21 1-16,0-1 0,0 0 0,-21 21 15,21-21-15,0 1 0,-22-1 0,22 0 16,0 0-16,0 0 0,0 0 0,0 1 16,0-1-16,0 0 15,0-42 17,0 0-17,0-1-15,0 1 16,0 0-16,0-21 0,0 21 0,22-1 15,-1-20-15,0 21 0,0 0 0,0-22 16,0 22-16,1 0 0,-1 0 16,0 21-16,0-21 0,0 21 0,0 0 15,1 0-15,-1 0 0,0 0 16,0 21-16,-21 0 0,21 0 0,-21 0 16,0 1-16,0-1 0,0 0 0,0 21 15,0-21-15,0 1 0,0-1 0,0 0 16,0 0-16,0 0 15,0 0-15,0 1 0,21-44 63,1 1-63,-1 21 16,0-21-16,0 0 0</inkml:trace>
  <inkml:trace contextRef="#ctx0" brushRef="#br0" timeOffset="166405.6">10202 4720 0,'0'0'0,"0"21"47,-21 1-47,21-1 0,0 0 0,-21 0 15,21 0-15,-21 0 0,21 1 16,0-1-16,0 0 0,0 0 0,0 0 15,0 0-15,0 1 0,0-1 0,0 0 16,21-21-16,-21 21 0,21-21 16,0 0-16,0 0 0,1 0 15,-1 0-15,0 0 0,0 0 0,0-21 16,0 0-16,1 21 0,-1-21 16,-21-1-16,21 1 0,0 0 0,-21 0 15,21 0-15,-21-22 0,0 22 0,0 0 16,0-21-16,0 21 0,0-1 15,0 1-15,0 0 0,0 0 16,-21 21 0,21 21-1,0 0 1,0 0 0</inkml:trace>
  <inkml:trace contextRef="#ctx0" brushRef="#br0" timeOffset="167046.94">10647 4741 0,'0'0'0,"0"22"47,0-1-47,0 0 0,0 0 0,0 0 16,0 0-16,0 1 0,0-1 0,0 0 15,0 0-15,0 0 0,0 0 0,0 1 16,-21-22 0,21 21-16,-22-21 0,22 21 15,0-42 1,0 0 0,0-1-16,0 1 0,0 0 15,0 0-15,22 0 0,-22 0 16,21-1-16,0-20 0,0 21 0,0 0 15,-21 0-15,21-1 0,1 1 0,-1 0 16,0 21-16,0 0 0,0 0 0,0 0 16,1 0-16,-1 0 0,0 0 0,0 21 15,-21 0-15,0 1 16,21-1-16,0 0 0,-21 0 0,22 0 16,-22 0-16,0 1 0,0-1 0,0 0 15,0 0-15,0 0 0,0 0 16,-22-21 15,22-21-15,0 0-16,0 0 15,0 0-15,0 0 0,22-1 0,-1 1 16,0 0-16,0-21 0,0 21 16,0-1-16,1 1 0,-1 0 15,21 0-15,-21 0 0,0 21 0,22 0 16,-22 0-16,0 0 0,0 0 0,0 0 15,1 21-15,-1 0 0,-21 0 0,0 0 16,21 1-16,-21 20 0,0-21 16,0 0-16,0 22 0,0-22 0,0 0 15,0 0-15,0 21 0,0-20 0,0-1 16,-21 0-16,21 0 16,-21-21-16,-1 0 15</inkml:trace>
  <inkml:trace contextRef="#ctx0" brushRef="#br0" timeOffset="167596.03">7620 6011 0,'0'-21'0,"0"42"0,0-63 0,0 21 15,-21 21-15,0-21 0,-1 21 16,1 0-16,0 0 0,0 21 16,21 0-16,0 0 15,0 0-15,0 22 0,0-22 0,0 21 16,0-21-16,-21 22 0,21-22 0,0 0 16,0 0-16,0 22 0,0-22 15,0 0-15,0 0 0,0 0 16,21-21-16,0 0 0,0 0 15,0 0-15,1-21 16,-1 0-16,0 0 0</inkml:trace>
  <inkml:trace contextRef="#ctx0" brushRef="#br0" timeOffset="167964.34">7832 5948 0,'0'21'47,"0"-42"-47,21 42 0,0-21 0,0 0 16,21 0-16,-20 0 0,20 0 0,-21 0 15,21 0-15,1-21 0,-22 21 16,0 0-16,21-21 0,-20 0 0,-1 21 16,0-22-16,-21 1 15,-21 42 16,21 1-31,-21-1 0,-1 0 0,22 0 16,0 0-16,-21 0 0,21 22 16,-21-22-16,21 0 0,-21 21 0,21-20 15,0-1-15,0 0 0,-21 0 0,21 0 16,-21 0-16,21 1 0,-22-1 16,22 0-16,0 0 15,-21-21 16,21-21-31,-21 21 16,21-21-16,-21 21 0</inkml:trace>
  <inkml:trace contextRef="#ctx0" brushRef="#br0" timeOffset="168132.53">7832 6223 0,'21'0'31,"-42"0"-31,63 0 15,-21 0-15,0 0 0,22 0 16,-22 0-16,21-21 0,-21 21 0,22 0 16,-22 0-16,0 0 0,21-21 15,-21 21-15,1 0 0,-1 0 0,0-21 16,-21-1-16</inkml:trace>
  <inkml:trace contextRef="#ctx0" brushRef="#br0" timeOffset="168297.73">8530 6096 0,'0'0'31,"21"0"-15,0 0 0,1 0-1,-1 0-15</inkml:trace>
  <inkml:trace contextRef="#ctx0" brushRef="#br0" timeOffset="168662.55">9123 6033 0,'21'0'31,"-42"0"-31,63 0 16,-21-22-16,0 22 0,1-21 15,-1 21-15,0-21 0,0 21 0,0-21 16,0 21-16,1-21 0,-1 0 16,0 21-16,0-22 0,0 22 0,-21-21 15,0 0-15,0 0 0,0 0 16,-21 21-16,0 0 16,0 0-16,-22 0 0,22 21 15,0-21-15,0 21 0,0 21 16,0-20-16,-1-1 0,1 0 0,21 21 15,-21-21-15,21 22 0,0-22 0,0 0 16,0 21-16,0-20 0,0-1 0,0 0 16,0 0-16,21-21 0,0 21 15,1-21-15,-1 0 0,0 0 16,0 0-16,21 0 0,-20 0 0,-1 0 16,0 0-16,0 0 0,0-21 0,0 0 15</inkml:trace>
  <inkml:trace contextRef="#ctx0" brushRef="#br0" timeOffset="168884.14">9800 5863 0,'-21'43'47,"42"-86"-47,-42 107 0,42-43 0,0 0 16,-21 0-16,21 0 0,1 1 0,-1-1 15,0 0-15,0 0 0,-21 0 0,21 0 16,-21 1-16,21-22 0,-21 21 16,22-42 15</inkml:trace>
  <inkml:trace contextRef="#ctx0" brushRef="#br0" timeOffset="169116.71">10118 5863 0,'0'-21'16,"0"-21"0,-22 42-16,44 63 0,-65-126 0,22 63 15,0 0-15,0 21 0,0 0 0,-1 0 16,1 0-16,0 22 0,0-22 0,-21 0 16,20 21-16,1-20 0,0-1 15,-21 0-15,21 0 0,-1 21 0,1-42 16,0 22-16,0-1 0,0 0 15,21 0-15,21-21 16,0 0 0,21-21-16,-20 0 15,-1 0-15</inkml:trace>
  <inkml:trace contextRef="#ctx0" brushRef="#br0" timeOffset="169392.19">10583 5567 0,'0'21'16,"0"-42"-16,-42 21 0,21 21 15,21 0-15,-21 22 0,-1-22 16,1 21-16,0 0 0,0 1 0,0-1 16,0 0-16,-1-20 0,22 20 0,0 0 15,-21 1-15,21-22 0,0 0 0,0 21 16,0-21-16,0 1 0,0-1 15,0 0-15,21-21 16,1 0 0,-1 0-16,0 0 0,0 0 15,0-21-15,0 0 0,-21-1 16,22 1-16,-22 0 0</inkml:trace>
  <inkml:trace contextRef="#ctx0" brushRef="#br0" timeOffset="169552.4">10308 5969 0,'-42'0'32,"63"0"-17,0 0-15,-21 0 16,21 0-16,0 0 0,1 0 0,20 0 0,-21-21 16,0 21-16,22 0 0,-22-21 0,0 21 15,0-21-15,0 21 0,0 0 16</inkml:trace>
  <inkml:trace contextRef="#ctx0" brushRef="#br0" timeOffset="170268.57">10668 5927 0,'0'0'32,"21"0"-17,0 0-15,0 0 0,1-21 0,20 21 16,-21-22-16,0 22 0,0-21 0,1 21 15,-1-21-15,0 0 0,0 21 0,0-21 16,-21 0 0,-21 21-1,0 0-15,0 21 0,0 0 16,-1-21-16,1 21 0,-21 0 16,21 0-16,0 1 0,-1-1 15,22 0-15,-21 0 0,21 0 0,-21 0 16,21 1-16,0-1 0,0 0 15,0 0-15,21-21 0,0 0 0,1 21 16,-1-21-16,0 0 0,0 0 0,21 0 16,-20 0-16,-1 0 0,21 0 15,-21 0-15,0 0 0,1-21 0,20 0 16,-21 21-16,0-21 0,0 0 0,1 21 16,-1-22-16,0 1 0,-21 0 0,0 0 15,21 0-15,-21 0 16,0 42 15,-21 0-15,21 0-16,0 0 0,-21 0 15,21 1-15,-21-22 0,-1 21 0,22 0 16,0 0-16,-21-21 16,0 0-16,21 21 0,-21-21 15,21-21 16,21 0-31,0 0 16,0 0-16,1 21 0,-1-22 16,0 1-16,0 0 0,0-21 0,43-1 15,-43 22-15,0 0 16,0 21-16,0 0 0,1 0 0,-1 0 16,0 0-16,-21 21 0,0 0 15,0 1-15,0-1 0,0 0 0,0 0 16,0 0-16,0 0 0,0 1 0,0-1 15,0 0-15,0 0 0,0 0 16,0 0-16,21-21 47,0 0-47,0-21 0,22 0 16</inkml:trace>
  <inkml:trace contextRef="#ctx0" brushRef="#br0" timeOffset="170740.69">11959 5884 0,'0'-63'16,"-63"21"-1,41 42 1,107 105-16,-170-232 0,64 127 0,0 0 0,0 0 0,0 0 16,0 22-16,21-1 0,-22 0 15,1 0-15,0 0 0,0 22 16,21-22-16,-21 0 0,21 21 0,-21-21 15,21 1-15,-22-1 0,22 0 0,0 0 16,0 0-16,0 0 0,0 1 0,22-22 16,-1 0-16,0 0 0,0 0 15,0 0-15,22 0 0,-22 0 16,0 0-16,0-22 0,0 1 0,0 21 16,1-21-16,-1 0 0,-21 0 0,21 0 15,0-22-15,-21 22 0,0-21 0,21 21 16,-21-22-16,21 1 0,1-22 15,-22 22-15,21-21 0,-21 20 16,21-20-16,0 20 0,-21 1 0,0 0 16,0 21-16,0-1 0,0 1 0,-21 42 31,21 1-31,-21-1 0,0 21 16,21-21-16,-22 22 0,22-1 0,-21 0 15,21 1-15,-21-1 0,21 0 0,0 1 16,0-1-16,0 0 0,0 1 0,0-22 15,0 0-15,0 21 0,0-21 16,0 1-16,0-1 0,21-21 16,0 0-16,1 0 15</inkml:trace>
  <inkml:trace contextRef="#ctx0" brushRef="#br0" timeOffset="171116.99">12404 5927 0,'0'-21'15,"21"-43"1,-21 43 0,-21 127-16,42-233 0,0 127 0,-21-21 15,-21 21 1,0 0-16,-1 21 0,22 0 16,-42 0-16,21 0 15,0 0-15,0 1 0,21-1 16,0 0-16,0 0 0,0 0 15,0 0-15,21-21 16,0 0-16,-21 22 0,21-22 0,0 0 16,0 0-16,-21 21 0,22-21 15,-22 21-15,21-21 0,-21 21 16,0 0 0,-21-21-16,-1 21 15,1-21-15,0 0 0,0 0 0,0 0 16,0 0-16,-1 0 31,1 0-31,0 0 16,0 0-1</inkml:trace>
  <inkml:trace contextRef="#ctx0" brushRef="#br0" timeOffset="171833.05">7726 7006 0,'0'21'31,"0"1"-15,0-1-16,0 0 0,0 0 0,0 0 15,0 22-15,-21-22 0,21 21 0,0-21 16,0 0-16,-22 22 0,22-22 16,-21 0-16,21 0 0,0 0 0,0 1 15,-21-1-15,21 0 0,-21 0 16,21-42 31,21 0-47,0 0 15,-21-1-15,21 1 0,1 0 16</inkml:trace>
  <inkml:trace contextRef="#ctx0" brushRef="#br0" timeOffset="172302.7">7980 7154 0,'0'-21'15,"0"-21"16,0 21-31,0 105 0,0-189 0,0 83 16,21 1-16,0 21 16,0 0-16,0-21 0,1 21 0,20 0 15,-21 0-15,0 0 0,0 0 0,1 0 16,-1 0-16,0 21 0,0 0 0,-21 1 16,0-1-16,0 0 0,0 21 15,0-21-15,-21 1 0,0 20 0,0-21 16,-22 21-16,22-20 0,0 20 15,-21-21-15,20 21 0,1-20 0,0-1 0,0 0 16,0 0-16,21 0 16,0 0-16,21-21 15,0 0 1,0 0-16,0 0 0,1 0 0,-1-21 16,0 21-16,0-21 0,0 0 15,0 0-15,-21 0 0,22-1 16,-22 1-16,0 0 0,0 0 0,0 0 15,0 0-15,-22 21 0,1-22 0,21 1 16,-21 21-16,0 0 0,0 0 16,0 0-16,-1 0 0,1 0 15,0 0-15,0 0 16,21 21-16,0 1 16,21-22-1,0 0-15,0 0 16</inkml:trace>
  <inkml:trace contextRef="#ctx0" brushRef="#br0" timeOffset="172499.83">8488 7303 0,'0'0'31,"0"-22"-15,21 22 46,0 0-62</inkml:trace>
  <inkml:trace contextRef="#ctx0" brushRef="#br0" timeOffset="173288.41">9165 7281 0,'0'0'16,"21"-21"-16,-21 0 0,21 21 0,1-21 0,-1 0 15,0 0-15,0 21 0,0-22 0,0 1 16,1 0-16,-1 21 0,-21-21 0,21 0 15,-21 0-15,21-1 0,-21 1 16,0 0-16,0 0 0,0 0 16,0 0-16,0-1 0,-21 22 31,0 0-15,0 22-16,21 20 0,-22-21 15,22 21-15,-21-20 0,0 20 0,21 21 16,-21-20-16,0 20 0,21-20 0,-21 20 15,-1-21-15,22 22 0,-21-22 0,0 22 16,21-1-16,-21-20 0,21 20 0,-21 1 16,0-22-16,21 21 0,-22 1 15,22-22-15,0 22 0,-21-22 0,21 0 16,0 1-16,0-1 0,0-21 0,0 0 16,0 1-16,21-22 0,1 0 15,-1 0-15,0-22 0,0 22 16,21-21-16,-20 0 0,-1 0 15,21-21-15,-21 20 0,0-20 0,1 21 16,-1-21-16,0-1 0,-21 1 0,21 0 16,-21-1-16,0 1 0,0 0 0,0-1 15,-21 22-15,0-21 0,0-1 0,-1 22 16,1-21-16,0 21 0,0 0 16,0 21-16,0-22 0,-1 22 0,1 0 15,21-21 1,21 21-1,1 0-15,-1 0 0,21 0 0,-21-21 16,0 0-16,22 21 0,-22-21 16,21 21-16,-21-21 0,1 21 15,20-22-15,-21 1 0,0 21 0,0-21 16,1 21-16,-1-21 0,0 21 0,-21-21 16,0 42 15,0 0-31,0 0 0,0 0 15,0 1-15,0-1 0,0 0 16,0 0-16,0 0 0,0 0 16,0 1-1,0-44 17,0 1-32,0 0 15,0 0-15</inkml:trace>
  <inkml:trace contextRef="#ctx0" brushRef="#br0" timeOffset="173456.1">9737 7133 0,'-22'-21'15,"-20"21"17,106 21-32,-107-42 46,64 21-46,1 0 0,-1 0 16</inkml:trace>
  <inkml:trace contextRef="#ctx0" brushRef="#br0" timeOffset="173884.3">10075 7239 0,'0'42'16,"0"43"-1,0-212-15,0 275 16,-21-127-16,21 1 0,0-1 0,0 0 16,0 0-16,0 0 15,-21-21-15,0 0 16,0 0 0,-1 0-16,22-21 15,0 0-15,0 0 16,0 0-16,0-1 0,0 1 15,22 0-15,-1-21 0,0 21 0,0-1 16,0-20-16,0 21 0,22 0 0,-22 0 16,0-1-16,0 1 0,22 21 15,-22 0-15,0 0 0,0 0 0,0 0 0,0 0 16,-21 21-16,22 1 16,-22-1-16,21 0 0,-21 0 0,0 0 15,0 0-15,0 22 0,0-22 0,0 0 16,-21 0-16,21 0 0,-22-21 0,1 22 15,21-1-15,-21-21 0,21 21 16,21-21 15,0-21-15,1 0-16</inkml:trace>
  <inkml:trace contextRef="#ctx0" brushRef="#br0" timeOffset="174324.28">10710 7176 0,'0'-43'16,"-42"22"-1,84 85 1,-105-128-16,42 64 0,-1 21 0,1-21 16,0 21-16,0 1 0,0-1 0,21 0 15,-21 21-15,-1-21 0,22 1 16,0-1-16,0 21 0,0-21 0,0 0 15,0 1-15,0-1 0,0 0 16,0 0-16,22-21 16,-1 0-16,0 0 0,0 0 15,0 0-15,0-21 0,1 0 0,-1 21 16,0-21-16,-21-1 0,21 1 16,0 0-16,0 0 0,-21 0 0,0 0 15,0-1-15,0 1 0,22 0 0,-22 0 16,0 0-16,0 42 15,0 0 1,-22 0-16,22 0 16,0 1-16,-21-1 0,21 21 0,0-21 15,0 0-15,0 1 0,0-1 16,0 0-16,0 0 0,21-21 16,1 0-16,-1 0 15,0 0-15,0 0 0,0 0 16,0-21-16,1 21 0,-1-21 0,0 0 15,0 21-15</inkml:trace>
  <inkml:trace contextRef="#ctx0" brushRef="#br0" timeOffset="174585.8">11282 6922 0,'0'-170'31,"-64"255"0,64-64-31,64 43 0,-149-86 0,64 44 0,0 20 16,0 0-16,21 1 0,0-1 0,0 0 16,0 1-16,0 20 0,0-42 15,0 22-15,0-1 0,0-21 0,0 21 16,21-20-16,0-1 0,0-21 0,0 21 16,0 0-16,1-21 0,-1 0 0,0 0 15,0 0-15,0 0 0,0 0 0,22-21 16,-22 0-16,0 21 0,0-21 0,0-1 15,1 1-15,-1 0 16,0 21-16</inkml:trace>
  <inkml:trace contextRef="#ctx0" brushRef="#br0" timeOffset="175169.55">7133 8424 0,'0'22'31,"0"-1"-31,0 0 16,0 0-16,0 0 0,0 0 16,-21 1-16,21-1 0,0 0 0,0 0 15,-21 0-15,21 0 0,0 1 16,0-1-16,0 0 0</inkml:trace>
  <inkml:trace contextRef="#ctx0" brushRef="#br0" timeOffset="175596.26">7683 8509 0,'22'-85'16,"-44"170"-16,44-191 15,-44 85-15,1 0 16,0 0-16,0 21 0,0 0 0,0 0 15,-1 0-15,1 0 0,0 0 0,0 0 16,0 21-16,0 0 0,-1 0 16,1-21-16,21 21 0,0 1 0,-21-1 15,0 0-15,21 0 0,0 0 16,21-21 0,0 0-16,0 0 15,1 0-15,-1-21 0,0 21 0,21-21 16,-21 0-16,1 21 0,20 0 15,-21-21-15,0 21 0,0 0 16,-21 21 0,0 0-16,0 0 0,0 0 15,0 0-15,0 1 0,0 20 0,0-21 16,-21 0-16,21 0 0,-21 1 0,21 20 16,-21-21-16,21 0 0,-21 0 15,0 1-15,21-1 0,0-42 47,0-1-47,21 1 16</inkml:trace>
  <inkml:trace contextRef="#ctx0" brushRef="#br0" timeOffset="175745.48">7980 8615 0,'21'0'31,"-42"0"1,63 0-32,-42-21 0,21 21 15</inkml:trace>
  <inkml:trace contextRef="#ctx0" brushRef="#br0" timeOffset="176724.06">8742 8721 0,'0'-21'16,"21"21"-16,0-22 0,0 22 15,0-21-15,1 0 0,20 0 16,0 0-16,-21 21 0,22-21 16,-1-1-16,0-20 0,-20 21 0,20 0 15,-21 0-15,0-1 0,0 1 0,1 0 16,-1 0-16,-21-21 0,0 20 16,0 1-16,0 0 0,0 0 0,0 0 15,-21 0-15,-1 21 0,1 0 0,0 0 16,0 0-16,-21 0 0,20 21 15,1 0-15,0 21 0,0-21 16,0 22-16,0-1 0,-1 22 0,1-22 16,-21 21-16,21-20 0,0 20 15,-1 1-15,1-22 0,0 22 0,21-1 16,-21 1-16,0-1 0,0-21 0,-1 22 16,1-22-16,21 22 0,0-22 15,-21 0-15,21 22 0,-21-22 0,21 1 16,0-1-16,0-21 0,0 21 0,0-20 15,0-1-15,21 0 0,0-21 0,0 0 16,1 0-16,20 0 0,-21-21 0,21 21 16,-20-21-16,20-1 0,0 1 15,1-21-15,-1 21 0,0-22 16,-21 22-16,22-21 0,-22 0 0,-21 20 0,0-20 16,0 0-16,0-1 0,0 1 0,-21 0 15,0-1-15,-22 1 0,1 0 16,0-1-16,-1 22 0,1 0 15,0 0-15,-1 0 0,1 21 0,0 0 16,20 0-16,1 0 0,0 0 0,0 0 16,42 0-1,0 0 1,0-21-16,22 21 0,-22-22 0,21 22 16,1-21-16,-1 0 0,0 21 0,1-21 15,-1 0-15,0 0 0,1-1 0,-1 1 16,0 21-16,-21-21 0,22 0 15,-22 0-15,0 21 0,0-21 16,0 21-16,-42 21 47,21 0-47,0 0 16,-21 0-16,0 0 15,21 1-15,0-1 0,-21-21 16,21 21-16,0-42 31,0 0-31</inkml:trace>
  <inkml:trace contextRef="#ctx0" brushRef="#br0" timeOffset="176877.78">9377 8446 0,'0'-43'46,"0"86"-30,0-65 0,21 22-16,0 0 15,0 22-15,0-22 0</inkml:trace>
  <inkml:trace contextRef="#ctx0" brushRef="#br0" timeOffset="177284.02">9694 8509 0,'-42'85'16,"21"-22"-1,84-211-15,-126 317 16,63-147-16,0-1 0,0 0 16,0 0-16,-21 0 0,-1-21 31,22-21-16,0 0-15,0 0 16,0 0-16,0-1 16,0-20-16,0 21 0,0 0 0,22 0 15,-1-22-15,0 22 0,0 0 0,21 0 16,-20 0-16,20 21 0,-21 0 16,21-22-16,-20 22 0,20 0 0,-21 0 15,0 22-15,22-1 0,-43 0 0,21-21 16,0 21-16,-21 0 0,21 22 0,-21-22 15,0 0-15,0 0 0,0 0 0,0 0 16,0 1-16,-21-1 0,0-21 16,21 21-16,-21-21 0,-1 21 15,22-42 17,0 0-32,22 0 15</inkml:trace>
  <inkml:trace contextRef="#ctx0" brushRef="#br0" timeOffset="177748.66">10541 8509 0,'0'-42'16,"0"21"-16,0 105 0,0-105 0,-21-64 0,21 64 15,-21 21-15,-1-21 0,1 21 16,0 0-16,0 0 0,0 0 15,21 21-15,-21-21 0,-1 21 0,1 1 16,0-1-16,0 21 0,0-21 0,0 0 16,-1 1-16,22 20 0,0-21 0,-21 0 15,21 0-15,0 1 0,0-1 0,0 0 16,21-21-16,1 0 16,-1 0-16,0 0 0,21 0 15,-21 0-15,1 0 0,-1-21 0,21 0 16,-21 21-16,0-22 0,1 1 15,20 0-15,-21 0 0,0 0 0,0 0 16,-21-1-16,22 1 0,-22 0 16,21 0-16,-21 0 0,0 0 0,0-1 15,-21 22 1,-1 0 0,1 22-16,21-1 0,0 0 0,-21 0 15,21 0-15,-21 22 0,21-22 0,0 0 16,0 0-16,0 0 0,0 0 15,0 1-15,0-1 0,0 0 16,21-21-16,0 0 0,0 0 16,1 0-16,-1 0 0,0 0 15,21 0-15,-21-21 0,1 0 0</inkml:trace>
  <inkml:trace contextRef="#ctx0" brushRef="#br0" timeOffset="178012.17">11176 8128 0,'0'-127'32,"-64"191"-1,43-22-31,106-21 0,-170-21 0,64 42 0,0 1 0,0-1 16,0 0-16,21 1 0,-22-1 15,1 0-15,21 1 0,-21-1 0,21 0 16,0 1-16,0-22 0,-21 21 15,21-21-15,0 1 0,0-1 0,0 0 16,0 0-16,21-21 16,0 0-16,0 0 0,1-21 15,20 21-15,-21-21 0,0 0 0,0-1 16,1 1-16,-1 0 0</inkml:trace>
  <inkml:trace contextRef="#ctx0" brushRef="#br0" timeOffset="178256.71">11409 8170 0,'21'-148'47,"-106"423"0,64-232-47,106-213 0,-191 382 0,85-170 0,21 1 15,-21-1-15,-1-21 0,22 22 0,-21-22 16,21 21-16,0-21 0,0 0 15,0 1-15,0-1 0,0 0 16,21-21-16,1 0 16,-1 0-16,0 0 0,0-21 0,0 0 15,0 21-15,22-22 0,-22 1 16,0 21-16</inkml:trace>
  <inkml:trace contextRef="#ctx0" brushRef="#br0" timeOffset="178720.85">11684 8509 0,'-21'42'47,"0"22"-32,63-170-15,-84 233 16,42-106-16,0 0 16,21-21-16,0 0 15,0 0-15,0 0 16,0 0-16,1 0 0,-1 0 0,0 0 15,0 0-15,21-21 0,-20 0 0,-1 21 16,0-21-16,-21 0 0,21 0 0,0-1 16,-21-20-16,21 21 0,-21 0 0,0 0 15,0-1-15,0 1 16,-21 21 0,21 21-16,0 1 15,-21-1-15,21 0 0,-21 21 0,21-21 16,0 22-16,0-1 0,-21 0 15,21-20-15,-21 20 0,-1 0 0,22 1 16,0-1-16,0 0 0,-21 1 0,21-22 16,-21 21-16,21 0 0,-21-20 15,21 20-15,-21-21 0,0 0 0,21 0 16,-22 1-16,1-1 0,0 0 0,0-21 16,0 0-16,0 21 0,-1-21 0,1 0 15,0 0-15,0 0 0,0 0 0,0 0 16,-1 0-16,1-21 0,0 21 0,0 0 15,0-21-15,21 0 0,-21 21 16,21-22-16,-22 22 0,1 0 0</inkml:trace>
  <inkml:trace contextRef="#ctx0" brushRef="#br0" timeOffset="179668.17">7218 9737 0,'-21'0'16,"-1"0"-16,1 0 15,0 0 1,21-21 0,-21 21-16,21-22 15,0 1 1,0 0-16,21 0 15,0 21 1,0 0-16,1 21 0,-1 0 16,0-21-16,-21 21 0,0 1 15,21 20-15,-21-21 0,0 0 0,0 22 16,0-22-16,0 21 0,0-21 0,0 0 16,-21 22-16,0-22 0,0 0 15,-1 0-15,-20 0 0,21 1 16,-21-1-16,20-21 0,-20 21 0,21-21 15,0 0-15,-22 0 0,22 0 0,0 0 16,0 0-16,0 0 0,0 0 0,-1-21 16,22 0-16,-21-1 0,21-20 15,0 21-15,0 0 0,0 0 16,21-1-16,1 1 0,-1 0 0,0 0 16,0 21-16,0 0 0,0 0 0,1 0 15,-1 0-15,0 0 0,0 21 16,0-21-16,0 21 0,-21 0 15,0 1-15,22-1 0,-22 0 0,21 0 0,-21 0 16,0 0-16,0 1 16,21-22-16,-21 21 0,21-21 15,-21 21-15,21-21 16,0 0-16,1 0 16,-1 0-16,-21-21 15,21 21-15,0-21 0</inkml:trace>
  <inkml:trace contextRef="#ctx0" brushRef="#br0" timeOffset="180024.23">7705 9821 0,'-43'64'32,"86"-128"-32,-107 149 15,64-64-15,-21 0 0,21 1 16,-21-1-16,21 21 0,0-21 0,0 0 15,0 1-15,0-1 0,0 0 0,0 0 16,21 0-16,0-21 0,0 0 16,0 0-16,1 0 0,-1 0 15,0 0-15,0 0 0,0 0 0,0-21 16,1 0-16,-1 0 0,0 0 0,-21-1 16,0 1-16,21 0 0,-21 0 0,0 0 15,0 0-15,0-22 0,0 22 16,0 0-16,-21 0 0,21 0 15,-21 21-15,0-22 0,-1 22 16,1 0-16,0 0 16,21 22-16,0-1 15,0 0-15,0 0 16,21 0-16,0-21 16,1 21-16</inkml:trace>
  <inkml:trace contextRef="#ctx0" brushRef="#br0" timeOffset="180178.44">8340 10118 0,'0'21'31,"0"-42"-15,21 42-1,0-42 1</inkml:trace>
  <inkml:trace contextRef="#ctx0" brushRef="#br0" timeOffset="180985.33">9080 9906 0,'0'21'0,"22"-21"31,-1 0-31,21-21 0,-21 0 0,22 21 16,-1-21-16,0 0 0,1-1 15,-1 1-15,0-21 0,1 21 16,20 0-16,-21-22 0,1 22 0,-22-21 15,21 21-15,-21-1 0,1-20 0,-1 21 16,-21-21-16,0 20 0,0 1 0,0 0 16,0 0-16,-21 21 15,-1 0-15,1 0 0,0 0 0,0 0 16,0 0-16,0 21 0,-1 0 0,1 22 16,0-1-16,0 0 0,0 22 0,0-1 15,-1 1-15,1-1 0,0 1 16,0-1-16,0 1 0,0-1 0,-1 1 15,1-1-15,0 22 0,0-22 0,0 22 16,21-21-16,-21-1 0,-1 1 0,22-22 16,0 21-16,0-20 0,0-1 15,0-21-15,0 22 0,0-22 0,0 0 16,22-21-16,-1 0 16,0 0-16,0 0 0,21-21 15,-20 21-15,20-21 0,-21-22 0,21 22 16,1-21-16,-1 21 0,-21-22 0,0 1 15,22 0-15,-43-1 0,0 1 0,0-22 16,0 22-16,0 0 0,0-1 0,-21 1 16,-22 0-16,22-1 0,-21 22 15,21-21-15,-22 21 0,1 0 0,0-1 16,20 22-16,-20-21 0,21 21 16,0 0-16,0 0 0,42 0 31,0 0-31,0 0 15,21-21-15,-20 21 0,20 0 0,0-21 16,1 0-16,-1 0 0,0 21 0,22-22 16,-22 1-16,0-21 0,22 21 0</inkml:trace>
  <inkml:trace contextRef="#ctx0" brushRef="#br0" timeOffset="181236.86">10160 9419 0,'0'-106'31,"-106"170"1,212-22-32,-212-42 0,85 43 0,0-1 15,0 0-15,-1 1 0,1-1 0,0 0 16,0 1-16,0-1 0,0 0 0,21 1 16,0-22-16,0 21 0,0-21 15,0 0-15,0 1 0,0-1 16,21-21-16,0 0 15,0 0-15,0 0 0,0 0 0,22-21 16,-22-1-16,0 22 0,0-21 16,0 0-16,1 0 0,-1 0 0</inkml:trace>
  <inkml:trace contextRef="#ctx0" brushRef="#br0" timeOffset="181583.72">10266 9673 0,'-106'191'78,"106"-43"-63,0-127-15,106-381 16,-191 720-16,106-360 0,0 21 0,1-21 16,-1 0-16,0 0 0,0 0 0,21 0 0,-20-21 15,-1 0-15,21 21 0,-21-21 16,0 0-16,1-1 0,-1 1 0,0 0 15,0-21-15,-21 21 0,0-1 16,0-20-16,0 21 0,0 0 0,-21 0 16,0-1-16,0 1 0,-1 21 0,1 0 15,0 0-15,0 0 0,0 0 0,0 0 16,-1 0-16,1 0 0,0 43 16,21-22-16,-21 0 0,21 0 15,0 0-15,0 0 0,0 1 16,0-1-16,21-21 0,0 0 0,0 21 15,22-21-15,-1 0 16</inkml:trace>
  <inkml:trace contextRef="#ctx0" brushRef="#br0" timeOffset="182285.46">11049 9843 0,'-21'-149'31,"-22"128"0,22 21-31,106 170 0,-191-340 0,85 170 0,0 0 0,0 21 16,-1-21-16,1 22 0,0-1 0,0 0 15,0 0-15,0 21 0,21-20 16,-22-1-16,1 0 0,21 0 0,-21 0 16,21 22-16,0-22 15,0 0-15,0 0 0,21-21 0,0 0 16,1 0-16,-1 0 0,0 0 0,0 0 15,21 0-15,-20 0 0,-1 0 0,0-21 16,21 0-16,-21 21 0,1-21 0,-1-1 16,0 1-16,-21 0 0,21 0 15,-21 0-15,21 0 0,-21-1 0,0 1 16,0 0-16,0 0 16,0 42-1,-21 0 1,21 0-16,0 1 0,-21-1 0,21 0 15,0 0-15,0 0 0,0 0 16,0 1-16,0-1 0,0 0 16,21-21-16,0 0 0,0 21 0,1-21 15,-1 0-15,0 0 0,0 0 0,21 0 16,-20 0-16,20 0 0,-21-21 0,21 0 16,-20 21-16,20-21 0,-21-1 0,0 1 15,22 0-15,-22-21 16,0-1-16,0 22 0,0-21 0,-21 0 15,21-1-15,-21-20 0,22 20 0,-22 1 16,21 0-16,-21 21 0,0-22 0,0 22 16,0 0-16,0 0 0,-21 42 31,-1 0-15,22 0-16,-21 22 0,21-22 0,0 21 15,-21 0-15,0 1 0,21-22 0,-21 21 16,21 1-16,0-1 0,0-21 0,0 21 15,0-20-15,0 20 0,0-21 0,0 0 16,0 0-16,21 1 0,0-22 16,0 0-16,0 0 15,1 0-15,-1 0 16,0 0-16,-21-22 0,0 1 16,21 0-16,0 0 0,-21 0 15</inkml:trace>
  <inkml:trace contextRef="#ctx0" brushRef="#br0" timeOffset="182486.09">11557 9652 0,'0'0'63,"169"-21"-48,-148 21 1,-211 21-16,402-63 0,-191 42 0,0-21 0,0 21 15,0 0-15,0 0 0</inkml:trace>
  <inkml:trace contextRef="#ctx0" brushRef="#br0" timeOffset="183426.56">7260 10922 0,'-21'0'16,"0"0"-1,0 0-15,21-21 16,0 0 0,0 0-1,21 21-15,0 0 16,0-22-16,0 22 0,0 0 15,1 0-15,-1 0 0,0 0 0,0 22 16,0-22-16,-21 21 0,0 0 16,21 0-16,-21 0 0,0 0 15,0 22-15,0-22 0,0 21 0,-21-21 16,0 22-16,0-22 0,0 0 0,-22 21 16,22-20-16,-21-1 0,21 0 0,-22 0 15,22 0-15,-21-21 0,21 21 16,0-21-16,-1 0 0,1 0 0,0 0 15,0-21-15,21 0 16,0 0-16,0 0 0,0 0 16,0-22-16,0 22 0,0 0 15,0 0-15,0 0 0,0-1 16,21 22-16,0 0 0,-21-21 0,21 21 16,1 21-16,-1 1 15,0-1-15,0 0 0,-21 0 16,21 21-16,-21-20 0,0-1 15,21 0-15,1 0 0,-22 0 0,21 0 16,-21 1-16,0-1 0,0 0 0,21-21 16,-21 21-16,0 0 0,21-21 0,0 0 47,-21-21-47,21 21 0,-21-21 15,0 0-15,22 0 0,-1-22 16</inkml:trace>
  <inkml:trace contextRef="#ctx0" brushRef="#br0" timeOffset="183679.09">7853 10880 0,'21'0'16,"-21"84"15,-21-168-31,42 211 0,-21-106 0,0 0 0,0 21 15,0-20-15,0 20 0,0-21 16,0 21-16,0-20 0,0-1 0,0 21 16,0-21-16,0 0 0,-21 1 0,21-1 15,-21-21-15,21 21 16,0-42 15,0 0-31,0-1 0,0 1 16</inkml:trace>
  <inkml:trace contextRef="#ctx0" brushRef="#br0" timeOffset="183840.79">8170 11197 0,'43'0'32,"-86"0"-17,86-21 1,-22 21-1,-21-21-15,21 21 16,-21-21-16</inkml:trace>
  <inkml:trace contextRef="#ctx0" brushRef="#br0" timeOffset="184812.06">9356 11007 0,'0'0'0,"21"0"31,0 0-31,0 0 0,0 0 16,0 0-16,22-21 0,-1 21 0,0-22 15,1 1-15,-1 0 0,22 0 0,-22 0 16,0 0-16,1-1 0,-1 1 0,0 0 15,-21 0-15,1 0 0,-1-22 16,-21 22-16,0-21 0,0 21 0,0 0 16,0-22-16,0 22 0,0 0 0,-21 0 15,21 0-15,-22-1 0,1 22 16,0 0-16,0 0 0,0 0 0,0 22 16,-1-1-16,1 21 0,0 0 15,0 1-15,0-1 0,0 0 0,-1 22 16,1-1-16,0 1 0,0-1 0,0 1 15,0-1-15,21 22 0,-22-21 0,1-1 16,0 22-16,21-22 0,0 1 0,0-22 16,0 22-16,-21-22 0,21 21 15,0-20-15,0-22 0,0 21 0,0-21 16,0 1-16,0-1 0,21-21 16,0 0-16,0 0 15,1-21-15,-1-1 0,0 1 16,21 0-16,-21-21 0,1 21 0,20-22 15,-21 22-15,0-21 0,22-1 16,-22 1-16,0 0 0,0-1 0,-21-20 16,0 21-16,0-22 0,0 22 0,0-1 15,0 1-15,0 0 0,0-1 0,-21 22 16,0 0-16,0 0 0,-1 0 16,1 21-16,0 0 0,0 0 0,0 0 15,0 0-15,-1 0 0,1 0 16,0 0-16,21 21 31,21-21-15,0 0-16,1 0 0,-1 0 0,0 0 15,21 0-15,-21 0 0,22-21 16,-1 0-16,-21 21 0,22-22 0,-1 22 16,-21-21-16,0 21 0,22 0 0,-22-21 15,-21 0-15,21 21 0,-21-21 16,-21 21 15,0 0-15,-1 0-16,1 0 15,42 0 48</inkml:trace>
  <inkml:trace contextRef="#ctx0" brushRef="#br0" timeOffset="185200.34">10287 10859 0,'-42'0'47,"-22"84"-16,64-63-31,106-126 0,-212 232 0,106-106 16,0 0-16,0 0 0,0 0 0,0 0 16,0 1-16,0-1 0,0 0 0,21 0 15,0-21-15,1 21 0,-1-21 16,0 0-16,0 0 0,0 0 16,0 0-16,1-21 0,-1 0 0,21 0 15,-42 0-15,21 21 0,0-22 0,1 1 16,-1 0-16,-21-21 0,0 21 0,0-1 15,0 1-15,0-21 0,0 21 16,-21 0-16,-1-1 0,1 1 0,0 0 16,0 21-16,0 0 0,0-21 15,-1 21-15,1 0 0,0 0 0,0 0 16,21 21-16,-21-21 0,21 21 0,-21 0 16,21 1-16,0-1 0,0 0 15,0 0-15,21-21 0,0 21 16,0-21-16,0 0 0,0 0 15,22 0-15,-22 0 0</inkml:trace>
  <inkml:trace contextRef="#ctx0" brushRef="#br0" timeOffset="185545.19">10753 10859 0,'0'-85'31,"42"43"-15,-21 42-1,-84 127-15,147-254 0,-63 127 0,1 0 16,-1 21-16,0-21 0,0 21 0,0 0 16,0 0-16,1 0 0,-22 22 15,0-22-15,0 0 0,21 21 0,-21-20 16,0 20-16,0-21 0,0 0 0,0 0 16,0 1-16,0-1 0,-21 0 0,-1-21 31,22-21-16,0 0-15,0-1 16,0 1-16,0 0 0,0 0 0,22-21 16,-22 20-16,21 1 0,0-21 0,0 21 15,0-22-15,0 22 0,1-21 0,-1 0 16,0 20-16,0 1 0,0 0 0,0 0 16,1 0-16,-22 0 0,21 21 15,0 0-15</inkml:trace>
  <inkml:trace contextRef="#ctx0" brushRef="#br0" timeOffset="186369.7">7260 12192 0,'0'0'0,"0"-21"0,0 0 0,0 0 16,0-1-16,0 1 16,21 21-16,0 0 0,1-21 15,-1 21-15,0 0 0,0 0 16,0 0-16,0 21 0,1 0 0,-1 1 0,0-1 15,0 0-15,-21 21 0,0-21 16,0 22-16,0-22 0,0 21 16,-21-21-16,0 22 0,-22-22 0,22 21 15,-21-21-15,0 1 0,20-1 0,-20 0 16,21 0-16,-21 0 0,20-21 0,1 0 16,0 0-16,0 0 15,0-21 1,21 0-16,0 0 0,0 0 15,0-1-15,0 1 0,0 0 0,0 0 16,21 0-16,0 0 16,0 21-16,0 0 15,1 0 1,-22 21-16,0 0 0,0 0 0,21 0 16,0 0-16,-21 1 15,0-1-15,0 0 0,21 0 16,0-21-16,-21 21 0,21-21 15,1 0-15,-1 0 16,0 0-16,0 0 16,0-21-16,0 21 0,1-21 15,-1 0-15</inkml:trace>
  <inkml:trace contextRef="#ctx0" brushRef="#br0" timeOffset="186842.97">7810 12192 0,'22'-63'16,"-1"20"15,0 22-31,-85 148 0,149-254 0,-64 127 16,0 0-16,1 0 0,-1 0 0,0 0 16,0 0-16,-21 21 0,21 22 0,0-22 15,1 0-15,-22 21 0,0-21 0,0 22 16,0-22-16,0 21 0,0-21 15,0 22-15,-22-22 0,1 21 16,0-21-16,0 1 0,0-1 0,-22 0 0,22 0 16,-21-21-16,21 21 0,-22-21 15,22 0-15,0 0 0,0 0 16,0 0-16,0 0 0,-1 0 0,1-21 16,21 0-16,0 0 0,0 0 15,0-1-15,0 1 0,0 0 0,0 0 16,0 0-16,0 0 0,0-1 15,21 22-15,1 0 0,-1 0 16,0 22-16,0-22 0,-21 21 16,21 0-16,0 0 0,1 0 0,-1 0 15,-21 1-15,21-1 16,0 0-16,-21 0 0,21 0 0,-21 0 16,0 1-16,21-22 0,-21 21 0,22-21 15,-1 0 1,0 0-16,0 0 0,0 0 15,0-21-15,-21-1 16,22 22-16,-1-21 0</inkml:trace>
  <inkml:trace contextRef="#ctx0" brushRef="#br0" timeOffset="187000.68">8340 12383 0,'0'0'62,"21"0"-46,0 0-16,0 0 15,0 0-15,22 0 0</inkml:trace>
  <inkml:trace contextRef="#ctx0" brushRef="#br0" timeOffset="187630.01">9398 12361 0,'63'-63'16,"-168"148"-16,147-107 0,21-62 0,-41 63 16,-1-1-16,0 1 0,-21 0 15,0 0-15,0 0 0,0 0 0,0-1 16,-21 22-16,-22 0 15,22 0-15,0 0 0,-21 22 16,21-22-16,-22 21 0,1 0 0,21 0 16,-22 0-16,22 0 0,-21 22 15,21-22-15,0 0 0,-1 0 0,1 0 16,21 1-16,0-1 0,0 0 0,0 0 16,21-21-1,1 0-15,20 0 0,-21 0 0,21 0 16,-20 0-16,20 0 0,-21-21 0,21 21 15,-20-21-15,20 0 0,-21 21 0,0-22 16,0 1-16,1 0 0,-22 0 16,0 0-1,0 42 1,-22-21-16,22 21 0,-21 0 16,21 0-16,-21 1 0,21 20 15,0-21-15,0 21 0,0 1 16,0-22-16,0 21 0,0 1 0,0 20 15,0-21-15,0 1 0,0-1 0,-42 149 32,21-149-32,-1 0 0,1-21 0,0 22 15,-21-22-15,21 0 0,-1 0 0,-20 0 16,21 1-16,-21-22 0,-1 0 0,22 0 16,-21 0-16,-1 0 0,1-22 0,0 1 15,21 0-15,-22 0 0,1-21 0,21 20 16,-22-20-16,22 0 0,0 21 15,0-22-15,21 22 0,-21-21 16,21 21-16,0-22 0,0 22 0,21 0 16,0-21-16,0 20 0,22 1 0,-22 0 15,21 0-15,22-21 0,-22 20 0,21 1 16</inkml:trace>
  <inkml:trace contextRef="#ctx0" brushRef="#br0" timeOffset="188024.49">9906 12192 0,'-42'-63'31,"-107"126"1,128-42-32,233-42 0,-445 63 15,212-20-15,21-1 0,0 0 0,-21 21 16,21-21-16,0 1 0,0-1 0,0 0 15,0 0-15,21-21 0,0 21 16,0-21-16,0 0 0,1 0 16,20 0-16,-21 0 0,21 0 0,-20 0 15,-1-21-15,0 21 0,0-21 0,0 0 16,0 21-16,-21-21 0,22-1 0,-22 1 16,0-21-16,0 21 0,0 0 15,0-1-15,-22 1 0,1 0 16,21 0-16,-21 0 0,0 21 0,0 0 15,0 0-15,-1 0 0,1 0 16,0 0-16,0 21 0,21 0 16,0 0-16,0 0 15,21-21 1,0 0-16,0 0 0,1 0 16,-1 0-16</inkml:trace>
  <inkml:trace contextRef="#ctx0" brushRef="#br0" timeOffset="188320.44">10541 11769 0,'42'-64'16,"-84"128"0,84-107-1,-63 43-15,0 22 0,0 20 0,21-21 16,0 21-16,-21 1 0,-1-1 0,1 0 15,21 1-15,-21-1 0,21 0 0,0 1 16,-21-22-16,21 21 0,-21-21 16,21 22-16,0-22 0,0 0 0,-21 0 15,21 0-15,0 1 0,0-1 16,0-42 15,21 21-31,0-22 0,0 1 16,0 0-16,0 21 0,1-21 15,-1 0-15</inkml:trace>
  <inkml:trace contextRef="#ctx0" brushRef="#br0" timeOffset="188680.28">10731 12086 0,'22'21'47,"-65"85"-31,22-85-1,63-169-15,-84 318 0,21-149 0,21 0 16,0 0-16,0 0 0,0 0 0,0 1 16,21-22-16,0 0 15,0 0-15,1 0 0,-1 0 0,0 0 16,0 0-16,0 0 0,0 0 0,1-22 16,-1 1-16,0 0 0,0 0 15,-21 0-15,0 0 0,0-1 0,0 1 16,0-21-16,0 21 0,0 0 0,0-22 15,-21 22-15,0 0 16,0 0-16,-1 21 0,1 0 0,0 0 16,0 0-16,0 21 15,0-21-15,-1 21 16,22 0-16</inkml:trace>
  <inkml:trace contextRef="#ctx0" brushRef="#br0" timeOffset="188948.28">10456 11832 0,'-21'-21'31,"63"21"-15,-63 21-16,64-42 0,-22 21 0,21-21 0,0 21 15,1 0-15,-1 0 0,0-21 0,22 21 16,-22 0-16,1 0 0,-22 0 16,21 0-16,-21-21 0,22 21 0,-22 0 15,0 0-15,0 0 16,-21 21 46</inkml:trace>
  <inkml:trace contextRef="#ctx0" brushRef="#br0" timeOffset="189832.7">7260 13441 0,'0'-21'15,"0"0"-15,0-1 16,-21 22-16,21-21 0,0 0 16,0 0-16,0 0 15,21 0-15,0 21 16,0 0-16,1 0 0,-1 0 16,0 0-16,0 21 0,0 0 15,0 0-15,1 21 0,-22-20 16,21 20-16,-21 0 0,0 1 0,0-1 0,0 0 15,-21 1-15,21-1 0,-43-21 16,22 21-16,-21-20 0,21-1 16,-22 21-16,22-42 0,-21 21 0,21-21 15,-1 0-15,1 0 0,0 0 0,0 0 16,0 0-16,21-21 0,0 0 16,0 0-16,0 0 0,0-1 0,0 1 15,0 0-15,0-21 0,0 21 0,21-1 16,-21 1-16,21 0 0,-21 0 15,0 0-15,21 21 0,0 0 0,1 0 16,-1 21-16,-21 0 16,21-21-16,-21 42 0,0-20 0,0-1 15,0 0-15,21 0 0,-21 0 16,21 0-16,-21 1 0,0-1 16,0 0-16,21 0 0,-21 0 0,22-21 15,-22 21-15,21-21 0,0 0 16,0 0-16,0 0 0,0-21 15,1 0-15,20 21 0,-21-21 16</inkml:trace>
  <inkml:trace contextRef="#ctx0" brushRef="#br0" timeOffset="190316.3">7832 13441 0,'105'-85'62,"65"106"-30,-149-21-32,-317 64 0,613-106 15,-296 63-15,-21 0 0,0 0 0,0 0 16,0 0-16,0 1 0,-21 20 16,0-21-16,0 0 0,-22 0 15,1 1-15,21-1 0,-21-21 0,-1 21 0,1 0 16,21-21-16,0 0 0,-1 0 0,1 0 15,0 0-15,21-21 16,0 0 0,21 21-16,0 0 0,1 0 15,-1-21-15,21 21 0,-21 0 0,0 0 16,22 0-16,-22 21 0,0 0 16,21-21-16,-20 21 0,-22 0 0,21 0 15,-21 1-15,0-1 0,0 0 16,0 0-16,0 0 0,-21 0 0,-1-21 15,1 22-15,0-22 0,0 21 16,-21-21-16,-1 0 0,22 0 0,-21 0 16,-1 0-16,22 0 0,-21 0 0,21 0 15,0 0-15,-1 0 0,1 0 16,0 0-16,42-21 47,22 21-47,-22-22 0,0 22 0,0-21 15</inkml:trace>
  <inkml:trace contextRef="#ctx0" brushRef="#br0" timeOffset="190488.48">8318 13716 0,'0'-21'31,"0"42"-16,22-42 1,-1 21 0,-21-21-16,21 21 0,0 0 0,0 0 15</inkml:trace>
  <inkml:trace contextRef="#ctx0" brushRef="#br0" timeOffset="190940.67">9483 13462 0,'21'-21'0,"0"21"16,0-21-16,-21 0 0,21 21 0,0-22 16,1 1-16,-1 21 0,0-21 0,0 0 15,0 0-15,0 0 0,-21-1 16,0 1-16,22 0 0,-22 0 0,0 0 15,0 0-15,0-1 0,-22 22 16,1 0 0,0 0-16,21 22 0,-21-1 0,21 21 15,0-21-15,-21 22 0,21-22 16,0 21-16,0 0 0,0 1 16,0-1-16,0 0 0,0 1 0,0-1 15,0-21-15,0 22 0,0-1 0,0-21 16,0 0-16,0 22 0,0-22 0,0 0 15,-21 0-15,-1-21 0,22 21 16,-21-21-16,0 0 0,0 0 0,0 0 16,0 0-16,-1 0 0,1 0 0,0 0 15,-21 0-15,21 0 0,-1 0 0,1-21 16,21 0-16,-21 21 16,21-21-16,0 0 0,0-1 15,21 22-15,0-21 0,1 0 16,-1 0-16,0 0 0,21 0 0,1-1 15</inkml:trace>
  <inkml:trace contextRef="#ctx0" brushRef="#br0" timeOffset="191382.35">10202 13102 0,'21'-148'31,"-42"212"0,-21 63-15,84-170-16,-84 128 0,21-43 0,21 22 0,-21-22 15,-1 22-15,22-1 0,0 1 16,-21-1-16,0-21 0,21 22 0,-21-1 16,0-20-16,21 20 0,-21-20 0,-1-1 15,22 0-15,0 1 0,0-1 0,-21 0 16,21 1-16,0-22 0,0 0 0,0 0 15,0 0-15,21-21 16,1 0-16,-1 0 0,0 0 0,0 0 16,0 0-16,0-21 0,-21 0 15,0 0-15,0 0 0,0-1 0,0 1 16,0-21-16,-21 21 0,21-22 0,-42 22 16,21 0-16,0 0 0,-22-21 15,22 20-15,0 22 0,0-21 0,0 0 16,-1 21-16,22-21 15,22 21-15,20-21 16,-21 21-16,0-21 0,22-1 0,-1 22 16,0-21-16,1 0 0,-22 0 15,21 0-15,-21 0 0,22-1 16,-22 1-16</inkml:trace>
  <inkml:trace contextRef="#ctx0" brushRef="#br0" timeOffset="192113.45">7281 14563 0,'0'0'0,"0"-43"15,0 22-15,21 0 16,1 21-16,-22-21 0,0 0 0,21 21 16,-21-21-16,21 21 0,0 0 0,0 0 15,0 21 1,-21 21-16,0-21 0,0 0 15,0 22-15,0-22 0,0 21 0,0 1 16,0-22-16,0 21 0,-21-21 16,0 22-16,0-22 0,0 0 0,0 21 15,-22-21-15,22 1 0,0-22 16,0 21-16,0 0 0,-1-21 0,1 0 0,0 0 16,0 0-16,0 0 15,21-21-15,0 0 16,0-1-16,0 1 0,0 0 0,0 0 15,0-21-15,0 20 0,0 1 0,0 0 16,21 0-16,-21 0 0,21 21 16,0 0-16,0 21 15,-21 0-15,0 0 16,22 0-16,-22 22 0,21-22 0,-21 0 16,0 0-16,0 0 0,0 1 15,21-1-15,-21 0 0,21 0 16,-21 0-16,0 0 0,21-21 15,0 0 1,1 0-16,-1 0 0,0-21 16,0 21-16,0-21 0,0 0 15</inkml:trace>
  <inkml:trace contextRef="#ctx0" brushRef="#br0" timeOffset="192581.09">7789 14563 0,'-42'148'78,"21"-127"-78,-85 106 16,275-423-16,-359 592 16,169-275-16,42-21 46,0 0-46,0 0 0,0 0 0,0 0 16,1 0-16,20 0 16,-21 0-16,0 0 0,0 0 0,1 0 15,-1-21-15,0 21 0,0 0 0,0 0 16,0-21-16,1 21 0,-22-21 0,21 0 16,0-1-16,-21 1 15,0 0 1,-21 21-1,0 0-15,-1 0 0,1 0 16,0 0-16,21 21 0,0 0 16,-21 1-16,21-1 0,-21 0 0,21 0 15,0 0-15,0 0 0,0 1 0,0-1 16,-21 0-16,21 0 0,0 0 16,0 0-16,0 1 15,21-22 1,-21-22-1,21 22-15,-21-21 0,21 0 16</inkml:trace>
  <inkml:trace contextRef="#ctx0" brushRef="#br0" timeOffset="192728.31">8128 14817 0,'21'-21'47,"21"21"-16,-42-22-31,-63 65 0,148-107 16</inkml:trace>
  <inkml:trace contextRef="#ctx0" brushRef="#br0" timeOffset="193458.9">8805 14499 0,'-21'0'15,"42"0"-15,-63 0 0,21 0 16,21 21-1,-21 1-15,21-1 16,21-21 0,0 0-16,21 0 0,-21-21 15,22 21-15,-1-22 0,0 1 0,1 0 16,-1 0-16,0-21 0,1 20 16,-1 1-16,-21-21 0,22 21 15,-22 0-15,0-22 0,-21 22 0,0 0 0,0 0 16,0 0-16,-21 21 15,0 0 1,-1 21-16,1 0 0,0 0 0,21 21 16,0 1-16,-21-1 0,21 0 0,-21 22 15,21-22-15,0 22 16,0-22-16,-21 22 0,21-22 0,-22 0 16,22 1-16,0-1 0,0-21 0,0 21 15,0-20-15,0-1 0,0 0 0,0 0 16,0 0-16,-21-21 0,0 0 15,0 0-15,0 0 0,0 0 16,-1 0-16,1 0 0,0 0 0,0-21 16,-21 21-16,20-21 0,1 0 15,0 21-15,0-21 0,0 21 0,0 0 16,21-22-16,0 1 16,21 21-1,0 0 1,0 0-16,0-21 0,22 21 0,-22-21 15,21 21-15,-21-21 0,22 0 0,-1 21 16</inkml:trace>
  <inkml:trace contextRef="#ctx0" brushRef="#br0" timeOffset="194036.34">9461 14647 0,'0'22'62,"-42"105"-46,84-276-16,-84 319 16,42-149-16,0 0 0,0 0 15,0 0-15,0 1 0,0-44 47,0 1-31,0 0-16,0 0 0,0 0 0,0 0 15,21-22-15,0 22 0,1 0 0,-22 0 16,21 0-16,0-1 0,0 22 0,0 0 16,0 0-16,1 0 15,-1 22 1,-21-1-16,0 0 0,0 0 0,21 0 16,-21 0-16,0 1 0,0-1 15,0 0-15,0 0 16,0 0-16,-21-21 15,21-21 1,0 0 0,0 0-16,0 0 0,21-1 15,0 1-15,0-21 0,0 21 0,1 0 16,-22-1-16,21 1 0,0 0 16,0 0-16,0 0 0,0 21 0,1 0 15,-1 0-15,-21 21 16,21 0-16,-21 0 0,0 0 0,0 1 15,0-1-15,0 0 0,0 21 0,0-21 16,0 1-16,0-1 0,0 0 0,-21 0 16,21 0-16,0 0 0,0 1 15,21-22 1,0 0-16,0 0 16,0 0-16,22-22 0,-22 1 0,21 0 15</inkml:trace>
  <inkml:trace contextRef="#ctx0" brushRef="#br0" timeOffset="194316.32">10308 14542 0,'-21'148'63,"-21"85"-32,105-614-31,-126 825 0,41-380 0,1-1 0,0 22 15,0-22-15,0 1 0,0 20 16,-1-20-16,1-1 0,21 1 0,-21-1 16,0-20-16,21-1 0,-21 0 0,21 1 15,0-22-15,0 0 0,0-42 32,21 0-32,0-22 0,0 22 15,-21-21-15,21 0 0,1-22 0,-22 22 16,21-22-16,0 1 0,-21-1 0,21-20 15</inkml:trace>
  <inkml:trace contextRef="#ctx0" brushRef="#br0" timeOffset="194565.36">10223 14817 0,'254'-275'78,"-169"423"-63,-424-21 1,678-233-16,-339 127 0,0 0 0,-21 22 0,0-43 16,0 21-16,-1 0 0,1 0 0,0-21 15,-21 21-15,21-21 0,-22 0 0,22 0 16,0 0-16,21-21 31,21 0-31,-21 0 0,42 0 16,-20-22-16,-1 22 0,0-21 0</inkml:trace>
  <inkml:trace contextRef="#ctx0" brushRef="#br0" timeOffset="194797.43">10880 14097 0,'-22'42'47,"-62"212"-32,190-550 1,-233 635-16,127-297 0,-22 0 0,1 1 16,21-1-16,0-21 0,0 22 0,0-22 15,0 0-15,0 0 16,0 0-16,21-21 16,1 0-16,-1-21 0,0 0 15,0 0-15,-21 0 0</inkml:trace>
  <inkml:trace contextRef="#ctx0" brushRef="#br0" timeOffset="195700.25">10880 14584 0,'21'42'47,"106"-63"-16,-275 0-31,317 21 0,-148-21 0,0 21 15,22-21-15,-22-1 0,-21 1 0,21 0 16,-21 0-16,0 0 0,-21 21 16,0 0-1,-1 0-15,1 0 0,0 21 16,0 0-16,0 0 0,0 0 0,-1 1 16,1 20-16,0-21 0,21 0 0,-21 22 15,21-22-15,0 0 0,0 0 0,0 0 16,0 0-16,21-21 0,0 22 15,0-22-15,1 0 0,20 0 16,-21 0-16,21 0 0,1 0 0,-22 0 16,21 0-16,1 0 0,-1-22 0,0 22 15,1-21-15,-22 0 0,21 21 16,-21-21-16,0 0 0,-21 0 16,22-1-16,-22 1 0,0 0 0,0 0 15,-22 21 16,22 21-31,-21-21 0,21 21 16,0 0-16,0 1 0,-21-1 16,21 0-16,0 0 0,-21-21 0,21 21 15,0 0-15,0 1 16,0-44 15,0 1-15,0 0-16,0 0 0,21 0 15,-21 0-15,21-1 0,0 1 16,1 0-16,-22 0 0,21 0 0,0 0 16,0-1-16,0 22 0,0 0 15,1 0-15,-1 0 16,-21 22-16,0-1 0,0 0 16,0 0-16,0 0 0,0 0 15,0 1-15,0-1 0,0 0 16,0 0-16,0 0 0,-21-21 0,21 21 15,-22-21-15,22 22 16,0-44 15,0 1-31,0 0 0,22 0 16,-1 0-16,0 0 0,0-1 16,0-20-16,0 21 0,1 0 0,-1-22 15,0 22-15,21 0 0,-21 0 16,43-21-16,-43 42 0,0 0 15,0 0-15,1 21 0,-22 0 16,0 0-16,0 0 0,0 0 16,0 22-16,0-22 0,0 0 0,0 0 15,-22 0-15,22 1 0,-21-1 16,21 0-16,-21-21 0,21 21 0,-21-21 16,42 0 30,0-21-46,0 0 0</inkml:trace>
  <inkml:trace contextRef="#ctx0" brushRef="#br0" timeOffset="196412.43">12192 14542 0,'169'-43'62,"-84"1"-30,-85 21-32,-254 127 0,529-233 0,-275 105 15,0 1-15,-21 21 16,0 0 0,0 0-16,-1 21 0,1 1 0,0-1 15,0 0-15,0 0 0,0 43 16,-1-43-16,1 0 0,21 0 15,-21 0-15,21 0 0,0 1 16,0-1-16,0 0 0,0 0 16,21-21-16,0 0 0,1 0 0,-1 0 15,0 0-15,0 0 0,0 0 0,0 0 16,-21-21-16,22 21 0,-1-21 16,0 0-16,0 21 0,-21-22 0,21 1 15,0 0-15,1 0 0,-22-21 16,21 20-16,0 1 0,-21-21 0,21 21 0,-21 0 15,0-1-15,0 1 16,0 42 0,0 1-1,0-1-15,0 0 0,0 0 0,0 21 16,0-20-16,0-1 0,0 0 0,-21 0 16,21 0-16,0 0 0,-21 1 15,21-1-15,-21 0 0,21 0 16,0-42 15,0 0-15,0 0-16,0-1 0,21 1 0,0 0 15,0 0-15,0 0 0,0-22 16,1 22-16,-1 0 0,0-21 0,0 21 16,0-1-16,0 22 0,1 0 15,-1 0-15,0 0 0,0 22 16,-21-1-16,0 0 0,0 0 0,0 0 15,0 22-15,0-22 0,0 21 0,0-21 16,0 0-16,0 1 0,-21-1 0,21 0 16,-21 0-16,21 0 0,-21-21 0,21 21 15,0-42 17,0 0-32,21 0 0,0 0 15</inkml:trace>
  <inkml:trace contextRef="#ctx0" brushRef="#br0" timeOffset="196664.46">13377 14076 0,'0'-64'32,"-106"149"-17,85-43-15,148-105 16,-275 148-16,127-43 0,21 0 0,-21 1 15,0-1-15,-1 0 0,22 1 0,-21-1 16,0 0-16,0 1 0,21-22 16,0 21-16,0-21 0,0 0 0,0 1 15,0-1-15,0 0 16,21-21-16,0 0 0,0 0 16,1 0-16,-1 0 0,0-21 0,21 0 15,-21 21-15</inkml:trace>
  <inkml:trace contextRef="#ctx0" brushRef="#br0" timeOffset="196948.44">13483 14478 0,'-63'-21'79,"63"84"-64,0-41 1,63-86-16,-126 149 0,84-64 15,0-21-15,0 21 0,-21 0 16,21 0-16,-21 1 16,0-1-16,0 0 0,0 0 0,-21-21 15,0 21-15,0 0 0,0-21 0,-1 22 16,1-22-16,0 0 0,0 0 0,-21 0 16,20 0-16,1 0 0,21-22 31,0 1-31,0 0 15,0 0-15,21-21 0</inkml:trace>
  <inkml:trace contextRef="#ctx0" brushRef="#br0" timeOffset="197156.56">13250 14118 0,'64'0'46,"190"0"-14,-212 0-32,-402 0 0,741 0 0,-338-21 15,-22 21-15,0 0 0,0 0 0,0 0 16,-42 0 0,0 0-16,0 21 0</inkml:trace>
  <inkml:trace contextRef="#ctx0" brushRef="#br0" timeOffset="197396.64">7641 15960 0,'0'0'15,"0"-21"1,0-1-16</inkml:trace>
  <inkml:trace contextRef="#ctx0" brushRef="#br0" timeOffset="197927.16">7387 15854 0,'0'42'0,"0"-84"0,0 21 16,0 0-16,0-1 15,21 1-15,-21 0 16,21 21-16,1 0 16,-22-21-16,21 21 0,0 0 0,0 0 15,0 0-15,0 0 0,-21 21 16,22 0-16,-1 0 0,-21 1 16,21-1-16,-21 21 0,0 0 0,0-20 15,0 20-15,-21 0 0,0 1 0,-22-22 16,22 21-16,-21-21 0,-1 22 15,22-22-15,-21 0 0,21 0 16,-22-21-16,22 0 0,0 0 0,0 0 0,0 0 16,0 0-16,21-21 0,0 0 15,0 0-15,0-1 16,0-20-16,0 21 0,0 0 0,0 0 16,21-1-16,0 1 0,-21 0 15,21 21-15,0 0 0,0 21 16,1 0-16,-22 1 0,0-1 15,0 0-15,21 0 0,-21 21 16,21-20-16,-21-1 0,0 0 0,21 21 16,-21-21-16,0 1 0,0-1 0,21 0 15,-21 0-15,21-21 16,-21 21-16,22-21 16,-1 0-16,0 0 0,0 0 15,0-21-15,0 0 0,1 0 0,-1 0 16</inkml:trace>
  <inkml:trace contextRef="#ctx0" brushRef="#br0" timeOffset="198381.25">7895 15939 0,'191'-106'62,"-43"85"-31,-487 148-31,720-276 0,-360 149 0,0 0 0,22-21 16,-22 21-16,-42 0 31,-22 0-31,22 0 16,-21 0-16,21 21 0,-22-21 0,1 22 16,21-22-16,-21 21 0,20-21 0,1 0 15,0 21-15,21 0 16,0 0-16,0 0 0,0 1 15,42-1-15,-20 0 16,-1 0-16,0 0 0,0 0 16,21-21-16,-20 22 0,-1-1 15,0 0-15,-21 0 0,0 0 0,0 0 0,0 1 16,0-1-16,0 0 16,-21 0-16,0-21 0,-1 0 15,1 21-15,0-21 0,0 0 0,-21 0 16,20 0-16,1 0 0,0 0 0,0-21 15,0 21-15,0 0 0,21-21 0,0 0 16,0 0 0,21 21-16,0-22 15,0 22-15,0 0 0,0-21 0,1 21 16</inkml:trace>
  <inkml:trace contextRef="#ctx0" brushRef="#br0" timeOffset="198521.49">8382 16108 0,'42'-42'62,"-42"20"-46</inkml:trace>
  <inkml:trace contextRef="#ctx0" brushRef="#br0" timeOffset="199980.84">9356 15748 0,'0'-21'16,"0"0"-1,21 21-15,-21-21 0,21-1 0,0 22 16,0-21-16,0 0 0,1 0 0,-1 0 15,0-22-15,0 22 0,0 0 16,0-21-16,1 21 0,-1-1 0,-21-20 16,0 21-16,0 0 0,0 0 0,-21 21 15,-1 0 1,1 0-16,0 21 0,0 0 0,21 0 16,-21 21-16,21 1 0,-21-1 0,21 0 15,-22 22-15,22-1 0,0-20 16,0 20-16,0 1 0,-21-1 15,21-20-15,0 20 0,-21-21 0,21 1 16,0-1-16,0 0 0,0 1 0,-21-22 16,21 0-16,-21 0 0,0 0 15,21 1-15,-22-22 0,1 0 0,0 0 16,-21 0-16,21 0 0,-22 0 0,22 0 16,-21-22-16,-1 1 0,22 0 0,-21 0 15,0 0-15,20 0 16,1-1-16,-21-20 0,21 21 0,0 0 15,21 0-15,-22-1 0,22 44 32,0-1-32,22 0 0,-1 0 15,-21 0-15,21 0 0,0 1 0,0-1 16,0 21-16,1-21 0,-1 0 0,0 1 16,0-22-16,21 21 0,-20 0 15,20-21-15,-21 0 0,21 0 0,1 0 16,-22 0-16,21 0 0,1-21 0,-1 21 15,-21-21-15,21-1 0,-20 1 0,20 0 16,-21 0-16,21 0 0,-20 0 16,-1-22-16,0 22 0,-21 0 15,0 0-15,0 0 0,21-1 0,-21 1 16,-21 21 15,0 21-31,21 1 0,-21-1 0,-1 0 16,1 0-16,21 0 0,-21 0 0,0-21 15,21 22-15,0-1 0,0 0 16,-21-21-16,21 21 0,-21-21 16,42-21 15,0 0-31,0 0 0,0 21 16,0-22-16,1 1 0,-1 0 0,0 0 15,0 0-15,0 0 0,0-1 0,1 22 16,-1 0-1,-21 22-15,0-1 16,0 0-16,0 0 0,0 0 16,0 0-16,0 1 0,21-1 0,-21 0 15,0 0-15,21 0 0,-21 0 16,21-21-16,0 0 0,1 0 16,-1 0-16,0 0 0,0 0 15,0 0-15,0-21 0,1 0 16,20 21-16,-21-21 0,0 0 15,0 0-15,1-1 0,20 1 0,-42 0 16,21 0-16,0 0 0,0 0 0,-21-1 16,0 1-16,0 0 15,0 42 1,0 0-16,0 1 16,0-1-16,0 21 0,0-21 0,0 0 15,0 22-15,0-22 0,0 0 16,0 0-16,0 0 0,0 1 0,0-1 15,22-21-15,-1 21 0,0-21 16,0 0-16,0 0 0,0 0 0,1 0 16,-1-21-16,0 0 15,0-1-15,0 1 0,0 0 0,1 0 16,-1 0-16,0 0 0,0-1 0,0 1 16,-21-21-16,0 21 0,21 21 15,-21-21-15,0-1 0,0 44 16,-21-1-1,21 0-15,-21 21 0,0-21 0,21 1 16,-21 20-16,21 0 0,0-21 16,-21 22-16,-1-1 0,22 22 0,-21-22 15,0 0-15,21 22 0,-21-1 16,0-20-16,0 20 0,-1 1 0,1-1 16,0 1-16,0-1 0,0-21 15,0 22-15,-22-22 0,22 1 0,0-1 16,0-21-16,0 0 0,21 0 15,0 1-15,0-44 16,0 1-16,21 0 0,0 0 16,-21-21-16,21-1 0</inkml:trace>
  <inkml:trace contextRef="#ctx0" brushRef="#br0" timeOffset="200272.8">10477 16277 0,'22'-338'47,"83"316"-16,-83 22-31,-171 360 0,340-720 0,-170 360 0,0 22 16,0-1-16,1 0 0,-1 21 16,-21-21-16,0 22 0,0-22 0,0 0 15,0 0-15,-21 22 0,-1-22 0,1-21 16,0 21-16,0 0 0,0-21 0,0 21 15,-1-21-15,1 0 0,0 0 16,0 0-16,42 0 31,0 0-31,0-21 0,1 21 16,-1-21-16,0 0 0,21 0 16,-21 21-16</inkml:trace>
  <inkml:trace contextRef="#ctx0" brushRef="#br0" timeOffset="200626.64">10985 15981 0,'-21'0'63,"-42"169"-32,63-148-31,84-211 0,-168 402 0,84-191 0,0 0 16,0 0-16,21-21 0,0 0 15,0 21-15,0-21 0,1 0 0,-1 0 16,0 0-16,0-21 0,0 21 0,0-21 16,1 0-16,-1 0 0,0-1 0,-21 1 15,0 0-15,0-21 0,0 21 16,0-1-16,0-20 0,0 21 0,-21 0 16,21 0-16,-21-1 0,-1 1 0,1 0 15,0 21-15,0 0 0,0 0 0,0 0 16,-1 0-16,22 21 15,0 0-15,0 1 0,-21-1 0,21 0 16,0 0-16,21 0 0,1 0 16,-1-21-16,0 0 0,0 0 15,0 0-15,0 0 0</inkml:trace>
  <inkml:trace contextRef="#ctx0" brushRef="#br0" timeOffset="200937.07">11261 16023 0,'254'0'94,"-233"170"-63,-296-340-31,529 361 16,-254-170-16,-22-21 0,22-21 31,0 0-15,0-1-16,0 1 0,0 0 15,0-21-15,0 21 0,22-22 0,-1 22 16,0-21-16,-21-1 0,21 22 0,-21-21 16,21 0-16,0 20 0,1-20 0,-22 21 15,21 0-15,0 0 0,0-1 16,0 1-16,0 0 0</inkml:trace>
  <inkml:trace contextRef="#ctx0" brushRef="#br0" timeOffset="201192.09">12192 15409 0,'-85'191'78,"43"-1"-62,42-147-16,127-467 0,-254 890 16,106-424-16,21 1 0,-21-1 0,21 0 15,-22 1-15,22-22 0,0 0 0,0 0 16,0 0-16,0 1 0,22-22 31,-1 0-31,-21-22 16,0 1-16,21 0 0,-21 0 0,21-21 15</inkml:trace>
  <inkml:trace contextRef="#ctx0" brushRef="#br0" timeOffset="201372.26">11980 15790 0,'233'-42'47,"-106"0"-32,-487 126 1,741-168-16,-381 63 16,0-1-1</inkml:trace>
  <inkml:trace contextRef="#ctx0" brushRef="#br0" timeOffset="202868.4">14541 2201 0,'0'-21'47,"0"0"-16,22 21-31,-1 0 16,-21-21-16,0 0 0,21 21 15,0 0-15,0-21 16,0 21-16,1 0 0,-1 0 16,0 0-16,0 0 0,0 21 15,0 0-15,-21 0 0,0 0 16,0 0-16,0 1 15,0-1-15,0 0 0,0 21 0,0-21 16,-21 1-16,0-1 0,0 21 0,0-21 16,0 0-16,-1 1 0,1-1 15,0 0-15,0 0 0,0 0 0,0-21 16,-1 0-16,1 0 16,0-21-1,21 0-15,0 0 16,0 0-16,0-1 0,0 1 15,0 0-15,0 0 0,21 21 16,0 0 0,1 0-16,-1 0 15,0 21-15,0 0 0,-21 0 16,21 1-16,0-1 0,1 0 16,-22 0-16,21 0 15,-21 0-15,0 1 0,0-1 0,21-21 16,-21 21-16,21-21 0,-21 21 15,21-21 1,0 0-16,1 0 16,-1 0-16,0-21 0,0 0 15,0 21-15</inkml:trace>
  <inkml:trace contextRef="#ctx0" brushRef="#br0" timeOffset="203282.96">15452 2159 0,'0'-63'31,"-43"63"-15,22 0-16,85 63 0,-149-105 16,64 63-16,0 0 0,-1 0 15,1 0-15,-21 22 0,21-22 0,0 21 16,-1 1-16,1-1 0,0-21 0,0 21 15,21 1-15,-21-22 0,21 21 16,0-21-16,0 1 0,21-1 16,0-21-16,0 21 0,0-21 0,1 0 15,20 0-15,-21 0 0,0 0 0,22 0 16,-22 0-16,0-21 0,0 21 0,0-21 16,0 21-16,-21-22 0,0 1 15,0 0-15,0 0 0,0 0 16,0 0-16,0-1 0,-21 22 15,0 0-15,0 0 0,0 0 16,0 0-16,-1 0 0,1 0 16,0 0-16,0 0 0,21 22 15,21-22 17,0 0-32</inkml:trace>
  <inkml:trace contextRef="#ctx0" brushRef="#br0" timeOffset="203456.31">15642 2392 0,'21'0'47,"-42"0"-47</inkml:trace>
  <inkml:trace contextRef="#ctx0" brushRef="#br0" timeOffset="204960.23">16298 2180 0,'0'0'0,"0"21"16,21-21-16,1 0 15,-1 0-15,0 0 16,0 0-16,0-21 0,0 0 0,22 0 15,-22 21-15,21-21 0,-21 0 0,1-1 16,-1 1-16,0 0 0,0-21 16,-21 21-16,21-1 0,-21 1 0,0 0 15,0 0-15,0 0 0,0 0 16,-21 21 0,21 21-16,-21 0 0,21 0 15,0 0-15,0 22 0,0-1 0,0 0 16,0 1-16,0-1 0,0 0 0,0 1 15,0-1-15,0 0 0,0 1 16,0-1-16,0 0 0,-21 1 16,21-1-16,-21-21 0,21 0 0,-22 22 15,22-22-15,0 0 16,-21 0-16,0-21 0,0 0 16,0 0-16,0 0 15,-1-21-15,1 0 0,0 0 0,0-1 16,0 1-16,21 0 15,-21 0-15,-1 0 0,1 0 0,21-1 16,-21 22-16,21-21 0,0 42 16,0 1-1,0-1-15,0 0 16,0 0-16,0 0 0,21 0 0,-21 1 16,21-22-16,1 21 0,-1 0 15,0-21-15,0 0 0,0 0 16,22 0-16,-22 0 0,0 0 0,21 0 15,-21 0-15,22-21 0,-1 0 0,-21-1 16,22 1-16,-22 0 0,21 0 16,-21 0-16,0 0 0,1-22 15,-1 22-15,-21 0 0,0-21 0,0 20 16,0 1-16,0 0 0,0 0 0,0 0 16,0 42 15,-21 0-31,21 0 0,0 0 15,0 22-15,-22-22 0,22 0 16,0 0-16,0 0 0,0 22 0,0-22 16,0 0-16,0 0 0,-21-21 15,21 21-15,0-42 32,0 0-17,21 0-15,-21 0 0,22 0 0,-1-1 16,0 1-16,0 0 0,0-21 15,0 21-15,-21-1 0,22 1 0,-1 0 16,0 0-16,0 21 16,-21 21 15,0 0-31,0 0 0,0 1 0,0-1 16,0 0-16,0 0 0,0 21 0,0-20 15,0-1-15,0 0 0,0 0 16,21 0-16,0 0 0,1-21 15,-1 0-15,0 0 0,0 0 16,0 0-16,22 0 0,-22 0 0,0-21 16,21 0-16,-21 0 0,1 0 15,-1 0-15,21-1 0,-21 1 0,0-21 16,1 21-16,-22 0 0,21-22 16,-21 22-16,0 0 0,0 0 15,0 0-15,0-1 0,-21 22 16,-1 0-1,1 22-15,21-1 0,-21 0 16,21 0-16,0 0 0,0 0 16,0 1-16,0-1 0,0 0 0,0 0 15,0 0-15,0 0 0,0 1 0,21-1 16,-21 0-16,0 0 0,0 0 16,0 0-1,-21-21-15,0 0 16,0 0-16,0 0 0,-1-21 15,22 0 1,0 0-16</inkml:trace>
  <inkml:trace contextRef="#ctx0" brushRef="#br0" timeOffset="205226.73">17822 1842 0,'21'-85'47,"-21"318"-16,0-191-31,-21-232 0,21 422 0,-21-189 16,21-22-16,-21 21 0,0 1 16,21-1-16,-21-21 0,-1 21 0,22 1 15,0-22-15,0 0 0,0 0 0,0 0 16,0 1-16,0-44 31,0 1-31,0 0 16</inkml:trace>
  <inkml:trace contextRef="#ctx0" brushRef="#br0" timeOffset="205385.44">17653 2223 0,'85'-22'63,"-64"22"-63,85-21 15,-318 64-15,445-86 0,-212 43 16,0 0-16</inkml:trace>
  <inkml:trace contextRef="#ctx0" brushRef="#br0" timeOffset="206326.82">18330 2307 0,'21'-21'31,"1"-42"-15,-65 147-16,107-190 0,-64 85 0,0 0 15,0 0-15,0 0 0,-21 0 16,-1 21-16,1 0 0,0 0 15,0 0-15,-21 0 0,20 0 0,1 0 16,-21 0-16,21 21 0,-22 0 16,22 0-16,-21 0 0,21 22 0,0-22 15,-1 0-15,1 0 0,0 21 16,21-20-16,-21-1 0,21 21 0,0-21 16,0 0-16,0 1 0,21-22 15,0 0-15,0 0 0,22 0 16,-22 0-16,21 0 0,1 0 0,-22 0 15,21-22-15,-21 1 0,22 21 0,-22-21 16,21 0-16,-21 0 0,0 0 0,1-1 16,-22 1-16,0 0 0,0 0 15,21 0-15,-21 0 0,0-1 16,0 1-16,-21 21 16,-1 0-1,22 21-15,-21 1 16,21-1-16,-21 0 0,21 0 0,0 0 15,0 0-15,0 22 0,0-22 0,0 0 16,0 0-16,0 0 0,0 1 16,0-1-16,21 0 0,0-21 0,1 0 15,-22 21-15,21-21 0,0 0 0,21 0 16,-21 0-16,1 0 0,-1-21 16,0 21-16,0-21 0,21 0 15,-20-1-15,-1 1 0,0 0 0,-21 0 16,21 0-16,0 0 0,-21-1 0,21 1 15,-21 0-15,0 0 0,0 0 16,-21 42 15,21 0-31,-21-21 16,0 21-16,21 0 0,0 1 16,-21-1-16,21 0 0,-21 0 0,21 0 15,0 0-15,0 1 0,0-44 47,21 22-31,-21-21-16,21 0 0,0 0 0,0 0 15,-21 0-15,21 21 0,1-22 16,-1 1-16,-21 0 0,21 0 0,0 0 16,0 21-16,0 0 0,1 0 15,-1 21 1,-21 0-1,0 0-15,0 0 0,0 1 0,0-1 16,0 0-16,0 0 0,0 0 16,0 0-16,0 1 0,0-1 15,21-21 1,0 0 0,0 0-16,0 0 15,1-21-15,-22-1 0,21 1 16,0 0-16,0 0 0,0 0 0,0 0 15,22-1-15,-22 1 0</inkml:trace>
  <inkml:trace contextRef="#ctx0" brushRef="#br0" timeOffset="206652.81">19473 2159 0,'21'0'78,"-21"-21"-62,-21 42-16,21-42 15,-21 21 1,0 0-16,0 0 0,0 21 16,-1-21-16,1 21 15,0 0-15,0 1 0,0-1 0,0 0 16,-1 0-16,1 0 0,0 0 15,0 22-15,21-22 0,-21 0 0,21 0 16,0 0-16,0 1 0,0-1 16,0 0-16,21-21 0,0 0 0,0 21 15,0-21-15,1 0 0,20 0 0,-21 0 16,0 0-16,22-21 0,-22 21 16,0-21-16,0 0 0</inkml:trace>
  <inkml:trace contextRef="#ctx0" brushRef="#br0" timeOffset="206988.22">19664 2328 0,'-21'0'63,"126"0"-48,-189 0-15,190 0 0,-85-21 16,0 21-16,0-21 0,0 21 0,0-21 15,1 21-15,-22-21 16,0 0-16,0-1 16,-22 22-16,1 0 15,0 0-15,0 0 0,0 0 16,0 0-16,-1 0 0,1 22 0,0-1 16,21 0-16,-21 0 15,21 0-15,-21 22 0,21-22 16,0 0-16,0 0 0,0 0 0,0 0 15,0 1-15,0-1 16,21 0-16,0-21 0,0 0 16,0 0-16,1 0 0,-1 0 0,0 0 15</inkml:trace>
  <inkml:trace contextRef="#ctx0" brushRef="#br0" timeOffset="207406.44">20447 2201 0,'0'-127'32,"-42"127"-17,20 0 1,86 127-16,-149-254 0,64 149 0,0-1 0,-21 0 16,42 0-16,-22 0 0,1 22 0,0-22 15,0 0-15,21 21 0,0-21 16,0 1-16,0 20 0,0-21 0,0 0 15,0 0-15,0 1 0,0-1 16,21-21-16,0 0 0,0 0 0,1 0 16,-1 0-16,21 0 0,-21-21 15,0 21-15,1-22 0,-1 1 16,0 0-16,0 0 0,0 0 0,-21 0 16,0-1-16,21 1 0,-21-21 0,0 21 15,0 0-15,0-22 0,0 22 16,0 0-16,0 0 0,-21 0 0,0-1 15,0 1-15,0 21 0,0 0 16,42 0 15,0 0-31,0 0 0,21 0 0,-20-21 16,20 21-16,-21-21 0,21 21 16,-20-21-16,20 0 0</inkml:trace>
  <inkml:trace contextRef="#ctx0" brushRef="#br0" timeOffset="207775.75">20849 1884 0,'-106'487'109,"43"-64"-78,63-359-31,169-1038 0,-359 2011 0,190-973 16,-22-22-16,22 21 0,-21-20 0,0-1 16,0 0-16,21 1 0,-21-22 0,0 21 15,-1-21-15,1 1 0,0-22 16,0 0-16,0 0 16,0 0-16,21-22 0,-22 22 0,1-21 15,0 0-15,0 0 0,0 0 0,21-22 16,-21 22-16,-1-21 0,22 0 0,0 20 15,0-20-15,0 21 0,0-21 0,0 20 16,0 1-16,0-21 0,0 21 16,22 0-16,-1-1 0,0 1 0,0 0 15,0 21-15,0-21 0,1 0 16,20-22-16,-21 22 0,0 0 0,22 0 16,-22 0-16</inkml:trace>
  <inkml:trace contextRef="#ctx0" brushRef="#br0" timeOffset="208816.4">14478 3662 0,'-21'0'16,"21"-21"-16,-21 21 16,-1-21-16,22-1 15,0 1 1,0 0-16,0 0 15,0 0-15,0 0 16,0-1-16,22 22 16,-1 0-16,0 0 0,0 0 15,0 0-15,-21 22 0,21-1 16,1 0-16,-1 0 0,-21 21 0,0-20 16,21 20-16,-21-21 0,0 21 0,0-20 15,0 20-15,-21-21 0,0 0 0,-1 22 16,-20-22-16,21 0 0,-21 21 15,-1-21-15,1 1 0,0-1 16,-22 0-16,22-21 16,-1 0-16,22 0 0,0-21 15,21 0-15,0-1 16,0 1-16,0 0 0,0 0 16,21 0-16,-21 0 0,21-1 0,1 1 15,-1 21-15,-21-21 0,21 21 16,0 0-16,0 0 0,0 0 15,1 21-15,-22 0 0,21 1 16,-21-1-16,0 0 0,0 0 0,21 0 16,-21 0-16,0 1 0,21-1 15,-21 0-15,0 0 16,0 0-16,21-21 0,-21 21 0,21-21 16,1 0-16,-1 0 0,0 0 15,0 0-15,0 0 16,0 0-16,22-21 0,-22 0 0,0 0 15</inkml:trace>
  <inkml:trace contextRef="#ctx0" brushRef="#br0" timeOffset="209192.7">14880 3704 0,'127'43'62,"42"-43"-30,-147-22-32,-340 1 0,657 42 15,-318-42-15,0 21 0,0 0 0,-21-21 16,0 0-16,-21 21 31,0 21-15,21 0-16,-21 0 0,0 22 15,21-22-15,-22 21 0,1-21 0,21 22 16,0-22-16,-21 21 0,21-21 0,-21 22 16,21-22-16,-21 0 0,21 0 15,0 0-15,0 1 0,0-1 0,0 0 16,-21-42 31,21 0-47,0-1 0,-22 22 0,22-21 15</inkml:trace>
  <inkml:trace contextRef="#ctx0" brushRef="#br0" timeOffset="209368.37">14922 3958 0,'212'-63'78,"-85"63"-47,-466 63-31,699-147 0,-339 84 16,1-22-1,-1 22-15</inkml:trace>
  <inkml:trace contextRef="#ctx0" brushRef="#br0" timeOffset="209529.58">15557 3831 0,'0'0'63</inkml:trace>
  <inkml:trace contextRef="#ctx0" brushRef="#br0" timeOffset="210721.33">16552 3577 0,'-21'-21'16,"0"21"-16,-21 0 16,20 0-16,1 0 0,0 0 15,0 0 1,21-21-16,21 21 16,0 0-16,0-21 0,22 21 15,-1 0-15,-21-21 16,22-1-16,-1 1 0,0 21 0,1-21 15,20-21-15,-21 21 0,-20-1 16,-1 1-16,0 0 0,-21 0 16,0 0-16,0 0 0,0-1 15,0 1-15,-21 21 0,0 0 16,-1 0-16,1 0 0,0 21 16,21 1-16,-21 20 0,0-21 0,21 21 15,-21 22-15,21-22 0,0 1 16,0 20-16,-22-21 0,22 1 0,-21 20 0,0-20 15,21-1-15,-21 0 16,21 1-16,-21-1 0,0 0 0,21 1 16,0-1-16,-22-21 0,1 0 0,0 0 15,21 1-15,0-1 0,-21-21 0,0 0 16,0 21-16,-1-21 0,1 0 16,0 0-16,0-21 0,0 0 15,0 21-15,-1-22 0,1 1 0,0 0 16,0 0-16,21 0 0,-21 0 0,0-1 15,21 1-15,-22 0 0,22 42 47,22 0-47,-22 1 16,21-22-16,0 21 0,21-21 16,-21 0-16,1 21 0,20-21 0,0 0 15,1 0-15,-1 0 0,0-21 0,22 21 16,-22-21-16,0-1 0,22 1 15,-22 0-15,1 0 0,-1 0 0,0 0 16,-21-1-16,1 1 0,-1 0 0,0 0 16,0 0-16,-21 0 0,0-1 15,-21 22 17,0 0-32,21 22 0,-21-1 0,21 0 15,0 0-15,0 0 0,-22 0 16,22 1-16,-21-1 0,21 0 15,-21 0-15,21 0 0,0 0 0,0 1 16,-21-1-16,0 0 0,21-42 47,0 0-47,0-1 0,0 1 16,21 0-16,0 0 0,-21 0 0,21 0 15,0-1-15,1 1 0,-1-21 16,0 21-16,0 0 0,0-1 15,0 22-15,1-21 0,-1 21 0,0 0 16,0 21 0,-21 1-16,0-1 0,0 0 0,0 0 15,0 0-15,0 0 0,0 22 16,0-22-16,0 0 0,0 0 0,0 0 16,0 1-16,0-1 0,0 0 0,0 0 15,21-21 1,0 0-1,1-21-15,-1 0 0,0 0 16,21-1-16,-21 1 0,1 0 0</inkml:trace>
  <inkml:trace contextRef="#ctx0" brushRef="#br0" timeOffset="210988.33">17589 3260 0,'0'-85'47,"-42"276"-16,84-297-31,-84 254 0,42-85 0,0-20 16,-21-1-16,0 0 0,21 1 0,-21-1 0,21 0 16,0-20-16,0 20 0,0-21 15,0 0-15,0 0 0,0 1 0,0-1 16,0 0-1,21-21-15,0 0 0,0 0 16,-21-21-16,21 21 0,-21-21 0,21 21 16,-21-22-16,0 1 0,0 0 0,0 0 15</inkml:trace>
  <inkml:trace contextRef="#ctx0" brushRef="#br0" timeOffset="211157.52">17462 3556 0,'191'-63'78,"-170"41"-78,43 1 16,-340 127-16,573-212 0</inkml:trace>
  <inkml:trace contextRef="#ctx0" brushRef="#br0" timeOffset="211964.55">14541 5144 0,'0'-22'31,"-21"1"-15,21 0-16,-21 21 15,21-21-15,0 0 0,0 0 16,0-1-16,21 1 0,0 0 0,1 0 16,-1 0-16,0 0 0,0-1 0,21 22 15,-20 0-15,-1 0 0,0 0 16,0 0-16,0 22 0,0-1 0,1 0 15,-1 21-15,-21-21 0,0 22 0,0-1 16,0 0-16,0 1 0,0-1 16,-21 0-16,-1 1 0,1-22 0,0 21 15,-21-21-15,-1 1 0,22-1 16,-21 0-16,21 0 0,-22 0 0,22-21 16,-21 0-16,21 0 0,0 0 0,-1 0 15,22-21 1,0 0-16,0 0 15,0 0-15,0-1 0,22 1 16,-1 21-16,0 0 0,-21-21 0,21 21 16,0 0-16,0 0 0,1 21 15,-22 0-15,21 1 16,0-1-16,0 0 0,-21 0 16,0 0-16,0 0 0,21-21 0,0 22 15,1-1-15,-1-21 16,0 0-16,0 0 15,0 0-15,0 0 0,1 0 0,-1 0 16,21 0-16,-21 0 0</inkml:trace>
  <inkml:trace contextRef="#ctx0" brushRef="#br0" timeOffset="212353.82">15071 5334 0,'21'-360'62,"0"339"-62,127-21 16,-127 63-1,-232 381-15,443-783 0,-232 402 0,22 0 0,-22 22 16,0-22-16,0 21 0,-22 1 16,1-1-16,-21 0 0,21-21 0,0 22 15,-22-1-15,1-21 0,21 22 0,-22-22 16,22 0-16,0 0 0,0 0 0,21 0 15,0 1-15,21-1 16,0-21-16,22 0 16,-22 0-16,0 0 0,21-21 0,-21-1 15,1 22-15,-1-21 0,0 0 16,-21 0-16,0 0 0,0 0 16,0-1-16,0 1 0,0 0 15,-21 0-15,0 0 0,-1 21 16,1 0-16,0-21 0,0 21 15</inkml:trace>
  <inkml:trace contextRef="#ctx0" brushRef="#br0" timeOffset="212496.06">15325 5207 0,'63'-21'63,"-126"42"-63,147-84 15</inkml:trace>
  <inkml:trace contextRef="#ctx0" brushRef="#br0" timeOffset="213852.72">16510 4953 0,'21'0'15,"-21"-21"1,21 0-16,0 0 0,1-1 15,20 1-15,-21 0 0,0 0 0,0-21 16,22 20-16,-22 1 0,0 0 0,-21 0 16,21 0-16,-21 0 0,21-1 15,-21 1-15,0 0 0,0 0 0,0 0 16,-21 21 0,0 0-16,21 21 15,-21 0-15,21 0 0,-21 0 16,21 22-16,0-1 0,0 0 0,0 22 15,0-22-15,0 22 0,0-22 0,0 22 16,0-22-16,0 0 0,0 1 0,0-1 16,0 0-16,0-21 0,-21 22 15,21-22-15,-22 0 0,1 0 0,21 0 16,-21-21-16,0 22 0,0-22 0,0 0 16,-1 0-16,1 0 0,0 0 15,0 0-15,0-22 16,0 1-16,-1 21 0,1-21 0,0 0 0,0 0 15,0 0-15,0-1 0,-1 1 0,1 0 16,21 0-16,0 0 0,-21 21 16,0 0-1,21 21-15,0 0 16,21 0-16,0 0 0,0 1 16,1-1-16,-1 0 0,0 0 15,0 0-15,21-21 0,-20 21 0,-1-21 16,0 0-16,21 0 0,-21 0 0,22 0 15,-22 0-15,21 0 0,1 0 0,-22 0 16,21-21-16,0 21 0,1-21 0,-22 0 16,21 0-16,-21 0 0,1-1 15,20 1-15,-21-21 0,-21 21 16,21 0-16,-21-22 0,0 22 0,0 0 16,0 0-16,0 0 0,0 42 31,-21 0-31,21 0 15,0 0-15,-21 0 0,0 1 0,0 20 16,21-21-16,-22 0 0,22 0 0,-21 1 16,0-1-16,21 0 15,-21-21-15,21 21 0,0-42 32,0 0-17,21 21-15,0-21 0,0-1 0,1 1 16,-1 0-16,0 0 0,0-21 15,0 20-15,0 1 0,1 0 0,20 0 16,-42 0-16,21 0 0,0 21 0,0 0 16,-21 21-1,0 0-15,0 0 0,0 0 16,0 0-16,0 22 0,0-22 0,0 0 16,0 0-16,0 0 0,0 1 0,0-1 15,0 0-15,0 0 16,22-21-16,-1 0 15,0 0-15,0 0 0,0 0 16,0-21-16,1 0 16,-1 21-16,0-21 0,0-1 15,0 1-15,0 0 0,1-21 0,-1 21 16,0-22-16,0 1 0,0 0 0,0-1 16,1-20-16,-1 20 0,-21 1 0,21-21 15,-21 20-15,21 1 0,-21 21 16,0-22-16,0 22 0,0 0 0,0 0 15,0 42 1,-21 21-16,0-20 16,21 20-16,-21 0 0,21 1 15,0 20-15,-22-21 0,22 1 0,-21 20 16,0-20-16,21-1 0,0 0 0,0 1 16,-21-22-16,21 21 0,0-21 15,-21 0-15,21 1 0,0-1 0,0 0 16,21-21-1,0 0-15,-21-21 16,21 0-16,0-1 0,-21 1 16</inkml:trace>
  <inkml:trace contextRef="#ctx0" brushRef="#br0" timeOffset="214013.42">17526 4932 0,'106'0'63,"-22"0"-32,-62 0-31,-234 0 0,445-21 0,-212 21 0</inkml:trace>
  <inkml:trace contextRef="#ctx0" brushRef="#br0" timeOffset="214352.29">17949 5059 0,'64'-21'47,"20"-64"-32,-62 64-15,-192 148 0,340-275 16,-149 127-16,-21-1 15,0 1-15,0 0 0,-21 21 16,-1 0-16,1 0 16,0 21-16,0 0 0,0 1 0,0-1 15,-1 0-15,1 21 16,0-21-16,0 1 0,21 20 0,0-21 16,-21 21-16,21-20 0,0-1 0,0 0 15,0 0-15,0 0 0,0 0 0,0 1 16,21-22-16,0 0 15,0 0-15,0 0 0,1 0 0,-1 0 16,0 0-16,0 0 0,0 0 0,0-22 16,1 22-16</inkml:trace>
  <inkml:trace contextRef="#ctx0" brushRef="#br0" timeOffset="214697.15">18373 4911 0,'127'-21'62,"-106"190"-30,-21-127-32,-148-232 0,296 401 15,-148-189-15,0-1 0,-21 0 0,21 0 16,-22 0-16,1-21 0,21 21 15,0-42 17,0 0-32,0 0 0,0 0 15,0 0-15,21-1 0,-21 1 0,0 0 16,22-21-16,-1 21 0,-21-22 0,21 22 16,0-21-16,-21 21 0,0-1 15,21 1-15,0 21 0,-21-21 0,22 21 16,-1 0-16,0-21 15,0 21-15</inkml:trace>
  <inkml:trace contextRef="#ctx0" brushRef="#br0" timeOffset="-214260.06">19135 4509 0,'21'-64'16,"-42"191"-16,21-190 0,21-22 0,-21 64 0,0 0 0,0-1 15,-21 22 1,-1 22-16,1-1 0,0 0 16,0 0-16,21 21 0,-21 1 15,0-1-15,-1 22 0,1-22 16,0 21-16,0 22 0,0-21 0,0-1 15,-1 22-15,1-22 0,-21 22 0,21-22 16,0 22-16,-22-21 0,22 20 16,0-20-16,-21-1 0,20 1 0,1-1 15,0 1-15,21-22 0,-21 0 0,21 1 16,-21-1-16,21-21 0,0 0 0,0 1 16,0-1-16,21-21 0,0 0 15,21 0-15,-20 0 0,20 0 0,-21-21 16,21-1-16,1 1 15,-1 0-15,0 0 0,1 0 0,-22 0 16,21-22-16,-21 1 0,1 21 0,-1-22 16,-21 1-16,0 0 0,0-1 0,0 1 15,0-21-15,0 41 0,-43-20 0,22 0 16,0 21-16,-21-1 0,21 1 16,-22 0-16,22 0 0,-21 21 0,21 0 15,-1-21-15,1 21 0,0 0 0,0 0 16,21-21-16,0-1 15,21 22-15,21-21 16,-20 21-16,-1-21 0,21 0 16,-21 21-16,0-21 0,22 21 0,-22-21 15</inkml:trace>
  <inkml:trace contextRef="#ctx0" brushRef="#br0" timeOffset="-213821.88">19452 4826 0,'-148'-106'47,"21"212"-15,106-85-32,317-42 0,-613 85 0,295-43 15,22 0-15,0 21 0,-21-21 0,21 1 16,0-1-16,0 0 0,0 0 15,21-21 1,1 0-16,-1 0 0,0 0 0,0 0 16,0 0-16,22 0 0,-22-21 0,0 0 15,0 21-15,0-21 0,0-1 16,1 1-16,-1 0 0,0-21 0,-21 21 16,0-1-16,0 1 0,0-21 0,0 21 15,0 0-15,0 42 16,0 0-1,-21 0-15,21 0 0,0 0 16,-21 22-16,21-22 0,0 0 0,0 21 16,0-20-16,0-1 0,0 0 0,0 0 15,0 0-15,0 0 0,21 1 16,0-22 0,0 0-16,0 0 0,0 0 0,1-22 15,20 22-15,-21-21 0,0 21 0</inkml:trace>
  <inkml:trace contextRef="#ctx0" brushRef="#br0" timeOffset="-213584.32">19918 4805 0,'-212'148'78,"191"0"-46,254-444-32,-466 613 0,254-295 0,0-22 15,0 0-15,-21 21 0,22-21 0,-1 0 16,0 0-16,0 0 0,0 0 0,0 0 16,1 0-16,-1-21 0,0-1 15</inkml:trace>
  <inkml:trace contextRef="#ctx0" brushRef="#br0" timeOffset="-213196.04">20172 4847 0,'-21'64'62,"42"-128"-46,-21 128-1,21-64-15,0 0 0,0 0 16,0 0-16,1 0 0,20-21 0,-21-1 16,0 22-16,0-21 0,1 0 0,-1 0 15,0 21-15,-21-21 0,0 0 16,0-1-16,0 1 0,0 0 0,-21 0 16,0 21-16,-1 0 15,1 0-15,-21 0 0,21 21 0,-22 0 16,22 0-16,0 1 0,0-1 15,0 21-15,0-21 0,21 0 0,0 22 16,0-22-16,0 0 0,0 0 0,0 0 16,21 1-16,-21-1 0,21-21 15,0 21-15,0-21 0,0 0 0,1 0 16,-1 0-16,0 0 0,0 0 16,0 0-16,0 0 0,1-21 0,-1 0 15,0 21-15,-21-22 0,0 1 0,21 21 16</inkml:trace>
  <inkml:trace contextRef="#ctx0" brushRef="#br0" timeOffset="-211602.59">14309 6202 0,'0'21'15,"-22"-21"17,1 0-17,21-21 1,0 0-1,0 0-15,21-1 16,1 22-16,-1 0 0,0 0 16,-21-21-16,21 21 0,0 0 0,0 0 15,1 0-15,-22 21 0,21 1 16,-21-1-16,0 0 0,0 0 0,0 0 16,0 0-16,0 22 0,0-22 15,-21 21-15,-1-21 0,1 22 0,0-22 16,0 21-16,0-21 0,-22 1 15,22-1-15,0-21 0,0 21 0,0 0 16,0-21-16,-1 0 0,1 0 16,0 0-16,0 0 0,0-21 15,21 0-15,-21 0 0,21-1 16,0 1-16,0 0 0,0 0 16,0 0-16,0 0 0,0-1 15,0 1-15,0 0 0,0 0 16,0 0-1,21 21 1,0 0-16,0 0 16,0 0 15,0 0 313,1 0-329,-1 0 1,0 0 0,0 0-16,0 0 15,0 0-15,1 0 0,-1 0 16,0 0-16,-21 21 0,21-21 0,0 21 15,0-21-15,-21 21 0,22 0 16,-22 1-16,21-1 0,-21 0 0,21 0 16,-21 0-16,0 0 0,0 1 0,0-1 15,0 0-15,-21 0 0,-22 0 16,22 0-16,0-21 0,-21 22 0,21-1 16,-22-21-16,1 0 0,0 0 15,20 0-15,1 0 0,-21 0 0,21 0 16,0 0-16,-1 0 0,1 0 0,21-21 15,0-1 1,0 1 0,21 21-1,1 0-15,-1-21 0,0 0 0,0 0 16,0 21-16,22-21 0</inkml:trace>
  <inkml:trace contextRef="#ctx0" brushRef="#br0" timeOffset="-211216.3">14774 6244 0,'-21'85'62,"0"105"-31,63-465-31,-84 572 0,42-276 0,0 0 16,21-21-16,0 0 0,0 0 16,1 0-16,-1 0 0,0 0 15,0 0-15,0-21 0,0 21 16,1-21-16,-1-1 0,-21 1 0,0-21 16,21 21-16,-21 0 0,0-22 0,0 22 15,0 0-15,0-21 0,-21 20 0,0 1 16,-1 0-16,1 0 15,0 21-15,0 0 0,0 0 0,0 0 16,-1 0-16,1 0 0,0 0 16,21 21-16,0 0 15,0 0 1,21 1-16,0-22 0,1 21 16,-1-21-16,-21 21 0,21-21 0</inkml:trace>
  <inkml:trace contextRef="#ctx0" brushRef="#br0" timeOffset="-211056.6">15240 6414 0,'42'-22'47,"-84"44"-16</inkml:trace>
  <inkml:trace contextRef="#ctx0" brushRef="#br0" timeOffset="-209788.36">16023 6583 0,'-21'0'0,"42"0"0,-63 0 15,42 21-15,-21-21 16,21-21 0,0 0-16,0 0 15,0-1-15,42-20 0,-21 21 16,0 0-16,0 0 0,22-22 15,-22 22-15,21-21 0,1 21 0,-22-22 16,21 1-16,-21 21 0,22-22 0,-22 1 16,0 0-16,0-1 0,0 1 15,-21 21-15,21-21 0,-21 20 16,0 1-16,0 0 0,0 0 0,-21 21 0,0 0 16,0 0-16,0 0 0,0 21 0,-1-21 15,1 21-15,21 0 0,-21 22 16,21-22-16,-21 21 0,21-21 15,0 22-15,0-1 0,0-21 0,0 22 16,-21-1-16,21 0 0,0-21 0,0 22 16,-21-1-16,21-21 0,0 22 0,0-22 15,0 21-15,0-21 0,0 0 16,0 1-16,0-1 0,0 0 0,0 0 16,21 0-16,0-21 15,0 0-15,0 0 0,0 0 16,22-21-16,-22 21 0,0-21 0,21 0 15,-20 0-15,-1-1 16,21 1-16,-21 0 0,0 0 0,1 0 16,-1-22-16,0 22 0,0 0 0,0 0 15,-21 0-15,21 0 0,1-1 16,-22 1-16,-22 21 281,22 21-281,-21 1 16,21-1-16,0 0 0,0 0 0,0 0 15,0 0-15,-21 1 0,21-1 0,0 21 16,-21-21-16,21 0 0,0 1 16,0-1-16,0 0 0,0 0 0,0 0 15,21 0-15,0-21 16,0 0-16,1 0 0,-1 0 16,0-21-16,0 21 0,0-21 0,0 0 15,1 0-15,-1 0 0,0 21 16,-21-43-16,21 22 0,-21 0 0,21 0 15,-21 0-15,0-1 0,0-20 16,0 21-16,0 0 0,0 0 0,-21-1 16,0 1-16,0 21 0,0-21 0,-1 0 15,1 21-15,0 0 0,0 0 16,0 0-16,0 0 0,-1 0 0,1 21 16,21 0-16,0 0 15,0 1-15,0-1 16,21-21-16,1 21 0,-1-21 0,0 0 15,0 0-15,21 0 0,-20 0 16</inkml:trace>
  <inkml:trace contextRef="#ctx0" brushRef="#br0" timeOffset="-209264.31">17272 6223 0,'42'-42'62,"-84"126"-46,21-62-1,42-86-15,-63 149 0,42-64 0,-22 0 0,22 0 16,0 22-16,-21-22 0,21 0 0,-21 0 16,0 0-16,21 0 15,0-42 32,0 0-47,0 0 0,0 0 16,21 0-16,0-1 0,0-20 0,-21 21 15,22 0-15,-1-22 0,0 22 0,0 0 16,0 0-16,22 0 0,-22 0 0,0-1 16,0 1-16,0 21 0,0 0 15,1 0-15,-1 0 0,0 0 0,0 0 16,0 21-16,-21 1 0,0-1 0,0 0 15,21 0-15,-21 0 0,0 0 0,0 22 16,0-22-16,0 0 16,0 0-16,0 0 0,0 1 0,0-1 15,-21 0-15,21 0 0,0 0 16,-21-21-16,21 21 0,0-42 62,0 0-46,0 0-16,0 0 0,21 21 16,-21-21-16,21-1 0</inkml:trace>
  <inkml:trace contextRef="#ctx0" brushRef="#br0" timeOffset="-208394.93">18288 6287 0,'21'0'16,"21"-64"0,-20 64-1,-107 64-15,191-149 0,-85 85 16,-21-21-16,0 0 0,0-1 15,0 1 1,-21 21 0,0 0-16,-1 0 15,1 0-15,0 0 0,0 0 0,0 0 16,-22 0-16,22 21 0,0-21 16,0 22-16,0-22 0,0 21 0,-1 0 15,1-21-15,0 21 0,21 0 0,0 0 16,0 1-16,0-1 15,0 0-15,0 0 0,21-21 16,0 21-16,1-21 16,-1 0-16,0 0 0,0 0 0,0 0 15,0 0-15,1 0 0,-1 0 0,0 0 16,0-21-16,0 21 0,-21-21 0,21 21 16,1-21-16,-22 0 0,21-1 15,0 1-15,-21 0 16,0 0-1,0 0 1,0 42 47,0 0-63,0 0 15,0 0-15,0 1 0,0 20 16,0-21-16,-21 0 0,21 0 0,0 22 15,-21-22-15,21 21 0,0 1 16,0-22-16,0 21 0,0 0 0,0-20 16,0 20-16,0 0 0,-22 1 0,22-1 15,0-21-15,0 21 0,-21 1 16,21-1-16,0 0 0,0 1 0,0-1 0,0 0 16,-21-20-16,21 20 0,-21 0 0,0 1 15,0-22-15,21 0 0,-22 0 16,1 0-16,0 0 0,0 1 15,0-22-15,-22 0 0,22 0 0,0 0 16,0 0-16,0 0 0,0 0 0,-22 0 16,22 0-16,0-22 0,0 1 0,0 0 15,-1 21-15,1-21 0,0 0 0,0 0 16,21-1-16,-21 22 0,21-21 16,-21 21-16,21-21 15,0 0 1,0 0 15,0 0-31,21 21 0,-21-22 16</inkml:trace>
  <inkml:trace contextRef="#ctx0" brushRef="#br0" timeOffset="-206564.29">14414 6202 0,'0'-21'31,"0"0"0,0 42 47,22-21-62,-22 21-16,0 0 0,0 0 16,21 0-16,-21 1 15,0-1-15,21 0 0,-21 0 16,0 0-16,0 0 0,0 1 15,0-1-15,0 0 16,0 0-16,0 0 0,0 0 16,0 1-16,0-1 0,-21 0 15,21 0-15,-21-21 0,-1 21 16,1 0-16,21 1 16,-21-22-16,0 21 0,0-21 0,0 21 15,-1-21-15,1 0 16,0 0-16,21 21 0,-21-21 0,0 0 15,0 0-15,-1 0 16,1 0-16,0 0 16,-42-21-1,41 0-15,22 0 16,-21 21-16,21-22 0,-21 1 0,0 0 16,21 0-16,0 0 15,0 0-15,0-1 0,0 1 0,0 0 16,0 0-16,0 0 0,0 0 0,0-1 15,21 1-15,-21 0 0,21 21 0,0-21 16,1 21-16,-22-21 0,21 21 16,0 0-16,0 0 0,-21-21 0,21 21 15,0 0-15,1 0 0,-1 0 16,0 0-16,0 21 0,0 0 16,0 21-16,1-21 0,-22 1 15,21-1-15,0 21 0,-21-21 16,21 0-16,0 22 0,-21-22 0,21 0 15,1 21-15,-22-20 0,21-1 0,0 0 16,-21 0-16,0 0 0,21 0 0,-21 1 16,21-1-16,-21 0 15,0 0-15,21 0 16,1-21 0,-1 0-1,0 0 1,0 0-16</inkml:trace>
  <inkml:trace contextRef="#ctx0" brushRef="#br0" timeOffset="-206088.18">15007 6244 0,'0'0'0,"-21"0"16,21-21 0,-21 21-16,21 21 31,-21 0-15,21 1-16,0-1 0,0 0 0,0 21 15,-22-21-15,22 22 0,0-1 16,-21 0-16,21 1 0,0-1 0,-21-21 15,0 22-15,21-22 0,0 21 0,-21-21 16,21 0-16,-21 1 0,21-1 16,-22-21-16,22 21 0,0-42 62</inkml:trace>
  <inkml:trace contextRef="#ctx0" brushRef="#br0" timeOffset="-205072.97">14203 7430 0,'0'-22'31,"0"1"-15,0 0-16,0 0 15,21 21 1,0-21-16,0 21 16,0 0-16,1 0 0,-1 0 15,0 0-15,0 0 0,0 21 0,-21 0 16,0 0-16,21 0 0,-21 1 15,0-1-15,0 0 0,0 0 16,-21 0-16,0 0 0,0 1 16,0-1-16,0-21 0,-1 21 0,1-21 15,0 21-15,0-21 0,0 0 0,0 0 16,-1 0-16,22-21 31,22 0-15,-1 21-16,-21-21 0,21 21 15,0 0-15,0 0 0,0 0 0,1 0 16,-1 0-16,0 0 0,0 21 16,0 0-1,-21 0-15,21 0 0,-21 0 0,0 1 16,0-1-16,0 0 0,-21-21 16,0 21-16,0 0 0,0 0 0,-22 1 15,22-1-15,0-21 0,-21 21 0,21-21 16,-1 0-16,1 21 0,0-21 0,0 0 15,0 0-15,0 0 0,-1 0 16,1 0-16,0 0 16,21-21-16,0 0 15,0 0 1,21 21 0,0-22-16,1 22 15,20-21-15</inkml:trace>
  <inkml:trace contextRef="#ctx0" brushRef="#br0" timeOffset="-204706.96">14690 7578 0,'-43'63'31,"1"64"0,127-317-31,-170 401 0,85-189 0,0-1 0,0 0 16,0 0-16,21-21 0,0 0 15,0 0-15,1 0 16,-1 0-16,0 0 0,0 0 0,0-21 16,0 21-16,1-21 0,-1 0 0,0-1 15,-21 1-15,21 0 0,-21 0 16,21 0-16,-21 0 0,0-1 0,0 1 15,0 0-15,-21 0 0,0 0 0,0 21 16,0 0-16,-1-21 0,1 21 16,0 0-16,0 0 0,0 21 15,21 0 1,-21-21-16,21 21 16,21 0-16,0-21 15</inkml:trace>
  <inkml:trace contextRef="#ctx0" brushRef="#br0" timeOffset="-204508.82">15388 7726 0,'42'-21'94,"-84"42"-94,106-42 0</inkml:trace>
  <inkml:trace contextRef="#ctx0" brushRef="#br0" timeOffset="-204084.61">16277 7218 0,'21'-21'15,"-21"-22"1,0 22-16,-21 0 16,0 21-16,0 0 15,21 21-15,-21-21 0,-1 21 0,22 22 16,0-1-16,0-21 0,-21 22 0,21-1 15,-21 21-15,21-20 0,-21-1 0,21 0 16,0-20-16,0 20 0,-21 0 0,21-21 16,-21 22-16,21-22 0,0 0 15,0 0-15,0 0 0,0 1 0,0-44 47</inkml:trace>
  <inkml:trace contextRef="#ctx0" brushRef="#br0" timeOffset="-203699.33">16065 7324 0,'191'-254'62,"63"444"-46,-699-126-16,932-85 15,-444 84-15,-1-21 0,-21 1 0,0-1 16,0 0-16,-21 1 0,22-1 16,-22 0-16,0 1 0,0-22 0,0 0 15,0 0-15,0 0 0,-22-21 16,1 0 0,21-21-16,0 0 15,0-21-15,0 21 0,0-22 0,21 22 16,-21-21-16,22-1 0,-1-20 15,0 21-15,0-22 0,-21 22 0,21-22 16,0 1-16,1 20 0,-1 1 0,-21 0 16,21 21-16,0-22 0,-21 22 0,0 0 15,21 21-15,0 0 0,1 0 16,-1 21 0,-21 0-16,0 0 0,21 1 15,0-1-15,-21 21 0,21-21 0</inkml:trace>
  <inkml:trace contextRef="#ctx0" brushRef="#br0" timeOffset="-202755.15">17335 7726 0,'127'-85'47,"-105"64"-47,-1-127 31,-21 127-31,-170 296 0,340-571 0,-170 274 0,-21 1 16,-1 0-16,1 21 0,0 0 0,0 0 15,-21 0-15,20 0 0,1 0 0,-21 21 16,21 0-16,-22 1 0,22 20 0,0-21 16,-21 0-16,21 22 0,-1-22 15,1 21-15,0-21 0,21 0 0,-21 1 16,21-1-16,0 0 0,0 0 0,0 0 15,21-21-15,0 0 16,22 0-16,-22 0 0,0 0 0,0 0 16,21 0-16,-20 0 0,20 0 0,0-21 15,-21 0-15,1 21 0,20-21 0,-21 0 16,0-1-16,0-20 0,1 21 16,-1 0-16,-21 0 0,0-22 0,0 22 15,0-21-15,0 21 0,0-1 0,0 1 16,0 0-16,-21 21 31,21 21-31,-22 22 0,22-22 16,0 0-16,0 0 0,0 21 15,0-20-15,0 20 0,0-21 0,0 0 16,0 0-16,0 1 0,0-1 0,22 0 16,-1 0-16,0-21 0,0 0 0,0 21 15,0-21-15,22 0 0,-22 0 0,0 0 16,21 0-16,-20-21 0,20 0 15,-21 0-15,0 21 0,22-21 0,-22-1 16,0 1-16,0-21 0,-21 21 16,21-22-16,0 22 0,-21-21 0,22 0 0,-22-1 15,0 1-15,21 0 0,-21-1 16,0 1-16,0 21 0,0 0 0,0-22 0,0 22 16,0 0-1,-21 42 1,21 0-16,0 0 0,0 22 15,-22-22-15,22 21 0,-21 1 0,21-1 16,-21 0-16,21 1 0,0-1 0,0-21 16,0 21-16,0-20 0,0 20 15,0-21-15,0 0 0,0 0 0,0 1 16,0-1-16,0 0 0,21-21 16,0 0-16,1 0 0,-1 0 0,0 0 15,0 0-15,0 0 0,22 0 0,-22 0 16,0-21-16,0 0 0,0 21 15,0-22-15,1 1 0,-1 0 0,0 0 16,-21 0-16,0 0 0,21-1 16,-21 1-16,21 0 0,-21 0 0,0 42 31,0 0-31,0 0 16,0 1-16,0-1 0,0 0 15,0 0-15,0 0 16,0 0-16,0 1 15,0-44 17,0 1-17,0 0-15</inkml:trace>
  <inkml:trace contextRef="#ctx0" brushRef="#br0" timeOffset="-202580.47">18415 7239 0,'-42'-63'63,"42"105"-32,42-21-31</inkml:trace>
  <inkml:trace contextRef="#ctx0" brushRef="#br0" timeOffset="-202389.83">17759 7345 0,'-64'0'47,"170"0"-32,-148 0-15,105 0 0,-20 0 0,-22 0 16,21 0-16,-21 0 0,22 0 16,-22 0-16,21 0 0</inkml:trace>
  <inkml:trace contextRef="#ctx0" brushRef="#br0" timeOffset="-202071.4">18436 7387 0,'42'275'78,"-42"-211"-47,-42-403-31,106 678 16,-43-339-16,-21-21 15,0 0-15,0-1 0,21 22 0,0-21 16,-21 0-16,21 0 0,-21-21 16,0 20-16,21 1 0,1 0 0,-22-21 15,0 21-15,21-22 0,0 22 0,-21 0 16,21 0-16,0-22 0,0 22 16,1 0-16,-1 21 0,0 0 15,0 0-15,0 0 16</inkml:trace>
  <inkml:trace contextRef="#ctx0" brushRef="#br0" timeOffset="-201744.01">18902 7408 0,'169'43'78,"-148"-64"-78,64-85 31,-85 85-31,-275 126 0,550-253 0,-275 127 16,0 0-16,0 0 15,-21 21-15,0 0 0,-1 0 16,1 21-16,-21 0 0,21 0 0,0 22 16,-1-22-16,-20 21 0,21 0 0,21 1 15,0-22-15,-21 21 0,21 1 0,0-22 16,0 0-16,0 0 0,21 0 0,0 0 15,0 1-15,0-22 0,22 0 16,-22 21-16,21-21 0,1 0 16,-22 0-16,21 0 0,0 0 0,1-21 15,-22 21-15,21-22 0,1 1 0,-22 0 16</inkml:trace>
  <inkml:trace contextRef="#ctx0" brushRef="#br0" timeOffset="-200828.26">14499 8530 0,'-21'0'0,"42"0"0,-63 0 15,21 0-15,21-21 16,21 0 15,0 21-31,0 0 0,0 0 0,0 0 16,1 0-16,-1 0 0,0 0 15,0 21-15,0 0 0,0-21 0,-21 21 16,0 1-16,0-1 0,0 0 0,0 0 16,0 0-16,-21 0 0,0-21 15,0 22-15,-21-1 0,20 0 0,1-21 16,0 21-16,-21-21 0,21 0 16,21-21 15,21 0-31,0 21 15,0 0-15,0 0 0,0 0 16,1 0-16,-1 0 0,0 0 0,0 0 16,0 21-16,0 0 0,-21 0 0,22 0 15,-1 1-15,-21-1 0,21 0 0,-21 0 16,0 0-16,0 0 0,0 1 16,0-1-16,0 0 0,-21 0 0,0 0 15,-1 0-15,-20 1 0,21-22 0,-21 21 16,20-21-16,-20 0 0,0 21 15,21-21-15,-1 0 0,1 0 0,0 0 16,0 0-16,21-21 0,-21 21 0,21-21 16,0-1-16,0 1 15,0 0 17,21 21-32,0 0 15,0-21-15,-21 0 0</inkml:trace>
  <inkml:trace contextRef="#ctx0" brushRef="#br0" timeOffset="-200556.76">15113 8573 0,'0'21'16,"0"85"15,0-64-31,0-211 0,0 359 0,0-148 0,0-20 16,0 20-16,0-21 0,0 0 0,-21 22 15,0-22-15,21 0 0,-22 0 16,22 0-16,0 0 0,-21 1 0,42-22 47,1-22-47,-1 1 0</inkml:trace>
  <inkml:trace contextRef="#ctx0" brushRef="#br0" timeOffset="-200389.07">15430 8827 0,'-21'0'78,"85"0"-78</inkml:trace>
  <inkml:trace contextRef="#ctx0" brushRef="#br0" timeOffset="-200147.52">16319 8573 0,'-127'148'63,"-635"-42"-63,1482-1 31,-720-83-31,0 20 0,169-465 16,-338 867-16,169-423 0,0 0 15,-21-21-15,21 22 0,-21-22 16</inkml:trace>
  <inkml:trace contextRef="#ctx0" brushRef="#br0" timeOffset="-199757.75">16065 8700 0,'551'-22'94,"-488"276"-63,-677-486-31,1228 507 0,-614-233 0,0-21 0,0 0 16,0 1-16,0-1 0,0 0 15,-21-21-15,21-21 16,0 0 0,0-1-16,0-20 0,0 21 0,0 0 15,21-22-15,0 1 0,-21 0 16,22-1-16,-1 1 0,0 0 0,0-1 16,-21-20-16,21 21 0,0-1 0,1 1 15,-22 0-15,21 20 0,0-20 16,-21 21-16,21 21 0,0 0 15,-21 21 1,0 0-16,0 0 0,0 1 16,0-1-16,21 21 0,-21-21 0</inkml:trace>
  <inkml:trace contextRef="#ctx0" brushRef="#br0" timeOffset="-198738.64">17124 8954 0,'42'-149'78,"-21"128"-47,-84 191-31,147-340 0,-84 149 16,22 21-16,-22-21 31,21 21-31,-21-21 31,21 21-15,-21-21-16,0-1 0,0 1 31,0 0-31,-21 21 47,0 0-47,21 21 0,-22 0 16,22 1-16,-21-1 0,21 0 0,-21 0 15,0 0-15,21 0 0,0 22 0,0-22 16,0 0-16,-21 0 0,21 0 0,0 1 16,0-1-16,0 0 0,0 0 0,21 0 15,0-21 1,0 0-16,0 0 0,1 0 15,-1 0-15,0 0 0,0 0 0,0 0 16,0-21-16,1 21 0,-1-21 0,0 0 16,0 0-16,0 21 0,0-22 0,22 1 15,-22-21-15,0 21 0,-21 0 16,21-1-16,0 1 0,-21-21 16,22 21-16,-22 0 0,0-1 0,0 1 15,0 0 1,0 42-1,-22-21-15,22 21 16,0 1-16,-21-1 0,21 21 0,-21-21 16,21 0-16,-21 1 0,21 20 15,0-21-15,0 0 0,0 0 16,0 1-16,0-1 0,0 0 0,21-21 31,0 0-31,0 0 16,1 0-16,-1-21 0,0 21 15,0-21-15,0-1 0,0 22 16,-21-21-16,22 0 0,-1 0 0,0 0 16,-21 0-16,0-1 0,21 1 0,0 0 15,-21 0-15,0 42 32,0 0-32,0 0 15,0 1-15,0-1 0,0 0 16,0 0-16,0 0 0,0 0 0,0 1 15,0-1-15,21 0 0,1 0 16,-1-21-16,-21 21 0,21-21 0,0 0 16,0 0-16,0 0 0,1 0 0,20 0 15,-21 0-15,0 0 0,0-21 0,1 21 16,-1-21-16,0 0 0,-21 0 16,21-1-16,-21-20 0,0 21 0,21-21 15,-21-1-15,0 22 0,0-21 0,0-1 16,0 22-16,0-21 0,0 21 0,0 0 15,-21-1-15,21 1 0,-21 21 0,21-21 16,-21 21-16,0 0 16,-1 0-16,1 0 15</inkml:trace>
  <inkml:trace contextRef="#ctx0" brushRef="#br0" timeOffset="-197748.48">14245 10012 0,'0'0'0,"0"-21"16,0 0-16,0-1 15,0 1-15,21 21 0,-21-21 16,21 21-16,1-21 0,-1 21 16,-21-21-16,21 21 0,0 0 0,0 0 15,0 0-15,1 21 16,-1 0-16,-21 0 16,21 22-16,-21-22 0,0 0 0,0 21 0,0-21 15,0 1-15,0-1 0,-21 21 16,0-21-16,-1 0 0,1 1 0,0-1 15,0 0-15,0-21 0,21 21 0,-21-21 16,-1 0 0,22-21-1,0 0 1,22 0-16,-1 21 16,0-22-16,0 22 0,0 0 15,0 0-15,1 0 16,-1 0-16,0 0 0,0 22 15,0-22-15,-21 21 0,0 0 16,21 0-16,-21 0 0,0 0 0,0 1 16,0-1-16,0 0 0,-21 0 0,0-21 15,0 21-15,0 0 0,0 1 0,-22-1 16,22-21-16,-21 21 0,21-21 16,-22 0-16,22 0 0,0 0 0,-21 0 15,20 0-15,1 0 0,0 0 0,0 0 16,0 0-16,0 0 15,21-21-15,0 0 16,0-1 0,21 1-16,0 21 0,-21-21 15,21 0-15,0 21 0</inkml:trace>
  <inkml:trace contextRef="#ctx0" brushRef="#br0" timeOffset="-197312.29">14774 10118 0,'64'-106'47,"42"85"-31,-85 21-1,-212 127-15,403-254 0,-191 127 0,0 0 0,0 0 16,1 0-16,-1 21 0,0 0 0,-21 0 16,0 0-16,0 1 0,0-1 15,0 0-15,-21 0 0,21 0 0,-21 22 16,-22-22-16,22 0 0,-21 0 0,21 0 16,-22-21-16,1 21 0,21 1 15,0-1-15,-22-21 0,22 21 0,0-21 16,0 0-1,42 0 1,0 0 0,21 0-16,-20 0 15,-1 0-15,0 0 0,21 0 0,-21 0 16,1 0-16,20 0 0,-21 0 0,0 0 16,0 0-16,1 0 0,-1-21 0,0 0 15,-21-1 1,0 1-16</inkml:trace>
  <inkml:trace contextRef="#ctx0" brushRef="#br0" timeOffset="-197131.12">15409 10224 0,'43'-22'47,"-43"1"-31</inkml:trace>
  <inkml:trace contextRef="#ctx0" brushRef="#br0" timeOffset="-196596.12">16425 9821 0,'0'0'16,"0"-21"-16,43-63 15,-43 62-15,0 1 0,21-21 0,-21 21 16,0 0-16,21-1 0,-21 1 16,0 42-1,0 1 1,0-1-16,0 21 0,0 0 0,0 1 16,0-1-16,0 22 0,0-22 0,0 0 15,0 22-15,0-22 0,-21 0 0,21 1 16,-21-1-16,21 0 0,0 1 0,0-1 15,-22 0-15,22-20 0,0-1 0,0 0 16,0 0-16,0 0 0,0-42 31,0 0-31,0 0 16,22 0-16,-22-1 0,0-20 0,0 21 16,0-21-16</inkml:trace>
  <inkml:trace contextRef="#ctx0" brushRef="#br0" timeOffset="-196352.57">16425 9970 0,'360'-64'125,"-550"170"-94,168-85-31,-126-84 0,275 126 0,-148-63 16,21 21-16,21-21 15,0 0 1,22 0-16,-22 0 0,0 0 0,0 0 16</inkml:trace>
  <inkml:trace contextRef="#ctx0" brushRef="#br0" timeOffset="-195776.14">17208 9991 0,'-63'-127'78,"-64"211"-63,106-62 1,232-1-16,-443-21 0,210 21 0,22 0 16,-21-21-16,21 21 0,0 0 15,21-21 48,-21-21-63,22 21 15,-1-21 1,-21 0 15,0 42 16,0-42 125</inkml:trace>
  <inkml:trace contextRef="#ctx0" brushRef="#br0" timeOffset="-194151.15">16637 9694 0,'0'0'15,"0"-21"-15,0 0 32,0 0-32,0 0 0,0 0 15,0-1 1,0 1-16,21 21 0,0 0 16,-21-21-16,21 21 0,1 0 0,-1 0 15,0 0-15,0 0 0,0 0 16,0 0-16,1 21 0,-1 0 0,0 1 15,-21-1-15,0 0 0,0 0 0,0 21 16,0-20-16,0-1 0,-21 21 0,0-21 16,-1 22-16,1-22 0,0 0 15,-21 0-15,21 0 0,-1 0 16,1-21-16,0 22 0,0-22 16,0 21-16,21-42 46,0-1-30</inkml:trace>
  <inkml:trace contextRef="#ctx0" brushRef="#br0" timeOffset="-193555.82">17251 9991 0,'21'-21'15,"-42"42"-15,63-42 0,-42-1 0,0 1 0,0 0 16,0 0-16,-21 0 15,-21 21 1,20 0-16,1 0 0,0 0 16,0 0-16,-21 0 0,20 21 0,1 0 15,0 0-15,0 0 0,0 1 16,0-1-16,-1 0 0,1 21 0,0-21 16,21 1-16,0 20 0,0-21 0,0 0 15,0 0-15,0 1 0,0-1 0,0 0 16,21-21-1,0 0-15,1 0 16,-1 0-16,0 0 0,0 0 0,0 0 16,0-21-16,1 21 0,-1-21 0,21-1 15,-21 1-15,0 0 0,1 0 16,-1 0-16,0 0 0,-21-1 0,21-20 16,-21 21-16,21 0 0,-21 0 15,0-1-15,0 1 0,0 0 16,0 42-1,-21-21-15,21 21 16,-21 1-16,21-1 0,-21 21 0,21-21 16,0 0-16,0 1 0,0-1 15,0 0-15,0 0 0,0 0 0,0 0 16,0 1-16,21-1 16,0-21-16,0 0 15,0 0-15,1 0 16,-1 0-16,0-21 0,0-1 15</inkml:trace>
  <inkml:trace contextRef="#ctx0" brushRef="#br0" timeOffset="-193263.86">17759 9885 0,'-106'0'62,"64"169"-46,190-338-1,-296 359-15,148-147 0,0-22 0,0 0 0,0 0 16,0 0-16,0 1 0,21-1 0,0 0 16,0-21-16,0 0 0,-21 21 15,21-21-15,1 0 0,-1 0 16,0 0-16,0 0 0,0-21 0,0 21 15,-21-21-15,22 0 0,-1 21 0,0-22 16,0-20-16,0 21 0,0 0 0,1-22 16,-1 22-16,0-21 0</inkml:trace>
  <inkml:trace contextRef="#ctx0" brushRef="#br0" timeOffset="-192652">18161 9652 0,'-106'254'109,"64"-42"-62,190-678-47,-296 953 0,148-466 0,0 0 15,0 0-15,0-42 32,0 0-17,0 0-15,0 0 0,21 0 16,-21-1-16,21-20 0,0 21 16,-21 0-16,21 0 0,1-22 15,-1 22-15,0 0 0,-21 0 0,21 0 16,0-1-16,0 22 0,1 0 0,-1-21 0,0 21 15,0 0-15,0 0 0,-21 21 16,21-21-16,-21 22 16,0-1-16,0 0 0,-21 0 15,0-21-15,0 21 0,0 0 16,0-21-16,-1 0 0,1 22 0,-21-22 16,21 0-16,0 0 0,-1 0 0,1 0 15,0 0-15,0 0 16,21 21-16,0 0 15,0 0 1,0 0-16,0 0 16,0 1-16,21-22 0,0 21 0,0-21 15,1 21-15,-22 0 0,21-21 16,0 21-16,0 0 16,0-21-16,0 22 0,22-22 0,-22 0 15,0 21-15,0-21 0,0 0 0,1 0 16,20 0-16,-21 0 0,0 0 0,0 0 15,1 0-15,-1 0 0,0 0 0,0 0 16,0 0-16,22-21 0,-22-1 0</inkml:trace>
  <inkml:trace contextRef="#ctx0" brushRef="#br0" timeOffset="-191816.05">18965 9948 0,'-338'0'78,"253"85"-62,64-64 0,465-127-16,-888 233 0,423-105 0,21-1 0,0 0 0,0 0 15,21-21-15,0 0 0,0 21 16,0-21-16,0 0 0,1 0 15,20 0-15,-21 0 0,0 0 0,22 0 16,-22-21-16,21 21 0,-21-21 16,0 21-16,1-21 0,-1 0 0,0-1 15,0 1-15,-21 0 0,0 0 0,21 0 16,-21 0-16,0-1 0,0 1 0,0 0 16,0 0-16,-21 21 31,0 21-31,21 0 15,0 0-15,0 1 0,0-1 0,0 0 16,0 0-16,0 0 0,0 0 0,0 1 16,0-1-16,0 0 0,0 0 0,0 0 15,21-21-15,-21 21 16,21 1-16,0-22 0,1 0 0,-1 21 16,0-21-16,0 0 0,0 0 0,22 0 15,-1 0-15,-21 0 0,21 0 0,1 0 16,-1 0-16,0-21 0,-20-1 0,20 22 15,0-21-15,-21 0 0,1 0 0,-1 0 16,0 0-16,-21-1 0,0 1 16,0-21-16,0 21 0,0 0 0,0-1 15,0 1-15,0 0 0,0 0 0,-21 0 16,0 21-16,-1 0 0,1 0 0,-21 0 16,21 0-16,0 0 0,-22 0 15,22 0-15,0 21 0,0 0 0,0-21 16,-1 21-16,1-21 0,21 21 15,-21 1-15,21-1 16,21-21-16,0 0 16,1 0-16,-1 0 0,0 0 0,0 0 15,0 0-15,0 21 0,1-21 0,-1 21 16,21 21 0,-42-20-16,0-1 0,0 21 15,0-21-15,0 0 0,0 22 0,0-22 16,0 21-16,0 1 0,-21-1 0,21 0 15,0 1-15,-21-1 0,0 0 16,-1 1-16,1-1 0,21 0 0,-21 1 16,0-1-16,0-21 0,21 21 0,-21-20 15,21-1-15,-22 0 0,22 0 0,0 0 16,22-21 0,-1 0-16,0-21 15,0 0-15,0 0 0,0 0 0,22-1 16,-22-20-16</inkml:trace>
  <inkml:trace contextRef="#ctx0" brushRef="#br0" timeOffset="-191436.26">19960 9991 0,'-63'-85'46,"147"43"-30,-105 169 0,63-275-16,-20 148 0,-22-22 0,21 22 15,-21-21-15,-21 21 32,-1 0-32,1 21 15,-21 1-15,21-22 0,0 21 0,-22 0 16,22 0-16,0 0 0,0 22 15,0-22-15,21 0 0,0 0 0,0 0 16,0 0-16,21 1 0,0-1 16,0-21-16,0 21 0,22-21 0,-22 0 15,0 0-15,21 0 0,-21 0 0,1 0 16,20 0-16,-21 0 0,0 0 0,0 0 16,1-21-16,-22 0 15,21 21-15,-21-22 0,0 1 0,0 0 16,0 0-16</inkml:trace>
  <inkml:trace contextRef="#ctx0" brushRef="#br0" timeOffset="-190358.69">14626 11218 0,'0'0'0,"-21"0"15,0 0-15,0 0 16,21-21-16,0 0 15,0 0-15,0 0 16,21 21-16,0-21 16,0 21-16,0 0 15,0 0-15,1 0 0,-1 0 16,0 0-16,0 21 0,0-21 16,-21 21-16,0 0 0,0 0 0,0 22 15,0-22-15,0 0 0,0 21 0,0-21 16,-21 1-16,0 20 0,0-21 15,0 0-15,-22 0 0,22 1 16,0-22-16,0 21 0,0 0 0,-1-21 16,22-21 15,22 0-31,-1 21 16,-21-22-16,21 22 0,0 0 15,-21-21-15,21 21 0,0 0 0,1 0 16,-1 0-16,0 0 0,0 0 15,-21 21-15,21-21 0,0 22 16,1-1-16,-22 0 0,0 0 0,0 0 16,0 0-16,0 1 0,0-1 0,0 0 15,-22 0-15,1 0 0,0-21 0,0 21 16,0 1-16,0-22 0,-22 21 16,22-21-16,0 0 0,0 0 0,0 0 15,-1 0-15,1 0 0,0 0 16,0 0-16,0 0 0,21-21 15,-21 21 1,-1 0 0,22-22-16,0 1 31,22 0-31</inkml:trace>
  <inkml:trace contextRef="#ctx0" brushRef="#br0" timeOffset="-189700.35">15219 11282 0,'21'-42'31,"-42"84"-31,42-106 0,0 64 0,-21-21 16,21 21-16,0 0 0,1 0 15,-1 0-15,0 0 16,0 0-16,0 21 16,-21 1-16,0-1 15,0 0-15,0 0 0,0 0 16,0 0-16,0 22 0,-21-22 0,0 0 15,0 0-15,0 0 0,-22 1 0,22-1 16,0 0-16,0-21 0,0 21 0,-1-21 16,1 0-16,21-21 47,0 0-47,21 21 0,1 0 15,-22-21-15,21-1 0,0 22 16,0 0-16,0 0 15,0 0-15,1 0 0,-1 0 16,0 22-16,-21-1 16,21-21-16,-21 21 0,21 0 15,-21 0-15,0 0 0,0 1 16,0-1-16,0 0 0,-21 0 16,0-21-16,0 21 0,0 0 0,-1-21 15,1 22-15,0-22 0,0 0 0,0 21 16,0-21-16,-1 0 0,1 0 15,0 0-15,0 0 0,0 0 16,0 0-16,-1 0 16,1 0-16,21-21 47,0-1-32,21 1-15,1 21 0</inkml:trace>
  <inkml:trace contextRef="#ctx0" brushRef="#br0" timeOffset="-189436.33">15579 11515 0,'42'-64'62,"-84"128"-31,63-128-15,-42 64 0</inkml:trace>
  <inkml:trace contextRef="#ctx0" brushRef="#br0" timeOffset="-188856.41">16531 11070 0,'0'-21'0,"0"42"0,0-63 0,0 21 15,0 0-15,0-1 0,0 1 16,0 42 0,0 1-1,0 20-15,0 0 16,0 1-16,0-1 0,0 21 0,-21 1 16,0-22-16,0 22 0,-1-1 0,1-20 15,0-1-15,0 21 0,0-20 0,0-1 16,-1 22-16,22-43 15,-21 0-15,21 0 0,0 0 16,0 0-16,21-21 31,-21-21-31,22 0 0,-22 0 16,0 0-16,0 0 0,0-1 0</inkml:trace>
  <inkml:trace contextRef="#ctx0" brushRef="#br0" timeOffset="-188564.31">16362 11261 0,'444'-339'94,"-444"508"-78,0-126-16,-444 84 0,867-212 15,-444 106-15,0 22 0,-22-22 16,22 21-16,-21-21 0,21 0 16,-43 22-16,43-22 0,0 0 0,0-21 15,21 21-15,21-21 47,0 0-47,0 0 0,0 0 16,1 0-16</inkml:trace>
  <inkml:trace contextRef="#ctx0" brushRef="#br0" timeOffset="-187888.54">16827 11663 0,'43'-21'78,"84"-127"-47,-106 105-15,-212 255-16,403-445 0,-212 212 0,21 0 0,-21-22 16,21 22-16,-21 0 0,0 0 0,0 0 15,0 0-15,0-1 0,-21 22 16,0 0-16,0 0 0,0 0 15,0 22-15,-1-22 0,22 21 16,0 0-16,-21 0 0,21 0 0,0 0 16,0 1-16,0-1 0,0 0 15,0 0-15,0 0 0,0 0 16,21-21-16,-21 22 0,22-22 16,-1 21-16,-21 0 0,21 0 15,0 0-15,-21 0 16,0 1-16,0-1 0,0 0 15,0 0 1,21-21-16,0 0 16,1 0-1,-1 0-15,0 0 0,0 0 0,0-21 16,-21 0-16,21 21 0,1-21 0,-1-1 16,0 1-16,0 0 0,0 0 15,0 0-15,1-22 0,-1 22 16,0 0-16,-21 0 0,0 0 0,21 0 15,-21-1-15,0 1 0,21 21 0,-21 21 32,0 1-32,0-1 15,0 0-15,0 0 0,0 0 16,-21 0-16,21 22 0,0-22 0,-21 0 16,21 0-16,0 0 0,0 1 15,0-1-15,0 0 16,0-42 31,21 0-47</inkml:trace>
  <inkml:trace contextRef="#ctx0" brushRef="#br0" timeOffset="-187611.06">17568 11134 0,'-127'42'78,"191"-42"-47,-1-42-31,-105 84 0,42-63 0,0 0 16,0 0-16,0-1 15,-21 22 1,21 22 0,0-1-1,0 0-15,21-21 0,-21 21 16</inkml:trace>
  <inkml:trace contextRef="#ctx0" brushRef="#br0" timeOffset="-187280.17">17843 11303 0,'-42'-21'47,"84"42"-47,-84-21 16,42 21-16,0 0 15,0 1-15,0-1 0,0 0 0,21 0 16,-21 21-16,21-20 0,-21-1 16,0 0-16,0 21 0,0-21 0,0 1 15,0-1-15,22-21 0,-22 21 0,0 0 16,0 0-16,0-42 62,0 0-62,0 0 0,0 0 16,21-1-16,-21 1 0</inkml:trace>
  <inkml:trace contextRef="#ctx0" brushRef="#br0" timeOffset="-187036.12">18076 11240 0,'-148'296'93,"148"-275"-93,-42 64 32,232-487-32,-380 846 0,169-423 0,21 0 15,21-21 16,-21-21-31,21 0 0,0 21 16,0-21-16</inkml:trace>
  <inkml:trace contextRef="#ctx0" brushRef="#br0" timeOffset="-186530.06">18521 11409 0,'-21'-106'63,"-128"170"-32,319-22-31,-382-63 0,191 42 16,0 21-16,0-21 0,-1 1 0,1-1 0,0 21 15,21-21-15,0 0 0,-21 1 16,21-1-16,0 0 0,0 0 0,0 0 15,21-21 1,0 0-16,0 0 0,1 0 0,-1 0 16,0 0-16,0 0 0,0-21 0,0 21 15,1-21-15,-1 0 0,0 21 16,0-21-16,0-1 0,0 1 0,1 0 16,-1-21-16,-21 21 0,0-1 0,21 1 15,-21-21-15,21 21 0,-21 0 16,0-1-16,0 44 31,-21-1-31,0 21 16,21-21-16,0 0 0,-21 1 0,21-1 15,0 0-15,0 0 0,-22 21 16,22-20-16,0 41 16,22-42-1,-1-21-15,0 0 16,0 0-16,0 0 15,0 0-15,1-21 16,-1 0-16</inkml:trace>
  <inkml:trace contextRef="#ctx0" brushRef="#br0" timeOffset="-186352.89">18754 11536 0,'42'-42'15</inkml:trace>
  <inkml:trace contextRef="#ctx0" brushRef="#br0" timeOffset="-186166.74">19050 10837 0,'-64'678'235</inkml:trace>
  <inkml:trace contextRef="#ctx0" brushRef="#br0" timeOffset="-185723.56">19219 11388 0,'254'-191'172,"-973"530"-172,1354-678 16,-635 360-16,-339-402 0,508 932 15,-21-721-15,-169 192 0,0-1 0,0-21 16,0 21-16,0 0 0,21 0 0,-22 0 16,22 1-16,-21-1 0,21 0 0,0 0 15,-21 0-15,21 0 0,0 1 0,0-1 16,0 0-16,0 0 0,0 0 0,0 0 16,0 1-16,0-1 0,21-21 15,-21 21-15,21-21 0,1 21 0,-1-21 16,0 0-16,0 0 0,21 0 15,-20 0-15,-1 0 0,21 0 0,-21 0 16,22 0-16,-22 0 0,21-21 0,-21 0 16,0 21-16,1-21 0,-1-1 15,0 22-15,0-21 0,0 0 0,-21 0 16,21 0-16,1 0 16</inkml:trace>
  <inkml:trace contextRef="#ctx0" brushRef="#br0" timeOffset="-184815.47">19050 10986 0,'0'0'16,"0"-43"0,0 22-16,21 0 15,-21 0-15,21 21 16,-21-21-16,0-1 15,0 44 17,-21-1-17,21 0-15,-21 0 0,21 0 0,-21 0 16,21 22-16,0-1 0,0-21 0,-21 22 16,21 20-16,-22-21 0,22 1 0,-21-1 15,21 0-15,-21 1 0,21-1 0,0 0 16,0 1-16,0-22 0,0 21 0,0-21 15,0 1-15,0 20 16,0-21-16,0 0 0,21 0 16,0-21-16,1 0 15,-1 0-15,0 0 0,0 0 16,0 0-16,0 0 0,1-21 16,-1 0-16,0 21 0,0-21 0,0 0 15,-21 0-15,21 21 0,1-22 16,-22 1-16</inkml:trace>
  <inkml:trace contextRef="#ctx0" brushRef="#br0" timeOffset="-184388.05">18881 11197 0,'-22'0'0,"1"0"16,0 0-16,21-21 31,21 21-16,0 0-15,22 0 0,-22 0 0,21 0 16,1 0-16,-1-21 0,21 21 0,-20 0 16,20 0-16,-20 0 0,20 0 15,-21 0-15,22 0 0,-22 0 0,-21 0 16,22 0-16,-22 0 0,0 0 0,0 0 16,0 0-16,1 0 0,-22-21 31,0 0 0,-22 21-31,1 0 16,0 0-16,0 0 0,-21 0 0</inkml:trace>
  <inkml:trace contextRef="#ctx0" brushRef="#br0" timeOffset="-183732.2">16531 11028 0,'0'0'0,"0"-21"0,0 0 16,0-1 15,21 22-31,0 0 0,1 0 15,-1 0 1,0 0-16,-21 22 16,0-1-16,0 0 15,0 0 1,0 0-16</inkml:trace>
  <inkml:trace contextRef="#ctx0" brushRef="#br0" timeOffset="-182139.66">14457 12510 0,'-21'0'16,"-1"-22"15,22 1-15,0 0-16,22 0 16,-1 21-1,0 0-15,0-21 16,0 21-16,0 0 15,1 0-15,-1 21 16,-21 0-16,21-21 0,-21 21 16,21 0-16,-21 1 0,0-1 15,0 0-15,0 0 0,-21 0 16,0 0-16,21 1 0,-21-1 0,-1-21 16,1 21-16,0 0 0,0-21 0,21 21 15,-21-21-15,0 0 16,21-21 15,0 0-31,21 0 16,0 21-16,0 0 15,0 0-15,0 0 16,1 0-16,-1 0 0,0 0 16,0 0-16,-21 21 0,21-21 0,0 21 15,1-21-15,-22 21 0,0 0 0,0 1 16,0-1-16,0 0 15,0 0-15,0 0 0,0 0 0,-22-21 16,1 22-16,0-1 0,0-21 0,-21 21 16,20-21-16,1 0 0,0 0 0,-21 0 15,21 0-15,-1 0 16,1 0-16,0 0 0,0 0 16,0 0-16,0 0 0,21-21 15,0 0 1,0-1-1,0 1-15,21 21 16,0-21-16,0 21 0,0-21 16,0 0-16,1 21 0</inkml:trace>
  <inkml:trace contextRef="#ctx0" brushRef="#br0" timeOffset="-181372.08">15134 12446 0,'0'-42'16,"0"105"-1,0-84-15,0 0 32,0 42-32,0 0 0,0 0 15,0 22-15,0-22 0,-21 0 0,21 0 16,0 22-16,-21-22 0,0 0 0,-1 0 16,1 21-16,21-20 0,-21-22 15,0 21-15,21 0 0,-21-21 0,21 21 16,0-42 15,0 0-15,21 0-1,0 21-15,0 0 0,0 0 16,1 0-16,-1 0 16,0 0-16,0 0 0,0 0 15,0 0-15,1 0 0,-1 0 16,0 0-16,0-22 0,0 1 15,0 21 1,-21-21-16,0 0 16,0 0-16,0 0 15,0-1 1,22 22-16,-22-21 0,0 0 16,21 21-1,-21-21-15,0 42 47,0 0-47,0 0 0,0 1 16,-21-1-16,21 21 0,-22-21 0,22 0 15,0 1-15,0 20 0,-21-21 16,21 0-16,-21 22 0,21-22 0,-21 0 16,21 0-16,-21 0 0,21 0 0,0 22 15,-21-43 1,21-21 46,0-1-62,21 22 0</inkml:trace>
  <inkml:trace contextRef="#ctx0" brushRef="#br0" timeOffset="-180956.16">15706 12806 0,'21'0'0,"-21"-21"16,0 0 0,21 21-16,-21-22 0,21 22 15,-21-21-15,0 0 16,0 42 31,0 0-32,0-42 48,0 0-32</inkml:trace>
  <inkml:trace contextRef="#ctx0" brushRef="#br0" timeOffset="-177492.41">16552 12277 0,'0'-21'0,"0"42"47,0 0-47,0 0 0,-21 0 16,21 22-16,0-22 0,-21 21 0,21-21 15,-21 22-15,21-1 0,0 0 0,0-21 16,-21 22-16,21-1 0,-22 0 0,1 1 16,21-1-16,0 0 0,-21-20 15,21 20-15,-21 0 0,21-21 16,-21 1-16,21-1 0,0 0 0,0 0 15,0 0-15,0-42 32,0 0-32,0 0 0,0-22 15,21 22-15,0-21 0</inkml:trace>
  <inkml:trace contextRef="#ctx0" brushRef="#br0" timeOffset="-177219.42">16383 12404 0,'381'-106'109,"-381"254"-93,-381-190-16,741 105 0,-403-20 15,22-22-15,0-21 0,-21 21 0,21 0 16,-1 0-16,1-21 0,0 21 0,0-21 16,0 0-16,21 22 15,21-22 1,0 0 0,0 0-16</inkml:trace>
  <inkml:trace contextRef="#ctx0" brushRef="#br0" timeOffset="-176706.87">16849 12637 0,'-85'-64'63,"148"64"-32,-41 0-31,-22 64 0,21-128 0,0 64 16,0 0-16,0 0 0,0 0 15,1 0-15,-22 21 0,21-21 16,-21 21-16,21 1 0,-21-1 16,21 0-16,-21 21 15,0-21-15,21 22 0,-21-22 0,0 0 0,0 0 16,0 0-16,0 1 0,0-1 15,0 0-15,0 0 0,0 0 16,-21-21-16,0 0 0,21 21 0,-21-21 16,0 0-16,-1 0 15,1 0-15,0 0 16,21-21-16,0 0 16,0 0-16,0 0 15,0 0-15,0-1 0,21 1 0,0 0 16,1 0-16,-22-21 0,21 20 15,0 1-15,-21 0 0,21 0 0,0 0 16,0 0-16,1-1 0,-1 1 16,0 21-16,0 0 0,0 0 31,0 0-15</inkml:trace>
  <inkml:trace contextRef="#ctx0" brushRef="#br0" timeOffset="-176255.71">17568 12615 0,'-21'-63'16,"42"126"-16,-105-126 31,62 63-31,1 0 0,0 21 0,0-21 16,0 21-16,0 0 0,21 22 0,-22-22 15,1 0-15,0 21 0,21-20 0,0 20 16,0-21-16,0 0 0,0 22 0,0-22 16,0 0-16,0 0 0,21 0 0,0 0 15,1-21-15,20 0 16,-21 0-16,0 0 0,22 0 0,-22 0 15,21 0-15,-21 0 0,0-21 0,22 0 16,-22 0-16,0 0 0,0 0 16,0-1-16,-21 1 0,0 0 0,0-21 15,0 21-15,0-1 0,0-20 0,-21 21 16,21 0-16,-21 0 0,0-1 16,0 1-16,0 21 0,-1 0 0,1-21 15,0 21-15,0 0 0,0 0 16,0 0-16,21 21 0,0 0 15,0 1-15,0-1 16,21-21 0,21 0-16,-21 0 15</inkml:trace>
  <inkml:trace contextRef="#ctx0" brushRef="#br0" timeOffset="-175962.75">18055 12319 0,'-42'233'94,"-22"63"-63,170-825-31,-212 1079 0,106-528 16,0-1-16,0 0 0,0 0 0,0 0 16,21-21-1,1 0 1,-22-21-16,21 0 0,-21 0 16,21 0-16,0-1 0,-21 1 0</inkml:trace>
  <inkml:trace contextRef="#ctx0" brushRef="#br0" timeOffset="-175761.63">17970 12615 0,'43'0'109,"-22"0"-109</inkml:trace>
  <inkml:trace contextRef="#ctx0" brushRef="#br0" timeOffset="-175499.11">18267 12615 0,'84'64'94,"-465"-128"-63,678 64-31,-234 64 16,-63-85-1</inkml:trace>
  <inkml:trace contextRef="#ctx0" brushRef="#br0" timeOffset="-175248.08">17992 12615 0,'-64'0'63,"128"0"-63,-1 0 15,-21 0 1,-20 0-16,-1 0 0,0 0 0,0 0 15,0 0-15,0 0 32,1 0-17</inkml:trace>
  <inkml:trace contextRef="#ctx0" brushRef="#br0" timeOffset="-174790.93">18478 12679 0,'0'21'16,"0"-42"15,22 42-16,-1-21-15,0 0 0,0 0 16,0-21-16,0 21 0,1-21 16,-1 0-16,0 21 0,-21-22 15,0 1-15,0 0 16,0 0-16,-21 21 31,0 0-31,-1 0 0,1 0 0,0 21 16,0-21-16,0 21 0,0 0 15,-1 1-15,1-1 0,0 0 16,21 0-16,0 0 0,0 22 0,-21-22 16,21 0-16,0 0 0,0 0 15,0 0-15,0 1 0,0-1 16,0 0-16,21-21 0,-21 21 16,21-21-16,0 0 0,1 0 15,-1 0-15,0 0 0,0 0 16,0 0-16,0-21 0,1 0 15,-1 21-15,0-21 0</inkml:trace>
  <inkml:trace contextRef="#ctx0" brushRef="#br0" timeOffset="-174468.03">19008 12594 0,'-106'21'78,"85"1"-78,-22 147 32,213-381-32,-361 445 0,191-212 15,0 0-15,0 1 0,0-1 16,0 0-16,21-21 15,0 21-15,1-21 0,-1 0 0,0 0 16,0 0-16,0 0 0,0 0 0,1 0 16,-1 0-16,0 0 0,0 0 15,0-21-15,0 21 0,-21-21 0,22 21 16,-1-21-16,0-1 0,0 22 0,-21-21 16,21 0-16,0 0 0</inkml:trace>
  <inkml:trace contextRef="#ctx0" brushRef="#br0" timeOffset="-174155.11">19558 12213 0,'-296'445'125,"274"-382"-125,1-20 15,360-594-15,-678 1123 0,318-530 0,21-21 0,0 0 16,0 1-16,0-1 0,0 0 16,0 0-16,21-21 15,0 0-15,1 0 16,-1-21-16,0 21 15,-21-21-15,21 0 0,0-1 0,-21 1 16,21 0-16,1 0 0</inkml:trace>
  <inkml:trace contextRef="#ctx0" brushRef="#br0" timeOffset="-173928.03">19389 12573 0,'127'21'125,"-43"-42"-94,-63 21-31,-253 0 0,464-21 0,-210 21 0,-1 0 0</inkml:trace>
  <inkml:trace contextRef="#ctx0" brushRef="#br0" timeOffset="-173526.28">19770 12679 0,'211'-42'78,"-168"-22"-47,-297 170-31,508-233 0,-254 106 16,-22 21-16,1 0 0,0 0 15,0 0-15,0 0 0,0 0 16,-1 21-16,22 0 0,-21 0 16,0 0-16,0 1 0,21-1 0,0 0 15,-21 0-15,21 0 0,-21 0 0,21 1 16,0-1-16,0 0 0,0 0 0,0 0 16,0 0-16,0 1 15,21-22-15,0 0 16,0 0-16,0 0 15,0 0-15,1 0 0,-1 0 16,0 0-16,0 0 0,0 0 0</inkml:trace>
  <inkml:trace contextRef="#ctx0" brushRef="#br0" timeOffset="-173276.74">20426 12679 0,'-212'-42'110,"106"190"-95,424-254-15,-636 233 0,318-106 16,0 0-16,0 0 0,0 1 15,21-22-15,1 0 16,-1 0-16</inkml:trace>
  <inkml:trace contextRef="#ctx0" brushRef="#br0" timeOffset="-172939.87">20320 12869 0,'317'-846'156,"-359"930"-140,-233 678-16,529-1481 0,-275 761 15,21-21-15,-21 22 0,21-1 0,0 0 16,-22 1-16,22-1 0,0 0 0,-21 1 15,21-1-15,0 0 0,0-21 0,0 22 16,0-22-16,0 21 0,0-21 0,0 1 16,0-1-16,21 0 0,1 0 0,-1 0 15,0-21-15,0 0 16,0 0-16,0 0 0,1 0 0,-1 0 16,21 0-16,-21 0 0,0 0 0,1-21 15,-1 21-15,0-21 0,0 0 16,0 0-16,0 21 0</inkml:trace>
  <inkml:trace contextRef="#ctx0" brushRef="#br0" timeOffset="-171528.39">14838 14012 0,'0'0'0,"-21"0"0,-1 0 16,1 0 15,21-21-31,0 0 16,0 0-16,0 0 16,0 0-1,0-1-15,21 22 16,1-21-16,-1 21 15,0 0-15,0 0 0,0 0 16,0 21-16,1 1 0,-1-1 16,0 0-16,-21 0 0,0 0 15,0 0-15,0 1 0,-21-1 16,0 0-16,-1 0 0,1 0 0,0 0 16,0-21-16,21 22 0,-21-1 0,0-21 15,-1 0-15,1 21 0,0-21 16,21-21 31,21 21-32,0 0-15,1 0 0,-1 0 16,0 0-16,0 0 0,0 21 16,0-21-16,1 21 0,20 0 0,-42 0 15,21 1-15,0-1 0,-21 0 16,0 0-16,0 0 0,0 0 0,0 1 15,0-1-15,-21 0 0,0 0 0,0 0 16,0 0-16,-1 1 0,-20-22 16,21 21-16,0-21 0,-22 0 0,22 0 15,0 0-15,0 0 0,0 0 0,0 0 16,-1 0-16,1 0 0,0 0 16,21-21-16,-21 21 15,21-22-15,0 1 16,0 0-1,21 21-15,0-21 16,0 21-16,1-21 0</inkml:trace>
  <inkml:trace contextRef="#ctx0" brushRef="#br0" timeOffset="-170858.62">15346 14097 0,'63'-85'31,"1"64"0,-43 21-31,-169 106 0,317-233 0,-148 127 0,0 0 0,1 0 16,-1 0-16,0 0 0,0 0 15,-42 0 48,0 0-63,0 0 0,-1 0 16,1 0-16,0 0 0,-21 0 15,21 0-15,-1 21 0,1-21 0,-21 21 16,21 1-16,0-22 0,-22 21 0,22-21 15,0 0-15,0 21 0,0-21 16,21 21-16,-22-21 16,44 0-1,-1 0 1,0 0 0,0 0-16,0 0 0,0 21 0,1-21 15,-1 0-15,0 0 0,0 0 0,0 21 16,0-21-16,1 22 0,-1-22 15,0 21-15,0 0 0,0-21 0,0 21 16,-21 0-16,0 0 0,0 1 16,0-1-16,0 0 0,0 0 15,0 0-15,-21-21 0,0 21 16,0 1-16,0-22 0,0 0 0,-1 21 16,1-21-16,0 0 0,0 0 0,0 0 15,0 0-15,-1 0 16,1 0-16,0 0 0,0 0 15,21-21 32,21 21-47,0-22 0,0 22 16,22-21-16</inkml:trace>
  <inkml:trace contextRef="#ctx0" brushRef="#br0" timeOffset="-170607.1">15748 14245 0,'127'-42'94,"-148"42"-63,-85 42-31,191-84 16,-107 42-1</inkml:trace>
  <inkml:trace contextRef="#ctx0" brushRef="#br0" timeOffset="-170044.14">16531 14224 0,'21'-21'16,"0"21"-16,-63 21 0,84-63 0,-42 21 16,0-1-16,22 1 0,-22 0 15,0 0-15,0 63 32,0-21-32,0 1 15,0 20-15,0 0 0,0 22 16,0-22-16,0 22 0,0-22 0,0 21 15,0 1-15,0-1 0,0-20 0,-22 20 16,22 1-16,0-22 0,-21 22 0,0-22 16,0 21-16,0-20 0,21 20 15,-21-20-15,-1-1 0,1-21 0,21 21 16,0-20-16,-21-1 0,21 0 0,0-42 47,0 0-47,0-1 0,0-20 0,0 21 15,21-21-15,-21-1 0,21 1 0</inkml:trace>
  <inkml:trace contextRef="#ctx0" brushRef="#br0" timeOffset="-169755.68">16573 14457 0,'254'-85'141,"-423"170"-95,84-85-46,191 0 16,-85-21-16,1 21 0,-1-21 16,0-1-16,0 22 0,21-21 0,-20 0 15</inkml:trace>
  <inkml:trace contextRef="#ctx0" brushRef="#br0" timeOffset="-167623.56">17103 14182 0,'-43'148'125,"43"-127"-94,43-190-31,-65 338 16,44-169-16,-1 0 0,0 0 0,0 0 16,0 0-16,22 0 0,-22-21 15,0 21-15,0-21 0,0 0 16,0 21-16,1-22 0,-1 1 0,0 0 16,0 0-16,0 0 0,0 0 15,-21-1-15,0 1 0,0 0 0,0 0 16,0 0-16,0 0 15,0-1-15,0 1 16,0 42 156,0 1-156,-21-1-1,21 0-15,0 0 0,0 0 0,0 0 16,0 1-16,0-1 0,0 0 0,0 0 15,0 0-15,0 0 0,0 1 0,0-1 16,0 0-16,0 0 0,0 0 16,21-21-16,-21 21 0,22-21 0,-1 0 15,0 0-15,0 0 0,0 0 0,0 0 16,1 0-16,-1 0 0,0 0 16,21 0-16,-21-21 0,1 21 0,-1-21 15,-21 0-15,21 0 0,0 0 16,0-1-16,-21 1 0,0-21 0,21 21 15,1 0-15,-22-22 0,0 1 16,0 21-16,21-22 0,-21 1 0,0 21 16,21-21-16,-21-1 0,0 22 0,0 0 15,0 0-15,0 0 0,0-1 0,0 1 16,-21 42 0,21 1-1,-21-1-15,21 21 0,-22-21 0,22 0 16,0 22-16,0-22 0,-21 21 15,0-21-15,21 22 0,-21-22 16,21 21-16,0-21 0,0 1 0,-21 20 16,21-21-16,-21 0 0,21 0 0,0 1 15,0-1-15,0 0 0,0 0 16,0-42 15,21 0-15,-21 0-16,21-1 0,0 22 15,-21-21-15,21 0 0,0 0 0,1 0 16,-1 0-16,0-1 0,0 1 16,0 21-16,0 0 0,1 0 0,-1 0 15,0 0-15,0 0 16,0 21-16,0 1 0,1-1 16,-22 0-16,0 0 15,0 0-15,0 0 0,0 1 16,-22-22-16,1 21 0,0-21 15,0 0-15,21 21 0,-21-21 0,0 0 16,-1 0-16,1 0 0,0 0 0,0 0 16,0 0-16,21-21 0,-21 21 15,-1-21-15,22-1 32,-21 22-32,21 22 31,21-1-16,1-21-15,-1 21 0,0-21 16,0 0-16,0 21 0,22-21 0,-22 0 16,0 0-16,0 0 0,0 0 15,22 0-15,-22 0 0,21-21 0,-21 21 16,22-21-16,-22 0 0,21-1 0,-21 22 16,0-21-16,1 0 0,-1-21 0,0 21 15,0-1-15,0-20 0,0 0 16,1-1-16,-22 1 0,21 0 0,0-1 15,-21 1-15,0 0 0,0-1 16,0 22-16,0-21 0,0 21 0,0 0 16,0-1-16,-21 22 31,21 22-31,-21 20 0,21-21 16,-22 21-16,22-20 0,-21 20 0,21 0 15,0 1-15,0-1 0,-21-21 16,21 21-16,0 1 0,0-22 0,0 21 15,0 1-15,0-22 0,0 0 0,0 0 16,0 0-16,21 0 0,-21 1 16,21-1-16,22 0 0,-22-21 15,21 0-15,-21 0 0,22 0 0,-1 0 16,0 0-16,-20 0 0,-1-21 0,21 21 16,-21-21-16,0-1 0,1 1 15,-1 0-15,0 0 0,-21 0 0,0 0 16,21-22-16,-21 22 0,21 21 0,-21-21 15,0 0-15,0 42 32,0 0-32,0 0 15,0 0-15,0 1 0,0-1 0,0 0 16,0 0-16,0 0 16,0 0-16,21-21 15,1 0-15,-1 0 16,0 0-16,0 0 0,0 0 0,0 0 15,1 0-15,-1 0 0,0 0 0,0-21 16,0 21-16,0-21 0,-21 0 0,22 0 16,-1 0-16,0 21 0,-21-43 15,21 22-15,0 0 0,0 0 0,1 0 16,-1-1-16,0 1 16,0 21-16,0 0 15,0 0 1,-21-21-1,22 21-15,-22-21 32,0 0-17,-22 21 32,1 0-47,0 21 16,0 0-16,0-21 0,21 21 0,-21 0 15,-1 1-15,1-1 0,0 21 16,21-21-16,-21 0 0,21 1 16,0-1-16,0 0 0,0 0 0,0 0 15,0 0-15,0 1 0,0-1 16,21-21-16,-21 21 0,21-21 16,0 0-16,1 0 0,-1 0 15,0 0-15,0 0 16,0 0-16,0 0 0,1-21 0,-1 21 15,-21-21-15,21 21 0,0-22 0,0 1 16,-21 0-16,0 0 0,21 0 16,-21 0-16,22-1 0,-22 1 15,0 0-15</inkml:trace>
  <inkml:trace contextRef="#ctx0" brushRef="#br0" timeOffset="-167403.47">19452 13653 0,'-21'-43'94,"-21"64"-63</inkml:trace>
  <inkml:trace contextRef="#ctx0" brushRef="#br0" timeOffset="-166816.33">16806 14097 0,'0'0'16,"-21"0"-16,0 0 0,21-21 0,-21 21 15,21-21 17,0 0-32,21 21 15,-21-22-15,21 22 0,0 0 16,0-21-16,1 21 0,-22-21 16,21 21-16,-21 21 31,0 0-31,0 1 15,0-1-15,0 0 0,0 0 0,0 0 16,0 0 0,0 1-16,0-1 0,0 0 15,0 0-15,-21-21 0,-1 21 16,1-21-16,0 21 0,0-21 16,0 0-16,0 22 0,-1-22 15,1 0-15,0 0 0,0 21 16,0-21-16</inkml:trace>
  <inkml:trace contextRef="#ctx0" brushRef="#br0" timeOffset="-165852.33">14563 15304 0,'0'-22'47,"0"1"-32,0 0 1,21 0-16,0 21 15,0 0-15,0 0 0,0 0 16,1 0-16,-1 0 16,0 21-1,-21 0-15,0 0 16,0 1-16,0-1 0,0 0 0,-21 0 16,0 0-16,-1 0 0,1 1 15,0-22-15,-21 21 0,21 0 0,-1-21 16,1 0-16,0 21 0,0-21 0,0 0 15,21-21 17,0 0-32,21 21 0,-21-21 15,21 21-15,0 0 0,0 0 0,1-22 16,-1 22-16,0 0 0,0 0 16,0 0-16,0 0 0,22 22 0,-22-22 15,0 21-15,0-21 0,-21 21 16,21 0-16,-21 0 0,0 0 15,0 1-15,0-1 0,0 0 0,0 0 16,-21 0-16,21 0 0,-21 1 0,-21-1 16,21-21-16,-1 21 0,1-21 15,0 21-15,0-21 0,0 0 0,0 0 16,-1 0-16,1 0 0,0 0 0,0 0 16,0 0-16,0 0 15,21-21-15,-22 21 16,1 0-16,21-21 0,-21 21 0,21-21 15,-21-1 1,21 1 0,0 0-1,21 21-15,0-21 16,0 0-16,1 21 0,-1-21 16</inkml:trace>
  <inkml:trace contextRef="#ctx0" brushRef="#br0" timeOffset="-165404.15">15557 15240 0,'-84'-63'47,"-43"168"-16,338-147-31,-443 127 0,189-64 0,22 21 16,0-21-16,21 22 0,-21-22 15,0 21-15,21-21 0,-22 22 0,22-22 16,0 0-16,0 0 0,0 0 0,22 1 16,-1-22-16,0 21 0,21-21 15,-21 0-15,1 0 0,20 0 16,-21 0-16,0 0 0,0 0 0,22 0 15,-43-21-15,21 21 0,0-22 0,-21 1 16,0 0-16,0 0 16,0 0-16,-21 0 0,0-1 15,0 22-15,-1 0 0,1-21 0,0 21 16,0 0-16,-21 0 0,20 0 0,1 0 16,0 0-16,0 21 0,0 1 15,0-22-15,21 21 0,0 0 0,-22-21 16,22 21-16,0 0 15,22-21 1,-1 0-16,0 0 0</inkml:trace>
  <inkml:trace contextRef="#ctx0" brushRef="#br0" timeOffset="-165213.02">15790 15536 0,'21'-63'94</inkml:trace>
  <inkml:trace contextRef="#ctx0" brushRef="#br0" timeOffset="-162824.1">16764 15663 0,'-21'0'15,"0"0"1,21-21 0,0 0-16,0 0 0,0 0 15,0 0-15,0-1 16,21 1-16,0 0 0,0-21 0,0 21 16,-21-22-16,21 22 0,1-21 0,-1 21 15,-21-1-15,0 1 0,21 0 0,-21 0 16,0 0-16,0 0 15,-21 21 1,0 0-16,21 21 0,-22-21 0,1 21 16,21 0-16,0 0 0,0 0 15,0 1-15,0-1 0,0 0 16,0 0-16,21 0 0,1 0 16,-1 1-16,0-1 0,0-21 15,0 21-15,0 0 0,1 0 0,-1 0 16,0-21-16,0 22 0,-21-1 0,0 0 15,0 0-15,0 0 16,0 0-16,0 1 16,21-22-1,0 0 1,1 0 0,-1 0-16,0 0 0,21-22 0,-21 1 15,1 21-15,20-21 0,-21 0 0,21 0 16,-20 21-16,-1-21 0,21-1 15,-21-20-15,0 21 0,1 0 0,-22 0 16,0-22-16,0 22 0,0 0 0,0-21 16,0 20-16,0 1 0,0 0 0,-22 0 15,1 21-15,0 0 16,0 0-16,0 0 0,0 0 0,-22 0 16,22 21-16,0 0 0,0 0 0,0 1 15,-1 20-15,1-21 0,21 21 16,-21-20-16,21 20 0,-21-21 15,21 21-15,0-20 0,0-1 0,0 0 0,21 0 16,0 0-16,0 0 0,1 1 16,-1-22-16,21 0 0,-21 21 15,22-21-15,-22 0 0,21 0 0,0 0 16,-20 0-16,20 0 0,0-21 0,-21-1 16,22 1-16,-1 0 0,-21 0 15,0 0-15,22 0 0,-22-1 0,0-20 16,0 21-16,0-21 0,1-1 0,-1 1 15,-21 0-15,21-1 0,0-20 0,-21 20 16,0 1-16,21 0 0,-21-1 16,21 22-16,-21-21 0,0 21 15,0 0-15,0-1 0,22 1 16,-22 42 0,0 1-1,-22-1-15,22 21 0,-21-21 0,21 22 16,-21-1-16,0 0 0,21 1 0,-21-1 15,21 0-15,-21 1 0,21-1 16,-22 0-16,22 1 0,0-1 0,0-21 16,0 21-16,0-20 0,0-1 15,0 0-15,0 0 0,22 0 0,-1-21 16,-21 21-16,21-21 0,0 0 16,0 0-16,0 0 0,1 0 0,-1 0 15,0-21-15,0 21 0,21-42 16,22 0-1,-64 20-15,21 1 0,0 0 0,0 0 16,1 0-16,-22-22 0,0 22 0,0 0 16,0 0-16,0 0 0,0 0 0,0-1 15,0 44 17,0-1-32,0 0 15,-22 21-15,22-21 0,0 1 16,0-1-16,0 0 0,0 0 0,0 0 15,0 0-15,0 1 0,0-1 16,0 0-16,22-21 0,-1 21 16,0-21-16,0 0 15,0 0-15,0 0 0,1 0 0,-1 0 16,0-21-16,0 21 0,0-21 0,0 0 16,1 21-16,-1-22 0,0 1 0,0 0 15,0 0-15,-21 0 16,0 0-16,21-1 0,-21 1 0,22 0 0,-22 0 15,0 0-15,0 0 0,0-1 0,0 1 16,0 42 31,0 1-47,0-1 0,0 0 16,0 0-16,-22 0 0,22 0 15,0 1-15,-21-1 0,21 0 16,0 0-16,0 0 0,0 0 15,0 1-15,0-1 16,21-21-16,1 0 0,-1 0 16,0 21-16,0-21 0,0 0 15,0 0-15,1 0 0,20 0 0,-21 0 16,0-21-16,22 21 0,-22-21 16,0 21-16,0-22 0,0 1 15,0 0-15,1 0 0,-1 0 0,-21 0 16,21-1-16,0 1 0,-21 0 15,0 0-15,0 0 0,0 0 0,0-1 16,0 1 0,-21 21-16,0 0 15,21 21 1,0 1-16,0-1 0,0 0 16,0 0-16,0 0 0,0 0 15,0 1-15,0-1 0,0 0 16,21 0-16,-21 0 15,21-21-15,-21 21 0,21 1 16,-21-1-16,21-21 16,1 0-16,-1 0 0,0 0 15,0 0-15,0 0 0,0 0 16,1 0-16,-1 0 0,0 0 0,0 0 16,0 0-16,0-21 0,1 21 0,-1-22 15,-21 1-15,21 21 0,0-21 16,-21 0-16,0 0 0,21 0 0,-21-1 15,21 1-15,-21 0 0,0-21 0,0 21 16,0-1-16,0 1 0,-21 42 47,21 1-47,-21-1 16,21 0-16,0 21 0,0-21 0,-21 1 15,21-1-15,-21 0 0,21 0 16,-21 0-16,21 0 0,0 1 15,0-1-15,0 0 32,0-42-1,0 0-31,0-1 16,0 1-16,0 0 15,0 0-15,0 0 0,21 0 0,0-1 16,-21 1-16,21 0 0,0-21 0,0 21 15,1-1-15,-1 1 0,0 0 0,0 0 16,-21 0-16,42 0 16,-20 21-16,-1 0 0,0 0 15,-21 21-15,21 0 0,-21 0 16,0 0-16,0 0 0,0 1 16,0-1-16,0 0 0,0 0 0,0 0 15,0 0-15,-21 1 0,21-1 0,-21 0 16,21 0-16,0 0 0,0 0 0,0 1 15,-21-1-15,21 0 16,-22-21 0,1 0 31,21-21-47,-21 21 0,21-21 15,-21-1-15,0 1 0</inkml:trace>
  <inkml:trace contextRef="#ctx0" brushRef="#br0" timeOffset="-162491.71">18097 15071 0,'-84'0'16,"84"-21"15,84 42-31,-147-42 0,84 21 0,21-22 16,1 22-16,-1-21 0,22 21 0,-1 0 0,1-21 16,-22 21-16,21-21 0,1 21 15,-22 0-15,22 0 0,-43-21 16,21 21-16,-21 0 0,1 0 0,-1 0 15</inkml:trace>
  <inkml:trace contextRef="#ctx0" brushRef="#br0" timeOffset="-161592.15">14690 16383 0,'0'-21'15,"-22"21"-15,22-21 0,-21 0 16,21-1-16,0 1 16,0 0-1,21 0-15,1 21 16,-1 0-16,0 0 16,0 0-16,-21 21 0,21 0 15,-21 0-15,0 1 0,0-1 0,0 0 16,0 0-16,0 0 0,0 0 15,-21 1-15,21-1 0,-21 0 16,0 0-16,0 0 0,-1 0 0,1-21 16,21 22-16,-21-1 0,0-21 0,0 0 15,21-21 17,21-1-17,0 1-15,0 21 16,0 0-16,1 0 15,-1 0-15,0 0 0,0 21 0,-21 1 16,21-1-16,0 0 16,-21 0-16,0 0 0,0 0 0,0 1 15,0-1-15,0 0 0,-21 0 16,0 0-16,0 0 0,0-21 16,21 22-16,-21-22 0,-1 0 0,1 21 15,0-21-15,0 0 16,0 0-16,0-21 15,21-1 1,-22 22-16,22-21 16,0 0-1,0 0-15,0 0 16,0 0-16,22 21 0,-1-22 16,-21 1-16,21 21 0</inkml:trace>
  <inkml:trace contextRef="#ctx0" brushRef="#br0" timeOffset="-161204.37">15071 16383 0,'486'-63'93,"-401"-1"-61,-656 191-32,1121-254 31,-571 148-31,0 0 0,-1 1 16,22-1-16,-21 0 0,0 21 0,0-21 15,0 22-15,21-22 0,-21 21 16,-1-21-16,1 22 0,0-22 15,0 21-15,21 1 0,-21-22 0,21 0 16,-21 0-16,21 21 0,0-20 0,0-1 16,0 0-16,0 0 15,-22-21 17,22-21-32,-21 0 15,0 21-15,21-21 0</inkml:trace>
  <inkml:trace contextRef="#ctx0" brushRef="#br0" timeOffset="-160982.29">15049 16658 0,'487'-127'109,"-466"127"-78,-529 127-31,1016-275 0,-486 148 0</inkml:trace>
  <inkml:trace contextRef="#ctx0" brushRef="#br0" timeOffset="-160776.67">15917 16574 0,'21'0'93,"-42"0"-93,64 0 16</inkml:trace>
  <inkml:trace contextRef="#ctx0" brushRef="#br0" timeOffset="-158568.5">16764 16785 0,'-21'0'32,"0"0"-1,21-21-15,21 21-1,0-21-15,0 0 0,0 0 16,0-1-16,1 1 0,-1 0 0,21 0 15,-21 0-15,22 0 0,-22-1 16,0 1-16,21-21 0,-21 21 0,1 0 16,-22-1-16,0 1 0,0 0 15,-22 21 1,1 0 0,0 21-16,0 0 0,0 1 0,21-1 15,-21 0-15,21 0 0,-22 0 0,22 0 16,0 22-16,0-22 0,0 0 15,0 0-15,0 0 0,0 1 0,22-1 16,-1-21-16,-21 21 0,0 0 0,21-21 16,0 21-16,-42-21 31,0 0-31,0 0 0,-1 0 16,1 0-16,0 0 15,0 0-15,0-21 0,0 21 0,-1 0 16,1 0-16,0 0 15,21 21 1,0 0 0,0 1-16,21-1 0,0-21 15,1 21-15,-1-21 0,0 0 16,0 0-16,0 0 0,22 0 0,-1 0 16,-21 0-16,21 0 0,1 0 15,20-21-15,-20 0 0,-1-1 0,0 1 16,1 0-16,-1-21 0,-21 21 15,21-1-15,-20-20 0,-1 21 0,21-21 16,-42 20-16,21-20 0,0 0 16,1-1-16,-22 22 0,0-21 0,0 0 15,0 20-15,21 1 0,-21 0 0,0 0 16,0 42 15,0 0-31,0 0 0,-21 1 0,-1 20 16,22-21-16,-21 0 0,0 22 15,0-22-15,0 21 0,0-21 0,-1 0 16,1 22-16,0-22 0,0 0 16,21 0-16,0 0 0,-21 1 0,21-1 15,21-21 1,0 0 0,0 0-16,0-21 0,1-1 15,-1 1-15,0 21 0,0-21 16,0 0-16,0 0 0,1 0 15,-1-1-15,0 22 16,0 0 0,-21 22-1,0-1 1,0 0-16,0 0 0,0 0 16,21 0-16,-21 1 0,0-1 0,21-21 15,-21 21-15,0 0 16,22-21-16,-1 21 0,0 0 0,0-21 15,0 22-15,0-22 0,1 0 16,-1 0-16,0 0 0,0 0 16,0 0-16,0 0 0,1 0 0,-1-22 15,0 1-15,0 0 0,0 0 16,0 0-16,1 0 0,-1-1 16,-21-20-16,21 21 0,-21 0 0,21 0 15,-21-1-15,0 1 0,0 0 0,0 0 16,0 0-16,0 42 47,-21-21-47,21 21 0,-21 0 0,21 0 15,-21 1-15,21-1 0,0 0 16,0 0-16,0 0 0,0 22 0,0-22 16,0 0-16,0 0 0,0 0 0,21-21 15,0 21-15,0 1 0,0-22 16,0 0-16,1 0 0,-1 0 15,21 0-15,-21 0 0,0-22 0,1 1 16,-1 0-16,0 21 0,-21-21 16,21 0-16,0 0 0,-21-22 0,21 22 15,-21 0-15,0 0 0,0-22 16,0 22-16,0 0 0,0 0 0,0 0 16,-21 0-16,0-1 0,0 1 15,0 21-15,0 0 0,-1 0 0,1 0 16,0 0-16,0 21 0,-21 1 0,20-22 15,1 21-15,21 0 0,-21 0 16,21 0-16,0 22 0,0-22 0,0 0 16,0 0-16,0 0 0,0 0 0,21 1 15,0-1-15,1 0 0,-1-21 16,0 21-16,0-21 0,0 0 16,0 0-16,22 0 0,-22 0 0,0 0 0,21 0 15,-20-21-15,-1 21 0,21-21 16,-21 0-16,0-1 0,22 1 15,-22 21-15,0-21 0,0 0 0,-21 0 16,21 0-16,-21-1 0,22 1 0,-22 0 16,0 0-16,0 0 0,0 0 15,0 42 17,0 0-32,0 0 15,0 0-15,0 0 0,0 1 16,0-1-16,0 0 0,0 0 0,0 0 15,0 0-15,0 1 0,0-1 16,0 0-16,21-21 0,0 21 16,0-21-16,0 0 0,0 0 15,1 0-15,-1 0 0,0 0 0,0 0 16,0-21-16,0 0 0,1 21 16,-1-21-16,0-1 0,0 1 0,0-21 15,0 21-15,1 0 0,-22-22 0,21 22 16,-21-21-16,21-1 0,-21 22 15,0-21-15,0 0 0,21-1 16,-21 1-16,0 0 0,0 20 0,0-20 16,0 21-16,0 0 0,0 0 15,0 42 1,-21-21-16,21 42 16,0-21-16,-21 0 0,0 22 0,21-1 15,-22-21-15,22 22 0,0-1 16,0 0-16,0-21 0,-21 22 0,21-1 15,0-21-15,0 22 0,0-22 0,0 21 16,0-21-16,0 0 0,0 1 16,0-1-16,21 0 0,-21 0 0,22-21 15,-1 21-15,0-21 16,0 0-16,0 0 0,-21-21 16,0 0-16,21 0 0,1 0 15,-22-1-15,0 1 0,0 0 16,0-21-16</inkml:trace>
  <inkml:trace contextRef="#ctx0" brushRef="#br0" timeOffset="-158355.9">18986 16404 0,'593'-63'94,"-529"63"-63,-721 63-31,1292-126 16,-656 63-16,0 0 0,-21 0 0</inkml:trace>
  <inkml:trace contextRef="#ctx0" brushRef="#br0" timeOffset="-157437.39">14690 17463 0,'0'0'0,"-22"0"16,1 0 0,0 0-16,0 0 0,0-22 0,0 22 15,21-21-15,0 0 16,0 0 0,21 21-16,0 0 0,0 0 15,0-21-15,0 21 16,1 0-16,-1 0 0,0 0 0,0 21 15,-21 0-15,0 0 0,21 0 0,-21 1 16,0-1-16,0 0 16,0 21-16,-21-21 0,0 1 0,21 20 15,-21-21-15,0 0 0,-1 0 16,1-21-16,0 22 0,0-1 0,0-21 16,0 0-16,21-21 31,0-1-16,21 22-15,0-21 0,0 21 16,0 0-16,0 0 0,1 0 0,-1 0 16,0 0-16,0 0 0,0 21 0,0-21 15,-21 22-15,0-1 0,0 0 16,22 0-16,-22 0 0,0 0 0,0 1 16,0-1-16,-22 0 15,1 0-15,0 0 0,0 0 0,0-21 16,0 22-16,-1-1 0,1-21 0,0 0 15,0 0-15,0 0 16,0 0-16,-1 0 16,1-21-1,21-1-15,0 1 16,0 0 0,0 0-16,21 0 15,1 21-15,-22-21 0,21-1 0,0 1 16</inkml:trace>
  <inkml:trace contextRef="#ctx0" brushRef="#br0" timeOffset="-156980.23">15113 17568 0,'339'-148'78,"-297"254"-47,-423-64-31,762-63 0,-423 42 16,20 22-16,1-22 0,-21 21 0,0-21 15,20 22-15,-20-22 0,21 0 16,-21 21-16,20-20 0,1-1 0,21 0 15,0 0-15,0 0 16,21-21-16,1 0 16,-1 0-16,21 0 0,-21 0 0,0 0 15,1 0-15,-1-21 0,0 0 16,0 21-16,-21-21 0,0 0 0,0-1 16,0 1-16,0 0 0,-21 0 15,0 0-15,0 0 16,-1 21-16,1 0 0,0-22 0,0 22 15,0 0-15,0 0 0,-1 0 16,1 0-16,0 0 16,42 0 15</inkml:trace>
  <inkml:trace contextRef="#ctx0" brushRef="#br0" timeOffset="-156403.8">16616 17801 0,'-21'0'15,"-1"0"1,44 0 62</inkml:trace>
  <inkml:trace contextRef="#ctx0" brushRef="#br0" timeOffset="-155528.92">16933 17844 0,'0'0'32,"0"-22"-1,21 1-31,1 21 0,-1-21 15,0 0-15,0-21 0,0 20 16,0 1-16,22-21 0,-22 21 16,0-22-16,21 1 0,-20 21 0,-1-21 0,0 20 15,0 1-15,-21 0 0,0 0 16,-21 21-16,0 0 16,0 0-16,-1 0 0,-20 0 15,21 21-15,0 0 0,-22 0 16,22 1-16,0 20 0,21-21 0,0 0 15,0 22-15,0-22 0,0 0 16,0 0-16,0 21 0,21-20 0,0-1 16,1 0-16,20-21 0,-21 21 15,0 0-15,0 0 0,1 1 0,-1-22 16,0 21-16,-21 0 0,0 0 16,-21-21-1,0 0-15,-22 21 0,22-21 0,0 0 16,-21 0-16,20 0 0,1 0 15,0-21-15,0 21 0,0 0 16,0-21-16,-1 21 0,22 21 47,22-21-47,-1 21 0,0 0 16,0-21-16,0 22 0,0-22 0,22 0 15,-22 0-15,21 0 0,-21 0 16,22 0-16,-1 0 0,0 0 0,1-22 15,-1 22-15,0-21 0,-20 0 16,20 0-16,0 0 0,-21-22 16,22 22-16,-22-21 0,0 0 0,21-1 15,-42 1-15,22 0 0,-1-1 16,-21 1-16,21 0 0,-21 20 0,0-20 16,0 21-16,0-21 0,0 20 15,0 1-15,0 42 16,0 1-1,0 20-15,-21-21 16,21 21-16,-21 1 0,21-1 16,-22 0-16,22 1 0,0-1 0,-21 22 15,0-43-15,21 21 0,0 0 0,0-20 16,0 20-16,0-21 0,0 0 16,0 0-16,0 1 0,21-22 15,0 0-15,1 0 16,-1 0-16,0-22 15,-21 1-15,0 0 0,21 0 0,-21 0 16,21 0-16,-21-22 0</inkml:trace>
  <inkml:trace contextRef="#ctx0" brushRef="#br0" timeOffset="-155356.75">17674 17632 0,'233'-21'109</inkml:trace>
  <inkml:trace contextRef="#ctx0" brushRef="#br0" timeOffset="-153735.54">18182 17801 0,'85'-338'125,"-212"380"-94,-339 85-31,911-233 0,-467 148 0,107 191 0,-191-444 16,106 253-16,-21-21 0,0 21 0,21-20 16,0 20-16,0-21 0,0 0 15,0 22-15,0-22 0,0 0 16,0 0-16,21-21 0,0 0 15,0 0-15,1 0 0,-1 0 0,0 0 16,0 0-16,0 0 0,0-21 16,1 21-16,-22-21 0,21 0 0,0-1 15,0 1-15,-21 0 0,21 0 16,-21-21-16,21 20 0,-21 1 0,0 0 16,0 0-16,0 0 0,0 0 15,22 21 79,-1 0-78,-21-22-16,21 22 15,-21-21-15,21 21 16,-21-21-1,0 42 32,-21 0-31,21 1-16,-21-1 0,21 0 0,0 0 16,0 0-16,0 0 0,0 1 15,0-1-15,0 0 0,0 0 0,0 0 16,0 0-16,0 1 0,0-1 15,0 0-15,0 0 0,21-21 16,0 0-16,-21 21 0,21-21 0,0 0 16,1 0-16,-1 0 0,0 0 15,0 0-15,0-21 0,0 0 0,1 21 16,-1-21-16,-21 0 16,21-22-16,21-20 0,-21 42 15,1-22-15,-22 1 0,21 0 0,0-1 16,-21 1-16,21 0 0,0-1 15,-21 1-15,21 21 0,-21-22 0,0 22 16,0 0-16,0 0 0,0 0 16,0 42-1,-21 0 1,21 0-16,-21 0 16,0 22-16,21-22 0,0 0 0,0 21 15,-21-20-15,21 20 0,0 0 0,0 1 16,0-22-16,0 21 0,0-21 15,0 22-15,0-22 0,0 0 16,0 0-16,0 0 0,21 0 16,0 1-16,-21-1 0,21-21 0,0 0 15,1 21-15,20-21 0,-21 0 16,21 0-16,-20 0 0,-1 0 0,0 0 16,21-21-16,-21 0 0,1 21 0,-22-22 15,21 1-15,0 0 16,-21 0-16,0 0 15,0 42 17,0 0-32,-21 0 15,21 0-15,0 1 16,0-1-16,0 0 0,0 0 16,21-21-1,0 0-15,0 0 16,0 0-16,1 0 0,-1-21 15,0 0-15,-21 0 0,21-1 16,0-20-16,0 21 0,-21 0 16,22 0-16,-1-22 0,0 22 15,0-21-15,21-1 16,-20 22-16,-1 0 0,0 0 0,0 0 16,0 21-16,0 0 0,1 0 15,-1 0-15,0 0 0,-21 21 16,0 0-1,21-21-15,-21 21 16,0-42 31,0 0-31,0 0-16,0 0 0,-21 21 15,21-22-15,-21 22 0,0 0 16,-1 0-16,1 0 15,0 0-15,0 22 16,0-1-16,0 0 0,-1 21 0,1-21 16,0 1-16,21 20 0,-21-21 15,21 21-15,-21-20 0,21 20 0,0-21 16,0 0-16,0 0 0,0 1 16,0-1-16,21 0 0,0 0 0,0-21 15,0 0-15,1 21 0,-1-21 16,0 0-16,0 0 0,0 0 0,0 0 15,1 0-15,-1-21 0,0 21 0,0-21 16,0 21-16,0-21 0,-21 0 16,22-1-16,-1 1 0,-21 0 15,21 0-15,-21 0 0,0 0 0,21-22 16,-21 22-16</inkml:trace>
  <inkml:trace contextRef="#ctx0" brushRef="#br0" timeOffset="-153475.03">19727 17272 0,'-42'-42'78,"-22"42"-31,170 42-47,-233-84 0,106 42 0,0 21 16</inkml:trace>
  <inkml:trace contextRef="#ctx0" brushRef="#br0" timeOffset="-153210.02">18690 17505 0,'148'0'62,"-21"0"-30,-106 0-32,-317 0 0,614 0 0,-297 0 0,-21-21 47</inkml:trace>
  <inkml:trace contextRef="#ctx0" brushRef="#br0" timeOffset="-151229.24">22310 1990 0,'-22'0'15,"1"0"-15,21-21 79,0-1-64,21 22-15,1-21 16,-1 21-16,0 0 15,0 0-15,0 0 0,0 0 16,1 0-16,-22 21 0,0 1 0,21-22 16,-21 21-16,0 0 0,0 0 15,0 0-15,0 0 0,-21 1 0,-1-1 16,1-21-16,-42 42 16,42-21-16,-1-21 0,1 21 0,-21 1 15,21-22-15,0 0 16,-1 0-16,1 0 15,21-22 1,0 1 0,21 21-16,1 0 15,-1-21-15,0 21 0,0 0 16,0 0-16,0 0 16,1 0-16,-1 0 0,0 0 0,0 0 15,0 21-15,0 0 0,1 1 16,-22-1-16,0 0 15,0 0-15,0 0 0,0 0 16,0 1-16,-22-1 0,1 0 16,0-21-16,0 21 0,0 0 15,0-21-15,-1 0 0,1 21 0,0-21 16,0 0-16,0 0 0,0 0 0,-1 0 16,1 0-16,0 0 0,0 0 15,0 0-15,0-21 16,-1 21-16,22-21 15,0 0 1,0 0 0,22 0-1,-1 21-15,-21-22 16,21 22-16,0-21 0</inkml:trace>
  <inkml:trace contextRef="#ctx0" brushRef="#br0" timeOffset="-150668.28">22966 2096 0,'-21'-170'94,"-106"234"-63,275 42-31,-318-191 0,149 106 0,0 0 0,0 0 0,0 1 16,0-1-16,-1 0 0,1 0 15,21 0 1,21-21-16,1 0 15,-1 0-15,0 0 16,0 0-16,0 0 0,0-21 16,1 21-16,-1-21 0,0 21 0,0-21 15,0 0-15,0 21 0,-21-22 0,22 22 16,-1-21 0,-21 42-1,0 1-15,0-1 16,0 0-16,0 0 0,0 0 15,-21 0-15,21 1 0,-22-1 0,22 21 16,-21-21-16,21 0 0,0 1 0,0-1 16,-21 0-16,21 0 15,0 0-15,-21 0 0,21 1 0,0-1 16,0 0 0,0-42 15,0 0-16,0-1-15,0 1 0</inkml:trace>
  <inkml:trace contextRef="#ctx0" brushRef="#br0" timeOffset="-150467.66">23156 2223 0,'21'-22'78</inkml:trace>
  <inkml:trace contextRef="#ctx0" brushRef="#br0" timeOffset="-148243.61">23707 2413 0,'0'21'15,"0"-42"-15,-22 42 0,22-42 47,22 0-31,-22 0-16,21 21 0,0-21 0,0-1 15,0 1-15,0-21 0,22 21 0,-22 0 16,21-22-16,-21 1 0,1 0 16,20 20-16,-21-20 0,0 0 0,0-1 15,1 22-15,-22 0 0,0 0 0,0 0 16,0 0-16,-22 21 16,1 0-16,21 21 0,-21 0 15,0 0-15,0 0 0,21 0 0,0 22 16,0-22-16,0 21 0,0-21 15,0 1-15,0 20 0,0-21 16,0 0-16,21 0 0,0 1 0,0-1 16,0 0-16,1 0 0,-1 0 0,-21 0 15,21 1-15,-21-1 16,0 0-16,-21-21 16,0 0-16,-1 0 0,1 0 15,0 0-15,0-21 16,0 0-16,0 21 0,21-22 0,-22 22 15,22-21-15,-21 21 0,21-21 0,-21 21 16,21 21 15,0 0-15,0 1-16,21-1 16,0-21-16,-21 21 15,22-21-15,-1 0 0,0 21 0,0-21 16,21 0-16,-20 0 0,-1 0 15,0 0-15,0 0 0,0-21 16,22 21-16,-22-21 0,0 0 0,21-1 16,-21 1-16,1 0 0,20 0 15,-21-21-15,0 20 0,0-20 0,1 0 0,-1-1 16,0 1-16,0 0 16,0-1-16,-21-20 0,0 21 0,21-1 15,-21 1-15,0-22 0,0 43 0,0-21 16,0 21-16,0 0 0,0-1 15,-21 44 1,21-1 0,-21 21-16,21-21 0,0 22 15,-21-1-15,0 0 0,0 1 0,21-1 16,-22 21-16,22-20 0,0-1 0,-21-21 16,21 22-16,-21-1 0,21 0 15,0-21-15,0 22 0,0-22 16,0 0-16,0 0 0,0 0 0,0 1 0,0-1 15,21-21-15,0 21 0,1 0 16,-1-21-16,0 0 16,0 0-16,0 0 0,0 0 15,1-21-15,-1 0 0,21 21 0,-21-21 16,0-1-16,1 1 0,-1 0 16,0 0-16,-21 0 0,21 0 15,-21-1-15,21 1 0,-21 0 0,0 0 0,0 0 16,0 0-16,-21 21 15,0 0-15,0 0 16,0 0-16,21 21 16,0 0-16,0 0 0,0 0 15,0 0-15,0 1 16,0-1-16,21-21 0,0 21 16,-21 0-16,21-21 0,-21 21 0,21 0 15,-21 1-15,21-22 0,1 0 16,-22 21-16,21-21 0,0 0 15,0 0-15,0 0 16,0 0-16,1 0 0,-22-21 16,21 21-16,0-22 0,0 1 15,0 0-15,0 0 16,-21 0-16,22 0 0,-22-1 0,0 1 16,21 0-16,-21 0 0,0 0 15,21 0-15,-21-1 16,0 44-1,0-1-15,0 0 16,0 0-16,0 0 0,0 0 16,0 1-16,0-1 0,0 0 0,0 0 15,0 0-15,0 0 16,21-21 0,0 0-16,0 0 0,1 0 15,-1 0-15,0 0 0,0 0 16,0-21-16,-21 0 0,21 0 15,1 0-15,-22 0 16,21 21-16,-21-22 0,0 1 0,21 0 16,0 0-16,-21 0 0,0 0 0,0-1 15,21 22-15,0-21 16,-21 42 15,0 1-15,0-44 31,0 1-32,0 0 1,0 0-16,-21 42 47,0 0-32,0 0-15,21 1 0,0-1 16,-21 0-16,21 21 0,0-21 16,0 1-16,-21-1 0,21 0 0,0 0 15,0 0-15,0 0 0,0 1 16,21-22-16,-21 21 0,21-21 16,0 0-16,0 0 0,0 0 15,1 0-15,-1 0 16,0 0-16,0 0 0,0 0 0,0-21 15,1 21-15,-1-22 0,0 1 16,0 0-16,0-21 0,-21 21 0,21-1 16,1-20-16,-1 0 0,0-1 0,-21 22 15,21-21-15,-21 0 0,21-22 16,-21 43-16,0-21 0,0-1 0,21 1 16,-21 21-16,0 0 0,0-1 0,0 1 15,0 42 1,-21 1-1,21-1-15,-21 21 0,21-21 16,0 22-16,-21-1 0,21 0 16,-21 1-16,21-22 0,0 21 0,0 0 15,0 1-15,0-22 0,0 21 0,0-21 16,0 1-16,0 20 0,0-21 0,0 0 16,0 0-16,0 1 15,21-22-15,0 0 0,-21 21 16,21-21-16,0 0 0,1 0 15,-1-21-15,0-1 16,0 1-16,-21 0 16,21 0-16,-21 0 0,21 0 15,-21-1-15,0 1 0,0 0 0,0 0 16</inkml:trace>
  <inkml:trace contextRef="#ctx0" brushRef="#br0" timeOffset="-148046.97">25887 1969 0,'254'-64'94,"-254"43"-63,-254 106-31,487-191 0</inkml:trace>
  <inkml:trace contextRef="#ctx0" brushRef="#br0" timeOffset="-147849.84">25506 1715 0,'-64'-22'78,"22"22"-46</inkml:trace>
  <inkml:trace contextRef="#ctx0" brushRef="#br0" timeOffset="-147635.73">24701 1778 0,'-21'0'78</inkml:trace>
  <inkml:trace contextRef="#ctx0" brushRef="#br0" timeOffset="-146772.34">26437 1990 0,'0'-21'16,"-21"21"15,-889-254-31,1799 508 0,-2583-445 0,3367 403 16,-1673-191-16,63-42 0,-148 63 0,64-21 15,21 0-15,0 1 0,-21-1 0,0 0 16,21 0-16,-21 0 0,21 0 0,0 1 16,0-1-16,0 0 0,21-21 46,0 0-46,0 0 0,0 0 16,-21-21 0,22 21-16,-22-21 0,0-1 15,0 1-15,0 0 16,0 0-16,0 0 0,0 0 16,0-1-16,-22 1 0,22 0 15,-21 21 1,21-21-16,0 0 15,0 0 1,0-1-16,21 1 16,-21 0-16,0 0 15,22 0-15,-1 0 16,0-1-16,-21 1 16,21 0-16,0 21 15,-21-21-15,0 42 47,0 0-47,0 22 16,0-22-16,0 21 0,0 0 0,0 22 15,0-22-15,0 22 0,0-22 0,0 22 16,0-1-16,0-21 0,0 22 16,0-1-16,0-20 0,0 20 0,0-20 15,0 20-15,0-21 0,0 1 0,-21-1 16,0 0-16,0 1 0,21-22 0,0 21 15,-21-21-15,21 1 16,-22-22-16,22 21 0,0 0 16,-21-21-16,0 0 0,21-21 15,0 0-15,0-1 16,0 1-16,0 0 0,0-21 16,0 21-16,0-22 0,0 22 0,0-21 15,21-1-15,-21 1 0,21 0 0,1 21 16,-22-22-16,21 1 0,0 21 15,-21 0-15,0-22 0,21 22 0,-21 0 16,21 21-16,-21-21 0,0 0 0,21 21 16</inkml:trace>
  <inkml:trace contextRef="#ctx0" brushRef="#br0" timeOffset="-145395.91">22034 3450 0,'-21'0'0,"0"0"15,0 0 1,0 0-16,21-21 47,0 0-47,0 0 15,0 0 1,0-1 0,0 44 46,-21-22-46,21 21-16,0 0 0,0 21 0,0-21 15,0 1-15,0 20 0,0-21 16,0 21-16,0 1 0,-22-22 16,22 21-16,-21-21 0,0 22 0,21-22 15,0 0-15,-21 0 0,21 0 0,-21 1 16,21-1-16,-21 0 0,21-42 62,-22 21-62,22-21 0,0-1 0,0 1 16,0 0-16,0 0 16,0 0-16,0 0 0,0-1 31,22 22-31,-1 0 0,0 0 16,0 0-16,0 0 0,0 0 15,1 0-15,-1 0 0,21 0 0,-21 0 16,0 0-16,1 0 0,-1 0 15,0 0-15,0 0 0,0-21 16,0 0 0,-21 0-16,0 0 15,0 0-15,0-1 16,0 1-16,0 0 16,0 0-1,0 0 1,-21 21-1,21 21-15,0 0 0,0 0 16,-21 0-16,0 22 0,21-22 16,-21 0-16,21 0 0,0 22 0,-21-22 15,21 0-15,-22 0 0,22 0 0,-21 0 16,21 1-16,0-1 0,0 0 16,0 0-1,0 0-15,0-42 47,21 21-47,1-21 0,-1 0 16,0 21-16</inkml:trace>
  <inkml:trace contextRef="#ctx0" brushRef="#br0" timeOffset="-145052.55">22458 3662 0,'21'106'109,"42"-127"-109,-41 21 16,-128-85-16,212 148 0,-85-84 0,-21 0 15,0 0-15,0 0 0,0 0 16,-21-1-16,-1 1 16,1 21-16,0 0 0,0 0 15,0 0-15,0 0 16,21 21-16,0 1 16,0-1-1,21-21 1,0 0-16,0 0 0,0 0 15,0 0-15</inkml:trace>
  <inkml:trace contextRef="#ctx0" brushRef="#br0" timeOffset="-144853.42">22881 3641 0,'85'0'93,"-64"-21"-77</inkml:trace>
  <inkml:trace contextRef="#ctx0" brushRef="#br0" timeOffset="-143485.46">23516 3535 0,'275'-296'63,"-296"232"-32,-868 530-31,1757-932 0,-1101 826 0,424-720 0,-213 360 16,-20 21-16,0-21 0,-1 21 15,1 1-15,0-1 0,21 0 0,-22 0 16,22 0-16,0 0 0,0 1 0,21-1 16,0 0-16,0 0 15,0 0-15,0 0 0,21 1 16,0-1-16,0 0 0,0 0 0,22 0 15,-22 0-15,0 1 0,0-1 16,0 0-16,1 0 0,-1 0 0,-21 0 16,0 1-16,0-1 0,0 0 0,0 0 15,-21 0-15,-1-21 0,1 0 16,0 21-16,0-21 0,0 0 16,0 0-16,-1 0 0,-20 0 0,21 0 15,0 0-15,0-21 0,-1 0 0,1 0 16,21 0-16,-21 21 0,21-21 15,-21-1-15,21 1 16,0 0-16,0 0 0,0 0 16,0 42 15,0 0-31,0 0 16,0 0-16,0 1 0,21-1 0,0 0 15,0 0-15,1 0 16,-1 0-16,0-21 0,0 22 15,0-22-15,0 0 0,1 0 16,-1 0-16,21 0 0,-21 0 0,0 0 16,22 0-16,-1-22 15,0 1-15,-20 21 0,-1-21 0,0 21 16,0-21-16,0 0 0,-21 0 16,21-1-16,-21 1 0,22 0 0,-22 0 15,21 0-15,-21 0 0,0-1 0,0 1 16,0 0-16,0 0 0,0 0 15,0 42 17,-21 0-32,-1 0 0,22 0 15,-21 1-15,0-1 0,21 0 16,0 0-16,0 0 0,0 0 0,-21 1 16,21-1-16,0 0 0,0 0 15,0 0-15,21-21 0,0 21 16,0-21-16,1 0 15,-1 0-15,0 0 0,0 0 0,0 0 16,0 0-16,1 0 0,-1-21 0,0 0 16,0 21-16,0-21 0,0 0 0,1 21 15,-22-21-15,21-1 0,-21 1 16,21 0-16,-21 0 0,21 0 0,-21 0 16,0-1-16,0 1 15,0 42 16,-21 1-31,21-1 16,-21 0-16,21 0 0,0 0 0,0 0 16,0 1-16,0-1 0,0 0 15,0 0-15,0 0 0,0 0 16,21 1 0,0-22-16,0 0 0,0 0 0,1 0 15,-1 0-15,0 0 0,0 0 16,21 0-16,-20-22 0,-1 22 0,0-21 15,0 0-15,0 21 0,0-21 0,1 0 16,-22 0-16,21-1 0,-21 1 16,21 0-16,-21 0 0,0 0 0,0 0 15,0-1-15,0 1 0,0 0 16,0 42 15,0 0-15,0 22-16,-21-22 0,0 0 0,21 21 15,0-20-15,-22 20 0,22 0 16,-21-21-16,0 22 0,21-1 0,-21 0 16,21 22-16,-21-22 0,0 1 15,21 20-15,-22-21 0,1 22 0,0-1 16,0 22-16,0-21 0,0-22 16,21 0-16,-22 1 0,22-22 15,-21 21-15,0-21 0,21 0 0,0 1 16,0-1-16,0 0 0,-21-21 0,21-21 31,0 0-31,0-1 16,0 1-16,0 0 0,0 0 0,21 0 15,0-22-15,-21 22 0,21-21 16,1 0-16</inkml:trace>
  <inkml:trace contextRef="#ctx0" brushRef="#br0" timeOffset="-143144.09">24469 3662 0,'169'-148'93,"-169"254"-77,0-85-16,-169 0 0,338-21 16,-169 21-16,-21-21 0,0 21 15,-1 0-15,1-21 0,0 0 0,0 22 16,0-22-16,0 0 0,-1 0 0,1 0 16,0 0-16,0 0 15,42 0 16,0 0-31,0 0 16,1 0-16,-1 0 16,0 0-16</inkml:trace>
  <inkml:trace contextRef="#ctx0" brushRef="#br0" timeOffset="-142229.58">24701 3725 0,'127'0'94,"-63"-63"-63,-64 42-31,-191 105 0,403-189 0,-191 83 16,-21 1-16,0 0 0,0 0 0,0 0 16,0 0-16,0-1 15,-21 22 17,0 0-17,0 22-15,21-1 0,0 0 16,-21 0-16,21 0 0,0 0 15,-22 1-15,22-1 0,0 0 0,0 0 16,0 0-16,0 0 0,0 1 16,22-1-16,-22 0 0,21-21 15,-21 21-15,21-21 0,0 21 16,0-21-16,0 0 16,1 0-16,-1 0 0,0 0 15,0 0-15,0 0 0,0 0 16,1 0-16,-1 0 0,0-21 15,0 0-15,0 0 0,-21 0 16,0-1-16,21 1 0,-21 0 0,22 0 16,-22 0-16,0 0 0,0-1 0,0 1 15,0 0-15,21 0 0,-21 0 16,0 0-16,0-1 16,-21 22-1,21 22 1,-22-1-16,22 0 15,0 0-15,0 0 16,0 0 0,22-21-1,-1 0 1,0 0-16,0-21 16,-21 0-16,21 0 15,0 0-15,-21 0 16,0 42 15,0 0-31,0 0 16,0 0-16,0 0 0,0 22 15,0-22-15,0 0 0,0 21 0,0-20 16,0-1-16,0 0 0,0 0 0,0 0 16,22 0-16,-1 1 0,-21-1 0,21-21 15,0 0-15,0 21 0,0-21 0,1 0 16,-1 0-16,21 0 0,-21 0 15,0 0-15,1 0 0,-1 0 0,0 0 16,0-21 0,-21 0-16,0-1 15,0 1-15,0 0 16,0 0-16</inkml:trace>
  <inkml:trace contextRef="#ctx0" brushRef="#br0" timeOffset="-138916.33">21315 5017 0,'21'0'0,"0"-22"15,-21 1-15,0 0 16,21 21-16,-21-21 0,0 0 16,0 0-16,0-1 0,0 1 15,0 0-15,0 0 16,0 0-16,21 21 0,-21-21 15,0 42 1,0 0-16,0 0 16,0 0-16,0 22 0,0-22 15,0 21-15,0 0 0,-21 1 0,21-22 16,-21 21-16,21-21 0,0 22 0,-21-22 16,0 0-16,21 21 0,-21-42 0,21 22 15,0-1-15,0 0 0,-22-21 16,22-21 15,22 21-15,-22-21-16,0-1 0,21 22 15,0 0-15,0-21 0,0 21 16,0 0-16,1 0 0,-1-21 0,0 21 16,0-21-16,21 21 0,-20-21 0,-1 21 15,21-21-15,-21 21 0,0-22 16,1 1-16,-1 21 0,0-21 0,0 0 15,-21 0-15,21 0 0,-21-1 16,0 1-16,0 0 0,0 0 16,0 0-16,0 0 0,0-1 15,-21 22 1,21 22-16,-21-1 16,21 0-16,0 0 0,-21 21 15,0-20-15,-1 20 0,22-21 16,0 21-16,-21-20 0,0 20 0,21-21 15,-21 21-15,21-20 0,0-1 0,-21 0 16,21 0-16,0 0 0,-21 0 16,21 1-16,0-1 0,0 0 15,0-42 48,0 0-48,0-1-15,21 1 16</inkml:trace>
  <inkml:trace contextRef="#ctx0" brushRef="#br0" timeOffset="-138468.17">22098 4805 0,'0'-21'15,"0"63"-15,0-63 0,0-21 0,0 63 47,0 0-47,0 0 16,0 21-16,0-20 0,0-1 15,0 21-15,0 0 0,0-20 0,0 20 16,0-21-16,0 21 0,0-20 0,0 20 16,-21-21-16,21 21 0,0-20 0,0-1 15,0 0-15,-21 0 16,21 0-16,-22 0 0,22 1 15,0-44 48,0 1-63,0 0 16,0 0-16,22 21 0</inkml:trace>
  <inkml:trace contextRef="#ctx0" brushRef="#br0" timeOffset="-138114.45">22373 5122 0,'42'-63'62,"-42"42"-46,-42 105-1,63-168 1,-42 84-16,0 0 16,21 21-16,-21-21 0,21 21 15,-21-21-15,21 21 16,0-42 46</inkml:trace>
  <inkml:trace contextRef="#ctx0" brushRef="#br0" timeOffset="-137311.93">22902 4763 0,'0'-22'16,"0"1"15,21 21-31,1-21 0,-1 21 0,-21-21 15,21 0-15,0 21 0,0-21 0,0-1 16,-21 1-16,22 21 0,-22-21 0,21 0 16,-21 0-16,0 0 15,-21 21 1,-1 0-16,-20 0 0,21 0 0,-21 21 16,20 0-16,-20 0 0,21 0 0,-21 0 15,20 1-15,1-1 16,0 0-16,21 0 0,-21 0 0,21 0 15,0 1-15,0-1 0,21 21 0,0-21 16,0 0-16,1 1 0,-1-1 16,0 0-16,0 0 0,0 0 0,0 0 15,-21 22-15,22-22 0,-22 0 0,0 0 16,0 0-16,0 1 0,0-1 16,0 0-16,-22-21 0,1 21 15,0-21-15,0 0 0,-21 21 0,20-21 16,-20 0-16,21 0 0,0 0 0,-22 0 15,22 0-15,0 0 0,0 0 16,0-21-16,0 21 0,-1-21 0,22 0 16,-21 21-16,0-21 15,21-1 1,21 22 0,0 0-1,1 0-15,-1-21 0,0 21 0,0 0 16,0 0-16,0-21 0</inkml:trace>
  <inkml:trace contextRef="#ctx0" brushRef="#br0" timeOffset="-136266.2">23199 4868 0,'42'-42'31,"-42"42"1,0 21-32,-42 0 0,84-21 0,-42 22 0,0-1 15,0 0-15,0 0 0,0 21 16,0-20-16,0-1 0,-21 0 0,21 21 15,0-21-15,0 1 0,0-1 0,-21 0 16,21 0-16,-22 0 16,22 0-1,0-42 1,0 0 0,22 21-16,-1-21 0,-21 0 15,0 0-15,21-1 0,-21 1 0,21 0 16,0 0-16,-21 0 0,0 0 0,21 21 15,1-22-15,-22 1 0,21 21 16,0 0 0,-21 21-1,0 1-15,0-1 16,0 0-16,0 0 0,0 0 0,0 0 16,0 1-16,0-1 15,21 0-15,0 0 0,0-21 16,1 21-16,-1-21 0,0 0 15,0 0-15,0 0 0,0 0 16,1 0-16,-1 0 0,0 0 0,0-21 16,0 0-16,0 21 0,1-21 0,-1 0 15,0-1-15,-21 1 16,21-21-16,-21 21 0,21 0 0,-21-1 16,0 1-16,0 0 0,0 0 15,0 0-15,0 0 0,0-1 16,0 44 15,0-1-31,0 0 16,0 0-16,0 0 0,-21 0 0,21 22 15,-21-22-15,21 0 0,0 0 0,0 0 16,0 1-16,0-1 0,0 0 16,0 0-16,0 0 15,21-21-15,0 0 0,0 0 16,1 0-16,-1 0 0,0 0 15,0 0-15,21 0 0,1 0 16,-22-21-16,0 21 16,0-21-16,0 0 0,1 0 15,-22-1-15,0 1 0,21 0 0,-21 0 16,21 0-16,-21 0 0,0-1 0,0 1 16,0 0-16,0 0 15,0 42 1,0 0-16,0 0 15,0 1-15,0-1 16,0 0-16,0 0 0,0 0 0,0 0 16,0 1-16,0-1 0,0 0 15,0 0-15,0 0 16,0 0 0,21-21-16,0 0 15,-21-21 16,0 0-15,0 0-16,0 0 16,0 0-16</inkml:trace>
  <inkml:trace contextRef="#ctx0" brushRef="#br0" timeOffset="-135931.78">24193 4657 0,'22'42'94,"-44"-84"-63,44 63-31,-44-21 16,1 0-1,0 0-15,21 21 16,-21-21-16,21 21 16,0 0-1,21-21 16</inkml:trace>
  <inkml:trace contextRef="#ctx0" brushRef="#br0" timeOffset="-135440.2">24553 4593 0,'21'0'0,"-42"0"0,42-21 16,1 21-16,-22-21 0,0 0 15,0 0 1,0 42 15,0 0-31,0 0 16,-22 0-16,22 22 0,-21-22 0,21 21 16,-21 0-16,21-20 0,0 20 0,0 0 15,-21 1-15,21-1 16,-21-21-16,21 21 0,0-20 0,-21 20 15,21-21-15,0 0 0,0 0 0,0 1 16,0-1-16,0 0 0,0 0 16,21-21 31,-21-21-47,0 0 0,21 0 15,-21-1-15,0 1 16,0 0-16</inkml:trace>
  <inkml:trace contextRef="#ctx0" brushRef="#br0" timeOffset="-135237.08">24469 4890 0,'275'-64'125,"-254"64"-110,21 0 1</inkml:trace>
  <inkml:trace contextRef="#ctx0" brushRef="#br0" timeOffset="-134898.7">25125 4805 0,'-233'233'125,"296"-106"-94,-549-402-31,1142 190 0,-804 445 0,190-360 0,-21 0 16,0 0-16,0 0 0,22 0 0,-22 0 15,0 0-15,21 0 0,-20 0 0,-1-21 16,0 21-16,0-22 0,0 1 0,0 0 15,1 0-15,-1 0 16,0 0-16,-21-1 0,21-20 0,0 21 16</inkml:trace>
  <inkml:trace contextRef="#ctx0" brushRef="#br0" timeOffset="-134307.79">25569 4509 0,'-84'232'125,"62"1"-109,128-698-16,-233 994 15,127-508-15,-21 0 0,21 0 16,0 0-16,0 1 0,0-1 16,-21-21-1,21-21 32,0-1-47,0 1 16,0 0-16,0 0 0,21 0 15,-21 0-15,21-1 0,-21 1 0,21 0 16,-21 0-16,22 0 0,-1 0 16,21-43-16,-21 43 15,0 0-15,1 0 0,-1 21 16,-21-22-16,21 22 0,0 0 0,0 0 0,0 0 16,1 0-1,-22 22-15,0-1 0,0 0 0,0 0 16,0 0-16,0 0 0,0 22 0,0-22 15,0 0-15,0 0 0,0 0 16,-22 1-16,22-1 0,0 0 16,-21 0-16,21 0 0,0 0 15,0 1 1,-21-22 31,21-22-47,0 1 0</inkml:trace>
  <inkml:trace contextRef="#ctx0" brushRef="#br0" timeOffset="-133708.25">24447 4784 0,'-21'0'0,"42"0"0,-63 0 0,21 0 15,0 0-15,42 0 47,0 0-47,21 0 0,-20 0 16,20 0-16,0 0 15,1-21-15,-1 21 0,0 0 0,1 0 16,-1-22-16,0 22 0,1 0 0,-22 0 16,0 0-16,0 0 0,0 0 0,0 0 15,-42 0 17,0 0-32,0 0 0,0 0 0,-22 0 15,22 0-15,0 22 0,-21-22 0,-1 0 16,22 21-16,-21-21 0,21 0 15,-22 0-15,1 21 0,21-21 0,-21 0 16,20 0-16,1 0 0,0 21 0,0-21 16,42 0 31,0 0-47,0 0 15,-21 21-15</inkml:trace>
  <inkml:trace contextRef="#ctx0" brushRef="#br0" timeOffset="-133298.45">24596 4953 0,'21'-21'0,"-42"42"31,42-21 1,-21 21-32,-21 0 15,21 1-15,0-1 16,0 0-16,0 0 0,0 0 15,21-21 1,0 21 0,0-21-16,21 0 0,-20 0 0,-1 0 15,0 0-15,21 0 0,-21 0 0,1 0 16,-1 0-16,0-21 0,-21 0 31,0 0-15</inkml:trace>
  <inkml:trace contextRef="#ctx0" brushRef="#br0" timeOffset="-132043.7">21378 6075 0,'21'-21'0,"-21"0"16,0-1-16,0 1 16,0 42 15,0 1-15,0-1-16,0 0 0,-21 0 0,0 21 15,21-20-15,-21-1 0,0 21 16,0-21-16,-1 22 0,1-22 0,0 0 15,21 0-15,-21 0 0,0 0 16,21 1-16,-21-22 0,21 21 0,21-21 47,0-21-47,0 21 0,0-22 16,0 22-16,1 0 0,-1-21 0,0 21 15,21-21-15,-21 21 0,1-21 0,-1 0 16,0 21-16,21-21 0,1-1 15,-22 1-15,0 0 16,0 21-16,-21-21 0,0 0 16,0 0-16,21 21 0,-21-22 0,-21 22 47,0 22-47,0-1 15,21 0-15,-21 0 0,21 0 0,0 0 16,-22 22-16,1-22 0,21 21 0,-21-21 15,21 1-15,0 20 0,-21-21 0,21 0 16,-21 0-16,21 1 0,0-1 16,0 0-16,0 0 15,0-42 32,0 0-31,42-22-1,-42 22-15,21 0 0,0 0 0</inkml:trace>
  <inkml:trace contextRef="#ctx0" brushRef="#br0" timeOffset="-131429.83">21780 6202 0,'64'-106'47,"-1"85"-16,-190 148-31,276-254 0,-128 127 16,0 0-16,-21 21 0,21-21 15,-21 21-15,0 0 0,21 1 0,-21-1 16,21 0-16,-21 0 0,0 0 0,0 0 16,0 1-16,0-1 0,0 0 15,0 0-15,0 0 0,-21 0 16,21 1-16,-21-1 0,0 0 0,0 0 16,0-21-16,-1 21 0,1 0 0,0-21 15,-21 22-15,21-1 0,-1-21 16,1 0-16,0 0 0,0 21 0,0-21 15,0 0-15,-1-21 16,22 0-16,0-1 16,0 1-16,0 0 15,0 0-15,22 21 0,-1 0 16,0 0-16,0 0 16,0 0-16,0 0 15,1 21-15,-22 0 16,21-21-16,-21 21 0,0 1 15,21-22-15,-21 21 0,21 0 0,0 0 16,-21 0-16,0 0 16,0 1-1,21-22-15,1 0 32,-1 0-17,0-22 1,0 1-16</inkml:trace>
  <inkml:trace contextRef="#ctx0" brushRef="#br0" timeOffset="-130860.28">22288 6371 0,'0'0'16,"0"-21"-16,0 42 94,0 0-94,0 1 15,0-1 16,22-21-15,-1 0-16,-21-21 16,0-1-16,0 1 15,0 0 1,0 0 0,-21 21-1,-1 21 1,22 0-16,0 0 31,0 1-15</inkml:trace>
  <inkml:trace contextRef="#ctx0" brushRef="#br0" timeOffset="-128732.23">23093 6202 0,'21'0'15,"0"-21"-15,0 21 16,0-21-16,1-1 16,-1 22-16,-21-21 0,21 21 15,0-21-15,0 21 0,-21-21 16,21 21-16,1-21 0,-22 0 16,0-1-1,0 1 1,-22 21-16,1 0 0,0 0 15,0 0-15,0 0 0,-22 0 0,22 0 16,0 0-16,-21 21 0,21-21 0,-1 22 16,1-1-16,0 0 0,0 0 15,0 0-15,21 0 0,-21 1 0,21-1 16,0 0-16,0 0 0,0 0 0,0 0 16,0 1-16,21-1 0,0 0 15,0 0-15,0-21 0,0 21 16,-21 0-16,22 1 0,-1-1 0,0 0 15,0 0-15,-21 0 0,0 0 16,0 1-16,0-1 0,0 0 16,0 0-16,-21 0 15,0 0-15,0-21 0,-1 0 0,-20 0 16,21 0-16,0 0 0,-22 0 0,22 0 16,0 0-16,0 0 0,0 0 0,0 0 15,-1-21-15,22 0 16,0 0-16,-21 21 0,21-21 0,0 0 15,0-1 1,21 22 0,1 0-1,-1 0-15,0 0 16,0 0-16,0-21 0</inkml:trace>
  <inkml:trace contextRef="#ctx0" brushRef="#br0" timeOffset="-128100.4">23326 6329 0,'-22'127'93,"22"-64"-77,22-253-16,-44 402 0,22-191 16,22-21-1,-1 0-15,0 0 0,0 0 16,0 0-16,0 0 0,1-21 0,-1 21 16,21-22-16,-21 1 0,0 21 15,22-21-15,-22 0 0,0 0 0,0 0 16,0-1-16,1 1 0,-22 0 15,0 0-15,21 21 0,-21-21 0,21 21 16,-21-21-16,0 42 31,0 0-15,0 0-16,0 0 0,0 0 0,-21 22 16,21-22-16,0 21 0,-21 1 15,21-1-15,0 0 0,0-21 0,-22 22 16,22-1-16,-21 0 0,0 1 0,21 20 15,-21-20-15,21-1 0,-21 0 0,0 1 16,21-1-16,-22 0 0,1 1 0,21-1 16,0-21-16,-21 21 0,0-20 15,0-1-15,21 0 0,0 0 16,-21 0-16,-1-21 0,1 0 0,0 0 16,0 0-16,0 0 0,-85 0 15,64-21 1,20 21-16,-20-21 0,21 0 0,0 0 15,0-1-15,-1 1 0,1 0 16,0 0-16,21 0 0,-21 0 0,21-1 16,0 1-16,0 0 0,0 0 0,21 0 15,0 0-15,0-1 0,1 1 0,-1 0 16,21-21-16,-21 21 0,22-1 0,-1 1 16</inkml:trace>
  <inkml:trace contextRef="#ctx0" brushRef="#br0" timeOffset="-127571.98">23876 6265 0,'0'106'78,"0"-21"-62,0-276-16,-21 403 15,0-191-15,21 0 0,-22 1 0,22-1 16,-21-21-16,21 21 16,-21-21-1,21-21 1,0 0-16,0-1 15,0 1-15,0 0 0,0 0 16,21 0-16,0-22 0,1 22 0,-1 0 16,-21 0-16,21 0 0,0 0 15,21 21-15,-20-22 0,-1 22 16,0 0-16,0 0 0,0 0 0,0 0 16,1 0-16,-1 0 0,0 22 0,-21-1 15,0 0-15,0 0 0,0 0 0,0 0 16,0 1-16,0-1 0,0 0 15,0 0-15,0 0 0,-21 0 0,21 1 16,-21-1-16,-1-21 0,22 21 0,-21-21 16,21 21-16,0-42 62,21 0-62,1 0 0,-1 21 16</inkml:trace>
  <inkml:trace contextRef="#ctx0" brushRef="#br0" timeOffset="-127299.95">24299 6265 0,'-84'276'110,"84"-192"-95,84-444-15,-147 741 16,84-381-16,0 0 16,0-21-1,0 21-15,1-21 0,-22 0 16,21 0-16,0 0 0,-21-1 0,21 1 15,0 0-15</inkml:trace>
  <inkml:trace contextRef="#ctx0" brushRef="#br0" timeOffset="-126788.27">24638 5969 0,'-106'466'109,"85"-445"-109,0 64 16,21-64-1,148-614-15,-296 1207 16,148-635 15,0 0-31,0-1 16,0 1-16,0 0 0,0 0 15,21 0-15,0 0 0,0-1 0,-21 1 16,21 0-16,1 0 0,-1 0 0,0 0 16,0 21-16,0 0 0,0-22 15,1 22-15,-1 0 0,-21 22 16,0-1-16,0 0 15,0 0-15,0 21 0,0-20 16,0-1-16,0 0 0,0 0 0,0 21 16,0-20-16,-21-22 0,21 21 15,0 0-15,0 0 16,-22-21 15,22-21-15,0 0-1,0 0-15,0-1 16</inkml:trace>
  <inkml:trace contextRef="#ctx0" brushRef="#br0" timeOffset="-126362.53">24998 6329 0,'0'-42'63,"42"105"-32,-21-42-31,-84-63 0,126 105 0,-63-41 0,0-1 16,21 0-16,-21 0 0,0 0 0,0 0 15,0 1-15,0-1 0,0 0 16,0 0-16,-21-21 16,21-21 15,0 0-15,0 0-16,0-1 0,21 1 15,-21 0-15,0 0 0,0 0 16,22 0-16,-22-1 0,21 1 0,-21 0 15,0 0-15,21 21 16,-21-21-16,21 21 31</inkml:trace>
  <inkml:trace contextRef="#ctx0" brushRef="#br0" timeOffset="-125931.83">25336 6265 0,'-63'149'93,"126"-298"-93,-126 319 0,63-107 16,0-42 0,0 1-16,0-1 0,0 0 0,21-21 15,0 0 1,0 0-16,1 0 0,-1 0 16,0 0-16,-21-21 15,21 0-15,0 21 0,-21-22 16,0 1-16,0 0 0,21 0 0,-21 0 15,0 0-15,0-22 0,0 22 0,0 0 16,0 0-16,0 0 0,-21 21 16,0 0-1,0 0-15,0 0 0,0 0 16,21 21-16,0 0 16,0 0-16,-22-21 0,22 21 15</inkml:trace>
  <inkml:trace contextRef="#ctx0" brushRef="#br0" timeOffset="-125392.25">25739 6329 0,'-85'190'125,"170"-380"-125,-170 402 0,43-170 16,42-21-1,0-42 17,0 0-32,0 0 15,0-1-15,21 1 16,0 0-16,-21 0 0,21 0 0,0 0 16,0-1-16,1 1 0,-1 0 15,-21 0-15,21 0 0,0 21 16,0 0-16,0 0 0,1 0 15,-22 21 1,0 0-16,0 0 0,0 0 16,0 1-16,0-1 0,0 0 0,0 0 15,0 0-15,0 0 0,0 1 16,0-1-16,0 0 16,0-42 46,0 0-62,0-1 16,21 22-16</inkml:trace>
  <inkml:trace contextRef="#ctx0" brushRef="#br0" timeOffset="-125084.33">26056 6287 0,'-21'105'78,"21"-20"-62,21-275-1,-42 401-15,21-190 0,0-42 63,0 0-47,0 0-16,0 0 0,0 0 15</inkml:trace>
  <inkml:trace contextRef="#ctx0" brushRef="#br0" timeOffset="-124875.71">26077 6181 0</inkml:trace>
  <inkml:trace contextRef="#ctx0" brushRef="#br0" timeOffset="-124399.6">26183 6287 0,'-42'211'125,"-1"-168"-93,22-403-32,127 466 0,-191 169 31,107-275-31,-1 21 16,0-21-16,-21 21 0,21-21 15,0 21-15,0-21 0,1 21 16,-22 1-16,21-22 0,-21 21 0,21 0 15,-21 0-15,0 0 0,0 0 0,0 1 16,0-1-16,0 0 0,0 0 16,-21 0-16,0-21 0,-1 21 0,22 1 15,-21-22-15,0 21 0,0-21 0,0 0 16,0 0-16,-1 21 0,1-21 16,0 0-16,0 0 0,0 0 15,21-21 1,0 0-16,0-1 15,0 1-15,0 0 16,21 0-16,0 0 16</inkml:trace>
  <inkml:trace contextRef="#ctx0" brushRef="#br0" timeOffset="-124072.2">26289 6435 0,'0'-85'79,"-21"149"-48,21-43-31,21-21 15,-42 21-15,0 0 0,21 0 0,0 0 16,0 1-16,0-1 16,21-21 15,0 0-31,0 0 16,0-21-1,0 21-15</inkml:trace>
  <inkml:trace contextRef="#ctx0" brushRef="#br0" timeOffset="-123577.73">26437 6435 0,'-85'127'110,"170"-254"-79,-148 254-15,84-127-16,0-21 0,-21-1 15,21 22-15,-21-21 0,21 0 16,-21 0-16,0 0 0,0 0 15,21-22-15,-21 22 0,22-21 0,-22 21 16,0-22-16,0 1 0,0 21 0,0-22 16,0 22-16,0-21 0,0 21 15,0 0-15,0-1 0,-22 44 32,22-1-17,-21 0-15,21 21 0,0-21 0,-21 1 16,21 20-16,0-21 0,0 21 15,0-20-15,0-1 0,0 21 0,0-21 16,21 0-16,-21 1 0,21-1 0,-21 0 16,0 0-16,22 0 0,-1 0 15,0-21 1,0 0 0</inkml:trace>
  <inkml:trace contextRef="#ctx0" brushRef="#br0" timeOffset="-122284.14">21040 8001 0,'21'0'0,"-21"-21"15,21 0 1,-21 0-16,0-1 15,0 1-15,21 0 16,-21 42 31,0 0-47,0 1 0,0 20 16,0-21-16,0 21 0,0-20 0,-21 20 15,0-21-15,0 0 0,21 22 0,-22-22 16,1 0-16,0 0 0,0 0 0,0 0 15,0-21 1,21 22-16,0-44 31,21 22-15,0-21-16,0 21 16,0 0-16,0 0 15,1 0-15,-1-21 0,0 21 0,0 0 16,0 0-16,0 0 0,1-21 0,-1 21 15,0-21-15,0 21 0,-21-21 0,21 21 16,0-22-16,-21 1 16,0 0-16,22 0 0,-22 0 15,0 0-15,0-1 0,0 1 16,-22 21-16,1 0 16,0 0-1,0 21-15,21 1 16,-21 20-16,21-21 0,0 0 15,0 0-15,0 22 0,-21-22 0,21 0 16,-22 0-16,22 22 0,0-22 0,0 0 16,0 0-16,0 0 0,0 0 15,0 1-15,0-1 16,0-42 46,22 21-62,-22-22 0,21 1 16,0 0-16</inkml:trace>
  <inkml:trace contextRef="#ctx0" brushRef="#br0" timeOffset="-121647.81">21717 8022 0,'85'-127'94,"-22"127"-79,-63 21-15,-148 85 0,317-212 16,-169 128-16,0-1 0,0 0 16,0 0-16,0 0 0,0 0 15,-21 1-15,21-1 0,-21 0 16,0 0-16,0-21 0,-1 21 0,1 0 16,0-21-16,0 22 0,0-22 0,0 0 15,21 21-15,-22-21 16,22-21 15,22 21-31,-22-22 16,21 22-16,0 0 0,0 0 0,0 0 15,0 0-15,1 0 0,-1 0 16,0 0-16,-21 22 0,21-1 16,-21 0-16,0 0 15,0 0-15,0 0 16,0 1-16,0-1 0,-21-21 15,0 21-15,0-21 0,-1 21 16,1-21-16,0 0 0,0 0 16,0 21-16,0-21 15,-1 0-15,1 0 0,0 0 16,0 0-16,0 0 16,21-21 30,21 21-46,0 0 16,0-21-16,0 21 0,1-21 16</inkml:trace>
  <inkml:trace contextRef="#ctx0" brushRef="#br0" timeOffset="-121439.7">22119 8234 0,'42'-64'109</inkml:trace>
  <inkml:trace contextRef="#ctx0" brushRef="#br0" timeOffset="-120908.68">23135 7811 0,'-21'0'0,"42"0"0,-42-22 0,42 1 47,0 21-47,0 0 0,22 0 15,-1 0-15,0-21 0,1 21 0,20 0 16,-20 0-16,20 0 0,1-21 16,-1 21-16,-21 0 0,22 0 0,-22 0 15,1 0-15,-1 0 0,-21 0 0,0 0 16,0 0-16,-42 0 16,0 0-1,-21 0-15,21 0 0,-1 0 0,-20 0 16,21 0-16,0 0 0,0 0 0,-1 0 15,1 0-15,0 0 0,0 0 16</inkml:trace>
  <inkml:trace contextRef="#ctx0" brushRef="#br0" timeOffset="-120686.59">23622 7726 0,'-233'741'172,"275"-784"-157,-20 22-15,-1 0 0,0 0 16,0 0-16,21 0 0</inkml:trace>
  <inkml:trace contextRef="#ctx0" brushRef="#br0" timeOffset="-120180.11">23939 7916 0,'-127'508'156,"254"-1016"-125,-254 995-31,127-508 16,0 0-16,0 0 15,22 0-15,-1-22 0,-21 22 16,21 0-16,0 0 0,0-22 0,0 22 16,22-21-16,-22 21 0,0 0 15,0-1-15,0 1 0,1 0 0,-1 21 16,0 0-16,0 0 16,0 0-16,-21 21 15,0 22-15,0-22 0,0 0 16,0 0-16,0 21 0,0-20 0,0-1 15,0 21-15,0-21 0,0 0 0,-21 1 16,21-1-16,-21 0 0,21 0 16,-21 0-16,21 0 0,0 1 31,-21-22-31,21-22 31,0 1-15,0 0-16,0 0 15</inkml:trace>
  <inkml:trace contextRef="#ctx0" brushRef="#br0" timeOffset="-119884.16">24447 8022 0,'-21'339'110,"21"-318"-110,-21 21 31,0-42-31,84-402 0,-126 783 31,63-402-31,0 0 16,0 0-16,0 0 0,21-1 15</inkml:trace>
  <inkml:trace contextRef="#ctx0" brushRef="#br0" timeOffset="-119592.2">24532 7811 0,'85'0'125,"-128"-22"-110,1 44-15,63-44 16,-42 22-16,0 0 0,21 22 31,0-1-31,0 0 16,0 0 0,21-21-16,0 0 0</inkml:trace>
  <inkml:trace contextRef="#ctx0" brushRef="#br0" timeOffset="-119160.5">24955 8086 0,'-63'0'110,"-1"84"-79,191-168-31,-254 190 0,106-85 0,21 0 16,0 0-16,21-21 15,1 0-15,-1 21 0,0-21 16,0 0-16,0 21 15,0-21-15,1 0 0,-1 0 0,-21 22 16,0-1-16,0 0 16,0 0-16,-21-21 15,-1 0-15,1 21 16,0-21-16,0 0 0,0 0 0,0 0 16,-22 21-16,22-21 0,0 0 15,0 0-15,0 0 0,-1 0 0,1 0 16,0 0-16,0 0 15,0 0-15,0 0 16</inkml:trace>
  <inkml:trace contextRef="#ctx0" brushRef="#br0" timeOffset="-118291.98">21675 9313 0,'0'0'0,"-22"0"15,22 22 17,0-1-17,0 0-15,0 0 0,0 0 0,-21 22 16,21-22-16,0 21 0,0-21 0,-21 22 16,0-22-16,21 21 0,-21-21 15,21 22-15,0-22 0,-21 0 0,21 0 16,-22 0-16,22 0 15,22-21 1,-1 0 0,-21-21-16,21 0 0,21 0 0,-21 0 15,1 0-15,-1-1 0,21 1 0,-21-21 16,0 21-16,1 0 16,-1-1-16,-21 1 0,21 0 0,-21 42 31,0 0-31,-21 1 15,21 20-15,-21-21 0,-1 21 0,22-20 16,-21 20-16,0-21 0,21 21 16,-21-20-16,21-1 0,-21 0 0,0 0 15,21 0-15,0 0 0,0 1 0,-22-1 16,22 0-16,22-42 47,-22 0-47,21 21 15,0-22-15,0 1 0,0 0 0</inkml:trace>
  <inkml:trace contextRef="#ctx0" brushRef="#br0" timeOffset="-117850.33">22119 9462 0,'-169'338'125,"190"-338"-94,127-338-31,-275 676 0,148-359 0,0 21 0,1 0 15,-1 0-15,-21-21 0,21 21 0,0-21 16,0 21-16,0 0 0,-21 21 47,0 0-47,0 0 0,0 0 0,0 22 16,-21-22-16,21 0 0,-21 0 15,0 0-15,21 1 0,0-1 0,0 0 16,-21-21-16,21 21 0,0 0 0,-21 0 15,21-42 32,0 0-47,0 0 16,0 0-16,0 0 0,21-1 0,-21 1 16</inkml:trace>
  <inkml:trace contextRef="#ctx0" brushRef="#br0" timeOffset="-117572.22">22437 9631 0,'63'21'141,"-84"-21"-110,-21-21-31,105 42 31,-42-21-15</inkml:trace>
  <inkml:trace contextRef="#ctx0" brushRef="#br0" timeOffset="-117238.34">23220 9356 0,'106'-106'47,"126"106"-15,-189 0-32,-424 106 0,825-212 0,-423 106 0,22 0 15,-22 0-15,21 0 0,-63 0 47,0 0-47,0 0 0,0 0 0,-1 0 16,1 0-16,0 0 0,0 0 15,0 0-15,0 0 0</inkml:trace>
  <inkml:trace contextRef="#ctx0" brushRef="#br0" timeOffset="-116992.29">23580 9250 0,'-212'593'171,"212"-636"-139,0 22-32,21-21 15,0 21-15,0-1 0,1 1 16</inkml:trace>
  <inkml:trace contextRef="#ctx0" brushRef="#br0" timeOffset="-116532.65">23791 9271 0,'-106'508'140,"106"-508"-108,106-508-32,-212 995 0,106-508 15,22 21-15,-1-21 0,-21-1 16,0 1-16,21 0 0,0-21 0,0 21 16,0-1-16,-21-20 0,22 21 0,-1 0 15,0 0-15,0-1 0,0 1 0,0 21 16,1 0-16,-1 0 15,0 0-15,0 21 16,-21 1-16,0-1 0,0 21 0,0-21 16,0 0-16,0 1 0,0 20 0,0-21 15,0 0-15,0 0 0,0 1 0,0-1 16,-21 0-16,0 0 16,21 0-16,-21-21 0,21 21 15,0-42 16,0 0-31,21 0 0,-21 0 16,21 0-16</inkml:trace>
  <inkml:trace contextRef="#ctx0" brushRef="#br0" timeOffset="-116152.35">24257 9462 0,'233'275'140,"-233"-254"-140,-64 42 16,-105-422-16,338 697 31,-169-359-15,0 0-16,0 0 0,0 0 0,21-1 15,-21 1-15,22-21 0,-22 21 16,0 0-16,21-22 0,0 22 0,-21 0 16,21-21-16,-21 20 0,21 1 15,-21 0-15,21 21 0,1 0 16,-1 0-16,0 0 15,0 0 1,0 0-16</inkml:trace>
  <inkml:trace contextRef="#ctx0" brushRef="#br0" timeOffset="-115943.74">24892 9398 0,'-42'-42'79</inkml:trace>
  <inkml:trace contextRef="#ctx0" brushRef="#br0" timeOffset="-115415.72">24977 9398 0,'21'-63'47,"-106"63"-32,64 63-15,42-105 0,-42 42 0,106 42 16,-191-63-16,106 42 0,-21 0 0,-1-21 15,1 21-15,0 22 0,0-22 0,21 0 16,-21 0-16,21 0 0,-21 1 0,21-1 16,0 0-16,0 0 0,0 0 0,0 0 15,0 1-15,21-22 0,0 21 16,0-21-16,0 0 0,0 0 16,1 0-16,20 0 0,-21 0 0,0 0 0,22 0 15,-22 0-15,0-21 0,0 21 16,21-22-16,-20 1 0,-1 0 0,0 0 15,-21 0-15,0 0 0,0-1 0,0 1 16,0-21-16,0 21 0,0 0 16,0-22-16,-21 22 0,21 0 0,-21 21 15,-1-21-15,1 21 0,-21 0 0,21 0 16,0 0-16,-1 0 0,1 0 0,0 0 16,0 0-16,0 21 0,0-21 0,21 21 15,0 0 1,0 0-16,0 1 0,21-22 15,0 0-15,0 0 0,0 21 0,0-21 16</inkml:trace>
  <inkml:trace contextRef="#ctx0" brushRef="#br0" timeOffset="-114884.2">25379 9398 0,'-43'318'141,"107"-340"-126,-85-274 1,63 571-16,-21-275 0,-21-21 0,21 0 16,1 0-16,-1 21 0,0-21 0,-21-1 15,21 1-15,0 0 0,0 21 16,1 0 0,-22 21-1,0 0-15,21 1 0,-21-1 16,21 0-16,0 0 15,0-21-15,0 21 0,1-21 16,-1 0-16,0 0 0,0 0 0,0 0 16,0 0-16,1-21 0,-1 21 0,0-21 15,0 0-15,-21 0 0,21-1 0,-21 1 16,21 0-16,-21 0 0,0-21 16,0 20-16,0-20 0,0 21 0,0-21 15,0 20-15,0 1 0,0 0 0,0 0 16,0 0-16,-21 21 0,0 0 15,0 0-15,0 0 16,0 0 0,-1 0-16,1 21 0,0-21 15</inkml:trace>
  <inkml:trace contextRef="#ctx0" brushRef="#br0" timeOffset="-113956.02">21209 10710 0,'0'0'16,"0"-21"-16,0 0 15,21 21-15,0 0 0,0 0 0,-21-21 0,22 21 16,-1 0-16,0 0 0,0 0 15,-21 21 1,0 0-16,0 0 16,0 1-16,0-1 15,0 0-15,-21 0 0,0 0 0,21 0 16,-21 1-16,-1-1 0,1 0 0,0 0 16,21 0-16,-21 0 0,0 1 0,0-22 15,21 21-15,-22-21 0,22 21 16,0-42 15,0 0-31,22-1 0,-1 22 16,0-21-16,0 21 0,0 0 15,0 0-15,1 0 0,-1 0 16,0 0-16,0 0 0,0 0 0,0 0 16,1 0-16,-1 0 0,0 0 15,0 0 1,0 0-16,-21-21 15,0 0 1,0 0-16,0 0 16,0-1-16,0 1 15,-21 42 17,0 1-32,21-1 0,-21 0 15,21 0-15,0 0 0,-21 0 0,21 1 16,-22-1-16,22 0 0,0 0 0,0 0 15,0 0-15,0 1 0,0-1 16,0 0 0,0 0-16,22-21 31,-1-21-31,0 0 16,0 0-16,0-1 0,0 22 0,1-21 15</inkml:trace>
  <inkml:trace contextRef="#ctx0" brushRef="#br0" timeOffset="-113488.39">21950 10795 0,'63'64'172,"-84"-43"-141,-21-106-31,84 191 0,-21-106 0,0 0 15,1 0-15,-1 0 0,0 0 16,0 21-16,0 0 0,0-21 16,1 21-16,-1 1 0,0-22 0,-21 21 15,0 0-15,0 0 0,0 0 16,0 0-16,-21 1 16,0-22-1,-1 21-15,1-21 0,0 0 0,0 0 16,0 0-16,0 0 0,-1 0 15,1 0-15,0 0 0,21-21 47,21 21-47,0-22 0,1 1 16</inkml:trace>
  <inkml:trace contextRef="#ctx0" brushRef="#br0" timeOffset="-113287.27">22458 10986 0,'106'-85'110</inkml:trace>
  <inkml:trace contextRef="#ctx0" brushRef="#br0" timeOffset="-112808.15">23093 10710 0,'-21'0'15,"-22"-21"-15,107 42 0,-149-42 0,64 0 0,0 21 16,0 0-16,-1-21 0,22 0 16,43 0-16,-22 21 15,21-22-15,1 22 0,20 0 16,-21 0-16,43-21 0,-21 21 15,-1 0-15,22 0 0,42 0 16,-64 0-16,1 0 0,-22-21 0,0 21 16,-20 0-16,-1 0 0,-42 0 31,-1 0-31,1 0 0,-21 0 0,21 0 16,-22 0-16,22 0 0,-21 0 0,21 0 15,0 0-15,-22 0 0,22 0 0,0 21 16,0-21-16,0 0 0</inkml:trace>
  <inkml:trace contextRef="#ctx0" brushRef="#br0" timeOffset="-112547.64">23431 10583 0,'-105'657'156,"105"-636"-140,105-699-16,-210 1335 15,105-679-15,21 1 0,0 0 16,0 0-16,0 0 0,22-22 15,-22 22-15,0-21 0</inkml:trace>
  <inkml:trace contextRef="#ctx0" brushRef="#br0" timeOffset="-111963.71">23812 10668 0,'-105'381'157,"210"-762"-126,-210 741 0,105-381-31,0 0 16,0-1-16,21 22 0,-21-21 15,0 0 1,21 0 0,0 21-16,0 0 15,-21-21-15,21 21 0,1 0 16,-1-21-16,0 21 0,-21-22 0,21 22 15,0-21-15,0 21 0,1 0 16,-1-21-16,0 21 16,0 0-16,-21 21 15,21 0-15,-21 1 0,0-1 16,0 0-16,0 0 0,0 0 0,0 0 16,0 1-16,0-1 0,0 0 15,0 0-15,0 0 0,0 0 16,0 1-16,-21-22 15,21 21-15,-21-21 16,21 21-16,-21-21 16,21-21 15,0 0-15,21 21-16,0-22 0</inkml:trace>
  <inkml:trace contextRef="#ctx0" brushRef="#br0" timeOffset="-111558.97">24342 10837 0,'190'212'157,"-211"-212"-157,-21-21 46,-85-170-46,254 361 0,-127-191 16,0-1-16,21 1 0,0 0 16,0 0-16,-21-21 0,21 20 0,0 1 15,-21 0-15,22 0 0,-1 0 0,-21 0 16,21-1-16,0 1 16,0 21-16,0 0 15,1 0-15,-1 21 16,0-21-16</inkml:trace>
  <inkml:trace contextRef="#ctx0" brushRef="#br0" timeOffset="-111112.3">25040 10774 0,'-233'127'110,"191"0"-95,317-381 1,-550 529-16,275-254 0,0 0 0,21 1 0,0-22 15,0 0-15,1 0 0,-1 0 0,0 0 16,0 0-16,21 0 0,-20 0 16,-1 0-16,0-22 0,0 22 0,0-21 15,0 0-15,1 0 16,-22 0-16,21 0 0,-21-1 0,0-20 16,0 21-16,0 0 0,0-22 0,0 22 15,0-21-15,0 21 0,0 0 0,0-1 16,-21 1-16,-1 0 0,1 21 15,0 0-15,0 0 0,0 0 16,0 0-16,-1 0 0,1 0 16,0 21-16,21 0 0,0 1 15,0-1-15,21-21 16</inkml:trace>
  <inkml:trace contextRef="#ctx0" brushRef="#br0" timeOffset="-110518.9">25400 10774 0,'-42'148'78,"-1"-42"-46,128-360-32,-170 529 0,85-254 15,21-21 17,1 0-32,-1-21 15,0 0-15,0 21 0,-21-21 16,21 0-16,0-1 0,-21 1 15,22 21-15,-22-21 0,21 0 0,0 0 16,-21 0-16,21 21 16,0 0-1,-21 21 1,0 0-16,0 0 0,0 0 16,0 0-16,21 1 15,1-1-15,-1-21 16,0 0-16,0 0 0,0 0 15,0 0-15,1 0 0,-1 0 16,0 0-16,-21-21 16,21 21-16,-21-22 0,0 1 15,0 0-15,0 0 0,0 0 16,0 0-16,0-22 16,0 22-16,0 0 0,0 0 15</inkml:trace>
  <inkml:trace contextRef="#ctx0" brushRef="#br0" timeOffset="-110043.78">26310 10816 0,'-85'-106'94,"170"212"-94,-254-148 15,148 63 1,-1 0-16,22 0 0,0 1 16,0-1-16,22-21 15,-22 21 1,21-21-16,0 0 0,0 21 0,0-21 16,0 0-16,1 0 0,-22 21 15,21-21-15,0 21 0,0 1 16,-21-1-16,0 0 15,0 0-15,0 0 16,-21-21-16,0 0 0,0 21 16,-1-21-16,1 0 0,0 0 0,0 0 15,0 0-15,0 0 0,-1 0 16,1 0-16,0 0 0,0 0 16,0 0 30,0 0-46,21-21 0</inkml:trace>
  <inkml:trace contextRef="#ctx0" brushRef="#br0" timeOffset="-109311.9">21907 10753 0,'22'0'31,"-1"0"-31,0 0 0,0 0 15,0 0-15,0-21 0,1 21 16,-1 0-16,0-22 0,0 22 0,0-21 16,0 21-1,1 0 1,-1 0 0,0 0-16,0 0 15,0 0 1,0 0-16</inkml:trace>
  <inkml:trace contextRef="#ctx0" brushRef="#br0" timeOffset="-108131.95">21653 12129 0,'22'0'0,"-44"0"0,44-22 0,-1 22 16,0-21-16,0 0 16,0 21-16,-21-21 0,21 21 15,-42 21 16,0 0-31,21 0 0,-21 1 0,0-1 16,0 21-16,-1-21 0,1 22 16,21-22-16,-21 0 0,0 21 15,0-21-15,21 1 0,-21-1 0,21 0 0,-22-21 16,22 21-16,-21-21 0,21 21 16,21-21-1,1-21 1,-1 21-16,-21-21 0,21 21 0,0 0 15,0-21-15,0 21 0,1 0 16,-1-21-16,0-1 0,0 22 16,0 0-16,0 0 0,1 0 15,-1-21-15,0 21 0,-21-21 16,21 21-16,-21-21 0,21 21 16,-21-21-16,0 0 0,0-1 15,0 1 1,-21 42 15,0-21-31,21 22 0,0-1 0,-21 21 16,0-21-16,21 0 0,-22 1 15,22 20-15,0-21 0,-21 0 16,0 22-16,21-22 0,0 0 0,-21 0 16,0 0-16,0 0 0,21 1 15,0-1 1,0-42 31,21 21-47,0-22 0,0 1 15</inkml:trace>
  <inkml:trace contextRef="#ctx0" brushRef="#br0" timeOffset="-107599.43">22479 12150 0,'0'-43'31,"0"86"1,-21-86-32,0 65 0,-1-22 15,1 21-15,21 0 0,-21 0 16,0 0-16,0 22 0,0-22 0,-1 0 16,22 21-16,-21-21 0,0 22 0,0-22 15,21 21-15,0-21 0,0 1 0,0-1 16,0 0-16,0 0 0,0 0 15,0 0-15,21-21 16,0 0-16,0 0 0,1 0 16,-1 0-16,0 0 0,0 0 0,0 0 15,-21-21-15,21 21 0,1-21 16,-22 0-16,21 21 0,-21-21 0,0 0 16,0-1-16,0 1 0,-21 0 15,-1 21-15,1 0 0,0 0 16,0 0-16,0 0 0,0 0 15,-1 0-15,1 0 16,21 21-16,-21-21 0,21 21 16,-21 1-16,21-1 15,21-21 1,0 0-16,0 0 16</inkml:trace>
  <inkml:trace contextRef="#ctx0" brushRef="#br0" timeOffset="-107398.8">22818 12383 0,'-22'-43'94</inkml:trace>
  <inkml:trace contextRef="#ctx0" brushRef="#br0" timeOffset="-106647.41">23326 11938 0,'0'0'16,"0"-21"-16,0 0 0,0 0 16,0-1-16,0 1 0,0 0 15,0 0 1,0 42-1,0 0-15,0 22 16,-22-1-16,1 0 0,21 1 16,-21-1-16,21 21 0,0-20 0,-21-1 15,0 22-15,21-22 0,-21 0 0,21-21 16,0 22-16,0-1 0,0-21 16,0 0-16,0 1 0,0-1 0,0 0 15,21-42 16,-21 0-15,0-1-16,0 1 0,0 0 16</inkml:trace>
  <inkml:trace contextRef="#ctx0" brushRef="#br0" timeOffset="-106427.83">23177 12192 0,'466'-106'125</inkml:trace>
  <inkml:trace contextRef="#ctx0" brushRef="#br0" timeOffset="-106040.04">23622 12150 0,'63'360'203,"-63"-445"-188,-508-148 1,1016 445-16,-486-233 0,-107-212 0,191 444 0,-85-232 0,0 0 16,-21 0-16,21 21 0,0-21 0,1 21 15,-1 0-15,-21-21 16,21 21-16,0 0 0,0 0 16,-21-22-16,21 22 0,-21-21 31,0 0-16,-21 21 1</inkml:trace>
  <inkml:trace contextRef="#ctx0" brushRef="#br0" timeOffset="-104320.23">24299 12298 0,'21'0'15,"-21"-21"1,22 21 0,-22-21-16,21-1 15,-21 1-15,0 0 16,0 0-16,0 0 16,0 0-16,-21 21 15,-1-22-15,1 22 16,0 0-16,0 0 15,0 0-15,0 22 0,-1-22 0,1 21 16,21 0-16,-21 0 0,0 0 0,0 0 16,0 1-16,-1-1 0,1 21 15,0-21-15,21 0 0,0 22 0,0-22 16,0 0-16,0 0 0,0 0 16,0 1-16,21-22 0,0 0 15,1 0-15,-1 0 0,0 0 0,0 0 16,0 0-16,0 0 15,1-22-15,-1 1 0,0 0 16,0 0-16,-21 0 0,21 0 16,-21-1-16,21-20 0,-21 21 15,22 0-15,-22 0 0,21-1 16,-21 1-16,0 0 0,0 0 16,0 42-1,0 0 1,0 0-16,0 1 0,0-1 15,0 0-15,0 0 0,0 0 16,0 0-16,0 1 0,0-1 16,21-21-16,0 0 0,-21 21 0,21-21 15,0 0-15,1 0 0,-1 0 16,0 0-16,0 0 0,21 0 16,-20 0-16,-1-21 0,0 21 0,0-21 15,0-1-15,0 22 0,1-21 16,-1 0-16,-21 0 0,0 0 0,21 21 15,-21-21-15,0-1 0,0 1 16,0 0-16,0 0 16,0 42-1,-21 0-15,21 0 16,-21 1-16,21-1 0,0 0 16,-22 0-16,22 0 0,0 0 15,-21-21-15,21 22 0,0-1 0,-21-21 16,21 21-16,0-42 62,0 0-46,21-1-16,0 1 0,1 0 16,-1 0-16,0-21 0,0 20 0,0 1 15,64-63 1,-64 62-16,21 22 0,-20 0 15,-1 0-15,0 0 0,0 0 0,0 22 16,-21-1-16,21 0 0,-21 0 16,0 0-16,0 0 15,0 22-15,0-22 0,0 0 0,0 0 16,0 0-16,0 1 0,0-1 0,0 0 16,0 0-16,0 0 0,0 0 15,22-21 16,-1 0-31,0-21 16,0 0-16,0 21 0,0-21 0,1 0 16,-1 0-16,0 21 0,21-22 0,-21-20 15,1 21-15,-1 0 0,0 0 16,0-1-16,0 1 0,22-42 16,-43 42-16,0-1 0,-22 22 31,1 0-31,0 0 0,0 0 15,0 22-15,0-1 0,21 0 16,-22 0-16,22 0 0,0 0 16,0 1-16,0-1 0,0 0 15,22 0-15,-1 0 0,0 0 16,0-21-16,0 22 0,-21-1 16,21-21-16,1 21 0,-1-21 15,0 21-15,-21 0 0,0 0 16,-21-21-1,0 0-15,-1 0 16,1 0-16,0 0 16,0 0-16,0 0 0,0 0 15,-1 0-15,22-21 47,22 21-47,-1-21 0</inkml:trace>
  <inkml:trace contextRef="#ctx0" brushRef="#br0" timeOffset="-104056.22">25696 12213 0,'-42'254'141,"84"-508"-125,-84 487 15,42-254-31,0 0 0,0 0 15</inkml:trace>
  <inkml:trace contextRef="#ctx0" brushRef="#br0" timeOffset="-103851.6">25760 12023 0,'-21'0'109</inkml:trace>
  <inkml:trace contextRef="#ctx0" brushRef="#br0" timeOffset="-103446.35">26098 12192 0,'-21'169'156,"42"-105"-125,-359-466-31,676 825 0,-338-677 16,0 529-16,-21-275 0,0 0 15,0 0-15,0 0 0,0 0 0,-1 0 16,1 0-16,0 0 0,0 0 0,0 0 16,0 0-16,-1 0 0,1 0 15,42 0 17,1-21-17,-1 21-15,0-21 0,0 21 16</inkml:trace>
  <inkml:trace contextRef="#ctx0" brushRef="#br0" timeOffset="-102202.25">26247 12256 0,'21'0'16,"21"-22"15,-105 44-31,147-44 0,-63 1 16,1 0-1,-22 0 1,21 21-16,-21-21 0,0 0 16,0-1-1,0 44 17,-21-1-17,-1 0-15,1 0 0,21 0 0,-21 0 16,21 1-16,0-1 0,-21 0 0,21 0 15,-21 0-15,21 0 0,0 1 16,0-1-16,0 0 16,0 0-1,21-21-15,0 0 0,0 0 16,0 0-16,1 0 16,-1 0-16,0 0 15,0 0-15,0 0 16,0-21-16,1 0 0,-1 0 0,0 21 15,-21-22-15,21 1 0,0 0 16,-21 0-16,0 0 0,21 0 16,-21-1-16,0 1 0,0 0 15,0 0-15,0 42 32,-21 0-32,21 0 15,0 1-15,-21-1 0,0 0 16,21 0-16,0 0 15,0 0-15,-21-21 0,21 22 16,0-1-16,-21-21 0,21-21 78,21-1-78,0 22 0,0-21 0,-21 0 16,21 0-16,0 21 0,1-21 0,-22 0 15,21-1-15,-21 1 0,21 21 16,0 0-16,-21 21 31,0 1-31,0-1 16,0 0-16,0 0 0,0 0 16,21 0-16,-21 1 15,21-22-15,1 0 0,-22 21 16,21-21-16,0 0 0,0 0 0,0 0 15,0 0-15,1 0 0,-1 0 16,0 0-16,0-21 16,-21-1-16,21 1 0,0-21 15,1 21-15,-22 0 16,0-22-16,21 1 0,0 0 0,0-1 16,-21 1-16,21 0 0,-21-1 15,21 22-15,-21-21 0,0 21 0,0-43 16,0 43-1,-21 42 17,0 0-32,21 0 0,0 1 15,-21 20-15,0-21 0,21 21 0,-21-20 16,21 20-16,0 0 0,0-21 16,-22 22-16,22-1 0,0-21 0,0 22 15,0-22-15,0 0 0,0 0 0,0 0 16,0 0-16,0 1 0,0-1 0,0 0 15,0 0 1,22-21-16,-1 0 0,0 0 16,0 0-16,0 0 15,0-21-15,1 0 16,-22 0-16,0-1 0,21 1 16,-21 0-16,0 0 15,0 0-15,0 0 0</inkml:trace>
  <inkml:trace contextRef="#ctx0" brushRef="#br0" timeOffset="-101994.64">26945 12150 0,'233'-106'140</inkml:trace>
  <inkml:trace contextRef="#ctx0" brushRef="#br0" timeOffset="-101368.28">26098 12129 0,'0'-22'0,"0"44"0,0-65 15,0 22 1,0 0-16,-21 21 31,0 0-31,0 0 0,0 21 16,21 0-16,-21-21 0,-1 21 16,22 1-16,0-1 0,-21-21 0,21 21 15,0 0-15,0 0 16,0 0-16,0 1 0,21-1 15,1 0-15,-1-21 0,0 21 16,0-21-16,21 21 0,-20-21 0,-1 0 16,0 21-16,0-21 0,-21 22 15,0-1-15,0 0 16,-21-21 0,0 0-16,0 21 0,-1-21 0,-20 0 15,21 0-15,0 0 0,0 0 16,-1 21-16,1-21 0,0 0 0,0 0 15,0 0 17,21-21-32,-21 0 15,21 0-15</inkml:trace>
  <inkml:trace contextRef="#ctx0" brushRef="#br0" timeOffset="-101111.27">25908 11938 0,'-64'-63'125</inkml:trace>
  <inkml:trace contextRef="#ctx0" brushRef="#br0" timeOffset="-100067.95">21696 13526 0,'0'0'0,"0"-43"16,0 22-16,0 0 16,0 0-1,0 42 17,0 0-32,0 0 0,0 0 0,0 22 15,0-22-15,0 21 0,-21-21 0,-1 22 16,1-22-16,21 21 15,-21-21-15,0 1 0,0 20 0,-22-21 16,22 0-16,0-21 0,0 21 0,0 1 16,42-22 31,0 0-47,0-22 0,0 22 0,1 0 15,-1 0-15,0-21 0,21 0 16,-21 21-16,1 0 0,-1-21 0,21 21 15,-21-21-15,0 21 0,1-21 16,-1-1-16,0 22 0,-21-21 0,21 0 0,0 0 16,-21 0-1,0 0-15,-21 21 32,0 21-32,21 0 15,-21 0-15,0 21 0,21-20 16,-22-1-16,1 21 0,21-21 0,-21 22 15,0-22-15,21 0 0,-21 0 0,21 0 16,0 0-16,-21 1 0,21-1 0,0 0 16,0 0-1,21-21 1,0 0 0,-21-21-16,21 21 0,0-21 0,0 0 15,1-1-15,-1 1 0,0 0 16</inkml:trace>
  <inkml:trace contextRef="#ctx0" brushRef="#br0" timeOffset="-99700.14">22119 13547 0,'318'-21'157,"-403"253"-126,-148-443-31,445 465 0,-212-233 15,-21 0-15,21 21 0,-22-20 16,1-1-16,21 0 0,-21-21 0,21 21 16,-21 0-16,21 0 15,-21-21-15,21-21 32,0 0-17,0 0-15,0 0 0</inkml:trace>
  <inkml:trace contextRef="#ctx0" brushRef="#br0" timeOffset="-99484.04">22183 13801 0,'359'-85'125</inkml:trace>
  <inkml:trace contextRef="#ctx0" brushRef="#br0" timeOffset="-99240.49">23135 13695 0,'-21'-64'109</inkml:trace>
  <inkml:trace contextRef="#ctx0" brushRef="#br0" timeOffset="-98959.02">23770 13335 0,'-169'656'187,"169"-762"-155,0 85-17,-1418-42-15,2836 105 0</inkml:trace>
  <inkml:trace contextRef="#ctx0" brushRef="#br0" timeOffset="-98721.45">23431 13674 0,'212'-43'140</inkml:trace>
  <inkml:trace contextRef="#ctx0" brushRef="#br0" timeOffset="-97914.3">23855 13293 0,'0'0'0,"0"-21"16,-21 21 0,21-22-16,-22 22 15,22-21-15,-21 21 63,0-21 77,0 21-124,0 0 0,21 21-1,-21 0-15,-1 1 0,22-1 16,-21 0-16,21 0 0,0 21 16,-21-20-16,21 20 0,-21 0 15,0 1-15,21-22 0,-21 21 0,21 0 16,0-20-16,0 20 0,-22-21 0,22 21 15,0-20-15,-21-1 0,21 21 0,0-21 16,0 0-16,0 1 0,0-1 16,0 0-16,0 0 15,0 0 1,21-42 15,1 0-15,-1 0-16,-21 0 0,21-1 15,-21 1-15,0 0 16</inkml:trace>
  <inkml:trace contextRef="#ctx0" brushRef="#br0" timeOffset="-97640.31">23431 13568 0,'508'-85'140,"-1016"170"-108</inkml:trace>
  <inkml:trace contextRef="#ctx0" brushRef="#br0" timeOffset="-97164.2">24024 13568 0,'191'-42'125,"-191"253"-93,-191-380-32,382 359 0,-170-168 0,-21-1 15,0 0-15,0 0 0,0 0 0,0 0 16,-21-21 0,-1 0 15,22-21-31,0 0 0,0 0 15,0 0-15,0 0 0,22-1 0,-1 1 16,-21 0-16,21 0 0,0 0 16,-21-22-16,21 22 0,0 0 15,1 0-15,-22-21 0,21 20 0,0 22 16,0-21-16,-21 0 16,21 21-16,-21 21 46</inkml:trace>
  <inkml:trace contextRef="#ctx0" brushRef="#br0" timeOffset="-96408.1">24701 13568 0,'43'-106'47,"-86"212"-16,86-191-31,-64 106 0,-1 1 16,22-1-16,0 0 0,0 0 0,-21 21 16,21-20-16,-21-1 0,21 0 0,0 0 15,0 0-15,0 0 0,0 1 16,0-1-16,0 0 0,21-21 16,0 0-16,1 0 0,-1 0 15,0 0-15,0 0 0,0 0 0,0-21 16,1 21-16,-1-21 0,21-1 15,-21 1-15,0 0 0,1 0 0,-1 0 16,-21 0-16,21-1 0,0 1 16,0 0-16,-21 0 0,21 0 0,-21 0 15,0-1-15,0 1 16,0 42 0,0 1-16,0-1 15,-21 21-15,21-21 0,-21 22 16,21-22-16,-21 21 0,21 0 0,0 1 15,0 20-15,0-20 0,21-1 16,0 21-16,22 43 16,-22-42-16,-21-1 0,21-20 0,-21 20 15,0 1-15,21-22 0,-21 21 0,0-20 0,0 20 16,0-20-16,-21-1 0,0 0 16,0-21-16,-1 22 0,1-22 15,-21 0-15,21 0 0,-22-21 0,1 21 16,21-21-16,-21 0 0,-1 0 0,1 0 15,0 0-15,20-21 0,-20 0 0,21 21 16,0-21-16,21-21 0,0 20 0,0-20 16,0 21-16,0-21 0,21-22 15,21 22-15,1-22 0,-1 22 0,0-22 16,1 1-16,-1-1 0,0 1 0,22-1 16,-22 1-16,0-1 0,1 22 15,-22-21-15,21 20 0,-21 1 0,1 21 16,-1 0-16,-21-1 0,0 1 15,21 21-15,-21-21 0,21 21 0</inkml:trace>
  <inkml:trace contextRef="#ctx0" brushRef="#br0" timeOffset="-95386.11">21463 14732 0,'0'-21'16,"-21"21"15,0 21-15,21 0-16,-22 0 0,1 1 16,0-1-16,21 0 0,-21 21 15,0-21-15,0 1 0,-1-1 0,22 21 16,-21-21-16,0 0 0,21 1 0,-21-1 15,21 0-15,0 0 0,0 0 16,21-21 0,0 0-16,0 0 15,1 0-15,-1 0 0,0-21 0,0 0 16,0 0-16,0 21 0,1-21 16,-1-1-16,0 1 0,0 0 15,-21 0-15,21 21 0,-21-21 16,21 21-16,-21 21 31,0 0-15,0 0-16,0 0 0,0 1 0,-21-1 15,21 0-15,0 0 0,-21 0 0,21 0 16,0 1-16,0-1 0,0 0 0,-21 0 16,21 0-1,0-42 32,21 0-31,0 0-16,0 21 0</inkml:trace>
  <inkml:trace contextRef="#ctx0" brushRef="#br0" timeOffset="-94907.96">21907 15050 0,'149'-212'125,"-149"233"-125,-43 106 31,-63-63-31,212-107 0,-127 64 0,-21 1 16,21 20-16,-1-21 0,1 0 16,0 0-16,21 1 0,0-1 0,-21-21 15,21 21-15,0 0 0,21-21 16,0 0-16,0 0 15,1 0-15,-1 0 16,0-21-16,0 21 0,-21-21 0,0 0 16,0-1-16,0 1 15,0 0-15,0 0 0,0 0 16,-21 21-16,0-21 16,0 21-16,-1 0 0,1 0 15,0 0 1,21 21-1,21-21 1</inkml:trace>
  <inkml:trace contextRef="#ctx0" brushRef="#br0" timeOffset="-94667.91">22267 15113 0,'0'-63'141</inkml:trace>
  <inkml:trace contextRef="#ctx0" brushRef="#br0" timeOffset="-94131.9">22987 14774 0,'21'-21'0,"-42"42"16,42-63-16,-21 21 0,21 0 0,-21 0 0,0-1 15,0 1-15,21 0 16,1 21-16,-1 0 15,0 21-15,-21 0 16,0 1-16,21 20 0,0 0 16,0-21-16,1 22 0,-22-1 15,0 0-15,21 1 0,-21-1 0,0 0 16,0 1-16,0-22 0,0 21 0,0-21 16,0 22-16,0-22 0,0 0 15,0 0-15,0 0 0,0-42 47,0 0-47,0 0 16,0-21-16,0 20 0,21 1 0,0-21 15</inkml:trace>
  <inkml:trace contextRef="#ctx0" brushRef="#br0" timeOffset="-93875.38">23495 14774 0,'-275'445'172,"381"-487"-156,-85 20-1,127-359-15,-275 741 0,169-381 0</inkml:trace>
  <inkml:trace contextRef="#ctx0" brushRef="#br0" timeOffset="-92953.59">23643 14965 0,'148'317'172,"43"-422"-141,-191 83-31,-339-168 0,699 359 0,-360-190 0,21 0 16,-21-21-16,0 20 0,0 1 0,0 0 16,0 0-16,0 0 0,0 0 15,0-1 1,-21 22-16,0 0 0,0 0 15,-1 0-15,1 22 16,0-22-16,0 0 16,21 21-16,-21-21 0,0 0 0,-1 21 15,1-21-15,0 21 0,21 0 16,-21-21-16,0 21 0,21 1 16,0-1-16,-21 0 15,21 0-15,-22-21 0,22 21 16,0 0-16,0 1 15,22-1 1,-1-21 0,0 0-16,0 0 0,0 0 0,0 0 15,1 0-15,-1 0 0,0 0 16,0 0-16,0 0 0,0 0 0,1 0 16,-1 0-16,0 0 0,0-21 15,-21-1-15,21 22 0,0-21 0,1 21 16,-1-21-16,-21 0 0,21 0 0,0 0 15,0-1-15,0 1 0,1 0 16,-22 0-16,21 0 0,-21 0 16,0-1-16,21 22 0,-21-21 15,21 21-15,-21-21 16,0 42 15,0 0-31,0 1 16,0-1-16,-21 0 15,21 0-15,0 0 0,0 0 16,0 1-16,0-1 16,0 0-16,0 0 0,21 21 31,0-42-31,0 0 0,1 22 0,-1-22 16,0 0-16,0 0 15,0 0-15,0-22 0,1 22 16,-22-21-16,21 0 0,0 21 0,-21-21 15,0 0-15,21 21 0,-21-21 16,21 21 0,-21-22-1,0 1 17</inkml:trace>
  <inkml:trace contextRef="#ctx0" brushRef="#br0" timeOffset="-92515.93">24490 14647 0,'-43'0'16,"86"0"-16,-149 22 31,106-1-31,0 0 16,0 0-16,0 0 15,21-21-15,0 0 16,0 0-16,1 0 0,-1 0 0,0 0 16,0 0-16,-21-21 15,0 0 1,-21 21 0,0 0-1,0 0-15,-1 0 16,1 0-16,21 21 15,0 0 1,0 0-16,0 1 16,21-22-16,-21 21 0</inkml:trace>
  <inkml:trace contextRef="#ctx0" brushRef="#br0" timeOffset="-91920.03">25104 15071 0,'-191'-106'109,"64"254"-93,127-127 0,318-84-16,-636 147 0,318-62 0,0-1 0,0 0 15,21 0-15,0 0 16,1-21-16,20 0 0,-21 0 0,0 0 16,0 0-16,22 0 0,-22 0 0,0 0 15,0-21-15,22 0 0,-22 0 0,0 0 16,0-1-16,0-20 0,-21 21 15,21-21-15,1-1 0,-1 22 0,0-21 16,-21-1-16,21-20 0,0 21 0,-21-22 16,21 22-16,-21-22 0,22 22 15,-22 0-15,0-22 0,0 22 0,0-1 16,0 22-16,0 0 0,0 0 0,0 0 16,-22 21-1,1 0-15,21 21 0,-21 21 0,0-21 16,0 22-16,21-1 0,0 0 15,-21 1-15,21 20 0,-22-20 0,22-1 16,0 0-16,0 1 0,0-1 0,0 0 16,0 1-16,0-1 0,0-21 0,0 21 15,0-20-15,22-1 0,-1 0 16,0 0-16,0 0 0,0-21 16,0 21-16,1-21 0,-1 0 0,21 0 15,-21 0-15,22 0 0,-1-21 0,-21 21 16,21-21-16,-20 0 15,-1 0-15,0 21 0,0-21 0</inkml:trace>
  <inkml:trace contextRef="#ctx0" brushRef="#br0" timeOffset="-91111.63">21188 16087 0,'21'0'15,"-42"0"-15,63-21 0,-42-1 0,21 22 16,-21-21-16,21 0 0,-21 42 47,0 0-47,0 1 0,0-1 15,-21 21-15,21-21 0,-21 0 0,0 22 16,0-22-16,0 0 0,21 0 16,-22 22-16,1-22 0,0 0 15,21 0-15,0 0 0,21-21 16,0 0 0,1 0-16,20 0 0,-21 0 15,21-21-15,1 21 0,-22-21 0,21 0 16,1 0-16,-22 21 0,0-22 0,0 1 15,0 21-15,-21-21 0,21 21 16,-21 21 15,-21 0-31,21 1 16,-21-1-16,21 0 0,-21 0 0,21 0 16,0 0-16,0 1 0,0-1 0,-21 0 15,21 0-15,-21 0 0,21 0 0,0 1 16,-22-22-1,1 0-15,21 21 0,0-42 32,21-1-17,1 1-15,-1 21 0,0-21 0,0 0 16,0 0-16</inkml:trace>
  <inkml:trace contextRef="#ctx0" brushRef="#br0" timeOffset="-90668.46">21992 16256 0,'-212'-63'157,"276"84"-126,84 21-31,-275-84 0,148 42 0,0 0 16,1 0-16,-1 0 0,-21-21 0,21 21 15,0-22-15,0 22 0,-21-21 16,0 42-1,0 1 1,0-1-16,0 0 16,0 0-16,0 0 0,0 0 0,0 22 0,0-22 15,0 0-15,0 0 16,0 0-16,-21 1 0,21-1 16,-21-21-16,21-21 46</inkml:trace>
  <inkml:trace contextRef="#ctx0" brushRef="#br0" timeOffset="-90408.44">22204 16298 0,'42'-42'125</inkml:trace>
  <inkml:trace contextRef="#ctx0" brushRef="#br0" timeOffset="-89816.04">23241 16129 0,'106'-42'94,"21"338"-63,-1397-381-31,2540 212 0,-1270-84 0,-233-382 0,466 699 0,-233-318 16,0-21-16,0 1 0,0-1 15,0 0-15,-21-21 0,21 21 16,-22-21-16,22-21 16,0 0-16,0 0 15,0-1-15,0 1 0,0 0 0,0-21 16,22 21-16,-1-22 0,0 1 15,0 0-15,0-1 0,0-20 0,1 20 16,20 1-16,-21 0 0,0-1 16,0 1-16,1 21 0,-1 0 0,-21 0 15,0-1-15,21 1 0,0 21 16,-21 21 0,0 1-16,0-1 0,0 0 15,21 0-15,-21 0 0,0 0 0,21 1 16</inkml:trace>
  <inkml:trace contextRef="#ctx0" brushRef="#br0" timeOffset="-89351.9">24024 16277 0,'-169'233'156,"296"-169"-109,-85-361-47,-63 594 0,42-297 16,0-22-16,0 1 0,1 21 0,-1-21 15,0 0-15,0 0 0,-21 0 16,0-22-16,0 22 0,21 0 0,-21-21 16,0 20-16,0 1 0,0-21 0,0 21 15,-21 21-15,0-21 0,0 21 16,0 0-16,-1 0 0,1 0 15,0 21-15,0-21 16,21 21-16,-21-21 0,21 21 0,-21 0 16,21 0-16,0 1 15,21-22 1,0 0-16,0 0 16</inkml:trace>
  <inkml:trace contextRef="#ctx0" brushRef="#br0" timeOffset="-88984.06">24617 15960 0,'21'-85'93,"-148"424"-61,233-593-32,-212 550 0,85-254 15,21 1-15,-21-1 0,21-21 0,0 0 16,0 22-16,0-22 0,0 0 15,0 0-15,0 0 16,21-21 15,-21-21-31,21 0 0,0 21 16,0-21-16,0 21 0</inkml:trace>
  <inkml:trace contextRef="#ctx0" brushRef="#br0" timeOffset="-87510.94">24934 16362 0,'-190'85'157,"211"-22"-126,148-211-31,-317 296 0,169-148 16,0 0-16,1 0 0,-1 0 15,0 0-15,0 0 0,0 0 0,-21-21 16,21 0-16,1 0 0,-1-1 15,-21 1-15,0 0 0,0 0 16,0 0-16,0 0 0,21-1 0,-21 1 16,0 0-16,0 0 0,0 42 47,0 0-47,0 0 15,0 1-15,0-1 0,0 0 16,0 0-16,0 0 0,0 0 15,0 1-15,21-22 16,-21 21-16,21-21 0,0 0 16,1 0-16,-1 0 0,21 0 15,-21 0-15,0 0 0,1 0 0,-1-21 16,0-1-16,0 22 0,0-21 16,22-21-16,-22 21 0,0-22 15,-21 22-15,21-21 0,0 21 16,-21-22-16,0 1 0,21 0 0,-21-1 15,22 1-15,-22 0 0,0-1 16,0 1-16,0 21 0,0 0 0,0 0 16,0-1-16,0 44 31,-22-22-31,1 21 0,0 0 0,21 21 16,-21 1-16,21-22 0,0 21 0,-21 0 15,0 1-15,21-1 0,-22 0 16,22-20-16,0 20 0,0 0 0,0-21 15,0 22-15,0-22 0,0 21 0,0-21 16,0 1-16,0-1 0,0 0 16,22 0-16,-1-21 0,0 0 15,0 0-15,0 0 0,0 0 16,1 0-16,-1 0 0,0-21 0,0 0 16,0 21-16,0-21 0,1-1 15,-1 1-15,-21 0 0,21 0 0,-21 0 16,21 0-16,-21-1 0,0 1 0,0 0 15,0 0-15,0 42 32,0 0-17,0 0-15,0 1 16,0-1-16,0 0 0,0 0 0,0 0 16,0 0-16,0 1 15,0-1-15,21-21 0,0 21 0,1-21 16,-1 0-16,0 0 0,0 0 15,0 0-15,0 0 0,1 0 0,20 0 16,-21 0-16,0-21 0,0 0 0,1 21 16,-1-22-16,0 1 0,0-21 15,0 21-15,0-22 0,-21 22 0,22-21 16,-1 0-16,0-22 0,-21 22 0,0-1 16,21-20-16,-21 21 0,21-1 15,-21 1-15,0 21 0,0 0 0,0-1 16,0 1-16,0 0 0,0 42 31,-21 0-31,21 1 16,-21-1-16,0 21 0,21-21 0,0 22 15,0-1-15,-21 0 0,-1 1 0,22-1 16,-21 0-16,21 1 0,0-22 16,0 21-16,0 0 0,0-20 0,0-1 15,0 0-15,0 21 0,0-21 16,0 1-16,0-1 0,21-21 0,1 0 15,-1 21-15,0-21 0,0 0 16,0 0-16,22 0 0,-22 0 0,0-21 16,0 21-16,0-21 0,0-1 15,1 1-15,-1 21 0,-21-21 16,0 0-16,21 0 0,-21 0 0,0-1 16,0 1-16,0 0 0,0 0 0,0 0 15,-21 21 1,21 21-1,-21 0-15,21 0 0,0 0 16,0 22-16,0-22 0,0 0 16,0 0-16,0 0 0,0 1 15,0-1-15,0 0 0,21-21 16,0 0-16,0 0 16,0 0-16,0 0 15,1 0-15,-1 0 0,0 0 0,0-21 16,0 21-16,0-21 0,1-1 0,20 22 15,-42-21-15,21 21 0,0-21 16,0 0-16,-21 0 0,0 0 0,0-1 16,0 1-16,0 0 0</inkml:trace>
  <inkml:trace contextRef="#ctx0" brushRef="#br0" timeOffset="-87253.42">26183 16044 0,'233'-63'125,"-233"-1"-109</inkml:trace>
  <inkml:trace contextRef="#ctx0" brushRef="#br0" timeOffset="-87003.88">25717 15790 0,'-211'0'93</inkml:trace>
  <inkml:trace contextRef="#ctx0" brushRef="#br0" timeOffset="-86076.6">21823 17484 0,'0'0'0,"21"0"31,0 0-31,0 0 0,0 0 16,1 0-16,-1 0 0,21 0 15,-21 0-15,22 0 0,-22 0 0,21-21 16,-21 21-16,0 0 0,1 0 16,-44 0 15,1 0-31,0 0 0,0 0 0,-21 0 16,20 0-16,1 21 0,0-21 15,-21 21-15,21 0 0,-1-21 16,1 0-16,21 21 15,21 0 1,1-21-16,-1 22 16,0-22-16,0 21 0,0 0 15,0-21-15,22 21 0,-22 0 16,0 22-16,0-22 0,-21 0 0,0 0 16,0 0-16,0 0 0,0 1 15,0-1-15,-21 0 0,21 0 0,-21 0 16,-21-21-16,20 21 0,1-21 0,-21 0 15,21 0-15,0 0 0,-22 0 16,22 0-16,0 0 0,0 0 0,21-21 16,-21 21-16,21-21 15,0 0-15,0 0 0,21 0 16,0-1-16,0 22 16,0-21-16,22 0 15,-22 21-15,21-21 0</inkml:trace>
  <inkml:trace contextRef="#ctx0" brushRef="#br0" timeOffset="-85721.75">22564 17547 0,'105'212'157,"-147"-403"-126,42 170-31,-63 21 15,105-21-15,-63 0 0,0 21 0,-1 0 0,1 0 16,0 0-16,0 0 0,0 0 16,0 21-16,21 0 15,21 0 1,0-21 0,0 0-16</inkml:trace>
  <inkml:trace contextRef="#ctx0" brushRef="#br0" timeOffset="-84767.53">23410 17441 0,'0'-21'16,"0"42"-16,21-42 0,-21 0 0,22 21 0,-22-21 15,0 0 1,0 42 15,-22 0-31,1 0 0,21 0 16,-21 22-16,0-1 0,0 0 0,0-20 15,-1 20-15,22 0 16,-21 1-16,0-1 0,21 0 0,0-21 0,0 22 16,-21-22-16,21 0 0,0 0 15,0 0-15,21-21 32,0-21-32,0 21 0,1-21 15,-1-21-15,0 21 16,-21-1-16,21 1 0,0-21 0,0 21 15,1 0-15,-22-1 0,0 1 16,0 0-16,21 21 0,-21 21 31,0 0-31,0 1 0,0-1 16,0 0-16,0 0 0,21 0 0,-21 0 16,0 1-16,21-1 0,0 0 15,0-21-15,1 0 0,-1 21 0,0-21 16,0 0-16,0 0 0,0 0 15,22 0-15,-22-21 0,21 0 16,-21 21-16,1-21 0,20-1 16,-21 1-16,0-21 0,-21 21 0,0-22 15,0 22-15,0-21 0,0 0 16,0-1-16,0 1 0,0 21 0,0-22 16,0 22-16,-21 0 0,0 0 0,21 0 15,-21 21-15,0 0 16,21 21-1,0 0-15,0 0 16,21-21 0,0 0-16</inkml:trace>
  <inkml:trace contextRef="#ctx0" brushRef="#br0" timeOffset="-84263.43">24363 17293 0,'-127'551'125,"127"-530"-93,127-593-32,-254 1123 15,127-573-15,21 1 0,-21 0 16,0 0-16,21 0 0,-21 0 0,21-1 16,0-20-16,-21 21 0,22 0 15,-1 0-15,-21-1 0,21 1 0,0 21 16,0 0-16,0 0 15,-21 21 1,0 1-16,0-1 0,0 0 0,0 0 16,0 21-16,0-20 0,0-1 15,0 0-15,0 0 0,0 0 0,0 0 16,0 1-16,0-1 16,22 0-16,-22 0 15,21-21 16,-21-21-15,0 0-16,21 21 0,-21-21 16,21-1-16,-21 1 0</inkml:trace>
  <inkml:trace contextRef="#ctx0" brushRef="#br0" timeOffset="-84003.92">24723 17568 0,'-22'339'140,"22"-381"-108,22-255-32,-44 573 0,22-298 15,0 1-15</inkml:trace>
  <inkml:trace contextRef="#ctx0" brushRef="#br0" timeOffset="-83684.01">24850 17336 0,'0'-106'187,"-106"169"-155,212-20-32,-212-65 15,127 22 1,0 0-16,0 0 0</inkml:trace>
  <inkml:trace contextRef="#ctx0" brushRef="#br0" timeOffset="-83352.13">25252 17166 0,'-43'508'140,"1"-317"-124,42-170-1,85-741-15,-191 1461 0,106-720 0,0 0 0,0 1 32,0-44-17,21 1-15,0 0 16,0 0-16,-21 0 0,22 0 0,-1-1 16</inkml:trace>
  <inkml:trace contextRef="#ctx0" brushRef="#br0" timeOffset="-82963.84">25379 17695 0,'275'-211'156,"-423"295"-124,21 43-32,233-232 0,-128 126 15,1 0-15,21 21 0,0-21 16,0 1-16,0 20 0,0-21 0,0 0 15,0 0-15,21 1 0,1-1 0,-1 0 16,21-21-16,-21 21 0,0-21 16,1 0-16,20 0 0,-21 0 0,21 0 15,-20 0-15,-1 0 0,0-21 16,0 0-16,0 0 0,0-1 0,-21 1 16,0 0-16,0 0 0,0 0 0</inkml:trace>
  <inkml:trace contextRef="#ctx0" brushRef="#br0" timeOffset="-82080.35">22669 17674 0,'-21'0'0,"42"0"0,-63 21 0,21-21 0,21 22 15,-21-22-15,0 21 0,-1 0 16,1-21-16,21 21 0,-21 0 16,21 0-16,-21 1 0,0-1 15,21 0-15,0 0 16,0 0-16,0 0 0,-21 1 0,21-1 15,0 0 1,21-21-16,0 0 0,21 0 16,-21 0-1,1 0-15,-1 0 0,21 0 0,-21 0 16,22-21-16,-22 21 0,0-21 16,0-1-16,0 1 0,-21 0 0,21 21 15,-21-42-15,0 21 0,0-1 16,0 1-16,-21 0 0,0 0 0,0 0 15,0 0-15,0 21 0,-1 0 16,1 0-16,0 0 16,0 0-16,21 21 0,-21-21 0,21 21 15,0 0-15,-21-21 0,21 21 16,-22-21-16,22 21 16,22-42-1</inkml:trace>
  <inkml:trace contextRef="#ctx0" brushRef="#br0" timeOffset="-81132.11">22119 16087 0,'0'0'0,"0"-21"31,0-1-15,0 1-1,0 0-15,0 0 16,0 0-16,0 0 16,0-1-16,0 1 0,-21 21 15,0 0-15,0-21 0,-1 21 0,1 0 16,0 0-16,-21 0 0,21 0 15,-1 21-15,-20-21 0,21 21 16,0 1-16,0-1 0,-1 0 16,1 0-16,21 0 0,0 0 15,0 1 1,21-22 0,1 0-1,-1 0-15,0 0 0,0-22 16,0 22-16,0-21 15,1 21-15,-22 21 16,0 1 0,0-1-16,0 21 0,0-21 15,21 22-15,-21-1 0,0-21 16,0 21-16,0 1 0,0-22 0,0 21 16,0-21-16,-21 22 0,21-22 0,0 0 15,0 0-15,-22-21 0,22 21 16,-21-21-16,21 22 0,0-44 47,21 1-47,1 0 15</inkml:trace>
  <inkml:trace contextRef="#ctx0" brushRef="#br0" timeOffset="-80908.02">22288 16256 0,'-21'42'94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3T13:40:47.2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2201 826 0,'0'21'62,"0"-42"-15,21-1-31,1 1-16,-22 0 15,21 21-15,-21-21 0,21 0 16,-21 0-16,21-1 0,-21 1 0,0-21 16,21 21-16,0 0 0,-21-1 15,22-20-15,-22 21 0,0 0 16,0 0-16,21-1 0,-21 1 0,21 0 15,-21 0-15,0 0 0,0 0 16,0-1-16,0 1 16,0 42 15,0 1-15,0 20-16,0-21 15,0 0-15,0 22 0,0-22 0,0 21 16,-21-21-16,0 22 0,-1-1 15,22 0-15,0 22 0,-21-22 16,0 22-16,0-22 0,21 21 0,-21 1 16,0-22-16,21 22 0,-22-1 15,1-20-15,21-1 0,-21 0 0,0 1 16,21-1-16,-21 0 0,21 1 0,-21-22 16,-1 21-16,22-21 0,0 22 15,0-22-15,-21 0 0,21 0 0,-21 0 16,21 0-1,-21-21 1,0-21 0,21 0-1,0 0-15,0 0 0,0 0 0,0-1 16,0 1-16,0-21 0,0 21 16,0 0-16,0-1 0,0-20 0,0 21 15,0 0-15,0-22 0,0 22 0,0 0 16,21 0-16,0 0 0,-21 0 15,21-1-15,0 22 0,-21-21 16,22 21-16,-1 21 16,0 1-16,-21-1 15,0 0-15,21 0 16,-21 21-16,0-20 0,21-1 16,-21 0-16,0 0 0,0 0 0,0 22 15,21-22-15,1 0 16,-22 0-16,21 0 0,-21 0 0,21 1 15,-21-1-15,21-21 0,0 0 16,0 0-16,1 0 16,-1 0-16,0 0 0,0-21 15,0 21-15,0-22 16,1 1-16,20 0 0,-21 0 0,0 0 16,0 0-16,1-1 0,-1 1 0,0 0 15,0-21-15,0 21 0,0-1 16,1 1-16,-22 0 0,21 0 0,0 0 15,-21 0-15,0-1 16,21 22-16,0 0 16,-21 22 15,0-1-31,0 0 0,0 0 16,0 0-16,0 0 0,0 1 0,-21-1 15,21 0-15,0 0 0,-21 0 16,21 0-16,0 1 0,0-1 15,0 0 1,0 0-16,0-42 47,0 0-31,0 0-16,0-1 0</inkml:trace>
  <inkml:trace contextRef="#ctx0" brushRef="#br0" timeOffset="372.8">2963 847 0,'0'0'0,"-21"0"16,0 0 0,0 0-16,21 21 15,-21-21-15,21 21 16,0 0-16,0 0 15,21-21-15,0 0 16,0 0-16,0 0 0,0 0 16,1 0-16,-1 0 0,-21-21 15,21 21-15,-21-21 0,21 0 16,-21 0-16,0 0 0,0-1 16,0 1-16,-21 0 15,0 21-15,0 0 0,-1-21 0,1 21 16,0 0-16,0 0 15,0 0-15,21 21 16,-21 0-16,-1 0 0,22 1 16,0-1-16,0 0 15,0 0-15,22-21 0,-1 21 16,0-21-16,21 0 0,-21 0 16,1 0-16</inkml:trace>
  <inkml:trace contextRef="#ctx0" brushRef="#br0" timeOffset="756.09">3429 550 0,'0'-21'16,"0"42"-16,0-63 0,0 21 16,0 0-16,0 0 15,0 42 16,0 0-31,0 0 16,0 21-16,-21-20 16,21 20-16,-21-21 0,21 21 0,-22 1 15,22-1-15,-21 22 0,0-22 0,21 0 16,0 22-16,-21-22 0,0 0 16,0 1-16,21-1 0,-22 0 15,22 1-15,0-22 0,0 21 0,0-21 16,0 1-16,-21-1 0,21 0 15,0 0-15,0 0 0,0 0 0,0 1 16,0-1-16,21-21 47,-21-21-47,22 21 0,-22-22 16,0 1-16,21 0 0,0 21 0,-21-21 15</inkml:trace>
  <inkml:trace contextRef="#ctx0" brushRef="#br0" timeOffset="1015.95">3260 1037 0,'0'0'0,"-22"0"0,22-21 31,22 21-15,-1-21-16,0 0 0,0 21 15,0 0-15,0-21 0,1 21 0,20 0 16,-21-22-16,0 22 0,0 0 16,-21 22 31,0-1-32,0 0-15</inkml:trace>
  <inkml:trace contextRef="#ctx0" brushRef="#br0" timeOffset="2000.17">3598 1418 0,'0'0'0,"0"21"16,21-21 31,1 0-47,-22-21 0,21 21 15,-21-21-15,21 21 0,0-21 16,-21 0-16,21 0 15,0-1-15,-21 1 0,22 0 0,-22 0 16,0 0-16,0 0 0,21-1 0,-21 1 16,0-21-16,0 21 0,0 0 15,0-1-15,0 1 0,0 0 16,0 0-16,-21 21 47,21 21-32,0 0-15,-22-21 0,22 21 0,-21 1 16,21 20-16,0-21 0,0 0 16,0 0-16,-21 1 0,21-1 0,0 0 15,0 0-15,0 0 0,0 0 16,0 1-16,0-1 0,0 0 0,0 0 16,0 0-16,21 0 15,0-21-15,1 0 16,-22 22-16,21-22 0,0 0 15,0 0-15,0 0 16,0 0-16,1-22 0,-1 22 16,-21-21-16,21 0 0,0 21 0,0-21 15,0 0-15,1 0 0,-22-1 16,21 1-16,0 0 0,-21 0 16,0 0-16,21 0 0,0-22 0,-21 22 15,0 0-15,0 0 16,0 0-16,0-1 0,-21 22 47,0 0-47,21 22 31,21-22-15,0 0-1,0 0-15,1-22 0,-22 1 16,21 21-16,0 0 15,-21-21-15,21 21 16,0 0 0,-21 21-1,0 0-15,0 1 0,0-1 16,0 0-16,0 0 16,0 0-16,0 0 0,0 1 0,-21-1 15,21 0-15,-21 0 0,21 0 0,0 0 16,0 1-16,0-1 15,0 0-15,0 0 0,0 0 16,0 0-16,21-21 47,0 0-47,0 0 0,1 0 16,-1 0-16,0-21 0,0 0 0</inkml:trace>
  <inkml:trace contextRef="#ctx0" brushRef="#br0" timeOffset="2587.9">4847 1143 0,'0'-21'0,"0"42"0,0-63 0,0 21 15,0-1-15,0 1 0,0 0 16,0 0-16,0 0 0,-21 21 15,21-21-15,-21 21 16,0 0-16,-1 0 0,1 0 16,0 21-16,0-21 0,0 21 15,0 0-15,-22 0 0,22 0 0,0 22 16,0-22-16,0 21 0,-1-21 0,1 1 16,21 20-16,-21-21 0,21 21 15,-21-20-15,21-1 0,0 0 16,0 0-16,0 0 0,0 0 15,21 1-15,0-22 0,0 0 0,1 0 16,-1 0-16,0 0 0,0 0 16,0 0-16,22 0 0,-22 0 0,0 0 15,0-22-15,0 22 0,0-21 0,1 0 16,-1 0-16,-21 0 0,21 0 16,0-1-16,-21-20 0,21 21 0,-21-21 15,0-22-15,0 43 0,0 0 16,0 0-16,0-1 0,0 1 15,0 0-15,0 0 0,0 42 32,0 0-17,0 0-15,0 22 0,-21-22 16,21 0-16,0 21 0,0-20 0,0-1 16,0 21-16,0-21 0,0 0 0,0 1 15,0-1-15,0 0 0,0 0 16,0 0-16,0 0 15,21-21 1,0 0 0,1-21-16,-1 21 0,-21-21 15,21 0-15</inkml:trace>
  <inkml:trace contextRef="#ctx0" brushRef="#br0" timeOffset="2940.25">5270 423 0,'0'-21'15,"0"42"-15,0-63 0,0 21 0,0 0 16,0 0-16,0 42 31,0 0-31,0 0 0,0 0 16,0 22-16,-21-1 0,21 0 15,0 1-15,-21-1 0,21 21 0,0-20 16,0 63-16,-21-43 0,21-21 16,0 22-16,-21-22 0,21 1 15,0-1-15,0 0 0,0 1 0,-21-22 16,21 21-16,0-21 0,-22 0 0,22 1 16,0-1-16,0 0 0,0 0 0,0 0 15,22-42 32,-1 0-47,0 0 16</inkml:trace>
  <inkml:trace contextRef="#ctx0" brushRef="#br0" timeOffset="3452.3">5630 1037 0,'21'0'0,"-42"0"0,42-21 0,1 0 16,-1 0-16,-21 0 0,0-1 16,21 22-16,-21-21 0,21 0 0,-21 0 15,0 0-15,0 0 16,-21 21 0,0 0-16,0 0 15,-1 0-15,-20 0 0,21 21 16,0 0-16,0 0 0,-1 0 0,1 0 15,0 1-15,0-1 0,0 0 0,0 0 16,21 0-16,0 0 0,0 1 16,0-1-16,0 0 0,0 0 15,0 0-15,21-21 16,0 21-16,0-21 16,0 0-16,0 22 0,1-22 15,-1 0-15,-21 21 0,21-21 0,0 0 16,0 21-16,-21 0 15,21 0-15,-21 0 16,0 1-16,0-1 16,0 0-16,-21-21 15,0 21-15,0-21 16,0 21-16,0-21 0,-1 21 16,1-21-16,0 0 0,0 0 15,0 22-15,0-22 0,-1 0 31,1 0 1,0 0-32</inkml:trace>
  <inkml:trace contextRef="#ctx0" brushRef="#br0" timeOffset="4046.78">2836 1842 0,'-42'0'16,"84"0"-16,-105 0 0,42 21 0,-1-21 15,1 0-15,0 0 0,0 0 0,0 21 16,42-21 31,0 0-47,0 0 0,0 0 15,1 0-15,20 0 16,0 0-16,1 0 0,-1 0 0,0 0 16,22 0-16,-1 0 0,22 0 0,-22 0 15,22 0-15,21 0 0,-21 0 16,20-21-16,1 21 0,21 0 0,0 0 16,-21 0-16,21-21 0,0 21 0,0 0 15,0 0-15,0 0 0,-21 0 0,0 0 16,0 0-16,-22-22 0,-20 22 15,20 0-15,-20 0 0,-22 0 0,22 0 16,-22 0-16,-21 0 0,0 0 0,1 0 16,-1 0-16,-42 0 78,21-21-78,0 0 15,0 0-15</inkml:trace>
  <inkml:trace contextRef="#ctx0" brushRef="#br0" timeOffset="5008.43">6710 1418 0,'0'-21'0,"0"42"0,-21-42 15,-1 21-15,1 0 0,0 0 16,0 0-16,0-21 0,0 21 15,-1 0-15,1 0 0,0 0 0,0 0 16,0 0-16,0 0 16,42 0 31,0 0-47,0 0 0,21 0 15,-20 0-15,20 0 0,21 0 0,-20 0 16,20 0-16,1 0 0,-1 0 15,1 0-15,-1 0 0,1 0 0,20 0 16,-20 0-16,-1 0 0,1 0 0,-1 0 16,1 0-16,-1 0 0,1 0 15,-22 0-15,1 0 0,-1 0 0,-21 0 16,0 0-16,0 0 0,1-21 16,-22 0-1,0-1-15,-22 22 16,1 0-16,0-21 0,0 0 0,-21 21 15,20-21-15,-20 21 0,21-21 0,0 21 16,-22 0-16,22-21 0,-21 21 0,21 0 16,0 0-16,-1 0 0,1-22 15,0 22-15,0 0 0,0 0 0,42 0 47,0 22-47,0-22 0,0 0 16,22 0-16,-1 0 0,-21 21 0,22-21 15,-1 0-15,0 0 16,1 0-16,-1 0 0,0 0 0,-21 0 16,22 0-16,-22 21 0,0-21 0,0 0 15,-21 21 1,0 0-16,-21 0 16,0-21-16,0 22 0,-22-1 0,22 0 15,-21 0-15,21 0 0,-22 0 0,22 1 16,0-1-16,-21 21 0,21-21 0,-1 0 15,1 1-15,0-1 0,0 0 16,0 0-16,21 0 0,0 0 0,-21 1 16,-1-1-16,22 0 15,0-42 32,22 0-47</inkml:trace>
  <inkml:trace contextRef="#ctx0" brushRef="#br0" timeOffset="7732.65">8636 868 0,'0'-21'16,"0"0"-16,0-1 15,0 1 1,0 0-16,0 0 0,0 0 15,0 0 1,21 21-16,-21-22 16,21 22-16,0 0 0,1 0 15,-1 0-15,0 0 16,0 0-16,0 0 0,22 0 16,-22 22-16,0-1 0,21 21 0,1-21 15,-22 22-15,0 20 0,21-21 16,-21 22-16,1-22 0,-1 22 0,0-1 15,0 1-15,-21-22 0,0 22 0,0-22 16,0 21-16,0-20 0,0-1 16,0 0-16,0 1 0,0-1 15,0 0-15,0-20 0,0-1 0,0 0 16,0 0-16,0 0 16,0-42-1,0 0-15,0 0 16,0-22-16,0 22 0,0-21 0,21 0 15,-21-1-15,0 1 0,21-22 16,1 22-16,-22-21 0,21-1 0,-21 1 16,21-22-16,-21 21 0,21 1 0,-21-1 15,0 1-15,21-1 0,-21 22 16,21 0-16,-21-1 0,0 22 0,0-21 16,0 21-16,22 0 0,-22-1 15,0 1-15,21 21 16,-21 21 15,0 1-15,0-1-16,21-21 0,-21 21 15,0 0-15,21 0 0,-21 0 16,0 22-16,0-22 0</inkml:trace>
  <inkml:trace contextRef="#ctx0" brushRef="#br0" timeOffset="10252.25">9694 1524 0,'0'-21'15,"0"0"1,0 0-16,0-1 15,0-20-15,0 21 0,21-21 0,1 20 16,-1-20-16,-21 0 0,21-1 0,0 1 16,0 0-16,0-1 0,1 1 15,-1 21-15,0 0 0,21 0 16,-21-1-16,1 1 0,-1 0 0,0 21 16,0 0-16,0 0 0,0 0 0,1 21 15,-1 0-15,0 1 0,0 20 16,0-21-16,-21 0 0,0 22 0,0-22 15,0 0-15,0 21 0,0-21 0,0 1 16,0-1-16,0 0 16,0 0-16,0-42 47,0 0-47,0 0 15,0-1-15,0 1 0,0 0 0,0 0 16,0 0-16,0-22 0,0 22 15,-21-21-15,21 21 0,-21 0 0,0-1 16,0 1-16,-1 0 0,1 21 16,0 0-16,0 0 0,0 0 15,0 0-15,-1 0 0,1 21 0,-21 0 16,21 22-16,0-22 0,-1 21 0,1 1 16,0-1-16,0 0 0,21 1 15,-21-1-15,21 0 0,-21-21 0,21 22 16,0-22-16,0 21 0,0-21 15,0 1-15,21-1 0,0-21 16,0 21-16,0 0 0,0-21 0,1 0 16,-1 0-16,0 0 0,21 0 0,-21 0 15,1 0-15,20 0 0,-21-21 0,0 0 16,22 0-16,-22 21 0,0-22 16,0 1-16,0 0 0,0-21 0,-21 21 15,22-22-15,-22 22 0,21-21 0,-21 21 16,0-22-16,0 1 0,0 21 15,0 0-15,0-1 0,0 1 0,0 0 16,0 0-16,0 42 31,0 0-31,0 0 16,-21 1-16,21 20 0,-22-21 0,22 21 16,-21-20-16,21-1 0,0 21 15,0-21-15,0 22 0,0-22 0,0 0 16,0 0-16,0 0 0,0 0 0,0 1 15,21-1-15,1-21 0,-1 0 16,0 21-16,0-21 0,0 0 16,0 0-16,1 0 0,-1 0 0,0 0 15,0 0-15,0-21 0,0 21 0,22-21 16,-22-1-16,0 1 0,0 0 16,0 0-16,1-21 0,-1 20 15,0-20-15,0 0 0,0-22 0,0 22 16,-21-22-16,22 1 0,-22-1 0,21 1 15,-21 21-15,0-22 0,0 22 16,0-1-16,0 1 0,0 21 0,0-21 16,0 20-16,0 1 0,0 0 0,0 0 15,0 0-15,-21 21 32,-1 0-32,22 21 15,0 0-15,0 0 0,0 22 16,-21-22-16,21 21 0,0 0 15,-21 1-15,21-1 0,0 0 0,0 1 16,0-1-16,0 22 0,0-22 16,0 0-16,0 1 0,0-1 0,0 0 15,0 1-15,0-22 0,0 21 0,0-21 16,0 22-16,21-22 0,0 0 16,1 0-16,-22 0 0,21 0 0,0 1 15,0-1-15,0-21 0,0 21 0,1-21 16,-1 0-16,0 0 0,21 0 15,-21 0-15,1 0 0,-1 0 0,21 0 16,-21-21-16,0 0 0,1 21 0,-1-22 16,0 1-16,0 0 0,0 0 15,0 0-15,1 0 0,-22-22 16,21 22-16,-21-21 0,21 21 0,-21-1 16,0-20-16,0 21 0,21 0 0,-21 0 15,0-1-15,0 1 0,0 0 16,0 0-16,0 42 31,0 0-15,0 0-16,0 1 0,0-1 0,0 0 15,0 0-15,0 0 0,0 0 0,0 1 16,0-1-16,0 0 0,0 0 16,0 0-16,0 0 0,0 1 15,0-1-15,0 0 0,0 0 16,21-21-16,0 0 0,-21 21 0,22-21 15,-1 0-15,0 0 0,0 0 16,0 0-16,0 0 0,1 0 16,-1 0-16,0-21 0,0 0 0,0 0 15,0 0-15,-21-1 16,22 1-16,-22-21 0,21 21 16,-21 0-16,0-1 0,0 1 0,0 0 15,21 0-15,-21 0 0,0 0 16,0-1-16,0 1 15,0 42 32,0 1-47,-21-1 0,21 0 16,0 0-16,0 0 0,0 0 16,0 1-16,0-1 0,-21 0 15,21 0-15,0 0 0,0 0 0,0 1 16,0-1-16,0 0 15,0 0-15,21 0 16,0-21-16,0 0 0,0 21 16,0-21-16,1 0 0,-1 0 15,0 0-15,0 0 0,0 0 16,0 0-16,1 0 0,-1 0 16,0 0-16,0-21 0,0 21 0,0-21 15,1 0-15,-1 21 0,0-21 0,0 0 16,0-1-16,-21 1 0,21 0 0,-21 0 15,22 0-15,-22 0 0,0-22 16,0 22-16,21 0 0,-21 0 0,0 0 16,0-1-16,0 1 0,0 0 15,0 0-15,-21 21 32,-1 0-17,1 0-15,21 21 16,-21-21-16,21 21 0,0 0 0,-21 1 15,21-1-15,-21 0 0,21 0 0,-21 0 16,21 0-16,0 1 0,0-1 16,0 0-16,0 0 0,0 0 15,0 0-15,0 1 0,0-1 16,0 0-16,21-21 0,0 21 16,0-21-16,-21 21 15,21-21-15,0 0 0,1 0 16,-1 0-16,0 0 0,0 0 15,0 0-15,0 0 16,1 0-16,-1-21 16,0 0-16,0 21 0,0-21 0,0 0 15,1-1-15,-1 1 0,21 0 0,-21 0 16,0 0-16,1 0 0,-1-1 16,0 1-16,0-21 0,0 21 0,-21 0 15,21-1-15,-21 1 0,22 0 16,-22 0-16,0 0 0,0 0 15,0-1-15,0 1 16,-22 42 15,22 1-31,-21-1 0,21 0 16,0 0-16,0 0 0,0 0 16,0 1-16,0-1 0,0 0 15,0 0-15,0 0 0,0 0 16,0 1-16,21-22 0,-21 21 0,22-21 15,-1 21-15,0 0 0,0-21 16,0 21-16,-21 0 16,0 1-1,0-1 1,-21-21-16,0 0 16,0 21-16,0-21 0,-1 0 15,1 0-15,0 0 0,0 0 0,0 0 16,21 21-16,-21-21 0,21-21 94,0 0-94</inkml:trace>
  <inkml:trace contextRef="#ctx0" brushRef="#br0" timeOffset="12869.79">14076 1334 0,'0'0'0,"0"21"0,21-21 78,0-21-62,-21-1-1,21 1-15,0 21 0,1-21 0,-1-21 16,0 21-16,-21-1 0,21-20 16,0 21-16,0-21 0,1-1 0,-1 1 15,0 0-15,0-1 0,0 1 0,-21 0 16,21-1-16,-21 22 0,22 0 16,-22-21-16,0 20 0,0 1 0,0 0 15,0 0 1,-22 42 15,22 0-31,-21 0 0,0 22 16,21-22-16,-21 21 15,21 1-15,-21-1 0,21 0 0,-21 1 16,-1-1-16,22 21 0,0-20 0,-21-1 16,21 0-16,-21 1 0,21-1 15,0 0-15,0 1 0,0-1 0,0-21 16,0 22-16,0-22 0,21 0 0,0 0 15,-21 0-15,22 0 0,-1 1 16,0-22-16,0 21 0,0-21 16,0 0-16,1 0 0,20 0 15,-21-21-15,0-1 0,0 22 0,22-21 16,-22 0-16,21 0 0,-21-21 16,22 20-16,-22 1 0,0-21 0,21 0 15,-20-1-15,-1 1 0,21 0 16,-21-22-16,0 22 0,1-1 0,-1-20 15,0 21-15,0-1 0,0 1 0,-21 21 16,21-22-16,-21 22 0,22 0 16,-22 0-16,0 0 0,0 0 0,0-1 15,0 44 17,0-1-17,0 0-15,-22 21 0,1-21 0,21 22 16,-21-22-16,21 21 0,0 1 15,-21-1-15,21 0 0,-21 1 16,21-1-16,-21-21 0,21 21 0,0 1 16,0-22-16,0 21 0,0-21 15,0 1-15,0 20 0,0-21 0,0 0 16,0 0-16,0 1 0,0-1 16,21-21-1,0 0-15,0 0 0,0 0 16,0 0-16,1 0 0,-1-21 0,21-1 15,0 1-15,-20 21 0,20-42 16,0 21-16,1 0 0,-1-1 16,0-20-16,-21 21 0,22 0 0,-1-22 15,0 22-15,-20 0 0,-1 0 0,0 21 16,0-21-16,-21 42 31,0 0-15,-21 0-16,21 0 0,0 1 15,-21-1-15,21 0 0,0 0 0,0 0 16,0 0-16,0 1 0,0-1 0,0 0 16,0 0-16,0 0 15,0 0-15,0 1 16,-21-22 15,-1 0-15,1 0-16,0-22 0,0 1 15,0 21-15,0-21 0,-1 21 0,1 0 16,21-21-16,-21 21 0,0 0 16,0 0-1,21 21 17,0 0-32,21 0 15,0 1-15,0-22 16,0 0-16,-21 21 0,22-21 0,-1 0 15,0 0-15,0 0 16,21 0-16,-20 0 0,-1 0 0,0 0 16,0 0-16,21 0 0,-20 0 0,-1 0 15,21-21-15,-21 21 0,0-22 0,1 1 16,-1 21-16,0-21 0,0 0 16,0 0-16,0 0 0,1-1 0,-22 1 15,0-21-15,21 21 0,-21 0 0,0-22 16,21 22-16,-21 0 0,0 0 15,0 0-15,0-1 0,0 1 16,-21 21-16,0 0 16,-1 0-1,1 21-15,21 1 0,-21-1 0,0 0 16,21 0-16,-21 21 0,21-20 0,0-1 16,0 0-16,0 21 0,0-21 15,0 1-15,0-1 0,0 0 0,0 0 16,0 0-16,21-21 0,-21 21 0,21 1 15,0-22-15,0 0 0,1 21 0,-1-21 16,0 0-16,0 0 16,0 0-16,22 0 0,-22 0 0,0 0 15,0-21-15,0-1 0,0 1 16,1 21-16,-1-21 0,0 0 16,0 0-16,0 0 0,0-1 15,1 1-15,-1 0 0,21-21 0,-21 21 16,0-1-16,1 1 0,20 0 15,-21 0-15,0 0 0,43 0 16,-43 21-16,0 0 0,21 0 0,-20 0 16,-1 0-16,-21 21 15,21-21-15,-21 21 0,0 0 0,0 0 16,0 0-16,0 1 0,0-1 16,0 0-16,0 0 15,0-42 32,0 0-31,0 0-16,0-1 15,0 1-15,0 0 16,0 0-16,0 0 0,-21 0 0,0-1 16,-1 22-16,22-21 15,-21 21-15,0 0 0,0 0 16,0 0-16,0 0 0,-1 0 0,1 21 15,0 1-15,0-1 0,0 0 0,0 0 16,-1 0-16,1 0 0,0 22 16,0-22-16,21 0 0,0 0 15,-21 22-15,21-22 0,0 0 0,0 0 16,0 0-16,0 0 0,0 1 0,0-1 16,21 0-16,0 0 15,0-21-15,0 0 0,1 0 16,-1 0-16,0 0 0,0 0 0,0 0 15,0 0-15,1 0 0,-1 0 16,0-21-16,0 21 0,0-21 0,-21 0 16,21-1-16,22-20 15,-43 21-15,21 0 0,0-22 0,-21 1 0,21 0 16,-21-1-16,0 1 0,21-21 16,-21 20-16,22-20 0,-22 20 15,21-20-15,-21 21 0,0-22 0,0 22 16,0 21-16,0-22 0,0 1 15,0 21-15,0 0 0,0-1 0,0 1 16,0 0-16,0 42 31,-21-21-31,-1 21 0,22 22 0,-21-22 16,21 21-16,0 22 0,-21-22 16,21 22-16,-21-22 0,21 21 0,0 1 15,0-22-15,0 1 0,0 20 16,0-21-16,0 1 0,0-1 15,21 0-15,-21-20 0,21-1 0,0 21 16,-21-21-16,22 0 0,-1-21 0,0 22 16,0-1-16,0-21 0,0 0 0,1 21 15,-1-21-15,0 0 16,0 0-16,0-21 16,-21 0-16</inkml:trace>
  <inkml:trace contextRef="#ctx0" brushRef="#br0" timeOffset="13404.11">18330 1164 0,'0'-21'0,"0"42"0,0-63 0,21 42 0,-21-21 16,0 0-16,0-1 16,0 44-1,0-1 1,-21 0-16,21 0 15,-21 21-15,0-20 0,21-1 0,-21 21 16,0-21-16,21 22 0,0-22 0,-22 0 16,22 21-16,-21-21 0,21 1 15,0-1-15,0 0 0,0 0 16,0 0-16,21-21 16,1 0-1,-1-21-15,0 0 16,-21 0-16</inkml:trace>
  <inkml:trace contextRef="#ctx0" brushRef="#br0" timeOffset="13788.39">18415 826 0,'-21'-22'0,"42"44"0,-63-44 15,20 22-15,1 0 16,0 0-16,0 0 0,0 22 15,0-1-15,21 0 0,0 0 16,0 0-16,0 0 16,0 1-16,21-22 15,0 0 1,0 0-16,21 0 0,-20-22 16,-1 1-16,0 21 0,0-21 0,0 0 15,-21 0-15,0 0 16,0-1-16,0 1 0,0 0 15,-21 21-15,0 0 16,0 0-16,0 0 0,-1 0 16,1 21-16,21 0 0,-21-21 0,0 22 15,0-1-15,0 0 0,21 0 0,0 0 16,0 22-16,0-22 0,0 0 16,0 0-16,0 0 0,21 0 15,0 1-15,0-22 0,0 21 16,22-21-16,-1 0 0,0 0 0,-21 21 15</inkml:trace>
  <inkml:trace contextRef="#ctx0" brushRef="#br0" timeOffset="14333.4">19071 1016 0,'0'0'0,"-21"0"31,21 21-31,0 0 0,-21 1 16,21-1-16,0 0 0,-21 0 15,21 0-15,0 0 0,0 22 16,-22-22-16,22 0 0,0 0 0,0 22 16,0-22-16,0 0 0,-21 21 0,21-21 15,0 1-15,-21-1 0,21 0 16,0 0-16,0 0 0,-21-21 15,21 21-15,-21-21 16,21-21 0,0 0-1,0 0-15,0 0 0,0 0 0,0-1 16,0 1-16,0-21 0,0 21 16,0-22-16,0 22 0,21-21 15,0 0-15,0-1 0,0 22 0,1-21 16,-1 21-16,0-1 0,0 1 0,0 0 15,22 0-15,-22 21 0,0 0 16,0 0-16,0 0 0,22 0 0,-22 21 16,0 0-16,0 0 0,0 22 15,-21-22-15,21 21 0,-21-21 0,0 22 16,0-1-16,0-21 0,0 22 0,0-22 16,0 0-16,0 0 0,0 21 0,-21-20 15,21-1-15,0 0 16,-21-21-16,21 21 15,-21-21-15,42 0 32,-21-21-32,21 0 0,0 0 0,1-1 15</inkml:trace>
  <inkml:trace contextRef="#ctx0" brushRef="#br0" timeOffset="14707.71">20405 699 0,'0'0'0,"0"-22"0,-22 22 15,1 0-15,0 0 16,0 22-1,21-1-15,0 21 0,0-21 16,0 22-16,0-1 0,0 21 0,0-20 16,0-1-16,0 0 0,-21 22 0,0-22 15,21 1-15,0-1 0,-22 0 16,1 1-16,0-22 0,21 21 0,-21-21 16,21 0-16,0 22 0,-21-22 15,21 0-15,-21-21 0,21 21 16,0 0-16,0-42 47,0 0-47,0 0 0,0 0 15</inkml:trace>
  <inkml:trace contextRef="#ctx0" brushRef="#br0" timeOffset="15400.44">20024 1270 0,'0'0'0,"0"-21"0,-22 21 15,44 0 17,-1-21-32,21 21 0,-21 0 0,22 0 15,-1-21-15,0 21 0,22-22 16,-22 22-16,22-21 0,-22 0 0,21 21 16,-20-21-16,-1 0 0,0 0 0,1-1 15,-22 1-15,0-21 0,21 21 16,-42-22-16,22 22 0,-22-21 0,0 21 15,0-22-15,0 22 0,0 0 0,0-21 16,0 21-16,0-1 0,-22 22 16,22-21-16,-21 21 15,0 0-15,0 0 16,0 0-16,21 21 0,0 1 16,0-1-16,-21 0 0,21 21 0,0 1 15,-22-1-15,22 0 0,0 1 0,0-1 16,0 0-16,-21 1 0,21-1 15,-21 0-15,21 1 0,0-22 0,0 21 16,-21 0-16,21-20 0,-21-1 0,21 21 16,-21-21-16,21 0 0,0 1 15,0-1-15,-22 0 0,22 0 32,0-42-1,0 0-31,0 0 0,0-1 15,22 1-15,-1 0 16,-21 0-16,21 0 0,0 0 0,0-1 16,0 1-16,22 0 0,-22 0 15,0 0-15,0 0 0,0 21 0,1-22 16,-1 22-16,0-21 0,0 21 0,0 0 16,0 0-16,1 21 15,-22 1-15,0-1 0,0 0 16,0 0-16,0 0 0,0 0 15,0 1-15,0-1 0,0 0 16,0 0-16,0 0 0,0 0 16,-22-21-16,22 22 15,22-44 32,-22 1-47,21 21 16,0-21-16</inkml:trace>
  <inkml:trace contextRef="#ctx0" brushRef="#br0" timeOffset="15763.27">21124 1291 0,'21'0'15,"1"-21"-15,-22 0 0,21 21 0,0-21 16,0 21-16,-21-21 0,21-1 15,0 22-15,-21-21 0,22 0 16,-1 0-16,-21 0 0,0 0 16,-21 21 15,-1 0-31,1 0 0,0 21 0,0 0 16,0 0-16,0 0 0,-1 0 15,1 1-15,0 20 0,0 43 16,0-64-16,21 0 15,0 0-15,0 0 0,0 0 0,0 1 16,0-1-16,21-21 0,0 21 16,0-21-16,0 0 0,22 0 0,-22 0 15,0 0-15,21 0 0,-20 0 0,-1 0 16,0 0-16,0 0 0,0 0 0,0-21 16,-21 0-16,22 21 0,-22-22 15,0 1-15</inkml:trace>
  <inkml:trace contextRef="#ctx0" brushRef="#br0" timeOffset="16355.93">22585 1228 0,'0'0'0,"0"-21"0,21 21 15,-21-22-15,0 1 0,0 0 0,0 0 16,0 42 31,-21 0-47,21 0 0,-21 22 0,21-1 15,0 0-15,-22 22 0,1-22 16,0 22-16,0-1 0,0 1 0,0-1 16,-1 1-16,1-1 0,0 1 0,0-1 15,21 1-15,-21-1 0,0-20 16,-1 20-16,22-21 0,0 1 0,0-1 16,0 0-16,0 1 0,0-22 0,0 21 15,0-21-15,0 1 0,0-1 16,0 0-16,0-42 31,0 0-31,0-1 16,0 1-16,0 0 0,0 0 15,0-21-15,0 20 0,0-20 0,0 0 16,0-1-16,0 1 0</inkml:trace>
  <inkml:trace contextRef="#ctx0" brushRef="#br0" timeOffset="16696.3">22310 1228 0,'0'-21'0,"0"42"0,0-64 0,0 22 0,0 0 0,0 0 15,0-21-15,0 20 16,21 1-16,0 0 0,0 0 0,0 21 16,0-21-16,22 0 0,-22 21 0,21 0 15,1 0-15,-1 0 0,21 0 16,-20 0-16,-1 21 0,0 0 0,-20 0 15,20 0-15,-21 22 0,-21-1 16,0-21-16,0 21 0,0 1 0,0-22 16,-21 21-16,0-21 0,-22 22 0,22-22 15,-21 0-15,0 21 0,20-20 16,-20-1-16,21-21 0,-43 42 16,43-42-16,0 0 15,42 0 32,0-21-47,1 0 0,-1 21 16,0-21-16</inkml:trace>
  <inkml:trace contextRef="#ctx0" brushRef="#br0" timeOffset="17116.55">22902 1143 0,'21'-21'0,"-21"0"16,22 21-16,-22-21 16,21-1-16,0 22 15,0 0-15,0 0 0,0 0 16,1 0-16,-1 0 0,0 0 16,0 22-16,0-1 0,0 0 0,1 0 15,-1 0-15,0 22 0,-21-22 0,0 0 16,21 21-16,-21-21 0,0 1 15,0-1-15,0 0 0,0 0 0,0 0 16,-21 0-16,21 1 0,-21-22 0,21 21 16,-21-21-16,-1 0 15,1 0 1,21-21 0,0-1-16,0 1 0,0 0 15,0-21-15,0 21 0,0-1 16,0-20-16,0 21 0,0 0 0,21-22 15,-21 22-15,0 0 0,22 0 16,-22 0-16,21 0 0,0-1 0,0 1 16,0 21-1,0 0-15,1 0 0,-1 0 16,0 0-16,0 0 0</inkml:trace>
  <inkml:trace contextRef="#ctx0" brushRef="#br0" timeOffset="17568">23685 1080 0,'0'-22'16,"0"1"-16,0 0 16,-21 21-1,0 0 1,0 0-16,0 21 15,0 0-15,-1 1 0,1-1 16,0 0-16,0 21 0,21-21 0,-21 1 16,0 20-16,21-21 0,0 0 15,0 0-15,0 1 0,0 20 0,0-21 16,0 0-16,0 0 0,21-21 16,0 22-16,0-22 15,21 0-15,-20 0 0,20 0 0,-21 0 16,21 0-16,1-22 0,-22 22 0,21-21 15,-21 0-15,1 21 0,-1-21 16,0 0-16,0 0 0,0-1 16,-21 1-16,0-21 0,0 21 0,0 0 15,0-22-15,0 22 0,-21 0 16,0 0-16,0 21 0,0-21 0,-1 21 16,1 0-16,0 0 0,0 0 0,0 0 15,0 0-15,-1 0 0,1 21 16,0-21-16,21 21 0,-21 0 0,21 0 15,0 0-15,21-21 16,0 22-16,0-22 0,22 0 16</inkml:trace>
  <inkml:trace contextRef="#ctx0" brushRef="#br0" timeOffset="18600.16">24384 1101 0,'0'-21'0,"0"42"0,0-64 16,0 22-16,-21 21 0,0-21 16,-1 21-16,1-21 0,0 21 15,0 0-15,0 0 0,0 0 16,-1 0-16,1 21 0,0 0 16,0 0-16,0 1 15,0 20-15,-1-21 0,1 0 0,0 22 0,21-22 16,0 21-16,-21-21 15,21 0-15,0 22 0,0-22 0,0 0 16,0 0-16,21 0 0,0 1 16,0-22-16,1 0 0,-1 21 15,0-21-15,0 0 0,0 0 0,22 0 16,-22 0-16,0 0 0,-21-21 0,21 21 16,0-22-16,0 22 0,1-21 0,-22 0 15,0 0-15,21 21 0,-21-21 16,21 0-16,-21-1 0,0 1 0,0 0 15,0 0-15,0 0 16,0 42 15,0 0-15,0 0-16,0 0 16,0 1-16,0-1 0,0 21 0,0-21 15,0 0-15,0 22 0,0-1 0,-21-21 16,21 22-16,0-1 0,0 0 15,0 1-15,0-1 0,-21 0 0,21 1 16,0-1-16,0 0 0,0 1 0,0 20 16,0-21-16,0 1 0,0 20 15,0-20-15,0 20 0,0-21 0,-22 1 16,22 20-16,-21-20 0,21-1 16,-21 0-16,0 1 0,21-1 0,0-21 15,-21 21-15,0-20 0,21-1 0,-22 0 16,1 0-16,0-21 15,0 0-15,0-21 16,0 21-16,21-21 16,-22 0-16,22-1 0,0 1 15,0 0-15,-21 0 0,21 0 16,0 0-16,0-22 0,0 22 0,0-21 16,0-1-16,21 22 0,-21-21 0,22-22 15,-1 22-15,0 0 0,0-22 16,0 1-16,22-1 0,-22 1 15,0-22-15,21 22 0,-21-22 0,1 21 16,20-20-16,-21 20 0,21 1 0,-20-1 16,-1 1-16,0 20 0,21-20 15,-42 21-15,21-1 0,-21 22 0,22-21 16,-22 21-16,0-1 0,0 1 0,0 0 16,-22 0-16,1 21 0,0-21 15,0 21-15,0 0 0,0 0 0,-1 0 16,1 0-16,0 0 0,0 0 15,21 21 1,0 0-16,0 0 0,21 0 16,0 1-16,-21-1 15,21 0-15,1 0 0,-22 0 0,0 0 16,21 1-16,-21-1 0,0 0 0,0 0 16,0 0-16,0 0 0,0 1 15,0-1-15,0 0 0,0 0 16,0 0-16,-21-21 0,21 21 15,21-21 32,0 0-47,0-21 16</inkml:trace>
  <inkml:trace contextRef="#ctx0" brushRef="#br0" timeOffset="19823.88">24977 1164 0,'0'-21'15,"0"42"-15,0-63 0,0 21 0,0 0 16,0-1-16,0 1 16,-22 0-16,1 21 15,0 0-15,0 0 0,0 0 0,0 0 16,-1 21-16,1 0 15,0-21-15,-21 22 0,21-1 0,-1 0 16,1 21-16,0-21 0,0 1 0,0-1 16,0 21-16,21-21 0,0 0 15,0 1-15,0-1 0,0 0 0,0 0 16,0 0-16,21-21 0,0 0 16,0 0-16,21 0 0,-20 0 15,-1 0-15,0 0 0,21 0 0,-21 0 16,1 0-16,-1-21 0,0 21 15,0-21-15,0 0 0,-21 0 0,21-1 16,-21 1-16,22 0 0,-22 0 0,21 0 16,-21 0-16,0-1 0,0 1 15,0 0-15,0 0 0,-21 42 32,-1 0-17,22 0-15,-21-21 0,21 22 16,0-1-16,0 0 0,0 0 0,0 0 15,0 0-15,0 1 0,0-1 0,0 0 16,21-21-16,1 21 16,-1-21-16,0 0 0,0 0 15,0 0-15,0 0 0,1 0 0,-1 0 16,0 0-16,-21-21 16,21 21-16,0-21 0,-21 0 0,0-1 15,21 1-15,-21 0 0,0 0 16,22 0-16,-22 0 0,0-1 15,0 1-15,0 42 47,0 1-47,-22-1 0,22 0 16,-21 0-16,21 0 0,0 0 0,0 1 16,-21-1-16,21 0 15,0 0-15,-21-21 0,21 21 16,0 0-16,0-42 47,0 0-32,0 0-15,0 0 16,0 0-16,0-1 0,21 1 16,-21 0-16,21-21 0,-21 21 0,21-1 15,1 1-15,-1 0 0,-21 0 16,21 0-16,0 0 0,0-1 15,0 22-15,1 0 16,-1 22 0,-21-1-16,21 0 15,-21 0-15,0 0 0,0 0 0,0 1 16,0-1-16,0 0 0,0 0 16,0 0-16,0 0 0,0 1 0,0-1 15,0 0-15,0 0 0,0 0 31,0-42 1,0 0-17,0 0-15,0 0 0,0-1 16,0 1-16,0 0 0,21 0 0,0 0 16,-21 0-16,21-1 15,1 1-15,-1 0 0,0 0 0,0 0 16,0 0-16,0 21 0,1-22 0,-1 22 15,0 0-15,0 0 0,0 0 16,0 0-16,-21 22 0,0-1 16,0 0-16,22 0 0,-22 0 15,0 0-15,0 1 0,0-1 16,0 0-16,0 0 0,0 0 0,0 0 16,0 1-16,-22-1 0,22 0 15,-21-21-15,21 21 16,0-42 31,0 0-47</inkml:trace>
  <inkml:trace contextRef="#ctx0" brushRef="#br0" timeOffset="20331.96">26162 1122 0,'0'0'16,"0"-21"-16,0 0 15,21-1-15,-21 1 0,0 0 16,-21 21 15,0 0-31,0 0 0,-1 0 16,1 21-16,0 0 0,0 1 0,0-22 15,0 21-15,-1 0 0,1 0 16,0 0-16,21 0 0,-21 1 16,21-1-16,0 0 0,0 0 15,21 0 1,0-21-16,0 0 16,1 0-16,-1 0 0,-21 21 15,21-21-15,0 0 0,0 0 16,0 22-16,1-22 0,-22 21 15,21-21-15,-21 21 16,0 0-16,0 0 16,-21-21-1,-1 21-15,1-21 0,0 22 16,0-22-16,0 0 0,0 0 0,21 21 16,-22-21-16,1 0 0,0 0 15,0 0-15,21 21 16,-21-21-16,0 0 15</inkml:trace>
  <inkml:trace contextRef="#ctx0" brushRef="#br1" timeOffset="27752.08">614 3323 0,'0'-21'78,"0"0"-78,0 0 16,0 0 0,0-1 15,0 44 0,0-1-31,0 0 16,0 0-16,0 0 15,0 0-15,0 1 0,0 20 0,0-21 16,0 0-16,0 22 0,0-22 16,0 21-16,0-21 0,0 0 15,0 22-15,0-22 0,-21 21 0,21-21 16,-22 1-16,22-1 0,0 0 16,0 0-16,0 0 0,0 0 15,-21 1-15,21-1 0,0 0 16,-21 0-1,21-42 48,0 0-63,21 21 0,-21-21 0,21 21 16,-21-22-16,22 1 0</inkml:trace>
  <inkml:trace contextRef="#ctx0" brushRef="#br1" timeOffset="28103.93">931 3620 0,'0'21'31,"0"0"-16,21-21 17,1 0-17,-1 0-15,0 0 16,-21-21-16,0 0 16,0-1-1,-21 22 1,0 0-1,-1 0 1,22 22-16</inkml:trace>
  <inkml:trace contextRef="#ctx0" brushRef="#br1" timeOffset="28739.96">2244 2942 0,'0'21'31,"0"1"-31,0-1 16,0 21-16,0-21 0,0 22 0,0-1 16,0 0-16,0 22 0,0-22 15,0 22-15,0-22 0,-22 0 0,22 22 16,-21-22-16,0 0 16,21 1-16,-21-1 0,0 0 0,21-20 15,-21-1-15,21 21 0,0-21 16,0 0-16,-22 1 0,22-1 15,-21-21-15,21-21 32,0-1-17,0 1-15,0 0 16,0-21-16,0 21 0,0-1 0,0-20 16</inkml:trace>
  <inkml:trace contextRef="#ctx0" brushRef="#br1" timeOffset="29396.74">2032 3090 0,'0'0'0,"0"-21"0,0 0 0,0 0 16,0 0-16,0 0 16,0-1-16,21 22 0,0-21 0,-21 0 15,21 21-15,1-21 0,-1 0 0,0 21 16,21 0-16,-21-21 0,22 21 15,-22 0-15,21 0 0,1 0 0,-1 0 16,-21 0-16,21 0 0,1 21 16,-1 0-16,-21 21 0,22-21 15,-22 1-15,-21 20 0,0-21 16,0 21-16,0 1 0,0-22 0,-21 21 16,-1 1-16,-20-1 0,21 0 0,-21-21 15,-1 22-15,22-22 0,-21 0 16,21 0-16,-1 0 0,1 1 0,0-22 15,0 0-15,21-22 32,0 1-17,21 0-15,0 0 16,0 21-16,22 0 16,-22-21-16,21 21 0,-21 0 0,22 0 15,-1 0-15,-21 0 0,22 0 0,-1 0 16,-21 0-16,0 0 0,22 21 15,-22 0-15,0-21 0,0 21 0,-21 0 16,0 1-16,21-1 0,-21 0 16,0 0-16,0 0 0,0 0 0,0 1 15,-21 20-15,0-21 0,0 0 0,0 0 16,-1 1-16,-20-1 0,21-21 16,0 21-16,-22 0 0,22-21 0,-21 21 15,21-21-15,0 0 0,-22 0 16,22 0-16,-21 0 0,21 0 15,-64 0-15,43 0 16,20 0-16,1 0 0,0 0 16,0 0-16,21-21 31,21 21-15,-21-21-16,42 21 0,-20-21 15,-1 21-15,21-21 0,-21-1 0,22 22 16</inkml:trace>
  <inkml:trace contextRef="#ctx0" brushRef="#br1" timeOffset="29900.31">3111 3387 0,'0'-21'0,"0"42"0,0-64 15,-21 43 1,0 0-16,0 0 16,21 22-1,-21-1-15,0 0 0,21 0 0,-22 0 16,22 0-16,0 22 16,-21-22-16,21 0 0,-21 21 0,21-20 15,0-1-15,0 0 0,0 0 0,0 0 16,0 0-16,0 1 15,0-1-15,21-21 0,0 0 0,1 0 16,-1 0-16,0 0 0,0 0 16,0 0-16,0 0 0,1 0 15,-1-21-15,0 21 0,0-22 0,0 1 16,0 0-16,1 0 0,-1 0 16,-21 0-16,0-1 0,0 1 0,0 0 15,0 0-15,0-21 0,0 20 16,0 1-16,-21 0 0,-1 0 15,1 0-15,0 0 0,0 21 0,0 0 16,0 0-16,-1 0 16,1 0-16,0 0 0,0 21 15,0 0-15,21 0 0,0 0 16,0 0 0,21 1-16,0-22 15,0 0-15,0 0 0,1 0 0,-1 0 16</inkml:trace>
  <inkml:trace contextRef="#ctx0" brushRef="#br1" timeOffset="30351.97">3598 3302 0,'0'0'0,"0"-21"15,-21 21 16,21 21-31,-21 0 16,0 0-16,0 1 0,21-1 16,-22 0-16,1 21 0,21-21 15,-21 1-15,21-1 0,-21 0 0,21 21 16,0-21-16,0 1 0,0-1 16,0 0-16,0 0 15,21 0-15,0-21 16,0 0-16,1 0 0,-1 0 0,0 0 15,0 0-15,0 0 0,0-21 16,1 0-16,-1 21 0,0-21 0,0 0 16,-21-1-16,21 22 0,0-21 0,-21 0 15,0 0-15,0-21 0,0 20 16,0 1-16,0 0 0,0-21 0,0 21 16,0-1-16,-21 1 0,0 0 15,0 0-15,0 21 16,0 0-16,-1 0 0,1 0 15,0 0-15,0 0 0,0 21 16,0 0-16,21 0 0,0 1 16,21-22 15</inkml:trace>
  <inkml:trace contextRef="#ctx0" brushRef="#br1" timeOffset="31048">3937 3577 0,'0'21'15,"0"-42"48,21 0-63,0 0 0,0 0 15,1 0-15,-1-22 16,-21 22-16,21 0 0,0-21 0,0-1 16,0 1-16,1 0 0,-1-1 15,0 1-15,0 0 0,0-1 0,0 1 16,1 0-16,-22-1 0,0 1 15,21 21-15,-21-22 0,0 22 0,0 0 16,0 0-16,0 0 0,0 0 16,-21 21-1,21 21-15,0 0 16,-22 0-16,1 21 0,21-20 16,-21 20-16,21-21 0,0 21 0,-21 1 15,0-1-15,21 22 0,-21-22 0,-1 0 16,22 1-16,0 20 0,0-21 15,0 1-15,0-1 0,0-21 0,0 22 16,0-22-16,0 21 0,0-21 16,0 0-16,0 1 0,0-1 15,0 0-15,22-21 0,-1 21 0,0-21 16,0 0-16,0 0 16,0 0-16,1 0 0,-1 0 15,0-21-15,0 21 0,0-21 16,0 0-16,1 21 0,-1-22 15,0 1-15,0 0 0,-21 0 0</inkml:trace>
  <inkml:trace contextRef="#ctx0" brushRef="#br1" timeOffset="31501.66">4530 3323 0,'0'0'0,"-22"0"0,22 43 15,0-22 1,22-21 15,-1 0-31,0 0 16,0 0-16,0 0 0,0 0 0,22 0 16,-22-21-16,0 21 0,0-22 15,0 22-15,1-21 0,-1 21 0,0-21 16,-21 0-16,21 21 0,-21-21 15,21 21-15,-21-21 0,0-1 0,0 1 16,-21 0 0,0 21-16,0 0 15,0 0-15,-1 0 16,1 21-16,-21-21 0,21 21 0,0 1 16,-1-1-16,1 0 0,0 0 0,0 0 15,0 22-15,21-22 0,0 0 16,-21 0-16,21 21 0,0-20 0,0-1 15,0 0-15,0 0 0,0 0 16,0 0-16,21-21 0,0 0 16,0 22-16,0-22 0,0 0 0,1 0 15,-1 0-15,0 0 0,0 0 16,0 0-16,0 0 0,22-22 0,-22 22 16,0-21-16,0 21 0</inkml:trace>
  <inkml:trace contextRef="#ctx0" brushRef="#br1" timeOffset="32098.6">5376 3302 0,'0'-21'16,"0"42"-16,0-63 0,0 21 0,0-1 15,0 1-15,-21 0 16,0 0-16,0 21 0,0 0 15,-1 0-15,1 0 16,0 0-16,0 0 0,0 21 0,0 0 16,-1 0-16,1 1 0,0 20 15,0-21-15,0 0 0,0 22 16,-1-22-16,22 0 0,0 21 0,-21-21 16,21 1-16,0-1 0,0 0 0,0 0 15,0 0-15,21 0 16,1-21-16,-1 22 15,0-22-15,0 0 0,0 0 0,0 0 16,1 0-16,-1 0 0,0 0 0,0-22 16,0 1-16,0 21 0,1-21 15,-22 0-15,21 0 0,0 0 0,0-1 16,0 1-16,-21 0 0,21-21 0,-21 21 16,22-1-16,-22-20 0,0 21 15,0 0-15,0 0 0,0-1 0,0 1 16,0 0-16,0 0 15,0 42 17,0 0-32,-22 0 0,22 1 0,-21-1 15,21 0-15,0 0 0,0 21 16,0-20-16,0-1 0,0 21 0,0-21 16,0 0-16,0 1 0,0-1 0,0 0 15,0 0-15,21 0 16,1-21-16,-1 0 15,0 0-15,0 0 0,0 0 16,0 0-16,1-21 0,20 0 0,-21 21 16,0-21-16,22 0 15,-22-1-15,0 1 0,0 0 0,21 0 16</inkml:trace>
  <inkml:trace contextRef="#ctx0" brushRef="#br1" timeOffset="32577.78">5884 3217 0,'0'0'0,"0"-21"16,-21 21-1,0 0-15,0 0 16,0 21-16,21 1 16,0-1-16,-22 0 0,22 0 15,-21 0-15,21 0 0,0 1 16,0-1-16,0 0 0,0 0 0,0 0 16,0 0-16,0 1 0,0-1 0,0 0 15,0 0 1,-21-21 15,21-21 0,0 0-31,0 0 0,0-1 16,0 1-16,0 0 0,0 0 0,0 0 16,21-22-16,0 22 0,-21 0 15,22-21-15,-1 21 0,0-1 0,0 1 16,0 0-16,22 0 15,-22 21-15,0 0 0,0 0 16,0 0-16,0 0 0,1 21 16,-22 0-16,0 0 15,0 1-15,0-1 0,21 0 0,-21 0 16,0 21-16,0-20 0,0-1 16,0 0-16,0 0 0,0 0 0,0 0 15,0 1-15,0-1 0,0 0 16,0 0-1,-21-21 1</inkml:trace>
  <inkml:trace contextRef="#ctx0" brushRef="#br1" timeOffset="33597.76">6985 3704 0,'0'-21'16,"21"0"-16,0 0 0,0 0 15,1-1-15,-1 1 16,0 0-16,0 0 0,0-21 0,22 20 16,-22-20-16,0 0 0,0-1 15,0 22-15,0-21 0,1 0 0,-22-1 16,0 1-16,21 0 0,-21 20 16,0-20-16,0 21 0,0-21 0,0 20 15,0 1-15,0-21 0,0 21 16,-21 0-16,21-1 0,-22 22 15,1 0-15,0 0 16,0 0-16,0 22 16,0-1-16,21 21 0,-22-21 0,1 22 15,21-1-15,-21 0 0,21 1 0,-21-1 16,0 0-16,21 22 0,0-22 16,0 22-16,-21-22 0,21 21 0,0-20 15,0-1-15,0 0 0,0 1 16,0-1-16,0 0 0,0-20 0,0 20 15,0-21-15,21 0 0,-21 0 16,21 1-16,-21-1 0,21-21 0,0 0 16,0 21-16,1-21 0,-1 0 0,0 0 15,0 0-15,0-21 0,0 0 16,22 21-16,-22-22 0,21 1 0,1 0 16,-22-21-16,21 21 0,0-1 0,-20-20 15,20 21-15,-21-21 0,0-1 16,0 22-16,1-21 0,-1 21 15,-21-22-15,0 22 0,21 0 0,-21 0 16,0 42 15,-21 0-31,0 0 16,21 0-16,0 22 0,-22-22 0,22 0 16,-21 0-16,21 0 0,-21 43 15,21-43 1,0 0-16,0 0 0,0 1 0,0-1 15,0 0 1,0-42 0,21 21-1,-21-21-15,21-1 0</inkml:trace>
  <inkml:trace contextRef="#ctx0" brushRef="#br1" timeOffset="33936.14">7832 3196 0,'-22'-21'16,"1"21"-16,0 0 15,21 21-15,-21-21 0,21 21 16,0 1-16,0-1 16,21-21-16,0 0 15,0 0-15,1 0 0,-1 0 16,0 0-16,0-21 0,0 21 15,0-22-15,1 1 0,-22 0 16,0 0-16,0 0 16,0 0-16,-22 21 15,1 0-15,0 0 0,0 0 0,0 0 16,0 0-16,-1 0 0,1 0 16,0 21-16,0 0 15,21 0-15,0 0 0,0 0 16,0 1-16,21-22 15,0 0-15,0 0 0,1 0 16,-1 0-16,0 0 0</inkml:trace>
  <inkml:trace contextRef="#ctx0" brushRef="#br1" timeOffset="34280">8403 2815 0,'0'-21'15,"0"42"-15,0-63 0,0 21 0,0 42 47,-21 0-47,21 0 0,-21 0 0,21 22 16,0-22-16,0 21 16,-21 1-16,-1-1 0,22 0 0,-21 1 15,21 20-15,-21-21 0,0 22 0,0-22 16,21 22-16,-21-22 0,-1 0 15,22 1-15,0-1 0,0 0 0,-21 1 16,21-22-16,0 21 0,0-21 0,0 1 16,0-1-16,0 0 0,21-21 47,-21-21-47,0 0 15,22-1-15,-22 1 0,0 0 16,0 0-16</inkml:trace>
  <inkml:trace contextRef="#ctx0" brushRef="#br1" timeOffset="34505.08">8107 3387 0,'0'0'0,"0"-21"16,0-1-1,21 22 1,0-21-16,0 21 0,0 0 0,1 0 15,-1-21-15,0 21 0,0 0 16,0-21-16,0 21 0,1 0 16,-1 0 15</inkml:trace>
  <inkml:trace contextRef="#ctx0" brushRef="#br1" timeOffset="35352.51">8445 3683 0,'0'21'0,"0"-42"0,22 21 47,-1 0-47,0-21 0,0 0 15,0 0-15,0 21 0,-21-22 16,22 1-16,-1 0 0,0 0 0,-21 0 16,0-22-16,21 22 0,0 0 15,-21-21-15,0 21 0,0-1 0,0-20 16,0 21-16,0 0 0,0 0 15,0-1-15,0 1 16,-21 21 0,0 21-1,21 1-15,-21-1 0,0 0 16,21 0-16,-22 0 0,1 0 0,21 1 16,0 20-16,-21-21 0,21 0 0,-21 0 15,21 22-15,0-22 0,0 0 16,0 0-16,0 0 0,0 1 0,0-1 15,21-21-15,0 21 0,0 0 0,1 0 16,-1-21-16,0 0 0,0 0 16,0 0-16,0 0 15,1 0-15,-1 0 0,0 0 16,0 0-16,0 0 0,-21-21 0,21 0 16,1 21-16,-1-21 0,0 0 15,0-1-15,0 1 0,0 0 0,1 0 16,-22 0-16,0 0 0,21-22 0,-21 22 15,21 0-15,-21 0 0,0 0 0,0-1 16,0 1-16,0 0 16,-21 21-1,42 0 32,0 0-31,0 0-16,0 0 0,1 21 15,-1-21 1,0 0-16,-21 21 0,0 1 16,21-1-16,-21 0 0,0 0 15,0 0-15,0 0 16,0 1-16,0-1 0,0 0 0,0 0 16,0 0-16,0 0 0,0 1 15,0-1-15,0 0 16,0 0 15,0-42 0,21 21-31,-21-21 16,21 21-16</inkml:trace>
  <inkml:trace contextRef="#ctx0" brushRef="#br1" timeOffset="36319.72">9610 3387 0,'0'-21'0,"0"42"0,0-64 0,0 22 15,0 0-15,0 0 0,0 0 16,0 0-16,0-1 16,0 1-1,-22 21-15,1 0 0,0 0 16,0 21-16,0 1 0,0-1 15,-1 0-15,1 21 0,0-21 16,-21 22-16,21-1 0,-1-21 16,22 0-16,-21 22 0,21-22 0,-21 0 15,21 0-15,0 0 0,0 1 16,0-1-16,0 0 16,21 0-16,0-21 15,1 0-15,-1 0 0,0 0 16,0 0-16,0 0 15,0-21-15,1 0 0,-1 21 16,0-21-16,-21-1 0,21 1 0,0 0 16,-21 0-16,0 0 0,21 0 0,-21-22 15,22 22-15,-22 0 0,0 0 16,0 0-16,0-1 0,0 1 0,0 0 16,0 42 15,0 0-16,0 1-15,0-1 0,-22 0 0,22 0 16,-21 0-16,21 0 0,-21 1 0,21 20 16,0-21-16,0 0 0,0 0 15,0 1-15,0-1 0,0 0 16,0 0-16,21 0 16,0-21-16,1 0 0,-1 0 15,0 0-15,0 0 0,0 0 16,0 0-16,1 0 0,-1 0 0,0-21 15,0 0-15,0 21 0,0-21 0,1 0 16,-1-1-16,0 1 0,0 0 0,0 0 16,0 0-16,1-22 15,-22 22-15,21-21 0,0 0 0,0-1 16,0 1-16,-21 0 0,0-1 0,21 1 16,-21 0-16,22-1 0,-22 22 0,0-21 15,0 21-15,0-1 0,0-20 16,0 21-16,0 0 0,0 0 0,0-1 15,0 1-15,0 0 16,-22 21 0,1 0-1,21 21-15,0 0 0,0 1 0,-21-1 16,21 0-16,-21 0 16,21 21-16,0 1 0,0-1 0,-21 0 15,21 1-15,-21-1 0,21 0 0,0 1 16,0-1-16,-22 0 0,22 1 0,0-1 15,-21 0-15,21 1 0,0-22 16,0 21-16,0-21 0,0 1 0,0-1 16,0 0-16,0 0 0,0 0 0,0 0 15,21-21-15,1 22 0,-1-1 16,0-21-16,0 0 16,0 0-16,0 0 15,1 0-15,-1 0 0,0-21 16,-21-1-16,21 22 0,0-21 15,0 0-15,-21 0 16,22 0-16,-1-22 0,21 1 0,-21 21 16</inkml:trace>
  <inkml:trace contextRef="#ctx0" brushRef="#br1" timeOffset="37371.76">11091 3366 0,'-21'0'15,"42"0"-15,-63 0 0,21 0 0,0 0 16,-1 0-1,44 0 17,-1 0-17,0 0-15,0 0 0,21 0 0,1 0 16,-22 0-16,21 0 0,22 0 0,-22 0 16,0 0-16,22 0 0,-22 0 0,22 0 15,-1 0-15,1 0 0,20 0 16,-20 0-16,-1 0 0,1 0 0,21 0 15,-22 0-15,1 0 0,-22 0 16,21 0-16,-20 0 0,-1-22 0,0 22 16,-20 0-16,20 0 0,-21-21 15,0 21-15,0 0 0,1 0 0,-1-21 16,-21 0-16,21 21 0,-21-21 16,0 0-1,0-1 1,-21 1-16,0 21 0,-1-21 15,1 21-15,0 0 0,0-21 0,0 21 16,-22 0-16,22-21 0,0 21 16,0-21-16,0 21 0,0 0 15,-1 0-15,1-22 0,0 22 0,0 0 16,0 0-16,42 0 62,0 0-62,0 0 16,0 0-16,22 0 0,-22 0 16,0 0-16,21 22 0,1-22 0,-22 0 15,21 0-15,-21 0 0,22 0 0,-22 0 16,0 0-16,0 0 0,0 0 16,1 0-16,-1 0 0,0 0 15,-21 21 16,-21-21-31,0 21 16,-1 0-16,1-21 0,0 21 0,0 0 16,0 1-16,0-1 0,-1 0 0,1 21 15,0-21-15,0 1 0,0-1 0,0 0 16,-1 21-16,1-21 0,0 1 16,0-1-16,0-21 0,21 21 15,0 0-15,-21 0 0,-1 0 0,22 1 31</inkml:trace>
  <inkml:trace contextRef="#ctx0" brushRef="#br1" timeOffset="51475.88">14203 3154 0,'0'0'0,"0"21"0,21-21 63,-21-21-48,0 0-15,21 21 16,-21-21-16,0-1 0,0 1 16,0 0-16,-21 0 0,0 0 15,21 0-15,-21 21 0,-1-22 16,1 1-16,0 0 0,0 0 16,0 21-16,0 0 0,-1 0 15,1 0-15,0 0 0,0 0 16,0 0-16,0 0 0,-1 21 0,1 0 15,0 0-15,0 1 0,0-1 16,0 0-16,-1 0 0,1 21 0,21-20 16,0 20-16,0 0 0,-21-21 15,21 22-15,0-1 0,0-21 0,0 22 16,0-22-16,0 0 0,0 21 16,0-21-16,0 1 0,0-1 0,0 0 15,21-21-15,0 21 0,1-21 16,-1 0-16,0 0 0,0 0 0,0 0 15,0 0-15,1 0 0,20-21 16,-21 0-16,0 21 0,0-43 0,1 22 16,-1 0-16,0 0 0,0-21 15,0 20-15,-21-20 0,21 0 0,-21 21 16,22-22-16,-22 1 0,21 21 16,-21 0-16,0-22 0,0 22 0,0 0 15,0 0-15,0 0 16,-21 42 15,21 0-31,-22 0 16,22 0-16,0 0 0,0 1 0,0-1 15,-21 21-15,21-21 0,0 22 0,0-22 16,-21 0-16,21 21 0,0-21 0,0 1 16,0-1-16,0 0 0,0 0 15,0 0-15,21-21 0,0 21 16,1-21-16,-1 0 0,0 22 15,0-22-15,0 0 16,0 0-16,1 0 0,-1-22 0,0 1 16,0 21-16,0-21 0,0 0 0,1 0 15,-1-22-15,0 22 0,0 0 16,0-21-16,-21 21 0,0-1 0,21 1 16,-21-21-16,0 21 0,0 0 0,22 21 15,-22-22-15,0 1 0,-22 21 31,1 0-31,42 0 47,1 0-31,-1 0-16,0 0 0,0 0 16,0 0-16,0 0 15,1 0-15,-22 21 16,21-21-16,-21 22 0,0-1 15,21-21-15,-21 21 0,0 0 0,0 0 16,0 0-16,0 1 0,0-1 16,0 0-16,0 0 0,0 0 0,0 0 15,0 1-15,0-1 16,0 0-16,0 0 0,0 0 16,21-21-16,-21 21 0,0 1 0,21-22 15,0 21-15,1-21 16,-1 0-16,0 0 0,0 0 0,0 0 15,0 0-15,1 0 0,-1 0 16,0-21-16,0-1 0,0 1 0,0 0 16,1 21-16,20-21 0,-21-21 15,-21 20-15,21 1 0,0 0 0,1-21 16,-22 21-16,0-22 0,21 22 0,-21-21 16,21 21-16,-21-1 0,0 1 0,0 0 15,0 0-15,0 0 16,0 0-16,-21 21 15,0 0-15,21 21 16,-22 0-16,1 0 0,21 0 16,-21 0-16,21 1 0,-21-1 15,21 0-15,0 21 0,0-21 0,0 1 16,0-1-16,0 0 0,0 0 0,0 0 16,21 0-16,0 1 0,0-22 0,-21 21 15,22-21-15,-1 0 0,0 0 16,0 0-16,0 21 0,0-21 15,1 0-15,-1 0 0,0-21 32,0 0-32,0-1 15,-21 1-15,0 0 0</inkml:trace>
  <inkml:trace contextRef="#ctx0" brushRef="#br1" timeOffset="53578.09">16785 3344 0,'0'0'0,"0"-21"47,21 21-47,-21-21 0,0 0 0,21 0 15,1-22-15,-22 22 16,21 0-16,-21 0 0,0-21 0,21 20 16,-21-20-16,21 21 0,-21-21 0,0-1 15,0 22-15,0-21 0,0 21 16,0-22-16,0 22 0,0 0 0,0 0 15,0 0-15,0 42 32,-21 0-17,21 0-15,-21 21 0,21-20 0,-21 20 16,21-21-16,0 21 0,0 1 16,-22-1-16,22 0 0,0 1 0,0-1 15,0 0-15,0-20 0,0 20 0,0 0 16,0-21-16,22 22 0,-22-22 0,21 0 15,0 0-15,0 0 0,0-21 16,0 22-16,1-22 0,20 0 0,-21 0 16,21 0-16,-20 0 0,-1 0 0,21 0 15,-21 0-15,22-22 0,-22 1 16,0 0-16,0 0 0,0 0 16,0 0-16,1-22 0,-1 22 0,0-21 15,-21-1-15,0 22 0,21-21 0,0 0 16,-21-1-16,0 1 0,0 0 15,21-1-15,-21 22 0,22-21 0,-22-1 16,0 22-16,0 0 0,0 0 16,0 0-16,0 0 15,0 42 1,-22 0-16,22 0 0,-21 0 16,21 0-16,-21 22 0,21-22 15,0 21-15,0-21 0,-21 22 0,21-22 16,-21 21-16,21 1 0,0-22 0,0 0 15,0 21-15,0-21 0,0 1 16,0-1-16,0 0 0,21 0 0,-21 0 16,21-21-16,0 0 0,0 0 0,1 0 15,-1 0-15,0 0 0,0 0 16,0 0-16,0 0 0,1-21 0,-1 21 16,0-21-16,0 0 0,0 0 0,0-1 15,1 1-15,-1-21 0,0 21 16,0 0-16,-21-1 0,0 1 15,21 0-15,-21 0 0,21 0 0,-21 0 16,0 42 15,0 0-31,0 0 0,0 0 16,0 0-16,0 1 0,0-1 0,0 0 16,0 0-16,0 0 15,0 0-15,0 1 0,0-1 0,0 0 16,0 0-16,0 0 15,-21-21 17,0 0-17,0-21 1,21 0-16,-21 21 0,0-21 16,-1 21 15,22 21-16,0 0-15,0 0 16,0 0-16,0 1 0,22-22 16,-1 0-16,0 21 15,0-21-15,0 21 0,0-21 0,1 0 16,20 0-16,-21 0 0,0 0 0,22 0 16,-22 0-16,21-21 0,-21 0 15,22 21-15,-22-22 0,21 1 16,-21 0-16,0 0 0,22 0 0,-22 0 15,0-22-15,-21 22 0,21 0 16,0 0-16,-21-22 0,22 22 0,-22 0 16,0-21-16,0 21 0,0-1 15,0 1-15,-22 21 32,1 0-32,0 21 0,0 1 15,0-1-15,21 0 0,0 0 0,-21 21 16,21-20-16,-22-1 0,22 21 15,0-21-15,0 0 0,0 1 0,0-1 16,0 0-16,22 0 0,-1 0 16,0 0-16,0-21 0,0 22 15,0-1-15,1-21 0,-1 0 0,21 0 16,-21 0-16,22 0 0,-22 0 0,21 0 16,0 0-16,-20 0 0,20 0 0,-21 0 15,21-21-15,1 21 0,-22-22 16,21 1-16,-21 0 0,1 21 0,-1-21 15,21 0-15,-42-22 0,21 22 0,0 0 16,-21 0-16,22-21 0,-22 20 16,0 1-16,0-21 0,0 21 0,0 0 15,0-1-15,0 1 0,0 0 16,-22 21-16,1 0 16,0 0-16,0 0 0,0 0 0,0 0 15,-1 0-15,1 21 0,0 0 0,0 1 16,0-1-16,0 21 0,-1-21 15,22 0-15,0 1 0,0-1 16,0 21-16,0-21 0,0 0 0,0 1 16,0-1-16,0 0 0,22 0 15,-1-21-15,0 0 0,0 0 16,0 0-16,0 0 0,1 0 16,-1 0-16,0-21 0,0 21 15,-21-21-15,21 0 16,0-1-16,-21-20 0,22 21 0,-22 0 15,0-22-15,21 1 0,-21 0 0,21-1 16,-21 1-16,21 0 0,-21-1 16,0-20-16,21 21 0,-21-1 0,21-20 15,-21 20-15,22 1 0,-22 21 0,0 0 16,0 0-16,0-1 0,0 1 16,0 42-1,0 1-15,-22 20 0,22-21 16,0 21-16,-21 1 0,21-1 15,0 0-15,0 1 0,0-1 0,0 0 16,0 1-16,0-1 16,0 0-16,0 1 0,0-1 0,21-21 15,1 22-15,-1-1 0,0-21 0,21 21 16,-21-20-16,1-1 0,-1 0 0,0 0 16,-21 0-16,21-21 0,0 21 15,0-21-15,1 0 16,-1 0-16,0 0 15,0-21 1,0 0-16,-21 0 0,21 0 16,1 0-16,-1-1 0</inkml:trace>
  <inkml:trace contextRef="#ctx0" brushRef="#br1" timeOffset="54436.53">20108 3154 0,'21'21'15,"1"-21"1,-1 0 0,0 0-16,0-21 0,0 0 15,0 21-15,-21-21 0,22-1 16,-22 1-16,21 0 0,0 0 0,-21 0 15,21-43 1,0 1-16,0 20 0,-21-20 16,0 21-16,0-1 0,0-20 0,22 20 15,-22 1-15,0 0 0,0 21 0,0-1 16,0 1-16,0 0 0,0 0 16,-22 21-1,1 21-15,21 0 0,0 0 0,-21 1 16,0 20-16,21 0 0,0 1 15,0-1-15,-21 0 0,21 1 0,-21-1 16,21 0-16,0 22 0,0-22 0,0 0 16,0-20-16,0 20 15,0 0-15,0-21 0,0 22 0,0-22 16,0 21-16,0-21 0,0 1 0,21-1 16,0 0-16,0-21 0,0 0 15,0 0-15,1 0 16,-1 0-16,0 0 0,21 0 0,-21 0 15,1-21-15,-1 21 0,0-21 0,0-1 16,-21 1-16,21 0 0,0-21 16,1 21-16,-22-1 0,0-20 15,21 21-15,-21 0 0,21 0 0,-21-1 0,0 1 16,0 42 15,0 1-15,0-1-16,0 0 0,0 0 0,0 0 15,0 0-15,0 1 0,0-1 16,0 0-16,0 0 0,0 0 16,0 0-16,21-21 0,0 22 0,0-22 15,-21 21-15,22-21 0,-1 0 0,0 0 16,0 0-16,21 0 0,-20 0 16,-1 0-16,0-21 0,0-1 15,0 22-15,-21-21 0,21 0 0,-21 0 0,22 0 16,-22 0-16,0-1 15,0 1-15,0 0 0,0 0 0,0 0 16,0 0-16,-22 21 0,1-22 0,0 22 16,0 0-16,0 0 0,0 0 15,-1 0-15,1 0 16,0 0-16,0 0 0,21 22 16,-21-22-16,0 0 15,-1 0 1,22-22-1,-21 1-15,21 0 16,-21 21-16,0-21 0</inkml:trace>
  <inkml:trace contextRef="#ctx0" brushRef="#br1" timeOffset="54648.16">20193 2794 0,'0'21'15,"21"-21"-15,0 0 16,0 0-16,1 0 0,-1 0 16,21 0-16,0 0 0,-20 0 0,20 0 15,0 0-15,1 0 0,-1 0 0,-21 0 16,21 0-16,-20 0 16,-1 0-16,0 0 0,0 0 0,-21-21 15,0 0 1</inkml:trace>
  <inkml:trace contextRef="#ctx0" brushRef="#br1" timeOffset="56204.37">22352 3260 0,'0'-21'47,"0"-1"-47,0 1 0,21 21 16,0-21-16,0 0 0,1 0 15,20-22-15,-21 22 0,21-21 16,1 21-16,-22-22 0,21 1 0,1 0 16,-1-1-16,-21 1 0,21 0 15,-20 21-15,-1-22 0,0 22 0,-21 0 16,0 0-16,-21 21 15,0 0-15,-22 0 0,22 0 16,-21 21-16,21 0 0,-1 0 0,1 0 16,0 22-16,21-22 0,0 21 0,0-21 15,0 1-15,0-1 0,0 21 16,21-21-16,0 0 0,1 1 0,-1-1 16,21 0-16,-21 0 0,0 0 0,1-21 15,-1 21-15,0 1 0,0-22 16,-21 21-16,0 0 15,-21-21 1,0 0 0,0 0-16,-1 0 0,1 0 0,0 0 15,0 0-15,0-21 0,0 21 0,-1-21 16,1 21-16,0 0 0,21-22 16,-21 22-16,0-21 0,0 21 15,21 21 1,0 1-16,0-1 15,0 0-15,0 0 16,21 0-16,0-21 0,0 21 16,0 1-16,0-22 0,22 0 15,-22 0-15,21 0 0,-21 0 16,22 0-16,-1 0 0,0 0 0,1 0 16,-1-22-16,0 1 0,-20 0 0,20 21 15,0-21-15,-21 0 0,22 0 16,-22-22-16,0 22 0,0 0 15,22-21-15,-22-1 0,0 1 0,0 0 16,-21-1-16,21 1 0,-21 0 0,21-1 16,-21 1-16,0-22 0,0 22 0,0 0 15,0 21-15,0-22 0,0 22 0,0 0 16,0 0-16,0 0 16,0 42-1,0 0 1,0 0-16,0 21 0,-21 1 15,21-1-15,-21 0 0,21 1 0,0-1 16,0 0-16,-21 22 0,21-22 0,0 1 16,-21-1-16,21-21 0,0 21 15,0 1-15,0-22 0,0 0 0,0 21 16,0-20-16,0-1 0,0 0 0,21-21 16,0 21-16,-21 0 0,21-21 15,0 0-15,1 0 0,-1 0 0,0 0 16,0 0-16,0 0 0,0 0 0,22-21 15,-22 21-15,0-21 16,0 0-16,0 0 0,1 21 0,-1-22 16,0 1-16,0 0 0,0-21 0,0 21 15,-21-1-15,0 1 0,22 0 16,-22 0-16,21 0 0,-21 0 16,0-1-16,0 44 31,-21-1-31,-1 0 15,22 0-15,-21 0 0,21 0 16,0 1-16,0-1 0,0 0 0,0 0 0,0 0 16,0 0-1,0 1-15,0-1 0,21-21 16,1 0-16,-1 0 0,0 0 0,0 0 16,0 0-16,0 0 0,1 0 15,-1 0-15,0 0 0,0-21 0,0-1 16,0 1-16,1 0 15,-22 0-15,0 0 0,0 0 0,0-1 16,0 1-16,0 0 0,0 0 16,0 0-16,-22 0 0,1-1 0,21 1 15,-21 21-15,0 0 0,0 0 16,0 0-16,-1 0 0,1 0 16,0 0-16,0 0 15,0 0-15,21 21 0,-21-21 0,-1 0 16,1 22-16,0-22 0,0 0 15,0 0-15,0 0 16,-1 0 0,22-22-16,-21 22 0</inkml:trace>
  <inkml:trace contextRef="#ctx0" brushRef="#br1" timeOffset="56431.95">23283 2709 0,'-21'0'15,"42"0"-15,-63 0 0,21 0 16,42 0 15,0 0-31,0 0 0,0 0 0,1 0 16,20 0-16,-21 0 0,21 0 0,1 0 16,-22 0-16,21 0 0,-21 0 15,22-21-15,-22 21 0,0 0 0,21 0 16,-20 0-16,-1 0 0,0 0 0,0 0 15,0 0-15,0 0 0,1 0 16,-1 0-16</inkml:trace>
  <inkml:trace contextRef="#ctx0" brushRef="#br1" timeOffset="56976.42">24426 2879 0,'-21'0'15,"-21"-43"-15,42 22 16,0 0 0,21 21-1,0 0 1,0 0-16,0 0 0,1 0 0,-1 0 15,0 21-15,0 0 0,0-21 16,-21 22-16,21-1 0,1 0 0,-22 0 16,21 0-16,-21 0 0,0 1 15,0-1-15,0 0 0,0 0 16,0 0-16,-21 0 0,-1 1 16,1-22-16,21 21 0,0-42 46,0-1-46,0 1 16,0 0-16,0 0 0,0-21 16,0 20-16,21 1 15,-21 0-15,22 0 0,-1-21 0,-21 20 16,21 1-16,-21 0 0,21 0 0,-21 0 16,21 0-16,-21-1 0,21 22 15,-21-21-15,22 21 0,-1 0 16,0 0-1,-21 21 1,0 1 0,0-1-1,21-21 1</inkml:trace>
  <inkml:trace contextRef="#ctx0" brushRef="#br1" timeOffset="57642.19">24955 2900 0,'22'0'0,"-1"0"32,0 0-17,0 0-15,0 0 16,0 0-16,1 0 0,-1 0 15,0 0 1,-21-21-16,21 21 0,-21-21 16,21 21-16,-21-22 0,21 22 0,-21-21 15,0 0-15,22 21 0,-22-21 16,21-21 0,-21 20-16,21 1 0,-21 0 31,0 0-31,0 0 15,-21 21 1,0 0 0,-1 0-1,1 0-15,21 21 0,-21 0 16,0-21-16,21 21 0,0 0 16,-21 1-16,0-1 0,-1 0 0,22 0 15,-21 0-15,21 0 0,-21 1 0,21-1 16,-21 0-16,21 0 0,0 0 15,0 0-15,0 1 0,0-1 16,0 0-16,0 0 0,0 0 0,0 0 16,0 1-1,0-1 1,21-21-16,0 0 0,0 0 16,1 0-16,-1 0 15,0 0-15,0 0 0,0 0 16,0 0-16,1 0 0,-22-21 15,21 21-15,0-22 16,-21 1 15,0 0 16</inkml:trace>
  <inkml:trace contextRef="#ctx0" brushRef="#br1" timeOffset="60424.17">15388 4995 0,'0'22'16,"-21"-22"-16,0 0 15,21-22 17,0 1-32,21 0 0,0 0 15,0 0-15,-21 0 0,21-1 16,1 1-16,-1-21 0,0 21 0,0-22 15,0 22-15,0-21 0,1 0 0,-1-1 16,0 1-16,0 0 0,-21-22 16,21 22-16,0-22 0,-21 1 0,22 20 15,-22 1-15,0 0 0,0-1 0,0 1 16,0 21-16,0 0 0,0 0 16,0-1-16,-22 22 15,1 0-15,0 0 0,21 22 16,-21-1-16,21 0 0,-21 21 15,0-21-15,21 22 0,-22-1 16,22 0-16,0 1 0,-21 20 0,0-20 16,0 126-16,0-127 15,21 22-15,-21-22 0,21 0 16,0 1-16,0 20 0,0-20 0,0-22 16,0 21-16,0-21 0,0 22 0,21-22 15,0 0-15,-21 0 0,0 0 0,21 0 16,0-21-16,-21 22 0,21-22 15,1 0-15,-1 0 16,0 0-16,0 0 0,0-22 16,0 1-16,1 0 0,-1 0 0,0 0 15,0-22-15,0 22 0,0-21 16,1 0-16,-1-1 0,0 1 0,0 21 16,0-22-16,-21 1 0,0 21 0,0-21 15,0 20-15,0 1 0,0 0 16,-21 21-1,0 0-15,0 0 0,0 21 16,-1-21-16,22 21 0,0 1 16,-21-1-16,21 0 15,0 0-15,0 0 16,21-21-16,1 21 0,-1-21 16,0 22-16,0-1 0,0-21 15,0 21-15,1 0 0,-1-21 16,0 21-16,-21 0 0,0 1 15,0-1-15,21-21 0,-21 21 0,0 0 16,0 0-16,0 0 16,0 1-16,0-1 15,21-21-15,-21 21 0,21-21 16,1 0-16,-1 0 16,0 0-16,0 0 15,-21-21-15,21 0 0,0 21 0,1-22 16,-1 1-16,0 0 0,0 0 0,0 0 15,-21 0-15,21-1 0,1-20 16,-22 21-16,21 0 0,0-22 0,-21 22 16,21 0-16,-21 0 0,0 0 0,0 0 15,21-1-15,-21 1 0,0 0 16,0 42 15,0 0-31,0 1 16,-21-1-16,21 21 0,0-21 15,0 0-15,0 22 0,0-22 16,0 0-16,0 21 0,0-20 0,0-1 16,0 0-16,0 0 0,0 0 0,0 0 15,0 1-15,21-22 16,0 0-16,1 0 0,-1 0 16,0 0-16,0 0 0,0-22 0,0 1 15,1 21-15,-1-21 0,0 0 0,-21 0 16,21 0-16,0-22 0,-21 22 15,0 0-15,21 0 0,-21-22 0,22 22 16,-22 0-16,21 0 0,-21-21 16,0 20-16,0 1 0,21 0 15,-21 42 17,0 0-17,0 1-15,-21-1 0,21 0 16,0 0-16,0 21 0,0-20 15,0-1-15,0 0 0,0 0 0,0 0 16,0 0-16,0 1 0,0-1 0,0 0 16,0 0-16,21-21 0,0 21 15,0-21-15,0 0 0,-21 21 0,22-21 16,20 0-16,-21 0 0,0 0 16,0 0-16,1 0 0,-1 0 0,0-21 15,21 0-15,-21 21 0,1-21 16,-1 0-16,0 0 0,0-1 0,-21 1 15,21 0-15,0 0 0,-21 0 16,0 0-16,22-1 0,-22-20 0,21 21 0,-21 0 16,0 0-16,0-1 0,0 1 15,0 0-15,0 0 0,-21 21 32,-1 0-32,1 21 0,0 0 15,0 0-15,21 1 0,-21-1 16,21 21-16,0-21 0,-21 0 0,21 22 15,0-22-15,0 0 0,0 0 16,0 0-16,0 1 0,0-1 0,21 0 16,0-21-16,0 0 0,0 21 15,0-21-15,1 0 0,20 0 16,-21 0-16,0 0 0,0 0 0,22 0 16,-22-21-16,0 0 0,0 21 15,0-21-15,1-1 0,-1 1 0,0 21 16,0-21-16,-21 0 0,0-21 15,21 20-15,-21 1 0,21 0 0,-21 0 0</inkml:trace>
  <inkml:trace contextRef="#ctx0" brushRef="#br1" timeOffset="60728.13">15663 4360 0,'-21'0'0,"42"0"0,-63 0 0,21 0 0,42 0 32,0-21-17,0 21-15,22 0 0,-22 0 0,21-21 16,0 21-16,1 0 0,-22 0 0,21 0 15,-21 0-15,1 0 0,20 0 32,-42 21-32,21-21 15,0 0-15,0 0 16,1 0-16</inkml:trace>
  <inkml:trace contextRef="#ctx0" brushRef="#br1" timeOffset="61790.74">18542 4403 0,'0'0'16,"21"-64"-16,-21 43 15,0 0-15,0 0 16,-21 21 15,0 0-31,0 21 0,-1 0 16,1 21-16,0-20 0,0-1 15,0 0-15,0 21 0,-22-21 0,22 22 16,0-22-16,21 21 0,-21-21 0,0 22 16,21-22-16,-22 21 0,22-21 0,0 1 15,0 20-15,0-21 0,0 0 16,22 0-16,-1-21 0,0 22 16,0-1-16,0-21 0,0 0 0,1 0 15,20 0-15,-21 0 0,21 0 0,-20 0 16,-1 0-16,21-21 0,-21 21 15,0-22-15,1 1 0,-1 21 0,0-21 16,0 0-16,0 0 0,0 0 0,-21-1 16,0-20-16,22 21 0,-22 0 0,0-22 15,0-20 1,0 42-16,0-22 0,0 22 0,0-21 0,0 0 16,-22 20-16,22 1 0,-21-21 0,0 21 15,0 21-15,0-21 0,21-1 16,-21 22-16,-1 0 0,1 0 15,0 0-15,0 0 0,0 0 0,0 0 16,-1 0-16,1 22 0,0-1 0,0 0 16,-21 0-16,42 0 0,-22 0 15,1 22-15,0-22 0,0 0 0,21 0 16,0 22-16,0-22 0,0 0 0,0 0 16,0 0-16,0 0 0,0 1 15,0-1-15,0 0 0,21 0 0,0-21 16,0 21-16,1 0 0,-1-21 0,0 0 15,21 0-15,-21 0 0,1 0 0,-1 0 16,21 0-16,-21 0 16,0 0-16,22 0 0,-22-21 0,21 21 15,-21-21-15,22 0 0,-22 21 0,21-21 16,-21 0-16,22-1 0,-22 1 0,21 0 16,-21 0-16,1 0 0,-1 0 15,0-22-15,0 22 0,0 0 16,-21 0-16,0 0 0,-21 21 15,0 0-15,0 0 16,0 0-16,21 21 16,0 0-1,0 0-15,0 0 16,0 0-16,0 1 16,21-1-16,0-21 0,-21 21 15,0 0-15,0 0 0,0 0 16,0 1-16,0-1 0,0 0 15,0 0-15,0 0 0,0 0 16,0 1-16,0-1 0,0 0 16,0 0-1,21-21-15,0 0 16,0 0-16,1 0 0,-1 0 16,0 0-16,0-21 15,-21 0-15,0 0 16,0-1-16,0 1 15,0 0-15</inkml:trace>
  <inkml:trace contextRef="#ctx0" brushRef="#br1" timeOffset="62693.67">20489 4657 0,'0'0'0,"0"21"16,21-21-16,1 0 15,-1 0-15,0-21 0,0 21 16,0-21-16,22-1 0,-22 1 15,21 0-15,-21 0 0,22 0 0,-22 0 16,21-1-16,-21-20 0,0 21 0,1-21 16,-1-1-16,-21 1 0,0 0 15,0 20-15,0-20 0,0 0 0,0-1 16,0 1-16,0 21 0,0 0 0,-21 0 16,21-1-16,-22 22 0,1 0 15,0 0-15,0 0 16,21 22-16,-21-1 0,0 0 0,21 21 15,-22 1-15,1-1 0,21 0 16,-21 22-16,21-22 0,-21 22 16,0-22-16,21 21 0,0-20 0,0 20 15,-21 1-15,-1-1 0,1 1 0,21-1 16,-21 1-16,0 20 0,0-20 0,0 21 16,-1-22-16,-20 22 0,21-22 0,-21 22 15,20-22-15,1 22 0,-21-21 16,21-1-16,0 1 0,-1-22 15,22 21-15,0-20 0,0-1 0,0-21 0,0 0 16,0 1-16,0-1 0,22-21 16,-1 0-16,21 0 0,-21 0 15,22 0-15,-1-21 0,0-1 0,1 1 16,-1 0-16,0 0 0,1-21 0,-1 20 16,0-20-16,1 0 0,-1-1 15,-21 1-15,21-21 0,-20 20 0,-1 1 16,-21-22-16,0 22 0,0-21 0,0-1 15,0 1-15,-21 20 0,-1-20 0,1-1 16,-21 22-16,21 0 0,-22-1 16,22 1-16,-21 0 0,21 20 15,-22 1-15,22 0 0,0 0 0,0 21 16,0 0-16,21-21 0,21 21 31,0 0-31,0 0 16,0 0-16,1 0 0,20 0 0,-21 0 15,0-21-15,22 21 0,-22 0 0,0-22 16,21 22-16,-21 0 0,1-21 0</inkml:trace>
  <inkml:trace contextRef="#ctx0" brushRef="#br1" timeOffset="63212.2">21505 4445 0,'0'-21'15,"0"42"-15,0-63 0,0 21 16,0-1-16,0 1 0,-21 21 16,0 0-16,21-21 0,-21 21 0,0 0 15,-1 0-15,1 0 0,0 0 0,0 0 16,0 21-16,0 0 0,-1 1 16,1-1-16,0 0 0,0 21 0,0-21 15,0 1-15,21 20 0,-22-21 0,22 21 16,-21-20-16,21-1 0,0 0 0,0 0 15,0 0-15,0 0 0,0 1 16,21-22-16,1 0 16,-1 0-16,0 0 0,0 0 15,21 0-15,-20 0 0,-1-22 0,0 22 16,0-21-16,0 0 0,0 0 16,1 0-16,-1 0 0,0-1 0,-21 1 15,0-21-15,21 21 0,-21 0 0,21-22 16,-21 22-16,0 0 0,0 0 0,0 0 15,0-1-15,0 44 32,0-1-32,0 0 0,0 0 15,0 0-15,-21 22 0,21-22 0,0 0 16,-21 21-16,21-21 0,0 1 16,0 20-16,0-21 0,0 0 15,0 0-15,0 1 0,0-1 16,0 0-16,21-21 0,0 0 15,0 0 1,1 0-16,-22-21 0,21 0 16,0-1-16,-21 1 0,21 0 0,-21 0 15,21 0-15</inkml:trace>
  <inkml:trace contextRef="#ctx0" brushRef="#br1" timeOffset="63516.14">22013 3895 0,'0'0'0,"0"-21"16,-21 21-1,21 21 1,-21 0-16,21 0 0,-21 0 0,21 22 16,0-22-16,0 21 0,-21 0 15,21 1-15,-22-1 0,22 0 0,0-20 16,0 20-16,-21 0 0,21 1 0,-21-1 15,21-21-15,0 21 0,0-20 0,-21-1 16,21 0-16,0 0 16,0 0-16,-21 0 0,21 1 0,0-1 0,0 0 15,21-42 32,0 0-47,-21-1 0,21 1 0</inkml:trace>
  <inkml:trace contextRef="#ctx0" brushRef="#br1" timeOffset="64048.2">22288 4403 0,'22'-21'0,"-1"21"15,0-43 1,0 22-16,-21 0 0,0 0 15,0 0 1,-21 21 0,0 0-16,0 0 0,-1 0 15,1 0-15,0 21 0,0 0 0,0-21 16,0 21-16,-1 0 0,1 0 16,0 1-16,0-1 0,0 0 15,0 0-15,21 0 0,0 0 0,0 1 16,0-1-1,21-21-15,-21 21 16,21-21-16,0 0 0,0 0 0,0 21 16,1-21-16,-1 0 0,0 0 0,0 21 15,0-21-15,0 0 0,1 21 0,-22 1 16,0-1-16,21-21 16,-21 21-16,0 0 15,-21-21-15,-1 21 16,1-21-16,0 21 0,0-21 15,0 0-15,0 0 0,-1 0 16,1 22-16,0-22 0,0 0 0,0 0 16,0 0-16,-1 0 15,1 0-15,0 0 16,42-22 31,0 22-47,-21-21 0,22 0 0,-1 21 15,0-21-15,0 0 0</inkml:trace>
  <inkml:trace contextRef="#ctx0" brushRef="#br1" timeOffset="64591.24">22796 4509 0,'0'-22'47,"22"22"-47,-1 0 16,0-21-16,0 21 0,0 0 15,-21-21-15,21 21 0,1-21 0,-1 21 16,-21-21-16,21 0 15,0-1-15,-21 1 16,0 0-16,0 0 0,0 0 16,0 0-1,-21 21-15,0 0 0,0 0 16,-1 0-16,1 0 0,0 0 16,-21 21-16,-1 0 15,22 0-15,0 0 0,0 0 16,0 1-16,0-1 0,-1 0 0,1 21 15,0-21-15,0 1 0,21-1 0,0 0 16,0 0-16,0 0 0,0 0 0,0 1 16,21-1-16,0 0 15,0-21-15,1 21 0,-1-21 16,0 0-16,0 0 0,21 0 0,-20 0 16,-1 0-16,0 0 0,0 0 0,0 0 15,0 0-15,1 0 0,-1 0 0,0 0 16,0 0-16,-21-21 0,21 21 0,-21-21 31,0 0 0</inkml:trace>
  <inkml:trace contextRef="#ctx0" brushRef="#br1" timeOffset="78592.14">677 7599 0,'21'0'16,"-21"21"62,-21-21-31,21-21-32,0 0 1,0 0-1,0-1-15,0 1 0,0 0 16,21 21-16,1-21 16,-1 21-16,0-21 0,0 21 15,0 0-15,0 0 16,1 0-16,-1 0 16,0 0-1,-21 21-15,0 0 0,21 0 16,-21 0-16,0 1 0,21-1 15,-21 0-15,0 0 0,0 21 0,0-20 16,0-1-16,0 21 0,0-21 16,0 0-16,0 22 0,-21-22 0,0 0 15,21 21-15,-21-20 0,0 20 16,-1-21-16,22 0 0,-21 22 0,0-22 16,0 0-16,0 0 0,0 0 0,-22 0 15,22 1-15,0-1 0,0 0 16,-22 0-16,22-21 0,0 0 15,0 0-15,0 0 0,0 0 16,-1 0-16,22-21 16,-21 21-16,21-21 0,0 0 15,0-1-15,0 1 0,0 0 0,0 0 16,0 0-16,21 0 0,-21-1 16,0 1-16,22 0 0,-1 0 0,0 0 15,-21 0-15,21 21 16,-21-22-16,21 22 0,0 0 0,1 0 15,-1 22 1,0-1-16,-21 0 0,21 0 16,-21 0-16,21 0 0,0 1 15,-21-1-15,0 0 0,0 0 0,22 0 16,-22 0-16,21 1 0,-21-1 16,0 0-16,0 0 0,0 0 0,0 0 15,21 1 1,-21-1-16,0-42 47,21-1-32,-21 1-15</inkml:trace>
  <inkml:trace contextRef="#ctx0" brushRef="#br1" timeOffset="79009.67">1270 8001 0,'-21'0'16,"21"21"-1,21-21 17,0 0-17,0 0-15,-21-21 16,21 0-16,-21 0 16,0 0-1,0-1-15,-21 22 16,0 0-1,0 0 1,0 0 0,21 22-16,0-1 15</inkml:trace>
  <inkml:trace contextRef="#ctx0" brushRef="#br1" timeOffset="81498.27">2984 7578 0,'0'-21'46,"22"-1"-30,-1 1-16,-21 0 0,21 21 16,21-21-16,-21 0 0,22-22 0,-22 22 15,21 0-15,1-21 0,-22 21 16,21-22-16,-21 22 0,0-21 16,1 21-16,-22-1 0,0 1 15,0-21-15,0 21 0,0 0 0,-43-1 16,22 22-16,-21-21 0,21 21 0,-22 0 15,1 0-15,0 0 0,-1 0 16,1 0-16,0 21 0,-1 1 0,1-22 16,0 42-16,-1-21 0,22 0 15,0 22-15,0-22 0,21 21 16,0 0-16,0 1 0,0-22 0,21 21 16,0 1-16,0-1 0,0-21 0,1 21 15,-1 1-15,0-22 0,21 21 16,-21-21-16,1 22 0,-1-22 15,0 0-15,0 21 0,0-20 0,0 20 16,-21-21-16,22 0 0,-22 22 0,0-22 16,0 21-16,0-21 0,-22 0 15,1 1-15,0 20 0,0-21 0,0 0 16,0-21-16,-22 21 0,22 1 16,0-22-16,0 0 0,0 0 0,-22 0 15,22 0-15,0 0 0,0-22 0,0 1 16,-1 0-16,1 0 15,0-21-15,0 20 0,0-20 0,0 21 16,-1-21-16,22 20 0,-21-20 0,21 21 16,-21 0-16,21 0 0,0-1 15,0 1-15,0 0 0,0 42 47,21 0-47,0 1 0,1-1 16,-1 0-16,0 21 0,-21-21 0,21 22 15,0-1-15,0-21 0,1 22 16,-1-22-16,0 21 0,21-21 0,-21 0 16,1 1-16,-1-1 0,21 0 15,-21 0-15,0-21 0,22 0 0,-22 0 16,0 0-16,21 0 0,-20 0 16,20 0-16,-21-21 0,21 0 0,-20 0 15,20-1-15,0-20 0,-21 21 16,22-21-16,-22-1 0,21 1 0,-21 0 15,22-22-15,-22 22 0,0-1 0,0-20 16,0 21-16,1-22 0,-1 1 16,0 20-16,-21 1 0,21-22 15,-21 22-15,0 0 0,0-1 0,0 22 16,0-21-16,0 21 0,0 0 0,0-1 16,0 44 15,-21-1-31,21 0 0,0 0 0,-21 21 15,0 1-15,21-1 16,-22 0-16,22 1 0,-21-1 0,21 22 16,-21-22-16,0 0 0,21 1 0,-21-1 15,21 0-15,-21 1 0,21-1 16,0 0-16,0 1 0,0-22 0,0 21 16,0 0-16,0-20 0,0 20 15,0-21-15,0 0 0,0 0 0,0 1 16,21-1-16,0-21 0,0 21 0,-21 0 15,21-21-15,0 0 16,1 0-16,-1 0 0,0 0 0,0 0 0,0-21 16,0 0-16,1 21 0,20-21 15,-21-1-15,0-20 0,0 21 16,1-21-16,-1 20 0,21-41 16,-21 21-16,0-1 0,-21 22 0,22 0 15,-22-21-15,0 20 0,0 1 16,0 0-16,-22 21 15,1 0-15,0 0 16,0 0-16,0 21 16,21 0-16,0 1 15,0-1 1,21-21 0,0 0-16,-21 21 0,21-21 0,0 0 15,1 21-15,-22 0 0,21-21 16,-21 21-16,21 1 0,-21-1 15,0 0-15,0 0 0,0 0 16,0 0-16,0 1 0,0-1 16,0 0-16,21-21 0,-21 21 15,21-21-15,-21 21 0,21 0 16,1-21-16,-1 0 0,0 0 16,0 0-16,0 0 15,0-21-15,1 0 0,-1 21 0,0-21 16,0 0-16,0 0 0,0-1 15,1 1-15,-1 0 0,0 0 16,0-21-16,0 20 0,0 1 16,1-42-16,-1 42 0,-21-1 0,21 1 15,-21 0-15,-21 21 47,21 21-47,-21 0 0,-1-21 0,22 22 16,0-1-16,-21 0 0,21 21 15,-21-21-15,21 43 16,0-43-16,0 0 0,0 0 16,0 1-16,21-22 0,0 21 15,1-21-15,-1 0 0,0 0 0,0 0 16,0 0-16,22 0 0,-22 0 0,21 0 16,-21 0-16,0-21 0,22-1 15,-22 22-15,0-21 0,0 0 0,0 0 16,22-43-16,-43 43 0,0 0 15,21 0-15,-21-21 0,21 20 16,-21 1-16,0 0 0,0 0 16,0 42 15,0 0-31,0 0 16,0 1-16,-21-1 15,21 21-15,-21-21 0,21 0 0,0 1 16,0-1-16,0 0 0,-21 0 15,21 0-15,0 0 0,-22 1 0,22-1 16,0-42 31,0-1-47,0 1 16,0 0-16,0 0 0,0 0 15,22 0-15,-1-1 0,-21 1 0,21-21 16,0 21-16,0 0 0,0-1 15,1 1-15,-1 0 0,0 0 16,21 0-16,-21 0 0,1 21 0,-1 0 16,21 0-16,-21 0 0,0 0 0,1 0 15,-1 0-15,0 21 0,-21 0 16,21 0-16,-21 0 0,0 22 16,0-22-16,0 21 0,0-21 0,0 22 15,0-22-15,0 0 0,-21 21 0,0-21 16,21 1-16,-21-1 0,21 0 15,-22-21 1,22-21 15,22 0-15,-1 21-16,0-22 0,0 1 16,0 0-16,22 21 0</inkml:trace>
  <inkml:trace contextRef="#ctx0" brushRef="#br1" timeOffset="82209.39">5990 7811 0,'21'-22'15,"-42"44"-15,63-44 0,-42 1 0,22 0 16,-22 0-16,0 0 16,0 0-16,0-1 15,0 1-15,0 0 0,0 0 16,-22 21-16,1 0 15,0-21-15,0 21 0,0 0 16,-22 0-16,22 21 0,0 0 0,-21 0 16,21 0-16,-1 1 0,-20-1 0,21 0 15,0 0-15,0 21 0,-1-20 16,1-1-16,21 21 0,-21-21 0,21 0 16,0 1-16,0-1 0,0 0 15,21 0-15,0-21 0,1 21 16,-1-21-16,21 0 0,-21 0 15,0 0-15,1 0 0,20-21 0,-21 0 16,0 0-16,0 21 0,1-21 0,-1-1 16,0 1-16,0 0 0,0 21 15,-21-21-15,0 0 0,21 0 0,-21-1 16,22 1-16,-22 0 0,0 0 16,0 42 15,0 0-16,0 0-15,-22 1 0,1-1 0,21 0 16,-21 21-16,21-21 16,-21 22-16,21-1 0,-21 0 0,0 22 15,21-22-15,0 1 0,0 20 0,0 1 16,0-22-16,0 21 0,0 1 0,0-1 16,-22 1-16,22-1 0,0 1 15,-21-1-15,21 1 0,0-1 0,-21 1 16,0-1-16,0-20 0,21-1 0,-21 22 15,-1-22-15,1-21 0,0 21 0,0 1 16,0-22-16,0 0 0,-1 0 0,1 0 16,0-21-16,0 22 0,0-22 15,-22 0-15,22 0 0,0 0 0,-21 0 16,21 0-16,-22 0 0,22 0 16,-21 0-16,21 0 0,-22-22 0,22 22 15,0 0-15,0-21 0,0 0 0,-1 21 16,1-21-16,0 0 15,21 0-15,-21-1 0,21 1 0,0 0 16,0-21-16,0 21 0,-21-1 0,21-20 16,0 0-16,-21-1 0,21 1 0,0-21 15</inkml:trace>
  <inkml:trace contextRef="#ctx0" brushRef="#br1" timeOffset="82479.89">4932 7324 0,'-43'-21'16,"22"21"-16,0 0 15,0 0 1,0 0 31,0 0-47,-1 0 15,1 0-15,0 0 16,0 0-16,-21 0 0</inkml:trace>
  <inkml:trace contextRef="#ctx0" brushRef="#br1" timeOffset="82709.49">3556 7620 0,'-21'0'0,"42"0"0,-42 21 16,42-21 0,0 0-16,0 0 15,0 0-15,1 0 0,20-21 0,0 21 16,-21-21-16,22 21 0,-1 0 15,0-21-15,-20 21 0,20-21 0,-21 21 16,0 0-16,0 0 0,1 0 0,-1 0 16,0-22-16</inkml:trace>
  <inkml:trace contextRef="#ctx0" brushRef="#br1" timeOffset="84476.3">7027 7705 0,'21'21'16,"-21"0"-1,0 0 1,22-21 15,-1 0-15,0-21-16,0 21 0,0-21 15,0 0-15,1 0 0,-1-1 0,21-20 16,-21 21-16,22-21 0,-22-1 16,21 1-16,0 0 0,1-22 0,-22 1 15,21 20-15,-21-20 0,22 20 16,-22 1-16,-21-21 0,0 20 0,0 22 16,0-21-16,0-1 0,0 22 0,0 0 15,-21-21-15,0 42 0,-1-21 16,1-1-16,0 22 0,0 0 15,0 0-15,0 22 0,-1-1 16,1 0-16,21 21 0,0-21 0,-21 22 16,21-1-16,-21 22 0,21-22 15,0 21-15,0 1 0,-21-22 0,21 22 16,0-1-16,0 1 0,0-22 0,0 22 16,0-22-16,0 0 0,0 1 15,0-22-15,0 21 0,0-21 0,0 0 16,21 1-16,0-1 0,0 0 0,0-21 15,1 0-15,20 0 16,-21 0-16,21 0 0,-20 0 16,20-21-16,0 0 0,1-1 0,-1 1 15,0 0-15,1 0 0,-22-21 0,21 20 16,-21-20-16,0 21 0,1-21 16,-1 20-16,0-20 0,-21 21 0,0-21 15,0 20-15,0 1 0,0 0 0,0 0 16,0 42-1,0 0 1,-21 22-16,0-22 0,21 0 16,-22 21-16,22 1 0,0-22 0,0 21 15,0-21-15,0 22 0,0-22 16,0 0-16,0 0 0,0 0 0,0 0 16,22-21-16,-1 22 0,0-22 15,0 0-15,0 0 0,0 0 0,22 0 16,-22 0-16,0-22 0,21 1 15,-20 21-15,20-21 0,-21 0 0,21 0 16,-20 0-16,-1-22 0,21 22 0,-21-21 16,0-1-16,1 1 0,-1-21 0,0 20 15,0-20-15,0 20 0,-21-20 16,0 21-16,0-1 0,21 1 0,-21 0 16,0-1-16,22 22 0,-22-21 0,0 21 15,0-1-15,0 1 0,-22 21 31,22 21-15,-21 1-16,21-1 0,0 0 16,-21 21-16,0 1 0,21-1 0,-21 0 15,21 1-15,-21-1 0,-1 0 0,22 22 16,-21-22-16,21 0 0,0 1 16,0-1-16,0 0 0,0 1 0,0-1 15,0-21-15,0 0 0,0 22 0,0-22 16,0 0-16,21 0 0,-21 0 15,22-21-15,-1 0 0,0 0 16,21 0-16,-21 0 0,22 0 16,-22 0-16,21 0 0,1 0 0,-22-21 15,21 0-15,-21 21 0,0-21 0,22 0 16,-22 0-16,0-1 0,-21 1 16,21 0-16,0 0 0,-21-21 0,22 20 15,-22 1-15,0 0 0,0 0 0,0 0 16,0 0-16,-22 21 31,1 0-31,0 21 16,0 0-16,21 0 0,-21 0 0,0 0 15,21 1-15,-22-1 0,22 0 16,-21 0-16,21 0 0,-21 0 16,21 1-16,0-1 0,0 0 0,0 0 15,0 0-15,21 0 16,0-21-16,1 0 0,-1 0 15,0 0-15,0 0 0,0 0 16,0 0-16,1 0 0,20 0 0,-21-21 16,0 21-16,22-21 0,-22 21 15,21-21-15,-21 0 0,0 0 0,1-1 0,-1 1 16,0 0-16,0 0 0,-21 0 16,0-22-16,21 22 0,-21 0 15,0 0-15,-21 21 31,21 21-31,0 0 16,-21 0-16,21 1 16,0-1-16,0 0 0,0 0 15,0 0-15,21-21 0,-21 21 0,0 1 16,21-1-16,0 0 16,-21 0-16,0 0 15,0 0-15,0 1 16,22-1-1,-1-21 1,0 0 0,0 0-1,0 0-15,-21-21 0,21 21 0,1 0 16,-1-22-16</inkml:trace>
  <inkml:trace contextRef="#ctx0" brushRef="#br1" timeOffset="85370.14">9969 7514 0,'0'0'0,"22"-84"16,-22 62-16,0 1 15,0 0-15,0-21 0,0 21 0,0-1 16,0 1-16,-22 21 0,1-21 0,0 21 16,0 0-16,0 0 15,0 0-15,-1 0 0,1 0 0,-21 0 16,21 21-16,0 0 0,-22 22 0,22-22 15,0 0-15,-21 21 0,20 1 0,1-22 16,21 21-16,-21 1 0,21-22 16,0 21-16,-21-21 0,21 0 0,0 1 15,0-1-15,0 0 0,21 0 0,0 0 16,0-21-16,1 21 0,-1-21 16,0 0-16,21 0 0,-21 0 0,1 0 15,-1-21-15,0 21 0,0-21 16,0 0-16,0 0 0,1 0 15,-1-1-15,0 1 0,0 0 0,0-21 16,-21-1-16,0 22 0,21-21 0,-21 21 16,0-22-16,22 22 0,-22 0 15,0 0-15,0 0 0,0 0 0,-22 21 32,22 21-32,-21 0 0,0 0 0,21 0 15,-21 0-15,21 1 0,0-1 16,-21 21-16,21-21 0,0 22 0,0-22 15,0 0-15,0 0 0,0 0 0,0 0 16,21 1-16,0-1 0,-21 0 0,21-21 16,0 0-16,1 21 0,-1-21 15,0 0-15,0 0 0,0 0 0,0 0 16,1 0-16,-1-21 0,0 0 16,0 0-16,0 21 0,0-22 0,1 1 15,20-21-15,-21 21 0,-21-22 0,21 22 16,0-21-16,1 0 0,-1-1 0,0-20 15,0 20-15,-21-20 0,21 21 16,0-1-16,1 1 0,-22 0 0,0-1 16,0 1-16,0 0 0,0 20 15,0-20-15,0 21 0,0 0 0,0 0 0,0-1 16,-22 22 0,1 0-1,21 22-15,-21-22 0,21 21 0,0 0 16,0 21-16,0-21 0,0 1 0,-21 20 15,21 0-15,0 1 0,-21-1 16,21 0-16,0 1 0,0-1 0,0 21 16,0-20-16,-21-1 0,21 0 0,0 1 15,0-1-15,-22 0 0,22 1 0,0-22 16,0 21-16,0-21 0,0 1 0,0-1 16,0 0-16,0 0 0,22 0 15,-1-21-15,-21 21 0,21-21 16,0 0-16,0 0 0,0 0 15,1 0-15,-1 0 0,0 0 0,0 0 16,0 0-16,0-21 0,1 21 0,-1-21 16,0 0-16,0 21 0,0-21 0,0 0 15,1-1-15,-1 1 0,-21 0 0,21 0 16,-21 0-16,0 0 0,0-22 16,0 22-16</inkml:trace>
  <inkml:trace contextRef="#ctx0" brushRef="#br1" timeOffset="85676.07">8615 7197 0,'0'0'0,"21"0"32,21 0-17,-21 0-15,22 0 0,-22 0 0,21 0 16,1 0-16,-1-21 0,-21 21 16,21 0-16,-20 0 0,20-22 0,-21 22 15,-21-21-15,0 0 16,0 0-1,-21 21-15,0-21 0,0 0 16</inkml:trace>
  <inkml:trace contextRef="#ctx0" brushRef="#br1" timeOffset="85943.71">8276 6879 0,'-21'0'0,"42"0"0,-63 0 16,21 0 0,21 21 77,21-21-77,0 0 0</inkml:trace>
  <inkml:trace contextRef="#ctx0" brushRef="#br1" timeOffset="87488.14">12086 7387 0,'21'0'16,"-21"21"62,-21-21-63,0 0-15,0 0 16,0 0-16,-1 0 16,1 0-16,0 0 0,0 0 15,0 0-15,-22 0 0,22 0 0,-21 0 16,21 0-16,-22 0 0,1 0 0,21 0 16,-21 0-16,20 0 0,1 0 15,0 0-15,0 0 0,0 0 0,0 0 16,-1 0 15,44 0 0,-1 0-31,0 0 16,0 0-16,-21-21 0,21 21 16,0 0-16,1 0 0,-1 0 15,0 0-15,21 0 0,-21 0 0,22-21 16,-1 21-16,0 0 0,1 0 0,-1 0 15,0 0-15,22 0 0,-22 0 16,22 0-16,-1-21 0,-20 21 16,20 0-16,-21 0 0,1-21 0,-1 21 15,0 0-15,1 0 0,-22-21 0,21 21 16,-21 0-16,1-22 16,-1 22-16,-21-21 15,0 0-15,0 0 16,0 0-16,0 0 15,-21 21-15,-1-22 0,1 22 16,0-21-16,0 21 0,0-21 16,-22 21-16,22 0 0,0 0 15,0 0-15,0 0 0,0 0 0,-1 0 16,1 0-16,0 0 0,0 0 31,42 0 0,0 0-31,0 0 16,22 0-16,-22 0 0,0 0 0,0 0 16,0 0-16,22 0 0,-22 0 0,0 0 15,0 0-15,22 0 0,-22 0 0,0 0 16,0 0-16,0 0 16,-21 21-16,0 0 15,0 1-15,-21-1 16,0 0-16,0 0 0,0 0 15,-1 22-15,22-22 0,-21 0 16,0 21-16,0-21 0,0 1 0,0 20 16,-1-21-16,1 0 0,0 0 0,21 1 15,-21-1-15,0 0 0,21 0 0,-21-21 16,21 21-16,0 0 16,-22-21-1,22-21 79,-21 21-94,21-21 0,0 0 16</inkml:trace>
  <inkml:trace contextRef="#ctx0" brushRef="#br1" timeOffset="88916.31">14774 6668 0,'0'-22'0,"0"1"16,0 0-16,0 0 16,0 0-16,0 0 0,0-1 15,0 1-15,0 0 0,0 0 0,0 0 16,0 0-16,0-1 0,0 44 47,-21-1-47,0 0 0,21 21 15,-21-21-15,21 22 0,-21-1 0,-1 0 16,22 1-16,-21-1 0,0 0 16,21 1-16,-21 20 0,0-20 0,0-1 15,21 0-15,-22 1 0,1-1 0,21 0 16,0 1-16,-21-1 0,21 0 0,-21-21 15,21 22-15,-21-22 0,21 0 16,0 0-16,0 0 0,0 1 16,0-44-1,0 1 1,0 0-16,0-21 16,0 21-16,0-22 0,21 22 15,0-21-15,-21-1 0,21 1 0,0-21 16,1 20-16,-1 1 0,0-22 0,0 1 15,0 21-15,22-22 0,-22 1 16,0-1-16,0 22 0,0-1 0,0 1 16,1 0-16,-1 21 0,0-1 0,-21 1 15,0 0-15,21 21 0,-21 21 32,0 22-32,0-22 0,0 21 0,0 0 15,0 1-15,0 20 0,0-20 16,-21-1-16,21 0 0,0 22 15,0-22-15,-21 0 0,21 1 0,0-1 16,-21 0-16,21 1 0,0-1 0,0 0 16,0-20-16,0 20 0,0-21 15,0 0-15,0 0 0,0 1 0,0-1 16,-22-21 0,1 0-1,0-21 1,21-1-16,-21 1 0,0 21 15,0-21-15</inkml:trace>
  <inkml:trace contextRef="#ctx0" brushRef="#br1" timeOffset="90162.01">14436 7112 0,'-22'0'16,"65"0"-16,-64 0 0,-22 0 16,64 0 15,1 0-31,-1 0 0,0-21 15,0 21-15,21-21 0,1 0 0,-22 21 16,42-22-16,-20 1 0,-1 0 0,22 0 16,-22 0-16,21 21 0,-20-21 0,20-1 15,-20 22-15,-1-21 0,-21 21 16,0-21-16,0 21 0,1 0 16,-1 0-16,-21 21 15,0 0 1,0 1-16,0-1 15,-21 0-15,21 0 0,-22 0 0,22 0 16,0 22-16,-21-22 0,21 0 0,-21 21 16,0-20-16,21-1 0,-21 21 0,0-21 15,21 0-15,0 1 0,0-1 16,-22-21-16,22 21 0,0-42 31,22 21-31,-1-21 16,-21-1-16,21 1 0,0 0 15,0 0-15,0 0 0,1-22 16,-1 22-16,0 0 0,0 0 0,0 0 16,0 0-16,1-1 0,-1 1 0,0 0 15,0 0-15,21 0 0,-20 21 16,-22-21-16,21 21 0,0 0 16,-21 21-1,0 0-15,0 0 16,0 0-16,0 0 0,0 1 0,0-1 15,0 0-15,0 0 0,0 0 16,0 0-16,0 1 0,0-1 16,0 0-16,0 0 0,0 0 0,0 0 15,21-21-15,0 0 0,0 0 16,22 0-16,-22 0 0,0 0 16,0 0-16,0-21 0,22 0 15,-22 21-15,0-21 0,0 0 0,22 0 16,-22-1-16,0 1 0,0 0 0,0 0 15,0 0-15,1 0 0,-1-1 16,0 1-16,0 0 0,-21 0 0,21 21 16,-21-21-16,21 0 0,-21 42 47,0 0-47,0 0 15,0 0-15,-21 0 16,21 1-16,-21-1 0,0 21 0,21-21 15,0 0-15,0 22 0,0-22 0,-21 21 16,21-21-16,0 1 0,0 20 0,0-21 16,0 0-16,21-21 0,-21 21 0,21 1 15,0-22-15,0 0 0,22 0 16,-22 0-16,21 0 0,-21-22 0,22 1 16,-22 0-16,21 0 0,64-64 15,-42 43 1,-43 0-16,0 20 0,0-20 0,0 21 15,22-21-15,-22 20 16,-21 1-16,0 0 0,21 0 0,0 21 16,-21-21-16,0 42 31,0 0-15,0 0-16,0 0 15,0 1-15,0-1 0,-21 0 0,0 21 16,21 1-16,-21-1 0,-1 0 0,1 1 15,0-1-15,21 21 0,-21-20 16,0 20-16,0 1 0,-1-22 0,1 22 0,0-1 16,0 1-16,0-1 0,0 1 15,-1-1-15,22 1 0,-21-1 16,0 1-16,0-1 0,21-21 0,-21 22 16,0-22-16,-1 1 0,1-1 0,0-21 15,0 21-15,0-20 0,0-1 16,-1 0-16,1 0 0,0-21 0,0 0 15,0 21-15,-22-21 0,22 0 0,0 0 0,-21 0 16,-1 0-16,22-21 0,-21 21 0,21-21 16,-22 0-16,22 21 0,0-21 0,0-1 15,0 22-15,0-21 0,-1 0 16,22 0-16,-21 0 0,21 0 16,0-1-16,0-20 0,0 21 15,0 0-15,21-22 0,1 22 0,-1-21 16,0 0-16,0-1 0,0 1 0,0 0 15</inkml:trace>
  <inkml:trace contextRef="#ctx0" brushRef="#br1" timeOffset="90561.27">17103 6562 0,'-22'-21'0,"44"42"0,-65-64 0,43 22 16,-21 21-16,0 0 16,21 21-1,-21 1-15,21-1 0,-21 0 16,21 21-16,-22 1 0,22-1 15,-21-21-15,21 21 0,0 1 0,0-1 16,-21 0-16,21 1 0,-21-1 16,0-21-16,21 22 0,-21-22 0,21 21 15,0-21-15,0 22 0,0-22 0,0 0 16,-22 0-16,22 0 0,0 0 16,22-21 15,-22-21-31,0 0 15,21 0-15,0 0 0,0 0 0,0-1 16,0 1-16,1 0 0</inkml:trace>
  <inkml:trace contextRef="#ctx0" brushRef="#br1" timeOffset="91772.02">17314 6541 0,'0'0'0,"0"-22"0,0 1 0,0 0 15,0 42 17,0 0-32,0 1 0,0 20 15,-21-21-15,21 21 0,-21-20 16,21 20-16,0-21 0,0 21 0,-21 1 16,21-22-16,-21 21 0,21 1 15,-22-22-15,22 0 0,-21 21 0,21-21 16,0 1-16,0-1 0,-21 0 15,21 0-15,0 0 0,-21-21 0,21 21 16,0-42 15,0 0-15,0 0-16,0 0 16,21 0-16,0-1 0,-21 1 0,21 0 15,1 21-15,-1-21 0,-21 0 0,21 0 16,0-1-16,0 1 0,0 21 15,1-21-15,-1 21 0,0 0 16,0 0-16,0 0 16,-21 21-1,0 0-15,0 1 0,0-1 0,21 0 16,-21 0-16,0 0 0,0 22 0,0-22 16,0 0-16,0 0 0,0 0 15,0 0-15,22 1 0,-1-1 0,0-21 16,-21 21-16,21-21 0,0 0 15,0 0-15,1 0 0,-1 0 0,0-21 16,0 0-16,21 21 0,-20-22 16,-1 1-16,0 0 0,0 0 0,-21 0 15,21 0-15,0-22 0,1 22 0,-22 0 16,0 0-16,0 0 0,21-1 16,-21 1-16,0 0 0,0 0 0,0 0 15,0 42 16,0 0-31,-21 0 16,21 0-16,0 1 0,0-1 0,0 0 16,0 0-16,-22 0 0,22 0 0,0 1 15,0-1-15,0 0 0,0 0 16,0 0-16,22 0 0,-1-21 16,0 0-16,0 0 0,0 0 15,0 0-15,1 0 0,-1 0 0,0 0 16,21 0-16,-21-21 0,1 0 0,-1 21 15,0-21-15,0 0 16,-21 0-16,21-1 0,0 1 0,-21 0 16,22 0-16,-22 0 0,0 0 0,0-22 15,0 22-15,21 0 0,-21 0 16,0 0-16,-21 42 31,21 0-15,0 0-16,0 0 0,-22 0 0,22 1 15,-21 20-15,0-21 0,21 0 0,0 0 16,0 1-16,-21-1 16,21 0-16,0 0 0,-21 0 0,21 0 15,0 1-15,-21-22 0,21 21 0,0-42 47,0-1-47,21 1 16,-21 0-16,21 0 0,0 0 15,-21 0-15,21-1 0,-21 1 0,21 0 16,1 0-16,-1 0 0,0 0 0,0-1 16,0 1-16,-21 0 0,43 0 15,-22 0-15,0 21 0,0 0 16,0 0-16,0 0 0,-21 21 16,22-21-16,-22 21 15,0 0-15,21 0 0,-21 1 0,0-1 16,0 0-16,0 0 0,0 0 15,0 0-15,0 1 0,0-1 0,0 0 16,0 0-16,0 0 0,0 0 0,0 1 16,0-1-1,0-42 17,0-1-17,21 1-15,-21 0 16</inkml:trace>
  <inkml:trace contextRef="#ctx0" brushRef="#br1" timeOffset="92470.73">19008 6922 0,'0'-22'0,"0"44"0,0-65 15,0 22-15,0 0 16,0 0-16,0 0 15,0-1-15,0 1 16,-22 21 0,1 0-16,0 0 15,0 0-15,0 21 0,0-21 16,-1 22-16,1-1 0,0 0 0,0 0 16,0 0-16,21 0 0,-21 1 0,-1-1 15,1 0-15,21 0 0,0 0 0,0 0 16,0 1-16,0-1 15,21-21 1,1 0-16,-1 0 0,0 0 0,0 0 16,0 0-16,0 0 0,1 0 0,-1 0 15,-21-21-15,21-1 0,0 22 16,0-21-16,0 0 0,-21 0 0,22 0 16,-22 0-1,0-1-15,21 22 0,-21-21 0,0 0 16,0 42 15,0 0-15,0 1-16,0-1 15,-21 0-15,21 0 0,-22 21 0,22-20 16,-21 20-16,0 0 0,21 1 0,-21-1 16,0 0-16,0 22 0,21-22 0,-22 0 15,1 22-15,0-22 0,21 1 0,0 20 16,-21-21-16,0 1 0,21 20 15,-21-20-15,21-1 0,-22 21 16,1-20-16,21 20 0,-21-20 0,0 20 16,0-21-16,21 1 0,-21-1 0,-1 0 15,1 1-15,21-22 0,-21 0 0,0 21 16,21-20-16,-21-1 0,0-21 16,-1 0-16,1 0 15,0 0 1,0 0-16,21-21 15,0-1-15,-21 1 16,21 0-16,0 0 16,-21 0-16,21 0 0,0-1 0,0 1 15,0-21-15,0 21 0,0-22 0</inkml:trace>
  <inkml:trace contextRef="#ctx0" brushRef="#br1" timeOffset="92736.71">18097 6371 0,'-21'0'16,"0"0"-1,0 0-15,0 0 32,0 0-17,-1 0 1,1 0-16</inkml:trace>
  <inkml:trace contextRef="#ctx0" brushRef="#br1" timeOffset="92991.74">16679 6710 0,'0'0'15,"0"21"1,21-21-1,1 0-15,-1 0 16,0 0-16,0 0 16,0-21-16,0 21 0,1-21 0,-1 21 15,0 0-15,0 0 0,0-21 16,0 21-16</inkml:trace>
  <inkml:trace contextRef="#ctx0" brushRef="#br1" timeOffset="94632.05">20151 6731 0,'0'-21'0,"0"42"0,0-63 0,0 21 16,0-1-16,0 1 15,0 0-15,0 0 0,21 21 0,-42 0 32,-1 21-17,22 0-15,-21 0 0,21 22 16,0-22-16,0 21 0,-21-21 0,21 1 16,0 20-16,-21-21 0,21 21 0,0-20 15,0-1-15,0 0 0,0 0 0,0 0 16,0 0-16,21-21 31,0 0-31,-21-21 16,21 21-16,1-21 0,-1 0 15,0 0-15,0 0 0,0-1 16,0 1-16,1 0 0,-22 0 16,0 0-16,21 21 0,-21-21 0,21 21 15,0 0-15,-21 21 16,0 0-1,0 0-15,21 0 0,-21 0 16,0 1-16,0-1 0,21 0 16,1 0-16,-1-21 15,0 0-15,0 0 16,0 0-16,0 0 0,1 0 0,-1 0 16,0 0-16,0 0 0,21-21 0,-20 0 15,-1 0-15,0-1 0,0 22 16,0-21-16,0 0 0,-21-21 15,0 21-15,22-1 0,-22 1 0,0-21 16,0 21-16,21 0 0,-21-1 0,0 1 16,0 42 15,-21 1-31,21-1 0,-22 0 16,22 21-16,0-21 0,0 1 0,0 20 15,0-21-15,0 0 0,0 0 16,0 1-16,0-1 0,0 0 0,0 0 15,0 0-15,22-21 0,-1 0 0,0 21 16,0-21-16,0 0 0,0 0 16,1 0-16,-1 0 0,0 0 15,0-21-15,0 0 0,22 0 0,-22 0 16,0 0-16,0-1 0,0 1 0,22-21 16,-22 21-16,0-22 0,0 1 0,0 0 15,0-1-15,1-20 0,-22 21 16,21-1-16,0 1 0,-21-22 0,0 43 15,0-21-15,0 0 0,0 20 0,0 1 16,0 0 0,-21 21-16,21 21 15,-21 0-15,-1 1 0,22-1 0,0 21 16,-21 0-16,21 1 0,-21-1 16,0 0-16,21 1 0,-21-1 15,21 22-15,0-22 0,0-21 0,-21 21 16,21 1-16,-22-22 0,1 42 15,21-41-15,0-1 0,0 0 16,0 0-16,0-42 31,21 0-15,1 21-16,-1-21 0,-21-1 16,0 1-16,21 0 0,0 21 0,0-21 15,-21 0-15,0 0 0,21 21 0,1-22 16,-1 22-16,0 0 31,0 0-31,-21 22 0,0-1 16,0 0-16,0 0 0,0 0 15,0 0-15,21 1 0,-21-1 0,0 0 16,0 0-16,21-21 16,1 0-16,-22 21 0,21-21 0,0 0 15,0 0-15,0 0 0,0 0 16,1 0-16,-1-21 0,0 21 0,0-21 15,0 0-15,0 21 0,1-21 16,-1-1-16,0 1 0,-21 0 0,21 0 16,0 0-16,-21 0 0,0-22 15,0 22-15,21 21 0,-21-21 0,0 0 16,0 42 15,0 0-31,0 0 0,-21 0 16,21 1-16,0-1 0,0 0 0,0 0 15,0 0-15,0 0 0,0 1 16,0-1-16,0 0 0,-21 0 16,21-42 31,0 0-47,0 0 15,0-1-15</inkml:trace>
  <inkml:trace contextRef="#ctx0" brushRef="#br1" timeOffset="94919.04">21802 6456 0,'0'0'0,"-22"0"15,1 0-15,42 0 78,-21-21-46,-21 21-17,0 0 1,21 21 0,0 0-1,0 0-15,0 0 16,21 1-1</inkml:trace>
  <inkml:trace contextRef="#ctx0" brushRef="#br1" timeOffset="95225.47">22183 6646 0,'0'-21'15,"0"0"-15,-22 21 0,1-21 16,0 21-16,0 0 16,0 0-16,0 21 15,21 0-15,0 0 0,-22 1 16,1-1-16,21 0 0,-21 21 16,21-21-16,-21 22 0,21-22 0,0 21 15,0-21-15,0 1 0,0-1 16,0 0-16,0 0 0,0 0 0,21-21 15,0 21-15,0-21 0,1 0 0,-1 0 16,0 0-16,0 0 0,0 0 0,0 0 16,1 0-16,-1 0 0,21-21 15,-21 0-15,0 21 0,1-21 0,-1 0 16</inkml:trace>
  <inkml:trace contextRef="#ctx0" brushRef="#br1" timeOffset="95712.11">22627 6371 0,'0'0'0,"0"-42"0,0 21 16,0 0-16,0-1 0,-21 1 0,0 21 16,0 0-1,-1 0-15,1 0 16,21 21-16,0 1 0,0-1 0,0 21 16,-21-21-16,21 22 0,0-22 0,-21 21 15,21 0-15,0 1 0,0-1 16,0 0-16,-21 1 0,21-22 0,-21 21 15,21 1-15,0-22 0,0 0 0,0 21 16,0-21-16,0 1 0,0-1 16,0 0-16,0-42 47,21 0-47,0 21 15,-21-22-15,0 1 0,21 0 0,0 0 16,0 0-16,1-22 0,-22 22 0,21 0 15,0 0-15,0 0 0,0 0 0,0-1 16,1 22-16,-1 0 16,0 0-16,-21 22 15,0-1-15,0 0 0,0 0 0,21 0 16,-21 0-16,0 1 0,0-1 16,0 0-16,0 0 0,0 0 15,0 0-15,0 1 0,0-1 0,0 0 16,0 0-16,0 0 0,0-42 62,21 0-62</inkml:trace>
  <inkml:trace contextRef="#ctx0" brushRef="#br1" timeOffset="96088.6">24066 6456 0,'0'0'16,"0"-21"-1,0 0-15,-21 21 32,0 21-32,0 0 0,21 0 15,0 0-15,-21 22 0,21-22 0,-21 0 16,-1 21-16,22-21 0,0 22 16,-21-22-16,0 21 0,21-21 0,0 1 15,0-1-15,-21 0 0,21 0 0,0 0 16,0 0-1,21-21 1,0 0 0,0 0-16,1-21 0,-1 0 0,0 21 15,0-21-15</inkml:trace>
  <inkml:trace contextRef="#ctx0" brushRef="#br1" timeOffset="96508.32">24405 6583 0,'0'0'0,"21"-21"15,-21 0-15,21-1 0,-21 1 0,22 0 16,-22 0-16,-22 21 31,1 0-31,0 0 0,0 21 0,0-21 16,0 21-16,-1 0 16,1 1-16,0-22 0,21 21 0,-21 0 15,21 0-15,0 0 0,0 0 16,21 1-1,0-22-15,0 0 16,1 0-16,-1 0 0,0 0 0,21 0 16,-21 21-16,1-21 0,-1 0 0,0 0 15,21 21-15,-21 0 0,1-21 16,-22 21-16,21-21 0,-21 21 0,0 1 16,0-1-16,0 0 15,-21-21-15,-1 21 0,1 0 0,0-21 16,0 21-16,0 1 0,0-22 15,-22 21-15,22-21 0,0 0 0,0 0 16,0 21-16,-1-21 0,1 0 16,0 0-16,0 0 15,0-21 1,21 0 0,0-1-16,0 1 0,0 0 15</inkml:trace>
  <inkml:trace contextRef="#ctx0" brushRef="#br1" timeOffset="96731.91">23918 6160 0,'-21'0'0,"42"0"0,-63 0 0,21 0 15,21-22-15,-21 1 63</inkml:trace>
  <inkml:trace contextRef="#ctx0" brushRef="#br1" timeOffset="100568.37">11472 8911 0,'-21'21'16,"0"-21"-1,42 0 32,0-21-47,0 0 16,1 0-16,-1 0 0,0 0 15,0-1-15,21 1 0,-20 0 16,-1 0-16,0 0 0,0 0 0,0-22 16,0 22-16,-21 0 0,0 0 0,0 0 15,0-1-15,0 1 0,-21 21 16,0-21-16,0 21 0,0 0 0,0 0 15,-1 0-15,-20 0 0,21 0 0,0 21 16,0 0-16,-1 1 0,1-1 0,0 0 16,21 0-16,-21 21 0,21 1 15,0-1-15,0-21 0,0 22 0,0-1 16,0 0-16,0-21 0,21 22 0,0-22 16,0 0-16,-21 0 0,22 0 0,-1 1 15,0-22-15,0 0 0,0 21 16,0-21-16,22 0 0,-22 0 15,21 0-15,-21-21 0,43-1 16,-22 1-16,-21 0 0,1 0 0,20 0 16,-21 0-16,0-1 0,0 1 15,1-21-15,-1 21 0,0 0 0,0-22 16,-21 22-16,0 0 0,0 0 0,0 0 16,0-1-16,0 1 0,0 42 46,0 1-46,0-1 0,0 0 0,0 21 16,-21-21-16,21 22 0,0-22 16,-21 21-16,21-21 0,0 1 15,0 20-15,0-21 0,-21 0 0,21 0 16,0 1-16,0-44 47,0 1-47,0 0 0,21-21 15,-21 21-15,0-1 0,21 1 0,0-21 16,0 21-16,-21-22 0,21 22 0,1 0 16,-1-21-16,0 21 0,0-1 15,0 1-15,0 21 0,1 0 16,-1-21-16,0 21 0,0 0 0,0 21 16,0 0-16,1 1 15,-1 20-15,-21-21 0,21 0 16,-21 22-16,0-22 0,21 21 0,-21-21 15,21 22-15,-21-22 0,0 0 0,21 21 16,1-21-16,-1 1 0,-21-1 16,21-21-16,0 0 0,0 0 15,0 0 1,1 0-16,-22-21 0,0-1 0,21 1 16,0 0-16,-21 0 0,0 0 0,21-22 15,0 22-15,0-21 0,-21 21 16,22-22-16,-22 22 0,21-21 15,0 21-15,0 0 0,0-1 0,-21 1 16,21 0-16,1 0 0,-1 21 0,0 0 16,0 0-16,0 0 15,-21 21 1,0 0-16,21 0 0,-21 1 16,22-1-16,-1-42 46,-21-1-30,0 1 0,0 0-16,-21 0 15,-1 0-15,1 21 16,0 0-16,0 0 16,0 0-16,0 0 0,-1 0 15,1 0-15,0 21 0,0-21 0,21 21 16,-21 0-16,0 22 0,-1-22 0,22 0 15,0 21-15,-21 1 0,21-22 16,-21 21-16,21 0 0,0-20 0,0 20 16,0 0-16,0-21 0,0 1 0,0-1 15,21 0-15,0 0 0,1 0 0,-1-21 16,21 0-16,-21 0 0,22 0 16,-22 0-16,0 0 0,21 0 15,-21 0-15,22-21 0,-22 0 0,21 0 16,-21 0-16,1-1 0,20-20 0,-21 21 15,0-21-15,0-1 0,1 1 16,-1 0-16,0-1 0,0 1 0,0 0 16,0-1-16,1 1 0,-1 0 0,0-1 15,0 1-15,-21 0 0,21-1 0,0 1 16,-21 0-16,22 20 0,-22 1 0,0 0 16,0 0-16,0 42 31,-22 0-31,22 0 15,-21 1-15,0 20 0,0-21 0,21 21 16,-21 1-16,21-1 0,-21-21 0,21 22 16,-22-1-16,22 0 0,0 1 15,0-1-15,0 0 0,0-21 0,0 22 16,0-22-16,0 21 0,0-21 0,0 1 16,22-1-16,-1 0 0,0-21 0,0 21 15,0-21-15,0 0 0,1 0 16,-1 0-16,0 0 0,0 0 0,0 0 15,22 0-15,-22 0 0,0-21 0,0 0 16,0 21-16,0-21 0,-21-1 16,22 1-16,-1 0 0,0 0 0,-21 0 15,0 0-15,21-1 0,-21 1 16,0 0-16,21 0 0,-21 0 0,0 0 16,0-1-16,0 44 31,0-1-31,0 0 15,0 0-15,-21 21 16,21-20-16,-21-1 0,21 0 0,0 0 16,0 0-16,0 0 0,0 1 0,0-1 15,0 0-15,0 0 0,21-21 16,0 21-16,0-21 16,1 0-16,-1 0 0,0 0 0,0 0 15,21 0-15,-20 0 0,-1 0 16,0-21-16,21 21 0,-21-21 0,1 0 15,-1 0-15,21-1 0,0-20 16,-20 21-16,-22 0 0,21-22 0,-21 22 16,21 0-16,-21-21 0,0-22 15,0 43-15,0 0 0,0 0 16,0 0-16,-21-1 0,0 22 0,-1 0 16,1-21-16,0 21 0,0 0 0,0 0 15,0 0-15,-22 0 0,22 21 16,-21 1-16,21-22 0,-1 21 0,-20 0 15,21 0-15,0 0 0,0 0 16,-1 1-16,1-1 0,21 0 0,0 21 16,0-21-16,0 1 0,0-1 15,21 0-15,1-21 0,-1 0 0,0 21 16,21-21-16,-21 0 0,1 0 16,20 0-16,-21 0 0,21 0 0,1-21 15,-22 0-15,21 21 0,1-21 0,-22-1 16,21 1-16,-21 0 0,22 0 15,-22 21-15,21-21 0,-21 0 0,22-1 16,-22 22-16,-21-21 16,0 42 15,0 1-31,0-1 0,0 0 16,0 0-16,0 0 0,0 0 15,0 1-15,0-1 0,21-21 0,-21 21 16,21 21-16,-21-21 15,21-21-15,-21 22 0,21-22 0,-21 21 16,0 0-16,-21-21 31,21-21-15,-21 21-16,0-21 16,0-1-16,21 1 15,-21 21-15,21-21 16,-22 21-1,22 21 1,0 0 0,0 1-16,0-1 15,0 0 1,22-21-16,-1 0 0,0 0 0,0 0 16,0 0-16,0 0 0,1 0 0,-1 0 15,0 0-15,21 0 0,-21 0 16,22 0-16,-22-21 0,21 21 0,1-21 15,-22 21-15,0-22 0,21 1 16,-21 21-16,1-21 0,-1 0 0,0 0 16,0 0-16,0-1 0,0 1 15,-21 0-15,0-21 0,0 21 0,22-1 16,-22 1-16,0 0 16,-22 21-1,1 0-15,0 0 16,0 21-16,0 0 0,0-21 15,21 22-15,0-1 0,-22 0 16,22 0-16,-21 0 0,21 0 0,0 1 16,0-1-16,0 0 0,0 0 0,0 0 15,0 0-15,21 1 0,1-22 16,-1 21-16,0 0 0,0-21 0,0 0 16,22 21-16,-22-21 0,21 0 0,-21 0 15,22 0-15,-1 0 0,0 0 0,-21 0 16,22 0-16,-1 0 0,0 0 0,-20-21 15,20 21-15,-21-21 0,0 0 0,22 21 16,-22-22-16,0 1 0,0 0 16,0 0-16,-21 0 15,21 0-15,-21-1 0,0 1 0,0 0 16,0 0-16,0 0 0,0 0 0,0-1 16,-21 22-1,0 0-15,0 0 0,-43 22 16,43-22-1,0 21-15,0 0 0,0 0 0,0 0 16,-1 0-16,1 1 0,0-1 0,0 0 16,21 21-16,-21-21 15,21 1-15,0-1 0,0 0 0,0 0 16,21-21 0,0 0-16,0 0 15,0 0-15,1 0 0,-1 0 16,21-21-16,-21 0 0,0 0 0,1 21 15,-1-22-15,-21 1 0,21 0 0,21-42 16,-21 20-16,-21 22 0,22-21 16,-1-1-16,-21 22 0,21-21 15,0 0-15,-21-1 0,0 1 0,0 0 16,21-1-16,-21 1 0,0 0 0,21-1 16,-21 22-16,0 0 0,0 0 0,0 0 15,0-1-15,-21 22 16,0 0-16,21 22 15,0-1-15,-21 0 0,21 0 0,-21 21 16,0-20-16,21 20 0,0 0 0,0 1 16,0-1-16,0 0 0,0-21 15,0 22-15,0-1 0,0 0 0,0-20 16,0 20-16,0-21 0,21 0 16,-21 0-16,21 1 0,0-1 15,21 0-15,-20-21 0,-1 21 0,42-21 16,-42 0-16,1 0 15,-1 0-15,0 0 0,0 0 16,-21-21-16,21 0 0</inkml:trace>
  <inkml:trace contextRef="#ctx0" brushRef="#br1" timeOffset="103160.01">17399 8424 0,'0'-21'16,"0"42"-16,0-63 0,0 21 0,21 0 0,-21 0 16,0-1-16,0 44 31,-21-1-16,21 0-15,-21 0 0,21 21 0,-21-20 16,21 20-16,0 0 0,0-21 0,-22 22 16,22-22-16,-21 21 0,21-21 0,0 22 15,0-22-15,0 0 0,0 0 16,0 0-16,0 1 16,21-44-1,1 22-15,-22-21 16,21 0-16,0 0 0,0 0 15,0 0-15,-21-1 0,21 1 0,1 0 16,-22 0-16,0 0 0,21 21 0,-21-21 16,21-1-16,0 22 15,0 22 1,-21-1 0,0 0-16,0 0 0,0 0 0,21 0 15,-21 1-15,22-22 0,-22 21 0,21 0 16,-21 0-16,21 0 15,0-21-15,0 0 16,0 0-16,1 0 0,-1 0 0,0 0 16,0-21-16,-21 0 0,21 21 0,0-21 15,1 0-15,-1-1 0,0 1 0,0 0 16,-21 0-16,0 0 0,21 0 0,-21-22 16,21 22-16,-21 0 0,0 0 15,0 0-15,0-1 0,0 1 0,0 0 16,0 42 15,0 0-15,0 1-16,0-1 0,0 0 0,-21 21 15,21-21-15,0 1 0,0-1 0,0 21 16,0-21-16,0 0 0,0 1 0,0-1 16,0 0-16,0 0 0,21-21 15,-21 21-15,22-21 0,-1 0 0,0 0 16,0 0-16,0 0 0,0 0 15,1-21-15,20 0 0,0 0 16,-42 0-16,21-1 0,1 1 0,-1 0 16,0 0-16,0 0 0,-21 0 15,21-1-15,-21-20 0,0 21 16,0 0-16,0 0 0,0-1 0,0 1 0,0 0 16,0 0-16,0 42 31,0 0-16,0 0-15,0 1 0,-21-1 0,21 0 16,0 21-16,0-21 0,0 1 0,0 20 16,0-21-16,0 0 0,0 0 0,0 1 15,0-1-15,0 0 0,0 0 16,21 0-16,0-21 0,1 0 16,-1 0-16,0 0 0,0 0 0,0 0 15,0 0-15,22-21 0,-22 21 0,0-21 16,0 0-16,0 0 15,1-1-15,-1 1 0,0 0 0,0 0 16,0 0-16,0-22 0,1 22 0,-1-21 16,0-22-16,0 22 0,-21 0 15,21-1-15,-21 1 0,0 0 0,0 21 16,21-22-16,-21 1 0,0 21 16,0 0-16,0-1 0,0 1 0,-21 42 31,0-21-31,21 43 0,-21 20 15,21-42-15,-21 22 16,0-1-16,21 0 0,0 1 16,0-1-16,-22 0 0,22 1 0,0-22 15,0 21-15,0-21 0,0 22 0,0-22 16,0 0-16,0 0 0,22 0 16,-22 1-16,21-1 0,0-21 15,0 0-15,0 0 0,0 0 0,1 0 16,-1 0-16,0 0 0,0-21 0,0 21 15,22-22-15,-22 22 0,0-21 0,0 0 16,0 0-16,0 0 0,1 0 16,-1-22-16,-21 22 0,21-21 15,-21-1-15,21 1 0,-21 21 0,0-21 16,0-1-16,0 1 0,0 0 0,0-1 0,0 22 16,0 0-16,0 0 0,0 0 15,0 42 1,-21 0-1,21 0-15,-21 0 0,21 22 0,-21-1 16,21-21-16,0 21 0,-22 1 16,22-1-16,-21 0 0,21-20 15,-21 20-15,21 21 0,0-41 0,0 20 16,0-21-16,0 0 0,0 0 0,0 1 16,0-1-1,21-21 1,-21-21-1,21-1-15,1 22 0,-22-21 0,21 0 16,0 0-16,0 0 0,0 0 16,0-1-16,1 1 0,-1 21 15,-21-21-15,21 21 16,0 0-16,-21 21 16,0 0-1,0 1-15,0-1 0,0 0 16,21-21-16,-21 21 0,0 0 0,21-21 15,-21 21-15,22-21 0,-22 22 16,21-22-16,0 0 0,0 0 16,0 0-16,0 0 0,1 0 0,-1 0 15,21 0-15,-21 0 0,0 0 0,1-22 16,-1 22-16,0-21 0,0 0 0,0 21 16,0-21-16,1 0 0,-22 0 15,0-1-15,21 1 0,-21 0 0,21 0 16,-21 0-16,21 0 0,-21-1 15,0 1-15,0 42 32,-21 1-32,21-1 15,-21 0-15,21 0 0,0 0 16,0 0-16,0 1 0,0-1 16,0 0-16,0 0 0,0 0 15,21-21-15,0 21 0,21-21 16,-20 0-16,-1 0 0,0 0 15,0 0-15,21 0 0,-20 0 0,-1 0 16,0-21-16,-21 0 0,21 21 0,0-21 16,0 0-16,1 21 0,-22-21 15,0-1-15,0-20 0,21 21 0,-21 0 16,21 0-16,-21-1 0,0-20 0,0 21 16,0 0-16,0 0 15,0 42 1,0 0-1,0 0-15,-21 0 0,21 0 16,-21 1-16,21-1 0,0 0 0,0 21 16,-22-21-16,22 1 0,0-1 0,-21 0 15,21 0-15,0 0 0,0 0 16,0 1-16,0-44 47,0 1-47,0 0 15,0 0-15,21 0 0,-21 0 16,22-1-16,-22 1 0,0 0 16,21 0-16,0-21 0,0 20 15,0 1-15,0-42 0,43-1 16,-43 64 0,0-21-16,0 21 0,1 0 0,-1 0 15,0 0-15,0 21 0,0 0 16,-21 1-16,21-1 0,1 0 15,-22 0-15,21 21 0,-21-20 0,0-1 0,0 0 16,0 21-16,0-21 0,0 1 0,0-1 16,0 0-16,-21 0 15,21 0-15,-22-21 0,22 21 16,-21-21 0,0 0-16,0 0 15,21-21 1,-21 0-16,21 0 0,-21 21 0,21-21 15</inkml:trace>
  <inkml:trace contextRef="#ctx0" brushRef="#br1" timeOffset="103360.16">20045 8065 0,'-21'0'16,"42"0"-16,-64-22 0,22 22 0,0-21 15,0 21-15,0 0 16,0 0 31</inkml:trace>
  <inkml:trace contextRef="#ctx0" brushRef="#br1" timeOffset="103613.66">18669 8276 0,'-21'0'0,"42"0"0,-63 21 0,20-21 15,44 0 16,-1 0-31,0 0 16,0 0-16,0 0 0,0 0 0,1 0 16,-1 0-16,0 0 15,-21-21 1,0 0-16</inkml:trace>
  <inkml:trace contextRef="#ctx0" brushRef="#br1" timeOffset="103781.85">18140 8128 0,'-21'0'15,"42"0"-15,-64 0 0,22 0 0,0 0 0,42 0 63,0 0-63</inkml:trace>
  <inkml:trace contextRef="#ctx0" brushRef="#br1" timeOffset="104820.96">21950 8403 0,'0'-21'47,"0"0"-31,0 0-16,0 0 15,0-1-15,-21 22 0,-1-21 16,1 0-16,0 0 0,0 0 0,0 21 16,0-21-16,-22 21 0,22 0 0,-21 0 15,21 0-15,-22 0 0,22 0 16,0 0-16,0 21 0,-22 0 0,22 0 15,0 0-15,0 0 0,21 1 16,-21 20-16,21-21 0,-21 21 0,21-20 16,0 20-16,0-21 0,0 0 15,0 0-15,0 1 0,0-1 0,0 0 16,21 0-16,0 0 0,0-21 16,0 0-16,0 0 0,22 0 0,-22 0 15,0 0-15,21 0 0,-20-21 16,20 0-16,0 0 0,-21 21 0,22-21 15,-1-1-15,-21 1 0,22-21 0,-22 21 16,0-22-16,0 22 0,0-21 0,0 0 16,1-1-16,-1 1 0,0 0 15,-21-22-15,0 22 0,21-1 0,-21 1 16,0 0-16,21-1 0,-21 1 16,0 21-16,0 0 0,0 0 0,0-1 15,-21 22 1,0 0-16,0 22 15,21-1-15,-21 21 0,-1 0 0,22 1 16,0-1-16,0 0 0,-21 1 0,21 20 16,0-20-16,0-1 0,0 0 15,0 1-15,0-1 0,0 0 0,0-21 16,0 1-16,0 20 0,0-21 0,21 0 16,-21 0-16,22 1 0,-1-22 15,0 0-15,0 0 16,0 0-16,0 0 15,1 0-15,-1 0 0,0-22 16,0 1-16,-21 0 0,21 21 0,0-21 16,1 0-16</inkml:trace>
  <inkml:trace contextRef="#ctx0" brushRef="#br1" timeOffset="106237.67">22500 8255 0,'21'-42'15,"-42"84"-15,42-105 16,-42 84-1,21 0-15,-21-21 16,0 21-16,21 0 0,-21 0 16,-1 1-16,22-1 0,0 0 15,-21 0-15,21 0 0,-21 0 0,21 1 16,0-1-16,0 0 0,0 0 16,0 0-16,21-21 0,-21 21 15,21-21-15,1 0 0,-1 0 16,0 0-16,21 0 0,-21 0 0,1 0 15,-1 0-15,21 0 0,-21-21 0,0 0 16,1 21-16,-1-21 0,0 0 0,0 21 16,0-21-16,0-1 0,-21 1 15,0 0-15,0 0 0,0 0 16,0 0-16,0-22 0,0 22 0,0 0 16,0-21-16,-21 20 0,0 1 0,0 0 15,0 21-15,0-21 0,-1 21 16,1 0-16,0 0 0,0 0 0,-21 21 15,20-21-15,1 21 0,0 0 0,0 1 16,0 20-16,0-21 0,-1 0 16,22 22-16,-21-22 0,21 0 0,0 0 15,0 0-15,0 0 0,0 1 0,21-1 16,1-21-16,-1 21 0,21-21 0,-21 0 16,22 0-16,-1 0 0,-21 0 0,21 0 15,1 0-15,-22 0 0,21 0 16,-21-21-16,22 21 0,-22-21 15,21-1-15,-21 22 0,1-21 0,-1 0 16,0 0-16,0 0 0,0 0 0,0-1 16,-21 1-16,0 0 0,22 21 15,-22-21-15,0 0 0,21 21 0,-21-21 16,0 42 0,0 0-1,0 0-15,0 0 16,-21 22-16,21-22 0,-22 0 0,22 0 15,0 0-15,0 0 0,0 1 16,0-1-16,0 0 0,0 0 16,22-21-1,-1 0-15,0 0 0,0 0 0,0 0 16,0 0-16,1 0 0,-1 0 16,0-21-16,0 21 0,21-21 0,-20 0 15,-1 21-15,0-22 0,-21 1 0,21 0 16,0 0-16,0 0 0,-21 0 15,0-1-15,0 1 0,0 0 0,0 0 16,0 0-16,0 0 0,0 42 31,-21-21-15,21 21-16,0 0 0,0 0 16,-21 0-16,21 1 0,0-1 0,0 0 15,0 0-15,0 21 0,0-20 16,21-1-16,0 0 0,-21 0 15,22-21-15,-1 21 0,0-21 0,0 0 16,0 0-16,0 0 0,1 0 0,20 0 16,-21 0-16,0 0 0,22-21 0,-22 21 15,0-21-15,0 0 0,0 21 16,0-21-16,1-1 0,-1 1 0,-21 0 16,0-21-16,21 21 0,-21-22 0,21 1 15,-21 0-15,21-1 0,-21 1 16,0 0-16,0-1 0,21-20 15,-21 42-15,22-22 0,-22 22 0,0-21 16,0 21-16,0-1 0,0 44 31,0-1-31,0 0 0,-22 0 16,1 0-16,21 22 0,-21-1 0,21 0 16,0-21-16,-21 22 0,21-1 0,-21 0 15,21 1-15,-21-22 0,21 21 16,0-21-16,0 1 0,0-1 0,0 0 15,0 0-15,-22 0 0,22 0 16,0-42 31,0 0-47,22 0 16,-22 0-16,21 21 0,-21-21 0,21-1 15,0 22-15,0-21 0,0 0 16,1 21-16,-1-21 0,0 21 15,0 0-15,0 0 0,0 0 16,1 0-16,-1 0 0,-21 21 0,0 0 16,21 0-16,-21 1 15,0-1-15,0 0 0,0 0 0,0 0 16,-21 0-16,0 1 16,-1-1-16,1-21 0,0 0 15,21 21-15,-21-21 0,0 0 0,0 0 16,-1 0-16,1 0 0,0 0 15,0 0-15,0 0 16,21-21 15,0 0-31,21-1 16,0 1-16,-21 0 0</inkml:trace>
  <inkml:trace contextRef="#ctx0" brushRef="#br1" timeOffset="106540.11">24384 7747 0,'0'-21'0,"0"42"0,0-63 15,0 21-15,0 42 32,0 0-17,0 0-15,0 0 0,0 22 0,0-22 16,-21 21-16,21 0 0,-21 1 0,21-1 15,-22 0-15,22 1 0,0-1 16,-21 0-16,21 1 0,-21-1 16,21 0-16,-21-20 0,21-1 0,0 0 15,0 0-15,0 0 0,0 0 0,0 1 16,0-1-16,0-42 47,21 21-47,0-22 0,-21 1 15</inkml:trace>
  <inkml:trace contextRef="#ctx0" brushRef="#br1" timeOffset="106924.28">24490 8276 0,'21'0'46,"0"0"-46,0 0 0,0 0 16,1 0-16,-1 0 0,0-21 16,0 21-16,0-21 0,0 21 0,1-21 15,-1 21-15,0-21 0,-21-1 16,21 1-16,-21 0 16,0 0-16,-21 21 15,0 0-15,0 0 16,-1 0-16,1 0 15,0 0-15,0 21 0,0 0 0,0 0 16,-1 1-16,1-1 0,0 0 0,21 0 16,-21 0-16,21 0 0,-21 1 0,21-1 15,0 0-15,0 0 0,0 0 16,0 0-16,0 1 0,0-1 16,21-21-1,0 0-15,0 0 0,0 0 16,1 0-16,-1 0 15,0-21-15,0 21 0,0-22 0</inkml:trace>
  <inkml:trace contextRef="#ctx0" brushRef="#br1" timeOffset="108552.28">25485 8234 0,'0'0'0,"0"-21"0,0 0 15,0-1-15,0 1 16,0 0 0,0 0-16,0 0 0,0 0 15,0-1-15,0 1 16,-22 21-1,1 0-15,0 0 16,0 0-16,0 0 0,0 21 0,-1 1 16,1-1-16,0 0 0,0 0 15,0 0-15,0 0 0,-1 1 0,1 20 16,0-21-16,21 0 0,0 0 16,0 1-16,0-1 0,0 0 0,0 0 0,0 0 15,21 0 1,0-21-16,1 0 15,-1 0-15,0 0 0,0 0 0,0 0 16,0-21-16,1 21 0,-1-21 16,-21 0-16,21 21 0,0-21 15,-21 0-15,0-1 0,21 1 0,-21 0 16,21 0-16,-21 0 0,22 0 0,-22-1 16,0 1-16,21 0 0,-21 0 0,0 0 15,0 0 1,0 42 15,0 0-15,0 0-16,-21 0 0,21 0 0,0 1 15,0-1-15,-22 0 0,22 21 0,0-21 16,0 22-16,-21-22 0,21 21 0,0-21 16,0 22-16,0-22 0,-21 21 15,0 1-15,21-22 0,-21 21 0,21 0 16,-21-20-16,21 20 0,-22 0 0,1-21 15,21 22-15,0-22 0,0 0 0,0 0 16,-21 0-16,21 1 0,0-1 0,0 0 16,21-21-1,0-21 1,1 21-16,-22-21 16,0-1-16,21 1 0,-21 0 15,21 0-15,0 0 0,-21 0 0,21-22 16,0 22-16,1-21 0,-22-1 15,21 1-15,0 0 0,0-1 0,0 1 16,22-85-16,-22 64 16,-21 20-16,21 1 0,-21 0 15,0 20-15,0-20 0,0 0 0,0 21 16,0-1-16,0 1 0,0 0 0,0 0 16,0 0-16,0 42 46,0 0-46,0 0 0,-21 0 16,21 1-16,-21-1 0,21 0 0,0 0 16,0 0-16,0 22 0,0-22 15,0 0-15,0 0 0,0 0 16,0 0-16,0 1 0,0-1 16,21-21-16,0 0 15,0 0-15,0 0 16,0 0-16,1 0 0,-22-21 0,21-1 15,0 22-15,-21-21 0,21 0 0,0 21 16,-21-21-16,21 0 0,-21 0 16,22-1-16,-22-20 0,21 21 15,0 0-15,-21 0 0,0-1 0,0 1 16,21 0-16,-21 0 0,21 21 16,-21 21 15,-21 0-31,21 0 0,-21 1 15,21-1-15,-21 0 0,21 0 16,0 0-16,0 0 0,0 1 0,0-1 16,0 0-16,0 0 0,0 0 15,0 0-15,21-21 16,0 0-16,0 0 16,0 0-16,1 0 15,-1 0-15,0 0 0,0 0 0,0 0 16,0-21-16,1 0 0,-1 0 15,-21 0-15,0 0 0,21-1 0,0 1 16,-21 0-16,21 0 0,-21 0 16,0 0-16,0-1 0,0 1 15,0 42 17,-21 1-17,0-1-15,21 0 0,-21 0 16,21 0-16,0 0 15,0 1-15,0-1 0,0 0 16,0 0-16,0 0 0,0 0 16,0 1-16,21-22 15,0 0-15,0 0 0,0 0 16,1 0-16,-1 0 16,0 0-16,0 0 0,-21-22 0,21 22 15,0-21-15,1 0 0,-22 0 0,0 0 16,0 0-16,21-1 0,-21 1 0,0 0 15,0-21-15,0 21 0,0-1 16,0 1-16,0 0 0,0 0 16,-21 21-16,21-21 0,-22 21 15,1 0-15,0 0 0,0 0 16,0 21-16,0-21 16,21 21-16,-22-21 0,22 21 0,0 0 15,22-21 16,-1 0-15</inkml:trace>
  <inkml:trace contextRef="#ctx0" brushRef="#br1" timeOffset="108934.07">26691 7599 0,'0'-21'0,"-21"21"16,0 21 15,0 0-31,21 0 0,0 0 16,0 1-16,0-1 0,0 0 0,-22 0 15,22 0-15,0 22 0,-21-22 0,21 0 16,0 21-16,0-21 0,0 22 15,0-22-15,-21 21 0,21-21 16,-21 1-16,21-1 0,0 0 0,0 0 16,0 0-16,0 0 0,-21 1 0,21-1 15,-21 0-15,21 0 16,0-42 46,21 0-62,-21 0 16,21 21-16</inkml:trace>
  <inkml:trace contextRef="#ctx0" brushRef="#br1" timeOffset="109603.88">26776 8043 0,'0'0'15,"21"-21"1,-21 0-16,21 21 0,0-21 0,-21 0 16,21 0-1,1-1-15,-44 22 63,1 0-63,0 0 0,21 22 15,-21-1-15,0 0 0,21 0 16,0 0-16,-21 0 0,21 1 0,-22-1 16,22 0-16,0 0 15,0 0-15,0 0 0,0 1 16,0-1-16,22-21 16,-22 21-16,21-21 15,0 0-15,0 0 16,0 0-16,0 0 0,1-21 15,-1 21-15,0 0 0,0-21 16,0-1-16,0 22 0,1-21 0,-1 0 16,-21 0-16,21 0 0,0 0 15,0-1-15,-21 1 0,0 0 0,21 21 16,-21-21-16,0 0 0,-21 21 47,21 21-47,0 0 0,-21 0 0,21 0 15,-21 1-15,21-1 16,0 0-16,0 0 0,0 0 16,0 0-16,0 1 15,0-1-15,21 0 16,-21 0-16,0 0 16,0 0-1,-21-21 16,0 0-15,0 0 15,21-21-31,-22 21 0,22-21 16</inkml:trace>
  <inkml:trace contextRef="#ctx0" brushRef="#br1" timeOffset="110012.12">26374 7726 0,'21'0'31,"0"0"-31,0 0 16,21 0-16,-20 0 0,-1 0 0,0 0 16,21-21-16,-21 21 0,22 0 0,-22 0 15,0 0-15,0 0 0,0 0 16,1 0-16,-1 0 0,0 0 15,0 0 1,-42 0 47,0 0-48,21 21-15</inkml:trace>
  <inkml:trace contextRef="#ctx0" brushRef="#br1" timeOffset="111821.35">6646 10245 0,'0'21'62,"21"-21"-46,1 0 0,-1 0-16,0 0 0,0-21 15,0 21-15,22-21 0,-22-1 0,0 22 16,0-21-16,0 21 0,0-21 0,1 21 16,-1-21-16,0 0 15,-21 0-15,0-1 16,0 1-16,-21 0 15,0 21-15,-1 0 16,1 0-16,0 0 0,0 0 16,0 0-16,0 0 0,-22 21 0,22 0 15,0 1-15,-21-22 0,20 42 0,1-21 16,-21 0-16,21 0 0,0 22 16,-1-22-16,22 21 0,0 1 0,0-22 15,0 21-15,0-21 0,0 22 0,0-22 16,0 0-16,0 0 0,22 0 15,-1 0-15,0-21 0,0 22 0,0-22 16,0 0-16,22 0 0,-22 0 0,21 0 16,-21 0-16,1 0 0,20 0 15,-21 0-15,0 0 0,0 0 16,-21-22 0,-21 22-1,0 0-15,0 0 16,-21 0-16,20 0 0,1 0 0,-21 0 15,21 0-15,-22 22 0,22-1 0,0 0 16,-21-21-16,21 21 0,-1 0 16,1 0-16,21 1 0,-21-1 0,21 0 15,-21 0-15,21 0 0,0 0 0,0 1 16,0-1 0,21-21-16,0 0 15,0 0-15,1 0 16,-1 0-16,0 0 0,0 0 0,0 0 0,0 0 15,1-21 1,-1 21-16,0-22 0,21 22 0,-21-21 16,1 21-16</inkml:trace>
  <inkml:trace contextRef="#ctx0" brushRef="#br1" timeOffset="112473.64">7387 10499 0,'0'-21'0,"0"42"0,0-64 15,0 22-15,0 0 0,0 0 16,0 0-16,-21 21 31,0 0-31,0 0 16,-1 0-16,1 21 0,0 0 0,21 0 16,-21 0-16,0 1 0,0-1 0,-1 0 15,22 21-15,0-21 0,-21 1 16,21-1-16,-21 0 0,21 0 0,0 0 15,0 0-15,0 1 0,21-22 16,0 0-16,1 0 0,-1 0 16,0 0-16,0 0 15,21-22-15,-20 22 0,-1-21 0,-21 0 16,21 0-16,0 21 0,0-21 16,0 0-16,-21-1 0,0 1 15,0 0-15,22 21 0,-22-21 0,0 0 16,0 0-16,0-1 0,0 1 15,21 21-15,-21 21 32,0 1-32,0-1 0,0 21 15,0-21-15,0 22 0,0-22 0,0 21 16,0 0-16,0-20 0,0 20 16,0 0-16,0 1 0,0-1 0,0-21 15,0 21-15,0 1 0,0-1 0,0-21 16,0 22-16,0-1 0,0 0 15,0-21-15,-21 22 0,21-22 16,-22 0-16,1 21 0,0-20 0,0-1 16,0 0-16,0 0 0,-1 0 0,1-21 15,0 0-15,0 21 0,0-21 0,0 0 16,-1 0-16,-20 0 0,21 0 16,0-21-16,-22 0 0,22 21 0,0-21 15,0 21-15,0-21 0,0 0 0,-1 21 16,22-22-16,0 1 0,0 0 0,0 0 15,0 0-15,0 0 16,0-1-16,0 1 16,0 0-16,0 0 0,22 0 0,-1 0 15,0-1-15,-21-20 0,21 21 0,0 0 16</inkml:trace>
  <inkml:trace contextRef="#ctx0" brushRef="#br1" timeOffset="112835.88">7959 10287 0,'0'0'0,"-22"0"0,1 0 15,0 0-15,0 0 16,42 0 31,0 0-47,-21-21 31,-21 21 0,0 0-31,21 21 47,0 0-31,0 0-1</inkml:trace>
  <inkml:trace contextRef="#ctx0" brushRef="#br1" timeOffset="113167.14">7937 10605 0,'0'0'0,"0"21"0,-21-21 16,21-21 31,21 21-47,-42 0 46,21 21-30,-21-21-16,21 21 0,-21-21 0,21 21 16,0 0-1,21-21 17,0 0-32,-21-21 15,0 0 1</inkml:trace>
  <inkml:trace contextRef="#ctx0" brushRef="#br1" timeOffset="114456.24">8699 9737 0,'22'-21'0,"-22"-1"16,-22 22 46,22 22-62,0-1 16,-21 0-16,21 0 0,-21-21 0,21 21 15,-21 0-15,21 1 0,0-1 16,0 0 0,21-21-1,0 0-15,0 0 0,1 0 16,-1 0-1,-21-21-15,21 0 0,-21-1 16,0 1-16,0 0 16,-21 21-1,0 0 1,-1 0-16,22 21 0,-21 0 0,0 1 16,21-1-16,0 0 0,-21 0 15,21 21-15,0-20 0,0-1 16,0 0-16,0 0 0,0 0 15,0 0-15,42 1 16,-21-22 0,1 0-16,-1 0 0,0 0 0,0 0 15</inkml:trace>
  <inkml:trace contextRef="#ctx0" brushRef="#br1" timeOffset="115028.18">9080 9779 0,'0'0'0,"0"21"31,0 0-15,0 1-1,22-22 32,-22-22-31,21 22-16,-21-21 15,0 0-15,0 0 16,-21 21 15,-1 0-31,22 21 0,0 0 16,-21 0-16,0-21 15,21 22-15,0-1 16,21-21 15,0-21-15,1-1-16,-1 1 16,-21 0-16,0 0 15,0 0 1,-21 42 15,-1 0-31,22 0 0,0 0 16,-21 1-16,21-1 15,-21 0-15,21 0 0,0 0 16,0 0-16,0 1 0,0-1 0,0 0 16,21-21-16,0 21 15,1-21-15,-1 0 16,0 0-16,0 0 0</inkml:trace>
  <inkml:trace contextRef="#ctx0" brushRef="#br1" timeOffset="115373.52">9610 9821 0,'-22'0'0,"44"0"0,-65 0 0,22 0 16,0-21-16,42 21 31,21 0-31,-20-21 16,20 21-16,-21 0 0,21 0 0,-20 0 15,20 0-15,-21 0 0,21 0 0,-20-21 16,-1 21-16,0 0 0,0 0 15,0 0-15,0 0 0,-42 0 63,0 0-63,0 0 16,21 21-16</inkml:trace>
  <inkml:trace contextRef="#ctx0" brushRef="#br1" timeOffset="115736.35">9842 9779 0,'-21'0'16,"42"0"-16,-42 21 0,0-21 16,0 21-16,0 1 15,21-1-15,0 0 16,0 0-16,0 0 0,0 0 16,0 1-16,0-1 0,0 0 0,0 0 15,0 0-15,0 0 0,0 22 16,0-22-16,0 0 0,0 0 0,0 0 15,0 22-15,0-22 0,0 0 0,0 0 16,-21 0-16,21 1 0,-22 20 0,1-21 16,21 0-16,-21-21 0,0 21 15,21 1-15,-21-1 0,0-21 0,-1 21 16,1-21-16,0 21 0,0-21 16,0 0-16,0 0 0,-1 0 0,1 0 15,0 0-15,0 0 0,0 0 16,0 0-16,-1 0 0,1 0 0,0 0 15,0 0-15,21-21 32,0 0-17,21 0-15,0 21 0,0-22 16,22 1-16,-22 21 0</inkml:trace>
  <inkml:trace contextRef="#ctx0" brushRef="#br1" timeOffset="116260.4">10160 10118 0,'0'0'0,"0"-21"16,-21 21-16,0 0 15,-1 0-15,1 0 16,0 0-16,0 0 0,0 21 15,0-21-15,21 21 0,-22 0 16,1 0-16,0 0 0,21 1 16,0-1-16,-21 0 0,21 0 0,0 0 15,-21 0-15,21 1 0,0-1 0,0 0 16,0 0-16,21 0 16,0-21-1,0 0-15,0 0 0,1 0 0,-1-21 16,0 21-16,0-21 0,0 0 15,0 21-15,1-21 0,-1-1 16,-21 1-16,21 0 0,0 0 0,-21 0 16,0 0-16,21-1 0,-21 1 15,0 0-15,0 0 0,21 21 16,-21 21 15,0 0-15,0 0-16,0 1 0,0-1 15,0 0-15,0 0 0,0 0 16,0 0-16,0 1 0,0-1 16,0 0-16,22 0 15,-1-21 1,0-21 0,0 0-1</inkml:trace>
  <inkml:trace contextRef="#ctx0" brushRef="#br1" timeOffset="116531.9">10456 10075 0,'0'0'0,"0"-21"0,0 0 16,0 42 15,0 0-15,0 1-16,0-1 0,0 0 0,0 0 15,0 0-15,0 0 0,0 1 16,0-1-16,0 0 0,0 0 0,0 0 16,0 0-16,0 1 15,0-1-15,0 0 0,0 0 16,21-21 15,1-21-15,-1 0-16</inkml:trace>
  <inkml:trace contextRef="#ctx0" brushRef="#br1" timeOffset="116804.39">10816 10075 0,'0'-21'0,"0"0"0,0 0 15,-21 21 1,0 0-1,0 0-15,21 21 0,-22 0 16,1-21-16,0 21 0,0 1 0,0-1 16,0 21-16,-1-21 0,22 0 0,-21 1 15,0-1-15,21 0 0,-21 0 0,21 0 16,0 0-16,0 1 0,0-1 16,-21-21-16,21 21 0,21-21 46,0 0-46,-21-21 0,21 21 0,0 0 16</inkml:trace>
  <inkml:trace contextRef="#ctx0" brushRef="#br1" timeOffset="117316.44">11155 10075 0,'0'-21'16,"0"42"-16,21-63 0,-21 21 0,0 0 16,-21 21-1,0 0-15,-1 0 16,1 0-16,0 21 16,0 0-16,21 0 0,-21-21 0,0 21 15,-1 1-15,1-1 0,21 0 0,-21 0 16,21 0-16,-21 0 0,21 1 0,0-1 15,0 0-15,0 0 0,0 0 16,0 0 0,21-21-16,0 0 15,0 0-15,1 0 0,-1 0 16,0 0-16,-21-21 0,21 21 16,0-21-16,22-21 15,-22 21-15,-21-1 16,21 1-16,0 0 0,-21 0 15,21 21 1,-21 21 15,0 0-31,0 0 0,-21 1 0,21-1 16,0 0-16,0 0 0,0 0 16,0 0-16,0 1 0,21-1 15,0-21-15,1 0 0,-22 21 0,21-21 16,0 0-16,0 0 15,0 0-15,0 0 0,1 0 0,-1-21 16,0 0-16,0-1 0,0 22 16</inkml:trace>
  <inkml:trace contextRef="#ctx0" brushRef="#br1" timeOffset="117825.38">11790 9567 0,'-21'0'16,"42"0"-16,-64 0 15,22 22 17,21-1-32,0 0 15,0 0-15,-21-21 16,21 21-16,0-42 62,0 0-62,0 0 16,0 0 0,0 42 15,0 0-15,0 0-16,0 0 15,0 0-15,0 1 16,0-1-16,0 0 0,-21 0 15</inkml:trace>
  <inkml:trace contextRef="#ctx0" brushRef="#br1" timeOffset="118477.53">11853 9652 0,'21'0'109,"-21"-21"-30,0 0-79,22 21 46,-1 0-46,-21 21 16,0 0 0,0 0-16,0 0 15,0 1 1,0-44 46,0 1-62,0 0 16,0 0-16,0 0 16,0 0-1,0 42 17,0 0-32,0 0 15,0 0-15,21-21 0,-21 21 0,0 1 16,0-1-16,0 0 0,0 0 0,0 0 15,0 0-15,0 1 0,0-1 16,0 0-16,0 0 16,-21-21-16,0 21 15,-1-21 1</inkml:trace>
  <inkml:trace contextRef="#ctx0" brushRef="#br1" timeOffset="119576.18">13420 9673 0,'-22'0'47,"1"21"-16,21 1-31,-21-1 0,21 0 16,0 0-16,21-21 16,-21 21-1,21-21-15,1 0 16,-1 0-16,0-21 15,-21 0-15,0 0 16,0 0-16,0-1 16,-21 22-1,0 0 1,-1 0-16,1 0 0,0 22 16,21-1-16,-21 0 0,21 0 0,0 0 15,0 0-15,0 1 0,0-1 16,0 0-16,0 0 0,0 0 15,0 0-15,0 1 0,21-22 16,0 0-16,0 0 0,1 0 16,-1 0-16,0 0 0</inkml:trace>
  <inkml:trace contextRef="#ctx0" brushRef="#br1" timeOffset="119944.49">13737 9737 0,'21'0'63,"0"0"-48,1-21 1,-22-1-16,21 1 0,0 21 15,-21-21-15,0 0 0,0 0 16,-21 21 15,0 0-31,-1 0 0,22 21 0,-21 0 16,21 0-16,-21 0 0,21 1 0,0-1 16,0 0-16,-21 0 0,21 0 0,0 0 15,0 1-15,0-1 0,0 0 16,0 0-16,0 0 0,0 0 15,21-21-15,-21 22 0,21-22 0,0 0 16,1 0-16,-1 0 0,0 0 16,0 21-16</inkml:trace>
  <inkml:trace contextRef="#ctx0" brushRef="#br1" timeOffset="120304.34">14287 9927 0,'0'-42'15,"0"21"1,0 42 15,-21-21-15,21 21-16,-21 0 0,21 0 0,0 22 15,0-22-15,0 0 0,-21 0 0,21 22 16,-21-22-16,0 21 0,21-21 0,-22 0 16,1 22-16,21-22 0,-21 21 15,0-21-15,21 22 0,0-22 0,0 0 16,-21 0-16,21 0 0,0 1 16,0-1-16,-21-21 0,42 0 46,0-21-46,-21-1 0,21 1 0,0 0 16,0 0-16</inkml:trace>
  <inkml:trace contextRef="#ctx0" brushRef="#br1" timeOffset="120867.29">14668 10033 0,'0'0'0,"0"-42"16,0 21-16,0-1 16,0 1-16,0 0 0,0 0 15,0 0-15,22 0 16,-1 21-16,-21-22 0,21 22 0,0 0 16,0 0-16,0 0 0,1 0 15,-1 0-15,0 22 0,-21-1 16,21 0-16,0 0 0,-21 0 15,0 0-15,0 1 0,0-1 0,21 21 16,-21-21-16,0 0 0,0 22 0,0-22 16,-21 0-16,0 21 0,0-20 0,0-1 15,-22 0-15,22 21 0,0-21 16,-21 1-16,21-1 0,-22 0 0,22 0 16,-21-21-16,21 21 0,-1-21 15,1 0-15,0 0 0,0 0 0,0 0 16,0 0-16,21-21 0,0 0 15,0 0-15,0 0 0,0-1 16,0 1-16,0 0 0,0 0 16,21 21-1,0 0-15,0 0 16,0 0-16,0 0 0,1 21 16,-1 0-16,0 0 0,0 1 15,0-1-15,0 0 16,1 0-16,-1 0 0,0 0 15,0-21 1,0 0 15,0 0-31,-21-21 16,0 0-16,22 21 0,-1-21 16</inkml:trace>
  <inkml:trace contextRef="#ctx0" brushRef="#br1" timeOffset="121460.23">15282 10033 0,'0'-42'16,"0"21"0,21-1-16,1 22 0,-22-21 15,21 21-15,0-21 0,0 21 0,0 0 16,0-21-16,1 21 15,-1 0-15,0-21 0,0 21 0,0 0 16,0 0-16,1 21 0,-1 0 16,-21 0-16,0 0 15,0 1-15,0-1 0,-21 0 0,-1-21 16,1 21-16,0 0 0,-21 0 16,21-21-16,-22 22 0,22-1 15,-21-21-15,21 0 0,-1 21 0,1-21 16,0 0-16,42 0 47,0 0-47,1 0 0,-1 0 0,0 0 15,0 0-15,0 0 0,0 0 0,1 0 16,20 0-16,-21 0 0,0 0 0,0 0 16,1 0-16,-22 21 0,21-21 0,0 0 15,-21 21-15,21-21 0,-21 21 0,0 1 16,0-1-1,-21 0-15,0 0 16,-22-21-16,22 21 0,0-21 16,0 21-16,-21-21 0,20 0 0,-20 22 0,21-22 15,-21 0-15,20 0 0,-20 0 0,21 21 16,0-21-16,0 0 0,-1 0 16,1 0-16,0 0 0,0 0 15,42-21 16,0-1-15,0 22-16,1-21 16,-1 21-16,0-21 0,0 21 15,0 0-15</inkml:trace>
  <inkml:trace contextRef="#ctx0" brushRef="#br1" timeOffset="122066.66">15917 9885 0,'21'-42'15,"-21"20"-15,0 44 32,0 20-17,0-21-15,0 0 16,0 0-16,-21 1 0,0 20 0,21-21 15,-21 0-15,21 0 0,-21 1 0,0-1 16,21 0-16,-22 0 0,22 0 0,0 0 16,-21-21-1,42 0 1,1 0 0,-1 0-16,0 0 15,0-21-15,0 21 0,0 0 0,1-21 16,-1 21-16,0 0 15,0 0-15,0-21 0,0 21 0,1 0 16,-1-21-16,0 21 0,-21-21 16,21 21-16,0-22 15,-21 1-15,0 0 16,0 0-16,0 0 16,0 0-16,-21 42 31,0 0-31,21 0 15,-21 0-15,21 0 0,0 1 16,-21-1-16,21 0 0,-22 0 16,22 0-16,-21 0 0,21 1 0,0-1 15,0 0-15,-21 0 0,21 0 16,0 0 0,0 1-16,-21-22 15,21-22 32,0 1-47,0 0 0</inkml:trace>
  <inkml:trace contextRef="#ctx0" brushRef="#br1" timeOffset="122488.37">16552 9483 0,'0'-21'15,"0"-1"110,0 44-78,0-1-31,0 0-16,0 0 15,0 0-15,0 0 16,-21-21-16,21 22 0,-21-22 16,21 21-16,0-42 47</inkml:trace>
  <inkml:trace contextRef="#ctx0" brushRef="#br1" timeOffset="122713.38">16679 9462 0,'21'-22'16,"-63"44"-16,63-22 15,22-22 1,-43 44 0,0-1-16,0 0 15,0 0-15,0 0 16,0 0-16,0 1 0</inkml:trace>
  <inkml:trace contextRef="#ctx0" brushRef="#br1" timeOffset="123481.94">18457 9462 0,'21'-22'0,"-21"1"15,-21 21 17,0 0-32,0 21 15,0 1-15,0-1 16,21 0-16,0 0 0,0 0 0,0 0 16,0 1-16,0-1 0,0 0 15,0 0 1,21-21 15,0-21-31,-21 0 16,0 0-16,0-1 15,0 1-15,0 0 16,0 42 31,0 0-47,0 1 0,-21-1 15,21 0-15,0 0 0,-21 0 0,21 0 16,0 1-16,0-1 0,0 0 16,0 0-1,21-21-15,0 0 0,0 0 16,0 0-16</inkml:trace>
  <inkml:trace contextRef="#ctx0" brushRef="#br1" timeOffset="123857.74">18859 9504 0,'0'0'0,"0"-21"0,-21 21 31,0 0-31,0 21 16,0-21-1,21 21-15,0 0 16,21-21 15,0 0-31,-21-21 16,21 21-16,0-21 0,-21 0 15,0 0 1,-21 21 15,0 0-31,0 0 0,21 21 16,0 0-16,-21-21 0,21 21 0,0 0 15,0 0-15,0 1 0,0-1 0,0 0 16,0 0-16,0 0 16,0 0-16,21-21 0,0 22 15,0-22-15,0 0 16,1 0-16,-1 0 0</inkml:trace>
  <inkml:trace contextRef="#ctx0" brushRef="#br1" timeOffset="124240.42">19516 9673 0,'0'-21'16,"-22"21"0,1 0-1,0 0-15,0 21 16,0 0-16,21 1 0,-21-22 15,21 21-15,0 0 16,21-21 0,0 0-16,0 0 0,0 0 15,0 0-15,-21-21 16,22 21-16,-22-21 0,0-1 16,0 1-16,0 0 15,-22 0 1,1 21-16,0 0 15,0 0-15,0 0 0,0 0 16,-1 21-16,22 0 16,22-21-1,-1 0 1,0 0-16,0 0 0,0 0 16,0 0-16</inkml:trace>
  <inkml:trace contextRef="#ctx0" brushRef="#br1" timeOffset="124573.81">19960 9419 0,'0'-21'16,"0"42"15,-21-21-31,0 21 0,21 1 0,-21 20 16,-1-21-16,22 0 0,-21 22 15,0-1-15,0-21 0,0 21 16,0 1-16,-22-1 0,22 0 0,-21 1 16,21-1-16,-22 0 0,22 1 0,-21-1 15,21 0-15,-22-20 0,22 20 0,0-21 16,0 21-16,0-20 0,-1-1 16,1 0-16,21 0 0,0 0 15,21-21 16,1-21-31,-1 21 0,21-21 16,-21 0-16,0 0 0,22-1 16,-22 1-16</inkml:trace>
  <inkml:trace contextRef="#ctx0" brushRef="#br1" timeOffset="124836.09">19833 10012 0,'0'0'31,"21"0"0,0 0-15,1 0-16,-1-21 15,0 21-15,-21-21 0,0-1 16,0 1 0,0 0-1,-21 21 1,0 0-16,-1 0 15,22 21-15,0 0 16,22-21 0,-1 0-1,0 0-15</inkml:trace>
  <inkml:trace contextRef="#ctx0" brushRef="#br1" timeOffset="125635.97">20786 9589 0,'0'0'0,"0"21"32,-22 0-17,1 0-15,0 0 0,21 0 0,-21 22 16,0-22-16,0 0 0,-1 0 15,1 0-15,0 22 0,0-22 0,0 0 16,0 0-16,-1 0 0,22 1 16,0-44 31,22 22-47,-22-21 0,21 0 0,0 21 15,0-21-15,0 0 0,0 0 0,1-1 16,20-41-16,-21 42 0,0 0 15,0-1-15,1 1 0,-1 21 16,-21-21-16,0 0 0,21 21 16,-42 0-1,0 21-15,-1-21 16,1 21-16,0-21 0,-21 21 16,21-21-16,-22 22 0,22-22 15,-21 0-15,-1 21 0,1-21 0,21 0 0,-21 0 16,20 0-16,1 21 0,0-21 15,42 0 17,0 0-17,1 0-15,-1 0 0,0 0 0,21 0 16,-21 0-16,1 0 0,-1 0 0,0 0 16,0 0-16,0 21 15,0-21 1,-21-21 15,0 0-31,0 0 16,-21-1-16,21 1 15,0 0-15,0 0 0,0 0 16,0 0-16,0-1 16,-21 22-16,0 0 15,21 22-15,0-1 16,0 0-16,0 0 0,0 21 0,0-20 15,0 20-15,0-21 0,0 21 0,0-20 16,0-1-16,0 21 0,0-21 0,0 0 16,0 1-16,0-1 0,0 0 15,0 0-15,0 0 16,21-21 15,0-21-31</inkml:trace>
  <inkml:trace contextRef="#ctx0" brushRef="#br1" timeOffset="126440.09">21442 9758 0,'0'-21'0,"0"42"0,0-63 0,0 20 15,0 1-15,0 0 0,0 0 16,-21 21 0,-1 0-16,1 0 15,0 0-15,0 21 0,0-21 16,0 21-16,-1 0 0,22 1 0,-21-1 16,21 0-16,-21 0 0,21 0 0,-21 0 15,21 1-15,0-1 16,0 0-16,21-21 15,0 0 1,0 0-16,1 0 0,-1 0 16,0-21-16,-21 0 15,21 21-15,0-22 0,-21 1 16,21 0-16,1 21 0,-22-21 16,0 0-16,21 21 15,-21 21 1,0 0-1,0 0-15,0 0 0,0 1 16,0-1-16,0 0 0,21 0 16,0-21-16,0 21 15,0-21-15,1 0 0,-1 0 16,0 0-16,0 0 16,0 0-16,0 0 0,1 0 0,-1-21 15,0 21-15,21-21 0,-21 0 0,1 0 16,-1-1-16,-21 1 0,0-21 15,0 21-15,21-22 0,-21 22 16,0-21-16,21 0 0,-21-1 0,0 22 16,0-21-16,0 21 0,0-22 0,-21 22 15,0 0-15,0 0 0,-1 0 16,1 21-16,-21-22 0,0 22 0,-1 0 16,1 0-16,0 0 0,-1 0 0,1 22 15,0-22-15,-22 21 0,22 0 16,-1 21-16,1-21 0,0 22 0,21-1 15,-22 0-15,22 1 0,0-1 0,0 0 16,21 1-16,0-1 0,0 0 16,0 1-16,0-1 0,0-21 0,0 22 15,0-1-15,0-21 0,21 21 0,0-20 16,21-1-16,-20 0 0,-1 0 16,0 0-16,0 0 0,21-21 0,-20 22 15,-1-22-15,21 0 0,-21 0 0,22 0 16,-1 0-16,-21 0 0,21 0 0,-20-22 15,20 1-15,-21 21 0,0-21 16,22 0-16,-22 0 0,21 21 0,-21-21 0</inkml:trace>
  <inkml:trace contextRef="#ctx0" brushRef="#br1" timeOffset="126899.68">22310 9250 0,'0'0'0,"-22"0"15,1 0 1,21 21-1,-21-21-15,21 21 0,-21 0 16,21 1-16,0-1 16,0-42 46,21 21-46,-21-22-16,21 22 15,-21-21-15,-21 42 63,21 1-47,-21-22-16,21 21 15</inkml:trace>
  <inkml:trace contextRef="#ctx0" brushRef="#br1" timeOffset="127128.09">22458 9292 0,'0'0'15,"21"0"-15,-21 21 47,0 1-47,0-1 16,-21 0-16,21 0 0,-21-21 15,21 21 1,-22-21-16,1 21 0,0-21 16,0 0-1</inkml:trace>
  <inkml:trace contextRef="#ctx0" brushRef="#br1" timeOffset="127868.22">24088 9419 0,'0'0'0,"0"-21"15,21 21-15,-21 21 47,0 0-31,0 1-16,0-1 0,0 0 15,0 0 1,0 0 0,0 0-16,0-42 47</inkml:trace>
  <inkml:trace contextRef="#ctx0" brushRef="#br1" timeOffset="128057.37">24236 9377 0,'21'0'0,"-42"0"16,42 21 15,-21 0-15,0 0-1,0 1 1,0-1-1,0 0 1</inkml:trace>
  <inkml:trace contextRef="#ctx0" brushRef="#br1" timeOffset="128398.63">24553 9462 0,'0'0'0,"0"-22"16,0 1-1,-21 42 17,21 1-32,0-1 0,0 21 15,-21-21-15,21 22 16,-21-1-16,21-21 0,0 21 0,0 1 15,-21-1-15,21-21 0,0 22 0,-22-1 16,22-21-16,0 0 0,0 0 0,0 1 16,0-1-16,0 0 0,0 0 15,0-42 32,0 0-47,0 0 16</inkml:trace>
  <inkml:trace contextRef="#ctx0" brushRef="#br1" timeOffset="128816.35">24744 9589 0,'21'-22'0,"-42"44"0,42-65 0,-21 22 15,21 21-15,-21-21 0,21 21 16,0-21-16,1 21 0,-1 0 15,0-21-15,0 21 0,0 0 0,0 0 16,1 0-16,-1 0 0,-21 21 16,21-21-16,-21 21 15,0 0-15,0 0 0,0 0 0,0 1 16,0 20-16,-21-21 0,0 0 16,-1 0-16,-20 1 0,21-1 0,0 0 15,-22 0-15,-41 43 16,63-64-16,-1 21 0,1 0 15,0-21-15,21 21 32,21-21-32,0 0 15,1 0-15,20 0 0,-21 0 0,0 0 16,0 0-16,1 0 0,-1 0 0,21 0 16,-21 0-16,0 0 0,1 0 15,-1 0-15,0-21 0,0 21 16,-21-21-16,0 0 15,0-1-15,21 22 16,-21-21-16,0 0 16</inkml:trace>
  <inkml:trace contextRef="#ctx0" brushRef="#br1" timeOffset="129562.14">25421 9440 0,'0'22'47,"-21"-1"-32,21 0-15,-21 0 0,0 21 0,21-20 16,-22 20-16,22-21 0,0 21 16,-21-20-16,21-1 0,-21 21 0,0-21 15,21 0-15,0 1 0,0-1 0,-21 0 16,21 0-16,0-42 47,0 0-47,21 0 15,-21-1-15,21 1 0,-21 0 16,0 0-16,21 0 0,0-22 0,-21 22 16,0-21-16,22 21 0,-22-22 15,21 22-15,-21 0 0,0 0 0,21-21 16,0 42-16,-21-22 0,21 1 0,0 21 31,1 0-31,-22 21 16,0 1-16,0-1 0,21 0 15,-21 0-15,0 0 0,0 22 0,0-22 16,0 0-16,0 21 16,0-21-16,0 1 0,0-1 0,0 0 15,0 0-15,0 0 0,0 0 0,0 1 16,0-1-16,0 0 0,-21 0 31,-1-21-31,1 0 16,0 0-1,0-21 1</inkml:trace>
  <inkml:trace contextRef="#ctx0" brushRef="#br1" timeOffset="129740.31">25273 9779 0,'0'0'15,"0"-21"1,0 0-1,21 21-15,0 0 16,0-21-16,1 21 0,-1 0 16,0 0-16,-21-22 0,21 22 0,0 0 15,0 0-15,1 0 0,-1-21 0,0 21 16,0 0-16,-21-21 16</inkml:trace>
  <inkml:trace contextRef="#ctx0" brushRef="#br1" timeOffset="130164.04">25971 9525 0,'0'0'16,"0"-21"-1,-21 21 1,0 21 0,0-21-16,21 21 15,-21-21-15,21 21 0,0 1 16,0-1 0,21-21-1,0 0-15,0 0 0,0 0 16,1-21-16,-1 21 15,-21-22-15,0 1 0,0 0 16,0 0 0,-21 21-1,-1 0-15,1 0 0,0 0 16,0 0 0,21 21-16,21-21 31,0 0-31,0 0 15,1 0-15</inkml:trace>
  <inkml:trace contextRef="#ctx0" brushRef="#br1" timeOffset="130498.91">26289 9335 0,'0'0'0,"0"21"47,0 0-31,-21-21-16,21 21 0,-21 0 0,-1 22 15,22-22-15,-21 0 0,0 21 0,0 1 16,0-1-16,0 0 0,-1-21 16,1 22-16,0-1 0,0 0 0,0 1 15,0-22-15,-1 21 0,22-21 0,-21 22 16,21-22-16,-21 0 0,21 0 0,-21 0 15,21 1-15,0-1 16,0-42 31,21 21-47,0-22 16,0 1-16</inkml:trace>
  <inkml:trace contextRef="#ctx0" brushRef="#br1" timeOffset="130816.86">26247 9821 0,'21'0'78,"0"0"-78,0-21 15,-21 0-15,21 21 16,-21-21-16,0 0 16,-21 21 15,0 0-31,0 21 16,21 0 15,21-42 0,0 0-31</inkml:trace>
  <inkml:trace contextRef="#ctx0" brushRef="#br1" timeOffset="131477.76">26670 9313 0,'-21'-21'31,"0"21"-15,-1 0 31,22 21-47,-21-21 16,21 22-1,0-44 63,21 22-78,-21-21 16,0 42 31,0 1-47,0-1 0,0 0 15,0 0-15,0 0 16,-21-21-16,0 0 0,21 21 16</inkml:trace>
  <inkml:trace contextRef="#ctx0" brushRef="#br1" timeOffset="131800.25">26797 9271 0,'21'0'0,"-21"-21"15,21 21-15,0 0 32,-21 21-17,0 0 1,0 0-16,-21 1 16,21-1-16,-21 0 15,0-21-15,21 21 16,-21-21-16,21 21 15,-21-21-15,-1 0 0</inkml:trace>
  <inkml:trace contextRef="#ctx0" brushRef="#br1" timeOffset="149340.42">741 12446 0,'0'0'0,"0"21"32,-21-21 15,21-21-47,0 0 15,0 0 1,21 21-16,0 0 15,-21-21-15,21-1 0,0 22 0,0 0 16,1 0-16,-1-21 0,0 21 16,0 0-16,0 0 0,0 0 15,-21 21 1,22-21-16,-22 22 0,0-1 0,0 0 16,0 0-16,0 0 15,0 0-15,0 1 0,0-1 16,0 0-16,-22 0 0,1-21 15,0 21-15,0 0 0,-21 1 0,20-1 16,1 0-16,-21 0 0,21 0 16,0-21-16,-1 21 0,1-21 15,0 0-15,0 0 16,21-21 0,0 0-1,21 21-15,0-21 16,0 21-16,1 0 0,-1-21 15,0 21-15,0 0 0,0 0 16,0 0-16,1 0 0,-1 0 0,0 0 16,0 0-16,0 0 0,0 0 15,1 0-15,-1 0 0,-21 21 16,21 0-16,-21 0 0,21-21 16,-21 21-16,0 1 15,0-1-15,0 0 0,0 0 0,-21 0 16,0 0-16,21 1 0,-21-1 15,-22 0-15,22 0 0,0 0 0,0-21 16,-22 21-16,22 1 0,-21-22 16,0 0-16,20 0 0,-20 0 0,0 0 15,21 0-15,-22 0 0,22 0 16,0 0-16,-21 0 0,20 0 0,1 0 16,0 0-16,21-22 0,-21 22 15,21-21 1,0 0 15,21 21-31,0-21 0,0 21 0,1 0 16,-1-21-16,0 21 0,0-21 15,21 21-15,-20-22 0</inkml:trace>
  <inkml:trace contextRef="#ctx0" brushRef="#br1" timeOffset="149720.21">1376 12700 0,'0'0'0,"0"-21"47,21 21-32,-21-21-15,-21 21 63,21 21-47,0 0-1,21-21 32</inkml:trace>
  <inkml:trace contextRef="#ctx0" brushRef="#br1" timeOffset="150509.76">2900 12171 0,'21'-21'16,"-42"42"-16,42-63 0,-21 20 0,0 1 15,0 0-15,-21 21 16,0-21-16,-1 21 0,1 0 0,0 0 16,-21 0-16,21 0 0,-22 0 15,22 0-15,-21 21 0,-1 0 0,22 22 16,-21-1-16,21 0 0,-22 1 0,22 20 16,0-21-16,0 22 0,0-1 15,0-20-15,21 20 0,0 1 0,0-22 16,0 22-16,0-22 15,21 0-15,0 1 0,0-22 0,0 21 0,22-21 16,-22 0-16,21 1 16,-21-1-16,22-21 0,-22 21 0,21-21 15,-21 0-15,22 0 0,-22 0 0,21 0 16,-21 0-16,22-21 0,-22 21 16,0-21-16,0-1 0,21-20 0,-20 21 15,-1-21-15</inkml:trace>
  <inkml:trace contextRef="#ctx0" brushRef="#br1" timeOffset="151024.29">3450 12065 0,'0'-42'0,"-21"21"0,42 148 0,-21-191 0,-42 1 16,21 63-16,-1 0 0,1 0 15,0 21 1,0 21-16,21-21 0,-21 22 0,21-1 15,0 21-15,0-20 0,0-1 16,-21 22-16,21-22 0,-22 21 0,22-20 16,0-1-16,0 22 0,-21-22 15,21 0-15,-21 1 0,21-1 16,0 0-16,0-21 0,0 22 0,0-22 0,0 0 16,0 0-16,-21-21 0,21 21 15,0-42 1,0 0-1,0 0-15,0-21 0,0 20 16,21-20-16,-21 21 0,21-21 0,-21 20 16,21-20-16,1 21 0,-1-21 15,0 20-15,0 1 0,0 21 0,0-21 16,1 21-16,-1 0 0,0 0 0,0 0 16,0 0-16,0 21 0,1 0 15,-1 1-15,-21-1 0,0 0 16,0 0-16,0 0 0,21 0 0,-21 1 15,0-1-15,0 0 0,0 0 16,0 0-16,0 0 0,0 1 16,0-1-1,0-42 32,0-1-47,21 1 16</inkml:trace>
  <inkml:trace contextRef="#ctx0" brushRef="#br1" timeOffset="151593.25">4170 12658 0,'0'0'0,"21"-43"16,0 22-1,-21 0-15,0 0 0,0 0 16,0 0-16,0-1 0,0 1 0,0 0 16,0 0-16,-21 0 15,0 21-15,0 0 0,-1 0 16,1 0-16,0 21 0,0 0 16,0 0-16,21 0 0,-21 1 15,-1 20-15,1-21 0,0 21 16,0 1-16,0-1 0,0-21 0,-1 22 15,22-1-15,0 0 0,0-21 0,0 1 16,0-1-16,0 0 0,0 0 16,0 0-16,22-21 15,-1 0-15,0 0 0,0 0 0,0-21 16,0 0-16,1 0 0,-1 0 16,0-1-16,0 1 0,0-21 15,0 21-15,-21-22 0,22 22 0,-22-21 16,21 21-16,-21-22 0,0 22 0,0 0 15,0-21-15,0 21 0,0-1 16,0 44 15,0-1-31,0 0 0,0 21 16,0-21-16,0 1 0,0 20 0,0-21 16,0 21-16,0-20 0,0 20 15,0-21-15,0 0 0,0 0 0,0 1 16,0-1-16,0 0 0,21-21 0,0 0 15,0 0 1,0 0-16,1 0 0,-1-21 16,0 0-16,-21-1 0,21 1 0,0 0 15,-21 0-15,21 0 0</inkml:trace>
  <inkml:trace contextRef="#ctx0" brushRef="#br1" timeOffset="151990.01">4508 12531 0,'-21'-43'16,"64"107"-16,-65-85 0,-41-43 16,63 43-1,21 21 1,0 0-16,0 0 0,1 0 16,20 0-16,-21 0 0,21 0 15,-20 21-15,-1-21 0,0 21 0,0 1 16,0-1-16,0 0 0,-21 0 15,0 0-15,0 0 0,0 1 16,0 20-16,0-21 0,0 0 0,0 0 16,-21 1-16,0-1 0,0 0 0,21 0 15,0 0-15,-21 0 16,21-42 0,0 0-1,0 0-15,0 0 0,0 0 0,0-1 16,0-20-16,0 21 0,0 0 15,21 0-15,-21-22 0,0 22 0,21 0 16,-21 0-16,21 21 0,0-21 0,-21-1 16,22 1-16,-1 21 15,-21-21-15,21 21 0,0-21 0,0 21 16,0-21-16,1 21 0,-1 0 0,21-21 16</inkml:trace>
  <inkml:trace contextRef="#ctx0" brushRef="#br1" timeOffset="152624.82">5440 12637 0,'21'0'0,"-42"0"0,42-22 0,0 22 16,-21-21-16,0 0 0,0 0 16,0 0-16,0 0 0,0-1 15,-21 1-15,0 0 0,0 21 16,-1-21-16,1 21 0,0 0 0,0 0 16,0 0-16,-22 0 0,22 0 0,0 0 15,-21 0-15,21 0 0,-1 21 16,1 0-16,-21 0 0,21 1 15,0-1-15,-1 21 0,22-21 0,-21 0 16,21 22-16,-21-1 0,21-21 16,0 22-16,0-22 0,0 21 0,0-21 15,0 0-15,21 1 0,0-22 0,1 21 16,-1-21-16,0 0 0,0 0 0,0 0 16,0 0-16,1 0 0,-1-21 15,0 21-15,0-22 0,21 1 0,-20 0 16,-1 0-16,-21 0 0,21 0 0,0-22 15,-21 22-15,21 0 16,-21-21-16,21 20 0,-21-20 0,0 21 0,0 0 16,0 0-16,0-1 0,0 1 15,0 42 17,0 1-32,0-1 0,0 0 15,0 0-15,0 0 0,0 0 0,-21 22 16,21-22-16,0 21 0,0-21 15,0 1-15,0-1 0,0 0 0,0 0 16,21 0-16,1-21 0,-1 21 0,0-21 16,0 0-16,0 0 15,0 0-15,1 0 0,-1 0 16,0-21-16,21 0 0,-21 0 16,1 21-16,-1-21 0,0 0 0</inkml:trace>
  <inkml:trace contextRef="#ctx0" brushRef="#br1" timeOffset="152912.29">6032 12488 0,'0'-42'16,"0"-21"-1,0 168-15,-21-232 16,0 127-16,0 0 16,0 0-16,0 0 0,21 22 0,-22-1 15,1 0-15,21 0 0,-21 0 0,0 0 16,0 1-16,21-1 15,0 21-15,-21-21 0,-1 22 0,22-22 16,0 21-16,0-21 0,0 22 0,0-22 16,0 0-16,0 0 0,0 0 15,0 0-15,22 1 0,-1-1 0,0-21 16,0 0-16,-21 21 0,21-21 0,0 0 16,1 0-16,-1 0 0,0 0 0,0 0 15,0-21-15,0 21 0,22-21 16,-22-1-16,0 1 0,0 0 0,0 0 15</inkml:trace>
  <inkml:trace contextRef="#ctx0" brushRef="#br1" timeOffset="153232.75">6498 12192 0,'0'-21'16,"21"-106"-1,-21 106-15,-21 190 0,21-338 0,-21 148 16,0 21-1,21 21-15,-21 0 16,21 0-16,-22 0 0,22 22 0,0-1 16,0-21-16,0 21 0,0 1 15,-21-1-15,21 0 0,0 1 16,-21-1-16,21 0 0,0 1 0,0-1 0,-21 0 16,21-20-16,-21 20 0,21 0 15,0 1-15,0-22 0,-21 21 16,21-21-16,0 22 0,0-22 0,0 0 15,0 0-15,0 0 0,21-21 32,0-21-32,0 0 15,-21 0-15,21 0 0,0-1 0,-21 1 16,0 0-16,22 0 0</inkml:trace>
  <inkml:trace contextRef="#ctx0" brushRef="#br1" timeOffset="153440.35">6350 12488 0,'-21'0'31,"42"0"-31,-21 0 16,21 0-16,0 0 16,0 0-16,1 0 0,-1 0 0,0 0 15,0 0-15,0 0 0,0 0 0,1 0 16,-1 0-16,-21-21 0,21 21 15,0 0-15,0 0 32</inkml:trace>
  <inkml:trace contextRef="#ctx0" brushRef="#br1" timeOffset="154200.49">6837 12658 0,'21'0'47,"0"0"-47,0-21 0,0 21 0,1-22 16,-1 1-16,0 21 0,0-21 15,0 21-15,0-21 0,-21 0 0,0 0 16,0-1-1,0 1-15,0 0 16,-21 21-16,0 0 0,0 0 16,0 0-16,0 21 0,-1 0 15,1-21-15,0 22 0,21-1 16,-21 0-16,21 0 0,-21 0 0,21 0 16,0 22-16,-21-22 0,21 0 0,-22 0 15,22 22-15,0-22 0,-21 0 0,21 0 16,0 0-16,0 0 15,0 1-15,0-1 0,21 0 16,1-21-16,-1 0 0,0 0 0,0 0 16,0 0-16,0 0 0,1 0 0,-1 0 15,21 0-15,-21-21 0,0 0 16,22-1-16,-22 22 0,0-21 0,0 0 16,22 0-16,-22 0 0,0-22 0,0 22 15,0 0-15,-21 0 0,21-21 0,-21 20 16,22 1-16,-22 0 0,0-21 0,0 21 15,0-1-15,0 1 16,-22 21 0,1 0-1,0 0-15,21 21 16,0 1 0,21-22-1,0 0-15,1 0 0,-1 0 16,-21 21-16,21-21 0,0 0 15,-21 21-15,21-21 0,-21 21 16,0 0-16,0 0 0,0 1 16,0-1-16,0 0 0,0 0 0,0 0 15,0 0-15,0 1 0,0-1 0,0 0 16,0 0-16,0 0 16,0 0-16,0 1 15,21-22 16,-21-22-31,22 1 0,-1 21 16,-21-21-16,0 0 0,21 0 16,-21 0-16,21 21 0</inkml:trace>
  <inkml:trace contextRef="#ctx0" brushRef="#br1" timeOffset="155052.48">8572 12637 0,'0'-22'32,"0"1"-32,0 0 0,22 0 15,-22 0-15,21 0 16,0-22-16,0 22 0,0-21 16,0 21-16,1-22 0,-1 1 0,0 0 15,-21-1-15,0 1 0,0 0 0,0-22 16,0 43-16,0-21 0,0-1 15,0 22-15,0 0 0,0 0 0,0 0 16,-21 21-16,0 0 0,-1 0 16,1 21-16,0 0 15,21 0-15,-21 21 0,21 1 0,0-1 16,-21 0-16,0 1 0,-1 20 0,1-20 16,21 20-16,0-21 0,-21 1 15,21-1-15,0 0 0,0 1 0,0-22 16,0 21-16,0 1 0,0-22 15,21 0-15,-21 0 0,21 0 0,1 0 16,-1 1-16,0-22 0,0 0 0,0 0 16,0 0-16,1 0 0,20 0 15,-21 0-15,0-22 0,0 1 0,22 0 16,-22 0-16,0 0 0,0 0 0,0-1 16,1 1-16,-1 0 0,0 0 0,-21 0 15,0 0-15,0-1 0,0 1 16,0 42 15,-21 1-31,21-1 0,0 0 16,0 0-16,-21 0 15,21 0-15,0 1 0,0-1 16,0 0-16,0-42 62,0 0-62,0-1 0,0 1 0,21 0 16</inkml:trace>
  <inkml:trace contextRef="#ctx0" brushRef="#br1" timeOffset="155220.17">9123 12256 0,'0'-22'31,"0"44"-31,0-65 31,0 22-15,21 21-16,0 0 0,0-21 15,0 0-15,1 21 0</inkml:trace>
  <inkml:trace contextRef="#ctx0" brushRef="#br1" timeOffset="155516.44">9525 11853 0,'0'-21'32,"0"42"-32,-21-21 15,21 22-15,0-1 16,0 0-16,0 0 0,0 21 0,-21 1 16,21-1-16,0 22 0,-22-22 15,22 21-15,0-20 0,-21-1 0,21 22 16,-21-22-16,0 0 0,21 1 0,0-1 15,-21 0-15,21 1 0,-21-22 0,21 21 16,0-21-16,0 0 0,0 1 16,0-1-16,21-21 31,0-21-31,-21-1 16,21 1-16,-21 0 0,0 0 15,21 0-15,0 0 0,-21-22 0</inkml:trace>
  <inkml:trace contextRef="#ctx0" brushRef="#br1" timeOffset="155700.6">9419 12404 0,'-42'-21'47,"84"-1"-16,-21 22-31,-42 43 0,85-107 0,-43 64 0,0 0 16,0 0-16,0-21 0,0 21 0,1 0 15,-1 0-15,-21-21 0,21 21 0,0 0 16,0 0-16,-21-21 0,21 21 16</inkml:trace>
  <inkml:trace contextRef="#ctx0" brushRef="#br1" timeOffset="156062.43">9779 12446 0,'0'21'15,"0"-63"-15,0 105 0,0-105 0,21 84 32,0-42-32,0 0 15,1 0-15,-1-21 0,0 21 0,-21-21 16,21 0-16,0 0 0,0 21 0,-21-21 16,0-1-16,0 1 0,0 0 15,0 0-15,0 0 0,0 0 16,0-1-16,-21 22 0,0 0 15,0 0-15,0 0 0,0 22 16,-1-1-16,1 0 0,21 0 16,-21 0-16,21 0 0,-21 22 15,21-22-15,-21 0 0,21 21 0,0-20 16,0-1-16,0 0 0,0 0 0,0 0 16,0 0-16,0 1 0,21-1 15,0-21-15,0 0 0,0 21 0,1-21 16,-1 0-16,0 0 0,0 0 0,0 0 15,0 0-15,1-21 0,-1 0 0,0 21 16,0-22-16,0 1 0</inkml:trace>
  <inkml:trace contextRef="#ctx0" brushRef="#br1" timeOffset="156462.89">10223 12340 0,'0'-42'15,"0"21"16,0 84-31,0-147 0,22 84 16,-1 0-16,0 0 0,0 0 16,0 21-16,0 0 0,-21 0 15,0 0-15,22 0 0,-22 1 0,21-1 16,-21 0-16,0 0 0,0 21 16,0-20-16,0-1 0,0 0 0,0 0 15,0 0-15,0 0 0,0 1 0,0-1 16,0 0-16,-21 0 15,-1-21 1,22-21 0,0 0-1,0 0-15,0-1 0,0 1 0,0-21 16,0 21-16,22 0 0,-22-1 16,21 1-16,0 0 0,-21-21 15,0 21-15,21-1 0,-21 1 0,21 21 16,-21-21-16,21 0 0,1 0 15,-1 21 1,0 0 0,-21 21-16,21-21 15,0 21-15</inkml:trace>
  <inkml:trace contextRef="#ctx0" brushRef="#br1" timeOffset="157029.84">10922 12510 0,'0'-22'16,"0"1"-16,0 0 0,0 0 15,21 21-15,-21-21 0,0 0 16,0-1-16,0 1 0,0 0 16,0 0-16,0 0 0,-21 21 15,0 0-15,0 0 0,-1 0 16,1 0-16,0 0 0,0 21 15,0 0-15,0-21 0,-22 21 16,22 22-16,0-22 0,0 0 0,0 0 16,-1 21-16,1-20 0,21-1 15,0 0-15,-21 21 0,21-21 0,0 1 0,0-1 16,0 0-16,0 0 16,21-21-16,0 21 0,1-21 15,-1 0-15,0 0 0,0 0 16,0-21-16,0 21 0,22-21 0,-22 21 15,0-21-15,0 0 0,-21-1 0,21 1 16,1 0-16,-1 0 0,-21 0 0,0 0 16,0-22-16,21 22 0,-21 0 15,0 0-15,0 0 0,0-1 16,0 1-16,0 42 31,0 1-31,-21-1 0,21 0 16,-21 0-16,21 0 0,0 0 0,-22 1 15,22-1-15,0 0 0,0 0 0,0 0 16,0 0-16,0 1 0,0-1 16,22-21-16,-1 21 15,0-21-15,0 0 16,0 0-16,0 0 0,1 0 0,-1-21 16,0 21-16,0-21 0,0-1 15,0 22-15,1-21 0,-1 0 0,0 0 16,0 0-16,0 0 0</inkml:trace>
  <inkml:trace contextRef="#ctx0" brushRef="#br1" timeOffset="157352.74">11493 11875 0,'0'-64'0,"0"43"15,0 148-15,0-169 0,0-64 0,0 85 0,-21 21 16,0 0 15,21 21-31,-21 0 0,21 0 16,-21 0-16,0 22 0,21-1 0,0 0 15,-22 1-15,1 20 0,0-21 0,21 22 16,-21-22-16,0 22 0,21-22 16,0 22-16,0-22 0,0 0 15,-21 1-15,21-22 0,0 21 0,0-21 16,0 22-16,0-22 0,0 0 0,0 0 15,0 0-15,0 0 0,21 1 0,0-22 16,0 0 0,0 0-16,0 0 0,1 0 15,-1-22-15,0 22 0,0-21 0,0 0 16,0 0-16</inkml:trace>
  <inkml:trace contextRef="#ctx0" brushRef="#br1" timeOffset="157968.14">12107 12425 0,'-21'0'0,"42"0"0,-63 0 16,21 0-16,0 0 0,-1 0 15,44 0 1,20 0 0,-21 21-16,0-21 15,22 21-15,-1-21 0,-21 0 0,21 0 16,1 21-16,-1-21 0,0 0 16,1 0-16,-22 0 0,21 0 0,1 0 15,-1 0-15,0 0 0,-21 0 0,22 0 16,-22 0-16,0 0 0,0 0 0,0-21 15,1 21-15,-1 0 0,0-21 16,-21 0-16,0 0 16,0 0-16,0-1 15,-21 22-15,0 0 0,-1-21 16,1 21-16,0 0 0,0 0 16,0 0-16,0 0 0,42 0 62,0 0-62,0 0 0,0 21 16,0-21-16,1 22 0,-1-1 15,-21 0-15,0 0 16,0 0-16,0 0 16,0 1-16,0-1 0,-21-21 15,21 21-15,-22 0 0,1-21 0,0 21 16,0 0-16,0 1 0,0-22 15,-1 21-15,1-21 0,21 21 16,-21-21-16,0 21 0,0-21 16,0 0-16,-1 0 15,1 0-15</inkml:trace>
  <inkml:trace contextRef="#ctx0" brushRef="#br1" timeOffset="158836.97">14520 11811 0,'0'0'0,"0"-21"0,0 0 0,21 21 15,-21-21-15,0-1 0,0 1 16,0 0-16,0 0 15,-21 21-15,0 0 0,0 0 16,0 21-16,0 0 0,-1 0 16,1 1-16,-21-1 0,21 21 0,0 0 15,-1 1-15,1-1 0,-21 22 16,21-22-16,-22 21 0,22-20 0,0-1 16,0 0-16,-21 1 0,20-1 0,1-21 15,21 22-15,0-22 0,-21 0 0,21 0 16,0 0-16,21-21 15,0 0 1,1-21-16,-1 0 0,0 0 16,0 0-16,0-1 0,0-20 0,1 21 15,20-21-15,-21-1 0,0-20 0,0 20 16,1 1-16,-1-21 16,0 20-16,0 1 0,0 0 0,0-1 15,1 1-15,-22 21 0,0 0 0,21-1 16,-21 1-16,21 0 0,-21 42 31,0 0-31,21 1 0,-21-1 0,21 21 16,-21 0-16,0 1 0,0-1 0,21 22 15,-21-22-15,0 0 0,0 1 0,0-1 16,0 0-16,0 1 0,0-1 0,0-21 16,0 21-16,0-20 0,0-1 15,0 0-15,0 0 0,0 0 31,0-42-15,-21 0-16,0 21 16,0-21-16,0 0 0,0-1 15,-22 1-15</inkml:trace>
  <inkml:trace contextRef="#ctx0" brushRef="#br1" timeOffset="159935.79">14139 12277 0,'-84'0'46,"232"0"-30,-106-21-16,-148 42 0,254-42 16,-105 21-16,20-22 0,-20 1 0,20 21 15,1-21-15,-22 0 0,21 21 0,-20-21 16,20 0-16,-20-1 0,-1 22 16,0-21-16,1 0 0,-22 21 0,0-21 15,0 21-15,0 0 0,-21 21 31,-21 0-15,0 0-16,21 22 0,-21-22 0,21 0 16,0 21-16,-21-20 0,-1-1 0,22 21 15,-21-21-15,21 0 0,0 1 16,-21-1-16,21 0 0,-21-21 0,21 21 16,0-42 30,21 21-46,0-21 0,0 0 0,1-1 16,-22 1-16,21-21 0,0 21 0,0 0 16,0-22-16,0 22 0,1 0 15,-22 0-15,21 0 0,0-1 0,-21 1 16,0 0-16,21 21 0,0 0 16,-21 21-1,0 0-15,0 1 0,0-1 0,0 0 16,0 0-16,21 21 0,-21-20 15,0-1-15,0 0 0,0 0 16,22 21-16,-22-20 0,0-1 0,21 0 16,0 0-16,0-21 0,0 0 15,0 21-15,1-21 0,-1 0 0,21 0 16,-21 0-16,22 0 0,-1 0 0,-21 0 16,21-21-16,-20 21 0,20-21 15,-21 0-15,0 21 0,0-21 0,1-1 16,-1 1-16,0 0 0,-21 0 0,21 0 15,-21 0-15,21-1 0,-21 1 16,0 0-16,0 0 0,0 0 0,0 42 47,0 0-47,0 0 0,0 0 0,0 1 16,0-1-16,0 0 0,0 0 0,0 0 15,0 0-15,0 1 0,0-1 16,21 0-16,1-21 15,-1 0-15,0 0 0,0 0 16,0 0-16,22 0 0,-22 0 0,21 0 16,-21 0-16,22-21 0,-22 0 15,0 21-15,0-22 0,0 1 0,0 21 0,1-21 16,-22 0-16,0 0 0,21 0 16,-21-1-16,0 1 0,0 0 0,21 0 15,-21 0-15,0 42 31,0 0-31,0 0 16,0 0-16,-21 1 0,21-1 0,-21 21 16,21 0-16,0-20 0,0 20 0,-22 0 15,1 1-15,21-1 0,-21 0 0,21 1 16,0 20-16,-21-21 0,0 22 16,21-22-16,-21 22 0,-1-22 0,22 0 15,-21 22-15,0-22 0,21 1 0,-21-1 16,0-21-16,21 21 0,-21-20 15,-1-1-15,1 0 0,0 0 16,0-21-16,0 0 0,0 0 0,-1 0 16,1 0-16,0 0 0,-21-21 0,21 21 15,-1-21-15,1 0 0,-21-1 16,21 1-16,0 0 0,-1 0 0,-20 0 16,42 0-16,-21-1 0,21 1 15,-21 0-15,21 0 0,0 0 0,0 0 0,0-1 16,0-20-16,21 21 0,0 0 0,0-22 15,22 22-15,-22-21 0,0 0 16,21-1-16,1 1 0</inkml:trace>
  <inkml:trace contextRef="#ctx0" brushRef="#br1" timeOffset="160244.22">16679 11684 0,'-21'0'0,"42"0"0,-42-21 0,0 21 16,0 0-16,0 0 15,21 21-15,0 0 16,-22 0-16,22 22 0,0-22 0,0 21 16,0 1-16,0-1 0,-21 0 15,21 22-15,0-22 0,-21 0 0,21 1 16,-21-1-16,21 0 0,-21-20 0,21 20 15,0-21-15,0 0 0,0 0 0,0 1 16,0-1-16,0 0 0,21-21 31,0-21-15,0 21-16,0-21 0,-21-1 0,43 1 16,-22-21-16</inkml:trace>
  <inkml:trace contextRef="#ctx0" brushRef="#br1" timeOffset="160744.29">16891 11684 0,'0'-106'31,"0"149"-15,0 20-16,0-105 0,0 63 16,0 0-16,0 21 0,0-20 0,0 20 15,0 0-15,0 1 0,0-1 16,0 0-16,-21 1 0,21-1 0,0 0 15,0 1-15,-21-22 0,21 21 0,0-21 16,-22 22-16,22-22 0,0 0 16,0 0-16,0 0 0,0-42 47,0 0-32,0 0-15,0 0 0,0-1 0,22 1 16,-22 0-16,21 0 0,0 0 0,0 0 15,-21-22-15,21 22 0,0 0 16,-21 0-16,22 21 0,-1-21 16,0 21-16,-21 21 15,21 0 1,-21 21-16,0-21 0,0 1 0,0 20 16,0-21-16,0 0 0,0 22 15,0-22-15,0 0 0,0 0 16,0 0-16,0 0 0,0 1 0,0-1 15,0 0-15,21-21 32,0 0-17,-21-21-15,0 0 0,22-1 16,-1 1-16,0 0 0,-21 0 16</inkml:trace>
  <inkml:trace contextRef="#ctx0" brushRef="#br1" timeOffset="160984.34">17399 12002 0,'0'-22'16,"0"44"-1,-21-22 1,21 21-16,0 0 16,0 0-16,-21 0 0,21 22 0,-22-22 15,22 0-15,0 21 0,0-21 0,-21 1 16,21-1-16,-21 0 0,21 0 15,0 0-15,0 0 0,0-42 63,0 0-63,21 0 0</inkml:trace>
  <inkml:trace contextRef="#ctx0" brushRef="#br1" timeOffset="161183.97">17462 11726 0,'-42'-21'31,"84"42"-31,-84-63 0,21 42 16,21-21 0,0 42 46</inkml:trace>
  <inkml:trace contextRef="#ctx0" brushRef="#br1" timeOffset="161396.57">16531 11980 0,'0'0'0,"-42"0"0,-1 0 0,22 0 16,-21 22-16,21-22 0,42 0 31,0 0-31,0 0 16,0 0-16,22-22 0,-1 22 0,0 0 16,1 0-16,-1 0 0,0 0 0,1-21 15,20 21-15,-20 0 0,-1 0 0,0 0 16</inkml:trace>
  <inkml:trace contextRef="#ctx0" brushRef="#br1" timeOffset="161884.26">17695 12002 0,'0'21'47,"0"0"-47,0 0 15,0 0-15,0 0 0,0 1 0,0-1 16,-21 0-16,21 0 0,-21 0 16,21 0-16,-21-21 0,21 22 0,0-1 15,-21 0-15,-1-21 16,22-21 31,22 0-47,-1-1 0,-21 1 15,21 0-15,0 0 0,0 0 0,0 0 16,1-1-16,-1 1 0,0-21 16,0 21-16,0 0 0,0-1 0,1 22 15,-1 0-15,0-21 0,0 21 16,-21 21-16,21 1 15,-21-1-15,0 0 0,0 0 0,0 0 16,0 0-16,0 1 0,0 20 0,0-21 16,0 0-16,-21 0 0,21 1 15,0-1-15,0 0 16,-21-21-16,42 0 31</inkml:trace>
  <inkml:trace contextRef="#ctx0" brushRef="#br1" timeOffset="162567.57">18457 12065 0,'0'-85'16,"0"64"-16,0 169 0,0-190 15,0-85-15,0 106 0,0 0 16,-21 21-16,0 0 15,0 0-15,0 0 0,-1 21 16,1 0-16,0 0 0,0 0 0,-21 1 16,20-1-16,1 0 0,0 0 0,21 0 15,-21 0-15,21 1 0,-21-1 16,21 0-16,0 0 0,0 0 0,0 0 16,21-21-16,0 22 15,0-22-15,0 0 0,1 0 0,-1 0 16,0 0-16,0 0 0,0 0 0,0-22 15,1 22-15,-1-21 0,-21 0 0,21 21 16,0-21-16,-21 0 0,21 21 0,-21-21 16,0-1-16,21 22 0,-21-21 15,22 21-15,-22-21 0,0 42 32,0 0-17,0 1-15,0-1 0,0 21 0,-22-21 16,22 0-16,0 22 0,-21-22 15,21 21-15,-21-21 0,21 22 16,0-1-16,-21-21 0,21 22 0,-21-1 16,0 0-16,-1-21 0,22 22 0,-21-1 15,0 0-15,0 1 0,0-1 0,0 0 16,-1-20-16,1 20 0,0 0 16,0-21-16,0 22 0,0-22 0,-1 21 15,1 1-15,21-22 0,-21 0 16,0 0-16,21 0 0,-21-21 0,0 21 0,-1-21 15,1 0 1,0 0-16,0 0 16,21-21-16,0 0 15,0 0-15,0 0 0,0 0 0,0-22 16,0 22-16,0-21 0,0-1 0,21 1 16,0 0-16,0-1 0,-21 1 0,22 0 15,-1-1-15,0 1 0,-21 0 0,21-1 16,-21 22-16,21-21 0,0 0 15,1-1-15,-22 22 0,21-21 0,0-1 16,0 1-16,0 21 0,-21-21 0</inkml:trace>
  <inkml:trace contextRef="#ctx0" brushRef="#br1" timeOffset="164132.53">20087 11938 0,'0'0'0,"0"-21"0,0 0 15,0 42 17,-21-21-32,21 21 15,0 0-15,-21 22 0,0-22 0,-1 0 16,22 21-16,0-21 0,-21 1 0,21-1 15,-21 0-15,21 0 0,0 0 0,0 0 16,0 1-16,21-44 47,-21 1-47,21 21 0,1-21 16,-22 0-16,21 0 0,0 0 0,-21-1 15,21 1-15,-21 0 0,21 0 0,-21 0 16,0 42-1,0 0 1,0 0-16,0 0 0,0 1 0,0-1 16,0 0-16,0 0 0,0 0 0,0 0 15,21 1-15,-21-1 0,22-21 16,-1 21-16,0-21 16,0 0-16,0 0 0,0 0 15,1 0-15,-1 0 0,0-21 0,0 0 16,0 21-16,0-22 0,1 1 15,20 0-15,-42 0 0,21 0 0,0 0 16,0-1-16,-21 1 0,22 0 0,-22-21 16,0 21-16,0-1 0,0 1 15,0 0-15,0 0 0,-22 21 32,1 21-32,21 0 0,-21 0 15,21 1-15,0-1 0,-21 0 0,21 21 16,-21-21-16,21 1 0,-21 20 15,21-21-15,0 0 0,0 0 0,0 1 16,0-1-16,0 0 16,21 0-16,0-21 0,0 0 0,0 0 15,0 0-15,1 0 0,20 0 0,-21 0 16,21 0-16,-20-21 0,-1 0 16,21 21-16,-21-21 0,22-1 0,-22-20 15,0 21-15,0 0 0,0-22 0,0 1 16,1 0-16,-1 21 0,-21-43 0,21 22 15,-21-1-15,21 1 0,-21 0 16,0-1-16,0 1 0,0 21 0,0-21 16,0 20-16,0 1 0,0 0 0,0 0 15,0 42 1,0 0-16,0 0 16,-21 1-16,21 20 0,-21-21 0,21 21 15,-21 1-15,21-1 0,0 0 16,-22 1-16,1-1 0,21 0 0,-21 1 15,21-22-15,0 21 0,0 1 0,-21-22 16,21 0-16,0 21 0,-21-42 0,21 21 16,0 1-16,21-22 31,0 0-31,0-22 16,-21 1-16,21 0 0,1 21 15,-22-21-15,21 0 0,0 0 0,0-22 0,-21 22 16,21 0-16,-21 0 0,0 0 15,21-1-15,1 22 0,-22-21 16,21 21-16,-21 21 16,0 1-16,0-1 15,0 0-15,0 21 0,0-21 0,0 1 16,0-1-16,0 0 0,21 0 0,-21 0 16,21 0-16,-21 1 0,0-1 15,21-21-15,0 21 0,1-21 16,-1 0-16,0 0 0,0 0 15,0 0-15,0 0 0,1-21 16,-1 0-16,0 21 0,-21-22 16,21 1-16,0 0 0,-21 0 0,0 0 15,21-22-15,-21 22 0,22 0 16,-22-21-16,0 21 0,0-1 0,0 1 16,0 42 15,0 1-31,0-1 0,0 0 0,0 0 15,-22 0-15,22 0 0,0 1 16,-21-22-16,21 21 0,0 0 0,0 0 16,0 0-1,0-42 17,0 0-17,0 0-15</inkml:trace>
  <inkml:trace contextRef="#ctx0" brushRef="#br1" timeOffset="164311.21">21463 11790 0,'0'-42'15,"-21"20"1,42 86-16,-42-106 47,21 63-32,21-21-15,-21 21 16,21-21-16,0 0 0</inkml:trace>
  <inkml:trace contextRef="#ctx0" brushRef="#br1" timeOffset="165024.12">21929 11853 0,'0'-42'15,"0"84"-15,-22-84 0,1 42 16,0 0-16,0 0 0,0 0 16,0 0-16,-1 21 0,1 0 15,0 1-15,0-1 0,0 0 0,0 21 16,21-21-16,0 1 0,-22 20 0,22-21 16,0 21-16,0-20 0,0-1 15,0 0-15,0 0 0,22 0 0,-22 0 16,21-21-16,0 22 0,21-22 0,-21 0 15,1 0-15,-1 0 0,21 0 0,-21 0 16,0 0-16,1 0 0,-1-22 0,21 22 16,-21-21-16,0 0 15,-21 0-15,22 0 0,-1 0 0,0-22 0,0 22 16,-21-21-16,21-1 0,0 1 16,-21 0-16,0-1 0,22 1 0,-22 0 15,21-1-15,-21 22 0,0-21 0,21 21 16,-21-22-16,0 22 0,0 0 15,0 0-15,0 42 16,0 0 0,0 0-16,0 1 0,0 20 0,-21-21 15,21 21-15,-21 1 0,21-22 0,0 21 16,-22 1-16,22-1 0,0 0 16,0-21-16,0 22 0,0-22 0,-21 21 15,21-21-15,0 1 0,0-1 0,0 0 16,0 0-16,0-42 47,0 0-47,21 0 15,-21-1-15,22 1 0,-22 0 16,21-21-16,0 21 0,0-1 0,0 1 0,0-21 16,1 21-16,-1 0 0,0 21 15,0 0-15,21 0 0,-20 0 0,-1 0 16,0 0-16,0 21 0,-21 0 0,0 0 15,0 0-15,0 0 0,0 22 0,0-22 16,0 21-16,0 22 16,0-22-16,0-21 0,0 0 15,0 1-15,-21-1 16,0-21 0,21-21-1,0-1 1</inkml:trace>
  <inkml:trace contextRef="#ctx0" brushRef="#br1" timeOffset="165600.41">24236 11811 0,'0'-21'0,"0"42"0,21-42 16,-21 0 0,0 42-1,0 0 1,0 0-16,0 0 0,0 1 0,0-1 16,0 21-16,0-21 0,0 0 0,0 1 15,0-1-15,-21 0 0,21 0 16,-21 0-16,21 0 0,0 1 0,-22-1 15,22 0-15,22-21 47,-1 0-47,0-21 0,0 21 16</inkml:trace>
  <inkml:trace contextRef="#ctx0" brushRef="#br1" timeOffset="166011.65">24892 11832 0,'21'-21'16,"-21"-21"0,-21 105-16,21-126 0,-21 63 15,0 0-15,-1 0 0,1 0 0,0 0 16,-21 0-16,21 0 0,-1 0 0,-20 21 16,21-21-16,0 21 0,0 0 15,21 0-15,-22-21 16,22 22-16,0-1 0,0 0 15,0 0 1,22-21-16,-1 0 0,0 21 0,0-21 16,0 21-16,0-21 0,22 22 15,-22-1-15,0 0 0,0-21 0,0 21 16,1 0-16,-1 0 0,-21 1 0,21-1 16,-21 0-16,0 0 0,0 0 15,-21-21-15,0 21 0,-22-21 0,22 0 16,-21 0-16,21 22 0,-22-22 15,22 0-15,0 0 0,-21 0 16,20 0-16,1 0 0,0 0 0,0 0 16,0 0-16,0 0 0,-1 0 15,1-22-15,21 1 16,0 0-16,0 0 16,0 0-16,0 0 0,0-1 15,0 1-15</inkml:trace>
  <inkml:trace contextRef="#ctx0" brushRef="#br1" timeOffset="166226.75">24215 11367 0,'-22'-22'15,"65"86"-15,-64-106 0,-22 20 0,22 1 16,0 21-1,0 0-15,0 0 16,-1 0 0,1 0-1,0 0-15,0 0 16</inkml:trace>
  <inkml:trace contextRef="#ctx0" brushRef="#br1" timeOffset="167852.31">7980 13822 0,'0'21'0,"0"0"31,21-42 0,0 0-15,0 0-16,22 0 0,-22-1 15,0 1-15,0 0 0,21 0 16,-20-21-16,-1 20 0,0 1 0,0-21 16,0 21-16,0 0 0,-21-1 15,0 1-15,0 0 0,-21-42 16,0 63-16,0 0 0,0 0 15,0 0-15,-1 0 0,-20 0 16,21 0-16,-21 21 0,20 0 0,1 0 16,0 0-16,0 22 0,0-22 15,0 21-15,21 0 0,0 1 0,0-1 16,0 0-16,0-20 0,0 20 0,0-21 16,21 0-16,0 0 0,0 1 15,0-1-15,0-21 0,1 0 0,20 0 16,-21 0-16,21 0 0,-20 0 0,20 0 15,-21-21-15,21-1 0,-20 1 0,20 0 16,-21 0-16,21 0 16,-20 0-16,-1-1 0,21 1 0,-21 0 15,-21-21-15,0 21 0,21-1 0,-21 1 16,0 0-16,0 0 16,-21 21-1,0 21-15,21 0 16,0 0-16,-21 22 0,21-22 0,-21 0 15,21 21-15,-21-20 0,21-1 16,0 21-16,0-21 0,-22 0 0,22 1 16,0-1-16,-21 0 0,21 0 15,0-42 32,0 0-47,0 0 0,21-1 0,1 1 16,-22 0-16,21 0 0,0 0 15,0-22-15,-21 22 0,21-21 0,0 21 16,1-22-16,-1 22 0,0 0 0,0 21 16,0-21-16,0 21 0,1 0 15,-1 0-15,0 0 0,0 21 0,0 0 16,-21 0-16,0 1 0,0-1 0,0 0 16,21 21-16,-21-21 0,0 1 15,0-1-15,0 0 0,0 0 16,0 0-16,-21 0 0,21 1 0,-21-1 15,0-21-15,21 21 16,0-42 15,21 0-31,0-1 16,0 22-16</inkml:trace>
  <inkml:trace contextRef="#ctx0" brushRef="#br1" timeOffset="168137.1">9207 13589 0,'0'-21'16,"0"-43"-1,0 149-15,-21-170 16,0 107-16,0-1 16,0 0-16,0 0 0,-1 0 15,1 22-15,0-22 0,21 21 0,-21 0 16,0-20-16,0 20 0,21 0 0,-22-21 15,22 22-15,0-22 0,0 0 16,0 0-16,0 0 0,0 1 0,22-22 16,-1 0-16,0 21 0,0-21 0,0 0 15,22 0-15,-22 0 0,21 0 16,-21-21-16,22-1 0,-22 22 16,21-21-16,0 0 0,-20 0 0,20 0 15,0 0-15,1-22 0</inkml:trace>
  <inkml:trace contextRef="#ctx0" brushRef="#br1" timeOffset="168397.12">9758 13399 0,'0'-85'31,"-21"106"-15,-1-21-1,65 64-15,-86-107 0,43 86 0,0-22 0,0 0 16,0 21-16,-21 1 0,21-1 0,-21-21 15,21 21-15,0 1 0,-21-1 16,21 0-16,-21 1 0,0-22 0,21 21 16,0-21-16,0 1 0,0-1 0,0 0 15,0 0-15,0 0 0,21-21 32,0 0-32,0 0 0,0 0 15,0-21-15,1 0 0,-1 0 0,0 0 16</inkml:trace>
  <inkml:trace contextRef="#ctx0" brushRef="#br1" timeOffset="168764.83">9991 13716 0,'-22'42'47,"-20"64"-16,42-85-31,64-190 0,-128 360 0,64-170 0,0 0 15,0 0-15,0 0 16,21-21-16,0 0 0,1 0 16,20 0-16,-21 0 0,0 0 0,0 0 15,22-21-15,-22 21 0,0-21 16,21 0-16,-20 21 0,-1-21 16,0-1-16,-21 1 0,0 0 0,0 0 15,0 0-15,0 0 0,0-1 0,0 1 16,0 0-16,-21-21 0,0 21 0,-1 21 15,1-22-15,0 1 0,0 21 16,-21 0-16,20 0 0,1 0 0,0 0 16,0 0-16,0 21 0,21 1 0,0-1 15,0 0-15,0 0 16,0 0-16,21-21 16,0 0-16,0 0 0,22 0 0,-22 0 15,0 0-15,21 0 0</inkml:trace>
  <inkml:trace contextRef="#ctx0" brushRef="#br1" timeOffset="169172.58">10710 13653 0,'0'-43'16,"0"1"0,0 127-16,0-191 15,-21 106 1,0 0-16,0 21 15,0-21-15,-1 21 0,1 0 0,0 0 16,0 1-16,0-1 16,0 0-16,-1 0 0,22 0 0,0 0 15,0 1-15,0-1 0,0 0 16,22-21-16,-1 0 0,0 21 16,0-21-16,0 21 0,0-21 15,1 21-15,-1-21 0,-21 22 0,21-22 16,-21 21-16,21-21 0,-21 21 0,0 0 15,-21 0 1,0-21-16,0 0 16,-1 0-16,1 0 0,0 0 0,0 0 15,0 0-15,-22 0 0,22 0 0,0 0 16,0 0-16,0 0 16,21-21 15,21 21-31,0 0 15,0 0-15,0-21 0,1 21 0</inkml:trace>
  <inkml:trace contextRef="#ctx0" brushRef="#br1" timeOffset="169503.99">11028 13822 0,'21'0'0,"-85"21"0,107-42 0,-22 0 15,-21 0-15,21 21 0,0-22 16,0 1-16,1 0 0,-1 0 16,0 0-16,-21 0 15,0-1-15,21 22 0,-21-21 16,-21 21 15,0 0-31,0 21 0,21 1 0,-22-22 16,1 21-16,0 0 0,0 0 15,0 0-15,21 0 0,0 1 16,-21-1-16,21 0 0,0 0 0,0 0 0,0 0 16,0 1-16,0-1 15,21-21-15,0 0 16,0 0-16,0 0 0,0 0 16,1 0-16,20 0 0,-21 0 0,21-21 15</inkml:trace>
  <inkml:trace contextRef="#ctx0" brushRef="#br1" timeOffset="169992.58">11642 13758 0,'0'-105'31,"-64"105"0,128 105-31,-149-210 0,64 105 0,0 21 16,-1 0-16,1-21 0,21 21 15,-21 0-15,0 0 0,0 1 0,21-1 16,0 0-16,-21 0 0,21 0 16,0 0-16,0 1 0,0-1 15,0 0-15,21-21 16,0 0-16,0 0 0,0 0 16,0 0-16,1-21 0,-1 21 0,0-21 15,0-1-15,0 1 16,0 0-16,1 0 0,-1 0 0,-21 0 15,21-1-15,0-20 0,0 21 0,-21-21 16,0-1-16,21 22 0,-21-21 0,22-1 16,-22 1-16,0 21 0,0-21 0,0 20 15,0-20-15,0 21 0,0 0 16,-22 21 0,1 0-16,21 21 0,0 0 15,-21 0-15,21 0 0,0 1 0,-21 20 16,21-21-16,0 21 0,0-20 15,0 20-15,0 0 0,0-21 16,0 1-16,0 20 0,0-21 0,0 0 16,21 0-16,0 1 0,-21-1 15,21-21-15,1 0 0,-1 0 16,0 0 0</inkml:trace>
  <inkml:trace contextRef="#ctx0" brushRef="#br1" timeOffset="172500.58">13356 13462 0,'0'-21'0,"0"42"0,0-63 0,0 21 16,0-1-16,0 1 0,0 0 16,0 42-1,0 0 1,0 1-16,0 20 15,0-21-15,0 21 0,0-20 0,-21 20 16,21-21-16,0 0 0,0 22 16,-21-22-16,21 0 0,-21 0 0,21 0 15,0 0-15,0 1 16,21-44 15,-21 1-31,21 0 16,0 0-16,-21 0 0,0 0 0,0-1 15,21 1-15,-21 0 0,21 21 16,-21 21 15,0 0-31,0 1 0,0-1 0,22 0 16,-22 0-16,21 0 0,-21 0 16,21 1-16,0-22 0,0 0 15,0 0-15,1 0 16,-1 0-16,0 0 0,0 0 0,0 0 15,0 0-15,1-22 0,-1 1 0,0 21 16,0-21-16,21 0 0,-20 0 0,-1 0 16,0-22-16,0 22 0,0-21 15,0 21-15,1-22 0,-22 22 16,0-21-16,0 21 0,21-22 0,-21 22 0,0 0 16,0 0-16,0 0 0,-21 21 31,-1 0-16,22 21-15,-21 0 0,0 21 0,21-21 16,-21 1-16,0 20 0,21 0 0,-21-21 16,21 22-16,0-1 0,0-21 15,0 22-15,0-22 0,0 0 0,0 0 16,21 0-16,0 0 0,0-21 0,0 22 16,0-22-16,1 0 0,-1 0 15,0 0-15,21 0 0,-21 0 0,1 0 16,20-22-16,-21 22 0,0-21 0,0 0 15,22 0-15,-22 0 0,0 0 0,0-1 16,0 1-16,-21-21 0,0 21 16,22 0-16,-22-1 0,0 1 15,21 0-15,-21 0 0,0 0 16,-21 21 0,-1 21-16,1 0 15,21 0-15,0 0 0,-21 1 16,21-1-16,-21 0 0,21 0 15,0 21-15,0-20 0,0-1 0,0 0 0,0 0 16,0 0-16,0 0 0,21 1 16,0-1-16,0-21 0,1 0 15,-1 0-15,0 0 0,0 0 0,0 0 16,0 0-16,22 0 0,-22-21 16,0-1-16,21 1 0,-20 21 0,-1-21 15,0 0-15,0-21 0,0 20 16,0 1-16,1-21 0,-1 21 0,-21-22 15,21 1-15,-21 21 0,21-21 0,-21-1 16,21 22-16,-21-21 0,0 21 0,0-22 16,0 22-16,0 0 0,0 0 0,0 0 15,0 42 17,-21 0-32,21 0 0,-21 21 15,21-20-15,-21-1 0,21 21 16,0 0-16,0 1 0,0-22 15,-21 21-15,21 1 0,0-1 0,0-21 16,0 21-16,0-20 0,0 20 0,0-21 16,21 0-16,0 0 0,-21 1 0,21-22 15,0 0-15,0 21 0,1-21 16,-1 0-16,0 0 0,0 0 0,21 0 16,-20-21-16,-1 21 0,21-22 0,-21 1 15,22 21-15,-22-21 0,0-21 0,21 21 16,-21-1-16,1-20 0,-22 21 15,21-21-15,-21-1 0,21 1 16,-21 21-16,0-22 0,0 1 0,0 21 16,0 0-16,0-22 0,0 22 15,0 0-15,-21 21 16,0 0 0,21 21-16,-22 0 0,22 1 0,0-1 15,0 0-15,-21 0 0,21 21 0,-21-20 16,21 20-16,-21-21 0,21 21 15,0-20-15,0 20 0,-21-21 0,21 21 16,0-20-16,0-1 0,0 0 0,0 0 16,0 0-16,0 0 0,0 1 15,21-22 17,0 0-32,-21-22 0,21 1 0,0 21 15,1-21-15,-22 0 0,21 0 0,0 21 16,-21-21-16,0-1 0,21 1 0,0 0 15,0 0-15,-21 42 32,0 0-17,22 0-15,-22 1 0,0-1 16,0 0-16,0 0 0,0 0 16,21 0-16,0-21 0,0 22 15,0-22-15,0 21 16,1-21-16,-1 0 0,21 0 0,-21 0 15,0 0-15,1 0 0,-1 0 0,0-21 16,0 21-16,0-22 0,0 1 0,1 21 16,-1-21-16,0 0 15,0 0-15,-21-22 0,21 22 0,0-21 16,-21 21-16,0 0 0,0-1 16,0 1-16,0 42 31,0 1-16,0-1-15,0 0 0,0 0 16,0 0-16,0 0 0,0 1 0,-21-1 16,21 0-16,0 0 0,0 0 15,0 0-15,0 1 0,21-1 16,1-21 0,-1 0-16,0 0 0,21 0 0,-21 0 15,1 0-15,-1 0 0,0 0 0,0-21 16,0 21-16,0-22 0,-21 1 15,22 21-15,-1-21 0,-21 0 0,0 0 16,21 0-16,-21-1 0,21 1 0,-21-21 16,0 21-16,0 0 0,21-1 0,-21 1 15,0 0-15,0 0 16,0 42 0,0 0-1,0 0-15,0 1 0,0-1 0,0 0 16,0 0-16,0 21 0,-21-20 0,21-1 15,-21 0-15,21 0 0,0 0 0,0 0 16,0 1-16,0-1 16,0 0-1,0-42 17,0 0-32,0-1 15,0 1-15,0 0 16,0 0-16,21 0 0,0-22 0,-21 22 15,21 0-15,1-21 0,-1 21 0,0-1 16,0-20-16,0 21 0,0 0 0,22 0 16,20-1-16,-20 22 15,-22 0-15,0 0 0,0 0 16,0 22-16,0-1 0,-21 0 0,0 0 16,0 0-16,0 22 0,0-22 0,0 21 15,0-21-15,0 0 0,0 1 0,0 20 16,-21-21-16,21 0 15,0 0-15,-21-21 0,21 22 16,-21-22-16,21-22 47,0 1-47,0 0 16,0 0-16,0 0 0</inkml:trace>
  <inkml:trace contextRef="#ctx0" brushRef="#br1" timeOffset="172720.23">16256 13145 0,'-42'0'16,"105"21"-16,-84-42 0,-43 21 31,43 0-15,0 0 31,0 0-32,0 0-15,0 0 0,-1 0 0</inkml:trace>
  <inkml:trace contextRef="#ctx0" brushRef="#br1" timeOffset="172952.3">14986 13335 0,'-42'0'0,"-22"0"16,43 21-16,148-42 0,-275 42 15,169-21 1,0 0 0,0 0-16,22 0 0,-22 0 0,21 0 15,-21-21-15,22 21 0,-1 0 16,-21 0-16,0-21 0,22 21 0,-22-21 15,-21 0 1,-21 21 0,21-22-16,-22 22 0,1 0 0</inkml:trace>
  <inkml:trace contextRef="#ctx0" brushRef="#br1" timeOffset="173133.46">14647 13187 0,'-21'0'16,"-21"0"15,105 0-31</inkml:trace>
  <inkml:trace contextRef="#ctx0" brushRef="#br1" timeOffset="173976.5">18732 13123 0,'22'-21'16,"-1"0"-16,0 0 0,0 0 15,0 21-15,-21-21 0,21-1 0,22 1 16,-22 0-16,0 0 0,0 0 16,0 0-16,1-1 0,-1 1 15,0 0-15,-21 0 0,0 0 0,0 0 16,0-1-16,-21 22 0,0 0 0,-1 0 15,1 0-15,-21 0 0,0 0 0,-1 0 16,1 0-16,0 22 0,-1-1 16,1 0-16,0 0 0,-1 0 15,22 0-15,0 22 0,21-22 0,0 0 0,0 0 16,0 0-16,0 1 0,0-1 0,21 0 16,0 0-16,0-21 0,1 21 15,-1 0-15,21 1 0,0-1 16,-20 0-16,20-21 0,-21 21 0,21 0 15,-20 0-15,-1 1 0,0-1 0,0 0 16,-21 0-16,0 0 0,0 0 16,0 1-16,-21-1 15,-21-21-15,20 21 0,-20 0 0,-21-21 16,20 0-16,1 21 0,0-21 0,-22 0 16,22 0-16,21 0 0,-22 0 0,22 0 15,0-21-15,-21 0 0,42 0 16,-22 21-16,22-21 0,0-1 15,0 1-15,0 0 0,0 0 16,22 0 0,-1 21-16,0 0 0,0-21 0,0 21 15,0-22-15,1 22 0,-1-21 16,21 21-16</inkml:trace>
  <inkml:trace contextRef="#ctx0" brushRef="#br1" timeOffset="174216.56">19071 13123 0,'0'43'31,"0"-22"-31,0-85 0,0 149 0,0-64 0,0 0 0,0 1 16,0-1-16,0 0 16,0 0-16,0 0 15,-21 0-15,21 1 16,-21-22-16,21-22 31,0 1-15,0 0-16,0 0 15,0 0-15,21 0 0</inkml:trace>
  <inkml:trace contextRef="#ctx0" brushRef="#br1" timeOffset="174380.75">19177 13039 0,'0'-85'63,"0"170"-48,0-149-15,0 85 16,21 1 0,0-22-16,-21 21 0,21 0 15</inkml:trace>
  <inkml:trace contextRef="#ctx0" brushRef="#br1" timeOffset="175313.77">19473 13145 0,'0'21'0,"0"21"16,0-105 0,0 147-16,0-63 0,-21-21 0,0 22 0,21-1 15,-21 0-15,0-21 0,21 21 16,-22-21-16,1 0 0,21 21 15,-21 0 1,0-21 0,21-21-1,0 0 1,21 0-16,0 0 0,0 21 16,-21-21-16,22-1 0,-1 1 0,0 0 15,0 21-15,0-21 0,0 0 0,1 21 16,-1 0-16,0 0 0,0 0 15,-21 21 1,21-21-16,-21 21 0,0 0 16,0 0-16,0 1 0,0-1 15,0 0-15,0 0 0,0 0 16,21-21-16,1 21 0,-1 1 16,0-22-16,0 21 15,0-21-15,22 0 0,-22 0 0,0 0 16,0 0-16,21 0 0,-20 0 15,-1 0-15,21 0 0,-21 0 0,22 0 16,-22-21-16,0-1 0,0 22 0,0-21 16,0 0-16,1 21 0,-1-21 15,-21 0-15,0 0 0,0-1 0,0 1 16,0-21-16,0 21 0,0 0 0,0-1 16,0 1-16,-21 0 0,-1 0 15,1 21-15,0 0 16,0 0-16,21 21 0,-21 0 15,0 0-15,-1-21 0,1 22 0,21-1 16,-21 0-16,21 0 0,-21-21 16,21 21-16,0 0 0,0 1 15,21-22 1,0 0-16,0 0 0,1 0 16,-1 0-16,0 0 0,0 0 0,0 0 15,0 0-15,1 0 0,-1 0 16,-21-22-16,21 22 15,-21 22 17,0-1-32,0 0 15,0 0-15,0 0 0,-21 22 0,21-22 16,-21 21-16,21-21 0,-22 22 16,22-1-16,0 0 0,-21 1 15,0-1-15,0 0 0,21 1 0,-21-1 16,21 0-16,-21-21 0,-1 22 0,22-22 15,0 0-15,-21 0 0,0 0 0,21 1 16,-21-1-16,0 0 0,0 0 16,-1-21-16,1 21 0,0-21 15,0 0-15,0 0 16,0 0-16,-1 0 16,1-21-16,21 0 15,0 0-15,0 0 16,0-1-16,0 1 0,0-21 15,21 21-15,1 0 0,-1-1 16,0-20-16,21 0 0</inkml:trace>
  <inkml:trace contextRef="#ctx0" brushRef="#br1" timeOffset="175580.29">20553 12891 0,'0'-22'0,"-21"22"32,42 22-32,-64-22 0,43 21 0,-21 0 0,21 21 15,-21-21-15,21 22 0,0-22 16,0 21-16,0 1 0,0-22 0,0 21 16,0 0-16,0-20 0,0 20 0,0-21 15,-21 0-15,21 0 0,0 1 0,0-1 16,0 0-16,0 0 0,21-21 31,0-21-15,0 0-16,1 0 0</inkml:trace>
  <inkml:trace contextRef="#ctx0" brushRef="#br1" timeOffset="175927.2">20637 13272 0,'22'0'31,"62"0"-15,-63 0-16,-148 0 0,276 0 0,-128-22 15,0 22-15,0 0 0,0-21 16,0 0-16,1 21 0,-1-21 0,-21 0 16,21 0-16,-21-1 15,-21 22 1,0 0-16,-1 0 15,1 0-15,0 22 0,0-1 16,0 0-16,0 0 0,-1 0 0,22 0 16,0 1-16,0-1 0,0 0 0,0 0 15,0 0-15,0 0 0,0 1 16,0-1-16,22-21 0,-1 0 16,0 0-16,0 0 0,0 0 15,0 0-15,1 0 0,-1 0 16,0-21-16,-21-1 0,0 1 15,0 0-15</inkml:trace>
  <inkml:trace contextRef="#ctx0" brushRef="#br1" timeOffset="177643.85">22331 13356 0,'21'0'0,"21"-21"16,-21 0-1,-21 0-15,0 0 0,22-1 16,-22 1-16,0 0 0,0 0 16,0 0-16,0 0 15,0-1-15,-22 1 0,1 0 0,0 21 16,21-21-16,-21 21 0,0 0 0,-22 0 16,22 0-16,0 0 0,0 21 0,-21-21 15,20 42-15,1-20 16,-21-1-16,21 21 0,0-21 0,-1 22 15,22-1-15,-21-21 0,21 21 0,0-20 16,0 20-16,0-21 0,0 0 0,0 0 16,0 1-16,0-1 0,21-21 15,1 0-15,-1 0 0,0 0 0,0 0 16,0 0-16,0 0 0,22 0 0,-22-21 16,0 21-16,21-22 0,-20 1 0,-1 0 15,0 21-15,0-21 0,-21 0 0,0 0 16,21-1-16,-21 1 0,0 0 15,0 0-15,0 0 0,0 0 0,0-1 16,0 1-16,0 0 0,0 42 47,0 0-47,0 1 0,0-1 0,-21 0 16,21 0-16,0 21 0,0-20 0,0 20 15,0 0-15,-21 1 0,21-1 0,-21 0 16,21 22-16,-21-22 0,21 0 0,0 22 15,-22-22-15,1 22 0,0-22 16,21 0-16,-21 22 0,0-22 0,21-21 16,-21 22-16,21-1 0,0-21 0,-22 0 15,22 1-15,0-1 0,0-42 32,0-1-32,22 1 15,-1 0-15,0 0 0,-21-21 16,21 20-16,0-20 0,22 0 0,-22-1 15,0 1-15,21-21 0,-21-1 0,1 1 16,20-1-16,-21 1 0,21-1 16,-20 1-16,-1 20 0,0-20 0,0-1 15,0 22-15,0 0 0,-21-1 0,0 1 16,22 21-16,-22-22 0,21 22 0,-21 0 16,0 0-16,0 0 15,0 42 1,0 0-16,0 21 15,0-20-15,0-1 0,0 21 0,-21-21 16,21 22-16,0-22 16,0 0-16,0 0 0,0 0 0,0 0 15,0 1-15,0-1 0,21 0 0,0-21 16,0 21-16,0-21 0,0 0 16,1 0-16,20 0 0,-21 0 0,0 0 15,0-21-15,1 0 0,-1 21 16,0-21-16,0-1 0,0 1 0,0 0 15,1 0-15,-22 0 0,0 0 0,21-1 16,-21 1-16,0 0 0,21 0 0,-21 0 16,0 0-16,0-1 15,0 44 17,0-1-32,0 0 15,0 0-15,0 0 0,0 0 16,0 1-16,0-1 0,0 0 0,0 0 15,0 0-15,0 0 0,0 1 16,21-22-16,0 21 0,0-21 16,1 0-1,-1 0-15,0 0 0,0 0 0,0 0 16,0 0-16,1-21 0,20 21 0,-21-22 16,0 1-16,22 21 0,-22-21 0,0 0 15,0 0-15,0 0 0,0-1 16,-21 1-16,0 0 0,22 0 15,-22 0-15,21 0 0,-21-1 16,0 44 15,-21-22-31,21 21 0,-22 0 16,22 0-16,0 0 0,0 0 0,0 1 16,0-1-16,0 0 0,0 0 0,0 0 15,0 0-15,0 1 16,22-22-1,-1 0-15,0 0 0,0 0 16,0 0-16,0 0 0,1-22 16,20 22-16,-21-21 0,0 21 0,0-21 15,1 0-15,-1 0 0,-21 0 0,0-1 16,0 1-16,0 0 0,0 0 16,0-21-16,0 20 0,0 1 0,0 0 15,0 0-15,0 0 0,0 0 0,-21 21 16,-1 0-16,1 0 0,0 0 15,0 0-15,0 0 0,0 21 16,-1-21-16,1 42 0,0-42 16,21 21-16,-21 0 0,21 1 15,0-1-15,21-21 32,0 0-32,0 0 15,1 0-15,-1 0 0</inkml:trace>
  <inkml:trace contextRef="#ctx0" brushRef="#br1" timeOffset="177968.75">24447 12700 0,'0'0'15,"-42"-63"1,21 63-16,0 0 15,21 21-15,-21-21 0,21 21 16,-22 21-16,22-21 0,-21 22 16,21-22-16,0 21 0,0 1 0,-21-1 15,21 0-15,-21 1 0,21-22 0,0 21 16,0 0-16,-21-20 0,21 20 0,0-21 16,-21 0-16,21 0 0,0 1 15,0-1-15,0 0 0,0 0 0,0 0 16,21-42 46,0 21-62,0-21 0,-21 0 0</inkml:trace>
  <inkml:trace contextRef="#ctx0" brushRef="#br1" timeOffset="178732.32">24553 13187 0,'21'0'16,"-21"21"-1,-21-42-15,64 42 0,-22-21 0,0 0 16,0 0-16,0 0 16,0 0-16,-21-21 0,22 21 0,-1-21 15,0 21-15,0-21 0,-21-1 16,21 1-16,-21 0 0,0 0 15,0 0-15,0 0 16,0-1-16,-21 22 16,0 0-16,0 0 15,0 0-15,-1 0 0,22 22 16,-21-1-16,0 0 16,0 0-16,21 0 0,0 0 0,-21 1 15,0-1-15,21 0 0,0 0 16,0 0-16,0 0 0,0 1 15,0-1-15,0 0 0,0 0 16,21 0 0,0-21-16,0 0 0,0 0 15,0 0-15,1 0 0,-1 0 16,21 0-16,-21 0 0,0 0 16,1 0-16,20-21 0,-21 21 15,21-21-15,-20 0 0,20 21 0,-21-21 16,21-1-16,-20 1 0,-1 0 0,0-21 15,0 21-15,0-1 0,0 1 16,-21 0-16,0 0 0,0 0 0,22 0 16,-22-1-1,-22 22 1,1 0-16,21 22 0,-21-1 16,21 0-16,-21-21 0,21 21 15,0 0-15,0 0 0,0 1 16,0-1-16,0 0 0,21 0 15,0 0-15,-21 0 16,0 1 0,0-1-16,0 0 0,0 0 15,0 0 1,0 0-16,0 1 16,-21-22-1,0 0 1,0 0-16,0 0 15,-1 0 1,22-22 0,0 1-16,-21 21 0,21-21 15,0 0-15,-21 21 0,21-21 16,0 0-16,0-1 0</inkml:trace>
  <inkml:trace contextRef="#ctx0" brushRef="#br1" timeOffset="179044.24">24151 12954 0,'-42'0'31,"190"0"-31,-254 0 0,85 0 16,63 0-16,-21 0 0,1 0 15,20 0-15,-21 0 0,21 0 0,1 0 16,-1 0-16,-21 0 0,22 0 16,-22 0-16,0 0 0,0 0 15,0 0-15,0 0 0,1 0 16,-22-21 31,0 0-47</inkml:trace>
  <inkml:trace contextRef="#ctx0" brushRef="#br1" timeOffset="180772.45">6921 14880 0,'0'-21'15,"0"0"63,22 21-78,-1 0 0,0 0 16,0-21-16,0 21 0,0-21 0,1 21 16,-1 0-16,0-22 0,0 1 15,0 21-15,0-21 0,1 21 0,-1-21 16,-21 0-16,0 0 16,0-1-1,-21 22-15,-1 0 16,1 0-16,0 0 0,0 0 15,0 0-15,-22 0 0,22 0 0,0 22 16,-21-22-16,21 21 0,-1 0 16,1 0-16,0 21 0,0-20 0,0-1 15,0 0-15,-1 21 0,22-21 0,0 1 16,0-1-16,0 0 0,0 0 16,0 0-16,22 0 0,-1-21 0,0 22 15,0-22-15,0 0 0,0 0 0,22 0 16,-22 0-16,21 0 0,-21 0 15,1 0-15,-1 0 0,0 0 0,0 0 16,0 0-16,0-22 0,-21 1 16,-21 21-1,0 0-15,0 0 16,0 0-16,-22 0 0,22 0 16,-21 0-16,21 21 0,-22 1 0,22-22 15,0 21-15,0 0 0,0 0 16,0 0-16,21 0 0,-22 1 0,22-1 15,0 0-15,0 0 0,0 0 0,0 0 16,22 1-16,-22-1 16,21-21-16,0 21 0,0-21 15,0 21-15,0-21 0,1 0 16,-1 0-16,0 0 0,0 0 16,0 0-16,0 0 0,22 0 0,-22-21 15,0 21-15,21-21 0,-20 0 16,20 21-16</inkml:trace>
  <inkml:trace contextRef="#ctx0" brushRef="#br1" timeOffset="181416.62">7726 14986 0,'0'-42'16,"0"-1"15,-21 43-31,42 85 0,-64-170 0,22 85 0,0 0 0,0 0 15,0 0-15,0 0 0,-1 22 16,1-1-16,0 0 0,0-21 16,21 21-16,-21 0 0,0 0 0,21 22 15,-22-22-15,22 0 0,0 0 16,0 0-16,0 1 0,0-1 16,22-21-1,-1 0-15,0 0 0,0 0 0,0-21 16,22 21-16,-22-22 0,0 1 15,0 21-15,0-21 0,-21 0 0,21 0 16,1 0-16,-22-1 0,21 1 16,-21 0-16,0 0 15,0 42 17,0 0-17,0 0-15,0 1 16,0-1-16,0 0 0,0 21 0,0-21 15,0 22-15,0-22 0,0 21 0,0 22 16,0-22-16,0-21 16,0 22-16,0-22 0,0 21 0,0-21 15,0 0-15,0 22 0,0-22 0,0 0 16,0 0-16,0 0 0,-21-21 0,21 22 16,0-1-16,-22 0 15,1-21-15,0 0 0,0 21 16,0-21-16,0 0 0,-22 0 0,22 0 15,0 0-15,0 0 0,-22 0 0,22 0 16,0 0-16,0 0 0,0 0 16,0-21-16,-1 21 0,22-21 15,-21 21-15,0-21 0,21-1 16,0 1 0,0 0-16,0 0 15,21 21-15,0-21 0,1 21 0,-1-21 16,0-1-16,0 1 0,0 0 0,0 0 15</inkml:trace>
  <inkml:trace contextRef="#ctx0" brushRef="#br1" timeOffset="181759.38">8445 14944 0,'-21'0'16,"21"-21"-16,-21 21 15,21-22 17,0 1-1,-21 21-16,0 0 1,21 21 0,0 1-1,0-1 1,0 0 0,0 0-16</inkml:trace>
  <inkml:trace contextRef="#ctx0" brushRef="#br1" timeOffset="182041.57">8361 15282 0,'0'22'32,"0"-44"-32,21 44 15,0-22-15,-21-22 0,0 1 16,0 0-1,0 42 32,-21-21-47,21 21 16,0 1 0</inkml:trace>
  <inkml:trace contextRef="#ctx0" brushRef="#br1" timeOffset="182958.65">10774 14478 0,'-21'0'16,"42"0"-16,-42-21 0,-1 21 16,1 0-16,0 0 15,0 0-15,21 21 16,-21 0-16,0 0 0,21 1 15,0-1-15,0 0 0,0 0 16,21-21 0,0 0-1,0 0-15,0 0 16,0 0-16,1-21 0,-22 0 16,21 21-16,-21-21 0,0-1 15,0 1 1,-21 0-16,-1 21 0,1 0 15,0 0 1,0 0-16,21 21 0,0 0 16,-21 1-16,21-1 15,0 0-15,21-21 47,0 0-47,0-21 16,0 21-16,-21-21 15,0-1-15,22 22 0,-22-21 0,0 0 16,-22 21 15,1 0-31,0 0 16,21 21-16,-21 0 0,0 1 0,21 20 16,0-21-16,-21 0 0,21 0 0,-22 22 15,22-22-15,0 0 0,0 21 16,0-20-16,0-1 0,0 0 0,0 0 15,0 0-15,22-21 0,-1 21 0,0 1 16,0-22-16,0 0 16,22 21-16,-22-21 0,0 0 15</inkml:trace>
  <inkml:trace contextRef="#ctx0" brushRef="#br1" timeOffset="183636.39">11409 14711 0,'-21'127'0,"42"-254"0,-21 106 16,0 0-16,0-1 16,0 1-16,0 42 46,0 1-30,-21-1-16,21 0 0,0 21 0,-22-21 16,22 1-16,0-1 0,0 21 0,-21-21 15,0 0-15,21 22 0,-21-22 16,0 0-16,21 21 0,-21-20 0,21-1 16,-22 0-16,22 0 0,-21 0 0,21 0 15,-21 1-15,0-1 0,21 0 31,0-42-15,0 0 0,0-1-16,21 1 0,0 0 0,-21 0 15,21 0-15,1-22 0,-22 22 16,21-21-16,0 21 0,0-22 0,-21 22 16,21-21-16,0 21 0,-21-22 0,0 1 15,22 21-15,-1 0 0,-21-22 16,0 22-16,21 0 0,-21 0 0,21 21 15,-21-21-15,21 21 16,0 0 0,-21 21-16,22 21 15,-1-21-15,-21 1 0,21 20 16,-21-21-16,0 0 0,0 22 0,21-22 16,-21 21-16,0-21 0,0 22 0,21-22 15,-21 0-15,0 0 0,0 21 16,0-20-16,0-1 0,0 0 0,0 0 15,0 0-15,0 0 0,0 1 16,0-1 0,-21-42 31,0 21-32</inkml:trace>
  <inkml:trace contextRef="#ctx0" brushRef="#br1" timeOffset="183889.92">11282 15071 0,'-21'-21'47,"105"-22"-32,-63 43 1,-105 64-16,211-128 0,-106 64 0,0-21 15,0 21-15,0 0 0,1 0 16,-1 0-16,0 0 0,0 0 16,-21-21-16,21 21 15,-21-21 1,0 0 0,21 21-1,-21-22-15,22 22 0</inkml:trace>
  <inkml:trace contextRef="#ctx0" brushRef="#br1" timeOffset="184785.81">12107 14457 0,'0'-21'0,"0"42"0,0-63 0,0 20 15,0 44 48,0-1-47,0 0-1,0 0-15,-21-21 16,0 0-1,21-21 17,0 0-32,0 0 15,0-1-15,0 1 16,21 21 31,-21 21-47,0 1 0,0-1 15,0 0 1,0 0-16,0 0 16,-21-21 15,0 0-15,21-21-1,0 0 1,0 0-1,0 0-15,0-1 16,21 22 0,0 0-16,0 0 15,-21 22 1,0-1-16,21-21 0,-21 21 16,0 0-16,0 0 0,0 0 0,0 1 15,0-1-15,0 0 16,0 0-1,-21-21-15,0 0 16,21-21 15,0 0-15,0 0-16,0-1 0,0 1 16,0 0-16,0 0 0,0 0 15,0 0-15,21 21 16,0 0-1,1 21-15,-22 0 16,0 0-16,21 0 16,-21 0-16,0 1 0,0-1 0,0 0 15,0 0-15,0 0 0,0 0 0,0 1 16,0-1-16,0 0 0,-21-21 16,21 21-16,-22-21 0,1 21 15,0-21 1,0 0-16</inkml:trace>
  <inkml:trace contextRef="#ctx0" brushRef="#br1" timeOffset="185560.96">14626 14415 0,'0'0'0,"0"-22"0,0 1 15,0 0-15,0 0 0,0 0 16,-21 42 15,21 0-31,0 0 16,0 0-16,0 1 0,0-1 0,0 0 15,0 0-15,0 0 16,0 0 0,21-21-16,0-21 15,0 21 1,-21-21-16,22 0 0,-22 0 15,0 0-15,0-1 0,0 1 16,0 0 0,-22 21-1,22 21 1,-21 0-16,21 1 0,-21-1 0,21 0 16,0 0-16,0 0 0,0 22 15,0-22-15,0 0 0,0 0 0,0 0 16,0 0-16,0 1 0,0-1 0,0 0 15,21 0-15,0 0 16,1 0-16</inkml:trace>
  <inkml:trace contextRef="#ctx0" brushRef="#br1" timeOffset="186309.11">15198 14605 0,'0'21'16,"0"0"0,-22-21-1,44 0 32,-22-21-47,21 0 16,0 0-16,0 0 0,-21 0 15,0-1-15,21 22 0,-21-21 16,0 0-16,21 21 0,-21-21 0,0 0 16,0 42 15,0 0-31,0 0 15,0 0-15,0 1 0,0-1 0,0 0 16,0 0-16,0 21 0,0-20 16,0-1-16,0 21 0,0-21 0,-21 0 15,21 1-15,0-1 0,-21 0 16,21 0-16,0 0 0,0 0 0,0 1 16,0-1-16,0 0 0,0 0 15,-21-21-15,21 21 0,-21-21 16,0 0-1,21 21-15,-22-21 0,1 0 0,0 0 16,0 0-16,0 0 0,-22 0 0,22 22 16,-21-22-16,21 0 0,-22 0 0,22 0 15,0 0-15,0 0 0,0 21 16,0-21-16,-1 0 16,65 0-1,-22 0 1,0 0-16,21 0 0,-20 0 0,20 0 15,0 0-15,-21 0 0,22 0 0,-1 0 16,-21 0-16,22 0 0,-22 0 0,21 0 16,-21 0-16,0-21 0,22 21 15,-22 0-15,0 0 0,-21-22 16,0 1 15,21 0 0,-21 0-31,21 0 16,-21 0-16</inkml:trace>
  <inkml:trace contextRef="#ctx0" brushRef="#br1" timeOffset="186737.86">15748 14309 0,'0'0'0,"0"21"47,0 0-1,0-42-14,0 0-32,0 0 15,0-1 1,21 22 0,0 0-16,0 0 15,1 22 1,-22-1-16,0 0 15,0 0-15,0 0 0,0 0 16,0 1-16,0-1 0,0 0 0,0 0 16,0 0-16,-22 0 0,22 1 0,-21-22 15,21 21-15,-21 0 0,21 0 16</inkml:trace>
  <inkml:trace contextRef="#ctx0" brushRef="#br1" timeOffset="187384.26">17949 14161 0,'0'0'0,"-21"0"16,0 0 0,0 0-1,0 0 1,21 21-1,0 0 1,21-21 31,-21-21-31,-21 21 30,21 21-30,-22-21-16,22 21 0,0 0 0,0 0 16,0 1-16,0-1 0,0 0 0,0 0 15,0 0-15,0 0 0,0 1 16,0-1-16,0 0 0,22-21 16,-1 21-16,0-21 15,0 0-15</inkml:trace>
  <inkml:trace contextRef="#ctx0" brushRef="#br1" timeOffset="188268.62">18563 14563 0,'0'-21'0,"0"42"0,0-64 15,21 43-15,-21-21 0,0 0 0,21 0 16,-21 0-16,0 0 0,0-1 16,0 1-16,-21 0 15,0 21-15,0 0 16,0 0-16,0 0 16,-1 21-16,1 0 0,0 1 0,0-22 15,-21 21-15,20 0 0,1 0 16,0 0-16,0 0 0,21 1 0,0-1 15,0 0-15,0 0 0,0 0 0,0 0 16,21-21 0,0 0-16,0 0 0,1 0 15,-1 0-15,0 0 0,0 0 0,0 0 16,0 0-16,-21-21 0,22 21 0,-1-21 16,-21 0-16,0 0 0,0 0 15,21 21-15,-21-22 0,0 1 16,0 0-16,0 42 47,0 0-32,0 1-15,0-1 0,0 0 16,21 0-16,0 0 0,0 0 16,1-21-16,-1 0 15,0 22-15,0-22 0,0 0 16,0 0-16,1 0 0,-1 0 15,0 0-15,0-22 0,0 22 0,0-21 16,-21 0-16,22 0 0,-1 0 16,-21 0-16,0-22 0,0 22 15,0 0-15,0-21 0,0 20 16,0-20-16,0 21 0,0-21 0,0 20 16,0 1-16,-21-21 0,-1 21 0,1 0 15,0 21-15,0-22 0,0 22 0,-22 0 16,22 0-16,-21 0 0,21 0 15,-22 0-15,1 0 0,0 22 0,21-1 16,-22 0-16,1 0 0,0 21 0,20 1 16,-20-1-16,21 0 0,-21 1 15,20-1-15,1 0 0,0 1 16,0-1-16,21 0 0,0 1 0,0-1 16,0-21-16,0 22 0,0-22 0,0 21 15,0-21-15,0 0 0,21 1 0,0-1 16,0 0-16,1 0 0,-1 0 15,21-21-15,-21 21 0,22-21 0,-22 0 16,21 22-16,-21-22 0,22 0 0,-1 0 16,-21 0-16,21 0 0,-20 0 0,20 0 15,-21 0-15,0 0 0,0-22 16,1 22-16,-1-21 0,0 21 16,0-21-16,0 0 0,0 21 0,-21-21 0,22 0 15,-1-1-15,0 1 0,0 0 16</inkml:trace>
  <inkml:trace contextRef="#ctx0" brushRef="#br1" timeOffset="188700.18">19367 14139 0,'0'-21'0,"0"42"0,-21-42 31,0 21-15,0 0 15,0 0-31,0 0 16,21-21 46,21 42-15,-21 0-47,0 1 16,0-1-16,0 0 0,0 0 15,0 0-15,0 0 16,-21-21-16,-1 22 16,1-1-16,0-21 0</inkml:trace>
  <inkml:trace contextRef="#ctx0" brushRef="#br1" timeOffset="189391.83">17949 14203 0,'21'0'0,"1"0"125,-22-21-125,0 0 16,-22 21 30,1 0-46,21 21 16,-21 0 0,21 0-16,0 0 0,0 0 15,0 1-15,0-1 16,0 0-16,0 0 0,0 0 16,21-21-1</inkml:trace>
  <inkml:trace contextRef="#ctx0" brushRef="#br1" timeOffset="190237.09">19283 14161 0,'0'21'78,"21"-21"0,0 0-62</inkml:trace>
  <inkml:trace contextRef="#ctx0" brushRef="#br1" timeOffset="-201004.33">1058 16595 0,'0'-21'15,"0"-1"-15,0 1 16,0 0-16,21 21 0,-21-21 16,0 0-16,0 0 0,0-1 0,0 1 15,0 0 1,0 0-16,0 0 0,0 0 15,0 42 17,0 0-32,0 0 15,0 0-15,0 0 0,0 1 0,0 20 16,0-21-16,0 21 0,0-20 16,0 20-16,0 0 0,-21 1 15,21-1-15,-21 0 0,21 1 0,0-22 16,0 21-16,0 0 0,0-20 15,0-1-15,0 0 0,-21 0 16,21 0-16,0 0 0,0-42 47,0 0-47,0-21 16,0 21-16,0-1 0,0 1 0,0-21 15,0 0-15,0-1 0,21 1 16,-21 21-16,0-22 0,0 1 15,0 0-15,0-1 0,0 1 0,0 0 16,0-1-16,0 22 0,0-21 16,0 21-16,0-22 0,0 22 0,0 0 15,0 0-15,0 0 0,0 42 47,0 0-47,-21 21 0,21-20 16,-21-1-16,0 21 0,-1 0 15,1-20-15,0 20 0,0 0 0,-21 1 16,20-22-16,1 21 0,-21 0 16,21 1-16,0-22 0,-1 21 0,1-21 15,0 1-15,0-1 0,0-21 16,21 21-16,-21-21 16,21-21-16,0 0 15,0-1-15,0 1 16,0 0-16,0 0 0,21 0 15,-21 0-15,21-1 0,0 22 0,0-21 16,0 21-16,1-21 0,-1 21 16,0 0-16,21 0 0,-21 0 15,1 0-15,-1 21 0,0 0 0,0 1 16,0-22-16,0 21 0,1 0 16,-1-21-16,0 21 0,0-21 0,0 0 15,0 21-15,1-21 0,-1 0 16,0 0-16,0 0 0,0 0 0,0 0 15,1 0 1,-1 0-16,-21-21 16,0 0 15,21 21-31,0-21 16</inkml:trace>
  <inkml:trace contextRef="#ctx0" brushRef="#br1" timeOffset="-200555.16">1545 16595 0,'42'42'250</inkml:trace>
  <inkml:trace contextRef="#ctx0" brushRef="#br1" timeOffset="-196128.35">2942 4360 0,'0'-21'16,"-21"21"-16,0-21 0,0 21 16,-1 0-1,1 0-15,0 0 0,0 0 0,0 0 16,0 0-16,-1 0 0,1 0 15,0 0-15,0 0 16,0 0-16,42 0 47,0 0-31,0 0-16,22 0 0,-22 0 0,21 0 15,0 0-15,22 0 0,-22 0 16,22 0-16,-1 0 0,22 0 0,0 0 15,20 0-15,1 0 0,21 0 16,-21 0-16,0 0 0,21 0 0,0 0 16,-21 0-16,21 0 0,0 0 0,0 0 15,0 0-15,-21 0 0,-1 0 0,1 0 16,-21 0-16,21 0 0,-22 0 16,1 0-16,-21 0 0,20 0 0,-20 0 15,-1 0-15,1 0 0,-1 0 16,-20 0-16,-1 0 0,0 0 15,-21 0-15,1 0 0,-1 0 0,0 0 16,-42 0 15,0 0-31,-1 0 0,1 0 16,21-21-16,0 0 16,0 0-16</inkml:trace>
  <inkml:trace contextRef="#ctx0" brushRef="#br1" timeOffset="-195454.56">8213 4233 0,'-43'0'16,"86"0"-16,-128 0 0,43 0 0,-1 0 16,1 0-16,0 0 0,-1-21 0,22 21 15,-21 0-15,-1 0 0,22 0 0,0 0 16,-21 0-16,21 0 0,-1 0 15,1 0 1,42 0 15,22 0-31,-22 0 0,42 0 16,-20 21-16,20-21 0,22 0 0,-22 0 16,22 0-16,21 22 0,-21-22 0,20 0 15,1 0-15,0 0 0,21 0 0,-21 0 16,21 21-16,-21-21 0,0 0 15,-22 0-15,22 0 0,0 0 0,-21 0 16,-1 0-16,1 0 0,-22 0 16,1 0-16,-1 0 0,-20 0 15,20 0-15,-42 0 0,22 0 0,-22 0 16,0 0-16,0 0 16,0 21-16,-21 0 31,0 0-16</inkml:trace>
  <inkml:trace contextRef="#ctx0" brushRef="#br1" timeOffset="-194548.19">3090 8784 0,'-21'0'0,"42"0"0,-84 0 0,42 0 16,-1 0-16,-20 0 0,21 0 0,0 0 15,0 0-15,63 0 32,-21 0-17,21 0-15,22 0 0,-1 0 16,1 0-16,21 0 0,20 0 0,1-21 15,0 21-15,21 0 0,-21-21 16,21 21-16,21 0 0,-21-21 0,21 21 16,0 0-16,-21 0 0,22 0 0,-44-21 15,22 21-15,-21 0 0,0 0 16,-21 0-16,-1 0 0,1-22 0,-21 22 16,-22 0-16,21 0 0,-41 0 0,20 0 15,-21 0-15,0 0 16,0 0-1,-21-21-15,22 21 0,-1-21 16,21 21-16,-21-21 0,22 0 16,-1 21-16</inkml:trace>
  <inkml:trace contextRef="#ctx0" brushRef="#br1" timeOffset="-194004.7">8213 8255 0,'-22'0'0,"44"0"0,-65 21 0,22-21 16,0 0-16,0 0 0,-22 21 0,22-21 16,0 0-16,0 0 0,0 0 15,0 0-15,-1 0 0,1 0 16,42 0-1,1 0 1,-1 0-16,21 0 0,22 0 0,-22 0 16,21 0-16,22 0 0,0 0 0,21 0 15,-1 0-15,1-21 0,21 21 0,0 0 16,0 0-16,0-21 0,0 21 16,-21 0-16,0 0 0,21-21 0,-42 21 15,20 0-15,-20-21 0,-21 21 0,-1 0 16,1-21-16,-1 21 0,-21-22 15,-20 22-15,20 0 0,-21 0 16,0 0-16,0 0 0,1 0 16,-1 0-16,0 0 15</inkml:trace>
  <inkml:trace contextRef="#ctx0" brushRef="#br1" timeOffset="-193098.18">3069 13166 0,'-21'0'16,"42"0"-16,-63 0 0,21 21 0,-1-21 16,1 0-16,0 21 0,0-21 15,0 21-15,21 0 0,-21-21 16,21 22-16,21-1 15,0-21 1,21 0-16,1 0 0,20 0 16,22 0-16,-1 0 0,22 0 0,0-21 15,21 21-15,0 0 0,0-22 0,21 1 16,0 21-16,22 0 0,-22 0 16,0-21-16,0 21 0,-21 0 0,21 0 15,-21 0-15,0 0 0,-21 0 0,0 0 16,0-21-16,-21 21 0,-1 0 15,1 0-15,-22 0 0,1 0 16,-1 0-16,-20 0 0,-22 0 0,21 0 16,-21 0-16,1 0 0,-1 0 0,0 0 15,0 0-15,0 0 16,0 0 0,1 0-16</inkml:trace>
  <inkml:trace contextRef="#ctx0" brushRef="#br1" timeOffset="-192352.3">8826 13081 0,'-21'0'16,"42"0"-16,-84 0 0,42 0 0,0 0 0,-1 0 16,1 0-16,0 0 0,0 0 15,0 0-15,0 0 0,63 0 47,-21 0-31,43 0-16,-22 0 0,43 0 0,-22 0 15,43 0-15,-21 0 0,20 0 0,1 0 16,0 0-16,21 0 0,0 0 16,21 0-16,-21 0 0,0 0 0,0 0 15,0 0-15,-21 0 0,21 0 0,-21 0 16,-21 0-16,-1 0 0,1 0 0,0 0 15,-22 0-15,-21 0 0,22 0 16,-22 0-16,-21 0 0,22 0 0,-22 0 16,0 0-16,-42 0 47,-21 0-32,20 0-15,1 0 0,-21 0 16</inkml:trace>
  <inkml:trace contextRef="#ctx0" brushRef="#br1" timeOffset="-191492.52">2900 16150 0,'-21'-21'0,"21"0"16,0 0 0,0 0-16,0-1 0,0 1 15,0 0-15,0 0 0,0 0 16,0 0-16,0-1 15,0 1-15,-22 21 32,1 0-32,21 21 0,-21 22 15,0-22-15,21 21 0,-21 1 0,0 20 16,-1-21-16,-20 22 0,21-22 16,0 22-16,-22-1 0,22-20 15,0 20-15,0-21 0,-21 22 0,20-22 16,22 1-16,-21 20 0,0-21 0,21-20 15,-21 20-15,21 0 16,0-21-16,0 1 0,0-1 0,0 0 16,0 0-16,0-42 47,0 0-47,0 0 0,0-22 0</inkml:trace>
  <inkml:trace contextRef="#ctx0" brushRef="#br1" timeOffset="-191016.41">2371 16320 0,'127'-212'31,"0"148"0,-381 340-31,550-552 0,-275 276 0,0 0 0,0 0 16,22 22-16,-22-1 0,0 0 0,0 21 16,0 1-16,22-1 0,-22 0 15,0 1-15,-21 20 0,21-21 0,0 1 16,-21-1-16,22 22 0,-22-22 16,0 0-16,0 1 0,0-1 0,0 0 15,0-21-15,0 22 16,21-22-16,-21 0 0,0 0 15,0-42 1,21 0-16,-21 0 16,0 0-16,21-22 0,-21 1 0,21 0 15,-21-1-15,0 1 0,0 0 16,21-22-16,1 1 0,-22-1 0,21 1 16,-21-1-16,21 1 0,-21 20 15,0-20-15,21 20 0,-21 1 0,21 0 16,-21 21-16,21-22 0,-21 22 15,22 21 1,-1 0 0,-21 21-16,0 0 0,21 1 15,-21-1-15,21 0 0,-21 0 16,21 0-16</inkml:trace>
  <inkml:trace contextRef="#ctx0" brushRef="#br1" timeOffset="-189859.53">3598 16362 0,'0'0'31,"-21"0"-31,0 0 16,0 0-1,0 0-15,21 21 0,-22 0 16,22 0-16,-21 1 0,21-1 16,-21 0-16,21 21 0,0-21 15,0 1-15,0-1 0,0 0 0,0 0 16,0 21-16,0-20 0,0-1 16,0 0-16,21-21 0,0 0 15,1 21-15,-1-21 0,0 0 16,21 0-16,-21 0 0,22-21 15,-22 0-15,21 21 0,-21-21 0,22-1 16,-22 1-16,0 0 0,0 0 16,0 0-16,1-22 0,-1 22 0,-21 0 15,0 0-15,0 0 0,0 0 16,0-1-16,0 44 31,-21-22-15,-1 21-16,22 0 0,-21 0 0,21 0 15,0 0-15,0 1 0,0-1 16,0 0-16,0 0 0,0 0 16,0 0-16,21 1 0,1-1 15,-1-21-15,0 0 0,0 0 16,21 0-16,-20 0 0,-1 0 0,21-21 16,-21 21-16,22-22 0,-22 1 15,0 0-15,0 0 0,21 0 0,-42 0 16,22-1-16,-1 1 0,-21 0 0,0 0 15,0 0-15,0 0 16,-21 21 15,21 21-31,-22 0 16,22 0-16,0 0 0,0 0 0,-21 1 16,21-1-16,0 0 0,-21 0 15,21 0-15,0 0 0,0 1 0,0-1 16,0 0-16,0 0 15,0-42 17,0 0-32,0 0 15,0-1-15,0 1 0,21 0 0,0 0 16,-21 0-16,22-22 0,-22 22 16,21 0-16,0-21 0,0 21 15,0-1-15,-21 1 0,21 0 0,1 21 16,-1 0-16,0 0 0,0 0 15,0 0-15,0 0 0,1 0 0,-1 21 16,0 0-16,-21 1 0,0-1 0,0 0 16,21 0-16,-21 0 0,0 0 15,0 22-15,0-22 0,0 0 0,0 0 16,0 0-16,0 1 0,0-1 16,21-21-1,-21-21 1,21 21-16,1-22 15,-22 1-15,21 0 0,0 0 16,-21-21-16,21 20 0,0 1 0,0-21 16,1 21-16,-1-22 0,0 22 15,0 0-15,0 0 0,0 0 0,1 21 16,-1 0-16,0 0 0,0 21 16,-21 0-1,0 21-15,0-20 0,0-1 0,0 0 16,0 0-16,0 0 0,0 22 15,0-22-15,0 0 0,0 0 16,0 0-16,0 0 0,0 1 16,21-44 15,-21 1-15,21 0-16,1 0 15,-1-21-15</inkml:trace>
  <inkml:trace contextRef="#ctx0" brushRef="#br1" timeOffset="-188104.6">5376 16044 0,'-21'-63'32,"0"105"-17,63-21-15,-84-21 16,42 22-16,-21-1 0,21 21 0,0 0 15,0 1-15,0-22 0,0 21 16,0 1-16,-21-1 0,21 0 0,0-21 16,-22 22-16,22-22 0,0 0 0,0 0 15,0 0-15,0 1 0,0-1 16,0 0-16,0-42 47,0 0-47,0-1 15,0 1-15,0 0 0,0 0 0,0 0 16,22 21-16,-1-21 16,-21-1-16,21 1 0,0 21 0,0-21 15,0 0-15,1 21 0,-1 0 0,0 0 16,0 0-16,0 0 16,0 21-16,1 0 0,-22 0 0,0 1 15,21-1-15,-21 0 0,0 0 0,0 0 16,0 22-16,0-22 0,0 0 15,0 0-15,0 0 0,-21 0 0,-1 1 16,1-1-16,0 0 16,0-21-16,0 0 0,0 0 15,-1 0-15,1 0 0,0 0 16,21-21-16,-21 0 16,0-1-16,21 1 0,-21 0 15,-1 0-15,22 0 0,0 0 16,-21 21-1,21 21 17,0 0-32,0 0 0,0 0 15,0 0-15,0 1 0,21-1 16,-21 0-16,22 0 0,-1-21 16,0 21-16,-21 0 0,21 1 0,0-22 15,0 21-15,1-21 0,-1 0 16,0 0-16,0 0 0,21 0 15,-20 0-15,-1 0 0,0 0 0,21 0 16,-21-21-16,22-1 0,-22 22 0,21-21 16,-21 0-16,22 0 0,-22-21 15,0 20-15,0 1 0,0-21 0,1 21 16,-22 0-16,0-22 0,21 22 0,-21 0 16,0 0-16,0 0 0,0-1 15,-21 22 1,-1 0-1,1 22-15,0-22 0,21 21 16,-21 0-16,0 0 0,21 0 16,-21 0-16,21 1 0,0-1 0,0 0 15,0 0-15,0 0 0,0 0 16,0 1-16,0-1 0,21 0 0,0 0 16,0-21-16,0 21 0,0-21 0,1 0 15,-1 0-15,0 0 0,0 0 16,21 0-16,-20 0 0,-1 0 0,0 0 15,0-21-15,0 21 0,0-21 16,1 0-16,-22 0 0,21-1 0,-21 1 16,21-21-16,-21 21 0,0 0 0,0-1 15,0 1-15,0 0 0,0 0 16,0 0-16,0 42 31,0 0-15,0 0-16,0 0 15,0 1-15,21-1 0,-21 0 0,21 0 16,0 0-16,-21 0 0,22 1 16,-22-1-16,21 0 0,0 0 15,-21 0-15,21-21 16,0 0 0,0 0-1,1-21-15,-22 0 0,21 21 0,0-21 16,-21 0-16,21-1 15,-21 1-15,21 0 0,0 0 0,-21 0 16,0 0-16,0-1 0,22 1 0,-22 0 16,0 0-16,0 42 31,0 0-15,0 0-16,0 1 0,0-1 0,0 0 15,0 0-15,0 21 0,0-20 16,0-1-16,21 0 0,-21 0 0,21-21 15,0 21-15,0 0 0,0-21 16,1 0-16,-1 0 16,0 0-16,0 0 0,0 0 15,0 0-15,1-21 0,-1 0 0,-21 0 16,21 0-16,0 0 0,-21-1 16,21-20-16,0 21 0,-21 0 0,22 0 15,-1-1-15,0 1 0,0 0 16,-21 0-16,21 0 0,0 21 0,1 0 15,-1 0 1,-21 21 0,0 0-1,21-21 1,-21-21 31,0 0-47,0 0 15,0-1 1,-21 22-16,0 0 16,-1 0-1,1 22-15,0-1 0,0 0 16,-21 42 0,42-41-16,0-1 0,-22 0 0,22 21 15,0-21-15,0 1 0,0-1 0,0 21 16,0-21-16,0 0 0,22 1 15,-1-1-15,0-21 0,0 21 16,0-21-16,0 0 0,1 0 16,-1 0-16,0 0 0,0 0 15,-21-21-15,21 21 0,0-21 0,1-1 16,-22 1-16,21 0 0,0 0 16,-21 0-16,0 0 0,0-1 15,0 1-15,0 0 0,0 0 0</inkml:trace>
  <inkml:trace contextRef="#ctx0" brushRef="#br1" timeOffset="-187904.47">6710 16171 0,'-21'0'15,"42"0"1</inkml:trace>
  <inkml:trace contextRef="#ctx0" brushRef="#br1" timeOffset="-187004.09">8318 16531 0,'0'0'0,"-21"21"0,0 1 15,0-22-15,21-22 63,21 22-63,0-21 0,0 0 15,1 0-15,-1 0 0,21-22 0,-21 22 16,22-21-16,-1 0 0,-21-1 16,21-20-16,-20 20 0,-1-20 0,0 21 15,0-22-15,-21 22 0,0-1 0,0 1 16,0 0-16,0-1 0,-21 22 16,0 0-16,0 0 0,-1 21 0,1 0 15,0 0-15,0 0 16,0 21-16,0 21 0,-1-20 0,22 20 15,-21 21-15,21-20 0,-21 20 0,0 1 16,21-22-16,0 22 0,0-1 16,0-21-16,0 1 0,0-1 0,0 0 15,0 1-15,0-22 0,21 0 0,-21 21 16,21-20-16,22-22 16,-22 21-16,0 0 0,21-21 0,-21 0 15,22 0-15,-1 0 0,0 0 0,1 0 16,-1-21-16,0 0 0,-20-1 15,20 1-15,0 0 0,-21 0 0,1 0 16,20 0-16,-21-22 0,-21 22 0,21 0 16,-21 0-16,21 0 0,-21-1 15,0 44 1,0-1 0,-21 0-16,21 0 0,-21 21 15,21-20-15,-21-1 0,21 0 16,0 0-16,0 0 0,0 0 0,0 1 0,0-1 15,0-42 32,0-1-47,21 1 16,-21 0-16,0 0 0,21-21 16,-21 20-16</inkml:trace>
  <inkml:trace contextRef="#ctx0" brushRef="#br1" timeOffset="-186835.9">9186 16087 0,'0'-43'47,"-42"65"0,84-1-47,-63-42 16,42 21-16,0 0 0,1-22 15</inkml:trace>
  <inkml:trace contextRef="#ctx0" brushRef="#br1" timeOffset="-186551.93">9715 15833 0,'22'-64'47,"-65"128"-32,64-64-15,-42 42 0,21 0 16,-21 1-16,0-1 0,0 22 16,0-22-16,21 21 0,-22-20 0,1 20 15,0-20-15,0-1 0,21 0 0,0 1 16,-21-22-16,21 21 0,0-21 16,0 0-16,0 1 0,0-1 0,0 0 15,0-42 32,21 0-47,-21-1 0,0 1 16,0 0-16</inkml:trace>
  <inkml:trace contextRef="#ctx0" brushRef="#br1" timeOffset="-186375.76">9483 16362 0,'42'-85'62,"106"43"-31,-127 21-31,-232 169 0,443-296 0,-210 127 16,-1 21-16,0 0 0,0 0 16,0 0-16</inkml:trace>
  <inkml:trace contextRef="#ctx0" brushRef="#br1" timeOffset="-185727.75">9885 16425 0,'0'127'47,"0"-105"-31,0-171-16,21 298 0,0-149 15,0 0-15,0-22 16,1 1-16,-1 21 15,21-21-15,-21 0 0,0 0 0,1 0 16,-1-1-16,0 1 0,-21 0 0,21 0 16,-21-21-16,21 20 0,-21 1 15,0 0-15,0 0 0,0 0 0,0 0 16,-21 21 15,0 21-31,0 0 0,21 0 0,0 0 16,-21 0-16,21 1 0,-22-1 0,22 0 15,0 0-15,0 0 0,0 0 16,0 1-16,0-1 0,0 0 16,0 0-16,0 0 0,22 0 15,-1-21 1,0 0-16,0 0 0,0 0 16,0 0-16,1 0 0,-1 0 0,21-21 15,-21 0-15,0 21 0,22-21 16,-22 0-16,21 0 0,-21-1 0,1 1 15,-1 0-15,0 0 0,-21 0 0,0 0 16,0-1-16,0 1 0,0 0 16,0 0-16,0 42 31,-21 0-31,21 0 16,0 1-16,0-1 0,0 0 0,0 0 15,0 0-15,0 0 0,0 1 0,0-1 16,21 0-16,0-21 0,-21 21 15,21 0-15,-21 0 0,21 1 16,1-22-16,-22 21 0,21-21 16,0 0 15,0 0-31,0 0 0,0 0 16,-21-21-16,22-1 0,-1 22 15,0-21-15,21 0 0,-21 21 16</inkml:trace>
  <inkml:trace contextRef="#ctx0" brushRef="#br1" timeOffset="-185261.6">11091 16362 0,'-42'-169'62,"-22"169"-46,43 0-16,148 169 0,-296-317 0,148 169 15,0 0-15,-1 0 0,1 0 0,0 1 16,0-1-16,21 0 0,0 0 0,-21 0 16,21 22-16,0-22 15,0 0-15,0 0 0,21 0 16,0 0-16,0-21 0,0 0 16,1 0-16,-1 0 15,0 0-15,-21-21 0,21 0 0,0 21 16,0-21-16,1 0 0,-1 0 0,-21-1 15,0 1-15,21 0 0,-21-21 16,21 21-16,-21-1 0,0 1 0,0 0 16,0 0-16,0 42 31,0 0-31,0 0 16,-21 1-16,21-1 0,0 21 0,0-21 15,0 0-15,0 1 0,0 20 16,0-21-16,0 0 0,0 0 0,0 1 15,0-1-15,0 0 16,21-21 15,-21-21-31,21 21 0,0-21 0,-21-1 16,22 1-16,-1 0 0</inkml:trace>
  <inkml:trace contextRef="#ctx0" brushRef="#br1" timeOffset="-184960.16">11493 15939 0,'22'-149'31,"-22"128"-15,-22 191-16,44-319 15,-22 171-15,0 20 16,0-21-16,0 0 0,0 22 0,-22-1 15,22 0-15,-21 1 16,0-1-16,21 0 0,-21 1 0,21-22 16,-21 21-16,21 0 0,0-20 0,-21 20 15,21-21-15,0 0 0,-22 0 16,22 1-16,0-1 0,0 0 0,0 0 16,0 0-16,22-21 31,-1-21-31,0 21 0,0-21 15</inkml:trace>
  <inkml:trace contextRef="#ctx0" brushRef="#br1" timeOffset="-184568.19">11811 16298 0,'21'-148'31,"-63"127"-16,63 190 1,-63-338-16,20 169 0,1 21 0,0-21 0,0 21 16,0 1-16,21-1 0,-21 0 15,21 0-15,-22 0 0,22 0 0,0 1 16,0-1-16,0 0 0,0 0 16,0 0-16,22-21 15,-1 21-15,0-21 0,-21 22 0,21-22 16,0 21-16,-21 0 15,21-21-15,-21 21 0,22-21 0,-22 21 16,0 0 0,0 1-16,-22-22 15,1 0-15,0 0 0,0 21 16,0-21-16,0 0 16,-1 0-16,1 0 0,0 0 15,0 0-15,0 0 0,0 0 16,-1 0-16,1 0 15,0 0-15,0 0 0,0 0 0,-22-21 16</inkml:trace>
  <inkml:trace contextRef="#ctx0" brushRef="#br1" timeOffset="-183872.48">4212 17336 0,'0'0'0,"-63"0"16,41 0-16,1 0 16,0 0-16,0 0 0,0 0 0,0 0 15,-1 0-15,1 0 0,0 0 0,0 0 16,0 0-16,0-22 16,-1 22-16,1 0 0,42-21 46,1 21-46,-1 0 16,21 0-16,0 0 0,1 0 16,20-21-16,1 21 0,20 0 0,1 0 15,0 0-15,21 0 0,-1 0 16,1-21-16,21 21 0,-21 0 0,21 0 16,0 0-16,-21-21 0,21 21 0,0 0 15,-21 0-15,-22 0 0,1 0 16,0 0-16,-22 0 0,-20 0 0,-1 0 15,0 0-15,1 0 0,-22 0 0,0 0 16,0 0-16,0 0 16,-21 21-16,21-21 15,1 0 1,-1 0 0,0 0-16,21 0 0,-21-21 0</inkml:trace>
  <inkml:trace contextRef="#ctx0" brushRef="#br1" timeOffset="-183132.71">8848 17103 0,'0'0'0,"-22"0"0,1 0 16,0 0-16,0 0 0,0 0 15,-22 0-15,22 0 0,0 0 16,-21 0-16,21 0 0,-1 0 0,1 0 16,0 0-16,0 21 0,0-21 15,0 0-15,-1 0 0,22 21 32,43-21-17,-22 0-15,21 0 0,22 0 16,-1 0-16,1 0 0,20 0 15,1 0-15,21 0 0,-21 0 0,20 0 16,-20 0-16,21 0 0,-21 0 0,20 0 16,1-21-16,0 21 0,0 0 15,-21 0-15,-1 0 0,22 0 0,-42 0 16,20 0-16,1 0 16,-22 0-16,1 0 0,-1 0 0,-20 0 15,20 0-15,-20 0 0,-1 0 0,0 0 16,-21 0-16,22 0 0,-22 0 15,0 0-15,0 0 0,0 0 0,1 0 16,-1 0 0</inkml:trace>
  <inkml:trace contextRef="#ctx0" brushRef="#br1" timeOffset="-180314.29">12552 16595 0,'0'21'0,"0"0"32,-21 0-17,-1-21 1,22 21 0,22-21 30,-1-21-46,0 21 0,-21-21 16,21 21-16,0 0 0,-21-21 16,21 21-16,1 0 0,-1-21 0,0 0 15,0 21-15,0-22 0,22 22 16,-22-21-16,21 0 0,0 0 16,1 0-16,-1 0 0,0-1 0,22 1 15,-22 0-15,22 0 0,-1 0 0,-20 0 16,20-22-16,-21 22 0,1 0 15,20 0-15,-20-22 0,-1 22 0,0 0 16,1 0-16,-1 0 0,0 0 0,1-1 16,-1 1-16,0 0 0,1 0 15,-1 0-15,0 0 0,1 21 16,-1-22-16,-21 1 0,0 21 0,22-21 16,-22 21-16,0 0 0,0-21 0,-21 0 15,21 21-15,-21-21 31,-21 21-15,0 0-16,0 0 16,0 0-16,-1 0 0,1 0 15,-21 0-15,21 0 0,0 0 16,-1 0-16,-20 0 0,21 0 0,0 0 16,0 0-16,-1 0 0,1 0 0,0 0 15,21 21-15,-21-21 16,42 0 15,0 0-15,0 0-16,1 0 0,-1 0 15,21 0-15,-21 0 0,0 0 0,1 0 16,20-21-16,-21 21 0,0 0 16,0 0-16,1 0 0,-1 0 0,0 0 15,0 0-15,-21 21 31,0 0-31,-21 0 16,21 21-16,-21-20 0,21-1 0,0 0 16,-21 21-16,21-21 0,0 1 15,-22-1-15,22 0 0,0 0 16,0 0-16,0 0 0,0 1 16,0-1-1,-21-21 1,0 0-1,0 0 1</inkml:trace>
  <inkml:trace contextRef="#ctx0" brushRef="#br1" timeOffset="-179251.24">12806 16828 0,'21'0'47,"0"21"-31,0-21-16,0 21 0,1 0 15,-1-21-15,0 21 0,0-21 16,21 21-16,-20-21 0,20 22 16,-21-22-16,21 21 0,1-21 15,-1 21-15,0-21 0,1 21 0,-1 0 16,0-21-16,1 21 0,-1-21 16,22 22-16,-22-1 0,0-21 0,1 21 15,20-21-15,-21 21 0,1-21 0,20 21 16,-20-21-16,-1 0 0,0 21 15,1-21-15,-1 0 0,-21 22 0,21-22 16,-20 21-16,20-21 0,-21 0 0,0 0 16,0 0-16,1 0 0,-1 0 15,0 0-15,0 0 16,-21-21 31,0-1-47,0 1 15,-21 0-15,0 21 16,0-21-16,-1 0 0,22 0 0,-21 21 16,0-22-16,0 22 0,21-21 0,-21 21 15,0 0-15,21-21 16,-22 21-16,1 0 0,0 0 16,21 21 15,21-21-16,0 0-15,1 21 0,-1-21 16,0 0-16,0 22 0,0-22 16,22 21-16,-22-21 0,0 0 0,0 21 15,0-21-15,-21 21 0,21-21 0,-21 21 16,0 0 0,0 1-16,0-1 15,-42 0-15,21 0 0,0 0 16,0 0-16,-1 1 0,-20-22 15,21 21-15,0 0 0,-22 0 0,22-21 16,0 21-16,0 0 0,0-21 0,0 22 16,-1-1-1,1 0-15</inkml:trace>
  <inkml:trace contextRef="#ctx0" brushRef="#br1" timeOffset="-176728.55">15134 15727 0,'-21'0'32,"21"21"-1,0 0-16,0 0-15,21-21 16,0 0-16,0 0 16,1 0-16,20 0 0,-21 0 15,0 0-15,22 0 0,-22 0 0,0-21 16,0 21-16,0 0 0,0-21 0,1 21 16,-22-21-16,21 21 0,-21-21 15,0 0 1,-21 21-1,-1 0-15,1 0 16,0 0-16,21 21 16,-21 0-16,21 0 0,-21 21 15,21-20-15,0 20 0,0 0 16,0-21-16,-21 22 0,21-1 16,0 0-16,0 1 0,-22-1 0,22-21 15,0 22-15,0-22 0,0 21 0,0-21 16,0 0-16,0 1 0,-21-1 15,0 0-15,0 0 0,0-21 16,0 0-16,-22 0 0,22 21 16,0-21-16,-21 0 0,20 0 15,-20 0-15,21 0 0,-21-21 0,20 0 16,-20 0-16,21 21 0,0-21 0,0-1 16,-1 22-16,22-21 0,0 0 15,0 0 1,0 42-1,0 0 1,22-21-16,-22 21 0,21 1 16,0-1-16,0 0 0,0-21 0,0 21 15,22 0-15,-22-21 0,0 21 0,21-21 16,1 22-16,-22-22 0,21 0 16,1 0-16,-1 0 0,0 0 0,1 0 15,-1-22-15,0 1 0,1 21 0,-22-21 16,21 0-16,-21 0 15,22 21-15,-22-21 0,-21-1 0,21 1 16,-21 0-16,21 0 0,-21 0 0,0 0 16,21-1-16,-21 1 0,0 0 15,0 42 1,0 0 0,-21 1-16,21-1 0,-21 0 15,21 0-15,-21 0 0,21 0 16,0 1-16,0-1 0,-21 0 0,21 0 15,0 0-15,0 0 0,-22-21 16,22-21 31,22 21-47,-1-21 0,-21 0 16,21 0-16,-21 0 0,21-1 15,0 1-15,-21 0 0,0 0 0,21 21 16,-21-21-16,22 21 15,-22 21 1,0 0-16,0 0 16,0 0-16,21 1 0,-21-1 0,0 0 15,21-21-15,-21 21 0,21 0 16,-21 0-16,21-21 16,0 0-16,-21 22 0,22-22 0,-1 0 0,0 0 15,0 0-15,0 0 16,0 0-16,1-22 0,-1 22 0,21-21 15,-21 0-15,0 0 0,1 0 0,-1 0 16,0-1-16,0-20 0,0 21 16,0-21-16,1-1 0,-22 1 0,0 0 15,21-43-15,0 43 0,-21-1 16,0 1-16,0 0 0,0 20 0,0-20 16,0 21-16,0 0 0,0 0 15,-21 21 1,0 0-16,21 21 0,-22 0 15,1 0-15,21 0 0,0 22 16,-21-22-16,21 21 0,-21 0 16,21 1-16,0-1 0,0 0 0,0-20 15,0 20-15,0 0 0,0-21 16,0 22-16,21-22 0,0 0 0,-21 0 16,21 0-16,1 1 0,-1-1 0,0-21 15,0 21-15,21-21 0,-20 0 16,-1 0-16,21 0 0,-21 0 0,0 0 15,22 0-15,-22 0 0,0 0 0,0-21 16,0 0-16,1 21 0,-1-22 0,-21 1 16,21 0-16,-21 0 0,21 0 15,-21 0-15,0-1 0,0 1 16,0 0-16,0 0 0,0 0 0,-21 21 16,0 0-1,0 0-15,-1 0 0,22 21 16,0 0-16,-21 0 0,0 0 0,21 1 15,-21 20-15,21-21 0,0 0 16,0 0-16,0 1 0,0-1 0,0 0 16,21 0-16,0-21 15,0 21-15,1-21 16,-1 0-16,0 0 16,0 0-16,0 0 0,0 0 15,1-21-15,-1 0 0,21 21 0,-21-21 16</inkml:trace>
  <inkml:trace contextRef="#ctx0" brushRef="#br1" timeOffset="-176113.69">17293 16108 0,'-127'-106'47,"0"170"-32,106-43-15,296 0 0,-571 0 16,275 0-16,-1 0 0,1 1 0,21-1 16,-21 0-16,21 0 0,0 0 15,0 0-15,0 1 0,21-22 16,0 21-16,1-21 0,-1 0 16,0 0-16,0 0 0,0 0 15,0 0-15,22-21 0,-22-1 0,0 1 16,0 21-16,0-21 0,-21 0 0,22 0 15,-22 0-15,21-1 0,-21 1 0,21 0 16,-21 0-16,0 0 16,0 0-16,0 42 31,0 0-15,-21 0-16,21 0 0,0 0 0,-21 1 15,21-1-15,0 21 0,0-21 0,0 22 16,0-22-16,0 21 0,0 0 0,0 1 15,0-22-15,0 21 0,0 1 16,-22 20-16,22-21 0,0 1 0,-21-1 16,0 0-16,21 22 0,0-22 0,-21-21 15,21 22-15,-21-1 0,21-21 16,-21 0-16,21 22 0,-22-22 16,22 0-16,-21-21 0,0 0 15,0 0-15,0 0 16,21-21-16,-21 0 0,21 0 15,-22-22-15,22 22 0,-21 0 16,21 0-16,0 0 0,0-1 0,0 1 16,0-21-16,0 21 0,0 0 15,0-1-15,21 1 0,1 0 0,-22 0 16,21 0-16,0-22 0,-21 22 0,21 0 16,0-21-16,0 21 0,1-22 0,-1 22 15</inkml:trace>
  <inkml:trace contextRef="#ctx0" brushRef="#br1" timeOffset="-175244.59">17632 16193 0,'0'0'16,"21"0"-1,0 0 1,0-22-16,-21 1 0,21 0 16,1 21-16,-22-21 0,0 0 0,0 0 15,0-1-15,-22 22 32,1 0-17,0 0-15,0 22 0,0-22 16,21 21-16,-21 0 0,21 0 15,-22 0-15,22 0 0,0 1 0,0-1 16,0 0-16,0 0 0,0 0 0,0 0 16,0 1-16,0-1 0,0 0 0,22-21 15,-22 21-15,21 0 0,0-21 16,0 0-16,-21 21 0,21-21 0,0 0 16,1 0-16,-1 0 0,0 0 0,0 0 15,0 0-15,0-21 16,1 0-16,-1 0 0,0 0 15,0 0-15,-21-1 0,0 1 0,21 0 16,-21 0-16,0 0 0,21 0 0,-21-1 16,0 1-16,0 0 15,0 42 17,0 0-32,0 1 15,0-1-15,0 0 0,0 0 16,0 0-16,22 0 0,-22 1 15,0-1-15,0 0 0,21-21 16,-21 21 0,21-21-16,0 0 15,0 0-15,0 0 0,1 0 0,-1 0 16,0 0-16,0-21 0,0 21 0,0-21 16,1 21-16,-1-21 0,0-1 15,0 22-15,0-21 0,-21 0 16,21 0-16,-21 0 0,22 0 0,-22-22 0,21 22 15,-21 0-15,0 0 0,0 0 16,-21 21 15,21 21-31,-22 0 0,22 0 16,0 0-16,0 0 16,0 1-16,0-1 0,0 0 0,0 0 15,0 0-15,0 0 0,0 1 0,0-1 16,22-21-16,-22 21 0,21 0 15,-21 0-15,-21-21 63,21-21-47,-22 0-16,1 21 0</inkml:trace>
  <inkml:trace contextRef="#ctx0" brushRef="#br1" timeOffset="-174936.17">16552 15833 0,'21'0'16,"1"0"-16,20-21 0,-21 21 16,21 0-16,1 0 0,-1 0 15,22 0-15,-22 0 0,21 0 0,1 0 16,-22-22-16,22 22 0,-1 0 0,-20 0 16,-1 0-16,0 0 0,-21 0 0,1 0 15,-1-21-15,-42 0 31,-1 21-15,1 0-16</inkml:trace>
  <inkml:trace contextRef="#ctx0" brushRef="#br1" timeOffset="-173831.87">15833 17293 0,'0'0'0,"0"-21"0,0-42 15,0 41-15,0 1 16,0 0-16,0 0 0,0 0 15,-22 21 1,1 0 0,0 21-16,21 0 0,-21 0 15,21 0-15,-21 22 0,21-22 16,-21 21-16,-1 1 0,1-1 0,21 0 16,-21 1-16,0-1 0,0 0 15,0-21-15,-1 22 0,22-22 0,0 0 16,-21 0-16,21 0 15,0-42 1,0 0 0,21 0-16,-21 0 0,0-22 15,22 22-15,-1-21 0,-21 21 0,0-22 16,0 22-16,0-21 0,0 21 16,0 0-16,0-1 0,0 44 31,0-1-16,0 0-15,0 0 0,0 21 16,0-20-16,21-1 0,0 21 0,-21-21 16,0 0-16,21 1 0,0-1 15,1 0-15,-1 0 0,0-21 0,0 0 16,0 21-16,22-21 0,-22 0 16,21 0-16,0 0 0,-20-21 0,20 21 15,0-21-15,1 0 0,-1 0 0,-21-1 16,21 1-16,-20 0 0,20 0 15,-21-21-15,-21 20 0,21-20 0,-21 0 16,0-1-16,0 22 0,0-21 16,0-22-16,-21 22 0,0 0 15,0-1-15,0 1 0,-22 21 0,1-21 16,0 20-16,-1 1 0,1 0 16,0 21-16,-1 0 0,1 0 0,0 21 15,-1-21-15,22 21 0,-21 22 0,21-22 16,-1 21-16,22 1 0,0-1 15,0 0-15,0-21 0,0 22 0,0-1 16,22-21-16,-1 0 0,21 22 0,-21-22 16,22 0-16,-1 0 15,0 0-15,1-21 0,-1 22 0,0-22 16,1 0-16,-1 0 0,0 0 16,1 0-16,-22 0 0,21 0 0,-21 0 15,0 0-15,1 0 0,-1 0 16,-21-22-16,21 22 0,0 0 15</inkml:trace>
  <inkml:trace contextRef="#ctx0" brushRef="#br1" timeOffset="-173459.92">16573 17420 0,'22'21'31,"41"-42"0,-148 21-31,170-21 0,-64 21 16,0-21-16,1 0 0,-1 0 15,-21-1-15,21 22 0,-21-21 16,0 0-16,-21 21 31,0 0-31,-1 21 0,1-21 16,0 21-16,0 1 0,0-1 15,0 21-15,-1-21 0,1 22 16,0-22-16,21 0 0,0 21 0,0-21 16,0 1-16,0 20 0,0-21 15,0 0-15,0 0 0,21-21 16,0 0-16,-21 22 0,22-22 16,-1 0-16,0 0 0,0 0 0,0 0 15,0-22-15,1 1 0,-1 21 0,0-21 16,0 0-16,0 0 0,0 0 15</inkml:trace>
  <inkml:trace contextRef="#ctx0" brushRef="#br1" timeOffset="-173011.78">17060 17378 0,'-84'21'78,"41"127"-62,43-127-16,127-211 0,-275 402 0,148-191 16,0 0-16,0 0 0,0 0 0,0 0 15,21-21-15,0 0 0,1 22 0,-1-22 16,0 0-16,0 0 0,0 0 16,0 0-16,22-22 0,-22 22 0,0-21 15,21 0-15,-20 21 16,-1-21-16,0 0 0,0 0 0,0-1 15,0 1-15,1 0 0,-1 0 0,-21 0 16,0 0-16,0-1 16,0 44-1,0-1-15,0 0 16,0 0-16,0 0 0,0 0 16,0 1-16,0-1 0,0 21 0,0-21 15,0 0-15,0 1 0,0-1 16,0 0-16,0-42 47,21 21-47,-21-21 0,21 21 0,-21-22 15,0 1-15,0 0 0,0 0 0,21 0 16,-21 0-16,21-1 0</inkml:trace>
  <inkml:trace contextRef="#ctx0" brushRef="#br1" timeOffset="-172852.58">17547 17293 0,'0'-21'63,"0"42"-32</inkml:trace>
  <inkml:trace contextRef="#ctx0" brushRef="#br1" timeOffset="-172207.76">17907 17314 0,'0'85'31,"-42"0"0,84-255-31,-84 382 0,20-191 0,22 0 0,0 1 16,0-1-16,0 0 16,0 0-16,0-42 47,0 0-47,0 0 0,0-1 15,0 1-15,0 0 0,0 0 16,0-21-16,0 20 0,22 1 0,-22 0 15,21 21-15,-21-21 16,0 0-16,21 21 0,0 0 16,-21 21-1,0 0 1,0 0-16,0 0 0,0 1 0,21-1 16,-21 21-16,0-21 0,0 0 0,21 1 15,-21-1-15,0 0 16,0 0-16,22-21 0,-1 0 15,0-21 1,0 21 0,-21-21-16,0 0 0,21-1 15,-21 1-15,21 0 0,1-21 0,-22 21 16,21-1-16,-21 1 0,21 0 16,0 0-16,-21 0 0,0 0 15,21 21-15,0 0 0,-21 21 31,0 0-31,0 0 16,0 0-16,0 0 0,0 1 0,0-1 16,0 0-16,22 0 0,-22 0 15,0 0-15,21-21 0,-21 22 16,21-22-16,0 0 16,0 0-1,0 0 1,1 0-16,-1-22 0,0 22 15,0-21-15</inkml:trace>
  <inkml:trace contextRef="#ctx0" brushRef="#br1" timeOffset="-171480.52">18732 17336 0,'-21'-43'46,"-85"64"-30,106 1-16,127-22 0,-275 21 16,127-21-16,21 21 0,-21 0 15,21 0-15,-21 0 0,21 1 0,0-1 16,0 0-16,0 0 0,0 0 16,0 0-16,0 1 0,21-22 15,0 0-15,0 0 16,0 0-16,1-22 15,-1 22-15,0-21 16,-21 0-16,0 0 0,0 0 0,21 0 16,-21-1-16,21 1 15,-21 0-15,21 0 0,-21 0 0,0 0 16,0 42 15,0 0-31,0 0 16,0 0-16,0 0 0,0 1 15,0-1-15,0 0 0,0 0 0,0 0 16,0 0-16,0 1 0,0-1 0,22 0 16,-1-21-16,0 0 15,0 0-15,0 0 0,0 0 16,1-21-16,-1 21 16,0-21-16,0-1 0,0 1 15,0 0-15,1 0 0,-1-21 0,0 20 16,-21 1-16,21-21 0,0 0 15,-21-1-15,0 1 0,0 0 0,21-1 16,-21 1-16,0 0 0,0-1 0,0 22 16,0-21-16,0 21 0,0-1 15,0 1-15,-21 21 16,0 0-16,21 21 0,-21 1 16,0-1-16,0 0 0,21 0 15,0 21-15,0 1 0,-22-22 0,22 21 16,0 1-16,0-1 0,0-21 15,0 21-15,0-20 0,0 20 16,0-21-16,22 0 0,-22 0 0,21 1 16,0-1-16,0 0 15,0-21-15,0 0 0,1 0 16,-1 0-16,0-21 0,-21 0 16,21-1-16,0 1 15,-21 0-15,21 0 0</inkml:trace>
  <inkml:trace contextRef="#ctx0" brushRef="#br1" timeOffset="-170088.31">20764 15515 0,'0'0'0,"22"0"31,-22-21-31,0 0 16,0 0-1,0 0-15,0-1 16,0 1-16,0 0 15,0 0 1,0 0 0,0 42 15,0 0-15,0 0-16,0 0 0,0 22 15,0-22-15,0 21 16,0-21-16,0 22 0,0-1 0,0-21 15,0 22-15,0-22 0,0 21 0,0-21 16,0 22-16,0-22 0,0 0 16,0 0-16,0 0 0,0 0 15,0 1-15,0-44 47,0 1-47,0 0 16,21 0-16,0 0 0</inkml:trace>
  <inkml:trace contextRef="#ctx0" brushRef="#br1" timeOffset="-169832.24">21124 15748 0,'43'0'31,"-43"21"1,0 0-32,-43-63 0,86 106 0,-65-43 15,1 0-15,0 0 16,21 0-16,-21 0 0,21 1 16,-21-22-16,21 21 0,0 0 15,0-42 16</inkml:trace>
  <inkml:trace contextRef="#ctx0" brushRef="#br1" timeOffset="-169343.64">21632 15452 0,'21'-43'16,"-63"149"-16,63-169 0,0-1 0,1 43 0,-1 0 15,0 0-15,0 21 16,0-21-16,0 21 16,1 0-1,-1 0-15,0 21 16,-21 0-16,21 0 0,-21 0 15,0 0-15,0 1 0,0 20 0,0-21 0,0 0 16,0 22-16,0-22 0,-21 0 16,0 0-16,0 21 0,-1-20 15,-20-1-15,21 0 0,-21 0 0,20 0 16,1-21-16,-21 21 0,21-21 16,21 22-16,21-22 31,0 0-16,0 0-15,0 0 0,22 0 16,-22-22-16,0 22 0,0 0 0,0 0 16,1 0-16,-1 0 0,0-21 0,0 21 15,0 0-15,0 0 0,1 0 16,-1 0-16,0 0 16,0 0-1,-21-21 1,21 21-16,0 0 0</inkml:trace>
  <inkml:trace contextRef="#ctx0" brushRef="#br1" timeOffset="-169092.11">22288 15685 0,'0'0'46,"0"21"-30,0 0-16,0 0 0,0 0 16,0 0-16,0 1 0,0-1 0,-21 0 15,0 0-15,0 0 0,21 0 16,-21 1-16,0-1 0,21 0 0,-22 0 16,22-42 15</inkml:trace>
  <inkml:trace contextRef="#ctx0" brushRef="#br1" timeOffset="-168456.06">22818 15431 0,'0'-22'16,"0"1"-1,0 0-15,0 0 0,0 0 16,21 21-16,0-21 0,0-1 16,0 22-16,0 0 0,1-21 15,-1 21-15,0 0 0,0 0 16,0 0-16,0 0 0,1 21 15,-22 1-15,0-1 0,0 0 16,0 0-16,0 21 0,0-20 16,-22-1-16,1 0 0,0 21 0,-21-21 15,21 1-15,-22-1 0,1 0 16,21 0-16,-22-21 0,22 21 16,0-21-16,0 0 0,0 21 0,42-42 46,0 21-46,0-21 16,0 21-16,1 0 0,-1 0 0,0 0 16,0 0-16,0 0 0,0 0 15,1 0-15,-1 0 0,0 0 16,-21 21-16,21 0 0,0 1 16,-21-1-16,0 0 0,0 0 15,0 0-15,0 0 16,-21 1-16,0-22 0,0 21 0,0-21 15,-1 21-15,1-21 0,-21 0 16,21 0-16,0 21 0,-1-21 0,1 0 16,0 0-16,0 0 0,0 0 15,0 0-15,-1 0 0,1 0 0,21-21 47,21 21-31,1 0-16,-1-21 0,0 21 15,0 0-15</inkml:trace>
  <inkml:trace contextRef="#ctx0" brushRef="#br1" timeOffset="-168167.59">23326 15727 0,'-22'21'16,"44"-42"-16,-22 42 16,0 0-1,0 0-15,0 1 0,0-1 16,0 0-16,0 0 0,0 0 0,-22 0 16,22 1-1,-21-1-15,21 0 0,-21 0 0,21 0 16,0 0-16,0 1 0,0-1 15,0-42 17</inkml:trace>
  <inkml:trace contextRef="#ctx0" brushRef="#br1" timeOffset="-167495.96">23939 15473 0,'0'-42'0,"-63"169"0,126-212 16,-41 21-16,-22 86 46,0-1-46,-22 0 0,1 0 0,21 0 16,-21 0-16,21 1 0,-21-1 0,0 0 16,0 0-16,-1 0 0,22 0 15,-21 1-15,0-1 0,21 0 0,0 0 16,-21-21-16,21 21 16,21-21 30,0 0-46,0 21 16,1-21-16,-1 0 16,0 0-16,0 0 0,0 0 15,0 0-15,1 0 0,-1 0 0,0 0 16,-21-21-16,21 21 0,0-21 0,-21 0 16,21 21-1,1-21-15,-22 0 0,0-1 16,0 1-16,21 0 0,-21 0 15,0 42 17,-21 0-17,21 0-15,0 1 0,-22-1 16,1 0-16,21 0 0,-21 0 16,21 0-16,0 1 0,0-1 0,0 0 15,-21 0-15,21 0 0,-21 0 0,21 1 16,0-1-16,0 0 0,0 0 15,0 0 1,-21-21 0,21-21 15,0 0-15,21 21-16,-21-21 0</inkml:trace>
  <inkml:trace contextRef="#ctx0" brushRef="#br1" timeOffset="-167242.43">24384 15790 0,'0'43'32,"-21"63"-1,42-255-31,-63 319 0,20-149 15,22 0-15,0 0 0,-21 0 16,21 1-16,-21-1 0,0 0 16,21 0-16,-21-21 15</inkml:trace>
  <inkml:trace contextRef="#ctx0" brushRef="#br1" timeOffset="-166380.33">25040 15515 0,'0'-21'15,"21"21"-15,0-21 16,1 21-16,-1 0 16,0-21-16,0 21 0,0 0 15,0 0 1,1 0-16,-22-21 47,-22 21-16,1 0-31,0 0 16,0 0-16,0 0 0,0 0 0,-1 0 15,1 0-15,0 0 0,0 0 16,0 0-16,0 0 15,-1 0-15,22 21 16,-21-21-16,0 0 0,21 21 0,-21-21 16,0 21-16,0-21 0,-1 21 0,22 0 15,-21-21-15,0 22 0,21-1 16,0 0-16,-21-21 0,21 21 16,0 0-16,0 0 15,21-21 16,0 0-31,0 0 16,1 0-16,-1 0 16,0 0-16,0 0 0,0 0 0,0-21 15,1 21-15,-1 0 0,0 0 16,0 0 0,0 0-16,0 21 15,-21 1-15,22-1 16,-22 0-16,0 0 0,0 0 15,0 0-15,0 1 16,-22-22 0,1 21-16,0 0 0,-21-21 15,-1 21-15,22-21 0,0 0 16,0 0-16,0 0 0,0 0 16,-1 0-16,1 21 0,0-21 15,0 0-15,0 0 16,0 0-1,21-21 48,-22 21-63,1 0 16</inkml:trace>
  <inkml:trace contextRef="#ctx0" brushRef="#br1" timeOffset="-165167.9">20743 17145 0,'0'-21'16,"21"0"-16,-21 0 15,22 21-15,-22-22 0,0 1 16,21 0-16,0 0 16,-21 0-16,21 21 0,-21-21 0,21-1 15,0 22-15,1-21 16,-1 21-16,0 0 16,0 21-16,-21 1 0,21-1 0,0 21 15,-21-21-15,22 22 0,-22-22 16,0 21-16,0 0 0,0-20 0,0 20 15,0-21-15,-22 21 0,1-20 16,0-1-16,0 21 0,0-21 0,-22 0 16,22 1-16,-21-1 0,21 0 15,0-21-15,-1 0 0,1 21 16,0-21-16,0 0 0,0 0 0,21-21 16,-21 21-16,21-21 15,-22 0-15,22-1 0,0 1 16,0 0-16,0 0 0,0 0 0,0 0 15,22-1-15,-22 1 16,21 21-16,0 0 0,0 0 16,0 0-16,0 0 15,1 0-15,-1 21 0,0-21 16,0 22-16,-21-1 0,21-21 0,0 21 16,-21 0-16,22 0 0,-22 0 15,21 1-15,-21-1 16,21-21-1,0 0-15,0 0 32,0 0-32,1 0 0</inkml:trace>
  <inkml:trace contextRef="#ctx0" brushRef="#br1" timeOffset="-164888.29">21294 17272 0,'21'-21'78,"-21"0"-62,-21 63-16,63-84 0,-42 21 0,0-1 15,0 1 1,-21 21 15,0 0-31,21 21 16,21-21 15,0 0-31</inkml:trace>
  <inkml:trace contextRef="#ctx0" brushRef="#br1" timeOffset="-164615.79">21738 16997 0,'0'-127'47,"-21"275"-16,21-127-31,21-63 0,-42 127 15,0-64-15,21 0 0,0 21 16,-21-21-16,21 1 0,0-1 0,0 0 16,0 0-16,0 0 0,0 0 15,0 1-15,0-1 16</inkml:trace>
  <inkml:trace contextRef="#ctx0" brushRef="#br1" timeOffset="-164324.33">22310 17314 0,'21'-42'31,"-64"106"-31,65-86 0,-1 1 16,-21 42 0,0 1-16,0-1 0,-21 0 15,-1 0 1,1 0-16,21 0 0,-21-21 0,0 22 16,0-1-16,21 0 0,-21-21 15,21 21-15,-22-21 0,22-21 31</inkml:trace>
  <inkml:trace contextRef="#ctx0" brushRef="#br1" timeOffset="-163688.41">23177 16912 0,'0'-21'0,"0"42"0,0-63 0,-21 21 16,21 0-16,0-1 15,0 1-15,0 0 0,0 0 16,21 21-16,1 0 15,-1 0-15,0 0 16,0 0-16,0 0 0,0 0 16,1 0-16,-22 21 0,21 0 0,-21 0 15,0 1-15,0-1 0,0 0 16,0 0-16,0 0 0,-21 0 0,-1 1 16,1-1-16,-21 0 0,0 0 15,20 0-15,-20 0 0,0 1 0,21-22 16,-1 0-16,1 21 0,0-21 15,42 0 1,0-21 0,22 21-16,-22 0 15,0 0-15,0 0 0,22 0 16,-22 0-16,0 0 0,0 0 0,0 0 16,22 21-16,-22 0 0,0-21 15,-21 21-15,21 0 0,-21 0 0,0 1 16,0-1-16,0 0 15,0 0-15,-21 0 0,0-21 16,0 21-16,-1 1 0,1-22 0,0 0 16,0 21-16,0-21 0,-22 0 15,22 0-15,0 0 0,0 0 0,0 0 16,0 0-16,-1 0 0,1 0 16,0 0-16,0 0 31,21-21 0,21 21-31,0-22 0</inkml:trace>
  <inkml:trace contextRef="#ctx0" brushRef="#br1" timeOffset="-163395.45">23558 17209 0,'22'-22'16,"41"1"15,-42 0-31,-127 85 16,233-149-16,-127 64 0,0 0 16,0-1-1,-21 22 1,0 0-16,0 0 0,0 0 15,0 0-15,-1 0 16,1 22-16,21-1 16,21-21 15</inkml:trace>
  <inkml:trace contextRef="#ctx0" brushRef="#br1" timeOffset="-162698.28">24151 16891 0,'-21'-42'16,"21"21"-1,42 105-15,-63-105 0,0-64 0,21 64 16,0 0-1,21 21-15,-21-21 0,0 42 47,0 0-47,0 0 16,-21 1-16,0 20 0,0-21 0,21 21 16,-22-20-16,1 20 0,0 0 0,0-21 15,0 1-15,21 20 0,-21-21 16,-1 0-16,1 0 0,21 1 15,21-22 32,1-22-47,-1 22 16,0-21-16,0 21 0,0 0 16,0 0-1,1 0-15,-1 0 0,0 0 16,0-21-16,0 21 15,0 0-15,-21-21 0,22 0 16,-1 0 0,0-1-16,-21 1 15,0 0-15,0 0 0,0 0 16,0 0-16,0-1 16,0 44 15,0-1-31,-21-21 0,21 21 15,-21 21-15,21-21 0,-22 1 16,22-1-16,0 0 0,0 21 0,0-21 16,-21 1-16,21-1 0,0 0 15,-21 0-15,21 0 0,0 0 16,0 1-16,21-22 62</inkml:trace>
  <inkml:trace contextRef="#ctx0" brushRef="#br1" timeOffset="-162436.27">24596 17209 0,'21'0'31,"-42"0"-31,42 63 31,-21-42-31,-21 0 0,-1 1 16,1-1-16,0 0 16,0 0-16,0-21 15,21 21-15,-21-21 0,21 21 16,-22-21-16</inkml:trace>
  <inkml:trace contextRef="#ctx0" brushRef="#br1" timeOffset="-161656.1">25442 16701 0,'0'-22'0,"0"44"0,-21-44 0,21 1 15,-21 0-15,21 0 16,-21 21 0,21 21-16,0 0 15,-21 0-15,21 1 0,0 20 0,0-21 16,-22 21-16,22 1 0,-21-22 0,0 21 15,21-21-15,0 22 16,-21-22-16,0 0 0,21 0 0,-21 0 0,21 1 16,0-1-1,-22-21-15,44 0 32,-1-21-17,0 21-15,-21-22 0,21 22 0,0 0 16,0 0-1,1 0-15,-1 0 0,0 0 16,0 0-16,0 0 0,0 0 16,1 0-16,-22-21 15,21 0-15,-21 0 0,0 0 16,0 0-16,0-1 16,0 1-16,0 0 0,0 0 15,0 0-15,0 0 0,0 42 31,0 0-15,-21 0-16,21 21 0,-22-20 16,22-1-16,0 21 0,0-21 15,-21 0-15,21 1 0,-21 20 0,21-21 16,0 0-16,0 0 0,0 1 16,0-1-16,-21 0 0,21 0 15,0 0-15,-21 0 16,21-42 31,0 0-32,21 21-15,0-21 0</inkml:trace>
  <inkml:trace contextRef="#ctx0" brushRef="#br1" timeOffset="-161372.14">25760 17018 0,'21'0'63,"-42"0"-63,63 0 15,-42-21 1,-21 21 31,0 0-47,0 0 15,42 0 17</inkml:trace>
  <inkml:trace contextRef="#ctx0" brushRef="#br1" timeOffset="-160680.05">26289 16806 0,'0'-63'31,"0"126"-31,21-126 15,0 63-15,0 0 16,1 0-16,-1 0 0,0 0 0,0 0 16,0 0-16,0-21 15,1 21-15,-22-21 16,0-1 0,0 1-1,-22 21-15,1 0 16,0 0-16,0 0 15,0 0-15,0 0 0,-1 0 16,1 0-16,0 21 16,0-21-16,21 22 0,-21-1 15,0 0-15,-1 0 0,1-21 0,21 21 16,-21 0-16,0 1 0,0-1 0,0 0 16,21 0-16,0 0 0,0 0 15,0 1-15,0-1 16,0 0-1,21-21-15,0 0 16,0 0-16,0 0 0,0 0 16,1 0-16,-1 0 0,0 0 15,0 0 1,0 0-16,0 0 16,1 21-16,-1 0 15,-21 0-15,0 1 0,21-1 16,-21 0-16,0 0 15,0 0-15,0 0 0,0 1 16,0-1-16,-21-21 16,21 21-16,-21-21 0,-1 0 0,1 0 15,0 0-15,0 0 0,0 0 0,0 0 16,-1 0-16,1 0 0,0 0 16,0 0-16,0 0 0,0 0 15,-1 0-15,1 0 16,0 0 15,21-21-31</inkml:trace>
  <inkml:trace contextRef="#ctx0" brushRef="#br1" timeOffset="-158811.35">19537 15663 0,'0'-21'16,"0"0"-1,21 0 1,0 21-16,-21-21 0,21 21 16,0-21-16,1 21 0,-22-22 15,21 22-15,-21-21 0,21 21 0,-21-21 16,0 0-16,0 0 31,-21 21-31,0 0 16,-1 0-16,1 21 15,0 0-15,0 0 0,21 0 16,0 1-16,-21-1 0,21 0 16,-21 0-16,21 0 0,0 0 15,0 1-15,0-1 0,0 0 16,21-21-16,0 0 0,-21 21 16,21-21-16,0 0 0,0 0 0,1 0 15,-1 0-15,0 0 16,-42 0 15,0 0-31,-1 0 0,-20 21 16,21 0-16,0-21 15,0 22-15,-1-1 0,22 0 16,0 0-16,0 0 16,0 0-16,0 1 0,0-1 15,0 0-15,22-21 16,-1 0-1,0 0-15,0 0 0,0 0 0,0 0 16,1 0-16,-1 0 0</inkml:trace>
  <inkml:trace contextRef="#ctx0" brushRef="#br1" timeOffset="-158419.34">20172 15727 0,'-43'-42'31,"-41"42"-15,211 42-1,-275-84-15,126 63 0,22 0 0,-21 0 16,21 0-16,-21-21 0,21 21 16,21-21-1,0 0 1,1 0-16,-1 0 0,0 0 15,0 0-15,0 0 16,0-21-16,1 21 0,-1 0 16,0 0-1,-21 21 1,0 1-16,0-1 0,0 21 0,0-21 16,0 22-16,0-22 0,-21 21 0,21-21 15,-21 22-15,21-1 0,0-21 16,-22 21-16,22-20 0,-21-1 0,21 21 15,-21-21-15,21 0 0,0 1 16</inkml:trace>
  <inkml:trace contextRef="#ctx0" brushRef="#br1" timeOffset="-157588.06">19621 17039 0,'22'-21'15,"-44"42"-15,65-42 0,-22 0 0,0 21 0,0-21 16,-21 0-16,21 21 0,-21-22 16,0 1-16,0 0 0,0 0 15,-21 21 17,0 0-32,0 21 15,0 0-15,21 0 0,-21-21 16,21 22-16,0-1 0,0 0 0,0 0 15,0 0-15,0 0 16,21-21 0,0 0-16,0 0 0,0 0 15,0 0-15,1 0 16,-1 0-16,0 0 0,-42 0 31,0 0-15,-1 0-16,1 22 0,0-1 0,0-21 15,0 21-15,0 0 0,-1 0 16,1 0-16,0 1 0,21-1 16,0 0-16,0 0 0,0 0 15,21-21-15,0 21 16,1-21-16,-1 0 0,0 0 16,0 0-16,0 0 0,0 0 15,1 0-15,-1 0 0,0 0 0,0 0 16,21-21-16,-20 0 0,-1 21 0</inkml:trace>
  <inkml:trace contextRef="#ctx0" brushRef="#br1" timeOffset="-157219.75">20024 17166 0,'-170'64'93,"170"-43"-93,21-21 32,128-85-32,-276 170 0,148-85 0,0-21 15,0 21-15,0 0 0,0 0 32,-21 21-32,0 0 15,0 0-15,0 0 0,0 1 0,0 20 16,-21 0-16,0-21 0,21 22 15,0 20-15,-21-20 0,21-1 0,-21 0 16,21 1-16,-21-1 0,21 21 16,0-41-16,0 20 0,-22 0 0,22-21 15,0 1-15,0-1 0,0 0 16,22-42 15,-22 0-31,0-1 0,21 1 16,-21 0-16,21-21 0</inkml:trace>
  <inkml:trace contextRef="#ctx0" brushRef="#br1" timeOffset="-156994.15">20214 17018 0,'21'0'16,"-84"42"-16,105-84 0,-21 21 16,-21 42 31,0 0-47</inkml:trace>
  <inkml:trace contextRef="#ctx0" brushRef="#br1" timeOffset="-156816.48">20256 17314 0,'0'22'63,"0"-86"-48</inkml:trace>
  <inkml:trace contextRef="#ctx0" brushRef="#br1" timeOffset="-156187">20426 15685 0,'0'21'78,"-21"-21"-78,21 21 16</inkml:trace>
  <inkml:trace contextRef="#ctx0" brushRef="#br1" timeOffset="-156036.28">20426 15960 0,'-64'84'78,"128"-168"-78,-107 211 15,65-106-15</inkml:trace>
  <inkml:trace contextRef="#ctx0" brushRef="#br1" timeOffset="-155395.96">20235 17230 0,'0'21'16</inkml:trace>
  <inkml:trace contextRef="#ctx0" brushRef="#br0" timeOffset="-18159.86">15473 5334 0,'-21'0'0,"21"21"16,-22-21-16,1 0 15,0 0 17,0 0-17,42 0 32,0 0-47,0 0 16,1 0-16,-1 0 0,0 0 15,0 0-15,0 0 0,0 0 0,1 0 16,20 0-16,-21 0 0,21 0 0,-20 0 16,20 0-16,-21 0 0,21 0 15,1 0-15,-1 0 0,0 0 0,22 21 16,-22-21-16,22 0 0,-1 0 16,170 22-1,-169-22-15,-1 0 0,-21 0 0,22 0 16,-22 21-16,22-21 0,-22 0 0,0 0 15,1 0-15,-1 0 0,0 0 0,-20 0 16,20 0-16,0 0 0,-21 0 0,1 0 16,20 0-16,-21 0 0,0 0 0,0 0 15,1 0-15,-1 0 16,-42 0 62,-1 0-78,1 0 0,0 0 16,0-21-16,0 21 0,0 0 0,-22 0 15,22 0-15</inkml:trace>
  <inkml:trace contextRef="#ctx0" brushRef="#br0" timeOffset="-17436.1">15473 5461 0,'1460'64'297,"-2455"-149"-281,530 106-16,1904 21 140</inkml:trace>
  <inkml:trace contextRef="#ctx0" brushRef="#br0" timeOffset="-15523.64">20955 4953 0,'-21'0'16,"0"0"-1,-1 0 1,1 0-16,0 0 16,0 0-16,0 0 15,0 0-15,-1 0 16,1 0-16,0 0 15,0 0-15,21 21 16,0 0 47,21-21-63,0 0 15,0 0-15,1 0 0,-1 0 16,0 0-16,0 0 0,0 0 15,22 0-15,-22 0 0,21 0 0,-21 0 16,22 0-16,-1 22 0,0-22 0,1 0 16,-1 0-16,0 0 0,22 0 0,-22 0 15,22 0-15,-1 0 0,1 0 0,-22 0 16,21 0-16,22 0 0,-21 0 0,-1 0 16,1 0-16,-22 0 0,21 0 15,1 0-15,-22 0 0,22 0 0,-1 0 16,-20 0-16,-1 0 0,0 0 0,1 0 15,-1 0-15,0 0 0,-21 0 16,22 0-16,-22 0 0,0 0 0,0 0 16,0 0-16,1 0 0,-1 0 15,-21-22 32,0 1 0,-21 21-31,-1 0-16,1-21 0,0 21 15,0 0-15,-21 0 0,20 0 0,-20 0 16</inkml:trace>
  <inkml:trace contextRef="#ctx0" brushRef="#br0" timeOffset="-14682.35">20913 5165 0,'-22'0'0,"44"0"0,-65 0 15,22 21 1,0-21-16,0 0 0,0 0 16,-1 0-16,1 0 15,0 0 1,0 0-16,42 0 125,0 0-109,0 0-16,1 0 0,-1 0 15,21 0-15,-21 0 0,0 0 16,1 0-16,-1 0 0,21 0 0,0 0 15,1 0-15,-1 0 0,22 0 0,-1 0 16,22 0-16,-22 0 0,22 0 0,0 0 16,-1 0-16,1 0 0,-22 0 0,22 0 15,-21 0-15,20 0 0,-20 0 16,-1 0-16,1 0 0,-1 0 16,-20 0-16,20 0 0,1 21 0,-1-21 15,1 0-15,-1 0 0,-21 0 0,22 0 16,-1 0-16,-20 0 0,-1 0 0,-21 0 15,0 0-15,1 0 0,-1 0 0,-42 0 110,21-21-79</inkml:trace>
  <inkml:trace contextRef="#ctx0" brushRef="#br0" timeOffset="4201.61">10118 3810 0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3T13:48:08.3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1757 614 0,'0'0'0,"0"21"16,0 0-1,0 0 16,21-21 1,0 0-17,0 0-15,-21-21 16,21 21-16,1 0 0,-22-21 16,0 0-16,21 21 0,-21-21 0,21 21 15,-21-21-15,0-1 16,0 1-16,0 0 0,0 0 15,0 0-15,0 0 16,0-1-16,-21 1 16,0 0-16,-1 21 0,1 0 15,0 0-15,0-21 16,0 21-16,0 0 0,-22 0 16,22 0-16,0 21 0,0 0 15,0 0-15,-1-21 0,-20 22 16,21-1-16,0 0 0,-22 0 0,22 21 15,0-20-15,0-1 0,0 0 16,-22 21-16,22-21 0,21 22 0,-21-22 16,21 21-16,-21-21 0,21 22 15,0-22-15,0 21 0,0-21 0,0 1 16,0-1-16,0 0 0,0 0 16,21 0-16,0 0 0,0 1 0,-21-1 15,22-21-15,20 21 16,-21-21-16,0 21 0,0-21 0,1 0 15,-1 21-15,21-21 0,-21 0 16,0 21-16,1-21 0,-1 22 0,0-22 16,0 21-16,0-21 0,0 0 0,1 21 15,-22 0-15,21-21 16,-21 21-16,21 0 0,-21 1 16,0-1-16,0 0 15,0 0-15,-21 0 0,0 0 16,-1-21-16,1 22 0,0-1 15,0-21-15,-21 21 0,20-21 16,-20 0-16,0 0 0,21 0 16,-22 0-16,1 0 0,0 0 0,20 0 15,-20 0-15,0 0 0,21 0 16,-22 0-16,22 0 0,0 0 0,0-21 16,0 21-16,-1 0 0,1 0 15,21-21-15,-21 21 16,0 0-1,21-22 1,21 22 0,0-21-1,0 0-15,1 21 0,-1-21 16</inkml:trace>
  <inkml:trace contextRef="#ctx0" brushRef="#br0" timeOffset="600.24">2032 1270 0,'0'21'16,"0"-42"62,21 21-78,0-21 16,0 21-16,-21-21 0,22 21 0,-1-21 15,0-1 1,0 1-16,-21 0 0,0 0 16,0 0-16,0 0 15,0-1 1,-21 22-16,0 0 16,0 0-16,-1 0 15,1 0-15,0 22 16,0-1-16,21 0 15,-21 0-15,0 21 0,21-20 0,-22-1 16,22 0-16,0 21 0,0-21 16,0 1-16,-21-1 0,21 0 15,0 0-15,0 0 0,0 0 0,0 1 16,0-1-16,0 0 16,0 0-16,21-21 0,1 0 15,-1 21-15,0-21 16,0 0-16,0 0 0,0 0 0,1 0 15,-1 0-15,0 0 0,0-21 16,0 21-16,0-21 0,1 21 0,-1-21 16,0 0-16,0-1 0</inkml:trace>
  <inkml:trace contextRef="#ctx0" brushRef="#br0" timeOffset="1060.38">2730 1016 0,'0'0'0,"0"-21"16,0 0-16,0 0 15,-21 21-15,0 0 16,0 0 0,0 0-1,21 21-15,0 0 16,0 0-16,0 0 0,0 22 0,-21-22 15,21 0-15,0 21 16,0 1-16,-22-22 0,22 21 0,0 0 16,0-20-16,-21 20 0,21 0 15,-21 1-15,21-1 0,0 0 0,0 1 16,-21 20-16,21-21 0,0 22 0,-21-22 16,21 22-16,0-22 0,0 22 15,0-22-15,0 0 0,-21 1 0,21-1 16,-22 0-16,22 1 0,0-1 0,0 0 15,-21 1-15,21-1 0,0-21 16,-21 21-16,21-20 0,0-1 16,0 0-16,0 0 0,0 0 0,0 0 15,0 1-15,-21-22 16,21-22 15,0 1-31,0 0 0,0 0 0,0 0 16,0 0-16,21-22 0,-21 1 0,21 0 15</inkml:trace>
  <inkml:trace contextRef="#ctx0" brushRef="#br0" timeOffset="1520.53">2625 1164 0,'0'0'0,"-22"-63"16,1 63-16,21-21 16,-21-1-16,21 1 15,0 0-15,0 0 0,21 0 16,0 0-16,1 21 16,-1 0-16,0-22 0,0 22 0,0 0 15,0 0-15,1 0 0,-1 0 16,0 0-16,0 22 0,0-22 0,0 21 15,1 0-15,-1 0 16,0 0-16,-21 22 0,0-22 0,0 0 16,0 21-16,0-21 0,0 1 0,0 20 15,0-21-15,-21 0 0,0 0 16,21 1-16,-22-1 0,1 0 0,21 0 16,-21-21-16,0 21 0,21 0 15,-21-21-15,0 22 0,-1-22 16,22 21-1,-21-21-15,0 0 16,0 0 0,21-21 15,0-1-31,0 1 16,0 0-16</inkml:trace>
  <inkml:trace contextRef="#ctx0" brushRef="#br0" timeOffset="2848.74">3238 1355 0,'0'21'15,"0"-42"64,22 0-79,-1 21 15,0-22-15,-21 1 0,21 0 16,0 0-16,0 0 0,-21 0 0,22-22 15,-1 22-15,-21 0 0,0-21 0,0 20 16,0-20-16,21 21 0,-21 0 16,0 0-16,0-1 0,0 1 0,0 0 15,0 0 1,-21 21-16,0 0 16,-1 21-16,1-21 15,21 21-15,0 22 0,-21-22 0,0 0 16,21 21-16,-21-21 0,21 22 15,0-22-15,0 21 0,0-21 16,0 1-16,0-1 0,0 0 0,0 0 16,0 0-16,0 0 0,21-21 15,0 22-15,0-22 0,-21 21 16,21-21-16,1 0 16,-1 0-16,0 0 0,0 0 15,0 0-15,0 0 0,1 0 16,-1 0-16,0-21 15,0 21-15,0-22 0,0 1 0,1 0 16,-1 0-16,0 0 0,0 0 0,-21-1 16,21 1-16,0 0 15,-21-21-15,0 21 0,0-1 0,22 1 16,-22 0-16,0 0 0,0 0 16,-22 21-1,1 21 1,21 0-1,-21 0-15,21 0 0,-21-21 16,21 22-16,21-22 31,0 0-31,0 0 0,1 0 16,-1 0-16,0 0 0,0-22 16,0 22-16,0-21 0,1 21 15,-22 21 32,0 1-47,0-1 16,0 42-16,0-42 15,0 1-15,0-1 0,0 0 0,0 0 16,0 0-16,0 0 0,0 1 16,0-1-16,0 0 15,0 0 1,21-21-16,0 0 15,0 0 1,0-21-16,0 21 0,1-21 16,-1 0-16</inkml:trace>
  <inkml:trace contextRef="#ctx0" brushRef="#br0" timeOffset="3376.31">4424 1058 0,'0'0'0,"0"-21"0,0 0 0,0 0 16,0 0-16,0 0 16,0-1-16,0 1 15,-21 21 1,-1 0-16,1 0 0,0 0 16,0 0-16,21 21 0,-21 1 0,0-1 15,-1 0-15,1 21 0,21-21 16,-21 22-16,21-22 0,-21 21 0,21-21 15,-21 22-15,21-22 0,0 0 0,0 0 16,0 0-16,0 1 0,0-1 16,21-21-16,0 21 0,0-21 15,0 0-15,1 0 16,-1 0-16,0-21 0,0 0 0,0 21 16,0-22-16,1 1 0,-22 0 0,0 0 15,21 0-15,-21 0 16,21-1-16,-21-20 0,0 21 0,21-21 15,-21 20-15,0 1 0,0 0 0,0 0 16,0 0 0,0 42-1,0 0-15,0 0 0,0 0 16,0 1-16,0 20 0,0-21 16,0 0-16,0 22 0,0-22 0,0 0 15,0 0-15,0 0 0,0 0 0,0 1 16,0-1-16,0 0 15,21 0 1,0-21-16,1 0 16,-1 0-16,0 0 15,0-21-15,0 0 0,0 21 0,1-21 16,-1-1-16</inkml:trace>
  <inkml:trace contextRef="#ctx0" brushRef="#br0" timeOffset="3713.19">5016 445 0,'0'-22'0,"0"44"0,-21-65 16,21 22-16,0 0 0,-21 21 16,0 0-16,21 21 15,0 0 1,0 0-16,0 22 0,0-1 0,-21 0 15,21 1-15,-21 20 0,21-20 16,0 20-16,0 1 0,-22-1 0,1-21 16,21 22-16,-21-22 0,21 1 0,0-1 15,0 0-15,-21 1 0,21-22 16,-21 21-16,21-21 0,0 0 0,-21 1 16,21-1-16,0 0 0,0 0 15,21-21 1,0 0-1,0 0-15,0-21 0,0 0 16,1 21-16,-1-21 0,0-1 0</inkml:trace>
  <inkml:trace contextRef="#ctx0" brushRef="#br0" timeOffset="4142.47">5143 995 0,'0'-21'0,"0"42"0,0-63 16,0 63 15,-21-21-31,21 21 16,-21 0-16,21 0 0,0 0 0,0 22 15,0-22-15,-21 0 0,21 0 16,0 22-16,0-22 0,-21 0 0,21 0 16,0 0-16,0 0 0,0 1 15,0-1-15,21-21 16,0 21-16,0-21 0,0 0 15,1 0-15,-1 0 0,0 0 0,0-21 16,0 0-16,0-1 0,1 1 16,-1 21-16,0-42 0,-21 21 15,0 0-15,21-1 0,-21-20 0,0 0 16,0 21-16,0-22 0,0 22 0,0-21 16,-21 21-16,21-1 0,-21 1 15,0 0-15,-1 21 0,1 0 16,0 0-16,0 0 0,0 0 15,0 21-15,-1 0 0,1-21 16,21 22-16,0-1 0,-21-21 0,21 21 16,-21 0-16,42-21 47</inkml:trace>
  <inkml:trace contextRef="#ctx0" brushRef="#br0" timeOffset="4404.06">4805 720 0,'-21'0'0,"42"0"16,-64 0-16,43-21 16,22 21-16,20 0 15,-21 0-15,0-22 0,22 22 16,-1 0-16,-21 0 0,21-21 0,-20 21 15,20 0-15,-21 0 0,0 0 16,0 0-16,1 0 0,-1 0 16,0 0-16,0 0 47,0 0-32</inkml:trace>
  <inkml:trace contextRef="#ctx0" brushRef="#br0" timeOffset="4892.71">5440 868 0,'-21'0'16,"42"0"-16,-64 0 0,43-21 15,22 21 17,-1 0-32,0 21 15,0 0-15,0-21 0,0 21 16,1 0-16,-1 1 0,0 20 16,0-21-16,0 0 0,0 0 0,-21 22 0,0-22 15,0 0-15,22 0 16,-22 22-16,0-22 0,0 0 0,0 0 15,0 0-15,0 0 0,0 1 16,0-44 31,0 1-47,0 0 0,0 0 16,0 0-16,0 0 0,0-1 15,0-20-15,0 21 0,0 0 0,0-22 16,0 22-16,0-21 0,21 21 0,-21 0 15,0-1-15,21 1 16,0 0-16,0 0 0,-21 0 16,21 21-1,1 0-15,-1 0 0,0 0 16,0 0 0,0 0-16</inkml:trace>
  <inkml:trace contextRef="#ctx0" brushRef="#br0" timeOffset="5456.67">6308 931 0,'21'-42'15,"0"42"-15,-21-21 16,0 0-16,21 0 0,0 21 0,-21-22 15,0 1-15,0 0 0,0 0 16,-21 21 15,0 0-31,0 0 0,0 21 16,-1 0-16,1 0 0,0 1 0,0-1 16,0 0-16,0 0 0,-1 0 15,1 0-15,21 1 0,0-1 16,-21 0-16,21 0 0,0 0 15,0 0-15,0 1 16,21-22 0,0 0-16,1 21 0,-1-21 15,0 0-15,0 0 0,0 21 16,0-21-16,1 0 0,-1 21 16,0-21-16,0 21 15,0 0-15,-21 1 31,0-1-31,0 0 16,-21 0-16,0-21 0,0 0 16,21 21-16,-21-21 0,-1 21 15,1-21-15,0 0 0,0 0 0,21 22 16,-21-22-16,0 0 0,-1 0 16,1 0-16,0 0 0,0 0 15,0 0 1,0 0-1,-1 0-15,1 0 16</inkml:trace>
  <inkml:trace contextRef="#ctx0" brushRef="#br0" timeOffset="6180.34">1968 1820 0,'-21'22'0,"42"-44"0,-63 44 0,21-22 16,0 0-1,21 21 17,21-21-1,0 0-31,0 0 0,0 0 16,1 0-16,20 0 0,-21 0 15,21 0-15,1 0 0,20 0 0,1 0 16,-1 0-16,22 0 0,0 0 15,-1 0-15,1 0 0,21 0 0,0 0 16,-22-21-16,43 21 0,-21 0 0,21 0 16,-21-22-16,21 22 15,0 0-15,0 0 0,0-21 0,21 21 16,-21 0-16,0 0 0,-21 0 0,21-21 16,-21 21-16,0 0 0,-1 0 15,-20-21-15,0 21 0,-1-21 0,1 21 16,-21 0-16,-1-21 0,1 21 0,-1 0 15,-21-22-15,22 22 0,-22 0 0,1-21 16,-22 21-16,21 0 0,-21 0 16,0 0-16,1-21 0,-1 21 0,0 0 15,-42 0 17,0 0-17,-1 0-15,1 0 0,-21 0 16,21 0-16,-22 0 0,1 0 0</inkml:trace>
  <inkml:trace contextRef="#ctx0" brushRef="#br0" timeOffset="6827.48">2074 2011 0,'-21'0'16,"42"0"-16,-63 0 0,21 0 0,0 0 15,42 0 48,0 0-63,0 0 0,0 0 16,22 0-16,-1 0 0,0 0 0,1 0 15,20-21-15,1 21 0,20-21 16,1 21-16,0 0 0,-1 0 0,1-22 15,21 22-15,-22 0 0,22 0 16,0-21-16,0 21 0,21 0 0,0 0 16,-21 0-16,21-21 0,0 21 0,-21 0 15,21 0-15,-22 0 0,22 0 16,-21 0-16,0-21 0,-21 21 0,-1 0 16,1 0-16,0 0 0,-22 0 15,1-21-15,-1 21 0,-20 0 0,-1 0 16,0 0-16,1-21 0,-22 21 15,0 0-15,0 0 0,0 0 0,0 0 16,1 0-16,-22-22 0,21 22 0,0 0 94,-21-21-94,21 21 31</inkml:trace>
  <inkml:trace contextRef="#ctx0" brushRef="#br0" timeOffset="8926.96">7916 1334 0,'0'0'0,"-21"0"0,0 0 15,-21 0-15,20 0 0,1 0 16,0 0-16,0 0 0,-21 0 0,20 0 16,1 0-16,-21 0 0,21 0 15,0 21-15,-1-21 0,1 0 16,0 0-16,21 21 15,21-21 1,22 0-16,-1 0 0,0 0 16,22 0-16,-1 0 0,1 0 15,-1 0-15,1 0 0,-1 0 16,22-21-16,-22 21 0,1 0 0,-1 0 16,22 0-16,-21-21 0,-22 21 0,21 0 15,-20 0-15,20 0 0,-20 0 16,-22 0-16,21 0 0,-21-22 0,22 22 15,-22 0-15,0 0 0,0 0 16,-21-21-16,21 21 0,-21-21 16,0 0-1,-21 0 1,0 21-16,0 0 16,0 0-16,-22-21 0,22 21 15,0 0-15,0 0 0,0 0 0,-1 0 16,1-22-16,0 22 0,0 0 15,42 0 17,0 0-17,0 0-15,1 0 0,-1 0 0,0 0 16,21 0-16,-21 0 0,1 22 0,-1-22 16,0 21-16,0-21 0,-21 21 15,0 0-15,0 0 0,0 0 16,0 1-16,0-1 0,-21 0 15,0-21-15,0 21 0,-1 0 16,1 0-16,0 1 0,0-1 0,0-21 16,0 21-16,-1 0 0,1-21 0,0 21 15,0-21-15,0 21 16,0-21 0,21-21-1,21 0-15,21 0 0,-21 0 16</inkml:trace>
  <inkml:trace contextRef="#ctx0" brushRef="#br0" timeOffset="9622.18">10393 1270 0,'0'0'0,"0"-21"16,0 0 0,0 0-16,0-1 15,0 1-15,0 0 0,0 0 16,0 0-16,0 0 0,0-22 15,0 22-15,0 0 0,0 0 0,0 0 16,-21-1-16,-1 22 0,1-21 16,21 0-16,-21 21 0,0 0 0,0 0 15,0 0-15,-1 0 0,1 21 0,-21 0 16,21 1-16,0-1 0,-22 0 16,22 21-16,0-21 0,0 22 0,0-1 15,-1-21-15,1 22 0,0-1 0,21-21 16,-21 21-16,21-20 0,0 20 15,0-21-15,0 0 0,0 0 16,0 1-16,21-1 0,0-21 16,0 0-16,1 0 0,-22 21 15,21-21-15,0 0 0,0 0 0,0 0 16,22 0-16,-22-21 0,0 0 0,0-1 16,0 22-16,22-21 0,-22 0 0,0 0 15,0-21-15,0 20 0,0-20 16,-21 21-16,0 0 0,22-22 0,-22 22 15,21 0-15,-21 0 0,0 0 16,0 0-16,0 42 31,0 0-31,-21 21 0,21-21 16,-22 1-16,22-1 0,0 21 16,0-21-16,0 0 0,0 1 0,0-1 15,0 0-15,0 0 0,0 0 0,0 0 16,0 1-16,0-1 15,22-21-15,-1 0 16,0 21-16,0-21 0,0 0 16,0 0-16,1-21 15,-1 21-15,0-21 0,-21-1 0</inkml:trace>
  <inkml:trace contextRef="#ctx0" brushRef="#br0" timeOffset="10048.48">10668 1164 0,'0'0'0,"0"-21"0,0 0 16,0 0-16,0 0 0,21-1 15,0 22 1,0 0-16,1 0 16,-1 0-16,0 0 0,0 0 0,0 22 15,0-1-15,1 0 0,-1 0 16,-21 0-16,21 0 0,0 1 15,-21-1-15,0 21 0,0-21 0,0 0 16,0 1-16,0-1 0,0 0 16,0 0-16,0 0 0,0 0 0,-21 1 15,0-1-15,0-21 16,21 21-16,0-42 31,0 0-31,0-22 16,0 22-16,0 0 15,0-21-15,0 20 0,21 1 16,0 0-16,-21 0 0,21 0 16,-21-22-16,21 22 0,0 0 0,1 0 15,-1 0-15,-21 0 16,21 21-16,0 0 0,0-22 16,0 22-16,1 0 15,-1 0 1</inkml:trace>
  <inkml:trace contextRef="#ctx0" brushRef="#br0" timeOffset="10420.08">11282 1334 0,'0'0'16,"42"0"-1,-21 0-15,0 0 16,1 0-16,-1 0 0,0 0 0,0 0 15,0-22-15,0 22 0,1-21 0,-1 0 16,0 0-16,-21 0 0,21 0 16,-21-1-16,0 1 15,0 0-15,0 0 0,0 0 0,0 0 16,-21 21 0,0 0-16,0 0 0,-1 0 15,1 21-15,0 0 0,0 0 0,0 0 16,0 0-16,-1 1 0,22-1 0,-21 0 15,21 21-15,-21-21 16,21 1-16,0-1 0,0 0 0,0 0 16,0 0-16,21 0 0,0 1 0,1-22 15,-1 0-15,0 21 0,0-21 0,0 0 16,0 0-16,1 0 0,-1 0 16,0 0-16,0 0 0,0-21 15,0-1-15,1 22 0,-1-21 0,0 0 16</inkml:trace>
  <inkml:trace contextRef="#ctx0" brushRef="#br0" timeOffset="11177.96">13102 931 0,'0'0'0,"21"-21"0,-21 0 16,0 0-16,21 0 0,-21 0 15,0-1-15,0 1 0,0 0 0,0 0 16,0 0-16,0 42 47,0 0-47,0 21 0,0-20 0,0 41 15,0-21-15,0 1 0,0 20 16,0-20-16,-21 20 0,21-21 0,0 22 16,0-22-16,0 22 0,0-22 0,0 0 15,-21 1-15,21-1 0,0 0 0,0 1 16,0-1-16,0-21 0,0 0 15,21 1-15,0-1 0,1-21 0,-1 0 16,0 0-16,0 0 0,0 0 0,0 0 16,22-21-16,-22-1 15,0 1-15,0-21 0,22 21 0,-22-22 16,0 1-16,21 0 0,-21-1 0,1 1 16,-1-21-16,0-1 0,0 22 15,0-22-15,0 1 0,-21 20 0,0-20 16,0 21-16,0-1 0,0 1 0,0 0 15,0 20-15,0 1 0,0 0 16,0 0-16,0 0 0,-21 21 31,21 21-31,0 0 16,0 0-16,0 0 0,0 1 16,0 20-16,0-21 0,0 0 0,0 0 15,21 22-15,-21-22 16,22 0-16,-1 0 0</inkml:trace>
  <inkml:trace contextRef="#ctx0" brushRef="#br0" timeOffset="11636.11">13991 1249 0,'21'0'16,"-42"0"-16,63 0 0,-20 0 0,-1 0 15,0 0-15,0-21 0,-21 0 16,21 21-16,-21-22 0,21 22 15,-21-21-15,-21 21 32,0 0-32,0 0 0,0 0 0,0 0 15,-22 0-15,22 21 0,-21-21 0,21 22 16,-1-1-16,1 0 0,0-21 16,0 21-16,0 0 0,21 0 0,0 1 15,0-1-15,0 0 16,21-21-16,0 21 0,0-21 15,0 0-15,1 21 0,20 0 0,-21-21 16,0 0-16,0 22 0,1-22 0,-1 0 16,0 21-16,-21 0 15,-21 0 1,0-21 0,-1 0-16,1 0 0,0 21 0,-21-21 15,21 0-15,-22 0 0,22 21 16,0-21-16,-21 0 0,20 0 0,1 0 15,0 0-15,0 0 16,42 0 15,0 0-31,0 0 0,1-21 0,-1 21 16,21-21-16,-21 0 0,22 0 0</inkml:trace>
  <inkml:trace contextRef="#ctx0" brushRef="#br0" timeOffset="12008.42">14436 1355 0,'21'0'47,"0"0"-47,0 0 15,0 0-15,0 0 0,1-21 16,-1-1-16,-21 1 15,21 21-15,0-21 16,-21 0-16,0 0 16,-21 21-1,0 0-15,0 0 0,-1 0 16,1 0-16,-21 21 0,21-21 0,0 21 16,-1 0-16,1-21 0,0 21 0,0 1 15,0-1-15,21 0 0,-21 0 16,21 0-16,0 0 0,0 1 15,0-1-15,21 0 0,0-21 16,0 0-16,0 21 0,0-21 16,1 0-16,-1 0 0,0 0 15,0 0-15,0 0 0,0 0 0,22 0 16,-22 0-16,21 0 0,-21 0 0</inkml:trace>
  <inkml:trace contextRef="#ctx0" brushRef="#br0" timeOffset="12560.44">15176 1270 0,'0'-21'16,"0"42"-16,0-63 0,-21 21 0,0 21 15,0 0-15,21-22 0,-42 22 16,20 0-16,1 0 0,0 0 0,0 0 16,-21 0-16,20 22 0,1-22 15,0 21-15,0 0 0,0 0 16,0 0-16,-1 0 0,1 1 0,0-1 15,21 0-15,-21 0 0,21 0 0,0 0 16,0 1-16,0-1 0,0 0 16,0 0-16,21-21 15,0 0-15,0 0 0,1 0 16,20 0-16,-21 0 0,0 0 0,0 0 16,22-21-16,-22 21 0,21-21 15,-21 0-15,1-1 0,20 1 0,-21 0 16,0 0-16,0 0 0,1-22 0,-1 1 15,0 21-15,0-21 0,-21-22 16,21 22-16,-21-1 0,21-20 16,-21 21-16,22-22 0,-22 22 0,0-1 15,0 22-15,0-21 0,0 21 0,0 0 16,0-1 0,-22 22-16,1 0 0,21 22 15,-21-1-15,0 0 0,21 21 0,0 1 16,-21-1-16,21 0 0,-21 1 15,21-1-15,0 21 0,0-20 0,-22-1 16,22 0-16,0 1 0,0-1 0,0-21 16,0 22-16,0-22 15,0 21-15,0-21 0,0 0 0,0 1 16,0-1-16,0 0 0,22-21 0,-22 21 16,21 0-16,0-21 0,0 0 15,0 0-15,0 0 16,1 0-16,-1-21 0,0 0 0,0 21 15</inkml:trace>
  <inkml:trace contextRef="#ctx0" brushRef="#br0" timeOffset="12936.24">16700 593 0,'0'0'0,"0"-21"0,0-1 0,-21 22 31,0 0-31,21 22 16,-21-1-16,0 0 15,0 0-15,21 21 0,-22 1 0,1-1 16,21 0-16,-21 1 0,0 20 0,0-20 15,21-1-15,-21 21 0,-1-20 16,22-1-16,-21 0 0,0 1 16,21-1-16,-21-21 0,21 22 0,0-22 15,-21 0-15,21 0 0,0 0 0,-21 0 16,21 1-16,0-1 16,21-21-1,0 0-15,0-21 16,0-1-16,0 1 0,1 0 0,-1 0 15</inkml:trace>
  <inkml:trace contextRef="#ctx0" brushRef="#br0" timeOffset="13320.03">16764 1080 0,'0'0'0,"0"-22"16,0 44 15,-21-22-31,21 21 15,-21 0-15,21 0 0,0 0 0,0 22 16,-22-22-16,22 0 0,0 0 0,-21 0 16,21 0-16,0 1 0,0-1 15,0 0-15,0 0 0,0 0 0,0 0 16,21-21-16,1 0 0,-1 0 16,0 0-16,0 0 0,0 0 15,0 0-15,1 0 0,-1 0 16,0-21-16,0 0 0,0 21 0,-21-21 15,21 0-15,1 0 0,-22-1 0,0 1 16,0 0-16,0 0 0,0-21 0,0 20 16,0 1-16,0 0 0,0 0 15,0 0-15,-22 0 0,1 21 16,0-22-16,0 22 0,0 0 16,0 0-16,-1 0 15,1 0-15,0 0 0,0 0 16,0 0-1,0-21-15</inkml:trace>
  <inkml:trace contextRef="#ctx0" brushRef="#br0" timeOffset="13526.15">16425 931 0,'0'-21'0,"21"21"31,1-21-31,-1 21 0,0 0 15,21 0-15,-21 0 0,22-21 16,-1 21-16,0 0 0,1 0 0,-22 0 16,21 0-16,-21 0 0,1 0 15,-1 0-15,0 0 0,0 0 16</inkml:trace>
  <inkml:trace contextRef="#ctx0" brushRef="#br0" timeOffset="14592.31">18796 1334 0,'21'0'0,"-42"0"0,63-22 16,-21 1-16,1 0 16,-22 0-16,0 0 0,0 0 0,0-1 15,0 1-15,-22-21 16,1 21-16,0 21 0,0-21 0,0-1 15,-22 1-15,22 21 0,-21 0 0,21 0 16,-22 0-16,1 21 0,0 1 16,-1-1-16,1 0 0,0 0 15,21 21-15,-22-20 0,1 20 0,21 0 16,0-21-16,-1 22 0,1-22 16,21 21-16,0-21 0,0 22 0,0-22 15,0 0-15,0 0 0,21 0 0,1 1 16,20-22-16,-21 0 0,21 0 15,1 0-15,-1 0 0,0 0 0,22 0 16,-22-22-16,1 1 0,-1 0 0,0 0 16,1 0-16,-1 0 0,0-1 15,-21-20-15,22 21 0,-22-21 0,21-1 16,-21 1-16,1 0 0,-1-1 0,0-20 16,0 20-16,-21-20 15,21 21-15,0-22 0,-21 22 0,0-1 16,0 1-16,22 0 0,-22 21 0,0-1 15,0 1-15,0 0 0,0 0 16,-22 42 0,22 0-16,-21 0 15,21 1-15,-21 20 0,0 0 16,0 1-16,21-1 0,-21 0 0,-1 22 16,22-22-16,-21 0 0,21 1 0,0 20 15,0-20-15,0-22 0,0 21 16,0 0-16,0-20 0,0 20 0,0-21 15,0 0-15,0 0 0,21 1 16,1-22-16,-1 21 0,-21 0 16,21-21-16,0 0 0,0 0 0,0 0 15,1 0-15,-1 0 0,0 0 0,0 0 16,0-21-16,0 21 0,-21-21 0,22-1 16,-1 22-16,0-21 0,0 0 15,-21 0-15,0 0 0,21 21 0,-21-21 16,0-1-16,21 22 0,-42 22 47,21-1-47,-21-21 0,21 21 15,-21 0-15,21 0 16,0 0-16,0 1 0,0-1 16,0-42 46,0-1-62,0 1 16</inkml:trace>
  <inkml:trace contextRef="#ctx0" brushRef="#br0" timeOffset="14764.49">19473 1058 0,'0'0'0,"-21"-21"15,0 21 1,42 0 47</inkml:trace>
  <inkml:trace contextRef="#ctx0" brushRef="#br0" timeOffset="15048.46">19664 1101 0,'0'21'16,"0"0"0,0 0-16,0 0 0,21 1 15,-21 20-15,0-21 0,0 0 16,21 0-16,0 1 0,-21-1 15,0 0-15,0 0 0,21 21 16,-21-20-16,0-1 0,0 0 16,22-21 31,-22-21-47,0 0 15,21-1-15,0 1 16,-21 0-16</inkml:trace>
  <inkml:trace contextRef="#ctx0" brushRef="#br0" timeOffset="15316.46">20045 1037 0,'0'-21'0,"0"42"0,21-42 0,-42 42 47,0 0-47,21 22 16,-22-22-16,1 0 0,0 21 15,0-20-15,0 20 0,0 0 0,-1-21 16,1 1-16,0 20 0,0-21 0,0 0 16,21 0-16,-21 1 0,21-1 0,-22 0 15,22 0-15,22-21 47,-1 0-47,0 0 0,0-21 16,0 0-16,0 0 0,1-1 15,-1 22-15</inkml:trace>
  <inkml:trace contextRef="#ctx0" brushRef="#br0" timeOffset="15558.01">20214 1228 0,'0'0'0,"0"-21"16,0 42 15,0 0-31,0 0 15,0 0-15,0 0 0,0 1 16,-21-1-16,21 0 0,-21 0 0,21 0 16,0 0-16,-21 1 15,21-1-15,-22-21 0,22 21 0,-21-21 16,21 21-16,0-42 47,0 0-47,21 0 0</inkml:trace>
  <inkml:trace contextRef="#ctx0" brushRef="#br0" timeOffset="15724.7">20299 1037 0,'0'-21'15,"-21"21"-15,-1-21 16,22 42 15,22 0-15,-1 0-16</inkml:trace>
  <inkml:trace contextRef="#ctx0" brushRef="#br0" timeOffset="16359.47">20870 1312 0,'21'0'15,"-21"-21"-15,0 0 16,22 0-16,-22 0 16,0 0-16,0-1 0,-22 22 31,1 0-31,0 0 0,0 0 0,0 0 15,0 0-15,-1 22 0,1-22 0,-21 21 16,21 0-16,0 0 0,-22 0 16,22 0-16,0 1 0,0-1 15,0 21-15,-1-21 0,22 0 0,0 1 16,0-1-16,0 0 16,0 0-16,22 0 0,-1-21 15,0 21-15,21-21 0,-21 0 0,1 0 16,-1 0-16,63-21 15,-62 0-15,-1 21 0,21-21 16,-21 0-16,0 0 0,1-1 0,-1 1 16,0-21-16,0 21 0,0-22 0,-21 1 15,21 0-15,1-22 0,-22 22 16,0-22-16,0 1 0,21-1 0,-21 22 16,0-21-16,21 20 0,-21 22 15,0-21-15,0 21 0,0-1 16,0 1-16,0 42 15,-21 1 1,21 20-16,-21-21 0,21 21 16,0 22-16,-22-22 0,22 1 0,-21 20 15,21-21-15,-21 22 0,21-22 0,0 1 16,0-1-16,0 0 0,-21 1 16,21-22-16,0 21 0,0-21 0,0 22 15,0-22-15,0 0 0,0 0 16,21 0-16,0 0 15,0-21 1,1 0-16,-1 0 0,-21-21 16,21 0-16,21 21 0,-21-21 0,22 0 15</inkml:trace>
  <inkml:trace contextRef="#ctx0" brushRef="#br0" timeOffset="16852.56">22500 593 0,'0'0'16,"0"-21"-16,0-1 0,0 1 0,0 0 16,0 0-16,0 0 15,0 42 16,0 0-31,0 21 16,0-20-16,0 20 0,-21 0 0,21 1 16,-21-1-16,0 21 0,21 1 0,0-22 15,-22 22-15,22-22 0,-21 0 16,0 1-16,21-1 0,-21 0 0,21-20 16,0-1-16,0 21 0,0-21 0,-21 0 15,21 1-15,0-1 16,21-21 15,0 0-31,-21-21 0,21-1 16,0 22-16,22-21 0</inkml:trace>
  <inkml:trace contextRef="#ctx0" brushRef="#br0" timeOffset="17626.12">22923 572 0,'0'-22'0,"0"44"0,0-65 15,0 22-15,0 0 0,-21 0 16,0 42 0,0 0-16,21 0 15,-21 0-15,21 1 0,0 20 16,-21 0-16,21 1 0,-22-1 16,22 21-16,-21-20 0,21 20 0,-21-20 15,0 20-15,0-21 0,21 1 0,0-1 16,-21 0-16,-1 1 0,22-22 15,0 21-15,0-21 0,0 1 0,-21-22 16,21 21-16,0 0 0,-21-21 16,21-21 15,0 0-31,0-1 16,21 1-16,0 0 15,-21 0-15,22 0 0,-1 0 0,0-22 16,0 22-16,0 0 0,0 0 0,1 0 15,-1-1-15,0 1 0,0 0 16,0 21-16,0 0 0,1-21 0,-1 21 16,0 0-16,-21 21 0,21-21 15,-21 21-15,0 0 0,0 1 16,0-1-16,0 21 0,0-21 0,0 0 16,0 1-16,0 20 0,0-21 0,0 0 15,0 0-15,0 1 0,0-1 16,0 0-16,21 0 15,0-21-15,1 0 0,-1 0 16,0 0-16,0 0 0,0 0 16,0 0-16,1 0 0,-1 0 0,21 0 15,-21 0-15,0 0 0,1-21 0,20 0 16,-21 21-16,0-21 0,0-1 16,1-20-16,-1 21 0,0 0 0,0-22 15,0 22-15,-21 0 0,0-21 0,0 21 16,0-1-16,0 1 0,0 0 15,-21 21-15,0 0 16,0 0-16,0 0 0,-1 21 0,22 0 16,-21 1-16,0-1 15,0 0-15,21 0 0,0 21 0,0-20 16,0-1-16,0 0 0,0 0 0,0 0 16,0 0-16,21 1 15,0-1-15,0-21 0,1 0 16,-1 0-16,0 0 0,0 0 0,0 0 15,22 0-15,-22 0 0,0 0 0,0 0 16,21-21-16,-20 21 0,-1-22 16,0 22-16,0-21 0,0 0 0,0 0 15,1 0-15,-22 0 0,0-1 0,0 1 16</inkml:trace>
  <inkml:trace contextRef="#ctx0" brushRef="#br0" timeOffset="17884.14">22140 826 0,'43'0'31,"-22"-22"-31,21 22 0,0-21 0,1 21 16,20 0-16,-20 0 0,-1-21 15,0 21-15,22 0 0,-22 0 16,-21 0-16,22 0 0,-1 0 0,-21 0 16,0 0-16,0 0 0,1 0 15</inkml:trace>
  <inkml:trace contextRef="#ctx0" brushRef="#br0" timeOffset="18884.25">6329 2752 0,'0'0'0,"0"-21"15,0-1-15,0 1 0,0 0 0,0 0 16,0 0-16,0 0 16,0-1-16,0 1 0,0 0 15,-21 21 16,21 21-31,0 0 0,0 1 16,-22 20-16,22-21 0,-21 21 0,21 1 16,0-1-16,0 0 0,0 1 15,0-1-15,0 0 0,-21-20 0,21 20 16,0 0-16,0 1 0,-21-1 0,21 0 16,0-21-16,0 22 0,0-22 15,0 0-15,0 0 0,0 0 0,0 1 16,0-1-16,-21-21 47,21-21-47,0-1 0,-21 1 0,21 0 15,0 0-15,0 0 0,0 0 0,-22-22 16,22 22-16,-21-21 0</inkml:trace>
  <inkml:trace contextRef="#ctx0" brushRef="#br0" timeOffset="19205.16">6138 2836 0,'0'-42'0,"0"84"0,0-105 0,0 42 15,0-22-15,0 22 0,0 0 0,0 0 16,0 0-16,0-22 0,0 22 16,21 0-16,1 0 0,-1 21 15,0-21-15,0 0 0,43-1 16,-22 22-16,-21 0 0,21 0 0,1 0 16,-22 0-16,21 22 0,-21-1 15,22 21-15,-43-21 0,21 22 0,-21-22 16,0 21-16,0 0 0,-21 1 0,21-22 15,-43 21-15,22-21 0,0 22 16,-21-22-16,21 21 0,-22-21 0,22 1 16,0-22-16,0 21 0,0 0 0,-1-21 15,22 21-15,-21-21 16,42 0 31,1 0-32,-1 0-15,0 0 0,0-21 16,21 21-16</inkml:trace>
  <inkml:trace contextRef="#ctx0" brushRef="#br0" timeOffset="19609.41">6625 3006 0,'0'-21'16,"21"-1"-16,0 22 15,1 0 1,-1 0-16,0 0 0,0 0 16,0 0-16,0 0 0,1 0 15,-1 0-15,0 22 0,0-1 0,21-21 16,-42 21-16,22 0 0,-1 0 0,0 0 16,-21 1-16,0-1 0,0 0 15,0 0-15,0 0 0,0 0 0,0 1 16,0-1-16,-21 0 0,0 0 15,-1-21-15,1 0 0,0 0 32,21-21-32,0 0 15,0 0-15,0-1 16,0 1-16,0-21 0,0 21 16,21 0-16,-21-1 0,0 1 0,21 0 15,1 0-15,-1 0 0,-21 0 0,21-1 16,0 22-16,0-21 15,0 21 1,1 0-16,-1 0 16,0 0-16</inkml:trace>
  <inkml:trace contextRef="#ctx0" brushRef="#br0" timeOffset="20052.33">7408 2942 0,'21'0'0,"-21"-21"32,-21 21-1,0 0-31,0 21 0,21 0 16,-21 1-16,0-1 0,-1 0 15,22 0-15,-21 0 0,21 0 16,0 1-16,0-1 0,0 0 0,0 0 15,0 0-15,0 0 0,0 1 16,0-1-16,21-21 16,1 0-16,-1 0 0,0 0 15,0 0-15,0 0 0,0 0 0,1 0 16,-1-21-16,21-1 0,-21 22 0,0-21 16,1 0-16,-1 0 0,0 0 15,0 0-15,0 21 0,-21-22 0,0 1 16,0 0-16,0 0 0,0-21 0,0 20 15,0 1-15,-21 0 0,0 0 16,0 21-16,0 0 16,-1 0-16,1 0 0,0 0 15,0 0-15,0 0 0,0 21 0,-1-21 16,22 21-16,0 0 16,0 1-16,0-1 0,0 0 15,22-21 1,-1 0-16,21 0 0</inkml:trace>
  <inkml:trace contextRef="#ctx0" brushRef="#br0" timeOffset="22352.59">8191 2921 0,'22'0'0,"-44"0"0,44-21 15,-22 0-15,0 0 16,-22-1-1,1 22-15,0 0 0,0 0 16,0 22-16,0-22 16,-1 21-16,1 0 0,0 0 0,0 0 15,21 0-15,-21 1 0,0-1 0,-1 0 16,1 0-16,21 0 0,0 0 0,-21 1 16,21 20-16,0-21 15,0 0-15,0 0 0,21-21 16,0 0-16,1 0 0,-1 0 15,21 0-15,-21-21 16,0 21-16,1-21 0,20 21 0,-21-21 16,0 0-16,0 0 0,1-1 15,-22 1-15,21 0 0,-21 0 16,0 0-16,0 0 0,0-1 16,0 1-16,0 0 15,0 42 16,0 0-31,0 1 16,0-1-16,0 21 0,0-21 16,0 0-16,0 22 0,0-1 0,0 0 15,0 1-15,0-1 0,0 22 0,0-22 16,0 21-16,-21 1 0,21-1 16,-22 1-16,1-22 0,21 22 0,-21 20 15,0-20-15,0-1 0,21 1 0,-21-1 16,-1-20-16,1 20 0,21-20 0,0-1 15,-21 0-15,0-21 0,0 22 16,0-22-16,21 0 0,-22 0 0,1 0 16,0 1-16,0-22 0,0 0 15,0 0-15,-1 0 0,1 0 0,0-22 16,0 1-16,21 0 0,-21 0 0,0-21 16,-1 20-16,1-20 0,21 0 15,0-22-15,0 22 0,0-22 16,0 1-16,0-1 0,21 22 0,1-21 15,-1-1-15,0 22 0,0-22 0,21 1 16,-20 20-16,-1-20 0,21 21 16,-21-1-16,0-20 0,22 20 0,-22 1 15,21 0-15,-21-1 0,22 1 0,-22 0 16,0 21-16,0-22 0,22 22 16,-22 0-16,0 0 0,0-22 0,-21 22 15,21 0-15,0 21 0,-21-21 0,0 0 16,0 0-16,22 21 0,-22-22 15,21 22-15,-21-21 16,0 0 0,0 42 31,0 0-47,-21 1 15,21-1-15,0 0 0,0 0 16,0 0-16,0 0 0,0 1 15,21-22 1,-21 21-16,21-21 0,0 0 16,0 0-16,-21 21 15,21-21 1,-21 21 0,0 0-1,0 0-15,22-21 16,-22 22-16,21-22 15,0 0 1,0 0 0,0-22-16,0 22 0,1-21 0,-1 21 15,-21-21-15,21 0 0,0 21 16,0-21-16,0 0 0,1-1 16,-1 1-16,0 0 0,0-21 0,0 21 15,0-1-15,22-20 0,-22 21 16,0 0-16,0 21 0,0 0 31,-21 21-31,0 0 16,0 0-16,0 0 15,0 1-15,0-1 0,0 0 16,0 0-16,22-21 47,-22-21-32,0 0 1,0 0-16,0-1 16,0 1-16,0 0 15,-22 21-15,22-21 0,-21 21 16,0 0-16,0 0 16,0 0-16,0 21 0,-1 0 15,1-21-15,-21 21 0,21 1 16,0 20-16,21-21 0,-22 0 0,1 0 15,0 22-15,21-22 0,-21 0 0,21 0 16,0 22-16,0-22 0,0 0 16,0 0-16,21 0 0,0-21 15,0 0-15,1 0 16,-1 0-16,0 0 0,21 0 0,-21 0 16,1 0-16,-1-21 0,0 0 15,0 21-15,0-21 0,-21 0 0,21-1 16,-21 1-16,22 0 0,-22 0 0,0 0 15,0 0-15,0-1 0,0 1 0,0 0 16,0 0-16,0 0 16,0 42-1,0 0 1,0 0-16,0 0 0,0 1 16,0-1-16,0 0 15,0 0-15,0 0 0,0 0 0,0 1 16,0-1-16,0 0 0,21-21 15,0 0-15,0 0 0,0 0 0,0 0 16,1 0-16,-1 0 0,0 0 16,0 0-16,21-21 0,-20 0 0,-1 21 15,0-22-15,-21 1 0,21 21 0,0-21 16,0 0-16,-21 0 0,0 0 0,0-1 16,0 1-16,22 0 15,-22 0-15,0 0 0,0 0 0,0 42 31,0 0-15,0 0-16,0 0 0,-22 0 16,22 1-16,0-1 0,0 21 0,0-21 15,0 0-15,-21 1 0,21-1 0,0 0 16,0 0-16,0 0 16,0-42 15,0 0-31,0 0 15,0 0-15,21-1 0,-21 1 16,0 0-16,22 0 0,-22 0 16,21 0-16,-21-1 0,21 1 0,0 0 15,0 0-15,-21 0 0,21 21 16,1-21-16,-1 21 0,0 0 16,0 0-16,-21 21 15,21 0-15,0 0 16,-21 0-16,0 0 0,0 1 0,0-1 15,0 0-15,0 0 0,0 0 16,0 0-16,0 1 16,0-1-16,-21-21 15,21-21 32,21-1-47,-21 1 0,22 21 0,-1-21 16,0 0-16,-21 0 0,21 0 0,0-22 15,0 22-15,1 0 0,-1 0 0,0 0 16,21 21-16,-21-22 0,1 22 16,-1 0-16,0 0 0,0 22 15,-21-1-15,0 0 16,0 0-16,0 0 0,0 0 0,0 1 16,0-1-16,0 0 0,0 0 0,0 0 15,0 0-15,0 1 0,0-1 16,0 0-16,0 0 15,-21-21 17</inkml:trace>
  <inkml:trace contextRef="#ctx0" brushRef="#br0" timeOffset="22879.92">11536 2900 0,'0'0'0,"21"-85"16,-21 64-1,0 42 17,0 0-32,0 1 0,0-1 15,0 0-15,0 0 0,0 0 0,0 0 16,0 1-16,0-1 0,0 0 0,0 0 15,0 0-15,-21 0 16,21 1 0,0-44 15,0 1-31</inkml:trace>
  <inkml:trace contextRef="#ctx0" brushRef="#br0" timeOffset="23184.36">11599 2625 0,'-21'0'15,"21"21"1,21-21 31,-21-21-47,21 21 0,-21-21 0,22-1 15,-22 1-15,0 0 16,0 0-16,0 0 16,-22 21-16,1 0 0,0 0 15,0 21 1,21 0-16,0 0 0,0 0 16,0 1-16,0-1 15,0 0-15,0 0 0,21 0 16,0 0-16,0-21 0,1 0 15</inkml:trace>
  <inkml:trace contextRef="#ctx0" brushRef="#br0" timeOffset="23652.58">11938 2731 0,'0'21'0,"0"0"15,0 0-15,0 0 16,0 0-16,0 1 15,0-1-15,0 0 0,0 0 16,0 0-16,0 0 0,0 1 16,0-1-16,-21 0 0,0 0 15,21 0 1,-22-21-16,1 0 16,21-21-1,0 0 1,0 0-16,0 0 15,0-1-15,0 1 0,0-21 0,0 21 16,21 0-16,1-22 0,-1 22 16,0 0-16,0-21 0,21 20 15,-20 1-15,20 0 0,-21 21 0,0-21 16,22 21-16,-22 0 0,0 0 0,21 0 16,-21 21-16,1 0 0,-1 0 15,0 1-15,-21 20 0,0-21 0,0 0 16,0 22-16,0-22 0,0 0 0,0 0 15,0 0-15,0 0 0,0 1 0,0-1 16,0 0-16,0 0 0,0 0 16,0-42 31,21 0-32</inkml:trace>
  <inkml:trace contextRef="#ctx0" brushRef="#br0" timeOffset="24244.54">14372 2773 0,'0'-21'16,"0"-43"0,0 43-16,0 0 0,0 0 0,0 0 15,0-1-15,0 1 0,0-21 0,-21 21 16,0 0-16,0-1 0,-1 22 16,1 0-16,0 0 0,0 0 0,-21 0 15,20 22-15,-20-1 0,0 0 16,21 21-16,-22-21 0,1 22 0,21-1 15,0-21-15,-22 22 0,22-1 0,0 0 16,0-21-16,0 22 0,-1-22 16,22 0-16,0 0 0,0 0 15,0 1-15,0-1 0,22-21 0,-1 0 16,0 0-16,0 0 0,0 0 0,22 0 16,-1 0-16,-21 0 0,21 0 0,1-21 15,-22-1-15,21 22 0,1-21 16,-22 0-16,21-21 0,-21 21 0,0-1 15,1-20-15,-1 21 0,0-21 0,-21 20 16,0 1-16,21-21 0,-21 21 16,0 0-16,0 42 15,-21 0 1,21 0-16,-21 0 0,21 22 0,-21-22 16,21 21-16,0-21 0,0 22 15,0-22-15,0 21 0,0-21 16,0 0-16,21 1 0,0-1 0,0 0 15,-21 0-15,21-21 0,0 0 0,22 0 16,-22 0-16,0 0 0,0 0 16,0 0-16,1 0 0,-22-21 15,21 0-15,0 21 0,0-21 0</inkml:trace>
  <inkml:trace contextRef="#ctx0" brushRef="#br0" timeOffset="25396.43">15642 3175 0,'0'-21'0,"0"0"16,0 0-16,0-1 15,0 1-15,21 0 16,-21 0-16,21 0 0,1-22 0,-1 22 15,0 0-15,0-21 0,0-1 0,0 1 16,1 21-16,20-21 0,-21-1 16,0 1-16,22 21 0,-43 0 0,21-1 15,-21 1-15,0 0 0,-21 42 16,-1 0 0,1 1-16,0-1 0,-21 0 0,21 21 15,21-21-15,0 22 0,-22-22 16,22 21-16,0-21 0,0 1 15,0-1-15,22 21 0,-22-21 0,21 0 16,0 1-16,0-1 0,21-21 0,-20 21 16,-1 0-16,0 0 0,0 0 0,-21 1 15,0-1 1,-21-21 0,0 0-16,0 0 0,-1 0 15,1 0-15,-21 0 0,21 0 0,0 0 16,-1-21-16,1 21 0,0-22 15,0 1-15,21 0 0,-21 21 16,0-21-16,21 42 47,0 0-47,0 0 16,0 1-16,0-1 0,21 0 15,0-21-15,-21 21 0,21 0 16,0-21-16,-21 21 0,21 1 0,1-22 15,-1 0-15,0 0 0,21 0 0,-21 0 16,1 0-16,20 0 0,0 0 0,-21-22 16,22 22-16,-1-21 0,0 0 15,1 0-15,-22 0 0,21 0 0,22-22 16,-22 22-16,-21-21 16,22 21-16,-22-22 0,0 1 0,0 0 15,0-1-15,0 22 0,-21-21 16,0-1-16,22 1 0,-22 0 0,21 21 15,-21-22-15,0 22 0,0 0 0,0 0 16,-21 42 15,-1 0-31,22 21 0,-21-20 0,0 20 16,21-21-16,-21 21 0,0 1 16,21-1-16,-21 0 0,21-20 0,0 20 15,-22-21-15,22 21 0,-21-20 0,21-1 16,0 0-16,0 0 0,0 0 15,0 0-15,0 1 16,0-1 0,21-21-1,-21-21 1,0-1-16,0 1 16,0 0-16</inkml:trace>
  <inkml:trace contextRef="#ctx0" brushRef="#br0" timeOffset="25596.15">16341 2836 0,'-22'0'0,"22"-21"15,0 0-15,22 21 16,-22-21 0,21 21-16,0-21 0,0 21 0,0 0 15,0-21-15,1 21 0,-1 0 0,0 0 16,0 0-16,0 0 0,0 0 15,1 0-15,-1 0 16,0 0 0,0 0-16</inkml:trace>
  <inkml:trace contextRef="#ctx0" brushRef="#br0" timeOffset="26468.55">16700 3090 0,'0'22'0,"0"-44"0,0 65 0,-21-22 15,21 0-15,21-21 32,1 0-32,-1-21 15,0 0-15,0 0 0,0 21 16,0-22-16,1 1 0,-1 0 0,0 0 16,0-21-16,-21 20 15,21 1-15,-21-21 0,21 21 0,-21-22 0,0 22 16,0 0-16,0-21 0,0 21 15,0-1-15,-21 22 16,0 0 0,21 22-16,-21-1 0,21 0 15,0 0-15,0 0 0,0 0 0,0 1 16,0-1-16,0 0 16,21 0-16,-21 0 0,21 0 0,0 1 15,1-1-15,-22 0 0,21 0 16,-21 0-16,21-21 0,-21 21 15,0 1-15,0-1 16,21-21-16,0 0 0,-21 21 16,21-21-1,1 0-15,-1 0 0,0 0 16,0 0-16,0-21 0,0 0 16,1-1-16,-1 22 0,0-21 15,-21 0-15,21 0 0,0 0 0,-21 0 16,0-22-16,21 22 0,-21 0 0,22 0 15,-22 0-15,21-22 0,-21 22 16,0 0-16,0 0 0,0 42 47,0 0-47,0 0 0,0 0 0,0 1 16,-21-1-16,21 0 0,0 21 15,-22-21-15,22 1 0,0-1 0,0 0 16,0 0-16,0 0 0,0 0 15,22-21-15,-1 22 0,0-22 16,0 0-16,21 0 0,-20 0 16,-1 0-16,0 0 0,0 0 0,0 0 15,0-22-15,1 1 0,-1 21 16,0-21-16,0 0 0,-21 0 0,0 0 16,21-1-16,-21 1 0,21 0 15,-21 0-15,0-21 0,0 20 0,0 1 0,0 0 16,0 0-16,0 0 15,0 42 17,0 0-32,0 0 15,0 0-15,-21 22 0,21-22 0,0 0 16,0 0-16,0 0 0,0 1 0,0-1 16,0 0-16,0 0 0,0 0 0,0 0 15,0 1 1,21-22-16,1 0 15,-1 0-15,0 0 0,0 0 16,0 0-16,0-22 0,22 1 0,-22 21 16</inkml:trace>
  <inkml:trace contextRef="#ctx0" brushRef="#br0" timeOffset="28052.48">18182 2815 0,'0'-21'0,"0"42"0,0-63 0,0 21 0,0 0 16,0-1-16,-21 22 15,21-21-15,-21 21 16,0 0-16,-1 0 0,1 21 16,0 1-16,21-1 0,-21 0 15,0 0-15,0 0 0,21 0 0,0 1 16,-22-1-16,22 21 0,-21-21 0,21 0 16,0 1-16,0-1 0,0 0 0,0 0 15,0 0-15,21 0 16,1-21-16,-22 22 0,21-1 0,0-21 15,21 0-15,-21 0 0,1 0 0,20 0 16,-21 0-16,0 0 0,22 0 0,-22-21 16,21 21-16,-21-22 0,22 1 15,-22 0-15,0 0 0,0 0 16,0 0-16,0-1 0,1-20 0,-1 0 0,0-1 16,-21 1-16,21-21 0,-21 20 15,21-20-15,0-1 0,-21 22 16,0-22-16,0 22 0,0 0 0,22-1 0,-22 1 15,0 21-15,0 0 0,0 0 16,0-1-16,0 44 31,0-1-31,0 0 16,-22 0-16,22 21 0,-21 1 16,21-1-16,-21 0 0,21 1 0,0-1 15,-21 22-15,21-22 0,-21 0 0,21 1 16,0-1-16,0 0 0,0 1 0,0-1 15,0 0-15,0-21 0,0 22 16,0-22-16,21 0 0,0 0 16,-21 0-16,21 1 0,0-1 0,1 0 0,-1-21 15,0 0-15,0 0 0,0 0 16,0 0-16,1 0 0,-1 0 16,0-21-16,0 21 0,0-21 0,0-1 15,1 1-15,-1 0 0,-21 0 0,0 0 16,21 0-16,-21-1 0,21-20 15,-21 21-15,0 0 0,0 0 0,0-22 16,0 22-16,0 0 0,0 0 16,0 0-16,0 42 31,0 0-31,0 0 16,-21 0-16,21 0 0,-21 1 15,21-1-15,0 0 0,0 0 16,0 0-16,-21 0 0,21 1 0,0-1 15,0 0-15,0 0 0,0 0 0,0 0 16,0 1-16,0-1 0,21 0 16,0-21-1,0 21-15,0-21 0,0 0 16,1 0-16,-1 0 0,0 0 16,0 0-16,0-21 0,0 21 15,1-21-15,-1 0 0,0-1 16,-21 1-16,21 0 0,0 0 15,-21 0-15,0-22 0,0 22 0,21 0 16,-21 0-16,22 0 16,-22 0-16,0 42 47,-22 0-32,22 0-15,0 0 0,-21 0 0,21 1 16,0-1-16,0 0 0,0 0 15,0 0-15,0 0 16,0 1-16,0-1 16,21-21-16,1 0 15,-1 0-15,0 0 0,0 0 16,0 0-16,22 0 0,-22 0 16,0-21-16,21-1 0,-21 22 0,1-21 15,-1 0-15,0 0 0,0 21 0,0-42 16,0 20-16,-21 1 0,0 0 0,22 0 15,-1 0-15,-21 0 0,0-1 16,0 1-16,0 0 16,-21 42-1,21 0 1,0 1-16,0-1 16,0 0-16,0 0 0,0 0 15,0 0-15,21 1 0,0-22 16,-21 21-16,0 0 0,0 0 15,21-21-15,-21 21 0,0 0 16,21 1 0,0-22-1,1 21 1,-1-21-16,0 0 16,0 0-16,0 0 0,0 0 0,1 0 15,-1-21-15,0 21 0,0-22 16,-21 1-16,21 21 0,0-21 15,-21 0-15,22 0 0,-22 0 16,21-1-16,0 1 0,-21 0 0,0 0 16,21-21-16,-21 20 0,0 1 0,0 0 15,0 0-15,0 0 0,0 0 16,-21 21 0,0 0-16,21 21 15,-21 0-15,-1-21 0,22 21 0,-21 0 16,21 0-16,0 1 0,-21-1 15,21 0-15,0 0 0,0 0 16,0 0-16,0 1 0,0-1 0,0 0 0,0 0 16,0 0-16,21 0 15,0 1-15,1-22 16,-1 0-16,0 0 16,0 0-16,0 0 15,0 0-15,1 0 0,-1 0 16,0-22-16</inkml:trace>
  <inkml:trace contextRef="#ctx0" brushRef="#br0" timeOffset="28680.32">20595 2773 0,'0'-21'0,"0"42"0,0-63 0,0 20 0,0 1 15,0 0-15,0 0 16,-21 21-16,0 0 0,0 0 15,-1 0-15,1 0 0,0 0 16,0 0-16,0 21 0,0 0 0,-1 0 16,1 1-16,0-1 0,0 0 15,21 0-15,-21 21 0,0-20 0,21-1 16,0 0-16,0 21 0,0-21 0,0 1 16,0-1-16,0 0 0,0 0 0,0 0 15,0 0 1,21-21-16,0 0 15,0 0-15,0 0 0,0 0 16,1-21-16,-1 21 0,0-21 16,0 0-16,0 21 0,0-21 0,1-22 15,-22 22-15,21 0 0,0-21 16,0-1-16,0 1 0,0 0 0,1-22 16,-1 1-16,0 20 0,0-20 0,0 21 15,0-1-15,1 1 0,-22 0 16,0-1-16,0 22 0,0 0 0,0 0 15,0 0-15,0-1 16,-22 44 0,22-1-16,-21 0 15,0 0-15,0 0 0,0 22 16,21-1-16,-21 0 0,-1 1 0,22-1 16,0 0-16,0 22 0,-21-22 15,21 0-15,0 1 0,0-1 0,0 0 16,0 1-16,0-22 0,0 21 0,0-21 15,0 1-15,21-1 0,-21 0 0,22 0 16,-1-21-16,-21 21 0,21-21 16,0 0-16,0 0 0,0 0 15,1 0-15,-1 0 0,0 0 0,0 0 16,0-21-16,0 21 0,-21-21 16,22 21-16,-22-21 0,0 0 15,0-1-15,0 1 16,0 0-16,0 0 0</inkml:trace>
  <inkml:trace contextRef="#ctx0" brushRef="#br0" timeOffset="28945.33">18394 2540 0,'0'0'0,"-43"0"0,1 0 0,21 0 16,0 0-16,42 0 16,0 0-16,21 0 0,1 0 0,-1 0 15,22 0-15,-1 0 0,-21 0 16,22 0-16,-1 0 0,-20 21 0,-1-21 16,0 0-16,-20 0 0,-1 0 0,0 0 15,-21 21-15,-21-21 31,0 0-31,-1 0 0</inkml:trace>
  <inkml:trace contextRef="#ctx0" brushRef="#br0" timeOffset="31235.03">21992 2731 0,'0'0'0,"0"-22"0,21 22 15,-21-21-15,21 0 0,-21 0 16,0 0-16,22 21 0,-22-21 0,21-1 16,-21 1-16,0 0 15,0 0-15,0 42 47,0 0-47,0 0 0,-21 1 16,21 20-16,-22-21 0,22 21 0,-21-20 15,21 20-15,0-21 0,0 21 16,0-20-16,-21-1 0,21 0 16,0 0-16,0 0 0,0 0 0,0 1 15,21-22 16,0 0-15,-21-22-16,0 1 0,22 21 16,-1-21-16,-21 0 0,21 0 0,0 0 15,-21-1-15,21 1 0,0-21 16,-21 21-16,22 0 0,-22-1 0,21 1 16,0 21-1,-21 21 1,0 1-1,21-1-15,-21 0 0,0 0 16,0 0-16,21 0 0,-21 1 16,0-1-16,21 0 0,1 0 15,-1-21-15,0 0 16,0 0-16,0 0 16,0 0-16,1 0 0,-1 0 15,0-21-15,0 21 0,0-21 0,0 21 16,1-21-16,-1-1 0,0 1 0,0 0 15,-21 0-15,21-21 16,0 20-16,-21 1 0,0-21 0,22 21 16,-22 0-16,21-22 0,-21 22 0,0 0 15,0 0 1,0 42 0,0 0-16,0 0 0,-21 0 15,21 22-15,-22-22 0,22 42 16,-21-41-16,21-1 0,0 0 15,-21 0-15,21 21 0,0-20 0,0-1 16,0 0-16,0 0 0,0 0 16,21-21-16,0 21 0,1-21 15,-1 0-15,0 0 16,0 0-16,0 0 0,0 0 16,1 0-16,20 0 0,-21 0 15,0 0-15,0 0 0,1-21 0,20 0 16,-21 21-16,0-21 0,0 0 0,1 0 15,-1 21-15,0-22 0,0-20 0,0 21 16,0 0-16,-21 0 0,0-1 16,22-20-16,-22 21 0,0 0 0,0 0 15,0-1-15,0 1 0,0 0 0,0 0 16,-22 21 0,1 0-1,0 0-15,0 0 0,0 0 0,0 21 16,-1 0-16,1 0 0,0 1 15,-21-1-15,21 0 0,-1 0 0,22 0 16,-21 0-16,21 1 0,-21-1 0,21 0 16,0 0-16,0 0 0,0 0 15,0 1-15,21-1 0,0-21 16,1 21-16,-1-21 16,0 0-16,0 0 0,0 0 0,0 0 0,1 0 15,-1 0-15,0 0 0,0-21 16,0 0-16,0 21 0,-21-22 15,0 1-15,22 0 0,-1 0 16,-21 0-16,0 0 0,0-1 16,21 22-16,-21-21 0,21 0 0,-21 0 15,0 0-15,0 42 47,0 0-47,0 0 0,0 0 16,0 1-16,0-1 0,0 0 15,0 0-15,0 0 0,0 0 16,0 1-16,0-1 16,21-21-16,0 0 0,1 0 15,-1 0-15,0 0 0,0 0 16,0 0-16,0 0 0,1 0 0,-1 0 16,0 0-16,21 0 0,-21-21 0,1 21 15,-1-22-15,0 1 0,0 0 16,0 0-16,-21 0 15,21 0-15,-21-1 0,22 1 0,-22 0 16,21 21-16,-21-21 0,0 0 0,0 42 47,0 0-47,-21 0 0,-1 0 16,22 1-16,0-1 0,0 0 15,0 0-15,0 0 16,0 0-16,22-21 15,-1 22 1,0-22-16,21 0 0,-21 0 0,1 0 16,-1 0-16,21 0 0,-21-22 0,0 1 15,1 21-15,-1-21 0,0 0 16,0 21-16,0-21 0,0 0 0,1-1 16,-1 1-16,-21 0 0,0 0 0,21 0 15,-21 0-15,21-1 0,-21 1 16,0 0-16,0 0 15,0 42 17,0 0-32,0 22 0,0-22 15,0 0-15,0 21 0,0 1 16,0-22-16,0 21 0,0 0 0,0 1 16,0-1-16,0-21 0,0 22 0,0-1 15,-21 0-15,21 22 0,0-22 16,-21 0-16,21 22 0,-21-22 0,21 22 15,-22-22-15,1 22 0,21-22 0,-21 21 16,0-20-16,21-1 0,-21 0 0,0 1 16,-1-1-16,1 0 0,0 1 15,21-22-15,-21 21 0,0-21 16,0 22-16,-1-22 0,1 0 0,0 0 16,0 0-16,0-21 0,21 22 0,-21-22 15,-1 0-15,1 0 0,0 0 0,0 0 16,0-22-16,-22 1 0,22 21 0,0-42 15,0 21-15,0 0 0,-22-22 16,22 1-16,0 0 0,21-1 0,0 1 16,0-22-16,0 1 0,0-1 15,0 1-15,0-1 0,21 1 0,0-1 0,1 1 16,20-1-16,0 1 16,-21-1-16,22 22 0,-1 0 0,0-22 15,43 1-15,-43 20 0,1 22 16,84-42-16,-85 42 15,-21 21-15,0 0 0,1 0 16,-1-22-16,0 22 0,0 0 0</inkml:trace>
  <inkml:trace contextRef="#ctx0" brushRef="#br1" timeOffset="43577.22">2159 5630 0,'0'0'0,"21"0"16,0 0-1,0 0-15,-21-21 0,22 0 16,-1 21-16,-21-21 15,21 0-15,0 21 0,0 0 16,-21-21-16,0-1 0,21 22 16,-21-21-16,0 0 15,0 0 1,-21 21-16,0 0 16,0 0-16,-21 0 15,20 0-15,-20 0 0,21 21 0,-21-21 16,20 21-16,-20 0 0,21-21 15,-21 22-15,20-1 0,1 0 0,0 0 16,0 0-16,0 0 0,0 1 16,-1-1-16,22 0 0,0 0 15,0 0-15,0 0 16,0 1-16,0-1 16,0 0-16,22-21 15,-1 21-15,0 0 16,0-21-16,0 0 0,0 0 15,1 21-15,-1-21 16,0 0-16,0 0 0,0 0 0,0 0 16,1 22-16,-1-22 0,0 0 15,0 21-15,0-21 0,0 21 0,1-21 16,-22 21-16,0 0 0,0 0 16,0 1-1,0-1-15,0 0 0,0 0 16,-22 0-16,1-21 15,0 21-15,0 1 0,0-22 0,0 21 16,-1 0-16,1-21 0,0 21 0,0-21 16,0 0-16,0 21 0,-1-21 15,1 0-15,0 0 0,0 0 0,0 0 16,0 0 0,42 0 30,0 0-46,0 0 16,0 0-16,0 0 16,1 0-16,-1 0 0,0 21 15,-21 1 1,0-1-16,0 0 0,0 0 0,0 0 16,0 0-16,0 1 0,0-1 0,0 21 15,0-21-15,0 22 0,-21-1 16,0-21-16,-1 21 0,22 1 0,-21-1 15,0-21-15,21 22 0,0-1 16,-21-21-16,21 21 0,-21-20 0,21-1 16,0 21-16,0-21 0,0 0 15,0 1-15,0-1 16,21 0-16,0 0 0,0-21 16,0 21-16,1-21 15,-1 0-15,0 0 16,0 0-16,0-21 0,0 21 15,1-21-15,20 0 0,-21 0 16</inkml:trace>
  <inkml:trace contextRef="#ctx0" brushRef="#br1" timeOffset="44508.77">3302 5630 0,'0'0'0,"0"-21"16,0 0-1,0 0-15,0 0 16,0 0 0,0-1-16,21 22 0,0-21 0,0 21 15,1-21-15,-1 21 16,0 0-16,0-21 0,0 21 0,0 0 15,1 0-15,-1 0 0,0 0 0,0 0 16,0 0-16,0 0 0,1 0 16,-22 21-16,21 0 0,-21 0 15,0 1-15,0 20 16,0-21-16,0 0 0,0 0 16,0 1-16,-21-1 0,-1 21 0,1-21 15,21 0-15,-21 22 0,0-22 0,0 0 16,0 21-16,21-20 0,-22-1 15,1 21-15,0-21 0,21 0 0,-21 1 16,21-1-16,0 0 0,0 0 16,0 0-16,0 0 0,0 1 15,0-1-15,21 0 0,21-21 32,-20 0-32,20 0 0,-21 0 0,0 0 15,0 0-15,22 0 0,-22 0 0,0 0 16,0 0-16,0-21 15,-42 21 17,0 0-32,0 21 15,21 0-15,-21 0 16,0 0-16,21 1 0,0-1 16,0 21-16,-22-21 0,22 0 0,0 1 15,0 20-15,0-21 0,0 21 16,0-20-16,0 20 0,0-21 0,0 21 15,0-20-15,0-1 0,0 21 16,0-21-16,0 0 0,0 1 16,0 20-16,0-21 0,0 0 0,0 0 15,0 1-15,0-1 0,0 0 16,0 0-16,0 0 0,-21 0 16,0 1-16,0-22 0,21 21 15,-21-21-15,0 0 0,-1 21 0,1-21 16,0 0-16,0 0 0,0 21 0,0-21 15,-1 0 1,1 0-16,21-21 31,0 0-31,0 0 0,21-1 16,1 1-16,-1 0 0</inkml:trace>
  <inkml:trace contextRef="#ctx0" brushRef="#br1" timeOffset="45400.23">4699 6244 0,'0'0'0,"-64"0"16,43 0-16,0 0 15,0 0-15,42 0 47,0-21-47,22 21 16,-22 0-16,42 0 0,-20 0 15,-1 0-15,21 0 0,1 0 0,-22 0 16,22 0-16,-1 0 0,1 0 0,20 0 16,-20 0-16,21 0 0,-22 0 15,22 0-15,-22 0 0,1-21 16,-1 21-16,1 0 0,-22 0 0,0 0 16,-20 0-16,-1 0 0,0 0 0,0 0 15,0 0-15,-21-21 16,0 0-1,-21 21-15,0 0 16,0-22-16,0 22 0,-1 0 16,1-21-16,0 21 0,0 0 15,0-21-15,0 21 0,-1-21 16,1 21-16,0 0 0,0 0 0,0 0 16,0-21-16,-1 21 15,44 0 32,-1 0-47,21 0 16,-21 0-16,0 0 0,22 0 0,-22 0 15,21 21-15,-21-21 0,1 0 0,20 0 16,-21 21-16,0-21 16,0 21-16,-21 0 15,0 1-15,0-1 0,0 0 16,-21 0-16,0 0 0,0 0 0,0 22 15,0-22-15,-1 21 16,1-21-16,0 22 0,0-22 0,0 21 16,0-21-16,-1 1 0,1-1 0,0 0 15,0 0-15,21 0 0,-21-21 0,21 21 16,-21-21-16,-1 0 16</inkml:trace>
  <inkml:trace contextRef="#ctx0" brushRef="#br1" timeOffset="46376.9">7281 5969 0,'0'0'0,"0"-21"15,0 0 1,-21 21 15,0 0-15,21 21-1,0 0-15,0 0 0,0 0 0,0 22 16,0-22-16,0 21 0,0-21 0,0 22 16,0-1-16,0 0 0,0 1 15,0 20-15,-21-20 0,21-1 0,-21 0 16,21 1-16,0-1 0,0 0 0,-22-21 16,22 22-16,-21-22 0,21 0 0,-21 0 15,21 0-15,-21-21 31,0 0-31,0 0 16,21-21 0,0 0-16,0 0 15,0-21-15,0 20 0,0 1 0,0 0 16,0-21-16</inkml:trace>
  <inkml:trace contextRef="#ctx0" brushRef="#br1" timeOffset="46977.75">7027 6160 0,'-21'-22'16,"42"44"-16,-63-65 0,42 22 0,0 0 16,0 0-16,0 0 15,0-1-15,21 1 16,0 0-16,0 21 0,1-21 16,20 0-16,0 21 0,-21 0 0,22-21 15,-1 21-15,0 0 0,1 0 16,-1 21-16,0-21 0,1 21 0,-1 0 15,-21 21-15,0-20 0,-21-1 0,0 0 16,0 21-16,0-21 0,0 1 16,-21 20-16,-21-21 0,21 0 0,-22 0 15,1 1-15,21-1 0,-21 0 16,20 0-16,-20-21 0,21 0 0,0 0 16,0 0-16,21-21 31,0 0-31,21 21 15,0-21-15,0 21 16,0 0-16,0 0 0,1 0 0,-1 0 16,21 0-16,-21 0 0,0 0 0,22 0 15,-22 0-15,21 0 0,-21 21 0,1 0 16,-1-21-16,0 21 0,0 0 16,0 0-16,0 1 0,-21-1 0,0 0 15,0 0-15,0 0 0,0 0 16,0 1-16,-21-1 0,0 0 15,0 0-15,0 0 0,0-21 16,-22 21-16,22-21 0,0 22 0,-21-22 16,20 0-16,1 0 0,-21 21 0,21-21 15,0 0-15,-1 0 0,-20 0 16,21 0-16,0 0 0,0 0 16,21-21 30,21 21-46,0 0 16,0-22-16,0 1 0,0 21 16,1-21-16,-1 21 0</inkml:trace>
  <inkml:trace contextRef="#ctx0" brushRef="#br1" timeOffset="47444.49">7853 6625 0,'0'-21'47,"21"0"-47,0 0 16,-21 0-16,21-1 0,0 1 15,1 0-15,20-21 0,-21 21 16,0-1-16,0-20 0,1 21 0,-1 0 15,-21 0-15,0-1 0,0 1 0,0 0 16,0 0-16,-21 21 16,-1 0-1,-20 0-15,21 0 0,0 0 0,21 21 16,-21-21-16,21 21 0,0 0 16,0 1-16,21-1 15,0-21-15,0 21 0,0 0 16,0-21-16,1 21 0,-1 0 15,0-21-15,0 22 0,-21-1 0,21 0 16,0 0-16,-21 0 16,0 0-16,0 1 0,0-1 15,0 0-15,0 0 0,0 0 16,0 0-16,22-21 31,-1 0-15,0 0-16,0 0 0,-21-21 15,21 21-15,0-21 0</inkml:trace>
  <inkml:trace contextRef="#ctx0" brushRef="#br1" timeOffset="47976.51">8911 6202 0,'0'0'0,"-21"-42"15,0 42-15,0-22 16,-1 1-16,1 21 0,0 0 0,0-21 0,0 21 16,0 0-16,-22 0 0,22 0 0,0 0 15,0 21-15,0 0 0,-22 1 16,22-1-16,0 0 0,0 0 16,0 21-16,-1-20 0,1 20 0,21-21 15,0 21-15,-21-20 0,21 20 0,0-21 16,0 0-16,0 0 0,0 1 0,21-22 15,-21 21-15,21-21 0,1 0 16,-1 0-16,21 0 0,-21 0 0,0 0 16,22 0-16,-22 0 0,21-21 0,-21 21 15,1-22-15,20 1 0,-21 0 0,0 21 16,0-21-16,1-21 0,-22 20 16,21 1-16,-21 0 0,21 0 0,-21 0 15,0-22-15,0 22 0,0 0 16,0 0-16,0 0 0,0 0 15,-21 42 17,21 0-32,0 0 0,-21 0 15,21 0-15,0 22 0,0-22 0,-22 0 16,22 21-16,0-20 0,0-1 0,0 21 16,0-21-16,0 0 0,0 1 15,0-1-15,22-21 0,-1 0 16,-21 21-16,21-21 0,0 0 0,0 0 15,0 0-15,1 0 0,-1 0 16,0 0-16,0-21 0,0 0 16,0 21-16,1-22 0</inkml:trace>
  <inkml:trace contextRef="#ctx0" brushRef="#br1" timeOffset="48300.4">9419 6181 0,'0'-21'15,"0"42"-15,0-64 0,0 22 16,-21 21-16,0 0 16,0 0-16,-1 0 15,1 0-15,21 21 16,-21-21-16,0 22 0,21-1 16,-21 0-16,21 0 0,0 0 0,0 0 15,-21 1-15,21-1 0,0 21 16,-22-21-16,22 0 0,0 1 0,0-1 15,0 0-15,0 0 0,0 0 0,0 0 16,0 1-16,22-1 16,-1-21-16,0 0 15,0 0-15,-21 21 0,21-21 0,0 0 16,1 0-16,-1 0 16,0 0-16,0-21 15,-21 0-15,21-1 16,0 22-16,-21-21 0</inkml:trace>
  <inkml:trace contextRef="#ctx0" brushRef="#br1" timeOffset="49236.17">9758 6287 0,'21'0'31,"0"0"-31,0 0 16,0-22-16,1 22 0,-1 0 16,0-21-16,0 0 15,0 21-15,-21-21 16,21 21-16,-21-21 0,22 21 16,-22-21-16,0-1 15,0 1-15,-22 21 16,1 0-1,0 0-15,0 0 0,0 0 16,0 0-16,-1 21 0,1 1 16,0-1-16,0-21 0,21 21 15,0 0-15,-21 0 0,21 0 0,-21 1 16,21-1-16,0 0 0,0 0 16,0 0-16,0 0 0,0 1 0,0-1 15,0 0-15,0 0 16,0 0-16,21-21 15,0 21-15,0-21 16,0 0-16,0 0 0,1 0 16,20 0-16,-21-21 15,0 21-15,0-21 0,1 0 0,20 21 16,-21-21-16,0 0 0,0-1 0,22 22 16,-22-21-16,21 0 0,-21 0 0,1 0 15,-1 21-15,0-21 0,0-1 0,0 1 16,0 21-16,1-21 0,-1 0 15,-21 0-15,21 21 0,-21-21 16,21-1-16,-21 1 0,0 0 16,-21 21 31,0 0-47,0 21 0,-1 0 0,22 1 15,-21-1-15,0 0 16,21 0-16,0 0 0,0 0 15,0 1-15,0-1 16,21 0 0,0-21-1,-21 21 1,22-21-16,-1 0 0,-21 21 16,21-21-16,-21 21 15,0 1 1,0-1-1,-21-21-15,0 0 16,-1 21-16,1-21 0,0 0 0,21 21 16,-21-21-16,0 0 0,0 21 0,-1 0 15,1-21-15,0 0 0,0 0 0,0 22 16,0-22-16,-1 0 0,1 0 16,0 0-1,21 21-15,-21-21 16</inkml:trace>
  <inkml:trace contextRef="#ctx0" brushRef="#br1" timeOffset="53828.45">1926 8742 0,'-21'0'0,"0"0"16,0 0-16,-1 0 15,22-21 1,0 0 0,22 21-1,-1 0-15,0 0 0,0 0 16,0 0-16,0-22 0,1 22 0,-1 0 16,0 0-16,0 0 0,0 0 0,0 0 15,1 0-15,-44 0 47,1 0-47,0 0 0,0 0 0,0 0 16,0 0-16,-1 0 15,1 0-15,0 0 0,0 0 16,0 0-16,0 0 0,-1 0 16,1 0-16,0 0 0,0 0 15,0 0-15,0 0 0,-1 0 16,22 22-16,-21-1 15,21 0-15,0 0 16,0 0-16,-21 0 0,21 1 16,0-1-16,0 21 0,0 0 0,0-20 15,0 20-15,0 0 0,0 1 16,0-1-16,0 21 0,0-20 0,0-1 16,0 0-16,0 1 0,0-1 15,21 0-15,-21-20 0,0 20 16,0 0-16,21 1 0,-21-1 0,22 0 15,-22 1-15,21-22 0,-21 21 16,0-21-16,0 22 0,21-22 0,-21 0 16,21 21-16,-21-21 0,0 1 15,21-1-15,0-21 0,-21 21 0,0 0 16,22-21-16,-1 0 16,0 0-16,0 0 15,0 0-15,0 0 16,-21-21-16,22 0 0,-1 0 15,0-22-15,0 22 16,0-21-16</inkml:trace>
  <inkml:trace contextRef="#ctx0" brushRef="#br1" timeOffset="54540.63">3111 8784 0,'0'-21'16,"0"0"15,43 21-16,-22 0-15,21-21 0,1 0 16,-1 21-16,0 0 0,1-22 16,20 22-16,-21-21 0,1 21 15,-1 0-15,0-21 0,-20 21 0,-1 0 0,0 0 16,0-21-16,0 21 0,-21-21 16,0 42 30,0 0-46,0 0 0,0 0 16,0 1-16,0 20 0,0-21 16,0 0-16,0 0 0,0 22 15,0-1-15,0-21 0,0 22 0,0-1 16,0-21-16,0 21 0,0 1 0,-21-1 16,21-21-16,0 22 0,0-1 15,0-21-15,0 21 0,0-20 0,0-1 16,0 21-16,0-21 0,0 0 15,0 22-15,0-22 0,0 0 16,0 0-16,0 22 0,0-22 0,0 0 16,0 0-16,0 0 0,0 0 0,0 1 15,-21-1-15,21 0 0,-21 0 16,21 0-16,-21-21 0,-1 21 16,1-21-16,0 0 0,0 22 15,-21-22-15,20 0 0,1 0 16,-21 0-16,0 0 0,-1 0 0,1 0 15,0 0-15,20 0 0,-20 21 0,0-21 16,21 0-16,-22 0 0,22 0 16,0 0-16,0 0 15,0 0 1,21-21-16,0-1 16,0 1-16,0 0 15,0 0-15,-22 21 0</inkml:trace>
  <inkml:trace contextRef="#ctx0" brushRef="#br1" timeOffset="55880.64">1863 8657 0,'-22'0'0,"22"21"0,22-21 47,-1 0-47,0 0 15,0 0-15,0 0 16,0 0-16,22 0 0,-22-21 16,0 21-16,0 0 0,0 0 0,1 0 15,-1 0-15,0 0 16,-42 0 15,0 0-31,-1 0 16,1 0-16,0 0 0,0 0 15,0 0-15,0 0 16,-1 0-16,1 0 0,0 0 16,21 21-16,-21-21 0,0 0 15,0 22-15,-1-22 16,22 21-16,-21-21 15,21 21-15,0 0 16,-21-21-16,21 21 0,-21-21 16,21 21-16,-21 1 0,0-1 15,21 0-15,0 0 0,0 0 16,-22 0-16,22 1 0,-21-1 16,21 0-16,0 21 0,0-21 0,0 1 15,0-1-15,0 21 0,0-21 16,0 0-16,0 1 0,0 20 15,0-21-15,0 0 0,0 0 16,0 1-16,0-1 0,0 0 0,0 0 16,0 0-16,0 0 0,0 1 0,0-1 15,0 0-15,0 0 0,0 0 16,0 0-16,0 1 0,0-1 0,0 0 16,0 0-16,0 0 15,0 0-15,0 1 0,0-1 16,0 0-16,0 0 0,0 0 15,0 0-15,0 1 16,0-1-16,0 0 16,0 0-1,0 0-15,0 0 16,0 1 0,0-1-1,21-21 1,1 0-1,-1 0 1,0 0-16,0 0 16,0 0-16,0 0 15,1 0-15,-1 0 0,0 0 16,0 0-16,0 0 0,0 0 0,1 0 16,-1 0-16,0 0 0,0 0 15,0-21-15,0 21 0,1 0 16,-1 0-16,0 0 0,0 0 0,0 0 15,-42 0 17,0 0-32,0 0 15,0 0-15,-1 0 0,1 0 16,-21 0-16,21 0 0,-22 0 0,22 21 16,0-21-16,-21 0 0,21 0 0,-1 0 15,1 0-15,0 0 0,0 21 16,0-21-16,0 0 0,21-21 62,0 0-62,21 21 16,-21-22-16,21 1 0</inkml:trace>
  <inkml:trace contextRef="#ctx0" brushRef="#br1" timeOffset="56660.76">5143 9102 0,'-21'0'0,"0"0"15,0 0 1,42 0 15,21 0-31,-20 21 0,20-21 16,0 0-16,22 0 0,-1 0 0,1 0 16,20 0-16,1 0 0,0 0 15,-1 0-15,1 0 0,0 0 0,-1 0 16,-20 0-16,-1 0 0,1 0 0,-1 0 15,1 0-15,-22 0 0,1 0 16,-1 0-16,-21 0 0,21 0 16,-20-21-16,-1 21 0,0-21 15,-21-1-15,0 1 16,-21 0-16,0 21 0,-22 0 16,22-21-16,-21 21 0,-1 0 15,22-21-15,-21 21 0,21 0 0,-22 0 16,22 0-16,0 0 0,0 0 0,42-21 47,21 21-32,-20 0-15,-1 0 0,0 0 0,21 0 16,-21 0-16,1 0 0,-1 0 0,21 0 16,-21 21-16,0-21 15,-21 21-15,0 0 0,0 0 0,0 0 16,0 1-16,0-1 0,-21 0 0,0 0 15,0 0-15,0 0 0,0 1 0,-1-1 16,1 0-16,0 0 0,0 0 16,0 0-16,0 1 0,-1-1 0,1 0 15,0 0-15,0 0 16,0-21-16,0 0 31</inkml:trace>
  <inkml:trace contextRef="#ctx0" brushRef="#br1" timeOffset="57341.42">8340 8615 0,'0'-21'0,"0"-22"16,0 22-16,-22 42 47,22 1-32,0 20-15,0 0 0,0 1 0,0-1 16,0 0-16,0 22 0,-21-22 16,21 22-16,-21-22 0,21 0 0,0 22 15,0-22-15,-21 0 0,21-20 0,0 20 16,-21-21-16,21 21 0,0-20 0,0-1 16,0 0-16,0 0 0,0 0 15,-21-21 16,21-21-15,-22 0-16,22 0 0,0 0 0,0-1 16</inkml:trace>
  <inkml:trace contextRef="#ctx0" brushRef="#br1" timeOffset="57920.42">8086 8890 0,'0'-21'0,"0"42"0,0-63 0,0 21 0,0-22 16,0 22-16,0 0 15,0 0-15,0 0 0,0-1 0,21 1 16,-21 0-16,21 0 0,0 0 0,21 0 16,-20-1-16,-1 1 0,0 0 15,21 21-15,-21 0 0,22-21 16,-22 21-16,21 0 0,-21 0 0,22 0 16,-22 21-16,0 0 0,21 0 0,-42 22 15,22-22-15,-22 21 0,0 1 16,0-1-16,-22 0 0,1 1 0,0-1 15,-21-21-15,-1 21 0,22 1 0,-21-22 16,0 0-16,20 0 0,1 0 16,0 1-16,0-22 0,21 21 15,0-42 1,0-1 0,0 1-16,21 21 15,0 0-15,0-21 0,1 21 16,-1 0-16,0 0 0,0 0 0,0 0 15,22 0-15,-22 0 0,21 0 0,0 21 16,-20 0-16,20 1 0,0-1 0,-21 0 16,1 0-16,-1 0 0,-21 0 15,0 1-15,0-1 0,-21 0 0,-1 0 16,1 21-16,-21-20 0,0-22 0,-1 21 16,1 0-16,0 0 0,-1 0 15,-20-21-15,20 0 0,1 0 16,21 0-16,0 0 0,0 0 15,-1 0-15,1 0 0,0 0 0,0 0 16,21-21-16,0 0 16,0 0 15,21 21-15,0-21-16,0 21 15,1 0-15,-1-22 0,0 22 0,0-21 16</inkml:trace>
  <inkml:trace contextRef="#ctx0" brushRef="#br1" timeOffset="58410.06">8975 9102 0,'0'-21'0,"0"42"16,0-64-16,0 22 0,0 0 16,21 0-16,0 0 0,-21 0 0,21 21 15,0-22-15,0 1 0,1 0 0,-1 21 16,85-21 0,-85 21-16,21 0 15,-21 0-15,0 21 0,1 0 0,-22 0 16,21 1-16,-21 20 0,0-21 0,21 21 15,-21-20-15,0 20 0,0-21 0,0 21 16,0-20-16,0-1 0,0 21 16,-21-21-16,21 0 0,-21 1 0,-1-1 15,22 0-15,0-42 32,0 0-17,0-1-15,0 1 16,0 0-16,0 0 0,0-21 15,0 20-15,0 1 0,22 0 0,-22-21 16,0 21-16,0-22 0,21 22 0,-21 0 16,21 0-16,-21 0 0,0-1 15,0 1-15,21 0 0,0 21 16,0 0 0,1 0-16,-1 0 15,-21 21-15</inkml:trace>
  <inkml:trace contextRef="#ctx0" brushRef="#br1" timeOffset="58960.99">10096 9123 0,'22'0'0,"-44"0"0,65-21 0,-43 0 16,0-1-16,0 1 0,0 0 15,0 0-15,0 0 0,0 0 16,0-1-16,-21 1 0,-1 0 0,1 0 16,0 21-16,0 0 0,0 0 0,0 0 15,-22 0-15,22 0 0,-21 21 0,21-21 16,-22 21-16,22 22 0,-21-22 16,21 0-16,-1 21 0,-20-21 15,21 1-15,0 20 0,21-21 0,-21 21 16,21-20-16,0-1 0,0 0 0,0 0 15,21 0-15,0-21 16,21 0-16,-21 21 0,22-21 16,-22 0-16,21 0 0,1 0 0,-22-21 15,21 21-15,0-21 0,-20 0 0,20 21 16,-21-21-16,0 0 0,0-1 0,1 1 16,-1 0-16,0-21 0,0 21 15,-21-1-15,0-20 0,0 21 0,0 0 16,0-22-16,0 22 0,0 0 15,-21 21 1,21 21-16,0 0 16,-21 1-16,0-1 0,21 0 15,-22 0-15,22 21 0,0-20 0,-21 20 16,21-21-16,0 0 0,0 22 0,0-22 16,0 0-16,0 0 0,0 0 0,0 0 15,21 1-15,1-22 16,-1 0-16,0 0 0,0 0 15,0 0-15,0 0 0,1 0 0,-1 0 16,0-22-16,0 1 0</inkml:trace>
  <inkml:trace contextRef="#ctx0" brushRef="#br1" timeOffset="59244.47">10731 8954 0,'0'0'0,"-21"-43"16,0 43-1,0 0-15,0-21 0,0 0 16,-1 21-16,1 0 0,0 0 0,0 21 16,0 0-16,0 0 0,-1 1 15,22-1-15,-21 0 0,21 0 16,-21 21-16,21-20 0,0 20 0,0-21 16,0 21-16,0-20 0,0-1 15,0 0-15,0 0 0,0 0 0,0 0 16,0 1-16,21-1 0,0-21 0,1 21 15,-1-21-15,0 0 16,0 0-16,0 0 0,22 0 0,-22 0 16,0 0-16,0 0 0,21-21 0,-20 0 15,-1 21-15,0-22 0,21 1 0</inkml:trace>
  <inkml:trace contextRef="#ctx0" brushRef="#br1" timeOffset="59848.55">11134 8678 0,'0'-21'16,"0"42"-16,0-63 0,0 21 0,0 0 0,0 0 16,0-1-16,-22 22 15,22 22 1,0-1 0,-21 21-16,21-21 0,0 22 15,-21-1-15,21 0 0,0 1 0,0-1 16,-21 0-16,0 1 0,21-1 0,-21-21 15,21 21-15,0 1 0,-22-22 0,22 0 16,-21 0-16,21 0 0,-21 1 16,21-1-16,0 0 0,0-42 47,0 0-32,21-1-15,0 1 0,1 0 16,-22 0-16,21 0 0,0 0 15,0-1-15,21 1 0,-20 0 0,-1 0 16,0 21-16,0-21 0,0 21 0,0 0 16,1 0-16,-1 0 0,0 0 15,-21 21 1,0 0 0,-21-21-16,0 0 0,-1 21 15,1-21-15,0 0 0,0 21 0,0-21 16,0 0-16,-1 0 0,1 0 15,0 0-15,21 22 16,0-1-16,0 0 16,0 0-16,0 0 15,21-21-15,-21 21 0,21 1 0,-21-1 16,22-21-16,-1 21 0,-21 0 0,21-21 16,0 21-16,0 0 0,0 1 15,1-22 1,-1 0-16,0 0 15,0 0-15,0 0 16,0-22 0,1 1-16</inkml:trace>
  <inkml:trace contextRef="#ctx0" brushRef="#br1" timeOffset="60249.36">11578 9102 0,'21'0'47,"0"0"-47,1 0 0,-1 0 15,0 0-15,0-21 16,0 21-16,0-22 0,1 22 16,-1 0-16,-21-21 0,0 0 0,21 21 15,-21-21-15,0 0 0,0 0 16,0-1-16,0 1 15,-21 21-15,0 0 16,-1 0-16,1 0 0,0 21 16,0-21-16,0 22 0,0-1 0,-1 21 15,22-21-15,0 0 0,-21 1 0,21 20 16,-21-21-16,21 0 16,0 0-16,0 1 0,0-1 0,0 0 15,0 0-15,0 0 0,0 0 0,0 1 16,0-1-16,21-21 0,0 0 15,1 0-15,-1 0 0,0 0 16,0 0-16,0 0 0,0 0 16,1-21-16,-1-1 15,0 22-15,0-21 0,-21 0 16</inkml:trace>
  <inkml:trace contextRef="#ctx0" brushRef="#br1" timeOffset="60560.85">12255 8488 0,'0'-21'0,"0"42"0,0-85 0,0 43 15,0 0-15,0 0 0,0 0 0,0 0 16,0 42 15,0 21-31,-21-21 16,21 0-16,-21 22 0,21-1 0,-21 0 15,21 1-15,0 20 0,-21-20 0,21 20 16,-21-21-16,21 22 0,0-22 16,-22 1-16,1-1 0,21 0 15,-21 1-15,21-22 0,-21 21 0,21-21 16,0 0-16,0 1 0,0-1 0,0 0 16,21-21 15,0-21-16</inkml:trace>
  <inkml:trace contextRef="#ctx0" brushRef="#br1" timeOffset="61016.54">12509 8975 0,'22'0'15,"-44"0"-15,65-21 0,-43-1 0,21 22 0,-21-21 16,0 0-16,0 0 0,0 0 15,0 0-15,-21 21 32,0 0-32,-1 0 15,1 21-15,21 0 0,-21-21 0,0 21 16,0 0-16,21 0 0,0 1 0,-21-1 16,-1 0-16,22 0 0,0 0 15,0 0-15,0 1 16,0-1-16,22-21 0,-1 0 15,-21 21-15,21-21 0,0 0 16,0 21-16,0-21 0,1 21 16,-1-21-16,-21 21 0,21-21 15,-21 22-15,0-1 0,0 0 16,-21 0 0,0-21-16,-1 0 15,1 21-15,0-21 0,0 0 16,0 0-16,0 0 0,-1 0 15,22 21-15,-21-21 16,0 0-16,0 0 31,21-21-31,0 0 16,0 0-16,0 0 16</inkml:trace>
  <inkml:trace contextRef="#ctx0" brushRef="#br1" timeOffset="61416.29">11959 8573 0,'-21'-22'15,"42"44"-15,-63-44 0,21 22 0,-1-21 16,44 21 15,-1 0-31,21 0 0,-21 0 16,22 0-16,-22 0 0,21 0 0,0 0 15,1 0-15,-1 0 0,-21 0 0,22 0 16,-1 0-16,-21-21 0,21 21 0,-20 0 16,20 0-16,-21 0 0,0 0 15,0 0-15,1 0 16,-1 0-16,0 0 31,-21 21 16,-21-21-16,21 21-31,-21-21 0</inkml:trace>
  <inkml:trace contextRef="#ctx0" brushRef="#br1" timeOffset="62760.25">2646 11536 0,'21'0'16,"-42"0"-16,63-21 0,-21 0 0,0-1 0,1 1 0,-1 0 15,-21 0-15,0 0 16,0 0 0,-21 21 15,-1 21-31,1 0 0,0 0 0,0 0 15,0 0-15,-22 22 0,22-1 16,0 0-16,-21 1 0,21 20 0,-1-20 16,1 20-16,0 1 0,0-1 0,21 1 15,-21-1-15,21 1 0,0-1 16,0 1-16,0-1 0,0-21 0,0 1 16,0 20-16,0-20 0,21-22 15,-21 21-15,21 0 0,-21 1 16,21-1-16,-21-21 0,21 22 0,1-22 15,-22 0-15,0 0 0,21 0 16,0 0-16,0 1 0,0-22 16,0 0-16,1 0 0,-1-22 15,0 1-15,0 0 0,0 0 16,0 0-16,1 0 0,-1-22 0</inkml:trace>
  <inkml:trace contextRef="#ctx0" brushRef="#br1" timeOffset="63292.77">3852 11578 0,'0'0'16,"0"-21"-16,0 0 0,0 0 15,-21 21 1,42 0 15,0 21-15,1 0-16,-22 0 0,21 0 15,0 1-15,0-1 0,0 21 0,0-21 16,1 22-16,-1-22 0,0 21 0,0 0 16,-21 1-16,0-1 0,0 22 15,21-22-15,-21 0 0,0 1 16,0 20-16,0-21 0,-21 1 0,0-1 16,0 0-16,-22 1 0,22-1 0,0-21 15,0 22-15,-21-22 0,20 21 16,1-21-16,0 0 0,0 1 0,21-1 15,-21 0-15,0-21 0,21 21 0,-22-21 16,22 21-16,-21-21 16,21 21-16,0-42 47,0 0-47,21 0 15,1 0-15,-1 0 0</inkml:trace>
  <inkml:trace contextRef="#ctx0" brushRef="#br1" timeOffset="63934.59">4995 12234 0,'0'0'0,"-21"0"0,0-21 15,42 21 17,0 0-32,0 0 0,1 0 0,20 0 15,0 0-15,1 0 0,-1 0 0,21 21 16,1-21-16,-1 0 0,1 0 0,-1 0 15,22 0-15,-21 0 0,-1 0 16,1 0-16,-1 0 0,-21 0 0,22-21 16,-22 21-16,1 0 0,-22-21 0,21 21 15,-21 0-15,0-21 0,-21 0 16,0 0 0,0-1-16,0 1 15,-21 21-15,21-21 0,-21 0 0,0 21 16,-21 0-16,20 0 0,1 0 0,0 0 15,0 0-15,0 0 0,0 0 16,-1 0-16,1 0 0,0 0 0,0 0 16,0 0-16,0 0 0,42 0 31,0 0-31,21 0 0,-21 0 16,1 0-16,20 0 0,-21 0 0,0 0 15,0 0-15,1 0 0,-1 21 0,0-21 16,0 21-16,0 0 15,-21 1-15,0-1 16,0 0-16,0 0 0,0 0 0,0 0 16,0 1-16,-21-1 0,0 0 0,0 0 15,0 0-15,-1 0 0,1 1 0,0-1 16,0-21-16,0 21 0,0 0 16,-1 0-16,1-21 0,0 21 0,0-21 15,0 22 1</inkml:trace>
  <inkml:trace contextRef="#ctx0" brushRef="#br1" timeOffset="64612.37">7302 11578 0,'22'-21'0,"-44"42"0,44-63 0,-1 21 15,-21 0-15,0-1 0,0 1 0,0 0 16,0 0-16,0 0 16,-21 0-16,-1 21 15,1 21 1,0 0-16,21 0 0,-21 21 15,21-20-15,0 20 0,0 21 0,0-20 16,0 20-16,0 1 0,0-1 0,0 1 16,0-1-16,0 1 0,0-1 15,0 1-15,0-1 0,0-20 16,0-1-16,0 0 0,0 1 0,0-1 16,0-21-16,0 0 0,-21 0 0,21 1 15,0-1-15,-21-64 47,21 22-47,0 0 0,0 0 16,0 0-16,0-22 0,-22 1 0,22 21 15,-21-21-15</inkml:trace>
  <inkml:trace contextRef="#ctx0" brushRef="#br1" timeOffset="64896.34">7133 11896 0,'0'-64'15,"0"-20"1,0 232-16,0-318 0,0 149 0,21-21 15,-21 21-15,21 0 0,1-1 0,-1 1 16,21 0-16,-21 0 0,0 21 0,22-21 16,-1 21-16,-21 0 0,22 0 0,-1 0 15,0 0-15,-21 21 0,22 0 16,-22 0-16,-21 22 0,0-1 0,0-21 16,0 21-16,0 1 0,-21-1 0,0 0 15,-1-20-15,1 20 0,-21-21 16,21 21-16,0-20 0,-1-1 15,1 0-15,0 0 0,0 0 0,21 0 16,0 1 0,21-22-1,0 0 1,0 0-16,1 0 0,-1 0 16,0 0-16</inkml:trace>
  <inkml:trace contextRef="#ctx0" brushRef="#br1" timeOffset="65792.66">8086 12150 0,'0'-21'16,"0"42"-16,21-42 0,0-1 0,-21 1 16,21 21-16,-21-21 0,21 0 0,-21 0 15,0 0-15,21-1 0,-21 1 0,0 0 16,0 0-16,0 0 0,0 0 0,0-1 15,0 1-15,0 0 0,-21 21 16,0-21-16,0 21 0,0 0 16,0 0-16,-1 21 0,1-21 15,0 21-15,-21 0 0,21 22 0,-1-22 16,1 21-16,0-21 16,-21 22-16,21-1 0,21-21 0,-22 22 15,22-22-15,-21 21 0,21-21 0,0 0 16,0 1-16,0-1 0,0 0 0,0 0 15,21-21-15,1 0 0,-22 21 16,21-21-16,0 0 0,0 0 0,0 0 16,0 0-16,1 0 0,-1 0 15,0-21-15,0 0 16,0 0-16,0 0 16,1-1-16,-1 1 0,-21 0 15,21 0-15,0 0 0,-21 0 0,21-1 0,0-20 16,-21 21-16,0-21 0,22 20 15,-1-20-15,-21 21 0,0 0 16,0 0-16,21-1 0,-21 44 31,0-1-15,-21-21-16,21 42 0,0-21 16,0 0-16,0 1 0,-21-1 0,21 21 15,0-21-15,0 0 0,0 1 0,0-1 16,0 21-16,0-21 0,0 0 15,0 1-15,0-1 0,21-21 16,-21 21-16,21-21 0,0 0 16,0 0-16,0 0 0,1 0 15,-1 0-15,0-21 16,0 21-16,0-21 0,0-1 16,22 1-16,-22 0 0,0 0 0,0 0 15,0 0-15,1-22 0,-1 22 0,0 0 16,0-21-16,-21 20 0,0-20 15,0 21-15,0 0 16,-21 21 0,0 0-16,21 21 0,-21-21 0,21 21 15,0 0-15,0 0 0,0 1 16,0-1-16,0 0 0,21-21 16,0 21-16,0 0 0,-21 0 15,21 1-15,-21-1 0,21-21 0,-21 21 16,0 0-16,0 0 0,0 0 15,0 1-15,0-1 16,0 0-16,0 0 16,22-21-16,-1 21 15,0-21-15,0 0 0,0 0 16,0 0-16,1 0 0,-1 0 0,0 0 16,21 0-16,-21 0 0,1-21 15,-1 0-15,21 21 0,-21-21 0</inkml:trace>
  <inkml:trace contextRef="#ctx0" brushRef="#br1" timeOffset="66688.5">9398 12044 0,'0'0'0,"0"-21"15,0 0-15,0-1 0,0 1 0,0 0 16,0 0-16,0 0 0,-21 0 0,21-1 16,-21 22-16,-1-21 0,1 21 0,0 0 15,-21 0-15,21 0 0,-1 0 16,1 0-16,0 21 0,-21 1 0,21-1 15,-1 0-15,1 0 0,0 21 0,21-20 16,-21 20-16,21-21 0,-21 21 16,21-20-16,0 20 0,0-21 15,0 0-15,0 0 0,21 1 0,-21-1 16,21 0-16,0-21 0,0 0 0,1 21 16,20-21-16,-21 0 0,0 0 0,0 0 15,1 0-15,20-21 0,-21 21 16,0-21-16,0 0 0,1-1 0,-22 1 15,21 0-15,0 0 0,0-21 0,-21 20 16,0-20-16,0 21 0,0 0 0,21-22 16,-21 22-16,0 0 0,0 0 15,0 42 1,-21-21 0,21 21-16,-21 0 0,21 1 15,0-1-15,0 21 0,0-21 0,0 0 16,0 1-16,0 20 0,0-21 15,0 0-15,0 0 0,0 1 16,21-1-16,0-21 0,0 0 0,1 0 16,-1 0-16,0 0 0,0 0 0,21 0 15,-20 0-15,20-21 0,-21 21 16,0-22-16,0 1 0,1 0 0,-1 0 16,0 0-16,0 0 0,-21-1 15,21-20-15,-21 21 0,0 0 0,0-22 0,0 22 16,0 0-16,0 0 0,0 0 0,0 42 47,0 0-47,-21 21 0,21-20 15,0-1-15,0 0 0,-21 0 0,21 21 16,-21-20-16,21-1 0,0 0 16,-21 0-16,21 0 0,0 0 15,0 1-15,-22-1 16,22-42 15,0-1-31,0 1 16,0 0-16,0 0 0,22 0 15,-1 0-15,-21-1 0,21 1 0,0-21 16,0 21-16,0-22 0,22 22 0,-22 0 16,0 0-16,43 0 0,-43 21 15,21-21-15,-21 21 0,0 0 16,1 0-16,-22 21 0,21-21 0,-21 21 15,21 21-15,-21-21 0,0 1 0,0 20 16,0-21-16,0 21 0,0-20 16,0 20-16,-21-21 0,21 0 0,-21 22 15,-1-43-15,22 21 0,0 0 16,0 0-16,22-42 31,-1 0-15,0 0-16,-21-1 15,21 1-15</inkml:trace>
  <inkml:trace contextRef="#ctx0" brushRef="#br1" timeOffset="66960.99">10520 11557 0,'0'-42'16,"0"84"-16,0-105 0,0 41 0,0 1 0,0 0 15,0 42 1,0 0-1,-21 1-15,21-1 0,0 0 0,-22 21 16,22 1-16,0-22 0,0 21 0,0 0 16,0 1-16,-21-1 0,21 22 0,-21-22 15,21 0-15,0 1 0,0-1 16,-21 0-16,21-21 0,-21 22 0,21-22 16,0 0-16,0 0 0,-21 0 0,21 1 15,0-1-15,21-42 31,0 21-31,0-22 0,-21 1 16,21 0-16,0 0 0</inkml:trace>
  <inkml:trace contextRef="#ctx0" brushRef="#br1" timeOffset="67408.66">10647 11642 0,'0'-64'0,"0"43"0,-21 233 0,42-339 15,-21 21-15,0 85 0,0 0 0,0 42 31,0 0-31,0 0 16,0 0-16,0 22 0,0-22 0,0 21 16,0 0-16,0 1 0,-21-22 15,21 21-15,-22 1 0,22-1 16,0-21-16,-21 21 0,21-20 0,0 20 16,0-21-16,0 0 0,-21 0 0,21 1 15,0-1-15,-21-21 16,21-21 15,0-1-31,21 22 0,-21-21 0,21 0 16,0-21-16,-21 21 0,22-1 0,-1 1 15,0-21-15,0 21 0,0 0 0,0-1 16,1 1-16,-1 21 0,0 0 16,0 0-16,0 0 0,0 21 15,-21 1-15,0-1 16,0 0-16,0 0 0,0 21 0,0-20 0,0-1 15,0 21-15,0-21 0,0 0 16,0 1-16,0-1 0,-21-21 0,21 21 16,-21-21-16,21 21 15,0-42 17,0 0-32,0 0 0,-21-1 15,21 1-15</inkml:trace>
  <inkml:trace contextRef="#ctx0" brushRef="#br1" timeOffset="67592.32">10456 11748 0,'0'0'0,"-21"0"0,0 0 0,0 0 16,42 0 15,0 0-31,0 0 16,0 0-16,22 0 0,-22 0 0,0-22 15,21 22-15,-20 0 0,-1 0 0,0-21 16,0 21-16,0 0 0,22 0 16</inkml:trace>
  <inkml:trace contextRef="#ctx0" brushRef="#br1" timeOffset="69396.49">11091 11832 0,'0'0'0,"0"21"16,0 1-16,21-22 0,1 0 16,-1 0-16,0 0 0,0 0 0,0 0 15,0 0-15,1 0 0,-1-22 0,21 22 16,-42-21-16,21 21 0,0-21 16,1 0-16,-22 0 0,0 0 15,0-1-15,0 1 0,0 0 0,0 0 16,-22 21-16,1 0 15,0 0-15,0 0 0,0 0 16,0 0-16,-1 21 0,1 0 16,0 0-16,0 1 0,0-1 0,21 0 15,0 21-15,-21-21 0,21 22 0,0-22 16,0 0-16,0 21 0,0-20 0,0-1 16,0 0-16,21 0 0,-21 0 0,21-21 15,0 21-15,0-21 0,22 0 16,-22 0-16,0 0 0,0 0 0,21 0 15,-20 0-15,-1 0 0,0-21 0,0 21 16,0-21-16,0 0 0,1 21 0,-1-21 16,0 0-16,0-22 0,-21 22 15,0 0-15,21 0 0,-21-22 0,21 22 16,-21 0-16,0 0 0,0 0 16,0 42 15,0 0-31,0 0 15,-21 0-15,21 1 0,-21-1 0,21 0 16,-21 0-16,21 0 0,-21 0 16,21 1-16,0-1 0,0 0 15,0 0-15,0 0 0,-21-21 16,21-21 31,0 0-47,0 0 15,21 0-15,-21-1 0,0 1 0,21 0 16,0 0-16,0 0 0,0-22 0,-21 22 16,22 0-16,-1 0 0,0 0 0,21 0 15,-21 21-15,1-22 0,20 22 0,-21 0 16,21 0-16,-20 0 0,-1 0 0,0 0 16,-21 22-16,0-1 0,0 0 15,0 0-15,0 0 0,0 0 0,0 1 16,0-1-16,0 0 0,0 0 15,0 0-15,0 0 0,0 1 0,0-1 16,0 0-16,0 0 16,0 0-16,21-21 31,0 0-31,0 0 16,1-21-16,-22 0 0,21 21 0,0-21 15,0 21-15,0-21 0,0-1 0,1 1 16,-1 0-16,0 0 0,0 0 15,0 0-15,0-1 0,1 1 16,-22 0-16,0 0 16,0 0 15,0 0 31,21 21-30,0 0-17,-21-22 1,21 22-16,-42 0 47,0 0-47,0 0 0,-1 22 15,1-22-15,21 21 0,-21-21 16,0 21-16,0-21 16,21 21-16,0 0 15,0 0 1,21-21 46,-21 22 1,0-1-47,0 0-16,0 0 15,0 0-15,0 0 16,0 1-16,0-1 15,0 0-15,21-21 16,0 0 0,0 0-16,1 0 15,-1 0-15,0 0 16,0 0-16,0 0 0,0 0 16,1 0-16,-1-21 0,0 0 15,0 21-15,0-22 0,0 1 16,1 21-16,-1-21 0,0 0 0,0 0 15,0 0-15,0-1 0,1 1 16,-1 0-16,0 21 0,21-21 0,-21 0 16,1 21-16,-1 0 0,-21-21 0,21 21 15,-42 0 17,0 21-32,21 0 15,-22-21-15,1 21 0,21 0 16,-21-21-16,21 21 0,0 1 15,0-1-15,0 0 16,21-21-16,0 21 0,-21 0 16,22 0-16,-1-21 15,0 22-15,-21-1 0,21 0 16,-21 0-16,0 0 16,0 0-1,-21 1-15,0-22 16,0 0-16,-1 0 15,1 0 1,0 0-16,0 0 16,0 0-1,0 0 1,21-22-16,-22 22 16,22-21-16,0 0 0</inkml:trace>
  <inkml:trace contextRef="#ctx0" brushRef="#br1" timeOffset="69722.39">12446 11367 0,'21'0'31,"0"0"-15,0 0-1,-21-22 1,-21 22 0,0 0-1,0 0-15,0 0 0,0 0 16,21 22-16,-22-22 15,22 21-15,0 0 16,-21-21 0</inkml:trace>
  <inkml:trace contextRef="#ctx0" brushRef="#br1" timeOffset="71648.95">3535 14669 0,'0'0'0,"21"0"0,-21 21 0,0-42 79,0-1-79,0 1 15,0 0-15,0 0 16,0 0-16,0 0 0,0-1 15,-21 22-15,0 0 0,-1 0 0,1 0 16,0 0-16,0 0 0,0 0 16,0 0-16,21 22 0,-22-22 15,1 21-15,21 0 0,-21 0 16,21 0-16,0 0 0,0 1 0,0-1 16,0 0-16,0 0 0,0 0 0,21-21 15,0 21-15,1-21 0,-1 0 16,0 22-16,0-22 0,0 0 15,22 0-15,-22 0 0,0 0 0,0-22 16,0 22-16,0-21 0,1 21 16,-22-21-16,0 0 0,0 0 15,0 0-15,0-1 0,0 1 16,-22 0-16,1 0 0,0 0 16,0 21-16,0 0 0,0 0 15,-1 0-15,1 0 0,0 0 16,0 21-16,0 0 0,0 0 15,-1 0-15,22 1 0,0-1 0,0 0 16,0 0-16,0 0 0,0 0 16,0 1-16,22-22 15,-1 21-15,0-21 0,0 0 16,0 0-16,0 0 0,1 0 16,-1-21-16,0-1 0,0 22 0,-21-21 15,21 21-15,-21-21 0,21 0 16,-21 0-16,0 0 15,0-1-15,-21 1 0,0 21 0,0-21 16,0 21-16,0 0 0,-1 0 16,1 0-16,0 0 0,0 21 15,21 0-15,0 1 0,0-1 16,0 0-16,0 0 0,0 0 16,0 0-16,0 1 15,21-22-15,0 0 16,0 0-16,1 0 0,-1-22 15,0 1-15,0 21 0,0-21 16,-21 0-16,21 21 16,-21-21-16,-21 21 31,0 0-15,21 21-16,-21-21 15,21 21-15,0 0 16,0-42 62,0 0-78,21 21 16,0 0-16,-21-21 0,21 21 15,1 0-15,-1 0 16,-21 21-1,0 0 1,-21-21-16,-1 21 16,1-21-16,21 21 15,-21-21-15,0 0 0,0 0 16,0-21 15,21 0-31,0 0 16,0 0-1,0 0 1,21 21-16,-21 21 31,0 0-15,0 0-16,-21-21 0,-1 0 16,22 21-16,-21-21 0,0 0 15,21-21 32,0 0-47,0 0 31,21 21-31,0 0 16,1 0-16,-1 0 0,0 0 16,0 21-16,0 0 0,0-21 15,1 21-15,-22 0 0,0 22 0,0-22 16,0 0-16,0 21 0,0-20 0,-22 20 15,1-21-15,-21 21 0,21-20 16,-22 20-16,1-21 0,0 21 0,-1-20 16,22-1-16,-21 0 0,21 0 0,0 0 15,-1 0-15,1-21 16,21-21 0,0 0-16</inkml:trace>
  <inkml:trace contextRef="#ctx0" brushRef="#br1" timeOffset="72305.09">5038 14838 0,'0'0'0,"-22"0"16,1 0-16,21-21 0,0 0 31,21 21-15,1 0-16,20 0 0,0 0 0,1 0 15,20 0-15,1 0 0,-1 0 16,22 0-16,21 0 0,-22 0 0,22 0 16,-21 0-16,21 0 0,-22 0 15,1 0-15,-22 0 0,22 0 0,-43 0 16,22 0-16,-22 0 0,1 0 16,-22 0-16,0 0 0,0 0 0,-42-22 15,0 22 1,0 0-16,-1-21 0,-20 0 15,0 21-15,-1-21 0,22 21 0,-21-21 16,21 21-16,-22 0 0,22-21 0,0 21 16,21-22-16,21 22 31,0 0-31,1 0 16,20 0-16,-21 0 0,21 0 0,-20 0 15,20 0-15,-21 22 0,0-22 0,0 21 16,1 0-16,-1 0 0,-21 0 15,0 0-15,0 1 0,0-1 0,0 0 16,-21 0-16,21 0 0,-43-21 0,22 21 16,0 1-16,0-1 0,-22 0 0,22 0 15,0 0-15,-21-21 0,21 21 16,-1 1-16,1-22 0,0 21 0,0-21 16,0 21-16,21 0 0,-21-21 15,-1 0-15</inkml:trace>
  <inkml:trace contextRef="#ctx0" brushRef="#br1" timeOffset="75572.56">8382 14034 0,'0'0'0,"21"0"16,0-22-16,-21 1 16,0 0-1,0 0-15,0 0 16,0 0-16,-21-1 0,0 1 16,0 21-16,0 0 15,-1 0-15,1 0 16,0 0-16,0 21 0,0 1 0,0-1 15,-1 0-15,1 0 0,0 0 0,0 22 16,-21-22-16,20 21 0,1 0 0,-21 1 16,21-1-16,-22 43 0,22-22 15,0-20-15,21-1 0,-21 0 0,21 1 16,0-1-16,0 0 0,0 1 0,21-22 16,0 0-16,0 0 0,1 0 0,-1 0 15,0 1-15,21-1 0,-21-21 0,22 0 16,-22 0-16,21 0 0,1 0 0,-22 0 15,21 0-15,0-21 0,-20 21 0,62-43 16,-63 22-16,22 0 0,-1 0 0,-21 0 16,22-1-16,-22-20 0,0 21 15,0-21-15,0 20 0,0-41 16,1 42-16,-22 0 0,0-22 0,0 22 16,0 0-16,0 0 0,-22 21 15,1 0-15,21 21 16,-21 0-16,0-21 0,21 21 15,-21 22-15,21-22 0,-21 0 0,21 0 16,0 21-16,0-20 0,0-1 0,0 21 16,0-21-16,0 0 0,0 1 0,0 20 15,0-21-15,0 0 0,21-21 0,21 43 16,-21-43-16,0 0 0,22 21 0,-22-21 16,21 0-16,-21 0 0,22 0 0,-22 0 15,0 0-15,21-21 0,-20 21 0,-1-22 16,0 1-16,0 0 0,0 0 15,0 0-15,1 0 0,-1-1 0,-21 1 16,0-42-16,0 42 0,0-22 0,0 1 16,0 21-16,0-22 0,-21 1 15,-22-21-15,22 41 0,0-20 0,0 42 16,-22-21-16,22 0 0,-21 21 0,21 0 16,-22 0-16,1 0 0,21 0 0,-21 21 15,20 0-15,1 0 0,-42 22 0,42-1 16,-1 85-1,22-85-15,0-21 0,0 1 16,0 20-16,22-21 0,-1 0 0,21 0 0,-21 1 16,22-22-16,-22 21 0,21-21 15,0 0-15,1 0 0,-1 0 0,-21 0 16,22 0-16,-1 0 0,-21-21 0,43-1 16,-43 1-16,21 0 0,-21 0 0,0 0 15,1 0-15,-1-1 0,0-20 0,0 21 16,-21 0-16,21 0 0,-21-1 15,21 1-15,-21 0 0,0 0 0,0 42 32,0 0-32,0 0 0,0 1 15,0-1-15,0 0 0,0 0 0,0 0 16,0 22-16,0-22 0,0 0 16,0 0-16,0 0 0,0 0 15,0 1-15,0-1 16,0-42 15,0-1-31,0 1 0,22 0 16,-22 0-16,21 0 0,-21 0 0,0-22 15,0 22-15,21 0 0,0-21 0,-21 20 16,21-20-16,-21 21 0,21 0 0,1-22 16,-1 22-16,-21 0 0,21 21 15,0 0-15,0 0 16,-21 21-16,21 0 0,-21 1 0,0-1 15,22 21-15,-22-21 0,21 0 16,-21 22-16,21-22 0,-21 21 0,0-21 16,0 22-16,0-22 0,21 0 0,-21 0 15,0 0-15,21 1 0,-21-1 16,21-21-16,1 0 16,-1 0-16,-21-21 15,21-1-15,-21 1 0,21 0 16,0 0-16,0-21 0,1 20 15,-22 1-15,21 0 0,-21 0 0,21-21 16,-21 20-16,0 1 0,21-21 0,-21 21 16,21 21-16,-21-21 0,0-1 0,0 65 31,0-22-15,0 0-16,0 0 0,0 0 0,0 1 15,0 20-15,0-21 0,0 0 0,0 0 16,21 22-16,1-22 0,-1-21 0,0 21 15,0 0-15,0 0 0,0-21 0,1 22 16,-1-22-16,0 0 0,0 0 0,0 0 16,22 0-16,-22 0 0,0 0 0,0 0 15,0-22-15,0 22 0,1-21 0,-1 0 16,-21 0-16,0 0 0,21 0 0,-21-1 16,21 1-16,-21-21 0,0 21 15,0-22-15,0 22 0,0-21 0,0 21 16,0-43-16,0 43 0,0 0 15,-21 21 1,21 21-16,-21-21 16,21 21-16,0 22 0,0-22 0,-21 0 15,21 21-15,-22-21 0,22 22 16,-21-22-16,21 21 0,0 1 0,0-1 16,0-21-16,0 0 0,0 0 0,0 1 15,0-1-15,21-21 16,1 0-1,-22-21 1,21 21-16,-21-22 0,0 1 0,21-21 16,0 21-16,-21 0 0,0-1 15,0 1-15,21 0 0,-21 0 0,21-21 16,-21 20-16,22 1 0,-22 0 0,0 0 16,0 0-16,21 21 0,-21-21 0,21 21 15,0 0-15,0 0 16,-21 21-16,0 0 0,0 0 0,21 21 15,-21-20-15,0-1 0,0 0 0,22 64 16,-22-64-16,21 0 16,0 0-16,-21 0 0,21 0 15,-21 1-15,21-22 0,0 21 16,1-21-16,-1 0 0,0 0 16,0 0-16,0-21 0,0-1 15,1 1-15,-1 0 0,0 0 16,0-21-16,0 20 0,0 1 15,1 0-15,-1-21 0,0 21 0,0-1 16,0-20-16,64-21 0,-64 41 16,21 22-16,-20-21 15,-22 42 1,0 1-16,0-1 16,0 0-16,0 0 0,0 0 15,0 22-15,0-1 0,0-21 0,0 0 16,0 0-16,0 1 0,0-1 15,0 0-15,0 0 0,21-21 16,0 21-16,0-21 0,0 0 16,0 0-16,1 0 15,-1 0-15,21-21 0,-21 21 0,0-21 16,1 0-16,-1 0 0,0-1 16,-21 1-16,21 0 0,0 0 15,-21 0-15,21 0 0,-21-1 0,0 1 16,22 0-16,-22 0 0,0 0 15,0 42 1,0 0 0,0 0-16,0 0 0,0 1 15,-22-1-15,22 0 0,0 0 0,0 0 16,0 0-16,0 1 0,0 20 16,0-21-16,0 0 0,22-21 15,-1 0-15,-21 21 0,21-21 0,0 0 16,0 0-16,0 0 0,1 0 15,-1 0-15,0 0 0,0 0 16,-21-21-16,21 0 0,-21 0 0,21 21 16,-21-21-16,0 0 0,0-1 15,0 1-15,0-21 0,0 21 16,0 0-16,-21-1 0,0 1 0,21 0 16,-21 0-16,0 0 0,21 0 15,-21 21-15,-1 0 0,1 0 16,42 0 15,1-22-31,-1 22 16,0 0-16,0 0 0,21 0 15,-20-21-15,-1 21 0,21 0 0,-21 0 0,43 0 16,-22 0-16,-21 0 0,0 0 16,1 0-16,-1 0 0,0 0 0,0 0 15,-21 21-15,0 1 0,21-1 16,-21 0-16,0 0 0,0 0 0,0 0 15,0 1-15,0-1 0,0 0 16,0 0-16,0 0 0,0 0 0,0 1 16,0-1-16,-21-21 0,21 42 0,0-21 15,0 0-15,0 1 16,0-44 46,0 1-62,0 0 0,0 0 16,0 0-16,0 0 0,0-1 0,0 1 16,21 0-16,-21-21 0,21 21 0,22-43 15,-22 43-15,0-21 0,0 20 16,0 1-16,22 0 0,-1-21 0,0 21 16,1-1-16,-1 22 15,0-21-15,1 21 0,-22 0 0,0 21 16,0 1-16,-21-1 0,21 21 15,-21-21-15,0 0 0,0 43 0,0-22 16,0-21-16,0 22 0,0-22 16,0 21-16,0-21 0,-21 1 0,21-1 15,0 0-15,0 0 0,0 0 0,0 0 16,-21 1-16,21-1 0,-21-21 47,0 0-32,0 0-15,-1-21 0</inkml:trace>
  <inkml:trace contextRef="#ctx0" brushRef="#br1" timeOffset="76664.73">3598 16425 0,'0'-21'0,"-21"21"16,0 0-1,0 0-15,0 0 16,-1 21-16,1 1 16,21-1-1,0 0-15,0 0 16,0 0-1,21-21-15,1 0 16,-1 0-16,0 0 0,0 0 0,0 0 16,0 0-16,1-21 0,-1 21 0,0-21 15,-21 0-15,21 21 0,-21-21 0,0-1 16,0 1 0,-21 0-16,0 21 0,0 0 15,-1 0-15,1 0 0,0 0 16,0 0-16,0 0 0,0 21 15,21 0-15,0 1 0,0-1 16,0 0-16,0 0 0,0 0 16,21-21-1,0 0-15,0 0 16,0 0-16,0 0 0,1 0 0,-1 0 16,0 0-16,0-21 0,-21 0 15,21 21-15,-21-21 0,0 0 16,0-1-16,0 1 15,-21 21-15,0-21 0,0 21 0,0 0 16,-1 0-16,1 0 31,21 21-31,0 0 16,0 1-16,0-1 0,0 0 16,0 0-16,21-21 15,-21 21-15,0 0 0,22 1 0</inkml:trace>
  <inkml:trace contextRef="#ctx0" brushRef="#br1" timeOffset="77380.57">3683 17060 0,'0'22'0,"-21"-22"16,0 0 0,42 0 46,0 0-62,0 0 0,0 0 16,0 0-1,-21 21-15,0 0 16,0 0-16,-21 0 16,0-21-16,0 21 0,0-21 15,21 22-15,-21-22 0,-1 0 0,1 21 16,0-21 0,0 0-16,21-21 15,0-1-15,0 1 16,0 0-16,0 0 0,0 0 15,0 0-15,21 21 16,0-22-16,0 22 31,-21 22-15,0-1 0,0 0-1,-21 0 1,0-21-1,21-21 1,0 0 0,0 0-16,0-1 15,21 22-15,0 0 16,1 0-16,-1 0 16,0 0-16,-21 22 0,21-1 0,-21 0 15,0 0-15,21 0 0,-21 22 0,0-22 16,0 21-16,0-21 0,-21 22 0,0-22 15,0 21-15,0 0 0,-1 1 16,1-1-16,0-21 0,-21 22 0,21-22 16,-1 0-16,1 0 0,21 0 0,0 0 15,-21-21-15,0 0 0,21-21 16,0 0-16</inkml:trace>
  <inkml:trace contextRef="#ctx0" brushRef="#br1" timeOffset="77908.71">3535 16574 0,'21'21'15,"0"-21"1,0 0 0,0 0-16,1 0 15,-1 0 1,0-21-16,-21-1 16,0 1-1,-21 21 1,0 0-16,-1 0 0,1 0 15,0 0 1,21 21 15,0 1-15,21-1 0,0-21-16,1 21 0,20-21 15,-21 21-15</inkml:trace>
  <inkml:trace contextRef="#ctx0" brushRef="#br1" timeOffset="78597.58">4826 17060 0,'0'0'16,"-21"0"-16,0 0 0,-1 0 16,1-21-16,0 21 15,63 0 16,-20 0-31,20 0 0,0 0 0,1 0 16,-1 0-16,21 0 0,1 0 0,-1 0 16,1 0-16,-1 0 0,22 0 15,0 0-15,-1 0 0,1 0 0,0 0 16,-22 0-16,22-21 0,0 21 0,-22 0 16,22 0-16,-22-21 0,-20 0 15,20 21-15,-21 0 0,1-21 0,-22 21 16,0-22-16,0 22 0,0-21 15,-21 0-15,0 0 16,-21 0-16,0 21 0,0-21 16,-21 21-16,-1-22 0,1 22 0,0-21 15,-1 21-15,1 0 0,0-21 16,-1 21-16,1-21 0,0 21 0,20 0 16,1 0-16,0 0 0,21-21 31,21 21-31,0 0 0,22 0 0,-22 0 15,21 0-15,-21 0 0,22 0 16,-1 0-16,0 0 0,-20 0 0,20 21 16,-21 0-16,21-21 0,-20 21 15,-1 0-15,-21 1 0,0-1 0,0 0 16,0 0-16,0 0 0,0 0 16,0 1-16,-21-1 0,-1 0 0,1 0 15,0 0-15,-21 0 0,21 1 0,-1-1 16,-20 0-16,21 0 0,0-21 15,0 21-15,-1-21 0,1 0 0,0 21 16,0-21-16</inkml:trace>
  <inkml:trace contextRef="#ctx0" brushRef="#br1" timeOffset="80564.98">8255 16510 0,'0'0'0,"21"0"16,0 0 0,-21-21-16,21 21 0,1-21 15,-1 0-15,21-1 0,0 1 16,-20 0-16,20 0 0,0 0 0,1 0 16,-1-1-16,-21-20 0,21 21 0,-20 0 15,-1-22-15,0 1 0,-21 21 16,0-21-16,0 20 0,-21-41 15,0 42-15,-22 0 0,22-1 16,-21 1-16,-1 21 0,1 0 0,-21 0 16,20 0-16,1 21 0,0 1 0,20-1 15,-20 0-15,21 0 0,-21 0 16,42 22-16,0-22 0,0 21 0,0-21 16,0 22-16,0-22 0,0 21 15,21-21-15,-21 0 0,42 1 16,-21 20-16,0-21 0,1 0 0,20 0 15,-21 1-15,21 20 0,1-21 16,-22 0-16,21 22 0,-21-1 0,1-21 16,-1 21-16,-21-20 0,0 20 0,0 0 15,0-21-15,-43 22 0,22-1 0,0-21 16,-21 0-16,-1 22 0,1-22 16,-21 0-16,20 0 0,-20-21 0,20 21 15,1-21-15,-21 0 0,20 0 0,1 0 16,0 0-16,20-21 15,-20 0-15,21 0 0,0 0 0,0-22 16,21 22-16,-22-21 0,22-64 16,0 64-16,0-1 0,0 1 15,0 0-15,0-1 0,0 22 0,0-21 16,0 21-16,0 0 0,22 21 16,-1 0-1,-21 21-15,0 0 16,0 0-16,0 21 0,21-20 0,0 20 15,-21-21-15,21 21 0,-21 1 16,21-22-16,1 21 0,-1-21 0,0 22 16,21-22-16,-21 21 0,1-21 15,20 1-15,-21-1 0,21 0 16,1 0-16,-1 0 0,0-21 0,-20 21 16,20-21-16,0 0 0,1 0 0,-1 0 15,0 0-15,1 0 0,-1 0 16,0-21-16,1 0 0,-1 0 0,0 0 15,-21 0-15,22-1 0,-22 1 0,0 0 16,0-21-16,0 21 0,-21-22 16,22 22-16,-22-21 0,0 21 0,0-22 15,0 22-15,0 0 0,-22 0 16,1 21-16,0 0 16,0 0-16,0 0 0,0 0 0,-1 21 15,1 0-15,0 0 0,21 0 0,0 1 16,-21-1-16,21 0 0,0 0 15,0 21-15,0-20 0,0-1 0,0 0 16,21 0-16,0 0 0,0 0 0,1 1 16,-1-1-16,21-21 0,-21 0 15,22 0-15,-22 0 0,21 0 0,-21 0 16,22 0-16,-22 0 0,21-21 0,-21 21 16,22-22-16,-22 1 0,21 0 15,-21 0-15,0-21 0,1 20 16,-1 1-16,0 0 0,-21-21 0,0 21 15,21 21-15,-21-22 0,0 44 32,0-1-32,-21 0 15,21 0-15,0 0 0,0 0 0,-21 22 16,21-22-16,-21 0 0,21 0 16,-22 0-16,22 1 0,0-1 0,0 0 15,0 0-15,0-42 31,22 21-15,-1-21-16,-21 0 0,21-1 0,-21 1 16,21 0-16,-21 0 15,21 0-15,-21 0 0,0-1 0,21 1 16,1 0-16,-22 0 0,21 21 0,-21-21 16,21 21-16,0 0 15,-21 21-15,0 0 16,0 0-16,0 0 0,0 1 15,0-1-15,21 0 0,0 0 16,1 0-16,-22 0 0,21 1 0,0-1 16,-21 0-16,21-21 0,0 21 0,0-21 15,1 0-15,-1 0 16,0 0-16,0 0 0,0 0 0,0 0 16,1-21-16,-1 21 0,0-21 0,0 0 15,0-1-15,22 1 0,-22 0 16,0 0-16,0 0 0,0-22 15,-21 22-15,21 0 0,1 0 0,-22 0 0,21 0 16,-21-1-16,0 44 31,0-1-31,0 0 0,0 0 16,0 0-16,0 0 0,0 22 16,0-22-16,0 0 0,0 0 0,0 0 15,0 1-15,0-1 0,21 0 0,0-21 16,0 21-16,0 0 15,1-21-15,-1 0 0,0 0 0,0 0 16,0 0-16,0 0 0,1 0 0,-1-21 16,0 21-16,0-21 0,0 0 15,0 0-15,-21-1 0,22 1 0,-1-21 16,-21 21-16,0 0 0,0-1 16,21 1-16,-21 0 15,0 42 1,0 0-1,0 1-15,0-1 0,0 0 16,0 0-16,0 0 0,0 0 0,0 1 16,0-1-16,0 0 15,21-21-15,-21 21 16,21-21-16,0 0 0,1 0 16,-1 0-16,0-21 15,-21 0-15,21 21 16,-21-21-16,0-1 0,0 1 0,21 21 15,-21-21-15</inkml:trace>
  <inkml:trace contextRef="#ctx0" brushRef="#br1" timeOffset="80872.46">10710 16468 0,'0'21'0,"0"-42"0,-21 42 15,0-21 1,21 21-16,21-21 31,0-21-31,-21 0 16,0 0 0,0-1-1,-21 22-15,0 0 16,0 0-16,0 0 15,21 22-15,0-1 16,0 0-16,0 0 16,21 0-1,0-21-15,0 0 0,0 0 16</inkml:trace>
  <inkml:trace contextRef="#ctx0" brushRef="#br1" timeOffset="82812.05">11578 16552 0,'0'-21'15,"0"42"-15,0-63 0,0 21 16,0 0-16,0 0 15,0-1 1,-21 22-16,0 0 16,0 0-16,-1 0 0,1 0 15,0 0-15,0 22 0,0-22 16,21 21-16,-21 0 0,-1 0 0,1 0 16,0 0-16,0 1 15,21-1-15,-21 0 0,21 21 0,-21-21 16,21 22-16,0-22 0,0 0 0,0 0 15,0 22-15,0-22 0,0 0 16,21 0-16,0-21 0,0 21 0,0 0 16,0-21-16,1 0 0,-1 0 0,0 0 15,0 0-15,0 0 0,22 0 16,-22 0-16,0 0 0,0-21 0,0 0 16,0 0-16,1 0 0,-1 0 15,-21-1-15,0 1 0,21 0 16,0 0-16,-21 0 0,0 0 15,0-1-15,0 1 0,21 21 0,-21-21 16,0 42 15,0 0-31,-21 1 0,21-1 16,0 0-16,0 0 0,0 0 0,-21 0 16,21 1-16,0-1 0,0 0 15,0 0-15,0 0 0,21 0 16,0-21-16,0 0 0,1 0 15,-1 0-15,0 0 16,0 0-16,0 0 0,22 0 0,-22 0 16,0-21-16,0 21 0,0-21 0,0 0 15,1 0-15,20 21 0,-21-21 16,0-22-16,-21 22 0,0 0 16,0-21-16,0 20 0,0 1 0,0-21 15,0 21-15,0-22 0,-21 22 0,21 0 16,-21 21-16,0-21 0,0 21 15,-1 0-15,-20 0 0,21 0 0,0 21 16,0-21-16,-1 21 0,1 0 0,0 1 16,0-1-16,21 0 0,0 21 15,0-21-15,0 1 0,0 20 0,0-21 16,0 0-16,0 0 0,21 1 16,0-1-16,0 0 0,22-21 15,-22 21-15,0-21 0,21 0 0,1 0 16,-22 0-16,21 0 0,1 0 0,-22 0 15,21 0-15,-21 0 0,22-21 0,-22 0 16,0 0-16,0-1 0,0 1 16,0 0-16,1-21 0,-1 21 0,0-22 15,0 22-15,0-21 0,0 21 0,1-22 16,-1 1-16,0 21 0,0-22 16,-21 22-16,0 0 0,21 0 15,-21 0-15,0 0 0,0-1 0,0 1 16,-21 42 15,0 1-31,0-1 0,21 0 16,0 21-16,0-21 0,-21 1 15,21 20-15,-22-21 0,22 0 0,0 22 16,0-1-16,0-21 0,0 21 0,0-20 16,0-1-16,0 21 0,0-21 0,0 0 15,22 1-15,-22-1 0,21 0 16,0 0-16,0 0 0,0-21 15,0 0-15,1 0 0,-1 0 16,0 0-16,0 0 0,0 0 16,0 0-16,1-21 0,-1 0 15,0 21-15,0-21 0,-21 0 0,21-1 16,0 1-16,-21 0 0,22 0 16,-1 0-16,-21 0 0,0-1 0,21 22 15,-21 22 16,0-1-31,0 0 0,-21-21 16,21 21-16,-21 0 0,21 0 0,0 1 16,0-1-16,0 0 0,0 0 15,0 0-15,21-21 16,0 21-16,0-21 16,0 0-16,0 0 0,1 0 15,-1 0-15,0 0 0,21 0 0,-42-21 16,21 21-16,1-21 0,-1 21 15,-21-21-15,0 0 0,21 0 0,-21-1 16,0 1-16,0 0 0,0 0 0,0 0 16,-21 0-16,21-1 0,-21 1 15,-1 0-15,1 21 0,0 0 0,0-21 16,0 21-16,0 0 0,-1 0 0,1 0 16,0 0-16,42 0 31,0 0-31,1 0 15,-1 0-15,21 0 0,-21 0 16,22 0-16,-22-21 0,21 21 0,-21 0 16,22 0-16,-22 0 0,0 0 15,21 0-15,-21 0 0,1 0 0,-1 0 16,0 21-16,0 0 0,-21 0 16,21-21-16,-21 21 0,21 1 15,-21-1-15,0 0 0,0 0 16,22 0-16,-22 0 0,0 1 15,0-1-15,0 0 0,0 0 16,0 0-16,0 0 16,0 1-16,-22-22 15,22 21-15,-21-21 16,0 0 0,0 0-1,21-21-15,0-1 16,0 1-16,0 0 15,0 0-15,0-21 0,21 20 0,0 1 16,-21-21-16,21 21 0,1-22 0,20 22 16,-21-21-16,0 21 0,22-22 15,-1 22-15,0 0 0,1 0 0,-1 21 16,0 0-16,22 0 0,-22 0 0,0 0 16,1 21-16,-22 0 0,0 0 15,0 1-15,-21-1 0,0 21 0,0-21 16,0 22-16,0-1 0,0-21 15,-21 21-15,0-20 0,21-1 0,-21 21 16,0-21-16,21 0 0,0 1 16,-22-22-16,22 21 0,-21-21 15,21 21-15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3T13:50:10.1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1672 889 0,'0'-21'15,"21"21"-15,0-21 0,-21 0 16,22-1-16,-1 1 15,-21 0-15,21 0 0,-21 0 16,0 0-16,0-1 0,0 1 16,-21 0-16,0 0 15,-1 21-15,1 0 0,0 0 16,-21 0-16,-1 0 0,22 0 16,-21 0-16,0 0 0,-1 21 0,1-21 15,0 21-15,-22 0 0,22 22 0,-1-22 16,1 21-16,0 1 0,-1 20 15,1-21-15,21 22 0,-21-22 0,20 22 16,1-1-16,0-20 0,0 20 0,21-21 16,-21 1-16,21-1 0,0 0 15,0 1-15,0-1 0,0 0 0,0 1 16,0-1-16,0 0 0,0-20 0,21 20 16,0-21-16,0 0 0,0 0 15,1 1-15,-1-1 0,0-21 0,0 0 16,21 21-16,1-21 0,-22 0 15,21 0-15,1 0 0,-1 0 16,0 0-16,-21-21 0,22 0 0,-1 21 16,0-22-16,-20 1 0,20 0 0,-21 0 15,0 0-15,22 0 0,-22-1 0</inkml:trace>
  <inkml:trace contextRef="#ctx0" brushRef="#br0" timeOffset="440.21">1841 1376 0,'0'0'0,"22"-21"15,-22 0-15,-22 21 32,1 21-17,0 0-15,0-21 16,0 21-16,0 21 0,-1-20 0,1-1 16,0 21-16,0-21 0,0 22 0,0-1 15,-1-21-15,22 21 0,0 1 0,0-22 16,0 21-16,0-21 0,0 1 15,0-1-15,0 0 0,0 0 0,22 0 16,-1-21-16,0 0 0,0 0 0,21 0 16,-20 0-16,-1 0 0,21 0 15,-21 0-15,0-21 0,22 21 0,-22-21 16,0 0-16,0-22 0,22 22 16,-22 0-16,0-21 0,-21-1 0,21 22 15,-21-21-15,0 0 0,0 20 16,0-20-16,0 21 0,0-21 0,-21 20 15,0 1-15,0 21 0,-1-21 0,1 21 16,0 0-16,-21 0 0,21 0 0,-22 0 16,22 0-16,0 0 0,-21 21 15,20 0-15,1-21 0,0 22 0,21-1 16,-21 0-16,21 0 0,0 0 16,0 0-16,0 1 0,21-22 15,0 0-15,0 21 0,1-21 16,-1 0-16,0 0 0,21 0 15</inkml:trace>
  <inkml:trace contextRef="#ctx0" brushRef="#br0" timeOffset="1219.26">2265 1482 0,'0'21'31,"0"0"-15,0 0-16,0 0 0,0 1 15,0-1-15,0 0 0,-21-21 0,21 21 16,0 0-16,0 0 0,0 1 16,0-1-16,0 0 0,-22 0 0,22 0 15,0 0-15,0 1 16,0-44 31,0 1-47,0 0 0,0 0 15,0 0-15,0 0 0,0-1 0,0 1 16,0-21-16,0 21 0,22 0 16,-1-1-16,-21 1 0,21 0 15,0 0-15,0 0 0,0 0 0,1-1 16,-1 22-16,0-21 0,0 21 0,0 0 15,0 0-15,1 0 0,20 0 16,-21 0-16,0 0 0,0 0 0,1 21 16,-22 1-16,21-1 0,-21 0 15,0 0-15,0 0 0,0 0 0,0 1 16,0 20-16,0-21 0,0 0 0,0 0 16,0 1-16,0-1 0,0 0 15,0 0-15,0 0 31,0-42-15,0 0-16,0 0 16,0 0-16,21-1 0,-21 1 15,0 0-15,21 0 0,0 0 0,-21-22 16,21 22-16,1 0 0,-22 0 0,21 0 16,0 0-16,0-1 0,0 22 0,0-21 15,1 21-15,-1 0 16,0 0-16,0 0 0,0 0 0,0 0 15,1 0-15,-22 21 0,0 1 0,21-22 16,-21 21-16,21 0 0,-21 0 16,0 0-16,0 0 0,0 22 0,0-22 15,0 0-15,0 0 0,0 0 16,-21-21-16,21 22 0,-21-1 0,21 0 16,-22 0-16,22-42 46,22 0-30,-22 0-16,21-1 0</inkml:trace>
  <inkml:trace contextRef="#ctx0" brushRef="#br0" timeOffset="1963.14">3429 1439 0,'0'0'0,"-21"0"31,0 0-31,21 22 16,0-1-16,-22 0 15,1 0-15,21 0 0,0 0 16,0 22-16,-21-22 0,21 0 0,-21 0 16,21 0-16,0 1 0,0-1 15,0 0-15,-21 0 0,21 0 16,0 0-1,-21-21-15,21-21 32,0 0-17,0 0-15,0 0 0,0 0 0,0-1 16,0 1-16,0-21 0,0 21 0,0 0 16,0-22-16,21 22 0,0 0 0,-21 0 15,21 0-15,0-1 0,0 1 0,1 21 16,-1-21-16,0 0 0,0 21 15,21 0-15,-20 0 0,-1 0 0,0 0 16,0 0-16,0 0 0,22 0 0,-22 21 16,0 0-16,-21 0 0,21 1 15,-21-1-15,21 0 0,-21 0 0,0 0 16,0 0-16,0 1 0,0-1 0,0 21 16,0-21-16,0 0 15,0 1-15,0-1 0,-21-21 0,0 21 16,0-21-1,0 0 1,21-21 0,0 0-16,0-1 0,0-20 15,0 21-15,21 0 0,0 0 0,0-1 16,0 1-16,-21-21 0,21 21 0,1 0 16,20-1-16,-21 1 0,0 21 15,0-21-15,1 0 0,-1 21 0,21 0 16,-21-21-16,0 21 0,1 0 0,-1 0 15,0 0-15,21 21 0,-21 0 16,1 0-16,-1 0 0,-21 1 16,0-1-16,0 0 0,0 0 0,0 0 15,0 0-15,0 1 0,0-1 0,-21 0 16,-1 0-16,22 0 0,0 0 0,-21-21 16,0 22-16,21-1 0,-21-21 0,21 21 15,21-42 32,0 21-47,0-21 0</inkml:trace>
  <inkml:trace contextRef="#ctx0" brushRef="#br0" timeOffset="2367.39">4445 1588 0,'-21'0'0,"42"0"32,0 0-32,0 0 15,0 0-15,1 0 0,-1-22 16,0 22-16,0 0 0,0-21 0,0 0 16,1 21-16,-1-21 0,0 21 0,0-21 15,-21 0-15,0-1 0,0 1 16,0 0-16,0 0 15,-21 21-15,0 0 16,0 0-16,-1 0 0,-20 0 0,21 0 16,-21 21-16,20-21 0,1 21 0,-21 0 15,21 1-15,0 20 0,-1-21 0,1 0 16,0 0-16,21 22 0,0-22 0,0 0 16,-21 21-16,21-20 15,0-1-15,0 0 0,0 0 16,21 0-16,0-21 0,0 0 0,-21 21 15,22-21-15,20 0 0,-21 0 0,0 0 16,0 0-16,22 0 0,-22 0 0,0-21 16,21 21-16,-20-21 0,20 0 0,-21 0 15,0 21-15</inkml:trace>
  <inkml:trace contextRef="#ctx0" brushRef="#br0" timeOffset="2899.4">4995 1397 0,'0'21'31,"0"0"-31,0 1 16,0-1-16,0 0 0,0 0 16,0 0-16,0 0 0,-21 1 0,21 20 15,-21-21-15,21 0 0,0 0 16,-21 1-16,0-1 0,21 0 15,-22 0-15,22 0 0,0 0 16,-21-21 15,21-21-15,0 0-16,0 0 16,0 0-16,21 0 0,-21-1 15,22-20-15,-1 21 0,0 0 0,0-22 16,0 22-16,-21 0 0,21 0 0,1 0 15,-1 0-15,0-1 0,21 22 0,-21-21 16,1 21-16,-1 0 0,0 0 0,0 0 16,0 0-16,0 0 0,1 0 15,-1 21-15,0-21 0,-21 22 0,0-1 16,0 0-16,0 0 0,0 0 0,0 0 16,0 1-16,0-1 15,0 0-15,0 0 0,0 0 0,0 0 16,-21 1-16,0-1 0,21 0 15,0 0-15,-22-21 0,22 21 0,-21-21 16,21 21-16,-21-21 16,21-21 15,0 0-31,0 0 0,21-21 16,0 20-16</inkml:trace>
  <inkml:trace contextRef="#ctx0" brushRef="#br0" timeOffset="3252.16">5821 804 0,'0'0'0,"0"-21"16,0 42 15,0 1-31,0 20 0,0-21 16,0 21-16,0 1 0,0-1 15,-21 0-15,21 1 0,-22-1 0,1 0 16,0 1-16,0-1 0,0 0 0,0 1 16,-1-1-16,-20 0 0,21-20 0,0 20 15,0 0-15,21-21 0,-22 1 0,1 20 16,21-21-16,-21 0 0,21 0 0,0 1 15,0-1 1,21-42 0,0-1-1,1 22-15,-1-21 0,0 0 0</inkml:trace>
  <inkml:trace contextRef="#ctx0" brushRef="#br0" timeOffset="3811.63">6032 1439 0,'0'0'15,"22"0"-15,-1-21 0,0 0 16,0 21-16,-21-21 0,21 21 0,-21-21 16,21 0-16,1 21 0,-22-22 0,0 1 15,0 0 1,-22 21-1,1 0-15,0 0 16,0 0-16,0 21 0,0-21 16,-1 21-16,1 1 0,0-22 0,0 21 15,0 0-15,0-21 0,21 21 0,-22 0 16,22 0-16,-21-21 0,21 22 0,0-1 16,0 0-1,0 0-15,21-21 0,1 0 16,-22 21-16,21-21 0,0 0 0,0 0 15,0 0-15,-21 21 0,21-21 0,1 0 16,-1 0-16,0 0 0,0 22 16,0-22-1,0 21-15,-21 0 16,0 0 0,0 0-16,-21 0 15,0-21-15,21 22 0,-21-22 16,0 0-16,0 21 0,-1-21 0,1 0 15,0 21-15,0-21 0,0 0 16,0 0-16,-1 0 16,1 0-16,0 0 15,0 0 1,0 0 0,21-21 15,0 0-31,0-1 0</inkml:trace>
  <inkml:trace contextRef="#ctx0" brushRef="#br0" timeOffset="4155.49">5567 1080 0,'0'0'15,"0"-22"1,21 22-16,0-21 0,0 21 16,0 0-16,22 0 0,-1 0 0,-21-21 15,22 21-15,-1 0 0,0 0 0,1 0 16,-1-21-16,0 21 0,-21 0 0,1 0 15,20 0-15,-21 0 0,0 0 0,0 0 16,1 0 0,-1 0-16,-42 0 47,-1 0-47,1 21 0,-21-21 0</inkml:trace>
  <inkml:trace contextRef="#ctx0" brushRef="#br0" timeOffset="5143.34">1185 2307 0,'0'0'15,"-21"0"1,0 0-16,0 0 16,42 0 62,0 0-78,0 0 0,0 0 15,1 0-15,20 0 0,-21 0 0,0-21 16,22 21-16,-1 0 0,0 0 0,1 0 16,20 0-16,-21 0 0,22 0 15,-22-21-15,22 21 0,-1 0 0,1 0 16,-1 0-16,1 0 0,20 0 0,1 0 16,0-21-16,-1 21 0,22 0 0,0 0 15,0 0-15,0 0 0,21-21 0,-21 21 16,-1 0-16,22 0 0,0 0 15,0-22-15,0 22 0,0 0 16,0 0-16,0 0 0,0 0 0,0 0 16,-21 0-16,21 0 0,0 0 0,-21 0 15,0 0-15,0 0 0,-22 0 0,22 0 16,-21 0-16,-22 0 0,22 0 0,-21 0 16,-1 0-16,1 0 0,-22 0 0,21 0 15,-20 0-15,-1 0 0,-21 0 0,22 0 16,-22 0-16,0 0 0,0 0 0,0 0 15,-42 0 32,0 0-31,0-21-16,0 21 0,-22 0 0,22 0 16</inkml:trace>
  <inkml:trace contextRef="#ctx0" brushRef="#br0" timeOffset="5891.23">1228 2392 0,'0'0'0,"-22"0"0,1 0 16,0 0-1,0 0 1,42 0 0,0 0-1,22 0-15,-22 0 0,0 0 16,21 0-16,1 0 0,-1 0 0,21-21 15,-20 21-15,20 0 0,22 0 16,-22 0-16,22-21 0,0 21 0,-1 0 0,22 0 16,0 0-16,0-22 15,21 22-15,0 0 0,0 0 0,-21 0 16,21 0-16,-21 0 0,21 0 0,-22-21 16,22 21-16,-21 0 0,0 0 0,21 0 15,-21 0-15,0 0 0,-22 0 0,22 0 16,0 0-16,0 0 0,-21 0 0,-1 0 15,22 0-15,-21 0 0,-22 0 0,22 0 16,-22 0-16,22 0 0,-21 0 16,-22 0-16,21 0 0,-20 0 0,-1 0 15,0 0-15,1 0 0,-22 0 0,21 0 16,-21 0-16,1 0 0,-1 0 0,0 0 16,0 0-16,0 0 0,0 0 15,1 0-15,-1 0 16,0 0-16,0 0 15,0 0 1,-21-21 15,-21 21-31,0 0 16,0-21-16,-22 21 0</inkml:trace>
  <inkml:trace contextRef="#ctx0" brushRef="#br0" timeOffset="10467.32">3873 4784 0,'-21'0'0,"0"0"16,0 0-1,0 0 1,0 0-16,-1 0 0,1 0 16,0 0-16,0 0 15,0 0-15,0 0 0,-1 0 16,22 21 46,22-21-46,-1 0-16,0 0 16,0 0-16,0 0 0,22 0 0,-1 0 15,0 0-15,1-21 0,-1 21 0,21 0 16,1-21-16,-1 21 0,1 0 16,21-22-16,-1 22 0,22 0 15,-21 0-15,-1 0 0,22 0 0,-21-21 16,0 21-16,-1 0 0,-20 0 15,20 0-15,1 0 0,0 0 0,21 0 16,-22 0-16,1-21 0,0 21 0,-1 0 16,-20 0-16,20 0 0,-41 0 15,20 0-15,-20 0 0,20 0 0,-42 0 16,22 0-16,-22 0 0,21 0 0,-21 0 16,0-21-16,1 21 15,-44 0 16,1 0-15,0 0-16,-21 0 0,21 0 0</inkml:trace>
  <inkml:trace contextRef="#ctx0" brushRef="#br0" timeOffset="11171.26">3852 5207 0,'0'0'0,"-21"0"16,0 0 0,21 21-16,-21-21 15,42 0 17,0 21-17,0-21-15,0 0 0,22 0 16,-22 0-16,21 0 0,-21 0 15,22 0-15,20 0 0,-20 0 0,20 0 16,1 0-16,20 0 0,1 0 16,0-21-16,-1 21 0,22 0 0,-21-21 15,21 21-15,-22 0 0,22-21 0,-21 21 16,21-21-16,-22 21 0,22 0 16,-21-21-16,-1-1 0,22 22 0,-21 0 15,0-21-15,-22 21 0,1 0 0,-1-21 16,1 21-16,-1 0 0,-21 0 15,1 0-15,-1 0 0,-21-21 0,22 21 16,-22 0-16,0 0 0,0 0 16,-42 0 31,0 0-47,0 0 0,-1 0 15,1 0-15,0 21 0</inkml:trace>
  <inkml:trace contextRef="#ctx0" brushRef="#br0" timeOffset="11825.16">3852 5715 0,'-21'0'16,"42"0"-16,-63 0 0,21 0 0,0 0 15,-1 0 1,1 0-16,64 0 47,-22 0-32,0 0-15,21 0 0,-21 0 16,22 0-16,-1 0 0,22 0 0,-1 0 16,1 0-16,-1-21 0,22 21 15,-1 0-15,1 0 0,21-21 16,-21 21-16,20 0 0,-20 0 0,21-21 16,-21 21-16,-1-22 0,1 22 0,21 0 15,-22 0-15,22 0 0,-21-21 16,0 21-16,20 0 0,-20 0 0,0 0 15,-1 0-15,-20 0 0,-1 0 0,1 0 16,-22 0-16,22 0 0,-22 0 16,-21 0-16,22 0 0,-22 0 0,0 0 15,0 0-15,0 0 0,0 0 0,-42 0 47,0 21-47,0-21 16,0 0-16,-22 0 0,22 22 15,-21-22-15,21 0 0</inkml:trace>
  <inkml:trace contextRef="#ctx0" brushRef="#br0" timeOffset="12463.35">4318 6265 0,'0'-21'16,"-64"0"0,43 21-16,0 0 0,0-21 15,0 21-15,0 0 16,-1 0-16,1 0 16,0 0-16,0 0 15,42 0 48,21 0-63,-20 0 15,20 0-15,0 0 0,1 0 0,20 0 16,1 0-16,-1 0 0,22 0 0,-1 0 16,1 0-16,21-21 15,-21 21-15,-1 0 0,22 0 0,0 0 16,-21-21-16,20 21 0,1 0 0,0 0 15,-21-22-15,21 22 0,-22 0 16,1 0-16,-22 0 0,22 0 0,-21 0 16,-22 0-16,21-21 0,-20 21 0,-1 0 15,0 0-15,-20 0 0,-1 0 0,0 0 16,0 0-16,0 0 0,0 0 16,-42 0 15,0 0-16,0 0-15,0 0 16,0 0-16</inkml:trace>
  <inkml:trace contextRef="#ctx0" brushRef="#br0" timeOffset="13059.68">4106 6773 0,'-21'0'0,"42"0"0,-63 22 0,0-22 16,20 0-16,1 0 0,0 0 15,0 0-15,0 0 16,42 0 15,0 0-15,21 0-16,-20 0 0,20 0 0,21 0 15,-20 0-15,20 0 0,22 0 0,0 0 16,20 0-16,-20 0 0,21-22 16,0 22-16,0 0 0,-1 0 0,1-21 15,-21 21-15,21-21 0,-22 21 0,1 0 16,0 0-16,-22-21 0,22 21 15,-22 0-15,-20 0 0,20 0 0,-20 0 16,-1-21-16,0 21 0,1 0 16,-22 0-16,21 0 0,-21 0 0,0 0 15,1-21-15,-1 21 0,0 0 0,0 0 16,0 0-16,0 0 16,-42 0 15</inkml:trace>
  <inkml:trace contextRef="#ctx0" brushRef="#br0" timeOffset="13623.69">4085 7387 0,'-21'0'0,"42"0"0,-63 0 16,21 0 0,42 0 15,0 0-31,0-21 0,0 21 16,0 0-16,22 0 0,-22-21 0,21 21 15,1 0-15,20-21 0,1 21 0,-1-21 16,22 21-16,-1-22 0,1 22 15,0 0-15,-1-21 0,1 21 16,0 0-16,-1 0 0,1 0 0,0-21 16,-22 21-16,22 0 0,-22 0 0,22 0 15,-21 0-15,-1 0 0,1 0 0,-22 0 16,21 0-16,-20 0 0,-1-21 16,22 21-16,-43 0 0,21 0 0,0 0 15,-20 0-15,20 0 0,-21 0 0,0 0 16,0 0-16,1 0 0,-1 0 0,-21-21 15,-21 21 32,-1 0-47</inkml:trace>
  <inkml:trace contextRef="#ctx0" brushRef="#br0" timeOffset="14187.14">4191 7959 0,'-21'0'15,"42"0"32,0 0-47,0 0 0,0 0 16,1 0-16,-1 0 0,21 0 0,-21 0 15,22 0-15,-1 0 0,21 0 0,1 0 16,-22 0-16,43 0 0,-22 0 0,1-21 16,21 21-16,-22-22 0,22 22 15,-1 0-15,1 0 0,21 0 0,0 0 16,-22 0-16,22 0 0,0 0 0,0 0 15,-21 0-15,-1 0 0,1 0 0,-22 0 16,-20 0-16,-1 0 0,0 0 16,1 0-16,-22 0 0,0 0 0,0 22 31,-42-22 16,0 0-47</inkml:trace>
  <inkml:trace contextRef="#ctx0" brushRef="#br0" timeOffset="14743.87">4381 8573 0,'-21'0'0,"42"0"0,-63 0 0,21 0 16,21 21-16,-21-21 0,0 0 15,-1 0-15,1 0 16,42 0 31,22 0-47,-22 0 16,0 0-16,21 0 0,1 0 15,-1 0-15,22 0 0,-22-21 0,21 21 16,1 0-16,-1 0 0,1 0 0,-1-22 15,22 22-15,-21 0 0,-1 0 0,22 0 16,-22-21-16,1 21 0,20 0 16,-20 0-16,-1 0 0,1 0 0,-1 0 15,1-21-15,-1 21 0,-20 0 16,20 0-16,-20 0 0,-1 0 0,-21 0 16,0 0-16,22 0 0,-22 0 0,0 0 15,0 0-15,0 0 16,-42 21 15,0-21-31,0 0 16,-22 0-16,22 0 0,-21 21 0,0 1 15</inkml:trace>
  <inkml:trace contextRef="#ctx0" brushRef="#br0" timeOffset="15297.46">4212 9419 0,'0'21'0,"0"-42"0,-21 42 16,42-21 46,0 0-62,0 0 0,1-21 16,-1 21-16,21 0 0,0 0 0,1 0 15,-1 0-15,22-21 0,-22 0 16,21 21-16,1 0 0,21-21 0,-22 21 0,1 0 16,20-21-16,-20 21 0,-1 0 15,1 0-15,-1-22 0,1 22 16,-22 0-16,0 0 0,1 0 0,-1 0 16,0 0-16,1 0 0,-22 0 0,0 0 15,21 0-15,-20 0 0,20 0 0,-21 0 16,0 0-16,0 0 0,22 0 0,-22 0 15,0 0-15,0 0 0,0 0 0,1 0 16,-1 0 0,-42 0-1,-1 22-15,1-22 0,0 0 16,0 0-16,0 21 0,-22-21 0,22 0 16,-21 0-16,-22 21 15</inkml:trace>
  <inkml:trace contextRef="#ctx0" brushRef="#br0" timeOffset="15824.79">4000 9991 0,'0'0'0,"-21"0"0,0 0 16,0 0-16,42 0 62,0 0-46,0 0-16,1 0 0,20-21 0,-21 21 16,21 0-16,1 0 0,-1 0 0,22 0 15,-1-22-15,1 22 0,-1-21 0,1 21 16,20-21-16,-20 21 0,20-21 0,1 21 15,-21-21-15,20 21 0,1 0 0,-22-21 16,22 21-16,-21 0 0,20 0 0,-20-22 16,20 22-16,-20 0 0,-1 0 0,22 0 15,-21 0-15,-22 0 0,21-21 0,-20 21 16,-1 0-16,0 0 0,1 0 0,-22 0 16,0 0-16,0 0 0,-21-21 15,0 0 1,0 0-1,-21 21-15</inkml:trace>
  <inkml:trace contextRef="#ctx0" brushRef="#br0" timeOffset="16471.28">4170 8551 0,'-21'0'16,"-1"0"0,22 22-16,-21-22 0,21 21 15,0 0 1,21-21 0,1 0-16,-1 0 0,21 21 15,-21-21-15,22 0 0,20 0 0,-21 0 0,22 0 16,-1 0-16,1 0 15,-1-21-15,1 21 0,-1-21 0,1 21 16,-22 0-16,1-21 0,-1-1 0,0 22 16</inkml:trace>
  <inkml:trace contextRef="#ctx0" brushRef="#br0" timeOffset="17131.34">4254 8022 0,'-21'0'0,"0"0"16,0 0-16,0 0 0,0 0 15,-1 0-15,1 0 0,0 0 0,0 0 16,-21 0-16,20 0 0,1 0 0,0 0 16,0 0-1,0 0 1,21-21-1,42 21-15,-21 0 16,0 0-16,1 0 0,20 0 16,-21 0-16,21-21 0,1 21 15,-1 0-15,0 0 0,1-21 0,-1 0 16,0 21-16</inkml:trace>
  <inkml:trace contextRef="#ctx0" brushRef="#br0" timeOffset="38027.46">9017 1947 0,'-21'22'0,"0"-22"15,21 21 1,-22-21-16,1 0 0,0 0 16,0 21-16,0-21 15,0 0-15,-1 0 16,44 0 46,-1 0-62,-21-21 16,21 21-16,0-21 0,0 21 0,0 0 16,1-22-16,-1 22 0,0-21 15,21 21-15,-21-21 0,22 21 0,-22-21 16,21 0-16,1 0 0,20 21 15,-21-22-15,1 1 0,20 0 16,1 0-16,-1 0 0,1 0 0,20-1 16,-20 1-16,21-21 0,-1 21 0,22 0 15,-21-1-15,-1 1 0,1 0 16,0-21-16,-1 21 0,1-1 0,0 1 16,-1 0-16,1 0 0,0 0 0,21 0 15,-43-1-15,22 1 0,-1 0 16,-20 0-16,-1 0 0,1 0 0,-22-1 15,22 22-15,-1-42 0,-20 21 0,-1 0 16,0 0-16,1 21 0,-1-22 16,0 1-16,-21 0 0,1 0 15,-1 0-15,0 0 0,0 21 0,0-22 16,0 1-16,-21 0 16,0 0-16,0 0 15,-21 21 1,-21 0-1,21 0-15,0 0 0,-22 0 0,1 0 16,21 0-16,-22 0 0,1 0 16,21 21-16,-21-21 0,-1 21 0,22-21 15,0 21-15,0-21 0,0 0 16,-1 0-16,1 21 0,0-21 16,42 0 15,0 0-31,1 0 0,-1 0 15,21 0-15,-21-21 0,0 21 16,1 0-16,20-21 0,-21 21 16,21-21-16,-20 21 0,-1 0 0,0 0 15,0 0-15,0 0 16,0 0-16,-21 21 16,0 0-1,0 0-15,0 1 0,0-1 16,-21 0-16,21 21 0,-21-21 15,21 1-15,-21-1 0,21 0 0,0 0 16,0 0-16,0 0 0,0 1 16,0-1-16,-21 0 15,0-21 1,-1 0 0</inkml:trace>
  <inkml:trace contextRef="#ctx0" brushRef="#br0" timeOffset="38896.57">9504 2053 0,'-21'0'16,"-1"0"-1,1 0-15,0 0 16,0 0-16,0 0 16,21 21-1,0 1-15,0-1 16,0 0-1,21 0-15,0-21 0,0 21 0,0 0 16,22-21-16,-1 22 0,-21-1 16,43 0-16,-22-21 0,22 21 0,-22 0 15,43 0-15,-22 1 0,1-1 0,20 0 16,-20 0-16,20 0 0,-20 0 16,-1 1-16,22-1 0,-21 0 0,-1 0 15,1 0-15,-22-21 0,21 21 16,-20 1-16,-1-1 0,0-21 0,-20 0 0,20 21 15,-21-21-15,0 0 0,0 0 16,1 0-16,-1 0 0,-21-21 31,0 0-15,-21-1 0,-1 22-16,1 0 0,21-21 15,-21 0-15,0 21 0,0 0 0,0-21 16,21 0-1,21 21 17,0 0-32,0 0 15,43 0 1,-43 21-16,-21 0 0,21-21 16,-21 21-16,0 0 0,0 1 15,-21-1-15,0 0 0,-1 0 16,1 0-16,0 0 0,-21 1 0,21-22 15,-22 21-15,22 0 0,0 0 0,-21-21 16,20 21-16,1 0 0,0-21 0,0 0 16,0 0-1,21-21 1,0 0-16</inkml:trace>
  <inkml:trace contextRef="#ctx0" brushRef="#br0" timeOffset="39847.33">13314 572 0,'0'0'0,"0"-22"0,21 22 16,21-21-1,-42 0-15,21 21 0,1-21 0,-1 0 16,-21 0-16,0-1 15,0 1-15,0 0 0,0 0 16,0 0-16,-21 21 16,-1 0-16,-20 0 15,21 0-15,0 0 0,-22 0 16,1 21-16,0 0 0,-1 0 0,22 0 16,-21 22-16,0-22 0,20 0 0,-20 0 15,21 22-15,0-22 0,21 0 16,0 0-16,0 0 0,0 0 15,0 1-15,0-1 0,21-21 16,0 21-16,0 0 0,22-21 0,-22 21 16,21 0-16,0 1 0,-20-1 15,20-21-15,0 21 0,-21 0 0,22 0 16,-22 0-16,0 1 0,0-1 16,0 0-16,-21 0 0,0 0 15,0 0-15,0 1 0,-21-1 0,0-21 16,0 21-16,0 0 0,-22-21 15,22 21-15,-21-21 0,21 0 0,-22 21 16,1-21-16,0 22 0,21-22 0,-22 0 16,1 0-16,0 0 0,20 0 0,-20 0 15,21 0-15,0-22 0,0 22 16,-1 0-16,1-21 0,21 0 16,-21 21-16,21-21 15,21 21 1,0 0-1,1 0-15,-1-21 0,21 21 16,-21 0-16,22 0 0,-22-21 0,21 21 16</inkml:trace>
  <inkml:trace contextRef="#ctx0" brushRef="#br0" timeOffset="40138.79">13610 910 0,'0'-21'16,"-21"21"15,21 21-15,0 0-16,-21 1 0,21-1 15,-21 0-15,21 0 0,0 0 0,0 0 16,0 1-16,-22-1 0,22 0 15,0 0-15,-21-21 0,21 21 16,0 0 0,0-42 15,0 0-31</inkml:trace>
  <inkml:trace contextRef="#ctx0" brushRef="#br0" timeOffset="40383.37">13631 677 0,'-21'-21'15,"0"21"1,0 0-16,0 0 16,21 21 77,21 1-77</inkml:trace>
  <inkml:trace contextRef="#ctx0" brushRef="#br0" timeOffset="40871.68">13885 847 0,'0'0'0,"0"21"16,-21-21-16,21 21 0,0 0 15,0 0 1,0 1-16,-21-1 0,21 0 15,-21 0-15,21 0 0,-21-21 0,21 21 16,0 1-16,-22-1 16,22 0-16,-21-21 0,21 21 15,-21-21 1,21-21 0,0 0-1,0 0-15,0-1 0,0 1 16,0 0-16,0 0 0,0 0 15,21-22-15,0 22 0,1-21 0,-1 21 16,21 0-16,-21-1 0,22 1 0,-22 21 16,21 0-16,-21 0 0,0 0 15,1 0-15,20 0 0,-21 0 16,0 21-16,0 1 0,-21-1 16,22 0-16,-22 0 0,0 0 15,0 0-15,0 1 0,0-1 0,0 0 16,0 0-16,0 0 0,0 0 0,0 1 15,0-1-15,0 0 0,21-21 47,0 0-47</inkml:trace>
  <inkml:trace contextRef="#ctx0" brushRef="#br0" timeOffset="41539.44">14965 804 0,'0'0'16,"0"-21"-16,0 0 0,0 0 16,-21 21-16,-1-21 0,1 21 15,0 0-15,0 0 0,0 0 16,0 0-16,-1 0 0,1 0 0,0 0 15,-21 0-15,21 21 0,-1-21 0,1 21 16,0 0-16,-21 0 0,21 1 16,-1 20-16,1-21 0,21 0 15,0 0-15,0 1 0,0-1 0,0 0 16,0 0-16,0 0 16,21-21-16,1 0 0,-1 0 0,21 0 15,-21 0-15,22 0 0,-22 0 0,21 0 16,-21 0-16,22-21 0,-22 0 15,0 21-15,0-21 0,0 0 0,0 21 16,1-22-16,-22 1 0,0 0 0,21 0 16,-21 0-1,0 0-15,0 42 32,0 0-17,0 0-15,0 0 0,0 0 0,0 22 16,0-22-16,0 21 0,0-21 0,-21 22 15,21-22-15,0 21 0,0 1 16,0-22-16,0 21 0,-22 0 0,22 1 16,0-1-16,0-21 0,0 22 0,-21-22 15,21 21-15,0-21 0,0 22 0,0-22 16,-21 0-16,0 0 0,21 0 16,-21 0-16,0-21 0,-1 22 0,1-22 15,0 0-15,0 0 0,0 0 0,0 0 16,-1 0-16,-20 0 0,21 0 15,0 0-15,-22 0 0,22-22 16,0 22-16,0-21 0,0 0 0,0 0 16,21 0-16,-22 21 0,22-21 15,0-1-15,0 1 16,0 0-16,0 0 0,22 21 0,-1-21 16,-21-22-16,21 22 0,21 0 0,-21-21 15,1 21-15</inkml:trace>
  <inkml:trace contextRef="#ctx0" brushRef="#br0" timeOffset="41847.37">15303 466 0,'0'-21'15,"0"42"-15,0-64 0,0 65 31,0-1-31,0 0 16,0 0-16,0 21 0,0-20 0,0 20 16,-21-21-16,21 21 0,0 1 0,-21-1 15,0 0-15,21 1 0,0-1 16,-21 0-16,21 1 0,-21-22 16,21 21-16,-22-21 0,22 1 0,0-1 15,0 0-15,0 0 16,22-21 15,-1-21-31,0 21 0,0-21 16</inkml:trace>
  <inkml:trace contextRef="#ctx0" brushRef="#br0" timeOffset="42199.45">15409 953 0,'21'0'31,"1"0"-31,-1 0 16,0 0-16,0 0 0,0-22 15,0 1-15,1 21 0,-1-21 0,0 21 16,-21-21-16,21 0 0,-21 0 16,21 21-16,-21-22 0,0 1 0,0 0 15,-21 21 1,0 0-1,0 0-15,0 21 0,-1 0 16,1 1-16,0 20 0,21-21 0,-21 0 16,21 22-16,-21-22 15,21 21-15,0-21 0,0 0 0,-21 1 16,21-1-16,0 0 0,0 0 0,0 0 16,0 0-16,0 1 0,21-22 15,0 0 1,0 0-16,0 0 0,0-22 15,22 1-15,-22 0 0</inkml:trace>
  <inkml:trace contextRef="#ctx0" brushRef="#br0" timeOffset="43583.42">16256 1016 0,'-21'0'15,"42"0"-15,-63 0 0,20 0 16,22-21 0,0 0-16,0 0 15,22-1-15,-22 1 0,21 0 16,0-21-16,0 21 0,0-22 0,0 22 15,1-21-15,-1-1 0,0 1 0,0 0 16,0-1-16,0 1 0,-21 21 16,0-21-16,22-1 0,-22 1 0,0 21 15,0 0-15,0-1 0,0 1 0,0 0 16,0 0-16,-22 21 16,1 0-16,21 21 15,-21 0-15,0 0 0,0 22 0,21-1 16,-21 0-16,-1 1 0,1-1 15,0 0-15,0 22 0,0-22 0,0 1 16,21 20-16,0-21 0,-22 1 16,22-1-16,0 0 0,0 1 15,0-1-15,0-21 0,0 0 0,0 1 16,22-1-16,-1 0 0,0 0 0,0-21 16,0 0-16,22 0 0,-22 0 15,0 0-15,21 0 0,1 0 0,-22 0 16,21 0-16,0-21 0,-20 0 0,20 0 15,-21-1-15,0 1 0,0 0 16,1-21-16,-1 21 0,0-1 0,-21-20 16,0 21-16,0 0 0,0 0 15,-21 42 17,0 0-32,-1 0 15,22 0-15,-21 0 0,21 1 16,0-1-16,0 0 0,-21 0 0,21 0 15,0 0-15,0 1 0,0-1 16,21-21-16,0 0 0,1 21 16,20-21-16,-21 0 0,0 0 15,0 0-15,22 0 0,-22-21 0,0 0 16,21 21-16,-20-22 0,-1 1 16,0 0-16,21 0 0,-42 0 15,21 0-15,1-1 0,-1 1 0,-21 0 16,21 0-16,-21 0 15,0 42 17,0 0-32,0 0 0,0 0 15,-21 1-15,0-1 0,21 0 0,-22 0 16,22 0-16,-21 0 0,21 1 16,0-1-16,0 0 0,0 0 0,-21-21 15,21 21-15,0-42 47,0 0-47,21 0 0,0 0 16,-21-1-16,22 1 15,-22 0-15,21 0 0,0 0 0,-21 0 16,21-1-16,0 1 0,0 0 0,-21 0 16,22 21-16,-1 0 0,-21-21 15,21 21-15,0 0 0,-21 21 16,0 0-16,0 0 15,0 0-15,0 1 16,0-1-16,0 0 0,0 0 0,0 21 16,0-20-16,0-1 0,0 0 15,0 0-15,21-21 0,0 21 16,1-21-16,-1 0 16,0 0-16,0 0 0,0 0 0,0 0 15,1 0-15,20 0 0,-21-21 16,0 21-16,22-21 0,-22 0 0,0 21 15,0-21-15,0-1 0,0 1 0,1 0 16,-1-21-16,0 21 0,-21-1 16,0-20-16,21 21 0,-21-21 0,0 20 15,0 1-15,0 0 0,0 0 16,-21 21 0,0 0-16,0 21 15,-1 21-15,22-20 16,0-1-16,-21 21 0,21-21 0,-21 22 15,21-22-15,0 21 0,0-21 16,0 0-16,0 1 0,0-1 0,21 0 16,0 0-16,1-21 0,-1 21 0,0-21 15,0 0-15,0 0 0,22 0 16,-22 0-16,0 0 0,21 0 0,-21 0 16,1 0-16,-1-21 0,0 21 0,0-21 15,0 0-15,0 0 0,-21-1 0,0 1 16,22 0-16,-22-21 0,0 21 15,0-1-15,0-20 0,0 21 0,0-21 16</inkml:trace>
  <inkml:trace contextRef="#ctx0" brushRef="#br0" timeOffset="43799.61">17378 318 0,'0'0'0,"-21"0"0,-1 0 0,1 0 16,21 21 62</inkml:trace>
  <inkml:trace contextRef="#ctx0" brushRef="#br0" timeOffset="44499.39">12912 2328 0,'0'0'0,"-22"-42"16,1 42-1,21-21-15,-21 21 16,0 21 0,21 0-16,0 0 0,0 22 0,0-1 15,-21 0-15,21 22 0,-21-22 0,-1 22 16,22-22-16,-21 22 0,0-22 0,0 0 16,21 1-16,-21-1 0,0 0 15,-1 1-15,1-22 0,21 21 16,-21-21-16,21 0 0,0 1 0,0-1 15,0 0-15,0 0 16,-21-21-16,21-21 16,0 0-1,-21 21-15,21-21 0,0-1 0</inkml:trace>
  <inkml:trace contextRef="#ctx0" brushRef="#br0" timeOffset="45047.38">12467 2731 0,'0'-43'0,"0"22"0,0-21 15,-21 21-15,21-1 0,-21 1 16,21 0-16,0 0 0,0-21 0,0 20 0,0 1 16,21 21-16,0-21 0,0 0 15,0 0-15,1 21 0,-1-21 16,21 21-16,0 0 0,1 0 0,-1 0 16,0 0-16,22 21 0,-22 0 0,-21 21 15,22 1-15,-22-22 0,0 21 16,-21 0-16,0 1 0,-21-1 0,0 0 15,-22 1-15,1-1 0,0-21 0,-1 22 16,1-22-16,0 0 0,-1 0 0,1 0 16,21-21-16,-21 21 0,20-21 15,1 0-15,21-21 32,0 0-32,21 21 0,1-21 15,-1 0-15,0 21 0,0-21 16,0 21-16,0 0 0,22 0 0,-22 0 15,21 0-15,1 0 0,-1 0 0,0 0 16,1 21-16,-1 0 0,-21 0 16,21 0-16,-20 22 0,-1-22 0,-21 0 15,0 21-15,0-21 0,0 22 0,-21-22 16,-1 21-16,1-21 0,-21 1 0,0 20 16,-1-21-16,1 0 15,-22 0-15,22 1 0,0-1 0,-1-21 0,22 21 16,-21-21-16,0 0 0,20 0 15,-20 0-15,21 0 0,0 0 0,0 0 16,-1 0-16,1 0 0,0-21 16,0 0-16,0 21 0,0-22 0,-1 1 15,1 0-15,21 0 16,0 0-16,0 0 16,0-1-16,21 1 15,22 21-15,-22-21 0,0 0 0</inkml:trace>
  <inkml:trace contextRef="#ctx0" brushRef="#br0" timeOffset="45370.96">13441 2477 0,'0'-22'0,"0"44"0,0-65 16,0 22-16,0 0 0,0 63 31,0-21-15,0 22-16,-21-1 0,21 0 0,-22 1 15,1 20-15,0-20 0,21 20 0,-21-21 16,0 22-16,0-22 0,-1 22 16,1-22-16,0 0 0,0 1 15,21-1-15,0 0 0,-21-20 0,21 20 16,0-21-16,0 0 0,0 0 15,0 1-15,0-1 0,21-21 16,0 0-16,0 0 16,0-21-16,1-1 0,-1 1 15,0 0-15,0 0 0</inkml:trace>
  <inkml:trace contextRef="#ctx0" brushRef="#br0" timeOffset="45775.35">13652 3006 0,'0'-21'15,"0"42"-15,-21-42 32,0 21-32,0 21 15,21 0-15,-21 0 0,21 0 16,-21 0-16,21 1 0,-22-1 16,22 0-16,0 0 0,0 0 0,0 0 15,0 1-15,0-1 0,0 0 16,22-21-16,-1 0 0,0 0 0,0 21 15,0-21-15,0 0 0,1 0 16,-1 0-16,0 0 0,21-21 16,-21 0-16,1 21 0,20-21 0,-21-1 15,0 1-15,0 0 0,-21 0 0,0 0 16,0 0-16,0-1 0,0 1 16,0-21-16,0 21 0,0 0 0,-21-1 15,0 1-15,0 21 0,0-21 0,0 21 16,-1 0-16,1 0 0,0 0 0,0 0 15,0 0-15,0 0 0,-1 21 16,1-21-16,21 21 0,-21 1 0,21-1 16,-21 0-16,21 0 0,0 0 15,0 0-15,21-21 16,0 0-16,0 0 16,22 0-16,-22 0 0</inkml:trace>
  <inkml:trace contextRef="#ctx0" brushRef="#br0" timeOffset="46059.32">14499 2879 0,'0'0'0,"0"-21"16,-21-1-16,0 22 16,0 0-16,-1 0 0,1 0 15,0 22-15,-21-22 16,21 21-16,-1 0 0,1 0 0,0 0 15,0 22-15,0-22 0,0 0 0,-1 0 16,22 21-16,0-20 0,-21-1 0,21 21 16,0-21-16,0 0 0,0 1 15,0-1-15,0 0 0,21 0 0,1-21 16,-1 21-16,0-21 0,0 0 0,0 0 16,22 0-16,-22 0 0,0 0 15,21 0-15,-21 0 0,1-21 0,-1 0 16,21 21-16,-21-21 0</inkml:trace>
  <inkml:trace contextRef="#ctx0" brushRef="#br0" timeOffset="46621.28">14986 2540 0,'0'-21'0,"0"0"0,0-43 15,0 43-15,-21 21 16,0 0-1,21 21-15,0 0 0,0 1 0,-22 20 16,22 0-16,-21 1 0,21-1 16,0 0-16,-21 1 0,21-1 0,0 0 15,0 1-15,-21-1 0,21 0 0,-21-21 16,21 22-16,-21-1 0,21-21 16,0 22-16,0-22 0,-22 0 15,22 0-15,0 0 0,-21 0 16,21-42 15,0 0-15,0 0-16,21 21 0,1-21 0,-1-22 15,-21 22-15,21 0 0,0 0 0,0 0 16,22 0-16,-22 21 0,0-22 0,0 1 16,0 21-16,0-21 0,1 21 15,-1 0-15,0-21 16,-42 21 15,0 0-31,-22 21 16,22-21-16,0 21 0,0-21 0,0 21 15,-1-21-15,1 22 0,0-1 0,0 0 16,21 0-16,0 0 16,0 0-16,0 1 0,21-1 15,0 0-15,22 0 0,-22 0 0,0-21 16,21 21-16,-21 1 0,1-22 0,20 21 15,-21-21-15,0 0 0,0 0 16,1 21-16,-1-21 0,0 0 31,-21-21-31</inkml:trace>
  <inkml:trace contextRef="#ctx0" brushRef="#br0" timeOffset="47595.53">16764 2350 0,'21'-43'0,"-42"86"0,42-107 0,-21 43 16,0 0-16,0 0 15,0-1-15,0 1 0,0 0 0,-21 0 16,0 21-16,-22 0 0,22-21 0,0 21 16,-21 0-16,21 0 0,-22 21 15,1 0-15,0 0 0,-1 0 0,1 22 16,0-1-16,-1 0 0,1 22 15,0-22-15,-1 22 0,22-1 0,-21 1 16,21-1-16,-1 1 0,22 42 16,0-43-16,0-21 0,0 1 15,0-1-15,0 0 0,22 1 16,-1-22-16,0 21 0,21-21 0,-21 1 16,1-1-16,20 0 0,0-21 0,1 0 15,-22 0-15,21 0 0,0 0 0,1-21 16,-1 21-16,0-21 0,-20-1 15,20 1-15,-21 0 0,21 0 16,-20 0-16,20 0 0,-21-1 0,0-20 0,-21 21 16,21 0-16,-21-22 0,0 22 15,22 0-15,-22 0 0,0 0 0,0 0 16,-22-1-16,1 22 16,0 0-16,0 22 15,0-22-15,0 21 0,-1 0 16,1 0-16,0 0 0,21 0 0,0 1 15,-21-1-15,21 0 0,0 0 0,0 0 16,0 0-16,0 1 0,0-1 16,21-21-16,21 21 15,-20-21-15,-1 0 0,0 0 0,21 0 16,1 0-16,-22 0 0,21-21 0,0 21 16,1-21-16,-1-1 0,0 1 15,-20 21-15,20-21 0,-21 0 16,0 0-16,0 0 0,-21-1 0,0 1 15,0 0-15,0 0 0,0-21 0,0 20 16,-21 1-16,-21 0 0,21 21 0,0-21 16,-22 21-16,1 0 0,21 0 15,-22 0-15,1 21 0,21-21 0,-21 21 16,20 0-16,1 1 0,0 20 0,0-21 16,0 0-16,21 0 0,0 22 15,0-22-15,0 0 0,0 0 0,0 0 16,21 1-16,21-22 0,-21 0 15,1 0-15,20 0 0,0 0 0,1 0 16,-1-22-16,0 1 16</inkml:trace>
  <inkml:trace contextRef="#ctx0" brushRef="#br0" timeOffset="48263.29">17441 2836 0,'0'-21'0,"0"42"0,0-63 15,21 42-15,-21 21 16,0 0-1,0 1-15,0 20 16,0-21-16,-21 0 0,21 0 0,-21 1 16,21-1-16,-21 21 0,21-21 0,-21 0 15,0 1-15,21-1 0,0 0 16,-22 0-16,1-21 16,21-21 15,0 0-31,0 0 15,0-1-15,0 1 0,0 0 16,0 0-16,0 0 0,0-22 0,0 22 16,21 0-16,1 0 0,-1 0 0,0 0 15,-21-1-15,21 22 0,0 0 16,0-21-16,1 21 0,-1 0 0,0 0 16,0 0-16,-21 21 0,21 1 15,0-1-15,1 0 0,-22 0 0,0 0 16,0 0-16,21 1 0,-21-1 15,0 0-15,0 0 0,0 21 0,0-20 16,0-1-16,0 0 0,0 0 16,0 0-1,0-42 1,0 0 0,0 0-16,0 0 0,0-1 15,0 1-15,0 0 0,0 0 16,21 0-16,-21 0 0,21-22 0,0 22 15,0 0-15,1 0 0,-22 0 0,21-1 16,0 22-16,0 0 0,0-21 16,0 21-16,1 0 15,-1 21-15,0-21 0,-21 22 0,0-1 16,21 0-16,-21 0 0,21 21 0,-21-20 16,0-1-16,0 0 0,0 0 15,0 0-15,0 0 0,0 1 0,-21-1 16,0 0-16,21 0 0,-21-21 15,21 21 1,0-42 0,0 0-16,0 0 15,21 0-15,0-1 0,-21 1 16,21 0-16</inkml:trace>
  <inkml:trace contextRef="#ctx0" brushRef="#br0" timeOffset="48927.43">18203 2815 0,'0'0'0,"21"0"16,-21 21 0,0 1-16,0-1 15,0 0-15,-21 0 0,21 0 16,0 0-16,-21 1 0,21-1 0,0 0 16,0 0-16,0 0 0,0 0 0,0 1 15,-21-1-15,21 0 16,-21-21-16,21 21 15,-21-42 17,21 0-32,0 0 15,0-1-15,0 1 0,0 0 16,0 0-16,0 0 0,0 0 0,21-1 16,0 1-16,0-21 0,-21 21 0,21 0 15,22-1-15,-22 22 0,0-21 16,0 0-16,21 21 0,-20 0 0,-1 0 15,0 0-15,0 0 0,0 21 0,0 0 16,1 1-16,-1-1 0,0 0 16,-21 0-16,0 0 0,0 22 15,0-22-15,0 0 0,0 0 0,0 0 16,0 0-16,0 1 0,-21-1 0,0 0 16,-1-21-16,22 21 15,-21-21 1,21-21-16,0 0 15,0 0-15,0-1 16,0 1-16,21 0 0,1-21 0,-1 21 16,-21-1-16,42 1 0,-21-21 0,0 21 15,1 0-15,-1-1 0,0 1 0,21 0 16,-21 0-16,1 21 16,-1 0-16,0 0 0,0 0 15,-21 21-15,21 0 0,-21 0 0,21 1 16,-21-1-16,0 0 0,0 0 15,0 0-15,0 0 0,0 1 0,0-1 16,0 0-16,0 0 0,0 0 0,0 0 16,0 1-16,0-1 15,-21-21-15,42-21 47,1-1-47,-1 1 16</inkml:trace>
  <inkml:trace contextRef="#ctx0" brushRef="#br0" timeOffset="49283.8">19029 2985 0,'21'0'16,"0"0"-1,0-22-15,0 22 16,1 0-16,-1 0 0,-21-21 0,21 21 15,0-21-15,0 21 0,0-21 0,1 21 16,-22-21-16,0 0 0,21 21 16,-21-22-16,0 1 15,0 0-15,-21 21 16,-1 0-16,1 0 0,0 0 0,0 0 16,0 21-16,0 0 0,-1 1 15,1-1-15,21 0 0,-21 0 0,0 0 16,21 0-16,-21 22 0,21-22 0,0 0 15,0 0-15,0 0 0,0 1 16,0-1-16,21 0 0,0-21 16,0 0-16,0 0 0,1 0 0,-1 0 15,0 0-15,0 0 0,21 0 0,-20 0 16,20 0-16,-21-21 16,0 21-16,22-21 0,-22-1 0,0 22 15</inkml:trace>
  <inkml:trace contextRef="#ctx0" brushRef="#br0" timeOffset="49744.77">19621 2879 0,'0'-21'16,"0"42"-16,0-64 0,0 22 0,0 0 16,-21 21-1,0 0 1,0 0-16,21 21 0,0 0 0,0 1 16,-21-1-16,21 0 0,0 0 0,-21 21 15,21-20-15,0-1 0,0 0 0,0 0 16,0 0-16,-22 0 15,22 1-15,0-1 0,0 0 16,-21-21-16,21 21 0,0-42 47,21 0-47,-21 0 16,22-1-16,-22 1 0,0 0 0,21 0 15,0 0-15,0 0 0,0-1 16,-21-20-16,21 21 0,1 0 15,-1 0-15,0-1 0,0 1 0,0 0 0,0 0 16,1 21-16,-1 0 0,0 0 16,0 0-16,-21 21 15,21 0-15,-21 0 0,0 1 0,0-1 16,0 0-16,0 0 0,0 21 0,0-20 16,0-1-16,0 21 15,-21 0-15,21-20 0,-21-22 0,21 21 16,-21 0-16,21 0 0,-21 0 15,21-42 17,21 0-17</inkml:trace>
  <inkml:trace contextRef="#ctx0" brushRef="#br0" timeOffset="50069.69">20320 2371 0,'0'-21'15,"0"-1"-15,-21 22 16,0 0-16,-1 22 16,22-1-1,-21 21-15,21-21 0,-21 22 16,21-1-16,0 0 0,0 22 0,-21-22 15,0 0-15,0 1 0,21-1 16,0 0-16,-22 1 0,1-1 0,0 0 16,21 1-16,0-22 0,-21 0 0,21 21 15,-21-20-15,21-1 0,-21 0 0,21 0 16,0 0-16,0 0 16,21-21 15,0-21-31,0 0 0,0 0 15</inkml:trace>
  <inkml:trace contextRef="#ctx0" brushRef="#br0" timeOffset="50499.39">20447 2963 0,'0'0'0,"0"-21"0,0 0 15,21 21-15,-21-21 0,21 0 16,-21 0-16,0-1 15,-21 22 1,0 0 0,0 22-16,0-1 0,-1 0 0,22 0 15,-21-21-15,0 21 0,0 0 0,21 1 16,0-1-16,0 0 16,-21 0-16,21 0 0,0 0 15,21-21 1,-21 22-16,21-22 0,0 21 15,0-21-15,1 0 0,-1 21 16,0-21-16,0 21 16,-21 0-1,0 0 1,-21-21 0,21 22-1,-21-22-15,0 0 0,-1 0 16,1 0-16,0 0 15,0 0-15,0 0 16,21-22 15,0 1-31,0 0 0</inkml:trace>
  <inkml:trace contextRef="#ctx0" brushRef="#br0" timeOffset="50799.33">20193 2561 0,'-21'-21'0,"42"42"0,-63-42 16,42 0-16,0 0 16,42 0-1,-21 21-15,0 0 0,22-22 0,-1 22 16,0-21-16,1 21 0,-1 0 15,0-21-15,1 21 0,-1 0 0,0 0 16,1 0-16,-22 0 0,0 0 0,0 0 16,0 0-16,0 0 15,-21-21-15,-21 21 32,0 0-32,0-21 15,0 21-15,0 0 0,-1-21 16</inkml:trace>
  <inkml:trace contextRef="#ctx0" brushRef="#br0" timeOffset="55463.04">3789 4741 0,'0'0'0,"-21"0"0,-1 0 15,1 0-15,0 22 0,0-22 16,0 0-16,0 0 0,-1 0 0,1 0 16,0 0-16,-21 0 0,-1 0 15,1 0-15,21 0 16,0 0-16,0 0 0,-1 0 0,1 0 15,0 0-15,0 0 0,0 0 16,42 0 31,0 0-31,0 0-16,0 0 15,1 0-15,-1 0 0,0 0 0,0 0 16,0 0-16,22 0 0,-22 0 0,21 0 15,0 0-15,1 0 0,-1 0 16,0 0-16,1 0 0,-1 0 0,22 0 16,-22 0-16,21 0 15,-20 0-15,20 0 0,1-22 0,-1 22 16,1 0-16,-1 0 0,22 0 0,0-21 16,-22 21-16,22 0 0,-1 0 15,1 0-15,0 0 0,-22-21 0,22 21 16,-22 0-16,22 0 0,-21 0 0,20 0 15,-20 0-15,-1 0 0,1 0 16,20-21-16,-20 21 0,-1 0 0,1 0 16,-22-21-16,22 21 0,-1 0 0,1 0 15,-22 0-15,22 0 0,-22 0 16,21 0-16,-20 0 0,20 0 16,-20 0-16,-1-21 0,0 21 0,1 0 15,-1 0-15,0-22 0,-21 22 0,22 0 16,-22 0-16,0 0 0,0 0 15,0 0-15,1 0 0,-1 0 0,0 0 16,0 0-16,0 0 16,-42 0 93,-21 0-109,21 0 0</inkml:trace>
  <inkml:trace contextRef="#ctx0" brushRef="#br0" timeOffset="56423.63">3535 5186 0,'-21'0'16,"-1"0"-16,1 0 15,0 21-15,0-21 0,0 0 16,0 0-16,-1 0 15,1 0-15,0 21 0,0-21 16,0 0-16,0 0 16,42 0 15,0 0-15,0 0-16,0 0 0,0 0 0,22 0 15,-22 0-15,21 0 0,1 0 0,20 0 16,-21 0-16,1 0 0,20 0 15,1 0-15,-22 0 0,22-21 0,-1 21 16,1 0-16,-1 0 0,1 0 16,-1 0-16,22 0 0,-1 0 15,-20 0-15,21 0 0,-1 0 0,1 0 16,0 0-16,-1 0 0,64-21 16,-63 21-16,-21 0 0,20 0 15,-20 0-15,-1 0 0,1 0 0,20 0 16,-20 0-16,-1-21 0,22 21 15,-21 0-15,-1 0 0,1 0 0,-1-21 16,1 21-16,-22 0 0,0 0 0,22-22 16,-22 22-16,-21 0 0,22 0 15,-1 0-15,-21-21 0,21 21 0,-20 0 16,20 0-16,-21 0 0,0 0 16,0 0-16,1-21 0,-1 21 0,0 0 15,0 0-15,0 0 31,-42 0 48,0 0-79,-21 0 15,20 0-15,-41 0 0,21 0 16</inkml:trace>
  <inkml:trace contextRef="#ctx0" brushRef="#br0" timeOffset="58235.45">3725 5588 0,'-21'21'0,"42"-42"0,-63 42 0,21-21 16,0 0-16,-22 21 0,22-21 15,-21 0-15,21 0 0,-22 0 0,22 22 16,0-22-16,-21 0 0,20 0 0,1 0 16,-21 0-16,21 0 0,0 0 15,-1 21-15,1-21 0,-21 0 0,21 0 16,0 0-16,-1 0 16,1 0-16,0 0 0,0 0 31,21 21-16,21-21 17,0 0-32,0 0 15,1 0-15,-1 0 0,21 0 16,-21 0-16,0 0 0,22 0 16,-1 0-16,-21 0 0,22 0 0,20 0 15,-21 0-15,1 0 0,20 0 16,-20 0-16,20 0 0,-21 0 0,22-21 15,-22 21-15,22 0 0,-1 0 0,1 0 16,-1 0-16,1 0 0,-1 0 16,1 0-16,20 0 0,1 0 15,-21 0-15,20 0 0,1 0 0,0 0 16,-22 0-16,22 0 0,-22 0 16,1-21-16,-1 21 0,1 0 0,20 0 15,-20 0-15,-1 0 0,1-22 0,-1 22 16,1 0-16,-1 0 0,1 0 15,-1 0-15,1-21 0,-1 21 0,1 0 16,-1 0-16,-20 0 0,20 0 16,-20 0-16,-1 0 0,0-21 0,1 21 15,-1 0-15,0 0 0,22 0 0,-22 0 16,0 0-16,1 0 16,-1 0-16,0 0 0,1 0 0,-1 0 15,-21 0-15,22 0 0,-1-21 0,0 21 16,-21 0-16,22 0 0,-1 0 15,-21 0-15,22 0 0,-22 0 0,21 0 16,-21 0-16,22 0 0,-22 0 0,0 0 16,0 0-16,0 0 0,22 0 15,-22 0-15,0 0 0,0 0 0,0 0 16,0 0-16,1 0 0,-1 0 16,0 0-1,0-21-15,0 21 16,0 0-1,1 0 1,-1 0 0,-42 0 31,-1 0-32,1 0-15,-21 0 0,21 0 0,-22 0 16,1 0-16,0 0 0,-1 0 0,-20 0 15,21 0-15,-22 0 0,22 0 0,-22 0 16,1 0-16,-1 0 0,1 0 16,-1 0-16,1 0 0,20 0 15,-20 0-15,-1 0 0,1 0 16,-1 0-16,1 0 0,-1 0 0,-20 0 16,20 0-16,-20 0 0,20 0 0,1 0 15,-22 0-15,21 0 0,1 0 0,-1 0 16,22 0-16,-21 0 0,-1 0 15,22 0-15,-1 0 0,-20 0 0,21 0 16,-1 0-16,-20 0 0,20 0 0,-20 0 16,21 0-16,-22 0 0,1 0 15,20 21-15,-20-21 0,-1 0 0,22 0 16,-22 0-16,22 0 0,-21 0 16,20 0-16,1 21 0,-22-21 15,22 0-15,0 0 0,-1 0 0,1 0 16,0 0-16,-1 0 0,22 0 15,-21 0-15,0 0 0,-1 0 0,1 0 16,21 0-16,-22 0 0,1 0 0,21 0 16,-21 0-16,20 0 0,-20 0 15,21 0-15,-21 0 0,20 0 0,-20 21 16,21-21-16,-21 0 0,20 0 16,-20 0-16,21 0 0,0 21 0,-22-21 15,22 0-15,0 0 0,0 22 16,-21-22-16,20 0 0,1 0 15,0 0-15,0 0 0,0 21 0,0-21 16,-1 0-16,1 0 0,0 0 16,0 0-16,0 0 0,0 0 15,-1 0-15,1 0 0,0 21 16,0-21-16,0 0 16,0 0 15,-1 0-16,1 0 1,42 0 93,1 0-109,-1 0 16,0 0-16,-21-21 16,0 0-16</inkml:trace>
  <inkml:trace contextRef="#ctx0" brushRef="#br0" timeOffset="60871">19664 974 0,'-21'0'16,"-1"0"-1,1 0-15,21-21 16,-21 21-16,0 0 16,0-22-16,21 1 31,-21 21-31,21-21 15,21 21 17,0 0-32,0-21 0,0 21 15,22 0-15,-1 0 0,0 0 0,1 0 16,-1 0-16,21 0 0,-20 0 16,20 0-16,-20 0 0,20 0 15,22 0-15,-22 21 0,1-21 0,20 21 16,-20-21-16,21 0 0,-22 21 15,22-21-15,-43 0 0,22 0 0,-1 0 16,-21 22-16,1-22 0,-1 0 0,-21 0 16,0 0-16,1 0 0,-1 0 15,0 0-15,0 0 32,-21-22-32,0 1 15,0 0-15,0 0 16,-21 21-16,0-21 15,0 0-15,-1 21 0,1-22 0,0 22 16,0 0-16,0-21 0,-22 21 0,22-21 16,0 21-16,0 0 0,0 0 15,0 0-15,-1 0 0,1 0 0,0 0 16,42 0 31,0 0-47,1 21 0,-1-21 0,21 0 15,-21 0-15,0 21 0,22-21 16,-1 0-16,-21 0 0,0 0 16,22 22-16,-22-22 0,0 0 15,0 0-15,0 0 0,1 0 0,-22 21 16,0 0 0,0 0-1,0 0-15,-22-21 0,1 21 16,0 1-16,0-1 0,0-21 0,0 21 15,-1 0-15,1 0 0,-21 0 16,21 1-16,-22 20 0,22-21 0,0-21 16,-21 21-16,21 0 0,-22 1 0,22-1 15,0 0-15,0-21 16,0 21-16,-1 0 0,1 0 16,0-21-16,21 22 15,-21-22 1,42-22 31,0 22-47,0-21 0,1 0 15,-1 21-15,21-21 0</inkml:trace>
  <inkml:trace contextRef="#ctx0" brushRef="#br0" timeOffset="61523.2">22691 508 0,'0'-21'15,"21"0"-15,-21 0 16,0-1 0,0 1-1,0 42 32,0 1-47,-21-22 0,-1 21 16,22 0-16,-21 21 0,0-21 15,0 1-15,0-1 0,0 21 0,-22-21 16,22 22-16,0-22 0,0 21 0,0 0 16,-1-20-16,1 20 0,0-21 15,0 0-15,0 22 0,0-22 0,-1 0 16,1 0-16,0 0 0,0 0 0,21 1 16,-21-1-16,0 0 15,21 0-15,-22-21 31,44-21 16,-22 0-47,21 21 16,0-21-16,-21-1 0,21 22 0,0-21 16,0 0-16</inkml:trace>
  <inkml:trace contextRef="#ctx0" brushRef="#br0" timeOffset="62088.94">22966 445 0,'21'-22'15,"0"22"-15,-21-21 0,0 0 16,0 0 0,21 21-16,-42 21 46,0 0-30,21 0-16,-21-21 0,0 22 16,-1-1-16,22 0 0,-21 0 0,0 0 15,0 0-15,0 22 0,0-22 16,-1 0-16,-20 21 0,21-20 0,0 20 16,0-21-16,-22 21 0,22 1 0,0-22 15,0 0-15,-22 21 0,22-20 16,0-1-16,0 0 0,21 0 15,-21 0-15,0 0 0,21 1 16,-22-22-16,22 21 16,-21-21-1,42 0 63,1-21-62</inkml:trace>
  <inkml:trace contextRef="#ctx0" brushRef="#br0" timeOffset="64014.13">1968 5249 0,'0'-21'0,"0"0"15,0 0 1,0 0-16,0 0 16,0-1-1,22 1-15,-22 0 16,21 0-16,-21 0 15,0 0-15,21 21 0,-21-22 0,21 1 16,-21 0-16,0 0 0,0 0 16,21 21-1,-21 21 17,0 0-32,0 0 15,-21 0-15,0 22 0,21-22 16,-21 21-16,21-21 0,-21 22 0,-1-1 15,1 0-15,0 1 0,0-1 16,0 0-16,-22 1 0,22-1 0,0 0 16,0 1-16,0-22 0,0 21 15,21-21-15,0 1 0,-22 20 0,22-21 16,0 0-16,-21-21 0,21 21 0,0 1 16,-21-1-1,21-42 32,0-1-31,0 1-16,21 0 15,0 0-15,-21 0 0,22 0 16,-1-1-16,0 1 0</inkml:trace>
  <inkml:trace contextRef="#ctx0" brushRef="#br0" timeOffset="64843.32">2307 4995 0,'0'0'0,"21"-21"0,-21 0 15,0 0 1,0 0 0,0 42 15,0 0-15,0 0-16,0 0 0,-21 1 15,0-1-15,21 21 0,-21-21 16,0 22-16,-1-22 0,22 21 0,-21 0 15,0-20-15,0 20 0,0 0 16,21 1-16,-21-22 0,-1 21 0,1-21 16,21 22-16,-21-1 0,21-21 15,-21 0-15,21 22 0,0-22 0,0 0 16,-21 0-16,21 0 0,0 0 16,-21-21-1,21 22 1,0-44 15,0 1-31,0 0 16,0 0-16,0-21 0,0 20 15,21 1-15,0 0 0,-21-21 0,21-1 16,0 22-16,0-21 0,-21 0 16,22-1-16,-1 1 0,0 0 0,21-1 15,-21 1-15,1 21 0,-1-22 16,0 1-16,-21 21 0,21 0 0,0 0 15,-21-1-15,21 22 0,-21 22 32,0-1-32,0 0 15,0 0-15,-21 21 0,0-20 16,0 20-16,0 0 0,0-21 0,-1 22 16,1-1-16,0 0 0,0-20 15,0 20-15,0-21 0,-1 21 0,22-20 16,0 20-16,-21-21 0,0 0 15,21 22-15,-21-22 0,21 0 0,0 0 16,0 0-16,-21-21 0,21 21 16,-21 1-16,21-1 0,0 0 31,0-42 16,0 0-32,0-1 1,0 1-16,21 21 0,0-21 0</inkml:trace>
  <inkml:trace contextRef="#ctx0" brushRef="#br0" timeOffset="66155.78">3302 5694 0,'0'0'0,"-21"0"16,0 0 0,-1 0-16,1 21 15,0-21 1,0 0-16,0 0 0,21 21 16,-21-21-16,-1 0 15,1 0-15,21 21 16,-21-21-16,0 0 15,42 0 48,0 0-63,0 0 0,1 0 16,-1 0-16,0 0 0,0 0 15,0-21-15,0 21 0,22 0 0,-22 0 16,21 0-16,1 0 0,-22-21 0,21 21 15,0 0-15,1 0 0,-1 0 16,0 0-16,1 0 0,20-21 0,-20 21 16,-1 0-16,0 0 0,1 0 15,-1 0-15,0 0 0,1 0 16,20 0-16,-21-21 0,1 21 0,-1 0 16,22 0-16,-22 0 0,0 0 0,22 0 15,-22 0-15,22-21 0,-22 21 16,21 0-16,-20 0 0,-1 0 0,22 0 15,-22 0-15,0 0 0,1 0 16,-1-22-16,0 22 0,1 0 0,-1 0 16,-21 0-16,21 0 0,1 0 0,-22 0 15,21 0-15,1-21 0,-22 21 16,21 0-16,0 0 0,-20 0 16,20 0-16,0 0 0,-21 0 0,22-21 15,-1 21-15,-21 0 0,22 0 16,-1 0-16,-21 0 0,21-21 0,1 21 15,-22 0-15,0 0 0,21 0 0,-20 0 16,20-21-16,-21 21 0,0 0 0,22-21 16,-22 21-16,0 0 0,0 0 15,21 0-15,-20-22 0,-1 22 0,0 0 16,0 0-16,0 0 0,22 0 0,-22 0 16,0-21-16,0 21 0,0 0 15,0 0-15,22 0 0,-22 0 16,0 0-16,0 0 0,0-21 0,22 21 15,-22 0-15,0 0 0,21 0 0,-20 0 16,-1 0-16,0 0 0,21 0 16,-21 0-16,1 0 0,-1 0 0,21 0 15,-21 0-15,0 0 0,1 0 0,-1 0 16,21 0-16,-21 0 0,0 0 16,1 0-16,-1 0 0,0 0 0,21 0 15,-21 0-15,1-21 0,-1 21 0,0 0 16,0 0-16,0 0 15,0 0 1,-21-21 15,-21 21-15,0-21-16,0 21 0,0 0 16,-22-22-16,1 22 0</inkml:trace>
  <inkml:trace contextRef="#ctx0" brushRef="#br0" timeOffset="67700.98">3471 5228 0,'-21'0'31,"0"0"-31,0 0 15,0 0-15,-1 0 0,1 0 16,0 0-16,0 0 0,0 0 0,0 0 16,-1 0-16,1 0 0,0 0 15,0 0-15,0 0 0,0 0 16,-1 0-16,1 0 16,0 0-1,0 0 16,21 21-15,-21-21-16,0 0 0,-1 0 16,1 0-1,0 0-15,42 0 78,0 0-78,1 0 16,-1 0-16,0 0 16,0 0-16,21 0 0,-20 0 0,20 0 15,-21 0-15,21 0 0,1 0 0,-1 0 16,0-21-16,22 21 0,-22 0 16,1 0-16,-1 0 0,0 0 0,22 0 15,-22 0-15,0 0 0,22 0 0,-22 0 16,1 0-16,-1 0 0,21 0 15,-20-21-15,-1 21 0,22 0 0,-22 0 16,0 0-16,22 0 0,-1 0 16,-20 0-16,20 0 0,-21 0 15,22 0-15,-1 0 0,-20 0 0,20 0 16,-20 0-16,-1 0 0,21 0 16,-20 0-16,-1 0 0,0 0 0,1 0 15,-1 0-15,0 0 0,1 0 0,-1 0 16,0 0-16,1 0 0,20 0 15,-20 0-15,-1 0 0,0 0 0,1 0 16,-1 0-16,0-21 0,1 21 0,-1 0 16,0 0-16,1 0 0,-1 0 15,-21 0-15,21-21 0,1 21 0,-1 0 16,-21 0-16,22 0 0,-1-21 16,-21 21-16,21 0 0,-20 0 0,20 0 15,-21 0-15,21-22 0,-20 22 16,20 0-16,-21 0 0,0 0 0,0 0 15,22 0-15,-22 0 0,0 0 0,21-21 16,-20 21-16,-1 0 0,0 0 16,21 0-16,-21 0 0,22 0 0,-22 0 15,0 0-15,21 0 0,-20-21 0,20 21 16,-21 0-16,0 0 0,0 0 16,1 0-16,-1 0 0,0 0 0,0 0 15,0 0-15,0 0 0,1 0 16,-1 0-16,0 0 15,0 0-15,0 0 16,0 0 0,1 0-16,-1 0 15,0 0-15,0 0 16,0 0-16,0 0 16,1 0-1,-1 0-15,0 0 31,-42 0 63,0 0-94,-1 0 0,1 0 16,0 0-16,0 0 0,-21-21 0,-22 21 15,22 0-15,-22-21 0</inkml:trace>
  <inkml:trace contextRef="#ctx0" brushRef="#br0" timeOffset="68954.98">3683 4741 0,'-21'0'16,"42"0"-16,-63 0 0,20 0 0,1 22 15,0-22-15,0 0 0,0 0 16,0 0-16,-1 0 0,-20 21 0,21-21 16,0 0-16,-22 0 0,22 0 0,0 0 15,0 21-15,0-21 0,0 0 16,-1 0-16,1 0 0,0 0 16,0 0-1,21 21 16,21-21-15,-21 21-16,21-21 16,0 0-16,1 0 0,-1 0 15,0 0-15,0 0 0,0 0 0,0 0 16,1 0-16,-1 0 0,0 0 16,0 0-16,0 0 0,0 0 0,1 0 15,-1 0-15,21 0 0,-21 0 16,0 0-16,22 0 0,-22 0 15,21 0-15,1 0 0,-1-21 0,-21 21 16,21 0-16,1 0 0,-1 0 16,0-21-16,1 21 0,-1 0 0,0 0 15,1 0-15,20-21 0,-20 21 16,20 0-16,1 0 0,-1 0 0,1 0 16,-1-21-16,1 21 0,-22 0 0,43 0 15,-22 0-15,-21 0 0,22 0 16,-1 0-16,-20 0 0,20 0 0,-20 0 15,20 0-15,-21-22 0,22 22 16,-22 0-16,22 0 0,-22 0 16,22 0-16,-22 0 0,21 0 0,-20 0 15,20 0-15,-20 0 0,-1 0 0,0 0 16,1 0-16,-1 0 0,0 0 16,1 0-16,-1 0 0,0 0 0,1 0 15,-22 0-15,21 0 0,0 0 0,1 0 16,-22 0-16,21-21 0,1 21 15,-1 0-15,0 0 0,1 0 0,-22 0 16,21 0-16,0 0 0,-20 0 0,20 0 16,0 0-16,-21 0 0,1 0 15,20-21-15,-21 21 0,0 0 0,0 0 16,1 0-16,-1 0 0,0 0 0,0 0 16,0 0-16,0 0 0,1 0 15,-1 0-15,0 0 16,0 0-16,0 0 0,0 0 15,1 0 1,-22-21-16,21 21 16,-42 0 62,-1 0-78,1 0 0,-21 0 15,21 0-15,-22 0 0,1 0 16</inkml:trace>
  <inkml:trace contextRef="#ctx0" brushRef="#br0" timeOffset="79255.31">3937 6265 0,'-21'0'15,"0"0"-15,-1 0 0,1 0 0,0 0 16,0 0-16,0 0 0,0 0 0,-1 22 16,1-22-16,0 0 0,-21 0 15,21 0-15,-22 0 0,22 0 0,-21 0 16,-1 0-16,22 0 0,-21 21 16,0-21-16,20 0 0,-20 0 0,0 0 15,21 21-15,-22-21 0,22 0 16,0 0-16,0 0 0,0 0 0,-1 0 15,22 21-15,22-21 47,-1 0-47,0 0 0,0 0 16,21 0-16,-20 0 16,20 0-16,-21 0 0,21 0 0,1 0 15,-1 0-15,0 0 0,1 0 16,20 0-16,-20 0 0,20 0 0,-21 0 15,107-21 1,-86 21-16,-21 0 0,22 0 0,-22 0 16,22 0-16,-22-21 0,22 21 0,-1 0 15,22 0-15,-22 0 0,22 0 16,-22 0-16,22 0 0,-21-21 0,20 21 16,-20 0-16,-1 0 0,1 0 0,-1 0 15,1 0-15,-1 0 0,1 0 16,-1 0-16,1 0 0,-1 0 15,1 0-15,-1 0 0,22 0 0,-22 0 16,22 0-16,-21 0 0,-1 0 16,1 0-16,20 0 0,-20 0 0,-1 0 15,1 0-15,-1 0 0,1 0 0,-1 0 16,1 0-16,-1 0 0,1-22 16,-1 22-16,1 0 0,-22 0 0,22 0 15,-1 0-15,-21 0 0,1-21 0,-1 21 16,0 0-16,1 0 0,-1 0 15,0 0-15,1 0 0,-1 0 0,0 0 16,1-21-16,-22 21 0,21 0 0,-21 0 16,1 0-16,20 0 15,-21 0-15,0 0 0,0 0 0,1 0 16,-1 0-16,-42 0 62,-1 0-62,1 0 16,0 0-16,0 0 0,0 0 16,-22 0-16,1 0 0,0 0 0,-22 0 15,-20 0-15,-1 21 0,0-21 16</inkml:trace>
  <inkml:trace contextRef="#ctx0" brushRef="#br0" timeOffset="80243.55">3937 6858 0,'-21'0'0,"42"0"0,-63 21 0,20-21 0,1 0 16,0 0-16,0 21 0,0-21 0,0 0 15,-1 0-15,-20 0 0,21 0 16,-21 0-16,-1 0 0,22 0 0,-21 0 15,-1 0-15,22 0 0,-21 0 16,0 0-16,20 0 0,-20 0 0,21 0 16,0 0-16,0 0 0,-1 0 15,1 0-15,0 0 0,0 0 0,0 0 16,0 0-16,-1 0 16,1 0-1,42 0 48,22 0-63,-22 0 15,21 0-15,1 0 0,-1 0 0,21 0 16,1-21-16,-22 21 0,43 0 16,-22 0-16,1 0 0,21-21 0,-22 21 15,1 0-15,20 0 0,-20 0 16,-1 0-16,22-21 0,0 21 0,-1 0 15,1 0-15,0 0 0,-1 0 16,1 0-16,21 0 0,-22 0 16,1 0-16,0 0 0,-1 0 0,1-21 15,0 21-15,21 0 0,-22 0 0,1 0 16,0 0-16,-1 0 0,-20-21 16,20 21-16,-20 0 0,-1 0 0,22 0 15,-21-22-15,-1 22 0,1 0 0,-1 0 16,22 0-16,-22 0 0,22-21 15,0 21-15,-1 0 0,1 0 0,-22 0 16,1 0-16,21 0 0,-43 0 16,21 0-16,-20 0 0,20 0 15,-20 0-15,-1 0 0,0 0 0,1 0 16,-22 0-16,21 0 0,-21 0 16,0 0-16,22 0 0,-22 0 0,0 0 15,0 0-15,-42 0 47,-21 0-47,21 0 0,-22 0 16,-20 0-16,20 0 0,-20 0 15,-22 0-15</inkml:trace>
  <inkml:trace contextRef="#ctx0" brushRef="#br0" timeOffset="81125.1">3704 7535 0,'-21'0'16,"0"0"-1,0 0-15,-1 0 0,1 0 16,0 0-16,0 0 0,0 0 0,-22 0 15,22 0-15,-21 0 0,0 0 0,-1 22 16,1-22-16,0 0 0,-1 0 16,22 0-16,-21 0 0,21 0 15,-1 0-15,1 0 0,0 0 0,0 0 16,0 0-16,0 0 0,-1 0 16,1 0-1,21-22-15,-21 22 16,21-21 15,21 21-15,0 0-16,1 0 0,-1 0 15,0-21-15,0 21 0,0 0 16,0 0-16,22 0 0,-22-21 16,21 21-16,1 0 0,20-21 15,1 21-15,-1 0 0,1 0 0,-1-21 16,22 21-16,-1 0 0,-20 0 0,21-22 15,-1 22-15,-20 0 0,20 0 16,22-21-16,-21 0 0,21 21 0,0 0 16,-1-21-16,-20 21 0,21 0 0,0-21 15,0 21-15,-22-21 0,22 21 16,0 0-16,21 0 0,-21-22 0,0 22 16,-1 0-16,1 0 0,-21 0 15,21-21-15,-22 21 0,1 0 16,0 0-16,-1 0 0,22 0 0,-21 0 15,0-21-15,-1 21 0,-20 0 16,20 0-16,1 0 0,-21 0 0,-1 0 16,1-21-16,-1 21 0,1 0 0,-1 0 15,-21 0-15,22 0 0,-1 0 16,-20 0-16,-1 0 0,0 0 0,1 0 16,-1 0-16,0 0 0,-20 0 0,-1-21 15,0 21-15,0 0 0,0 0 16,0 0-16,-42 0 47,0 0-47,0 0 0,0 0 15,-22 0-15,1 0 0,0 0 0</inkml:trace>
  <inkml:trace contextRef="#ctx0" brushRef="#br0" timeOffset="82003.42">3831 8086 0,'0'0'0,"-21"0"16,0 0-16,21-21 0,-21 21 15,-1 0-15,1 0 0,0 0 16,0 0-16,0 0 0,-22 0 16,22 0-16,-21 0 0,0 0 15,-1 0-15,1 0 0,0 0 0,-1 0 16,1 0-16,0 0 0,-1 0 16,22 0-16,-21 0 0,21 0 0,-1 0 15,1 0-15,0 0 0,0 0 16,42 0 31,0-22-32,0 22-15,1 0 0,20 0 0,-21 0 16,21 0-16,1 0 0,20-21 16,-20 21-16,20 0 0,1 0 0,20-21 15,-20 0-15,20 21 0,1 0 16,0-21-16,-1 21 0,1 0 0,21 0 15,0-21-15,-22 21 0,43 0 0,-21 0 16,0-22-16,0 22 0,0 0 16,0 0-16,-1 0 0,22-21 0,-21 21 15,21 0-15,-21 0 0,21 0 0,-21 0 16,0 0-16,0 0 0,-22-21 16,22 21-16,-21 0 0,21 0 15,-22 0-15,22 0 0,-21 0 0,21 0 16,-22 0-16,1 0 0,0 0 0,-1 0 15,1 0-15,-22 0 0,22 0 0,-21 0 16,20 0-16,-20 0 0,20 0 16,-20 0-16,-1-21 0,1 21 0,-1 0 15,-20 0-15,20 0 0,-20 0 0,-1-21 16,0 21-16,1 0 0,-22 0 16,21 0-16,-21 0 0,0-21 0,1 21 15,-1 0-15,0 0 0,0 0 16,0 0-16,0 0 0,1-22 15,-44 22 17,1 0-32,-21 0 15,21 0-15,-43 0 0,1 0 0,-1 0 16</inkml:trace>
  <inkml:trace contextRef="#ctx0" brushRef="#br0" timeOffset="82855.38">4614 8636 0,'0'-21'16,"-21"21"-1,0 0 1,0 0-16,-22 0 0,22 0 16,0 0-16,-21 0 0,21 0 0,-22 0 15,1 0-15,0 0 0,-1 0 16,1 0-16,-22 0 0,22 0 0,-21 0 16,20 21-16,-20-21 0,-1 0 0,22 0 15,-22 0-15,1 21 0,21-21 16,-1 0-16,-20 0 0,20 0 15,1 0-15,0 21 0,21-21 0,-22 0 16,1 0-16,21 22 0,-22-22 16,22 0-16,0 0 0,0 0 15,42 0 17,0 0-32,22 0 0,-1 0 0,0 0 15,22 0-15,-1 0 0,1 0 0,20 0 16,1-22-16,-21 22 0,20 0 15,1 0-15,0-21 0,20 0 0,-20 21 16,21 0-16,21-21 0,-21 21 0,0-21 16,21 21-16,-22 0 0,22-21 15,-21 21-15,21 0 0,0 0 16,0 0-16,-21-22 0,21 22 0,0 0 16,0 0-16,-21 0 0,21 0 0,-21 0 15,21-21-15,-21 21 0,21 0 0,-22 0 16,1-21-16,-21 21 0,21 0 15,-22 0-15,1-21 0,0 21 0,-1 0 16,-20-21-16,21 21 0,-22-21 0,-21 21 16,22 0-16,-22 0 0,1-22 0,-1 22 15,0 0-15,-21 0 0,22 0 16,-22 0-16,0 0 0,0 0 16,0 0-16,1 0 0,-1 0 0,0 0 15,0 0 1,-42 0 15,0 0-31,0 0 16,-1 0-16,-20 0 0</inkml:trace>
  <inkml:trace contextRef="#ctx0" brushRef="#br0" timeOffset="83775.77">4085 9483 0,'-21'0'0,"42"0"0,-63 0 0,21 0 16,-1 0-16,1 0 16,0 0-16,0 0 0,0 0 0,0 0 15,-1 0-15,1 0 0,0 0 0,-21 0 16,21 0-16,-1 0 0,-20 0 16,21 0-16,-21 0 0,20 0 0,-20 0 15,21 0-15,0 0 0,-22 0 16,22 0-16,0 0 0,0 0 15,0 0-15,42 0 32,0 0-17,0 0-15,0 0 0,22 0 0,20 0 16,-20 0-16,20 0 0,1 0 16,20 0-16,1-21 0,0 21 0,20 0 15,1 0-15,21 0 0,0 0 0,0 0 16,0 0-16,21 0 0,-21 0 15,22 0-15,-1 0 0,0 0 0,0 0 16,0 0-16,0 0 0,-21 0 0,0 0 16,22 0-16,-22 0 0,0 0 15,0 0-15,0 0 0,0 0 16,-22 0-16,1-22 0,0 22 0,0-21 16,-21 21-16,-1 0 0,1-21 0,0 21 15,-22 0-15,1 0 0,20-21 0,-41 21 16,20 0-16,-21 0 0,1 0 15,-1 0-15,0-21 0,-20 21 0,-1 0 16,0 0-16,0 0 0,0 0 16,-42 0-1,0 0-15,-21 0 16,20 0-16,-20 0 0,-21-21 16,-1 21-16,1 0 0</inkml:trace>
  <inkml:trace contextRef="#ctx0" brushRef="#br0" timeOffset="84383.71">3662 9927 0,'-21'0'0,"42"0"0,-64 0 16,1 0-16,21 0 0,0 21 0,-22-21 15,22 0-15,0 0 0,0 0 16,42 0 31,21 0-47,1 0 16,-1 0-16,0 0 0,22 0 0,21 0 15,-1 0-15,1 0 0,0 0 16,20 0-16,22-21 0,22 21 0,-1 0 15,0 0-15,0 0 0,21 0 0,1 0 16,-1 0-16,22 0 0,-22 0 16,0 0-16,1 0 0,-22 0 0,21 0 15,-42 0-15,21 0 0,-21 0 0,-21 0 16,0 0-16,-21 0 0,-1-21 16,1 21-16,-22 0 0,1 0 15,-1 0-15,1 0 0,-22-21 0,1 21 16,-1 0-16,0 0 0,1 0 0,-1 0 15,0 0-15,-21 0 0,22 0 0,-22 0 16,0 0-16,0 0 0,0 0 16,1 0-16,-22-21 15,0 0-15,-22-1 16</inkml:trace>
  <inkml:trace contextRef="#ctx0" brushRef="#br0" timeOffset="88475.41">1228 6710 0,'0'21'31,"-22"-21"16,22-21 94,0 0-141,0 0 15,0-1-15,22 22 16,-22-21-16,0 0 0,0 0 16,0 0-16,21 0 15,-21-1-15,21 22 16,-21-21-16,0 0 15,-21 42 32,0 0-47,21 1 0,-22-1 16,22 0-16,-21 0 0,0 0 16,0 0-16,21 22 0,-21-22 0,0 21 15,-1-21-15,1 22 0,0-22 16,0 21-16,0-21 0,0 1 15,21 20-15,-22-21 0,1 0 0,21 0 16,-21-21-16,21 22 0,0-1 0,-21-21 16,21 21-16,0-42 62,0 0-62,0-1 16,21 22-16,-21-21 0,21 0 0,0-21 15,1 21-15,-1-1 0,-21-20 16,21 21-16,21-21 0,-21 20 0,1-20 16,-1 0-16,0 21 0,0-22 15,0 22-15,-21-21 0,21 21 0,1-1 16,-22 1-16,21 0 0,-21 0 16,0 0-16,21 0 0,-21-1 15,0 44 16,0-1-31,0 0 0,-21 0 16,0 0-16,-1 0 0,1 22 16,0-22-16,0 21 0,0 1 0,0-22 15,-1 21-15,1 0 0,0-20 16,0 20-16,0-21 0,0 0 0,-1 22 16,1-22-16,0 0 0,0 0 15,21 0-15,0 0 0,-21-21 16,21 22-16,-21-22 0,21 21 15,0-42 48,0-1-63,0 1 16,21 0-16,0 0 15,0 0-15,-21-22 0,21 22 0,0 0 16,1-21-16,-1 21 0,0-22 15,0 1-15,21 0 0,-20-1 16,-1 1-16,0 21 0,21-22 16,-21 1-16,1 21 0,-1 0 0,-21 0 15,0-1-15,21 1 0,-42 42 47,0 1-47,-1 20 0,-20-21 16,21 21-16,0 1 0,0-22 15,-1 21-15,-20 1 0,21-1 0,0 0 16,0-21-16,-1 22 0,1-22 16,0 21-16,0-21 0,21 1 0,0-1 15,-21-21-15,21 21 0,-21-21 16,21 21 0,21-21 30,0-21-46,-21 0 16,21 21-16,0-21 0,0 21 0,1-22 16</inkml:trace>
  <inkml:trace contextRef="#ctx0" brushRef="#br0" timeOffset="89668.52">1926 6625 0,'21'0'16,"-21"21"15,0 1-31,-21-22 0,21 21 16,-21 0-16,0 0 16,0 0-16,-1-21 0,22 21 0,-21 1 15,0-1-15,0 0 0,0 0 0,0-21 16,-1 21-16,1 0 0,0 1 15,0-22 1,21-22 15,21 22-31,0-21 0,-21 0 16,21 0-16,1 0 0,-1 0 0,0-1 16,0 1-16,0-21 0,0 21 15,1 0-15,-1-1 0,0-20 0,0 21 16,0 0-16,0 21 15,1-21-15,-22-1 0,21 22 16,-21-21-16,21 21 16,-21 21-1,0 1-15,-21-22 16,0 21-16,-1 0 0,1 0 0,0 0 16,0-21-16,0 21 0,-22 1 15,22-1-15,0-21 0,0 21 0,-21-21 16,20 21-16,1-21 0,0 0 15,0 0-15,42-21 47,0 21-31,0 0-16,1 0 0,-1 0 0,21 0 16,-21 0-16,0-21 0,1 21 0,-1 0 15,0 0-15,0 0 0,0 0 16,0 0-16,-21 21 31,-21-21-15,0 0-1,0 0-15,0 0 16,21-21-16,-21 0 0,-1 21 16,1-22-16,21 1 0,-21 21 0,0-21 15,21 0-15,-21 0 0,21 0 16,-21-1-16,-1 1 0,22 0 15,0 42 17,0 0-17,0 22-15,0-22 0,0 0 16,0 21-16,0-20 0,0-1 16,22 21-16,-22-21 0,0 0 0,0 22 15,21-22-15,-21 0 0,0 0 16,0 0-16,0 1 15,0-44 17,0 1-17,21 0-15,-21 0 0,0 0 16,0 0-16,21-1 0,-21-20 16,0 21-16,0 0 0,0 0 0,0-22 15,0 22-15,0 0 16,0 0-16,0 42 15,0 0 1,0 0-16,0 0 0,0 1 0,0-1 16,0 21-16,0-21 0,0 0 15,0 1-15,0-1 0,0 0 16,0 0-16,0 0 0,21 0 0,-21 1 16,21-22-1,1 0-15</inkml:trace>
  <inkml:trace contextRef="#ctx0" brushRef="#br0" timeOffset="91367.73">9292 9694 0,'0'-21'0,"0"42"63,0 1-63,0-1 15,0 0-15,0 0 0,-21 0 16,0 0-16,0 1 0,21-1 16,-22 0-16,1 0 0,21 0 15,-21 0-15,0-21 0,21 22 0,-21-22 31,21-22-15,0 1 0,0 0-16,21 0 0,-21 0 15,21 0-15,-21-1 0,21 1 16,0-21-16,-21 21 0,22 0 0,-1-1 16,-21 1-16,21 0 0,0 0 0,-21 0 15,21 0-15,-21-1 0,21 22 16,1 0-16,-22 22 47,-22-22-47,1 21 0,0 0 15,0-21-15,21 21 0,-21-21 16,21 21-16,-21 0 0,-1-21 16,1 22-16,0-1 0,0-21 0,-21 21 15,20 0-15,-20-21 0,21 21 16,0-21-16,0 0 0,-1 21 15,1-21-15,0 0 0,0 0 0,0 0 16,21 22-16,-21-22 0,42 0 31,0 0-31,0 0 16,21 0-16,-20 0 0,20 0 0,-21 0 16,21 0-16,-20 0 0,20 0 15,-21 0-15,0 0 0,0 0 0,1 0 16,-1 0-16,0 0 0,-42 0 47,-22-22-32,22 22-15,0 0 0,0-21 0,0 21 16,-22-21-16,22 0 0,0 0 16,0 21-16,0-21 0,21-1 0,-21 1 15,-1 0-15,1 0 0,0 0 16,21 42 31,0 0-47,0 0 0,0 0 0,0 1 15,21-1-15,-21 0 0,21 0 16,-21 21-16,0-20 0,0-1 16,0 0-16,0 0 0,0 0 0,0 0 15,0 1-15,0-1 0,0 0 16,0 0-16,22-21 15,-1 0 1,0 0 0,0 0-16,0 0 0,-21-21 0,21 0 15,1 0-15</inkml:trace>
  <inkml:trace contextRef="#ctx0" brushRef="#br0" timeOffset="91968.14">10118 9483 0,'0'0'0,"21"-21"0,0 21 0,-21-22 16,-21 22 15,0 0-31,-1 0 0,1 22 15,0-1-15,21 0 0,-21 0 16,0 0-16,0 22 0,-22-22 0,22 21 16,0 0-16,0 1 0,-22-1 15,22-21-15,-21 22 0,21-1 0,-22 0 16,22 1-16,-21-22 0,21 21 16,-22-21-16,22 0 0,0 1 0,0-1 15,0 0-15,21 0 0,0 0 16,-21-21-16,21-21 31,0 0-31,21 0 0,0 21 0,0-43 16,0 22-16,0 0 0,1-21 15,-1-1-15,21 1 0,-21 0 0,22-1 16,-22 1-16,21-21 0,0 20 16,-20 1-16,-1 0 0,21-1 0,-21 22 15,-21 0-15,21 0 0,-21 0 16,-21 42-1,21 0-15,-21 0 16,0 0-16,0 22 0,0-1 0,-22-21 16,22 21-16,0 1 0,0-1 15,-22 0-15,22-20 0,0 20 16,0-21-16,0 21 0,0-20 0,-1-1 16,22 0-16,-21 0 0,0-21 15,42-21 16,-21 0-15,21 0-16</inkml:trace>
  <inkml:trace contextRef="#ctx0" brushRef="#br0" timeOffset="94865.75">2371 6689 0,'-22'0'0,"22"21"0,-21-21 15,42 0 16,1 0-31,-1 0 16,0 0-16,0 0 0,0 0 16,22 0-16,-22 0 0,21 0 15,-21 0-15,0 0 0,22 0 0,-22 0 16,21 0-16,-21 0 0,22 0 16,-22-21-16,0 21 0,0 0 0,0 0 15,1 0 1,-1 0-1,-21-21 1,0-1 15,0 1-15,-21 21-16,-1 0 16,1-21-16,0 21 0,0 0 15,21-21-15,-21 21 0,0 0 16,-1 0-16,44 0 94,-1 0-94,0 0 0,-21 21 15,21-21-15,0 0 0,0 0 16,1 0-1,-1 0-15,-21 21 16,0 0 0,-21 1-16,-1-1 15,1-21-15,0 21 0,0 0 16,0 0-16,0-21 0,-1 21 16,1 1-16,0-22 0,0 21 15,0 0-15,0 0 0,-1-21 16,22 21-16,-21-21 15,21 21 1,-21-21 0</inkml:trace>
  <inkml:trace contextRef="#ctx0" brushRef="#br0" timeOffset="98247.36">18711 3958 0,'-21'0'0,"0"0"16,0 0-16,0 0 0,-1 0 0,1 0 15,0 0-15,0 0 0,0 0 16,0 21 0,42-21 15,0 0-31,21 0 0,-21 0 15,22 0-15,-1 0 0,0 0 0,22 0 16,-1 0-16,1 0 0,-1 0 0,1 0 16,21 22-16,-1-22 0,-20 0 15,20 0-15,-20 0 0,-1 0 0,1 0 16,-1 0-16,-20 0 0,-1 21 0,-21-21 16,22 0-16,-22 0 0,0 0 15,-21-21 1,0-1-16,0 1 15,-21 21-15,0-21 0,-1 21 16,22-21-16,-21 21 0,0 0 16,0 0-16,0-21 0,0 21 0,-1 0 15,1 0-15,0 0 0,0 0 16,42 0 15,0 0-15,0 0-16,1 0 0,-1 0 15,0 0-15,0 0 0,0 0 0,0 63 32,-21-42-32,0 1 0,0-1 15,0 0-15,-21 0 0,0 0 16,0 0-16,-21 1 0,20-1 0,1 0 16,-21 0-16,21 0 0,0 0 0,-1 1 15,1-1-15,0-21 0,0 21 16,21 0-16,21-21 47,0 0-47,0 0 0,1 0 0,-1 0 15,0-21-15,21 0 0</inkml:trace>
  <inkml:trace contextRef="#ctx0" brushRef="#br0" timeOffset="99171.27">21061 3683 0,'21'0'16,"-42"0"-16,63-21 0,-21 21 16,-42 21 15,0 0-16,0 0-15,0-21 0,-1 22 0,1-1 16,0 0-16,0 0 0,0 0 16,0 0-16,-1 1 0,1-1 0,-21 0 15,21-21-15,0 21 0,-1-21 0,22 21 16,-21-21-16,21-21 31,21 0-31,1 21 0,-1-21 16,0 0-16,0-1 0,0 1 0,0 0 15,1 21-15,-1-21 0,0 0 16,0 0-16,0-1 0,22 1 16,-22 0-16,0 0 0,0 21 0,0-21 15,0 21-15,1 0 16,-44 0 0,1 0-1,-21 0-15,21 21 0,-22 0 0,1-21 16,0 21-16,-1-21 0,1 0 15,21 21-15,-21-21 0,-1 0 0,1 0 16,21 0-16,0 0 0,-1 0 0,1 0 16,42 0 15,1 0-15,-1 0-16,0 22 0,0-22 15,0 0-15,0 0 0,22 0 0,-22 0 16,0 0-16,21 0 0,-20 0 0,-1 0 15,0 0-15,0 0 0,0 0 16,0 0-16,-42 0 47,0-22-31,0 22-16,0-21 15,21 0-15,-21 21 0,21-21 16,-22 21-16,22-21 0,0 0 15,0-1 17,-21 22-17,21 22 1,0-1-16,0 0 16,-21 0-16,21 0 0,0 0 15,0 1-15,0-1 0,-21 0 0,21 0 16,-21 0-16,21 0 0,0 1 0,-21-1 15,21 0-15,-22 0 0,22 0 16,0 0-16,0 1 16,0-1-16,0-42 47,-21-1-47,21 1 15,-21 21-15,0-21 0,21 0 0</inkml:trace>
  <inkml:trace contextRef="#ctx0" brushRef="#br0" timeOffset="99643.41">20807 3323 0,'0'-21'0,"0"42"0,0-63 0,0 21 0,21 0 16,-21-1-16,21 1 0,-21 42 47,0 1-47,-21 20 15,0 0-15,21 1 0,-21-1 16,-1 0-16,1 1 0,0-1 0,-21 0 16,-1 22-16,22-22 0,-21 0 0,-85 128 15,85-107 1,-1-20-16,22-1 0,-21 21 0,21-20 16,-22-1-16,22-21 0,0 22 0,0-22 15,0 0-15,21 0 0,0 0 16,-22 0-16,22 1 0,0-1 15,0-42 32,22 21-47,-1-22 0,0 1 16,21 0-16,-21-21 0,22 21 0,-22-1 16</inkml:trace>
  <inkml:trace contextRef="#ctx0" brushRef="#br0" timeOffset="100375.25">20891 3704 0,'0'21'62,"22"-21"-62,-1 22 16,0-1-16,0 0 0,0-21 16,-21 21-16,21-21 0,1 0 15,-22 21-15,21-21 0,-21 21 16,21-21-16,-21 22 15,-21-22 17,0 0-32,-1 0 0,22-22 15,-21 22-15,0 0 0,21-21 0,0 0 16,-21 21-16,0 0 16,21-21-16,-21 21 0,-1-21 15,22 42 16,0 0-15,22-21 15</inkml:trace>
  <inkml:trace contextRef="#ctx0" brushRef="#br0" timeOffset="101469.26">21548 4149 0,'0'21'15,"21"-21"32,0 0-31,0 21-1,0-21-15,0 0 0,1 0 16</inkml:trace>
  <inkml:trace contextRef="#ctx0" brushRef="#br0" timeOffset="101647.44">22098 4170 0,'21'0'0,"-42"0"0,63 0 15,-21 0 17,1 0-32,-1 0 15,0 0-15,0 0 16,0 0-16,22 0 0,-22 0 16,0 0-16</inkml:trace>
  <inkml:trace contextRef="#ctx0" brushRef="#br0" timeOffset="101807.21">22775 4170 0,'0'0'16,"21"0"-16,1 0 0,-1 0 15,0 0 1,0 0-16,0 0 31,0 0-31,1 0 0,-1 0 16,0 0-16</inkml:trace>
  <inkml:trace contextRef="#ctx0" brushRef="#br0" timeOffset="101907.52">23029 4212 0,'-21'0'16,"42"0"-16,-84 0 0,42 0 0,-22 0 0</inkml:trace>
  <inkml:trace contextRef="#ctx0" brushRef="#br0" timeOffset="102175.53">21717 4614 0,'0'0'0,"-21"0"0,0 0 0,21 22 31,21-22 16,21 0-47,-21 0 16</inkml:trace>
  <inkml:trace contextRef="#ctx0" brushRef="#br0" timeOffset="102339.23">22310 4636 0,'21'0'0,"-42"0"0,63 0 0,-21 0 16,0 0-1,0 0 1,1 0-16,-1 0 15,0 0-15,0 0 0,21 0 16,-20 0-16,-1-22 0</inkml:trace>
  <inkml:trace contextRef="#ctx0" brushRef="#br0" timeOffset="102515.92">23177 4614 0,'0'0'0,"22"0"16,-1 0-1,-42 0 48,-1 0-63,1 0 0,0 0 0</inkml:trace>
  <inkml:trace contextRef="#ctx0" brushRef="#br0" timeOffset="102703.57">22077 4890 0,'-21'21'0,"42"-42"0,-64 42 0,22-21 16,0 21-16,0-21 16,21 21-16,21-21 46,0 0-46</inkml:trace>
  <inkml:trace contextRef="#ctx0" brushRef="#br0" timeOffset="102871.26">22648 4932 0,'0'0'0,"21"0"0,1 0 16,-1 0-16,0 0 0,0 0 0,0 0 15,0 0-15,1 0 16,-1 0-16,0 0 0,0 0 16,0 0-16,0 0 15,1 0-15,-1 0 0</inkml:trace>
  <inkml:trace contextRef="#ctx0" brushRef="#br0" timeOffset="103035.03">23410 4932 0,'0'21'47,"0"0"-15,21-21-32</inkml:trace>
  <inkml:trace contextRef="#ctx0" brushRef="#br0" timeOffset="104017.33">23834 5271 0,'0'-22'16,"0"44"30,-22-22-46,1 21 0,0 0 16,0 0-16,0-21 0,0 21 0,-1 0 16,-20 1-16,21-1 0,0-21 15,0 21-15,-1 0 0,1-21 0,0 21 16,0-21-16,21 21 0,21-21 47,0-21-47,22 0 15,-22 0-15,0 21 0,0-21 16,0 0-16,0-1 0,22 1 0,-22 0 16,0 21-16,21-21 0,-20 0 15,-1 0-15,0 21 0,0-22 0,0 22 16,0 0-16,-21-21 16,-21 21-1,0 0 1,0 21-16,-21-21 0,20 0 0,-20 22 15,0-22-15,-1 0 0,1 21 0,0-21 16,-1 0-16,1 21 0,0-21 16,21 0-16,-1 0 0,1 0 15,0 0-15,0 0 0,42 0 32,0 21-17,0-21-15,1 0 0,-1 0 0,21 0 16,-21 0-16,22 21 0,-22-21 0,21 0 15,-21 0-15,22 0 0,-22 0 0,0 0 16,0 0-16,0 0 0,0 0 16,-42 0 15,0 0-31,0 0 16,0-21-16,0 0 15,21 0-15,-22 21 0,22-21 16,0-1-16,-21 1 0,21 0 0,0 0 15,0 0-15,0 0 16,0-1-16,0 44 31,0-1-15,0 0-16,-21 0 0,21 0 16,0 0-16,0 1 0,0-1 0,0 21 15,0-21-15,-21 0 0,21 1 16,0-1-16,0 0 0,0 0 15,-21 0-15,21 0 0,0 1 0,-21-1 16,21 0-16,0-42 47,21 0-47</inkml:trace>
  <inkml:trace contextRef="#ctx0" brushRef="#br0" timeOffset="104601.84">24511 5144 0,'-21'0'16,"0"0"-1,-1 21-15,1 0 16,0 0-16,0-21 0,21 21 0,-21 0 16,0 1-16,-1-1 0,1 0 15,-21 0-15,21 21 0,0-20 16,-22-1-16,22 21 0,-21-21 0,-1 22 16,22-22-16,-21 21 0,0 0 0,20-20 15,-20 20-15,0-21 0,21 21 16,-1-20-16,-20-1 0,21 0 0,21 0 15,-21 0-15,21 0 0,-21-21 0,21 22 16,21-44 15,0 1-15,0 21-16,0-21 0,0 0 0,22-21 16,-22 20-16,0-20 0,21 21 0,1-21 15,-22-1-15,21 22 16,1-21-16,-22-1 0,21 1 0,0 21 15,-20-21-15,20 20 0,-21-20 0,0 21 16,0 0-16,1 0 0,-1-1 0,0 1 16,0 21-16,0-21 0,-21 0 15,0 42 17,0 0-17,-21 0-15,0-21 0,21 22 0,-21-1 16,0 0-16,21 0 0,-22-21 15,1 0-15,21 21 0,-21-21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3T13:53:25.5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1651 466 0,'21'-21'0,"0"-1"15,0 22-15,-21-21 0,0 0 16,22 21-16,-22-21 0,21 0 16,-21 0-16,0-1 15,0 1-15,0 0 0,0 0 16,-21 21 0,-1-21-16,1 21 15,0 0-15,0 0 16,0 0-16,0 0 0,-1 21 15,1-21-15,0 21 0,0 0 0,0 0 16,0 1-16,-1-1 0,-20 0 0,21 0 16,0 0-16,0 22 0,-22-22 0,22 21 15,0-21-15,0 22 0,-22-22 0,22 21 16,0 0-16,0 1 0,0-1 0,21 0 16,0 1-16,-21-1 0,21 0 15,0 1-15,0-1 0,0 22 0,0-22 16,0 0-16,0 1 0,0-1 0,0-21 15,0 21-15,0 1 0,0-1 0,0-21 16,21 22-16,-21-22 0,0 21 0,0-21 16,21 0-16,0 1 0,-21-1 0,21 0 15,0 0-15,1 0 0,-1 0 0,0 1 16,0-22-16,0 0 0,22 0 16,-22 0-16,0 0 0,21 0 0,-21 0 15,22 0-15,-22 0 0,21-22 0,1 1 16,-1 21-16,-21-21 0,21 0 0,1 0 15,-1 0-15,-21-1 0,22 1 16,-1 0-16,0 0 0,-21-21 0,22 20 16,20-20-16,-42 0 0,1 21 0,20-22 15,-21 22-15,0-21 0,0-1 0,1 1 16,-1 0-16,-21-1 0,0-20 0,21 21 16,-21-22-16,21 22 0,-21-22 0,0 22 15,0 0-15,0-22 0,0 22 0,-21-1 16,0 1-16,0 0 0,-1-1 0,1 22 15,-21-21-15,0 0 0,20 20 0,-20-20 16,0 21-16,-1 0 0,1 0 16,0-1-16,-1 22 0,-20 0 0,21-21 0,-1 21 15,1 0-15,0 0 0,-1 21 0,1 1 16,0-1-16,-1 0 0,1 0 16,0 0-16,-1 22 0,22-22 0,-21 21 15,21-21-15,-1 22 0,1-22 0,0 21 16,21 0-16,0-20 0,0 20 0,0-21 15,0 21-15,21 1 0,0-22 0,22 21 16,-22-21-16,0 22 0</inkml:trace>
  <inkml:trace contextRef="#ctx0" brushRef="#br0" timeOffset="533.26">2540 995 0,'0'0'0,"0"-21"0,0 0 0,0-1 16,0 1-16,0 0 15,0 42 17,0 0-17,0 1-15,21-1 0,-21 0 0,0 21 16,0-21-16,0 22 0,0-1 0,0 0 16,0-20-16,0 20 0,-21 0 0,21 22 15,0-22-15,-21 0 0,-22 85 0,43-84 16,0 20-16,-21 1 0,0-1 0,0 1 15,21-22-15,0 22 0,-21-1 0,0-21 16,-1 22-16,22-22 0,-21 22 0,21-22 16,-21 22-16,0-22 0,21 0 0,0 1 15,-21 20-15,0-21 0,21 1 16,-22-22-16,22 21 0,0-21 0,0 22 16,0-22-16,-21 0 0,21 0 0,0 0 15,0-42 1,0 0-1,0 0-15,21 0 0,-21-22 16,0 22-16,22-21 0,-22 21 0,21-22 16,-21 1-16,21 0 0,-21-43 15</inkml:trace>
  <inkml:trace contextRef="#ctx0" brushRef="#br0" timeOffset="930.87">2476 1185 0,'0'-21'15,"0"42"-15,-21-42 0,21 0 0,0 0 0,-21 0 16,21 0-16,-21 21 0,21-22 0,0 1 16,-21 21-16,21-21 0,0 0 0,0 0 15,21 0-15,0 21 16,0 0-16,0 0 0,1-22 0,20 22 15,-21 0-15,21 0 0,-20 0 16,20 0-16,0 0 0,-21 0 0,22 0 16,-22 22-16,0-22 0,0 21 0,0 0 15,1 0-15,-22 0 0,0 22 0,0-22 16,0 0-16,0 0 0,0 21 0,-22-20 16,1-1-16,0 0 0,0 0 0,0 0 15,-22 0-15,22 1 0,0-1 0,-21 0 16,21-21-16,-1 21 0,1-21 0,-21 21 15,42 0 1,21-21 15,0 0-31,0 0 0,1-21 0,-1 21 16,0-21-16,0 0 0</inkml:trace>
  <inkml:trace contextRef="#ctx0" brushRef="#br0" timeOffset="1329.14">2942 1249 0,'21'0'16,"0"0"-1,1 0-15,-1-21 0,0 0 16,0-1-16,0 22 0,0-21 15,1 0-15,-1 21 0,0-21 0,0 0 16,-21 0-16,21 21 0,-21-22 0,21 1 16,-21 0-16,-42 21 31,21 0-31,0 0 0,0 0 16,-1 21-16,1 0 0,0-21 0,0 22 15,21-1-15,-21 0 0,0 21 0,-1-21 16,22 1-16,-21-1 0,21 0 0,0 0 15,0 0-15,0 0 0,0 1 0,0-1 16,0 0-16,0 0 16,21-21-16,1 21 0,-1-21 15,0 0-15,0 0 0,0 0 16,0 0-16,1 0 0,-1 0 0,0-21 16,0 0-16,0 21 0,0-21 15,-21 0-15</inkml:trace>
  <inkml:trace contextRef="#ctx0" brushRef="#br0" timeOffset="1751.26">3323 1122 0,'0'-21'0,"0"0"16,21 21-1,-21-22 1,21 22-16,1 0 0,-1 0 15,0 0-15,0 0 16,-21 22-16,21-1 0,0 0 16,1 0-16,-22 21 0,0-20 0,0-1 15,0 0-15,0 0 0,0 0 0,0 0 16,0 1-16,0-1 0,0 0 16,0 0-16,-22 0 0,1-21 15,21 21-15,-21-21 16,0 0-1,21-21 1,0 0-16,0 0 0,0 0 16,0 0-16,0-1 0,21 1 15,0-21-15,-21 21 0,0 0 0,21-22 16,1 22-16,-22 0 0,21 0 0,0 0 16,0-1-16,0 1 0,-21 0 15,21 21-15,1 0 0,-1 0 16,0 0-16,0 0 15,0 0-15,0 21 16,1 0-16</inkml:trace>
  <inkml:trace contextRef="#ctx0" brushRef="#br0" timeOffset="2346.82">4106 1249 0,'21'0'0,"1"-42"16,-22 20-16,0 1 0,0 0 15,0 0 1,0 0-16,0 0 0,0-1 16,0 1-16,-22 21 15,1 0-15,0 0 0,0 0 16,0 0-16,0 0 0,-1 0 15,1 0-15,0 21 0,0 1 0,0-1 16,0 0-16,-1 0 0,1 0 0,0 22 16,0-22-16,21 0 0,-21 21 0,0 1 15,21-22-15,0 0 0,0 0 16,0 0-16,0 0 0,21-21 16,0 0-16,0 0 0,0 0 15,0 0-15,1 0 0,-1 0 16,0 0-16,0 0 0,0-21 0,0 0 15,22 21-15,-22-21 0,0 0 0,0 0 16,-21-1-16,21 1 0,1 0 0,-1 0 16,-21 0-16,21-22 0,0 22 0,-21-21 15,0 21-15,0 0 0,0-1 0,0 1 16,0 0-16,0 42 31,-21 0-15,21 1-16,-21-22 0,21 42 0,0-21 15,0 0-15,0 0 0,-21 1 16,21-1-16,0 0 0,-22 0 0,22 0 16,0 22-16,0-22 0,0 0 0,0 0 15,0 0-15,0 0 16,0 1-16,22-22 16,-1 0-16,0 0 15,0 0-15,0 0 16,0-22-16,1 1 0</inkml:trace>
  <inkml:trace contextRef="#ctx0" brushRef="#br0" timeOffset="2687.15">4805 614 0,'0'-21'0,"0"42"0,0-63 16,0 20-16,0 1 0,-21 0 0,21 0 15,-22 0-15,22 0 16,-21 21 0,0 0-16,21 21 15,0 0-15,-21 0 0,21 0 0,0 22 16,0-22-16,-21 21 0,21 0 0,-21 1 16,21-1-16,0 0 0,0 1 0,-22-1 15,22 0-15,-21 1 0,21-1 16,0 0-16,0 1 0,-21-1 0,21-21 15,-21 22-15,21-22 0,0 21 0,0-21 16,0 0-16,0 1 0,0-1 0,0 0 16,0 0-16,21-21 31,0 0-31,0 0 16,1-21-16</inkml:trace>
  <inkml:trace contextRef="#ctx0" brushRef="#br0" timeOffset="3130.82">4995 1037 0,'0'0'0,"-21"0"16,0 0-16,0 0 15,21 21-15,0 1 0,-21-22 16,21 21-16,-22 0 0,22 0 0,-21 0 15,21 0-15,0 1 0,0-1 0,0 0 16,-21 0-16,21 0 0,0 0 16,0 1-16,0-1 0,0 0 15,0 0-15,21-21 16,0 0-16,1 0 0,-1 0 16,0 0-16,0 0 0,0 0 15,0 0-15,1 0 0,-1-21 0,0 0 16,0 0-16,0-1 0,-21 1 15,0 0-15,21 0 0,-21 0 16,22-22-16,-22 22 0,0 0 0,0 0 16,0-21-16,0 20 0,0 1 0,0 0 15,0 0-15,-22 0 0,1 21 0,0 0 16,0 0-16,0 0 16,0 21-16,-1 0 15,1-21-15,21 21 0,0 0 0,0 1 16,0-1-1,0 0-15,21-21 16</inkml:trace>
  <inkml:trace contextRef="#ctx0" brushRef="#br0" timeOffset="3623.32">5313 1016 0,'0'0'15,"0"-21"1,21 21 15,0 0-31,0 0 0,0 21 16,1 0 0,-22 0-16,21 1 0,-21-1 15,0 0-15,21-21 0,-21 21 0,0 0 16,0 0-16,0 1 0,0-1 0,0 21 15,0-21-15,0 0 16,0 1-16,0-1 16,0-42 31,0-1-32,21-20-15,-21 21 0,0 0 16,21 0-16,0-1 0,-21 1 0,0 0 15,22 0-15,-1 0 0,0-22 0,-21 22 16,21 0-16,0 0 0,-21 0 0,21 0 16,1 21-16,-22-22 0,0 1 0,21 21 15,0-21-15,0 21 0,0 0 16,0 0-16,1 0 16,-1 0-1,-21 21 1,0 0-16,0 1 15,0-1-15,0 0 16,0 0-16</inkml:trace>
  <inkml:trace contextRef="#ctx0" brushRef="#br0" timeOffset="4139.49">6138 1101 0,'0'0'0,"43"-43"16,-22 43 0,-21-21-16,0 0 0,21 0 15,-21 0-15,0 0 16,0-1-16,0 1 16,-21 21-16,0 0 15,-1 0-15,1 0 0,0 21 16,21 1-16,-21-22 0,0 21 0,0 0 15,21 0-15,-22 0 0,1 0 0,0 1 16,21-1-16,0 0 0,0 0 16,0 0-16,0 0 15,0 1 1,21-1 0,0-21-16,1 0 0,-1 21 0,0-21 15,0 0-15,0 0 0,-21 21 16,21-21-16,1 0 0,-22 21 15,0 0 1,-22-21 0,22 22-1,-21-22-15,0 0 0,0 0 0,0 0 16,0 0-16,-1 0 0,1 21 16,0-21-16,0 0 0,0 0 15,0 21-15,-1-21 16,22-21 31,0 0-47</inkml:trace>
  <inkml:trace contextRef="#ctx0" brushRef="#br0" timeOffset="4508.32">4932 677 0,'-21'0'16,"42"0"-16,-64 0 0,22 0 0,21-21 31,21 21-31,1 0 16,20 0-16,-21 0 0,21 0 0,1 0 15,-1 0-15,0 0 0,1 0 0,20 0 16,-20 0-16,20 0 0,-21 0 16,22 0-16,-22 0 0,1 0 0,-1 0 15,0 0-15,22 0 0,-43 0 0,0 0 16,-42 0 15,0 0-31</inkml:trace>
  <inkml:trace contextRef="#ctx0" brushRef="#br0" timeOffset="5248">1926 1693 0,'-21'0'15,"0"0"1,21 22-16,21-22 47,0 0-47,0 21 0,0-21 0,22 0 15,-1 0-15,0 0 0,1 0 0,20 0 16,1 0-16,105 0 0,-84 0 0,-1 0 16,22 21-16,0-21 0,0 0 0,21 0 15,0 0-15,0 0 0,21 0 16,-21 0-16,21 0 0,0 0 0,-21 0 0,22 0 16,-22 0-16,0 0 0,21 0 0,-42 0 15,21 0-15,-22 0 0,86 0 16,-85 0-16,-22-21 0,1 21 0,-21 0 15,-1 0-15,22 0 0,-22 0 0,-20-21 16,20 21-16,-21 0 0,1 0 0,-1 0 16,0 0-16,22 0 0,-43 0 0,0 0 15,0 0-15,1 0 16,-22-22 62</inkml:trace>
  <inkml:trace contextRef="#ctx0" brushRef="#br0" timeOffset="6447.55">7281 1270 0,'-21'0'0,"0"0"15,0 0 1,21-21 0,21 21 30,0 0-46,0 0 0,22 0 0,-1 0 16,0 0-16,1 0 0,20 0 16,1 0-16,-1 0 0,1 0 0,20 0 15,-20 0-15,-1 0 0,1 0 0,-1 0 16,-20 0-16,-1 0 0,0 0 16,1 0-16,-1 0 0,-21 0 0,0 0 15,0 0-15,1 0 0,-1 0 16,0 0-16,0 0 0,-21-21 15,21 21-15,-21-21 16,0-1 0,-21 22-16,0-21 15,0 21-15,0 0 16,-1-21-16,-20 21 0,21 0 0,0 0 16,0 0-16,-1-21 0,1 21 0,0 0 15,0 0-15,42 0 47,0 0-31,0 0-16,22 0 0,-22 0 15,0 0-15,0 0 0,0 0 0,1 0 16,-1 0-16,0 0 0,0 0 0,-21 21 31,0 0-31,0 0 0,-21 1 16,0-1-16,0 0 0,-1 0 15,1 0-15,0 0 0,0 1 16,0-1-16,21 0 0,-21 0 0,-1-21 16,22 21-16,-21 0 0,21 1 15,-21-22-15,0 21 0,0-21 16,0 21-16,-1-21 16,1 0-16,21 21 15,-21-21-15</inkml:trace>
  <inkml:trace contextRef="#ctx0" brushRef="#br0" timeOffset="9945.84">9694 1228 0,'21'0'0,"1"0"0,-1 0 0,0-21 15,0 21-15,-21-22 16,21 1-16,0 21 0,1-21 0,-1 0 16,-21 0-16,21 0 0,-21-1 15,0 1 1,0 0-16,-21 21 0,0-21 16,-1 21-16,1 0 0,0 0 15,0 0-15,0 0 0,-22 21 0,1 0 16,21 0-16,-21 1 0,-1-1 15,22 21-15,-21-21 0,-1 0 0,22 22 16,0-1-16,0-21 0,-43 85 16,64-85-16,0 0 15,0 1-15,0-1 0,0 21 0,0-21 16,0 0-16,22-21 0,-1 0 16,0 0-16,0 0 0,0 0 15,0 0-15,22 0 0,-22-21 0,21 21 16,-21-21-16,22 0 0,-22 0 0,21 0 15,1-1-15,-22 1 0,0 0 16,21 0-16,-21 0 0,1 0 16,-1-22-16,0 22 0,-21 0 0,0 0 15,21-22-15,-21 22 0,21 0 0,-21 0 16,0 42 15,0 0-31,0 22 16,0-22-16,0 0 0,0 0 15,0 0-15,-21 22 0,21-22 0,0 0 16,0 0-16,0 0 0,0 0 16,0 1-16,0-1 15,21-21 1,0 0-16,1 0 16,-1-21-1</inkml:trace>
  <inkml:trace contextRef="#ctx0" brushRef="#br0" timeOffset="10395.39">10118 1122 0,'0'0'0,"0"-21"0,0 0 15,21-1 1,0 22-16,0 0 15,0 0-15,0 0 0,1 0 16,-1 0-16,0 0 0,0 22 0,0-22 16,0 21-16,1 0 0,-22 21 15,21-21-15,-21 1 0,21-1 0,-21 21 16,0-21-16,0 0 0,0 22 0,0-22 16,0 0-16,0 0 0,0 0 15,0 1-15,-21-1 0,0 0 16,21-42 15,0 0-15,0-1-16,0 1 0,0 0 15,0 0-15,0 0 0,21-22 0,0 22 16,-21 0-16,21-21 0,0 21 0,-21-1 16,21-20-16,-21 21 0,0 0 15,22 0-15,-1-1 0,-21 1 0,21 21 16,-21-21-16,21 21 15,0 0 1,-21 21 0,21-21-16</inkml:trace>
  <inkml:trace contextRef="#ctx0" brushRef="#br0" timeOffset="10777.68">10816 1291 0,'0'0'0,"64"-42"16,-43 42-16,0-21 0,0 21 16,0-21-16,0-1 0,1 1 0,-1 21 15,0-21-15,-21 0 0,0 0 16,0 0-16,0-1 15,0 1-15,-21 21 0,0-21 16,-1 21-16,-20 0 0,21 0 0,0 0 16,-22 21-16,1-21 0,21 21 0,-21 1 15,20-1-15,1 0 0,0 21 16,0-21-16,0 22 0,21-22 0,-21 0 16,21 21-16,0-20 0,0-1 0,0 0 15,0 0-15,21 0 0,0-21 16,0 21-16,0 1 0,0-22 0,1 0 15,-1 0-15,0 0 0,21 0 0,-21 0 16,1 0-16,20 0 0,0 0 16,1-22-16,-1 22 0,0-21 15,1 0-15</inkml:trace>
  <inkml:trace contextRef="#ctx0" brushRef="#br0" timeOffset="11151.43">12404 572 0,'0'0'0,"0"-22"16,0 1-16,0 0 15,0 42 16,-22 0-31,1 1 0,21 20 16,-21-21-16,21 21 0,-21 1 0,0-1 16,0 0-16,-1 1 0,1 20 0,0-20 15,0-1-15,0 0 0,0 1 16,-1-1-16,1 0 0,0 1 0,0-22 16,21 0-16,0 0 0,0 0 15,-21 0-15,21 1 0,0-1 16,0 0-16,21-21 15,0 0 1,0 0-16,0-21 16,1 0-16,-1-1 0,0 1 15,0-21-15</inkml:trace>
  <inkml:trace contextRef="#ctx0" brushRef="#br0" timeOffset="11695.4">12636 487 0,'0'0'0,"0"21"31,0 0-31,0 22 16,0-22-16,0 21 0,-21-21 0,21 22 15,-21-1-15,0 0 0,0 22 0,21-22 16,-21 0-16,-1 1 0,22-1 15,-21 0-15,0 1 0,21-1 0,0-21 16,-21 22-16,21-22 0,0 0 0,-21 0 16,21 0-16,0 0 0,0 1 15,0-44 32,0 1-47,0 0 16,0 0-16,0 0 0,21 0 0,0-22 15,-21 22-15,21 0 0,0-21 0,1 20 16,-1 1-16,0 0 0,0 0 16,0 0-16,0 0 0,1-1 0,-1 22 15,0 0-15,0 0 0,0 0 0,0 0 16,1 0-16,-1 0 0,-21 22 0,0-1 16,21 0-16,-21 21 0,0-21 15,0 1-15,0 20 0,0-21 0,0 0 16,-21 0-16,0 1 0,21-1 15,0 0-15,-22 0 0,1 0 0,0 0 16,21 1 0,-21-22-16,21 21 15,0-42 1,21-1 0,0 1-16,0 21 15</inkml:trace>
  <inkml:trace contextRef="#ctx0" brushRef="#br0" timeOffset="12099.2">13081 1143 0,'21'0'15,"0"0"-15,0 0 16,1-21-16,-1 21 15,0 0-15,0-21 0,0 0 0,0 21 16,1-22-16,-22 1 16,21 21-16,-21-21 0,21 21 15,-21-21-15,0 0 16,-21 21 0,0 0-16,-1 0 0,1 0 0,0 21 15,0 0-15,0 0 0,0 0 16,-1 1-16,1-1 0,-21 0 0,42 0 15,-21 21-15,0-20 0,21-1 0,-22 0 16,22 0-16,0 0 0,0 0 0,0 1 16,0-1-16,22-21 15,-1 0-15,0 21 0,0-21 16,0 0-16,0 0 0,1 0 0,-1 0 16,0 0-16,21 0 0,-21 0 0,1-21 15,-1 0-15,0-1 16,0 22-16,-21-21 0,21 0 15</inkml:trace>
  <inkml:trace contextRef="#ctx0" brushRef="#br0" timeOffset="12357.4">11938 783 0,'-21'0'0,"42"0"0,-63 21 16,63-21-1,0 0-15,0 0 16,0 0-16,22 0 0,-1 0 0,0 0 16,1 0-16,-1 0 0,0 0 15,1-21-15,-1 21 0,-21 0 0,21 0 16,-20 0-16,-1 0 0,0 0 0,0-21 15</inkml:trace>
  <inkml:trace contextRef="#ctx0" brushRef="#br0" timeOffset="13211.63">14584 1016 0,'21'-21'32,"0"21"-32,0-21 15,0 0-15,1-1 16,20 22-16,-21-21 0,0 0 0,22 0 16,-22 0-16,21 0 0,0-1 0,-20-20 15,20 21-15,-21 0 0,0 0 16,0-22-16,1 22 0,-22 0 0,0 0 15,0-22-15,0 22 0,-22 0 0,1 0 16,0 0-16,-21 21 0,-1-21 16,1 21-16,0 0 0,-1 0 0,1 0 15,0 0-15,-1 0 0,1 21 0,0 0 16,21-21-16,-22 21 0,22 0 16,0 0-16,21 1 15,0-1-15,0 0 0,0 0 0,0 0 16,0 0-16,21 1 0,0-1 0,0 0 15,22 21-15,-22 1 0,0-22 16,21 21-16,1 0 0,-22 1 0,0-1 16,21 0-16,-20-20 0,-1 20 0,0 0 15,0-21-15,-21 22 0,0-22 16,0 0-16,0 21 0,-21-20 0,0-1 16,-22 0-16,22-21 0,-63 42 15,41-42-15,1 0 0,0 0 16,-1 0-16,1 0 0,0 0 15,-1 0-15,22 0 0,-21 0 0,21-21 16,-1 21-16,1-21 0,0 0 0,0 0 16,21-1-16,-21 1 0,21 0 15,0 0-15,0 0 0,0 0 16,0-1-16,21 22 16,0-21-16,0 21 0,0 0 15,1 0-15,-1 0 0,0 0 16</inkml:trace>
  <inkml:trace contextRef="#ctx0" brushRef="#br0" timeOffset="13855.45">15113 1080 0,'0'21'16,"-21"-21"-1,0 21-15,21 0 0,-22-21 0,1 21 16,21 0-16,0 1 0,0-1 16,-21 0-16,21 0 0,0 0 15,0 0-15,0 1 16,21-1-16,0-21 16,1 0-16,-1 0 0,0 0 15,21 0-15,-21 0 0,22-21 0,-1 21 16,0-22-16,1 1 0,-22 21 0,21-21 15,-21 0-15,22 21 0,-22-21 16,0 0-16,0-1 0,0 1 0,-21 0 16,22 0-16,-22 0 15,21 21-15,-21 21 32,0 0-17,0 0-15,0 22 0,0-22 16,0 21-16,-21-21 0,21 22 0,0-1 15,-22 21-15,22-20 0,0 20 16,0 1-16,-21-22 0,0 22 0,21-1 16,-21 1-16,0-1 0,21 1 0,0-22 15,0 21-15,-21 1 0,21-22 0,-22 22 16,22-22-16,-21 22 0,21-22 0,-21 0 16,0 1-16,0-1 0,0 0 15,-22-21-15,22 22 0,0-22 0,-21 0 16,20-21-16,-20 0 0,21 0 0,-21 0 15,20 0-15,-20 0 0,0 0 0,-1 0 16,22-21-16,-21 0 0,0 0 16,-1-22-16,1 22 0,0 0 0,-1-21 15,1 20-15,21 1 0,0 0 16,-22-21-16,43 21 0,0-1 0,-21 1 16,21 0-16,0-21 0,0 21 0,0-1 15,0 1-15,21-21 0,0 21 0,1-22 16,-1 22-16,0-21 0,0 21 15,0-22-15</inkml:trace>
  <inkml:trace contextRef="#ctx0" brushRef="#br0" timeOffset="14577.2">15727 1143 0,'0'21'31,"0"0"-31,0 1 16,0-1-16,0 0 0,0 0 16,-21 0-16,21 0 0,-22 1 15,22-1-15,0 0 0,0 0 16,-21-21-1,21 21-15,-21-21 32,21-21-17,0 0-15,0 0 0,0 0 16,0-1-16,0 1 0,0 0 0,21 0 16,-21 0-16,21 0 0,1-1 15,-22 1-15,21 0 0,0 21 0,0-21 16,-21 0-16,21 21 0,0 0 0,1 0 15,-1 0-15,0 0 0,0 0 16,-21 21-16,21 0 0,0 0 16,1-21-16,-22 21 0,0 1 0,0-1 15,0 0-15,0 0 0,0 0 0,0 0 16,0 1-16,0-1 16,0 0-16,-22-21 31,22-21-16,0 0 1,0-1-16,0 1 0,0 0 0,22 0 16,-1 0-16,-21 0 0,21-1 15,0 1-15,0 0 16,0 0-16,1 0 0,-1 21 0,0 0 16,21 0-16,-21 0 0,1 0 0,-1 21 15,0-21-15,0 21 0,-21 0 16,21 0-16,-21 1 0,0-1 15,0 0-15,0 0 0,0 0 16,0 0-16,0 1 0,-21-1 0,0 0 16,21 0-16,-21 0 15,0-21-15,21-21 32,0 0-17,21 21-15</inkml:trace>
  <inkml:trace contextRef="#ctx0" brushRef="#br0" timeOffset="15139.54">16743 635 0,'0'0'0,"0"-21"15,-21 21 1,-1 0-1,1 21-15,21 0 16,0 0-16,-21 22 0,21-1 16,-21-21-16,21 22 0,-21 20 0,21-21 15,0 1-15,-21-1 0,21 0 16,-22 1-16,22-1 0,-21 0 0,21 1 16,0-22-16,0 0 0,0 21 0,0-20 15,0-1-15,0 0 0,-21 0 16,0-21-1,21-21 17,0 0-32,0 0 0,0-1 15,0 1-15,0 0 16,0 0-16,21 0 0,0 0 0,0-1 16,-21 1-16,43 0 0,-22 0 0,0 21 15,0-21-15,0 0 0,1 21 16,-1 0-16,0 0 0,0 0 0,0 0 15,0 0-15,1 21 0,-22 0 0,21 0 16,-21 0-16,21 0 0,-21 1 16,0-1-16,0 0 0,0 0 0,0 0 15,-21 0-15,-22 1 0,22-22 0,0 21 16,0 0-16,0 0 0,0-21 16,-1 21-16,1-21 0,0 0 0,0 0 15,0 0-15,21-21 47,21 0-31,0 21-16</inkml:trace>
  <inkml:trace contextRef="#ctx0" brushRef="#br0" timeOffset="15593.6">17314 1080 0,'0'0'0,"0"-22"0,0 1 15,-21 21 1,0 0-16,0 0 0,0 0 16,21 21-16,-22 1 0,1-1 0,0 0 15,0 0-15,0 0 0,0 0 0,-1 1 16,22 20-16,-21-21 0,0 0 15,21 0-15,-21 1 0,21-1 16,0 0-16,0 0 0,0 0 0,0 0 0,21-21 16,0 0-16,0 0 15,1 0-15,20 0 0,-21 0 16,21 0-16,-20 0 0,20-21 0,-21 21 16,21-21-16,-20 21 0,20-21 0,-21 0 15,0 0-15,0-1 0,-21 1 16,0-21-16,0 21 0,0 0 0,0-22 15,0 22-15,0-21 0,-21 21 0,0-1 16,0 1-16,0 0 0,0 21 16,-1 0-16,1 0 0,0 0 15,0 0-15,0 0 0,0 0 0,21 21 16,-22 0-16,22 1 16,0-1-1,22-21 1,-1 0-16,0 0 0</inkml:trace>
  <inkml:trace contextRef="#ctx0" brushRef="#br0" timeOffset="15931.48">17970 508 0,'0'0'15,"-21"0"1,0 21 0,0 0-16,21 1 15,-21-1-15,21 21 0,-21-21 0,21 22 16,-22-1-16,1 0 0,21 1 16,-21-1-16,0 0 0,0 1 0,21-1 15,-21 0-15,-1 1 0,22-1 0,-21 0 16,0 1-16,21-22 0,-21 21 15,21-21-15,0 0 0,-21 1 0,21-1 16,0 0-16,0 0 0,21-21 31,0 0-15,0 0-16,0-21 16,1 0-16</inkml:trace>
  <inkml:trace contextRef="#ctx0" brushRef="#br0" timeOffset="16483.82">18288 1101 0,'0'-21'0,"0"42"0,21-42 0,0-1 0,-21 1 16,21 0-1,-21 0-15,0 0 16,-21 21 15,0 21-31,0-21 16,0 21-16,0 0 0,21 0 0,-22-21 16,1 22-16,0-1 0,0 0 15,21 0-15,-21-21 0,21 21 0,-21 0 16,21 1-16,0-1 15,0 0 1,21-21 0,0 0-16,0 0 15,0 21-15,0-21 16,1 21-16,-22 0 16,21-21-16,-21 22 15,0-1-15,0 0 16,-21-21-1,-1 0-15,1 21 0,0-21 16,0 0-16,0 0 0,0 0 16,-1 0-16,1 0 0,0 0 15,0 21-15,0-21 0,0 0 16,-1 0 0,22-21 30,0 0-46</inkml:trace>
  <inkml:trace contextRef="#ctx0" brushRef="#br0" timeOffset="17479.49">19685 826 0,'0'0'0,"0"-22"0,-21 44 47,0-1-47,21 0 0,-22 21 15,1-21-15,0 22 0,0-1 0,0 0 16,0 1-16,-1-1 0,1 0 16,21-20-16,-21-1 0,21 21 15,0-21-15,0 0 0,0 1 16,21-22-1,0 0-15,1 0 16,-1 0-16,21-22 0,-21 22 0,0-21 16,1 0-16,-1 0 0,21 0 0,-21 0 15,0-1-15,1 1 0,-1 0 16,-21 0-16,21 0 0,-21 0 0,21 21 16,-21-22-16,0 44 31,0-1-31,0 0 0,0 0 0,0 0 15,0 0-15,0 1 0,-21-1 16,21 0-16,0 0 0,0 0 16,0 0-16,21 1 15,0-22-15,0 0 0,1 0 16,-1 0-16,21 0 0,-21 0 0,0 0 16,22 0-16,-1-22 0,-21 1 15,22 0-15,-1 0 0,-21 0 0,0 0 16,0-1-16,1 1 0,-1-21 0,-21 21 15,0-22-15,0 1 0,0 0 0,0 21 16,-21-22-16,-1 22 0,1-21 16,0 21-16,-21 21 0,21-22 0,-1 22 15,1 0-15,0 0 0,0 0 16,0 0-16,0 0 0,-1 22 16,1-1-16,21 0 0,0 0 15,0 0-15,0 0 16,21-21-16,1 0 0,-1 0 15,21 0-15</inkml:trace>
  <inkml:trace contextRef="#ctx0" brushRef="#br0" timeOffset="18027.05">20807 423 0,'0'0'0,"0"-21"0,-21 21 15,-1 0 1,22 21-16,-21 1 0,0-1 0,21 0 16,0 0-16,-21 0 0,0 22 0,0-1 15,21-21-15,-22 21 0,1 22 16,21-22-16,-21 1 0,0-1 0,0 21 16,21-20-16,-21-1 0,21 0 0,0-20 15,-22 20-15,22-21 0,-21 21 16,21-20-16,-21-1 0,21 0 15,0-42 32,0 0-47,0-1 0,0 1 16,0 0-16,0 0 0,21 0 0,0 0 16,1-22-16,-22 22 0,21 0 15,0 0-15,21 0 0,-21-1 0,1 1 16,-1 0-16,21 21 0,-21 0 0,0 0 15,1 0-15,-1 0 0,0 0 16,0 21-16,0 0 0,-21 1 0,0-1 16,0 0-16,0 0 0,0 0 0,0 0 15,0 22-15,0-22 0,0 0 16,0 0-16,0 0 0,0 1 16,-21-1-16,21 0 0,-21-21 15,21 21-15,-21-21 0,21-21 47,0 0-47,21 0 16,0-1-16,0 22 0,0-42 15,1 21-15</inkml:trace>
  <inkml:trace contextRef="#ctx0" brushRef="#br0" timeOffset="18243.36">21082 889 0,'0'21'31,"0"0"-31,0 1 0,0-1 16,0 0-16,0 21 0,-21-21 0,21 1 15,-21-1-15,-1 0 0,22 0 16,0 0-16,0 0 0,0 1 16,0-44 30,0 1-46,22 0 0,-22 0 16</inkml:trace>
  <inkml:trace contextRef="#ctx0" brushRef="#br0" timeOffset="18519.28">21124 656 0,'-21'0'0,"0"0"16,21 21-16,0 1 15,0-1 1,21-21 0,0 0-1,0-21-15,-21-1 16,0 1-16,0 0 16,-21 21 15,0 0-16,21 21-15,0 0 16,-21-21-16,21 22 0,0-1 0,0 0 16,0 0-16,0 0 0</inkml:trace>
  <inkml:trace contextRef="#ctx0" brushRef="#br0" timeOffset="18816.06">21569 783 0,'0'0'0,"-21"-21"16,-1 21-1,1 0-15,0 0 0,0 0 16,0 0-16,0 21 0,-1 0 16,1 22-16,0-22 0,0 21 0,0 1 15,0-22-15,-1 21 0,1 0 0,21 1 16,0-22-16,0 21 0,0-21 15,0 1-15,0 20 0,0-21 16,0 0-16,0 0 0,21-21 16,1 0-16,-1 0 0,0 0 0,0 0 15,0 0-15,22 0 0,-22 0 16,0-21-16,21 0 0,-21 0 0,1 0 16,20 0-16,-21-1 0,21 1 0</inkml:trace>
  <inkml:trace contextRef="#ctx0" brushRef="#br0" timeOffset="19287.68">21992 487 0,'0'-21'0,"0"42"0,0-63 15,0 20-15,0 44 32,-21-1-32,0 0 0,21 21 15,-21-21-15,21 22 0,-22-1 0,1 0 16,0 1-16,21-1 0,-21 22 0,0-22 15,21 0-15,-21 22 0,-1-22 0,22 0 16,-21-20-16,21 20 0,-21 0 16,21-21-16,-21 1 0,21-1 0,0 0 15,0 0-15,0-42 47,0 0-47,21 21 0,0-21 0,-21-1 0,21 1 16,1 0-16,-1-21 0,-21 21 15,21-1-15,0 1 0,0 0 16,0 0-16,1 0 0,-1 0 0,0 21 16,0 0-16,0 0 0,0 0 0,1 0 15,-1 21-15,0 0 16,-21 0-16,0 0 0,0 0 16,0 22-16,0-22 0,0 0 0,0 0 15,0 0-15,0 1 0,0-1 16,-21 0-16,21 0 0,-21 0 0,-1-21 15,22 21-15,-21-21 0,0 22 16,42-44 15,0 22-15</inkml:trace>
  <inkml:trace contextRef="#ctx0" brushRef="#br0" timeOffset="19577.75">23177 847 0,'0'0'0,"0"-21"16,0 42-1,0 0 1,0 0-16,-21 0 0,21 0 0,-21 1 15,0-1-15,21 0 0,-21 21 16,0-21-16,21 1 0,-22-1 0,22 0 16,-21 0-16,0 0 0,21 0 0,0 1 15,-21-1-15,42-21 32,0 0-32,0 0 15,1-21-15</inkml:trace>
  <inkml:trace contextRef="#ctx0" brushRef="#br0" timeOffset="19995.97">23601 910 0,'0'0'0,"21"-21"0,0 0 16,-21 0-16,0 0 0,0-1 0,0 1 16,0 0-16,-21 21 15,0 0 1,0 0-16,-1 21 0,1 0 0,-21 1 15,21-1-15,0-21 0,-1 21 16,1 0-16,0 0 0,21 0 0,0 1 16,-21-1-16,21 0 15,0 0-15,21-21 16,-21 21-16,21-21 0,0 0 0,1 21 16,20-21-16,-21 22 0,0-22 15,0 21-15,1-21 0,-22 21 0,21-21 16,0 21-16,0-21 0,-21 21 0,0 0 15,0 1-15,0-1 16,0 0-16,-21 0 16,0-21-16,0 0 0,-1 21 15,1-21-15,0 0 0,0 0 0,-21 0 16,20 0-16,1 0 16,0 0-16,0 0 0,0 0 15,0 0-15,21-21 16,0 0-1,0 0-15,0 0 16,0-1-16</inkml:trace>
  <inkml:trace contextRef="#ctx0" brushRef="#br0" timeOffset="20171.14">23262 614 0,'-21'0'16,"42"0"-16,-63 0 0,42-21 47</inkml:trace>
  <inkml:trace contextRef="#ctx0" brushRef="#br0" timeOffset="21511.41">3683 2498 0,'21'-21'16,"-21"-1"-16,0 1 15,0 0-15,0 0 16,0 42 15,0 0-31,0 22 0,0-22 16,0 21-16,0 0 0,0 1 0,-21-1 15,21 22-15,-21-22 16,21 0-16,0 1 0,-21-1 0,21 0 16,-22 1-16,22-1 0,0-21 0,0 21 15,0-20-15,0-1 0,22 0 16,-1-21-16,0 21 0,21-21 16,-21 0-16,1 0 0,-1 0 0,21 0 15,-21-21-15,22 0 0,-22 0 0,0-1 16,21 1-16,-21 0 0,22-21 15,-22 21-15,0-22 0,0 1 0,0 0 16,1-22-16,-1 22 0,-21-1 0,0-20 16,0 21-16,0-1 0,0 1 15,0 21-15,0-22 0,0 22 0,0 0 16,0 0-16,0 0 16,0 42-1,0 0 1,0 0-16,0 0 0,0 1 15,0-1-15,21 0 0,0 0 16,-21 0-16,0 0 0,0 1 16,21-1-16</inkml:trace>
  <inkml:trace contextRef="#ctx0" brushRef="#br0" timeOffset="21955.17">4572 2858 0,'0'0'0,"21"0"0,0-22 0,0 22 16,1-21-16,-22 0 15,21 21-15,-21-21 0,0 0 16,-21 21 0,-1 0-16,1 0 0,0 0 15,0 21-15,0 0 0,-22-21 16,22 21-16,0 0 0,0-21 0,0 22 15,21-1-15,0 0 0,0 0 16,0 0-16,0 0 16,21-21-16,0 22 0,0-22 15,0 21-15,1-21 0,-1 21 0,0-21 16,0 21-16,0-21 0,0 21 0,-21 0 16,0 1-1,-21-22 1,-21 21-16,21-21 0,0 0 15,-22 0-15,22 0 0,-21 0 0,21 0 16,-22 0-16,22 0 0,0 0 16,0 0-16,0 0 0,21-21 31,21 21-31,0-22 16,0 22-16,0-21 0,22 21 15,-22-21-15,0 21 0,21-21 0</inkml:trace>
  <inkml:trace contextRef="#ctx0" brushRef="#br0" timeOffset="22294.14">4805 2942 0,'21'0'16,"0"0"-16,-21-21 15,21 21-15,0-21 0,1 0 16,-1 21-16,-21-21 15,21 21-15,0-22 0,0 1 0,0 21 16,1-21-16,-1 21 0,-21-21 0,0 0 16,-21 21-1,-1 0 1,1 21-16,-21 0 0,21-21 0,0 21 16,-1 0-16,-20 1 0,21-1 0,0 0 15,0 0-15,-1 0 0,22 0 16,0 1-16,0-1 0,0 0 0,0 0 15,0 0-15,0 0 0,22-21 16,-1 0-16,0 0 16,0 0-16,0 0 0,0 0 0,1 0 15,20 0-15,-21 0 0,0 0 16,22 0-16</inkml:trace>
  <inkml:trace contextRef="#ctx0" brushRef="#br0" timeOffset="22827.7">5651 2815 0,'0'-21'15,"0"42"-15,0-63 0,-21 42 16,0 0-16,0 0 0,0 0 16,0 0-16,-1 0 15,1 0-15,0 21 0,0 0 0,0-21 16,0 21-16,-1 1 0,1 20 0,0-21 15,0 0-15,0 0 0,0 1 16,-1-1-16,22 0 0,-21 0 0,21 0 16,0 0-16,0 1 0,0-1 15,43-21-15,-22 0 0,0 0 16,0 0-16,0 0 0,22 0 16,-22-21-16,21 21 0,-21-22 0,22 1 15,-22 21-15,21-21 0,-21 0 16,0 0-16,22-22 0,-22 22 0,0 0 15,0-21-15,0-1 0,1 22 0,-1-21 16,0 0-16,0-1 0,-21-20 16,0 20-16,21 1 0,-21 21 0,21-21 15,-21 20-15,0 1 0,0 0 0,0 0 16,-21 42 0,0 0-1,21 22-15,-21-22 0,0 21 16,21 0-16,-21-20 0,21 20 0,0 0 0,-22 1 15,22-1-15,0 0 0,0-21 16,0 22-16,0-22 0,0 21 16,0-21-16,0 1 0,0-1 0,0 0 15,0 0-15,22 0 16,-1-21 0,0-21-1</inkml:trace>
  <inkml:trace contextRef="#ctx0" brushRef="#br0" timeOffset="23520.36">7429 2350 0,'0'0'0,"22"-22"0,-22 1 16,0 0-16,21 0 0,-21 0 15,21 0-15,-21-1 0,21 22 0,-21 22 31,0-1-15,-21 0-16,0 0 0,0 21 0,21 1 16,-22-1-16,1 0 0,0 1 15,21 20-15,-21-20 0,0-1 0,0 0 16,21 1-16,-22-1 0,1 0 16,21 1-16,-21-22 0,21 21 0,0-21 15,0 0-15,0 1 0,0-1 16,21-21 15,0-21-31,1-1 16,-1 1-16,0 0 0,0 0 0</inkml:trace>
  <inkml:trace contextRef="#ctx0" brushRef="#br0" timeOffset="23851.24">7705 2625 0,'0'21'15,"-22"-21"1,22 21-16,-21 0 0,0 0 0,21 1 16,-21-1-16,21 0 0,-21 0 0,0 21 15,21-20-15,0-1 0,0 0 0,0 0 16,0 0-16,0 0 16,21-21-16,0 0 0,0 0 15,0 0-15,0 0 0,1 0 0,20 0 16,-21-21-16,0 21 0,0-21 0,1 0 15,-1 21-15,0-21 16,-21 0-16,0-1 0,0 1 0,0 0 16,0 0-16,0 0 0,-21 0 15,0-1-15,-1 22 0,1 0 0,0-21 16,0 21-16,0 0 0,0 0 16,-1 0-16,1 0 15,0 0 1,0-21-1</inkml:trace>
  <inkml:trace contextRef="#ctx0" brushRef="#br0" timeOffset="24061.38">7260 2582 0,'21'-21'31,"0"21"-31,22 0 15,-22-21-15,21 21 0,1-21 16,-1 21-16,0 0 0,1-21 0,-22 21 16,21 0-16,0-21 0,-20 21 0,-1 0 15,0 0-15,0 0 0,0 0 16,0-22-16</inkml:trace>
  <inkml:trace contextRef="#ctx0" brushRef="#br0" timeOffset="24699.28">9440 2307 0,'21'-21'0,"-42"42"0,42-84 0,1 42 16,-22-1-16,0 1 0,0-21 15,0 21-15,0 0 0,0-1 0,0 1 16,0 0-16,-22 21 15,1 0-15,0 0 0,0 21 16,0 0-16,21 1 0,-21 20 16,21 0-16,0 22 0,0-1 0,0 1 15,0-1-15,-22 22 0,22 0 0,-21-1 16,21 1-16,-21 0 0,0-1 16,21-20-16,-21 20 0,0 1 15,21-21-15,-22 20 0,22-20 0,-21-1 16,21 1-16,-21-22 0,21 22 0,0-22 15,0 0-15,-21 1 0,21-22 0,-21 21 16,21-21-16,0 0 0,0 1 0,-21-22 16,-1 0-1,22-22 1,0 1-16,0 0 0,0 0 0,0-21 16,0 20-16,0-20 0,0 0 0,-21-22 15,21 22-15</inkml:trace>
  <inkml:trace contextRef="#ctx0" brushRef="#br0" timeOffset="24987.25">9059 2731 0,'0'-43'15,"0"86"-15,0-107 0,21 22 0,1 21 0,-22-1 16,21-20-16,0 21 0,21 0 16,-21 0-16,22-1 0,-22 22 0,21-21 15,1 21-15,-22-21 0,21 21 0,0 0 16,1 21-16,-22 0 0,21 1 15,-21-1-15,-21 0 0,0 0 0,0 21 16,0-20-16,0 20 0,-21-21 0,-21 21 16,21-20-16,-22-1 0,22 21 0,0-21 15,-21 0-15,21 1 16,-1-22-16,1 21 0,0 0 0,0-21 16,42 0 15,0 0-31,0 0 0,-21-21 15,22 21-15,-1-21 0,0-1 0</inkml:trace>
  <inkml:trace contextRef="#ctx0" brushRef="#br0" timeOffset="25319.32">9737 2667 0,'21'-21'31,"-21"0"-31,21 21 16,0-21-16,0 21 0,-21-22 0,21 1 16,1 21-16,-1-21 0,0 0 15,0 0-15,-21 0 0,0-1 16,0 1-16,-21 21 16,0 0-1,-22 21-15,22 1 0,0-1 16,-21 0-16,21 0 0,-1 21 15,1-20-15,0 20 0,21-21 0,0 0 0,-21 0 16,21 1-16,0-1 0,0 0 16,0 0-16,21 0 15,0-21-15,0 0 0,1 0 0,-1 0 16,0 0-16,21 0 0,-21 0 0,22 0 16,-22-21-16,0 0 0,21 21 0,-20-21 15</inkml:trace>
  <inkml:trace contextRef="#ctx0" brushRef="#br0" timeOffset="25671.41">10096 2455 0,'22'0'16,"-1"0"-16,0 0 0,0 0 16,0 0-16,0 22 15,1-1-15,-1 0 0,0-21 0,-21 42 16,21-21-16,-21 1 0,21-1 15,-21 0-15,0 21 0,0-21 0,0 1 16,0-1-16,0 0 0,-21 0 0,0 0 16,21 0-16,-21-21 0,0 0 15,-1 0-15,22-21 32,0 0-17,0 0-15,0 0 0,0 0 0,0-1 0,0 1 16,22 0-16,-1-21 0,-21 21 15,21-1-15,-21-20 0,21 21 16,0 0-16,-21 0 0,21-1 0,1 22 16,-1-21-16,0 0 0,0 21 0,0 0 15,0 0-15,1 0 0,-1 0 0,0 0 16,0 0-16</inkml:trace>
  <inkml:trace contextRef="#ctx0" brushRef="#br0" timeOffset="26264.31">11112 2138 0,'0'-21'0,"0"42"0,0-63 15,0 20-15,0 1 0,0 0 0,0 0 16,-21 21-1,0 21-15,0 0 16,0 0-16,0 1 0,-1 20 0,1 0 16,0 1-16,0-1 0,0 21 15,0 1-15,-1-1 0,-20 1 0,21-1 16,-21 1-16,20-1 0,-20 22 16,21-21-16,-21-1 0,20 1 0,-20-1 15,21 1-15,0-1 0,-22 22 0,22-22 16,0 1-16,0-1 0,0 1 0,21-1 15,-21 1-15,21-22 0,-22 0 0,22 1 16,0-1-16,0 0 0,0-20 0,0-1 16,0 0-16,0 0 0,22-21 15,-1 0-15,0 0 0,0 0 0,0-21 16,0 0-16,22 0 0,-22-1 0,21 1 16,-21-21-16,22 21 0,-22-22 15,0 1-15,21 0 0,-20-1 0,-1 1 16,0-21-16,0 20 0,-21-20 0,0 20 15,0-20-15,0-1 0,0 22 16,0-21-16,-21 20 0,0 1 0,-22 0 16,22-1-16,0 22 0,-21 0 0,21 0 15,-1 0-15,-20-1 0,21 22 0,0-21 16,21 0-16,0 0 31,21 21-31,0-21 0,21 21 16,-20 0-16,-1-21 0,21 21 0,0-22 15,-20 1-15,20 21 0,0-21 0,1 0 16,-1 0-16,0 0 16,1-1-16,-1 1 0</inkml:trace>
  <inkml:trace contextRef="#ctx0" brushRef="#br0" timeOffset="26631.62">11261 2392 0,'0'0'0,"0"-21"0,-22 21 31,1 0-31,0 0 0,0 21 15,21 0-15,-21 0 0,0 0 0,-1 22 16,22-22-16,-21 0 0,21 21 16,-21-20-16,21 20 0,-21-21 0,21 0 15,0 0-15,0 1 0,0-1 16,0 0-16,21-21 0,0 21 0,0-21 16,1 0-16,-1 0 0,0 0 15,0 0-15,0 0 0,0-21 0,1 21 16,-1-21-16,21 21 0,-42-21 0,21-1 15,0 1-15,1 0 0,-22 0 0,0 0 16,0 0-16,0-1 0,0 1 0,0-21 16,0 21-16,0 0 0,0-1 15,0 1-15,-22 0 0,1 21 0,0 0 16,0 0-16,0 0 0,0 0 0,-1 0 16,-20 0-16,42 21 0,-21-21 0,0 21 15,0 1-15,21-1 16,0 0-16,0 0 0,0 0 0,0 0 15,0 1-15,21-22 0,0 0 16,0 0-16,0 0 0,0 0 0,1 0 16</inkml:trace>
  <inkml:trace contextRef="#ctx0" brushRef="#br0" timeOffset="26994.28">11578 2413 0,'0'-21'31,"21"21"-31,0 0 0,1 0 16,-22 21-16,0 0 0,0 0 15,21-21-15,-21 22 0,0-1 16,0 0-16,0 0 0,0 0 0,0 0 16,0 22-16,0-22 0,-21 0 15,21 0-15,0 0 0,-22-21 16,22-21 15,0 0-31,0 0 16,0 0-16,0 0 0,0-1 15,22 1-15,-22-21 0,0 21 16,0 0-16,21-1 0,-21 1 16,21 21-16,-21-21 0,0 0 0,21 21 15,0 0-15,0 0 0,1 0 16,-1 0-16,0 0 0,0 0 15,0 0-15,0 0 0,1 0 16</inkml:trace>
  <inkml:trace contextRef="#ctx0" brushRef="#br0" timeOffset="27636.47">12234 2434 0,'-42'0'15,"21"0"1,21 21-16,-21-21 0,21 22 0,0-1 16,0 0-16,0 0 15,0 0-15,-22 0 0,22 1 0,-21-1 16,21 0-16,-21 0 0,21 0 0,-21 0 16,21 1-16,0-1 0,-21-21 15,0 0 1,21-21-1,0-1 1,0 1-16,0 0 16,0 0-16,0 0 0,21 0 0,0-1 15,-21-20-15,21 21 0,0 0 16,0 0-16,1-1 0,-1 1 0,0 0 16,0 0-16,0 0 0,0 21 0,1 0 15,-1 0-15,21 0 0,-21 0 0,0 0 16,-21 21-16,22-21 0,-1 21 15,0 0-15,-21 0 0,21 1 0,-21-1 16,0 0-16,0 0 0,0 0 0,0 0 16,0 1-16,0-1 0,-21-21 15,21 21-15,-21-21 16,0 0 0,21-21-1,0 0 1,0-1-16,0 1 0,21 21 0,0-21 15,0 0-15,0-21 0,0 20 16,1 1-16,-1 0 0,0 0 0,0 0 16,0 0-16,0-1 0,1 22 0,-1 0 15,0 0-15,0 0 0,0 0 0,0 22 16,-21-1-16,0 0 16,22 0-16,-22 21 0,0-20 0,0-1 15,0 0-15,0 0 0,0 21 0,0-20 16,0-1-16,0 0 0,0 0 15,0 0-15,0 0 0</inkml:trace>
  <inkml:trace contextRef="#ctx0" brushRef="#br0" timeOffset="28471.52">14563 2117 0,'0'-21'0,"0"42"0,21-42 0,-21-1 16,0 1-16,0 0 15,0 0 1,-21 21-16,-1 0 15,1 0-15,0 0 0,0 21 0,0 0 16,0 0-16,-1 1 0,1 20 16,-21-21-16,21 21 0,0 1 0,-22-1 15,22 0-15,0 22 0,0-22 0,0 1 16,-1 20-16,1-21 0,21 1 16,0-1-16,0 0 0,0-20 0,0 20 15,0-21-15,21 0 0,1 0 0,-1 1 16,0-1-16,0-21 0,21 0 0,-20 0 15,-1 0-15,21 0 0,0 0 16,-20 0-16,20-21 0,0-1 16,1 1-16,-22 0 0,21 0 0,0 0 15,1-22-15,-22 22 0,21-21 0,-21 0 16,1-1-16,-1 1 0,-21 0 0,0-1 16,0 1-16,0 0 0,0-1 15,-21 1-15,-1 0 0,1-1 0,0 1 16,0 21-16,-21 0 0,20-1 0,1 1 15,-21 21-15,21 0 0,0 0 0,-1 0 16,-20 0-16,21 21 0,0 1 16,0-1-16,-1 21 0,22-21 15,-21 22-15,21-22 0,-21 21 0,21 22 16,0-22-16,0 0 0,0 1 16,0-22-16,0 21 0,21-21 0,0 0 15,1 1-15,20-1 0,-21-21 16,21 0-16,-20 21 0,20-21 0</inkml:trace>
  <inkml:trace contextRef="#ctx0" brushRef="#br0" timeOffset="28798.92">15092 2519 0,'0'21'16,"0"0"-16,0 0 0,0 1 15,0 20-15,-21-21 0,-1 0 16,22 22-16,-21-1 0,21 0 0,-21-21 16,21 22-16,-21-1 0,0 0 0,0 22 15,21-22-15,-22 1 0,1 20 0,21 1 16,-21-22-16,0 21 0,0 1 0,21-22 16,-21 22-16,-1-22 0,1 0 0,0 1 15,0-1-15,21 0 0,-21-20 16,21 20-16,-21-21 0,21 0 0,0 0 15,0-42 17,0 0-32,21 21 0,-21-21 0,21-21 15,0 20-15,-21-20 0,21 21 0,0-43 16,1 22-16,-1 0 0</inkml:trace>
  <inkml:trace contextRef="#ctx0" brushRef="#br0" timeOffset="29103.63">15007 2646 0,'0'0'16,"21"-42"-16,-21 20 0,21-20 0,1 21 0,-1 0 16,0 0-16,0-22 0,0 22 15,0 21-15,22-21 0,-22 0 16,21 21-16,1 0 0,-22 0 0,21 0 16,-21 0-16,22 21 0,-22 0 0,0 21 15,0-20-15,-21-1 0,0 0 16,0 0-16,0 21 0,0-20 0,-21-1 15,0 0-15,0 0 0,-22 0 0,22 0 16,-21 1-16,21-22 0,-22 21 0,22-21 16,0 0-16,0 0 0,0 0 15,-1 21-15,44-21 47,-1 0-47,0 0 0,0 0 16,0 0-16,0 0 0,1-21 15,-1 21-15</inkml:trace>
  <inkml:trace contextRef="#ctx0" brushRef="#br0" timeOffset="29531.83">15557 2752 0,'0'21'15,"22"-21"-15,-1 0 16,0 0-1,0 0-15,0-21 16,0 0-16,1 21 0,-1-22 16,0 1-16,0 0 0,0 0 0,0 0 15,1 0-15,20-1 0,-21 1 0,0-21 16,0 21-16,-21 0 0,22-1 16,-22 1-16,21 0 0,-21 0 0,0 0 15,0 42 1,0 0-1,-21 0-15,21 22 16,-22-22-16,22 0 0,0 0 0,0 0 16,0 22-16,0-22 0,0 0 0,0 0 15,0 0-15,0 0 16,22-21 0,-1 0-16,0 0 15,0 0-15,0 0 0,0 0 16,1 0-16,-1 0 0,0 0 15,21-21-15,-21 21 0,1-21 16,-1 21-16,0-21 0,21 0 0,-21 21 16,1-21-16,-1-1 0,0 1 0,0 0 15,0 0-15,0 0 0</inkml:trace>
  <inkml:trace contextRef="#ctx0" brushRef="#br0" timeOffset="30008.28">16489 2392 0,'0'-21'15,"0"42"-15,0-63 16,-21 42-16,-1 0 15,22-22-15,-21 22 0,0 0 0,0 0 16,0 0-16,0 0 16,-1 22-16,1-1 0,0-21 15,0 21-15,0 21 0,21-21 0,-21 22 16,-1-1-16,22-21 0,0 0 16,0 1-16,0-1 0,0 0 15,0 0-15,0 0 0,0 0 16,22-21-16,-1 0 0,0 0 15,0 0-15,0 0 16,0 0 0,1 0-16,-1 0 31,-21-21-31,21 21 16,-21-21-1,21 21 1,0-21-16,-21 0 15,21 21 1</inkml:trace>
  <inkml:trace contextRef="#ctx0" brushRef="#br0" timeOffset="30743.31">15727 2477 0,'-21'0'0,"42"0"47,0 0-47,0-22 15,0 22-15,-21-21 16,0 0-16,0 0 15,-21 21 17,0 0-32,0 21 0,0-21 15,21 21-15,-22 0 0,1 1 0,0-1 16,21 0-16,0 21 0,-21-21 16,21 1-16,0-1 0,0 21 0,0-21 15,0 0-15,0 1 0,21-22 16,0 21-16,0-21 0,22 0 15,-22 0-15,0 0 0,21 0 0,1-21 16</inkml:trace>
  <inkml:trace contextRef="#ctx0" brushRef="#br0" timeOffset="31419.81">16489 2519 0,'0'-21'16,"0"0"-16,0-1 0,0 1 16,0 0-16,0 0 15,0 0-15,-21 0 16,-1 21 0,1 0-16,0 0 0,0 0 15,0 0-15,0 0 0,-1 21 16,1 0-16,0 0 0,0 0 0,0 0 15,0 1-15,21 20 0,-22-21 0,1 0 16,0 22-16,21-22 0,0 0 16,0 0-16,0 0 0,0 0 15,0 1-15,21-22 16,0 0-16,1 0 0,-1 0 16,0 0-16,0 0 0,0-22 15,22 1-15,-22 21 0,0-21 0,0 0 16,0 0-16,0 0 0,1-22 15,-1 22-15,-21 0 0,0 0 16,0 0-16,21-1 0,-21 1 16,0 0-16,0 0 0,0 42 31,0 0-31,0 0 0,-21 1 16,21-1-16,-21 0 0,21 0 15,0 21-15,0-20 0,0-1 0,0 0 16,0 0-16,0 0 0,0 0 0,0 1 15,0-1-15,21-21 0,0 0 0,0 21 16,0-21-16,0 0 16,1 0-16,-1 0 0,21 0 0,-21-21 15,0 0-15,1 21 0,-1-22 16,0 1-16,0 0 0</inkml:trace>
  <inkml:trace contextRef="#ctx0" brushRef="#br0" timeOffset="31703.28">17060 1947 0,'0'-42'0,"0"84"0,0-105 0,-21 63 15,0 0 1,0 0-16,0 21 0,-1 0 16,22 0-16,-21 22 0,21-1 0,-21-21 15,0 22-15,21-1 0,0 0 16,-21 1-16,0-1 0,-1 0 15,22 22-15,0-22 0,-21 0 0,0 1 16,21-22-16,-21 85 16,21-85-16,0 42 0,0-41 15,0-1-15,21-21 16,0 0 0,0 0-16,1 0 0,-1-21 15,0 21-15,0-22 0</inkml:trace>
  <inkml:trace contextRef="#ctx0" brushRef="#br0" timeOffset="31935.23">17145 2477 0,'0'0'15,"0"-22"-15,-21 44 32,0-1-17,21 0-15,-22 0 0,22 0 0,0 0 16,-21 1-16,21-1 0,-21 0 0,21 0 15,0 0-15,-21 0 0,21 1 16,0-1-16,21-42 47,0-1-31,-21 1-16</inkml:trace>
  <inkml:trace contextRef="#ctx0" brushRef="#br0" timeOffset="32107.34">17187 2307 0,'0'-21'15,"0"0"17</inkml:trace>
  <inkml:trace contextRef="#ctx0" brushRef="#br0" timeOffset="32287.51">16658 2307 0,'-21'21'16,"42"-42"-16,-63 42 0,84-21 31,-21 0-31,0 0 16,1 0-16,-1 0 0,21 0 0,-21 0 15,22 0-15,-22 0 0,21 0 0,0 0 16</inkml:trace>
  <inkml:trace contextRef="#ctx0" brushRef="#br0" timeOffset="33111.93">17547 2455 0,'0'0'0,"0"-21"0,0 0 15,-21 21-15,0 0 0,0 0 16,-1 0-16,1 0 15,0 0-15,0 21 0,0 0 0,0 1 16,-1-1-16,22 0 0,-21 0 0,0 0 16,0 0-16,21 22 0,0-22 0,0 0 15,0 0-15,0 0 0,0 1 16,0-1-16,0 0 0,21-21 16,0 0-16,0 0 0,1 0 15,20 0-15,-21 0 0,0 0 16,0 0-16,1 0 0,-1 0 15,-21-21-15,0 0 0,0-1 16,0 1-16,0 0 0,0-21 16,0 21-16,0-1 0,-21 1 0,-1 0 15,22 0-15,-21 0 0,21 0 16,0-1-16,0 1 0,0 0 16,0 0-16,21 21 15,1 0-15,-1 0 0,0 0 16,0 0-16,0 0 0,22 0 15,-22 0-15,0 0 0,0 21 16,0 0-16,0 0 0,-21 1 0,0-1 16,0 0-16,0 0 0,0 0 15,22-21-15,-22 21 0,0 1 16,0-1-16,0 0 0,0 0 0,0 0 16,0 0-16,0 1 15,-22-1-15,1-21 16,0 0-1,0 0 1,21-21 0,0-1-16,0 1 0,0 0 15,21 0-15,0 0 0,0 0 16,-21-1-16,22 1 0,-1-21 16,21 21-16,-21 0 0,0-1 0,1 1 15,-1 0-15,0 21 0,0 0 0,21 0 16,-20 0-16,-1 0 0,0 21 15,0 0-15,-21 1 0,0-1 16,0 0-16,0 21 0,0-21 0,0 1 16,0-1-16,0 0 0,0 0 0,0 0 15,0 0-15,-21 1 0,0-22 0,21 21 16,-21-21-16,21 21 16,21-42 30,0 21-46,0-21 0</inkml:trace>
  <inkml:trace contextRef="#ctx0" brushRef="#br0" timeOffset="33503.74">18563 2498 0,'21'0'0,"-42"0"0,63-21 15,-42-1-15,0 1 0,22 0 16,-22 0-16,21 0 0,-21 0 15,-21 21 1,-1 0-16,1 0 16,0 0-16,0 0 0,0 21 15,0 0-15,-22-21 0,43 21 0,-21 0 16,0 0-16,21 1 0,-21-1 0,21 0 16,0 0-16,0 0 0,21 0 15,0-21-15,0 0 16,-21 22-16,21-22 0,1 21 0,-1-21 15,-21 21-15,21-21 0,0 21 16,-21 0-16,0 0 0,0 1 16,0-1-1,0 0-15,-21-21 16,0 0-16,21 21 0,-21-21 0,-1 0 16,1 0-16,0 0 0,0 0 0,0 21 15,0-21-15,-1 0 0,1 0 16,0 0-16,0 0 15,0-21-15,21 0 16,-21 21-16,21-21 0</inkml:trace>
  <inkml:trace contextRef="#ctx0" brushRef="#br0" timeOffset="34272.31">20341 1926 0,'0'-21'0,"-21"0"15,-21 21-15,-43 0 16,64 0-16,-22 0 0,1 21 16,0 0-16,-1 0 0,22 1 0,-21 20 15,0-21-15,20 21 0,-20 1 0,21-1 16,-21 0-16,20 22 0,1-22 0,0 22 15,0-22-15,0 0 0,21 22 16,0-22-16,0 1 0,0-22 0,0 21 16,21-21-16,21 0 0,-21 1 0,22-1 15,-22-21-15,21 0 0,1 0 0,-1 0 16,21 0-16,-20 0 0,20 0 16,-20-21-16,20-1 0,1 1 0,-22 0 15,21-21-15,-20 21 0,-1-22 16,0 1-16,-20 0 0,-1-1 0,-21 1 15,0 0-15,0-22 0,0 22 16,-21-1-16,-1-20 0,-20 21 0,0-1 16,-1 1-16,-20 0 0,21 20 0,-22 1 15,1 0-15,20 21 0,1 0 16,-22 0-16,22 0 0,0 21 0,-1 0 16,22 1-16,-21 20 0,21-21 0,0 21 15,-1 1-15,22-1 0,0 0 16,0 1-16,0-1 0,0 0 0,0 1 15,0-1-15,22 0 0,-1 1 16,-21-22-16,42 21 0,-21-21 0,22 1 16,-22-1-16,21-21 0,0 21 15</inkml:trace>
  <inkml:trace contextRef="#ctx0" brushRef="#br0" timeOffset="34710.99">20616 2477 0,'-21'21'16,"21"0"0,-21 0-16,21 0 0,-21 0 0,0 1 15,21-1-15,0 0 0,-22 0 16,1 0-16,21 0 0,0 1 16,-21-22-16,0 21 0,21 0 0,-21-21 15,21 21-15,0-42 31,0 0-31,0 0 16,0-1-16,21-62 16,0 41-16,0 1 0,0 21 15,1-21-15,20 20 0,-21 1 0,0 0 16,22 0-16,-22 0 0,21 21 16,-21 0-16,22 0 0,-22 0 0,0 0 15,0 0-15,0 21 0,0 21 16,1-21-16,-22 1 0,0 20 0,0-21 15,0 21-15,0-20 0,0-1 16,0 21-16,-22-21 0,1 0 0,0 22 16,21-22-16,-21 0 0,0-21 0,21 21 15,0 0-15,-21-21 0,21-21 47,21 0-47,0 0 0,0 21 0,0-42 16</inkml:trace>
  <inkml:trace contextRef="#ctx0" brushRef="#br0" timeOffset="35000.96">21653 1990 0,'22'-21'0,"-44"42"0,44-64 0,-1 43 0,-21-21 15,0 42 1,0 1-1,0-1-15,-21 0 0,21 21 0,-22 1 16,22-1-16,-21 0 0,0 1 16,0-1-16,0 21 0,21-20 15,-21 20-15,-1-20 0,1-1 0,0 21 16,0-20-16,0-22 0,0 21 0,21 1 16,-22-22-16,22 0 0,-21 0 0,21 0 15,0 0-15,-21-21 0,42 0 31,0-21-31,1 0 0,-1 0 16,0 0-16,0 0 0</inkml:trace>
  <inkml:trace contextRef="#ctx0" brushRef="#br0" timeOffset="35458.03">22013 2011 0,'0'0'0,"0"-21"16,0 42-1,0 0-15,0 0 16,-21 0-16,0 22 0,21-22 0,-21 21 16,0 1-16,21-1 0,-22 0 15,1 1-15,0-1 0,21 0 0,-21 22 16,0-22-16,0 0 0,-1 1 0,1-22 16,0 21-16,21-21 0,-21 22 0,0-22 15,21 0-15,-21-21 0,21 21 16,0 0-16,0-42 31,21 0-15,-21 0-16,21 0 0,0 0 0,0-1 15,0 1-15,1 0 0,-1 0 16,0 0-16,0 0 0,0 21 0,0-22 16,1 1-16,-1 21 0,-21 21 15,21 1 1,-21-1-16,0 0 15,0 0-15,0 0 0,0 0 0,0 1 16,0-1-16,-21 0 0,21 0 16,-21-21-16,21 21 15,21-21 17,-21-21-17,21 0-15,0 21 0,-21-21 0</inkml:trace>
  <inkml:trace contextRef="#ctx0" brushRef="#br0" timeOffset="35807.44">22225 2667 0,'21'0'16,"0"0"0,0 0-1,1 0-15,-1 0 0,0 0 16,-21-21-16,21 21 0,0-21 0,0 21 15,1-21-15,-22-1 0,21 1 16,-21 0-16,0 0 16,0 0-16,0 0 0,-21 21 15,-1 0-15,1 0 16,-21 0-16,21 0 0,0 0 0,-1 21 16,1 0-16,0 0 0,0 21 15,21-20-15,-21-1 0,21 0 0,-21 21 16,21-21-16,-22 1 0,22-1 15,0 0-15,0 0 0,0 0 16,22-21-16,-1 0 0,0 21 16,0-21-16,0 0 0,22 0 0,-22 0 15,0 0-15,21 0 0,-21 0 0,1 0 16,-1-21-16,0 21 0,0-21 0,0 0 16,-21 0-16</inkml:trace>
  <inkml:trace contextRef="#ctx0" brushRef="#br0" timeOffset="36015.05">21569 2223 0,'0'0'0,"-43"0"0,22 0 0,42 0 47,22 0-47,-22 0 0,21 0 0,1 0 15,-22 0-15,21 0 0,0 0 0,1 0 16,-1 0-16,0-22 0,-20 22 16,-1 0-16,0 0 0</inkml:trace>
  <inkml:trace contextRef="#ctx0" brushRef="#br0" timeOffset="36776.44">24109 1969 0,'21'-22'0,"-42"44"0,42-65 0,-21 22 0,0 0 16,0 0-16,0 0 0,-21-1 15,0 22-15,-1 0 0,-20 0 16,21 0-16,-21 0 0,-1 0 16,1 0-16,0 22 0,-1-1 0,-20 21 15,20-21-15,1 22 0,0-1 0,-1 21 16,22-20-16,-21 20 0,21-20 15,0 20-15,-1 1 0,1-22 0,0 21 16,21-20-16,0 20 0,0-20 0,0-1 16,0 21-16,21-41 15,0-1-15,22 0 0,-22-21 0,21 0 16,-21 0-16,22 0 0,-1 0 0,22 0 16,-22 0-16,0-21 0,22 0 0,-1-1 15,-20 1-15,20-21 0,-21 21 16,22-22-16,-22 1 0,1 0 15,-1-22-15,0 22 0,-21-22 0,1 1 16,-1 21-16,-21-22 0,0 1 0,0-1 16,0-21-16,-21 22 0,-1 21 15,1-22-15,0 22 0,-21-1 0,-1 1 16,1 21-16,0 21 0,-1 0 0,1 0 16,0 21-16,-22 0 0,22 22 15,0-1-15,-1 0 0,1 22 0,21-1 16,0-20-16,-22 20 0,22 1 0,21-22 15,-21 21-15,21-20 0,-21 20 16,21-20-16,0 20 0,0-21 16,0 1-16,0-1 0,21-21 0,0 0 15,21 1-15</inkml:trace>
  <inkml:trace contextRef="#ctx0" brushRef="#br0" timeOffset="37099.33">24320 2392 0,'0'21'15,"0"0"-15,0 0 0,-21 1 0,21 20 16,0 0-16,0-21 0,-21 22 16,0-1-16,0 0 0,21 22 0,-21-22 15,-1 1-15,22 20 0,-21-21 16,0 22-16,0-1 0,0 1 0,0-1 15,-1 1-15,1-1 0,0 1 0,21-1 16,-21 1-16,0-22 0,0 1 0,-1-1 16,22 0-16,0-21 0,-21 1 0,21-1 15,0 0-15,0-42 16,0 0 0,0-1-16,0 1 0,0 0 0,21-21 15,-21-1-15,0 1 0,22 0 16,-1-22-16,-21 1 0,21-1 0,0 1 15</inkml:trace>
  <inkml:trace contextRef="#ctx0" brushRef="#br0" timeOffset="37359.36">24236 2455 0,'21'-21'16,"-42"42"-16,63-63 0,-21 21 0,0 0 15,1 21-15,-1 0 0,0 0 0,0 0 16,21 0-16,-20 0 0,-1 0 0,-21 21 15,0 0-15,0 0 16,0 0-16,0 1 0,0-1 16,-21 0-16,-1 0 0,1 0 0,0 0 15,0 1-15,0-1 0,-43 21 16,43-42-16,0 21 16,42-21-1,0 0 1,0 0-16,1-21 15,-1 21-15,0-21 0</inkml:trace>
  <inkml:trace contextRef="#ctx0" brushRef="#br0" timeOffset="37679.26">24553 2477 0,'21'0'0,"1"-22"15,-1 1 1,0 21-16,0-21 0,0 0 16,0 21-16,1-21 0,-22 0 15,0-1-15,-22 22 32,1 0-32,0 22 0,0-22 15,0 21-15,0 0 0,-1 0 16,1 0-16,21 0 0,0 1 0,-21-1 15,21 0-15,0 0 0,0 0 16,0 0-16,0 1 0,21-22 16,0 0-1,1 0-15,-1 0 0,0 0 0,0 0 16,0 0-16,0-22 0,1 22 16</inkml:trace>
  <inkml:trace contextRef="#ctx0" brushRef="#br0" timeOffset="38031.11">24828 2328 0,'0'-21'31,"22"21"-31,-1 0 16,0 0-16,-21 21 15,21 1-15,0-1 0,-21 0 16,21 0-16,-21 0 0,0 0 0,0 1 15,0-1-15,0 0 0,0 0 16,0 0-16,0 0 16,-21-42 31,21 0-47,0 0 15,0 0-15,0 0 0,0-1 16,0 1-16,0 0 0,0 0 0,21 0 15,1 0-15,-22-1 16,21 22-16,0 0 0,0 0 16,0 0-16,0 0 0,1 0 0,-1 0 15,0 0-15</inkml:trace>
  <inkml:trace contextRef="#ctx0" brushRef="#br0" timeOffset="38511.64">25379 2455 0,'0'0'0,"0"-21"0,21 21 0,-21-21 0,0 0 15,0 0-15,0 0 16,0-1-16,0 1 0,0 0 16,0 0-16,-21 21 15,0 0-15,-1 0 16,1 21-16,0 0 0,0 0 15,0 1-15,0-1 0,-1 0 0,1 0 16,0 0-16,21 0 0,0 1 16,-21-1-16,21 0 0,0 0 0,0 0 15,0 0-15,21 1 16,0-22-16,0 0 16,1 0-16,-1 0 0,0 0 0,0 0 15,0-22-15,0 1 0,1 21 16,-22-21-16,21 0 0,-21 0 0,21 0 15,-21-1-15,0 1 0,21 0 16,-21 0-16,0 0 0,0 0 16,0 42 15,0 0-31,0 0 0,0 0 0,0 0 16,-21 1-16,21-1 0,0 0 15,0 0-15,0 0 0,0 0 16,21-21-1,0 0-15,0 0 16,1 0-16,-1 0 16,0 0-16</inkml:trace>
  <inkml:trace contextRef="#ctx0" brushRef="#br0" timeOffset="38907.26">25717 2392 0,'-21'42'15,"42"-84"-15,-21 21 0,-21 21 31,21 21-31,-21-21 16,21 21-16,0 0 0,0 0 16,-21 1-16,21-1 0,-21-21 0,21 21 15,0 0-15,0 0 0,-21 0 16,-1-21 0,22-21 15,0 0-31,0 0 15,22 0-15,-1 0 16,-21-1-16,21 1 16,0 0-16,0 21 0,-21-21 0,21 0 15,1 21-15,-1 0 0,0 0 0,0 0 16,0 0 0,-21 21-16,21 0 15,-21 0-15,0 0 0,0 1 16,0-1-16,0 0 0,0 0 15,-21-21-15,21 21 0,0 0 16</inkml:trace>
  <inkml:trace contextRef="#ctx0" brushRef="#br0" timeOffset="39415.5">26247 2392 0,'21'0'0,"-42"0"0,42-21 0,-21 0 16,0-1-16,-21 22 15,-1 0-15,1 0 16,0 0-16,0 0 0,0 22 16,-22-1-16,22 0 0,0 0 15,0 0-15,0 0 0,0 22 16,-1-22-16,22 0 0,0 0 0,-21 0 15,21 1-15,0-1 0,0 0 16,0 0 0,21-21-16,1 0 0,-1 0 15,0 0-15,0-21 0,0 0 16,0 21-16,1-21 0,-1-1 16,0 22-16,-21-21 0,21 0 0,0-21 15,0 21-15,-21-1 0,22-20 0,-1 0 16,0-1-16,-21 22 0,21-21 0,-21 0 15,21-1-15,0 1 16,-21 21-16,0-22 0,0 22 0,0 0 16,0 0-16,0 0 0,0 0 0,0 42 31,-21 0-31,21 0 0,0 21 16,-21-20-16,21-1 0,-21 21 0,21 0 15,0-20-15,-21 20 0,21-21 0,-21 0 16,21 22-16,-22-22 0,22 0 15,0 0-15,0 21 0,0-20 0,0-1 16,0 0-16,0 0 16,22-21-1,-1 0-15,0 0 16</inkml:trace>
  <inkml:trace contextRef="#ctx0" brushRef="#br0" timeOffset="39799.28">26522 2434 0,'0'-21'0,"-21"21"63,-1 0-63,1 0 15,21 21-15,0 0 16,-21-21-16,21 22 15,0-1-15,0 0 16,0 0 0,21 0-1,-21 0-15,0 1 16,0-1 0,0 0-1,-21-21 1,0 0-16,21 21 0,-21-21 15,0 0 1,-1 0-16,1 0 16,0 0-1,0-21 1,21 0-16</inkml:trace>
  <inkml:trace contextRef="#ctx0" brushRef="#br1" timeOffset="50112.39">9207 6033 0,'0'21'16,"0"0"-16,22-21 15,-22 21-15,0 0 32,21-21-32,0 0 15,0 0 1,-21-21-16,21 21 15,-21-21-15,21 0 0,1 0 16,-22-1-16,0 1 0,0 0 16,0 0-16,0 0 15,0 0-15,0-1 0,0 1 0,0 0 16,-22 0-16,1 0 0,0 0 0,21-1 16,-21 22-16,0-21 0,0 21 15,-1 0-15,22-21 16,-21 21-16,0 0 0,0 0 0,0 0 15,0 21-15,-1-21 0,1 21 0,0 1 16,0-1-16,0 0 0,0 0 0,-22 21 16,43-20-16,-21-1 0,0 21 15,0-21-15,0 22 0,-1-22 0,22 21 16,0 0-16,-21-20 0,21 20 0,-21-21 16,21 21-16,0 1 0,0-22 0,0 21 15,0 1-15,0-22 0,0 0 16,0 21-16,0-21 0,0 1 0,0-1 15,0 0-15,21 0 0,-21 0 16,21 0-16,1-21 0,-1 22 16,0-22-16,0 0 15,0 0-15,0 0 0,1 0 0,-1-22 16,21 1-16,-21 0 0,0 21 0,1-42 16,-1 21-16,21-1 0,-21 1 0,0-21 15,1 21-15,-1-22 0,0 22 0,0-21 16,0 21-16,0-22 0,1 1 15,-1 21-15,-21-21 0,0-1 0,0 22 16,0-21-16,0 21 0,0-22 0,21 22 16,-21 0-16,0 0 0,0 0 0,0-1 15,0 1-15,0 42 32,0 1-17,0-1-15,0 21 0,0-21 16,0 0-16,0 22 0,0-22 15,0 21-15,-21-21 0,21 22 0,0-1 16,0-21-16,0 22 0,0-22 0,0 21 16,0-21-16,0 22 0,0-22 0,0 0 15,0 0-15,0 0 0,21 0 0,0 1 16,0-22 0,0 21-16,1-21 0,-1 0 15,0 0-15,0 0 16,0-21-16,0-1 0,1 22 0,-1-21 15,21 0-15,-21 0 0,22 0 0</inkml:trace>
  <inkml:trace contextRef="#ctx0" brushRef="#br1" timeOffset="50627.47">11155 5694 0,'0'0'0,"0"-21"16,0 42 15,0 0-15,0 0-16,0 0 0,0 1 0,0-1 15,0 0-15,0 21 0,0-21 0,0 1 16,0 20-16,-21-21 0,21 21 15,0-20-15,0-1 0,-22 21 0,22-21 16,-21 22-16,21-22 0,0 0 0,0 0 16,-21 0-16,21 0 0,0 1 0,0-1 15,-21 0-15,21 0 0,0 0 0,0 0 16,0 1 0,0-44 30,0 1-46,0 0 16,0 0-16</inkml:trace>
  <inkml:trace contextRef="#ctx0" brushRef="#br1" timeOffset="50951.38">10795 6160 0,'0'0'0,"21"0"47,0 0-47,0 0 0,1-22 16,-1 22-16,21 0 0,-21 0 0,22 0 16,-1 0-16,0 0 0,1 0 0,-22 0 15,21 0-15,0-21 0,-20 21 0,20 0 16,-21 0-16,0 0 0,0 0 15,1 0-15,-1 0 0,0 0 32,-21-21 30</inkml:trace>
  <inkml:trace contextRef="#ctx0" brushRef="#br1" timeOffset="51499.39">12488 5461 0,'0'-21'16,"0"42"-16,0-63 0,0 21 0,0-1 15,0 1 1,0 42 15,0 1-31,0-1 16,0 0-16,0 0 0,0 0 16,0 0-16,0 22 0,0-22 0,0 21 15,-21 1-15,21-22 0,0 21 0,-21 0 16,21 1-16,0-1 0,0 0 15,-21-20-15,21 20 0,-21 0 0,21-21 16,-22 22-16,22-22 0,0 0 16,0 0-16,0 0 0,0 1 0,0-1 0,-21-21 15,21 21-15,0 0 0,0 0 16,0 0 15,0-42 0,21 0-31,-21 0 0,22 0 16,-1 21-16</inkml:trace>
  <inkml:trace contextRef="#ctx0" brushRef="#br1" timeOffset="52405.23">12509 5927 0,'-21'0'0,"42"0"0,-42-21 0,21-1 16,0 1-1,0 0 1,21 21-16,1 0 0,-22-21 16,21 21-16,0 0 15,0 0-15,0 0 0,0 0 0,1 0 16,-1 0-16,21 0 0,-21 0 0,0 0 15,1 0-15,-1 0 0,0 21 16,0-21-16,0 21 0,0-21 0,1 21 16,-1-21-16,0 22 0,-21-1 15,21-21-15,-21 21 0,21-21 0,-21 21 16,0 0-16,0 0 0,0 1 16,0-1-16,-21 0 0,0-21 15,0 21-15,0-21 0,-1 21 0,-20-21 16,21 21-16,0-21 0,-22 0 15,22 22-15,-21-22 0,21 0 0,0 21 16,-1-21-16,1 21 0,0-21 0,0 0 16,0 0-16,0 0 0,-1 21 0,1-21 15,0 0 1,21 21 437</inkml:trace>
  <inkml:trace contextRef="#ctx0" brushRef="#br1" timeOffset="55984.9">9250 7049 0,'0'-22'15,"0"1"1,0 0 15,0 42 32,0 0-63,0 1 15,0-1-15,0 0 0,21 0 16,-21 0-16,0 0 0,0 1 0,0-1 16,0 21-16,0-21 0,0 0 0,0 22 15,0-22-15,0 0 0,0 21 16,0-20-16,0 20 0,0 0 0,0-21 16,0 22-16,0-22 0,0 0 0,-21 21 15,21-20-15,0 20 0,0-21 16,0 0-16,-21 0 0,21 22 0,0-22 15,-22 0-15,22 0 0,0 0 16,0 1-16,0-1 0,0 0 0,0 0 16,0 0-16,0 0 15,0 1-15,0-1 16,0 0 0,0 0 46,0 0 79,0 0-94,22-21 265,-1 0-296,0-21-1,0 21 1,0 0 0,0 0-16,-21-21 15,22 21-15,-1 0 16,0 0-16,0 0 0,0 0 15,0 0-15,1 0 0,-1 0 16,0 0-16,0 0 0,0 0 0,0 0 16,1 0-16,-1 0 0,0 0 15,0 0-15,0 0 0,0 0 16,1 0-16,-1 0 0,0 0 0,0 0 16,0 0-16,0 0 0,1 0 0,-1 0 15,21 0-15,-21 0 0,0 0 0,22 0 16,-22 0-16,21 0 0,-21 0 0,22 0 15,-22 0-15,21 0 0,-21 0 16,22 0-16,-22 0 0,0 0 0,0 0 16,22 0-16,-22 0 0,0 0 0,0 0 15,21 0-15,-20 0 0,-1 0 0,21 0 16,-21 0-16,0 0 0,22 0 0,-1 0 16,-21 0-16,22 0 0,-1 0 0,-21 0 15,21 0-15,1 0 0,-22 0 16,21 0-16,-21 0 0,1 0 15,20 0-15,-21 0 0,21 0 0,-20 0 16,20 0-16,-21 0 0,0 0 0,22 0 16,-22 0-16,21 0 0,-21 0 0,0 0 15,22 0-15,-22 0 0,21 0 0,-21 0 16,22 0-16,-22 0 0,0 0 0,21 0 16,-20 0-16,-1 0 0,0 0 15,0 0-15,0 0 0,0 0 0,1 0 16,-1 0-16,0 0 0,0 0 0,0 0 15,0 0-15,1 0 0,-1 0 16,0 0-16,0 0 0,0 0 0,0 0 16,1 0-16,-1 0 0,0 0 0,0 0 15,0 0-15,0 0 0,1 0 16,-1 0-16,0 0 16,0 0-16,0 0 15,0 0-15,1 0 16,-1 0-16,0 0 0,0 0 31,-21-21 47,0 0-62,0 0 15,0-1-31,0 1 16,0 0-1,0 0-15,0 0 16,0 0-16,0-1 16,0 1-16,0 0 15,0 0-15,0 0 16,0 0-16,0-1 0,0 1 15,0 0-15,0 0 0,21 0 16,-21 0-16,0-1 0,21 1 16,-21 0-16,0 0 0,0 0 0,0 0 15,0-1-15,0 1 0,22 0 0,-22 0 16,0 0-16,0-22 0,0 22 0,21 0 16,-21 0-16,0-21 0,0 20 0,0 1 15,0-21-15,0 21 0,0 0 16,21-22-16,-21 22 0,0 0 0,21 0 15,-21-22-15,0 22 0,0 0 0,0 0 16,0 0-16,0 0 16,0-1-16,0 1 0,0 0 0,0 0 15,0 0-15,0 0 0,0-1 16,0 1-16,0 0 0,0 0 16,0 0-16,0 0 0,0-1 15,0 1-15,21 0 0,-21 0 16,0 0-16,0 0 15,0-1 17,0 1 15,0 0-1,-21 21 1,0 21-31,21 0-16,-21 1 16,0-22-16,-1 21 0,22 0 15,-21 0-15,0 0 0,0 0 0,21 1 16,-21-22-16,21 21 0,-21 0 15,-1 0-15,22 0 16,-21-21 0,42 0 31,1 0-47,-22-21 0,21 21 15,-21-21-15,21 21 0,0-21 0,-21 0 16,21 21-16,0-22 0,-21 1 0,22 21 15,-1-21-15,-21 0 0,21 21 0,-21-21 16,21 0-16,-21-1 16,21 22-16,0-21 15,1 42 32,-22 1-47,0-1 16,0 0-16,21 0 0,-21 0 0,0 0 15,0 1-15,0-1 0,21 0 0,-21 0 16,21 0-16,-21 0 0,0 1 16,21-1-16,-21 0 0,21-21 15,-21 21-15,0 0 0,22 0 16,-1 1-16,0-22 16,-21 21-16,21-21 15</inkml:trace>
  <inkml:trace contextRef="#ctx0" brushRef="#br1" timeOffset="57052.22">9292 6858 0,'21'0'0,"-21"-21"0,0 42 63,0 0-48,-21-21-15,21 21 0,0 1 0,-21-22 16,0 21-16,0 0 0,21 0 0,-22 0 16,1 0-16,21 1 0,-21-1 15,0 0-15,0 0 0,21 0 0,-21 0 16,21 1-16,-22-1 0,22 0 0,0 0 16,-21 0-16,21-42 46,0 0-46,0 0 16,21 0-16,-21-1 16,0 1-16,22 21 0,-1-21 15,-21 0-15,0 0 0,21 0 0,0-1 16,0 1-16,0 0 0,-21 0 16,22 0-16,-1 0 0,-21-1 15,21 22-15,0 0 16,0 0 15,0 0-31,-21 22 0,0-1 16,22 0-16,-1-21 0,-21 21 15,21 0-15,-21 0 0,21 1 16,0-22-16,-21 21 0,21 0 16,-21 0-16,22-21 0,-22 21 0,21 0 15,-21 1-15,21-1 0,0 0 16,-42-21 46,0 0-46</inkml:trace>
  <inkml:trace contextRef="#ctx0" brushRef="#br1" timeOffset="58176.72">8467 9525 0,'0'-21'0,"0"0"15,-22 21 1,1 0 0,0 0-16,0 0 15,0 21-15,0-21 0,-1 21 0,1 0 16,0 0-16,0 1 0,0-1 0,-22 0 16,22 21-16,21-21 0,-21 22 0,0-22 15,0 21-15,0-21 0,21 22 16,0-1-16,-22-21 0,22 22 0,-21-22 15,21 21-15,0-21 0,0 0 0,0 1 16,0-1-16,0 0 0,0 0 0,0 0 16,21 0-16,1-21 0,-1 0 15,0 22-15,0-22 0,0 0 0,0 0 16,1 0-16,-1 0 0,21 0 16,-21-22-16,0 22 0,22-21 0,-22 0 15,0 0-15,0 21 0,22-21 0,-22 0 16,0-1-16,0 1 0,0 0 15,-21 0-15,0-21 0,0 20 0,0 1 16,0-21-16,0 0 0,0 20 0,0-20 16,0 21-16,-21-21 0,21 20 0,-21 1 15,0 0-15,0 0 0,-1 0 16,1 21-16,0 0 16,0 0-16,0 0 0,0 0 15,-1 0-15,22 21 16,-21-21-16,0 21 0,0 0 15,21 0-15,-21 1 0,0-1 16,21 0 0,0 0-1,21-21 1,0 0-16,0 0 0</inkml:trace>
  <inkml:trace contextRef="#ctx0" brushRef="#br1" timeOffset="58612.01">9080 9567 0,'0'-21'16,"0"42"-16,0-63 0,0 63 31,-21 0-15,21 22-16,0-22 15,0 0-15,-21 21 0,0 1 0,21-1 16,-21 0-16,0 1 0,-1-1 0,1 0 16,21 1-16,-21 20 0,0-20 0,0-1 15,0 21-15,21-20 0,-22 20 16,1 1-16,21-22 0,-21 22 0,0-22 15,21 21-15,-21-20 0,21-1 0,0 0 16,-21 1-16,-1-1 0,22-21 0,0 0 16,-21 22-16,21-22 0,-21 0 0,0 0 15,21 0-15,0-42 32,0 0-17,0 0-15,0 0 0,21 0 0,0-1 16,0-20-16,-21 21 0,22-21 15,-1-1-15,0 1 0,0-22 0</inkml:trace>
  <inkml:trace contextRef="#ctx0" brushRef="#br1" timeOffset="58957.37">8996 9758 0,'0'-21'0,"0"42"0,0-63 16,21-1-16,0 22 0,-21 0 15,21 0-15,0 21 0,1-21 0,-1-1 16,0 1-16,0 0 0,21 21 16,-20-21-16,20 21 0,-21 0 0,21 0 15,-20 0-15,20 0 0,-21 0 0,0 21 16,0 0-16,1 0 0,-22 1 0,0 20 16,0-21-16,0 0 0,0 22 15,-22-22-15,1 0 0,0 21 0,0-21 16,-21 1-16,20-1 0,1 0 0,-21 0 15,21-21-15,0 21 0,-1-21 0,1 0 16,0 21-16,0-21 16,42 0 31,0-21-47,0 21 15,1-21-15,-1 0 0</inkml:trace>
  <inkml:trace contextRef="#ctx0" brushRef="#br1" timeOffset="59327.68">9546 9800 0,'21'0'0,"0"-21"16,1 21-16,-22-21 0,21 21 15,0-21-15,0 0 0,0 21 16,0-22-16,-21 1 0,22 0 0,-1 0 16,-21 0-16,0 0 0,0-1 0,0 1 15,0 0-15,0 0 0,-21 21 32,-1 0-32,1 0 0,0 0 0,0 21 15,0 0-15,21 0 0,-21 1 0,-1-1 16,1 21-16,0-21 0,21 22 15,0-22-15,0 0 0,0 21 0,0-21 0,0 1 16,0-1-16,0 0 16,0 0-16,0 0 0,0 0 0,21-21 15,0 22-15,1-22 0,-1 0 16,0 0-16,0 0 0,0 0 0,0 0 16,1 0-16,-1-22 0,0 1 0,-21 0 15,21 21-15</inkml:trace>
  <inkml:trace contextRef="#ctx0" brushRef="#br1" timeOffset="59722.49">10012 9589 0,'0'0'0,"0"-22"16,0 1-16,21 21 31,0 0-31,0 0 15,0 0-15,1 21 0,-22 1 16,0-1-16,21 0 0,-21 0 0,21 0 16,-21 0-16,0 1 0,0-1 0,0 0 15,0 0-15,0 21 0,0-20 16,0-1-16,-21 0 0,0-21 0,21 21 16,0 0-16,-22-21 0,1 21 15,21-42 1,0 0-1,0 0-15,0 0 16,0 0-16,0-1 0,0 1 0,21-21 16,1 21-16,-22 0 0,21-22 0,-21 22 15,0 0-15,21 0 0,0 0 0,0-1 16,-21 1-16,21 0 0,1 21 16,-1 0-1,0 0-15,0 0 16,-21 21-16</inkml:trace>
  <inkml:trace contextRef="#ctx0" brushRef="#br1" timeOffset="60695.95">10795 9694 0,'0'0'0,"21"-21"16,-21 0-16,0 0 0,0 0 16,0 0-16,0-1 0,-21 1 15,21 0-15,-21 21 0,0 0 16,-1 0-16,-20 0 0,21 0 16,0 0-16,-22 0 0,1 0 0,21 21 15,-21-21-15,20 21 0,1 1 0,-21-1 16,21 0-16,0 21 0,-1-21 0,1 1 15,21 20-15,0-21 0,0 0 16,0 0-16,0 1 0,0-1 0,0 0 16,21 0-16,1-21 0,-1 0 15,0 0-15,21 0 0,-21 0 0,1 0 16,20 0-16,-21 0 0,21-21 0,-20 0 16,20 21-16,-21-21 0,0-1 0,0 22 15,1-21-15,-1 0 16,-21 0-16,21 0 0,-21 0 0,0-1 15,0 1-15,0 0 0,0 0 0,0 0 16,0 0-16,0 42 31,-21 0-31,21 0 16,0 0-16,-21 0 0,21 1 0,0-1 16,0 0-16,0 42 15,0-41-15,0-1 16,21-21-16,0 0 0,0 0 15,0 0-15,0 0 0,1 0 16,-1 0-16,21-21 0,-21 21 16,0-22-16,22 22 0,-22-21 0,0 0 15,0 0-15,0 0 0,1 0 0,-1-1 16,0 22-16,-21-21 0,0 0 0,0 0 16,0 0-16,0 0 0,0 42 46,0 0-46,-21-21 0,21 21 0,-21 0 16,21 0-16,-22 1 0,22-1 16,0 0-16,-21 0 0,21 0 0,-21 0 15,0 1-15,21-1 0,0 0 16,0-42 31,0 0-47,0-1 15,0 1-15,0 0 16,21 0-16,0 0 0,0 0 0,1-1 16,-1-20-16,0 21 0,0 0 0,0 0 15,22-1-15,-22 1 0,0 0 16,21 0-16,-21 21 0,1 0 0,-1 0 0,0 0 16,0 0-16,0 0 0,0 21 0,1-21 15,-22 21-15,0 0 0,0 1 16,0-1-16,0 0 0,0 0 15,0 0-15,0 0 0,0 1 0,0-1 16,0 0-16,-22 0 0,1 0 0,0 0 16,21 1-16,-21-22 0,0 0 15,42-22 17,0 22-32,0-21 0,0 21 15</inkml:trace>
  <inkml:trace contextRef="#ctx0" brushRef="#br1" timeOffset="61277.4">12086 9462 0,'0'-22'0,"0"44"0,0-65 16,-21 43-16,0 0 0,0 0 15,-1 0-15,1 0 0,0 0 16,0 21-16,0-21 0,0 22 16,-1-1-16,1 0 0,0 0 0,0 0 15,0 22-15,0-22 0,21 0 16,-22 21-16,1-21 0,21 1 0,-21-1 16,21 0-16,0 0 0,0 0 0,0 0 15,0 1-15,0-1 0,21-21 16,0 0-16,1 0 0,-1 0 15,0 0-15,0 0 0,0 0 16,22 0-16,-22-21 0,0 21 0,0-22 16,0 1-16,0 21 0,1-21 0,-1 0 15,0 0-15,0-22 0,0 22 0,0-21 16,1 21-16,-22-22 0,0 1 0,21 0 16,-21-1-16,21 22 0,-21-21 0,0 0 15,21-1-15,-21 1 16,0 21-16,0 0 0,0-1 0,0 1 15,0 0-15,0 42 32,0 0-32,0 22 0,0-22 15,0 0-15,-21 21 0,21 1 0,-21-22 16,21 21-16,-21 1 0,21-1 16,0-21-16,0 21 0,-22 1 0,22-22 15,0 0-15,-21 21 0,21-20 0,0-1 16,0 0-16,0 0 0,0 0 0,0 0 15,21-21 17,1 0-32,-1 0 0,0-21 15,0 0-15</inkml:trace>
  <inkml:trace contextRef="#ctx0" brushRef="#br1" timeOffset="61715.06">12742 9546 0,'0'-21'0,"0"0"0,0-21 16,0 20-16,-21 22 31,0 0-31,0 0 16,0 0-16,-1 0 0,22 22 0,-21-1 15,0-21-15,0 21 0,0 0 0,21 0 16,-21 0-16,21 1 15,0-1-15,0 0 16,21-21 0,0 21-16,0-21 0,0 0 15,0 21-15,1-21 0,-1 0 0,0 21 16,0-21-16,0 0 0,-21 22 16,21-22-16,1 21 15,-22 0-15,0 0 16,0 0-1,-22-21-15,1 21 0,0-21 16,0 0-16,0 22 0,0-22 0,-1 21 16,1-21-16,0 0 0,0 0 0,0 21 15,0-21-15,-1 0 0,1 0 16,0 0 0,0 0-16,21-21 31</inkml:trace>
  <inkml:trace contextRef="#ctx0" brushRef="#br1" timeOffset="63591.86">11366 5313 0,'0'-21'0,"0"0"15,0-1 1,0 1-16,0 0 16,-21 0-16,0 0 15,0 21-15,0-21 16,0 21-16,-1-22 0,1 22 15,0 0-15,0 0 0,0 0 16,0 0-16,-1-21 0,1 21 16,0 0-16,0 0 0,0 0 0,0 0 15,-22 0-15,22 0 0,0 0 0,0 0 16,0 0-16,-22 0 0,22 21 0,0-21 16,0 0-16,0 22 0,-1-22 15,1 21-15,0-21 0,0 21 0,0 0 16,0-21-16,-1 21 0,1 0 15,0 1-15,0-1 0,0 0 0,21 0 16,0 0 0,-21 0-16,-1 1 0,22-1 0,-21 0 15,21 0-15,0 0 0,0 0 0,-21 1 16,21-1-16,-21 0 0,21 0 0,0 0 16,0 0-16,-21 1 0,21-1 15,-21 0-15,21 0 0,-22 0 0,22 0 16,0 1-16,0-1 0,0 0 0,0 0 15,0 0-15,0 0 0,0 1 0,0-1 16,0 0-16,0 0 0,0 0 16,0 0-16,0 1 15,0-1-15,0 0 0,0 0 0,0 0 16,0 0-16,0 1 0,0-1 16,0 0-16,0 0 0,0 0 15,0 0-15,22 22 16,-1-43-16,0 21 0,-21 0 15,21-21-15,-21 21 0,21 0 0,0-21 16,-21 22-16,22-1 0,-1-21 0,-21 21 16,21-21-16,0 21 0,0 0 0,0-21 15,1 0-15,-1 21 0,0-21 0,0 0 16,0 22-16,0-22 0,22 0 16,-22 0-16,21 0 0,-21 0 0,22 0 15,-22 0-15,21 0 0,-21 0 16,1 0-16,20 0 0,-21 0 0,0 0 15,22 0-15,-22 0 0,0 0 0,0 0 16,21 0-16,-20 0 0,-1 0 16,0 0-16,21 0 0,-21 0 0,1 0 15,-1-22-15,21 22 0,-21 0 0,0 0 16,22-21-16,-22 21 0,0 0 0,0 0 16,0-21-16,1 21 0,-1 0 0,0-21 15,0 21-15,-21-21 0,21 21 0,0-21 16,1 21-16,-1-22 0,0 1 15,0 21-15,0-21 0,-21 0 16,21 21-16,1-21 0,-1 0 0,0-1 16,-21 1-16,21 21 0,-21-21 15,21 0-15,-21 0 0,0 0 16,0-1-16,0 1 0,0 0 0,0 0 16,0 0-16,0 0 15,0-22-15,0 22 0,0 0 0,0 0 16,21 0-16,-21-1 0,0 1 0,0-21 15,0 21-15,0 0 0,0-22 0,0 22 16,0 0-16,0-21 0,0 20 16,0 1-16,0-21 0,0 21 15,0 0-15,0-22 0,0 22 0,-21 0 16,0 0-16,21 0 0,-21-22 0,0 22 16,0 0-16,21 0 0,-22 0 15,1-1-15,-21 22 0,21-21 0,0 0 16,-1 0-16,1 21 0,-21-21 0,21 21 15,-22 0-15,22 0 0,0-21 0,0 21 16,-21 0-16,20 0 0,1 0 16,0 0-16,0 0 0,0-22 0,0 22 15,-1 0-15,1 0 16,0 0-16,0 0 16,0 0-1,0 0-15,-1 0 0,1 22 16,0-22-16</inkml:trace>
  <inkml:trace contextRef="#ctx0" brushRef="#br1" timeOffset="64327.4">11282 4001 0,'0'21'31,"0"0"-31,-21 21 0,21-21 0,-22 22 16,22-1-16,0 0 0,0 1 16,-21 20-16,21-20 0,-21-1 0,21 21 15,-21-20-15,21-1 0,0 0 0,0 1 16,0-1-16,-21 0 0,21-20 0,0 20 15,0-21-15,0 0 16,0 0-16,0 1 0,0-1 0,0 0 16,-21-21-1,21-21 1,0 0-16,0-1 16,0 1-16,0 0 0,0-21 0,0 21 15,0-22-15,0 22 0</inkml:trace>
  <inkml:trace contextRef="#ctx0" brushRef="#br1" timeOffset="64787.55">11324 3979 0,'-21'0'16,"0"22"-16,0-1 15,-1 0-15,1 0 0,0 0 0,21 0 16,-42 1-16,21-1 0,-1 0 16,1 21-16,0-21 0,0 1 0,0-1 15,21 0-15,-21-21 0,21 21 0,-22 0 16,22-42 31,22 0-47,-1 0 0,0 0 15,0-1-15,0 1 0,-21 0 16,21 0-16,1-21 0,-1 20 16,0 22-16,-21-21 0,21 0 0,0 0 15,0 21-15,1 0 0,-1 0 16,0 0-16,0 0 0,0 0 16,0 21-16,1 0 0,-1 0 0,-21 1 15,21 20-15,0-21 0,0 0 0,0 22 16,-21-22-16,0 0 0,22 21 0,-22-21 15,21 1-15,-21-1 0,0 0 16,0 0-16,0 0 16</inkml:trace>
  <inkml:trace contextRef="#ctx0" brushRef="#br1" timeOffset="65544.17">12531 3662 0,'-22'0'15,"1"0"-15,0 0 0,0 0 0,0 0 16,0 21-16,-1 0 0,1 0 15,0 1-15,0-1 0,21 0 16,-21 0-16,0 21 0,-1 1 0,22-22 16,-21 21-16,21 1 0,-21-1 0,21 0 15,0 1-15,0-22 0,0 21 16,0-21-16,0 0 0,21 1 0,0-1 16,1 0-16,-1-21 0,21 0 0,-21 0 15,22 0-15,-22 0 0,21 0 0,-21 0 16,22-21-16,-1 0 0,-21-1 15,21 1-15,1 0 0,-22 0 0,21-21 16,-21 20-16,1-20 0,-22 0 16,0 21-16,0-22 0,0 1 0,0 21 0,0-22 15,0 1-15,0 21 16,-22 0-16,1 0 0,0-1 0,0 1 16,0 0-16,-22 21 0,22 0 0,0 0 15,0 0-15,0 0 0,-22 21 16,22 0-16,0 1 0,21-1 0,-21 0 15,0 0-15,0 0 0,21 0 0,0 1 16,0-1-16,0 0 0,0 0 0,0 0 16,0 0-16,0 1 0,0-1 15,21-21-15,21 0 0,-21 0 16,22 0-16</inkml:trace>
  <inkml:trace contextRef="#ctx0" brushRef="#br1" timeOffset="65855.1">13208 3810 0,'0'0'0,"0"21"31,0 0-31,-21 1 16,0-1-16,21 21 0,0-21 0,-22 22 15,1-22-15,21 21 0,-21 0 0,21 1 16,0-1-16,-21 0 0,0-20 0,21 20 15,-21 0-15,21 1 16,-22-22-16,22 21 0,-21 0 0,21-20 16,0-1-16,-21 0 0,21 0 0,-21 0 15,21 0-15,0 1 0,-21-22 0,21 21 16,0-42 15,0-1-31,0 1 16,21 0-16,-21 0 0,21 0 0,-21 0 15</inkml:trace>
  <inkml:trace contextRef="#ctx0" brushRef="#br1" timeOffset="66187.98">13039 3937 0,'0'-21'15,"0"0"-15,0 0 0,0-1 0,0 1 16,21 0-16,0 21 15,0-21-15,0 21 0,0 0 0,1-21 16,-1 21-16,0 0 0,0 0 0,0 0 16,0 0-16,1 0 0,-1 21 0,0-21 15,0 21-15,-21 0 0,0 0 16,0 1-16,0 20 0,0-21 0,0 0 16,0 0-16,-21 22 0,0-22 0,0 0 15,-1 0-15,1 0 0,0 1 16,-21-22-16,21 21 0,-1 0 15,1-21-15,0 0 0,0 21 0,0-21 16,42 0 31,0 0-47,0 0 0,0-21 0,1 21 16,-1-21-16,0 21 0</inkml:trace>
  <inkml:trace contextRef="#ctx0" brushRef="#br1" timeOffset="66767.89">13398 4170 0,'0'0'0,"22"0"32,-1 0-32,0 0 0,-21-21 15,21 21-15,0-21 0,0-1 0,1 1 16,-1 0-16,0 0 0,0 0 15,0 0-15,0-1 0,1 1 16,-1 0-16,0 0 0,-21 0 0,0 0 0,0-1 16,0 1-16,0 0 15,-21 21 1,0 21 0,-1 0-16,22 1 0,0-1 15,0 0-15,0 0 0,0 0 16,0 22-16,0-22 0,0 0 15,0 0-15,0 0 0,0 0 0,0 1 16,22-22-16,-22 21 0,21-21 16,0 21-16,0-21 0,0 0 15,0 0-15,1 0 0,-1 0 16,0-21-16,0 21 0,0-21 16,0 21-16,1-22 0,-1 1 0,-21 0 15,21 0-15,0 0 0,0 0 16,-21-1-16,21 1 15,-21 0-15,22 21 0,-22-21 16,0 42 0,0 0-1,0 0-15,0 1 16,0-1-16,0 0 0,0 0 16,0 0-16,0 0 0,0 1 0,0-1 15,21-21-15,0 21 16,0-21-16,0 0 0,0 0 15,1 0-15,20 0 0,-21 0 16,21 0-16,1 0 0,-22 0 0,21-21 16,1 21-16,-22-21 0,21 21 0</inkml:trace>
  <inkml:trace contextRef="#ctx0" brushRef="#br1" timeOffset="67227.55">14690 3874 0,'0'-22'16,"0"128"-16,0-190 0,-22 41 0,1 43 0,0-21 0,0 21 15,0 0-15,0 0 16,-1 0-16,1 0 0,0 0 0,0 21 16,0-21-16,0 21 0,-1 1 0,1-1 15,0 0-15,0 0 0,0 0 16,21 0-16,0 22 0,-21-22 16,21 0-16,0 0 0,0 0 0,0 1 15,0-1-15,21 0 0,0-21 16,0 0-16,0 0 0,0 0 15,1 0-15,-1 0 0,0 0 16,0 0-16,0-21 0,0 0 0,1 21 16,-1-22-16,0 1 0,0 0 0,-21 0 15,0-21-15,21 20 0,-21 1 0,21 0 16,-21 0-16,0 0 0,22 0 16,-22-1-16,0 44 31,0-1-16,-22 0-15,22 0 0,-21 21 16,21-20-16,0-1 0,0 0 0,0 21 16,0-21-16,0 1 0,0-1 0,0 0 15,0 0-15,0 0 16,21-21-16,1 0 16,-1 0-16,0 0 0,0 0 15,0 0-15,0-21 0,1 0 16,-1 21-16,0-21 0,0 0 15,0-1-15</inkml:trace>
  <inkml:trace contextRef="#ctx0" brushRef="#br1" timeOffset="67523.35">15113 3556 0,'0'-21'0,"0"211"0,0-359 0,0 127 15,0 21-15,0 42 31,-21 0-31,21 21 16,-21-21-16,-1 1 0,22 20 16,-21 0-16,21-21 0,0 22 0,-21-22 15,0 21-15,21 1 0,-21-22 16,21 21-16,0 0 0,0-20 0,-21 20 16,21-21-16,0 0 0,0 22 15,0-22-15,0 0 0,0 0 16,0 0-16,0 0 15,21-21-15,0 0 16,0 0-16,0-21 16,-21 0-16,21 21 0,1-21 0,-1 0 15</inkml:trace>
  <inkml:trace contextRef="#ctx0" brushRef="#br1" timeOffset="67767.89">15430 3937 0,'-21'21'31,"0"-21"-31,21 21 0,0 1 16,-21-1-16,0 0 15,21 0-15,-21 0 0,21 0 16,0 1-16,0-1 0,-22-21 16,22 21-16,22-21 62,-22-21-62,21 0 0,0-1 16,0 1-16</inkml:trace>
  <inkml:trace contextRef="#ctx0" brushRef="#br1" timeOffset="67935.58">15473 3789 0,'0'-21'15,"0"0"17</inkml:trace>
  <inkml:trace contextRef="#ctx0" brushRef="#br1" timeOffset="68140.09">14901 3831 0,'0'0'0,"-21"0"0,0 0 0,0 0 16,42 0 15,0 0-31,0 0 0,0 0 15,1 0-15,20 0 16,-21 0-16,0 0 0,0 0 0,1 0 16,-1 0-16,0 0 0</inkml:trace>
  <inkml:trace contextRef="#ctx0" brushRef="#br1" timeOffset="68615.2">15748 3916 0,'0'0'0,"0"-21"0,0 0 16,-21 21-16,0 0 15,-1 0-15,1 0 16,0 0-16,0 21 0,21 0 15,-21 0-15,0 0 0,21 0 0,0 1 16,-22-1-16,1 0 0,21 21 0,0-21 16,0 1-16,0-1 0,0 0 15,0 0-15,0 0 0,21 0 16,1-21-16,-1 0 16,21 0-16,-21 0 0,0 0 0,22 0 15,-1 0 1,-21-21-16,0 0 0,-21 0 15,22 0-15,-22 0 0,0-1 0,0 1 16,0 0-16,0 0 0,0-21 0,0 20 16,0 1-16,-22 0 0,1 21 15,0-21-15,0 21 0,0 0 16,0 0-16,-1 0 0,1 0 16,0 0-16,21 21 0,0 0 15,0 0 1,21-21-1,0 0-15,1 0 0,20 0 16</inkml:trace>
  <inkml:trace contextRef="#ctx0" brushRef="#br1" timeOffset="69100.34">16044 3895 0,'0'21'31,"0"0"-31,0 0 16,0 0-16,0 1 0,0-1 15,0 0-15,-21 0 0,21 0 0,0 0 16,0 1-16,-21-1 0,21 0 0,0 0 16,0 0-16,-21-21 15,21 21-15,-21-21 16,21-21-1,0 0 1,0 0-16,0 0 0,0 0 16,0-1-16,0 1 0,0 0 15,0 0-15,21 0 0,0-22 0,0 22 16,0 0-16,-21 0 0,21 0 16,1 0-16,20 21 0,-21-22 0,0 22 15,0 0-15,1 0 0,-1 0 16,0 0-16,0 0 0,-21 22 15,21-22-15,-21 21 0,0 0 0,0 0 16,0 0-16,0 0 0,0 1 0,0-1 16,0 0-16,0 21 0,0-21 15,0 1-15,0-1 0,-21 0 16,21 0-16,-21-21 16,0 0-16</inkml:trace>
  <inkml:trace contextRef="#ctx0" brushRef="#br1" timeOffset="69621.82">16743 3916 0,'21'-21'0,"-42"42"0,42-63 16,0 42-16,-21-22 15,-21 22 1,0 0 0,0 0-16,-1 0 0,1 0 15,0 0-15,0 22 0,0-22 16,0 21-16,-1 0 0,1-21 0,0 21 15,21 0-15,0 0 0,0 1 16,0-1-16,0 0 16,0 0-16,0 0 15,21-21-15,0 0 0,1 21 16,-1-21-16,0 0 0,0 22 16,0-22-16,-21 21 15,21-21-15,-21 21 16,0 0-1,0 0 1,-21-21-16,0 0 0,0 0 16,0 0-16,0 0 0,-1 0 15,1 0-15,0 0 0,21 21 16,-21-21-16,0 0 0,0 0 31,-1 0-15,1 0-1,0 0-15,0 0 0,0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3T13:54:54.1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571 1080 0,'0'-22'16,"0"1"-1,0 0-15,0 0 16,0 0-1,0 0-15,0-1 16,0 1 15,0 42 1,0 1-17,0-1-15,0 0 0,0 0 16,0 0-16,0 0 0,0 1 0,0 20 15,0-21-15,0 0 0,0 22 0,0-22 16,0 21-16,0-21 0,0 0 16,0 1-16,0 20 0,-21-21 0,21 0 15,0 0-15,0 1 0,0-1 16,0 0-16,-21 0 0,21 0 16,-21 0-16,21 1 15,0-1 1,0-42 31,0-1-32,0 1-15,0 0 16,21 0-16</inkml:trace>
  <inkml:trace contextRef="#ctx0" brushRef="#br0" timeOffset="368.2">889 1334 0,'0'0'0,"21"0"47,0-22-47,0 1 16,-21 0-1,0 0 1,-21 21 0,0 0-1,0 21 1,21 0-16,0 0 15,0 1-15,0-44 63</inkml:trace>
  <inkml:trace contextRef="#ctx0" brushRef="#br0" timeOffset="1347.52">2519 720 0,'0'0'15,"0"-21"-15,0-1 16,0 1 0,-21 42-1,21 1-15,-22 20 16,22-21-16,0 21 0,0 1 0,-21-1 16,0 22-16,21-22 15,-21 21-15,0-20 0,0 20 0,-1-20 16,22 20-16,-21-21 0,0 1 15,0 20-15,0-20 0,0-1 0,-1 0 16,1 1-16,0-22 0,21 21 0,0-21 16,-21 22-16,21-22 0,-21-21 15,21 21-15,0 0 0,0-42 32,0 0-32,0 0 15,0-22-15,21 22 0,0-21 16,-21-1-16,21 1 0,0 0 0,1-1 15,-1-20-15,0 21 0,21-22 16,-21 1-16,1-1 0,-1 1 16,0 20-16,21-20 0,-21 20 0,1 1 15,-1 0-15,-21 21 0,21-1 16,0-20-16,-21 21 0,21 21 31,-21 21-31,21 0 0,-21 22 16,0-1-16,0 0 0,0 1 15,0 20-15,0-21 0,0 22 0,0-22 16,0 22-16,0-22 0,-21 0 0,21 1 16,-21-1-16,21 0 0,0 1 15,0-1-15,0 0 0,0-20 16,0 20-16,0-21 0,0 0 0,0 0 16,0 1-16,0-1 0,21 0 15,-21-42 16,0 0-15,0-1-16,0 1 0,-21 0 0,21 0 16,-21 0-16</inkml:trace>
  <inkml:trace contextRef="#ctx0" brushRef="#br0" timeOffset="1536.48">2222 1461 0,'-21'0'0,"42"0"0,-63 0 0,42-22 16,0 1 15,21 21-31,0 0 16,1-21-16,-1 0 0,21 21 0,-21 0 15,22-21-15,-1 21 0,-21 0 0,21-21 16,1 21-16,-22 0 0,0 0 16,21-22-16,-20 22 0,-1 0 0,0 0 15,0 0-15,0-21 0,0 21 0</inkml:trace>
  <inkml:trace contextRef="#ctx0" brushRef="#br0" timeOffset="1960.19">2836 1291 0,'0'-21'16,"0"0"-1,0 0 1,21 21-16,1 0 15,-1 0-15,0 0 16,0 0-16,0 21 0,0-21 0,1 21 16,-1 0-16,0 0 0,0 1 15,-21-1-15,0 0 0,21 0 16,-21 0-16,0 0 0,21 1 0,-21-1 16,0 0-16,0 0 0,0 0 15,0 0-15,0 1 0,0-1 16,-21 0-16,0-21 15,21-21 1,0 0 0,0-1-16,0 1 15,0 0-15,0 0 0,0 0 0,0-22 16,0 22-16,0 0 0,0 0 0,21 0 16,-21 0-16,21-1 15,-21 1-15,22 0 0,-1 0 16,0 21-16,-21-21 15,21 21-15,0 0 0,0 0 16,1 0 0</inkml:trace>
  <inkml:trace contextRef="#ctx0" brushRef="#br0" timeOffset="2252.11">3492 1207 0,'0'21'47,"0"0"-47,0 0 0,0 0 0,0 0 16,0 1-16,0-1 0,-21 0 16,21 0-16,-21 0 0,21 0 0,0 1 15,0-1-15,-21 0 0,21 0 0,0 0 16,-21 0-16,21 1 15,0-1-15,21-21 32,0-21-17,0-1-15,-21 1 16,21 0-16,1 0 0,-22 0 0</inkml:trace>
  <inkml:trace contextRef="#ctx0" brushRef="#br0" timeOffset="2588.01">3641 953 0,'-22'0'16,"44"0"-16,-65-22 0,22 1 15,0 21-15,0 0 0,0 0 16,21 21-16,-22 1 0,22-1 16,0 0-16,0 0 15,0 0 1,22-21-16,-1 0 0,0 0 15,0 0-15,0 0 16,-21-21-16,21 0 0,1 0 16,-22 0-1,0-1-15,0 1 16,-22 21-16,1 0 16,0 0-16,21 21 15,-21 1-15,21-1 0,-21-21 16,21 21-16,0 0 15,0 0-15,0 0 0,0 1 0,21-22 16,0 0-16,0 0 16,0 0-16</inkml:trace>
  <inkml:trace contextRef="#ctx0" brushRef="#br0" timeOffset="2924.32">4106 741 0,'0'-21'16,"-21"21"-1,0 0-15,21 21 16,0 0-16,0 0 0,0 0 16,-21 22-16,21-22 0,0 21 0,-21 1 15,21-1-15,-22 0 0,22 1 0,0-1 16,-21 0-16,21 1 0,-21-1 15,0 0-15,21 1 0,0-22 0,-21 21 16,0-21-16,21 0 0,-22 1 0,22-1 16,0 0-16,0 0 0,0 0 15,0 0-15,-21-21 0,42-21 47,1 0-47,-22 0 16,21 0-16,0 0 0,0-1 0</inkml:trace>
  <inkml:trace contextRef="#ctx0" brushRef="#br0" timeOffset="3482.78">4276 699 0,'0'0'0,"0"-22"16,0 44 15,0-1-31,0 21 16,0-21-16,0 22 0,0-1 15,0 0-15,0 1 0,0-1 0,0 0 16,0 1-16,0-1 0,-22 0 0,22 1 16,0-1-16,-21-21 0,21 21 15,-21 1-15,0-22 0,21 0 0,0 0 16,0 0-16,-21 1 0,21-1 0,-21 0 15,21-42 32,0 0-31,0-1-16,0 1 0,0 0 16,21 0-16,0-21 0,-21 20 15,21 1-15,0 0 0,-21 0 16,21 0-16,1 21 0,-1-21 0,0-1 15,0 22-15,0 0 0,0 0 16,1 0-16,-1 0 0,-21 22 16,21-22-16,-21 21 0,0 0 15,21 0-15,-21 0 0,0 0 0,0 1 16,0-1-16,0 0 16,0 0-16,0 0 0,0 0 0,0 1 15,-21-22-15,21 21 0,-21-21 16,0 0-1,-1 0 1,1 0 0,21-21-16,0-1 15</inkml:trace>
  <inkml:trace contextRef="#ctx0" brushRef="#br0" timeOffset="3684.37">3937 1185 0,'-21'0'16,"42"0"15,0 0-31,0 0 0,0 0 16,1 0-16,-22-21 0,21 21 0,0 0 15,0 0-15,0 0 0,-21-21 16,21 21-16,1-21 0,-1 0 15,0 21-15</inkml:trace>
  <inkml:trace contextRef="#ctx0" brushRef="#br0" timeOffset="4635.96">4741 1207 0,'0'-22'16,"-21"22"0,21 22 15,0-1-31,-21 0 0,21 0 15,0 0-15,0 0 0,0 1 16,0-1-16,-21 0 16,21 0-16,0 0 0,-21 0 15,21 1-15,0-1 16,0-42 31,0-1-47,0 1 15,0 0-15,0 0 0,0 0 16,0 0-16,0-1 0,0 1 0,21 0 16,0 0-16,0 0 0,0 0 15,0-1-15,1 1 0,-1 21 16,0 0-16,0 0 0,0 0 0,0 0 16,1 0-16,20 0 0,-21 21 15,0-21-15,0 22 0,1-1 0,-1 0 16,-21 0-16,0 0 0,0 0 0,0 1 15,0-1-15,0 0 0,0 0 16,0 0-16,0 0 16,-21-21-16,-1 0 15,1 0-15,21-21 32,0 0-17,0 0-15,0 0 0,0 0 16,0-1-16,21 1 15,1 0-15,-1 0 0,0 0 0,0 0 16,0 21-16,0-22 0,1 1 0,-1 21 16,0 0-16,0 0 0,21 0 15,-20 0-15,-1 0 0,0 0 0,0 21 16,0 1-16,0-1 0,1 0 0,-22 0 16,0 0-16,0 0 0,0 1 15,0-1-15,0 0 0,0 0 16,0 0-16,-22 0 0,1 1 0,0-1 15,0 0 1,0-21 0,42-21 15,-21 0-15,21 21-16</inkml:trace>
  <inkml:trace contextRef="#ctx0" brushRef="#br0" timeOffset="5020.74">5609 1334 0,'21'0'16,"0"0"-16,-21-22 16,22 22-16,-1 0 0,0-21 15,0 21-15,0-21 0,0 0 16,1 21-16,-1-21 0,0 0 15,-21-1-15,0 1 0,21 21 16,-21-21-16,0 0 0,0 0 0,0 0 16,0-1-16,-21 22 15,0 0-15,0 0 0,-1 0 16,1 0-16,0 0 0,0 22 0,0-1 16,0 0-16,-1 0 0,1 0 15,0 22-15,21-22 0,-21 21 16,0-21-16,21 0 0,0 22 0,0-22 15,0 0-15,0 0 0,0 0 0,0 1 16,0-1-16,0 0 0,21-21 16,0 21-16,0 0 0,0-21 15,1 0-15,-1 0 0,0 0 0,0 0 16,0 0-16,0 0 0,1-21 16,-1 0-16,0 0 0,0 21 0</inkml:trace>
  <inkml:trace contextRef="#ctx0" brushRef="#br0" timeOffset="6008.45">6244 593 0,'0'0'0,"0"-21"0,0-1 15,-21 22 1,21 22-1,-21-22-15,21 42 0,0-21 0,0 0 16,0 22-16,-21-1 0,21 21 16,-22-20-16,22-1 0,-21 22 0,21-22 15,0 21-15,-21-20 0,0-1 16,21 22-16,-21-22 0,21-21 16,0 21-16,0 1 0,0-22 0,0 0 15,0 0-15,0 0 0,0 1 0,0-1 16,0 0-16,21-21 15,0 0-15,0 0 16,0 0-16,1-21 16,-1 21-16,0-21 0,-21-1 0,21 1 15,0 0-15,-21 0 0,0 0 16,21 0-16,-21-1 0,22 1 0,-22 0 16,0 0-16,0 0 0,0 42 46,0 0-46,0 0 0,0 0 16,0 1-16,0-1 0,0 0 0,0 0 16,0 0-16,0 0 0,0 1 15,0-1-15,0 0 0,0 0 16,0 0-16,21-21 0,0 0 16,0 0-16,0 0 0,0 0 15,1 0-15,-1 0 16,0 0-16,0 0 0,0 0 0,0-21 15,1 0-15,-1 0 0,0 0 16,0-1-16,0 1 0,0 0 16,1 0-16,-1 0 0,0 0 15,-21-1-15,21 1 0,0 0 0,0 21 16,-21-21-16,22 21 0,-1 0 16,0 0-1,-21 21 16,21-21 1,-21-21-17,0 0-15,0 0 16,0-1 0,-21 22 30,0 22-46,21-1 16,-21-21-16,21 21 0,-22 0 0,1 0 16,21 0-16,-21 1 0,21-1 0,0 0 15,-21 0-15,21 0 0,0 0 16,0 1-16,0-1 0,0 0 16,0 0-16,21-21 0,0 21 15,0-21-15,1 0 0,-1 0 16,0 0-16,0 0 15,0 0-15,0 0 0,1 0 0,-1 0 16,0-21-16,0 0 0,0 21 16,-21-21-16,0 0 0,21-1 0,1 1 15,-22 0-15,0-21 16,0 21-16,21-1 0,-21 1 0,0 0 16</inkml:trace>
  <inkml:trace contextRef="#ctx0" brushRef="#br0" timeOffset="6319.87">6943 762 0,'-22'0'0,"44"0"0,-65 0 0,22 0 0,21 21 15,-21-21-15,21 21 16,21-21 15,0 0-15,0 0-16,-21-21 15,-21 21 17,0 0-32,0 0 0,0 0 15,0 0 1,-1 21-1,1-21-15,0 22 16</inkml:trace>
  <inkml:trace contextRef="#ctx0" brushRef="#br0" timeOffset="6537.47">6032 931 0,'0'22'15,"0"-44"-15,22 44 16,-1-22 0,0 0-16,0 0 0,0 0 15,22 0-15,-22 0 0,0 0 16,0 0-16,0 0 0,0 0 0,1 0 16,-1 0-1</inkml:trace>
  <inkml:trace contextRef="#ctx0" brushRef="#br0" timeOffset="7372.23">8551 572 0,'0'-22'0,"0"44"0,0-65 15,0 22-15,0 0 0,0 0 16,-21 21-16,0-21 0,0-1 0,0 22 16,-1 0-16,1 0 0,0 0 0,-21 0 15,21 0-15,-22 22 0,1-1 16,21 21-16,-22-21 0,1 22 0,21-1 16,-21 21-16,20 1 0,-20-1 0,21 1 15,-21 84-15,20-84 16,1-1-16,21 1 0,0-1 0,0 1 15,0-22-15,0 0 0,0 1 16,0-1-16,21-21 0,1 21 0,-1-20 16,0-1-16,21-21 0,-21 0 15,22 0-15,-1 0 0,0 0 0,1 0 16,-1 0-16,0-21 0,1-1 0,20 1 16,-20 0-16,20-21 0,-21 21 15,22-22-15,-22 1 0,1 0 0,-1-1 16,0 1-16,1-22 0,-22 1 0,0-1 15,0 1-15,0-1 0,-21 1 16,0-1-16,0 1 0,0 21 0,-21-22 16,0 22-16,0-22 0,0 22 0,-22 0 15,22 20-15,-21-20 0,-1 21 16,1 0-16,21 0 0,-21 21 16,-1 0-16,1 0 0,0 0 0,-1 21 15,1 0-15,21 21 0,-22 1 16,1-1-16,21 0 0,-21 1 0,20 20 15,1 1-15,0-22 0,0 21 0,0 1 16,21-22-16,-21 1 0,21-1 16,0 0-16,0 1 0,0-1 0,21-21 15,0 21-15,0-20 0,0-22 0,22 21 16,-22 0-16</inkml:trace>
  <inkml:trace contextRef="#ctx0" brushRef="#br0" timeOffset="7724.11">9102 1122 0,'0'21'16,"0"0"-1,-22 22-15,22-22 16,-21 0-16,21 0 0,-21 21 0,0 1 15,21-22-15,0 21 0,-21 1 16,0-1-16,-1 21 0,1 1 0,0-1 16,0 1-16,0-1 0,-22 1 15,22-1-15,0 1 0,-106 253 16,106-274 0,0-1-16,21 0 0,0 1 0,0-1 15,-21-21-15,21 22 0,0-22 0,0 0 16,0-42 15,0 0-31,0-1 0,21-20 16,-21 21-16,21-21 0,-21-1 15</inkml:trace>
  <inkml:trace contextRef="#ctx0" brushRef="#br0" timeOffset="8063.37">8953 1334 0,'22'-22'0,"-44"44"0,44-65 16,-22 22-16,0-21 0,0 21 0,0-1 16,21 1-16,0 0 0,0 0 15,0 0-15,0 0 0,1 21 0,20-22 16,-21 22-16,0 0 0,22 0 0,-22 0 16,0 0-16,0 22 0,0-1 15,0 0-15,-21 0 0,0 0 16,0 22-16,0-22 0,0 0 0,0 21 15,-21-21-15,0 1 0,0-1 16,0 0-16,0 0 0,-1 0 0,1 0 16,0-21-16,0 0 0,21 22 15,-21-22-15,42-22 63,0 22-63,0 0 15</inkml:trace>
  <inkml:trace contextRef="#ctx0" brushRef="#br0" timeOffset="8668.27">9313 1418 0,'21'0'31,"1"0"-16,-1 0-15,0 0 16,0-21-16,0 0 16,0 0-16,1 0 0,-1 21 0,0-22 15,-21 1-15,21 0 16,0 0-16,0 0 0,-21 0 0,0-1 16,0 1-16,0 0 0,0 0 15,-21 21 1,0 0-1,0 0-15,0 21 0,21 0 16,0 0-16,0 1 0,0-1 16,0 0-16,0 0 15,0 0-15,0 0 0,0 1 16,21-22-16,-21 21 0,21 0 0,-21 0 16,21 0-1,-21 0-15,21-21 16,-21 22-1,22-22-15,-1 0 16,0 0 0,0-22-16,0 22 0,-21-21 0,21 0 15,1 21-15,-1-21 0,-21 0 0,21 0 16,0-1-16,0 1 0,-21 0 0,21 0 16,1 21-16,-22-21 0,0 0 15,21 21-15,-21 21 16,0 0-1,0 0-15,0 0 16,0 0-16,0 1 0,0-1 16,0 0-16,0 0 0,0 0 15,0 0-15,21-21 0,-21 22 16,21-22 0,0 0-16,0 0 0,1 0 15,-1 0-15,0 0 0,0-22 16,0 22-16</inkml:trace>
  <inkml:trace contextRef="#ctx0" brushRef="#br0" timeOffset="9124.04">10372 1207 0,'0'-22'16,"0"44"-16,0-65 0,0 22 16,0 0-16,0 0 0,-22 21 15,1 0 1,0 0-16,0 0 15,21 21-15,-21 0 0,0-21 0,-1 21 16,1 22-16,0-22 0,21 0 0,0 0 16,-21 0-16,21 0 0,0 1 0,0-1 15,0 0-15,0 0 16,0 0-16,21-21 0,0 0 16,0 0-16,1 0 15,-1 0-15,0 0 0,0-21 16,0 21-16,-21-21 15,21 0-15,1 0 0,-22-1 0,21 1 16,-21 0-16,21-21 0,0 21 0,-21-1 16,0 1-16,0 0 15,0 42 1,0 0-16,0 1 16,0-1-16,0 0 0,0 0 0,0 0 15,0 0-15,0 1 0,0-1 16,0 21-16,0-21 0,0 0 15,0 1-15,0-1 0,0 0 16,0 0-16,21-21 16,0 0-1,1 0-15,-1-21 16,0 0-16,-21 0 0</inkml:trace>
  <inkml:trace contextRef="#ctx0" brushRef="#br0" timeOffset="9429.96">11007 677 0,'0'-21'15,"0"42"-15,0-63 0,0 21 0,0 0 0,-22 0 16,1-1-16,0 22 16,0 0-1,0 0-15,21 22 0,-21-1 16,21 0-16,-22 21 0,1-21 15,21 22-15,-21-1 0,0 22 0,21-22 16,-21 0-16,0 22 0,21-22 0,0 0 16,-22 1-16,22-1 0,-21 0 15,21 1-15,0-1 0,0-21 0,0 0 16,0 22-16,0-22 0,0 0 16,0 0-16,21-21 15,1 0 1,-1 0-16,0 0 0,0 0 15</inkml:trace>
  <inkml:trace contextRef="#ctx0" brushRef="#br0" timeOffset="9791.82">11049 1164 0,'-21'0'15,"0"21"-15,-1 1 0,22-1 16,-21 0-16,21 0 15,-21 0-15,21 0 0,0 1 16,0-1-16,0 0 0,0 0 16,21 0-16,0-21 15,1 21-15,-1-21 16,0 0-16,0 0 0,0 0 16,0 0-16,1 0 0,-1-21 15,-21 0-15,21 0 0,-21 0 16,21 0-16,-21-1 0,0-20 15,0 21-15,0 0 0,0 0 0,0-1 16,0 1-16,0 0 0,-21 21 0,0 0 16,0 0-16,-1 0 15,1 0-15,0 0 16,0 0-16,0 0 0,21 21 16,-21-21-16,-1 0 15</inkml:trace>
  <inkml:trace contextRef="#ctx0" brushRef="#br0" timeOffset="10020.39">10753 953 0,'-22'0'15,"1"0"1,21-22-16,21 22 15,1 0 1,-1 0-16,0 0 0,0 0 0,0 0 16,0 0-16,1 0 0,-1 0 0,0 0 15,0 0-15,0 0 16,0 0-16,1 0 0,-1 0 0,-21-21 16,21 21-16</inkml:trace>
  <inkml:trace contextRef="#ctx0" brushRef="#br0" timeOffset="10567.96">11366 1101 0,'0'0'0,"0"-21"16,22 42 31,-22 0-47,0 0 0,0 0 15,21 0-15,-21 1 0,0-1 0,0 0 16,0 0-16,0 21 0,0-20 0,0-1 15,0 0-15,0 0 0,0 0 16,0 0-16,-21 1 0,21-1 16,0 0-16,0-42 47,0 0-47,0-1 15,0 1-15,0 0 0,21 0 16,-21 0-16,21-22 0,0 22 0,-21 0 15,0-21-15,21 21 0,0-22 16,-21 22-16,0 0 0,0 0 0,22 0 16,-22-1-16,21 22 0,-21-21 15,0 42 17,0 1-17,0-1 1</inkml:trace>
  <inkml:trace contextRef="#ctx0" brushRef="#br0" timeOffset="11031.01">12086 1122 0,'0'-21'46,"0"42"17,0 0-47,0 0-1,-21-21-15</inkml:trace>
  <inkml:trace contextRef="#ctx0" brushRef="#br0" timeOffset="11228.64">12001 1461 0,'0'0'15,"0"21"-15,0-42 63,0-1-48</inkml:trace>
  <inkml:trace contextRef="#ctx0" brushRef="#br0" timeOffset="12572.28">13187 466 0,'-21'0'0,"42"0"0,-64 0 0,43-21 15,-21 21-15,0 0 0,42 0 47,0 0-47,1 0 0,-1 0 16,21 0-16,-21 0 0,22 0 16,-1 0-16,0 0 0,-21 0 0,22 0 15,-22 0-15,0 0 0,0 0 0,0 0 16,1 0-16,-22-22 15,-22 22 17,1 0-32,0 0 15,0 0-15,0 0 0,0 0 0,-1 0 16,1 0-16,0 0 0,0 0 16,0 0-16,0 0 0,-1 0 15,1 0-15,0 0 0,0 0 16,0 0-16,0 0 15,-1 22 1,1-22-16,21 21 16,-21 0-16,0 0 15,21 0-15,0 0 16,0 1-16,-21-1 0,21 0 16,0 0-16,-21 21 0,21-20 0,0-1 15,0 0-15,0 21 0,0-21 0,-22 22 16,22-22-16,0 21 0,-21 1 15,21-22-15,-21 21 0,21 0 0,0 1 16,0-1-16,-21-21 0,21 22 0,-21-1 16,21 0-16,0-21 0,0 22 15,0-1-15,0-21 0,0 22 0,0-1 16,0-21-16,0 21 0,0-20 0,0-1 16,0 21-16,0-21 0,0 22 0,0-22 15,0 0-15,0 21 16,0-21-16,0 1 0,0-1 0,0 0 15,0 0-15,0 0 0,0 0 0,21-21 16,0 22-16,0-22 0,22 0 16,-22 0-16,0 0 0,0 0 15,21 0-15,-20 0 0,-1 0 0,21 0 16,-21 0-16,0 0 0,1 0 0,-1 0 16,0 0-16,-21-22 0,21 22 15,0-21-15,-21 0 16,21 21-16,-21-21 0,0 0 15,22 0-15,-1-1 16,-21 1-16</inkml:trace>
  <inkml:trace contextRef="#ctx0" brushRef="#br0" timeOffset="13116.77">14055 889 0,'0'-21'16,"0"0"0,0 0 15,0 42 0,0 0-31,0 0 16,0 0-16,0 0 0,0 1 0,0-1 15,-22 21-15,22-21 0,-21 22 0,21-1 16,0-21-16,0 0 0,-21 22 16,21-22-16,-21 21 0,21-21 0,0 0 15,0 1-15,0-1 0,-21 0 0,21 0 16,0 0-16,-21 0 0,21 1 0,0-1 16,0 0-1,-22-21-15,22 21 16,0 0-16,0-42 47,0 0-32,0 0-15,0 0 16</inkml:trace>
  <inkml:trace contextRef="#ctx0" brushRef="#br0" timeOffset="13696.25">13758 1228 0,'0'0'0,"-21"0"0,0 0 15,0 0-15,42 0 63,0 0-48,0 0-15,0-21 0,1 21 16,-1 0-16,21 0 0,0 0 0,1 0 16,-1 0-16,0 0 0,1-22 0,-1 22 15,0 0-15,1 0 0,-22 0 16,21 0-16,-21 0 0,1 0 15,-1 0-15,0 0 0,-42 0 204,0 0-189,-1 0 1,1 0-16,0 0 15</inkml:trace>
  <inkml:trace contextRef="#ctx0" brushRef="#br0" timeOffset="21401.64">14922 1524 0,'0'-21'16,"22"21"-1,-1 0 17,-21 21-17,0 0 1,0 0-16,0 1 15,-21-1-15,-1-21 16,22 21-16,-21-21 16,0 0-1,21-21 1,0 0 0,0-1-16,0 1 15,0 0 1,21 21 15,0 0-31,-21 21 16,0 0-1,0 1-15,0-1 16,0 0 0,-21-42 30,21 0-46,0-1 16,0 1-16,0 0 16,0 0-16,0 0 15,21 21 1,1 0 0,-1 0-16,0 0 0,0 0 15,-21 21-15,21-21 0,-21 21 16,0 0-16,21 0 0,-21 1 15,0-1-15,0 0 0,0 0 0,0 0 16,0 0-16,-21 22 0,0-22 0,0 0 16,0 0-16,0 22 0,-22-22 15,22 0-15,0 0 0,-21 0 0,20 0 16,1-21-16</inkml:trace>
  <inkml:trace contextRef="#ctx0" brushRef="#br0" timeOffset="22145.81">15938 1185 0,'-21'0'0,"-21"0"15,21 0-15,0 0 16,-1 0 0,1 0-16,0 0 0,0 0 31,42 0 0,0 0-31,0 0 16,1 0-16,-1-21 0,0 21 15,21 0-15,-21 0 0,22 0 0,-1 0 16,-21 0-16,22 0 0,-1-21 0,0 21 16,1 0-16,-1 0 0,0 0 15,-21 0-15,22 0 0,-22 0 0,0 0 16,-42 0 15,-21 0-31,20 0 0,-20 0 16,0 21-16,-1-21 0,1 0 15,0 0-15,-1 0 0,1 0 0,0 0 16,-1 0-16,1 0 0,21 0 0,0 0 16,0 0-16,-1 0 0,1 0 15,42 0 1,1 0 0,-1 0-16,0 0 0,21 0 15,-21 0-15,1 0 0,20 0 0,-21 0 16,21 0-16,-20 0 0,-1 0 0,0 0 15,0 0-15,0 0 16,-21 21 31,21-21-31</inkml:trace>
  <inkml:trace contextRef="#ctx0" brushRef="#br0" timeOffset="22830.19">16954 1439 0,'0'22'15,"0"-1"17,0 0-17,0 0 17,-21-21-17,0 0 16,21-21-31,0 0 16,0 0-16,21-1 16,0 1-1,1 21 1,-1 21 0,-21 1-1,0-1-15,0 0 16,0 0-16,0 0 15,-21 0-15,-1 1 32,1-22-32,0 0 15,21-22 1,0 1 0,0 0-16,0 0 15,0 0-15,0 0 16,21 21-1,0 0 1,1 0-16,-22 21 16,21-21-16,-21 21 0,0 0 0,0 0 15,0 0 1,0 1-16,0-1 0,0 0 0,0 0 16,-21 0-16,-1 0 0,1 1 0,0-1 15,0 0-15,0 0 0,0 0 0,-1-21 16,1 21-16,0 1 0,0-22 15,0 0-15,0 0 0,-1 0 0,1 0 16,0 0-16</inkml:trace>
  <inkml:trace contextRef="#ctx0" brushRef="#br0" timeOffset="23548.35">17970 847 0,'0'0'0,"0"-21"16,0-1 0,-21 22-1,0 22-15,0-1 16,21 0-16,0 0 15,0 0-15,0 0 0,0 1 16,0-1-16,0 0 16,21-21-1,0 0 1,0 0-16,-21-21 16,0 0-16,0-1 0,0 1 15,0 0-15,0 0 16,0 0-1,-21 21 1,21 21 0,-21 0-16,21 0 15,-21-21-15,21 21 16,0 1-16,0-1 16,21-21-1,0 0-15,0 0 16,1 0-16,-1-21 0</inkml:trace>
  <inkml:trace contextRef="#ctx0" brushRef="#br0" timeOffset="23964.58">18584 572 0,'0'0'0,"0"-22"16,-21 22 47,21 22-63,-21-1 0,0 0 15,21 0-15,-21 0 0,-1 22 16,1-1-16,0 0 0,0 1 0,0 20 15,0-21-15,-22 22 0,22-22 0,0 22 16,0-22-16,0 0 0,-1 1 16,1-1-16,0-21 0,0 22 0,21-22 15,0 0-15,0 0 0,-21 0 0,21 0 16,-21 1-16,21-1 31,0-42 0,21-1-15,0 22-16,0-21 0,0 0 0,22 21 16,-22-21-16</inkml:trace>
  <inkml:trace contextRef="#ctx0" brushRef="#br0" timeOffset="24273.74">18627 1228 0,'0'21'31,"21"-21"-15,0 0-1,0 0 1,0 0-16,0 0 16,-21-21-16,0 0 15,0-1 1,-21 22-1,21-21-15,-21 21 0,0 0 16,0 0-16,21 21 16,-21-21-16,21 22 0,0-1 15,-22 0-15,22 0 16,22-21 0</inkml:trace>
  <inkml:trace contextRef="#ctx0" brushRef="#br0" timeOffset="24580.24">19135 1461 0,'0'0'0,"21"0"16,-21 21 15,0 0-15,0 0-16,0 0 0,0 0 15,0 1-15,0-1 0,-21 0 16,-1 0-16,22 0 16,-21-21-16,0 21 0,0 1 0,0-1 15,0-21-15,-1 0 0,1 21 16,21-42 15</inkml:trace>
  <inkml:trace contextRef="#ctx0" brushRef="#br0" timeOffset="25856.36">20447 762 0,'0'-21'0,"0"0"16,-21 21-1,0 21 1,21 0-16,0 0 0,0 0 16,-22 22-16,1-1 0,21-21 15,-21 22-15,0-1 0,0-21 16,0 21-16,21-20 0,-22 20 0,1-21 15,0 0-15,0 0 0,21 1 16,0-1-16,-21 0 0,0-21 16,21-21 15,21 0-31,0 21 0,0-22 16,0-20-16,0 21 0,1 0 0,-1-22 15,0 22-15,0-21 0,0 0 16,0 20-16,1-20 0,-1 21 0,0 0 15,0 0-15,-21-1 0,0 1 16,21 0-16,-42 21 47,0 0-47,0 21 0,0 0 16,-22-21-16,22 22 0,-21-1 0,-1-21 15,22 21-15,-21 0 0,0-21 16,20 21-16,1 0 0,-21-21 0,21 22 15,0-22-15,-1 0 0,1 0 16,21 21-16,-21-21 16,42 0 15,0 0-31,1 0 0,-1 0 0,21 0 16,0 0-16,1 0 0,-1 0 0,0 0 15,1 0-15,-1 21 0,-21-21 16,22 0-16,-22 0 0,21 0 0,-21 21 15,0-21-15,1 0 16,-22-21 15,-22 21-31,1 0 0,0-21 16,0 21-16,0-21 0,21-1 16,-21 22-16,-1-21 0,1 0 0,0 0 15,0 0-15,0 0 16,21-1-16,-21 1 0,21 0 0,-22 0 15,1 0-15,0 0 0,21-1 16,-21 1-16,0 21 0,21-21 16,-21 21-1,21 21 1,0 0-16,0 1 0,0 20 16,21-21-16,-21 0 0,0 0 0,21 22 15,0-22-15,-21 21 0,0-21 16,0 22-16,0-22 0,0 21 0,0-21 15,0 1-15,0-1 0,0 0 16,0 0-16,0 0 0,0 0 16,0 1-16,0-1 15,0-42 17,0-1-17,21 1-15,-21 0 0,0 0 16,21 0-16,-21 0 0,22-1 0,-22-20 15,0 21-15,0-21 0,21 20 0,-21 1 16,0-21-16,0 21 0,21 21 16,-21-21-16,0 42 31,0 0-31,0 0 0,-21 21 16,21-20-16,-21-1 0,21 21 0,0-21 15,0 0-15,0 1 0,0-1 16,0 0-16,-22 0 0,22 0 0,0 0 15,0 1-15,22-22 32,-1-22-32,0 1 15,0 21-15</inkml:trace>
  <inkml:trace contextRef="#ctx0" brushRef="#br0" timeOffset="26890.06">20976 445 0,'0'-22'0,"0"1"31,21 21-31,0 0 16,1 0-16,-1-21 0,0 21 16,0 0-16,0 0 0,0-21 15,1 21-15,-1 0 0,0-21 16,0 21-16,0 0 0,0-21 15,1 21-15,-1 0 16,0 0-16,-21-22 16,0 44 46,0-1-46,0 0-16,0 0 0,0 0 15,0 0-15,-21 1 16,21-1-16,-21 0 16,21 0-16,0 0 15,0 0 1,0 1 140,0-1-140,0 0-16,-22-21 15,22 21-15,0 0 0,0 0 16,-21 1-16,21-1 0,0 0 16,0 0-16,0 0 0,0 22 0,-21-22 15,21 21-15,0-21 0,0 22 0,0-1 16,0-21-16,0 21 0,0-20 16,0 20-16,0-21 0,0 21 0,-21-20 15,21-1-15,0 0 0,0 21 0,0-21 16,0 1-16,0-1 0,0 0 15,0 0-15,0 0 0,-21 0 16,21 1-16,0-1 0,0 0 16,-21-21-16,21 21 0,0 0 15,-22 0 1,1-21 0,0 0-16,0 0 15,0 0-15,0 0 16,-1 0-16,1 0 15,0 0 1,0 0-16,0 0 0,0 0 16,-1 0-1,1 0-15,21-21 16,-21 21-16,0 0 0,0-21 16</inkml:trace>
  <inkml:trace contextRef="#ctx0" brushRef="#br0" timeOffset="27604.06">19092 1461 0,'0'0'0,"0"21"78,0 0-62,0 0-1,-21-21-15,0 0 16,21 21-16,0 0 16,-21-21-16,0 0 0</inkml:trace>
  <inkml:trace contextRef="#ctx0" brushRef="#br0" timeOffset="31294.68">635 3662 0,'0'-21'94,"0"0"-79,0-1-15,0 1 16,0 0-16,21 0 16,0 21-16,-21-21 0,21 0 15,1 21-15,-22-22 0,21 22 16,0 0-16,0 0 16,0 0-16,0 22 15,-21-1-15,0 0 0,22 0 16,-22 0-16,21 0 0,-21 22 15,0-22-15,0 0 0,0 21 0,0-20 16,0 20-16,0-21 0,0 21 16,-21 1-16,-1-22 0,1 21 0,0-21 15,0 22-15,0-1 0,0-21 16,-1 0-16,1 1 0,-21 20 0,21-21 16,0-21-16,-1 21 0,1 0 15,-21-21-15,21 0 0,0 0 16,-1 0-16,1 0 0,0-21 15,21 0-15,0 0 0,0 0 0,0 0 16,-21-1-16,21 1 16,0-21-16,0 21 0,0 0 0,0-22 15,21 22-15,0 0 0,0 21 16,-21-21-16,22 0 0,-1 21 0,0 0 16,0 0-16,0 0 0,0 0 15,1 0-15,-1 21 0,0 0 16,0-21-16,-21 21 0,21 0 15,-21 0-15,21 22 0,-21-22 0,0 0 16,22 0-16,-22 0 0,21 1 16,-21-1-16,0 0 0,21 0 15,0-21 1,-21 21-16,21-21 31,0 0-31,-21-21 0,22 21 16,-22-21-16</inkml:trace>
  <inkml:trace contextRef="#ctx0" brushRef="#br0" timeOffset="31622.07">1185 3958 0,'0'-21'31,"21"21"-15,-21-21 0,22 21-16,-1 0 15,-42 0 32,-1 21 16,1-21-48</inkml:trace>
  <inkml:trace contextRef="#ctx0" brushRef="#br0" timeOffset="34604.08">2476 3069 0,'0'-21'16,"22"21"-16,-22-21 0,21 21 0,-21-21 16,0 0 15,-21 42-15,-1-21-1,22 21-15,0 0 0,-21 21 0,0 1 16,21-1-16,-21 0 0,0 22 15,0-22-15,-1 22 0,1-1 0,0 1 16,0-22-16,0 22 0,21-22 16,-21 0-16,-1 1 0,22-1 0,-21 0 15,21-21-15,0 22 0,0-22 0,0 21 16,-21-21-16,21 1 0,-21-1 16,21 0-16,-21-21 31,0-21-16,21 0 1,0-1-16,0 1 16,0 0-16,0 0 0,0 0 0,0-22 15</inkml:trace>
  <inkml:trace contextRef="#ctx0" brushRef="#br0" timeOffset="35142.16">2244 3260 0,'-22'-43'16,"1"22"-16,21 0 0,0 0 15,0 0 1,0 0-16,21-1 0,1 1 16,-1 0-16,21 21 0,0-21 0,1 0 15,-1 21-15,0 0 0,22-21 16,-22 21-16,1 0 0,-1 0 0,0 0 15,1 21-15,-1 0 0,-21 0 16,21 21-16,-42 1 0,0-1 0,0 0 16,0 1-16,0-1 0,0 0 15,-42 1-15,21-1 0,-21 0 0,-1 1 16,1-1-16,-22-21 0,22 0 16,0 1-16,-1-1 0,1 0 15,21 0-15,-21-21 0,20 0 0,1 0 16,0 0-16,0 0 15,21-21 1,-21 21-16,42 21 31,0-21-15,-21 21-16,21 0 0,0-21 16,-21 22-16,22-1 0,-1 0 0,0 0 15,-21 0-15,21-21 0,0 21 16,-21 1-16,0-1 0,21-21 0,1 21 15,-22 0-15,21-21 0,-21 21 16,21 0-16,0-21 16,0 0-16,0 0 15,1 0-15,-22-21 16,21 21-16,0-21 0,-21 0 16,21 21-16,0-21 0</inkml:trace>
  <inkml:trace contextRef="#ctx0" brushRef="#br0" timeOffset="35556.39">2900 3725 0,'0'22'0,"21"-22"47,0 0-31,0 0-16,0-22 0,1 22 15,-1-21-15,0 0 0,0 21 16,-21-21-16,21 0 0,0 0 16,-21-1-16,0 1 15,0 0-15,-21 21 32,0 0-32,0 0 0,21 21 15,-21-21-15,0 21 16,-1 1-16,1-1 0,0 0 0,0 0 15,21 21-15,-21-20 0,0-1 16,21 0-16,-22 0 0,22 0 0,0 0 16,0 1-16,0-1 0,0 0 0,0 0 15,0 0-15,22-21 16,-1 21-16,0-21 0,0 0 16,0 0-16,0 0 15,1 0-15,-1 0 0,0-21 0,0 0 16,0 0-16,0 21 0,1-21 15</inkml:trace>
  <inkml:trace contextRef="#ctx0" brushRef="#br0" timeOffset="35880.29">3810 3112 0,'0'-22'0,"0"44"0,0-65 0,0 22 15,-21 21-15,21-21 0,-21 21 16,-1 0-16,1 0 0,0 0 16,0 0-16,0 21 0,21 0 15,-21 0-15,-1 22 0,1-1 16,21 0-16,-21 22 0,0-22 16,21 22-16,-21-1 0,0-20 0,-1 20 15,1-21-15,0 1 0,21-1 16,-21 0-16,21 1 0,-21-22 0,21 21 15,0-21-15,0 1 0,0-1 0,0 0 16,0 0-16,0 0 16,21-21-16,0 0 15,0 0-15,0-21 16,1 21-16,-1-21 0,0 21 0</inkml:trace>
  <inkml:trace contextRef="#ctx0" brushRef="#br0" timeOffset="36448.76">4043 3768 0,'0'0'0,"0"-21"0,21-1 16,0 1 0,0 0-16,-21 0 0,0 0 15,0 0-15,21-1 0,-21 1 16,0 0-16,0 0 15,-21 21 1,0 0-16,0 0 0,0 0 16,0 21-16,-1 0 0,1-21 0,0 21 15,0 1-15,0-1 0,-22 0 16,22 0-16,0 21 0,0-20 0,0-1 16,0 0-16,21 0 0,0 0 15,0 0-15,0 1 0,0-1 16,21-21-1,0 0-15,0 0 0,21 0 16,-20 0-16,-1 0 0,21-21 0,-21-1 16,0 22-16,1-21 0,-1 0 0,0 0 15,0 0-15,0 0 0,0-1 16,1 1-16,-22 0 0,0 0 16,0 0-16,21 0 0,-21-1 15,0 1-15,-21 42 31,-1 1-31,22-1 16,0 0-16,-21 0 0,21 0 0,-21 0 16,21 1-16,-21 20 0,21-21 15,0 0-15,0 0 0,0 1 0,0-1 16,0 0-16,0 0 16,21-21-1,0 0-15,0 0 0,1 0 16,-1 0-16,0-21 0,0 21 15,0-21-15,0 0 0,1-1 0,-1 1 16</inkml:trace>
  <inkml:trace contextRef="#ctx0" brushRef="#br0" timeOffset="36796.62">4784 3027 0,'0'-21'15,"0"42"-15,0-63 0,-22 20 0,1 1 0,0 21 16,21-21-16,-21 21 16,0 0-16,0 0 15,21 21-15,0 0 0,-22 1 0,22-1 16,-21 21-16,0-21 0,21 22 16,-21 20-16,0-21 0,0 22 0,21-22 15,-22 22-15,1-22 0,0 22 0,0-22 16,21 0-16,0 1 0,-21-1 15,21 0-15,-21-21 0,21 22 0,0-22 16,0 0-16,0 0 0,0 0 0,0 1 16,0-1-16,21-21 15,0 0-15,0 0 16,0 0-16,0 0 0,1 0 16,-1 0-16,0-21 0,0-1 15,21 22-15,-20-21 0,-1 0 0,0 0 16,0 0-16,0 0 0</inkml:trace>
  <inkml:trace contextRef="#ctx0" brushRef="#br0" timeOffset="37801.83">4889 3577 0,'22'0'0,"-44"0"0,44-21 0,-22 42 47,0 0-47,0 1 0,0-1 15,-22 0-15,22 0 0,-21 0 0,0 0 16,21 1-16,0-1 0,0 0 15,0 0-15,-21 0 0,21 0 0,0 1 16,0-1-16,0 0 16,21-21-1,0 0-15,0 0 0,1 0 16,-1 0-16,0 0 0,0-21 0,0 21 16,0-21-16,1 21 0,-1-22 0,0 1 15,0 0-15,0 21 0,0-21 16,1 0-16,-1 0 0,-21-1 0,21 1 15,-21 0-15,21 21 16,-21 21 15,-21 0-15,21 1-16,-21-1 0,21 0 16,0 0-16,0 0 0,0 0 15,0 1-15,0-1 16,0 0-16,21-21 15,0 0-15,0 0 16,0 0-16,1 0 16,-22-21-16,21 21 0,-21-21 0,21 21 15,-21-22-15,21 1 0,-21 0 16,0 0-16,0 0 0,0 0 16,0-1-16,0 1 15,0 0-15,-21 21 0,21-21 0,-21 21 16,21-21-16,0 0 31,21-1-15,0 22-16,-21-21 15,21 21-15,0 0 0,1 0 16,-1 0-16,0 0 0,0 0 16,0 0-16,0 0 0,1 0 15,-22 21-15,21-21 0,-21 22 16,0-1-16,21-21 0,-21 21 15,21 0-15,-21 0 0,0 0 16,0 1-16,0-1 0,0 0 16,0 0-16,0 0 15,0 0-15,0 1 16,-21-22-16,21 21 0,-21-21 16,0 0-16,21-21 46,0-1-30,0 1-16,0 0 0,0 0 0,21 0 16,0 21-16,0-43 0,-21 22 15,21 0-15,0 0 0,22 0 0,-22 0 16,0-1-16,0 1 0,22 0 0,-22 0 16,0 21-16,21 0 0,-21 0 0,1 0 15,-1 0-15,-21 21 0,21 0 16,0-21-16,-21 21 0,0 1 0,0-1 15,0 21-15,0-21 0,0 0 0,0 1 16,0-1-16,0 0 16,0 0-16,0 0 0,0 0 15,0 1 1,-21-22-16,42-22 47</inkml:trace>
  <inkml:trace contextRef="#ctx0" brushRef="#br0" timeOffset="38346.33">6435 3556 0,'0'0'0,"21"0"0,-21-42 15,0 21-15,0-1 0,-21 22 16,-1 0 0,1 0-16,0 0 0,0 0 15,0 22-15,0-1 0,-1 0 0,1 0 16,0 0-16,0 0 0,0 1 0,21-1 16,-21 0-16,-1 0 0,1 0 0,21 0 15,0 1-15,0-1 0,0 0 16,0 0-16,0 0 15,21-21-15,1 0 16,-1 0-16,0 0 0,0 0 16,0 0-16,0 0 0,1 0 15,-22-21-15,21 21 0,0-21 0,0 0 16,0 21-16,-21-21 0,21-1 0,1 1 16,-22 0-16,0 0 0,0 0 15,21-22-15,-21 22 0,0 0 0,21 0 16,-21 0-16,-21 42 31,0 0-31,21 0 16,-22 0-16,22 1 0,0-1 0,-21 0 15,21 0-15,-21 21 0,21-20 16,0-1-16,0 0 0,0 0 16,0 0-16,0 0 0,0 1 15,21-22-15,0 0 16,1 0-16,-1 0 0,0 0 15,0 0-15,0 0 16,0 0-16,1-22 0,-1 1 16,0 0-16,0 21 0</inkml:trace>
  <inkml:trace contextRef="#ctx0" brushRef="#br0" timeOffset="38744.08">6964 3069 0,'0'-21'0,"0"42"0,21-63 0,-21 21 16,0 0-16,0-1 0,0 1 0,0 0 16,0 0-1,0 42 17,-21 0-32,21 0 15,-21 1-15,21-1 0,-22 0 0,1 21 16,0 1-16,21-1 0,-21 0 15,0 22-15,0-22 0,21 22 16,-22-22-16,22 0 0,-21 1 0,21-1 16,-21 0-16,21 1 0,0-1 15,0-21-15,0 0 0,0 22 0,0-22 16,0 0-16,0 0 0,0 0 0,0 0 16,0 1-16,0-1 15,21-21-15,0 0 16,1 0-16,-1 0 0,0 0 15,0 0-15,0 0 0,0 0 16,-21-21-16,22 21 0,-1-22 0,-21 1 16,21 0-16,0 21 15,-21-21-15,0 0 0,0 0 16,0-1-16</inkml:trace>
  <inkml:trace contextRef="#ctx0" brushRef="#br0" timeOffset="39052.4">5503 3027 0,'-21'0'16,"21"-21"-1,-21 21 32,0 0-31,0 0-16</inkml:trace>
  <inkml:trace contextRef="#ctx0" brushRef="#br0" timeOffset="39299.93">4487 3323 0,'-21'21'16,"42"-21"-16,0 0 16,1 0-16,-1 0 0,21 0 0,-21 0 15,0 0-15,1 0 0,20 0 16,-21 0-16,0 0 0,0 0 16,1 0-16,-1 0 15,0 0 1</inkml:trace>
  <inkml:trace contextRef="#ctx0" brushRef="#br0" timeOffset="40264.51">8932 2900 0,'0'-21'0,"0"42"0,0-63 0,0 20 15,0 1-15,-21 21 16,0 0-16,0 0 0,-22 0 16,22 0-16,-21 0 0,21 0 0,-22 21 15,1 1-15,0-1 0,-22 0 0,22 21 16,0-21-16,-1 43 0,22-22 16,-21 22-16,-1-1 0,22 1 0,0 20 15,0-20-15,0-1 0,0 1 16,21-22-16,-22 22 0,22-22 15,0 0-15,0 1 0,0-22 0,0 21 16,0-21-16,22 1 0,-1-1 0,0 0 16,0-21-16,0 21 0,22-21 15,-22 0-15,0 0 0,21 0 16,-21-21-16,22 0 0,-1 0 0,0 21 16,1-43-16,20 22 0,-20 0 0,20 0 15,-21-22-15,22 1 0,-22 0 16,1-1-16,-1 1 0,0 0 15,-21-22-15,22 22 0,-22-22 0,0 1 16,-21-1-16,0 22 0,0-21 0,0-1 16,0 22-16,-21-1 0,0 1 15,0 0-15,-22-1 0,22 1 0,-42 21 16,20 21-16,1 0 0,-22 0 0,22 0 16,-21 0-16,-1 21 0,22 21 15,-22-20-15,22 20 0,-22 0 0,22 22 16,21-1-16,-21 1 0,20-1 15,-20 1-15,21-1 0,0-20 0,21 20 16,0 1-16,0-22 0,0 0 0,0 1 16,0-1-16,0-21 0,0 21 0,21-20 15,0-1-15,0 0 0,0 0 16,1 0-16,20-21 0,-21 0 16,21 0-16,1 0 0</inkml:trace>
  <inkml:trace contextRef="#ctx0" brushRef="#br0" timeOffset="40612.36">9229 3535 0,'0'-21'15,"0"42"-15,0-63 0,0 20 0,0 44 47,0 20-47,0-21 16,0 0-16,0 22 0,-22-1 0,22 0 15,-21 1-15,0-1 0,21 21 0,-21-20 16,0 20-16,0 1 0,-43 63 16,43-64-16,0 1 0,-22-1 15,22 1-15,0-1 0,0-20 16,0 20-16,0 1 0,-1-1 0,1-21 16,0 1-16,0 20 0,21-20 0,0-22 15,0 21-15,0-21 0,-21 0 0,21 1 16,0-1-16,21-42 31,-21-1-31,0 1 16,21 0-16,-21-21 0,21 21 0,0-22 15,-21 1-15,22-22 0</inkml:trace>
  <inkml:trace contextRef="#ctx0" brushRef="#br0" timeOffset="40936.28">9123 3662 0,'21'-21'16,"-42"42"-16,42-85 0,0 22 0,-21 21 0,21-21 16,-21 20-16,21 1 0,1-21 0,-1 21 15,-21 0-15,42-1 0,-21 1 16,0 0-16,1 21 0,20 0 16,-21 0-16,0 0 0,0 0 0,22 0 15,-43 21-15,0 0 0,21 1 0,-21-1 16,0 21-16,0-21 0,0 22 0,-21-22 15,0 21-15,-1-21 0,1 0 16,0 22-16,-21-22 0,21 0 0,-1 0 16,1-21-16,0 21 0,21 1 0,-21-22 15,0 0-15,21 21 0,0-42 63,21-1-63,-21 1 0,21 21 15,0-21-15</inkml:trace>
  <inkml:trace contextRef="#ctx0" brushRef="#br0" timeOffset="41516.25">9461 3641 0,'0'21'0,"22"-21"0,-1 0 16,0 0-1,0 0-15,0 0 16,0 0-16,1-21 16,-1 21-16,0-21 0,0 21 0,0-22 15,0 1-15,1 0 0,-1 21 16,0-21-16,-21 0 0,21 0 0,0-1 16,-21 1-16,0 0 0,0 0 0,0 0 15,0 0-15,0-1 0,-21 22 31,0 0-31,0 0 0,21 22 16,-21-1-16,-1 0 0,1 21 0,0-21 16,21 1-16,0-1 0,0 0 15,0 21-15,0-21 0,0 1 16,0-1-16,0 0 0,21 0 16,0-21-1,1 0-15,-1 0 0,0 0 16,0 0-16,0 0 0,0 0 0,22-21 15,-22 0-15,0 21 0,0-21 0,22-1 16,-22 22-16,0-21 0,21 0 0,-21 0 16,1 0-16,-1 0 0,0-1 15,0 22-15,-21-21 0,21 21 16,-21 21 0,0 1-1,0-1-15,0 0 16,0 0-16,0 0 0,0 0 15,0 1-15,0-1 0,0 0 16,0 0-16,21-21 31,1 0-31,-1 0 0,0 0 16,0 0-16,21-21 0,-20 0 16,-1 21-16,0-21 0</inkml:trace>
  <inkml:trace contextRef="#ctx0" brushRef="#br0" timeOffset="41961.43">10647 3387 0,'21'-21'0,"-42"42"0,42-64 16,-21 22-16,0 0 0,0 0 15,-21 21-15,0 0 0,-1 0 16,1 0-16,0 21 16,0 0-16,0-21 0,0 43 15,-1-22-15,22 0 0,-21 0 0,0 0 16,21 0-16,0 22 0,-21-22 0,21 0 15,0 0-15,0 0 0,0 1 16,21-22 0,0 0-16,0 0 0,1 0 15,-1 0-15,0 0 0,0-22 16,0 22-16,-21-21 0,21 0 0,1 21 16,-22-21-16,21 0 0,-21 0 15,21-1-15,0-41 16,-21 42-16,0 42 31,0 0-31,0 0 16,-21 0-16,21 22 0,-21-22 0,21 0 15,-21 0-15,21 0 0,0 1 0,0-1 16,0 0-16,0 0 16,0 0-16,21-21 31,0 0-16,0-21 1,0 0-16,0 0 0</inkml:trace>
  <inkml:trace contextRef="#ctx0" brushRef="#br0" timeOffset="42308.32">11345 2794 0,'0'0'0,"0"-21"0,0 0 15,0 0-15,-21 21 16,0 0 0,0 0-16,0 21 0,-1 0 0,1 21 15,0-21-15,0 1 0,0 20 0,21 0 16,-21 1-16,-1-1 0,1 0 0,0 22 15,0-22-15,0 22 0,0-22 16,21 21-16,-22-20 0,1-1 0,0 0 16,21 1-16,0-22 0,0 21 15,-21-21-15,21 1 0,0-1 0,0 0 16,0 0-16,0 0 0,0 0 16,21-21 15,0 0-31,0 0 0,-21-21 0,22 21 15,-1-21-15</inkml:trace>
  <inkml:trace contextRef="#ctx0" brushRef="#br0" timeOffset="42716.87">11324 3429 0,'0'0'0,"0"-21"16,0 42 15,0 0-16,-21 0-15,21 1 0,-21-22 0,21 21 16,-21 0-16,21 0 0,0 0 16,0 0-16,0 1 0,0-1 15,0 0 1,21 0-16,0-21 16,0 0-16,0 0 0,0 0 15,1 0-15,-1 0 0,0-21 16,0 21-16,-21-21 0,21 0 0,0 21 15,-21-22-15,0 1 0,0 0 16,0 0-16,0 0 0,0-22 0,0 22 16,0 0-16,0 0 0,0 0 15,0 0-15,0-1 0,-21 22 0,0 0 16,0 0-16,0 0 0,0 0 16,-1 0-16,1 0 0,21 22 15,-21-22-15,0 21 0,21 0 16,0 0-1,0-42 17</inkml:trace>
  <inkml:trace contextRef="#ctx0" brushRef="#br0" timeOffset="42965.94">11049 3154 0,'-21'0'0,"42"0"0,-63 0 0,20 0 0,44-21 32,-1 21-17,21 0-15,-21 0 0,22-21 0,-1 21 16,0 0-16,-21 0 0,22-22 0,-1 22 16,-21 0-16,0 0 0,1 0 15,-1 0-15,-21 22 63</inkml:trace>
  <inkml:trace contextRef="#ctx0" brushRef="#br0" timeOffset="43516.14">11620 3217 0,'-21'0'0,"21"-21"31,21 21-31,1 0 16,-1 0 0,-21 21-16,21 1 0,-21-1 15,21 0-15,-21 0 0,0 0 0,0 0 16,0 22-16,0-22 0,0 21 15,0-21-15,0 22 0,0-22 0,0 0 16,0 0-16,0 0 0,0 1 0,0-1 16,0 0-16,0-42 47,0 0-47,0-1 15,0 1-15,0 0 0,0 0 0,21 0 16,-21 0-16,21-22 0,-21 22 15,0 0-15,22-21 0,-1 20 0,-21 1 16,21 0-16,-21 0 0,0 0 0,0 0 16,21 21-16,-21-22 0,21 22 0,0 0 15,1-21 1,-1 21 0</inkml:trace>
  <inkml:trace contextRef="#ctx0" brushRef="#br0" timeOffset="43945.67">12509 3281 0,'0'-21'15,"22"21"48,-22-21-48,0-1 1,0 1 15,0 42 1,-22-21-17,22 22-15,0-1 16,0 0-1,0 0-15</inkml:trace>
  <inkml:trace contextRef="#ctx0" brushRef="#br0" timeOffset="44260.13">12446 3598 0,'-21'0'0,"42"0"0,-42 22 0,21-1 0,0 0 16,0 0 0,21-21-1,0 0-15,0-21 16,-21 0 15,-21 21 0,21 21-15</inkml:trace>
  <inkml:trace contextRef="#ctx0" brushRef="#br0" timeOffset="47060.75">13504 2625 0,'-21'0'0,"0"0"16,0 0-16,42 0 47,0 0-47,0 0 15,22 0-15,-22 0 0,0 0 16,0 0-16,21 0 0,-20 0 0,-1 0 16,0 0-16,-21-21 31,-21 21-31,0 0 15,-22 0-15,22 0 0,0 0 16,0 0-16,-22 0 0,22 0 16,0 0-16,0 0 0,0 0 0,0 0 15,-1 0-15,1 0 0,0 0 16,0 0-16,0 0 16,0 21-1,-1-21-15,22 21 16,0 0-16,-21 0 0,21 0 15,-21 1-15,21-1 16,0 0-16,0 0 0,0 0 16,0 0-16,0 1 15,0-1-15,0 0 0,0 0 16,0 0-16,0 0 0,0 1 16,0-1-16,0 21 0,0-21 15,0 0-15,0 1 0,0-1 0,0 21 16,-21-21-16,21 22 0,0-22 0,-21 21 15,21-21-15,-21 0 0,21 22 16,0-22-16,0 21 0,-22-21 0,22 1 16,-21 20-16,21-21 0,-21 0 0,21 0 15,0 22-15,0-22 16,-21 0-16,21 0 0,-21 0 0,21 1 16,-21-1-16,21 0 0,0 0 0,0 0 15,0 0-15,-22 1 0,22-1 16,0 0-16,0 0 0,0 0 15,0 0-15,0 1 0,0-1 16,0 0-16,0 0 16,0 0-16,22-21 0,-1 0 15,0 21-15,0-21 16,0 0-16,0 0 16,1 0-16,-1 0 0,0 0 0,21 0 0,-21 0 15,1 0-15,20 0 0,-21 0 16,21 0-16,-20 0 0,20 0 15,-21 0-15,21-21 0,-20 21 0,-1 0 16,0 0-16,0 0 0,0-21 0,0 21 16,1 0-1,-22-21 48,0 0-63,0 0 15</inkml:trace>
  <inkml:trace contextRef="#ctx0" brushRef="#br0" timeOffset="50520.1">14182 3027 0,'21'0'0,"0"0"15,-21-21-15,21 21 0,0 0 16,-21-21-16,21 21 16,1-22-1,-1 22-15,-21-21 16,21 21-16,-42 0 94,0 21-79,-1-21-15,1 22 0,21-1 16,-21 0-16,0-21 16,0 21-16,0 0 0,21 0 0,-22-21 15,1 22-15,0-1 0,0 0 0,-21 0 16,20 0-16,-20 0 0,21 1 15,-21-1-15,-1 0 0,22 0 16,-21 0-16,-1 0 0,22 1 0,0-22 16,-21 0-16,21 21 0,-1-21 0,1 0 15,0 0 1,0 0-16,21 21 47,21-21-47,0 0 0,0 21 15,1-21-15,-1 21 0,0-21 16,0 21-16,21-21 0,-20 22 16,20-22-16,-21 21 0,21 0 15,1-21-15,-1 21 0,0-21 0,1 21 0,-22-21 16,21 0-16,-21 0 0,22 21 0,-22-21 16,0 0-16,0 0 15,0 0 1,-21 22-1,-21-22 48,0 0-63</inkml:trace>
  <inkml:trace contextRef="#ctx0" brushRef="#br0" timeOffset="51069.61">14901 3598 0,'0'0'0,"-21"0"0,21 22 0,-21-22 16,0 0-1,21 21 1,0-42 62,0-1-62,21 22-16,0 0 15,-21 22 17,0-1-32,0 0 15,0 0-15,0 0 16,-21-21-16,0 21 0,0-21 0,-1 22 16,1-22-1,0 0-15,0 0 0,0 21 0,0-21 16,-1 0-16,1 0 0,0 0 15</inkml:trace>
  <inkml:trace contextRef="#ctx0" brushRef="#br0" timeOffset="51844.22">15684 3048 0,'0'0'0,"-21"-21"15,21 0-15,0 0 16,-21 21-16,21-22 15,0 44 48,0-1-63,21 0 16,0 0-16,1-21 0,-1 21 15,0 0-15,0 1 0,0-22 0,0 21 16,1 0-16,20 0 0,-21-21 15,0 21-15,0 0 0,22-21 16,-22 22-16,0-22 0,0 0 0,0 0 16,-21 21-16,22-21 0,-22 21 31,-22-21-31,1 21 16,-21-21-16,21 21 0,0-21 0,-1 21 15,-20-21-15,21 22 0,-21-1 16,20 0-16,-20 0 0,21 0 0,-21-21 15,20 21-15,-20 1 0,0-1 0,21 0 16,-1 0-16,-20 0 0,21 0 16,0-21-16,21 22 0,-21-22 0,21 21 15,-22-21-15,22 21 16,22-21 62,-1 0-78,-21-21 0,21 21 16,0 0-16,0-21 0</inkml:trace>
  <inkml:trace contextRef="#ctx0" brushRef="#br0" timeOffset="52761.44">16595 3535 0,'0'-21'31,"21"21"1,-21 21-1,0 0-31,0 0 16,0 0-16,0 1 15,0-1 1,-21-21-1,21-21 17,0-1-17,0 1-15,0 0 16,0 0 0,21 21-16,-21 21 31,0 0-31,0 0 15,0 1-15,0-1 16,-21 0-16,-1 0 0,1 0 16,0-21-16,0 21 0,0-21 15,0 0-15,21 22 0,-22-22 16</inkml:trace>
  <inkml:trace contextRef="#ctx0" brushRef="#br0" timeOffset="53536.17">17314 3112 0,'0'0'0,"-21"0"16,0 0-1,42 0 32,0 0-47,22 0 0,-22 0 0,0 0 16,21 0-16,-21 0 0,22 0 16,-22 0-16,0 0 0,21 0 0,-20 0 15,-1 0-15,0 0 0,0 0 16,0 0-16,0 0 0,-42 0 78,0 0-62,0 0-1,21 21-15</inkml:trace>
  <inkml:trace contextRef="#ctx0" brushRef="#br0" timeOffset="53852.08">17230 3344 0,'0'0'0,"21"0"47,0 0-47,0 0 0,0 0 0,22 0 16,-22 0-16,21 0 0,-21 0 15,22 0-15,-22 0 0,21 0 16,-21 0-16,22 0 0,-22 0 0,21-21 16,-21 21-16,0 0 0,1 0 15,-1 0-15,0 0 16,-42 0 31,0 0-47,-1 0 0,1 0 0,0 0 15</inkml:trace>
  <inkml:trace contextRef="#ctx0" brushRef="#br0" timeOffset="54820.14">18161 3175 0,'21'0'31,"0"0"-16,0 0-15,1 0 0,-1 0 0,0 0 16,0 0-16,0 0 0,0 0 0,1 0 16,-1-21-16,0 21 0,0 0 15,0 0-15,0 0 16,1 0-16,-44 0 78</inkml:trace>
  <inkml:trace contextRef="#ctx0" brushRef="#br0" timeOffset="55078.47">18119 3366 0,'0'0'0,"0"21"0,21-21 16,0 0 0,0 0-16,0 21 0,0-21 15,1 0-15,-1 0 0,21 0 0,-21 0 16,0 0-16,1 0 0,-1 0 0,0 0 16,0 0-16,0 0 0,0 0 0,1 0 15,-1 0 16</inkml:trace>
  <inkml:trace contextRef="#ctx0" brushRef="#br0" timeOffset="55445.89">19113 3514 0,'0'21'47,"0"0"-31,0 0-16,0 0 15,0 1-15,0-1 16,-21-21-16,0 21 0,0 0 16,0-21-16,0 0 15,-1 0-15,1 0 16,0 0-16,0 0 0,0 0 15</inkml:trace>
  <inkml:trace contextRef="#ctx0" brushRef="#br0" timeOffset="56596.34">20701 2794 0,'21'0'16,"0"-21"-16,0 21 0,1 0 15,-22-21-15,21 21 0,-21-21 16,21 21-16,-42 0 47,0 21-47,-1 0 16,1 0-16,0 0 0,0 22 0,0-22 15,-22 0-15,22 21 0,-21-21 0,21 1 16,-22 20-16,1-21 0,0 0 15,-1 0-15,1 22 0,0-22 0,21 0 16,-22 0-16,22-21 0,-21 21 0,21 1 16,-1-22-16,22 21 15,-21-21-15,0 0 16,42 0 31,0 0-47,1 21 15,-1-21-15,0 21 0,0-21 0,21 21 16,-20-21-16,20 21 0,0 1 16,1-22-16,-1 21 0,0-21 0,1 0 15,-22 21-15,21-21 0,0 0 0,-20 0 16,-1 21-16,0-21 0,0 0 16,0 0-1,0 0 16,1 0 1,-22-21-32,21 21 0,-21-21 0</inkml:trace>
  <inkml:trace contextRef="#ctx0" brushRef="#br0" timeOffset="56976.5">21336 3048 0,'0'-21'16,"21"21"30,0 0-30,0 0-16,1-21 0,-1 21 0,0 0 16,0 0-16,0 0 0,0 0 15,1 0-15,-1 0 0,0 0 16,0 0-16,0 0 16,-42 21 46,0-21-46,0 0-16,0 0 15</inkml:trace>
  <inkml:trace contextRef="#ctx0" brushRef="#br0" timeOffset="57208.57">21294 3175 0,'0'0'0,"-22"0"15,22 21-15,-21-21 0,42 0 32,1 0-17,-1 0-15,0 0 0,0 0 16,0 0-16,0 0 0,1 0 0,-1 0 16,0 0-16,0 0 15,0 0-15,0 0 16,1 0 15</inkml:trace>
  <inkml:trace contextRef="#ctx0" brushRef="#br0" timeOffset="57545.44">22140 3387 0,'0'0'0,"-21"0"15,0 0-15,21-21 47,0-1-31,0 44 15,0-1-15,0 0-16,0 0 0,0 0 15,-21-21-15,0 21 0,-1 1 0,1-1 16,0 0-16,0 0 0,0-21 0,0 21 16,-1 0-16,1-21 0,0 0 15,0 0-15</inkml:trace>
  <inkml:trace contextRef="#ctx0" brushRef="#br0" timeOffset="58268.59">22987 2794 0,'0'0'16,"0"-21"-16,-21 21 15,21-21 1,-21 21-16,42 0 62,0 0-62,0 0 16,0 0-16,0 0 0,1 0 0,20 21 16,-21-21-16,0 21 0,22-21 0,-22 21 15,21-21-15,-21 21 0,0 1 16,1-22-16,-1 21 0,0-21 0,0 21 16,0-21-16,0 0 0,-21 21 15,0 0 1,-21 0 15,0 1-31,0-22 16,-21 21-16,20 0 0,1-21 0,-21 21 15,21 0-15,-22-21 0,22 21 0,-21 1 16,0-1-16,20 0 0,-20-21 16,21 21-16,-21 0 0,20 0 0,1-21 15,0 22-15,0-22 0,0 21 0,21 0 16,-21-21-16,21 21 15,-22-21-15,22 21 16,22-21 31,-1 0-47,21-21 16,-21 0-16,0 21 0,1-21 0</inkml:trace>
  <inkml:trace contextRef="#ctx0" brushRef="#br0" timeOffset="58697.16">23812 2879 0,'0'-21'32,"22"21"-17,-1 0-15,0 0 16,0 0-16,0 0 0,0 0 15,1 0-15,-1 0 16,0 0-16,0 0 0,0 0 16,0 0-16,1 0 31,-1 0-15,-21 21 30,-21-21-30</inkml:trace>
  <inkml:trace contextRef="#ctx0" brushRef="#br0" timeOffset="58956.18">23855 3048 0,'0'0'0,"-21"21"31,21 0-31,21-21 16,0 0-1,0 0-15,0 0 16,0 0-16,1 0 16,-1 0-16,0 0 31,0 0-16,0 0 1</inkml:trace>
  <inkml:trace contextRef="#ctx0" brushRef="#br0" timeOffset="59411.94">24574 3323 0,'-21'0'0,"21"-21"31,0 0-15,0 42 15,0 0-31,0 0 16,0 1-16,0-1 0,0 0 15,-21-21-15,21 21 0,-21 0 0,0-21 16,0 21-16,-1-21 0,1 0 16,0 0-16,0 0 0,0 0 15,0 0-15</inkml:trace>
  <inkml:trace contextRef="#ctx0" brushRef="#br0" timeOffset="59923.77">25188 2604 0,'0'-22'0,"0"1"16,0 0-16,0 0 15,0 42 32,0 0-31,0 22-16,0-22 0,0 0 0,0 21 16,0-21-16,0 22 0,0-22 15,-21 21-15,21-21 0,-21 22 0,21-22 16,0 0-16,0 21 0,0-20 0,-21-1 15,21 0-15,0 0 0,-21 0 16,21 0-16,0 1 16,0-1 46,0 0-46</inkml:trace>
  <inkml:trace contextRef="#ctx0" brushRef="#br0" timeOffset="60307.11">25104 3450 0,'0'0'0,"0"21"16,21-21 31,0 0-32,0 0-15,-21-21 16,0 0 0,-21 21 15,0 0-31,0 0 15,21 21-15,-22-21 0,22 21 16,-21-21-16,21 22 0,0-1 0,0 0 16,0 0-1,21-21 1,1 0-16,-1 0 16,0 0-16,-21-21 15,21 21-15,-21-21 0,0 0 0,21 21 16,0-22-16,1 1 0</inkml:trace>
  <inkml:trace contextRef="#ctx0" brushRef="#br0" timeOffset="60737.26">25612 2815 0,'-43'0'15,"64"0"32,1 0-47,-1 0 16,0 0-16,0 0 0,0 0 15,0 0-15,1 0 0,-1 0 16,0 0-16,0 0 16,0 0 15</inkml:trace>
  <inkml:trace contextRef="#ctx0" brushRef="#br0" timeOffset="60972.32">25569 2963 0,'-21'22'0,"0"-22"16,21 21-1,21 0 1,0-21 0,0 0-16,1 0 15,-1 0-15,0 0 16,0 0-16,0 0 15,0 0 1,1-21-16,-1 21 16,-21-21-16</inkml:trace>
  <inkml:trace contextRef="#ctx0" brushRef="#br0" timeOffset="61784.33">25908 2371 0,'0'0'0,"-42"-21"16,42-1 15,21 22-15,0 0-16,0 0 0,0 0 0,0 0 15,1 0-15,20 0 0,-21 0 16,0 0-16,0 0 0,1 0 0,20 0 15,-21-21-15,0 21 0,0 0 16,1 0-16,-1 0 0,0 0 16,0 0-1,-21 21 17,0 1-17,0-1-15,0 0 16,0 0-16,0 0 0,0 0 15,0 1-15,0-1 0,0 0 16,0 21-16,0-21 0,0 1 0,0 20 16,0-21-16,0 21 0,0-20 0,0-1 15,0 21-15,0-21 0,-21 22 16,21-22-16,0 21 0,0-21 0,0 22 16,-21-22-16,21 21 0,-21-21 15,21 22-15,0-1 0,-22-21 0,22 21 16,0 1-16,0-1 0,0 0 0,0-20 15,0 20-15,-21-21 0,21 21 16,0-20-16,0-1 0,0 0 16,0 21-16,0-21 0,-21 1 0,21-1 15,-21 0-15,21 0 0,0 0 16,0 0-16,0 1 16,0-1-1,-21-21-15,21 21 16,-21-21-16,-1 0 15,22 21-15,-21-21 0,0 0 16,0 0-16,0 0 0,0 21 16,-1-21-16,1 0 0,0 0 15,0 0-15,0 0 0,0 0 0,-1 21 16,-20-21-16,21 0 0,0 0 16,0 0-16,-1 0 0,1 0 0,0 0 15,0-21-15,0 0 0,-22 21 0</inkml:trace>
  <inkml:trace contextRef="#ctx0" brushRef="#br0" timeOffset="63780.33">698 6033 0,'-21'21'16,"0"-21"0,21-21 46,21 21-62,0-22 16,-21 1-16,22 21 0,-1 0 0,0-21 15,0 21-15,0 0 16,0 0-16,1 0 0,-1 0 16,0 0-1,-21 21-15,0 0 0,0 1 16,0-1-16,0 0 16,0 0-16,-42 21 0,20-20 15,1-1-15,0 0 0,-21-21 16,21 21-16,-22 0 0,22 0 0,0-21 15,0 22-15,0-22 0,-1 0 16,22-22 15,22 22-15,-1 0-16,0-21 16,0 21-16,0 0 0,0 0 15,1 0-15,-1 0 0,0 0 16,0 0-16,0 0 0,0 0 0,1 21 15,-1 1-15,0-22 0,-21 21 16,0 0-16,0 0 16,0 0-16,0 0 0,0 1 0,0-1 15,-21-21-15,0 21 0,-1 0 16,1 0-16,0-21 0,0 21 0,0-21 16,0 0-16,-1 0 0,1 22 15,0-22-15,0 0 0,0 0 0,0 0 16,-1 0-16,1 0 15,0 0-15,0 0 0,21-22 16,-21 22-16,0 0 16,21-21-1,21 0 17,0 21-32,0-21 15,0 0-15,0 21 0</inkml:trace>
  <inkml:trace contextRef="#ctx0" brushRef="#br0" timeOffset="64161.67">1249 6202 0,'21'0'62,"0"0"-46,-21-21 0,0 0 15,-21 21 0,0 0 0,21 21-15</inkml:trace>
  <inkml:trace contextRef="#ctx0" brushRef="#br0" timeOffset="67634.13">2032 6414 0,'21'0'47,"-21"-22"-47,21 1 0,0 21 15,-21-21-15,43 0 0,-22 0 0,0 0 16,21-1-16,1 1 0,-1-21 15,0 21-15,22-22 0,-22 1 0,1 0 16,-1-22-16,21 22 0,-20-22 16,-1 1-16,-21-1 0,22 1 15,-22-1-15,0 1 0,0-1 0,-21 22 16,0-21-16,0 20 0,0-20 16,0 20-16,-21 22 0,-21-21 0,20 21 15,-20 0-15,0-1 0,-1 22 16,1 0-16,0 0 0,-1 0 0,1 22 15,0-22-15,21 42 0,-22-21 16,22 21-16,0 1 0,0-1 0,0 22 16,21-1-16,0 1 0,0-1 15,-22 22-15,22-22 0,0 1 0,-21 20 16,21-20-16,0-1 0,0 1 16,0-22-16,0 22 0,0-22 15,0 0-15,0 1 0,0-1 0,21-21 16,-21 22-16,22-22 0,-1 0 15,0 0-15,0 0 0,0-21 0,0 0 16,1 0-16,-1 0 0,0 0 16,21 0-16,-21 0 0,1-21 0,20 0 15,0 0-15,1 0 0,-1-1 0,0 1 16,1-21-16,-1 21 0,0 0 16,1-22-16,-22 22 0,21-21 0,-21 21 15,22-22-15,-22 22 0,0-21 16,-21 21-16,0-1 0,21 1 0,-21 0 15,-21 42 17,0-21-32,21 21 15,-21 1-15,-1 20 0,22-21 16,0 0-16,-21 0 0,21 22 0,-21-22 16,21 0-16,0 21 0,0-20 0,0-1 15,0 42 1,0-42-16,21-21 0,0 0 15,1 0-15,-1 0 0,0 0 0,0 0 16,21 0-16,-20-21 16,-1 0-16,0 21 0,21-21 0,-21 0 15,1 0-15,-1-1 0,-21 1 0,0 0 16,0 0-16,0 0 0,0 0 16,0-1-16,0 1 0,0 0 0,-21 21 15,-1 0-15,-20-21 0,21 21 16,0 0-16,-22 0 0,22 0 0,0 0 15,0 0-15,0 0 0,0 21 0,42-21 32,0 0-32,21 0 15,-21 0-15,22 0 0,20-21 16,-20 21-16,-1-21 0,21 21 16,-20-21-16,20 21 0,-20 0 0,20-22 0,1 1 15,-22 21-15,21 0 16,1-21-16,-22 21 0,1 0 0,-22-21 15,0 21-15,0 0 0,0 0 0,-42 0 32,0 0-32,0 0 15,0 0-15,-1 21 0,-20 0 0,21 0 16,-21-21-16,20 22 0,-20-1 16,21 0-16,-21 0 0,20 0 15,1 0-15,0 1 0,-21 20 16,42-21-16,0 0 15,0 0-15,21-21 16,0 0-16,0 0 0,22 0 16,-22 0-16,21-21 0,-21 21 15,22-21-15,-22 0 0,21 0 0,-21 21 16,0-21-16,1-1 0,-1 1 0,0 0 16,0 0-16,-21 0 0,0 0 15,21-1-15,-21 1 0,21 21 0,-21-21 16,0 0-16,0 0 15,0 42 17,0 0-32,0 0 15,0 22-15,0-22 0,0 0 16,0 21-16,0-21 0,0 22 0,0-22 16,0 21-16,0 1 0,0-1 0,0 21 15,0-20-15,0 20 0,0-20 16,0 20-16,0 1 0,-21-22 0,21 21 15,0 1-15,0-1 0,-21-20 0,21 20 16,0 1-16,0-1 0,-21-20 16,0 20-16,0 1 0,21-22 15,-22 0-15,1 1 0,0-1 0,0 0 16,-21-21-16,20 22 0,-20-22 0,21 0 16,-21 0-16,-1 0 0,22-21 15,-21 0-15,-1 0 0,1 0 0,21-21 16,-21 0-16,20 0 0,-20 0 0,21 0 15,0-22-15,21 1 0,0-22 16,-21 22-16,21-21 0,0-1 0,0 22 16,0-22-16,21 1 0,0-22 0,21 22 15,1-1-15,-1-21 0,0 22 16,22-22-16,-1 22 0,1-1 16,-1 1-16,-20-1 0,168-147 15,-168 168 1,-1 1-16,0-22 0,-21 22 15,1 21-15,-22 0 0,0 0 16,0-1-16,0 44 31,0-1-31,0 0 0,0 0 16,0 0-16,0 0 0,0 1 16,0-1-16,0 0 0,0 0 0,0 0 15,0 0-15,0 1 0,21-1 0,0 0 16,0-21-16,0 0 15,0 0-15,1 0 16,-1 0-16,0 0 0,0-21 16,0 21-16,0-21 0,1-1 0,-1 1 15,0 21-15,0-21 0,21-21 16,-20-1-16,-1 22 0,0 0 16,21 0-16,-21 0 15,1 0-15,-1 21 0,0 0 16,0 0-16,0 0 15,-21 21 1,0 0 0,0-42 46,0 0-46,-21-1-1,0 1 1,0 21-16,0 0 16,-1 0-16,1 0 15,21 21-15,0 1 0,-21-1 16,21 0-16,-21 0 0,21 0 16,0 0-16,0 1 0,0-1 0,0 0 15,0 0-15,0 21 0,0-20 16,0-1-16,21 0 0,0-21 15,-21 21-15,21-21 0,1 0 16,-1 0-16,0 0 0,0 0 0,0 0 16,0 0-16,1 0 0,-1-21 15,0 0-15,0 21 0,0-21 16,0-1-16,22 1 0,-22 0 0,0 0 16,21-21-16,-20 20 15,62-62-15,-63 63 16,1-1-16,-1 22 0,21-21 15,-21 21-15,0 0 0,1 0 16,-22 21-16,0 1 16,0-1-16,0 0 15,0 0-15,0 0 16,21-21 15,0 0-15,-21-21-1,0 0 1,0 0-16,0 0 0,0-1 16,0 1-16,0 0 15,-21 21 1,0 0 0,-1 0-16,1 0 15,0 21-15,21 0 0,-21 1 16,0-1-16,0 0 0,21 0 0,-22 0 15,1 0-15,21 1 0,0-1 0,0 0 16,-21 0-16,21 0 0,0 0 16,0 1-16,0-1 0,0 0 15,21-21-15,0 0 16,1 0-16,-1 0 0,0 0 16,0 0-16,0-21 15,0 0-15,1-1 0,-1 1 16,-21 0-16,21 0 0,-21 0 15,0-22-15,21 22 0,-21 0 16,0 0-16,21 0 0,-21 0 0,0-1 16,0 44 15,0-1-15,0 0-16,0 0 0,0 0 0,0 0 15,0 1-15,0-1 0,0 0 16,0 0-16,0 21 15,0-20-15,0-1 0,21-21 0,1 0 16,-22 21-16,21-21 0,0 0 0,0 0 16,0 0-16,0 0 0,1 0 15,-1 0-15,21 0 0,-21-21 16,0 0-16,1 21 0,20-22 0,-21 1 16,0 0-16,0 0 0,1 0 15,-1 0-15,0-22 0,0 22 0,0-21 16,-21-1-16,0 1 0,21 0 15,-21-1-15,22 1 0,-22-21 0,0 20 16,0-20-16,0 20 0,0 1 0,0 0 16,0-1-16,0 1 0,0 0 0,0 21 15,0-1-15,0 1 0,0 0 0,0 0 16,0 0-16,0 42 31,-22-21-15,22 42-16,-21-21 0,21 1 15,0-1-15,-21 21 0,21 0 0,-21-20 16,0 126 0,0-106-16,21 22 0,-22-22 0,22 64 15,0-64-15,0 0 0,0 1 16,0-1-16,0-21 0,0 22 0,22-22 16,-1 0-16,-21 0 0,21 0 15,0 0-15,0 1 0,0-22 16,1 0-16,-1 0 0,0 0 15,0 0-15,0 0 0,0 0 16,1-22-16,-1 1 0,0 21 16,0-21-16,0 0 0,0 0 0,1 0 15,-1-22-15,-21 22 16,0 0-16,21 0 0,-21 0 0,0-22 16</inkml:trace>
  <inkml:trace contextRef="#ctx0" brushRef="#br0" timeOffset="67870.19">4762 5461 0,'-21'0'0,"42"0"0,-63 0 0,21 0 0,21 21 47,21-21-31,0 21-1</inkml:trace>
  <inkml:trace contextRef="#ctx0" brushRef="#br0" timeOffset="68813.67">8318 5017 0,'0'0'15,"0"-43"1,0 22-16,-21 0 0,0 0 16,0 21-16,0 0 0,0 0 15,-1 0-15,-20 0 0,0 0 0,-1 21 16,1 0-16,0 0 0,-1 0 15,1 22-15,0-22 0,-1 21 0,1 1 16,0 20-16,21-21 0,-22 22 0,22-22 16,0 22-16,0-1 0,0 1 15,-1-1-15,22-20 0,0 20 0,0 1 16,0-22-16,0 0 0,0 1 0,0-22 16,22 21-16,-1-21 0,21 0 0,-21 1 15,0-1-15,22-21 0,-1 0 16,0 0-16,-20 0 0,20 0 0,21 0 15,-20 0-15,-1-21 0,0-1 0,1 1 16,20 0-16,-20 0 16,-1-21-16,0 20 0,1-20 0,-1 0 15,0-1-15,1 1 0,-22-21 0,21 20 16,-21 1-16,0-22 0,22-41 16,-43 62-16,0-20 0,0 20 15,0-20-15,0 21 0,-21-1 0,-22-20 16,22 42-16,-21-22 0,-1 22 0,1 0 15,0 0-15,-1 21 0,-20 0 16,21 0-16,-22 21 0,22 0 0,-22 21 16,22 1-16,-22-1 0,22 0 0,0 1 15,-1-1-15,22 22 16,-21-22-16,21 0 0,0 22 0,-1-22 16,1 0-16,21 22 0,0-22 0,0 1 15,0-1-15,0-21 0,0 21 0,21 1 16,1-22-16,-1 0 0,21 0 15,-21-21-15,22 21 0</inkml:trace>
  <inkml:trace contextRef="#ctx0" brushRef="#br0" timeOffset="69161.03">8678 5652 0,'0'0'16,"0"-22"-16,0 44 31,0-1-31,0 0 0,0 0 16,0 21-16,0 1 0,0-22 15,0 21-15,-21 1 0,21-1 0,-21 0 16,0 22-16,0-22 0,-1 22 0,1-1 16,0 1-16,0-1 0,0 22 0,-22-22 15,22 22-15,0-22 0,0 22 16,0-21-16,0-1 0,-1 1 15,22-1-15,0 1 0,-21-22 0,21 21 16,0-20-16,-21-1 0,21 0 0,0-20 16,0-1-16,0 0 0,0 0 0,0 0 15,0-42 17,0 0-32,0-21 0,0 20 0,0-20 15,0 0-15,21-1 0,-21 1 0</inkml:trace>
  <inkml:trace contextRef="#ctx0" brushRef="#br0" timeOffset="69496.39">8572 5842 0,'0'-21'0,"0"42"0,0-84 16,0 20-16,0 22 0,22 0 0,-22-21 15,21 20-15,-21-20 0,42 21 0,-21 0 16,0-22-16,22 22 0,-1 0 15,0 21-15,1-21 0,20 21 0,-20 0 16,-1 0-16,-21 0 0,21 21 0,-20 0 16,-1 0-16,-21 1 0,0-1 0,0 21 15,0-21-15,-21 22 0,-1-22 16,-20 0-16,21 21 0,-21-21 0,20 1 16,-20-1-16,0 0 0,-1 0 15,22 0-15,-21 0 0,21-21 16,0 0-16,-1 22 0,1-22 0,42 0 47,1 0-47,-1 0 0,0 0 15,0 0-15,0 0 0,0 0 16,1-22-16</inkml:trace>
  <inkml:trace contextRef="#ctx0" brushRef="#br0" timeOffset="70100.77">9165 5736 0,'21'-21'16,"0"21"-16,1-21 16,-22 0-16,21 21 0,0-21 15,0 21-15,-21-22 0,21 22 0,0-21 16,1 0-16,-1 0 0,-21 0 0,21 21 15,-21-21-15,21-1 0,-21 1 0,0 0 16,0 0-16,-21 21 31,0 0-15,21 21-16,-21 0 0,-1 0 0,1 22 16,21-22-16,-21 0 0,21 21 15,-21-20-15,0 20 0,21-21 0,0 0 16,0 0-16,0 1 0,0-1 0,0 0 15,0 0-15,21 0 16,0-21-16,0 0 0,0 0 16,1 0-16,-1 0 0,21-21 15,-21 0-15,0 21 0,1-21 0,20 0 16,-21-1-16,21 1 0,-20 0 0,-1 0 16,21 0-16,-21 0 15,0-1-15,1 1 0,-1 0 0,-21 0 16,0 0-16,0 0 0,0-1 15,0 44 17,0-1-32,0 0 0,0 0 0,0 0 15,0 0-15,0 1 0,0-1 0,0 0 16,0 0-16,0 0 0,0 0 0,0 1 16,0-1-16,0 0 15,0 0-15,21-21 16,0 0-16,0 0 0,0 0 15,1 0-15,-1 0 0,21 0 16,-21 0-16,22-21 0,-1 21 0,-21-21 16,21 0-16,-20 21 0,20-22 15</inkml:trace>
  <inkml:trace contextRef="#ctx0" brushRef="#br0" timeOffset="70524.98">10393 5525 0,'0'-22'0,"0"-20"16,0 21-16,0 106 0,0-191 0,-21 106 15,-1 0-15,1 0 16,0 0-16,0 0 0,0 0 0,0 0 16,-1 21-16,1 0 0,-21 0 15,21 0-15,0 1 0,-1 20 16,1-21-16,21 0 0,-21 22 0,21-22 16,0 0-16,0 0 0,0 0 0,0 0 15,21 1-15,0-22 16,1 0-16,-1 0 0,21 0 15,0 0-15,1-22 16,-1 1-16,-21 0 0,0 0 0,1 0 16,-1 0-16,0-22 0,-21 22 15,21 0-15,-21 0 0,0 0 16,0-1-16,0 1 16,0 42-1,-21 1-15,21-1 16,0 0-16,-21 0 0,0 21 15,21-20-15,0-1 0,0 21 0,0-21 16,-22 0-16,22 1 0,0-1 0,0 0 16,0 0-16,0 0 15,22-21-15,-1 0 16,0 0-16,0 0 16,0-21-16,0 0 0,1 0 15</inkml:trace>
  <inkml:trace contextRef="#ctx0" brushRef="#br0" timeOffset="70828.31">11091 5017 0,'0'-22'0,"0"44"0,0-65 0,0 22 0,0 0 16,-21 0-16,0 21 15,0 0 1,0 0-16,-1 21 0,1 0 0,21 0 15,-21 22-15,0-22 0,21 21 16,-21 0-16,0 1 0,21 20 0,-22-20 16,1-1-16,0 21 0,21-20 0,0-1 15,-21 0-15,0 1 0,21-1 16,0 0-16,0 1 0,0-22 0,0 0 16,0 21-16,0-20 0,0-1 15,0 0-15,0 0 16,21-21-1,0 0-15,-21-21 0,21 21 16,0-21-16,1 0 0</inkml:trace>
  <inkml:trace contextRef="#ctx0" brushRef="#br0" timeOffset="71723.16">11218 5546 0,'0'21'0,"0"-42"0,0 0 15,-21 21 16,0 0-31,0 21 0,0-21 0,21 21 16,-22 0-16,1 0 0,0 0 0,21 1 16,0-1-16,-21 0 0,21 0 0,0 0 15,0 0-15,0 1 0,0-1 16,0 0-16,21 0 0,0-21 16,0 0-16,1 0 0,-1 0 0,0 0 15,0 0-15,0 0 0,0 0 0,1 0 16,20 0-16,-21 0 0,-21-21 0,21 0 15,0 0-15,1-1 16,-22 1-16,21 0 0,-21 0 0,0 0 16,0 0-16,0-22 0,0 22 0,0 0 15,0 0-15,0 0 0,0-1 0,-21 1 16,-1 21-16,1 0 0,0 0 16,0 0-16,0 0 0,0 0 0,-1 21 15,1-21-15,0 22 0,0-1 0,0 0 16,21 0-16,-21 0 0,21 0 0,-22 1 15,22-1-15,0 0 0,0 0 16,0 0-16,0 0 0,22 1 16,-1-22-16,0 21 0,0-21 15,21 0-15,-20 0 0,-1 0 16,0 0-16,0 0 0,21 0 0,-20 0 16,-1 0-16,0 0 0,0-21 15,0 21-15,0-22 0,22 1 0,-22 21 16,0-21-16,-21 0 0,21 0 0,0 0 15,1-1-15,-1 1 0,-21 0 16,0 0-16,0 42 47,0 0-47,0 0 16,0 1-16,0-1 15,0 0-15,0 0 16,0 0-16,0 0 0,0 1 15,0-1-15,21-21 16,0 21-16,0-21 16,0 0-1,1 0-15,-1-21 0,0 21 16,0-21-16,0-1 0,0 1 16,1 0-16,-1 0 0,-21 0 15,21 0-15,-21-1 0,0 1 16,21 0-16,-21 0 0,0 0 0,21 21 15,-21 21 17,0 0-32,0 0 0,0 0 15,0 1-15,0-1 0,0 0 16,-21-21-16,21 21 0,0 0 0,0 0 16,0 1-16,0-1 0,0 0 15,-21-21-15,0 0 47,21-21-47,-21 21 0,21-21 16,-22 21-16,22-22 0</inkml:trace>
  <inkml:trace contextRef="#ctx0" brushRef="#br0" timeOffset="72010.63">10774 5355 0,'-21'0'0,"42"0"0,-64 0 0,22 0 16,21-21-16,0 0 16,21 0-1,1 21-15,20 0 0,-21-21 0,21 21 16,1 0-16,-1 0 0,0 0 0,22 0 15,-22 0-15,1-22 0,-1 22 16,0 0-16,-21 0 0,1 0 0,-1 0 16,0 0-16,0 0 0</inkml:trace>
  <inkml:trace contextRef="#ctx0" brushRef="#br0" timeOffset="72480.78">12488 5355 0,'0'21'47,"0"1"-31,21-22 15,-21-22 0,22 22-31,-22 22 110,0-1-110,0 0 15</inkml:trace>
  <inkml:trace contextRef="#ctx0" brushRef="#br0" timeOffset="72780.72">12488 5715 0,'21'0'47,"-21"21"16,-21-21-63,42 0 62</inkml:trace>
  <inkml:trace contextRef="#ctx0" brushRef="#br0" timeOffset="73532.56">13356 5017 0,'-21'-22'16,"0"22"0,21-21-16,0 0 15,21 21 1,0 0-16,0 0 0,0-21 15,1 21 1,-1 0-16,0 0 0,0 0 0,0 0 16,0-21-16,1 21 0,-1 0 15,0 0 1,-21-21 0,-21 21-1,0 0 1,-1 0-16,1 0 15,0 0-15,0 0 0,0 0 16,0 0-16,-1 0 16,1 0-16,0 21 15,0 0 1,21 0-16,0 0 16,-21 0-16,21 1 0,-21-1 0,21 0 15,-22 0-15,22 21 0,0-20 0,-21-1 16,0 21-16,21-21 0,-21 22 15,0-22-15,21 21 0,-21 0 0,-1-20 16,22 20-16,-21 0 0,0 1 0,21-1 16,-21-21-16,21 21 0,-21 1 0,0-1 15,21-21-15,0 22 0,-22-1 16,22-21-16,-21 0 0,21 22 0,0-22 16,0 0-16,0 0 0,0 0 15,0 0-15,0 1 0,0-1 16,0 0-16,21-21 0,1 0 15,-1 0-15,0 0 0,0 0 0,0 0 16,22 0-16,-22 0 0,0 0 16,0 0-16,21 0 0,-20 0 0,-1 0 15,0 0-15,0 0 0,-21-21 0,21 21 16,0 0-16,-21-21 16,0-1-16,22 22 0,-22-21 15</inkml:trace>
  <inkml:trace contextRef="#ctx0" brushRef="#br0" timeOffset="74432.39">14245 5292 0,'0'-21'0,"0"42"16,-21-64-16,21 22 15,-21 21-15,0 0 0,-1-21 0,1 21 16,0 0-16,0 0 15,0 0-15,0 21 0,-1 0 16,1 1-16,21-1 0,-21 0 16,0 21-16,0-21 0,21 22 0,-21-22 15,-1 21-15,1-21 0,0 22 16,21-22-16,-21 0 0,0 21 0,21-20 16,-21-1-16,21 0 0,0 0 15,0-42 16,21 0-15,0 0-16,0 21 0,-21-43 16,21 22-16,-21 0 0,21 0 0,1-22 15,-1 22-15,-21-21 0,21 21 16,0-22-16,0 22 0,0-21 0,1 21 16,-22 0-16,21-1 0,0 1 0,0 21 15,0 0-15,0 21 16,-21 1-16,22-1 15,-22 0-15,0 0 0,0 21 0,21-20 16,-21-1-16,21 21 0,-21-21 0,0 22 16,0-22-16,0 0 0,0 0 15,21 0-15,-21 0 0,0 1 0,0-1 16,0 0-16,0 0 16,-21-21 15,0 0-31,0 0 15,-1 0-15</inkml:trace>
  <inkml:trace contextRef="#ctx0" brushRef="#br0" timeOffset="74608.57">13885 5652 0,'0'0'16,"0"-22"-1,21 22-15,1 0 16,-1 0-16,0 0 0,0-21 15,0 21-15,22 0 0,-22 0 16,21 0-16,-21-21 0,0 21 0,22 0 16,-22 0-16,21-21 0,-21 0 0,1 21 15,-1-21-15</inkml:trace>
  <inkml:trace contextRef="#ctx0" brushRef="#br0" timeOffset="74848.47">14626 5355 0,'0'-21'15,"0"42"-15,0-63 0,0 63 32,0 0-32,-21 0 15,0 1-15,0-1 0,21 21 16,-22-21-16,22 0 0,0 22 16,-21-22-16,0 0 0,21 21 0,-21-20 15,21-1-15,0 0 0,0 0 16,-21 0-16,21 0 15,0-42 17,0 0-32,21 21 0,-21-21 0</inkml:trace>
  <inkml:trace contextRef="#ctx0" brushRef="#br0" timeOffset="75080.03">14541 5419 0,'22'-64'0,"-1"43"16,-64 106-16,86-149 31,-22 64-31,0 21 0,-21 1 0,0-1 16,21 21-16,0-21 0,1 0 0,-22 1 15,0-1-15,21 0 0,-21 0 0,21 0 16,-21 0-16,21 1 0,-21-1 16,0 0-16,0 0 0,21-21 15,0 0 1,1-21 15,-22 0-31</inkml:trace>
  <inkml:trace contextRef="#ctx0" brushRef="#br0" timeOffset="75308.62">14965 5355 0,'0'-21'0,"0"0"15,0 0-15,0 84 0,0-147 0,0 62 0,-21 44 31,21-1-31,-22 0 16,22 0-16,-21 0 16,21 22-16,0-22 0,0 0 0,-21 21 0,0-21 15,21 1-15,-21-1 0,21 0 16,0 0-16,0 0 0,-21 0 0,21 1 16,0-1-16,-22-21 15,44 0 1,-1 0-16,0 0 15</inkml:trace>
  <inkml:trace contextRef="#ctx0" brushRef="#br0" timeOffset="75555.19">15261 5313 0,'0'0'0,"0"-21"0,0 42 46,0 0-46,0 0 0,0 0 16,0 1-16,0-1 0,0 21 0,0-21 16,-21 0-16,21 1 0,-21-1 15,21 0-15,-21 0 0,21 0 16,0 0-16,0 1 16,0-44 15,21 1-31</inkml:trace>
  <inkml:trace contextRef="#ctx0" brushRef="#br0" timeOffset="75872.62">15261 5249 0,'0'64'0,"0"-128"0,0 43 16,0 0-16,0 0 15,21 21-15,0 0 0,1 0 16,-1 0-16,0-21 0,0 21 0,0 0 15,0 0-15,1 0 0,-1 21 16,0-21-16,0 21 0,0 0 16,-21 0-16,0 1 0,0 20 0,0-21 0,0 0 15,0 22-15,0-22 0,0 0 16,0 0-16,0 0 0,-21 22 16,0-22-16,0 0 0,0-21 0,-1 21 15,1 0-15,0-21 0,-21 21 0,21-21 16,-1 0-16,1 22 0,0-22 0,0 0 15,0 0-15,0 0 16,21 21-16,21-21 31,0 0-31,0 0 16</inkml:trace>
  <inkml:trace contextRef="#ctx0" brushRef="#br0" timeOffset="76096.36">15875 5652 0,'0'0'0,"21"0"0,-21 21 16,0 0-16,0 0 16,0 0-16,-21-21 0,21 21 15,-21 1-15,0-1 0,21 0 16,-22-21-16,1 21 0,21 0 0,-21-21 15,0 0-15,21 21 0,-21-21 16,0 0-16,-1 0 0,1 0 16,0 0-16,0 0 0</inkml:trace>
  <inkml:trace contextRef="#ctx0" brushRef="#br0" timeOffset="76816.56">17208 5144 0,'22'-43'0,"-22"22"16,0 0-16,-22 21 31,1 0-31,0 0 0,0 0 0,21 21 16,-42 0-16,20 0 0,1 22 0,0-22 16,0 21-16,0 1 0,0-22 15,-1 21-15,1 0 0,0-20 16,0 20-16,21 0 0,-21-21 0,21 22 15,0-22-15,0 0 0,0 0 0,0 0 16,21 1-16,0-22 0,0 0 0,0 21 16,1-21-16,20 0 0,0 0 15,-21 0-15,22-21 0,-1-1 0,22 1 16,-22 0-16,0 0 0,1 0 0,-22 0 16,0-1-16,21-20 0,-42 21 15,0-21-15,0 20 0,0-20 0,0 0 16,0-1-16,-21 22 0,0-21 15,-21 21-15,20 0 0,-20-1 0,0 1 16,21 21-16,-22 0 0,1 0 0,21 0 16,0 21-16,-22 1 0,22-1 0,0 0 15,0 21-15,21-21 0,0 1 16,0 20-16,0-21 0,0 0 0,0 0 16,0 1-16,0-1 0,0 0 15,0 0-15,0 0 0,21-21 16,0 0-16,0 0 0,0 0 15,1 0-15,-1 0 0,21 0 0</inkml:trace>
  <inkml:trace contextRef="#ctx0" brushRef="#br0" timeOffset="77442.21">17780 5122 0,'0'-21'15,"0"42"-15,21-63 0,-21 63 31,-21 0-31,21 1 16,0 20-16,-21-21 0,0 21 0,-1-20 16,22-1-16,0 21 0,-21-21 0,0 0 15,0 1-15,21 20 0,0-21 16,-21 0-16,21 0 0,-21-21 0,21 22 16,0-1-16,0 0 15,0-42 16,0 0-15,0-1-16,21 1 0,0 0 16,-21 0-16,21 0 0,-21-22 0,0 22 15,21 0-15,-21-21 0,21 21 16,-21-1-16,0-20 0,0 21 0,22-21 16,-22 20-16,21 1 0,0 0 15,0 0-15,0 21 0,0 0 16,1 0-16,-1 0 15,0 0-15,0 0 0,0 21 0,0 0 16,-21 0-16,22 1 0,-22-1 16,0 0-16,0 0 0,-22 0 15,1 0-15,0 1 16,0-22-16,0 21 0,-22 0 0,22-21 16,0 0-16,-21 21 0,21-21 0,-1 0 15,1 0-15,0 0 0,0 0 0,21 21 31,0 0-15,21 1-16,0-1 0,0-21 16,1 21-16,-1 0 0,-21 0 0,21-21 15,0 21-15,0 1 0,0-22 16,1 21-16,-1 0 0,-21 0 16,21-21-16,-21 21 0,21-21 31</inkml:trace>
  <inkml:trace contextRef="#ctx0" brushRef="#br0" timeOffset="77656.73">18267 5588 0,'0'-21'15,"0"42"-15,21-42 16,-21 42-1,0 0-15,0 0 16,0 1-16,0-1 0,0 0 16,-21 0-16,0 0 0,21 0 15,-22-21-15,1 22 0,21-1 0,-21 0 16,0-21-16,0 21 0,0-21 0,-1 0 16,1 21-16,0-21 0,0 0 0,0 0 15,0 0-15</inkml:trace>
  <inkml:trace contextRef="#ctx0" brushRef="#br0" timeOffset="78212.47">19431 5144 0,'0'0'0,"21"-22"0,0 22 16,0-21-16,-21 0 0,-21 42 47,0 22-47,0-22 0,21 0 0,-21 21 15,0 1-15,-1-22 0,22 21 16,-21 0-16,0-20 0,21 20 0,-21-21 16,21 0-16,-21 22 0,21-22 0,-21 0 15,21 0-15,0 0 0,0 0 0,0 1 16,-22-22-16,22-22 47</inkml:trace>
  <inkml:trace contextRef="#ctx0" brushRef="#br0" timeOffset="78470.99">19262 5249 0,'0'-84'16,"0"211"-16,0-170 0,0-62 0,0 83 0,21 22 15,0 0 1,0 0-16,0 22 0,0-22 0,22 42 16,-22-21-16,21 0 0,-21 22 0,22-22 15,-22 0-15,0 21 0,0-21 16,0 1-16,1 20 0,-1-21 0,0 0 16,-21 0-16,21 1 0,-21-1 15,0 0-15,21-21 16,0 0 15,-21-21-31,0 0 16,22-1-16,-1 1 0</inkml:trace>
  <inkml:trace contextRef="#ctx0" brushRef="#br0" timeOffset="78708.55">19981 5059 0,'0'-42'0,"0"-1"31,0 128-31,-21-170 16,0 106-16,21 1 0,0 20 0,-21-21 16,21 21-16,-21-20 0,-1 20 0,22 0 15,0-21-15,-21 22 0,21-22 0,-21 21 16,21-21-16,-21 22 0,21-22 16,0 0-16,0 0 0,-21 0 0,21 1 15,0-1-15,0 0 0,21-21 47,0-21-47,-21 0 0</inkml:trace>
  <inkml:trace contextRef="#ctx0" brushRef="#br0" timeOffset="79144.74">20214 5144 0,'0'-22'0,"0"65"0,0-64 0,21-22 16,-21 22-16,0 0 15,0 42 1,0 0 0,0 0-16,-21 1 0,0-1 0,21 0 15,-21 21-15,0-21 0,-1 22 0,1-22 16,21 21-16,-21-21 0,0 22 16,21-22-16,0 0 0,0 0 0,0 0 15,0 1-15,0-1 0,0 0 16,21-21-16,0 0 15,0 0-15,1 0 0,-1 0 16,21 0-16,-21 0 0,22-21 0,-22 21 16,0-21-16,21-1 0,-21 1 0,1 0 15,-1 0-15,0 0 0,0-22 0,-21 22 16,21 0-16,-21-21 0,0-1 16,0 22-16,-21-21 0,0 21 0,0 0 15,0-1-15,-1 1 0,-20 21 16,21 0-16,0 0 0,-22 0 0,22 0 15,-21 0-15,21 0 0,0 0 16,-1 21-16,22 1 0,-21-22 16,21 21-16,21-21 15,1 0 1,-1 0-16,0 0 0,21 0 0,-21 0 16,22 0-16,-1 0 0,-21 0 0</inkml:trace>
  <inkml:trace contextRef="#ctx0" brushRef="#br0" timeOffset="79656.21">20786 5059 0,'0'-21'0,"21"21"32,0 0-32,0 0 15,0 0-15,0 0 0,1-21 0,-1 21 16,0 0-16,0 0 0,0 0 0,0 0 15,1 0-15,-1 0 0,0 0 16,0 0-16,0 0 16,-21-22-1,-21 22 17,0 0-17,0 0 1,0 0-1,-1 0 1,22 22-16,-21-22 0,21 21 16,0 0-16,0 0 0,-21 0 15,21 0-15,-21 1 16,21-1-16,0 21 0,0-21 0,0 0 16,0 1-16,0-1 0,0 21 0,-21-21 15,21 0-15,-21 1 0,21-1 0,0 0 16,0 0-16,-22 0 0,22 0 15,-21 1-15,21-1 16,0 0-16,-21-21 16,21-21 31,0 0-47,0-1 15,21 22-15,-21-21 0</inkml:trace>
  <inkml:trace contextRef="#ctx0" brushRef="#br0" timeOffset="80424.89">21653 4699 0,'0'0'0,"-21"-21"0,0 21 16,21-21 0,21 21-1,22 0-15,-22 0 16,0-21-16,21 21 0,-21 0 16,22-22-16,-1 22 0,0 0 0,-20 0 15,20 0-15,0 0 0,1-21 0,-22 21 16,0 0-16,21 0 0,-21 0 15,1 0-15,-22 21 32,0 1-17,-22-1-15,22 0 16,0 0-16,0 0 0,0 0 0,0 1 16,0 20-16,-21-21 0,21 21 0,0 1 15,0-22-15,0 21 0,0 1 16,-21-1-16,21 0 0,0 1 0,0-1 15,0-21-15,-21 21 0,21 1 0,0-22 16,-21 21-16,21-21 0,0 22 16,0-22-16,0 21 0,0-21 15,-21 1-15,21-1 0,0 21 0,0-21 16,0 0-16,-22 1 0,22-1 0,0 0 16,0 0-16,0 0 0,-21 0 15,0-21-15,0 0 0,0 22 16,0-22-16,-1 0 0,1 0 0,-21 0 15,21 0-15,0 0 0,-22 0 0,22 0 16,0 0-16,-21 0 0,20 0 0,1 0 16,0 0-16,0 0 0,0 0 15,0 0 1,21-22 15,0 1-15,21 21-16,0 0 0</inkml:trace>
  <inkml:trace contextRef="#ctx0" brushRef="#br0" timeOffset="82604.64">720 8297 0,'0'-21'0,"0"0"16,0 0-16,0 0 15,0 42 16,0 0-15,0 21-16,0-20 0,0 20 16,0-21-16,0 21 0,0-20 0,-22 20 15,1-21-15,0 21 0,0-20 16,21-1-16,-21 21 0,0-21 16,21 0-16,-22-21 0,22-21 46,22 21-30,-1 0-16,0-21 0,0 21 16,0 0-16,0-21 15,1 21-15,-1 0 0,0 0 0,21-21 16,-21 0-16,22 21 0,-22-22 16,0 22-16,21-21 0,-20 21 15,-1-21-15,0 21 0,-21-21 16,0 0-16,0 0 15,0-1 1,-21 22 0,0 22-1,-1-1-15,22 0 0,-21 0 16,21 0-16,0 0 0,-21 1 0,0 20 16,21-21-16,0 0 0,-21 0 15,0 22-15,21-22 0,0 0 0,0 0 16,0 0-16,0 1 15,0-1 1,21-42 15</inkml:trace>
  <inkml:trace contextRef="#ctx0" brushRef="#br0" timeOffset="82917.56">1355 8615 0,'0'-21'31,"21"21"-15,0 0-16,-21-21 0,21-1 15,-21 1 1,-21 21 15,0 0-31,0 0 16,21 21-1,-22-21-15,22 22 16</inkml:trace>
  <inkml:trace contextRef="#ctx0" brushRef="#br0" timeOffset="85887.21">2921 7832 0,'0'0'0,"0"-21"0,0-1 32,-21 22-17,0 22 1,-1-1-16,22 0 0,-21 0 15,0 0-15,0 22 0,0-1 0,0 0 16,-1 22-16,22-22 0,-21 22 16,0-22-16,0 21 0,0 1 0,0-22 15,-22 1-15,43 20 0,-21-21 0,0 1 16,0-1-16,0 0 0,21 1 16,0-22-16,-22 21 0,22-21 0,-21 1 15,21-1-15,0 0 0,0 0 16,0-42 15,0 0-31,21 0 0,1-1 16,-1-20-16,0 21 0,0-21 0,0-1 15,0 1-15,22 0 0,-22-1 16,0 1-16,0-22 0,22 22 0,-22-21 16,0 20-16,0-20 0,0 20 0,0-20 15,-21 21-15,0-1 0,22 1 16,-22 21-16,0 0 0,21-1 0,-21 1 15,0 0-15,0 42 16,0 0 0,0 22-16,0-1 0,0 0 15,21 22-15,-21-22 0,0 22 16,0-1-16,0 1 0,0-22 0,0 22 16,0-22-16,0 21 0,0-20 0,0-1 15,0 0-15,0 1 0,0-1 16,0 0-16,-21-20 0,21 20 0,0-21 15,0 0-15,0 0 0,0 1 16,0-1-16,0-42 31,0-1-15,-21 22-16,-1-21 0,22 0 0,-21 0 16</inkml:trace>
  <inkml:trace contextRef="#ctx0" brushRef="#br0" timeOffset="86069.87">2625 8678 0,'0'0'16,"0"-21"-16,21 21 15,-21-21-15,21 21 16,0 0-16,0 0 0,0 0 0,22-21 16,-22 21-16,0 0 0,21 0 15,-20-21-15,-1 21 0,0 0 0,21 0 16,-21-21-16,1 21 0,-1 0 15,0-22-15</inkml:trace>
  <inkml:trace contextRef="#ctx0" brushRef="#br0" timeOffset="86578.43">3408 8530 0,'21'-21'16,"0"0"-16,0 0 0,0 21 16,-21-21-16,22 21 0,-1-22 15,-21 1-15,21 0 16,-21 0-16,0 0 0,-21 21 31,0 0-31,-1 0 0,1 21 16,0-21-16,-21 21 0,21 0 0,-22 0 15,22 1-15,0 20 0,-21-21 0,20 0 16,1 0-16,21 1 0,0-1 16,0 0-16,0 0 0,0 0 15,21 0-15,1-21 16,-1 0-16,0 0 0,0 22 16,21-22-16,1 0 15,-1 21-15,-42 0 0,21-21 16,-21 21-16,0 0 15,0 0-15,-21 1 16,0-22-16,0 0 0,0 21 16,-22-21-16,22 0 0,0 0 0,-21 0 15,20 0-15,1 0 0,0 0 0,0 0 16,0 0-16,0 0 0,-1 0 16,1 0-1,21-21-15,0-1 16,21 22-1,-21-21-15,22 21 0,-1-21 16,0 21-16,21-21 0</inkml:trace>
  <inkml:trace contextRef="#ctx0" brushRef="#br0" timeOffset="87072.5">3979 8467 0,'0'-21'0,"0"42"0,21-64 0,-21 22 16,0 0-16,0 0 15,0 0-15,0 0 16,-21 21 0,0 0-16,0 0 0,21 21 15,-42 0-15,20 0 0,1-21 16,0 21-16,0 0 0,21 1 0,-21-1 15,0 0-15,21 0 0,0 0 16,0 0-16,0 1 16,21-22-16,0 21 15,0-21-15,0 0 0,0 0 0,1 21 16,-1-21-16,0 21 16,0-21-16,0 21 15,-21 0-15,0 1 16,0-1-16,-21 0 15,0-21-15,0 0 0,0 21 16,-22-21-16,22 21 0,0-21 0,-21 0 16,20 0-16,-20 21 0,21-21 15,-21 0-15,20 0 0,1 0 0,0 0 16,0 0-16,0 0 0,0-21 16,21 0-1,21 0 1,0 21-16,0-21 0,0 21 15,0 0-15,22-21 0,-22 21 16</inkml:trace>
  <inkml:trace contextRef="#ctx0" brushRef="#br0" timeOffset="87332.52">4254 8446 0,'0'21'47,"0"0"-47,-21-21 0,21 21 15,-21 0-15,0 0 0,21 1 0,0-1 16,0 0-16,-21 0 0,21 0 0,-21 0 16,21 1-16,0-1 15,0 0-15,0-42 47,0 0-47,21 21 0</inkml:trace>
  <inkml:trace contextRef="#ctx0" brushRef="#br0" timeOffset="87640.44">4339 8128 0,'0'0'15,"-21"0"-15,0 0 0,0 21 16,21 0 0,0 1-16,0-1 0,21-21 31,0 0-31,0 0 16,0 0-16,0-21 15,-21-1-15,0 1 16,0 0-1,-21 0-15,0 21 16,21-21-16,-21 21 0,0 0 16,0 0-16,-1 21 15,22 0-15,0 0 0,0 0 16,0 1-16,0-1 16,0 0-16</inkml:trace>
  <inkml:trace contextRef="#ctx0" brushRef="#br0" timeOffset="88380.64">4953 8424 0,'0'0'0,"0"-63"15,0 42-15,0 0 16,0-1-16,-21 22 16,0 0-16,-1 0 0,1 0 0,0 0 15,0 0-15,-21 22 0,20-1 16,1 0-16,0 0 0,0 0 0,-21 0 16,42 1-16,-22-1 0,1 0 15,0 0-15,21 21 0,0-20 16,0-1-16,0 0 0,0 0 15,21-21-15,0 0 0,1 0 16,-1 0-16,0 0 0,21 0 16,-21 0-16,22 0 0,-22-21 0,21 0 15,-21 21-15,1-21 0,20-1 0,-21 1 16,0 0-16,0 0 0,-21 0 16,22 0-16,-22-1 15,0 1-15,-22 21 31,22 21-15,0 1-16,0-1 0,0 0 16,0 0-16,0 21 0,-21-20 0,21 20 15,0-21-15,0 21 0,0 1 0,0-1 16,0 0-16,0 1 0,0-1 16,0 22-16,0-22 0,0 0 0,-21 1 15,21-1-15,0 0 0,0 22 0,-21-22 16,21 0-16,0 1 0,-21-1 0,0 22 15,-1-22-15,1 0 16,0 22-16,0-22 0,0 22 0,0-22 0,-22 0 16,1 22-16,21-22 0,-22 0 15,1 1-15,0-1 0,-1-21 0,22 22 16,-21-22-16,0 0 0,-1 0 16,1-21-16,0 0 0,-1 0 0,1 0 15,0 0-15,-1-21 0,1 0 0,0 0 16,20-1-16,-20-20 0,21 0 0,0 21 15,0-43-15,21 22 0,-22-1 16,22 1-16,0-21 0,0 20 0,0 1 16,22 0-16,-1-22 0,0 22 0,0-1 15,0 1-15,0 0 0,22-1 0,-22 1 16,0 0-16,0-1 0</inkml:trace>
  <inkml:trace contextRef="#ctx0" brushRef="#br0" timeOffset="88912.16">5355 8234 0,'0'0'0,"-21"0"31,0 21-31,21 0 16,-21 0-16,21 1 16,-22-1-16,22 0 0,0 21 0,-21-21 15,21 1-15,0-1 0,0 0 0,0 0 16,0 0-16,0 0 16,0-42 15,0 0-16,0 0-15,0 0 16,0 0-16,0-1 0,0 1 0,0 0 16,0 0-16,21 0 0,-21 0 15,22-1-15,-1 1 0,0-21 16,0 42-16,0 0 0,0-21 16,1 21-16,-1 0 0,0 0 15,0 21-15,0 0 0,-21 0 0,0 0 16,21 1-16,-21-1 0,0 0 15,0 0-15,0 0 0,0 0 0,0 1 16,0-1-16,0 0 0,0 0 0,-21-21 16,21 21-16,-21 0 0,21 1 15,-21-22 1,21-22 15,21 1-31,0 0 0,0 0 16</inkml:trace>
  <inkml:trace contextRef="#ctx0" brushRef="#br0" timeOffset="89588.46">5842 8234 0,'21'-21'16,"-42"42"-16,42-21 31,-21 21-31,0 0 0,-21-21 0,21 43 16,0-22-16,0 0 0,0 0 15,-21 0-15,21 0 0,0 1 16,0-1-16,0 0 0,0 0 16,0 0-16,-21-21 0,21 21 15,0-42 17,0 0-17,0 0-15,0 0 16,0 0-16,21-1 0,-21 1 0,0 0 15,21 0-15,0 0 0,-21 0 0,21 21 16,0-22-16,1 1 0,-22 0 0,21 21 16,-21-21-16,21 21 15,0 0-15,0 0 0,0 0 16,1 0-16,-1 21 0,0 0 16,-21 0-16,0 1 15,0-1-15,0 0 0,0 0 0,0 0 16,0 0-16,0 1 0,0-1 15,0 0-15,0-42 47,0 0-31,0-1-16,21 1 0,-21 0 16,21 0-16,0 0 15,1-22-15,-1 22 0,0 0 0,0 0 16,0 0-16,0 21 0,1-21 0,-1 21 15,0 0-15,0 0 0,0 0 16,-21 21-16,0 0 0,21 0 16,-21 0-16,0 0 0,0 1 0,0-1 15,0 0-15,0 0 0,0 0 16,0 0-16,0 1 0,-21-1 0,21 0 16,-21 0-16,21 0 15,-21-21-15,42-21 47,0 0-31,0 0-16</inkml:trace>
  <inkml:trace contextRef="#ctx0" brushRef="#br0" timeOffset="89948.38">6667 8319 0,'22'0'32,"-22"-22"-32,21 22 15,0 0-15,0 0 16,0-21-16,0 0 0,1 21 0,-22-21 16,21 21-16,0-21 0,-21 0 0,21 21 15,-21-22-15,-21 22 31,0 22-15,0-22-16,-1 21 0,1 0 0,21 0 16,-21 0-16,0 0 0,21 1 0,0 20 15,-21-21-15,21 0 0,0 0 16,0 1-16,0-1 0,0 0 16,0 0-1,21-21-15,0 0 0,0 0 16,0 0-16,1 0 0,-1 0 15,0 0-15,0-21 0,0 0 0,0 21 16,1-21-16</inkml:trace>
  <inkml:trace contextRef="#ctx0" brushRef="#br0" timeOffset="90393.71">7112 8213 0,'0'0'31,"-21"21"-31,21 0 15,0 0-15,-21 0 0,21 1 16,-22-22-16,22 21 0,-21 0 16,21 0-16,0 0 0,0 0 15,-21-21-15,21 22 0,-21-22 0,21-22 63,0 1-63,21 0 15,-21 0-15,21 0 0,0 0 16,1-1-16,-22-20 0,21 21 0,0 0 16,0 0-16,0-1 0,0 22 15,1 0-15,-22-21 0,21 21 0,0 0 16,-21 21-16,0 1 16,21-22-16,-21 21 0,0 0 0,0 0 15,0 0-15,0 22 0,0-22 0,0 0 16,0 0-16,0 0 0,0 0 15,0 1-15,0-1 0,-21 0 16,21-42 47,0 0-63</inkml:trace>
  <inkml:trace contextRef="#ctx0" brushRef="#br0" timeOffset="90720.1">7662 7684 0,'0'0'16,"0"-22"-16,0 44 31,0-1-16,0 0-15,0 0 0,-21 0 16,21 22-16,-21-1 0,0-21 16,21 21-16,-21 1 0,-1-1 0,22 22 15,-21-22-15,0 0 0,0 1 0,21-1 16,-21-21-16,21 21 0,-21 1 0,21-22 16,0 0-16,0 0 0,0 0 15,0 1-15,0-1 0,0 0 16,21-21-1,0 0 1,0-21-16,0 21 16,0-21-16,1 21 0</inkml:trace>
  <inkml:trace contextRef="#ctx0" brushRef="#br0" timeOffset="90928.22">7493 8192 0,'-21'-22'0,"84"44"0,-105-22 0,0-22 16,42 1-16,21 0 16,0 21-16,0 0 15,0-21-15,0 21 16,1 0-16,-1-21 0,0 21 16,-21-21-16,21 21 0,-21-22 15,0 1 1</inkml:trace>
  <inkml:trace contextRef="#ctx0" brushRef="#br0" timeOffset="91827.08">9440 7430 0,'21'-22'0,"-42"44"0,42-65 15,1 22-15,-22 0 0,0 0 0,0 0 16,0-1-16,-22 1 16,1 0-16,0 21 0,0 0 15,-21 0-15,20 0 0,1 0 0,-21 0 16,21 0-16,0 0 0,-22 0 0,22 21 15,-21 0-15,-1 1 0,1 20 16,0 0-16,-1 22 0,22-22 0,-21 22 16,0-1-16,20 1 0,1 20 0,-21-20 15,42 20-15,-21-20 0,0-1 16,-1 22-16,1-21 0,0-1 16,21-21-16,0 22 0,0-22 0,0 1 0,0-22 15,0 21-15,21-21 0,0 0 0,1 1 16,-1-22-16,21 0 15,-21 0-15,22 0 0,-1 0 0,0 0 16,1 0-16,20 0 0,-21-22 0,1 1 16,20 0-16,-20 0 0,20-21 0,-21 20 15,1-20-15,20 0 0,-20-1 0,-1 1 16,0 0-16,-21-22 0,1 1 16,20 20-16,-42-20 0,0-1 0,0 22 15,0-21-15,0-1 0,0 1 0,0-1 16,-21 22-16,0-22 0,-22 1 15,22 20-15,-64-41 16,43 63-16,-21-1 0,20 1 0,1 21 16,0 0-16,-1 0 0,1 21 0,-22 1 15,22 20-15,21 0 0,-21 1 16,-1-1-16,22 21 0,0-20 0,0 20 16,0 1-16,21-1 0,0-20 0,0 20 15,0 1-15,0-22 0,0 21 16,0-20-16,0-1 0,21 0 0,21 1 15,-21-22-15,0 0 0,22 0 0,-1 0 16,0-21-16</inkml:trace>
  <inkml:trace contextRef="#ctx0" brushRef="#br0" timeOffset="92196.4">9842 7959 0,'22'0'0,"-44"0"0,44 21 31,-22 0-31,0 0 16,0 0-16,-22 22 0,22-22 0,-21 21 15,0 1-15,0-1 0,21 0 0,-21 1 16,0-1-16,-1 21 0,1-20 16,0-1-16,-21 22 0,21-1 0,-1 1 0,1-1 15,0 1-15,0-1 0,0 1 16,0 20-16,-1-20 0,22-1 15,0 1-15,-21-22 0,21 22 0,-21-1 0,21-21 16,-21 22-16,21-22 0,0 1 16,0-1-16,-21 0 0,21-21 0,0 1 15,0-1-15,0 0 0,0 0 0,0-42 32,0 0-32,0 0 0,0-1 0,0 1 15,0-21-15,0 0 0,0-1 0,0-105 16,0 106-16,21-22 15,-21-20-15,21 20 0,-21-21 0,21 22 16</inkml:trace>
  <inkml:trace contextRef="#ctx0" brushRef="#br0" timeOffset="92497.35">9631 8319 0,'84'-212'16,"-41"127"-1,-170 382-15,275-615 0,-127 297 0,0 0 16,22 0-16,-22 21 0,0 0 15,0 0-15,0 0 0,0 0 0,1 21 16,-1-21-16,0 21 0,0 21 16,-21-21-16,0 1 0,0 20 0,0-21 15,0 21-15,-21-20 0,0-1 0,0 0 16,-1 21-16,1-21 0,0 1 16,-21-22-16,21 21 0,-1 0 0,1-21 15,0 0-15,0 21 0,0-21 16,42 0 31,0 0-47,0 0 15,0 0-15,1-21 0,-1 21 0,0 0 16</inkml:trace>
  <inkml:trace contextRef="#ctx0" brushRef="#br0" timeOffset="93268.92">10012 8319 0,'0'0'15,"21"-22"1,-21 1-16,21 0 16,0 0-16,0 21 15,-21-21-15,22 0 0,-1-1 16,0 22-16,0-21 0,0 0 0,0 0 16,1 0-16,-1 0 0,0 21 0,0-22 15,0 22-15,-21-21 16,0 42-1,0 1-15,0-1 16,0 0-16,0 0 0,0 0 16,0 0-16,0 1 0,-21-1 15,21 0-15,0 0 0,0 0 16,21-21 15,0 0-31,1 0 16,-1 0-16,0 0 15,0 0-15,-21-21 0,21 21 0,0-21 16,1 21-16,-1-21 0,0 21 16,0-21-16,0-1 0,0 22 0,1-21 15,-1 0-15,0 0 0,0 21 0,-21-21 16,21 0-16,0-1 0,-21 1 16,0 0-1,-21 21 1,0 0-16,0 0 0,0 0 15,0 0-15,-1 0 0,1 21 16,0-21-16,21 21 0,0 1 0,-21-22 16,21 21-16,-21 0 0,21 0 0,0 0 15,0 0-15,0 1 16,0-1-16,21-21 16,-21 21-16,21-21 15,0 0-15,0 0 0,1 0 16,-1 0-16,-21-21 0,21 21 0,0-21 15,0-1 1,0 1-16,-21 0 0,0 0 16,22 21-16,-22-21 0,21 0 0,-21-1 15,0 1-15,0 0 0,0 42 47,0 0-47,0 1 0,0-1 0,0 0 16,0 0-16,0 0 0,-21 0 0,21 1 15,0-1-15,0 0 0,0 0 0,0 0 16,0 0-16,0 1 16,21-22-1,0 0-15,0 0 16,0 0-16,0-22 0,1 1 0,-1 21 16,0-21-16,0 0 0,21 0 0</inkml:trace>
  <inkml:trace contextRef="#ctx0" brushRef="#br0" timeOffset="93588.54">11472 7493 0,'0'-42'15,"0"-1"-15,0-41 16,0 41-16,0 255 0,0-445 0,0 212 16,0 0-16,-21 21 0,0 21 15,0 0-15,21 0 16,-21 1-16,21 20 0,-22 0 0,22-21 15,-21 43-15,0-22 0,0 1 0,21-1 16,-21 0-16,0 22 0,-1-22 0,1 0 16,0 22-16,21-22 0,-21 1 15,21-1-15,-21 0 0,21-21 0,0 22 16,0-22-16,0 0 0,0 0 0,0 0 16,0 1-16,0-1 0,0 0 15,21-21-15,0 0 16,0 0-1,0-21-15,1 0 0,-1 21 0,0-22 16,0 1-16,21 0 0,-20 0 0,-1 0 16</inkml:trace>
  <inkml:trace contextRef="#ctx0" brushRef="#br0" timeOffset="94488.58">11515 7938 0,'21'-64'47,"-42"106"-31,21-20-16,0-1 0,0 0 15,0 0-15,0 0 0,-22 0 16,22 1-16,0 20 0,0-21 0,0 0 0,0 0 16,0 1-16,22-1 15,-22 0-15,21-21 0,0 0 16,0 21-16,0-21 0,0 0 0,1 0 16,-1 0-16,0 0 0,0 0 0,0 0 15,0-21-15,1 21 0,-1-21 0,0 0 16,0 21-16,0-22 0,-21 1 0,0 0 15,0 0-15,21-21 0,-21 20 16,0 1-16,0-21 0,0 21 0,0 0 16,-21-1-16,21 1 0,-21 0 0,0 21 15,0 0-15,0 0 0,-1 0 0,1 0 16,0 0-16,-21 21 0,21 0 0,-1 1 16,1-1-16,0 0 15,0 21-15,21-21 0,0 1 0,0-1 16,0 0-16,0 0 0,0 0 0,0 0 15,21-21-15,0 22 16,0-22-16,1 0 0,20 0 0,-21 0 16,0 0-16,0 0 0,22-22 15,-22 22-15,0-21 0,0 0 0,0 21 16,1-21-16,-1 0 0,0 0 0,0-1 16,0 1-16,0 0 0,1 0 15,-22 0-15,0 0 0,21 21 16,-21 21 15,0 0-31,0 0 0,0 0 0,0 0 16,0 1-16,0-1 0,0 0 0,-21 0 15,21 0-15,0 0 0,0 1 16,0-1-16,0 0 0,21-21 16,-21 21-16,21-21 15,0 0-15,0 0 0,0 0 16,1 0-16,-1 0 0,0 0 0,0-21 15,0 0-15,0 21 0,-21-21 0,22 21 16,-1-22-16,0 1 0,0 0 16,0 0-16,0-21 0,1 20 0,-22 1 15,21-21-15,0 21 0,-21 0 0,0-1 16,0 1-16,0 0 16,-21 21-1,0 21 1,21 0-16,-22 1 0,22-1 15,0 0-15,0 0 0,0 0 16,0 0-16,0 1 16,0-1-16,0 0 0,0 0 15,22-21-15,-22 21 0,0 0 16,21 1-16,-21-1 16,0 0-16,0 0 15,0 0-15,-21-21 16,-1 0-16,22 21 15,-21-21-15,0 0 0,0 0 16,0 0 0,21-21-16,-21 0 0,21 0 15,0 0-15,0 0 0</inkml:trace>
  <inkml:trace contextRef="#ctx0" brushRef="#br0" timeOffset="94744.11">11303 7662 0,'-21'0'0,"42"0"0,-63 0 16,20 0-16,1 0 0,21-21 0,21 21 16,1-21-1,-1 21-15,21 0 0,-21 0 16,22 0-16,-1-21 0,0 21 0,1 0 15,-1 0-15,0 0 0,-21 0 0,22 0 16,-1 0-16,-21 0 0,0 0 0,1 0 16,-1 0-16,0 0 0,0 0 15,-21-21-15,21 21 16,0 0-16</inkml:trace>
  <inkml:trace contextRef="#ctx0" brushRef="#br0" timeOffset="95036.62">12975 7705 0,'0'-21'63,"0"42"-16,0 0-32,0 0-15</inkml:trace>
  <inkml:trace contextRef="#ctx0" brushRef="#br0" timeOffset="95264.12">12912 8170 0,'0'22'15,"0"-44"-15,-22 44 0,22-1 16,0-42 62,0-1-62,22 1-16,-1 21 0</inkml:trace>
  <inkml:trace contextRef="#ctx0" brushRef="#br0" timeOffset="96060.35">13885 7324 0,'0'0'15,"0"-21"-15,0-1 0,0 1 16,0 0-16,0 0 16,21 21-16,1 0 0,-1-21 15,0 21-15,21 0 0,-21 0 0,22 0 16,-1 0-16,-21 0 0,22 0 0,-1 0 15,-21 0-15,0 0 0,0 0 0,1 0 16,-1 0-16,0 0 16,0 0-16,-42 0 31,0 0-31,0 0 0,-1 0 16,1-21-16,0 21 0,0 0 15,0 0-15,0 0 0,-22 0 0,22 0 16,0 0-16,0-22 0,0 22 0,-1 0 15,1 0-15,0 0 0,0 0 16,0 0-16,0 0 16,21 22-16,-22-22 15,1 21-15,21 0 0,0 0 16,-21 0-16,0 0 0,0 1 16,21-1-16,0 21 0,0-21 15,-21 0-15,21 1 0,-22 20 0,1-21 16,21 0-16,0 22 0,0-22 0,0 21 15,-21-21-15,21 22 0,0-22 0,-21 0 16,21 21-16,0 1 0,0-22 0,0 21 16,-21 0-16,21 1 0,0-22 15,-21 21-15,21 1 0,0-22 0,0 21 16,0-21-16,0 22 0,0-22 0,0 0 16,0 21-16,0-21 0,0 1 0,0-1 15,0 0-15,0 0 0,0 0 16,0 0-16,21 1 0,0-22 15,-21 21-15,21-21 0,0 21 16,0-21-16,1 0 0,-1 0 16,0 0-16,0 0 0,0 0 0,0 0 15,1 0-15,20 0 0,-21 0 0,0 0 16,0 0-16,1 0 0,-1 0 16,0 0-16,-21-21 15,21 21 1,-21-21-16</inkml:trace>
  <inkml:trace contextRef="#ctx0" brushRef="#br0" timeOffset="97512.18">14732 7747 0,'0'0'0,"-21"0"0,0 0 15,-1 0 17,44 0-1,-1-21-31,0 21 15,0 0-15,0 0 0,0 0 16,22 0-16,-22-21 0,0 21 16,21 0-16,-20 0 0,20 0 0,0 0 15,-21 0-15,1 0 0,-1 0 0,0 0 16,0-21-16,-21 42 109,-21-21-93,0 0-16,0 21 0,-1-21 16</inkml:trace>
  <inkml:trace contextRef="#ctx0" brushRef="#br0" timeOffset="98504.59">14690 7980 0,'0'0'0,"21"0"62,0 0-62,0 0 16,0 0-16,0 0 15,1 0-15,-1 0 0,0 0 16,0 0-16,0 0 0,0 0 0,22 0 16,-22 0-16,0 0 0,0-21 0,22 21 15,-22 0-15,0 0 0,0 0 16,0 0-16,0 0 0,-21-21 31,-21 21 250,0 0 63,0 0-328,0 0-1</inkml:trace>
  <inkml:trace contextRef="#ctx0" brushRef="#br0" timeOffset="100636.37">15790 8086 0,'0'-21'63,"0"42"-32,0 0-15,0 0-16,0 0 15,0 0 1,0 1-16,-21-22 16,0 0 15,21-22-15,-21 1-16,21 0 15,0 0-15,0 0 16,0 0-16,0-1 15,0 44 17,21-1-17,-21 0-15,0 0 16,0 0 0,0 0-16,-21-21 31,21-21 0,0 0-15,0 0-16,0 0 15,21 21-15,0 0 16,0 0 0,-21 21-16,21 0 15,-21 0-15,0 0 0,0 1 16,0-1-16,0 21 0,0-21 0,-21 0 15,0 1-15,0-1 0,0 0 16,0 0-16,-22-21 0,22 21 0,0 0 16,0-21-16,0 22 0,-1-22 15,1 0 1,21-22 0</inkml:trace>
  <inkml:trace contextRef="#ctx0" brushRef="#br0" timeOffset="101061.07">16489 7472 0,'0'-21'0,"0"42"0,0-63 0,0 20 16,21 1-16,-21 0 15,0 42 17,0 22-17,0-22-15,0 0 0,0 21 16,0-21-16,0 22 0,0-1 0,0 0 15,0 1-15,0-22 0,0 21 0,0 1 16,0-22-16,-21 21 0,21 0 0,-21-20 16,21-1-16,0 0 0,0 0 0,-22 0 15,22 0-15,0 1 0,0-1 16,0-42 15,0-1-15,0 1-16,0 0 15,0 0-15,0 0 0</inkml:trace>
  <inkml:trace contextRef="#ctx0" brushRef="#br0" timeOffset="101392.46">16235 7726 0,'-21'0'0,"126"0"0,-189 0 0,20 0 0,43 0 16,0 0-16,21-21 15,21 21 1,0 0-16,22 0 0,-1 0 0,0 0 16,1-21-16,20 21 0,-21 0 15,1 0-15,-1 0 0,0 0 16,1 0-16,-1 0 0,0-22 0,-20 22 16,20 0-16,-21 0 0,0 0 0,0 0 15,1 0-15,-22-21 47,0 0 0,21 21-31</inkml:trace>
  <inkml:trace contextRef="#ctx0" brushRef="#br0" timeOffset="101788.55">17335 7599 0,'0'21'0,"0"-42"0,-21 42 0,0-21 16,42 0 31,22 0-47,-22 0 0,0 0 0,21 0 16,-21 0-16,1 0 0,20 0 0,-21 0 15,0 0-15,22 0 0,-22 0 16,0 0-16,0 0 0,0 0 0,0 0 15,1 0-15,-1 0 16,0 0-16,-42 0 78,0 21-78</inkml:trace>
  <inkml:trace contextRef="#ctx0" brushRef="#br0" timeOffset="102082.51">17335 7811 0,'127'-43'0,"-254"86"0,106-43 15,42 0 16,1 0-31,-1 21 0,21-21 16,-21 0-16,0 0 0,1 0 0,20 0 16,-21 0-16,0 0 0,0 0 0,22 0 15,-22 0-15,0 0 0,0 0 16,0 0-16,1 0 16,-1 0-1</inkml:trace>
  <inkml:trace contextRef="#ctx0" brushRef="#br0" timeOffset="102430.42">18288 8043 0,'-21'0'15,"0"0"1,42 0 46,0 0-62,0 0 32,-21 22-32,0-1 0,0 0 15,0 0-15,0 0 0,0 0 0,0 1 16,0-1-16,-21 0 0,0-21 0,0 21 16,-1 0-16,1 0 0,0-21 15,0 22-15,0-22 0,0 0 16,-1 0-16,1 0 0</inkml:trace>
  <inkml:trace contextRef="#ctx0" brushRef="#br0" timeOffset="103155.02">19135 7493 0,'-22'0'0,"1"0"16,-21 0-16,21 0 0,0 21 16,-1-21-16,1 0 15,0 0-15,21 21 0,-21-21 16,42 0 15,0 0-31,0 0 0,1 0 0,-1 0 16,0 0-16,0 0 0,0 0 15,0 0-15,1 0 0,20 0 0,-21 0 16,0 0-16,0 0 0,1 0 16,-1 0-16,-42 0 31,-1 0-31,1 0 0,0 0 0,-21 0 15,21 0-15,-1 0 0,-20 0 16,21 0-16,0 0 0,42 0 47,0 0-47,0 0 0,22 0 16,-22 0-16,0 0 0,0 0 0,0-21 15,0 21-15</inkml:trace>
  <inkml:trace contextRef="#ctx0" brushRef="#br0" timeOffset="103572.47">20108 7514 0,'0'0'0,"-21"0"15,0 0-15,0 0 16,42 0 31,0 0-47,0 0 15,22 0-15,-22 0 0,0 0 0,0 0 16,0 0-16,0 0 0,1-21 0,20 21 16,-21 0-16,0 0 0,0 0 15,1 0-15,-1 0 16,-42 0 31,-1 0-47,1 0 15,0 0-15,0 0 16,0 0-16</inkml:trace>
  <inkml:trace contextRef="#ctx0" brushRef="#br0" timeOffset="103857.49">20002 7684 0,'-42'21'15,"21"-21"-15,84-21 0,-105 42 16,63-21 0,0 0-16,1 0 0,20 0 15,-21 0-15,0 0 0,22 0 0,-22 0 16,21 0-16,-21 0 0,0 0 0,1 0 16,-1 0-16,0 0 0,0 0 15,-21-21-15</inkml:trace>
  <inkml:trace contextRef="#ctx0" brushRef="#br0" timeOffset="104181.18">20701 7895 0,'0'-21'47,"21"21"-16,0 0-31,0 0 16,1 21 0,-22 0-1,0 1-15,0-1 0,0 0 0,0 0 16,-22 0-16,1-21 0,0 21 0,0 1 16,0-1-16,0 0 0,-1-21 0,1 21 15,-21 0-15,21-21 0,0 0 0,21 21 16,-22-21-16</inkml:trace>
  <inkml:trace contextRef="#ctx0" brushRef="#br0" timeOffset="104628.08">21632 7239 0,'0'0'0,"0"-21"0,0 0 16,0 0-16,0-1 15,0 44 1,0-1-16,0 0 16,21 0-16,1 21 0,-1 1 15,0-1-15,0-21 0,21 22 16,-20-1-16,-1 0 0,0 1 0,0-1 0,0 0 16,0-21-16,1 22 0,-1-22 0,0 21 15,-21-21-15,0 1 0,21-1 16,-21 0-16,21-21 0,-21 21 15,0 0-15,0-42 47,-21 21-47,21-21 16,0 0-16</inkml:trace>
  <inkml:trace contextRef="#ctx0" brushRef="#br0" timeOffset="104968.45">22098 7324 0,'0'-21'16,"0"-43"15,0 149-31,-21-191 0,0 106 16,21 21-16,-22-21 15,22 21-15,-21 0 0,0 1 16,21-1-16,-21 21 0,0-21 0,0 22 15,-1-1-15,-20 0 0,21-21 0,-21 22 16,-1-1-16,22 0 0,-21-20 0,-1 20 16,22-21-16,-21 0 0,21 0 0,0 22 15,-1-22-15,1-21 0,0 21 16,21 0-16,0 0 0,-21-21 16,21 22-1,21-22 1,0-22-1,0 22-15,1-21 0,-1 0 16,0 21-16,0-21 0,0 0 0,22 0 16,-22-1-16,21 22 0</inkml:trace>
  <inkml:trace contextRef="#ctx0" brushRef="#br0" timeOffset="105440.26">22394 7430 0,'-21'0'15,"21"-22"17,21 22-17,0 0-15,1 0 16,-1 0-16,0-21 0,21 21 0,-21 0 15,1 0-15,-1 0 0,0 0 0,0 0 16,0 0-16,0 0 0,1 0 16,-1 0-1,-21 21 63</inkml:trace>
  <inkml:trace contextRef="#ctx0" brushRef="#br0" timeOffset="105758.3">22394 7641 0,'0'0'0,"-21"0"16,42 0 15,0 0-31,1 0 0,-1 0 16,0 0-16,0 0 0,0 0 0,0 0 16,1 0-16,-1 0 15,0 0-15,0 0 16,0 0-16,0 0 15,1 0-15,-1 0 32,0 0-17,-21-21 1</inkml:trace>
  <inkml:trace contextRef="#ctx0" brushRef="#br0" timeOffset="106225.62">23050 7811 0,'0'21'47,"22"-21"47,-1 0-78,-21 21 15,0 0-31,0 0 16,0 0-16,0 1 15,-21-22-15,21 21 0,-22 0 0,1 0 16,0-21-16,0 21 0,21 0 15,-21-21-15,0 22 0,-1-1 0,1-21 0,0 0 16,21 21-16,-21-21 0,0 0 16</inkml:trace>
  <inkml:trace contextRef="#ctx0" brushRef="#br0" timeOffset="107636.24">23982 7197 0,'-21'21'16,"-1"-21"-1,22 21-15,0 0 0,-21 0 16,0 1-1,21-1-15,0 0 16,21-21 0,0 0-16,1 0 0,-1 0 0,0 0 15,0 0-15,0-21 16,0 0-16,-21-1 0,22 22 16,-22-21-16,0 0 0,0 0 15,0 0 1,-22 21-16,1 0 15,0 0-15,0 0 16,21 21-16,-21-21 0,21 21 0,0 0 16,0 0-16,0 1 15,0-1 1,21-21 0,0 0-16</inkml:trace>
  <inkml:trace contextRef="#ctx0" brushRef="#br0" timeOffset="107973.12">24574 7049 0,'22'0'0,"-65"42"0,64-84 0,22 20 16,-43 1-16,-21 42 31,-1 1-31,22-1 16,-21 0-16,0 0 0,21 21 0,-21 1 15,0-22-15,0 42 0,-22-20 16,22-1-16,0 0 0,0 1 0,-22-1 16,22 0-16,0-20 0,-21 20 0,21 0 15,-1-21-15,-20 1 0,21 20 0,0-21 16,0 0-16,21 0 16,-22 1-16,1-1 15,42-21 32,1-21-47,-1-1 16,0 1-16,0 21 0</inkml:trace>
  <inkml:trace contextRef="#ctx0" brushRef="#br0" timeOffset="108276.06">24553 7535 0,'0'0'15,"-21"0"1,21 22-16,21-22 31,0 0-15,1 0-16,-1 0 0,0 0 16,0 0-16,-21-22 15,0 1 1,-21 21-16,0 0 15,0 0-15,-1 0 0,1 0 16,0 0-16,21 21 0,-21-21 0,0 22 16,21-1-1,21-21 1,0 0 0,0 0-16,0 0 0,1 0 0,-1 0 15,21-21-15</inkml:trace>
  <inkml:trace contextRef="#ctx0" brushRef="#br0" timeOffset="108620.14">25400 7324 0,'0'-21'31,"21"21"0,0 0-15,0 0-16,1 0 0,-1 0 15,0 0-15,0-22 0,0 22 16,0 0-16,1 0 0,-1 0 0,0 0 16,0 0-16,-42 0 109,0 0-109</inkml:trace>
  <inkml:trace contextRef="#ctx0" brushRef="#br0" timeOffset="108914.09">25336 7535 0,'-21'22'0,"106"-86"0,-149 106 0,22-20 15,42-1 1,21-21 0,0 0-16,1 0 15,-1 0-15,0 0 0,0 0 0,0 0 16,0 0-16,1 0 0,-1 0 15,0 0-15,0 0 0,0 0 16,0 0-16,1 0 16,-22-21 15,21-1 0,-21 1-31</inkml:trace>
  <inkml:trace contextRef="#ctx0" brushRef="#br0" timeOffset="109682.34">26077 6879 0,'-21'0'15,"42"0"-15,-63 0 0,42-21 0,21 21 47,0 0-47,0 0 0,22 0 0,-22 0 16,0 0-16,21 0 0,-20-21 0,-1 21 15,21 0-15,-21 0 0,0 0 16,1 0-16,-1 0 0,0 0 0,0 0 16,0 0-16,0 0 15,1 0 1,-22 21 0,0 0-16,21-21 15,-21 21-15,0 1 0,0-1 16,0 0-16,0 0 15,0 0-15,0 0 0,0 1 16,-21 20-16,21 21 0,0-41 16,-22 20-16,22-21 0,-21 21 15,21 1-15,-21-22 0,21 21 0,0 1 16,0-22-16,0 21 0,-21 0 0,21-20 16,0 20-16,0-21 0,-21 21 15,21-20-15,0-1 0,0 21 16,0-21-16,0 0 0,0 1 0,0-1 15,0 0-15,0 0 0,0 0 0,0 0 16,-21 1-16,21-1 0,0 0 0,0 0 16,-22 0-16,22 0 0,0 1 15,-21-22-15,21 21 0,-21-21 16,0 21-16,0-21 16,0 21-16,-1-21 0,1 0 15,0 0-15,0 0 0,0 0 16,0 0-16,-1 0 0,1 0 15,0 0-15,0 0 0,0 0 16,0 0-16,-1 0 0,1 0 16,0 0-1,0-21-15,21 0 47,0 0-31</inkml:trace>
  <inkml:trace contextRef="#ctx0" brushRef="#br0" timeOffset="111988.47">995 10710 0,'21'0'109,"0"0"-109,0 0 16,0 0-16,1-21 0,20 21 15,-21 0-15,0 0 0,22 0 0,-22 0 16,0 0-16,0-21 0,0 21 16,0 0-16,-42 0 46,0 0-46,-21 0 0,21 0 16,-1 0-16,1 0 0,0 0 16,0 0-16,0 0 0,0 0 0,-1 0 15,1 0-15,0 0 16,0 0-16,21 21 0,-21-21 16,0 0-16,21 21 0,-22 1 15,1-1-15,0 0 16,21 0-16,-21-21 0,21 21 15,-21 0-15,0 1 0,21-1 16,0 0-16,-22 0 16,22 0-16,0 0 0,-21-21 15,21 22-15,0-1 32,0-42 14,21 21-46,1 0 0,-22-22 16,21 22-16,0 0 0,0 0 0,-21-21 16,21 21-16,0 0 15,1 0-15,-1 0 0,21 0 0,-21 0 16,0 0-16,1 0 0,20 0 16,-21 0-16,0 21 0,0-21 0,1 22 15,-22-1-15,0 0 16,0 0-16,0 0 0,-22 0 15,1 1-15,0-1 0,0 0 16,0 0-16,0-21 0,-1 21 0,-20 0 16,21-21-16,0 22 0,0-22 15,-1 0-15,1 0 0,0 0 0,0 0 16,0 0 0,0 0-1,-1 0 1,22-22-16,-21 22 0,21-21 47,21 21-47,1-21 15,-1 21-15,0 0 0,0-21 0</inkml:trace>
  <inkml:trace contextRef="#ctx0" brushRef="#br0" timeOffset="112509.47">1693 11049 0,'0'0'0,"21"-21"16,-21 0-1,0 0-15,22-1 16,-44 22 31,22 22-47,0-1 15,0 0 1,22-42 31,-22 0-32,0-1 17,0 1-1</inkml:trace>
  <inkml:trace contextRef="#ctx0" brushRef="#br0" timeOffset="113280.54">3133 10202 0,'84'-42'16,"-168"84"-16,168-105 0,-63 42 0,-21 0 15,0-1 1,-21 22-16,0 0 0,0 0 15,0 0-15,0 0 0,-1 0 16,-20 0-16,21 0 0,-21 0 16,-1 22-16,1-1 0,21 0 0,-22 0 15,1 21-15,0 1 0,21 20 16,-22-20-16,22 20 0,0 1 0,0-1 16,0 22-16,21-22 0,0-20 15,-22 20-15,22 1 0,0-22 0,0 21 16,0-20-16,0-1 0,0 0 0,0 1 15,22-22-15,-1 21 16,0-21-16,0 1 0,21-1 0,-20-21 16,-1 0-16,21 0 0,-21 0 0,22 0 15,-1 0-15,0-21 0,-21-1 16,22 1-16,-1 0 0,0 0 0,-20-21 16,20 20-16,0 1 0,1-21 0,-22 21 15,21-22-15</inkml:trace>
  <inkml:trace contextRef="#ctx0" brushRef="#br0" timeOffset="116246.76">3471 10774 0,'-84'-85'63,"20"149"-47,43-22-16,190-63 0,-338 63 0,148-21 0,0 22 15,21-22-15,-22 21 0,22-21 16,0 1-16,0 20 0,0-21 0,0 0 15,0 0-15,22 1 0,-1-22 0,0 21 16,0-21-16,21 0 0,-20 0 16,-1 0-16,21 0 0,0 0 0,-20-21 15,20-1-15,-21 22 0,21-21 16,-20 0-16,20 0 0,-21 0 0,0-22 16,0 22-16,1 0 0,-22 0 15,0 0-15,0-22 0,0 22 0,0 0 16,0 0-16,-22-21 0,1 20 0,0 22 15,0-21-15,0 21 0,-22 0 16,22 0-16,0 0 0,-21 21 16,21 1-16,-22-1 0,22 0 0,0 0 15,0 0-15,0 22 0,-1-22 0,22 0 16,0 21-16,0-21 0,0 1 16,0-1-16,22 0 0,-1-21 15,0 21-15,21-21 0,-21 0 0,22 0 16,-1 0-16,-21-21 0,22 0 15,-1 0-15,0-1 0,-21 1 0,22 0 16,-22 0-16,21 0 0,1-22 16,-22 22-16,0 0 0,0 21 15,-21-21-15,21 21 16,0 0-16,-21 21 16,0 0-1,0 0-15,0 1 0,0-1 0,0 0 16,0 0-16,0 0 0,0 0 0,0 1 15,0-1-15,0 0 0,0 0 0,0 0 16,-21 0-16,21 1 16,-21-22-16,21-22 31,0 1-31,0 0 0,21 0 16,0 0-16,-21 0 0,22-1 15,-1 1-15,-21 0 0,21 0 0,0-21 16,0 20-16,0 22 0,1-21 15,-1 0-15,0 21 0,0 0 16,-21 21 0,0 0-16,0 1 15,0-1-15,0 0 0,0 0 0,0 0 16,0 0-16,0 1 0,21-1 0,-21 0 16,0 0-16,0 0 0,21 0 15,-21 1-15,0-1 0,22-21 0,-1 21 16,0-21-16,0 0 0,0 0 0,0 0 15,1 0-15,-1 0 0,21 0 16,-21 0-16,22 0 0,-22-21 16,21 0-16,-21 21 0,22-22 0,-1 1 15,-21 0-15,21 21 0,1-21 0,-22 0 16,0 0-16,21-1 0,-20 1 16,-1 0-16,0 0 0,0 0 15,0 0-15,0-22 0,-21 22 0,0 0 16,0 0-16,0 0 0,0-1 0,0 1 0,0 0 15,-21 0-15,0 21 0,0 0 16,0 0-16,0 0 0,-1 0 0,-20 0 16,21 21-16,0-21 0,-22 21 15,22 0-15,0 1 0,-21-1 16,21 21-16,-22-21 0,22 0 0,0 22 16,0-22-16,0 21 0,-1 1 15,22-1-15,0-21 0,0 0 16,0 0-16,0 1 0,22-1 0,-1 0 15,0-21-15,0 0 0,21 0 0,-20 0 16,20 0-16,0 0 0,-21-21 0,22 0 16,-1 21-16,-21-22 0,22 1 15,-22 0-15,21-21 0,-21 21 16,0-1-16,1-20 0,20 0 0,-21-1 16,0-41-16,0 20 0,1 22 15,-22-22-15,21 1 0,-21 21 16,0-22-16,0 22 0,0-22 0,0 22 15,0 21-15,0-22 0,0 22 0,0 0 16,0 0-16,0 0 0,0 0 16,0 42-1,0 0-15,-21 0 16,21 0-16,0 22 0,-22-1 16,22 0-16,0 1 0,0 20 0,0-21 15,0 22-15,0-22 0,-21 22 0,21-1 16,0-20-16,-21-1 0,21 0 15,0 1-15,0-1 0,0 0 16,0 1-16,0-22 0,0 21 0,0-21 16,0 0-16,21 1 0,0-1 15,-21 0-15,22-21 0,-1 0 0,0 0 16,0 0-16,0 0 0,0 0 0,22-21 16,-22 21-16,21-21 0,-21-1 0,22 1 15,-22 0-15,0 0 0,21 0 16,-20 0-16,-1-1 0,0-20 0,-21 21 15,21 0-15,-21 0 0,21-1 0,-21 1 16,0 42 31,-21 1-47,0-1 0,21 0 16,-21 0-16,21 0 0,-21 0 15,21 1-15,0-1 0,0 0 16,0 0-16,0 0 0,0 0 15,21-21-15,0 0 0,0 0 16,0 0-16,22 0 0,-22 0 16,21 0-16,-21 0 0,22 0 0,-22-21 15,21 0-15,0 0 0,-20 21 16,20-21-16,-21 0 0,21-22 0,-20 22 16,20 0-16,-21-21 0,0-1 0,0 1 15,1 0-15,-1-22 0,0 22 16,0-22-16,0-63 0,0 64 15,-21 20-15,22 1 0,-22 0 0,0-1 16,0 22-16,0 0 0,0 0 16,0 0-16,0 0 0,-22 21 15,1 0-15,0 0 16,0 21-16,21 0 0,-21 0 16,0 0-16,21 0 0,-22 22 0,1-1 15,21 0-15,-21 1 0,0 20 0,21-20 16,-21 20-16,21-21 0,0 22 0,0-22 15,0 1-15,0 20 16,0-42-16,0 22 0,0-1 0,0 0 16,0-21-16,0 1 0,0 20 0,21-21 15,-21 0-15,21-21 0,0 21 0,0-21 16,1 0-16,-1 0 0,0 0 16,0 0-16,0 0 0,0 0 0,22 0 15,-22-21-15,0 0 0,21 0 0,-20 0 16,20 21-16,-21-21 0,0-22 0,0 22 15,22 0-15,-22 0 0,0 0 16,0-1-16,-21 1 0,21 0 0,-21 0 16,22 0-16,-22 42 31,-22 0-15,1 0-16,21 0 0,-21 1 15,0-1-15,21 0 0,0 0 0,0 0 16,-21 0-16,21 1 0,0-1 0,0 0 15,0 0-15,0 0 0,21-21 16,0 21-16,0-21 16,0 0-16,1 0 0,20 0 15,-21 0-15,0 0 0,22-21 0,-22 21 16,0-21-16,21 21 0,-21-21 16,1 21-16,-1-21 0,0 0 15,0 21-15,0-22 0,0 1 0,-21 0 16,22 0-16,-1 0 15,-42 42 17,-1 0-17,22 0-15,-21-21 0,21 21 16,0 1-16,0-1 0,0 0 16,0 0-16,21-21 31,1 0-31,-1 0 0,0 0 15,0 0-15,0 0 0,0 0 16,1 0-16,-1 0 0,0 0 0,0-21 16,0 21-16,-21-21 0,21 0 0,1-1 15,-22 1-15,0 0 16,0 0-16,0 0 0,0 0 0,0-1 16,0 1-16,0-21 0,0 21 0,-22 0 15,1-1-15,0 22 0,0 0 0,0-21 16,0 21-16,-22 0 0,22 0 15,0 21-15,0 1 0,0-22 0,-22 21 16,22 0-16,0 0 0,21 0 0,0 0 16,-21 1-16,21-1 0,0 0 15,21-21-15,-21 21 16,21-21-16,0 0 0,0 0 16,22 0-16,-22 0 0,0 0 0,21 0 15,-20 0-15,-1-21 0,21 21 0,-21-21 16,0 21-16,1-21 0,-1 21 0,0-22 15,0 1-15,0 21 0,0-21 16,1 0-16,-1 21 0,0-21 0,0 21 16,-21 21 15,0 0-31,0 0 16,0 0-16,0 1 15,0-1-15,-21 0 0,21 0 0,-21 0 16,21 0-16,0 1 0,0-1 15,-21-21-15,21 21 16,0 0 0,0-42 15,0 0-31,0 0 0,21 21 16,-21-22-16,21 1 0,0 0 0,-21 0 15,21 21-15,0-21 16,-21 0-16,22-1 0,-1 1 0,0 0 0,0 0 15,0 21-15,0 0 0,1-21 16,-1 21-16,0 0 0,0 0 16,0 0-16,-21 21 0,0 0 15,0 0-15,21 0 0,-21 1 16,0-1-16,0 0 0,0 0 0,0 0 16,0 0-16,0 1 0,0-1 15,0 0-15,-21 0 0,21 0 31,0-42 16,21 21-47,1-21 16,-1 21-16</inkml:trace>
  <inkml:trace contextRef="#ctx0" brushRef="#br0" timeOffset="117184.06">8340 10837 0,'0'-21'0,"0"0"16,0 0-16,0 0 31,-22 21-15,1 0-16,0 21 0,0 0 15,0 0-15,0-21 0,-1 21 16,1 1-16,0-1 0,21 0 16,-21 0-16,0 0 0,0-21 0,21 21 15,-22 1-15,22-1 0,0 0 16,0 0-16,22-21 16,-1 0-1,0 0-15,0 0 0,0-21 16,0 21-16,1-21 15,-1 0-15,0-1 16,0 1-16,0 0 0,-21 0 16,21 0-16,-21 0 0,0-1 15,0 1-15,22 21 0,-22 21 47,0 1-47,-22-1 0,22 0 16,-21-21-16,21 21 0,0 0 0,0 0 15,0 1-15,0-1 16,0 0-16,0 0 16,0 0-16,21-21 15,1 0-15,-1 0 16,0 0-16,0 0 0,0 0 0,0 0 16,1 0-16,-1-21 0,0 21 0,0-21 15,0 0-15,0 0 16,1-1-16,-1 22 0,0-21 0,-21 0 15,21-21-15,0 21 0,0-22 0,-21 22 16,22-21-16,-1-1 0,-21-20 0,21 21 16,0-22-16,-21 22 0,0-22 0,21 22 15,-21-22-15,21 22 0,-21 0 16,0 21-16,0-22 0,0 22 0,0 0 16,0 0-16,0 0 0,-21 21 15,0 0 1,21 21-1,-21-21-15,0 21 0,21 0 0,0 0 16,0 22-16,-21-22 0,21 21 0,-22 0 16,22 1-16,-21-1 0,21 22 0,0-22 15,-21 0-15,21 1 16,-21 20-16,21-21 0,-21-20 0,21 20 0,0 0 16,0 1-16,0-22 0,0 0 0,0 21 15,0-21-15,0 1 0,0-1 0,0 0 16,0 0-16,21 0 15,0-21-15,-21 21 0,21-21 16,0 0-16,1 0 0,-1 0 16,0 0-16,0 0 0,0 0 0,0 0 15,1 0-15,-1-21 0,0 21 16,0-21-16,0 21 0,-21-21 0,21 0 16,1 21-16,-1-21 0,-21-1 0,0 1 15,21 0-15,-21 0 16,0 0-16,0 0 0,0-1 15</inkml:trace>
  <inkml:trace contextRef="#ctx0" brushRef="#br0" timeOffset="117786.64">7154 10160 0,'21'0'31,"1"0"63,-1 0-78</inkml:trace>
  <inkml:trace contextRef="#ctx0" brushRef="#br0" timeOffset="118136.95">6117 10456 0,'0'0'0,"-21"0"16,42 0 15,0 0-15,0 0-16,1 0 0,-1 0 0,0 0 15,0 0-15,0-21 0,22 21 0,-22 0 16,0 0-16,0 0 15,21-21-15,-20 21 0,-1 0 16,0-21-16,-21 0 31,-21 21-15,0 0-16,-1 0 0,1 0 16,0 0-16</inkml:trace>
  <inkml:trace contextRef="#ctx0" brushRef="#br0" timeOffset="131121.01">5821 10351 0,'-21'0'0,"-1"0"15,1 0-15,21 21 16,0 0 0,-21-21-16,21 21 15,0 0 1,21-21 15,-21-21-31,21 21 16,-21-21-16,22 21 0,-22-21 15,0 0 1,-22 21 0,1 0-1,21 21-15,0 0 16,-21 0-16,21 0 15,0 0-15,0 1 0,0-1 16,21-21 0,0 0-1,1 0-15,-1-21 0,0 21 0,0-22 16</inkml:trace>
  <inkml:trace contextRef="#ctx0" brushRef="#br0" timeOffset="132289.22">10245 10012 0,'21'0'0,"0"0"16,0 0-16,0 0 16,0 0-16,-21-21 0,22 21 15,-1-21-15,0-1 0,0 1 16,-21 0-16,21 21 0,-21-21 15,0 0-15,0 0 0,0-1 16,0 1-16,0 0 16,-21 21-16,0 0 0,0 0 15,0 0-15,-1 0 0,1 0 0,0 0 16,-21 21-16,21 0 0,-1 1 16,-20-1-16,21 21 0,-21-21 15,20 22-15,-20-1 0,21 0 0,0 1 16,-22 20-16,22-21 0,0 22 0,0-1 15,0 1-15,0-1 0,-1 1 0,22-22 16,-21 22-16,21-1 0,0-20 16,0 20-16,0-21 0,21 1 0,1-1 15,-1-21-15,0 22 0,0-22 0,0 21 16,22-21-16,-22 0 0,21-21 0,0 0 16,1 0-16,-1 0 0,0 0 15,1 0-15,-1-21 0,0 0 0,1 0 16,-1 0-16,0 0 0,1-22 15,-1 1-15,0 0 0,1-1 0,-1 1 16,0 0-16,-20-22 0,-1 1 0,21-1 16,-42 1-16,21-1 0,-21 1 0,0-1 15,0 22-15,0-22 0,-21 22 16,0-22-16,0 22 0,0 0 0,-1-1 16,-20 22-16,0-21 0,-1 21 0,22 0 15,-21 21-15,0 0 0,-1 0 16,22 0-16,-21 21 0,-1 0 0,22 0 15,-21 0-15,21 22 0,-22-1 16,22 0-16,0 22 0,-21-22 0,21 22 16,21-1-16,-22 1 0,22-1 15,-21-21-15,21 22 0,0-22 0,0 22 16,0-22-16,0 0 0,21-20 0,1-1 16,-1 21-16,0-42 0,0 21 0,21 0 15,-20-21-15,20 0 0,0 0 0,1 0 16</inkml:trace>
  <inkml:trace contextRef="#ctx0" brushRef="#br0" timeOffset="132664.9">11282 10456 0,'-43'43'16,"86"-86"-16,-43 22 0,-21 42 31,-1-21-31,1 22 15,21 20-15,0-21 0,-21 21 0,0-20 16,0 20-16,21 0 0,0 22 0,-21-22 16,-1 0-16,1 22 0,0-1 15,0 1-15,0-1 0,0 1 16,-1-1-16,-20 1 0,21-1 0,0 22 16,-22-21-16,22-1 0,0-21 0,0 22 0,-21-1 15,42 1-15,-22-22 0,1 22 16,0-22-16,21 0 0,0 1 0,0-1 15,-21 0-15,21 1 0,0-22 0,-21 21 16,21-21-16,0 1 0,0-1 0,-21-21 16,21 21-16,0-42 15,0 0 1,21-22-16,0 1 0,0 0 0,0-1 16,0 1-16,1-22 0,20 1 0,-21-1 15,0-20-15,0 20 0,22-20 0,-22-1 16</inkml:trace>
  <inkml:trace contextRef="#ctx0" brushRef="#br0" timeOffset="133913.38">11112 10647 0,'22'-148'32,"105"42"-17,-106 85 1,-191 296-16,382-550 0,-191 275 0,0 0 15,1 0-15,-1 0 0,0 21 0,0-21 16,-21 42-16,21-21 0,-21 1 0,0 20 16,0 0-16,0-21 0,-21 22 0,0-1 15,0-21-15,0 22 0,-1-22 0,1 21 16,-21-21-16,21 0 0,0 1 16,-1-22-16,1 21 0,0-21 15,0 21-15,0-21 0,0 0 16,-1 0-16,1 0 15,21 21 32,21-21-47,1 0 16,-1 0-16,0 0 0,0 0 16,21 0-16,-20 0 0,-1 0 0,0 0 15,0 0-15,21 0 0,-20 0 0,-1 0 16,0-21-16,21 21 0,-21-21 15,1 0-15,-1 21 0,0-22 16,0 1-16,0 0 0,0 0 0,1 0 16,-1 0-16,-21-1 0,21-20 0,-21 21 15,21 0-15,-21 0 0,0-1 0,0 1 16,0 0-16,0 0 0,0 42 47,0 0-47,0 0 0,0 1 0,0-1 15,0 0-15,0 0 0,0 0 0,0 0 16,0 1-16,0-1 0,0 0 16,0 0-16,21-21 0,0 0 15,1 21-15,-1-21 0,0 0 16,0 0-16,0 0 0,0 0 16,1 0-16,-1 0 0,0-21 0,0 21 15,0-21-15,-21 0 0,21 21 0,1-21 16,-1-1-16,-21 1 0,0 0 0,21 21 15,0-21-15,-21 0 0,0 0 0,0-1 16,21 22 0,-21 22-1,0-1-15,0 0 0,0 0 16,0 0-16,0 0 0,0 1 0,0-1 16,0 0-16,0 0 15,21 0-15,1-21 0,-1 0 16,0 0-16,0 0 15,0 0-15,0 0 0,1 0 0,20 0 16,-21 0-16,0 0 0,0 0 0,1-21 16,20 21-16,-21-21 0,0 0 0,0 21 15,1-21-15,-1-1 0,-21 1 0,21 21 16,0-21-16,-21 0 0,0 0 0,21 0 16,-21-1-16,21 1 0,-21-21 15,0 21-15,0 0 0,0-1 0,0 1 16,0 0-16,0 0 0,-21 21 15,0 0-15,0 0 16,0 0-16,0 0 0,-1 21 16,1 0-16,0 0 0,0 1 15,21-1-15,-21 0 0,0 0 0,21 0 16,-22 0-16,22 1 0,0-1 0,0 0 16,0 0-16,0 0 0,0 0 0,22 1 15,-1-22-15,0 0 16,0 0-16,0 0 0,0 0 15,1 0-15,-1 0 0,0 0 0,0-22 16,0 1-16,0 0 0,-21 0 16,0 0-16,22 0 0,-22-1 0,21 1 15,-21 0-15,21-21 0,-21 21 16,0-1-16,0 1 0,0 0 16,0 42-1,0 0 1,0 1-16,0-1 0,0 21 15,0-21-15,0 0 0,0 1 0,0-1 16,0 0-16,0 0 0,0 0 0,0 0 16,21 1-16,-21-1 0,21-21 0,-21 21 15,21-21-15,1 0 32,-1 0-32,0 0 15,0-21-15,0 0 0</inkml:trace>
  <inkml:trace contextRef="#ctx0" brushRef="#br0" timeOffset="134281.2">13293 9843 0,'0'-85'16,"0"339"-16,0-529 0,0 381 0,0-233 0,0 105 15,-22 22 1,1 0-16,21 22 16,-21-1-16,0 21 0,0-21 0,21 22 15,-21-1-15,-1-21 0,22 21 0,-21 22 16,0-22-16,21 1 0,0-1 0,0 21 16,-21-20-16,21 20 0,-21-20 0,21 20 15,-21-21-15,21 1 0,0-1 0,0 0 16,0 1-16,0-22 0,0 21 0,0-21 15,0 1-15,0-1 0,0 0 16,0 0-16,0 0 0,21-21 31,0 0-31,0 0 16,0-21 0,0 21-16,-21-21 0,22 21 0,-1-21 15,0 0-15,0 21 0</inkml:trace>
  <inkml:trace contextRef="#ctx0" brushRef="#br0" timeOffset="135302.1">13652 10435 0,'0'-42'16,"0"84"-16,-21-63 31,0 21-16,21 21-15,-21 0 0,0 1 0,21-1 16,0 0-16,-21 0 0,-1 0 0,22 0 16,0 1-16,-21-1 0,21 0 0,0 0 15,0 0-15,0 0 0,21 1 16,1-22-16,-1 0 16,0 21-16,0-21 0,0 0 15,0 0-15,1 0 0,-1 0 0,0 0 16,0 0-16,0-21 0,0 21 15,1-22-15,-22 1 16,21 21-16,-21-21 0,21 0 0,-21 0 16,0 0-16,0-1 0,0 1 0,0 0 15,0 0-15,0-21 0,0 20 0,0 1 16,0 0-16,-21 0 0,0 21 0,-1-21 16,1 21-16,0 0 15,0 0-15,0 21 0,0-21 16,21 21-16,-22 0 0,1 0 0,21 1 15,-21-1-15,21 0 16,0 0-16,0 0 0,21 0 16,0-21-16,1 0 0,-1 0 15,0 0-15,0 0 16,0 0-16,0 0 0,1-21 16,-1 21-16,0-21 0,0 21 0,-21-21 15,21 21-15,0-21 0,1 0 16,-1-1-16,0 1 0,0 21 0,0-21 15,0 0-15,1 21 0,-1 0 0,0-21 16,-21 42 0,0 0-1,0 0-15,0 0 0,0 1 0,0-1 16,0 0-16,0 0 16,0 0-16,0 0 0,0 1 0,0-1 15,0 0-15,0 0 16,0 0-1,21-21-15,0 0 16,0 0-16,1 0 0,-1 0 16,0 0-16,0 0 15,0-21-15,0 21 0,1-21 0,-1 21 16,0-21-16,-21 0 0,21-1 0,0 1 16,-21 0-16,0 0 0,21 0 0,1 0 15,-22-1-15,21 1 0,-21 0 0,0 0 16,0 0-1,-21 21 1,-1 21 0,1 0-16,0 0 0,21 0 15,0 1-15,0-1 0,0 0 16,0 0-16,0 0 0,0 0 16,0 1-16,21-1 0,0 0 15,1 0-15,-22 0 16,21-21-1,-21 21-15,-21-21 63,21 22-63,-22-22 0,1 0 16,0 0-16,0 0 15,21-22 1,-21 22-16,21-21 0</inkml:trace>
  <inkml:trace contextRef="#ctx0" brushRef="#br0" timeOffset="135700.94">12848 10181 0,'21'0'31,"0"0"-31,1 0 0,-1 0 0,21 0 16,0 0-16,1-21 0,-1 21 0,0 0 15,22 0-15,-1 0 0,-20 0 16,20 0-16,-20 0 0,20 0 16,-21 0-16,1 0 0,-1-21 0,0 21 15,-20 0-15,-1 0 0,0 0 0,0 0 16,0 0-16,0 0 0,1 0 62,-1 0-46,0 0-16</inkml:trace>
  <inkml:trace contextRef="#ctx0" brushRef="#br0" timeOffset="138384.45">1587 13081 0,'0'0'0,"22"0"16,-1-21 0,-21 0-16,0 0 0,21 21 15,-21-22-15,0 1 16,-21 21 0,0 0-16,-22 0 15,22 21-15,0-21 0,0 43 16,-22-22-16,22 0 0,0 21 15,0-20-15,0 20 0,0 0 16,-1 1-16,1-1 0,0 0 0,21 1 16,0 20-16,0-21 0,0 22 15,-21-22-15,21 1 0,0 20 0,0-21 16,0 1-16,21-22 0,-21 21 16,21-21-16,0 1 0,22-1 0,-22 0 15,21-21-15,-21 0 0,22 0 16,-1 0-16,0-21 0,1 0 0,-1-1 15,0 1-15,1 0 0,-1 0 16,0-21-16,-20 20 0,-1-20 0,-21 21 16,0-21-16,0 20 15,0-20-15,0 21 0,-21 0 0,-1 0 16,-20-1-16,21 1 0,-21 21 0,-1 0 16,22 0-16,-21 0 0,-1 21 15,22 1-15,-21-22 0,21 42 0,0-21 16,-1 0-16,1 0 0,21 1 15,0 20-15,0-21 0,0 0 0,0 0 16,0 1-16,0-1 16,0 0-16,21-21 0,1 0 0,-1 0 15,0 21-15,0-21 0,0 0 16,0 0-16,1-21 0,20 21 0,-21-21 16</inkml:trace>
  <inkml:trace contextRef="#ctx0" brushRef="#br0" timeOffset="138730.31">2307 13462 0,'-21'0'16,"42"0"-16,-42 0 0,0 0 15,21 21-15,-21 0 16,-1-21-16,22 22 15,22-22 17,-1 0-32,0-22 0,0 22 15,-21-21-15,0 0 16,0 0 0,-21 21-1,0 0-15,0 0 0,-1 0 16,22 21-16,-21 0 15,21 0-15,0 1 16,0-1-16,0 0 16,0 0-1</inkml:trace>
  <inkml:trace contextRef="#ctx0" brushRef="#br0" timeOffset="162565.24">4106 12721 0,'0'-21'0,"0"0"31,0 0-31,0 0 16,0-1-16,0 1 15,0 0-15,0 0 16,0 0-16,0 0 15,0 42 48,0 0-63,0 21 0,0-21 16,0 22-16,0 20 0,0 1 15,0-22-15,0 22 0,0-1 16,0 1-16,0-1 0,0-21 0,0 22 15,-21-22-15,21 1 0,-21-1 16,21 0-16,0 1 0,0-22 0,0 21 16,-21-21-16,21 0 0,0 1 0,-21-1 15,21 0-15,-22-42 47,22 0-47,0-1 0,0 1 16,0 0-16,-21 0 0,21 0 0,0 0 15,0-1-15,0 1 0</inkml:trace>
  <inkml:trace contextRef="#ctx0" brushRef="#br0" timeOffset="163194.07">3768 12806 0,'0'-21'0,"0"42"0,0-63 16,0 20-16,0 1 0,0 0 16,0 0-16,0 0 15,21 0-15,0 21 0,0-22 0,21 1 16,-20 21-16,20-21 0,0 0 0,-21 21 16,22-21-16,-1 21 0,0 0 15,1 0-15,-1 0 0,0 0 0,1 21 16,-1 0-16,0 0 0,-20 0 0,-1 22 15,-21-1-15,0 0 0,0 1 16,-43-1-16,22 22 0,-21-22 0,0 0 16,-1 1-16,1-22 0,0 21 15,-1-21-15,1 0 0,0 1 0,20-22 16,1 0-16,-21 21 0,21-21 16,21-21-1,0-1-15,0 1 16,0 0-16,21 21 0,0-21 0,64-43 15,-64 64 1,0-21-16,21 21 0,1 0 0,-1 0 16,0 0-16,1 21 0,-1-21 15,22 22-15,-22-1 0,0 21 0,-21-21 16,1 0-16,-1 22 0,-21-22 0,0 21 16,0-21-16,-21 22 0,-1-22 15,1 21-15,-21-21 0,0 22 16,-1-22-16,1 21 0,0-21 0,-1 1 15,1-1-15,0 0 0,-1 0 16,22-21-16,-21 0 0,21 0 0,-22 0 16,22 0-16,0 0 0,0 0 0,0 0 15,-22-21-15,22 0 0,0 21 16,0-21-16,0-1 0,21 1 0,-22 21 16,22-21-16,-21 21 0,21-21 15,0 0 1,21 21-16,22-21 15,-22 21-15,0-22 0,0 22 0</inkml:trace>
  <inkml:trace contextRef="#ctx0" brushRef="#br0" timeOffset="163513.01">4805 13060 0,'0'0'16,"0"21"-1,-21 0 1,21 22-16,-22-22 0,22 0 16,-21 0-16,21 21 0,-21-20 15,0 20-15,21-21 0,0 0 0,-21 0 16,21 22-16,-21-22 0,21 0 0,-22 0 15,22 0-15,0 1 16,0-1 0,0-42 15,0-1-31,0 1 0,0 0 16,22 0-16</inkml:trace>
  <inkml:trace contextRef="#ctx0" brushRef="#br0" timeOffset="163894.16">4889 12806 0,'-42'-64'16,"84"170"0,-42-148-16,-63-22 0,42 64 0,0 0 0,-1 0 15,1 0-15,21 22 16,0-1-16,0 0 0,0 0 15,0 0-15,21-21 16,1 21-16,-1-21 0,0 0 16,0 0-16,0 0 0,0 0 15,1 0-15,-1-21 0,0 21 16,-21-21-16,21 0 0,0 0 16,-21 0-16,0-1 15,0 1-15,-21 0 0,0 21 16,0 0-16,0 0 0,-1 0 0,1 0 15,0 0-15,0 0 16,0 21-16,21 0 0,0 1 16,0-1-16,0 0 0,0 0 0,0 0 15,0 0-15,0 1 16,21-22-16,0 21 0,0-21 16,0 0-16,1 0 0</inkml:trace>
  <inkml:trace contextRef="#ctx0" brushRef="#br0" timeOffset="164233.53">5419 12573 0,'0'0'16,"-22"21"15,1 0-31,21 1 0,-21 20 15,21 0-15,-21 1 0,0-1 16,21 0-16,-21 22 0,-1-22 0,1 22 16,0-22-16,21 0 0,-21 22 15,21-22-15,-21 0 0,21 1 0,-21-22 16,21 21-16,0 1 0,0-22 0,0 0 16,0 21-16,0-21 0,0 1 15,0-1-15,0 0 0,0 0 0,0 0 16,21-21-1,0 0-15,0 0 0,0 0 16,0-21-16,1 0 0,-1 0 16,0 0-16,0-1 0,-21 1 15,21 0-15,0 0 0</inkml:trace>
  <inkml:trace contextRef="#ctx0" brushRef="#br0" timeOffset="164429.67">5165 13229 0,'-22'0'16,"22"-21"-1,22 42-15,-22-42 16,21 0-16,0 21 0,0 0 16,21 0-16,-20-21 0,-1 21 15,21 0-15,-21-21 0,22 21 0,-1-22 16,-21 22-16,21-21 0,1 0 0,-22 21 15</inkml:trace>
  <inkml:trace contextRef="#ctx0" brushRef="#br0" timeOffset="165129.75">6540 12806 0,'22'-21'0,"-44"42"0,44-63 0,-22 20 16,0 1-16,0 0 0,0 0 15,0 42 17,0 21-32,-22-20 0,22 20 15,-21 0-15,0 22 0,21-22 0,0 0 16,-21 22-16,21-22 0,-21 1 0,0-1 15,21 0-15,0 1 16,0-22-16,-22 21 0,22-21 0,0 0 0,0 1 16,0-1-16,0 0 15,22-21 1,-1-21-16,0 0 16,0 21-16,0-22 0,0 1 0,1 0 15,20 0-15,-21-21 0,0 20 0,22 1 16,-22 0-16,0-21 0,0 21 15,0-1-15,0 22 0,-21-21 0,0 42 32,0 1-32,0-1 15,0 21-15,0-21 0,0 0 0,0 1 16,0 20-16,0-21 0,0 0 16,0 0-16,0 1 0,22-1 0,-1-21 15,0 21-15,-21 0 0,42-21 16,-21 0-16,1 0 0,20 0 0,0 0 15,-21 0-15,22-21 0,-1 21 0,0-21 16,-20 0-16,20-1 0,-21 1 0,21 0 16,-20-21-16,-1 21 0,0-22 15,-21 1-15,0 0 0,0-22 0,0 22 16,0-22-16,0 22 0,0-22 0,0 22 16,-21-21-16,0 20 0,-1 22 15,1-21-15,0 21 0,0 21 0,0-22 16,0 22-16,-1 0 0,1 0 15,0 22-15,0-22 0,0 21 16,0 21-16,-1-21 0,22 22 0,0-22 16,0 21-16,0-21 0,0 22 0,0-1 15,0-21-15,22 0 0,-1 0 0,0 1 16,0-1-16,0 0 0</inkml:trace>
  <inkml:trace contextRef="#ctx0" brushRef="#br0" timeOffset="165395.26">7556 13039 0,'22'-21'15,"-44"42"1,44-21 0,-22 21-16,0 0 0,0 0 15,0 0-15,0 1 0,0-1 0,0 0 16,0 0-16,0 0 0,0 0 0,0 1 15,0-1-15,-22 0 0,22 0 16,-21-21-16,21 21 16,21-42 15,1 0-31,-22 0 16,0 0-16,21-1 0</inkml:trace>
  <inkml:trace contextRef="#ctx0" brushRef="#br0" timeOffset="165644.79">7789 12827 0,'-63'0'31,"63"-21"0,63 42-31,-126-63 0,63 21 16,21 21-1,-21-22-15,-21 22 47,21 22-31,0-1-16,0 0 16,0 0-16,0 0 0</inkml:trace>
  <inkml:trace contextRef="#ctx0" brushRef="#br0" timeOffset="166110.28">8001 13081 0,'106'-42'32,"-212"84"-17,233-84-15,-106 21 0,0-1 0,0 1 0,-21 0 16,0 0-16,0 0 15,-21 21 1,0 0-16,0 0 16,0 21-16,0-21 0,-1 21 0,1 0 15,0 0-15,0 1 0,21-1 16,0 0-16,0 0 0,-21-21 0,21 21 16,0 0-16,0 1 15,0-1-15,21-21 0,-21 21 0,21-21 16,0 0-16,0 21 0,1-21 0,-1 0 15,-21 21-15,21-21 0,0 0 16,0 21-16,-21 1 0,0-1 16,0 0-1,-21-21 1,0 0-16,0 21 16,0-21-16,-1 0 0,1 0 0,-21 0 15,21 0-15,-22 0 0,22 0 0,0 0 16,-21 0-16,21 21 0,-1-21 0,1 0 15,0 0 1,42 0 0,0 0-1,1-21-15,20 0 0</inkml:trace>
  <inkml:trace contextRef="#ctx0" brushRef="#br0" timeOffset="166492.75">8509 13166 0,'0'-21'16,"21"21"0,0 0-16,-21-22 0,21 1 15,1 21-15,-1 0 0,0-21 0,0 21 16,0-21-16,0 0 0,1 21 0,-22-21 15,21-1-15,-21 1 16,-21 21 0,-1 0-16,1 0 0,0 0 15,0 0-15,-21 21 0,20 1 16,1-1-16,0 0 0,0 0 0,0 0 16,0 0-16,-1 1 0,22-1 15,0 0-15,0 0 0,0 0 0,0 0 16,0 1-16,22-1 0,-1-21 15,21 0-15,-21 0 0,0 0 16,22 0-16,-22 0 0,0 0 0,21 0 16,-20 0-16,-1 0 0,0-21 0,-21-1 15,21 22-15,-21-21 0,21 0 0,-21 0 16</inkml:trace>
  <inkml:trace contextRef="#ctx0" brushRef="#br0" timeOffset="167405.26">10795 12404 0,'21'-21'15,"-42"42"-15,42-64 0,0 22 0,0 0 0,1 0 16,-1 0-16,-21 0 0,21-1 0,0-20 16,-21 21-16,0 0 0,0 0 15,0-1-15,0 1 0,0 0 0,-21 21 16,-21 0-16,20 0 0,-20 0 0,0 0 16,-1 0-16,-20 21 0,21-21 15,-1 43-15,1-22 0,-22 0 16,22 21-16,0 1 0,-1-1 0,1 21 15,21-20-15,0 20 0,-22 1 0,43-1 16,-21 1-16,21 20 0,-21-20 16,21-1-16,0 1 0,0-1 0,0-20 15,0-1-15,21 22 0,0-43 0,1 21 16,-1-21-16,0 22 0,0-22 16,21-21-16,-20 0 0,20 0 0,0 0 15,1 0-15,20 0 0,-21-21 0,22-1 16,-1 1-16,1 0 0,21-21 0,-22-1 15,1-20-15,-1 21 0,1-22 16,-1 1-16,-21-1 0,-20 22 16,-1-22-16,0 1 0,-21 20 0,0-20 15,0 21-15,-21-1 0,0-20 0,-22 20 16,1 1-16,0-21 0,-22 20 16,1 22-16,20-21 0,-20 21 0,-1-1 15,-42 1-15,64 21 0,-21 0 16,20 0-16,1 21 0,21 22 15,-22-22-15,22 21 0,-21 1 0,21-1 16,21 0-16,-21 1 0,21 20 16,0-21-16,0 1 0,0 20 0,0-20 0,0 20 15,0-21-15,21 1 16,-21-1-16,21 0 0,0 1 0,0-1 16,22-21-16,-22 0 0,21 1 0,0-22 15,1 0-15,-1 0 0</inkml:trace>
  <inkml:trace contextRef="#ctx0" brushRef="#br0" timeOffset="167740.64">11366 12679 0,'0'-21'16,"0"42"-16,0-21 15,0 21-15,0 0 0,0 22 16,-21-22-16,21 21 0,0 0 0,0 22 15,0-22-15,-21 22 0,21-22 16,-21 22-16,21-1 0,0 1 0,0 20 16,-21 1-16,21 0 0,-21-1 15,-1 1-15,1 0 0,21-1 0,-21 1 16,0 0-16,0-1 0,0 1 0,-1 0 16,1-1-16,0-20 0,0-1 0,0 1 15,0-22-15,-1 0 0,1 1 0,21-1 16,0-21-16,-21 22 0,21-22 15,-21-21-15,21-21 16,0-22 0,0 22-16,0-21 0,0-1 15,0-20-15,0-1 0,0 1 0,21-22 16</inkml:trace>
  <inkml:trace contextRef="#ctx0" brushRef="#br0" timeOffset="169066.17">11218 13102 0,'21'-106'16,"22"-21"15,-22 106-31,-106 275 0,191-529 0,-85 254 0,0 0 16,1 0-16,20-1 0,-21 22 0,21 0 15,-20 0-15,-1 0 0,0 0 0,0 0 16,0 0-16,0 22 0,-21-1 15,0 0-15,0 0 0,0 0 0,0 0 16,0 1-16,-21-1 0,0 0 0,0 0 16,-21 0-16,20 0 0,-20 1 0,21-22 15,-21 21-15,20 0 0,-20-21 16,21 21-16,0 0 0,0-21 0,-1 0 16,1 0-16,21 21 0,21-21 46,1 22-46,-1-22 0,0 21 16,0-21-16,0 0 0,0 21 0,1-21 16,-1 0-16,0 0 0,0 21 0,0-21 15,0 0-15,1 0 16,-1 0-16,0 0 0,0 0 16,0-21-16,0 0 0,1 21 0,-1-21 15,0-1-15,21 1 0,-21-21 0,1 21 16,20 0-16,-21-22 0,21 1 15,-20 21-15,-1-22 0,0 1 16,21 21-16,-42 0 0,21 0 0,1-1 16,-22 1-16,21 21 0,-21 21 47,0 1-47,0-1 0,0 0 15,-21-21-15,21 21 0,0 0 16,0 0-16,-22-21 0,22 22 15,22-44 32,-1 1-47,-21 0 16,0 0-16,0 0 16,0 0-16,0-1 15,0 1-15,0 0 0,0 0 16,-21 21-1,-1 0-15,1 0 16,0 0 0,0 0-16,21 21 0,-21-21 0,21 21 15,0 0-15,0 1 16,0-1 0,0 0-1,0 0-15,0 0 16,21 0-1,0 1-15,0-1 16,-21 0 0,21 0-16,-21 0 0,22-21 15,-22 21-15,0 1 0,0-1 16,0 0-16,0 0 16,0 0-16,21-21 0,0 21 15,0-21 1,0 0-16,0 0 15,1 0-15,-1 0 0,0-21 16,0 21-16,0-21 0,0 0 16,22 0-16,-22 0 0,21-1 0,-21-20 15,22 21-15,-1 0 0,-21-22 16,0 22-16,22-21 0,-22 21 0,0 0 16,-21-1-16,-21 22 31,0 0-31,0 0 0,-22 22 15,22-22-15,0 21 0,0-21 0,0 21 16,21 0-16,0 0 0,0 0 16,21-21-1,0 22 1,0-22-16,0 0 0,0 21 16,1-21-16,-22 21 0,0 0 15,21-21-15,-21 21 16,0 0-16,0 1 0,0-1 15,0 0-15,0 0 16,-21-21-16,21 21 0,0 0 16,0 1-1,21-22 1,0 0-16,0 0 0,0 0 16,0 0-16,1 0 0,-1 0 0,0 0 15,0 0-15,0-22 0,0 1 16,1 21-16,20-21 0,-21 21 15,21-21-15,1 21 0,-22-21 0</inkml:trace>
  <inkml:trace contextRef="#ctx0" brushRef="#br0" timeOffset="169484.47">13166 12933 0,'-43'-254'78,"-41"317"-63,62-41 1,171 147-16,-319-317 0,149 169 0,0 0 0,21 0 0,0 22 16,-21-22-16,21 0 0,0 0 15,0 0-15,0 0 0,0 1 16,21-22-16,0 21 0,0-21 16,0 0-16,1 0 0,-1 0 15,0 0-15,0-21 0,0 21 0,0-22 16,1 1-16,-1 0 0,0 0 0,0 0 15,0 0-15,-21-43 0,0 43 16,21 0-16,-21 0 0,0-1 16,0 1-16,0 42 15,0 1 1,-21-1-16,21 0 0,0 0 0,-21 21 16,21-20-16,-21-1 0,21 21 15,0-21-15,0 0 0,0 1 16,0-1-16,0 0 0,0 0 0,0 0 15,21-21-15,-21 21 0,21-21 16,0 0-16,1 0 0,-1 0 0,0 0 16,0 0-16,0-21 15,0 0-15,22 0 0</inkml:trace>
  <inkml:trace contextRef="#ctx0" brushRef="#br0" timeOffset="169796.89">13949 12298 0,'0'-85'16,"0"22"15,0 211-31,-21-317 0,-1 169 0,1 0 16,0 21-16,0 21 16,0-21-16,21 0 15,0 22-15,-21-22 0,-1 21 0,1 1 16,21-1-16,-21 0 0,0 1 0,21 20 15,-21-21-15,21 1 0,-21-1 16,21 0-16,0 1 0,0-1 0,-22 0 16,22-20-16,0 20 0,0-21 15,0 0-15,0 0 0,0 1 16,22-22 0,-1 0-16,0 0 15,0-22-15,0 1 16,0 0-16,22 0 0</inkml:trace>
  <inkml:trace contextRef="#ctx0" brushRef="#br0" timeOffset="170152.73">14012 12742 0,'-63'64'62,"63"-43"-62,0 64 16,63-255-16,-126 361 0,63-170 0,0 0 15,0 0-15,0 1 0,21-1 16,0-21-16,0 0 16,0 0-16,1 0 0,-1 0 15,0 0-15,0 0 0,0 0 0,0-21 16,1-1-16,-22 1 0,21 0 16,-21 0-16,21 0 0,-21-22 0,0 22 15,0 0-15,0-21 0,0 21 0,0-1 16,0 1-16,-21 21 0,0 0 0,-1 0 15,1 0 1,0 0-16,0 0 0,0 21 0,0-21 16,-1 22-16,1-1 0,0-21 0,0 21 15,21 0-15,0 0 16,21-21 15</inkml:trace>
  <inkml:trace contextRef="#ctx0" brushRef="#br0" timeOffset="170401.27">13737 12594 0,'-42'0'0,"-85"0"16,296 0-16,-296 0 31,148-21-31,22 21 15,-22 0-15,21 0 0,0 0 0,1 0 16,-22 0-16,21 0 0,-21 0 0,22-21 16,-22 21-16,0 0 0,0 0 0,0 0 15,-21-21-15,22 21 16</inkml:trace>
  <inkml:trace contextRef="#ctx0" brushRef="#br0" timeOffset="170837.46">14457 12679 0,'0'-21'15,"21"21"16,0 0-31,-21 21 16,21 0-16,0 0 0,-21 0 16,22 1-16,-22-1 0,21 0 0,-21 0 15,0 21-15,0-20 0,0-1 0,0 106 32,0-106-32,0 0 0,-21-21 31,-1 0-16,22-21 1,0 0-16,0 0 0,0-1 16,0 1-16,0-21 0,22 21 15,-22 0-15,21-1 0,0-20 16,-21 21-16,21 0 0,0-22 0,-21 22 16,21 0-16,1 0 0,-22 0 15,21 21-15,0 0 16,0 0 15</inkml:trace>
  <inkml:trace contextRef="#ctx0" brushRef="#br0" timeOffset="171344.52">15113 12764 0,'42'-22'16,"-84"44"-16,105-44 16,-41 22-16,-22-21 0,21 21 15,0-21-15,0 0 0,0 0 16,0 0-16,-21-1 16,0 1-16,-21 21 15,0 0-15,0 0 0,-21 0 16,20 0-16,1 0 15,0 21-15,-21 1 0,21-1 0,-1-21 16,1 21-16,0 0 0,21 0 16,0 0-16,0 1 0,0-1 15,0 0-15,0 0 0,21-21 16,0 21-16,1-21 0,-1 21 16,0-21-16,0 22 0,0-1 15,0-21-15,1 21 0,-1-21 0,0 21 16,-21 0-16,0 0 15,0 1 1,-21-22-16,0 0 16,-1 0-16,1 0 0,0 0 15,0 0-15,0 0 0,0 0 16,-1 0-16,1 0 0,0 0 0,0 0 16,0 0-16,0 0 15,-1 0 1,44 0 31</inkml:trace>
  <inkml:trace contextRef="#ctx0" brushRef="#br0" timeOffset="171540.69">15388 13123 0,'-21'0'16</inkml:trace>
  <inkml:trace contextRef="#ctx0" brushRef="#br0" timeOffset="175756.42">16468 12658 0,'0'0'0,"-22"0"46,1 0 1,0 0-31,0 0 0,0 0-1,0 0 204,-1 0-203,1 0-1,0 0-15,0 0 16,0 0-16,0 0 15,-1 0-15,1 0 16,0 0 0,42 0 62,0 0-63,1 0-15,-1 0 0,21 0 0,-21 0 16,22 0-16,-22 0 0,21 0 0,0 0 16,1 0-16,-1 0 0,0 0 0,1 0 15,20 0-15,-20 0 0,-1 0 16,0 0-16,1 0 0,-1 0 0,0 0 16,-21 0-16,22 0 0,-1 0 0,0 0 15,1 0-15,-22 0 0,21 0 0,1 0 16,-1 0-16,-21 0 15,21 0-15,-20 0 0,20 0 0,-21 0 16,0-21-16,0 21 0,1 0 0,-1 0 16,0 0-16,0 0 0,-21-22 15,21 22-15,-21-21 16,0 0 0,-21 0-1,0 0-15,0 21 16,0-21-16,-1 21 0,1 0 0,0-22 15,0 22-15,0 0 0,0-21 16,-22 21-16,22 0 0,0 0 0,-21 0 16,20 0-16,1-21 0,0 21 0,0 0 15,0 0 1,42 0 31,0 0-47,0 0 15,0 21-15,1-21 0,-1 0 16,0 0-16,21 21 0,-21-21 0,1 0 16,20 0-16,-21 0 0,0 0 0,22 0 15,-22 0-15,0 0 0,0 0 0,0 0 16,0 0-16,-21 22 16,0-1 15,0 0-31,-21-21 0,0 21 15,0 0-15,0-21 0,0 21 0,-1 1 16,1-1-16,-21 0 0,21 0 16,0 21-16,-22-20 0,22-1 15,-21 0-15,21 0 0,-1 0 0,1 0 0,0 1 16,0-1-16,0-21 0,21 21 16,-21-21-16,21 21 15,21-42 16,0 0-31,0 21 0,0-21 16,0-1-16,22-20 0,-22 21 16,21 0-16,1-22 0,-22 22 0,21 0 15,-21 0-15,43-21 0,-64 20 16,21 1-16,0 21 0,-21-21 16,0 42 15,-21-21-16,21 21-15</inkml:trace>
  <inkml:trace contextRef="#ctx0" brushRef="#br0" timeOffset="180560.48">19706 12234 0,'0'-21'16,"0"0"-1,0 0 1,0 0 15,0 0-15,0-1 0,0 1 46,-21 21 141,0 0-187,21 21-1</inkml:trace>
  <inkml:trace contextRef="#ctx0" brushRef="#br0" timeOffset="182552.57">19812 12298 0,'-21'0'0,"21"-21"16,-21 21-16,-1 0 15,1 0-15,0 0 16,0 0-16,0 0 16,0 0-16,-1-21 0,1 21 15,0 0 1,0 0 0,42 0 30,0 0-46,0 0 0,1 0 16,-1 0-16,0 0 0,0 0 16,0 0-16,0 0 0,1 0 0,-1 0 15,21 0-15,-21 0 0,22 0 0,-1 0 16,-21 0-16,21 0 0,1 0 0,-1 0 16,0 0-16,1 0 0,-1 0 15,0 0-15,1 0 0,20 0 16,-20 0-16,20 0 0,22 0 0,-22 0 15,22 0-15,0 0 0,-1-22 0,22 22 16,-21-21-16,-22 21 0,22 0 0,0-21 16,-1 21-16,-20 0 0,20 0 15,-20-21-15,-1 21 0,1 0 0,-1 0 16,1-21-16,-22 21 0,22-21 0,-22 21 16,0 0-16,1-22 0,-22 22 15,21 0-15,-21-21 0,1 21 0,-1-21 16,21 21-16,-21 0 0,0-21 15,1 21-15,-1 0 0,0 0 0,0-21 16,0 21-16,0 0 16,-21-21-16,22 21 0,-1 0 15,-21-22-15,0 1 32,-21 21-17,21-21-15,-22 21 0,1 0 16,0 0-16,0-21 0,0 0 15,0 21-15,-1 0 0,1 0 16,0 0-16,0 0 0,0 0 16,0 0-16,-1 0 15,1 0 1,42 0 31,1 0-47,-1 0 15,0 0-15,0 0 0,0 0 16,0 0-16,1 0 0,-1 0 16,0 0-16,0 0 0,0 0 15,0 0 1,-21 21 0,0 0-16,0 0 15,0 0-15,-21 1 0,0-1 16,21 0-16,-21-21 0,0 21 0,0 0 15,-1 0-15,-41 22 16,42-22-16,21 0 16,-21-21-16,-1 21 0,1 0 0,0-21 15,21 22-15,-21-22 0,0 0 16,21 21-16,0-42 62</inkml:trace>
  <inkml:trace contextRef="#ctx0" brushRef="#br0" timeOffset="183912.64">22902 12785 0,'21'0'16,"1"0"15,-44 0 0,1 0-15,0 0-16,0 0 0,0 0 0,0 0 16,-1 0-16,1 0 0,0 0 0,-21 0 15,21 0-15,-22 21 0,1-21 0,21 0 16,-22 0-16,1 21 0,0-21 16,-1 0-16,1 0 0,0 21 0,-1-21 15,1 21-15,0-21 0,-22 0 0,22 0 16,-22 22-16,22-22 0,-21 0 15,20 0-15,1 21 0,-22-21 16,22 0-16,0 0 0,-22 21 0,22-21 16,0 0-16,-1 0 0,-20 0 0,20 0 15,1 21-15,-21-21 0,20 0 0,1 0 16,0 21-16,-1-21 0,1 21 16,0-21-16,-1 0 0,1 0 0,0 22 15,-1-22-15,1 0 0,0 0 0,-1 0 16,1 0-16,21 0 0,-22 0 0,1 0 15,21 0-15,-21 21 0,20-21 16,-20 0-16,21 0 0,-21 0 0,20 0 16,-20 0-16,21 0 0,-21 0 15,20 21-15,1-21 0,0 0 0,0 0 16,-21 0-16,20 0 0,1 21 0,0-21 16,0 0-16,0 0 0,0 0 15,-1 0-15,1 0 0,0 0 0,0 0 16,0 0-16,0 0 0,-1 0 0,1 0 15,0 21-15,0-21 0,0 0 0,0 0 16,-1 0-16,1 0 16,0 0-16,21 21 15,-21-21-15,0 0 16,42 0 62,0 0-78,-21-21 0,21 21 0,0-21 16,1 21-16,-1-21 0,0 21 15,0-21-15,21 21 0,-20-21 0,-1-1 16,0 22-16,0-21 0,0 21 0,0-21 16,-21 0-16,22 21 0,-22-21 0,21 21 15,0-21-15,-21-1 16,0 44 31,-21-22-32,21 21-15,-21 0 0,-1-21 16,1 21-16,21 0 0,-21 0 16,0-21-16,0 22 0,0-1 0,-1-21 0,1 21 15,0-21-15,0 21 0,0-21 16,0 0-16,21 21 15,-22-21 1,1 0 0,21 21-1,0 1 1,0-1 0,21-21-16,1 0 0,-22 21 0,21-21 15,0 21-15,0-21 0,0 21 16,0 0-16,1-21 0,-1 22 0,0-22 15,0 0-15,0 21 0,0-21 16,1 21-16,-1-21 0,0 0 16,0 21-16,0-21 15,-21-21 32,0 0-47,21 0 0,-21-1 16</inkml:trace>
  <inkml:trace contextRef="#ctx0" brushRef="#br0" timeOffset="185857.13">20256 12340 0,'-21'0'0,"42"0"0,-63 0 0,21 0 16,0 0-1,0 0-15,-1 0 16,1 0-16,0 0 0,0 0 16,0 0-16,0 0 0,-1 0 0,1 0 15,0 0-15,-21 0 0,21 0 16,-1 0-16,1 0 15,0 0-15,0 0 0,21 21 47,21-21-31,0 0 0,0 0-16,1 0 0,-1 0 15,21 0-15,-21 0 0,0 0 16,1 0-16,-1 0 0,21 0 15,-21 0-15,22 0 0,-22 0 0,21-21 16,0 21-16,1 0 0,-1 0 0,0-21 16,22 21-16,-22 0 0,1 0 0,-1-21 15,0 21-15,1 0 0,-1 0 16,-21-21-16,21 21 0,1 0 0,-1 0 16,0-21-16,-20 21 0,20 0 0,-21 0 15,21 0-15,-20 0 0,-1 0 0,21 0 16,-21 0-16,0 0 0,22 0 15,-22 0-15,0 0 0,21 0 16,-20 0-16,-1 0 0,21 0 0,-21 0 16,0 0-16,22 0 0,-22 0 0,0 0 15,21 0-15,-20 0 0,-1 0 16,0-22-16,21 22 0,-21 0 0,1 0 16,20-21-16,-21 21 0,0 0 0,0 0 15,1 0-15,-1 0 0,21 0 0,-21-21 16,0 21-16,1 0 0,-1 0 15,0 0-15,0 0 0,0 0 0,0 0 16,1 0-16,-1 0 0,0-21 16,0 21-16,0 0 15,0-21-15,1 21 0,-1 0 16,0 0-16,0 0 16,-21-21-1,21 21-15,0 0 31,1-22-15,-1 22 15,0 0-15,-21-21 15,0 0 0,0 0-15,0 0 0,-21 21-16,0 0 0,21-21 15,0-1-15,-22 1 16,1 21 0,21-21-16,0 0 0,-21 21 15,0-21-15,21 0 16,-21 21-16,21-22 0,0 1 15,-21 21 1,21-21 15,21 21 32,-21 21-48,21-21-15,0 0 16,0 21-16,0-21 0,1 0 16,-1 0-16,0 22 15,0-22-15,0 0 0,0 0 16,1 0-16,-1 0 16,0 0-16,-21 21 62,0 0-46,0 0-16,-21-21 15,0 21-15,-1 0 0,1 1 0,-21-1 16,21 0-16,0 0 0,-22 0 16,22 0-16,-21 1 0,-1-1 0,22 0 15,-21 0-15,21 0 0,0 0 16,-1 1-16,1-1 0,0-21 0,0 21 15,0 0-15,0-21 0,21 21 16,-22-21-16,22 21 0,-21-21 0,0 0 16,21 22-1,21-22 32,0 0-47,1-22 16,-1 22-16,-21-21 0,21 21 15,0-21-15,0 21 0,0-21 0,1 21 16,-1-21-16,21 21 0,-21-21 0,0-1 16,22 1-16,-22 21 0,0-21 15,21 0-15,-20 0 0,-1 0 16,0-1-16,21 1 0,-21 21 0,1-21 0,-22 0 16,21 21-16,0-21 15,-42 21 16,0 21-15,-1-21 0,1 21-16,21 0 0,-21 0 0,0-21 15,0 22-15,-22-1 0,22 0 0,0 0 16,0 0-16,0 0 0,0 1 0,-22-1 16,22 0-16,0-21 15,21 21-15,-21-21 16,21-21 31</inkml:trace>
  <inkml:trace contextRef="#ctx0" brushRef="#br0" timeOffset="211744.99">4149 14055 0,'0'0'0,"-22"0"16,1 0-16,0 21 0,0-21 0,0 0 15,0 0-15,-1 0 31,1 0-31,21 21 47,21 0-15,1-21-17,-1 21 1,0 1-1,0-22-15,0 0 16,0 21-16,1-21 0,-1 0 16,0 0-16,0 0 0,21 0 15,-20 0-15,-1 0 0,21 0 16,0 0-16,-20 0 0,20 0 0,0 0 16,1 0-16,-1 0 0,0 0 0,1-21 15,-1 21-15,21 0 0,-20 0 16,-1-22-16,22 22 0,-22-21 0,0 21 15,22 0-15,-22-21 0,22 21 0,-22 0 16,21-21-16,1 21 0,-22 0 0,22-21 16,-1 21-16,1 0 0,-22-21 15,22-1-15,-1 22 0,1 0 16,-22-21-16,21 21 0,-20 0 0,20-21 0,-20 21 16,-1 0-16,0-21 0,22 21 15,-22 0-15,0-21 0,1 0 16,20 21-16,-20 0 0,20 0 0,-21-22 15,22 22-15,-1 0 0,-20 0 0,20-21 16,1 21-16,-1 0 0,1 0 0,-1 0 16,1-21-16,-22 21 0,22 0 15,-1 0-15,-21 0 0,22 0 0,-1 0 16,1 0-16,-22 0 0,22 0 0,-1 0 16,1 0-16,-1 0 0,1 0 0,-1 0 15,1 0-15,-1 0 0,1 0 16,-1 0-16,-20 0 0,20 0 15,1 0-15,-22 0 0,21 0 0,1 0 16,-1 0-16,1 0 0,-1 21 0,-20-21 16,20 21-16,1-21 0,-1 0 15,-20 22-15,20-22 0,-21 21 0,22-21 16,-22 0-16,1 21 0,20-21 0,-21 21 16,1-21-16,-1 21 0,0-21 15,1 21-15,-1-21 0,22 22 0,-22-22 16,0 21-16,1-21 0,-1 21 15,0-21-15,1 21 0,-1-21 0,0 21 0,1-21 16,-1 21-16,-21-21 0,21 22 16,1-22-16,-22 21 0,0-21 15,21 21-15,-20 0 0,-1-21 0,0 21 16,21-21-16,-21 21 0,1 1 0,-1-1 16,0-21-16,0 21 0,0 0 15,0 0-15,1 0 0,-1 1 16,0-1-16,0 0 0,0 0 15,0 0-15,-21 0 0,22-21 0,-22 22 16,21-1-16,-21 0 16,21-21-16,0 21 0,0-21 15,-21 21 1,21-21 0,-21-21 30,0 0-30,0 0 0,0 0-16,0-1 15,0 1-15,0 0 0,22 0 16,-22 0-16,21 0 16,-21-1-16,0 1 15,21 0-15,0 0 0,-21 0 0,21 21 16,0-21-16,1-1 0,-1 1 15,0 21-15,0-21 0,0 0 0,22 21 16,-22-21-16,21 0 0,-21 21 16,22-22-16,-22 22 0,21-21 0,0 0 15,-20 21-15,20-21 0,0 21 0,-21-21 16,22 21-16,-1-21 0,-21 21 0,22-22 16,-1 22-16,-21-21 0,21 21 15,1-21-15,-1 21 0,0-21 0,1 21 16,20 0-16,-20-21 0,-1 0 0,0 21 15,22 0-15,-22-22 0,0 22 0,22 0 16,-22 0-16,1-21 0,-1 21 16,21 0-16,-20 0 0,-1 0 15,0-21-15,1 21 0,-1 0 0,22 0 16,-22 0-16,0 0 0,22 0 0,-22 0 16,0 0-16,22-21 0,-22 21 15,22 0-15,-22 0 0,22 0 0,-22 0 16,21 0-16,-20 0 0,20 0 0,-20 0 15,-1 0-15,21 0 0,-20 0 0,-1 21 16,0-21-16,22 0 0,-22 0 16,1 0-16,-1 0 0,21 21 0,-20-21 15,-1 0-15,22 0 0,-22 21 0,21-21 16,-20 0-16,20 0 0,-20 22 0,20-22 16,-21 0-16,1 0 0,20 21 15,-20-21-15,20 21 0,-21-21 16,1 0-16,-1 0 0,22 21 0,-22-21 15,0 0-15,22 0 0,-22 0 0,0 21 16,22-21-16,-22 0 0,1 0 0,20 0 16,-21 0-16,1 0 0,-1 0 15,0 0-15,1 0 0,-22 0 0,21 0 16,-21 0-16,22 0 0,-22 0 0,21-21 16,-21 21-16,1 0 0,20-21 0,-21 0 15,0 21-15,0-21 0,22 21 16,-22-22-16,0 22 0,0-21 15,0 21-15,1-21 0,-1 0 16,0 21-16,-21-21 16,-42 21 124,20 0-140,-20 0 0,0 0 16,-1 21-16</inkml:trace>
  <inkml:trace contextRef="#ctx0" brushRef="#br0" timeOffset="212880.61">12107 15113 0,'21'-21'0,"-21"-21"16,0 20 0,-21 22 31,0 22-47,0-1 0,21 0 0,-21 21 15,0-21-15,21 22 0,-22-1 0,1 0 16,0 1-16,0-1 0,0 22 15,0-22-15,-1 0 0,1 1 0,0 20 16,0-21-16,0 1 0,0-1 0,-1 0 16,1 1-16,21-22 0,-21 21 15,0-21-15,21 22 0,-21-22 0,21 0 16,0 0-16,0 0 0,0 1 16,0-44 15,0 1-31,0 0 0,0 0 15,0 0-15,0 0 0,21-22 0,0 1 16,0 21-16,0-22 0,1 1 16,-1 0-16,0-1 0,0 1 0,0-21 15,0 20-15,22-20 0,-22 20 0,0 1 16,0-21-16,22 20 0,-43 1 16,21 0-16,0 20 0,0-20 0,-21 21 15,21 0-15,-21 0 0,0 42 31,0 0-15,0 0-16,0 21 0,0 1 0,0-1 16,0 0-16,0 22 0,0-22 15,0 22-15,0-22 0,-21 0 16,21 1-16,0 20 0,0-20 0,0-1 16,-21-21-16,21 21 0,0 1 0,-21-1 15,21-21-15,0 22 0,0-22 16,0 0-16,0 21 0,0-21 0,0 1 15,0-1-15,0 0 16,0-42 15,-21 21-31,21-21 16,-22-1-16,22 1 0,0 0 0</inkml:trace>
  <inkml:trace contextRef="#ctx0" brushRef="#br0" timeOffset="213088.72">11726 15790 0,'-84'0'31,"84"-42"-15,84 84-16,-147-84 16,84 21-16,0 21 0,0 0 15,0 0-15,22-21 0,-22 21 0,0 0 16,0 0-16,0 0 0,22-21 0,-22 21 15,0 0-15,0 0 0,0 0 16,1-22-16,-1 22 16,0 0-16</inkml:trace>
  <inkml:trace contextRef="#ctx0" brushRef="#br0" timeOffset="213656.67">12488 15685 0,'21'0'15,"-21"-22"-15,22 22 0,-22-21 16,0 0 0,0 0-1,0 0-15,-22 21 31,1 0-31,0 0 16,0 0-16,0 21 0,0-21 16,21 21-16,-22 0 0,1-21 0,0 21 15,21 1-15,-21-1 0,21 0 16,0 0 0,0 0-1,21-21-15,0 0 16,0 0-16,1 0 0,-1 21 0,0-21 15,0 0-15,0 0 16,-21 22-16,21-22 0,-21 21 16,22-21-16,-22 21 0,0 0 15,0 0-15,0 0 16,-22-21 0,1 22-16,0-22 0,0 0 15,0 21-15,0-21 0,-1 0 0,1 0 16,0 0-16,0 0 0,0 0 15,0 0-15,-1 0 16,1 0 0,42-21 31,1 21-32,-1 0-15</inkml:trace>
  <inkml:trace contextRef="#ctx0" brushRef="#br0" timeOffset="214328.44">13102 15642 0,'0'-21'16,"0"0"-1,-21 21 1,21-21-16,-21 21 16,0 0-16,-1 0 15,1 0-15,0 0 0,0 0 16,0 0-1,0 0-15,21 21 0,-22-21 0,1 21 16,0-21-16,21 21 0,-21 0 0,0 1 16,0-1-16,21 0 15,0 0 1,0 0-16,21-21 16,0 0-1,0 0-15,0 21 16,0-21-16,1 0 0,-1 0 15,0 0-15,0 0 0,0 0 16,0 22-16,1-22 16,-22 21-16,0 0 15,0 0 1,0 0 0,-22-21-16,1 21 15,0 1-15,0-22 0,0 0 16,0 21-16,-1-21 0,1 0 15,0 0-15,0 0 0,0 0 16,0 0-16,-1 0 0,1 0 0,0 0 16,0 0-16,0 0 15,0 0-15,-1 0 32,44 0 14,-1-21-30,0 21-16,0 0 0</inkml:trace>
  <inkml:trace contextRef="#ctx0" brushRef="#br0" timeOffset="-214640.77">13314 15663 0,'0'22'62,"0"-1"-62,-21 0 16,21 0-16,-22 0 0,1 0 16,21 1-16,0-1 15,-21 0-15,0 0 0,0 0 16,21 0-16,0 1 0,0-1 16,0 0-1,0-42 32,0 0-31,0-1-16,21 1 15</inkml:trace>
  <inkml:trace contextRef="#ctx0" brushRef="#br0" timeOffset="-214258.01">13356 15494 0,'-21'0'15,"21"21"-15,0 0 16,21-21 31,0 0-47,-21-21 15,0 0 1,0 0-16,-21 21 16,0 0-1,0 0 1,0 0-16,21 21 0,-22-21 15,22 21-15,0 0 16</inkml:trace>
  <inkml:trace contextRef="#ctx0" brushRef="#br0" timeOffset="-213022.27">13716 15769 0,'-21'0'16,"0"0"0,42 0 30,0 0-46,0-21 0,0 21 16,0 0-16,1-21 0,-1 0 16,0 21-16,-21-21 0,0-1 15,0 1-15,0 0 16,-21 21 0,0 0-16,-1 0 0,1 0 15,0 0-15,-21 0 0,21 0 0,-1 0 16,-20 0-16,21 21 0,0-21 0,0 21 15,-22-21-15,22 22 0,0-1 16,21 0-16,-21-21 0,21 21 0,0 0 16,0 0-16,0 1 15,21-22 1,0 0-16,0 0 0,0 0 16,22 0-16,-22 0 0,0 0 0,0 0 15,22 0-15,-22-22 0,0 22 16,42-21-16,-41 0 15,-1 21-15,-21-21 0,21 21 16,-21-21-16,21 21 16,-21-21-16,0 42 47,0 0-47,0 0 15,0 21-15,0-20 0,0-1 16,0 21-16,0 0 0,-21-20 0,21 20 15,-21 0-15,0 22 0,21-22 16,0 0-16,-22 1 0,22-1 16,-21 0-16,21 1 0,0-1 0,0 22 15,-21-22-15,21 0 0,-21 1 16,21-1-16,-21 21 0,21-20 0,0-1 16,-21 0-16,21 1 0,-22-1 0,1 0 15,21-20-15,-21 20 0,0-21 16,0 0-16,21 0 0,-21-21 0,-1 22 15,1-22-15,0 0 0,-21 0 0,21 0 16,-22 0-16,-41-22 16,41 1-16,-20-21 0,-1 21 0,22 0 15,-22-22-15,22 22 0,-21-21 0,41 21 16,-20-22-16,21 22 0,0-21 16,0 21-16,21-1 0,-22 1 15,22 0-15,0 0 0,0 0 0,0 0 16,0-1-16,22 1 0,-22 0 15,21 0-15,0 0 0,0 0 0,-21-1 16,21 1-16,0-21 0,1 21 0,-1 0 16,21-1-16,-21 1 0</inkml:trace>
  <inkml:trace contextRef="#ctx0" brushRef="#br0" timeOffset="-212439.97">14012 15706 0,'0'-21'16,"0"42"46,0 0-62,0 0 0,-21 0 16,21 0-1,-21 1-15,21-1 0,0 0 16,0 0-16,-21-21 31,0 0-15,21-21-1,0 0 1,0 0-16,0-1 16,0 1-16,0 0 0,21 0 15,0 0-15,0 0 16,0 21-16,0-22 0,1 22 16,20 0-16,-21 0 0,0 0 0,0 0 15,1 0-15,-1 0 0,0 0 0,-21 22 16,21-1-16,0 0 15,-21 0-15,0 0 0,0 0 16,0 1-16,0-1 0,0 0 16,0 0-16,-21-21 15,21 21-15,-21-21 0,21-21 63,21 0-63,0 21 0,-21-21 15,21 21-15</inkml:trace>
  <inkml:trace contextRef="#ctx0" brushRef="#br0" timeOffset="-211691.81">14520 15663 0,'0'0'31,"-21"0"-15,21 22 0,0-1-16,0 0 15,0 0-15,0 0 0,-21-21 0,21 21 16,0 1-16,-21-1 0,21 0 16,0 0-16,0 0 0,0 0 15,0 1 1,-21-22-1,-1-22 1,22 1-16,0 0 16,0 0-16,0 0 15,0 0-15,0-1 0,0 1 16,0 0-16,0 0 0,0 0 16,22 21-16,-1-21 0,0-1 0,0 22 15,0-21-15,0 21 16,1 0-16,-1 0 15,0 0-15,-21 21 0,21 1 16,-21-1-16,21-21 16,-21 21-16,0 0 0,0 0 0,0 0 15,0 1-15,0-1 0,0 0 16,0 0-16,0 0 16,0 0-16,-21-21 15,21-21 16,0 0-15,0 0-16,0 0 0,0 0 16,0-1-16,0 1 0,21 0 0,-21 0 15,21 0-15,1 0 0,-22-1 16,21 22-16,0-21 0,0 21 16,0 0-16,0 0 0,1 0 0,-1 0 15,0 0-15,-21 21 16,21 1-16,-21-1 15,0 0-15,0 0 0,0 0 0,0 0 16,0 1-16,0-1 0,-21 0 16,21 0-16,0 0 15,-21 0-15,21 1 16,-21-22-16,21 21 16,0-42 15,0-1-16</inkml:trace>
  <inkml:trace contextRef="#ctx0" brushRef="#br0" timeOffset="-211311.52">14986 15769 0,'21'0'31,"21"0"-16,-105 0-15,148-21 0,-64 21 16,0 0-16,0-21 0,0 21 16,0-21-16,1 21 0,-1-21 0,0-1 15,-21 1-15,21 21 0,-21-21 16,0 0-16,-21 21 31,0 0-31,0 0 0,-1 0 0,1 0 16,0 0-16,0 0 0,21 21 15,-21 0-15,0 0 0,-1 1 16,22-1-16,-21 0 0,21 0 0,0 0 16,0 0-16,0 1 0,0-1 0,0 0 15,0 0-15,0 0 0,0 0 16,21-21-16,1 22 0,-1-22 0,0 0 16,0 0-16,0 0 0,0 0 15,1 0-15,20 0 0,-21 0 16,0-22-16,0 1 0,1 0 0,20 0 15,-21 21-15</inkml:trace>
  <inkml:trace contextRef="#ctx0" brushRef="#br0" timeOffset="-210851.52">15579 15663 0,'21'-21'63,"-64"85"-32,43-43-31,22-85 0,-44 149 0,1-64 0,0 0 16,21 1-16,0-1 15,-21-21 1,0 0 0,21-21-1,0-1 1,0 1-16,0 0 15,21 0-15,0 0 16,-21 0-16,21 21 0,0-22 0,1 1 16,-1 0-16,0 21 0,0-21 15,0 21-15,0 0 0,1 0 16,-22 21-16,21 0 16,-21 0-16,0 1 0,0-1 15,0 0-15,0 0 16,0 0-16,0 0 15,-21-21-15,21 22 0,-22-1 16,22 0 0,0-42 15,0 0-15,22-1-16,-1 22 0,0-21 0</inkml:trace>
  <inkml:trace contextRef="#ctx0" brushRef="#br0" timeOffset="-210519.64">16214 15007 0,'-43'-21'15,"86"63"-15,-43-63 0,-64 0 0,43 21 16,0 0-16,21 21 0,-21-21 15,21 21-15,0 1 0,-22 20 0,1-21 16,21 21-16,-21 1 0,21-1 16,0 0-16,-21 1 0,0-1 0,21 0 15,-21 1-15,21-1 0,0 0 0,-22 1 16,22-22-16,0 21 16,0-21-16,0 1 0,-21-1 0,21 0 15,0 0-15,0 0 0,0 0 16,0 1-16,21-22 15,1 0-15,-1 0 16,0 0-16,0-22 0,-21 1 0,21 0 16,0 0-16,-21 0 0,22 0 0,-1-1 15</inkml:trace>
  <inkml:trace contextRef="#ctx0" brushRef="#br0" timeOffset="-210314.52">15917 15431 0,'-21'-22'47,"85"22"-32,-43 0-15,-85 22 0,149-44 0,-64 22 16,21-21-16,-20 21 0,-1 0 0,0 0 16,0 0-16,0 0 0,0-21 0,1 21 15,-1 0-15,-21-21 16</inkml:trace>
  <inkml:trace contextRef="#ctx0" brushRef="#br0" timeOffset="-209337.64">17568 15007 0,'0'0'16,"21"0"-16,1-21 0,-1 0 0,0 0 15,0 0-15,0-1 0,0 22 0,-21-21 16,0 0-16,22 0 0,-22 0 15,0 0-15,0-1 16,-22 22 0,1 0-16,0 0 0,0 0 15,0 0-15,-22 22 0,22-1 16,0 0-16,-21 0 0,21 0 16,-22 0-16,22 22 0,-21-1 0,21 0 15,-22 1-15,22-1 0,0 22 16,0-22-16,-22 0 0,22 1 0,21 20 15,-21-21-15,21 1 0,0-22 16,0 21-16,0-21 0,0 22 0,0-22 0,21 0 16,0 0-16,22 0 0,-22-21 15,21 22-15,1-22 0,-1 0 16,-21 0-16,21 0 0,1 0 0,20 0 16,-20 0-16,-1-22 0,0 1 0,-21 0 15,22 0-15,-1 0 0,0 0 16,1-1-16,-1-20 0,0 0 0,1-1 15,-22 1-15,0 0 0,0-22 16,0 22-16,-21 0 0,0-22 0,0 22 16,0-1-16,-21 1 0,0 0 0,0 21 15,-21-22-15,20 22 0,-20 0 16,0 0-16,-1 21 0,1 0 0,0 0 16,-1 0-16,1 0 0,21 0 15,-21 0-15,-1 21 0,22 0 0,0 0 16,0 0-16,0 1 0,21-1 0,0 21 15,0-21-15,0 22 0,21-1 16,0-21-16,0 43 0,21-22 0,-20 0 16,20 1-16,-21 20 0,0-21 0,22 1 15,-22 20-15,0-20 0,0-1 16,-21 21-16,0-20 0,0-1 0,0 22 16,0-22-16,0 21 0,-21-20 0,0-1 15,-22 0-15,22 1 0,0-1 16,-21-21-16,21 22 0,-22-22 15,1 0-15,21 0 0,-22 0 0,22-21 16,0 21-16,0-21 0,0 0 0,0 0 16,21-21-1,0 0-15,21 0 16,0 0-16,0 0 0,21-1 0,-20 1 16,20 0-16,0-21 0,-21 21 15,22-22-15,-1 22 0</inkml:trace>
  <inkml:trace contextRef="#ctx0" brushRef="#br0" timeOffset="-208908.9">18119 15558 0,'63'-127'47,"-126"254"-32,126-233 1,-63 127-16,0 0 15,0 0-15,-21 0 0,21 1 16,-21-1-16,21 0 0,0 0 0,0 0 16,0 0-16,0 1 0,0-1 15,21-21 17,0 0-32,0 0 15,0-21-15,1 21 0,-22-22 0,21 1 16,0 0-16,0 0 0,0 0 15,0 0-15,-21-1 0,22 1 0,-1 0 16,-21 0-16,21 0 0,-21 0 0,0-1 31,0 44-15,0-1-16,0 0 16,0 0-16,-21-21 15,21 21-15,21-21 47,0 0-47,0 0 16</inkml:trace>
  <inkml:trace contextRef="#ctx0" brushRef="#br0" timeOffset="-208248.13">18669 15494 0,'0'-21'31,"63"0"-15,-126 63-16,126-105 0,-41 63 0,-1-22 15,-21 1-15,21 0 0,0 0 16,-21 0-16,0 0 16,0-1-1,-21 22-15,0 0 16,0 0-16,-1 0 0,1 22 15,0-1-15,0-21 0,0 21 16,0 0-16,21 0 0,-22 0 0,1 1 16,21-1-16,-21 0 0,21 0 0,0 0 15,0 0-15,0 1 0,0-1 16,0 0-16,21 0 0,0-21 16,-21 21-16,22-21 0,-1 0 0,0 0 15,0 0-15,0 0 0,0 0 0,1 0 16,-1 0-16,0 0 0,0 0 15,0 0-15,0-21 0,1 0 0,-1 21 16,0-21-16,0 0 0,21-1 0,-20 1 16,-1 0-16,0 0 0,0 0 15,0 0-15,-21-1 0,21 1 0,-21 0 16,22 21-16,-22-21 0,-22 21 31,1 0-31,0 21 0,21 0 16,-21 0-16,21 1 15,-21-1-15,21 0 0,0 0 16,0 0-16,0 0 16,0 1-16,21-22 0,-21 21 15,21-21-15,-21 21 0,0 0 16,-21 0 15,0-21-15,0 0-16,-1 0 15,1 0-15,0 0 0,0 21 0,42-42 63,0 0-63,0 0 0</inkml:trace>
  <inkml:trace contextRef="#ctx0" brushRef="#br0" timeOffset="-206975.92">19621 14901 0,'0'-84'15,"0"20"17,0 212-32,-21-296 15,0 148-15,0 0 0,21 21 0,-21 1 16,0-1-16,21 0 0,-22 0 0,1 21 15,21-20-15,-21 20 0,0 0 16,21 1-16,0-1 0,-21 0 0,0 1 16,21-1-16,-22 21 0,22-20 0,0-1 15,0-21-15,-21 22 0,21-1 16,-21-21-16,21 0 0,0 0 0,0 1 16,0-1-16,0 0 0,0 0 0,0 0 15,21-21 16,0-21-31,1 0 16,20 21-16,-21-21 0,0 0 0,0-1 16,1 1-16,-1 0 0,0 0 15,0 0-15,0 0 0,0-1 0,-21 1 16,0 0-16,0 42 31,0 0-15,-21 1-16,0-22 0,21 21 0,0 0 15,0 0-15,-21-21 0,21 21 0,0 0 16,0 1-16,0-1 31,21-21-31,0 0 0,0 0 16,22 0-16,-22 0 0,0 0 16,0 0-16,22 0 0,-22 0 0,0-21 15,0 21-15,0-22 0,0 1 0,1 0 16,-22 0-16,21 21 0,-21-21 15,21 0-15,-21 42 32,-21 0-17,0-21-15,21 21 0,-22 0 16,22 0-16,-21 1 0,21-1 16,-21 0-16,21 0 15,0 0 1,21-21-16,0 0 15,1 0-15,-1 0 0,0-21 16,0 21-16,-21-21 0,0 0 16,0 0-16,0-1 15,0 1-15,0 0 0,0 0 16,0 0-16,0 0 0,0-1 16,-21 22-1,21-21 16,21 21-15,0 0-16,0-21 16,1 21-16,-1-21 0,0 21 15,0 0-15,0 0 0,0 0 16,1 0-16,-1 0 16,0 21-16,0 0 0,-21 0 15,0 1-15,0-1 16,0 0-16,0 0 0,0 0 15,0 0-15,-21 1 0,21-1 16,0 0 0,-21-21-16,21 21 0,-21-21 15,21-21 32,21 0-31,0 0-16,0-1 0,0 1 15,0 0-15,1 0 0,-1 0 16,0-22-16,0 22 0,21 0 16,-20 0-16,-1 0 0,0 0 0,21 21 0,-21 0 15,1 0-15,-1 0 16,0 0-16,-21 21 0,0 0 16,0 0-16,0 0 0,0 0 15,0 1-15,0-1 0,0 0 16,0 0-16,-21 0 0,21 0 15,-21 1-15,21-1 0,0 0 16,-22 0-16,22 0 16,-21-21-16,21-21 47,0 0-47</inkml:trace>
  <inkml:trace contextRef="#ctx0" brushRef="#br0" timeOffset="-206648.13">20299 14986 0,'0'0'0,"-21"0"16,21 21-16,0 0 15,21-21 17,0 0-32,0 0 31,-21-21-31,0 0 0,0 0 16,-21 21-1,0 0 1,0 0-16,-1 0 0,1 0 15,21 21-15,-21-21 16,21 21-16,-21-21 16</inkml:trace>
  <inkml:trace contextRef="#ctx0" brushRef="#br0" timeOffset="-206360.17">19304 15155 0,'-21'0'16,"254"-21"-16,-445 42 0,212-21 31,21 0-31,21 0 0,-20 0 0,20 0 16,0 0-16,1 0 0,-1-21 15,0 21-15,1 0 0,-1 0 16,-21 0-16,0 0 0,0 0 0,1 0 16,-1 0-16,-42 0 31,-1 0-15,1 0-16</inkml:trace>
  <inkml:trace contextRef="#ctx0" brushRef="#br0" timeOffset="-205536.2">12044 16256 0,'-21'0'16,"42"0"-16,-64 0 0,22 0 0,0 0 0,0 0 16,-21 0-16,20 0 0,1 0 0,0 0 15,0 0-15,-21 0 0,20 0 16,1 0-16,42 0 31,22-21-15,-22 21-16,21 0 0,1 0 0,-1-21 15,21 21-15,1 0 0,-1 0 0,1 0 16,21-21-16,-22 21 0,22 0 16,-1 0-16,1 0 0,0 0 0,21-22 15,-1 22-15,22 0 0,-21 0 0,21-21 16,0 21-16,0-21 0,21 21 15,-21 0-15,22-21 0,-1 21 0,-21 0 16,0 0-16,0-21 0,-21 21 0,-1 0 16,1 0-16,-21 0 0,0 0 15,-22 0-15,1 0 0,-1 0 0,-21 0 16,1 0-16,-1 0 0,-21 0 0,0 0 16,1 0-16,-1 0 15,0 0-15,0 0 16,0-21 15,-21-1-31,21 1 16</inkml:trace>
  <inkml:trace contextRef="#ctx0" brushRef="#br0" timeOffset="-204764.34">17335 15981 0,'0'0'0,"-42"21"16,21-21-16,-21 0 0,-64 0 15,63 0-15,22 0 0,-21 0 0,21 0 16,0 0-16,-1 0 0,1 0 16,0 0-16,42 0 46,0 0-46,22 0 16,-1 0-16,22 0 0,-1 0 0,1 0 16,20 0-16,1 0 0,0 0 0,20 0 15,1 0-15,0 0 0,0 21 16,21-21-16,0 0 0,0 0 0,0 0 16,0 21-16,0-21 0,0 0 0,0 0 15,0 0-15,-21 0 0,21 22 16,-21-22-16,-1 0 0,1 0 15,0 0-15,-21 0 0,-1 21 0,-20-21 16,-1 0-16,1 0 0,-22 0 16,1 0-16,-22 0 0,0 0 0,0 0 15,0 0-15,0 0 16,-42 0 78,0 0-79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66317-C860-4847-9824-6F33894FB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6FB78-93B2-4726-B40E-5A22FC77A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EAADC-5DBC-46B9-A5C7-5966FBCAC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43A-90E1-4DA4-95B1-70FE4403BEB0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7078C-0261-4F6A-8A95-C4AA789E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800A2-05B1-4703-B7E8-F860B317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6BA3-2D63-477D-9B2E-C79CBD062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83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1C77-865C-455A-9D09-3C78D9DB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031E8-A998-4D76-A674-88ACC3A56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4695D-B67C-4457-867E-869AEBF7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43A-90E1-4DA4-95B1-70FE4403BEB0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06CA6-0E5B-4112-A5B5-D7532818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94477-2527-4BEB-A7D6-8CF6573A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6BA3-2D63-477D-9B2E-C79CBD062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7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1B1E4-D4BE-4C0D-894C-257135087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7E680-BE99-4EA5-ADE7-973D16CF5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8B86F-2FDF-4436-B2DF-3E37F09D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43A-90E1-4DA4-95B1-70FE4403BEB0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9802A-23BC-44DA-BD4F-9FBAF59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C3DF8-6747-4147-B08C-39161B5A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6BA3-2D63-477D-9B2E-C79CBD062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20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8DFD-9369-4EC7-B53D-BC365BF3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731AF-1FC0-4DDC-8189-0CE14B8D9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21AEA-CD7E-4BF5-9D35-942B2944F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43A-90E1-4DA4-95B1-70FE4403BEB0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ED0B8-135C-448A-B090-E9D187DAE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CAED0-07BC-44DF-A089-DDD02EDA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6BA3-2D63-477D-9B2E-C79CBD062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18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D2D8-9A59-41C8-9A30-B28FD41A7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A1518-E07F-46CC-A1E6-538B6FA73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160C0-119B-4E83-8308-D8731060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43A-90E1-4DA4-95B1-70FE4403BEB0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26B55-6709-4071-B3C7-8731DFAB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E83C-776A-44BE-BEC2-92097966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6BA3-2D63-477D-9B2E-C79CBD062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23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E280B-C819-4120-B5C0-D4F823AB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ABEC-848A-4438-84D3-8A391032D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65B76-498F-4911-B335-BD0D2FDEE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4317B-77A6-4CBE-AB84-5C15F06E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43A-90E1-4DA4-95B1-70FE4403BEB0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6FE1B-0B12-43A8-8A4D-3DD7B403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90CBF-1AA9-42F7-B62A-77606B23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6BA3-2D63-477D-9B2E-C79CBD062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35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564D6-3440-48CC-B776-6E3EC095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7DF29-CC68-4126-BDEB-9B133E5FB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ED2D9-A827-4588-A83B-5279BBD4A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22402-8459-4CB1-86CB-7E5F5801C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8918A-4123-490C-B2D5-71CE6F244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1A3BB-C9C5-4C4D-9BCF-291ED7F5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43A-90E1-4DA4-95B1-70FE4403BEB0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914E9-C428-452C-95BC-3389ABFC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A3F66F-6E79-4742-B4FD-C12BF4E3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6BA3-2D63-477D-9B2E-C79CBD062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50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21B4-DFBE-4102-9667-A622AD19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D9A76-D0CD-48F7-9EFC-4A039CB8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43A-90E1-4DA4-95B1-70FE4403BEB0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5DF42-1C33-4458-AC3B-56DD3F2B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71E43-D4E9-4CED-946A-EBB2BF2F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6BA3-2D63-477D-9B2E-C79CBD062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97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E89D1C-947E-4BCE-871C-BF977682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43A-90E1-4DA4-95B1-70FE4403BEB0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C761CC-E6A7-4078-BDFE-8058F263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C8F6E-6C92-4327-A970-20C18C3D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6BA3-2D63-477D-9B2E-C79CBD062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78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C36F-E67D-48A1-85C4-8AE2ADEF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B3180-ED77-4D29-8673-8906F0898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DE665-2E65-4CD4-A0A8-BBB159429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FB1F7-F58D-44DF-9441-942CB7FD2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43A-90E1-4DA4-95B1-70FE4403BEB0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F2A0F-19A2-49F7-8A74-3C355835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99D42-1C52-437C-8441-9F9AAC98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6BA3-2D63-477D-9B2E-C79CBD062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49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417C-3689-4FF7-B43F-F3D35663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7D3977-8581-4C10-AA41-080180B3E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DF716-E96B-46E5-909D-2D9A2D83D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FE270-458A-4221-93D3-BA618886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A43A-90E1-4DA4-95B1-70FE4403BEB0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02724-7035-41BB-A254-13694E97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29A90-DDDC-4ED6-BAD1-ED95BBA9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6BA3-2D63-477D-9B2E-C79CBD062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14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194B1-3E4A-4A2B-A4C3-2E0E15AC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9D219-EE62-4B18-AEA7-4E1F5AA8F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0F0A4-C733-4358-90FF-AC92E838E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BA43A-90E1-4DA4-95B1-70FE4403BEB0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7407E-DE5D-4DB7-8320-4C9A8F37C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A92D3-2893-4B7B-832D-B9371006A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C6BA3-2D63-477D-9B2E-C79CBD062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68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customXml" Target="../ink/ink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A64E-4D3F-400A-BECB-85EA4CBE3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8066F-8C3C-4B7B-8B3D-39F44B02E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5F574F-F970-4C17-ACAB-2B08F904AF03}"/>
                  </a:ext>
                </a:extLst>
              </p14:cNvPr>
              <p14:cNvContentPartPr/>
              <p14:nvPr/>
            </p14:nvContentPartPr>
            <p14:xfrm>
              <a:off x="472320" y="122040"/>
              <a:ext cx="8458560" cy="518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5F574F-F970-4C17-ACAB-2B08F904AF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112680"/>
                <a:ext cx="8477280" cy="52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8FB08EB-5657-44DA-8B83-93A0CEFE7F23}"/>
                  </a:ext>
                </a:extLst>
              </p14:cNvPr>
              <p14:cNvContentPartPr/>
              <p14:nvPr/>
            </p14:nvContentPartPr>
            <p14:xfrm>
              <a:off x="1942920" y="830520"/>
              <a:ext cx="7513920" cy="5014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8FB08EB-5657-44DA-8B83-93A0CEFE7F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3560" y="821160"/>
                <a:ext cx="7532640" cy="503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8576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A64E-4D3F-400A-BECB-85EA4CBE3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8066F-8C3C-4B7B-8B3D-39F44B02E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321F5B-C797-47D8-AE80-297E00E85B57}"/>
                  </a:ext>
                </a:extLst>
              </p14:cNvPr>
              <p14:cNvContentPartPr/>
              <p14:nvPr/>
            </p14:nvContentPartPr>
            <p14:xfrm>
              <a:off x="998280" y="601920"/>
              <a:ext cx="8526960" cy="422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321F5B-C797-47D8-AE80-297E00E85B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8920" y="592560"/>
                <a:ext cx="8545680" cy="424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4792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0550-8F79-4D09-AB6A-1015422C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193BA-1E6E-47D5-9DBF-19DF12328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Test0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CA018C-E411-4B86-9F7F-47DAA559B0E8}"/>
                  </a:ext>
                </a:extLst>
              </p14:cNvPr>
              <p14:cNvContentPartPr/>
              <p14:nvPr/>
            </p14:nvContentPartPr>
            <p14:xfrm>
              <a:off x="289440" y="967680"/>
              <a:ext cx="8481600" cy="4054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CA018C-E411-4B86-9F7F-47DAA559B0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958320"/>
                <a:ext cx="8500320" cy="407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1106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6CD84CB-B319-4509-8FDC-16122FF8E5F3}"/>
                  </a:ext>
                </a:extLst>
              </p14:cNvPr>
              <p14:cNvContentPartPr/>
              <p14:nvPr/>
            </p14:nvContentPartPr>
            <p14:xfrm>
              <a:off x="1044000" y="945000"/>
              <a:ext cx="5014080" cy="3254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6CD84CB-B319-4509-8FDC-16122FF8E5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4640" y="935640"/>
                <a:ext cx="5032800" cy="327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388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A85AA0-283E-4D51-AF42-2B133009F47C}"/>
              </a:ext>
            </a:extLst>
          </p:cNvPr>
          <p:cNvSpPr txBox="1"/>
          <p:nvPr/>
        </p:nvSpPr>
        <p:spPr>
          <a:xfrm>
            <a:off x="3048886" y="2690336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(20+20);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"20+20"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value is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+20+20);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(20+20+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value is"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value is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+(20+20));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BA9EAF-A14D-42CC-9437-7973033428E6}"/>
                  </a:ext>
                </a:extLst>
              </p14:cNvPr>
              <p14:cNvContentPartPr/>
              <p14:nvPr/>
            </p14:nvContentPartPr>
            <p14:xfrm>
              <a:off x="335160" y="2354760"/>
              <a:ext cx="8633880" cy="429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BA9EAF-A14D-42CC-9437-7973033428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2345400"/>
                <a:ext cx="8652600" cy="43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9FCA9E0-46F5-4856-A530-BAC0CBDF5A47}"/>
                  </a:ext>
                </a:extLst>
              </p14:cNvPr>
              <p14:cNvContentPartPr/>
              <p14:nvPr/>
            </p14:nvContentPartPr>
            <p14:xfrm>
              <a:off x="457200" y="76320"/>
              <a:ext cx="9403560" cy="6134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9FCA9E0-46F5-4856-A530-BAC0CBDF5A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7840" y="66960"/>
                <a:ext cx="9422280" cy="615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396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A64E-4D3F-400A-BECB-85EA4CBE3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8066F-8C3C-4B7B-8B3D-39F44B02E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A482A9-2A56-476F-91F0-92C1BD9E97B0}"/>
                  </a:ext>
                </a:extLst>
              </p14:cNvPr>
              <p14:cNvContentPartPr/>
              <p14:nvPr/>
            </p14:nvContentPartPr>
            <p14:xfrm>
              <a:off x="640080" y="114480"/>
              <a:ext cx="8389800" cy="432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A482A9-2A56-476F-91F0-92C1BD9E97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720" y="105120"/>
                <a:ext cx="8408520" cy="434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947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A64E-4D3F-400A-BECB-85EA4CBE3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8066F-8C3C-4B7B-8B3D-39F44B02E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5D66B7-F0D8-4427-9AC7-278429A96119}"/>
                  </a:ext>
                </a:extLst>
              </p14:cNvPr>
              <p14:cNvContentPartPr/>
              <p14:nvPr/>
            </p14:nvContentPartPr>
            <p14:xfrm>
              <a:off x="114120" y="30600"/>
              <a:ext cx="9670320" cy="645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5D66B7-F0D8-4427-9AC7-278429A961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21240"/>
                <a:ext cx="9689040" cy="647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4780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A64E-4D3F-400A-BECB-85EA4CBE3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8066F-8C3C-4B7B-8B3D-39F44B02E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168A91-796E-4155-B4C9-D436D59DA0A7}"/>
                  </a:ext>
                </a:extLst>
              </p14:cNvPr>
              <p14:cNvContentPartPr/>
              <p14:nvPr/>
            </p14:nvContentPartPr>
            <p14:xfrm>
              <a:off x="137160" y="99000"/>
              <a:ext cx="9624240" cy="638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168A91-796E-4155-B4C9-D436D59DA0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89640"/>
                <a:ext cx="9642960" cy="640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365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A64E-4D3F-400A-BECB-85EA4CBE3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8066F-8C3C-4B7B-8B3D-39F44B02E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EDCFEA-06EB-462D-BF8D-66E0E2BF9451}"/>
                  </a:ext>
                </a:extLst>
              </p14:cNvPr>
              <p14:cNvContentPartPr/>
              <p14:nvPr/>
            </p14:nvContentPartPr>
            <p14:xfrm>
              <a:off x="365760" y="129600"/>
              <a:ext cx="8328960" cy="624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EDCFEA-06EB-462D-BF8D-66E0E2BF94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120240"/>
                <a:ext cx="8347680" cy="625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9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A64E-4D3F-400A-BECB-85EA4CBE3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8066F-8C3C-4B7B-8B3D-39F44B02E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12A17A-AC42-4AF5-A469-9A5290B93592}"/>
                  </a:ext>
                </a:extLst>
              </p14:cNvPr>
              <p14:cNvContentPartPr/>
              <p14:nvPr/>
            </p14:nvContentPartPr>
            <p14:xfrm>
              <a:off x="304920" y="83880"/>
              <a:ext cx="8519400" cy="358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12A17A-AC42-4AF5-A469-9A5290B935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74520"/>
                <a:ext cx="8538120" cy="360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673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A64E-4D3F-400A-BECB-85EA4CBE3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8066F-8C3C-4B7B-8B3D-39F44B02E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0602A0-2862-4604-A301-A9F1B00EA5FE}"/>
                  </a:ext>
                </a:extLst>
              </p14:cNvPr>
              <p14:cNvContentPartPr/>
              <p14:nvPr/>
            </p14:nvContentPartPr>
            <p14:xfrm>
              <a:off x="396360" y="53280"/>
              <a:ext cx="9151920" cy="389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0602A0-2862-4604-A301-A9F1B00EA5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43920"/>
                <a:ext cx="9170640" cy="391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03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A64E-4D3F-400A-BECB-85EA4CBE3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8066F-8C3C-4B7B-8B3D-39F44B02E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97A700-FEB3-43DF-8D5D-2DBFA8796AF1}"/>
                  </a:ext>
                </a:extLst>
              </p14:cNvPr>
              <p14:cNvContentPartPr/>
              <p14:nvPr/>
            </p14:nvContentPartPr>
            <p14:xfrm>
              <a:off x="137160" y="106560"/>
              <a:ext cx="9411120" cy="604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97A700-FEB3-43DF-8D5D-2DBFA8796A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97200"/>
                <a:ext cx="9429840" cy="606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477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A64E-4D3F-400A-BECB-85EA4CBE3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8066F-8C3C-4B7B-8B3D-39F44B02E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1BD690-198D-414E-915F-721F40CD7B95}"/>
                  </a:ext>
                </a:extLst>
              </p14:cNvPr>
              <p14:cNvContentPartPr/>
              <p14:nvPr/>
            </p14:nvContentPartPr>
            <p14:xfrm>
              <a:off x="563760" y="297360"/>
              <a:ext cx="9022680" cy="6141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1BD690-198D-414E-915F-721F40CD7B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288000"/>
                <a:ext cx="9041400" cy="616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6440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68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2020-11-03T13:09:42Z</dcterms:created>
  <dcterms:modified xsi:type="dcterms:W3CDTF">2020-11-03T14:38:41Z</dcterms:modified>
</cp:coreProperties>
</file>