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5T10:39:17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3323 2138 0,'0'0'0,"0"21"16,-21-21-16,21 21 16,-21-21-16,42-21 62,0 21-62,-21-21 16,21 0-16,0 0 0,1-1 15,-22 1-15,21-21 0,0 0 16,0-1-16,0 1 0,0 0 0,22-22 16,-22 1-16,0 20 0,0-20 15,0-1-15,22 22 0,-22-22 0,0 1 16,-21-1-16,21 1 0,0-1 16,-21 1-16,22 21 0,-22-22 15,0 22-15,0-22 0,0 22 0,0 0 16,0 20-16,0 1 15,0 0-15,0 0 0,0 0 0,0 0 16,-22 21 0,1 0-1,21 21-15,-21 0 0,21 21 0,0-21 16,-21 43-16,0-22 0,21 22 16,-21-22-16,-1 22 0,22-1 15,0 1-15,-21-1 0,21 1 0,-21-1 16,0 1-16,21 20 0,0-20 15,-21-1-15,21 1 0,-21-1 0,21-20 16,0 20-16,0-21 0,0 1 16,0-22-16,0 21 0,21-21 15,0 1-15,0-1 0,0 0 16,22-21-16,-22 0 0,0 0 16,0 0-16,0 0 0,22 0 15,-22-21-15,0 0 0,21-1 16,-21 1-16,22 0 0,-22 0 0,0-21 15,21-1-15,-20 1 0,20 0 16,-21-1-16,0 1 0,0 21 0,1-22 16,-1 22-16,-21-21 0,0 21 15,0 0-15,0 42 32,-21 0-32,-1 0 0,1 0 15,0 22-15,0-22 0,21 21 16,-21 0-16,21-20 0,-21 20 15,21 0-15,0 1 0,0-22 0,0 21 16,0-21-16,0 0 0,0 1 16,0-1-16,21 0 0,0 0 0,0-21 15,0 0-15,0 0 0,1 0 16,-1 0-16,21 0 0,-21 0 0,22 0 16,-22 0-16,21-21 0,0 0 15,-20 0-15,-1-1 0,21-20 0,-21 21 16,0-21-16,-21-1 0,22 1 15,-22 0-15,0-1 0,0 22 16,0-21-16,0 21 0,0-1 16,-22 1-16,1 0 0,0 21 15,-21 0-15,-1 0 0,22 0 0,-21 0 16,0 21-16,-1 0 0,22 1 16,-21-1-16,21 21 0,-1-21 0,1 0 15,0 22-15,0-22 0,21 21 16,0-21-16,0 1 0,0-1 15,0 0-15,21 0 0,0 0 0,0-21 16,22 21-16,-22-21 0,21 0 16,1 0-16,-1 0 0,21 0 15,-20 0-15,20 0 0,-20-21 0,20 0 16,-21 0-16,1 21 0,20-42 16,-20 20-16,-1 1 0,0 0 15,1-21-15,-22 21 0,21-22 0,-21 22 16,0 0-16,1 0 0,-22 0 15,0-1-15,0 44 32,0-1-32,-22 0 15,1 0-15,0 21 0,21-20 16,-21 20-16,0-21 0,0 21 0,21 1 16,0-22-16,-22 21 15,22-21-15,0 22 0,0-22 0,0 0 16,0 21-16,0-20 0,22-22 15,-1 21-15,0 0 0,0-21 0,0 0 16,22 0-16,-22 0 0,21 0 16,-21 0-16,22 0 0,-22-21 0,21 0 15,-21 21-15,22-22 0,-22 1 16,21 0-16,-21-21 0,0 21 0,1-22 16,-22 1-16,0 21 0,21-22 15,-21 1-15,0 0 0,0-1 0,0 1 16,-21 21-16,-1-21 0,1 20 15,-21 1-15,21 21 0,-22-21 16,22 21-16,-21 0 0,21 0 16,-22 21-16,22 0 0,-21 1 15,21-1-15,-22 0 0,22 21 0,0-21 16,0 22-16,21-1 0,0-21 16,0 22-16,0-1 0,0-21 0,0 0 15,0 22-15,21-22 0,0 0 16,22 0-16,-22-21 0,0 21 0,21-21 15,1 0-15,-1 0 0,0 0 16,1 0-16,-1 0 0,0 0 0,1-21 16,-1 0-16,21 21 0,-20-21 15,-1 0-15,-21-22 0,22 22 16,-1 0-16,-21-21 0,21 20 16,-20-20-16,-1 21 0,0 0 0,0-22 15,0 22-15,0 0 0,-21 0 16,0 0-16,0 0 0,22 21 15,-22 21 17,0 21-32,0-21 0,0 22 15,0-22-15,0 21 0,-22 0 0,22 22 16,-21-22-16,21 22 0,0-1 16,-21 22-16,0-22 0,0 22 0,21-21 15,-21 20-15,-1 1 0,1 0 16,21-1-16,-21 1 0,0 0 15,21-22-15,-21 22 0,21-1 0,0-20 16,-21-1-16,21 1 0,-22-1 16,22-20-16,0 20 0,0-20 0,-21-1 15,21-21-15,-21 21 0,21-20 16,0-1-16,0 0 0,0 0 0,0-42 47,21 0-47,-21-22 0,21 22 0,1-21 15,-1 0-15,21-22 0,-21 22 16,0-22-16,1-20 0,-1 20 16,21-21-16,-21 1 0,0 20 0,1-20 15</inkml:trace>
  <inkml:trace contextRef="#ctx0" brushRef="#br0" timeOffset="340.8">5948 1969 0,'0'0'16,"-21"-64"-16,-1 22 0,22-1 0,-21 1 15,0 0-15,21 21 0,0-22 0,0 22 16,0 0-16,0 0 0,0 0 16,21-1-16,0 1 0,1 21 15,20 0-15,-21-21 0,21 21 16,-20 0-16,20 0 0,0 0 16,-21 0-16,22 0 0,-22 21 15,21 0-15,-21 1 0,22-1 0,-22 0 16,0 0-16,0 21 0,-21-20 15,0 20-15,0 0 0,0-21 0,-21 22 16,0-22-16,0 21 0,-22-21 16,22 1-16,0 20 0,-21-21 0,21 0 15,-1-21-15,1 21 0,0 1 16,0-22-16,0 21 0,0-21 16,21 21-16,21-21 31,0 0-31,0 0 15,0-21-15,22 0 0,-22-1 0,21 1 16</inkml:trace>
  <inkml:trace contextRef="#ctx0" brushRef="#br0" timeOffset="997.42">7408 1863 0,'-21'0'0,"42"0"0,-63 0 0,21 0 15,0 0-15,-1 0 0,1 0 0,0 21 16,0-21 0,42 21-1,0-21 1,22 0-16,-1 0 0,0 0 0,22 0 15,-1 0-15,22 0 0,-22 0 16,22 0-16,0 0 0,-1 0 0,1 0 16,-21 0-16,20 0 0,-20 0 0,-1 0 15,1 0-15,-1 0 16,1-21-16,-22 21 0,0-21 0,1 21 16,-22 0-16,0-21 0,0 21 15,-21-22-15,0 1 16,0 0-16,-21 0 15,0 21-15,0 0 0,-22-21 0,22 21 16,0 0-16,0 0 0,-21 0 0,20 0 16,1-21-16,0 21 0,0 0 15,0 0-15,21-22 32,21 22-17,0 0-15,21-21 0,-20 21 16,-1 0-16,21 0 0,-21-21 0,22 21 15,-22 0-15,0 0 0,21 0 16,-21 0-16,1 0 0,-1 0 0,-21 21 16,0 0-16,0 1 15,0-1-15,0 0 0,0 0 0,-21 21 16,21-20-16,-43-1 0,22 21 0,0-21 16,0 22-16,0-22 0,-22 0 15,22 0-15,0 0 0,0 22 0,-22-22 16,22-21-16,0 21 0,21 0 15,0 0-15,-21-21 0,21 21 16,21-21 0,0-21-1</inkml:trace>
  <inkml:trace contextRef="#ctx0" brushRef="#br0" timeOffset="5104.97">11599 1566 0,'0'-21'16,"21"21"-16,-21-21 31,0 42 16,0 0-47,-21 1 16,0-1-16,21 0 15,0 0-15,0 0 0,0 0 16,0 1-16,0-1 16,21-21-1,0 0 1,1 0-16,-1-21 15,0-1 1,-21 1-16,0 0 0,0 0 16,0 0-16,0 0 15,0-1-15,0 1 16,-21 21 0,0 0-1,-1 21-15,22 1 0,0-1 16,-21 0-16,21 0 15,0 0-15,0 0 0,0 1 16,0-1-16,21 0 31,1-21-15,-1 0-16,0 0 0,0 0 16,-21-21-16,21 21 0,-21-21 15,21-1-15,-21 1 16,0 0-1,0 0 1,-21 21 15,0 0-31,0 0 16,21 21 0,-21-21-16,21 21 15,0 0-15,-21-21 16,21 22-1,21-22 32,-21-22-31,0 1 0,0 0-1,0 0 16,-21 21 1,-1 0-32,1 0 15,0 0-15,0 0 16,0 0-16,0 0 0,-1 0 16,1 0-16,0 21 15,0-21-15,0 0 0,0 21 16,-1 0-1,1-21-15,0 0 0,0 22 16,0-22-16,0 21 16,-1-21-16,1 0 0,0 21 0,0-21 15,0 21-15,0-21 0,-1 21 16,1-21-16,0 21 0,0-21 0,0 22 16,0-22-16,-1 21 0,1-21 15,0 21-15,0-21 0,-21 21 0,20-21 16,1 21-16,0-21 0,0 21 15,0 1-15,0-22 0,-1 21 0,1 0 16,0-21-16,0 21 16,0 0-16,0-21 0,-1 21 0,1 1 15,0-22-15,0 21 16,21 0-16,-21-21 0,0 21 0,-1 0 16,1-21-16,0 21 0,0 1 15,0-22-15,-22 21 0,22 0 0,0 0 16,0 0-16,0-21 0,0 21 0,-22 1 15,22-1-15,0 0 0,0 0 16,-22 0-16,22 0 0,0 1 0,-21-1 16,21 21-16,-1-21 0,-20 0 15,21 1-15,0-1 0,-22 0 0,22 21 16,0-21-16,-21 1 0,21 20 16,-1-21-16,-20 0 0,21 22 0,0-22 15,-22 0-15,22 21 16,0-21-16,0 1 0,0 20 0,21-21 15,-21 0-15,-1 22 0,1-22 16,21 21-16,-21-21 0,0 22 0,21-22 16,-21 21-16,21 0 0,-21 1 0,-1-22 15,22 21-15,-21 1 0,21-22 16,-21 21-16,0-21 0,21 22 0,0-22 16,0 21-16,-21-21 0,21 0 15,-21 22-15,21-22 0,0 0 0,-22 0 16,22 22-16,0-22 0,0 0 15,0 0-15,0 21 0,0-20 0,0-1 16,0 21-16,0-21 0,0 0 16,0 22-16,0-22 0,0 21 15,0-21-15,0 22 0,0-22 0,0 21 16,0-21-16,0 1 0,22 20 16,-22-21-16,0 21 0,21-20 0,-21 20 15,0-21-15,0 21 0,21-20 0,-21 20 16,21-21-16,-21 0 0,0 22 15,21-22-15,0 21 0,1-21 0,-22 22 16,21-22-16,0 0 0,0 0 16,0 21-16,0-20 0,22-1 15,-22 0-15,0 0 0,21 0 0,-20 0 0,20 1 16,0-1-16,-21 0 0,22 0 16,-1 0-16,-21 0 0,22-21 15,-1 22-15,0-1 0,1 0 0,-1 0 16,0 0-16,1-21 0,-1 21 0,0 1 15,1-1-15,20 0 0,-21 0 16,1 0-16,-1 0 0,0 1 16,1-1-16,-1 0 0,0-21 0,1 21 0,-1 0 15,0 0-15,-20 1 0,20-22 0,0 21 16,1 0-16,-22-21 0,21 21 16,0-21-16,-20 21 0,20-21 0,0 0 15,-21 0-15,22 0 0,-1 0 16,-21 0-16,22 0 0,-1 0 15,-21 0-15,21 0 0,1 0 0,-22 0 16,21 0-16,-21 0 0,22 0 0,-22 0 16,21-21-16,-21 21 0,1 0 0,20-21 15,-21 21-15,21-21 0,-20 21 16,20-21-16,0-1 0,1 22 0,-1-21 16,0 21-16,1-21 0,20 21 0,-21-21 15,1 0-15,20 21 0,-20-21 16,-1-1-16,0 22 0,1-21 15,-1 0-15,0 21 0,1-21 0,-1 0 16,0 0-16,1-1 0,-22 1 0,21 0 16,0 0-16,-20 0 0,20 0 15,0-1-15,-21 1 0,22 0 0,-22-21 16,21 21-16,-21-1 0,22-20 0,-22 21 16,21 0-16,-21-22 0,1 22 15,20 0-15,-21-21 0,0 21 0,22-22 16,-22 22-16,0-21 0,21 21 0,-21-22 15,1 22-15,-1 0 0,21-21 16,-21 20-16,0 1 0,1-21 0,-1 21 16,0-22-16,0 22 0,0-21 15,0 21-15,22-22 0,-43 22 16,42-21-16,-21 21 0,-21-22 0,21 1 16,1 21-16,-1-21 0,0-1 0,0 1 15,0 21-15,0-22 0,-21 1 16,22 21-16,-1-21 0,0-1 0,0 22 15,0-21-15,-21-1 0,21 1 0,1 0 16,-22-1-16,21 1 0,0 0 16,-21-1-16,21 1 0,-21 0 15,21-1-15,0 1 0,-21 0 0,0-22 0,0 22 16,22 0-16,-22-1 0,0 1 16,0 0-16,21-1 0,-21 1 15,0 0-15,0 20 0,0-20 16,0 0-16,0-1 0,0 1 0,0 0 15,0-1-15,-21 1 0,21 0 0,-22-1 16,1 1-16,21 21 0,-21-21 16,21-1-16,-21 22 0,0-21 0,21 21 15,-21-22-15,-1 22 0,1-21 16,21 21-16,-21-22 0,0 22 0,21 0 16,-21 0-16,0-22 0,21 22 0,-22 0 15,1 0-15,0 0 0,21 0 16,-21-22-16,0 22 0,0 0 0,21 0 15,-22 0-15,1-1 16,21 1-16,-21 0 0,0 0 16,0 0-16,0 0 15,-1-1-15,1 22 0,21-21 16,-21 21-16,0-21 0,0 21 16,0-21-16,-1 0 15,1 0-15,0 21 16,0 0-16,0-22 15,0 22-15,-1 0 0,1-21 16,0 21-16,0 0 16,-21-21-16,20 21 0,1-21 0,0 21 15,-21 0-15,21-21 16,-22 21-16,22 0 0,-21-21 0,21 21 16,-22 0-16,22 0 0,-21-22 15,21 22-15,-1 0 0,1 0 0,-21-21 16,21 21-16,0 0 0,-1 0 15,1 0-15,0 0 0,0 0 0,0 0 16,0 0-16,-1 0 16,1 0-16,0 0 0,0 0 31,0 0-31,0 0 16,-1 0-16,1 0 15,21 21-15,-21-21 16,0 0-16,0 0 0,0 22 15,-1-22-15,1 0 16,0 0-16,21 21 0,-21-21 0,0 0 16,0 21-16,-1-21 15,1 0-15,0 21 0,0-21 16,0 21-16,0-21 16,-1 0-16,1 21 0,0-21 15,0 22-15,0-1 16,0-21-16,21 21 0,-22 0 15,1-21-15,21 21 16,-21 0-16,21 1 0,-21-1 16,0 0-16,21 0 15,0 0-15,0 0 0,-21-21 16,21 22-16,0-1 0,0 0 16,0 0-1,0 0 1,21-21 15,0 0-15,-21-21-16,21 21 15,-21-21 1,0 0-16,0 0 16,0-1-16,0 1 15,0 0-15,-21 0 16,0 21-1,0 0 1,-1 0 0,1 0-16,0 21 0,21 0 15,0 0-15,0 1 16,0-1-16,-21 0 0,21 0 16,0 0-1,0 0-15,21 1 16,0-22 15,0 0-31,1 0 0,-1 0 16,0 0-16,-21-22 15,21 22-15,-21-21 0,21 21 0,-21-21 16,21 0-16,-21 0 16,0 0-16,0-1 0,0 1 15,0 0-15,-21 21 16,0 0-16,0 0 15,0 0 1,0 0-16,-1 0 16,22 21-16,-21 0 15,21 1-15,-21-1 0,21 0 16,0 0-16,-21-21 0,21 21 16,0 0-16,0 1 15,0-1-15,21-21 16,0 0-16,0 0 15,1 0-15,-1 0 0,0 0 0,21 0 16,1 0-16,-22-21 0</inkml:trace>
  <inkml:trace contextRef="#ctx0" brushRef="#br0" timeOffset="5821.49">15325 2053 0,'0'0'0,"-22"21"15,1-21-15,0 0 16,0 22-16,42-22 31,0 0-31,0 0 0,22 0 16,-1 0-16,0 0 0,1 0 0,-1 0 16,22 0-16,-22 0 0,21 0 15,1 0-15,-1 0 0,-20 0 0,20 0 16,1 0-16,-22 0 0,22 0 15,-22 0-15,0 0 0,1 0 0,-1 0 16,0 0-16,-21 0 0,1 0 16,-1 0-16,0 0 0,-42 0 31,0 0-31,-1 0 16,1 0-16,0 0 0,-21 0 15,21 0-15,-22 0 0,1 0 16,0 21-16,-1-21 0,1 0 0</inkml:trace>
  <inkml:trace contextRef="#ctx0" brushRef="#br0" timeOffset="6142.08">15346 2223 0,'-21'0'0,"42"0"0,-42 21 15,42-21 1,0 0-1,21 0-15,-21 0 0,22 0 16,-1 0-16,0 0 0,22 0 16,-22 0-16,1 0 0,20 0 0,-21 0 15,22 0-15,-1 0 0,-20 0 16,20 0-16,-20-21 0,20 21 0,-21 0 16,1 0-16,-1 0 0,-21 0 0,22-22 15,-22 22-15,0 0 0,0 0 16,0 0-16,-21-21 15,0 0 1,0 0 0,0 0-1,0 0-15,0-1 16</inkml:trace>
  <inkml:trace contextRef="#ctx0" brushRef="#br0" timeOffset="6585.22">16383 1842 0,'0'0'0,"0"-22"0,-21 22 16,21 22 31,21-1-47,0 0 0,0-21 15,0 21-15,1-21 0,-1 21 16,0-21-16,21 21 0,-21-21 15,22 0-15,-22 22 0,21-22 0,-21 0 16,22 0-16,-1 21 0,-21-21 16,22 0-16,-22 0 0,0 0 0,0 0 15,0 0-15,0 0 0,1 0 16,-1 0-16,-21 21 16,0 0-1,-21-21-15,-1 21 0,1-21 16,0 21-16,0 1 0,0-1 15,-22 0-15,22 0 0,0 0 16,-21 0-16,-1 1 0,22 20 0,-21-21 16,21 0-16,-22 22 0,22-22 15,-21 21-15,21-21 0,0 0 0,-1 1 16,1 20-16,0-21 0,0-21 16,21 21-16,-21 0 0,21 1 15,21-22 1,0-22-1,0 1-15,22 0 0</inkml:trace>
  <inkml:trace contextRef="#ctx0" brushRef="#br0" timeOffset="8784.59">17759 2159 0,'21'-21'15,"0"0"-15,0 21 16,0-21-16,1-1 0,-1 22 16,0-21-16,0 0 0,0 0 0,0 0 15,1 21-15,-1-21 0,0-1 16,-21 1-16,0 0 0,0 0 15,0 0-15,0 0 0,0-1 16,-21 1 0,0 21-16,-1 0 0,1 0 15,0 0-15,-21 0 0,21 21 0,-22 1 16,22-1-16,-21-21 0,-1 21 16,22 0-16,0 21 0,0-20 0,0-1 15,0 0-15,21 0 0,-22 0 0,22 0 16,0 1-16,0-1 0,0 0 15,0 0-15,22 0 0,-1 0 0,0 1 16,0-1-16,0 0 16,0 0-16,1 0 0,-1 0 0,21 1 15,-42-1-15,21 0 0,0 0 16,1 0-16,-22 0 0,0 1 0,0-1 16,0 0-16,0 0 0,0 0 15,-22-21-15,-20 21 0,21-21 0,0 0 16,0 22-16,-22-22 0,22 0 0,0 0 15,-21 0-15,20 0 0,1 0 16,0-22-16,0 22 0,0-21 0,0 0 16,-1 0-16,1 0 15,21 0-15,-21-1 0,0 1 0,21 0 16,-21 0-16,21 0 0,0 0 16,0-1-16,0 44 46,21-22-46,-21 21 0,21 0 0,-21 0 16,21 0-16,-21 0 16,21 1-16,1 20 0,-22-21 0,21 0 0,0 0 15,0 1-15,0-1 0,22-21 16,-22 21-16,0 0 0,21-21 0,-21 0 16,22 21-16,-1-21 0,0 0 15,1 0-15,-1 0 0,0 0 16,1 0-16,-1-21 0,0 21 0,1-21 15,-1 0-15,0 0 0,1-1 16,-22 1-16,21 0 0,-21-21 0,1 21 16,-1-22-16,0 1 0,0 21 15,-21-22-15,21 22 0,-21-21 0,0 21 16,0 0-16,0-1 0,0 1 16,-21 0-16,0 21 0,0 0 15,0 0-15,-1 0 0,-20 0 16,21 0-16,0 21 0,-22 0 0,1-21 15,21 22-15,-21-1 0,20 0 16,1 21-16,-21-21 0,21 22 16,0-22-16,-1 0 0,1 21 0,21-20 15,0 20-15,0-21 0,0 0 16,0 0-16,0 1 0,0-1 0,21 0 16,1-21-1,-1 0-15,0 0 0,21 0 0,-21 0 16,1 0-16,20-21 0,-21 0 15,0 21-15,22-22 0,-22 1 0,0 0 16,21-21-16,-21 21 0,1-1 16,-1-20-16,0 21 0,0 0 0,-21-22 15,21 22-15,-21 0 0,0 0 0,21 0 16,-21 0 0,0 42 15,-21 0-31,0-21 0,21 21 0,-21 21 15,21-20-15,0-1 0,0 0 16,0 21-16,0-21 0,0 1 0,0 20 16,0-21-16,0 0 0,0 0 15,21 1-15,0-22 0,-21 21 0,21-21 16,1 0-16,-1 0 0,21 0 0,-21 0 16,0 0-16,1 0 15,20 0-15,-21 0 0,0-21 0,0-1 0,1 1 16,-1 0-16,0 0 15,0-21-15,0 20 0,-21-20 0,21 21 16,1 0-16,-1-22 0,-21 22 0,0 0 16,21 0-16,-21 0 0,0 0 15,21 21-15,-21 21 32,-21 0-32,21 0 15,-21 0-15,0 0 0,21 1 16,0-1-16,0 0 0,-22 0 15,22 21-15,-21-20 0,21-1 0,0 0 16,-21-21-16,21 21 0,0 0 16,0 0-16,0-42 47,0 0-47,0 0 15,0 0-15,0 0 0,21-1 16,0-20-16,1 21 0,-22 0 15,21 0-15,0-22 0,-21 22 0,21 0 16,0 0-16,-21 0 0,21 21 0,1-22 16,-1 22-1,0 0 1,0 22-16,-21-1 16,0 0-16,0 0 0,0 0 15,0 22-15,0-22 0,0 0 0,0 0 16,0 21-16,0-20 0,0-1 15,0 0-15,0 0 0,0 0 16,0 0-16,0-42 47,0 0-47,0 0 16,21 0-1,0 0-15,1-22 0,-1 22 0,0 0 16,0-21-16,0 20 0,22 1 0,-22-21 15,21 21-15,-21 0 0,22-1 16,-22 1-16,0 21 0,21 0 0,-21 0 16,1 0-16,-1 0 0,0 0 15,0 0-15,-21 21 0,0 1 0,0-1 16,0 0-16,0 0 0,0 0 16,0 0-16,0 22 0,0-22 0,0 0 15,0 0-15,0 22 0,0-22 0,0 0 16,0 0-16,0 0 0,0 0 15,21 1-15,0-1 0,1-21 0,20 21 16,-21-21-16,0 0 16,0 0-16,22 0 0,-22 0 0,0 0 15,21 0-15,-20 0 0,-1 0 16,21-21-16,-21 0 0,0-1 0,1 1 16,-1 0-16,0-21 0,0 21 0,0-22 15,0 22-15,1-21 0,-22-1 16,0 22-16,21 0 0,-21-21 0,0 21 15,0-1-15,0 1 16,-21 21-16,-1 0 0,1 0 0,0 0 16,0 0-16,21 21 15,-21 1-15,0-1 0,-1 0 0,1 0 0,0 21 16,21-20-16,0-1 0,0 21 16,0-21-16,0 22 0,0-22 15,0 0-15,0 0 0,0 0 0,21 0 16,0 1-16,1-1 0,-1-21 15,0 21-15,0-21 0,0 0 0,0 0 16,22 0-16,-22 0 0,0 0 16,0 0-16,0 0 0,1-21 15,-1 21-15,0-21 0,-21-1 0,21 1 16,0 21-16,0-21 0,1 0 16,-1 0-16</inkml:trace>
  <inkml:trace contextRef="#ctx0" brushRef="#br0" timeOffset="24876.91">12128 1588 0,'0'0'0,"0"-22"15,0 1-15,0 0 0,0 0 16,0 0-16,0 0 0,0-1 16,-21 1-16,21 0 15,-21 21-15,0-21 0,0 0 16,0 21-16,-1 0 16,1 0-16,21-21 0,-21 21 0,0 0 15,0 0-15,0 0 0,-1 0 16,1 0-16,0 0 0,-21 0 0,21 0 15,-1 21-15,1-21 0,-21 21 16,21 0-16,0 0 0,-22 0 0,22 1 16,0-1-16,0 21 0,0-21 15,-1 22-15,1-22 0,0 21 0,21-21 16,0 22-16,-21-1 0,21-21 0,0 21 16,-21 1-16,21-22 15,0 21-15,0-21 0,0 1 0,0 20 16,0-21-16,21 0 0,0 0 15,0 22-15,0-43 0,-21 21 0,22 0 16,-1 0-16,0 0 0,0-21 0,0 0 16,22 22-16,-22-22 0,0 0 15,0 0-15,21 0 0,-20 0 0,-1 0 16,21-22-16,-21 1 0,22 21 16,-22-21-16,21 0 0,-21 0 0,0 0 15,22-1-15,-22 1 0,0-21 16,0 21-16,0-22 0,1 22 0,-1-21 15,0 0-15,-21-1 0,21 22 16,-21-21-16,0-1 0,0 1 16,0 0-16,0 21 0,0-22 0,0 22 15,-21-21-15,0 21 0,0-1 16,21 1-16,-22 0 0,1 0 0,0 0 16,0 0-16,0 21 0,0 0 15,-22-22-15,22 22 0,0 0 0,-21 0 16,20 0-16,1 0 0,-21 0 15,21 0-15,-22 22 0,22-22 0,-21 21 16,21 0-16,-22 0 0,22 0 16,0 0-16,-21 1 0,21-1 0,-1 0 15,1 21-15,0-21 16,21 22-16,-21-1 0,0-21 0,21 22 16,-21-1-16,21 0 0,0-21 0,0 22 15,0-1-15,0-21 0,0 22 16,0-22-16,0 0 0,21 21 0,0-21 15,0 1-15,0-1 0,-21 0 16,21 0-16,1-21 0,20 21 0,-21-21 16,0 21-16,0-21 0,1 0 15,-1 0-15,21 0 0,-21 0 0,0 0 16,1 0-16,20 0 0,-21 0 0,0 0 16,0 0-16,22-21 0,-22 21 15,0-21-15,0 0 0,0 21 16,1-21-16,-1 0 0,0-1 15,0 1-15,0 0 0,0 0 0,1-21 16,-22 20-16,0 1 0,21-21 16,-21 21-16,0-22 0,0 22 0,0-21 15,0 21-15,0-22 0,-21 22 16,-1-21-16,1 21 0,0 0 0,0-1 16,0 1-16,0 0 0,-1 0 0,-20 0 15,21 21-15,0-21 0,-22 21 16,22 0-16,-21 0 0,21 0 0,0 0 15,-22 0-15,22 0 16,0 0-16,-21 21 0,20-21 0,1 21 16,0 0-16,0 0 0,0 0 15,-22 1-15,22 20 0,21-21 0,-21 21 16,0-20-16,21 20 0,-21-21 16,21 21-16,0 1 0,0-22 0,0 0 15,0 21-15,0-20 0,0-1 16,21 0-16,0 0 0,0 0 0,0 0 15,1 1-15,-1-22 0,0 21 0,0-21 16,0 0-16,0 0 0,1 0 16,-1 0-16,0 0 0,21 0 0,-21 0 15,1 0-15,20 0 16,-21 0-16,0-21 0,22-1 0,-22 22 16,21-21-16,-21 0 0,0 0 15,22 0-15,-22 0 0,0-1 0,0-20 16,-21 21-16,0 0 0,21-22 15,-21 22-15,0 0 0,0-21 0,0 21 16,-21-1-16,0-20 0,0 21 0,0 0 16,0 21-16,-22-21 0,22 21 15,0 0-15,-21 0 0,20 0 0,-20 0 16,21 0-16,0 0 16,-22 0-16,22 0 0,0 21 0,0-21 15,0 21-15,0 0 0,21 0 16,0 0-16,0 1 0,-22-1 0,22 0 15,0 0-15,0 0 16,0 0-16,0 1 0,22-22 0,-1 21 16,-21 0-16,21-21 0,0 0 15,0 0-15,0 0 0,1 0 0,62 0 16,-63 0 0,1 0-16,-1 0 0,0-21 15,21 21-15,-42-21 0,21 21 0,1-22 16,-1 22-16,0-21 0,-21 0 15,0 0-15,0 0 16,-21 21 0,0 0-16,-1-21 0,1 21 15,-21 0-15,0 0 0,-1 0 16,22 0-16,-21 21 0,-1-21 0,1 21 16,21 0-16,-21-21 0,20 21 0,1-21 15,0 21-15,21 1 0,0-1 16,0 0-16,21-21 15,0 21 1,1-21-16,-1 0 0,0 0 0,21 0 16,-21 0-16,22 0 0,-22 0 15,21 0-15,1 0 0,-1-21 0,-21 21 16,21 0-16,1-21 16,-22 0-16,21 21 0,-21 0 0,1-22 15,-1 22-15,0 0 0,0 0 16,-42 0-1,-21 0-15,20 0 0,-20 0 16,21 0-16,-21 22 0,-1-22 16,1 21-16,0-21 0,20 21 0,-20-21 15,21 0-15,0 21 0,0-21 16,21 21-16,0 0 31,21-21-31,0 0 0,0 0 16,0 0-16,22 0 0,-22 0 0,0 0 15,0 0-15,21-21 0,-20 21 16,-1 0-16,0-21 0,0 21 0,0 0 16,0 0-16,1-21 0,-1 21 15,-42 0 1,-1 0-16,1 0 16,-21 0-16,21 0 0,-22 0 15,1 21-15,21-21 0,-21 21 0,20-21 16,-20 21-16,21-21 15,-21 22-15,20-22 0,1 21 0,21 0 16,0 0 0,0 0-16,21-21 15,1 0-15,-1 0 16,21 0-16,-21 0 0,0 0 16,22 0-16,-22 0 0,21 0 0,-21 0 15,22-21-15,-1 21 0,-21-21 16,22 21-16,-22-21 0,0 21 15,0-21-15,0 21 0,-21-22 0,0 1 16,-21 21 0,0 0-16,0 0 0,-22 0 0,22 0 15,0 0-15,0 0 16,-21 0-16,20 0 0,1 0 0,-21 21 16,21-21-16,0 0 0,-1 22 15,1-22-15,0 0 0,21 21 0,-21-21 16,21 21-16,-21-21 0,21 21 15,21 0 1,0-21-16,0 0 16,0 0-16,1 0 0,-1 0 15,0 0-15,0 0 0,21-21 0,-20 21 16,-1-21-16,0 21 0,0-21 16,0 21-16,0-21 0,1 21 15,-22-22-15,0 1 0,0 0 16,-22 0-16,1 21 15,-21 0-15,21-21 0,0 21 0,-22 0 16,1 0-16,21 0 0,-22 0 16,22 0-16,-21 0 0,21 21 0,0-21 15,-22 21-15,22 0 0,0 0 16,0-21-16,0 22 0,-1-1 0,1 0 16,0 0-16,21 0 0,0 0 15,21 1 1,0-22-16,1 0 0,-1 0 15,0 0-15,0 0 16,0 0-16,22 0 0,-22-22 0,21 22 16,0-21-16,-20 21 0,20-21 0,0 0 15,-21 0-15,22 0 0,-1-1 16,-21 1-16,0 0 0,22 0 0,-22-21 16,-21 20-16,0 1 0,0-21 15,0 21-15,0-22 0,0 22 0,-21-21 16,0 21-16,-22 0 0,22-1 15,0 1-15,-21 0 0,20 0 16,-20 0-16,21 21 0,-21 0 0,20 0 16,-20 0-16,21 0 0,-21 21 0,20 0 15,-20 0-15,21 0 0,0 22 16,-22-22-16,22 21 0,0 1 16,21-1-16,0 0 0,-21-21 0,21 22 15,0-1-15,0-21 0,0 22 16,0-22-16,21 0 0,0 0 0,0 0 15,1 0-15,-1 1 0,0-22 16,0 0-16,21 0 0,-20 0 0,-1 0 16,0 0-16,21 0 0,-21 0 0,1 0 15,20-22-15,-21 22 16,0-21-16,0 0 0,22 0 0,-22 0 0,0 0 16,0-1-16,0 1 15,-21 0-15,0-21 0,0 21 0,0-22 16,0 22-16,0 0 0,0-21 15,0 20-15,-21-20 0,0 21 0,0-21 16,-21 20-16,20 1 0,1 0 0,-21 21 16,21-21-16,0 21 0,-22 0 15,1 0-15,21 0 0,-22 0 0,1 21 16,21 0-16,-21 0 0,-1 1 16,22 20-16,0 0 0,0 1 0,0-22 15,-1 21-15,1 0 16,21 1-16,0-1 0,0-21 0,0 22 0,0-22 15,0 0-15,0 0 16,21 0-16,-21 0 0,22 1 0,-1-1 16,0-21-16,21 0 0,-21 0 0,1 0 15,-1 0-15,21 0 0,-21 0 16,22 0-16,-22 0 0,0 0 0,21-21 16,-21-1-16,1 1 0,20 0 15,-21 0-15,0 0 0,0 0 16,1-1-16,20 1 0,-42-21 0,21 21 15,0-22-15,-21 1 0,21 21 0,-21-21 16,0-1-16,0 22 0,0-21 0,-21-1 16,0 22-16,0-21 0,-21 21 15,20 0-15,-20-1 0,21 1 16,-21 21-16,-1 0 0,1 0 16,0 0-16,-1 0 0,1 0 0,0 21 15,-1 1-15,22-1 0,-21 0 16,-1 21-16,1 1 0,21-1 0,0 0 15,0 1-15,21-1 0,0 0 0,0 1 16,0-22-16,0 21 0,21 0 16,0-20-16,0 20 0,0-21 0,22 0 15,-22 0-15,21 1 0,-21-1 16,22-21-16,-1 0 0,0 21 16,-21-21-16,22 0 0,-1 0 0,0 0 15,-20 0-15,20-21 0,0 0 16,-21 21-16,22-22 0,-22 1 0,0 0 15,0 0-15,22 0 0,-22 0 16,-21-1-16,21-20 0,-21 21 0,21-21 16,-21-1-16,0 1 0,0 21 15,0-22-15,0 1 0,-21 0 0,0 21 16,0-22-16,-1 22 0,1-21 16,0 21-16,0 21 0,0-22 0,0 22 15,-1 0-15,1 0 0,-21 0 0,21 0 16,0 0-16,-1 22 0,-20-1 15,21 0-15,0 0 0,0 21 16,-1-20-16,1 20 0,21 0 16,0 1-16,-21-1 0,21-21 0,0 21 15,0 1-15,0-22 0,0 21 16,0-21-16,0 1 0,0-1 0,0 0 16,0 0-16,21 0 0,0 0 0,1-21 15,-1 0-15,0 22 0,0-22 16,0 0-16,22 0 0,-22 0 0,0 0 15,21 0-15,-21-22 0,1 22 16,20-21-16,-21 0 0,0 21 0,0-21 16,1 0-16,-1 0 0,0-1 15,0-20-15,-21 21 16,0 0-16,0-22 0,0 22 0,0-21 0,0 21 16,0-22-16,0 1 0,-21 21 15,0-21-15,-22 20 0,22 1 0,-21 0 16,21 0-16,0 0 0,-22 21 15,1 0-15,21 0 0,-22 0 0,1 0 16,21 0-16,-21 0 0,-1 21 0,1-21 16,21 21-16,-22 21 15,22-20-15,-42 41 0,42-21 16,21-20-16,0 20 0,-22 0 16,22 1-16,0-22 0,0 21 0,0 0 15,0-20-15,22-1 0,-1 0 16,0 0-16,-21 0 0,21 0 0,43 22 15,-43-43-15,0 0 0,21 0 16,-21 0-16,1 0 0,20 0 16,-21 0-16,21 0 0,-20 0 0,20-21 15,-21-1-15,0 22 0,22-21 16,-22 0-16,0 0 0,0 0 0,0-22 16,0 22-16,1 0 0,-22-21 15,21 21-15,-21-22 0,0 22 0,0-21 16,0 21-16,-21-22 0,-1 22 15,1-21-15,0 21 0,0 21 16,0-22-16,0 1 0,-22 21 0,22 0 16,-21 0-16,21 0 0,-22 0 15,1 21-15,0 1 0,20-1 0,-20 0 16,21 0-16,0 21 0,0-20 16,-1 20-16,1 0 0,21 1 0,0-1 15,0-21-15,0 21 0,0-20 16,0 20-16,21-21 0,1 0 0,-1 0 15,0 1-15,0-1 0,0-21 0,0 21 16,43-21-16,-43 0 16,21 0-16,-20 0 0,-1 0 0,0 0 15,21 0-15,-21 0 0,1-21 16,20 21-16,-21-21 0,0-1 16,0 1-16,1 0 0,20 0 0,-21 0 15,0-22-15,22-20 16,-43 21-16,0-1 0,0 1 0,0 0 15,0-1-15,0 1 0,0 0 16,-22 20-16,1-20 0,0 21 0,0 0 16,-21 0-16,20 21 0,1 0 15,-21 0-15,21 0 0,-22 0 16,22 0-16,0 21 0,0 0 0,0 0 16,0 21-16,-1-20 0,1 41 15,21-21-15,0-20 0,0 20 16,0-21-16,0 0 0,0 22 15,0-22-15,0 0 0,0 0 0,21 0 16,-21 0-16,22-21 0,-22 22 0,21-1 16,-21 0-16,0 0 15</inkml:trace>
  <inkml:trace contextRef="#ctx0" brushRef="#br0" timeOffset="36741.92">2540 6223 0,'0'0'0,"-21"0"0,0-21 16,-1 21-16,1 0 31,21-21-31,0 0 16,0-1 0,21 1-16,1 21 15,-1-21-15,0 21 0,0-21 16,0 21-16,0-21 0,1 21 0,20-21 15,-21 21-15,0 0 0,22 0 16,-22 0-16,0 0 0,21 21 0,-21 0 16,1-21-16,20 21 0,-21 21 15,0-20-15,0-1 0,-21 21 0,0-21 16,22 22-16,-22-1 0,0 0 16,0 1-16,0-1 0,0 0 0,0 1 15,0-22-15,0 21 0,-22-21 16,22 0-16,0 1 0,0-1 15,0 0-15,0 0 0,0-42 47,-21 21-47,21-21 0,0 0 16,0-1-16,0-20 0,0 21 0,0 0 16,0-22-16,0 1 0,0 21 15,0-21-15,0-1 0,0 1 0,0 0 16,0-1-16,21 22 0,1-21 15,-22 21-15,21-1 0,0 1 0,-21 0 16,21 0-16,-21 0 0,21 0 16,0-1-16,1 22 31,-22 22 31,0-1-62,0 0 16,0 0 0,0 0-16</inkml:trace>
  <inkml:trace contextRef="#ctx0" brushRef="#br0" timeOffset="39486.37">3260 6435 0,'0'0'0,"0"21"0,0 0 16,21-21 0,0 0-16,0 0 0,0 0 0,0-21 15,1 0-15,-1 21 0,0-21 16,21-1-16,-21 1 0,22 0 0,-22 0 16,21 0-16,-21 0 0,1-1 15,-1 1-15,0 0 0,0 0 0,-21 0 16,0 0-16,0-1 0,0 1 15,0 0-15,-21 21 0,0 0 16,0 0-16,-1 0 16,1 0-16,-21 0 0,21 0 0,0 0 15,-22 21-15,22 0 0,0 1 16,-21-1-16,20 0 0,1 0 0,0 21 16,0 1-16,21-1 0,0 0 15,-21-20-15,21 20 0,0 0 0,0 1 16,0-22-16,0 21 0,0-21 15,0 0-15,21 1 0,0-1 0,0 0 16,0 0-16,1-21 0,20 0 16,0 0-16,-21 0 0,22 0 15,20 0-15,-20-21 0,-1 21 0,0-21 16,1 0-16,-1-1 0,0 1 16,1-21-16,-1 21 0,-21 0 15,21-22-15,-20 22 0,-1-21 0,0 21 16,-21-22-16,0 22 0,21-21 15,-21 21-15,0-1 0,0 1 0,0 0 16,0 0-16,0 0 16,0 42 15,0 0-31,0 0 0,0 22 16,0-22-16,0 21 15,0 0-15,-21 22 0,21-22 0,0 1 16,0 20-16,0 1 0,0-1 0,0 1 15,-21 20-15,21-20 0,-21 20 16,-1 1-16,22 0 0,-21-1 0,21 1 16,-21 0-16,0-22 0,0 22 15,21-22-15,0 1 0,0-22 0,-21 22 16,21-22-16,0 0 0,0 1 16,-22-1-16,22-21 0,0 0 0,0 1 15,0-44 16,0 1-31,0-21 0,0 21 16,0-22-16,0 1 0,0-21 0,0-1 16,0 1-16,22-1 0,-22-21 15,0 1-15,0-1 0,21 0 0,-21 1 16,0-1-16,0 0 0,0 1 16,21 20-16,-21-20 0,21-1 0,-21 21 15,21 1-15,-21-1 0,21 1 16,1 21-16,-22-22 0,21 43 0,0-21 15,0-1-15,-21 22 0,21 0 16,0 0-16,1 21 0,-1 0 16,0 0-16,0 0 15,0 0-15,0 21 0,1-21 0,-1 21 16,-21 21-16,21-20 0,0 20 16,-21-21-16,0 21 0,0-20 0,0 20 15,0 0-15,0-21 0,0 22 0,0-22 16,-21 21-16,0-21 0,0 1 15,-1-1-15,1 0 0,0-21 16,0 0-16,0-21 16,0 0-16,-1-1 15,22 1 1,0-21-16,-21 21 0,21 0 0,0-1 0,-21 1 16,21 0-16,0 0 15,0 0-15,0 42 31,0 0-31,0 0 16,0 0-16,0 1 16,0-1-16,0 0 0,0 0 0,0 0 15,21 0-15,0 1 0,1-22 16,-1 21-16,-21 0 0,21-21 0,0 0 16,21 21-16,-20-21 0,-1 0 15,0 0-15,21 0 0,-21 0 0,22 0 16,-1-21-16,-21 21 0,22-21 0,-22 0 15,21-1-15,-21 1 16,22 0-16,-22 0 0,0 0 0,0 0 16,0-22-16,-21 22 0,21 0 15,-21-21-15,22 20 0,-22 1 0,0 0 16,0 0-16,0 0 0,0 0 16,0-1-16,-22 44 31,22-1-16,0 0-15,0 0 0,-21 0 16,21 22-16,0-22 0,0 21 0,0-21 16,0 22-16,0-22 0,0 0 0,0 0 15,0 21-15,0-20 16,0-1-16,21-21 0,1 21 0,-1 0 16,0-21-16,0 0 15,0 0-15,0 0 0,1 0 0,20 0 16,-21-21-16,0 0 0,0 0 15,22-1-15,-22 1 0,0 0 0,0-21 16,0-1-16,22 1 0,-22 0 16,0-1-16,0-20 0,0 21 0,1-1 15,-1-20-15,0 20 0,-21-20 16,21 21-16,-21-22 0,21 22 0,-21-1 16,0 22-16,0-21 0,0 0 0,0 20 15,0 1-15,0 0 16,-21 0-16,0 21 0,0 0 15,0 0-15,21 21 16,-22-21-16,1 21 0,0 0 0,21 22 16,-21-22-16,21 21 0,-21 1 15,21-1-15,-21 0 0,21 1 0,-22-1 16,1 0-16,21 1 0,0-1 16,0 0-16,0 22 0,0-22 0,0 0 15,0 1-15,0-1 0,0 0 16,0-20-16,0 20 0,21-21 0,-21 21 15,22-20-15,-1-1 0,0 0 16,0-21-16,0 0 16,0 0-16,1 0 0,20 0 0,-21 0 15,0 0-15,0-21 0,1 0 16,20 21-16,-21-22 0,0 1 0,0-21 16,1 21-16,-1 0 0,0-22 15,0 22-15,0 0 0,0-21 0,1 20 16,-22 1-16,0 0 0,21 0 15,-21 42 17,0 0-17,-21 22-15,21-22 0,0 0 16,0 0-16,0 0 16,0 22-16,0-22 0,0 0 0,0 0 15,0 0-15,0 0 0,0 1 0,0-1 16,21 0-16,0-21 0,0 21 15,0-21-15,0 0 0,1 0 16,-1 0-16,0 0 0,0-21 16,0 0-16,0 21 0,1-21 0,-1-1 15,0 1-15,0 0 0,0 0 16,-21-21-16,21 20 0,1 1 0,-1 0 16,-21 0-16,0 0 0,21 0 15,-21-1-15,0 1 0,21 21 16,-21 21 15,0 1-31,0-1 0,0 0 16,0 0-16,0 0 0,0 0 0,0 1 15,0-1-15,0 0 0,0 0 16,0 0-16,0 0 0,0 1 16,21-22-1,0 0-15,1 0 0,-1 0 16,0 0-16,0 0 0,0-22 15,-21 1-15,21 21 16,1-21-16,-1-21 0,0 21 0,0-1 16,0-20-16,-21 21 0,21 0 15,1-22-15,-1 22 0,-21 0 0,21 0 16,-21 0-16,21 0 0,-21-1 16,0 44 15,0-1-31,0 0 15,0 0-15,0 0 0,0 0 0,0 22 16,0-22-16,0 0 0,0 0 0,0 22 16,0-22-16,0 0 0,0 0 15,0 0-15,0 0 0,21-21 16,0 22-16,1-1 0,20-21 0,-21 0 16,21 0-16,1 0 0,-1 0 15,0 0-15,1 0 0,-1 0 0,0-21 16,1-1-16,-1 1 0,-21 0 15,22 0-15,-22 0 0,21 0 0,-21-22 16,0 22-16,1-21 0,-1-1 16,0 22-16,-21-21 0,0 21 0,21-22 15,-21 22-15,0 0 0,0 0 16,0 0-16,-21 21 16,21 21-1,-21 0-15,0 0 0,-1 0 16,22 1-16,-21-1 0,21 21 0,-21 0 15,0-20-15,21 20 0,0 0 0,0-21 16,0 22-16,0-22 0,0 21 16,0-21-16,0 1 0,21-1 0,0-21 15,0 21-15,22-21 0,-22 21 16,0-21-16,21 0 0,1 0 0,-1 0 16,-21 0-16,22-21 0,-1 0 15,0 21-15,-21-21 0,22-1 16,-22 1-16,0 0 0,0-21 0,0 21 15,1-1-15,-1-20 0,-21 21 0,21-21 16,-21-22-16,0 43 16,0-21-16</inkml:trace>
  <inkml:trace contextRef="#ctx0" brushRef="#br0" timeOffset="39728.91">6625 5948 0,'-21'0'0,"42"0"0,-63 0 0,21 0 0,-1 0 16,1-21 46,0 21-62,0 0 16,0 0-16,0 0 0</inkml:trace>
  <inkml:trace contextRef="#ctx0" brushRef="#br0" timeOffset="39960.42">5228 6138 0,'0'0'0,"-21"22"0,-43-1 16,86-21 15,-1 0-31,0-21 16,0-1-16,21 22 0,-20 0 16,20-21-16,-21 21 0,21 0 0,-20-21 15,-1 21-15,0-21 0,0 21 0,-21-21 16,0 0-1</inkml:trace>
  <inkml:trace contextRef="#ctx0" brushRef="#br0" timeOffset="40160.36">4424 6011 0,'0'0'0,"-21"0"0,-1 0 0,1 0 15,0 0-15,0 0 16,42-21 47</inkml:trace>
  <inkml:trace contextRef="#ctx0" brushRef="#br0" timeOffset="42401.48">9017 6583 0,'-21'0'0,"21"21"0,0 0 16,-21-21-16,-1 21 16,1-21-16,0 0 31,21-21-16,21 0 1,-21 0-16,21 0 0,1-22 0,20 22 16,-21-21-16,0 0 15,22-1-15,-1 1 0,-21-22 0,21 22 16,1 0-16,-22-22 0,21 22 0,-21 0 16,1-1-16,-1 1 0,-21 21 15,0-22-15,0 22 0,0 0 16,-21 21-16,-1 0 15,-20 0-15,21 21 0,0 0 0,0 1 16,-1-1-16,1 0 0,0 21 16,0-21-16,21 22 0,0-22 0,0 21 15,0 1-15,0-1 0,0 0 0,21 1 16,0-1-16,-21 0 0,21 1 16,1-1-16,-1-21 0,0 21 15,0 1-15,0-22 0,-21 21 0,0-21 16,21 1-16,-21-1 0,0 0 15,0 0-15,-21-21 16,0 0-16,0 0 16,-21 0-16,20 0 0,-20-21 0,21 0 15,-21 0-15,20-1 0,-20 1 16,21 0-16,0-21 0,-22-1 0,22 22 16,0-21-16,0 0 0,0 20 0,0-20 15,-1 21-15,22 0 0,0 0 16,-21 21-16,21 21 31,21 0-31,1 0 16,-1 0-16,0 22 0,0-22 0,0 21 15,0-21-15,1 0 0,-1 22 16,21-22-16,-21 21 0,43 1 16,-43-43-16,21 21 0,1 0 15,-1-21-15,0 0 0,1 0 0,-1 0 16,0 0-16,22 0 0,-22-21 15,22 0-15,-1 21 0,-21-22 16,64-41-16,-42 42 0,-22 0 0,0-22 16,-20 22-16,20-21 0,-21 21 15,0-22-15,-21 1 0,0 21 16,0 0-16,0-22 0,0 22 0,-21 0 16,0 0-16,0 21 0,0 0 15,-22-21-15,22 21 0,-21 0 0,21 0 16,-22 21-16,1-21 0,0 21 0,20 0 15,-20 0-15,21 22 0,-21-22 16,20 21-16,-20 43 0,42-43 16,0 0-16,0-20 0,0 20 15,0-21-15,0 21 0,0-20 0,0-1 16,0 0-16,21-21 0,0 21 0,1-21 16,-1 0-16,21 0 15,-21 0-15,22 0 0,-22-21 0,21 0 16,-21 21-16,22-21 0,-1-22 0,0 22 15,-21 0-15,22-21 0,-22 20 16,0-20-16,0 0 0,0 21 0,-21-22 16,0 1-16,22 21 0,-22 0 15,0-1-15,0 1 0,21 0 0,-21 42 32,0 0-17,-21 1-15,21-1 0,-22 21 0,22-21 16,0 22-16,0-1 0,0-21 15,0 21-15,0-20 0,0-1 16,0 21-16,0-21 0,0 0 0,22 1 16,-1-1-16,0-21 0,0 21 15,0-21-15,0 0 0,1 0 0,-1 0 16,0 0-16,0 0 0,21-21 0,-20 0 16,-1-1-16,0 1 0,0 0 15,0 0-15,22-43 0,-22 22 16,-21 0-16,0 21 0,21-22 15,0 22-15,-21 0 0,0 0 0,21 0 16,-21-1-16,0 44 31,0-1-15,0 21-16,0-21 0,0 0 0,-21 1 16,21 20-16,-21-21 0,21 0 15,0 22-15,0-22 0,0 0 0,0 0 16,0 0-16,-21 0 0,21 1 15,0-1-15,21-42 32,-21-1-17,21 1-15,0 0 0,0-21 0,-21 21 16,22-1-16,-1-20 0,0 0 16,0 21-16,-21-22 0,21 22 15,0 0-15,1 0 0,-22 0 0,0-1 16,21 22-16,0 0 0,0 22 15,-21-1 1,21 0-16,-21 0 0,0 21 16,0-20-16,0 20 0,0-21 15,0 21-15,0-20 0,0-1 0,21 21 16,-21-21-16,22 0 0,-22 1 0,21-1 16,0 0-16,0-21 0,-21 21 15,21-21-15,0 0 0,1 0 0,20 0 16,-21 0-16,0 0 0,0 0 15,1-21-15,-1 0 0,0 0 16,21-1-16,-21 1 0,-21-21 0,22 21 16,-1 0-16,0-22 0,0 22 15,-21-21-15,21 21 0,-21-1 0,21 1 16,-21 0-16,0 0 0,0 42 47,0 0-47,0 0 0,0 1 15,0 20-15,0-21 0,0 0 0,0 0 16,-21 22-16,21-22 0,0 0 0,0 0 16,0 0-16,0 1 0,0-1 15,21 0-15,1-21 0,-1 21 16,0-21-16,0 0 0,0 0 0,0 0 16,1 0-16,-1 0 0,21 0 15,-21-21-15,0 0 0,22 21 0,-22-21 16,0-1-16,0 1 0,22-21 15,-22 21-15,0-22 0,21-20 16,-42 21-16,21 20 0,-21-20 0,0 21 16,0 0-16,0 0 0,0-1 15,-21 22 1,0 0-16,0 22 0,0-1 0,0 0 16,-1 21-16,1-21 15,0 22-15,21-1 0,-21 0 0,21-20 16,-21 20-16,21 0 0,0-21 15,0 22-15,0-22 0,0 0 0,21 0 16,0 0-16,0 1 0,0-22 0,1 0 16,20 0-16,-21 0 0,21 0 15,-20 0-15,20 0 0,0 0 0,1-22 16,-22 1-16,21 0 0,0 0 0</inkml:trace>
  <inkml:trace contextRef="#ctx0" brushRef="#br0" timeOffset="44752.7">12763 6710 0,'22'0'0,"-44"0"0,65 0 0,-22 0 15,0 0 1,-21-21-16,21 0 0,0-1 16,1 1-16,-1 0 0,0 0 15,-21 0-15,21-22 0,0 22 0,0-21 16,1 0-16,-1-1 0,0 1 16,0 0-16,0-1 0,0 1 15,1 0-15,-22-1 0,21-20 0,-21 20 16,21 1-16,-21 21 0,0-21 0,0 20 15,0 1-15,0 0 0,0 0 16,-21 42 0,0 0-16,-1 22 15,1-22-15,21 21 0,-21 0 0,0 1 16,0-1-16,0 22 0,-1-22 16,22 0-16,-21 22 0,21-1 0,0-20 15,0 20-15,0-21 0,0 1 0,0-22 16,21 21-16,1-21 0,-1 1 15,0-1-15,21 0 0,1-21 16,-22 0-16,21 0 0,0 0 0,1-21 16,-1 0-16,0-1 0,1 1 15,-1-21-15,0 21 0,1-22 0,-1-20 16,-21 21-16,0-1 0,22 1 16,-22-22-16,0 22 0,-21-21 0,0 20 15,21-20-15,-21 20 0,0 1 16,0-21-16,0 41 0,0-20 0,0 21 15,0 0-15,0 0 0,-21 21 0,21 21 16,-21 0-16,0 0 16,0 21-16,21 1 0,0-1 15,-22 0-15,1 1 0,21-1 16,-21 22-16,21-22 0,0 21 0,-21-20 16,21 20-16,-21-20 0,21 20 0,0-21 15,0 1-15,0-1 0,0 0 16,0 1-16,0-22 0,0 0 0,0 0 15,0 0-15,0-42 32,21 0-32,0 0 15,-21-21-15,21 20 0,0-20 16,1 0-16,-22-1 0,21 1 0,0 0 16,0 21-16,0-22 15,0 22-15,-21 0 0,22 0 0,-1 21 16,0 0-1,-21 21-15,21 0 16,-21 0-16,0 0 0,0 1 0,0-1 16,0 21-16,21-21 0,-21 0 0,21 22 15,-21-22-15,0 0 0,22 0 16,-1 0-16,0 1 0,-21-1 0,21 0 16,0-21-16,22 0 0,-22 21 15,0-21-15,21 0 0,-21 0 16,22 0-16,-22 0 0,21-21 0,-21 0 0,22 0 15,-22-1-15,0 1 16,21 0-16,-20 0 0,-1-21 0,-21 20 16,21-20-16,0-21 0,-21 41 15,0 1-15,0 0 0,0 0 16,0 0-16,0 42 31,0 0-31,-21 0 0,21 0 16,-21 1-16,21-1 0,-21 0 0,21 0 15,0 21-15,0-20 0,0-1 16,0 0-16,0 0 0,0 0 0,0 0 16,21-21-16,0 22 0,0-22 15,0 0-15,0 21 16,1-21-16,-1 0 0,0 0 0,0 0 16,0-21-16,0 21 0,1-22 15,-1 1-15,0 0 0,0 0 0,-21 0 16,21 0-16,-21-1 0,21-20 0,1 0 15,-22-1-15,0 22 16,0 0-16,21 21 0,-21-21 0,0 42 31,0 0-31,0 0 16,0 1-16,-21-1 0,21 21 16,-22-21-16,22 0 0,0 1 0,0-1 15,0 0-15,0 0 0,0 0 16,0 0-16,0 1 0,22-44 47,-1 1-32,0 21-15,-21-21 0,21 0 16,0 0-16,0-22 0,1 22 0,-22 0 16,21 0-16,0 0 0,0 0 15,0 21-15,-21-22 0,21 22 16,-21 22-1,0-1-15,0 0 16,0 0-16,0 0 0,0 0 16,0 1-16,0-1 0,22 0 0,-22 0 15,21 0-15,-21 0 0,21 1 16,0-1-16,0-21 0,0 21 0,1-21 16,20 0-16,0 0 0,-21 0 0,22 0 15,-1 0-15,0 0 0,1 0 16,-1 0-16,0-21 0,1 0 0,-22-1 15,0 22-15,21-21 0,-20 0 16,-1-21-16,-21 21 0,21-1 0,-21-20 16,21 21-16,-21-21 0,21 20 0,-21-20 15,0 21-15,0 0 16,0 0-16,-21 21 16,0 0-1,0 21-15,0 0 0,-22 0 16,22 0-16,0 22 0,0-22 0,0 21 15,-1-21-15,22 0 0,0 22 0,0-22 16,0 0-16,0 0 0,0 0 16,0 1-16,22-1 15,-1-21-15,0 0 0,0 0 16,0 0-16,0 0 0,1-21 0,-1 21 16,0-22-16,0 1 0,0 21 15,-21-21-15,21 0 0,1 0 16,-1 0-16,0-1 0,-21 1 0,21-21 15,-21 21-15,21 0 0,0-1 16,-21 1-16,0 0 16,0 42-1,0 0 1,0 1-16,0-1 0,-21 0 16,0 0-16,21 21 0,-21-20 0,21 20 15,0 0-15,-21 1 0,21-1 16,-21 21-16,21-20 0,0 20 0,0 1 15,0-1-15,0 1 0,0-1 16,-22 22-16,22 0 0,-21-22 0,21 22 16,-21-1-16,21 1 0,0 0 15,0 21-15,-21-22 0,21 1 0,-21 0 16,21 20-16,-21-41 0,21 21 0,0-1 16,0-20-16,0-1 0,0 1 15,0-1-15,0-20 0,0-1 0,0 0 16,-22-21-16,1 1 0,21-1 0,-21 0 15,0-21-15,0 0 0,0 0 16,-1 0-16,1-21 0,0 0 16,0-22-16,0 22 0,0-21 0,-1-1 15,1-20-15,-21 21 0,21-22 16,21-21-16,0 22 0,0-22 16,0 1-16,0-1 0,0 0 0,0-21 15,21 22-15,0-1 0,0 22 0,0-22 16,1 0-16,20 1 0,-21 20 15,0 1-15,0-22 0,22 43 0,-43-22 16,21 1-16,0 20 0,0-20 0,-21 20 16,0 1-16,0 0 0,0-22 15,0 22-15</inkml:trace>
  <inkml:trace contextRef="#ctx0" brushRef="#br0" timeOffset="45005.55">14838 5948 0,'0'0'0,"0"-21"0,-21 21 78,-1-21-62,1 21-1,0 0-15,0 0 0</inkml:trace>
  <inkml:trace contextRef="#ctx0" brushRef="#br0" timeOffset="45252.77">12827 6223 0,'0'0'0,"-21"0"0,21 21 16,21-21 0,21 0-16,1 0 0,-1 0 0,21 0 15,1-21-15,-1 21 0,1 0 16,-1-21-16,1 21 0,-1 0 0,1 0 15,-22 0-15,22-21 0,-43 21 16,21 0-16,-21 0 0,1 0 0,-1 0 16,0 0-16,0 0 15</inkml:trace>
  <inkml:trace contextRef="#ctx0" brushRef="#br0" timeOffset="46101.28">17484 6329 0,'0'0'16,"-22"-21"-16,1 21 0,21-21 16,-21 21-16,0-22 0,21 1 0,-21 0 15,21 0 1,0 0-16,0 0 0,0-1 0,0 1 16,21 0-16,0 0 0,0 0 15,0 0-15,1 21 0,-1-22 16,-21 1-16,21 21 0,0 0 0,0 0 15,0 0-15,1 0 0,-1 21 16,0 1-16,0-1 0,-21 0 0,21 0 16,-21 21-16,21-20 0,-21 20 15,0 0-15,0 1 0,0-1 0,0 0 16,0 1-16,0-1 0,0 0 0,0 1 16,0-1-16,-21-21 15,0 0-15,0 22 0,21-22 16,-21 0-16,0-21 15,-1 0-15,22-21 16,0 0-16,0-1 16,0 1-16,0-21 0,0 21 15,0-22-15,22 1 0,-1 0 0,0-1 16,0 1-16,21 0 0,-20-1 16,20 1-16,-21 0 0,21 21 0,1-22 15,-1 22-15,0 0 0,1 0 0,-1 21 16,0 0-16,1 0 0,-1 21 15,0 0-15,-20 0 0,-1 0 16,0 22-16,0-22 0,0 21 16,-21-21-16,0 22 0,0-1 0,0 0 15,0 1-15,0-1 0,0-21 0,0 22 16,-21-22-16,0 21 0,21-21 16,0 0-16,0 1 0,-21-22 0,21 21 15,-21-21-15,-1 0 16,1 0-1,21-21-15,-21-1 0,0 1 16,0-21-16</inkml:trace>
  <inkml:trace contextRef="#ctx0" brushRef="#br0" timeOffset="46345.14">17441 5652 0,'0'0'0,"-21"0"0,0-22 0,0 22 31,0 0-31,21 22 16,0-1-16,0 0 15,0 0-15,0 0 16,0 0-16,0 1 0,21-1 15,0-21-15,0 21 16,0 0-16</inkml:trace>
  <inkml:trace contextRef="#ctx0" brushRef="#br0" timeOffset="46553.67">18415 5779 0,'0'0'0,"21"0"0,0 0 16,-21 21 31,0 0-47,0 0 0,0 0 16,0 0-1</inkml:trace>
  <inkml:trace contextRef="#ctx0" brushRef="#br0" timeOffset="47736.93">20341 6138 0,'0'0'0,"0"-21"0,21 0 0,-21 0 0,0 0 15,0-22-15,0 22 0,0 0 16,0 0-16,0 0 0,-21 21 16,0 0-1,0 0-15,0 0 0,-1 21 16,1 0-16,0 21 0,0 1 0,0-22 15,0 21-15,-1 1 16,1-1-16,0 21 0,21-20 0,0-1 16,0 0-16,0-20 0,0 20 15,0 0-15,0-21 0,0 1 0,21-1 16,0 0-16,1 0 0,20 0 16,-21-21-16,0 0 0,22 0 0,-22 0 15,21-21-15,-21 0 0,22 0 0,-22 0 16,21-1-16,-21 1 0,0 0 15,1-21-15,-1-1 0,-21 22 0,21-21 16,-21 0-16,0-1 0,0 22 16,-21-21-16,0-1 0,-1 1 0,1 21 15,0-21-15,0 20 16,-21 1-16,20 0 0,1 21 0,0 0 16,0 0-16,0 0 0,0 0 15,-1 0-15,1 0 0,21 21 16,0 0-16,21-21 15,22 0-15,-22 0 0,21 22 16,1-22-16,-1 0 0,0 0 0,1 0 16,20 0-16,-21 0 0,22 0 15,-1-22-15,-20 22 0,-1-21 0,0 0 16,1 21-16,-1-21 0,0 0 16,-20 0-16,-1 21 0,-21-22 15,0 1-15,21 0 0,-21 0 16,0 0-16,0 0 0,0-1 0,0 1 15,-21 0-15,21 0 16,-21 21-16,-1-21 0,1 21 16,0 0-16,0 21 0,0 0 15,0 0-15,-1 22 0,1-1 16,0 0-16,0 22 0,0-22 0,21 22 16,0-1-16,-21 1 0,21 20 15,0-20-15,0 20 0,0 1 0,0-21 16,0 20-16,0 1 0,0 0 15,0-1-15,0 1 0,0 0 0,21-1 16,-21 1-16,0 0 0,0-1 16,21 1-16,-21-22 0,0 22 15,21-21-15,-21-1 0,0 1 0,0-1 16,0-21-16,0 22 0,0-22 0,0 1 16,0-1-16,0-21 0,0 21 15,-21-20-15,0-22 0,0 21 0,-1-21 16,-20 0-16,21 0 0,0-21 15,0-1-15,-22 1 0,22 0 16,-21-21-16,21-1 0,-22 1 0,22-21 16,-21-1-16,21 22 0,-1-43 0,1 22 15,0-22-15,0 21 16,21-20-16,0-1 0,0 0 0,0 22 16,0-1-16,0 1 0,21-1 0,0 1 15,22-1-15,-22 22 0,21-21 16,0 20-16,1 1 0,20 0 0,-20-1 15,-1 1-15,0 0 0,22 20 16,-22-20-16,22 0 0,-22-1 0,21 1 16,1 21-16</inkml:trace>
  <inkml:trace contextRef="#ctx0" brushRef="#br0" timeOffset="49656.74">22288 6414 0,'0'21'16,"-21"-21"-16,21-21 15,0-1 1,0 1-16,0 0 0,0 0 16,0 0-16,0 0 0,21-1 0,1 1 15,-1-21-15,0 21 0,-21-22 16,42 1-16,-21 0 0,1-22 0,-22 22 15,21-22-15,0 1 0,-21 21 16,21-22-16,-21 1 0,0 20 16,0 1-16,0 0 0,0-1 0,-21 22 15,0 0-15,21 0 0,-21 0 16,-1 21-16,1 0 0,0 0 0,0 0 16,0 21-16,0 0 0,-1 21 15,1-21-15,0 22 0,0-1 0,21 22 16,0-22-16,-21 21 0,21 1 15,-21-22-15,21 22 0,0-1 0,0 1 16,0-22-16,0 22 0,0-22 16,0 0-16,21 1 0,0-1 0,0 0 15,0-21-15,0 22 0,1-22 16,20-21-16,-21 21 0,21-21 16,-20 0-16,20 0 0,0 0 0,1-21 15,-1 21-15,0-21 0,1-22 16,-22 22-16,21 0 0,0-21 0,-20 21 15,20-22-15,-21 22 0,0-21 16,0 21-16,1-22 0,-1 22 0,0-21 16,-21 21-16,0-1 0,0 1 15,0 42 17,0 1-32,0-1 0,-21 0 0,21 0 15,0 21-15,0-20 0,0-1 16,-21 21-16,21-21 0,0 0 0,0 22 15,0-22-15,0 0 0,21 0 16,0 0-16,-21 1 0,21-1 0,0-21 16,0 0-16,22 0 0,-22 0 15,0 0-15,0 0 0,0 0 0,22 0 16,-22-21-16,0-1 0,0 22 16,0-21-16,1-21 0,-1 21 0,0 0 15,0-1-15,0-20 0,-21 21 16,21-21-16,1 20 0,-22 1 0,0 0 15,0 0-15,21 0 0,-21 42 47,0 0-47,0 0 0,0 0 0,-21 1 16,21-1-16,-22 0 0,22 21 16,0-21-16,0 1 0,-21-1 0,21 0 15,-21 0-15,21 0 0,0 0 16,-21 1-16,21-1 0,0 0 15,0-42 17,0 0-32,0-1 15,0 1-15,0 0 0,21-21 16,0 21-16,0-1 0,1-20 16,-1 21-16,0-21 0,21 20 0,-21 1 15,1 0-15,20 0 0,-21 0 16,0 0-16,0 21 0,1 0 0,-1 0 15,0 0 1,0 21-16,-21 0 16,0 0-16,0 0 0,0 0 15,0 1-15,0-1 0,0 21 0,0-21 16,0 0-16,0 1 0,0-1 0,0 0 16,0 0-16,0 0 0,0 0 15,-21 1-15,21-1 16,21-21 15,0-21-31,0-1 16,1 1-16,-22 0 0,21 0 15,0 0-15,0-22 0,0 22 0,0 0 16,1-21-16,-1 21 0,0-1 16,0-20-16,21 21 0,-20 0 0,-1 0 15,-21-1-15,21 1 0,0 21 0,0 0 31,-21 21-15,0 1-16,0-1 0,0 0 16,0 0-16,0 21 0,0-20 0,0-1 15,0 0-15,0 0 0,0 21 0,0-20 16,0-1-16,21 0 0,-21 0 16,0 0-16,22 0 0,-1 1 0,0-1 15,0-21-15,0 0 16,0 0-16,22 0 0,-22 0 0,0 0 15,21 0-15,-20 0 0,20 0 0,-21-21 16,21 21-16,-20-22 0,-1 1 16,21 0-16,-21-21 0,0 21 0,1-1 15,-1-20-15,0 21 16,0-21-16,0 20 0,0-20 0,1 21 16,-22 0-16,0 0 0,0-1 0,0 1 15,-22 21 1,1 0-16,-21 0 15,21 0-15,0 21 0,-1 1 16,1 20-16,0-21 0,0 0 0,21 0 16,-21 22-16,21-22 0,-21 0 15,21 21-15,0-20 0,0-1 0,0 0 16,0 0-16,0 21 0,21-20 0,0-1 16,0 0-1,0-21-15,0 21 0,1-21 16,-1 0-16,21 0 0,-21 0 0,0 0 15,22 0-15,-22-21 0,21 21 16,1-21-16,-1 0 0,0-1 0,1 1 16,-1 0-16,0-21 0,22 21 15,-22-22-15,0 22 0,1-21 0,-1-1 16,0 22-16,-20-21 0,-1 21 16,0-22-16,0 22 0,-21 0 0,0 0 15,0 0-15,-21 21 16,0 0-1,0 0-15,-1 0 0,1 21 0,0 0 0,0 0 16,21 0-16,0 1 16,0-1-16,0 0 0,0 0 0,0 21 15,0-20-15,0-1 0,0 21 0,0-21 16,0 0-16,0 1 0,0 20 16,0-21-16,0 0 0,0 0 0,0 1 15,0-1-15,0 0 0,0 0 16,0 0-1,-21-21 1,0 0 0,-1 0-1,1-21-15,0 21 0,0-21 16,0 0-16,0 0 0,-22-1 16,22 1-16</inkml:trace>
  <inkml:trace contextRef="#ctx0" brushRef="#br0" timeOffset="50080.69">23601 5398 0,'0'0'0,"-21"-22"16,-1 22-16,1 0 16,21 22-1,-21-22-15,21 21 16,21-21 31,0 0-32,-21-21-15,0-1 32,-21 22-17,42 0 32,1 22-47,-22-1 31</inkml:trace>
  <inkml:trace contextRef="#ctx0" brushRef="#br0" timeOffset="50397.02">22225 5884 0,'0'0'0,"-42"22"0,-1-22 0,1 21 0,21 0 16,0-21-16,-1 0 0,44 0 31,-1 0-31,0 0 0,0 0 16,21 0-16,-20-21 0,20 21 0,0 0 16,1-21-16,-1 21 0,0-22 15,1 22-15,-1 0 0,-21 0 16,0-21-16,22 21 0,-22 0 15,0 0-15,-21 21 63</inkml:trace>
  <inkml:trace contextRef="#ctx0" brushRef="#br0" timeOffset="69512.99">5313 8319 0,'0'-22'15,"0"1"-15,0 0 16,21 0-16,-21 0 15,0 0-15,0-1 0,0 1 16,0 0-16,0 0 16,0 0-16,0 0 15,0 42 17,0 0-17,0 0-15,0 0 0,0 0 16,0 22-16,0-22 0,0 21 0,0 1 15,0-1-15,-21 0 0,21 1 16,0-1-16,0 0 0,0 1 0,0 20 16,0-21-16,0 1 0,0-1 15,0 0-15,0 1 0,0-1 0,0 0 16,0-20-16,0 20 0,-21-21 0,21 21 16,0-20-16,0-1 0,0 0 15,0 0-15,0 0 0,0 0 16,0-42 31,0 0-47,0 0 15,0 0-15,0 0 0,0-1 0,0 1 16</inkml:trace>
  <inkml:trace contextRef="#ctx0" brushRef="#br0" timeOffset="69932.75">5715 8784 0,'0'43'15,"0"-22"1,0 0-16,0 0 15,21-21 1,0 0 0,0 0-16,1 0 15,-22-21-15,21 21 0,-21-21 16,0 0-16,21 21 0,-21-22 16,0 1-16,0 0 15,-21 0 1,0 21-16,-1 0 15,1 0-15,0 0 16,0 21-16,21 0 16,-21 0-16,21 1 15,0-1-15,0 0 16,21-21 0,0 0-1,0 0-15,0 0 0</inkml:trace>
  <inkml:trace contextRef="#ctx0" brushRef="#br0" timeOffset="71873.17">6773 8954 0,'0'0'0,"-21"0"0,21 21 16,0 0 15,21-21-15,0 0-16,1 0 16,-1 0-16,0-21 0,0 21 0,21-21 15,-20-1-15,-1 1 0,21 21 16,-21-21-16,0-21 0,22 21 0,-22-1 15,0 1-15,0-21 0,0 21 16,22-22-16,-43 22 0,21-21 16,0 21-16,0-22 0,-21 1 0,0 21 15,0-21-15,0-1 0,21 1 16,-21 21-16,0-22 0,0 1 0,0 0 16,0-1-16,0 1 0,0 21 15,0-21-15,-21 20 0,0 1 16,0 42-1,21 1-15,-21 20 16,21-21-16,0 43 0,0-22 0,-21 0 16,21 22-16,-22-1 15,22 1-15,-21-1 0,21 1 0,0-1 16,-21 22-16,0-22 0,0 22 16,21-21-16,-21 20 0,21 1 0,-22-22 15,1 22-15,21-21 0,0 20 0,-21-20 16,0 20-16,21-20 0,-21 21 15,21-22-15,0 1 0,-21-1 0,21 1 16,-22-22-16,22 21 0,0-20 0,0-1 16,0 0-16,0 1 0,0-1 15,0-21-15,0 22 0,0-22 0,0 0 16,22 0-16,-1-21 16,0 0-16,0 0 15,0-21-15,0 0 0,1 0 16,-1-1-16,0 1 0,0-21 0,0 21 15,0-22-15,22 1 0,-22 0 0,0-1 16,0 1-16,0-21 0,-21 20 16,0-20-16,22 20 0,-22-20 0,0-1 15,0 1-15,0 21 0,0-22 16,-22 22-16,1-1 0,0 1 0,0 0 16,0-1-16,0 1 0,-1 21 0,1 0 15,0-22-15,0 22 0,0 0 16,0 21-16,-1-21 0,1 0 0,0 21 15,21-21-15,-21 21 16,21-22 0,0 1-1,21 21-15,0 0 0,-21-21 16,21 21-16,1-21 0,-1 21 0,0-21 16,0 0-16,21-1 0,-20 1 0,-1 0 15,21 0-15,-21 0 0,22 0 16,-22-22-16,21 22 0,-21 0 0,22-21 15,-22 20-15,21 1 0,-21-21 0,0 21 16,1 0-16,-1-1 0,0 1 16,0 0-16,-21 0 15,-21 21 17,0 21-32,0 0 15,21 0-15,0 22 16,-22-22-16,22 0 0,-21 21 0,21-20 15,-21 20-15,21 0 0,0-21 0,0 22 16,0-22-16,0 0 0,0 0 16,0 22-16,21-22 0,0-21 0,1 21 15,-22 0-15,21-21 0,0 0 16,0 0-16,0 0 0,0 0 0,1 0 16,-1 0-16,0 0 0,0-21 0,0 21 15,0-21-15,1 0 0,-1-1 16,0 1-16,-21 0 0,0 0 15,21 0-15,-21 0 0,0-22 0,0 22 16,0 0-16,0 0 0,0-22 16,-21 22-16,0 0 0,0 0 0,-1 0 15,1 0-15,0 21 0,0 0 16,0-22-16,0 22 0,-1 0 16,1 0-16,0 0 0,0 22 0,0-1 15,0 0-15,21 0 16,0 0-16,0 0 15,21-21-15,0 0 16,0 0-16,0 0 16,0 0-16,1 0 0,-1 0 0,0 0 15,0 0-15,0-21 0,22 21 16,-22-21-16,0 0 0,0 21 0,21-21 16,-20 21-16,-1 0 0,21-21 0,-21 21 15,22 0-15,-22 0 0,21 0 16,-21 0-16,22 0 0,-22 0 0,0 0 15,0 0-15,0 21 0,0 0 0,-21 0 16,22 0 0,-22 22-16,21-22 0,-21 0 0,0 0 15,0 21-15,0-20 0,0-1 0,0 0 16,-21 21-16,-1-21 0,22 1 16,-21-1-16,0-21 0,21 21 0,-21 0 15,0-21-15,0 21 16,21-42-1,0 0-15,0 0 0,0 0 16,0-1-16,0 1 0,0-21 16,21 0-16,0 20 0,-21-20 0,21 0 15,0-1-15,0 1 0,1 0 0,20-1 16,-21 1-16,0 21 0,0-21 16,1 20-16,-1 1 0,0 0 0,0 0 15,0 21-15,0 0 16,1 0-16,-1 0 15,-21 21-15,0 0 0,0 0 16,0 1-16,0-1 16,0 0-16,0 0 15</inkml:trace>
  <inkml:trace contextRef="#ctx0" brushRef="#br0" timeOffset="74284.73">9144 9038 0,'42'-21'15,"-21"0"-15,1 0 16,-1 0-16,0-1 0,0 1 0,0 0 15,0 0-15,-21-21 0,22 20 16,-1-20-16,0 0 0,0-1 0,0 1 16,-21 0-16,0-1 0,21 1 0,-21-21 15,22 20-15,-22-20 0,0-1 16,0 22-16,0-22 0,0 1 0,-22 21 16,1-1-16,0 1 0,21 21 15,0 0-15,0-1 0,-21 1 16,0 21-16,21 21 15,0 1-15,0 20 0,-21 0 16,21 1-16,0 20 0,-22 1 0,22-1 16,0 1-16,0-1 0,0 1 15,-21-1-15,21 1 0,0-1 0,0 1 16,0-22-16,0 21 0,0-20 0,0-1 16,0 0-16,21-20 0,1-1 15,-22 0-15,21 0 0,0 0 0,0-21 16,0 0-16,0 0 0,1 0 0,-1 0 15,0-21-15,0 0 0,0 21 16,0-42-16,22 20 0,-22 1 16,0-21-16,0 0 0,22 20 0,-22-20 15,0 0-15,0-1 0,-21 1 16,21 21-16,-21-21 0,21 20 0,-21 1 16,0 0-16,0 0 0,0 0 15,0 42 1,0 0-16,0 0 0,0 22 15,0-22-15,-21 21 0,21-21 16,-21 22-16,21-1 0,0-21 0,0 21 16,0-20-16,0 20 0,0-21 15,0 0-15,0 0 0,0 1 16,21-1-16,0 0 0,1-21 0,-1 0 16,0 0-16,0 0 0,0 0 15,0 0-15,1 0 0,-1 0 0,0-21 16,0 0-16,0-1 0,0 1 0,1 0 15,-1 0-15,-21 0 0,21 0 16,-21-22-16,21 22 0,-21-21 0,0 21 16,0-1-16,0-20 0,0 21 0,0-21 15,-21 20-15,0 1 0,0 0 16,-1 21-16,1-21 0,0 21 16,0 0-16,0 0 0,0 21 15,-1 0-15,1 0 0,21 1 16,-21-1-16,0 0 0,21 0 0,-21 21 15,21-20-15,0 20 0,0-21 16,0 21-16,0-20 0,0 20 0,0-21 16,0 0-16,21 0 0,0 1 0,-21-1 15,21-21-15,0 21 0,1-21 16,-1 0-16,0 0 0,0 0 0,21 0 16,-20 0-16,-1 0 0,0-21 0,0 0 15,21 21-15,-20-22 0,-1 1 16,0 0-16,0 21 0,0-21 0,0 0 15,1 0-15,-1-1 16,0 1-16,-21 0 16,0 0 15,0 0 156,0 0 17,0-1-173,21 22-31,-21-21 31,21 21-31,-21-21 16,0 0-16,0 0 15,0 0 1,0 42 31,0 0-47,0 0 0,0 0 15,0 0-15,-21 1 0,21-1 0,0 21 16,0-21-16,0 0 0,0 22 16,0-22-16,0 0 0,0 0 15,0 0-15,0 1 0,0-1 0,0 0 16,0 0-16,21 0 16,0-21-16,1 0 0,-1 0 15,0 0-15,0 0 0,0 0 0,0 0 16,1-21-16,-1 21 0,21-21 15,-21 0-15,0 0 0,22-1 0,-22 1 16,0 0-16,0-21 0,0 21 16,1-1-16,-22-20 0,21 21 0,-21-21 15,0 20-15,0 1 0,0 0 0,-21 0 16,-1 0-16,22 0 0,-21-1 16,0 1-16,0 21 0,0 0 15,0 0-15,-1 0 0,1 0 0,-21 0 16,21 0-16,0 21 0,-1 1 15,1-1-15,0 0 0,0 21 0,0-21 16,0 1-16,21 20 0,-22 0 16,22-21-16,0 22 0,0-22 0,0 0 15,0 21-15,0-20 0,0-1 0,0 0 16,22 0-16,-1 0 0,0-21 0,0 0 16,0 21-16,0-21 0,22 0 15,-22 0-15,21 0 0,-21 0 0,22-21 16,-1 0-16,0 0 0,1 21 0,-1-21 15,0 0-15,1-22 0,-1 22 16,0 0-16,-20-21 0,20 20 16,-21-20-16,0 21 0,0 0 0,1-22 15,-22 22-15,0 0 0,21 0 16,-21 0-16,21 21 0,-21-21 16,0 42-1,0 0-15,0 0 16,-21 0-16,21 22 0,-21-22 0,21 21 15,0 0-15,0 1 0,-22 20 0,22-20 16,0-1-16,0 21 0,-21-20 16,21 20-16,0-20 0,0 20 15,0-21-15,0 1 0,0 20 0,0-20 16,0 20-16,0-21 0,0 1 16,0 20-16,0-20 0,-21-1 0,21-21 15,0 21-15,-21-20 0,21-1 0,0 0 16,0 0-16,0 0 0,0-42 47,0 0-47,0-21 0,0 20 15,21 1-15,0-21 0,-21 21 16,21-22-16,1 1 0,-22-21 0,21 20 16,0 1-16</inkml:trace>
  <inkml:trace contextRef="#ctx0" brushRef="#br0" timeOffset="74606.35">11303 8721 0,'0'0'0,"0"-21"0,-21-22 16,21 22-16,0 0 16,0 0-16,21 21 0,0-21 0,0 21 15,0-22-15,1 22 0,-1 0 0,21 0 16,-21 0-16,22 0 0,-22 0 15,21 0-15,-21 0 0,0 0 0,1 22 16,-1-1-16,-21 0 0,0 0 16,0 0-16,0 0 0,0 22 15,0-22-15,-21 0 0,-22 0 0,22 0 16,0 22-16,-21-22 0,20 0 0,-20-21 16,0 21-16,21 0 0,-22 1 15,22-22-15,0 21 0,0-21 0,0 0 16,-1 21-16,1-21 0,0 0 0,0 21 15,0-21-15,0 0 16,-1 0-16,1 0 16</inkml:trace>
  <inkml:trace contextRef="#ctx0" brushRef="#br0" timeOffset="75805.24">4127 11049 0,'0'0'0,"-21"0"47,0 0-31,0 0-1,21-21-15,-21 21 0,21-21 16,0 0-16,0-1 15,21 1-15,0 0 16,0 0-16,0 0 0,1 21 0,-1-21 16,21-1-16,-21 22 0,0 0 15,22 0-15,-22 0 0,0 0 0,0 0 16,22 0-16,-22 22 0,0-1 16,0 21-16,-21-21 0,0 0 15,0 22-15,0-1 0,0 0 0,0 1 16,0-1-16,0 0 0,-21 22 15,0-22-15,0 1 0,-1 20 16,-20-21-16,21 1 0,0-1 16,-22 0-16,1 1 0,21-22 0,-21 21 15,-1-21-15,22 1 0,-21-1 0,-1 0 16,22 0-16,-21-21 0,21 0 16,0 0-16,-1 0 0,1 0 0,0 0 15,21-21-15,0 0 16,0 0-16,0-1 0,0 1 0,0 0 15,0-21-15,0 21 0,0-1 16,21-20-16,0 21 0,1 0 0,-1 0 16,0 21-16,-21-22 0,21 22 15,0 0-15,0 0 0,1 0 16,-1 0-16,-21 22 0,21-22 0,0 21 16,0 0-16,0 0 0,1 21 15,-22-20-15,21-1 0,0 0 0,0 21 16,-21-21-16,21 1 0,-21 20 15,21-21-15,1 0 0,-22 0 0,21 1 16,0-1-16,-21 0 0,21 0 16,0-21-16,0 0 15,1 0-15,-1 0 16,0-21 0,0 0-16,0 0 0,-21-1 15,21 1-15,1 0 0,-1 0 0</inkml:trace>
  <inkml:trace contextRef="#ctx0" brushRef="#br0" timeOffset="76142.03">5101 11367 0,'0'42'15,"0"-21"-15,0 0 16,21-21-1,0 0 1,1 0-16,-1 0 16,0-21-16,0 21 0,-21-21 15,21 21-15,-21-21 0,21 21 16,-21-21-16,0-1 0,0 1 16,0 0-1,-21 21 16,21 21-31,-21-21 0,21 21 16,-21-21-16,21 22 16,-21-22-16,0 0 15</inkml:trace>
  <inkml:trace contextRef="#ctx0" brushRef="#br0" timeOffset="79008.91">6371 10986 0,'0'0'0,"0"-22"0,21 22 0,-21-21 0,0 0 16,0 0-16,0 0 0,0 0 15,0-1-15,0 1 16,0 42 15,0 1-31,0-1 0,0 21 0,-21 0 16,21 1-16,-21 20 0,21 1 0,-21-22 16,21 22-16,0-1 0,0 1 15,0-22-15,0 0 0,0 1 0,0-1 16,0 0-16,0-21 0,0 1 15,0-1-15,0 0 0,0 0 0,21-21 16,0 0-16,0 0 16,0-21-16,1 0 15,-1 0-15,0-1 0,21-20 0,-21 21 16,1-21-16,-1-1 0,21 1 16,-21 0-16,0-22 0,22 22 15,-22-1-15,0 1 0,0 21 0,-21 0 16,21 0-16,-21-1 0,22 1 15,-1 21-15,0 21 16,-21 1-16,21-1 0,-21 0 16,21 21-16,-21-21 0,0 22 0,0-22 15,21 21-15,-21-21 0,22 22 16,-22-22-16,21 21 0,-21-21 0,21 22 16,0-22-16,-21 0 0,21 0 0,0 0 15,1-21-15,-1 0 0,0 22 16,0-22-16,0 0 0,0 0 0,1 0 15,-1-22-15,0 1 0,0 21 16,0-21-16,0 0 0,22-21 16,-22 20-16,0-20 0,0 21 0,0-21 15,1-1-15,-22 1 0,21 0 16,0-1-16,-21 1 0,21 21 0,-21-22 16,0 1-16,0 21 0,0-21 0,0 20 15,0 1-15,0 0 0,-21 21 31,21 21-31,-21 0 16,21 1-16,-21-1 0,21 21 0,0 0 16,0 1-16,0-1 0,0 0 15,0 1-15,0-1 0,0 0 16,0-20-16,0 20 0,0 0 0,0-21 16,0 1-16,21 20 0,0-21 15,0-21-15,0 21 0,0-21 0,22 0 16,-22 0-16,21 0 0,-21 0 0,22-21 15,-1 21-15,0-21 0,1 0 16,-22 0-16,21-22 0,1 22 0,-22-21 16,21-1-16,-21 1 0,0 0 15,1-1-15,-1-20 0,0 21 0,0-1 16,-21 1-16,0-22 0,0 22 16,0 0-16,0-1 0,0 1 15,0 0-15,0 21 0,0-22 0,0 22 16,-21 21-16,0 0 15,0 0-15,21 21 16,0 22-16,0-22 0,0 21 0,-22 0 16,22-20-16,0 20 0,0 21 15,-21-20-15,21-1 0,0 0 0,0 22 16,0-22-16,-21 1 0,21-1 0,-21 0 16,21 1-16,0-1 0,0-21 15,0 21-15,0-20 0,0-1 0,0 0 16,0-42 15,0 0-31,21-1 0,0 1 16,-21 0-16,21 0 0,1-21 15,-22 20-15,21-20 0,0 21 0,0-21 16,-21 20-16,21-20 0,0 21 16,1 0-16,-22 0 0,21 21 15,0 0-15,-21 21 16,21 0-16,-21 0 15,0 0-15,21 0 0,-21 1 0,0-1 16,21 0-16,-21 0 0,0 21 16,22-20-16,-1-1 0,-21 0 0,21 0 15,0 0-15,0 0 16,0 1-16,1-22 0,-1 0 16,0 0-16,0 0 0,0 0 0,0 0 15,1 0-15,20 0 0,-21-22 0,0 22 16,0-21-16,22 0 0,-22 0 15,0-21-15,0 20 0,0-20 0,-21 21 16,22-21-16,-1 20 0,0-20 16,-21 21-16,0-21 0,0 20 0,21 1 15,-21 0-15,0 42 32,0 0-17,0 1-15,0-1 0,0 21 16,0-21-16,0 0 0,0 22 15,0-22-15,0 0 0,0 0 0,0 22 16,0-22-16,0 0 0,21 0 16,0 0-16,1 0 0,-1-21 0,0 22 15,0-22-15,0 0 0,0 0 0,1 0 16,20 0-16,-21 0 0,0 0 16,22 0-16,-22-22 0,0 1 0,0 0 15,0 0-15,0 0 0,22 0 16,-43-1-16,21-20 0,0 21 0,0-21 15,0-1-15,-21 1 0,0 0 16,22-1-16,-1 1 0,-21 0 16,21-22-16,-21 22 0,0-22 0,0 22 15,0-22-15,0 22 0,0-21 0,0 20 16,0 1-16,0 0 0,0 20 16,0-20-16,0 21 0,0 42 31,0 0-31,0 0 0,0 1 15,0 20-15,-21 0 0,21 1 16,0-1-16,0 0 0,0 1 0,-21 20 16,21-21-16,0 1 0,-22-1 15,22 22-15,0-22 0,0 0 16,0 22-16,0-22 0,0 0 0,0 1 16,0-1-16,0-21 0,22 22 0,-1-22 15,0 0-15,0 0 0,21 0 16,-20 0-16,-1-21 0,21 0 0,-21 0 15,22 0-15,-1 0 0,0 0 16,1-21-16,-22 0 0,21 0 0,0 0 16,-20 0-16,20-22 0,-21 22 0,21-21 15,-20 21-15,-1-22 0,0 1 16,0 21-16,0-22 0,0 1 16,-21 21-16,0-21 0,0 20 0,0 1 0,0 0 15,0 0-15,-21 21 31,0 21-31,0 0 0,0 0 16,21 1-16,-21 20 0,21-21 16,0 0-16,0 22 0,0-22 0,0 0 15,0 21-15,0-21 0,0 1 16,0-1-16,0 21 0,21-42 0,0 21 16,-21 0-16,21 1 0,0-22 0,0 0 15,1 0-15,-1 0 0,21 0 16,-21 0-16,0-22 0,22 22 0,-22-21 15,0 0-15,0 0 0,22 0 16,-22 0-16,0-1 0,0 1 16,-21 0-16,21-21 0,0 21 0,-21-1 15,0 1-15,0 0 0,0 0 0</inkml:trace>
  <inkml:trace contextRef="#ctx0" brushRef="#br0" timeOffset="79340.84">8869 10710 0,'-43'22'0,"86"-44"0,-107 65 15,64-22-15,21-21 31,1 0-31,-1 0 0,0 0 16,21-21-16,-21 21 0,1-21 16,-1 21-16,-21-22 0,21 1 15,-21 0-15,-21 21 16,0 0-16,-1 0 16,1 0-16,0 0 15,0 0-15,21 21 0,0 0 16,-21-21-16,21 22 0,21-22 15,0 0 1</inkml:trace>
  <inkml:trace contextRef="#ctx0" brushRef="#br0" timeOffset="81160.14">11112 11261 0,'0'0'0,"22"0"0,-1 0 0,0 0 15,0-21 1,-21-1-16,21 22 0,-21-21 0,21 0 15,1 0-15,-1-21 0,0 20 16,-21 1-16,21 0 0,0-21 0,0 21 16,-21-22-16,0 1 0,22 0 0,-22-1 15,0 1-15,0 0 0,0-1 16,0 22-16,0-21 0,0-1 0,-22 22 16,22 0-16,-21 0 0,0 21 15,0 0-15,0 0 0,0 0 16,-1 21-16,1 0 0,0 0 0,0 22 15,0-1-15,21 0 0,-21 1 16,21-1-16,-22 0 0,22 1 0,0 20 16,-21-20-16,21 20 0,0-21 0,0 22 15,0-22-15,0 1 0,21-1 16,1 0-16,-1 1 0,0-22 0,21 0 16,-21 0-16,1 0 0,20-21 15,-21 0-15,21 0 0,1 0 0,-22 0 16,21-21-16,-21 21 0,22-21 0,-1-21 15,-21 20-15,22 1 16,-22-21-16,0 21 0,21-22 0,-21 22 16,1-21-16,-22 21 0,21-22 0,-21 22 15,21-21-15,-21 21 0,0 0 16,0-1-16,0 44 31,0-1-31,-21 0 16,21 0-16,-21 0 0,21 22 0,-22-22 15,22 21-15,0-21 0,0 22 16,0-22-16,0 21 0,0-21 0,0 0 16,0 1-16,22-1 0,-1 0 15,0 0-15,0-21 0,0 0 16,0 0-16,1 0 0,-1 0 0,0 0 16,21 0-16,-21-21 0,1 21 0,20-21 15,-21 0-15,0-1 0,0 1 16,1-21-16,-1 21 0,0 0 0,-21-22 15,0 22-15,0-21 0,0 21 0,0-22 16,-21 22-16,0-21 0,-1 21 16,1-1-16,0 1 0,-21 0 0,21 21 15,-1 0-15,1 0 0,0 0 0,-21 0 16,21 0-16,-1 21 0,1 0 16,0 1-16,0-1 0,21 21 15,0-21-15,-21 0 0,21 22 0,0-22 16,0 21-16,0-21 0,0 1 15,0-1-15,21 0 0,-21 0 0,42 0 16,-21-21-16,1 0 0,-1 21 16,21-21-16,0 0 0,-20 0 0,20 0 15,0-21-15,1 0 0,-1 21 0,0-21 16,1-21-16,-1 20 0,0 1 16,1 0-16,-1-21 0,-21 21 0,21-1 15,-20-20-15,-1 21 0,0 0 0,-21 0 16,0-1-16,21 22 15,-42 22 1,0-22 0,21 21-16,-21 0 0,21 0 15,-22 21-15,22-20 0,0-1 0,-21 21 16,21-21-16,0 0 0,0 22 0,0-22 16,0 0-16,0 0 0,0 0 15,0 1-15,21-1 0,1-21 0,-1 21 16,0-21-16,0 21 0,0-21 0,22 0 15,-22 0-15,0 0 0,21 0 16,-21-21-16,1 0 0,20 0 0,-21 21 16,0-22-16,0 1 0,1 0 15,-1 0-15,0-21 0,-21 20 16,0 1-16,0-21 0,0 21 0,0-22 16,0 22-16,0 0 0,0-21 0,-21 21 15,0-1-15,-1 1 0,1 0 16,0 21-16,0 0 0,0 0 15,0 0-15,-1 0 0,1 21 16,0 0-16,0 1 0,0-22 0,0 21 16,-1 21-16,22-21 0,0 0 0,0 1 15,0 20-15,0-21 0,22 0 16,-1 0-16,0 1 0,21-1 0,-21 0 16,22-21-16,-1 0 0,22 21 15,-22-21-15,21 0 0,1 0 16,-22 0-16,22-21 0,-1 0 0,-20 21 15,-1-21-15,21-1 0,-41 1 0,20 0 16,-21 0-16,0 0 0,0 0 16,1-1-16,-1 1 0,-21 0 0,0-21 15,0 21-15,0-1 0,0 1 16,0 0-16,0 0 16,-21 42-1,21 0 1,-22 0-16,1 1 0,21-1 15,-21 0-15,0 0 0,21 21 16,-21 1-16,0-1 0,-1 0 0,22 22 16,-21-22-16,0 22 0,0-22 15,21 22-15,-21-22 0,0 21 0,-1 1 16,1-1-16,21 1 0,-21-22 0,0 22 16,0-1-16,21 1 0,0-1 15,-21-20-15,21-1 0,0 21 0,-22-41 16,22 20-16,0 0 0,0-21 0,0 1 15,0-1-15,22-21 32,-1 0-32,-21-21 0,21-1 0,-21 1 15,21-21-15,0 21 16,-21-22-16,21 1 0,1 0 0,-22-1 16,0-20-16,21 21 0</inkml:trace>
  <inkml:trace contextRef="#ctx0" brushRef="#br0" timeOffset="81452.97">13293 11007 0,'0'0'15,"0"-21"-15,0-1 0,0 1 0,0 0 16,21 21-16,0-21 0,0 21 16,21 0-16,-20-21 0,20 21 0,0 0 15,-21 0-15,22 0 0,-1 0 16,-21 0-16,22 21 0,-22 0 15,0 0-15,0 0 0,0 1 0,0-1 16,-21 0-16,0 0 0,0 21 0,0-20 16,0 20-16,-21-21 0,0 0 15,0 0-15,0 1 0,0-1 0,-1 0 16,-20 0-16,21-21 0,-21 21 0,20-21 16,-20 0-16,0 21 0,21-21 15,-22 0-15,22 0 0,-21 0 0,-1 22 16,1-22-16,-21 0 0,20 21 0,-20-21 15</inkml:trace>
  <inkml:trace contextRef="#ctx0" brushRef="#br0" timeOffset="82581.63">3217 13272 0,'-21'0'0,"21"-22"16,0 1 0,21 21-1,0-21-15,1 0 0,-1 21 16,0-21-16,0 21 0,21 0 0,-20 0 16,20-21-16,-21 21 0,21 0 15,-20 0-15,-1 0 0,0 21 0,0 0 16,0-21-16,-21 42 0,0-21 15,0 1-15,0-1 0,0 21 0,-21-21 16,0 22-16,-21-22 0,20 21 16,-20-21-16,0 22 0,21-22 0,-22 0 15,1 0-15,21 21 0,0-42 16,-22 22-16,22-1 0,0-21 0,21-21 47,21-1-47,0 1 0,0 0 15,22 0-15,-22 0 0,21 21 0,1-21 16,-1-1-16,0 22 0,1 0 16,-1 0-16,-21 0 0,21 0 0,1 22 15,-22-1-15,0 0 0,21 0 16,-42 0-16,22 0 0,-22 22 0,0-22 16,0 21-16,0-21 0,-22 22 15,1-22-15,0 21 0,-21-21 0,-1 1 16,22-1-16,-21 21 0,0-21 15,-1 0-15,1 1 0,0-1 0,-1-21 16,1 21-16,0-21 0,20 0 16,-20 21-16,21-21 0,0 0 15,0 0-15,-1 0 0,1 0 0,0-21 16,21 0 0,0 0-16,0-1 15,0 1-15,21 0 0,0 21 16,1-42-16,20 21 0,-21-1 0,21 1 15,1 0-15</inkml:trace>
  <inkml:trace contextRef="#ctx0" brushRef="#br0" timeOffset="82809.5">4297 13589 0,'0'0'0,"0"21"31,-21 0 1,21-42 30,21 0-62,0 21 16</inkml:trace>
  <inkml:trace contextRef="#ctx0" brushRef="#br0" timeOffset="84085.85">6371 13610 0,'0'-21'16,"0"0"-16,0 0 15,0 0-15,0-1 16,0 1-16,0 0 0,0 0 15,0 0-15,0 0 0,0-1 0,0 1 16,-21 0-16,0 0 0,0 0 0,21 0 16,-22-1-16,1 1 0,0 0 15,-21 21-15,21-21 0,-1 21 0,-20 0 16,21 0-16,-21 0 0,-1 0 16,22 21-16,-21 0 0,-1 0 0,1 1 15,21 20-15,-21-21 16,20 21-16,1 1 0,0-1 0,21 0 15,0 22-15,0-22 0,0 1 16,21-1-16,0-21 0,1 21 0,-1-20 16,21-1-16,-21 0 0,22 0 0,-22-21 15,21 0-15,0 0 0,1 0 16,-1 0-16,-21-21 0,22 0 0,-1 0 16,0-22-16,1 22 0,-1-21 15,0-1-15,1 1 0,-1 0 0,-21-1 16,21 1-16,-20 0 0,-1-1 15,0-20-15,-21 21 0,0-22 0,21 22 16,-21-22-16,0 22 0,0-22 16,0 1-16,0 21 0,0-1 15,0 1-15,0 0 0,0 20 0,0 1 16,0 0-16,-21 21 0,0 0 16,0 21-16,21 22 0,-22-22 15,1 21-15,21 0 0,0 22 16,0-22-16,0 22 0,0-22 0,0 22 15,0-22-15,0 21 0,0-20 0,0 20 16,0-20-16,0 20 16,0-21-16,0 1 0,21-1 0,1 0 15,-1-20-15,0-1 0,21 0 16,-21 0-16,1 0 0,20-21 0,0 0 16,-21 0-16,22 0 0,-22-21 0,21 0 15,-21 0-15,22 0 0,-22-22 16,0 22-16,21 0 0,-20-21 0,-1 20 15,0-20-15,-21 21 0,21 0 16,-21-22-16,21 22 0,-21 0 0,0 0 16,0 0-16,0 42 31,0 0-31,0 0 0,0 0 16,0 1-16,0 20 0,0-21 15,0 21-15,0-20 0,0 20 16,0-21-16,0 21 0,21-20 0,1-1 15,-1 0-15,0 0 0,0 0 16,0-21-16,0 0 0,1 0 0,-1 0 16,0 0-16,0 0 0,21-21 15,-20 0-15,20 0 0,-21 0 0,0-1 16,22-20-16,-22 21 0,0-21 0,21-1 16,-21 1-16,-21 0 0,22-1 15,-22 1-15,0 0 0,0-1 0,0 1 16,0 0-16,0-1 0,-22 1 15,1 21-15,0 0 0,0-1 0,0 22 16,0 0-16,-1 0 0,1 22 16,-21-1-16,21 0 0,0 21 15,-1-21-15,1 22 0,0-1 0,0 0 16,0 1-16,0-22 0,-1 21 16,22 1-16,0-22 0,0 21 0,0-21 15,0 0-15,0 1 0,0-1 0,22 0 16,-1-21-16,21 0 0,-21 0 15,22 0-15,-1 0 0</inkml:trace>
  <inkml:trace contextRef="#ctx0" brushRef="#br0" timeOffset="86224.99">8784 13250 0,'0'0'0,"21"-21"0,0 0 0,-21 0 0,22 0 16,-22 0-16,0-1 0,0 1 16,0 0-16,0 0 0,-22 21 15,1 0-15,0 0 16,0 0-16,0 0 0,0 21 15,-1 0-15,22 0 0,0 1 0,-21 20 16,21-21-16,0 21 0,0-20 16,0 20-16,0-21 0,0 21 15,0-20-15,0-1 0,0 21 0,0-21 16,0 0-16,0 1 0,0-1 16,21 0-16,1-21 15,-1-21 1,0 0-16,-21-1 0,21 1 15,0 0-15,-21 0 0,21 0 0,1 0 16,-22-1-16,21 1 0,-21 0 16,0 0-16,21 21 0,-21-21 15,21 21-15,0 0 16,0 21 0,1 0-16,-22 0 0,21 0 15,0 1-15,-21-1 0,21 0 16,0 0-16,-21 0 0,21 0 0,1 1 15,-1-1-15,-21 0 0,21-21 16,0 0-16,0 21 0,0-21 0,1 0 16,-1 0-16,0 0 0,0-21 0,21 0 15,-20 21-15,-1-21 0,0-1 16,0 1-16,0 0 0,0 0 16,1-21-16,-1 20 0,0 1 0,-21-21 15,0 21-15,21-22 0,-21 22 0,0-21 16,0 21-16,0 0 0,0-1 15,0 1-15,0 42 32,0 1-17,0-1-15,0 0 0,0 0 0,0 21 16,0-20-16,0-1 0,0 21 0,0-21 16,0 0-16,0 1 0,21-1 15,0 0-15,-21 0 0,22 0 0,-1 0 16,0-21-16,0 22 15,0-22-15,0 0 0,22 0 0,-22 0 16,0-22-16,0 22 0,22-21 0,-22 0 16,0 0-16,0 0 15,21 0-15,-20-22 0,-1 22 0,-21-21 16,21 21-16,-21-22 0,21 1 16,-21 0-16,0-1 0,0 1 0,0 0 15,0-22-15,0 22 0,0-1 0,0 1 16,0 0-16,0 21 0,0-1 15,0 1-15,0 0 0,-21 42 32,21 0-32,-21 22 15,21-22-15,0 21 0,0 1 0,-21-1 16,21 0-16,-22 1 0,22-1 16,0 0-16,0 1 0,-21-1 0,21-21 15,-21 21-15,21 1 0,-21-22 16,21 21-16,0-21 0,0 1 0,0 20 15,0-21-15,0 0 0,0-42 47,21 21-47,0-21 0,0 0 16,1 0-16,-1-1 0,0 1 0,0 0 16,-21-21-16,21 21 0,0-1 15,1 22-15,-1-21 0,-21 0 16,21 21-16,0 0 15,-21 21 1,0 0-16,21 1 0,-21-1 16,0 0-16,0 0 0,21 0 0,-21 0 15,0 1-15,22-1 16,-1 0-16,0 0 0,0-21 0,0 21 16,0-21-16,22 0 15,-22 0-15,0 0 0,21 0 0,-20 0 16,-1-21-16,21 21 0,-21-21 0,22 0 15,-22 0-15,0 21 16,0-22-16,0 1 0,0 0 0,1 0 0,-22 0 16,0 0-16,21-1 0,-21-20 15,0 21-15,21 0 16,-21 0-16,0 42 31,0 0-31,0 0 16,0 0-16,0 0 0,0 1 0,0-1 15,0 0-15,0 0 0,0 0 16,0 0-16,0 1 0,0-1 16,0 0-16,21 0 0,0-21 15,0 0-15,1 0 16,-1 0-16,0 0 0,0 0 0,21 0 16,-20 0-16,20 0 0,-21-21 0,21 0 15,-20 0-15,-1 21 0,0-22 16,21-20-16,-21 21 0,1 0 0,-1-22 15,0 22-15,-21-21 0,21 0 16,0-1-16,0-20 0,-21 20 0,22-20 16,-22-1-16,21 22 0,-21-21 0,0-1 15,0 22-15,21-1 0,-21 22 16,0-21-16,0 21 0,0 0 0,-21 21 31,21 21-31,-21 0 16,21 0-16,-22 0 0,1 0 0,21 22 15,0-1-15,-21 0 0,0 1 16,21-1-16,-21 22 0,21-22 0,0 0 16,0 1-16,0-1 0,0 0 0,0 1 15,0-22-15,0 21 0,0-21 16,0 22-16,0-22 0,0 0 0,21 0 16,0 0-16,0 0 0,0-21 15,1 22-15,-1-22 0,0 0 16,21 0-16,-21 0 0,1 0 0,-1-22 15,0 1-15,21 21 16,-21-21-16,1 0 0,-1 0 0,0 0 16,0-1-16,0 1 0,0 0 0,1 0 15,-22-21-15,0 20 0,21 1 16,-21-21-16,21 21 0,-21 0 0,0-1 16,0 1-16,0 42 15,-21-21 1,0 22-16,21-1 0,-22 0 0,22 21 15,0-21-15,-21 1 0,21-1 16,0 21-16,0-21 0,0 0 0,0 1 16,0-1-16,0 0 0,0 0 0,0 0 15,21 0 1,1-21-16,-1 0 0,0 0 0,0 0 16,0 0-16,0 0 0,1 0 0,20 0 15,-21 0-15,0-21 0,0 0 16,1 0-16,-1 21 0,0-21 0,-21 0 15,0-1-15,21-20 0,-21 21 0,0 0 16,0-22-16</inkml:trace>
  <inkml:trace contextRef="#ctx0" brushRef="#br0" timeOffset="86434.89">10943 12742 0,'0'0'0,"-21"0"0,-21 22 0,20-1 16,1 0-16,0 0 0,21 0 15,-21-21-15,21 21 16,21-21 0,0 0-16,0 0 15,1 0-15,-1 0 0</inkml:trace>
  <inkml:trace contextRef="#ctx0" brushRef="#br0" timeOffset="88204.26">13123 13229 0,'21'0'0,"1"0"15,-1-21-15,-21 0 16,0 0-16,21 0 0,-21-1 16,0 1-16,0 0 0,0-21 15,0 21-15,0-22 0,0 22 0,0-21 16,0-1-16,0 1 0,0 0 15,0-1-15,0 1 0,0 0 16,0-1-16,0 22 0,0-21 0,-21 21 16,21 0-16,-21-1 0,21 1 15,0 0-15,-22 21 0,1 0 0,0 0 16,0 21-16,0 0 16,0 22-16,21-22 0,0 21 0,-22 1 15,22-1-15,0 21 0,0-20 0,0 20 16,0 1-16,0-22 0,0 22 15,0-22-15,0 0 0,22 1 16,-22-22-16,21 21 0,0-21 0,0 0 16,21 1-16,-20-22 0,-1 21 15,21-21-15,-21 0 0,22 0 0,-1 0 16,-21 0-16,21-21 0,-20-1 16,20 1-16,-21 0 0,21 0 0,-20 0 15,20-22-15,-21 22 0,0-21 0,0 21 16,1-22-16,-22 22 0,0-21 15,0 21-15,0 0 0,0-1 0,0 1 16,0 42 15,0 22-31,0-22 16,-22 0-16,22 21 0,0-20 16,0 20-16,0-21 0,0 0 0,0 22 15,0-22-15,0 0 0,0 0 16,22-21-16,-1 21 0,-21 0 0,21-21 15,0 0-15,0 0 0,0 0 16,22 0-16,-22 0 0,0 0 0,0-21 16,22 0-16,-22 0 0,21 0 0,-21 0 15,22-1-15,-22 1 0,0 0 16,-21-21-16,0 21 0,0-22 0,0 1 16,0 0-16,-21 20 0,21-20 15,-43 0-15,22 21 0,0-1 16,-21 1-16,21 0 0,-1 0 0,-20 21 15,21 0-15,-21 0 0,20 21 16,1 0-16,-21 0 0,21 1 0,0 20 16,-1-21-16,1 21 0,0 1 15,21-1-15,0 0 0,0-20 0,0 20 16,0 0-16,0-21 0,21 1 0,0-1 16,1 0-16,-1 0 0,0 0 15,0-21-15,21 0 0,1 0 16,-22 0-16,21 0 0,1 0 0,-1-21 15,0 21-15,1-21 0,-1 0 0,0 0 16,1-1-16,-1 1 0,-21 0 16,21-21-16,-20 21 0,-1-22 15,0 22-15,0 0 0,-21-21 0,0 20 16,21 1-16,-21 0 0,0 0 16,0 42-1,-21 0-15,21 0 16,-21 1-16,21-1 0,-21 21 15,21-21-15,0 22 0,0-22 0,0 0 16,0 21-16,0-21 0,0 1 16,0-1-16,0 0 0,0 0 15,21 0-15,0-21 0,0 21 0,0-21 16,1 0-16,-1 0 16,0 0-16,0 0 0,0 0 0,0-21 15,1 21-15,-1-21 0,0 0 0,0 21 16,-21-21-16,21 0 0,-21-1 15,21 1-15,-21 0 0,0-21 0,0 21 16,0-1-16,0-20 0,0 21 0,0-21 16,-21 20-16,0-20 0,21 21 15,-21 21-15,0-21 0,0 21 0,-1 0 16,1 0-16,0 21 16,0 0-16,0 0 0,0 0 15,-1 1-15,22-1 0,-21 0 0,21 21 16,0-21-16,0 1 0,0-1 0,0 0 15,0 0-15,0 0 0,21 0 16,1-21-16,20 22 16,-21-22-16,0 0 0,0 0 0,22 0 15,-22 0-15,0 0 0,0-22 0,22 22 16,-22-21-16,0 0 0,21 0 16,-21 0-16,22 0 0,-22-1 0,0 1 15,0-21-15,0 21 0,1 0 16,-1-1-16,0 1 0,-21 0 0,0 0 15,21 0 1,-21 42 0,0 0-16,0 0 0,0 0 15,0 1-15,0-1 0,0 21 16,0 0-16,0 1 0,0-22 0,-21 21 16,21 1-16,0 20 0,0-21 0,-21 1 15,21 20-15,0-20 0,-21 20 16,21-21-16,0 22 0,0-1 0,-22-20 15,22 20-15,-21-20 0,21 20 16,0-21-16,0 1 0,0-1 0,-21 0 16,21 1-16,0-22 0,0 0 0,0 21 15,0-20-15,0-1 0,-21 0 16,21-42 15,0 0-31,21-1 16,0 1-16,-21-21 0,21 21 15,1-22-15</inkml:trace>
  <inkml:trace contextRef="#ctx0" brushRef="#br0" timeOffset="88509.08">15007 13018 0,'0'0'0,"-21"-22"0,21-20 0,-21-21 15,0 41 1,21 1-16,0 0 0,0 0 15,0 0-15,21 21 0,0-21 0,0-1 16,0 22-16,0 0 0,22 0 16,-22 0-16,21 0 0,1 0 0,-22 0 15,21 0-15,-21 22 0,22-1 16,-22 0-16,0 21 0,0-21 0,-21 1 16,0 20-16,0-21 0,0 0 0,0 22 15,-21-22-15,-21 0 0,20 0 16,1 0-16,-21 0 0,21 1 0,-22-22 15,22 21-15,-21-21 16,21 0-16,-22 21 0,22-21 0,-21 0 16,21 0-16,-22 0 0,22 0 0,-21 0 15,0 21-15,-1-21 0,1 0 0</inkml:trace>
  <inkml:trace contextRef="#ctx0" brushRef="#br0" timeOffset="89609.26">3154 15304 0,'0'0'0,"0"-22"0,0 1 0,0 42 31,0 1-15,0-1-16,0 21 0,0-21 0,0 22 16,0-1-16,-21 0 0,21 1 15,0-1-15,-22 0 0,22 1 16,-21-22-16,21 21 0,0-21 0,-21 22 15,0-22-15,21 0 0,-21 0 16,21 0-16,0-42 31,0 0-15,0 0-16,0 0 16,21 21-16,0-22 0,0 1 0,0 21 15,1-21-15,-1 21 16,21-21-16,-21 21 0,0-21 0,22 0 15,-1 21-15,-21-22 0,0 22 16,22-21-16,-22 21 0,0-21 0,0 21 16,0-21-16,-21 0 15,0 0-15,0-1 16,0 1-16,0 0 16,-21 21-1,0 0-15,0 21 16,21 0-16,0 1 0,0-1 15,0 0-15,0 0 16,0 21-16,0-20 0,-21 20 0,21-21 16,0 0-16,0 22 0,0-22 15,0 21-15,0-21 0,0 0 0,0 1 16,0-1-16,0 0 0,0 0 16,0 0-16,0 0 0,0 1 15,0-44 32,0 1-47,21 0 0,-21 0 0,21 0 16</inkml:trace>
  <inkml:trace contextRef="#ctx0" brushRef="#br0" timeOffset="89809.15">3873 15663 0,'0'0'0,"0"-21"94,0 0-79,22 21 1</inkml:trace>
  <inkml:trace contextRef="#ctx0" brushRef="#br0" timeOffset="91355.78">5292 15515 0,'0'0'0,"0"21"15,21-21 1,0 0-16,0 0 16,0 0-16,0 0 0,22 0 15,-22-21-15,21 0 0,-21 0 0,22 21 16,-22-21-16,21-22 16,-21 22-16,1 0 0,20-21 0,-21 21 15,0-22-15,-21 22 0,0-21 16,0-1-16,0 22 0,0-21 0,0 0 15,0-1-15,0 22 0,-21-21 0,0 21 16,21-22-16,-21 22 0,0-21 16,-1 21-16,1-1 0,0 1 0,0 0 15,21 0-15,-21 21 16,0 0-16,-1 0 0,22 21 0,-21 0 16,21 22-16,-21-1 15,21 0-15,-21 22 0,21-1 0,0 1 16,0 20-16,0 1 0,0 0 15,0-1-15,0 1 0,0 21 0,0-21 16,0 20-16,0-20 0,0 21 0,0-21 16,21 20-16,0-20 0,-21 0 15,21 21-15,-21-22 0,0 1 0,22 0 16,-1-22-16,0 1 0,-21-1 16,21-21-16,0 1 0,0-1 0,1-21 15,-22 0-15,21 1 0,0-22 16,21 0-16,-21 0 0,1-22 0,-1 1 15,0-21-15,21 0 0,-21-1 16,1 1-16,20-22 0,-21 22 16,0-21-16,0-1 0,-21 1 0,0-1 15,0 1-15,0-22 0,0 21 16,0 1-16,-21-1 0,-21-20 0,21 20 16,0 1-16,-22 20 0,1-20 0,0 21 15,-1-1-15,1 1 0,0 0 16,-1 20-16,22 1 0,-21 0 0,21 21 15,-1 0-15,1 0 0,0 0 16,42 0 0,0 21-1,1-21-15,-1 0 0,0 0 16,21 0-16,1 0 0,-22 0 0,21 0 16,0-21-16,1 0 0,-1 0 15,0 0-15,1-1 0,-22 1 0,21-21 16,1 21-16,-22-22 0,21 1 0,-21 0 15,-21 21-15,21-22 0,-21 1 16,0 0-16,0-1 0,0 22 0,0-21 16,0 21-16,0-1 0,-21 1 15,0 21-15,0 0 16,0 21 0,21 1-16,0 20 0,0-21 0,0 21 15,0 1-15,0-1 0,0 0 16,0 1-16,21-1 0,0-21 15,0 22-15,-21-22 0,21 21 0,1-21 16,-1 0-16,-21 1 0,21-1 16,0-21-16,0 0 0,0 21 0,1-21 15,-1 0-15,0 0 0,0 0 0,0-21 16,0 0-16,1-1 16,-22-20-16,21 21 0,-21 0 0,0-22 15,0 22-15,0-21 0,0 0 16,0-1-16,-21 1 0,-1 21 0,1-22 15,0 1-15,0 21 0,0-21 0,0 20 16,-1 1-16,1 21 16,0 0-16,0 0 0,0 0 15,0 0-15,21 21 16,0 1 0,21-22-1,0 0-15,0 0 16,0 0-16,0 0 0,1 0 0,-1 0 15,0 0-15,21 0 0,-21-22 16,1 22-16,20 0 0,-21 0 0,21 0 16,1 0-16,-22 0 0,21 22 15,-21-22-15,22 21 0,-22 0 16,0 21-16,0-21 0,0 1 0,-21-1 16,0 21-16,0-21 0,0 22 15,0-22-15,0 0 0,0 0 0,0 0 16,0 0-16,0 1 0,-21-1 15,21 0-15,-21-21 0,0 21 16,21-42 0,0 0-1,0 0-15,0-1 0,0-20 0,0 21 16,21-21-16,-21-1 0,21 1 16,-21 0-16,21 20 0,-21-20 15,22 0-15,-1-1 0,-21 22 0,21-21 0,-21 21 16,0 0-16,21-1 15,0 22-15,-21-21 0,21 21 0,1 0 16,-1 0-16,0 0 0</inkml:trace>
  <inkml:trace contextRef="#ctx0" brushRef="#br0" timeOffset="91785.68">7641 15452 0,'0'0'0,"21"0"32,0-21-32,1 21 15,-1-22-15,0 1 0,0 0 16,0 0-16,0 0 0,1 0 0,-1-1 15,0-20-15,0 21 0,0 0 16,0-22-16,-21 22 0,0-21 0,22 21 16,-22 0-16,0-1 0,0 1 15,0 0-15,-22 21 16,1 0-16,0 21 16,0 0-16,0 1 0,0 20 0,-1-21 15,22 21-15,-21-20 0,0 20 16,21 0-16,-21-21 0,21 22 0,0-1 15,0-21-15,0 22 0,0-22 16,0 0-16,0 0 0,0 0 0,21 0 16,-21 1-16,21-22 0,0 0 0,1 0 15,20 0-15,-21 0 0,0 0 16,22 0-16,-1-22 0,-21 1 0,21 0 16,1 0-16</inkml:trace>
  <inkml:trace contextRef="#ctx0" brushRef="#br0" timeOffset="92584.78">8932 15240 0,'0'0'0,"0"-21"16,21 21-16,1-21 0,-22 0 0,0-1 16,0 1-16,0 0 15,-22 0-15,1 0 16,0 21-16,0-21 0,0 21 0,0 0 15,-1-22-15,1 22 0,-21 0 16,21 0-16,-22 0 0,22 0 0,0 0 16,-21 22-16,21-1 0,-1-21 0,1 42 15,-21-21-15,21 0 0,0 22 16,-1-1-16,1-21 0,21 22 0,0-1 16,-21 0-16,21-21 15,0 22-15,0-22 0,0 0 0,0 0 16,21 0-16,0 1 0,1-1 0,-1-21 15,0 0-15,0 0 0,21 0 16,-20 0-16,20-21 0,-21-1 0,21 1 16,1 0-16,-22 0 0,21-21 15,1 20-15,-22-20 0,21 21 0,-21-21 16,0 20-16,1-20 0,-22 0 0,0 21 16,0-22-16,0 22 0,0-21 15,0 21-15,0-1 0,0 1 16,-22 21-1,1 21-15,21 1 16,0-1-16,0 21 0,0-21 16,0 0-16,0 22 0,0-22 15,0 21-15,0-21 0,0 22 0,21-22 16,1 0-16,-22 21 0,21-20 16,0-1-16,0-21 0,0 21 0,0-21 15,1 0-15,-1 0 0,0 0 0,0 0 16,21 0-16,-20 0 0,-1 0 15,0-21-15,0 0 0</inkml:trace>
  <inkml:trace contextRef="#ctx0" brushRef="#br0" timeOffset="93340.86">9610 15007 0,'0'-42'0,"0"84"0,0-105 16,0 20-16,0 22 0,0 0 15,0 0-15,-22 0 0,1 21 0,0 0 16,0 0-16,0 0 0,21 21 15,-21 0-15,-1 0 0,1 0 16,21 22-16,-21-1 0,0 0 0,21 1 16,-21-1-16,21 0 0,0 1 15,0-1-15,0 0 0,0 1 0,0-1 16,21 0-16,0-20 0,0 20 0,0-21 16,1 0-16,-1 0 0,0-21 15,21 0-15,-21 22 0,22-22 0,-1 0 16,-21 0-16,22-22 0,-1 22 15,0-21-15,1 0 0,-1 0 16,0-21-16,-21 20 0,22-20 0,-22 0 16,0-1-16,0 1 0,0 0 0,1-22 15,-1 22-15,-21-22 0,0 22 16,0-21-16,0-1 0,0 1 0,0 20 16,0-20-16,0 20 0,-21-20 15,-1 42-15,22-22 0,0 22 0,0 0 16,-21 0-16,0 21 15,21 21-15,0 0 0,0 22 16,0-22-16,-21 21 0,21 0 0,0 1 16,0-1-16,0 0 15,0 1-15,0-1 0,0 0 0,0 1 16,0-1-16,0 22 0,0-22 0,0 0 16,0 1-16,0-1 0,0-21 15,0 21-15,0-20 0,0 20 0,0-21 16,0 0-16,0 0 0,0 1 15,0-44 1,21 1 0,0 0-16,0 0 0,-21 0 15,22-22-15,-1 1 0,0 21 16,0-21-16,0-1 0,0 1 0,22 0 16,-22-1-16,0 1 0,21 0 0,-20 20 15,20-20-15,-21 21 0,21 21 16,-20 0-16,-1 0 0,0 0 0,0 0 15,0 0-15,0 21 0,-21 0 16,0 22-16,0-22 0,0 0 0,0 21 16,0-21-16,0 22 0,0-1 0,0 0 15,0 1-15,0-22 0,-21 21 16,21 1-16,-21-22 0,0 21 0,21-21 16,-21 0-16,21 1 0,-21-1 0,-1 0 15,22-42 16,0 0-31,0-1 0,0-20 16</inkml:trace>
  <inkml:trace contextRef="#ctx0" brushRef="#br0" timeOffset="99160.79">11790 14563 0,'0'0'0,"21"-21"0,-21-22 0,21 22 16,0-21-16,-21 21 0,21-22 0,1 1 16,-22 21-16,0-22 0,21 22 15,-21-21-15,21 21 0,-21 0 0,0-1 16,0 1-16,0 0 15,-21 21-15,0 0 16,-1 0-16,1 21 16,-21 0-16,21 22 0,-22-1 0,1 22 15,0-1-15,-1 22 0,-20-1 16,21 1-16,-1 0 0,-20-1 0,20 22 16,1 0-16,0-21 0,-1 21 15,1-22-15,0 22 0,21-21 0,-22-22 16,1 22-16,21-22 0,-22 22 0,1-21 15,21-1-15,-21-21 0,20 22 16,-20-22-16,21-21 0,0 22 0,21-22 16,0 0-16,-21-21 15,21-21 1,21-21-16,0-1 16,0 1-16,0 0 0</inkml:trace>
  <inkml:trace contextRef="#ctx0" brushRef="#br0" timeOffset="103171.09">12044 14944 0,'42'-21'0,"-84"42"0,126-42 0,-62 21 16,-1-22-16,0 22 0,0 0 31,-21-21-16,-21 0 1,0 21 0,0 0-16,-1 0 0,1-21 0,0 21 15,-21 0-15,21 0 0,-22 0 16,22 0-16,-21 21 0,21 0 0,-22 0 16,1 1-16,21-1 15,0 21-15,-1 0 0,1 1 0,0-1 0,21 0 16,0 1-16,0-1 15,0 0-15,0 1 0,0-1 0,0-21 0,0 22 16,21-22-16,0 0 16,1-21-16,-22 21 0,21-21 0,0 0 15,0 0-15,0 0 0,22 0 0,-22 0 16,0-21-16,21 0 0,1 0 16,-22-22-16,21 22 0,-21 0 0,22-21 15,-22-1-15,0 1 0,0 21 16,0-22-16,0 1 0,-21 21 0,22-21 15,-22 20-15,0-20 0,0 21 16,0 0-16,0 0 0,0 42 31,0 0-31,0 0 16,0 0-16,0 0 0,0 22 16,0-22-16,0 21 0,0-21 15,21 22-15,0-22 0,0 21 0,-21-21 16,42 1-16,-20-1 0,-1 0 15,0 0-15,21-21 0,1 21 0,-1-21 16,0 0-16,1 0 0,-1 0 16,0 0-16,1-21 0,20 0 0,-21 0 15,1 0-15,-1-1 0,22 1 16,-22-21-16,-21 0 0,21 20 0,-20-20 16,-1 21-16,-21-21 0,0-1 15,0 22-15,0-21 0,0 21 16,0-1-16,-21-20 0,-1 21 0,1 21 15,0-21-15,0 21 0,0 0 16,0 0-16,-1 0 0,1 21 0,-21 0 16,21 0-16,-22 0 0,22 1 15,0 20-15,-21-21 0,21 21 0,-1 1 16,1-22-16,21 21 0,0-21 16,0 22-16,0-22 0,0 21 0,0-21 15,0 1-15,0-1 0,21-21 0,1 0 16,-1 21-16,0-21 0,21 0 15,-21 0-15,1-21 0,20 21 0,-21-21 16,21-1-16,-20-20 16,20 21-16,-21 0 0,21-22 0,-20 1 15,-1 0-15,0-1 0,0 1 16,0 0-16,-21-1 0,0-20 0,0 21 16,0-22-16,0 22 0,0-22 15,0 22-15,0-22 0,0 1 0,-21 21 16,21-1-16,-21 22 0,21-21 0,-21 42 15,21-21-15,-21 21 16,-1 21-16,22 21 16,0-21-16,0 22 0,-21 20 0,21-21 15,0 1-15,-21 20 0,21-20 16,-21-1-16,21 21 0,0-20 16,0-1-16,0 0 0,0 1 0,0-1 15,0-21-15,0 22 0,21-22 16,0 0-16,0 0 0,1 0 0,-1 0 15,0-21-15,0 0 0,0 0 0,0 0 16,1 0-16,20 0 0,-21-21 16,0 0-16,0 0 0,1 0 15,-1 0-15,0-1 0,0 1 0,0 0 16,0 0-16,-21 0 0,0 0 16,22-1-16,-22 1 0,21 0 0,-21 0 15,21 21-15,-21 21 31,0 0-31,0 0 16,0 1-16,21 20 0,-21-21 16,0 0-16,21 0 0,-21 22 15,0-22-15,21 0 0,1 0 0,-22 0 16,21 1-16,0-1 0,0 0 16,0 0-16,0-21 15,1 0-15,20 0 0,-21 0 0,0 0 16,0 0-16,1-21 0,20 0 0,-21 0 15,0-1-15,0 1 0,1 0 16,-1 0-16,0 0 0,-21 0 16,21-22-16,0 22 0,-21 0 0,0 0 15,0 0-15,21-1 0,-21 1 16,0 0-16,22 21 0,-22-21 16,0 42-1,0 0-15,0 0 16,0 1-16,0-1 0,0 21 0,0-21 15,0 0-15,0 22 0,0-22 16,0 21-16,0-21 0,0 22 16,21-22-16,0 0 0,0 0 0,0 0 15,0 1-15,1-1 0,20-21 16,-21 0-16,21 21 0,-20-21 0,20 0 16,0 0-16,-21 0 0,22-21 15,-1 21-15,0-21 0,-20-1 0,20 1 16,-21 0-16,0 0 0,0 0 15,1-22-15,20 1 0,-42 0 16,0 21-16,0-22 0,0 22 0,0-21 16,0 21-16,0-1 0,0 1 15,0 0-15,-21 0 0,0 0 0,-1 0 16,1 21-16,0 0 0,0 0 16,0 0-16,0 0 0,-1 21 0,-20 0 15,21 0-15,0 0 16,0 0-16,-1 22 0,1-22 0,0 21 15,21-21-15,0 22 0,0-22 0,0 21 16,0-21-16,0 22 0,0-22 16,0 0-16,0 0 0,21 0 0,0 1 15,-21-1-15,22-21 0,-1 0 16,0 0-16,0 0 0,0 0 0,0 0 16,1 0-16,-1-21 15,0-1-15,0 1 0,-21 0 0,21 0 16,0 0-16,-21 0 0,0-22 0,22 22 15,-1 0-15,-21 0 16,21 0-16,-21-1 0,0 1 0,0 0 16,21 21 15,-21 21-31,0 0 0,0 1 16,21-1-16,-21 0 0,0 0 15,0 0-15,21-21 0,1 21 0,-1 1 16,-21-1-16,21 0 0,0-21 15,21 21-15,-20-21 0,20 0 0,-21 0 16,21 0-16,1 0 0,-1 0 0,-21 0 16,22-21-16,-1 0 15,0 0-15,22-22 0,-43 22 16,0 0-16,0 0 0,0 0 16,1-1-16,-22 1 0,21-21 15,-21 21-15,21 0 0,-21-1 0,0 1 0,0 0 16,0 0-16,0 42 31,0 0-15,0 0-16,0 1 0,0-1 0,0 0 15,0 0-15,0 0 0,0 0 16,0 1-16,0-1 0,0 0 16,0 0-16,0 0 0,0 0 0,0 1 15,0-44 32,0 1-47,21 0 16,-21 0-16,21-21 0,0 20 15,-21 1-15,22 0 0,-22 0 16,21 0-16,0 0 0,-21-1 0,21 22 16,0 0 15,-21 22-31,0-1 0,0 0 0,0 0 15,0 0-15,0 0 0,21 22 16,-21-22-16,22 0 0,-22 0 16,0 0-16,21 1 0,0-22 15,0 21-15,0 0 0,0-21 0,1 21 16,-1-21-16,0 0 0,0 0 16,0 0-16,0 0 0,1-21 15,-1 0-15,0 21 0,0-21 0,0-1 16,0 1-16,1 0 0,-1-21 15,0 21-15,0-1 0,0 1 16,-21 0-16,21 0 0,1 0 0,-1 0 16,0 21-16,-21-22 0,21 22 15,0 0-15,-21 22 32,0-1-32,0 0 15,0 0 1,21-21-16,1 0 47,-22-21-47,0 0 15,0 0-15,0-1 0,0 1 16,0 0-16,0 0 16,0 0-16,0 0 15,-22 21 1,1 21-1,0 0-15,0-21 0,21 21 16,-21 0-16,0 0 0,21 22 16,-22-22-16,22 0 0,-21 21 0,21-20 15,0-1-15,0 21 0,0-21 16,0 22-16,0-22 0,0 21 0,0-21 16,43 0-16,-22 1 0,0-1 0,21 0 15,1-21-15,-1 0 0,0 21 16,1-21-16,20 0 0,-21 0 15,1 0-15,-1 0 0,0-21 16,1 0-16,-1 0 0,-21-1 0,22 1 16,-22 0-16,0-21 0,0 21 15,0-22-15,0 1 0,1 21 0,-1-22 16,-21 22-16,0-21 0,0 21 0,0 0 16,0-1-16,0 1 0,0 0 15,-21 0-15,-1 21 0,1 0 16,0 0-16,0 0 0,0 0 15,0 21-15,21 0 0,-22 0 16,22 1-16,0-1 0,0 0 0,0 0 16,0 0-16,0 0 0,0 22 15,0-22-15,0 0 0,0 0 16,0 0-16,0 1 0,0-1 0,0 0 16,0 0-16,0 0 15,22-21-15,-1 0 31,0 0 1,-21-21-17,21 21-15,0 0 32,0 0-32,1 0 15,-1 0-15,0 0 16,0 21-1,0-21-15,0 0 16,1 0-16,-1 0 0,0 0 0,0 0 16,0 0-16,0 0 0,1 0 15,-1 0-15,0 0 0,0-21 0,0 0 16,0 0-16,1 21 0,-1-21 16,0-1-16,0 1 0,21 0 0,-20-21 15,41-1-15,-42 22 16,43-21-16,-22 21 15,43 0-15,-43 21 0,0 0 16,-20 0-16,20 0 0,-21 0 16,0 0-16,0 0 0,-21 21 15,0 0 1,0 0 0,0 0-1,0-42 48,0 0-48,0 0-15,0 0 0,-21-1 32,0 22-32,0 0 15,0 0-15,0 0 16,-1 0-16,1 22 0,0-22 0,-21 21 15,-1 21-15,22-21 0,0 0 16,-21 22-16,21-22 16,-1 0-16,1 0 0,21 22 15,0-1-15,0-21 16,0 0-16,0 0 0,21 1 16,1-22-16,-1 0 15,0 0-15,0 0 16,21 0-16,-20 0 0,-1 0 0,0 0 15,21-22-15,-21 1 0,1 21 0,-1-21 16,0 0-16,0 0 0,21-22 16,1-20-1,-22 21-15,0 20 0,0-20 16,0 0-16,1-1 0,-1 1 0,0 0 16,21-1-16,-21-20 0,22-64 15,-43 85-15,21-22 0,-21 1 16,0 20-16,0-20 0,0 42 0,0-22 15,0 22-15,0 0 0,-21 21 16,0 0-16,-1 21 16,1 21-16,0-20 0,0 20 15,0 21-15,0-20 0,-1 20 0,22 43 16,-21-42-16,21-22 0,0 21 16,0-20-16,0-1 0,0 0 15,0 1-15,21-1 0,-21 0 0,22 1 16,20 20-16,0-42 15,-21 1-15,1-1 0,20 0 16,21-21-16,-41 0 0,20 0 0,-21 0 16,21 0-16,-20-21 0,20 0 15,-21-1-15,21 1 0,-20 0 16,41-42-16,-42 20 0,0 22 16,1-21-16,20-22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5T12:10:58.84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1058 656 0,'0'21'0,"21"-21"15,-21 22-15,22-22 31,-22 21-31,21-21 32,0 0-17,0 0-15,0 0 0,0 0 16,1-21-16,-1 21 0,0-22 0,21 1 16,-21 21-16,22-21 0,-1 0 15,-21 21-15,0-21 0,1 0 16,-1-1-16,-21 1 0,-21 21 31,-1 0-31,-20 0 0,0 0 16,21 0-16,-22 0 0,1 21 0,0 1 15,-1-1-15,1 0 0,0 21 16,20-21-16,-20 22 0,21-22 16,0 21-16,0 1 0,-1-1 15,22-21-15,0 21 0,0 1 16,0-22-16,0 21 0,22-21 15,-1 22-15,21-22 0,-21 0 0,0 0 16,22 22-16,-1-22 0,0 0 16,1 0-16,-1 0 0,0 0 15,1 22-15,-22-22 0,21 0 0,-21 0 16,1 22-16,-1-22 0,-21 0 16,0 21-16,0-21 15,-21 1-15,-1 20 0,-20-21 0,0 0 16,-1 0-16,1 1 0,0-1 15,-1-21-15,1 0 0,-21 0 16,20 0-16,1 0 0,0-21 0,20-1 16,-20 1-16,0 0 0,-1 0 15,22 0-15,-21-22 0,21 22 16,0 0-16,-1-21 0,1 21 0,21-1 16,0 1-16,0 0 0,0 0 15,21 21 1,1 0-16,-1 0 15,0 0-15,0 0 0,0 21 16,0 0-16,-21 0 0,22 22 0,-1-22 16,0 0-16,-21 21 0,21 1 15,0-22-15,-21 21 0,21-21 16,1 22-16,-1-22 0,0 0 0,21 0 16,-21 0-16,1 1 0,20-22 15,0 0-15,1 0 0,-22 0 16,42 0-16,-20-22 0,-1 22 0,0-21 15,1 0-15,20 0 0,-21-21 16,1 20-16,-1-20 0,0 21 16,-20 0-16,20-22 0,-21 22 15,0 0-15,0-21 0,-21 21 16,0-1-16,22 1 0,-1 0 16,-21 42 15,0 0-16,0 1-15,0-1 16,0 0-16,21 0 16,-21 0-16,0 0 0,21 1 0,0-1 15,0-21 1,1 21-16,-1-21 16,0 0-16,0 0 0,0 0 0,0-21 15,1 21-15,-1-21 0,0-1 16,0 1-16,0 0 0,0 0 15,1 0-15,-1 0 0,0-1 16,0 1-16,-21 0 0,21 0 0,0 0 16,1-22-16,-1 22 0,-21 0 15,21 0-15,0 0 0,-21 0 16,21 21-16,-21-22 16,21 22-16,-21 22 31,0-1-31,0 0 15,0 21-15,0-21 0,0 1 16,0-1-16,0 21 0,0-21 16,0 22-16,0-1 0,0 0 15,0 22-15,0-1 0,0 1 0,0 20 16,0-20-16,22 21 0,-22-22 16,21 22-16,0-22 0,0 22 0,0 0 15,22-22-15,-22 22 0,0-22 16,0 1-16,21 20 0,-20-20 0,-1-22 15,0 22-15,0-22 0,0 22 16,-21-22-16,0-21 0,0 21 0,0-20 16,0 20-16,0-21 0,-21 0 15,0-21-15,0 21 0,-22 1 0,22-22 16,-21 0-16,0 0 16,-1 0-16,1 0 0,0-22 0,-1 1 15,-20 0-15,20 0 0,-20 0 16,21-22-16,-1 1 0,1 21 0,21-43 15,-22 22-15,22-21 0,21 20 16,0-41-16,0 20 0,0-21 16,0 1-16,0 20 0,21-20 0,1-1 15,20 0-15,0 1 0,1-1 16,20 0-16,-21 1 0,22 20 16,-22-21-16,22 43 0,-1-21 15,-20 20-15,20 1 0,-21 0 0,1 20 16,-1 1-16,-21 0 0,0 21 15,1 0-15,-1 0 0,0 0 16,-21 21-16,21 0 16,-21 1-16,0-1 15,0 21-15,0-21 0,0 0 0,0 1 16,0 20-16,0-21 0,0 0 16,0 0-16,0 1 0,-21-1 15,21 0-15,0 0 0,-21-21 16,21 21-16,0-42 31,0 0-15,0 0-16,0 0 0,0-22 0,21 1 15,-21 21-15,21-22 0,0 1 16,-21 21-16,21-21 0,1 20 0,-1-20 16,0 21-16,-21 0 0,21 0 15,0 21-15,0 0 16,1 0-16,-22 21 15,21 0-15,-21 0 0,21 0 16,-21 0-16,0 1 0,21-1 16,-21 21-16,0-21 0,0 22 15,21-22-15,-21 0 0,21 0 0,-21 21 16,22-20-16,-1-1 0,0-21 16,0 21-16,0 0 0,0-21 0,1 0 15,-1 0-15,0 0 0,0 0 16,21 0-16,-20 0 0,20-21 0,-21 0 15,0 0-15,22-22 0,-22 22 16,21-21-16,-21 21 0,22-22 16,-22 1-16,0 0 0,21-22 0,-21 22 15,1-1-15,-1-20 0,0-1 16,-21 22-16,0-21 0,21 20 0,-21-20 16,0 20-16,0 1 15,0 0-15,0 21 0,0-1 0,0 1 0,0 0 16,0 0-16,-21 21 15,0 0-15,21 21 16,-21 0-16,-1 0 0,22 22 16,0-1-16,0 0 0,-21 22 15,0-22-15,21 22 0,-21-22 0,21 22 16,0-22-16,0 21 0,0-20 16,0 20-16,0-20 0,0 20 0,0-21 15,0 1-15,0-1 0,21 0 16,0-20-16,0-1 0,1 21 0,-1-21 15,21-21-15,-21 21 16,0-21-16,22 0 0,-22 0 0,21 0 16,-21 0-16,22 0 0,-22-21 15,21 0-15,-21 0 0,22 0 0,-22 0 16,0-1-16,21-20 0,-20 21 16,-22-21-16,21 20 0,0-20 15,-21 0-15,0 21 0,0-22 0,0 22 16,0 0-16,0 0 0,0 0 15,0-1-15,-21 1 0,0 21 0,-1 0 16,1 0 0,0 0-16,0 21 0,0 1 0,0-1 0,-1 0 15,1 0-15,0 21 16,0-20-16,0 20 0,21-21 16,0 21-16,0-20 0,0 20 0,0-21 15,0 21-15,0-20 0,0 20 0,0-21 16,0 0-16,21 0 15,0 1-15,0-22 0,0 0 16,1 0-16,-1 0 16,0 0-16,0-22 0,0 1 15,0 0-15,1-21 0,-22 21 16,21-1-16,0-20 0,0 21 16,-21-21-16,0 20 0,21 1 15,-21 0-15,21 0 0,-21 0 0,0 42 47,0 0-47,0 0 16,0 0-16,0 1 0,0 20 15,0-21-15,0 0 0,0 0 0,0 1 16,0-1-16,0 0 0,0 0 16,0 0-16,22 0 0,-22 1 0,21-22 15,-21 21-15,21-21 31,0 0-31,-21-21 16,21 21-16,0-22 0,-21 1 0,22 0 16,-1 0-16,0-21 0,0 20 15,0-20-15,0 21 0,1-21 0,-1 20 16,21-20-16,-21 21 0,22-21 16,-1 20-16,-21 1 15,0 21-15,0 0 16,1 0-16,-22 21 0,0 1 15,0-1-15,0 21 16,0-21-16,0 0 0,0 22 0,-22-22 16,1 0-16,0 21 15,21-20-15,-21-1 0,21 21 0,-21-21 16,21 0-16,0 1 0,0-1 16,-21 0-16,42-42 31,0 0-16,0-1-15,0 1 0,0-21 16,1 21-16,-1 0 16,0-22-16,0 1 0,0 21 0,0-22 15,1 1-15,-1 21 0,21-43 16,-21 22-16,0 21 0,-21 0 16,0 0-16,0 42 31,0 0-31,0 0 15,0 0-15,-21 0 0,0 1 0,21 20 16,-21-21-16,21 21 0,0 1 16,0-22-16,0 21 0,0-21 0,0 22 15,0-22-15,0 21 0,0-21 16,21 1-16,0-1 0,-21 0 0,21 0 16,1-21-16,-1 0 0,21 21 15,-21-21-15,0 0 0,1 0 0,-1 0 16,0 0-16,0-21 0,0 0 15,0 21-15,1-21 0,-1 0 16,0-1-16,-21 1 0,0-21 16,0 21-16,0-22 0,0 22 0,0-21 15,0 21-15,0-22 0,0 22 16</inkml:trace>
  <inkml:trace contextRef="#ctx0" brushRef="#br0" timeOffset="343.45">3556 1228 0,'-21'21'0,"42"-42"0,-21 42 16,42-21-16,1 0 15,-1 0-15,21 0 0,1-21 0,-1 21 16,22-21-16,-21 21 0,-1 0 16,1-22-16,-1 22 0,1 0 0,-1-21 15,1 21-15,-22 0 0,0 0 16,1 0-16,-22 0 0,0-21 16,0 21-16,-42 0 46,0 0-46,21 21 16,21-21 0</inkml:trace>
  <inkml:trace contextRef="#ctx0" brushRef="#br0" timeOffset="1343.02">6350 1672 0,'-42'0'16,"20"0"0,1 0-16,21-21 0,-21 21 0,0 0 15,0 0 1,42 0 15,0 0-31,0 0 16,22 0-16,-1 0 0,0 0 15,22 0-15,-1 0 0,1 0 0,-1 0 16,1 21-16,20-21 0,-20 0 16,21 0-16,-22 0 0,1 0 0,-1 0 15,1 0-15,-1 0 0,-21 0 16,1 0-16,-1 0 0,0 0 0,1 0 16,-22 0-16,0 0 15,0-21-15,0 21 0,1 0 0,-22-21 16,21 21-16,-21-21 0,0 0 15,-21-1-15,-1 22 16,1-21-16,0 0 0,0 21 16,0-21-16,-22 21 0,22 0 0,-21-21 15,21 21-15,0 0 0,-22 0 16,22 0-16,0-21 0,0 21 0,0 0 16,-1 0-1,44 0 16,-1 0-31,0 0 0,0 0 16,0 0-16,22 0 0,-22 0 16,0 0-16,21 0 0,-21 0 15,22 0-15,-22 0 0,0 0 0,21-22 16,-20 22-16,-1 0 0,0 0 16,0 0-16,-21 22 15,0-1 1,-21 0-16,0 0 0,0 0 15,-1 0-15,1 22 0,0-22 16,-21 21-16,21-21 0,-1 22 0,-20-22 16,21 21-16,0-21 0,0 1 15,-1 20-15,1-21 0,0 0 0,0 0 16,21 1-16,-21-1 0,21 0 16,-21 0-16,21 0 15,0 0-15,0 1 16,21-44 31</inkml:trace>
  <inkml:trace contextRef="#ctx0" brushRef="#br0" timeOffset="3015.28">10096 1715 0,'22'0'16,"-22"-22"-1,0 1 1,0 0-16,0 0 16,0 0-16,0 0 0,0-1 15,0 1-15,-22 0 16,1 21-16,0-21 0,0 0 0,0 21 15,0 0-15,-1 0 0,1 0 16,0 0-16,0 0 0,-21 0 16,20 0-16,1 0 0,0 21 0,-21 0 15,21 0-15,-22 0 0,22 1 16,0-1-16,0 21 0,0-21 16,-1 22-16,1-22 0,21 0 15,-21 21-15,21-21 0,0 1 0,0-1 16,0 21-16,0-21 15,21 0-15,0 1 0,1-22 0,-1 21 16,0-21-16,0 0 16,21 0-16,-20 0 0,-1 0 0,0 0 15,21 0-15,-21 0 0,1-21 16,20 21-16,-21-22 0,0 1 0,22 0 16,-22-21-16,0 21 0,0-22 15,0 1-15,-21 0 0,21-22 16,1 22-16,-22-1 0,21-20 15,-21 21-15,0-22 0,21 22 0,-21-1 16,21-20-16,-21 21 0,0-22 16,0 22-16,0-1 0,0 22 0,0-21 15,0 21-15,0 0 0,0-1 16,0 44 0,0-1-1,0 0-15,0 0 0,0 21 16,0 1-16,0-1 0,-21 0 15,21 1-15,-21-1 0,21 22 16,0-22-16,0 0 0,0 1 0,0 20 16,0-21-16,0 1 0,0-1 15,0 0-15,0 1 0,0-1 0,0-21 16,21 22-16,0-22 0,0 0 16,0 0-16,1 0 0,-1-21 0,0 0 15,0 0-15,0 0 0,0 0 16,1 0-16,-1 0 0,0-21 0,0 21 15,0-21-15,0 0 0,1 0 16,-1-22-16,0 22 0,0-21 16,-21 21-16,21-22 0,-21 22 0,21 0 15,-21-21-15,0 20 0,0 1 16,0 0-16,0 42 47,0 0-47,0 1 0,0 20 15,0-21-15,0 0 0,0 0 16,0 22-16,0-22 0,0 0 0,0 0 16,0 22-16,0-22 0,0 0 15,22 0-15,-22 0 0,21-21 0,0 21 16,0 1-16,0-22 0,22 0 16,-22 0-16,21 0 0,-21 0 0,22 0 15,-22 0-15,21-22 0,0 1 16,-20 0-16,20 0 0,-21 0 15,0 0-15,0-22 0,1 1 0,-1 21 16,-21-22-16,0 1 0,0 0 16,0-1-16,0 22 0,0-21 0,0 21 15,0 0-15,-21-1 0,-1 1 16,1 0-16,0 21 0,0 0 0,0 0 16,0 0-16,-22 0 0,22 0 15,0 0-15,0 0 0,0 0 0,-22 0 16,22 21-16,0 0 0,0-21 15,21 22-15,-21-22 0,-1 21 16,22 0-16,-21-21 0,21 21 16,0 0-16,0 0 15,21-21 1,1 0-16,20 0 0,-21 0 16</inkml:trace>
  <inkml:trace contextRef="#ctx0" brushRef="#br0" timeOffset="3983.51">12446 1143 0,'0'0'0,"21"-21"16,-21 0-16,0 0 0,0-1 31,-21 22 0,0 0-31,0 0 0,-1 0 0,-20 0 16,21 22-16,-21-22 0,-1 21 16,22 0-16,-21 0 0,-1-21 15,1 21-15,0 0 0,21 1 0,-22-22 16,22 21-16,0 0 0,0-21 16,21 21-16,-21-21 0,21 21 15,0 0 1,21-21-16,0 0 15,0 22-15,21-22 0,-20 0 16,20 0-16,0 0 0,1 21 0,-1-21 16,-21 0-16,21 21 0,1-21 15,-22 0-15,0 21 0,0-21 0,0 0 16,1 21-16,-1 0 16,-21 1-16,0-1 15,0 0-15,-21-21 0,-1 21 0,1 0 16,0-21-16,0 21 0,-21 1 15,20-1-15,1 0 0,-21 0 16,21-21-16,0 21 0,-1 0 0,1-21 16,0 0-16,21 22 0,-21-22 15,42 0 17,0-22-17,0 22-15,1-21 0,-1 21 0,0-21 16,0 21-16,0 0 0,0 0 15,1 0-15,-1 0 0,0 0 0,0 0 16,-21 21-16,0 0 16,0 1-16,0 20 0,0-21 15,0 0-15,-21 22 0,0-1 16,0 0-16,-22 1 0,22-1 0,-21 0 16,-1 1-16,22-22 0,-21 21 15,0 0-15,20-20 0,1 20 16,0-21-16,0 0 0,21 0 15,0 1-15,0-1 0,0 0 0,0 0 16,0 0-16,21 0 16,0-21-16,0 0 0,1 0 15,-1 0-15,0 0 0,21 0 0,-21 0 16,1-21-16,-1 21 0,21-21 16,-21 21-16,0-21 0,1 21 15,-22-21-15,21 21 0,-21-21 31,21 21 1,0 0-32</inkml:trace>
  <inkml:trace contextRef="#ctx0" brushRef="#br0" timeOffset="4135.42">12636 3704 0,'0'0'0,"0"64"15,0-1-15,0 1 0,-21-22 16,-21 0-16,21 1 0,-22-22 0</inkml:trace>
  <inkml:trace contextRef="#ctx0" brushRef="#br0" timeOffset="4771.05">12382 3239 0,'0'-22'16,"0"44"-16,22-44 0,-22 1 0,21 0 15,0 0-15,0 0 16,0 21-16,0-21 0,1 21 16,-22 21 15,0 0-31,0 21 0,-43 1 15,22-1-15,0 0 0,0 22 0,-22-1 16,1-20-16,0 20 0,-1 1 16,1-1-16,0-21 0,-1 22 0,1-22 15,0 22-15,-1-22 16,22 0-16,0 1 0,0-22 0,0 21 16,0-21-16,21 1 0,-22-1 0,22 0 15,0-42 16,0 0-31,22-1 16,-1-20-16,0 21 0,0-21 0,0 20 16,22-20-16,-22 0 0,21-1 15,-21 1-15,22 0 0,-1-1 0,-21 1 16,21-21-16,1 20 0,-1 1 16,-21 0-16</inkml:trace>
  <inkml:trace contextRef="#ctx0" brushRef="#br0" timeOffset="5018.91">12509 3323 0,'0'0'0,"22"-42"16,83-64-16,-83 85 15,-1 0-15,0 21 0,-21-21 16,0 42 0,0 0-16,0 0 15,0 21-15,-21 1 0,0-1 0,-1 0 16,1 22-16,0-22 0,-21 22 0,21-1 16,-22 1-16,22-22 0,-21 22 15,-1-1-15,1 1 0,21-22 0,-21 21 16,-1-20-16,22 20 15,0-20-15,0-22 0,0 21 0,-1-21 0,22 22 16,0-22-16,-21 0 16,21 0-16,21-21 31,1-21-31,-1 0 0,0 0 16,0-1-16</inkml:trace>
  <inkml:trace contextRef="#ctx0" brushRef="#br0" timeOffset="6111.58">13652 3598 0,'0'0'0,"0"-21"15,22 0-15,-1 0 0,0 0 16,0 0-16,0-1 0,0 1 15,1-21-15,-1 21 0,0 0 16,0-22-16,-21 22 0,0 0 16,0 0-16,0 0 0,0-1 0,0 1 15,-21 21-15,0 0 16,-22 0-16,22 0 0,-21 0 0,0 0 16,-1 21-16,1 1 0,0-1 15,-1 0-15,1 0 0,0 0 0,20 22 16,-20-22-16,42 0 0,0 0 15,0 21-15,0-20 0,0-1 0,0 21 16,0-21-16,21 0 16,0 1-16,22-1 0,-22 21 0,0-21 15,21 0-15,-20 1 0,20-1 16,-21 0-16,0 0 0,0 0 0,1 0 16,-22 1-16,0-1 0,0 0 0,0 0 15,0 0-15,0 0 0,-22 22 16,1-22-16,0 0 0,-21-21 0,21 21 15,-22 0-15,-20-21 0,20 0 16,-20 0-16,21 0 0,-22 0 0,22 0 16,-1-21-16,1 0 0,0 0 15,-1-21-15,22 20 0,0-20 16,0 21-16,-21-21 0,42-1 16,-22 1-16,22 21 0,-21-22 0,21 1 15,0 21-15,0 0 0,0 0 16,0-1-16,21 22 15,1 22-15,-1-1 16,-21 0-16,21 0 0,0 0 0,0 22 16,0-22-16,1 21 0,-1 0 15,-21 1-15,21-22 0,0 21 0,0 1 16,0-22-16,1 21 16,20 0-16,-21-20 0,0-1 0,22 0 0,-22 0 15,21-21-15,0 0 0,1 21 16,-1-21-16,0 0 0,1 0 15,-1-21-15,0 21 0,1-21 0,20 0 16,-20-22-16,20 22 0,-21-21 16,22 0-16,-22 20 0,1-20 0,-22 0 15,0-1-15,21 1 0,-21-21 16,-21 20-16,0-20 0,22-1 0,-22 22 16,0-22-16,21 22 0,-21-21 15,0 20-15,0 22 0,0 0 0,0 0 16,0 0-16,0 42 15,0 0 1,0 21-16,0 1 0,-21-22 16,21 42-16,-22-20 0,1-1 0,21 0 15,0 1-15,0 20 0,-21-21 16,21 1-16,0 20 0,0-20 0,0-1 16,0 0-16,0 1 0,0-22 15,21 21-15,-21-21 0,21 0 0,1 1 16,-1-1-16,0-21 0,0 0 15,0 0-15,0 0 0,1-21 16,-22-1-16,21 1 0,-21 0 16,0 0-16,0 0 15,0-22-15</inkml:trace>
  <inkml:trace contextRef="#ctx0" brushRef="#br0" timeOffset="6306.47">13970 3683 0,'0'0'0,"-21"21"0,0-21 0,-1 0 0,44 0 32,20 0-17,-21-21-15,21 21 0,1 0 16,20-21-16,-20 21 0,-1 0 0,0-21 16,1 0-16,-22 21 15,21 0-15,-21-22 0,0 22 0,1 0 16,-1-21-16,0 21 0</inkml:trace>
  <inkml:trace contextRef="#ctx0" brushRef="#br0" timeOffset="9078.93">14922 4001 0,'22'0'31,"-1"0"-31,0-22 0,-21 1 0,21 0 16,0 0-16,-21 0 0,21 0 15,1-1-15,-22 1 0,0 0 0,0-21 16,0 21-16,0-22 0,0 22 16,0-21-16,0 21 0,-22-1 0,1 1 15,21 0-15,-42 21 0,21 0 16,0 0-16,-1 0 0,-20 0 0,21 21 15,-21 0-15,20 1 0,1-1 0,0 21 16,0-21-16,0 22 0,0-1 16,-1 0-16,1-21 0,21 22 0,-21-1 15,21-21-15,0 22 16,0-22-16,0 0 0,0 21 0,21-42 16,0 21-16,1 1 0,-1-22 15,0 0-15,0 0 0,21 0 0,-20 0 16,-1-22-16,21 1 0,-21 21 15,0-21-15,22-21 0,-22 21 0,0-1 16,0 1-16,0-21 0,1 21 16,-1-22-16,0 22 0,-21-21 0,0 21 15,21-22-15,-21 22 0,0-21 0,0 21 16,0 0-16,-21 21 16,0 0-1,21 21-15,0 0 16,-21 0-16,21 0 0,-22 0 0,22 22 15,0-22-15,0 21 0,0 1 16,0-22-16,0 21 0,0-21 0,22 22 16,-1-22-16,0 21 0,0-21 15,0 0-15,22 1 0,-22-22 0,21 21 16,0-21-16,-20 0 0,20 0 16,0 0-16,1 0 0,-1-21 0,0-1 15,-21 1-15,22 0 0,-1 0 0,-21 0 16,0-22-16,22 22 0,-22-21 15,0 0-15,0-1 0,0-20 0,1 20 16,20-20-16,-21-1 16,0 1-16,0-1 0,1 1 0,-1-1 15,-21 1-15,0-1 0,0 1 16,0 21-16,0-1 0,0 1 0,0 21 16,0-22-16,0 22 0,-21 0 15,-1 21-15,1 0 16,0 21-16,0 0 0,0 1 15,0 20-15,-1 0 0,1 1 0,0-1 16,0 21-16,21 1 0,-21-1 16,21 1-16,-21-1 0,21 1 15,0-1-15,0-20 0,0-1 0,0 22 16,21-22-16,0 0 0,0-21 16,0 22-16,0-22 0,1 21 15,-1-21-15,21 1 0,0-22 0,-20 0 16,20 21-16,0-21 0,1 0 15,-1 0-15,0-21 0,1-1 0,-1 1 16,0 0-16,-21 0 0,22 0 16,-22 0-16,0-22 0,0 22 0,0 0 15,-21-21-15,0-1 0,0 22 0,0-21 16,0 21-16,0-22 0,0 22 16,-21 0-16,0 21 0,0 0 0,0 0 15,0 0-15,-22 0 0,22 21 16,0 0-16,0 0 0,0 1 15,-1-1-15,1 21 0,0-21 16,21 22-16,0-22 0,0 21 0,0 0 16,0-20-16,21 20 0,0-21 15,1 0-15,-1 22 0,21-22 0,0 0 16,1 0-16,-1 0 0,-21-21 0,22 0 16,-1 0-16,0 0 0,1 0 15,-22 0-15,21 0 0,-21-21 0,0 0 16,22 0-16,-22 0 15,0-1-15,0 1 0,0 0 0,1-21 0,-22 21 16,21-22-16,0 22 16,-21 0-16,21-21 0,-21 20 0,0 1 15,0 0-15,0 42 32,0 0-32,0 1 15,0-1-15,0 0 0,0 0 0,0 0 16,0 0-16,0 1 0,-21-1 0,21 0 15,0 0-15,-21-21 0,21 21 16,0 0-16,0 1 0,0-1 16,0-42 15,0-1-15,21 1-16,0 0 15,-21 0-15,0 0 0,21-22 16,0 22-16,1-21 0,-22 21 0,21-22 15,0 22-15,0-21 0,0 21 16,-21 0-16,21-1 0,1 1 0,-1 21 16,0 0-1,-21 21-15,0 1 0,0 20 0,0-21 16,0 0-16,0 22 0,0-22 0,0 0 16,0 21-16,21-21 0,-21 1 15,0 20-15,0-21 0,0 0 0,0 0 16,0 1-1,0-1-15,21-21 0,0 0 32,1 0-32,-1-21 0,0-1 0,0 1 15,0 0-15,0 0 16,1-21-16,20 20 0,-21 1 0,0-21 16,0 21-16,1-22 0,20 22 0,-21-21 15,0 21-15,22 0 0,-22-1 16,0 1-16,0 21 0,0 0 0,0 0 15,1 0 1,-22 21-16,0 1 0,0-1 16,0 21-16,0-21 0,0 0 15,0 22-15,0-22 0,0 0 0,0 21 16,0-20-16,0-1 0,0 0 16,0 21-16,0-21 0,21 1 0,0-1 15,0 0-15,0 0 16,0-21-16,1 0 0,-1 0 0,0 0 15,21 0-15,-21 0 0,22 0 0,-22 0 16,21 0-16,-21-21 0,22 0 16,-1 0-16,-21 21 0,22-22 0,-22-20 15,0 21-15,21 0 16,-21 0-16,1-22 0,-22 22 0,0 0 16,21-21-16,-21 20 0,0 1 15,0 0-15,0 0 0,-21 21 16,-1 0-16,1 0 0,0 0 15,0 0-15,-21 21 0,20 0 0,1 0 16,0 1-16,0-1 0,21 0 0,0 0 16,-21 0-16,21 0 0,0 1 15,0-1-15,0 0 0,0 21 0,0-21 16,0 1-16,21-1 0,0 0 16,0 0-16,0-21 0,22 21 0,-22 0 15,21-21-15,1 0 16,-22 0-16,21 0 0,-21 0 0,22 0 15,-22 0-15,21 0 0,-21-21 16,0 0-16,1 0 0,-1 0 0,21 0 16,-21-22-16,0 22 0,-21 0 0,22-21 15,-1 20-15,0-20 0,-21 21 16,0 0-16,21 0 0,-21-1 0,0 1 16,-21 21 15,21 21-31,-21 1 15,0-1-15,21 0 0,0 0 16,-22 0-16,1 0 0,21 1 16,-21-1-16,21 0 0,0 0 15,0 0-15,-21 0 0,21 1 16,21-22 31,-21-22-47,21 1 0,0 21 0,1-21 15,-22 0-15,21 0 0,0 0 16,0 21-16,-21-22 0,21 1 0,0 0 16,-21 0-16,22 21 15,-1 0 1,-21 21 0,0 0-16,0 0 15,0 1-15,0-1 0,0 0 0,0 0 16,0 0-16,0 0 0,0 1 15,0-1-15,21-21 16,0 21-16,0-21 16,0 0-16,1 0 15,-1-21-15,-21 0 0,21 21 16,0-22-16,-21 1 0,21 0 0,0 0 16,-21-21-16,22 20 0,-1-20 15,0 21-15,0-21 0,0-1 16,0 1-16,1-22 0,-22 22 15,21-21-15,0-1 0,0 1 0,0-1 16,-21 1-16,0 20 0,0 1 16,0 0-16,0 20 0,0 1 0,-21 42 31,0 1-31,0 20 0,0 0 16,21-21-16,-22 43 0,1-22 15,0 1-15,21 20 0,0-21 0,0 1 16,0-1-16,0 22 0,0-22 15,0 0-15,0-21 0,0 22 16,21-1-16,-21-21 0,21 0 0,-21 1 16,0-1-16,22 0 0,-1 0 15,0 0-15,0-21 16,0 0-16,0 0 0,1 0 16,-1 0-16,0 0 0,0-21 0,0 21 15,0-21-15,1 0 0,-1 21 16,0-21-16,0-1 0,-21 1 0,0 0 15,21 0-15,-21 0 0,0 0 16</inkml:trace>
  <inkml:trace contextRef="#ctx0" brushRef="#br0" timeOffset="9323.29">19092 3535 0,'0'0'0,"-21"0"0,0 0 0,0 0 16,21 21-16,42-21 15,-21 0-15,22 21 0,-1-21 16,0 0-16,22 0 0,-1 0 0,1 0 16,-1 0-16,1 0 0,-22 0 15,22 0-15,-22 0 0,0-21 0,-21 21 16,22-21-16,-22 21 0,-21-21 16,-21 21-1,21-21 1,-43 21-16,22 0 0,-21 0 15,0 0-15,-1-22 0,1 22 0</inkml:trace>
  <inkml:trace contextRef="#ctx0" brushRef="#br0" timeOffset="9623.12">15811 3344 0,'0'0'16,"-63"22"-16,42-22 0,0 0 0,42 0 15,21 0-15,22 0 16,-1 0-16,22-22 0,21 1 0,-1 21 16,1-21-16,0 21 0,0 0 15,0-21-15,-22 21 0,1 0 0,-21-21 16,-1 21-16,-21 0 0,1 0 15,-22 0-15,0-21 0,-42 21 16,-21 0 0,20 0-16,-20 0 0,0 21 0,-22-21 15,1 21-15,-22 0 16</inkml:trace>
  <inkml:trace contextRef="#ctx0" brushRef="#br0" timeOffset="10651.21">11642 5567 0,'0'0'0,"21"-21"0,-21 0 16,21 21 0,0-22-16,0 22 15,0-21-15,1 0 0,-1 21 0,0 0 16,21-21-16,1 21 16,-1 0-16,0-21 0,1 21 0,-1-21 15,0 21-15,1 0 0,-1 0 16,0 0-16,-21 0 0,22 0 0,-22 0 15,-21 21 1,0 0-16,0 0 0,-42 0 16,20 0-16,-20 1 0,0 20 15,-22 0-15,22-21 0,-22 22 0,22-1 16,0 0-16,-1 1 0,1-22 16,0 21-16,21-21 0,-1 1 0,22-1 15,0 0-15,0 0 0,0 0 16,22-21-16,-1 21 15,21-21-15,-21 0 0,22 0 0,-1 0 16,0 0-16,1 0 0,-1-21 16,0 0-16,1 21 0,-1-21 0,-21 21 15,0-21-15,0 0 0,1 21 16,-22-22-16,-22 22 16,1 0-16,0 0 15,0 22-15,0-1 16,0 0-16,-1 0 0,22 21 0,-21-20 15,21-1-15,0 21 16,0 0-16,0-20 0,0 20 0,0 0 16,21-21-16,1 22 0,-1-1 0,0 0 15,0 1-15,0-1 0,-21 0 16,21 1-16,1-1 0,-22-21 0,0 22 16,0-22-16,0 0 0,0 0 15,0 0-15,0 0 0,-22-21 0,-20 22 16,21-22-16,-21 0 0,-1 0 0,1 21 15,0-21-15,-1 0 0,1 0 16,0 0-16,-1 0 0,1 0 0,21 0 16,0 0-16,-1 0 0,1 0 15,21-21 1,21-1 0,1 22-16,-1-21 0</inkml:trace>
  <inkml:trace contextRef="#ctx0" brushRef="#br0" timeOffset="13007.06">6985 8869 0,'0'0'0,"-21"-21"0,0 21 0,-1-21 15,22-1-15,-21 1 0,21 0 0,0 0 16,0-21-16,0 20 0,0 1 16,0 0-16,0 0 0,0 0 15,0 0-15,0-1 0,0 1 16,21 21-16,-21-21 0,0 42 16,0 0-1,0 1-15,0-1 0,0 21 16,0 0-16,0 1 0,0 20 0,0-20 15,0 20-15,0 1 0,-21-1 16,21-21-16,0 1 0,0 20 0,0-20 16,0-22-16,0 21 0,0-21 15,0 0-15,0 1 0,0-1 0,21-21 47,1-21-47,-22-1 0,21 1 0,0 0 16,0 0-16,-21-21 0,21 20 15,0-20-15,1 0 0,-22-1 0,0 22 16,0-21-16,21 21 0,-21 0 16,0-1-16,21 22 0,-21 22 15,0-1 1,0 0-16,21 0 0,-21 21 0,21-20 16,-21 20-16,0 0 0,0-21 15,21 22-15,-21-22 0,22 0 0,-22 21 16,21-20-16,0-22 0,-21 21 0,21 0 15,0-21-15,0 0 16,1 0-16,-1 0 0,21 0 0,-21 0 16,22-21-16,-22 0 0,21-1 15,-21 1-15,22 0 0,-22 0 0,21-21 16,-21 20-16,22-20 0,-22 0 16,0-1-16,-21 1 0,21 0 0,-21-1 15,0 1-15,0 0 0,0-1 0,0 1 16,0 21-16,0-21 0,0 20 15,0 1-15,0 42 16,-21-21 0,21 43-16,-21-22 0,21 21 0,0 1 15,0-1-15,0 0 16,0 1-16,0-1 0,0 0 0,0 1 16,0-1-16,0 0 0,0 1 15,21-22-15,0 0 0,0 21 0,0-42 16,1 21-16,20 1 0,-21-22 0,0 0 15,22 0-15,-22 0 0,21 0 16,-21 0-16,22-22 0,-22 22 0,21-21 16,-21 0-16,22-21 0,-22 21 15,21-22-15,-21 22 0,0-21 16,1-22-16,-1 22 0,0 0 0,-21-22 16,0 22-16,0-22 0,0 22 0,0-22 15,0 22-15,0 0 0,0 21 16,0-22-16,0 22 0,0 0 15,0 0-15,0 42 16,-21 0 0,21 0-16,0 22 0,0-22 0,0 21 15,0 22-15,0-22 0,0 0 16,0 22-16,0-22 0,0 22 0,0-22 16,0 0-16,0 22 0,0-22 0,0-21 15,0 22-15,0-22 0,0 21 16,0-21-16,0 0 0,0 1 15,0-44 17,21 1-32,-21 0 0,0 0 15,21 0-15,0 0 0,-21-22 16,21 22-16,-21-21 0,0-1 0,22 22 16,-22 0-16,21-21 0,-21 21 15,0-1-15,21 22 0,0 0 16,-21 22-1,0-1-15,21 0 0,-21 0 16,0 0-16,21 22 0,-21-22 16,22 0-16,-22 21 0,0-21 0,21 1 15,0-1-15,0 0 0,0 0 16,0 0-16,1-21 0,-1 21 16,0-21-16,0 0 0,21 0 0,-20 0 15,-1 0-15,0 0 0,21 0 16,-21 0-16,1 0 0,-1-21 0,0 0 15,0 0-15,0 21 0,-21-21 0,21 0 16,-21-22-16,22 22 0,-22 0 16,0-21-16,0 20 0,0-20 0,0 21 15,0-21-15,21 20 0,-21 1 16,0 0-16,0 0 0,0 42 31,0 0-15,0 0-16,0 1 0,0-1 0,0 21 15,0-21-15,0 22 0,0-22 16,0 0-16,0 21 0,0-21 0,0 1 16,0-1-16,0 0 0,21 0 15,-21 0-15,21-21 0,0 21 0,0-21 16,1 0-16,-1 0 0,0 0 0,0 0 16,0 0-16,0 0 0,1-21 15,-1 0-15,0 0 0,0 0 0,0 0 16,0-1-16,1 1 0,-1-21 15,0 21-15,0-22 0,0 1 16,0 0-16,-21-22 0,22 1 0,-1 20 16,0-20-16,0-1 0,0 22 15,-21-21-15,21-1 0,1 1 0,-1 20 16,0-20-16,0 20 0,0 1 16,-21 0-16,0-1 0,0 22 0,0 0 15,0 0-15,0 0 0,0 42 16,-21 0-1,21 0-15,-21 0 0,0 22 16,0-1-16,-1 0 0,1 1 16,0-1-16,21 0 0,-21 22 0,0-22 15,0 1-15,21 20 0,-22-21 0,22 1 16,0 20-16,0-20 0,0-1 16,0 0-16,0 1 0,22-1 15,-1-21-15,21 0 0,-21 22 0,0-22 16,1-21-16,20 21 0,0 0 15,-21-21-15,22 0 0,-22 0 0,21 0 16,1 0-16,-1-21 0,0 0 0,-21 21 16,22-21-16,-1-1 0,-21 1 15,0 0-15,1-21 0,-1 21 0,0-22 16,0 22-16,0-21 0,0 21 16,-21-22-16,0 22 0,22-21 15,-22 21-15,21-22 0,-21 22 0,0 0 16,-21 42 15,-1 0-31,22 0 0,-21 1 0,0 20 16,21 0-16,-21-21 0,21 22 15,0-1-15,0 0 0,0 1 0,0-1 16,0-21-16,21 22 0,0-22 16,0 0-16,1 0 0,-1 0 0,0 0 15,21-21-15,-21 0 0,1 0 0,20 0 16,0 0-16,-21 0 0,22 0 15,-1-21-15,0 0 0,-20 21 16,20-21-16,0 0 0,-21 0 0,1-1 16,-1 1-16,0-21 0,0 21 15,-21 0-15,0-22 0,0 1 0,0 21 16,0-22-16,0 1 0</inkml:trace>
  <inkml:trace contextRef="#ctx0" brushRef="#br0" timeOffset="13226.18">9250 8382 0,'0'0'0,"-21"0"0,-1 21 15,1-21-15,42 0 47,1 0-31,-1 0-16</inkml:trace>
  <inkml:trace contextRef="#ctx0" brushRef="#br0" timeOffset="13915.78">10308 8742 0,'21'0'62,"0"0"-62,1-21 16,-22 0-16,21 21 0,0-22 16,0 1-16,0 21 0,0-21 0,1 21 15,-1-21-15,-21 0 0,21 0 16,-21-1-16,0 1 16,0 0-16,-21 0 15,0 21 1,-1 0-16,1 0 0,0 0 15,0 0-15,0 21 0,21 0 16,-21-21-16,-1 43 0,1-22 0,0 0 16,21 0-16,0 0 0,0 22 0,-21-22 15,21 0-15,0 21 0,0-21 16,0 1-16,0-1 0,0 0 0,0 0 16,21-21-16,0 0 0,-21 21 15,21-21-15,1 0 0</inkml:trace>
  <inkml:trace contextRef="#ctx0" brushRef="#br0" timeOffset="14551.34">12700 7811 0,'0'0'0,"21"-22"0,0-20 16,0 21-16,1 0 0,-22-22 15,0 22-15,0 0 0,0 0 0,0 0 16,0 0-16,-22 21 16,1 0-16,-21 0 0,21 0 0,0 21 15,-22-21-15,1 42 0,0-21 16,-1 22-16,1-1 0,0 21 0,-1-20 16,1 41-16,0 1 0,-1-21 15,1 41-15,21-20 0,-22 0 0,22-1 16,0 1-16,0 21 0,0-21 15,21-1-15,0 1 0,0-22 16,0 22-16,0-21 0,0-1 0,21-21 16,0 22-16,0-22 0,0 1 15,22-1-15,-22-21 0,0 21 0,21-20 16,-20-1-16,20 0 0,-21 0 16,21-21-16,1 0 0,-22 0 0,21 0 15,-21-21-15,22 0 0,-1-22 0,0 22 16</inkml:trace>
  <inkml:trace contextRef="#ctx0" brushRef="#br0" timeOffset="17663.03">13398 8446 0,'0'-22'16,"0"44"-16,0-86 0,0 43 0,0-21 0,0 20 15,-21 22 1,0 0-16,0 0 0,0 22 15,0 20-15,-1-21 0,1 21 16,0 1-16,0-1 0,21 0 0,0 1 16,-21-1-16,0 22 0,21-22 15,0 0-15,0 22 0,0-22 0,0 0 16,0 1-16,0-22 0,21 21 16,0-21-16,0 1 0,0-1 0,22 0 15,-22-21-15,21 0 0,0 0 16,-20 0-16,20 0 0,0-21 15,1 0-15,-1-1 0,-21 1 0,21 0 16,1-21-16,-22-1 0,21 1 16,-21 0-16,22-1 0,-22 22 0,0-21 15,-21 0-15,0-1 0,0 22 0,0 0 16,0 0-16,0 0 0,-21 21 16,0 21-1,0 0-15,-1 21 16,1-21-16,0 22 0,0-22 15,21 21-15,0 1 0,0-1 0,0 0 0,0 1 16,0-22-16,0 0 16,21 21-16,0-21 0,0 1 0,1-22 15,-1 21-15,21-21 0,-21 0 16,22 0-16,-1 0 0,-21 0 0,21 0 16,1 0-16,-22-21 0,21-1 0,1 1 15,-22 0-15,0 0 0,0-21 16,0 20-16,-21-20 0,0 21 0,0-21 15,0-1-15,0 22 0,-21-21 16,0 21-16,0-1 0,0 1 0,-1 0 16,-20 0-16,21 0 0,-21 21 15,20 0-15,-20 0 0,21 0 16,0 0-16,0 0 0,-1 0 0,1 0 16,21-21-1,21 21-15,1-22 16,-1 22-16,21-21 0,-21 21 0,22-21 15,-1 0-15,0 21 0,-21-21 16,22 21-16,-1 0 0,0 0 0,1 0 16,-22 0-16,21 0 0,-21 0 15,1 21-15,20-21 0,-21 21 0,0 0 16,0 0-16,-21 1 0,22-1 16,-22 0-16,21 21 0,-21-21 15,0 1-15,0 20 0,0-21 0,21 0 16,-21 22-16,0-22 0,0 0 15,0 0-15,0 0 0,0 0 0,0 1 16,0-1-16,0 0 16,0-42-1,0 0-15,0-1 16,0 1-16,0 0 0,0-21 16,0-1-16,0 1 0,21 21 0,-21-21 15,21-1-15,-21 1 0,0 0 0,21 20 16,1-20-16,-1 21 0,-21 0 15,21 0-15,0 21 0,0 0 16,0 0-16,1 0 16,-1 21-16,-21 0 0,0 0 0,21 0 15,-21 0-15,21 1 0,-21 20 0,0-21 16,0 21-16,21-20 0,0 20 16,-21-21-16,22 21 0,-1-20 0,0-1 15,0 0-15,0 0 0,0 0 16,22-21-16,-22 0 0,21 21 0,1-21 15,-1 0-15,0 0 0,1 0 0,-1-21 16,21 0-16,-20 0 0,-1 21 16,0-21-16,-20 0 0,20-1 0,-21 1 15,21-21-15,-20 21 0,-22 0 16,21-22-16,-21 22 0,21-21 16,-21 21-16,0-22 0,0 22 0,0-21 15,0 21-15,0-1 0,0 1 16,-21 0-16,0 21 0,-1 0 15,1 0-15,0 21 0,0 0 16,-21 1-16,20-1 0,-20 0 16,21 21-16,-21-21 0,20 22 0,-20-22 0,21 21 15,0 1-15,0-1 0,21-21 16,0 21-16,0 1 0,0-22 0,21 0 16,0 0-16,0 0 0,21 1 15,-20-22-15,20 0 0,-21 0 0,21 0 16,1 0-16,-22 0 0,0-22 15,21 1-15,-20 0 0,-1 0 16,21-21-16,-21 20 0,0-20 0,1 0 16,-1 21-16,0-43 0,0 22 15,0-1-15,-21-20 0,21-1 0,1 22 16,-22-21-16,0-22 0,21 21 16,-21 1-16,21-1 0,-21 1 0,0 21 15,0-22-15,0 22 0,0 21 0,0-22 16,0 22-16,-21 21 15,0 0 1,-1 42-16,1-20 16,0 20-16,21 21 0,-21-20 0,21 20 15,-21 1-15,21-1 0,0 1 16,0-1-16,0 1 0,0-1 0,0 1 16,0-1-16,0-20 0,0 20 0,21-21 15,0 1-15,0-1 0,-21 0 16,21 1-16,1-22 0,-1 0 0,0 0 15,0 0-15,0-21 0,22 0 16,-22 0-16,0 0 0,0 0 0,0-21 16,22 21-16,-22-21 0,0 0 15,21-21-15,-21 20 0,1 1 16,20-21-16,-21 21 0,0-22 16,0 22-16,1-21 0,-1 21 0,-21 0 15,21-22-15,0 22 0,-21 0 16,0 42 15,-21 0-31,21 0 0,-21 1 16,21-1-16,0 0 0,0 21 15,0-21-15,0 1 0,0 20 0,0-21 16,0 0-16,0 0 0,0 1 0,0-1 16,21 0-16,0-21 15,-21 21-15,21-21 0,0 0 0,1 0 16,-1 0-16,0 0 0,0 0 0,21-21 15,-20 21-15,-1-21 0,-21 0 16,21-22-16,0 22 0,0 0 0,0-21 16,1-1-16,-1 22 0,0-21 15,0-22-15,-21 22 0,21 0 0,0-22 16,1 1-16,-1-1 0,-21 1 16,21-1-16,-21 1 0,21-1 0,-21 22 15,0-1-15,0 1 0,0 21 0,0 0 16,0 0-16,0-1 15,-21 22-15,0 0 0,0 0 16,-1 22-16,1-1 0,0 0 16,21 21-16,-21 1 0,0-1 0,0 21 15,21-20-15,0 20 0,-22 1 16,1-1-16,21 1 0,0-22 0,0 22 16,0-22-16,0 21 0,0-20 0,0-1 15,0 0-15,0 1 0,0-1 16,21-21-16,1 22 0,-1-22 0,0 0 15,0 0-15,21 0 0,-20-21 16,20 0-16,-21 0 0,0 0 0,22 0 16,-22 0-16,21-21 0,-21 0 0,0 0 15,22 0-15,-22-22 0,0 22 16,0 0-16,0-21 0,1-1 16,-1 22-16,0-21 0,0-1 15,0 22-15,0-42 0,1 42 16,-1-1-16,-21 1 15,0 42 1,0 1-16,0-1 16,-21 0-16,-1 0 0,22 21 15,-21-20-15,21-1 0,0 0 0,0 21 16,0-21-16,0 1 0,0-1 0,0 0 16,0 0-16,0 0 15,0 0-15,0 1 0,21-22 16,1 21-16,-1-21 0,0 0 0,0 0 15,0 0-15,0 0 0,22 0 16,-22-21-16,0-1 0,0 1 0,0 0 16,22 0-16,-22 0 0,0-22 15,0 22-15,-21 0 0,21 0 0,1-21 16,-22 20-16,0 1 0,0 0 16,-22 42 15,22 0-31,0 1 0,-21-1 15,21 0-15,-21 0 0,21 0 0,0 0 16,0 1-16,0-1 0,0 0 16,0 0-16,0 0 0,0 0 15,0 1-15,0-1 0,21-21 16,0 21-16,1-21 0,-1 0 16,0-21-1,0 21-15,-21-21 0,21-1 16,-21 1-16,0 0 0,0 0 0,0 0 15,21 0-15,-21-1 0,0 1 16,0 0-16,0-21 0,0 21 0,0-1 16,0 1-16,0 0 15,-21 0-15,0 21 16,21-21 0,0 0 15,21 21-16,0 0-15,1-22 0,-1 22 0,21 0 16,-21-21-16,0 21 0,1 0 0,20 0 16,-21 0-16,21 0 0,-20 0 15,20 0-15,-21 21 0,0-21 0,0 22 16,1-1-16,-1 0 0,0 0 16,-21 0-16,0 0 0,0 1 15,21-1-15,-21 0 0,0 0 0,0 0 16,0 0-16,0 1 0,0-1 15,0 0-15,-21 0 0,21 0 0,-21 0 16,21 1-16,0-1 16,0-42 15,0-1-15,0 1-16,0 0 0,0 0 15,0 0-15,0 0 0,21-1 0,0-20 16,0 21-16,0 0 0,1-22 15,-1 1-15,0 0 0,21 21 16,-21-22-16,22 1 0,-1 0 0,-21 20 16,22 1-16,-22 0 0,21 21 15,-21 0-15,0 0 0,1 21 0,-1-21 16,0 43-16,-21-22 0,0 0 0,0 0 16,0 21-16,0-20 0,0 20 15,0 0-15,0-21 0,0 1 0,0 20 16,0-21-16,0 0 0,0 0 15,0 22-15,0-22 0,-21 0 16,21 0-16,-21-21 16,21-21 15,-22 0-15,22 0-16,-21 21 15,21-21-15,-21-1 0</inkml:trace>
  <inkml:trace contextRef="#ctx0" brushRef="#br0" timeOffset="17883.91">18330 7895 0,'0'0'0,"-42"-21"0,0 21 15,20-21-15,1 21 0,0 0 16,0 0-1,0 0 32,21 21-47,-21-21 0,-1 0 0,1 0 16,0 21-16,0-21 0</inkml:trace>
  <inkml:trace contextRef="#ctx0" brushRef="#br0" timeOffset="18106.78">16870 8170 0,'0'0'0,"-21"22"0,-1-22 0,22 21 16,22-21 0,-1 0-16,0 0 0,21 0 0,1 0 15,-1 0-15,0 0 0,1-21 16,-1 21-16,0 0 0,1-22 0,-1 22 15,-21-21-15,0 21 0,0 0 16,-21-21-16,-21 21 16,0-21-16,-21 21 0,21 0 0</inkml:trace>
  <inkml:trace contextRef="#ctx0" brushRef="#br0" timeOffset="18297.68">16573 8086 0,'0'0'15,"-21"0"-15,0 0 0,0 0 0,0 0 0,42 0 63,0 0-47,0 0-16,0 0 0,1 0 0,20-21 15,0-1-15,1 22 16</inkml:trace>
  <inkml:trace contextRef="#ctx0" brushRef="#br0" timeOffset="18682.45">18817 7281 0,'0'-42'15,"0"21"-15,0 0 16,0 0-16,21 21 16,0 0-16,1 0 0,-1 0 15,21 0-15,-21 21 0,22 0 16,20 0-16,-21 21 0,22 1 0,-1-1 16,-20 22-16,20-22 0,-20 21 0,-1 22 15,0-21-15,1 20 0,-22 1 16,0 21-16,-21-22 0,0 22 0,0-21 15,-21 0-15,0-1 0,-1 1 16,-20 0-16,0-1 0,-1-20 0,-20 20 16,21-20-16,-1-1 0,1-20 15,-22 20-15,22-20 0,0-1 16,-1 0-16,1 1 0,0-22 0,21 0 16,-22 0-16,22 0 0,-21 0 0,21 1 15,-1-1-15,1-21 0,-21 21 16,21 0-16,-22-21 0,1 21 0</inkml:trace>
  <inkml:trace contextRef="#ctx0" brushRef="#br0" timeOffset="19611.09">10943 10435 0,'0'0'16,"21"-21"-16,0 0 0,-21 0 0,22 0 0,-22-1 16,21 1-16,-21 0 15,0 0-15,0 0 0,-21 21 16,-1 0-16,1 0 16,-21 0-16,0 21 0,-22 0 0,1-21 15,20 21-15,-20 22 0,-1-22 16,22 0-16,-22 21 0,22-21 0,21 22 15,-21-22-15,20 0 0,1 0 0,21 0 16,0 1-16,0-1 0,0 0 16,0 0-16,21-21 15,1 0-15,-1 21 0,21-21 16,-21 0-16,22 0 0,-1 0 0,0 0 16,1 0-16,-22 0 15,21 21-15,0-21 0,1 0 0,-22 22 16,21-1-16,-42 0 15,0 0-15,0 0 0,0 0 0,0 1 16,-21-1-16,-21 0 0,21-21 0,-22 21 16,1 0-16,0 0 0,-1-21 15,22 22-15,-21-22 0,21 0 0,-1 0 16,1 0-16,0 0 0,21-22 31,0 1-31,21 21 0,0-21 16,1 0-16,-1 21 0,21 0 15,-21 0-15,0 0 0,1 0 0,-1 0 16,0 0-16,-21 21 16,0 0-16,21 0 0,-21 1 0,0 20 15,0 0-15,0 1 0,-21-1 0,21 0 16,-21 22-16,0-22 0,-1 0 16,1 22-16,0-22 0,0 1 0,0-1 15,0 0-15,21 1 0,0-22 16,0 21-16,0-21 0,0 22 0,0-22 15,0 0-15,0 21 0,0-21 0,21 1 16,0-1-16,0 0 0,0-21 16,0 21-16,22-21 0,-22 21 0,21-21 15</inkml:trace>
  <inkml:trace contextRef="#ctx0" brushRef="#br0" timeOffset="20250.34">11197 13250 0,'0'0'0,"0"-21"0,0 0 16,21 0-16,0 0 0,1 0 16,-1-1-16,-21 1 0,21 0 15,0 0-15,0 0 0,0 0 0,-21-1 16,-42 44 15,21-1-15,-21 0-16,20 0 0,-20 0 0,0 22 15,-1-22-15,22 0 0,-21 21 0,21-21 16,0 22-16,-1-22 0,1 0 16,0 21-16,21-20 0,0-1 0,0 0 15,0 0-15,21 21 0,0-20 16,1-1-16,20 0 0,0 0 0,1 0 15,20 22-15,-21-22 0,22 0 16,-22-21-16,22 21 0,-22 0 0,0 0 16,22-21-16,-43 22 0,21-22 0,-20 0 15,-1 21-15,-21 0 16,0 0-16,-21-21 0,-1 21 16,-20 0-16,0 1 0,-1-1 15,1 0-15,-21 0 0,-1 0 0,1 0 16,-1 1-16,-21-1 0,22-21 0,-22 21 15,22 0-15,-1-21 0,1 21 16,20-21-16,1 0 0,0 0 0,-1 0 16,22 0-16,21-21 15,0 0-15,0 0 0,0 0 16</inkml:trace>
  <inkml:trace contextRef="#ctx0" brushRef="#br0" timeOffset="23258.08">10350 10795 0,'0'0'0,"22"0"15,-1 0-15,0 0 16,0 0-16,0 0 0,22 0 0,-1 0 15,0-21-15,1 21 0,-1-21 16,21 0-16,1 21 0,-1-22 0,1 1 16,-22 0-16,22 21 0,-22-21 0,0 0 15,-20 21-15,-1-21 0,-42 21 16,-22 0-16,1 0 16,0 0-16,-22 0 0,-21 0 15,22 21-15,-22 0 0,22 0 16,-22-21-16,0 21 0,22 0 15,-1 1-15,1-1 0,-1-21 0,22 21 16,0-21-16,-1 21 0,22-21 16,21 21-16,43-21 15,-22 0-15,21 0 0,0 0 16,1 0-16,20 0 0,-20 0 0,20 0 16,1 0-16,-1 0 0,1 0 15,-22 0-15,21 0 0,1 0 0,-22 0 16,1 21-16,-1 1 0,-21-1 0,-21 0 15,0 0-15,0 0 16,-42 0-16,-1 1 0,1 20 0,-21 0 16,-1 1-16,1-1 0,-1 0 15,1-21-15,-1 22 0,1-1 0,20 0 16,-20 1-16,42-22 0,-22 0 16,22 0-16,21 0 0,0 1 0,0-1 15,42-21-15,-20 0 0,20 0 0,21 0 16,-20 0-16,20 0 0,1 0 15,-1 0-15,22 0 0,-22 0 0,22-21 16,-21 21-16,-1 0 0,1-22 16,-22 22-16,0 0 0,1 0 0,-22-21 15,-64 21 1,1 0-16,-21 0 16,-1 21-16,1 1 0,-22-22 0,21 21 15,-20 0-15,20 0 0,1 0 16,-1 0-16,1 1 0,-1-22 0,22 21 15,21 0-15,0-21 0,21 21 16,0 0-16,0 0 0,21-21 16,21 0-16,0 22 0,1-22 15,-1 0-15,0 21 0,22-21 0,-1 0 16,1 0-16,-1 21 0</inkml:trace>
  <inkml:trace contextRef="#ctx0" brushRef="#br0" timeOffset="24126.64">11515 13631 0,'0'0'0,"-43"-21"0,22 21 0,-21 0 16,21-21-16,21 0 15,-22 0-15,22 0 0,0-1 16,22 1-16,-1 0 0,0 0 16,0 0-16,0 0 0,22-1 15,-22 1-15,21-21 0,-21 21 0,22 0 16,-22 21-16,0-22 0,0 1 16,-63 21-1,21 0-15,-22 0 0,1 0 16,0 0-16,-22 21 0,1 1 0,-1-1 15,1 0-15,-1-21 0,1 21 16,-1 0-16,1 0 0,20 1 0,22-22 16,0 21-16,0-21 0,21 21 15,21-21-15,21 0 0,-21 0 16,43 0-16,-22 0 0,22 0 0,-1 0 16,1 0-16,-1 0 15,1 0-15,-1 0 0,-20-21 0,20 21 0,-21 0 16,1 0-16,-22 0 15,0 0-15,-21 21 16,-21-21-16,0 21 0,-22 0 0,1 0 16,0 22-16,-22-22 0,1 0 15,-1 21-15,1-20 0,-1-1 0,1 21 16,20-21-16,-20 0 0,21 1 16,20-1-16,1 0 0,21 0 15,21-21-15,22 0 16,-1 0-16,0 0 0,22 0 0,-1 0 15,1-21-15,-22 21 0,22-21 16,-1 21-16,-20-21 0,20 21 0,-21-22 16,22 22-16,-22-21 0,-21 21 15,1 0-15,-1 0 0,-42 0 16,-1 0-16,-20 21 16,0 1-16,-1-22 0,-20 21 0,-1 0 15,1 0-15,-22 0 0,22 0 16,-22 1-16,22-1 0,-1-21 0,1 21 15,-1 0-15,1 0 0,20-21 16,1 0-16,21 21 0,0-21 0,-1 0 16,22-21-1,0 0-15,0 0 0,22-21 16,-1-1-16</inkml:trace>
  <inkml:trace contextRef="#ctx0" brushRef="#br0" timeOffset="25166.81">20489 8001 0,'0'0'0,"-21"0"16,0 0-16,0 0 0,21 21 31,-21-21-31,21 21 0,0 1 15,21-22 1,0 0 0,0 0-16,0 0 0,0 0 0,1 0 15,-1-22-15,0 1 16,-21 0-16,0 0 16,0 0-16,0 0 15,-21 21-15,0 0 0,-1 0 16,1 0-16,0 0 15,0 0-15,0 21 0,0 0 16,21 0-16,0 0 16,0 0-16,0 1 15,0-1-15,21-21 16,0 0-16,0 0 16,0 0-1,-21-21 1,0-1-1,-21 22 32,21 22-47,-21-1 0,21 0 16,0 0-16,-21 21 16,21-20-16,0-1 0,-21 0 15,21 0-15,0 21 0,0-20 0</inkml:trace>
  <inkml:trace contextRef="#ctx0" brushRef="#br0" timeOffset="25894.44">20616 8890 0,'0'0'0,"-21"0"0,0 0 16,0 0-16,-22-21 15,22 21-15,21-21 0,0 0 16,21 21 15,1 0-31,-1 0 0,0 0 0,0 21 16,0 0-16,0 0 0,-21 0 16,22-21-16,-22 21 0,0 1 15,0-1-15,0 0 0,0 0 16,-22 0-16,1-21 15,0 0-15,0 21 0,0-21 16,0 0-16,-1 0 0,1 0 0,0 0 16,21-21-1,-21 21-15,21-21 0,0 0 0,0 0 16,0 0-16,0-1 16,0 1-16,21 21 15,0-21-15,0 21 0,1 0 16,-1 0-16,0 0 15,0 0-15,0 21 0,-21 0 16,21-21-16,-21 22 0,22-1 16,-22 0-16,0 0 15,0 0-15,0 0 0,0 1 16,-22-22 0,1 0-16,0 0 15,0 0 1,21-22-1,0 1-15,0 0 0,0 0 16,0 0-16,0 0 16,0-1-16,0 1 0,21 0 15,-21 0-15,21 21 0,0 0 16,1 0-16,-1 0 16,0 0-1,0 21-15,-21 0 0,21 0 16,-21 1-16,0-1 0,0 0 0,0 0 15,0 0-15,0 0 0,0 22 0,0-22 16,-21 21-16,-21 1 0,21-1 16,-22 0-16,1 1 0,0-1 0,-1 21 15,-20-20-15,20 20 0,-20-20 0,-1 20 16,1-21-16,-1 1 0,1-1 16,-22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5T12:21:10.4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12298 11430 0,'0'-21'31,"0"0"-16,-21 21 1,-1 0 0,1 0-16</inkml:trace>
  <inkml:trace contextRef="#ctx0" brushRef="#br0" timeOffset="1307.77">19473 14542 0,'-42'21'16,"84"-42"-16,-126 63 0,41-21 0,1-21 15,0 21-15,20-21 0,-20 0 0,21 0 16,42-21 0,0 21-1,22-21-15,20-21 0,1 20 16,-1 1-16,1-21 0,20 0 16,-20-1-16,20 1 0,1 0 0,0-1 15,-1 1-15,22 0 0,-21-1 16,0 1-16,-1 0 0,1-1 0,-22 1 15,1 21-15,-1-22 0,-20 22 16,-1 0-16,-21 21 0,0-21 0,1 0 16,-22 0-1,-22 21-15,1 0 0,-21 0 16,21 0-16,-22 0 0,1 0 16,0 0-16,-22 0 0,22 21 0,0 0 15,-1-21-15,1 0 0,0 21 16,20-21-16,1 0 0,0 0 15,42 0 1,22 0 0,-1-21-16,0 21 0,22-21 0,-1 0 15,1-1-15,-1 22 0,1-21 16,-1 0-16,-20 0 0,20 21 0,-21-21 16,1 21-16,-22 0 0,0 0 15,-21 21-15,0 0 16,-21 0-16,0 22 0,0-1 15,-22 0-15,1 1 0,0-1 16,-1 0-16,1-21 0,21 22 0,-22-1 16,1-21-16,21 22 0,0-22 15,0 0-15,21 0 0,-22-21 0,22 21 16,22-21 0,-1 0-16,0-21 15,0 0-15,21 0 0,1 0 0</inkml:trace>
  <inkml:trace contextRef="#ctx0" brushRef="#br0" timeOffset="1830.87">21823 12996 0,'0'0'0,"0"-21"0,0 0 16,0 0-16,0 0 0,0 0 0,0-1 15,0 1-15,0 0 0,0 0 16,-21 0-16,21-22 0,-22 22 0,22 0 16,-21 0-16,0 21 0,0 0 15,0 0-15,-22 0 0,22 0 0,-21 0 16,0 21-16,-1 21 0,1 1 16,0-1-16,-1 0 0,22 22 0,-21-22 15,21 22-15,-22-22 16,22 0-16,0 1 0,21-1 0,0-21 15,0 22-15,0-22 0,0 0 16,0 0-16,21-21 0,0 0 16,22 0-16,-22 0 0,21 0 15,0 0-15,1 0 0,-1-21 0,0 0 16,1 0-16,-1-22 0,0 22 0,1-21 16,-22 21-16,0-22 0,21 1 15,-20 0-15,-1-1 0,-21 1 0,21 0 16,-21 20-16,0 1 0,21 0 15,-21 42 1,0 0-16,0 22 0,0-22 16,0 21-16,0-21 0,0 22 0,-21-1 15,21 0-15,-21-20 0,21 20 16,0 0-16,0-21 0,0 1 0,0-1 16,0 0-16,0 0 0,0 0 15,0 0-15,21-21 16,0 0-16,0 0 0,0 0 15</inkml:trace>
  <inkml:trace contextRef="#ctx0" brushRef="#br0" timeOffset="2240.63">22161 12806 0,'0'0'0,"-21"0"0,-21-21 16,21 21-16,0-21 0,21-1 15,0 1 1,21 21-16,0 0 16,0 0-16,0 0 0,0 0 15,22 21-15,-22 1 0,0 20 0,0-21 16,0 21-16,1-20 0,-1 20 16,0 0-16,-21-21 0,0 22 0,0-22 15,0 21-15,0-21 16,0 22-16,0-22 0,-21 0 0,0 0 15,21 0-15,0 1 0,-22-22 0,1 21 16,0-21 0,21-21-16,0-1 15,0 1-15,0 0 0,0 0 16,0-21-16,0-1 0,0 22 0,0-42 16,21 20-16,0 1 0,1 0 15,-1-1-15,0 1 0,-21 21 0,21-22 16,0 22-16,0 0 0,1 21 15,-1 0-15,0 0 0,0 0 16,0 0-16,0 0 16,1 0-16,-1 0 0</inkml:trace>
  <inkml:trace contextRef="#ctx0" brushRef="#br0" timeOffset="2664.89">22754 12721 0,'0'0'0,"-21"0"0,21-21 16,0 0-16,-21 0 0,21 0 0,0-1 16,0 1-16,0 0 0,21 0 15,0 21-15,21-21 16,-20 21-16,-1 0 0,21 0 16,-21 21-16,22 0 0,-1-21 0,-21 42 15,0-20-15,0-1 0,1 21 16,-1 0-16,-21-20 0,0 20 0,0 0 15,0-21-15,0 22 0,0-22 16,-21 21-16,21-21 0,-22 1 0,1-1 16,21 0-16,-21 0 0,0-21 15,21 21-15,-21-21 0,0 0 16,21-21 0,0 0-16,0 0 0,0 0 15,0-1-15,0-20 0,0 0 16,0-1-16,21 1 0,0 0 15,-21-1-15,21 1 0,0 0 0,0 21 16,1-22-16,-22 22 0,21 0 16,0 0-16,0 0 0,0 21 15,0 0-15,1 0 0,-1 0 16,0 0-16,0 0 0,0 0 16,22 21-16</inkml:trace>
  <inkml:trace contextRef="#ctx0" brushRef="#br0" timeOffset="3988.54">23961 12615 0,'0'0'16,"-22"-63"0,1 42-16,21 0 0,-21-1 0,0 1 0,21 0 15,-21 0-15,21 0 0,0 0 16,-21 21-16,-1 0 0,1 0 15,0 0-15,21 21 0,-21 0 16,0 0-16,0 0 0,-1 0 0,1 22 16,0-1-16,0-21 0,21 22 15,-21-1-15,0 0 0,21-21 0,-22 22 16,22-1-16,0-21 16,0 22-16,0-22 0,0 0 0,0 0 15,0 0-15,22-21 16,-1 0-16,0 0 0,0 0 0,0 0 15,0-21-15,1 21 0,-1-21 16,0 0-16,21 0 0,-21-22 0,1 1 16,-1 21-16,0-22 0,0 1 0,-21 0 15,21-1-15,0 22 0,-21-21 16,0 21-16,22 0 0,-22-1 0,21 1 16,-21 42-1,0 1 1,0-1-16,0 0 0,0 0 15,0 21-15,0-20 0,0 20 0,0-21 16,0 21-16,0-20 0,21 20 16,0-21-16,-21 0 0,42 0 0,-20 1 15,-1-1-15,21 0 0,-21-21 16,22 0-16,-22 0 0,21 0 0,-21 0 16,22 0-16,-1-21 0,-21 0 15,21-1-15,-20 1 0,-1 0 0,0 0 16,0-21-16,0-1 0,0 22 15,1-21-15,-22-1 0,0 22 16,0 0-16,21 0 0,-21 0 0,0 0 16,0 42-1,0 0 1,-21 0-16,21 0 0,0 0 16,0 1-16,0-1 0,0 0 0,0 0 15,0 0-15,0 0 0,0 1 16,0-1-16,0 0 0,21-21 0,0 21 15,0-21-15,0 0 0,0 0 16,22 0-16,-22 0 0,0 0 0,21-21 16,-20 21-16,-1-21 0,21 0 15,-21-1-15,0-20 0,1 21 16,-1 0-16,0-22 0,0 22 16,-21 0-16,21-21 0,0 21 0,-21-1 15,22 1-15,-22 0 0,0 0 0,0 42 31,0 0-31,0 0 16,0 1-16,-22 20 0,1-21 16,21 21-16,0 22 0,0-22 0,0 22 15,0-1-15,0 1 0,0-1 16,0-20-16,0 20 0,21 1 0,-21-1 16,22 1-16,-22 20 0,0-20 15,0-1-15,0 1 0,0-1 16,0-20-16,0 20 0,0 1 0,0-22 15,-22 0-15,22 1 0,-21-1 16,0-21-16,-21 0 0,21 22 0,-22-43 16,22 21-16,-21-21 0,-1 0 15,22 0-15,-21 0 0,21 0 0,0-21 16,-1-1-16,1 1 0,21 0 0,0-21 16,0-1-16,0 1 0,0 0 15,21-22-15,1 1 0,-1-1 16,21-20-16,0 20 0,1-21 0,20 1 15,1-1-15,-22 0 0,22 1 16,-1-1-16,1 22 0,-22-22 16,21 21-16,-20 1 0,-1-1 0,0 1 15,1 21-15,-1-1 0,-21 1 16,0 21-16,1 0 0,-22-1 0,0 1 16,-22 21-1,1 0-15,-21 21 0,21 1 16,0-1-16,-1 0 0,1 0 15,0 0-15,21 0 0,0 22 0,0-22 16,0 0-16,0 0 0,21 0 16,0 22-16,22-22 0,-22 0 0,21 21 15,1-20-15,-22-1 16,21 0-16,-21 0 0,0 0 0,1 0 16,-22 1-16,0-1 0,-22 0 15,1-21-15,0 21 0,-21 0 16,-1-21-16,22 21 0,-21-21 15,0 22-15,-1-22 0,1 21 0,0 0 16,-1-21-16,1 21 0,0 0 0,-1 0 16</inkml:trace>
  <inkml:trace contextRef="#ctx0" brushRef="#br0" timeOffset="4851.89">19177 15346 0,'0'0'0,"-21"0"0,-22 21 15,22-21-15,0 21 0,0 0 16,21 1-16,21-1 16,0-21-16,22 21 15,20-21-15,1 21 0,20-21 0,1 21 16,0-21-16,-1 0 0,22 21 16,-21 1-16,-1-22 0,22 0 15,-21 0-15,0 21 0,-1-21 0,1 0 16,-22 0-16,1 0 0,-22 0 15,-21 0-15,1 0 0,-44 0 32,-20-21-32,21-1 0,-21 22 0,-1-21 15,1 0-15,0 21 0,-1-21 16,1 0-16,0 0 0,20-1 0,1 1 16,0 0-16,21 0 0,0 0 15,0 0-15,0-1 16,21 1-16,0 21 0,22 0 0,-1 0 15,0 0-15,1 21 0,-1 1 16,0 20-16,-20-21 0,-1 21 16,0 1-16,-21 20 0,0-20 0,0 20 15,-21-21-15,0 22 0,-22-22 16,1 22-16,0-22 0,-1 22 0,-20-22 16,20 0-16,1 1 0,0-1 15,-1-21-15,1 0 0,21 22 0,-21-43 16,20 21-16,22 0 0,0-42 15,22 0 1,-1-1-16,42-20 0</inkml:trace>
  <inkml:trace contextRef="#ctx0" brushRef="#br0" timeOffset="6024.23">22034 14859 0,'0'0'16,"0"-21"-16,0 0 0,0 0 16,-21 21-16,0 0 0,0 0 0,0 0 15,-22 0-15,22 21 0,-21-21 16,0 42-16,-1-21 0,1 22 0,-22-1 16,22 0-16,0 22 0,-1-1 0,22 1 15,-21-1-15,21 1 16,-22-22-16,22 22 0,21-22 0,0 0 15,0 1-15,0-1 0,0-21 16,21 21-16,1-20 0,-1-22 0,21 21 16,0-21-16,22 0 0,-1 0 15,-20 0-15,20 0 0,1-21 0,-1 21 16,1-22-16,-1 1 0,-20 0 0,20-21 16,-21 21-16,1-22 0,-1 22 15,-21-21-15,0 21 0,1-22 16,-1 22-16,-21-21 0,0 21 0,0-1 15,0 44 1,0-1 0,-21 0-16,-1 0 0,1 21 0,21 1 15,-21-22-15,21 21 0,-21 1 16,21-22-16,0 21 0,0-21 0,0 22 16,0-22-16,0 0 0,0 0 15,21-21-15,0 21 0,0-21 0,1 0 16,20 0-16,0 0 0,1 0 0,-1 0 15,0-21-15,1 21 0,20-21 16,-21 0-16,22 0 0,-22-22 0,-21 22 16,22 0-16,-22-21 0,0-1 15,-21 22-15,0-21 0,0-1 0,0 1 16,0 21-16,-21 0 0,0 0 16,0-1-16,-22 1 0,22 21 15,-21 0-15,-1 0 0,1 21 0,21-21 16,-21 22-16,-1-1 0,22 0 15,0 0-15,0 21 0,0-20 0,21-1 16,-22 0-16,22 0 0,0 0 16,0 0-16,22 1 0,-1-1 0,0 0 15,21-21-15,-21 0 0,22 0 16,-1 0-16,22 0 0,-22 0 0,0 0 16,22-21-16,-1 21 0,1-43 0,-22 22 15,22 0-15,-1-21 16,1-1-16,-1 1 0,-21-21 0,1-1 15,-1 22-15,0-22 0,1 1 16,-22 20-16,21-20 0,-42 21 0,21-1 16,-21 22-16,0 0 0,0 0 15,-21 21 1,0 21-16,0 0 0,0 21 0,0 1 16,-1-1-16,-20 0 0,21 22 15,0-22-15,0 22 0,21-1 0,-22-20 16,22-1-16,-21 21 0,21-20 15,0-1-15,0-21 0,0 22 16,0-22-16,21 0 0,1 0 16,-22 0-16,21 0 0,0-21 0,0 0 15,0 0-15,0 0 0,1 0 0,-1-21 16,0 0-16,0 0 0,21 0 16,-20-22-16,20 1 0,0 0 0,-21-22 15,22 1-15,-1-1 0,0 1 16,1-1-16,-1-20 0,0 20 0,1 1 15,-22-1-15,0 22 0,0-1 0,0 1 16,-21 21-16,0 0 0,0 0 16,0 42-1,-21 0-15,21 0 0,-21 21 16,0-20-16,0 20 0,0 21 0,-1-20 16,1 20-16,0-20 0,0 20 15,0 1-15,0-1 0,21-21 0,0 22 16,-22-22-16,22 1 0,0-22 0,0 21 15,0-21-15,0 22 0,0-22 16,0 0-16,22 0 0,-1-21 16,0 0-16,0 0 15,0 0-15,0 0 0,1-21 0,-1 0 16,0 0-16,0-1 0</inkml:trace>
  <inkml:trace contextRef="#ctx0" brushRef="#br0" timeOffset="8064.35">24151 15304 0,'-21'0'16,"0"0"-16,42 0 47,0 0-47,0 0 16,0 0-16,1 0 0,-1-22 15,-21 1-15,21 21 16,-21-21-16,0 0 0,0 0 15,0 0 1,-21 21 0,0 21-16,-1 0 0,1 0 15,0 0-15,21 0 0,-21 22 16,0-22-16,0 21 0,21-21 0,0 22 16,0-22-16,-22 0 0,22 0 0,0 0 15,0 1-15,0-1 0,0 0 16,0 0-16,22-21 0,-1 0 0,-21 21 15,42-21-15,-21 0 0,0 0 16,1 0-16,20 0 0,-21-21 0,21 21 16,-20-21-16,20 0 0,0 21 0,1-21 15,-22-1-15,21 1 16,-21-21-16,22 21 0,-22-22 0,0 22 16,0-21-16,0 21 0,0-22 15,1 22-15,-22 0 0,0 0 0,0 42 31,0 0-31,0 0 16,0 1-16,0-1 0,0 0 0,0 0 16,0 0-16,0 0 0,0 1 15,0-1-15,21-42 47,0-1-47,-21 1 16,0 0-16,0 0 0,0 0 15,0-22-15,21 22 0,-21 0 0,0 0 16,0 0-16,0 0 0,0-1 0,-21 22 31,21 22-31,-21-1 0,0 0 16,-1 0-16,1 0 0,21 22 16,-21-22-16,0 21 0,21-21 0,0 22 15,0-22-15,0 21 0,0-21 16,0 0-16,0 1 0,0-1 0,0 0 15,0 0-15,21 0 0,0 0 0,0-21 16,1 0-16,-1 22 16,21-22-16,-21 0 0,0 0 0,22 0 15,-22-22-15,0 1 0,21 21 0,-20-21 16,-1-21-16,0 21 0,0-22 16,21 1-16,-20 0 0,-1-22 0,0 1 15,0-1-15,0 1 0,0-22 16,1 21-16,-1 1 0,-21-1 0,21 1 15,-21 21-15,0-22 0,21 22 16,-21 21-16,0-1 0,0 1 0,0 42 31,0 1-31,-21 20 16,0-21-16,0 21 0,21 22 0,-22-22 16,22 1-16,-21 20 0,21 1 15,0-1-15,0 1 0,0-1 0,0-21 16,0 22-16,0-22 0,21 1 0,-21-1 15,22-21-15,-1 0 0,-21 22 16,0-22-16,21-21 0,0 21 0,0-21 16,0 0-1,1 0-15,-22-21 0,21 0 0,0-1 16,0 1-16,0 0 0,-21-21 16,21 21-16,1-22 0,-1 1 15,0 21-15,0-22 0,0 22 0,-21-21 16,21 21-16,-21 42 15,0 0 1,0 0-16,0 22 0,0-22 0,0 21 16,0-21-16,0 22 0,0-22 15,-21 0-15,21 21 0,0-21 0,0 1 16,0-1-16,0 0 0,21 0 16,1-21-16,-1 21 0,0-21 0,21 0 15,-21 0-15,22 0 0,-22 0 0,0 0 16,0 0-16,0 0 15,1 0-15,-1-21 0,0 0 0,0 0 0,-21 0 16,0-1-16,21 1 16,-21 0-16,21-21 0,-21 21 0,0-1 15,0 1-15,0 42 32,0 1-32,0-1 0,0 0 15,0 0-15,0 0 0,0 0 16,0 1-16,0-1 0,0 0 15,0 0-15,22 0 0,-1-21 16,0 0-16,0 0 0,21 0 16,-20 0-16,-1 0 15,0 0-15,0-21 16,-21 0-16,0 0 0,0 0 16,0-1-16,0 1 0,0 0 0,0 0 15,-21-21-15,21 20 0,-21 1 16,0 0-16,21 0 0,-22 0 0,22 0 15,0-1 1,22 22 15,-1 0-31,0 0 16,0 0-16,0-21 0,0 21 16,1 0-16,-1 0 0,0 0 0,0 21 15,-21 1-15,21-1 0,0 0 0,1 0 16,-1 0-16,-21 0 15,0 22-15,0-22 0,0 0 0,0 0 16,0 0-16,0 1 0,0-1 0,0 0 16,0 0-16,-21 0 0,-1-21 15,22 21-15,0-42 47,0 0-47,0 0 0,22 0 16,-1 0-16,-21-1 0,21-20 15,0 21-15,0 0 0,-21-22 0,21 1 16,1 21-16,-1-21 16,0 20-16,0 1 0,0-21 0,0 21 15,1 21-15,-22 21 16,0 0 0,0 0-16,0 22 0,-22-22 0,1 21 15,21-21-15,0 22 0,-21-22 16,21 0-16,-21 0 0,21 0 0,0 0 15,0 1-15,0-1 16,21-21 0,-21-21-16,21-1 15,0 1-15,1 21 16,-22-21-16,21 0 0,-21-21 0,21 20 16,0 1-16,0 0 0,0-21 0,-21 21 15,22-22-15,-1 22 0,0 0 16,0 0-16,0 0 0,-21 42 31,0 0-31,0 0 0,0 0 0,0 0 16,-21 22-16,0-22 0,21 0 0,-21 0 15,0 0-15,21 1 0,-22-1 16,22 0-16,-21-21 0,0 21 0,0-21 31,0 0-31,0 0 0</inkml:trace>
  <inkml:trace contextRef="#ctx0" brushRef="#br0" timeOffset="8257.24">26479 14838 0,'0'0'0,"-21"0"0,21-21 0,-42 21 16,21 0 31,0 0-32,-1 0-15</inkml:trace>
  <inkml:trace contextRef="#ctx0" brushRef="#br0" timeOffset="8449.12">25273 15050 0,'-64'21'16,"43"0"-16,42-21 31,22-21-31,-22 0 16,0 21-16,21-22 0,1-20 0,-1 21 15,0 0-15,1-22 0,-1 1 16,0 0-16,22-22 0,-22 22 0</inkml:trace>
  <inkml:trace contextRef="#ctx0" brushRef="#br0" timeOffset="8896.37">25252 11557 0,'21'0'0,"-42"0"0,63 0 15,-21 21-15,0 0 16,-21 1-16,22-1 0,20 0 0,-21 21 16,0 1-16,22-22 0,-22 21 15,21 22-15,0-22 0,1 0 0,-22 1 16,21-1-16,1 0 0,-22 1 15,21-22-15,-21 21 0,0-21 16,1 0-16,-1 1 0,0-1 0,0-21 0,0 0 16,0 0-1,-21-21-15,0-1 0,0 1 16,22 0-16</inkml:trace>
  <inkml:trace contextRef="#ctx0" brushRef="#br0" timeOffset="9064.29">26014 11790 0,'0'0'0,"21"-42"0,-21-1 15,21 22-15,-21-21 0,0 21 0,0-1 16,0 1-16,-21 21 16,0 21-16,0 22 0,-22-22 15,22 21-15,-42 22 0,20-22 0,1 22 16,-22-1-16,22 1 0,-21-1 0,-1-21 16,22 22-16,-1-22 0,1 1 15,21-1-15,0 0 0,21 1 0,0-1 16</inkml:trace>
  <inkml:trace contextRef="#ctx0" brushRef="#br0" timeOffset="9871.91">27601 16383 0,'0'-21'15,"-21"21"-15,21-21 0,-21 0 16,21 42 31,0 0-47,0 0 15,21 0-15,0 22 0,0-22 0,1 21 16,-22-21-16,42 22 0,-21-1 16,0 0-16,0-21 0,1 22 0,-1-1 15,0-21-15,0 22 0,0-22 16,0 0-16,1 0 0,-22 0 0,21 0 15,-21-42 17,0 0-32</inkml:trace>
  <inkml:trace contextRef="#ctx0" brushRef="#br0" timeOffset="10065.87">27961 16658 0,'0'0'0,"21"-21"0,0-21 0,1-1 15,-1 1-15,-21 0 0,21 21 16,0-22-16,0 22 0,-21 0 0,0 0 15,0 42 1,0 0-16,-21 0 0,0 0 16,0 22-16,-22-22 0,22 21 0,-21 1 15,0-1-15,-1-21 0,-20 21 16,20 1-16,1-22 0,-21 21 0,20-21 16,1 1-16,-22 20 0,22-21 15,21 0-15,-21-21 0,-1 21 16,22 1-16</inkml:trace>
  <inkml:trace contextRef="#ctx0" brushRef="#br0" timeOffset="11648.87">7091 16510 0,'0'0'0,"-21"-21"0,-1 0 0,1 0 16,0-1-16,0 1 0,-21 0 15,20 0-15,1 0 0,0 0 0,-21-1 16,21 1-16,-22 21 0,22-21 15,0 0-15,-21 21 0,20 0 0,-20 0 16,21 0-16,0-21 0,-22 21 16,22 0-16,0 0 0,0 0 15,0 0-15,0 0 16,42 0 31,0 0-47,0 0 0,0 0 0,0 0 15,1 0-15,20 0 0,0 0 0,1 21 16,20-21-16,-21 0 0,22 0 16,-1 0-16,22 0 0,-21 21 0,20-21 15,1 0-15,-22 0 0,22 0 16,21 0-16,-21 21 0,-1-21 0,22 0 16,0 0-16,0 0 0,0 21 15,-1-21-15,1 0 0,0 0 0,21 0 16,0 22-16,0-22 0,21 0 0,-21 0 15,0 0-15,0 0 16,0 21-16,0-21 0,0 0 0,21 0 16,-21 0-16,0 0 0,22 0 0,-22 21 15,21-21-15,0 0 0,0 0 16,0 0-16,-21 21 0,21-21 0,1 0 16,-1 0-16,0 0 0,-21 0 15,42 0-15,-42 0 0,21 0 0,1 0 16,20 0-16,-21 0 0,0 0 0,22 0 15,-22 0-15,0-21 0,0 21 16,0 0-16,0-21 0,1 21 0,-1 0 16,0-21-16,0-1 0,-21 22 15,21 0-15,0-21 0,-21 21 16,22-21-16,-1 21 0,-21-21 0,21 21 16,0-21-16,-21 0 0,21 21 15,0-22-15,1 1 0,-1 21 0,0-21 16,-21 0-16,21 21 0,0-21 15,0 0-15,-21 21 0,22-22 0,-1 1 16,-21 0-16,0 21 0,0-21 0,0 0 16,-21 21-16,21-21 0,-22 21 15,1-22-15,0 22 0,0 0 0,-21-21 16,-1 0-16,1 21 0,-22 0 0,1 0 16,-1-21-16,-20 21 0,-22 0 15,21 0-15,-21 0 0,-42 0 31,0 0-31,-21 0 16,21 0-16,-22 0 0,1 0 0,-22 0 16,22 0-16,-21 0 0,-1 0 0,1 0 15,-1 0-15,-21 21 0,1-21 16,-1 0-16,-21 21 0</inkml:trace>
  <inkml:trace contextRef="#ctx0" brushRef="#br0" timeOffset="12772.74">8149 16849 0,'0'0'0,"-21"0"16,0 0-16,-43 0 15,43 0-15,0 0 0,0 0 0,0 0 16,-1-21-1,1 21-15,0 0 0,0 0 0,0-22 16,-22 22-16,22-21 0,-21 21 0,21 0 16,-22-21-16,1 21 0,0 0 15,-1-21-15,1 21 0,0 0 0,-1-21 16,22 21-16,-21 0 0,0 0 16,-1-21-16,1 21 0,0 0 0,-1 0 15,22 0-15,-21-22 0,-1 22 16,1 0-16,21 0 0,-21 0 0,20 0 15,-20 0-15,21 0 0,0 0 16,0 0-16,-1-21 0,1 21 16,21-21-1,43 21 1,-22 0-16,42-21 0,-20 0 16,20 21-16,22-21 0,-1 21 15,1 0-15,21-22 0,0 22 0,0 0 16,21-21-16,0 0 0,21 21 15,0 0-15,0-21 0,0 21 0,22 0 16,-1 0-16,0-21 0,22 21 16,-22 0-16,22 0 0,-1 0 0,1 0 15,-1 0-15,22 0 0,-22 0 16,22 0-16,0 0 0,-22 0 16,22 0-16,-1 0 0,1 0 0,0 0 15,-1 0-15,-20 0 0,21 0 16,-1 0-16,1 0 0,-22 0 0,22-21 15,-21 21-15,20 0 0,-20 0 0,-1-22 16,1 22-16,-1 0 0,1-21 16,-1 21-16,-20-21 0,-1 21 0,0-21 15,-21 21-15,1-21 16,-1 21-16,0-21 0,-21 21 0,0-22 0,0 22 16,-21-21-16,0 0 0,-1 21 0,-20-21 15,0 0-15,-1 21 16,-20-21-16,-1-1 0,1 1 0,-1 21 15,-20-21-15,-1 0 0,-21 21 16,22-21-16,-22 21 0,0 0 0,-21-21 16,21 21-16,-21-22 15,21 22 1,-21-21 0,21 21 15,-21-21-31,0 0 31,22 21-31,-1-21 16,0 21-16,0-21 0,0-1 15,22 1-15,-22 21 0,21-42 16,0 21-16,22 0 0</inkml:trace>
  <inkml:trace contextRef="#ctx0" brushRef="#br0" timeOffset="17130.64">25379 11790 0,'0'0'0,"0"-21"16,0 0-16,0-1 0,0 1 15,0 0 1,0 0-1,21 42 32,-21 0-47,21 0 16,0 1-16,22-1 0,-22 21 0,21 0 16,0 1-16,1-1 0,-1 22 15,0-22-15,1 0 0,-1 22 0,0-22 16,-20 0-16,20 1 0,-21-1 0,0-21 15,0 22-15,1-22 0,-1 0 16,-21 0-16,21 0 0,-21 0 0,0 1 16,-21-22 15,0-22-31,-1 1 16,-20 0-16,21-21 0,-21 21 15,20-22-15,-20 1 0,21 0 16,-21-22-16,-1 22 0,22-22 0,-21 1 15,-1 20-15,1-20 0,21-1 16,-21 1-16,20 21 0,-20-22 0,21 22 16,-21-1-16,20 1 0,1 21 15,0-21-15,0 20 0,21 1 16,0 42 0,0 1-16,0 20 0,0 0 15,0 1-15,0-1 0,21 0 0,0 1 16,0 20-16,1-21 0,-1 22 15,0-1-15,0-20 0,0-1 16,22 0-16,-22 1 0,0-1 0,0 0 16,0-20-16,0-1 0,22 0 15,-22 0-15,0 0 0,0-21 0,0 21 16,1-21 0,-22-21-16,0 0 15,0 0-15,0 0 0,0-22 0,-22 1 16,1 0-16,0-1 0,0 1 15,0-21-15,0 20 0,-1-20 0,1-1 16,0 22-16,0-22 0,0 1 16,21 21-16,-21-1 0,-1 1 0,1 21 15,0-22-15,21 22 0,0 0 16,-21 21-16,21 21 16,-21 0-16,21 1 0,0 20 15,0-21-15,0 21 0,0 1 16,0 20-16,21-20 0,0-1 0,0 21 15,-21-20-15,21-1 0,1 0 0,-1 1 16,0-1-16,21 0 0,-21-20 16,1 20-16,-1-21 0,0 0 0,0 0 15,0 1-15,-21-1 0,21-21 16,-21-21 0,0-1-1,-21 1 1,0-21-16,0 21 0,0-22 0,0 1 15,-1 0-15,-20-1 0,21-20 0,0 21 16,-22-1-16,22 1 0,-21-22 16,21 22-16,0 21 0,-1-21 15,1 20-15,21-20 0,-21 42 0,21-21 16,0 42 0,0 0-16,21 0 0,0 22 15,1-22-15,-1 21 0,21 1 16,0 20-16,1-21 0,-1 1 0,0-1 15,22 22-15,-22-43 0,1 21 16,-1 0-16,0 1 0,1-22 16,-22 0-16,21 0 0,-21 0 0,0 1 15,1-1-15,-22 0 16,21-21-16,-21-21 16,0 0-1,-21-1-15,-1 1 0,1 0 16,0-21-16,0-1 0,0 1 0,0 0 15,-22-22-15,22 22 0,0 0 16,0-22-16,-22 22 0,22-22 0,0 22 16,0 0-16,0-1 0,0 1 15,-1 0-15,22 20 0,0 1 16,-21 0-16,0 21 16,21 21-1,0 0-15,0 22 0,0-1 0,0 0 16,0 1-16,21-1 0,0 22 0,1-22 15,-22 21-15,21-20 0,0-1 16,0 0-16,21 1 0,-20-1 0,-1 0 16,0-20-16,0-1 0,0 0 15,0 0-15,1 0 0,-1 0 0,0 1 16,0-22 0,0 0-1,-21-22-15,0 1 0,0 0 16,0 0-16,0 0 0,0 0 15,0-1-15,0 1 0,0 0 16,-21 0-16,0 21 16,0 0-1,21 21-15,0 0 16,0 0-16,0 1 0,0-1 16,-21-21-16,21 21 0,0 0 15,0 0-15,21-21 47,0-21-31,0 0-16,21 0 0,-20 0 15,20-1-15,0-20 0,1 0 0,20-1 16,1 1-16,-1 0 0,22-1 0,-1-20 16,1 21-16,0-1 0,-1-20 15,1 20-15,-21-20 0,20 21 0,-20-1 16,-22 1-16,0 0 0,1-1 15,-22 22-15,0 0 0,0 0 0,-21 0 16,21-1-16,-21 44 16,-21-1-1,0 0-15,0 21 0,-21-21 16,-1 43-16,1-22 0,0 1 16,-22 20-16,1 1 0,20-22 0,-20 21 15,-1 1-15,1-22 0,20 22 0,-20-22 16,21 22-16,-1-22 0,1 0 15,0-21-15,-1 22 0,1-1 0,21-21 16,-22 0-16,22 1 0,0-1 16,0 0-16,0 0 0,0-21 15,-1 21-15,1-21 0,21 21 0,-21-21 110,0 0-95,0 0 1,0 0 0,-1 0-16,1 0 15,0 0-15,0 0 0,0 0 16,0 0-16,-1-21 0,1 0 15,0 21-15,0-21 0,-21 0 16,-1 0-16,1-1 0,0 1 0,-1-21 16,1 21-16,0-22 0,-1 1 15,1 0-15,0-22 0,-1 22 0,22 0 16,-21-22-16,21 22 0,-1-22 16,-20 22-16,21 0 0,0-1 0,0 1 15,21 21-15,0 0 0,-22-1 0,22 1 16,0 42-1,22 22-15,-1-22 16,0 21-16,0 1 0,0-1 16,22 0-16,-1 22 0,-21-22 15,21 22-15,1-1 0,-1-21 0,0 22 16,1-22-16,-1 22 0,-21-22 16,22 0-16,-1-20 0,-21 20 0,0-21 15,0 0-15,1 0 0,-1 1 16,0-1-16,0 0 0,0-21 31,-21-21-15,0 0-16,0-1 0,0 1 15,0 0-15,0 0 0,0 0 16,0-22-16,0 22 0,21 0 16,-21 0-16,22-21 0,-1 20 0,0-20 15,0 0-15,21-1 0,1 1 16,-1 0-16,0-1 0,1 1 15,20-21-15,1 20 0,-1-20 0,22 20 16,0-20-16,-1 21 0,1-1 16,0 1-16,-1 0 0,1-1 0,0 1 15,-22 21-15,1-22 0,-1 22 16,-21 0-16,1 0 0,-22 0 0,0 21 16,0 0-16,-21-21 0,-21 21 15,0 0 1,0 21-16,-22 21 0,1-21 0,-21 0 15,-1 22-15,1-1 16,-1 22-16,-21-22 0,22 21 0,-22 1 0,22-1 16,-22 1-16,22-1 0,-22 1 15,21-1-15,-20 22 0,20-21 16,1-1-16,-22 22 0,43-43 0,-22 22 16,22-1-16,0-21 0,20 1 15,1-22-15,0 21 0,21-21 0,-21 1 16,21-1-16,0 0 0,21-21 31,0 0-31,0-21 0,1 0 16,-1-1-16,21 1 0,-21 0 15,0-21-15,22-1 0,-1 1 16,43-64-16,-43 64 0,0-22 16,1 1-16,-1-1 0,22 22 15,-22-21-15,21-1 0,-20 22 0,20-22 16,-20 22-16,20-22 0,-21 22 15,1 0-15,-1-1 0,0 22 16,-20-21-16,-1 21 0,0 21 0,0-21 16,-21 42-1,-21 0-15,-21 0 0,-1 21 0,1-20 16,0 41-16,-22-21 0,1 1 16,-1 20-16,1-20 0,-1 20 15,1-21-15,-1 22 0,1-22 0,20 1 16,-20 20-16,20-21 0,1-20 15,0 20-15,-1-21 0,22 0 0,0 0 16,0 1-16,21-1 0,-21-21 0,42 0 31,0 0-31,0-21 0,22 21 16,-22-22-16,21 1 0,0-21 16,1 0-16,20 20 0,-20-41 15,20 21-15,1-1 0,-1-20 0,22 20 16,-22-20-16,22 21 0,0-22 15,-1 1-15,-20-1 0,20 22 0,-20-22 16,21 22-16,-43 0 0,21-1 16,22-20-16,-64 42 0,0-1 15,1 22-15,-44 22 16,-20-1-16,0 21 16,-22 0-16,1 22 0,-1-22 0,-42 22 15,22-1-15,-22 1 0,21-22 16,1 22-16,-22-1 0,21 1 0,0-22 15,22 0-15,-1 1 0,1-1 16,21-21-16,-1 21 0,1-20 0,21-22 16,0 21-16,-1-21 0,44 0 31,-1-21-31,21-22 16,0 22-16,1-21 0,-1 21 0,0-22 15,22 1-15,-1-22 16,1 22-16,-1 0 0,22-22 0,-21 1 0,20 20 15,-20-20-15,-1-1 0,1 22 16,42-64-16,-64 64 16,0 0-16,-21 20 0,1-41 15,-22 42-15,-22 21 16,-20 21-16,21 0 0,-21 21 16,-22 1-16,22 20 0,-22 1 0,1-1 15,-1 1-15,1-1 0,-1 1 16,1-22-16,20 22 0,-62 63 15,83-85-15,-20 21 0,0-20 16,21 20-16,-1-20 0,1 20 16,0-21-16,0 1 0,0-1 15,0 0-15,-1 1 0</inkml:trace>
  <inkml:trace contextRef="#ctx0" brushRef="#br0" timeOffset="18196.68">22098 15917 0,'0'0'0,"-42"0"0,-85-42 15,84 42 1,-20-21-16,20 21 0,1 0 0,-21 0 16,20-21-16,-20 21 0,20 0 15,1 0-15,21 0 0,-21 0 0,42-21 31,21 21-31,21 0 0,0 0 16,22-22-16,21 22 0,-1-21 16,1 21-16,21-21 0,21 21 0,0-21 15,21 21-15,0 0 0,0 0 16,0 0-16,1 0 0,20 0 0,0 0 16,1 0-16,-1 0 15,0 0-15,1 0 0,-1 0 0,0 0 16,1 0-16,-22 0 0,0 0 15,0 0-15,0 0 0,-21 0 0,-21 0 16,21 0-16,-21 0 0,-21 0 0,-1 0 16,-20 0-16,-22 0 0,0 0 15,-20 0-15,-1 0 0,-42 0 16,-22 0-16,1 0 16,0 0-16,-22 0 0,1 0 0,-1 0 15,-21 0-15,1 0 0,-1 0 16,0 0-16,1 0 0</inkml:trace>
  <inkml:trace contextRef="#ctx0" brushRef="#br0" timeOffset="18644.43">21653 16044 0,'-63'22'0,"126"-44"0,-190 44 0,64-1 16,-1 0-16,1-21 0,21 21 15,20-21-15,-20 0 0,21 0 16,63 0 0,-21 0-1,43 0-15,-1-21 0,1 0 16,21 21-16,-1-21 0,22 21 0,0-22 15,21 1-15,21 0 0,0 0 16,22 0-16,-1 21 0,0-21 0,22-1 16,-1 1-16,1 0 0,-1 21 15,1-21-15,-1 0 0,1 21 0,-1 0 16,-20 0-16,-1-21 0,-21 21 16,-21 0-16,0 0 0,-21 0 15,0 0-15,-22 0 0,1 0 0,-21 0 16,-1 0-16,1 0 0,-22 0 15,-21 0-15,21 0 0,-63 0 32,0 0-32,-21 0 0,-1 21 15,1-21-15,-21 21 0,-1 0 16,1 0-16</inkml:trace>
  <inkml:trace contextRef="#ctx0" brushRef="#br0" timeOffset="19272.09">23241 17039 0,'0'-21'0,"-21"0"15,0 0-15,21 0 0,0-1 16,0 1-16,-22 0 0,22 0 16,-21 21-1,21 21 16,0 0-31,0 0 0,0 1 16,0 20-16,0-21 0,0 21 16,21 1-16,-21-1 0,22 0 0,-22 1 15,0-1-15,21 0 0,0-20 16,-21 20-16,0 0 0,21-21 0,0 1 16,0-1-16,1 0 15,-22 0-15,21-21 0,0 0 0,21 0 16,-21 0-16,22 0 0,-1 0 15,0 0-15,22-21 0,-1-21 0,1 20 16,21-20-16,-1 21 0,22-21 16,-21-22-16,21 22 0,21-1 0,-22-20 15,22-1-15,-21 1 0,0 21 16,0-22-16,0 22 0,-22-1 0,-20 1 16,-1 0-16,-20 21 0,-1-1 15,0 1-15,-20 21 0,-1 0 16,-42 0 15,-1 0-31,1 0 16,0 21-16,0-21 0,-21 22 0,20-22 15,-20 0-15,21 0 0,-43 0 16,22 21-16,0-21 0</inkml:trace>
  <inkml:trace contextRef="#ctx0" brushRef="#br0" timeOffset="78545.1">2222 13526 0,'0'21'187,"0"21"-187,43 0 16,-22 1-16,0-1 15,21 0 1,-20-20-16,-1 20 16,0-21-1,-21 0-15,21 22 16,0-22-1,-21 0-15,21 0 16,-21 0 0,22-21 156,20 0-157,21-63-15,43-1 16,42-20-1,22-22-15,41 21 16,65-63 0,-44 21-16,1 21 15,-21 0 1,-43 43-16,22-1 16,-43 22-16,-42 0 15,0 20 1,-22 1-16,-20 21 15,-22-21 1,-21 21-16,0-21 16</inkml:trace>
  <inkml:trace contextRef="#ctx0" brushRef="#br0" timeOffset="83008.35">2794 11134 0,'21'21'187,"0"42"-171,0-41-16,1-1 16,-1 42-1,0-42-15,-21 1 16,21 20-1,0-21-15,-21 0 16,0 22 0,21-43-16,-21 21 15,0 0-15,22 0 16,-22 0 0,0 0 15,0 1 0,21-22-31,21 0 31,64-43-31,63-41 16,149-86-16,126-84 16,107-63-1,-65 105-15,1 22 16,-148 105-1,63 0-15,-148 85 16,0 0 0,-127 0-16,0 0 15,-85 0 1,-20 0-16,20 0 16</inkml:trace>
  <inkml:trace contextRef="#ctx0" brushRef="#br0" timeOffset="92505.72">2794 8488 0</inkml:trace>
  <inkml:trace contextRef="#ctx0" brushRef="#br0" timeOffset="96347.89">2794 8488 0,'-21'0'203,"0"0"-203,-1 21 15,-20-21 1,0 0-16,-43 21 16,0 22-1,-20-1-15,-44 43 16,22-1-16,-63 43 16,-1 64-1,43-22-15,-21 0 16,42 22-1,0-43-15,21 21 16,21-42 0,22 22-16,-1-22 15,22 42 1,0 0-16,-1-21 16,43-63-16,-21 21 15,21-43 1,0 1-16,0-22 15,0-21 1,0 1-16,21 41 16,-21-42-1,22 0-15,-1 22 16,21-22-16,0 21 16,22-21-1,-22 22-15,43-22 16,-22 21-1,1-21-15,-1 22 16,1-22 0,-1 0-16,-20 0 15,-1 22 1,0-43-16,1 21 16,-22 0-16,0 0 15,-21 0 1,42-21-16,-42 21 15,0 1 1,22-22-16,-22 21 16,21 21-1,-21 0-15,21 1 16,-21 20-16,0 22 16,0 0-1,0-1-15,-21 22 16,0-64-1,-1 1-15,1-1 16,0-21 0,0 0-16,0-21 15,0 22 1,21-44 78,0-20-79,21 0-15,0 21 16,21-22 0,-21 1-16,22 21 15,-1 21 1,0 0-16,-20 0 15,-1 0-15,0 0 16,0 21 0,0 0-1,-21 21 1,0-20-16,21 20 16,-21 0-1,0 1-15,0 20 16,0 22-16,0-1 15,-42 65 1,-43-22-16,1 21 16,-1-21-1,0-21-15,22-22 16,-22-20 0,43-22-16,0-21 15,-1 22 1,22-22-16,21 0 15,-21-21 1,106 0 78,20 0-79,22 0-15,43 0 16,20 0-16,-20-21 16,20 21-1,-21-21-15,-20-1 16,-65 1 0,-20 21-16,-1-21 15,-42 21 1,-42 0 421,-42 0-437,-22 0 16,0 0 0,-42 0-16,43 0 15,-1 0 1,-21 0-16,0 0 15,43 0 1,-1-21-16,22 21 16,21-21-1,-21 0-15,20-1 16,1 1 0,0-42-1,21 20-15,-21-20 16,21-1-1,0-20-15,0-1 16,0 22 0,0-1-16,0 1 15,21 20 1,21-20-16,-20-1 16,-1 43-16,0-21 15,0-1 1,0 43-16,-21-21 15,0-21 110,0 21-109,0 0 0,0-22-16,-21-20 15,0 42 1,0-22-16,0 1 16,-1 21-16,22 0 15,-21-22 1,0 22-16,21 0 15,-21-21 1,0 20-16,21 1 16,-43 0-1,43 0 1,-21 0 0,21 0-1,-21-1-15,0 22 16,21-21-1,-21 21-15,0-42 16,-1 0 0,22 20-16,-21-20 15,0 0 1,0-22-16,21 22 16,-42-22-1,20 1-15,1-1 16,0-20-16,-21 20 15,21 22 1,-1 0-16,1 20 16,-21-20-1,0 21-15,-1 0 16,1 0 0,0-22-16,20 22 15,-20 0 1,21 0-16,-21 0 15,42-1-15,-22-20 16,1 21 0,0-21-16,0-1 15,0-20 1,21-1-16,0 1 16,0-22-1,0 0-15,0 1 16,0-1-16,0 22 15,0-22 1,63-42-16,1-21 16,42-22-1,21 22-15,-22-63 16,65-22 0,-43-21-16,-21 42 15,42 0 1,-64 64-16,1 21 15,0 43 1,-22-1-16,22 43 16,0-1-16,-22 22 15,-21 0 1,-20 21-16,-1 0 16,-21 21 280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5T10:41:07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1968 1058 0,'0'-21'0,"0"42"62,0 1-46,0-1-1,22-21 1,-1 0-16,0 0 16,0 0-16,0 0 0,22 0 15,-22-21-15,0 21 0,0-22 16,0 1-16,22 0 0,-22 0 16,0 0-16,0 0 0,0-22 0,0 22 15,1-21-15,-1 21 0,0-22 16,-21 1-16,0 21 15,21-22-15,0 1 0,-21 0 0,0-1 16,0 1-16,21 0 0,-21-1 16,22 1-16,-22 0 0,21-1 0,-21 1 15,0 21-15,0 0 0,0 0 16,0-1-16,0 1 0,0 42 31,0 1-15,0-1-16,0 21 15,-21-21-15,21 22 0,-22-1 0,22 0 0,0 1 16,0 20-16,-21-21 16,0 22-16,21-1 0,-21 1 15,0 21-15,0-22 0,21 22 0,-22-1 16,1 1-16,0 0 0,21 21 16,0-22-16,-21 22 0,0-21 0,21 21 15,-21-1-15,21-20 0,0 21 16,0-21-16,0-1 0,0 1 15,-22 0-15,22-1 0,0 1 0,0-22 16,0 1-16,0-22 0,22 1 16,-22-1-16,21 0 0,0-21 0,0 1 15,-21-1-15,21-21 16,0 0-16,22 0 0,-22 0 0,0-21 16,21 21-16,-20-22 0,20-20 15,-21 21-15,21-21 0,1-1 0,-1 1 16,-21-22-16,22 22 0,-22-21 15,0-1-15,0 22 0,0-22 0,-21 1 16,21-1-16,-21 1 0,0-1 16,0 1-16,-21-22 0,0 22 15,0 20-15,0-20 0,-22 20 0,1-20 16,0 42-16,-1-22 0,1 22 16,0-21-16,-1 21 0,1 21 15,21-21-15,-21-1 0,-1 22 0,22 0 16,0 0-16,0 0 0,21-21 31,21 0-15,21 21-16,-21-21 0,22 21 15,-22-21-15,21 0 0,1-1 16,-1 1-16,21 0 0,-20 0 16,-1 0-16,22-22 0,-22 22 0,0 0 15,-21-21-15,22-1 0,-1 22 16,-21-21-16,0 0 0,1 20 15,-1-20-15,0 21 0,-21 0 16,0 0-16,0-1 0,0 1 16,21 0-16,-21 0 15,0 42 17,-21 0-32,21 0 0,0 22 0,0-22 15,-21 21-15,21 1 0,-21-22 16,21 21-16,0 0 0,0 1 0,0-22 15,0 21-15,0 1 0,0-22 16,21 0-16,0 21 0,0-21 16,0 1-16,0-1 0,1-21 15,-1 21-15,0-21 0,0 0 16,0 0-16,0 0 0,1 0 0,-1 0 16,21 0-16,-21 0 0,0-21 15,1 0-15,-1-1 0,0 1 0,0 0 16,0-21-16,-21 21 0,0-22 15,0 1-15,0 0 0,0-1 16,0 1-16,-21-22 0,0 22 0,0 21 16,0-21-16,-1 20 0,1-20 15,0 42-15,-21-21 0,21 21 16,-1 0-16,1 0 0,0 0 0,0 0 16,0 21-16,21 0 15,-21 0-15,-1 22 0,22-22 16,0 0-16,0 21 0,0-20 15,0-1-15,0 0 0,0 21 16,0-21-16,0 1 0,0-1 0,0 0 16,22 0-16,-1 0 15,0-21-15,0 0 0,0 0 16,0 0-16,1 0 16,-1 0-16,0 0 0</inkml:trace>
  <inkml:trace contextRef="#ctx0" brushRef="#br0" timeOffset="458.73">3704 868 0,'21'-21'16,"0"21"-1,1 0 1,-1 0-16,0 0 0,0 21 15,0 0-15,0 0 16,1 0-16,-1 1 0,-21 20 0,21-21 16,0 21-16,-21-20 0,0 20 15,0 0-15,0-21 0,0 22 0,0-22 16,0 21-16,0-21 16,0 1-16,0 20 0,0-21 0,0 0 15,-21 0-15,21 1 16,-21-22-16,21-22 31,0 1-15,0 0-16,0 0 0,0 0 0,0-22 15,0 22-15,0-21 0,0 0 16,21-1-16,0 1 0,-21 21 0,21-22 16,-21 1-16,21 21 0,-21-21 15,22 20-15,-22 1 0,0 0 16,21 21-16,-21-21 0,21 21 15,-21-21 17,21 21-32,0 0 15,0 0-15</inkml:trace>
  <inkml:trace contextRef="#ctx0" brushRef="#br0" timeOffset="2243.77">4847 1630 0,'0'-21'15,"0"0"1,0-1-16,21 1 0,0 0 15,1 0-15,-22 0 0,21-22 0,0 1 16,0 21-16,0-21 0,0-22 16,1 22-16,-1-22 0,0 1 15,-21-1-15,0 22 0,21-22 0,-21 1 16,0-1-16,21 22 0,-21-21 16,0 20-16,0 1 0,0 21 15,0-22-15,0 22 0,0 0 0,-21 0 16,0 0-1,0 21-15,0 21 16,-1 0-16,22 0 16,0 22-16,-21-1 0,21 0 0,-21 1 15,21 20-15,-21-21 0,21 22 16,0-1-16,0 1 0,-21-1 16,21 1-16,0-22 0,0 22 0,0-22 15,0 22-15,0-22 0,0 0 16,0 1-16,0-1 0,0-21 0,21 21 15,0-20-15,-21 20 0,21-21 16,0 0-16,1-21 0,-1 21 0,0-21 16,0 0-16,0 0 15,0 0-15,22-21 0,-22 0 0,0 21 16,0-42-16,0 21 0,1-1 16,-1 1-16,21-21 0,-21 21 0,0-22 15,1 22-15,-1-21 0,0 0 16,0-1-16,0 1 0,0 21 15,-21-22-15,22 22 0,-1-21 0,-21 21 16,0 0-16,0-1 16,21 22-16,-21 22 31,0-1-31,0 0 0,0 0 0,0 0 16,-21 0-16,21 22 15,0-22-15,0 21 0,0-21 0,0 1 16,0 20-16,0-21 0,0 0 15,0 22-15,0-22 0,0 0 0,21 0 16,0 0-16,0-21 0,0 21 16,1-21-16,20 0 0,-21 0 15,0 0-15,22 0 0,-22 0 0,0-21 16,0 21-16,21-21 0,-20 0 16,-1 0-16,0 0 0,0-1 0,0 1 15,0 0-15,-21 0 0,0-21 16,22 20-16,-22-20 0,0 21 0,0-21 15,0-1-15,0 22 16,0-21-16,-22-1 0,1 22 0,0 0 16,0-21-16,0 21 0,0 21 15,-1-22-15,-20 22 0,21 0 0,0 0 16,-22 0-16,22 0 0,0 22 16,-21-1-16,21 0 0,-1 21 15,1-21-15,0 22 0,0-1 0,21-21 16,-21 22-16,21-1 0,0 0 15,0-21-15,0 22 0,0-22 0,21 0 16,0 21-16,21-20 0,-20-1 16,-1-21-16,21 21 0,-21 0 15,22-21-15,-1 0 0,0 0 16,1 0-16,-22 0 0,21 0 0,0-21 16,1 21-16,-1-21 0,-21 0 15,22-1-15,-1 1 0,-21 0 0,21 0 16,1-21-16,-22-1 0,21 22 15,-21-21-15,22-1 0,-22 1 0,0 21 16,21-21-16,-20 20 0,-1-20 16,-21 21-16,0 0 0,21 0 0,-21 42 47,-21 0-47,21 0 0,-21 0 15,-1 22-15,1-22 0,21 0 16,-21 21-16,0 1 0,0-22 0,0 21 15,21-21-15,0 22 0,0-22 16,0 0-16,0 21 0,0-21 0,0 1 16,0-1-16,21 0 0,0 0 15,0 0-15,0-21 0,0 0 0,22 21 16,-1-21-16,-21 0 0,22 0 16,-1 0-16,0-21 0,1 21 0,-1-21 15,0 0-15,-21 0 16,22 0-16,-1-1 0,-21 1 0,0 0 15,1 0-15,-1-21 0,-21 20 0,21-20 16,-21 21-16,0-21 0,0-1 16,0 1-16,0 0 0,-21-1 15,0 1-15,-1 21 0,1-22 0,-21 22 16,21 0-16,0 0 0,-22 0 16,1 21-16,21 0 0,-22 0 15,1 21-15,21 0 0,-21 21 0,-1-20 16,22 20-16,0-21 0,0 21 15,0 1-15,21-22 0,-22 21 0,22 1 16,0-22-16,0 21 0,0-21 16,0 22-16,0-22 0,22 0 0,-1 0 15,0 0-15,0-21 0,0 21 16,22-21-16,-22 0 0,21 0 16,-21 0-16,22 0 0</inkml:trace>
  <inkml:trace contextRef="#ctx0" brushRef="#br0" timeOffset="2668.04">7493 953 0,'0'0'0,"0"-22"0,0 1 16,0 0-16,0 0 0,21 0 16,-21 0-1,0 42 1,0 0-16,0 0 15,0 0-15,21 22 0,-21-1 0,21 0 16,-21 1-16,22-1 0,-22 0 16,21 1-16,0-1 0,-21 21 0,0-20 15,0 20-15,0 1 0,0 20 16,0-20-16,0 21 0,0-22 0,-21 22 16,0-1-16,-1-20 0,1 21 15,21-1-15,-21-20 0,0-1 0,0 22 16,21-22-16,0-20 0,0 20 0,-21-20 15,21-1-15,0 0 16,0 1-16,0-22 0,0 21 0,0-21 16,-22-21-16,22 21 0,0-42 31,0 0-31,0 0 16,0-21-16,0 20 0,22-20 15,-22 0-15,21-1 0,-21-20 0,0 21 16,0-22-16,0 1 0,0-1 15,21 1-15,-21-1 0</inkml:trace>
  <inkml:trace contextRef="#ctx0" brushRef="#br0" timeOffset="2971.86">7429 1397 0,'0'-42'0,"0"84"0,-21-127 0,21 43 16,-21 0-16,21-1 0,0 1 15,0 0-15,0-1 0,0 22 0,0-21 16,21 0-16,0 20 0,1-20 15,-1 21-15,0-21 0,21 20 0,-21 1 16,22 21-16,-1-21 0,0 21 16,1 0-16,-22 0 0,21 0 0,1 21 15,-22 0-15,0 1 0,0-1 16,0 0-16,-21 21 0,0-21 16,0 22-16,0-22 0,0 21 0,0-21 15,0 22-15,-21-22 0,0 21 16,0-21-16,-22 1 0,22-1 15,0 0-15,0 0 0,0-21 0,0 21 16,-1 0-16,1-21 0,-21 0 16,21 22-16,0-22 0,-1 0 15,1 0-15,-21 0 0,21 0 0,-22 0 16</inkml:trace>
  <inkml:trace contextRef="#ctx0" brushRef="#br0" timeOffset="3592.28">3535 1842 0,'0'0'0,"-43"0"0,-20 0 16,42 0 0,-22 0-16,22 0 0,0 0 0,0 0 15,0 0-15,0 0 0,-1 0 16,1 0-16,0 0 15,63 0 17,-20 0-17,20 0-15,0 0 0,22 0 16,-22 0-16,43 0 0,-22 0 0,22 0 16,0 0-16,20 0 0,1 0 15,0 0-15,21 0 0,0 0 16,0 0-16,21 0 0,0-22 15,1 22-15,-1 0 0,0-21 16,21 21-16,1 0 0,-22-21 0,21 0 16,-21 21-16,22-21 0,-1 21 15,-21 0-15,21-21 0,-42 21 0,22 0 16,-22 0-16,0-22 0,0 22 16,-22 0-16,1 0 0,-21 0 0,0-21 15,-22 21-15,1 0 0,-1 0 16,-21 0-16,1 0 0,-22 0 0,0 0 15,-42 0 1,0 0-16,-22 0 16,22 0-16,-42 0 0,20 0 15,-20 0-15,21 0 0,-22 0 0</inkml:trace>
  <inkml:trace contextRef="#ctx0" brushRef="#br0" timeOffset="4187.93">3873 2138 0,'-63'0'0,"126"0"0,-190 0 15,85 0-15,0 0 0,-1 0 0,1 0 16,0 0-16,21 0 0,-22 0 16,22 0-16,0 0 0,0 0 0,0 0 15,-1 0-15,22-21 16,-21 21-16,21-21 16,0-1 15,21 22-31,1 0 15,-1 0-15,0 0 0,21 0 16,1 0-16,-1 0 0,21 0 0,1 0 16,21 0-16,-22 0 0,22 0 15,-1 0-15,22 0 0,-21 0 0,21 0 16,21 0-16,0 0 0,0 0 16,21 0-16,0 0 0,0-21 0,0 21 15,22 0-15,-22 0 0,21-21 16,-21 21-16,22 0 0,-22-21 15,21 21-15,-21-21 0,1 21 0,-1-21 16,0 21-16,-21-22 0,0 22 16,-21 0-16,21-21 0,-21 21 15,-22 0-15,22-21 0,-42 21 0,20 0 16,-20-21-16,-22 21 0,22-21 16,-43 21-16,21 0 0,-21 0 0,0 0 15,1-21-15,-65 21 31,22 0-31,0 0 16,-21 0-16,20 0 0,-20 0 0</inkml:trace>
  <inkml:trace contextRef="#ctx0" brushRef="#br0" timeOffset="8160.01">889 3831 0,'21'0'47,"0"-21"-47,0 0 0,1 0 16,-1 0-16,0-1 0,0 1 15,21-21-15,-20 21 0,20-22 16,-21 1-16,21 21 0,-20-21 16,-1 20-16,0-20 0,-21 21 0,0-21 15,0 20-15,0 1 0,-21 21 16,-22-21-16,22 21 15,-21 0-15,0 0 0,-1 0 0,1 0 16,0 21-16,-1 0 0,22 1 16,-21-1-16,-1 21 0,22-21 15,0 22-15,0-22 0,0 21 0,21-21 16,0 0-16,0 22 0,0-22 16,0 0-16,21 21 0,21-20 15,-21-1-15,1 0 0,20 0 0,-21 21 16,21-20-16,-20-1 15,20 21-15,-21-21 0,21 22 0,-20-22 16,-1 21-16,0-21 0,-21 22 16,0-22-16,0 21 0,0-21 15,-21 0-15,-22 1 0,22-1 0,-21 0 16,0-21-16,-1 21 0,1-21 16,0 0-16,-1 0 0,1 0 15,0-21-15,-1 21 0,1-21 0,0 0 16,-1-22-16,22 22 0,-21-21 15,21-1-15,-1 1 0,1 0 16,0 21-16,0-22 0,21 1 16,0 21-16,0 0 0,0-1 15,0 1-15,0 0 0,21 21 16,0 0-16,0 0 0,1 21 16,-1 0-16,0 1 15,0-1-15,0 0 0,0 21 16,1 1-16,-1-22 0,0 21 15,0 0-15,0-20 0,0 20 0,1 0 16,-1-21-16,0 1 0,0-1 16,21 0-16,-20 0 0,-1-21 0,21 0 15,-21 0-15,22 0 0,-1 0 16,-21 0-16,21 0 0,1-21 16,-1 0-16,0 0 0,1-1 15,-22 1-15,21-21 0,1 21 16,-22-22-16,0 22 0,0-21 15,0 0-15,0 20 0,1-20 0,-22 21 16,0 0-16,0 0 0,21-1 16,-21 1-16,0 0 0,0 42 31,0 0-15,0 1-16,0-1 15,0 0-15,0 0 0,0 21 16,0-20-16,0-1 0,0 0 0,0 0 15,21 0-15,-21 0 0,21-21 16,0 22-16,0-22 0,1 0 16,-1 0-16,0 0 0,0 0 15,0 0-15,0 0 0,1 0 0,-1-22 16,0 1-16,-21 0 0,21 0 16,0 0-16,-21 0 0,0-1 15,21 1-15,-21-21 0,22 21 0,-22 0 16,0-1-16,0 1 0,0 0 15,21 21-15,-21-21 0,0 0 0,0 42 47,0 0-31,0 21-16,0-20 16,0 20-16,0 0 0,0 1 0,0-1 15,0 21-15,0 1 0,0-1 16,0 1-16,0-1 0,0 1 15,0-1-15,0 22 0,0-21 0,0-1 16,0 22-16,0-22 0,0 1 16,0-1-16,0 1 0,0-22 0,0 0 15,-21 22-15,21-43 0,0 21 16,0 1-16,-22-22 0,1 0 0,0 0 16,21 0-16,-21 1 0,0-22 15,0 0-15,-1 0 16,-20 0-16,21 0 0,0 0 0,-22 0 15,22-22-15,-21 1 0,21 0 16,0-21-16,-22-1 0,22 1 0,21-21 16,0-1-16,0 1 0,0-1 15,0-21-15,0 22 0,0-22 16,0 1-16,21 20 0,22-21 0,-22 1 16,21 20-16,-21-20 0,22 20 15,20 1-15,-21-1 0,1 22 16,-1-1-16,0 1 0,1 0 15,-1 21-15,0-1 0,-20 22 16,-1 0-16,21 0 0,-21 0 0,0 0 16,1 0-16,-22 22 15,21-1-15,-21 0 0,21 0 16,-21 21-16,0-20 0,0 20 0,0-21 16,0 21-16,0-20 0,0-1 15,0 21-15,0-21 0,0 0 0,0 1 16,-21-1-16,0-21 15,21-21 1,0-22 0,0 22-16,0 0 15,0-21-15,21-1 0,0 1 16,-21 0-16,21 20 0,0-20 16,0 0-16,1 21 0,-1-22 15,0 22-15,0 0 0,0 0 0,0 21 16,1 0-16,-1 0 0,0 0 15,0 0-15,0 21 16,-21 0-16,21 0 0,-21 0 16,0 1-16,0 20 0,0-21 0,22 0 15,-22 0-15,21 22 0,-21-22 16,21 0-16,-21 21 0,0-20 16,21-1-16,0 0 0,0-21 15,1 0 1,-1 0-16,0 0 0,0 0 15,0-21-15,0 0 0,-21-1 16,22 1-16,-1 0 0,0-21 0,-21-1 16,21 22-16,0-21 0,0 0 15,-21-1-15,22 1 0,-1 0 0,-21-1 16,0-20-16,21 20 0,-21 1 16,21 0-16,-21-1 0,0 1 15,0 0-15,0 21 0,0-1 0,0 1 16,0 0-16,0 42 31,0 0-31,-21 1 0,21-1 16,-21 21-16,0-21 0,21 22 0,0-1 15,-22 0-15,22 1 0,-21 20 16,21-21-16,-21 1 0,21-1 16,0 0-16,0-20 0,0 20 0,0 0 15,0 1-15,0-22 0,21 21 16,0-21-16,1 0 0,-1 1 0,0-22 15,0 0-15,0 0 0,0 0 16,1 0-16,20 0 0,-21 0 0,0 0 16,0-22-16,22 1 0,-22 0 15,0 0-15,0-21 0,22 20 16,-22 1-16,0 0 0,0-21 16,0 21-16,-21-1 0,0-20 0,0 21 15,0 0-15,0 0 0,0-1 16,0 1-16,0 0 0,-21 21 15,0 0-15,0 0 16,0 0-16,-1 21 16,1-21-16,0 21 0,0 1 0,21-1 15,-21 21-15,21-21 0,-21 0 16,21 1-16,-22 20 0,22-21 0,0 0 16,0 22-16,0-22 0,0 0 15,0 0-15,0 0 16,22-21-16,-1 0 15,0 0-15,0 0 16,0-21-16,0 0 0,1 21 16,-22-21-16,21-22 0,0 22 15,0 0-15,-21 0 0,21 0 0,-21 0 16,21-22-16,-21 22 0,0 0 16,22 0-16,-22 0 0,21 21 0,-21-22 15,21 44 16,-21-1-31,21 0 16,-21 0-16,0 0 0,0 0 16,0 1-16,0-1 0,0 21 15,21-21-15,-21 0 0,0 1 0,21-1 16,-21 0-16,0 0 16,0 0-16,22-21 15,-1 0 1,-21-21-16,21 0 15,-21 0-15,21 0 0,0-1 16,-21 1-16,21-21 0,1 21 16,-1 0-16,0-1 0,0 1 15,0-21-15,22 21 0,-22 21 16,0-21-16,0-1 0,21 22 0,-20 0 16,-1 0-16,0 0 15,0 0-15,-21 22 0,0-1 16,0 0-16,0 0 15,0 0-15,0 0 0,0 1 0,0 20 16,0-21-16,-21 0 0,21 0 16,-21 1-16,0-1 0,21 0 0,0 0 15,0 0-15,-22-21 0,22 21 16,0-42 15,0 0-31,22 0 16,-1 0-16,0-22 0,-21 22 15,21 0-15,0 0 0,0 0 16,-21-22-16,22 22 0,-1 0 0,-21-21 16,21 21-16,-21-1 0,0 1 15,21 0-15,0 21 0,-21-21 16,0 42 0,0 0-16,0 0 15,0 22-15,0-22 0,0 0 16,-21 0-16,21 0 0,0 22 0,0-22 15,0 21-15,0-21 16,0 1-16,0 20 0,0-21 0,0 0 16,0 0-16,21 1 15,0-22-15,1 0 0,-1 0 0,0 0 16,0 0-16,0 0 0,0 0 16,1-22-16,-1 22 0,0-21 0,0 0 15,0 0-15,0 0 0,1 0 16,-1-1-16,0 1 0,0-21 0,-21 21 15</inkml:trace>
  <inkml:trace contextRef="#ctx0" brushRef="#br0" timeOffset="8499.81">2709 3556 0,'0'0'0,"-21"21"0,42-21 15,22 0-15,-1 0 16,0-21-16,22 21 0,-1-21 16,1 0-16,-1 21 0,22-21 0,0 21 15,20-22-15,-20 1 16,0 21-16,-1-21 0,-20 21 0,-1-21 15,1 21-15,-1 0 0,-20 0 16,-22-21-16,0 21 0,0 0 0,0 0 16</inkml:trace>
  <inkml:trace contextRef="#ctx0" brushRef="#br0" timeOffset="9047.5">5270 3620 0,'-21'0'31,"0"0"-16,0 0 1,21 21 15,0 0-15,21-21 15,-21-21-15,21 21-16,-21-21 15,0-1 1,-21 22 0,0 0-1,0 0 1,21 22 0,0-1-16,0 0 15,0 0 1,0 0-16,0 0 15,0 1 1</inkml:trace>
  <inkml:trace contextRef="#ctx0" brushRef="#br0" timeOffset="9413.29">5143 4128 0,'0'0'0,"-21"21"16,21 0-16,21-21 31,1 0-31,-1 0 0,0-21 16,-21 0-16,21 21 0,-21-22 15,21 22 1,-21-21-16,0 0 15,-21 21 1,0 0-16,0 0 16,21 21-16,-21-21 15,21 21-15,-22-21 0,22 22 0,0-1 16,0 0 0,22-21 15,-1 0-16,0 0-15</inkml:trace>
  <inkml:trace contextRef="#ctx0" brushRef="#br0" timeOffset="10091.37">6498 4170 0,'0'21'16,"21"-21"31,-21 21-47,0-42 0,21 21 15,1-21-15,-1 0 0,21 21 0,0-21 16,-20-1-16,20 1 15,-21 0-15,21-21 0,1 21 0,-22-1 16,0 1-16,21-21 0,-20 21 16,-1-22-16,0 22 0,0-21 0,0 21 15,-21-22-15,-21 1 0</inkml:trace>
  <inkml:trace contextRef="#ctx0" brushRef="#br0" timeOffset="10451.62">6921 3344 0,'-21'0'15,"21"-21"1,-21 21-16,0 0 0,0 0 15,0 21-15,-1 1 0,22-1 16,0 21-16,-21-21 0,21 43 16,0-22-16,-21 22 0,21-22 15,0 21-15,0 1 0,0 21 0,0-22 16,0 22-16,0-1 0,-21 1 0,21 0 16,-21-1-16,21 1 0,-21 21 15,-1 0-15,1 0 0,21-1 16,-21 1-16,0 0 0,0 0 0,0 0 15,-1 0-15,1-1 0,0 1 16,0-21-16,0 21 0,21-22 0,0-20 16,-21 21-16,21-22 0,0 1 0,0-22 15,0 0-15,0 1 0,21-22 16,-21 0-16,21 0 0,0-21 0,0 0 16,22 0-16,-22-21 0,21 0 15,-21 0-15,22-22 0,-1 22 0,-21-21 16,21-1-16,1-20 0,-1 21 15,0-22-15,-20 1 0,20-1 16,-21-21-16,0 22 0,0-22 0,1 22 16,-22-22-16,0 0 0</inkml:trace>
  <inkml:trace contextRef="#ctx0" brushRef="#br0" timeOffset="11091.32">6985 4847 0,'0'-21'16,"0"42"-16,-21-63 0,0 21 0,-22-22 16,22 22-16,-21 0 0,21-21 0,-22 21 15,1-1-15,0 1 0,20 21 16,-20-21-16,21 0 0,-21 21 15,20 0-15,1-21 0,21 0 32,21 21-17,1-22-15,20 22 0,-21-21 0,21 0 16,1 21-16,-1-21 0,0 0 0,1 0 16,-1-1-16,0 1 0,1 0 15,-1-21-15,0 21 0,1-22 0,-22 22 16,21-21-16,-21 21 0,1-22 15,-1 1-15,-21 21 0,21-22 0,-21 22 16,21 0-16,-21 0 0,0 0 16,0 0-16,0-1 0,0 1 0,0 0 15,-21 21 17,0 21-17,21 0-15,0 1 0,0-1 0,0 0 16,-21 21-16,21-21 0,0 22 15,0-1-15,0-21 0,0 22 0,0-22 16,0 0-16,0 0 0,0 21 16,21-42-16,-21 22 0,21-1 0,0 0 15,0-21-15,0 0 0,1 0 16,-1 0-16,0 0 0,0 0 16,0 0-16,0-21 0,1 0 0,-1 21 15,0-22-15,0 1 0,-21 0 16,0-21-16,0 21 0,0-1 15,0-20-15,0 0 0,0 21 16,0-22-16,0 22 0,-21 0 0,0-21 16,0 20-16,-1 1 0,1 21 15,0-21-15,0 21 0,0 0 16,0 0-16,-1 0 0,1 0 16,21 21-16,0 0 0,-21 1 0,21-1 15,-21 0-15,21 0 16,0 21-16,0-20 0,0-1 15,0 0-15,0 0 16,21-21-16,0 0 0,0 21 0,1-21 16,-1 0-16,0 0 0,0 0 15,0 0-15,0 0 0,1-21 0</inkml:trace>
  <inkml:trace contextRef="#ctx0" brushRef="#br0" timeOffset="11507.09">7726 3937 0,'0'-42'16,"0"21"0,0-1-16,21 1 15,0 21 1,0 0-16,0-21 0,1 21 16,-1 0-16,0 0 0,0 0 0,0 21 15,0-21-15,22 21 0,-22 1 16,0-1-16,0 0 0,0 0 0,-21 21 15,0-20-15,22-1 0,-22 21 16,0-21-16,0 0 0,0 1 0,0 20 16,0-21-16,0 0 0,-22 0 15,22 1-15,-21-1 0,0-21 16,0 0-16,21-21 31,0-1-15,0 1-16,0 0 0,0-21 0,0 21 15,0-22-15,0 22 0,0-21 16,0-1-16,0 1 0,21 21 0,0-21 16,0-1-16,-21 22 0,22-21 0,-1 21 15,-21-1-15,0 1 0,0 0 16,21 21-16,-21-21 0</inkml:trace>
  <inkml:trace contextRef="#ctx0" brushRef="#br0" timeOffset="12135.24">6794 3387 0,'22'-21'31,"-22"-1"-15,21 22 0,0 0-16,0-21 15,0 21-15,0 0 16,1 0-16,-1 21 15,0 1-15,-21-1 16,0 0-16,21 21 0,-21-21 16,0 22-16,0-1 0,0 0 0,0 1 15,0-22-15,0 21 0,-21 1 16,0-1-16,0 0 0,-22 1 0,22-22 16,0 21-16,-21-21 0,20 22 15,-20-22-15,21 21 0</inkml:trace>
  <inkml:trace contextRef="#ctx0" brushRef="#br0" timeOffset="12980.79">6879 4763 0,'21'0'46,"-21"21"-30,21-21-16,1 0 0,-1 21 16,0-21-16,-21 21 0,21-21 15,0 21-15,0 0 0,1 1 16,-1-1-16,0 0 0,0 0 16,0 21-16,0-20 0,1 20 15,-1-21-15,-21 21 0,21 1 16,0-22-16,0 21 0,-21 1 0,0-1 15,21 0-15,-21 1 0,0 20 16,0-21-16,0 1 0,0-1 0,0 0 16,0-20-16,0 20 0,0 0 0,-21-21 15,21 1-15,-21-1 0,0 0 16,21 0-16,-21-21 0</inkml:trace>
  <inkml:trace contextRef="#ctx0" brushRef="#br0" timeOffset="13980.22">9271 2900 0,'0'0'0,"0"-21"0,21 21 0,0-21 16,-21-1-16,21 1 16,-21 0-16,22 21 15,-22-21-15,0 0 16,0 0 0,-22 21 30,22 21-30,-21 0-16,0 0 0,0 21 0,0-20 16,-22 20-16,22 21 0,0-20 15,-21 41-15,21-20 0,-22 42 0,1-22 16,0 22-16,-1 0 0,1 0 16,21 0-16,-22 0 0,22-1 0,-21 22 15,42-42-15,0 21 0,0-21 16,0-1-16,0 1 0,0-22 15,21 1-15,21-1 0,-20 1 0,20-22 16,0 1-16,1-1 0,-1-21 16,0 21-16,1-42 0,-1 22 0,0-22 15,1 0-15,-1 0 0,0-22 16,1 22-16,-1-21 0</inkml:trace>
  <inkml:trace contextRef="#ctx0" brushRef="#br0" timeOffset="14447.47">9737 3747 0,'0'-22'15,"-22"22"1,1 0 0,21 22-16,-21-22 0,21 21 0,0 0 15,0 0-15,0 21 0,-21-20 16,21-1-16,-21 21 0,21-21 0,-21 22 16,21-22-16,0 0 0,-22 21 15,22-21-15,-21 1 0,21-1 0,0 0 16,0 0-1,21-42 17,1 0-32,-22 0 0</inkml:trace>
  <inkml:trace contextRef="#ctx0" brushRef="#br0" timeOffset="14832.25">9864 3281 0,'0'0'0,"0"-21"16,-22 0-16,1-1 0,0 22 16,0 0-16,0 0 0,0 0 0,-1 22 15,22-1-15,-21 0 0,0 0 16,21 0-16,0 0 0,-21 1 0,21-1 16,0 0-16,0 0 15,21 0-15,0-21 0,0 0 0,1 0 16,-1 0-16,0 0 15,0 0-15,0 0 0,0-21 0,1 21 16,-1-21-16,-21 0 0,21 0 16,-21-1-16,0 1 15,0 0-15,0 0 0,0 0 16,-21 21-16,0-21 0,-1 21 0,1-22 16,0 22-16,0 0 0,0 0 15,0 22-15,-1-1 0,1 0 0,0 0 16,21 0-16,-21 0 0,21 22 15,-21-22-15,21 21 0,0-21 0,0 1 16,0 20-16,0-21 0,0 0 16,21 0-16,21 22 0,-21-22 0</inkml:trace>
  <inkml:trace contextRef="#ctx0" brushRef="#br0" timeOffset="15879.65">10350 3810 0,'0'21'0,"-21"-21"0,0 21 15,0 1-15,21-1 16,-21 0-16,0-21 0,21 21 0,0 0 16,0 0-16,-22 1 0,22 20 15,-21-21-15,21 0 0,-21 0 0,21 1 16,-21 20-16,21-21 0,0 0 15,-21 0-15,21 1 16,-21-22-16,21 21 0,0-42 31,0-1-15,0 1-16,0 0 16,0 0-16,0-21 0,21 20 0,0-20 15,-21 0-15,21 21 0,0-22 0,0 22 16,1 0-16,-22-21 0,21 20 15,0 1-15,0 21 0,0-21 0,0 21 16,1 0-16,-1 0 16,-21 21-16,0 0 0,21 1 15,-21-1-15,21 0 16,-21 0-16,0 0 0,0 22 0,0-22 16,0 21-16,0-21 0,0 0 0,21 1 15,-21-1-15,21 0 0,1 0 16,-22 0-16,21 0 0,0-21 0,0 0 15,0 0-15,0 0 16,1 0-16,-1 0 0,0 0 0,0-21 16,21 0-16,-20 21 0,-1-21 15,0 0-15,0-22 0,-21 22 0,21 0 16,0 0-16,-21-21 0,22 20 0,-22-20 16,0 21-16,0 0 0,0 0 15,0-1-15,21 1 0,-21 0 16,0 42 15,0 0-31,0 1 0,-21-1 16,21 0-16,0 0 0,0 0 15,0 0-15,0 22 0,0-22 0,0 0 16,0 0-16,0 0 0,0 1 16,21-1-16,0 0 0,0-21 15,0 0-15,0 0 0,1 0 16,-1 0-1,0 0-15,0-21 0,0 0 0,0 21 16,1-22-16,-1 1 0,0-21 16,0 21-16,-21 0 0,21-22 0,0 1 15,-21 21-15,0-22 0,22 1 0,-1 0 16,-21-1-16,21 1 0,-21-21 16,21 20-16,-21 1 0,0-22 0,21 22 15,0-21-15,-21 20 0,22 22 16,-22-21-16,0 21 0,0-1 0,0 1 15,0 42 1,0 1-16,0-1 16,0 0-16,-22 21 0,22 1 0,-21-1 15,21 0-15,-21 1 0,21 20 0,0-21 16,-21 22-16,21-22 0,-21 1 16,21 20-16,0-21 0,0 1 15,0 20-15,0-20 0,0-1 0,0-21 16,0 21-16,0-20 0,0 20 15,21-21-15,0 0 0,0-21 16,0 0-16,1 0 0,-1 0 16,0 0-16,0-21 15,0 0-15,0 0 0,1 0 0,-1-1 16,0 1-16,-21 0 0,21-21 16,0 21-16,0-22 0,-21 22 0,22-21 15</inkml:trace>
  <inkml:trace contextRef="#ctx0" brushRef="#br0" timeOffset="16099.52">11261 3683 0,'0'0'0,"21"0"15,0 0 1,21 0-16,-21 0 0,1 0 0,20-21 15,-21 21-15,21-21 0,-20 21 0,-1-21 16,0 21-16,0-22 16,-21 1-16,0 0 15,0 0-15,-21 21 16</inkml:trace>
  <inkml:trace contextRef="#ctx0" brushRef="#br0" timeOffset="16297.4">10753 3683 0,'0'0'0,"-22"21"15,22 0-15,-21-21 0,21 22 16,21-22 31,1 0-47,-1 0 15,0-22-15,0 22 0</inkml:trace>
  <inkml:trace contextRef="#ctx0" brushRef="#br0" timeOffset="17563.4">11959 4001 0,'0'-22'0,"0"1"16,0 0-1,0 0-15,0 0 0,0 0 16,0-1-16,0 1 15,0 0-15,0 0 0,0 0 16,0 0-16,-21-1 0,0 22 16,0 0-16,21-21 0,-22 21 0,1 0 15,0 0-15,-21 21 0,21-21 0,-1 22 16,1-1-16,0 21 16,0-21-16,0 22 0,0-1 0,-1-21 15,1 21-15,21 1 0,-21-1 16,21 0-16,0-20 0,0 20 0,0-21 15,0 0-15,0 0 0,0 1 16,21-22-16,0 21 0,1-21 0,-1 0 16,0 0-16,0 0 15,0 0-15,0-21 0,1-1 0,-1 1 16,0 0-16,0 0 0,0 0 0,-21 0 16,21-22-16,1 22 0,-1-21 15,-21-1-15,21 22 0,-21-21 0,21 0 16,-21 20-16,0-20 15,0 21-15,0 0 0,0 0 0,0-1 16,0 1-16,0 42 16,-21 1-1,0-1-15,21 21 16,-21-21-16,21 0 0,0 22 0,0-1 16,0-21-16,0 22 0,0-22 0,0 21 15,0-21-15,0 22 0,21-22 16,0 0-16,0 0 0,0 0 0,0-21 15,1 0-15,20 21 16,-21-21-16,0 0 0,22 0 0,-22 0 16,0-21-16,21 0 0,-21 0 15,1 21-15,20-42 0,-21 20 0,0 1 16,0-21-16,-21 0 0,22 20 0,-1-20 16,0 0-16,-21-1 0,21-20 15,-21 21-15,21-1 0,-21-20 0,0 20 16,21-20-16,-21-1 0,0 22 15,0-21-15,0 20 0,0 1 0,0 0 16,0 20-16,0 1 0,0 0 16,0 42-1,0 0-15,0 22 0,-21-1 16,21 0-16,0 1 0,-21 20 16,21-20-16,-21 20 0,0-21 15,21 22-15,-21-1 0,21-20 0,-22 20 16,22 1-16,0-22 0,0 22 15,0-22-15,0 0 0,0 1 0,0-22 16,0 21-16,0-21 0,22 0 0,-1 1 16,0-22-16,0 0 0,0 0 15,0 0-15,1 0 0,-1 0 16,21-22-16,-21 1 0,0 0 16,1 0-16,-1 0 0,0 0 0,0-22 15,0 22-15,0-21 0,-21 21 16,0-1-16,22-20 0,-22 21 15,0 0-15,0 0 0,21 21 0,-21-22 16,0 44 15,-21-1-31,21 0 16,0 0-16,-22 0 0,22 0 0,0 1 16,-21-1-16,21 0 15,0 0-15,0 0 0,0 0 16,0-42 15</inkml:trace>
  <inkml:trace contextRef="#ctx0" brushRef="#br0" timeOffset="17759.3">12890 3747 0,'-21'0'0,"0"0"16,0 0-16,42 0 78,0 0-78</inkml:trace>
  <inkml:trace contextRef="#ctx0" brushRef="#br0" timeOffset="17911.21">13144 3874 0,'0'0'0,"22"0"47,-1 0-47,0 0 15</inkml:trace>
  <inkml:trace contextRef="#ctx0" brushRef="#br0" timeOffset="18404.06">13123 4170 0,'-21'21'16,"-21"0"-16,21 0 15,-22 1-15,22-1 0,-21 0 0,21 0 16,-22 0-16,22 0 0,0 1 15,0-22-15,0 21 0,-1 0 16,44-21 15,-1 0-31,0 0 0,21 0 16,-21-21-16,1 21 0,20 0 16,-21 0-16,21 0 0,1 0 0,-1 0 15,-21 0-15,22 0 0,-1 0 16,0 0-16,-21 21 0,22-21 0,-22 21 15,21 0-15,-21 0 0,1-21 0,-1 22 16,0 20-16,0-21 0,0 0 16,-21 22-16,21-22 0,-21 21 0,0 0 15,0 1-15,0-1 0,0 0 16,-21 1-16,-21 20 0,21-20 16,-22 20-16,22-21 0,-21 1 0,0-1 15,-22 0-15,22 1 0,-22-22 16,22 21-16,-22-21 0,1 1 0,21-1 15,-22 0-15,22-21 0,-22 0 0,22 0 16,-22 0-16,22 0 0,-21 0 16,20 0-16,-20-21 0,20 0 0,1 21 15,0-22-15,21-20 0,-1 21 0,1 0 16,0 0-16,21-22 0,0 22 16,0-21-16,0 21 0,21-22 0,0 1 15,1 21-15,-1-22 0,0 1 16,21 0-16,1-1 0</inkml:trace>
  <inkml:trace contextRef="#ctx0" brushRef="#br0" timeOffset="19020.7">12975 3831 0,'0'0'0,"21"0"47,0 0-47,1 0 0,-1 0 0,0 0 15,0 0-15,0 0 0,0 0 16,1 0-16,-1 0 0,-21 21 0,21-21 16,0 22-16,0-1 15,-21 0-15,0 0 0,0 0 0,0 0 16,0 22-16,0-22 0,-21 0 15,-21 21-15,21-20 0,-22-1 16,22 21-16,-21-21 0,-1 0 0,1 1 16,0-1-16,21 0 0,-22 0 15,22 0-15,-21 0 0,21-21 0,-1 0 16,22 22-16,-21-22 0,0 0 16,21-22-1,0 1-15,0 0 16</inkml:trace>
  <inkml:trace contextRef="#ctx0" brushRef="#br0" timeOffset="19924.18">13610 3937 0,'0'0'0,"21"0"0,22-42 15,-22 21-15,0-1 16,-21 1-16,21 21 16,-21-21-16,0 0 0,0 0 15,0 0-15,-21-1 16,0 1-16,21 0 0,-21 21 0,-1-21 15,1 0-15,0 21 0,0 0 0,0 0 16,0 0-16,-22 0 16,22 0-16,0 21 0,0-21 0,0 21 15,-1 21-15,1-20 0,0 20 16,0-21-16,21 21 0,0 1 0,0-22 16,0 21-16,0 1 0,0-22 15,0 0-15,0 21 0,21-21 0,0 1 16,0-1-16,1-21 15,-1 0-15,0 0 0,0 0 16,0 0-16,0 0 0,1-21 0,-1-1 16,0 22-16,0-21 15,0 0-15,0-21 0,1 21 0,-22-1 0,21-20 16,0 21-16,-21 0 16,21-22-16,-21 22 0,0 0 0,0-21 15,0 21-15,0-1 0,0 1 16,0 0-16,0 42 31,0 0-31,0 1 0,0-1 16,0 21-16,0-21 0,-21 0 0,21 1 15,0-1-15,0 21 0,0-21 16,0 0-16,0 1 0,0-1 0,0 0 16,0 0-16,0 0 15,21 0-15,0-21 0,0 0 16,1 0-16,-1 0 0,0 0 15,0 0-15,0-21 0,22 21 0,-22-21 16</inkml:trace>
  <inkml:trace contextRef="#ctx0" brushRef="#br0" timeOffset="21359.67">14351 2921 0,'0'0'0,"0"-21"0,-21 0 0,21 0 0,0-1 16,-21 1-16,-1 21 0,1 0 15,0 0-15,0 21 0,21 1 16,-21-1-16,0 21 0,21-21 16,-22 22-16,1 20 0,21-21 0,-21 22 15,0-1-15,0 1 0,0-1 0,21 1 16,-22-1-16,1 1 0,0-1 15,0 1-15,21-1 0,0-20 0,0-1 16,0 22-16,0-22 0,0-21 16,0 21-16,0-20 0,21 20 0,0-21 15,0 0-15,1-21 16,-1 0-16,0 21 0,0-21 0,0 0 16,22 0-16,-22-21 0,0 0 0,0 0 15,0 0-15,0 0 0,22-1 16,-22 1-16,0-21 0,-21 21 0,21 0 15,0-22-15,1 22 0,-22-21 16,0 21-16,0-1 0,21-20 0,-21 21 16,0 0-16,0 0 15,0 42 1,0 0 0,0 0-16,0 0 0,0 0 0,0 1 15,0-1-15,0 0 0,0 0 16,0 0-16,0 0 0,0 1 15,0-1-15,0 0 0,0 0 0,21-21 16,-21 21-16,21-21 16,0 0-16,0 0 0,1 0 15,-1 0-15,0 0 0,0 0 16,0-21-16,0 21 0,1-21 0,-22 0 16,21 0-16,0-1 0,0 1 0,0 0 15,-21 0-15,0-21 0,21 20 16,-21 1-16,22 0 0,-22 0 0,21 0 15,-21 0-15,0 42 47,0 0-47,0 0 16,0 0-16,0 0 0,-21 22 16,21-22-16,0 0 0,0 0 0,0 0 15,0 1-15,0-1 0,0 0 0,0 0 16,21 0-16,0-21 0,-21 21 15,21-21-15,0 0 0,0 0 0,1 0 16,-1 0-16,0 0 16,0 0-16,0 0 0,-21-21 0,21 0 15,1 0-15,-22 0 16,0 0-16,0-1 0,0 1 16,0 0-16,0 0 0,-22 0 15,1 0-15,0-1 0,0 1 16,0 0-16,0 0 0,-1 0 0,1 21 15,0-21-15,0 21 0,0 0 16,0-22-16,42 1 47,0 21-31,0 0-16,0-21 0,22 21 0,-22-21 15,21 21-15,-21-21 0,22 21 16,-1 0-16,-21 0 0,21 0 15,1 0-15,-22 0 0,21 0 0,-21 0 16,1 0-16,20 0 0,-21 21 16,-21 0-16,21-21 0,0 21 0,-21 0 15,0 1-15,0-1 0,0 0 16,0 0-16,0 0 0,0 0 16,0 1-16,0-1 0,0 0 15,0 0-15,0 0 0,0 0 16,0 1-16,-21-1 15,0-21 1,0 0 15,21-21-31,0-1 16,0 1-16,0 0 0,0 0 16,0 0-16,0-22 0,0 22 15,0-21-15,21 21 0,0-22 0,0 1 16,1 0-16,-1 21 0,0-22 15,0 22-15,21 0 0,-20 0 0,-1 0 16,21 21-16,-21 0 0,0 0 16,1 0-16,-1 21 0,0 0 0,0 0 15,0 0-15,0 0 0,1 22 16,-1-22-16,-21 21 0,0-21 16,0 22-16,0-22 0,0 21 0,0-21 15,0 1-15,0 20 0,0-21 16,0 0-16,0 0 0,0 1 15,0-1-15,-21-42 47,-1-1-31,22 1-16,0 0 0</inkml:trace>
  <inkml:trace contextRef="#ctx0" brushRef="#br0" timeOffset="21691.48">15071 2985 0,'0'0'0,"-22"-22"0,1 22 0,21-21 31,-21 21-31,21-21 32,-21 21 14,0 0-30,0 0-16,-1 0 16</inkml:trace>
  <inkml:trace contextRef="#ctx0" brushRef="#br0" timeOffset="22339.17">13885 3217 0,'0'0'0,"-21"0"15,42 0 17,0 0-32,1 0 0,-1 0 15,0-21-15,21 21 0,1-21 16,-22 21-16,21 0 0,-21 0 0,22 0 15,-22-21-15,0 21 0,21 0 16,-21 0-16,1 0 16,-44 0 31,1 0-16,0 0 31</inkml:trace>
  <inkml:trace contextRef="#ctx0" brushRef="#br0" timeOffset="24731.14">16722 3344 0,'21'0'0,"0"0"31,-21 22-15,0-1 0,0 0-1,0 0 1,21-21 15,0 0-15,-21-21-16,21 21 15,-21-21-15,0 0 16,0-1-16,0 1 16,0 0-1,-21 21 1,0 0-16,0 0 16,21 21-1,0 0-15,0 1 16,0-1-1,0 0 1,0 0 0,0 0-1</inkml:trace>
  <inkml:trace contextRef="#ctx0" brushRef="#br0" timeOffset="25565.04">16870 3789 0,'0'0'0,"0"21"0,-21-21 0,21-21 62,21 0-46,0 21-1,0 0 1,0 0-16,0 21 31,-21 0-31,0 0 16,0 0-16,0 1 15,-21-22-15,21 21 16,-21 0-16,0-21 31,21-21 16,0 0-31,0-1-16,0 1 15,0 0 1,21 21 31,-21 21-31,0 0-16,21-21 15,-21 22-15,0-1 16,0 0 15,-21-21 0,21-21-15,0 0-16,0-1 16,0 1-1,0 0-15,0 0 16,0 0-1,21 21 1,0 0 0,1 21-16,-22 0 15,0 0-15,21 0 16,-21 1-16,0-1 0,0 0 16,0 0-16,-21 0 0,-1 22 0,1-22 15,-21 21-15,21-21 0,-22 22 16,1-22-16,0 21 0,-1 0 0,1-20 15,-21-1-15,20 21 0,1-21 16,0 0-16,-1 1 0,1-1 0,0-21 16</inkml:trace>
  <inkml:trace contextRef="#ctx0" brushRef="#br0" timeOffset="26266.99">18161 3069 0,'0'0'0,"21"0"0,43-63 16,-43 42-16,-21-1 15,21 1-15,-21 0 0,0 0 0,0 0 16,0 0-16,0-1 0,0 1 16,0 0-16,-21 21 15,0 0-15,-1 0 0,-20 0 0,21 21 16,-21 0-16,20 1 0,-20-1 0,21 0 15,0 21-15,0 1 0,-22-1 16,22 21-16,21 1 0,-21-22 0,0 22 16,0-1-16,21 1 0,-22-1 0,1-20 15,21 20-15,-21-21 0,21 1 0,0-1 16,0 0-16,0 1 0,0-22 0,0 0 16,0 21-16,0-20 0,42 20 15,-20-42-15,-1 0 0,0 0 16,21 0-16,-21 0 0,1 0 0,20-21 15,-21 0-15,21 21 0,-20-22 0,20 1 16,-21 0-16,21 0 0,1 0 0,-22-22 16,0 22-16,21 0 0,-20-21 0,-1 21 15,0-1-15,0-20 0,-21 21 16,0 0-16,21 0 0,-21-1 0,0 1 16,0 0-16,0 0 0</inkml:trace>
  <inkml:trace contextRef="#ctx0" brushRef="#br0" timeOffset="27207.18">19135 3471 0,'0'22'0,"21"-1"15,-21 0-15,21 0 0,-21 0 16,0 0-16,0 1 0,0-1 15,0 0-15,0 0 0,-21 0 16,0 0-16,-1 1 0,1-1 16,0 0-16,0 0 0,0-21 15,21 21-15,-21-21 16,21 21-16,-22-21 0,22-21 31,0 0-15,0 0-16,0 0 0,22 0 15,-22-22-15,21 22 0,0 0 16,0-21-16,0 20 0,22 1 0,-22-21 16,0 21-16,21 0 0,1-1 15,-22 1-15,21 21 0,-21 0 0,0 0 16,1 0-16,-1 0 0,0 0 16,-21 21-16,0 1 0,0-1 15,-21 0-15,0 0 16,-1 0-16,1 0 0,0 1 15,0-1-15,0 0 0,0 0 0,-1 0 16,22 0-16,-21-21 0,21 22 16,-21-1-16,21 0 15,21-21 17,0 0-32,1-21 15,-1 21-15,-21-21 0,21 21 0,0-22 16,0 22-16,-21-21 0,21 0 15,1 0-15,-22 0 16,21 0-16,0-1 16,-21 1-16,0 42 62,-21-21-62,21 22 16,-21-22-1,21 21-15,-22-21 16,1 0 0,0 0-16,0 0 15</inkml:trace>
  <inkml:trace contextRef="#ctx0" brushRef="#br0" timeOffset="28251.51">18669 3493 0,'0'0'0,"0"-22"16,0 1-16,0 0 15,0 0-15,0 0 16,0 0-16,-21 21 15,0 0-15,-1 0 0,-20 0 16,21 0-16,0 0 16,0 21-16,-1 0 0,1 0 0,-21 0 15,21 0-15,0 22 0,-1-22 16,1 21-16,0-21 0,21 22 0,0-22 16,0 0-16,-21 21 0,21-20 15,0-1-15,0 0 0,0 21 0,21-42 16,0 21-16,0 1 0,1-22 15,-1 21-15,0-21 0,21 0 16,-21 0-16,22 0 0,-1 0 0,-21 0 16,22 0-16,-22 0 0,0-21 15,21 21-15,-21-22 0,1 1 0,-1 0 16,0 21-16,0-21 0,-21 0 16,0 0-16,0-1 0,0 1 0,0 0 15,0-21-15,0 21 0,0-1 16,0-20-16,0 21 0,-21 0 0,0 0 15,0-1-15,-1 1 0,1 0 16,-21 21-16,21 0 0,0 0 0,-1 0 16,-20 0-16,21 0 0,-21 0 15,20 21-15,1-21 0,-21 21 16,21 1-16,21-1 0,-21-21 16,21 21-16,0 0 0,21-21 15,0 0 1,0 0-16,0 0 0,22 0 0,-22 0 15,21 0-15,0 0 0,1 0 16,-22-21-16,21 0 0,1 21 0,-1-21 16,-21 21-16,21 0 0,-20-22 15,-1 22-15,0 0 0,0 0 0,0 0 16,0 0-16,-21 22 16,0-1-1,0 0-15,0 0 16,0 0-16,0 0 15,0 1-15,0-1 0,0 0 0,0 0 16,-21 0-16,21 0 0,0 1 16,-21-1-16,21 0 0,-21 0 15,0 0-15,21 0 16,-21-21 0,-1 0-1,22-21 1,0 0-16,0 0 15,0 0-15,0 0 16,22-22-16,-1 22 0,0 0 16,-21 0-16,21-22 0,0 22 15,0 0-15,-21 0 0,22 0 0,-1 0 16,0-1-16,0 22 0,0 0 16,0 0-16,1 0 0,-1 0 15,-21 22-15,21-1 0,0 0 16,-21 0-16,0 0 0,0 0 0,0 1 15,0-1-15,0 0 0,0 0 16,0 0-16,0 0 0,0 1 16,0-1-16,0 0 15,-21-21-15,21 21 0,-21-21 0,42 0 47</inkml:trace>
  <inkml:trace contextRef="#ctx0" brushRef="#br0" timeOffset="30435.97">19981 3683 0,'0'0'0,"21"0"0,-21-21 0,22 21 16,-22-21-16,0 0 0,0-1 16,0 1-16,0 0 15,0 0-15,0 0 0,-22 21 16,1-21-16,0-1 0,0 22 15,0 0-15,-22 0 16,22 0-16,0 0 0,-21 0 0,21 22 16,-1-1-16,-20 0 0,21 0 15,-21 0-15,20 0 0,1 1 0,0-1 16,21 0-16,0 21 0,0-21 16,0 1-16,0-1 0,0 0 15,21 0-15,0-21 0,1 21 16,-1-21-16,0 0 0,0 0 0,0 0 15,0 0-15,1 0 0,-1 0 0,21 0 16,-21 0-16,0 0 0,1-21 16,-1 21-16,0-21 0,0 0 0,0 0 15,0-1-15,-21-20 16,22 21-16,-1-21 0,0-1 0,0 1 16,0 0-16,0-1 0,1-20 15,-22-1-15,21 1 0,0-1 0,0 22 16,-21-22-16,0 1 0,0-1 15,21 1-15,-21 21 0,0-22 0,0 22 16,0-1-16,0 22 0,0 0 16,0 0-16,0 0 0,0 42 15,-21 0-15,21 0 16,-21 22-16,21-1 0,-21 0 0,0 1 16,21-1-16,-22 21 0,1 1 15,21-1-15,-21 1 0,21-1 16,-21 1-16,21-1 0,-21 1 0,21-1 15,0 1-15,0-22 0,0 1 16,0-1-16,0 0 0,0 1 0,0-22 16,0 0-16,0 0 0,21 0 15,0 0-15,0-21 0,0 0 16,1 0-16,-1 0 0,0 0 16,0 0-16,0-21 0,22 21 0,-22-21 15,0 0-15,21 0 0,-21 0 16,1-22-16,-1 22 0,0 0 0,0-21 15,0 20-15,0-20 0,1 21 16,-1 0-16,-21 0 0,21-1 16,-21 1-16,0 0 0,21 21 0,-21 21 31,0 0-31,-21 1 0,21-1 16,-21 0-16,21 0 0,-21 21 15,21-20-15,0-1 0,0 0 0,0 0 16,0 21-16,0-20 0,0-1 15,0 0-15,0 0 0,21 0 16,0 0-16,0-21 0,0 0 16,0 0-16,22 0 0,-22 0 15,0 0-15,0 0 0,0 0 0,1-21 16,-1 0-16,0 0 16,0 0-16,0 0 0,0-22 0,-21 22 15,22-21-15,-1-22 0,0 22 16,0 0-16,0-22 0,0 1 0,1-1 15,-1 1-15,0-1 0,-21 22 16,0-1-16,0-20 0,0 21 0,21-1 16,-21 1-16,0 21 0,21 0 0,-21-1 15,0 1-15,-21 42 16,0 1 0,0 20-16,0-21 0,21 21 15,-22 1-15,1-1 0,0 22 0,21-22 16,-21 21-16,21-20 0,-21 20 15,21 1-15,0-22 0,0 0 16,0 22-16,0-22 0,0 1 0,0-22 16,0 21-16,0-21 0,0 22 15,0-22-15,21-21 0,0 21 0,0 0 16,0-21-16,1 0 0,-1 0 16,0 0-16,0 0 0,0-21 15,22 0-15,-22 0 0,0 21 0,0-22 16,0 1-16,0-21 0,1 21 15,-1 0-15,0-1 0,0-20 16,0 21-16,0 0 0,1 0 0,-22-1 16,0 1-1,0 42 1,0 1-16,0-1 0,0 0 16,0 0-16,0 0 0,0 0 15,0 22-15,0-22 0,0 0 0,0 0 16,0 0-16,0 1 0,0-1 15,0 0-15,0 0 0,0 0 16,21-21-16,0 0 16,0 0-16,0 0 15,0 0-15,1 0 0,-1-21 16,0 0-16,0 21 0,0-21 0,0 0 0,1-1 16,-1 1-16,0-21 15,0 21-15,0 0 0,0-1 0,-21-20 16,22 21-16,-1 0 15,-21 0-15,0 42 32,0 0-32,0 0 0,0 0 15,-21 0-15,21 1 0,-22-1 0,22 0 16,0 0-16,0 0 0,0 0 16,0 1-16,0-1 0,0 0 15,0 0-15,0 0 16,22-21-16,-1 0 15,0 0-15,0 0 0,0 0 16,0 0-16,1-21 0,-22 0 16,0 0-16,21 21 15,-21-21-15,0-1 0,0 1 0,0-21 16,0 21-16,0 0 0,0-1 16,0-20-16,0 21 0,0 0 0,-21 21 15,-1-21-15,22-1 0,-21 22 0,0 0 16,0 0-16,0 0 0,0 0 15,-1 0-15,1 0 16,42 0 15,1 0-31,-1 0 16,0 0-16,0-21 0,0 21 16,0 0-16,22 0 0,-22-21 0,0 21 15,0 0-15,0 0 0,1 0 0,-1 0 16,0 0-16,0 0 15,0 0-15,0 0 0,1 21 0,-1-21 16,-21 21-16,21 1 0,-21-1 0,21 0 16,-21 0-16,0 0 15,0 0-15,0 1 0,0-1 16,0 0-16,0 0 0,0 0 0,0 0 16,-21 1-16,21-1 0,0 0 15,-21 0-15,0 0 16,21 0-1,-22-21 1,22-21 15,0 0-31,0 0 0,0 0 16,22 0-16,-22-1 0,21-20 16,0 21-16,0 0 0,0-22 15,22 22-15,-22-21 0,0 0 16,21 20-16,1-20 0,-22 21 0,21 0 15,0 0-15,-20-1 0,20 22 0,0 0 16,-21 0-16</inkml:trace>
  <inkml:trace contextRef="#ctx0" brushRef="#br0" timeOffset="30856.23">22183 2963 0,'0'22'47,"-22"-22"-32,1 21 1,0-21-16,0 21 0</inkml:trace>
  <inkml:trace contextRef="#ctx0" brushRef="#br0" timeOffset="31283.13">21061 3302 0,'21'0'16,"0"0"-16,21 0 15,-20 0-15,20 0 0,0 0 16,1 0-16,-1 0 0,0 0 0,1-21 16,-1 21-16,0 0 0,-21 0 15,1-21-15,20 21 0,-21 0 16,-21-21-16,0-1 16,-21 22-1,0 0-15,0-21 16,-1 21-16,1 0 0,0 0 15</inkml:trace>
  <inkml:trace contextRef="#ctx0" brushRef="#br0" timeOffset="31628.93">20849 3027 0,'-42'0'15,"21"0"1,42 0 15,0 0-31,0 0 16,0 0-16,0-21 16,1 21-16,-22-21 15,0-1 1,-22 22-1,1 0 1,0 0-16,0 0 16,0 22-16,21-1 15,0 0-15,0 0 0,0 0 16,0 0-16,21-21 16,0 22-16,21-1 0,-20-21 15</inkml:trace>
  <inkml:trace contextRef="#ctx0" brushRef="#br0" timeOffset="32331.53">22267 3493 0,'21'0'0,"-21"-22"16,22 22-1,-1-21-15,0 21 0,0 0 16,0-21-16,22 21 16,-22 0-16,0 0 0,0 0 0,0 0 15,22 0-15,-22 0 0,0 0 16,0 0-16,0 0 0,0 0 0,1 21 15,-1-21-15,-21 21 0,0 1 16,0-1-16,0 0 0,0 0 0,0 0 16,0 0-16,0 1 0,0-1 15,-21 0-15,-1 0 0,1 0 0,0 0 16,21 1-16,-21-1 0,0 0 16,0-21-16,21 21 0,0 0 15,-22-21-15,22 21 0,-21-21 16,42 0 15,1 0-15,-22-21-16,21 0 0,0 21 0,0-21 15</inkml:trace>
  <inkml:trace contextRef="#ctx0" brushRef="#br0" timeOffset="32696.32">23199 3429 0,'-22'0'0,"22"21"31,22-21-15,-1 0-1,0-21 1,-21 0-1,0 0 1,0 0-16,0 42 16,-21-21-1,0 0 1,-1 0 15,22 21-15,0 0 15,0 0-15</inkml:trace>
  <inkml:trace contextRef="#ctx0" brushRef="#br0" timeOffset="32976.16">23177 3810 0,'0'0'0,"22"21"63,-22 0-48,0 1-15,0-1 16,0 0-16,0 0 0,-22 0 15,1 0-15,0 22 0,0-22 0,-21 0 16,20 21-16,1-20 0,-21-1 0,0 0 16,20 0-16,-20 0 0,21 0 15,0-21-15,-22 0 0,22 22 0,0-22 16</inkml:trace>
  <inkml:trace contextRef="#ctx0" brushRef="#br0" timeOffset="33836.04">23643 2477 0,'0'-22'0,"0"1"0,0 0 0,0 0 15,0 0-15,0 0 16,0-1-16,0 44 31,0-1-31,0 21 0,0-21 16,0 22-16,0-22 16,0 21-16,-21 0 0,0-20 0,21 20 15,0-21-15,0 0 0,-21 22 16,21-22-16,0 0 0,0 0 15,0 0 1,0-42 0,0 0-1</inkml:trace>
  <inkml:trace contextRef="#ctx0" brushRef="#br0" timeOffset="34187.83">23643 2180 0,'-21'-21'0,"42"42"0,-63-42 16,21 21-16,-1 0 15,1 0-15,21 21 32,21-21-17,1 0-15,20 0 0,-21 0 16,0 0-16,0 0 0,1-21 0,-1 0 15,0 21-15,0-21 0,0 21 16,-21-21-16,0-1 16,0 1-16,0 0 15,-21 21-15,0 0 0,0-21 0,0 21 16,-1 0-16,1 0 0,0 0 16,0 0-16,-21 21 0,42 0 0,0 0 15,-22 1-15,22-1 0,0 0 16,0 0-16,0 0 0,22 0 0,-1 1 15,-21-1-15,21 0 0,0 0 16,21-21-16,-20 21 0,-1 0 0</inkml:trace>
  <inkml:trace contextRef="#ctx0" brushRef="#br0" timeOffset="34655.58">24088 2371 0,'0'21'15,"0"0"1,0 0-16,0 0 0,0 1 16,0-1-16,0 0 0,0 0 0,0 0 15,0 0-15,0 1 0,0-1 16,0 0-16,0 0 0,0 0 0,0 0 16,0 1-1,-22-1-15,1-21 16,21-21 15,0-1-31,0 1 16,0 0-16,0 0 0,21 0 15,1-22-15,-1 22 0,0 0 0,-21-21 16,21-1-16,0 22 0,0 0 16,1 0-16,20 0 0,-21 0 0,0 21 15,0 0-15,1 0 0,-1 0 16,0 21-16,0 0 0,-21 0 15,0 0-15,0 0 0,0 1 16,0 20-16,0-21 0,0 21 0,0-20 16,0-1-16,0 0 15,0 0-15,0 0 0,0 0 0,0 1 16,-21-1-16,21 0 16,21-21 15,0 0-31,0-21 0</inkml:trace>
  <inkml:trace contextRef="#ctx0" brushRef="#br0" timeOffset="34803.5">24828 2413 0,'0'-21'0,"0"42"0,22-63 0,-1 21 16,-21-1-1,-21 44 16,-1-1-31,1-21 16</inkml:trace>
  <inkml:trace contextRef="#ctx0" brushRef="#br0" timeOffset="36835.86">24680 2604 0,'0'0'15,"0"21"-15,0 0 0,0 0 16,0 0-16,0 0 0,0 1 16,0-1-16,21 0 15,1-21-15,-1 0 0,0 0 16,0 0-16,0 0 15,0 0-15,1 0 0,-1 0 0,0-21 16,0 21-16,21-21 0,-20-1 16,-1 22-16,0-21 0,0 0 0,0 0 15,0 0-15,1 0 0,-22-22 16,0 22-16,21 0 0,-21 0 0,0 0 16,0-1-16,0 1 15,-21 21 1,21 21-1,0 1-15,0-1 16,0 0-16,0 0 0,0 0 0,0 0 16,0 1-16,0-1 0,0 0 15,0 0-15,21 0 16,-21 0-16,21-21 0,-21 22 0,21-1 16,0-21-1,0 0-15,1 0 16,-1 0-16,0 0 15,0 0-15,0-21 0,0 21 16,1-22-16,-1 22 0,0-21 16,0 0-16,0 0 0,0 0 15,1 0-15,-1-1 0,0 1 0,-21 0 16,0-21-16,0 21 0,0-1 16,0 1-16,0 0 0,0 0 15,-21 21 1,0 0-16,-1 0 15,1 21-15,0 0 0,21 0 0,-21 1 16,21-1-16,-21 0 0,21 0 16,0 21-16,0-20 0,0-1 0,0 0 15,0 0-15,0 0 16,0 0-16,0 1 0,0-1 0,21-21 0,0 21 16,0-21-16,0 0 15,1 0-15,-1 0 0,0 0 0,0 0 16,0 0-16,22 0 0,-22 0 0,0 0 15,0-21-15,0 21 0,0-21 16,1-1-16,-1 22 0,0-21 0,0 0 16,-21 0-16,0 0 0,21 0 15,-21-1-15,0 1 0,0 0 0,21 21 16,-21-21-16,0 42 31,-21 0-15,21 0-16,-21 1 0,21-1 15,-21 0-15,21 0 16,0 0-16,0 0 0,0 1 16,-21-22-16,21 21 0,-21 0 15,21-42 48,0 0-63,21-1 0,-21 1 15,21 0-15,-21 0 0,21 0 16,0 0-16,-21-1 0,21 1 0,1 0 16,-1 0-16,0 0 15,0 21-15,0 0 16,0 0-16,-21 21 16,0 0-16,0 0 0,22 0 15,-22 1-15,0-1 0,0 0 16,0 0-16,0 0 0,0 0 15,0 1-15,0-1 16,0-42 31,0-1-31,0 1-16,21 21 0,-21-21 15,0 0-15,21 0 0,0 0 16,-21-1-16,21 1 0,-21 0 15,21 0-15,1 0 0,-22 0 16,21 21-16,-21 21 31,0 0-15,0 0-16,0 0 0,0 0 0,0 1 16,0-1-16,0 0 0,-21 0 15,21 0-15,0 0 0,0 1 16,0-1-16,0 0 15,21-21-15,0 0 0,0 0 16,0 0-16,0 0 16,1 0-16,-1 0 15,0 0-15,0 0 0,0 0 0,-21-21 16,21 0-16,1 21 0,-1-22 16,-21 1-16,0 0 0,21 0 15,-21 0-15,0 0 0,21-1 16,-21 1-16,0 0 0,-21 21 31,0 21-15,21 0-16,-21-21 0,21 22 15,0-1-15,-22 0 0,22 0 0,0 0 16,-21 0-16,21 1 16,0-1-16,0 0 15,21-21 1,1 0-16,-1 0 31,0 0-31,-21-21 0,21 21 0,-21-21 16,0-1-16,21 22 0,0-21 15,-21 0-15,22 0 0,-22 0 16,21 0-16,-21 42 47,0 0-32,0 0-15,0 0 0,0 0 0,0 1 16,0-1-16,0 0 16,0 0-16,0 0 15,21-21 17,0 0-32,0 0 15,-21-21-15,0 0 0,21 21 0,1-21 16,-22 0-16,21-1 0,-21 1 15,0 0-15,21-21 0,0 21 0,0-22 16,-21 1-16,0 21 0,21-22 16,1 1-16,-22 0 0,21-1 15,-21 1-15,0 21 0,21-21 0,-21 20 16,21 1-16,-21 0 0,0 42 31,0 0-15,0 1-16,0-1 0,0 0 0,-21 21 15,21-21-15,-21 22 0,21-1 16,-21 0-16,21-20 0,0 20 0,-22 0 16,22-21-16,-21 22 0,21-22 15,0 21-15,0-21 0,0 1 0,0-1 16,0 0-16,0 0 0,0 0 16,0 0-1,21-21 1,1 0-16,-1 0 0,0 0 15,0-21-15,0 0 0,-21 0 16,21 21-16,-21-21 16,22 0-16,-22-1 0,0 1 0,0 0 15</inkml:trace>
  <inkml:trace contextRef="#ctx0" brushRef="#br0" timeOffset="37059.73">26691 2477 0,'0'0'0,"-21"0"15,0 0 1,42 0 0,0 0-1,21 0-15,-20 0 0,-1 0 0,0 0 16,21-22-16,-21 22 0,1-21 16,-1 21-16,0 0 0,0 0 0,0-21 15,0 21-15,-21-21 16,-21 21-1,0 0 1,0 0-16,0 0 0</inkml:trace>
  <inkml:trace contextRef="#ctx0" brushRef="#br0" timeOffset="37714.99">24638 2307 0,'0'0'0,"-21"0"0,0 21 16,-1 1 0,1-1-16,21 0 15,0 0-15,0 0 0,-21 0 16,21 22-16,0-22 0,0 0 0,0 21 16,0-20-16,0-1 0,0 21 15,21-21-15,0 0 0,1 1 0,-1-1 16,0 0-16,0 0 0,0-21 15,0 21-15,22 0 0,-22-21 0,0 0 16,0 22-16,22-22 0,-22 0 16,0 0-16,0 0 0,0 0 0,0 0 15,22 0-15,-22 0 0</inkml:trace>
  <inkml:trace contextRef="#ctx0" brushRef="#br0" timeOffset="38306.94">24066 3281 0,'0'0'0,"0"-21"0,22 0 0,-1 21 16,-21-22-16,0 1 0,21 0 15,0 21 1,-42 21-1,0-21 1,0 43-16,-1-22 0,1 0 16,0 21-16,0-21 0,0 22 0,0-1 15,-1-21-15,-20 22 16,21-1-16,0 0 0,0-21 0,-1 22 16,1-22-16,0 0 0,0 21 0,0-42 15,21 22-15,-21-1 0,21 0 16,0 0-16</inkml:trace>
  <inkml:trace contextRef="#ctx0" brushRef="#br0" timeOffset="41339.53">24215 3789 0,'21'0'16,"0"0"-16,0 0 0,0 0 15,-21-21-15,21 0 0,1 21 16,-1 0-16,-21-22 0,21 22 16,0-21-16,-21 0 0,0 0 15,0 0-15,0 0 16,0-1-16,0 1 0,-21 21 16,0-21-16,0 21 15,-1 0-15,1 0 0,-21 21 0,21 0 16,0 1-16,-22-1 0,22 0 0,-21 0 15,21 21-15,-1-20 0,1-1 16,0 21-16,21-21 0,0 0 0,0 1 16,0 20-16,0-21 0,0 0 15,0 0-15,21-21 16,0 0-16,1 0 0,-1 0 16,0 0-16,21 0 0,-21 0 0,1 0 15,-1-21-15,0 0 0,0 0 16,0 0-16,0 0 0,1-1 15,-1 1-15,0-21 0,0 21 16,0-22-16,0 22 0,-21-21 0,22 0 16,-1-1-16,-21 1 0,21-22 0,-21 22 15,0 0-15,0-1 0,0 22 16,0-21-16,0 21 0,0 0 0,0-1 16,-21 44-1,0-1-15,-22 21 0,43-21 16,-21 22-16,0-1 0,21 0 15,-21 1-15,0-1 0,21 0 16,0 1-16,-22-1 0,22 0 16,0 1-16,0-1 0,0-21 0,0 21 15,0-20-15,0-1 0,0 0 0,22 0 16,-1 0-16,0-21 0,0 0 16,0 0-16,0 0 0,22 0 0,-22 0 15,0 0-15,21 0 0,-20-21 16,-1 0-16,21 0 0,-21 21 0,0-21 15,1-1-15,-22 1 0,21 0 16,-21-21-16,0 21 0,21-1 0,-21 1 16,0 0-16,0 0 15,-21 21 1,0 0-16,-1 21 0,22 0 16,0 0-16,0 1 0,-21-1 15,21 0-15,0 0 0,-21 0 0,21 0 16,0 1-16,0-1 0,0 0 15,0 0-15,0 0 0,0 0 0,21-21 16,0 22-16,1-22 16,-1 0-16,0 0 0,0 0 0,0 0 15,0 0-15,1 0 0,-1-22 16,0 1-16,0 21 0,0-21 16,0 0-16,1 0 0,-1 0 0,0-1 0,0 1 15,0 0-15,-21 0 16,21 0-16,-21 0 0,0-1 0,22 22 15,-22-21-15,21 0 0,-21 42 47,0 0-47,0 1 16,0-1 0,21-42 30,-21-1-30,0 1-16,0 0 16,0 0-1,-21 21 17,0 21-17,21 0-15,-22 0 0,1 1 16,21-1-16,0 0 0,-21 0 0,0 0 15,21 0-15,0 1 0,0-1 16,0 0-16,0 0 0,0 0 0,0 0 16,21-21-16,0 0 15,0 0-15,1 0 0,-1 0 16,0 0-16,0 0 0,0 0 0,22 0 16,-22 0-16,0-21 0,0 21 15,0-21-15,0 0 0,1 0 0,-1 0 16,0-1-16,0 1 0,-21 0 15,0 0-15,0 0 0,0 0 16,0-1-16,0 1 0,0 42 47,0 1-47,0-1 0,0 0 16,0 0-16,0 0 15,0 0-15,0 1 16,21-22-16,-21 21 0,21 0 0,1 0 15,-1 0 1,0-21 0,0 0-16,0 0 0,0 0 15,1 0-15,-1 0 0,0 0 0,-21-21 16,21 21-16,0 0 0,0-21 16,1 0-16,-1 0 0,0-1 15,-21 1-15,0 0 0,0 0 16,0 0-16,0 0 0,0-1 15,0 1-15,0 0 16,-21 21 0,0 0-1,21 21-15,-22 0 0,1 1 16,21-1-16,0 0 0,0 0 16,0 0-16,0 0 0,0 1 15,0-1-15,21 0 16,1-21-16,-1 0 15,0 0-15,0 0 0,0 0 16,0 0-16,1 0 0,-1 0 0,0 0 16,0 0-16,0-21 15,0 21-15,1-21 0,-1-1 16,-21 1-16,21 21 0,-21-21 16,21 0-16,-21 0 15,0 0-15,0 42 31,-21 0-15,21 0-16,0 0 0,-21 0 16,21 1-16,-21-1 15,21 0 1,0-42 46,0 0-62,21-1 16,0 1-16,-21 0 16,21 0-16,-21 0 15,21 0-15,0 21 0,-21-22 16,0 44 0,0-1-1,0 0-15,0 0 16,0 0-16,0 0 15,0 1-15,0-1 0,22-21 16,-22 21-16,21-21 16,0 0-1,0 0-15,0 0 16,0 0-16,1 0 0,-1 0 16,-21-21-16,21 0 15,0 21-15,-21-22 0,21 22 0,-21-21 16,0 0-16,0 0 0,0 0 15,0 0-15,0-1 16,-21 22 15,21 22-15,-21-1-16,0 0 16,21 0-16,0 0 0,0 0 15,0 1-15,0-1 16,0 0-1,21-21 1,0 0-16,0 0 16,0 0-16,1 0 0,-1 0 15,0-21 1,0 21-16,-21-21 16,21-1-16,-21 1 0,21 21 0,-21-21 15,22 0-15,-22 0 16,0 0-16,0-1 15,0 44 17,0-1-32,0 0 15,0 0 1,0 0-16,0 0 31,21-21 0,0 0-15,-21-21-16,0 0 16,21 0-16,-21 0 0,21 0 15,-21-1-15,0 1 0,0-21 16,21 21-16,-21 0 0,0-22 0,22 22 16,-22 0-16,0 0 0,0 0 15,0-1-15,0 44 16,0-1-1,-22 0-15,22 21 16,-21-21-16,21 1 0,0-1 0,0 21 16,-21-21-16,21 0 0,0 1 15,0-1-15,-21 0 0,21 0 0,0 0 16,0 0-16,0 1 0,0-1 16,0 0-1,21-21 1,0 0-1,0 0 1,-21-21-16,22 0 16,-22-1-1,0 1-15,21 21 0</inkml:trace>
  <inkml:trace contextRef="#ctx0" brushRef="#br0" timeOffset="41555.4">26501 3641 0,'0'0'16,"21"0"31,0 0-47,0 0 0,0-21 16,0 21-16,1 0 0,-1 0 15,0-22-15,0 22 16,-21-21-16,21 0 0,0 0 15,-21 0 1,22 21-16</inkml:trace>
  <inkml:trace contextRef="#ctx0" brushRef="#br0" timeOffset="42187.07">26987 2773 0,'0'0'0,"0"-21"16,22 42 62,-1 0-78,-21 0 15,21 0-15,-21 1 0,0 20 0,0 0 16,21 1-16,-21-1 0,21 0 16,-21 22-16,0-1 0,0 1 0,0-1 15,0 1-15,0-1 0,0 1 0,0 20 16,0-41-16,0 20 0,-21 1 16,21-1-16,-21-20 0,0 20 0,-22-21 15,22 22-15,-21-22 0,0 1 16,-1-1-16,1 0 0,0 1 0,-1-22 15,-20 21-15,20-21 0,22 0 16,-21 1-16,0-1 0,20 0 16,1 0-16,0-21 0,0 21 0,21-42 78,21 21-78,-21-21 15,21 21-15,-21-21 0,0 0 0,0-1 16</inkml:trace>
  <inkml:trace contextRef="#ctx0" brushRef="#br0" timeOffset="44503.87">9144 6138 0,'0'0'0,"21"0"15,0 0-15,-21-21 0,21 21 16,-21-21-16,22 21 0,-1-21 0,0 0 16,0 0-1,0-1-15,-21 1 16,0 0-16,0 0 16,21 21-16,-21-21 0,0 0 0,0-1 15,0 1 1,-21 21-16,0 0 0,0 0 15,0 0-15,0 0 0,-22 0 16,22 0-16,-21 0 0,-1 21 0,1 1 16,0-1-16,-1 0 0,1 0 15,0 0-15,-1 0 0,22 1 0,-21-1 16,21 0-16,0 0 0,-1 0 0,1 0 16,21 1-16,0-1 15,0 0-15,21-21 16,1 0-1,20 21-15,-21-21 0,0 0 0,22 0 16,-22 0-16,21 0 16,0 21-16,-20-21 0,20 0 0,0 0 15,-21 21-15,22-21 0,-1 0 16,-21 22-16,0-22 0,1 21 0,-1 0 16,0 0-16,-21 0 0,0 0 0,0 1 15,0-1-15,0 21 0,0-21 16,-42 22-16,20-22 0,-20 21 0,21-21 15,-21 22-15,-1-22 0,1 0 16,0 21-16,-1-21 0,1-21 0,21 22 16,0-1-16,-22-21 0,22 0 15,0 0-15,0 0 16,21-21 0,0-1-1,0 1-15,21 0 0,0 21 16,0-21-16,0 21 0,-21-21 15,22 21-15,-1 0 0,0 0 0,0 0 16,0 21 0,-21 0-16,0 0 0,0 0 0,0 1 15,0 20-15,0-21 0,-21 21 16,0 1-16,0-1 0,0 0 16,-22 1-16,22 20 0,0-20 0,-21 20 15,20-21-15,1 22 0,0-22 0,0 1 16,0-1-16,21 0 0,0 1 15,0-22-15,0 21 0,0-21 16,0 0-16,0 1 0,0-1 0,21-21 16,0 21-16,0-21 0,0 0 15,22 0-15,-22 0 0,0 0 0,0 0 16,22 0-16,-22-21 0,0 0 0,0-1 16,0 1-16,-21 0 0,21 0 15</inkml:trace>
  <inkml:trace contextRef="#ctx0" brushRef="#br0" timeOffset="45136.08">10922 7747 0,'21'-21'15,"-42"42"-15,63-63 0,-21 42 0,1-21 0,-22-1 16,21 22-16,-21-21 0,21 21 15,-21 21 1,-21-21 0,0 22-16,-1-1 0,1 21 0,0-21 15,-21 22-15,21-1 0,-1 0 0,-20 1 16,21 20-16,0-21 0,-22 22 16,1-22-16,21 22 0,-21-22 0,20 22 15,-20-22-15,21 21 0,-21-20 16,-1-1-16,22 0 0,-21 1 0,21-1 15,-22-21-15,22 22 0,0-22 16,0 0-16,0 0 0,21 0 16,0 0-16,-22 1 0,22-44 31,22 1-31,-1 0 16,0 0-16,0 0 0,0-22 0,0 22 15,1-21-15</inkml:trace>
  <inkml:trace contextRef="#ctx0" brushRef="#br0" timeOffset="45467.4">11409 7705 0,'42'-21'0,"-84"42"16,105-64-16,-42 22 0,1 0 0,-1 21 15,0 0-15,-21-21 0,0 42 16,0 0-1,-21 0-15,0 1 0,-1 20 16,1 0-16,-21 1 0,21-1 0,-22 21 16,1-20-16,0 20 0,-1 1 15,1-1-15,0 1 0,-22-1 0,22 1 16,-22-1-16,22 1 0,-21-22 0,20 22 16,1-22-16,0 0 15,20 1-15,-20-1 0,0 0 0,21 1 0,-1-22 16,1 21-16,0-42 0,0 21 15,21 0-15,0-42 47,0 0-47</inkml:trace>
  <inkml:trace contextRef="#ctx0" brushRef="#br0" timeOffset="49412.62">11790 8657 0,'0'0'0,"-21"21"0,21 1 16,-22-22 0,22-22 15,0 1-31,22 0 16,-1 0-16,-21 0 0,21 0 15,21-1-15,-21-20 0,1 21 16,20-21-16,0-1 0,-21 1 0,22-22 15,-1 22-15,0-21 0,1 20 16,-22 1-16,21-22 0,-21 22 0,-21 0 16,0 21-16,0-22 0,0 22 0,0 0 15,0 0-15,-21 21 16,0 0-16,0 0 0,0 0 0,0 0 16,-22 21-16,22 0 0,0 0 15,0 22-15,0-22 0,21 21 0,0 0 16,0 1-16,0-22 0,0 21 15,21 1-15,0-1 0,0 0 0,0-21 16,0 22-16,1-22 0,-1 21 16,0-21-16,0 1 0,0-1 15,0 0-15,1 0 0,-1 0 0,-21 0 16,21-21-16,-21 22 0,-21-22 31,0 0-31,-1 0 0,1 0 16,0 0-16,-21 0 0,21-22 15,-1 22-15,1-21 0,-21 0 0,21 0 16,0 21-16,-1-21 0,1 0 16,0-1-16,0 22 0,21-21 0,0 42 47,0 1-47,0-1 0,0 0 15,21 0-15,0 0 16,0 0-16,1 1 0,-22-1 0,21-21 15,0 21-15,0-21 0,0 0 0,22 0 16,-22 0-16,0 0 0,0 0 16,0 0-16,0 0 0,22 0 0,-22 0 15,0 0-15,0-21 0,0 0 16,1 21-16,-1-22 0,0 1 16,0 0-16,0-21 0,0 21 0,1-22 15,-1 1-15,0 0 0,0-1 0,0 1 16,0 0-16,-21-22 0,22 22 15,-1-22-15,0 22 0,0 0 16,-21-22-16,21 22 0,0-1 0,-21 1 16,0 21-16,0-21 0,0 20 15,0 1-15,0 0 0,0 0 0,-21 21 32,0 0-32,0 21 0,0 0 0,21 0 15,-21 22-15,-1-1 0,1 0 0,0 22 16,21-1-16,-21 1 0,0-1 15,21 1-15,-21-1 0,21 1 16,0-1-16,-22 1 0,22-22 16,0 22-16,0-22 0,0-21 0,0 22 15,22-1-15,-1-21 0,0 0 0,0 0 16,0 1-16,0-1 0,22-21 16,-1 0-16,-21 0 0,22 0 0,20 0 15,-21 0-15,1-21 0,20 21 16,-20-22-16,20 1 0,-21 0 0,1 0 15,20 0-15,-20-22 0,-1 22 16,-21 0-16,21-21 0,-20 21 0,-1-22 16,-21 22-16,0-21 0,21-1 0,-21 22 15,0 0-15,0-21 16,0 21-16,0-1 0,-21 22 16,0 0-16,-1 0 15,1 0-15,0 22 0,0-1 0,0 0 16,0 0-16,-1 0 0,1 0 0,0 22 15,0-22-15,0 0 0,21 21 16,0-20-16,-21-1 0,21 0 0,0 0 16,0 0-16,0 0 0,0 1 15,0-1-15,21-21 0,0 0 0,-21 21 16,21-21-16,0 0 0,0 0 16,1 0-16,-1 0 0,0 0 0,0-21 15,21 0-15,-20-1 16,-1 1-16,0 0 0,0 0 15,0 0-15,-21-22 0,0 22 0,21 0 16,-21-21-16,22 21 0,-22-22 0,0 22 16,0-21-16,0 21 0,0-1 15,0 1-15,0 0 16,0 42 0,0 0-16,0 1 0,0 20 15,0-21-15,0 0 0,0 22 0,0-22 16,0 0-16,0 21 0,0-21 15,0 1-15,0-1 0,0 0 0,21 0 16,0 0-16,0 0 16,0-21-16,-21 22 0,21-22 0,1 0 15,-1 0-15,0 0 0,0 0 0,0 0 16,0 0-16,1 0 0,-1 0 16,21-22-16,-42 1 0,21 0 0,0 0 15,1 0-15,-1 0 0,0-22 16,-21 1-16,21 0 0,-21-1 0,21 1 15,0-22-15,1 22 0,-22-21 0,21-1 16,0 22-16,-21-22 0,0 22 16,21-22-16,-21 22 0,0 0 0,21 21 15,-21-22-15,0 22 0,0 0 16,0 0-16,-21 21 16,0 21-1,0 0-15,21 0 0,-21 22 0,-1-22 16,22 21-16,0 0 0,-21 1 0,0 20 15,21-20-15,-21 20 0,21-21 16,-21 22-16,21-22 0,0 22 0,0-22 16,0 0-16,0 1 0,0-1 15,0 0-15,0 1 0,21-22 0,0 0 16,0 0-16,0 0 0,1 1 16,-1-1-16,0-21 0,0 0 15,0 0-15,0 0 0,22 0 0,-22 0 16,0 0-16,21 0 0,-20 0 0,-1-21 15,0-1-15,0 1 0,21 0 16,-20 0-16,-1 0 0,-21 0 0,21-1 16,0 1-16,-21-21 0,0 21 15,0-22-15,0 22 0,0-21 0,0 21 16,0 0-16,0-1 0,-21 22 31,21 22-31,-21-1 16,0 0-16,21 0 0,0 0 15,-22 0-15,22 22 0,-21-22 0,21 0 16,0 0-16,0 0 0,0 22 16,0-22-16,0 0 15,0 0-15,21 0 0,1-21 0,-1 22 16,0-22-16,21 0 16,-21 0-16,1 0 0,-1 0 0,0 0 15,21 0-15,-21-22 0,1 1 0,-1 0 16,0 21-16,0-21 0,21 0 15,-20 0-15,-1-1 0,-21 1 0,21-21 16,0 21-16,-21 0 0,21-22 16,-21 22-16,0 0 0,0 0 0,0 0 15,0-1-15,0 44 32,0-1-32,0 0 15,0 0-15,0 0 16,0 22-16,0-22 0,0 0 0,0 0 15,0 0-15,0 0 0,0 1 0,0-1 16,0 0-16,0 0 16,0 0-16,0 0 15,0-42 32,0 0-47,0 0 0,21 0 16,-21 0-16,22-1 0,-1 1 15,-21 0-15,21-21 0,0 21 0,-21-1 16,21-20-16,0 21 0,-21 0 16,22 0-16,-1 21 0,-21-22 0,21 22 15,0 0-15,0 0 16,0 0-16,-21 22 0,0-1 16,0 0-16,22 0 0,-22 0 0,0 0 15,21 1-15,-21-1 0,0 0 16,0 0-16,0 0 0,0 0 0,0 1 15,0-1-15,21 0 16,-21 0-16,21-21 31,0 0-15,0-21-16,1 0 0,-22 0 16,21-1-16,0 1 0,-21 0 0,21 0 15,0 0-15,0 0 0,1-22 16,-1 22-16,-21 0 0,21-21 0,0 20 15,0 1-15,0 0 0,-21 0 16,22 21-16,-1 0 16,-21 21-1,0 0-15,0 0 0,0 1 16,0-1-16,0 0 0,0 21 0,0-21 16,0 1-16,0 20 0,0-21 15,21 0-15,-21 0 0,21 1 0,-21-1 16,21 0-16,0 0 0,-21 0 0,22-21 15,-1 21-15,0-21 0,0 0 16,0 0-16,0 0 0,1 0 0,20 0 16,-21 0-16,21 0 0,-20 0 15,20 0-15,-21-21 0,21 0 0,-20 21 16,20-21-16,-21 0 0,0 0 16,0-22-16,1 22 0,-1 0 0,0-21 15,-21 20-15,0 1 0,0-21 16,0 21-16,0-22 0,0 22 0,0 0 15,0 0-15,0 0 0,-21 21 16,0 0-16,-1 0 16,1 0-16,0 21 0,0 0 15,0 0-15,0 0 0,-1 22 0,1-22 16,0 42-16,21-41 0,0-1 16,0 21-16,0-21 0,0 0 15,0 1-15,0-1 0,21 0 0,0-21 16,1 21-16,-1 0 0,21-21 15,-21 0-15,0 0 0,1 0 16,20 0-16,-21 0 0,0 0 0,22 0 16,-22 0-16,0-21 0,0 21 15,0-21-15,22 0 0,-22 21 0,0-21 16,0-1-16,0-20 0,0 21 0,1 0 16,-1-22-16,0 22 0,-21-21 15,0 21-15,21 0 0,0-22 0,0 22 16,-21 0-16,0 0 15,22 21-15,-22 21 16,0 0 0,0 0-16,0 0 0,0 1 0,0-1 15,0 21-15,-22-21 0,22 0 16,0 1-16,0 20 0,-21-21 16,21 0-16,-21 0 0,21 1 0,-21-1 15,21 0-15,0 0 0,0 0 16,-21-21-16,42 0 31,0 0-31,-21-21 16,21 0-16,0 0 0,1 0 15,-1-22-15,0 22 16,0-42-16,0 41 16,0 1-16,1-21 0,20 21 0,-21 0 15,0-1-15,0 1 0,1 21 0,-1 0 16,0 0-1,-21 21-15,0 1 16,0-1-16,0 0 0,21 0 16,-21 0-16,0 0 0,0 22 0,21-22 15,-21 0-15,0 0 0,21 0 0,-21 1 16,22-22-16,-1 21 0,-21 0 16,21-21-16,0 0 0,0 21 0,0-21 15,1 0-15,-1 0 0,0 0 16,0 0-16,0-21 0,0 0 15,1 0-15,-1-1 16,0 1-16,-21 0 0,21 0 0,0-21 16,-21 20-16,21-20 0,22-43 15,-43 43-15,21-21 0,0 20 16,-21-20-16,21 20 0,0-20 16,-21 21-16,0-22 0,22 1 0,-22 20 15,21-20-15,-21 20 0,0 1 0,0 21 16,0-21-16,0 20 0,0 1 15,-21 21-15,-1 21 16,22 1-16,-21-1 0,0 0 16,21 21-16,-21 1 0,0-1 0,0 0 15,21 1-15,0-1 0,0 21 16,-22-20-16,22-1 0,0 22 16,0-22-16,0 21 0,0-20 0,0-1 15,0 0-15,22 1 0,-1-1 16,-21-21-16,21 0 0,0 1 0,0-1 15,0 0-15,-21 0 0,22-21 16,-1 0-16,0 0 0,0 0 0,0 0 16,0 0-16,1 0 0,-1-21 15,0 21-15,0-21 0,0 0 16,0 21-16,1-22 0,-1 1 0,0 0 16,0 0-16,0-21 0,0 20 15,-21 1-15,22 0 0,-22 0 0,0-21 16,0 20-16,0 1 0,0-21 15,0 21-15</inkml:trace>
  <inkml:trace contextRef="#ctx0" brushRef="#br0" timeOffset="49699.62">17357 7705 0,'0'0'0,"-22"0"0,1 0 0,42 0 31,1 0-31,-1 0 16,21 0-16,0 0 0,22 0 0,-22 0 16,22 0-16,-22 0 0,22 0 15,-22 0-15,21 0 0,-20 0 0,-1 0 16,22-21-16,-22 21 0,-21 0 16,21-22-16,1 22 0,-22 0 0,21-21 15,-21 21-15,1 0 0,-1 0 16,0-21-16,0 21 0,0-21 0,-63 21 31,21-21-31,-22 21 16,1 0-16,-21 0 0</inkml:trace>
  <inkml:trace contextRef="#ctx0" brushRef="#br0" timeOffset="50079.42">13462 7768 0,'21'0'0,"0"0"0,0 0 15,1 0-15,-1 0 0,21 0 16,-21-21-16,22 21 0,-1 0 0,0 0 16,22-21-16,-22 21 0,22 0 0,-1 0 15,-21-21-15,22 21 0,-1 0 16,-20 0-16,-1 0 0,0-21 15,-20 21-15,20 0 0,-21 0 16,-21-22 0,-21 22-16,-21 0 0,20 0 15</inkml:trace>
  <inkml:trace contextRef="#ctx0" brushRef="#br0" timeOffset="50367.26">12361 7895 0,'0'0'0,"21"0"16,1 0-16,-1 0 0,21 0 15,-21 0-15,22 0 0,-1-21 16,0 21-16,1-21 0,-1 21 0,0-21 15,1 21-15,-1 0 0,0-21 0,-21 21 16,1 0-16,20 0 0,-21 0 16,0 0-16,-21-22 0,21 22 15,1 0-15,-1 0 16,0 0-16,0-21 0,0 21 16,0 0-16</inkml:trace>
  <inkml:trace contextRef="#ctx0" brushRef="#br0" timeOffset="51967.67">8594 9948 0,'-22'0'16,"1"0"-1,21-21 17,0 0-32,0 0 15,0 0-15,0 0 0,21-1 16,1 1-16,-1 0 0,0 0 15,21 0-15,1 21 0,-1-21 16,-21-1-16,21 22 0,1 0 0,-1-21 16,0 21-16,1 0 0,-1 0 15,-21 0-15,22 0 0,-22 0 0,-21 21 16,0 1-16,0-1 16,0 21-16,0-21 0,-21 0 0,-22 22 15,22-22-15,-21 21 0,-1 1 16,-20-1-16,21 0 0,-1 1 0,1-1 15,0 21-15,-22-20 0,43 20 0,-21-20 16,-1 20-16,22-21 16,0 1-16,21-1 0,0 0 0,0 1 15,0-22-15,0 0 0,0 21 16,21-20-16,0-22 0,0 21 0,22 0 16,-22-21-16,21 0 0,1 0 0,-1 0 15,-21 0-15,21 0 0,1 0 16,-22 0-16,0 0 0,0-21 0,0 21 15,-21-21-15,22 21 0,-22-22 16,0 1-16,-22 21 16,1 0-16,-21 0 0,21 0 15,0 0-15,-1 0 0,-20 0 0,21 21 16,0-21-16,0 43 0,-1-22 16,22 0-16,0 21 0,0-20 15,0 20-15,0 0 0,0 1 0,0 20 16,0-21-16,0 22 0,22-22 0,-1 22 15,-21-22-15,21 22 0,-21-22 16,21 21-16,-21-20 0,0-1 0,0 0 16,0 1-16,0-22 0,0 21 15,0-21-15,0 1 0,-21-1 0,0 0 16,0 0-16,21 0 0,-22 0 0,1-21 16,0 22-16,0-22 0,0 0 15,0 0-15,-1 21 0,1-21 16,0 0-1,21-21 17,0-1-32,0 1 0,21 0 15,-21 0-15,21 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5T10:48:30.9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 2900 0,'-22'0'0,"22"21"78,0 0-62,22 0 0,-1 1-1,0-1-15,0-21 16,0 0-16,0 21 0,1-21 16,-1 0-16,0 0 15,0 0-15,0 0 0,22 0 16,-22-21-16,0 0 0,0 21 0,0-22 15,22 1-15,-22 0 0,0 21 16,21-42-16,-21 21 0,1-1 16,-1 1-16,0-21 0,0 21 0,0-22 15,-21 1-15,0 0 0,21 21 16,-21-22-16,22 1 0,-22 21 16,0-22-16,0 1 0,0 21 0,0 0 15,0-22-15,0 22 0,0 0 16,0 0-16,0 0 0,0 0 15,-22 21-15,22-22 0,-21 22 32,0 0-17,21 22 1,0-1-16,0 0 0,0 0 0,0 21 16,0-20-16,0 20 0,0 21 15,0-20-15,0-1 0,-21 22 16,21-1-16,0 1 0,-21-1 0,21 1 15,-21 20-15,21-20 0,-22 20 16,1 1-16,21 21 0,-21-21 16,0-1-16,21 1 0,0 21 15,-21-22-15,0 22 0,21-21 0,-22 21 16,22-22-16,0 1 0,0 0 16,0-1-16,0-20 0,0-1 15,0 1-15,0-22 0,0 1 0,0-1 16,0 0-16,22-21 0,-22 1 15,21-1-15,0-21 0,0 0 0,0 0 16,0 0-16,1 0 16,20-21-16,-21-1 0,0 1 0,22 0 15,-22-21-15,21-1 0,-21 22 16,22-21-16,-22-22 0,21 22 16,-21 0-16,0-22 0,1 1 15,-1-1-15,0 1 0,-21-1 0,0 1 0,0-1 16,0 1-16,0 20 15,-21-20-15,0-1 0,-1 22 0,1-21 16,-21 20-16,21 1 0,-22 0 16,1-1-16,21 1 0,-21 21 15,-1 0-15,22-1 0,-21 22 0,-1 0 16,22-21-16,0 21 0,-21 0 16,21 0-16,-1 0 0,1 0 15,42 0 16,1-21-15,-1 21-16,0-21 0,0 0 16,0 21-16,0-21 0,22-1 0,-22 1 15,21 0-15,-21 0 0,22 0 16,-1 0-16,-21-22 0,22 22 0,-22 0 16,21-21-16,-21 20 0,0 1 15,1-21-15,-1 21 0,0-22 0,0 22 16,0 0-16,0-21 0,-21 21 15,0-1-15,0 1 0,22 21 16,-22-21-16,0 0 16,0 42 15,0 0-31,0 0 16,0 22-16,-22-22 0,22 0 0,0 21 15,0-20-15,0 20 0,0-21 16,0 21-16,0-20 0,0 20 0,0-21 15,0 0-15,22 0 0,-1 1 16,-21-1-16,21 0 0,0 0 0,0 0 16,0-21-16,1 0 0,-1 21 15,0-21-15,0 0 16,0 0-16,0-21 0,1 21 0,-1-21 16,0 0-16,-21 0 0,21 0 15,-21-1-15,21 1 0,-21 0 16,0-21-16,0 21 0,0-22 15,0 22-15,0-21 0,0-1 0,0 22 16,0-21-16,0 21 0,-21 0 16,0-1-16,0 1 0,0 21 0,-1 0 15,1-21-15,0 21 0,0 0 16,0 0-16,0 21 0,-1-21 16,1 21-16,0 1 0,21-1 15,-21 0-15,21 0 16,-21 0-16,21 0 0,0 1 0,0-1 15,0 0 1,21-21-16,0 0 16,0 21-16,0-21 0,1 0 15,-1 0-15,0 0 0,21 0 16</inkml:trace>
  <inkml:trace contextRef="#ctx0" brushRef="#br0" timeOffset="503.8">3260 2858 0,'0'-22'16,"0"1"-16,0 0 16,0 0-1,21 0-15,0 21 16,0 0-16,0 0 0,0 0 15,1 0-15,-1 0 16,0 0-16,0 0 0,0 21 0,22-21 16,-22 21-16,0 0 0,0 0 15,-21 1-15,21 20 0,0-21 0,-21 0 16,0 0-16,0 22 0,0-22 0,0 0 16,0 21-16,0-20 0,0-1 15,-21 0-15,21 0 0,0 0 16,-21-21-16,21 21 0,-21-21 15,21-21 17,0 0-32,0 0 0,0 0 0,0 0 15,0-1-15,0 1 0,0-21 16,0 21-16,0-22 0,0 22 0,0-21 16,21 21-16,0 0 0,0-22 15,-21 22-15,22 0 0,-1-21 0,-21 20 16,21 1-16,0 0 15,-21 0-15,0 0 0,21 21 0,-21-21 16,21 21-16,-21-22 16,22 22-16,-1 0 0,-21-21 15,21 21-15,0-21 16,0 0-16</inkml:trace>
  <inkml:trace contextRef="#ctx0" brushRef="#br0" timeOffset="992.53">5080 1842 0,'0'-22'0,"0"44"0,0-65 0,21 22 15,0 0-15,-21 0 0,0 0 16,0-1-16,21 1 0,-21 0 0,0 0 16,0 0-16,0 0 0,0-1 15,0 1-15,-21 21 16,0 0 0,0 21-16,0 1 0,0-1 15,-1 0-15,-20 21 16,21 1-16,-21-1 0,20 21 0,-20-20 15,0 20-15,-1 1 0,1-1 16,0 1-16,-1 20 0,1-20 0,0 21 16,-1-22-16,22 22 0,-21-1 15,21 1-15,0 0 0,21-22 0,0 22 16,0 0-16,0-22 0,0 22 16,0-22-16,21 22 0,0-22 0,0 1 15,21-22-15,1 22 0,-1-22 16,0 0-16,1 1 0,-1-1 0,22-21 15,-22 0-15,0 1 0,1-1 16,20 0-16,-21-21 0,-20 0 16,20 0-16,0 0 0,1-21 0,-22 0 15,21-22-15,0 22 0</inkml:trace>
  <inkml:trace contextRef="#ctx0" brushRef="#br0" timeOffset="1828.11">5313 2709 0,'0'0'0,"-21"22"0,21-1 16,0 0-16,0 0 0,0 21 15,0-20-15,-22 20 0,22-21 0,0 21 16,0-20-16,0 20 0,0-21 16,0 0-16,0 0 0,0 1 0,0-1 15,0 0-15,0 0 0,0 0 16,0-42 15,0 0-15,0 0-16,22 0 0,-22-22 15,0 22-15,0 0 0,21 0 16</inkml:trace>
  <inkml:trace contextRef="#ctx0" brushRef="#br0" timeOffset="2263.86">5376 2265 0,'0'0'0,"-21"0"0,21 21 0,-42 21 15,21-20-15,21-1 16,0 0-16,0 0 0,0 0 16,0 0-16,0 1 15,21-22-15,0 0 16,0 0-16,0 0 0,0 0 0,1 0 15,-1 0-15,0-22 0,0 22 16,-21-21-16,21 0 0,0 0 0,1 0 16,-22 0-16,0-1 15,0 1-15,0 0 0,0 0 16,0 0-16,0 0 0,-22 21 16,1 0-16,21-22 0,-21 22 0,0 0 15,0 0-15,0 22 16,-1-22-16,1 21 0,21 0 0,-21-21 15,21 21-15,-21 0 0,21 0 16,0 1-16,0-1 0,0 0 0,0 0 16,0 0-16,0 0 15,21 1-15,0-1 0,0-21 16,1 21-16,-1-21 0,21 21 0</inkml:trace>
  <inkml:trace contextRef="#ctx0" brushRef="#br0" timeOffset="3172.41">5969 2540 0,'-21'0'16,"0"0"-16,-1 0 15,22 21-15,0 0 0,0 1 16,0-1-16,-21 0 0,21 0 15,0 0-15,0 0 0,0 22 16,0-22-16,0 0 0,0 21 16,0-20-16,-21 20 0,21-21 15,0 0-15,-21 0 0,21 1 0,0-1 16,0 0-16,0 0 0,0 0 16,-21-21-16,21-21 46,0 0-46,0 0 0,0 0 0,0-22 16,0 22-16,0-21 0,21 21 16,0-22-16,0 1 0,-21 0 15,21 20-15,1-20 0,-1 21 16,0-21-16,0 20 0,0 1 0,0 0 16,1 0-16,-1 21 0,0 0 15,0 0-15,0 0 0,-21 21 16,21-21-16,-21 21 0,22 0 0,-22 22 15,0-22-15,0 21 0,0-21 16,0 1-16,0 20 0,0-21 0,0 21 16,0-20-16,0-1 0,0 21 15,21-21-15,0-21 0,-21 21 0,21 1 16,0-22-16,0 0 0,-21 21 16,22-21-16,20 0 0,-21 0 15,0 0-15,0 0 0,22-21 0,-22 21 16,0-22-16,21 1 0,-20 0 15,-1 0-15,21 0 0,-21 0 0,0-22 16,1 22-16,-1-21 0,0-1 16,-21-20-16,21 21 0,0-1 0,-21-20 15,0-1-15,21 22 0,-21 0 16,22-22-16,-22 22 0,0-1 0,0 1 16,0 0-16,0 21 0,0-1 15,0 1-15,0 0 0,0 0 0,0 42 31,-22 0-15,22 0-16,0 22 16,-21-22-16,21 21 0,0 1 0,0-1 15,0 21-15,0 1 0,-21-22 16,21 22-16,0-1 0,0 1 0,0-22 16,-21 22-16,21-22 0,0 0 15,0 1-15,0-1 0,0 0 0,0-21 16,0 22-16,0-22 0,0 0 0,0 0 15,21 0-15,0 1 0,0-22 16,1 0-16,-1 0 16,0 0-16,0 0 15,0-22-15,0 22 0,1-21 16,-1 0-16,-21 0 0,21 0 0,0 0 16,0-1-16,0 1 0,-21 0 15,22 0-15,-1-21 0,-21 20 0,0 1 16</inkml:trace>
  <inkml:trace contextRef="#ctx0" brushRef="#br0" timeOffset="3416.27">6773 2604 0,'0'0'0,"-21"0"0,42 0 46,0-22-46,22 22 0,-1-21 0,-21 21 16,22-21-16,-1 0 0,-21 21 16,21-21-16,-20 21 0,-1 0 0,0 0 15,0-21-15,0 21 16,0 0 0,1 0-1</inkml:trace>
  <inkml:trace contextRef="#ctx0" brushRef="#br0" timeOffset="3983.94">7916 2709 0,'0'0'16,"21"-21"-16,1 21 0,-1-21 0,-21 0 15,21 0-15,0 21 0,-21-21 16,0-1-16,21 1 16,-21 42 15,-21 1-16,21-1-15,0 0 0,-21 0 16,0 21-16,21 1 0,-21-22 0,21 21 16,0 1-16,0-1 0,0 0 0,-22-21 15,22 22-15,0-22 0,0 21 16,0-21-16,0 22 0,0-22 0,0 0 16,0 0-16,22-21 0,-1 21 15,0-21-15,0 0 0,0 0 16,0 0-16,-21-21 15,22 21-15,-1-21 0,0 0 16,-21 0-16,21-22 0,0 22 0,-21 0 16,21-21-16,1-1 0,-22 22 15</inkml:trace>
  <inkml:trace contextRef="#ctx0" brushRef="#br0" timeOffset="4388.71">8213 2117 0,'-43'0'15,"43"21"-15,-21 0 0,21 0 16,0 0-16,0 1 0,0-1 16,0 0-16,0 0 0,0 0 15,0 0-15,21-21 0,0 0 16,1 0-16,-1 0 15,0 0-15,0 0 0,0 0 0,22 0 16,-22-21-16,0 0 0,0 21 16,-21-21-16,0 0 0,21 0 0,-21-1 15,0 1-15,0 0 0,0 0 16,-21 21-16,21-21 0,-21 0 0,0 21 16,0 0-16,-1 0 0,-20 0 15,21 0-15,0 0 0,0 0 16,-22 0-16,22 21 0,0-21 15,21 21-15,0 0 0,-21-21 0,21 21 16,0 0-16,0 1 0,0-1 0,21 0 16,-21 0-16,21 0 15,0-21-15,0 21 0,1 1 0,-1-22 16,21 21-16,-21-21 0</inkml:trace>
  <inkml:trace contextRef="#ctx0" brushRef="#br0" timeOffset="4731.51">9059 2752 0,'0'0'16,"-21"0"-16,0 0 0,0 0 15,42 0 17,0 0-32,0 0 0,0 0 15,1 0-15,20 0 0,-21 0 0,0-21 16,0 21-16,1 0 16,-1 0-16,0 0 0,0 0 0,0 0 15,0 0-15,1 0 16,-1 0-1,-42 0 17</inkml:trace>
  <inkml:trace contextRef="#ctx0" brushRef="#br0" timeOffset="4983.37">9080 2963 0,'0'0'0,"-21"0"0,21 22 0,21-22 31,1 0-15,-1 0-16,0-22 0,0 22 0,0 0 15,0 0-15,1-21 0,-1 21 16,0 0-16,0-21 15,0 21-15,0 0 16,1-21-16,-1 0 16,0 21-16,0 0 15</inkml:trace>
  <inkml:trace contextRef="#ctx0" brushRef="#br0" timeOffset="5651.4">10181 2371 0,'0'0'0,"-21"-21"0,21-1 0,-21 1 15,21 0-15,-21 21 0,21-21 0,0 0 16,-22 21-1,1 0 1,0 21 0,21 0-16,-21 0 15,21 22-15,-21-22 0,21 21 16,-21-21-16,21 22 0,0-1 0,0 0 16,-22 1-16,1-1 0,21 0 0,-21 1 15,21-1-15,0 0 16,0 1-16,0-22 0,0 21 0,0-21 15,0 0-15,0 1 0,0-1 16,0 0-16,21 0 0,0 0 0,1-21 16,-1 21-16,0-21 0,0 0 0,21 0 15,-20 0-15,-1 0 0,0 0 16,0 0-16,21 0 0,-20 0 0,-1 0 16,0-21-16,0 0 0,21 21 0,-20-21 15,-1 0-15,0 0 16,0-1-16,0 1 0,-21 0 0,21-21 15,-21 21-15,22-1 0,-22-20 16,0 21-16,0-21 0,0-1 16,0 1-16,21 0 0,-21 20 0,0-20 15,0 0-15,0-1 0,0 1 16,0 21-16,-21 0 0,-1 0 0,22-1 16,-21 1-16,0 0 0,0 0 15,0 21-15,0 0 0,-1-21 0,1 21 16,0 0-16,0 0 0,0 0 15,0 0-15,-1 0 0,1 0 0,0 21 16,0 0-16,0 0 0,0 0 16,21 1-1,-22-1-15,22 0 0,-21 0 0,21 0 16,0 0-16,0 1 16,0-1-16,21-21 0,1 0 0</inkml:trace>
  <inkml:trace contextRef="#ctx0" brushRef="#br0" timeOffset="6247.05">11832 2328 0,'0'0'0,"-21"0"0,21 22 0,-21-1 16,0-21-16,21 21 0,0 0 16,0 0-1,21-21 1,0 0-16,0 0 15,0 0-15,0-21 16,1 0-16,-22 0 16,0 0-1,0-1-15,-22 22 16,1 0-16,0 0 0,0 0 16,0 0-16,0 0 15,-1 0-15,22 22 16,0-1-1,0 0 1,0 0 0,0 0-16,22-21 0,-1 21 15,0 1-15,0-22 0</inkml:trace>
  <inkml:trace contextRef="#ctx0" brushRef="#br0" timeOffset="7040.23">11874 2963 0,'-21'0'16,"0"0"-16,21-21 46,21 21-46,0-21 16,1 21 0,-22 21-1,0 0 1,0 1-16,0-1 16,0 0-16,-22-21 0,1 21 15,21 0-15,-21 0 16,0-21-1,21-21 17,0 0-17,0 0-15,0 0 16,0 0-16,0-1 0,0 1 16,0 0-16,0 0 15,21 21 1,0 0-1,-21 21 1,0 0-16,0 0 16,0 1-1,0-1-15,0 0 16,0 0 0,-21-21-1,21-21 32,0 0-47,0 0 16,21-1-1,0 22 1,1 0-16,-1 0 0,0 0 16,0 22-16,0-22 15,-21 21-15,0 0 0,21-21 0,-21 21 16,0 0-16,0 0 0,0 1 15,0-1-15,0 0 0,0 21 0,-21-21 16,-21 1-16,21 20 0,0-21 0,-22 0 16,1 0-16,21 1 15,-22-1-15,22 0 0,-21 0 0,21 0 16,0-21-16,-22 21 0,22-21 0,0 0 16,0 0-16,0 0 0,-1 0 15,1 0-15</inkml:trace>
  <inkml:trace contextRef="#ctx0" brushRef="#br0" timeOffset="13064.26">13166 2519 0,'0'0'0,"0"-21"16,0 0-16,0-1 15,0 1-15,21 21 0,-21-21 16,0 0-16,0 0 0,0 0 16,0-1-16,21 1 0,-21 0 0,0 0 15,0 0-15,0 0 0,21 21 16,-21-22-16,0 1 15,0 42 32,0 1-47,0-1 0,0 21 16,-21-21-16,0 22 16,0-22-16,21 21 0,0 0 0,-22 1 0,22-1 15,-21 0-15,21 1 0,0-22 16,0 21-16,0-21 0,0 22 0,0-22 15,0 0-15,0 0 0,0 0 16,21-21-16,1 22 0,-1-22 16,0 0-16,0 0 0,0 0 15,0 0-15,1 0 0,-1 0 16,0 0-16,0-22 0,0 1 0,0 21 16,-21-21-16,22 0 0,-1 0 0,0 0 15,0-1-15,-21 1 0,0-21 16,21 21-16,-21 0 0,0-22 0,0 22 15</inkml:trace>
  <inkml:trace contextRef="#ctx0" brushRef="#br0" timeOffset="13588.29">13208 1799 0,'0'0'0,"-21"0"16,0-21-16,-1 21 16,1 0-1,21 21-15,0 0 0,-21 1 16,21-1-16,0 0 0,-21 0 15,21 0-15,0 0 16,0 1-16,0-1 0,21 0 16,0-21-16,0 0 0,-21 21 15,22-21-15,-1 0 0,0 0 0,0 0 16,0 0-16,0 0 0,1 0 16,-1-21-16,0 21 0,-21-21 0,21 0 15,-21-1-15,0 1 16,0 0-16,0 0 15,0 0-15,0 0 0,-21-1 16,0 1-16,0 21 16,-1 0-16,1 0 0,0 0 15,0 0-15,0 0 0,0 21 16,-1 1-16,22-1 16,0 0-16,-21 0 0,21 0 0,0 0 15,0 1-15,0-1 16,0 0-16,0 0 15,21-21-15,1 0 16</inkml:trace>
  <inkml:trace contextRef="#ctx0" brushRef="#br0" timeOffset="15867.14">14563 2117 0,'21'0'0,"-21"-21"16,21 21 0,0-22-1,0 22 1,0-21 0,1 21-1,-1 0 1,-21 21 46,-21-21-62,21 22 0,-22-22 16,1 21-16,0 0 0,0-21 0,0 21 16,0-21-16,-1 21 0,1 0 15,0 1-15,-21-22 0,21 21 0,-22 0 16,22 0-16,-21 0 0,-1 0 15,22-21-15,-21 22 0,21-1 0,-22 0 16,22-21-16,-21 21 0,21 0 16,0-21-16,-1 21 0,1-21 0,0 0 15,0 22-15,0-22 0,0 21 16,-1-21 0,44 0 77,-1 0-77,0 0-16,0 0 0,0 0 16,0 0-16,1 0 0,-1 0 0,0 21 15,0-21-15,21 21 0,-20-21 16,20 21-16,-21-21 0,0 21 0,22 1 15,-22-1-15,21 0 16,-21-21-16,0 21 0,1 0 0,-1 0 16,0 1-16,0-1 0,0-21 0,0 21 15,1 0-15,-1-21 0,-21 21 16,0 0-16,21-21 0,0 0 16,-21 22-16,21-22 15,0 0 16,-21-22 32,-21 22 656,0 0-704</inkml:trace>
  <inkml:trace contextRef="#ctx0" brushRef="#br0" timeOffset="19604.45">15219 2371 0,'-21'0'0,"-1"0"15,1 0 1,0 0 0,42 0 31,0 0-47,1 0 15,20 0-15,0 0 0,-21-21 0,22 21 16,-1 0-16,-21 0 15,22 0-15,-1 0 0,-21 0 0,21-22 0,-20 22 16,20 0-16,-21 0 16,0 0-16,0 0 0,1 0 0,-1 0 15,0 0-15,-21-21 16,-21 21 46,0 0-62,-1 21 16,1-21-16,0 0 0,0 22 16</inkml:trace>
  <inkml:trace contextRef="#ctx0" brushRef="#br0" timeOffset="20015.73">15134 2582 0,'-21'43'16,"42"-43"15,0 0-31,0 0 0,1 0 16,-1 0-16,0 0 0,21 0 15,-21 0-15,22 0 0,-22 0 0,21 0 16,-21 0-16,22 0 0,-1-21 16,-21 21-16,0-22 0,22 22 0,-22 0 15,0 0-15,0 0 0,0-21 16,1 21-16,-1 0 0,0 0 16,0 0-1,-21-21-15,-21 21 94,21-21-94</inkml:trace>
  <inkml:trace contextRef="#ctx0" brushRef="#br0" timeOffset="20939.82">16531 2074 0,'-21'0'0,"0"0"15,0 0-15,-1 0 16,1 0 0,21-21-16,-21 21 15,21-21 1,0 0-1,21 21 1,0 0-16,-21-21 0,22 21 16,-1-21-16,0 21 0,0 0 0,0 0 15,0 0-15,1-22 0,-1 22 16,0 0-16,0 0 0,0 0 0,0 0 16,1 22-16,-1-22 0,-21 21 15,0 0-15,0 0 0,0 0 0,0 0 16,0 1-16,0-1 0,0 0 15,-21 0-15,-1 0 0,-20 0 0,21 22 16,-21-22-16,-1 0 0,22 0 16,-21 0-16,-1-21 0,22 22 15,0-1-15,-21-21 0,21 21 0,21 0 16,-22-21-16,1 0 31,21-21-15,21 21-1,1 0-15,-22-21 0,21 21 0,0 0 16,0-21-16,0 21 0,0 0 0,22 0 16,-22-22-16,21 22 0,-21 0 15,22 0-15,-22 0 0,0 0 16,21 0-16,-20 0 0,20 0 16,-21 0-16,0 0 0,0 22 0,1-1 15,-1-21-15,0 21 0,0 0 16,-21 0-16,0 0 0,0 1 0,21-1 15,-21 0-15,0 0 0,0 0 16,0 0-16,-21 1 0,0-1 0,0 0 16,0 0-16,-1 0 0,1 0 15,-21 1-15,21-22 0,-22 21 0,22 0 16,-21-21-16,21 21 0,-22-21 0,22 0 16,-21 21-16,21-21 0,-22 0 15,22 0-15,0 0 0,-21 0 16,21 0-16,-1 0 0,1 0 15,-21 0-15,21 0 0,0 0 16,-1 0-16,22-21 63,0 0-48,22 21 1,-1-21-16,21 0 0,-21-1 15,22 1-15</inkml:trace>
  <inkml:trace contextRef="#ctx0" brushRef="#br0" timeOffset="21331.6">17949 2180 0,'0'-21'31,"0"0"-15,-21 21 0,21-21 15,0 42 16,0 0-32,0 0 1,0 0-16</inkml:trace>
  <inkml:trace contextRef="#ctx0" brushRef="#br0" timeOffset="21704.38">17949 2667 0,'0'0'16,"-21"21"-16,42-21 47,0 0-47,1 0 15,-1 0 1,-21 21-16,0 1 15,0-1-15,0 0 0,0 0 16,0 0-16,0 0 0,0 1 16,0-1-16,-21 0 0,-1 0 0,1 0 15,0 0-15,0 1 0,0-1 16,0 0-16,-1-21 0,-20 21 16,21 0-16,0-21 0,-22 21 0,22-21 15,0 0-15,-21 22 0,21-22 16,-1 0-16,1 0 0,0 0 15,21-22-15,0 1 16</inkml:trace>
  <inkml:trace contextRef="#ctx0" brushRef="#br0" timeOffset="22304.19">19367 2307 0,'0'0'0,"0"-21"0,0 0 16,0 0-1,0 42 17,0 0-17,-21 0-15,21 0 16,-21 22-16,21-22 0,-21 21 0,21 1 15,0-1-15,0-21 0,-21 21 16,21 1-16,-21-1 0,21 0 0,0-20 16,0-1-16,0 21 0,0-21 15,21 0-15,0-21 0,0 0 16,0 0-16,0 0 0,1 0 16,-1 0-16,0 0 0,0-21 15,0 0-15,0 0 0,1 0 16,-1 0-16</inkml:trace>
  <inkml:trace contextRef="#ctx0" brushRef="#br0" timeOffset="22727.48">19452 1863 0,'-21'21'16,"0"0"-16,0 0 15,21 0-15,0 1 0,0-1 16,0 0 0,21-21-16,0 0 0,21 0 0,-21 0 15,1 0-15,-1 0 0,21 0 16,-21-21-16,0 21 0,1-21 0,-1 21 15,0-22-15,0 1 0,-21 0 16,0 0-16,0 0 0,0 0 16,-21-1-16,0 22 15,0-21-15,-1 21 16,1 0-16,0 0 0,-21 0 16,21 0-16,-1 21 0,1 1 0,0-1 15,21 0-15,-21 0 16,21 21-16,0-20 0,0-1 0,0 0 15,0 0-15,0 0 16,21 0-16,0 1 0,0-1 16,22-21-16,-22 21 0</inkml:trace>
  <inkml:trace contextRef="#ctx0" brushRef="#br0" timeOffset="23071.3">20299 2096 0,'0'0'15,"-21"0"17,21 21-32,0 0 15,0 0-15,0 0 0,0 0 0,0 1 16,0-1-16,0 21 0,0 0 15,0-20-15,0 20 0,0 0 16,-22 1-16,22-1 0,0 0 0,-21-21 16,21 22-16,0-1 0,0-21 15,0 22-15,0-22 0,-21 0 0,21 0 16,0 0-16,0 0 0,-21-21 16,21 22-16,0-44 31,0 1-31,0 0 15,0 0-15,0 0 0</inkml:trace>
  <inkml:trace contextRef="#ctx0" brushRef="#br0" timeOffset="23366.87">19897 2434 0,'0'0'0,"-22"0"0,1 0 0,42 0 31,22 0-31,-22 0 16,0 0-16,21 0 0,-20 0 15,20 0-15,0 0 0,1-21 0,-22 21 16,21 0-16,0-21 0,1 21 16,-1 0-16,-21 0 0,22-21 0,-22 21 15,0 0-15,0 0 16,0-21-1,0 21 32,1 0-47</inkml:trace>
  <inkml:trace contextRef="#ctx0" brushRef="#br0" timeOffset="23755.65">21230 2138 0,'0'0'0,"0"-21"16,0 0 0,-21 21 15,21 21-31,-21 0 15,21 0-15,0 0 0,0 0 16,0 1-16,-21-1 0,21 21 0,0 0 16,-22-20-16,22 20 0,0 0 15,0 1-15,0-1 0,0-21 16,-21 21-16,21-20 0,0 20 16,-21-21-16,21 0 0,0 0 0,0 1 15,0-1-15,0 0 16,0-42 31,0 0-47,0-1 0,0 1 15,0 0-15,0 0 16,0 0-16</inkml:trace>
  <inkml:trace contextRef="#ctx0" brushRef="#br0" timeOffset="24019.5">20913 2519 0,'21'0'47,"0"-21"-47,0 21 0,0 0 15,0-21-15,1 21 0,-1 0 16,0-22-16,0 22 15,0 0-15,0 0 0,1 0 0,-22-21 0,21 21 16,0 0-16,0 0 16,-21-21-16,21 21 0,0 0 15,-21-21-15,0 0 0,22 21 16,-22-21-16,0-1 0,21 22 16,-21-21-16</inkml:trace>
  <inkml:trace contextRef="#ctx0" brushRef="#br0" timeOffset="24623.15">21526 1461 0,'22'0'31,"-1"0"-15,0 21-16,0-21 15,0 21-15,22 0 0,-22 0 0,0 0 16,21 1-16,-21 20 0,22-21 16,-22 21-16,21 1 0,1-1 0,-22 0 15,21 1-15,-21-1 0,0 22 16,1-22-16,-1 0 0,0 22 0,-21-22 16,0 0-16,0 22 0,0-22 15,0 1-15,0 20 0,0-21 0,0 22 16,-21-22-16,0 22 0,-1-22 15,-20 0-15,0 1 0,-1-1 16,1 0-16,0 1 0,-22-22 0,1 21 16,20-21-16,-20 22 0,21-22 15,-1 0-15,1 0 0,0 0 0,20 1 16,-20-1-16,21 0 0,0-21 0,0 21 16,-1-21-16,22 21 15,-21-21-15,42 0 47,-21-21-31,22 21-1,-1-21-15,-21 0 16</inkml:trace>
  <inkml:trace contextRef="#ctx0" brushRef="#br0" timeOffset="26032.17">5207 4149 0,'-21'21'0,"42"-21"47,0-21-47,0 0 16,-21-1-16,21 22 0,1-21 15,-22 0-15,0 0 16,0 0-16,0 0 0,-22 21 16,1 0-16,0 0 0,-21 0 15,-1 0-15,1 0 0,0 0 16,-1 21-16,-20 0 0,-1 0 15,22 0-15,-21 0 0,-1 1 0,1 20 0,20-21 16,1 0-16,0 22 16,20-22-16,1 0 0,0 0 0,21 0 15,-21 0-15,21 1 0,0-1 16,21 0-16,0-21 0,0 0 16,1 21-16,-1-21 0,21 21 15,0-21-15,-20 0 0,20 0 0,0 21 16,1-21-16,-1 0 15,-21 22-15,21-22 0,-20 21 0,20-21 0,-21 21 16,21-21-16,-20 21 0,-1 0 16,0 0-16,-21 1 0,0-1 15,0 0-15,0 0 16,0 0-16,-21 0 0,0 1 0,-1-1 16,1 0-16,0 0 0,-21 0 15,-1 0-15,22 1 0,-21-1 0,0 0 16,-1-21-16,1 21 0,0 0 15,20-21-15,-20 0 0,0 21 0,21-21 16,-1 0-16,1 0 0,21-21 16,0 0-1,0 0-15,0 0 0,0 0 16,21-1-16,1 1 0,-1 0 16,0 21-16,0-21 0,21 21 15,-20 0-15,-1 0 0,0 0 0,21 0 16,-21 0-16,1 0 0,-22 21 15,21 0-15,-21 0 0,21 22 16,-21-22-16,0 21 0,0 1 0,0-1 16,-21 0-16,0 1 0,-1-1 15,1 21-15,0-20 0,0-1 0,0 0 16,0 1-16,-1 20 0,1-20 16,21-22-16,0 21 0,-21 0 0,21 1 15,0-22-15,0 21 16,0-21-16,0 1 0,0-1 0,21 21 0,0-21 15,1 0-15,-1 1 0,0-22 16,0 21 0,0-21-16,0 0 0,1 0 0,-1 0 15,0 0-15,0 0 0,0-21 16,0-1-16,-21 1 0,22 0 16,-1 0-16,-21 0 0,21 0 0</inkml:trace>
  <inkml:trace contextRef="#ctx0" brushRef="#br0" timeOffset="26863.14">6519 6033 0,'0'0'0,"21"-22"0,1 22 16,-22-21-16,21 0 0,0 0 0,0 21 16,-21-21-16,21 0 0,0-1 15,1 1-15,-1 0 0,0 0 16,-21 0-16,21 0 0,0-1 0,0 1 15,-21 0-15,0 0 0,0 0 16,-21 0 0,0 21-16,0 0 15,0 0-15,0 21 0,-22-21 0,22 21 16,0 0-16,-21 0 0,20 0 16,-20 1-16,21-1 0,0 0 0,0 21 15,21-21-15,0 1 0,0-1 16,0 0-16,0 0 0,0 0 0,0 22 15,0-22-15,21-21 0,0 21 16,0 0-16,0 0 0,0 0 0,22 1 16,-22-22-16,21 21 15,-21 0-15,22 0 0,-1-21 0,-21 21 16,22 0-16,-1 1 0,-21-22 0,0 21 16,0 0-16,-21 0 0,0 0 15,0 0-15,0 1 0,-42-1 16,21 0-16,-21-21 0,-1 21 15,1 0-15,0 0 0,-22-21 0,22 0 16,-22 22-16,22-22 0,0 0 0,-1 0 16,1 0-16,0 0 0,20 0 15,-20-22-15,21 1 0,0 21 0,0-21 16,-1 0-16,22 0 16,0 0-16,0-1 15,0 1-15,0 0 16,22 21-1,-1 0-15,0 0 0,0-21 16,0 21-16,0-21 0,22 21 16,-22-21-16,21 21 0,1-22 15,-1 22-15</inkml:trace>
  <inkml:trace contextRef="#ctx0" brushRef="#br0" timeOffset="27405.85">7493 5842 0,'0'0'0,"0"-21"0,0 0 0,0 0 15,0-1-15,-21 22 16,0 0-16,-1 0 16,1 0-16,0 0 0,0 22 15,0-1-15,21 0 0,-21 21 0,-1-21 16,1 22-16,21-1 0,0-21 15,0 22-15,0-1 0,0 0 16,0-21-16,0 22 0,0-22 16,0 21-16,0-21 0,0 22 0,0-22 0,21 0 15,-21 0-15,22 0 0,-1 1 16,0-22-16,21 0 0,-21 21 16,1-21-16,-1 0 0,21 0 0,-21 0 15,0-21-15,22 21 0,-22-22 16,21 1-16,-21 0 0,22 0 0,-22 0 15,0 0-15,0-1 0,0-20 16,1 21-16,-1-21 0,-21-1 0,0 1 16,0 0-16,0-22 0,0 22 0,-21-1 15,-22 1-15,22 0 0,0 21 16,-21-22-16,-1 22 0,22 0 16,-21 0-16,-1 21 0,22 0 0,-21 0 15,21 0-15,0 0 0,-1 0 16,1 21-16,0 0 0,0 0 15,21 22-15,-21-22 0,21 0 0,0 21 16,0-21-16,0 1 0,0 20 0,0-21 16,0 0-16,0 0 0,0 1 15,0-1-15,21-21 0,0 21 0,0 0 16,0-21-16,1 0 0,-1 0 16,21 0-16,0 0 0,1 0 0</inkml:trace>
  <inkml:trace contextRef="#ctx0" brushRef="#br0" timeOffset="27727.18">8467 5630 0,'0'0'0,"-22"0"31,1 22-31,21-1 16,-21 21-16,21-21 0,0 22 0,0-22 15,0 21-15,0 0 16,0 1-16,0-1 0,0 0 0,0 1 0,0 20 16,0-20-16,0-1 15,0 0-15,0 1 0,0-1 0,0 0 16,0 1-16,0-22 0,0 21 0,0 0 16,0-20-16,0-1 0,0 0 15,-21 0-15,21 0 0,0-42 31,21 0-15,-21 0-16,0 0 0,21-1 0,0-20 16,1 0-16,-22 21 0</inkml:trace>
  <inkml:trace contextRef="#ctx0" brushRef="#br0" timeOffset="28024.01">8530 5736 0,'-21'0'15,"42"0"-15,-63-21 0,21 0 16,21 0-16,0 0 0,0-1 16,0 1-16,21 21 15,0-21-15,0 21 0,21 0 0,-20 0 16,20 0-16,0 0 0,-21 0 0,1 0 16,-1 21-16,0 0 0,0 1 15,-21-1-15,0 21 0,0-21 16,0 22-16,0-22 0,0 0 15,-21 21-15,0-21 0,0 1 0,-1-1 16,-20 0-16,21 0 0,0 0 0,0-21 16,-1 21-16,1 1 0,0-22 15,0 0-15,21 21 0,0-42 32,0-1-32</inkml:trace>
  <inkml:trace contextRef="#ctx0" brushRef="#br0" timeOffset="28628.41">11091 5207 0,'0'0'16,"0"-42"-16,21-1 0,-21 22 0,22-21 15,-22 0-15,0-1 0,0 22 0,0-21 16,0-1-16,0 22 0,0 0 16,0 0-16,-22 0 0,1 21 0,0 0 15,-21 0-15,21 21 16,-1 0-16,-20 0 0,21 22 0,-21-1 15,-1 21-15,1 1 0,21-1 16,-22 1-16,22-1 0,-21 22 0,21-21 16,-22 41-16,22-20 0,0 0 15,0-1-15,-21 1 0,20 0 0,1-1 16,0 1-16,0 0 0,21-1 0,0 1 16,-21-21-16,21 20 0,0-20 15,0-1-15,0-20 0,0 20 0,21-21 16,0 1-16,0-22 0,0 0 0,1 0 15,20 0-15,-21-21 16,21 0-16,1 0 0,-1 0 0,-21 0 0,22 0 16,-1-21-16,0 0 0,1 0 15,-22-21-15,21 20 0,0-20 0,-20 0 16</inkml:trace>
  <inkml:trace contextRef="#ctx0" brushRef="#br0" timeOffset="28887.78">11430 5292 0,'0'0'0,"-21"0"0,0 0 16,21 21-16,0 0 0,0 0 15,-22 0-15,22 1 0,0-1 16,0 0-16,-21 0 0,21 0 15,0 0-15,0 1 0,0-1 16,0 0-16,0 0 16,0-42 15</inkml:trace>
  <inkml:trace contextRef="#ctx0" brushRef="#br0" timeOffset="29116.64">11620 5334 0,'-21'0'15,"21"21"-15,0 0 16,-21-21-16,21 22 0,0-1 16,-21 0-16,21 0 15,0 0-15,0 0 0,0 1 0,0-1 16,0 0-16,0 0 0,-21 0 15,21 0-15,0 1 0,0-1 16,0 0-16,21-21 16,0 0-1,0 0-15</inkml:trace>
  <inkml:trace contextRef="#ctx0" brushRef="#br0" timeOffset="29435.75">12298 5313 0,'0'0'0,"0"-21"0,0 0 15,0 42 32,-21 0-47,21 0 0,0 21 0,-22-20 16,22 20-16,0 0 0,0 1 0,0-1 15,0 21-15,0-20 0,-21 20 16,21-20-16,-21-1 0,21 21 0,0-20 16,0-1-16,-21 0 0,0-20 15,21 20-15,0-21 0,0 21 0,0-20 16,-21-1-16,21 0 0,21-21 47,-21-21-47,21 0 0,0-1 15</inkml:trace>
  <inkml:trace contextRef="#ctx0" brushRef="#br0" timeOffset="29711.49">12615 5376 0,'0'0'16,"0"-42"-16,0 0 0,0 21 0,0-1 0,0 1 15,0 42 16,0 1-31,0 20 0,0-21 16,0 21-16,0 22 0,0-22 0,0 22 16,0-22-16,0 22 0,0-1 0,0-21 15,0 22-15,0-22 0,-21 1 16,21-1-16,-21 0 0,21-21 16,0 22-16,0-22 0,0 0 0,0 0 15,0 0-15,0 1 16,-21-22-1,21-22-15,0 1 16</inkml:trace>
  <inkml:trace contextRef="#ctx0" brushRef="#br0" timeOffset="29920.52">12234 5863 0,'21'0'31,"22"0"-31,-22 0 16,0 0-16,0 0 0,22 0 0,-22 0 15,21 0-15,0-21 0,-20 21 16,-1 0-16,21-21 0,-21 0 0,0 21 16,1-21-16,20 21 0,-21-22 0,0 22 15,0 0-15,-21-21 0</inkml:trace>
  <inkml:trace contextRef="#ctx0" brushRef="#br0" timeOffset="30332.28">12848 5906 0,'0'0'15,"0"21"-15,21-21 0,0 0 16,1 0-16,-1 0 0,0 0 15,0 0-15,0-21 0,0-1 0,22 22 16,-22-21-16,0 0 0,0 0 0,22 21 16,-43-21-16,21 0 0,0-1 15,-21-20-15,0 21 0,0 0 0,0 0 16,0-1-16,0 1 0,0 0 16,-21 0-16,0 0 0,-1 21 15,1 0-15,0 0 0,0 0 0,0 0 16,-22 21-16,22 0 0,-21 21 15,21-20-15,0 20 0,-1 0 0,1 1 16,0-1-16,0 0 0,0-21 0,21 22 16,0-1-16,0-21 0,0 22 15,0-22-15,0 0 0,0 0 0,0 0 16,0 0-16,0 1 0,21-22 16,0 0-16,0 21 0,22-21 15,-22 0-15,0 0 0,21 0 0,-21 0 16,22-21-16,-22 21 0,21-22 15,1 1-15,-22 0 0,21 0 0,0 0 16,1-22-16</inkml:trace>
  <inkml:trace contextRef="#ctx0" brushRef="#br0" timeOffset="30623.49">13758 5144 0,'0'0'0,"-21"0"0,0 0 0,21 21 16,0 0-16,-21 21 0,0-21 16,21 22-16,-22-1 0,22 0 0,0 22 15,0-22-15,0 22 0,-21-22 16,21 22-16,-21-1 0,21-21 0,0 1 16,0 20-16,-21-20 0,21-1 0,-21-21 15,21 21-15,-21 1 0,21-22 16,0 0-16,0 0 0,-22 0 0,22 1 15,-21-1-15,42-42 32,1 21-17,-22-22-15,21 1 0,0 0 0,0 0 16</inkml:trace>
  <inkml:trace contextRef="#ctx0" brushRef="#br0" timeOffset="30911.32">14012 5313 0,'0'0'0,"0"-42"0,0-22 16,0 43-16,0 42 31,0 0-31,0 0 0,0 1 16,-21 20-16,21 0 0,0 22 16,-21-22-16,21 22 0,-21-22 0,21 21 15,0 1-15,-21-22 0,21 22 0,-22-22 16,22 0-16,-21 1 15,21-1-15,-21 0 0,21-20 0,0 20 16,0-21-16,-21 0 0,21 0 0,-21 1 16,42-22 15,0-22-31,0 1 16,0 0-16,1 0 0,20 0 15,-21 0-15</inkml:trace>
  <inkml:trace contextRef="#ctx0" brushRef="#br0" timeOffset="31258.77">14287 5736 0,'0'21'15,"0"1"1,0-1-16,-21 0 0,0 0 0,21 0 16,-21 22-16,21-22 0,-21 0 15,0 0-15,21 21 0,0-20 0,0-1 16,0 0-16,0 0 0,0 0 0,0 0 15,21-21 1,0 0-16,0 0 0,0 0 16,22 0-16,-22 0 0,0 0 15,21-21-15,-21 21 0,1-21 16,-1 0-16,0 0 0,0 0 0,0-1 16,0-20-16,-21 21 0,0-21 0,0 20 15,0-20-15,0 21 0,0 0 16,0 0-16,0-1 0,0 1 0,-21 21 15,0 0-15,0 0 16,0 0-16,0 21 0,-1 1 16,1-22-16,21 21 0,-21 0 0,0-21 15,0 21-15</inkml:trace>
  <inkml:trace contextRef="#ctx0" brushRef="#br0" timeOffset="31911.39">15473 5927 0,'21'0'15,"0"0"1,0 0-16,0-21 0,-21-1 15,22 1-15,-1 0 0,0 0 0,0 0 16,0-22-16,-21 22 0,21-21 16,1 21-16,-1-22 0,-21 1 0,21 21 15,-21-21-15,21 20 0,-21 1 0,0 0 16,0 0-16,0 0 16,0 42 15,0 21-31,0-21 0,0 22 0,0-1 15,0 0-15,0 1 0,0 20 0,0-20 16,-21 20-16,21 1 0,0-22 16,0 21-16,-21 1 0,21-1 0,0 22 15,0-21-15,0 20 0,0-20 0,0 20 16,0 1-16,0-21 0,-21-1 16,21 22-16,-22-43 0,22 22 15,0-22-15,-21 0 0,0 1 0,21-1 0,-21 0 16,0-21-16,0 1 15,-1-1-15,22 0 0,-21 0 0,0-21 16,0 0-16,0 0 0,0 0 16,-1-21-16,22 0 15,-21 0-15,21-1 0,0 1 16,0 0-16,0-21 0,0 21 0,0-22 16,0 1-16,0 0 0,21-1 0,1-20 15,-1-1-15</inkml:trace>
  <inkml:trace contextRef="#ctx0" brushRef="#br0" timeOffset="32136.26">15727 5228 0,'0'-21'0,"0"42"0,0-63 0,-21 21 15,21 0-15,21 42 63,-21 0-48,21 0-15,0 0 16,0 0-16,-21 1 0,21-1 0</inkml:trace>
  <inkml:trace contextRef="#ctx0" brushRef="#br0" timeOffset="33523.23">16129 5715 0,'0'0'0,"21"0"0,0 0 0,0 0 15,1 0-15,-1 0 0,-21-21 16,21 21-16,0-21 0,0 0 16,0-1-16,1 1 0,-1 0 15,-21 0-15,0-21 0,0 20 16,0 1-16,0 0 0,0 0 0,0 0 15,0 0-15,-21 21 0,-1 0 0,1 0 16,0 0-16,-21 0 0,21 0 16,-1 21-16,-20 0 0,21 21 0,0-21 15,0 22-15,-1-22 0,1 21 16,0 1-16,21-22 0,0 21 0,0-21 16,0 22-16,0-22 0,0 0 0,0 0 15,0 0-15,21 0 16,0-21-16,1 0 0,-1 0 15,0 0-15,21 0 0,-21 0 16,1-21-16,-1 0 0,0 0 16,21 0-16,-21 0 0,1-1 0,-1 1 15,0-21-15,0 21 0,0-22 16,-21 1-16,0 21 0,21-21 0,-21 20 16,0 1-16,0 0 0,0 0 15,0 42 1,0 0-1,0 0-15,0 1 0,0-1 16,0 0-16,22 21 0,-22-21 0,0 1 16,0 20-16,21-21 0,-21 0 15,21 0-15,-21 1 0,21-1 16,0 0-16,0 0 0,1-21 16,-1 0-16,0 0 15,0 0-15,0 0 0,0 0 0,1-21 16,-22 0-16,21 21 0,-21-21 0,21-1 15,-21 1-15,0-21 0,0 21 16,21-22-16,-21 1 0,21 21 0,-21-21 16,0 20-16,0-20 0,0 21 15,0 0-15,21 0 0,-21-1 0,0 44 32,0-1-32,0 0 15,0 0-15,0 0 0,0 0 16,0 1-16,0 20 0,0-21 15,0 0-15,0 22 0,0-22 0,0 0 16,0 0-16,0 0 0,22 0 0,-1 1 16,-21-1-16,21 0 0,0-21 15,0 21-15,0-21 0,1 0 0,-1 0 16,0 0-16,0 0 16,0 0-16,0-21 0,1 21 15,-22-21-15,0 0 0,21-1 0,0 1 16,-21-21-16,21 21 15,-21-22-15,0 22 0,0-21 0,0 21 16,21-22-16,-21 22 0,0 0 0,21 0 16,-21 0-16,0 0 0,0-1 15,22 22-15,-1 0 0,0-21 16,0 21-16,0 0 0,0 0 16,1 0-16,-1 0 0,0 0 0,21 0 15,-21 0-15,22 0 0,-22 0 0,21 0 16,-21 0-16,22 0 0,-22 0 15,0-21-15,21 21 0,-20 0 16,-1 0-16,0 0 16,-42 0 15,0 0-31,-1 0 0,1 0 16,0 21-16,-21 0 0,21-21 0,-1 22 15,1-1-15,0 0 0,0 21 16,0-21-16,0 1 0,-1-1 0,1 21 15,21-21-15,0 22 0,-21-22 0,21 0 16,0 0-16,0 0 0,0 0 16,0 1-16,0-1 0,0 0 0,21-21 15,-21 21-15,21-21 16,1 0-16,-1 0 0,0 0 0,0 0 16,0-21-16,0 21 0,1-21 15,-1 0-15,0 21 0,0-22 0,-21 1 16,21 0-16,0-21 0,1 21 15,-1-1-15,-21-20 0,0 21 0,21-21 16,-21 20-16,21-20 0,-21 21 16,0 0-16,0 0 0,0-1 0,0 1 15,0 42 1,0 1 0,0-1-16,0 0 0,0 21 0,0-21 15,0 1-15,0-1 0,0 0 16,0 0-16,0 0 0,0 0 15,0 1-15,0-1 0,0 0 16,0 0-16,21-21 16,0 0-16,1 0 15,-1 0-15,0 0 16,-21-21-16,21 0 0,0 0 0,0-1 16,1 1-16</inkml:trace>
  <inkml:trace contextRef="#ctx0" brushRef="#br0" timeOffset="33787.61">18309 4932 0,'0'0'16,"-21"0"-16,0 0 0,0 0 15,-1 0-15,22 21 16,0 0-16,0 0 15,0 1-15,0-1 0,0 0 16,0 0-16,0 0 0,0 0 0,0 1 16,0-1-16,0 0 0,0 0 15,0 0-15,0 0 16</inkml:trace>
  <inkml:trace contextRef="#ctx0" brushRef="#br0" timeOffset="34003.48">18415 5038 0,'0'0'0,"-21"0"32,21 21-32,-21 0 15,21 0-15,0 0 16,0 1-16,0-1 0,-22 0 15,22 0-15,0 0 0,0 0 0,0 1 16,0-1-16,0 0 16,22-21 15</inkml:trace>
  <inkml:trace contextRef="#ctx0" brushRef="#br0" timeOffset="34416.25">18584 4614 0,'0'-21'0,"0"42"0,0-84 16,-21 63-16,21-21 0,0 0 16,21 21-1,0 0 1,1 21-16,20 0 0,0 0 0,1 0 15,-1 22-15,-21-22 0,21 21 16,1 0-16,-22 22 0,21-22 0,-21 22 16,1-1-16,-1 1 0,-21-1 15,0 1-15,0-1 0,0 1 0,0-1 16,-21 1-16,-22 20 0,1-20 16,0-1-16,-1-20 0,1 20 15,-22 1-15,22-22 0,0 0 0,-22 1 0,22-1 16,0-21-16,-1 22 15,1-22-15,0 0 0,20 0 0,-20 0 16,21-21-16,0 0 0,0 21 0,42-42 47,0 0-47,0 21 0,0-21 0,0 0 16,22 0-16,-22-1 0,21 1 15,1 0-15,-1 0 0</inkml:trace>
  <inkml:trace contextRef="#ctx0" brushRef="#br0" timeOffset="34672.1">19537 5503 0,'0'-21'16,"-21"21"-1,-1 0 1,22 21 31,0 1-47,0-1 16,0 0-1,0 0-15,0 0 0,0 0 16</inkml:trace>
  <inkml:trace contextRef="#ctx0" brushRef="#br0" timeOffset="34870.99">19494 5990 0,'0'0'0,"0"43"16,-21-22-1,0 0-15,0 0 0,21 0 16,-21 0-16,0-21 0,-1 22 0,1-1 15,0 0-15,0 0 16,0-21-16,-22 21 0,22-21 0,0 21 16,0-21-16,0 0 0,0 22 0,-1-22 15,-20 0-15,21 0 0,0 21 0</inkml:trace>
  <inkml:trace contextRef="#ctx0" brushRef="#br0" timeOffset="36134.76">4508 7874 0,'0'-21'15,"-21"21"1,0 0-16,0 0 15,0 0-15,0 0 16,-1-21-16,1 21 0,0-21 16,21-1-1,0 1-15,0 0 16,0 0-16,0 0 0,21 0 16,0-1-16,1 1 0,20 0 0,0 21 15,1-21-15,-1 0 0,0 21 16,1-21-16,-22 21 0,21 0 0,0 0 15,-20 0-15,-1 0 0,0 0 16,0 0-16,-21 21 0,0 0 16,0 0-16,0 0 0,-21 0 15,0 1-15,0 20 0,-1-21 0,-20 21 16,0 1-16,21-1 0,-22 0 16,22 22-16,-21-22 0,21 1 0,-1-1 15,1 0-15,21 1 16,0-1-16,0 0 0,0-21 0,0 1 15,0-1-15,0 0 0,21 0 0,1-21 16,-1 0-16,21 0 0,0 0 16,1 0-16,-1 0 0,0 0 0,1 0 15,-1-21-15,0 21 0,-20-21 16,20 0-16,-21-1 0,0 1 0,0 0 16,1 21-16,-22-21 0,0 0 15,0 0-15,-22 21 16,1 0-16,0 0 0,0 21 15,0 0-15,0 0 16,-1 0-16,1 0 0,0 1 0,0 20 16,0-21-16,21 21 0,0 1 15,0-1-15,0-21 0,0 22 0,0-1 16,0 0-16,0 1 0,0-1 0,0 0 16,0 1-16,0-1 0,0-21 15,0 21-15,0-20 0,0 20 0,0-21 16,-21 0-16,-1 0 0,1-21 15,0 22-15,0-22 0,0 0 0,0 0 16,-1 0-16,1 0 0,0 0 0,0 0 16,0-22-16,0 1 0,-1 0 15,1-21-15,0 21 0,0-43 16,21 22-16,0-22 0</inkml:trace>
  <inkml:trace contextRef="#ctx0" brushRef="#br0" timeOffset="38355.53">7451 10414 0,'0'0'16,"0"-21"-16,0 0 31,0 0-15,0-1-1,0 1-15,0 0 0,0 0 16,0 0 0,0 0-16,0-1 15,0 1-15,0 0 16,0 0-1,0 0 1,0 42 47,0 0-63,0 0 0,0 0 15,0 1-15,0-1 0,0 0 16,0 0-16,0 0 0,0 22 0,0-22 15,-22 21-15,22-21 0,0 22 16,0-22-16,0 0 0,0 0 0,0 21 16,0-20-16,0-1 0,0 0 15,22 0-15,-1-21 16,0 0-16,0 0 16,0 0-16,0 0 15,1 0-15,-22-21 0,21 21 16,0-21-16,-21 0 0,21-1 15,0 1-15,-21 0 0,21 0 16,-21 0-16,22 0 0,-22-22 0,21 22 16,0-21-16,-21-1 0,0 22 0</inkml:trace>
  <inkml:trace contextRef="#ctx0" brushRef="#br0" timeOffset="38903.6">7578 9546 0,'0'-21'16,"-22"21"-1,1 0 1,21 21-16,0 0 16,-21 1-16,21-1 15,0 0-15,0 0 0,0 0 0,0 0 16,0 1-16,0-1 16,0 0-16,0 0 0,0 0 0,21 0 15,0 1-15,1-22 16,-1 0-16,0 0 0,0 0 15,0 0-15,0 0 0,1-22 16,-22 1-16,21 21 0,-21-21 16,21 0-16,-21 0 0,0 0 15,0-1-15,0 1 0,0 0 16,-21 0-16,0 21 16,21-21-16,-22 21 0,1 0 0,0 0 15,0 0-15,0 0 0,0 0 16,-1 21-1,22 0-15,-21-21 0,21 21 16,0 0-16,0 1 0,0-1 16,0 0-16,0 0 0,0 0 15,0 0-15,21 1 16,1-1-16,-1-21 16,0 0-16,0 21 0,21-21 0</inkml:trace>
  <inkml:trace contextRef="#ctx0" brushRef="#br0" timeOffset="39363.72">8382 10139 0,'0'0'0,"-21"21"16,0-21-1,21 21 1,21-21 31,0 0-47,0 0 0,0 0 15,0 0-15,1 0 0,-1 0 16,0 0-16,0 0 0,0 0 16,0 0-16,1 0 0,-1 0 15,0 0-15,0 0 0,-21-21 16,21 21-16,0 0 16</inkml:trace>
  <inkml:trace contextRef="#ctx0" brushRef="#br0" timeOffset="39715.51">8467 10393 0,'0'0'0,"-22"21"16,44-21 15,-1 0-15,0 0-16,0 0 15,0 0-15,0 0 0,1-21 16,-1 21-16,0 0 0,0 0 16,0-21-16,0 21 15,1 0 1,-1 0 31,0 0-47,0 0 15,0-21-15,0 21 16,1 0-16,20-22 0</inkml:trace>
  <inkml:trace contextRef="#ctx0" brushRef="#br0" timeOffset="40635">9588 9970 0,'0'0'0,"0"-43"16,0 22-16,0 0 15,-21 21 32,0 0-47,21 21 16,-21 0-1,0 0-15,21 1 0,-21-1 16,21 0-16,0 0 0,0 0 0,-22 0 16,1 1-16,21-1 0,-21 0 15,21 0-15,0 0 0,-21 0 0,21 22 16,-21-22-16,21 0 0,0 0 15,0 0-15,0 1 0,0-1 0,0 0 16,0 0-16,0 0 0,0 0 16,0 1-16,0-1 15,21-21-15,0 0 0,-21 21 16,21-21-16,0 0 0,1 0 16,-1 0-16,0 0 0,0 0 15,0 0-15,0 0 0,1-21 16,20 21-16,-21-21 0,0 21 0,0-22 15,1 22-15,-22-21 0,21 0 16,0 0-16,0 21 0,-21-21 0,21 0 16,-21-1-16,21 1 0,1 0 0,-22 0 15,0 0-15,0 0 0,21-22 16,-21 22-16,0 0 0,0 0 0,0 0 16,0-1-16,0 1 15,0 0-15,0 0 0,-21 0 0,21 0 0,-22-1 16,1 1-16,0 0 0,0 21 15,21-21-15,-21 0 0,0 21 16,-1 0-16,22-21 0,-21 21 0,0 0 16,0 0-16,0 0 0,0 0 15,-1 0-15,1 21 16,0-21-16,0 21 0,0 0 16,0 0-16,-1 0 0,1 1 15,21-1-15,-21 0 0,21 0 0,-21 0 16,0 0-16,21 1 0,0-1 0,0 0 15,-21 0-15,21 21 16,0-20-16,-22-1 0,22 0 0,0 0 16,0 0-16,0 0 0,0 1 15,0-1-15,0 0 0,0 0 0,22 0 16,-1-21-16,0 21 0,-21 1 0,21-22 16,0 0-16,0 0 15,1 0-15,-1 0 0,0 0 16,0 0-16,0 0 0,0 0 15,1 0-15,-22-22 0,0 1 16,21 21-16,0 0 16,-21-21-16,21 21 15,-21-21-15,0 0 16,21 21-16</inkml:trace>
  <inkml:trace contextRef="#ctx0" brushRef="#br0" timeOffset="41288.03">12023 9885 0,'0'-21'0,"0"0"0,0-1 15,21 1-15,-21 0 0,21 0 16,-21 0-16,0 0 16,0 42 15,0 0-15,0 0-16,0 0 0,0 22 0,-21-22 15,0 21-15,21 0 0,-22 1 0,1-22 16,21 21-16,-21 1 0,21-1 15,0-21-15,0 21 0,-21-20 0,21 20 16,0-21-16,0 0 0,0 0 16,0 1-16,21-22 0,-21 21 0,21-21 15,0 0-15,1 0 0,-1 0 0,0-21 16,0 21-16,0-22 16,0 1-16,-21 0 0,22 0 15,-1 0-15,0-22 0</inkml:trace>
  <inkml:trace contextRef="#ctx0" brushRef="#br0" timeOffset="41655.37">12255 9356 0,'0'0'0,"-21"0"0,0 0 0,0 0 0,0 21 15,0 0-15,-1 0 0,1 0 16,21 1-16,0-1 15,0 0-15,0 0 16,21 0-16,1-21 16,-1 0-16,0 0 0,0 0 15,0 0-15,0-21 0,1 0 0,-1 21 16,0-21-16,0 21 0,0-21 16,-21-1-16,0 1 0,0 0 15,0 0-15,0 0 0,-21 0 16,0 21-1,0 0-15,0 0 0,-1 0 16,1 0-16,0 21 0,0-21 0,21 21 16,0 0-16,0 0 0,-21 0 15,21 1-15,0-1 0,0 0 0,0 0 16,21 0-16,0 0 16,0-21-16,0 22 0,22-1 0,-22 0 15</inkml:trace>
  <inkml:trace contextRef="#ctx0" brushRef="#br0" timeOffset="42147.15">13695 9652 0,'0'0'0,"-21"0"15,-1 0-15,1 0 16,21 21-16,-21-21 16,0 21-16,0 1 0,21-1 15,-21 0-15,-1 0 0,-20 0 0,21 22 16,-21-22-16,20 0 0,-20 0 16,0 0-16,-1 0 0,1 1 0,0-1 15,-1 0-15,1 0 0,0 0 0,-1 0 16,22-21-16,0 22 0,0-22 15,0 0-15,21 21 16,21-21 0,0 21-16,21-21 0,-20 0 15,20 0-15,0 0 0,1 0 16,-1 21-16,0-21 0,1 0 0,-1 0 16,0 21-16,1-21 0,-1 0 0,0 0 15,-21 21-15,22-21 0,-22 0 16,0 0-16,0 0 0,-21 22 0,21-22 15,1 0 1,-22-22 31,21 1-47,0 0 0,0 21 16,0-21-16</inkml:trace>
  <inkml:trace contextRef="#ctx0" brushRef="#br0" timeOffset="42455.48">14478 9673 0,'-21'0'15,"42"-21"16,0 21-31,0 0 0,0 0 16,1 0-16,-1 0 0,21 0 16,-21-21-16,0 21 0,1 0 0,-1 0 15,0 0-15,0 0 0,0 0 16,0 0-16,-42 0 62,0 0-62,0 0 0,0 21 0,21 0 16</inkml:trace>
  <inkml:trace contextRef="#ctx0" brushRef="#br0" timeOffset="42684.35">14457 9885 0,'0'0'0,"-21"0"0,21 21 0,21-21 31,0 0-15,0 0-16,0 0 0,0 0 16,1 0-16,-1 0 0,0 0 15,0 0-15,0 0 0,-21-21 16,21 21 0,1 0-16,-22-21 15,21 21 1,0-21-16</inkml:trace>
  <inkml:trace contextRef="#ctx0" brushRef="#br0" timeOffset="43500.01">15727 9462 0,'-21'0'0,"42"0"0,-42-22 0,21 1 16,0 0 0,0 0-1,0 0-15,21 0 16,0 21-1,0 0-15,0 0 0,0-22 0,1 22 16,-1 0-16,0 0 0,21 0 16,-21 0-16,1 0 0,-1 0 0,0 0 15,0 22-15,-21-1 16,0 0-16,0 0 0,0 0 16,0 0-16,0 1 0,-21-1 0,0 0 15,0 0-15,-1 0 0,1 0 16,-21 1-16,21-1 0,0 0 0,-22 0 15,22 0-15,-21-21 0,21 21 16,-1 1-16,1-22 0,0 0 0,0 0 16,42 0 31,0 0-47,0 0 0,1-22 15,-1 22-15,0 0 0,0-21 16,0 21-16,0 0 0,1 0 0,20 0 15,-21-21-15,0 21 0,0 0 16,1 0-16,-1 0 0,0 0 0,0 0 16,0 21-16,0 0 0,1-21 0,-1 22 15,0-1-15,0 0 0,-21 0 16,0 0-16,21 0 0,-21 1 16,0-1-16,0 0 15,0 0-15,0 0 0,0 0 0,0 1 16,-21-22-16,21 21 0,-21 0 0,0-21 15,0 21-15,-22-21 0,22 0 16,0 21-16,-21-21 0,-1 0 0,22 0 16,0 21-16,-21-21 0,20 0 0,-20 0 15,21 22-15,0-22 0,0 0 16,-1 0-16,-20 0 0,21 0 16,0 0-16,21 21 0,-21-21 15,-1 0 63,1 0-62</inkml:trace>
  <inkml:trace contextRef="#ctx0" brushRef="#br0" timeOffset="45351.93">12319 10922 0,'0'-21'31,"0"0"-31,0 0 16,0-1-1,-21 1 16,0 21-31,-1 0 16,1 0-16,0 21 16,21 1-16,-21-22 15,0 21-15,21 0 0,-21 0 0,-1 0 16,22 0-16,-21 1 0,0 20 0,21-21 16,-21 21-16,0-20 0,21 20 15,0-21-15,0 21 0,0 1 0,0-22 16,0 21-16,0-21 0,0 22 15,0-22-15,0 0 0,0 0 16,0 0-16,21 1 0,-21-1 0,21-21 16,0 21-16,0-21 0,1 0 15,-1 21-15,0-21 0,0 0 0,0 0 16,0 0-16,1 0 0,20 0 0,-21 0 16,0-21-16,0 0 0,1 21 15,20-21-15,-21-1 0,0 1 0,0 21 16,1-21-16,-1 0 0,0 0 15,0 0-15,0-1 0,-21-20 0,0 21 16,0 0-16,0-22 0,0 22 0,0 0 16,0-21-16,0 21 0,-21-22 15,0 22-15,0-21 0,21 21 16,-21-22-16,-1 22 0,1 0 0,0 0 16,0 0-16,0-1 0,0 22 15,-1 0-15,1-21 0,0 21 0,0 0 16,0 0-16,0 0 0,-1 21 15,1 1-15,0-1 0,0 0 0,21 0 16,-21 0-16,0 22 0,-1-22 0,22 21 16,-21-21-16,21 22 0,-21-1 15,21-21-15,-21 21 0,21 1 0,0-22 16,0 0-16,0 21 0,0-20 16,0-1-16,0 0 0,21 0 15,0-21-15,-21 21 0,21-21 0,1 21 16,-1-21-1,0 0-15,0 0 0,0-21 16,0 0-16,22 21 0,-22-21 16,0 0-16</inkml:trace>
  <inkml:trace contextRef="#ctx0" brushRef="#br0" timeOffset="46007.55">14012 10837 0,'-21'0'15,"21"-21"-15,-21 21 16,0 0 31,21 21-47,-21-21 0,-1 22 16,22-1-16,-21 0 0,0 0 15,21 0-15,-21 0 0,0 1 0,0-1 16,-22 0-16,22 21 0,0-21 15,-21 1-15,20 20 0,-20-21 0,21 0 16,-21 0-16,20 1 0,-20-1 0,21 0 16,0 0-16,0-21 0,-1 0 15,1 21-15,21-42 32,0 0-32,21 0 15,1 21 1,-1 0-16,0 0 0,0 0 0,21 0 15,-20 0-15,20 0 0,-21 0 16,21 0-16,-20 0 0,20 0 0,-21 0 16,21 0-16,-20 0 0,20 0 0,-21 21 15,0-21-15,0 0 0,1 0 16,-1 21-16,0-21 0,-21 21 0,21-21 16,0 0-16,-21 21 15,0-42 48,21 21-48,-21-21-15,22 0 0,-1 0 16,0 21-16,0-21 0</inkml:trace>
  <inkml:trace contextRef="#ctx0" brushRef="#br0" timeOffset="46367.38">14838 10901 0,'0'0'0,"21"0"31,0 0-15,0 0-16,0 0 0,1 0 15,-1 0-15,0 0 0,0 0 16,0 0-16,0 0 0,1 0 16,-1 0-16,0 0 15,0 0-15,0 0 31</inkml:trace>
  <inkml:trace contextRef="#ctx0" brushRef="#br0" timeOffset="46651.22">14859 11070 0,'0'0'0,"0"21"0,-21-21 16,42 0 15,0 0-15,0 0-16,0 0 0,1 0 15,-1 0-15,0 0 16,0 0-16,0 0 15,-21-21-15,21 21 16,1 0 0,-22-21-1,21 0 1,0 21 0,0-21-16</inkml:trace>
  <inkml:trace contextRef="#ctx0" brushRef="#br0" timeOffset="47611.23">15960 10732 0,'0'0'0,"-22"-22"0,1 22 15,21-21-15,-21 21 16,21-21-16,0 0 16,0 0-1,0 0-15,21 21 16,0 0-1,1 0-15,20 0 0,-21 0 16,0 0-16,0 0 0,22 0 0,-22 0 16,0 0-16,0 0 0,0 21 15,1-21-15,-1 21 0,0-21 0,-21 21 16,0 0-16,0 0 16,0 1-16,0-1 0,-21 0 15,0 0-15,-1-21 0,1 21 0,-21 0 16,21 1-16,0-22 0,-22 21 15,22 0-15,0-21 0,-21 21 0,20 0 16,1-21-16,0 0 0,0 21 0,0-21 16,0 0-16,-1 0 15,22 22-15,22-22 47,-1 0-47,0 0 0,0-22 16,0 22-16,0 0 0,1 0 15,-1 0-15,0 0 0,0 0 0,0 0 16,0 0-16,1 0 0,-1 0 0,0 0 16,0 0-16,0 0 0,0 0 15,1 0-15,-1 22 16,0-22-16,0 21 16,-21 0-1,0 0 1,0 0-1,0 0-15,-21-21 0,21 22 0,-21-22 16,0 21-16,-1-21 0,-20 21 0,21-21 16,0 21-16,-22 0 0,22-21 15,0 21-15,-21-21 0,21 22 0,-1-22 16,1 21-16,-21-21 0,21 0 0,0 0 16,-1 21-16,1-21 0,0 0 15,0 0-15,0 0 0,0 0 16,-1 0-16,1 0 15,42 0 110,1 0-109,-1 0-16,0 0 16,0 0-16,0-21 0,0 21 15,1 0-15</inkml:trace>
  <inkml:trace contextRef="#ctx0" brushRef="#br0" timeOffset="58279.21">16933 10816 0,'-21'0'16,"21"21"203,0 1-204,0-1 1,0 0 0,0 0-16,0 0 15,0 0-15,0 1 16,0-1 0,0 0-16,0 0 15,0 0 1,0 0-16,0 1 15,0-1 1,0 0-16,0 0 16,0 0-1,0 0-15,0 1 16,0-1 0,21-21-1,-21 21-15,0 0 16,21 0-1,1-21 79,-1 0-94,0 0 16,0-21-1,0 21-15,0-21 0,1 0 0,20 21 16,-21-21-16,21-1 0,1 1 0,-1 0 16,0 0-16,22-21 15,-22 20-15,22 1 0,-1 0 0,-20-21 16,20 21-16,-21-1 0,22 1 0,-22 0 16,1 0-16,20 0 0,-21 0 15,1-1-15,-1 1 0,0 21 0,1-21 16,-1 0-16,0 0 0,-20 21 0,20-21 15,0-1-15,-21 22 0,1-21 16,20 0-16,-21 21 0,0-21 0,0 21 16,1-21-16,-1 21 0,0 0 0,0 0 15,0-21-15,0 21 16,1 0-16,-22-22 0,21 22 16,0 0 15,0 0 188,-21-21 31,-21 21-235</inkml:trace>
  <inkml:trace contextRef="#ctx0" brushRef="#br0" timeOffset="60800.58">13674 3366 0,'0'0'0,"21"-22"16,-21 1 0,0 0-1,0 0 1,21 21-16,-21-21 0,0 0 16,21-1-16,-21 1 15,0 0-15,0 0 16,21 21-1,-21 21 48,0 0-63,0 0 0,0 1 0,0-1 16,-21 0-16,21 0 0,0 0 15,0 0-15,0 1 0,0 20 16,0-21-16,0 21 0,0-20 0,-21-1 15,21 21-15,0-21 0,0 22 16,-21-22-16,21 21 0,0-21 0,0 22 16,0-22-16,-21 21 0,21-21 15,-22 22-15,22-1 0,0-21 0,0 21 16,0 1-16,-21-1 0,21-21 16,-21 22-16,21-1 0,0 0 0,0-21 15,-21 22-15,21-22 0,-21 21 0,21-21 16,0 22-16,-21-22 0,21 0 15,0 21-15,0-20 0,-22-1 0,22 0 16,-21 0-16,21 0 0,0 0 16,0 1-16,0-1 0,0 0 15,-21-21-15,21 21 0,0 0 0,0 0 16,-21-21-16,21 22 0,0-1 16,0 0-1,0 0-15,0 0 16,0 0-1,0 1 1,0-1 15,0 0-15,0 0 0,0 0-1,0-42 79,0 0-78,0 0-1,0 0-15,0-1 16</inkml:trace>
  <inkml:trace contextRef="#ctx0" brushRef="#br0" timeOffset="61423.74">13271 4530 0,'0'0'0,"0"-21"0,-21 21 0,0 0 15,21-22 1,-21 22-16,21-21 31,21 21 0,0 0-15,0 21-16,1 1 16,-1-22-16,-21 21 0,21 0 0,0 0 15,0 0-15,-21 0 16,21-21-16,-21 22 0,22-1 0,-22 0 15,21 0-15,-21 0 0,21 0 16,-21 1-16,21-1 0,-21 0 16,0 0-16,0 0 0,0 0 15,0 1-15,21-22 16,-21 21-16,21-21 78,1 0-62,-22-21-1,0-1 1,0 1 0,21 21-16,-21-21 0,21 0 15,0 0-15,0 0 0,0-1 16</inkml:trace>
  <inkml:trace contextRef="#ctx0" brushRef="#br0" timeOffset="61855.2">14076 4466 0,'0'0'0,"21"-21"15,-21 0-15,21 21 16,-21-21-16,-21 21 78,21 21-78,-21 0 0,0-21 0,-1 21 16,1 0-16,0-21 0,-21 22 0,21-1 15,-22 0-15,22 0 0,-21 0 16,-1 0-16,1 22 0,21-22 0,-21 0 15,-1 0-15,22 0 0,0 1 0,0-1 16,-22 0-16,43 0 0,-21-21 16,21 21-16,-21-21 0,21 21 0,-21-21 109</inkml:trace>
  <inkml:trace contextRef="#ctx0" brushRef="#br0" timeOffset="63111.61">23114 8551 0,'0'-21'16,"0"0"0,0 0-1,0 0-15,0 0 16,21-1-16,-21 1 16,21 21-1,-21 21 1,0 1-16,0-1 15,0 0-15,0 0 0,0 0 0,0 22 16,0-22-16,0 21 16,0 0-16,0 1 0,0-1 0,-21 0 15,21 1-15,0-1 0,0-21 16,-21 22-16,21-1 0,0-21 0,0 0 16,0 22-16,0-22 0,0 0 0,0 0 15,0 0-15,21-42 47,0 0-47,-21 0 0,21 0 16,-21-1-16,22 1 0,-1 0 15</inkml:trace>
  <inkml:trace contextRef="#ctx0" brushRef="#br0" timeOffset="63442.91">23537 8424 0,'0'0'0,"0"-21"0,21 21 0,-21-21 15,0 42 17,0 0-32,0 1 15,0-1-15,0 21 0,0-21 16,0 0-16,0 22 0,0-22 0,0 21 15,0 1-15,0-22 0,0 21 16,0 0-16,0-20 0,0 20 0,-21-21 16,21 0-16,0 0 0,0 1 15,0-1-15,0 0 0,0 0 0,-21 0 16,0-21 0,21-21 15,-21 21-31,21-21 0,-21 0 15,21 0-15</inkml:trace>
  <inkml:trace contextRef="#ctx0" brushRef="#br0" timeOffset="63711.75">23199 8890 0,'0'0'0,"-22"0"15,44 0 16,-1 0-15,0 0-16,0-21 0,0 21 16,0-21-16,22 21 0,-22 0 0,0-21 15,0 21-15,0 0 0,1 0 16,-1-22-16,0 22 16,0 0-1,0 0 1,0 0-1,1 0-15,-1 0 16</inkml:trace>
  <inkml:trace contextRef="#ctx0" brushRef="#br0" timeOffset="64139.78">23770 8827 0,'0'0'15,"21"0"1,0 0-1,1 0 1,-1 0-16,0 0 0,0 0 16,0 0-16,0-22 15,1 22-15,-22-21 0,21 21 0,0-21 16,-21 0-16,0 0 0,21 21 16,-21-21-16,0-1 0,0 1 15,0 0-15,0 0 16,-21 21-16,0 0 15,0 0-15,-1 0 16,1 0-16,0 0 0,0 21 16,0 0-16,21 0 15,-21-21-15,21 43 0,-22-22 0,22 0 16,-21 21-16,21-20 0,0-1 16,0 21-16,0-21 0,0 0 0,0 1 15,0 20-15,0-21 0,0 0 16,0 0-16,21 1 0,1-22 15,-22 21-15,21-21 0,0 0 16,0 0-16,0 0 16,0 0-16,1 0 0,-1 0 15,0 0-15,0-21 16,0-1-16,0 1 0,-21 0 16</inkml:trace>
  <inkml:trace contextRef="#ctx0" brushRef="#br0" timeOffset="64475.57">24299 8509 0,'0'0'0,"0"-21"0,0 0 0,-21 21 16,21-21 0,-21 21-1,21 21-15,0 0 16,0 0-16,0 0 0,0 0 15,0 22-15,-21-22 0,21 21 0,0 1 16,0-22-16,-21 21 0,21 0 16,0 1-16,0-22 0,0 21 0,0-21 15,-22 1-15,22-1 0,0 0 0,0 0 16,0 0-16,-21 0 0,42-21 47,-21-21-32,22 0-15,-1 0 0,-21 0 16,0 0-16,21-22 16,0 22-16,0 0 0</inkml:trace>
  <inkml:trace contextRef="#ctx0" brushRef="#br0" timeOffset="64779.4">24447 8488 0,'0'0'0,"0"-21"0,0 0 15,0-1-15,0 44 47,0-1-47,0 0 0,0 0 16,0 0-16,0 0 0,0 22 16,0-22-16,0 0 0,0 21 0,0-20 15,0-1-15,0 21 0,0-21 16,0 0-16,0 1 0,0 20 0,0-21 15,0 0-15,0 0 0,0 1 0,0-1 16,0 0-16,-21-21 16,21 21-16,21-42 47,1 0-47,-1 0 0</inkml:trace>
  <inkml:trace contextRef="#ctx0" brushRef="#br0" timeOffset="65179.18">24659 8805 0,'0'22'16,"0"-1"-16,-21 0 0,21 0 0,-21-21 15,21 21-15,0 0 0,0 1 16,-21-1-16,21 0 0,0 0 15,0 0-15,0 0 16,0 1 0,21-22-16,0 0 15,0 0-15,0 0 0,0 0 16,1 0-16,-1 0 0,0-22 16,0 1-16,0 21 0,0-21 0,-21 0 15,22 0-15,-1 0 16,-21-1-16,0 1 0,0 0 0,0-21 15,0 21-15,-21-1 0,-1 1 16,1 0-16,0 21 0,0 0 16,0 0-16,0 0 0,-1 0 15,1 0-15,0 0 16,0 21-16,0-21 0,0 21 0,21 1 16,-22-1-16,22 0 0,0 0 15,22-21 1</inkml:trace>
  <inkml:trace contextRef="#ctx0" brushRef="#br0" timeOffset="65919.75">25231 9038 0,'-22'-21'0,"22"0"15,0 0 1,0 0-16,0-1 0,0 1 16,0 0-16,0 0 15,0 0-15,0 0 0,0-1 0,0 1 16,0 0-16,0 0 15,0 0-15,0 0 16,0 42 15,0 0-31,0 0 0,0 0 16,0 0-16,0 22 0,0-22 16,0 21-16,0-21 0,0 22 0,0-1 15,0 0-15,0-20 0,0 20 0,0 0 16,0 1-16,0-1 0,0-21 15,0 21-15,0 1 0,0-1 0,0-21 16,0 22-16,22-1 0,-22-21 16,0 21-16,0 1 0,0-22 0,0 0 15,0 21-15,0-20 0,0-1 0,0 0 16,0 0-16,0 0 16,-22 0-16,22 1 0,-21-1 0,0-21 15,0 0-15,0 0 0,0 0 16,-1 0-16,1 0 15,0 0-15,0 0 0,0 0 16,0 0-16,21-21 0,-22 21 16,22-22-16,-21 22 0,21-21 15,-21 0-15,21 0 16,0 0 0,0 0-16,21-1 15,0 1-15,1 0 0</inkml:trace>
  <inkml:trace contextRef="#ctx0" brushRef="#br0" timeOffset="66219.36">25421 8488 0,'0'0'16,"-21"0"-16,0-21 0,0 21 15,21-21 1,0 42 31,0 0-32,0 0-15,21-21 16,-21 21-16,21 0 0,0-21 16</inkml:trace>
  <inkml:trace contextRef="#ctx0" brushRef="#br0" timeOffset="66823.53">25887 8827 0,'0'0'0,"0"-22"15,0 1 1,0 0-16,0 0 16,0 0-16,0 0 15,0-1-15,0 1 16,0 0-1,-21 21-15,-1 0 0,1 0 16,0 0-16,0 0 16,0 21-16,0 0 0,-1 1 0,22-1 15,-21 0-15,0 0 0,0 0 16,0 22-16,21-22 0,0 21 0,-21-21 16,21 0-16,0 1 0,0-1 0,0 0 15,0 0-15,0 0 16,21-21-16,0 0 15,0 0-15,0 0 0,0 0 16,1 0-16,-1 0 0,0-21 16,0 0-16,0 0 15,0 0-15,-21-1 0,0 1 16,22 0-16,-22 0 0,21 0 0,-21-22 16,0 22-16,0 0 0,0 0 0,21 0 15,-21 0 1,0 42-1,0 0-15,0 0 16,0 0-16,0 0 0,0 1 0,0-1 16,21 0-16,-21 0 0,0 0 15,0 0-15,0 1 0,21-1 0,-21 0 16,0 0-16,21 0 0,1-21 16,-1 0-1,0 0 1,0 0-1,0-21-15,0 0 0</inkml:trace>
  <inkml:trace contextRef="#ctx0" brushRef="#br0" timeOffset="67103.37">26247 8678 0,'0'0'0,"-22"0"16,1 0-16,21 22 47,0-1-47,0 0 0,0 0 15,0 0-15,0 0 16,0 1-16,0-1 0,0 0 0,0 0 16,0 0-16,0 0 0,0 1 0,0-1 15,0 0-15,0 0 16,21-21 31,-21-21-47</inkml:trace>
  <inkml:trace contextRef="#ctx0" brushRef="#br0" timeOffset="67371.31">26437 8700 0,'0'0'15,"0"-22"-15,-21 44 47,0-22-31,0 21-16,21 0 0,-22 0 16,1 0-16,21 0 0,-21 1 0,0-1 0,21 0 15,-21 0-15,0 0 0,21 0 16,-22 1-16,22-1 0,0 0 15,-21-21 1,21 21-16,21-21 16,1 0-1,-22-21-15,21 21 0</inkml:trace>
  <inkml:trace contextRef="#ctx0" brushRef="#br0" timeOffset="67949.22">26818 8784 0,'0'0'16,"0"-21"-16,0 0 0,0 0 16,0 0-16,0-1 0,0 1 15,0 0 1,-21 21-1,0 0-15,0 21 16,-1 0-16,1-21 0,21 22 0,-21 20 16,0-21-16,0 0 15,0 0-15,21 1 0,-22 20 0,22-21 16,-21 0-16,21 0 0,-21 1 16,21-1-16,0 0 0,0 0 15,0 0 1,21-21-16,0 0 0,1 0 15,-1 0-15,0-21 0,-21 0 16,21 21-16,0-21 0,-21 0 16,21-1-16,1 22 0,-22-42 0,21 21 15,0 0-15,-21 0 0,21-1 16,0-20-16,-21 21 0,0 0 0,21 0 16,1 21-16,-22-22 15,0 44 1,0-1-16,0 0 0,0 0 15,0 0-15,0 0 0,0 1 0,0 20 16,0-21-16,0 0 0,0 22 16,0-22-16,0 0 0,0 0 0,0 0 15,21 0-15,-21 1 16,21-22-16,0 0 0,0 0 0,22 0 16,-22 0-16,0 0 0,0 0 0,0 0 15,0-22-15,22 22 0,-22-21 16,0 0-16,0 0 15,0 0-15,-21 0 0,22-1 0</inkml:trace>
  <inkml:trace contextRef="#ctx0" brushRef="#br0" timeOffset="68815.64">22183 8615 0,'0'0'0,"-22"-42"15,1 42 1,21-22-16,-21 22 47,21 22-32,0-1 1,-21 0-16,21 0 0,0 0 0,0 0 16,0 1-16,0 20 0,0-21 0,0 21 15,0-20-15,0 20 0,0-21 16,0 0-16,0 22 0,0-22 0,0 0 15,0 0-15,0 0 0,0 0 16,0 1-16,0-1 0,0 0 0,0 0 16,0 0-1,0-42 32,0 0-31,21 21-16,-21-21 0,21 0 15</inkml:trace>
  <inkml:trace contextRef="#ctx0" brushRef="#br0" timeOffset="69591.21">22500 8869 0,'-21'0'32,"0"0"-17,0 0 1,21 21-1,0 0-15,0 0 16,-22-21-16,22 22 0,-21-22 16,21 21-16,0 0 0,0 0 15,0 0 1,21-21 15,1 0-31,-1 0 16,0-21-1,-21 0-15,21 21 0,-21-21 0,0 0 16,0-1 0,0 1-16,0 0 0,0 0 15,-21 21 17,0 0-32,0 21 15,21 0-15,0 0 16,-22 1-16,22-1 15,0 0-15,0 0 16,0 0 0,22-21-1,-1 0 1,0-21-16,-21 0 16,0 0-1,0 0-15,0-1 16,0 1-1,0 42 32,-21-21-47,21 22 16,-21-22-16,21 21 16,0 0-1,0-42 32</inkml:trace>
  <inkml:trace contextRef="#ctx0" brushRef="#br0" timeOffset="73939.48">15621 6668 0,'0'-22'0,"21"22"16,-21-21 15,0 42 78,21-21-109,-21 22 16,21-1-16,-21 0 16,22-21-16,-22 21 15,21-21-15,-21 21 0,21 0 16,0 1-16,-21-1 0,21 0 16,0 0-1,1 0-15,-1 0 0,0 1 16,-21-1-16,21-21 0,0 21 15,0 0-15,1 0 16,-1 0-16,0 1 16,0-22-16,-21 21 0,21-21 15,-21 21-15,21-21 16,1 21-16,-1-21 0,-21 21 0,21-21 16,0 21-16,0-21 0,-21 22 0,21-22 15,1 0-15,-22 21 0,21-21 16,0 0-16,0 21 0,0-21 0,0 21 15,1-21-15,-1 0 16,0 21-16,0-21 0,0 0 16,0 21-16,1-21 0,-1 0 15,0 22-15,0-22 16,0 21-16,0-21 0,1 0 16,-1 21-16,0 0 15,0-21-15,0 21 0,0-21 16,1 21-16,-1-21 0,0 22 15,0-22-15,0 21 0,0-21 16,1 21-16,-1-21 0,0 21 0,0-21 16,0 21-16,0-21 0,1 21 0,-1-21 15,0 0-15,-21 22 0,21-22 16,0 0-16,0 0 0,1 21 16,-1-21-16,0 0 0,0 21 0,21-21 15,-20 0-15,20 21 0,0-21 16,-21 0-16,22 0 0,-22 0 0,0 21 15,0-21-15,22 0 0,-22 0 0,0 21 16,0-21-16,21 0 16,-20 0-16,20 22 0,-21-22 0,21 0 15,-20 0-15,20 21 0,-21-21 0,21 0 16,1 0-16,-22 21 0,21-21 16,-21 21-16,22-21 0,-22 0 0,0 0 15,21 0-15,-20 21 0,-1-21 16,0 0-16,0 0 0,0 0 15,0 0 1,1 0 0,-1 0-16,0 0 15,0 0 1,0 0 0,0 0-16,-21-21 0,22 21 15,-1 0-15,0 0 0,0 0 16,0 0-16,22 0 0,-1 0 0,0 0 15,1 21-15,-1-21 0,21 0 0,-20 0 16,-1 21-16,0-21 0,1 0 16,-22 0-16,21 0 0,1 0 0,-22 22 15,21-22-15,-21 0 0,0 0 0,1 0 16,-1 0-16,0 0 16,0 0-16,0 0 15,-21-22-15,21 22 16,1-21-16,-1 21 31,0-21-31,0 21 0,-21-21 16,21 21-16,0 0 0,-21-21 15,22 21-15,-1 0 0,0 0 16,0 0-16,21 0 0,-20 0 0,20 0 16,0-21-16,-21 21 0,22 0 15,-1 0-15,-21 0 0,22 0 0,-22 0 16,0 0-16,0 0 0,0-22 0,0 22 15,-21-21-15,22 21 0,-1 0 16,-21-21-16,21 21 16,0-21-16,0 0 0,0 21 15,-21-21-15,22 21 0,-1-22 16,0 1-16,0 0 16,0 21-16,-21-21 0,21 0 15,1 21-15,-1-21 0,0-1 16,-21 1-16,21 21 0,0-21 15,0 0-15,1 0 0,-1 0 16,0-1-16,0 1 16,0 21-16,-21-21 0,21 0 0,1 0 15,-1 0-15,-21-1 16,21 1-16,0 21 0,0-21 0,-21 0 16,21 21-16,-21-21 0,22 0 15,-1-1-15,0 22 0,-21-21 16,21 0-16,-21 0 15,21 0-15,0 21 0,-21-21 0,0-1 16,22 22-16,-1-21 0,0 0 16,-21 0-16,21 21 0,-21-21 0,21 0 15,-21-1-15,0 1 0,21 0 0,1 0 16,-22 0-16,0 0 0,21-1 16,0 1-16,-21 0 0,21 0 15,-21 0-15,0 0 0,21-1 0,-21-20 16,21 21-16,-21 0 0,0 0 15,22-22-15,-22 22 0,21 0 0,-21 0 16,21 0-16,-21-1 0,0 1 16,21 0-16,-21 0 0,21 0 0,-21 0 15,0-1-15,0 1 0,21 0 0,-21 0 16,0 0-16,22 0 0,-22-22 16,21 22-16,-21 0 0,0 0 0,0 0 15,21-1-15,-21-20 0,0 21 16,0 0-16,21 0 0,-21-22 0,21 22 15,-21 0-15,21 0 0,-21-22 16,0 22-16,0 0 0,22 0 16,-22-21-16,21 20 0,-21 1 0,0 0 15,0-21-15,21 21 0,-21-1 0,21 1 16,-21 0-16,0-21 0,0 21 16,21-1-16,-21-20 0,21 21 0,-21-21 15,22 20-15,-22 1 0,0-21 16,0 21-16,21-22 0,-21 1 0,21 21 15,-21-21-15,21 20 0,-21-20 0,0 21 16,21-21-16,-21 20 0,21 1 16,-21-21-16,0 21 0,0 0 0,22-1 15,-22-20-15,21 21 16,-21 0-16,0-22 0,0 22 0,21 0 16,-21 0-16,21-21 0,-21 20 0,21 1 15,-21 0-15,0 0 0,0 0 16,0 0-16,0-1 0,0 1 0,0 0 15,21 0-15,-21 0 0,0 0 16,0-1-16,22 1 0,-22 0 16,0 0-16,0 0 15,0 0-15,0-1 32,0 1-32,0 0 15,0 0 1,0 0-16,21 21 15,-21-21-15,0-1 16,0 1 0,0 0-16,0 0 0,21 0 15,-21 0 1,21 21-16,-21-22 0,0 1 16,0 0-16,21 0 15,-21 0 1,21 21-16,-21-21 15,0-1 32,-21 22 31,0 0-62,0 0-16,0 0 16,21 22-16,-21-22 15,-1 21-15,1-21 16,21 21-16,-21-21 0,0 21 0,21 0 16,-21 0-16,0-21 0,21 22 15,-22-1-15,1 0 0,0-21 0,0 21 16,21 0-16,-21 0 0,0-21 15,21 22-15,0-1 0,-22-21 0,1 21 16,0 0-16,21 0 16,-21-21-16,21 21 15,-21-21 1,42-21 46,0 21-46,0-21-16,-21 0 16,21 21-16,1-21 0,-22 0 15,21 21-15,0-22 0,0 1 16,0 21-16,-21-21 0,21 21 16,1-21-16,-22 0 15,21 21-15,0-21 0,0-1 16,-21 1-16,21 21 15,0-21-15,-21 0 16,22 21 0,-22-21-16,21 21 15,-21-21 1,21 21 46,0 0-46,-21 21-16,21 0 16,-21 0-16,21-21 15,-21 21-15,0 0 0,22 1 16,-1-22-16,-21 21 0,21 0 16,0-21-16,-21 21 0,21 0 15,0 0-15,1-21 0,-22 22 0,21-1 16,0 0-16,0 0 0,-21 0 15,21 0-15,0-21 0,-21 22 0,0-1 16,22 0-16,-1 0 0,-21 0 16,0 0-16,21-21 0,-21 22 15,21-22 1,-21 21-16</inkml:trace>
  <inkml:trace contextRef="#ctx0" brushRef="#br0" timeOffset="77207.72">22542 4360 0,'0'-21'0,"22"21"16,-22-21-16,21 21 16,-21-21-1,21 21-15,-21-21 0,0 0 16,21 21-1,-21-22-15,0 44 63,0-1-63,0 0 0,0 0 16,-21 0-16,21 0 0,0 1 15,0-1-15,-21 0 0,21 0 0,-21 0 16,21 0-16,-22 1 0,22-1 0,0 21 15,0-21-15,0 0 16,0 1-16,0-1 0,0 0 16,0 0-16,22 0 15,-1-21 1,0 0-16,0 0 0,0 0 16,0 0-16,1 0 0,-1 0 15,0 0-15,0 0 0,0-21 16,0 21-16,1-21 0,-1 0 0,0 0 15,0-1-15,0 1 0,0 0 0,1 0 16</inkml:trace>
  <inkml:trace contextRef="#ctx0" brushRef="#br0" timeOffset="77675.46">22881 3874 0,'-21'-22'0,"0"22"16,0 0 0,-1 0-1,1 22-15,21-1 16,0 0-16,0 0 15,0 0 1,21-21 0,1 0-16,-1 0 15,0 0-15,0 0 0,0 0 16,0 0-16,1-21 0,-22 0 16,21 0-16,-21 0 15,21 21-15,-21-22 0,0 1 16,-21 21-1,0 0 1,-1 0-16,1 0 16,0 0-16,0 0 15,0 0-15,0 21 16,21 1-16,0-1 16,21 0-1,0 0-15,21-21 16,-21 21-16</inkml:trace>
  <inkml:trace contextRef="#ctx0" brushRef="#br0" timeOffset="78083.35">23664 4276 0,'0'-21'0,"-21"-1"15,0 22 1,0 0 15,21 22-31,0-1 0,-21-21 0,21 21 16,0 0-16,0 0 0,0 0 15,0 1-15,0 20 0,-22-21 0,22 0 16,0 0-16,0 1 0,-21-1 0,21 21 16,0-21-16,0 0 15,0 1-15,0-1 0,0 0 16,0 0-16,-21-21 16,21-21 30,21 0-46,-21 0 16</inkml:trace>
  <inkml:trace contextRef="#ctx0" brushRef="#br0" timeOffset="78416.16">23389 4509 0,'0'0'0,"-21"0"0,21-22 32,21 22-17,0 0 1,0 0-16,1 0 0,-1 0 16,21-21-16,-21 21 0,0 0 15,1 0-15,-1 0 0,0 0 0,21 0 16,-21 0-16,1 0 0,-1 0 15,0 0-15,0 0 16,-21-21-16,21 21 63,0 0-63,1 0 15,-1 0-15,0-21 0</inkml:trace>
  <inkml:trace contextRef="#ctx0" brushRef="#br0" timeOffset="78822.94">24426 4212 0,'0'0'16,"0"-21"-16,0 42 62,0 0-46,0 1-16,0-1 0,0 0 0,0 0 16,0 0-16,0 0 0,0 1 15,-21 20-15,21-21 0,0 0 0,-21 0 16,21 1-16,0-1 0,0 0 15,0 0-15,0 0 16,-21 0-16,21 1 31,0-44 32,0 1-48</inkml:trace>
  <inkml:trace contextRef="#ctx0" brushRef="#br0" timeOffset="79315.66">24215 4466 0,'-22'0'0,"1"0"16,42 0 31,1 0-47,-1 0 0,0 0 15,0 0-15,0 0 0,0 0 0,1 0 16,-1 0-16,0 0 0,0 0 15,0 0-15,0-21 0,1 21 0,-1 0 16,0 0-16,0 0 0,0 0 16,0 0-1,1 0 1,-22-21 93,-22 21-46,1 21-48</inkml:trace>
  <inkml:trace contextRef="#ctx0" brushRef="#br0" timeOffset="80975.66">21738 5842 0,'-21'0'0,"0"0"15,0 0 1,-1 0-16,1 0 0,21-21 31,21 21 1,22 0-17,-22 0-15,0 0 16,21 0-16,1 21 0,-1-21 0,0 0 15,1 0-15,-1 0 0,0 0 16,1 0-16,-22 0 0,21 0 0,1 0 16,-22 0-16,0 0 0,0 0 0,0 0 15,0 0-15,-42 0 47,0 0-47,0 0 16,0 0-16,0 0 0,-1 0 15,1 0-15,21 21 0,-21-21 0,0 0 16,0 0-16,-22 0 16,22 0-16,0 21 0</inkml:trace>
  <inkml:trace contextRef="#ctx0" brushRef="#br0" timeOffset="81255.49">21738 5927 0,'0'21'47,"21"-21"-47,0 0 16,1 0-16,-1 0 0,21 0 15,-21 0-15,22 0 0,-1 0 0,-21 0 16,21 0-16,1 0 0,-1 0 16,-21 0-16,0 0 0,1 0 15,-1 0-15,0 0 0,0 0 0,-21-21 31,0 0 1,0-1-17,0 1-15,0 0 16</inkml:trace>
  <inkml:trace contextRef="#ctx0" brushRef="#br0" timeOffset="81680.25">22225 5630 0,'0'0'0,"-21"-21"16,21 42 31,0 1-47,0-1 0,21 0 16,0-21-16,0 21 15,0-21-15,1 21 0,20-21 0,-21 0 16,0 0-16,22 21 15,-22-21-15,0 0 0,21 0 0,-21 0 0,1 0 16,-1 0 0,0 0-16,-21 22 15,0-1 1,-21 0-16,0 0 16,-1-21-16,1 21 0,0 0 0,0 1 15,-21-1-15,20 0 0,1 0 16,0 0-16,-21 0 0,21 1 0,-1-1 15,1-21-15,0 21 0,0 0 16,0 0-16,0 0 0,-1 1 16,22-1-1,22-21 32,-1 0-47,0 0 0,0 0 16,0-21-16,22-1 0</inkml:trace>
  <inkml:trace contextRef="#ctx0" brushRef="#br0" timeOffset="82099">23326 5715 0,'21'0'16,"-42"0"-16,42-21 0,-21 0 0,0 0 15,0 42 32,0 0-47,0 21 16,0-21-16,0 1 0,0-1 15,0 0-15,0 21 0,0-21 16,0 1-16,0-1 0,0 0 16,-21 0-16,21 0 0,0 0 0,0 1 15,0-1-15,0 0 0,0 0 16,0 0 0,21-21-1,0 0-15,0 0 16,0-21-16,0 0 15,1 21-15,-1-21 0,-21 0 16,21-1-16,0 1 0,0 0 16,0 0-16</inkml:trace>
  <inkml:trace contextRef="#ctx0" brushRef="#br0" timeOffset="82499.78">23537 5313 0,'0'0'0,"-21"0"0,0 0 0,0 0 0,0 0 15,-1 0-15,1 0 0,0 0 16,0 0-16,21 21 16,0 0-1,0 0-15,21-21 31,0 0-31,0 0 16,1 0-16,-1 0 0,0 0 16,-21-21-16,21 21 0,-21-21 15,0 0-15,0 0 16,0 0-16,-21 21 16,0 0-1,0 0-15,-1 0 16,1 0-16,0 21 15,21 0-15,0 0 16,0 0 0,0 0-16,21-21 15,0 0-15,22 22 0,-22-22 16</inkml:trace>
  <inkml:trace contextRef="#ctx0" brushRef="#br0" timeOffset="82896.58">24363 5503 0,'-21'0'62,"21"22"-62,0-1 16,0 0-16,0 21 0,0-21 15,0 1-15,-22 20 0,22-21 0,0 21 16,0-20-16,-21 20 0,21-21 0,0 21 16,0-20-16,0-1 15,0 0-15,0 0 0,0 0 0,0 0 16,-21 1-16,21-1 0,0 0 15,0-42 32,21 21-47,-21-21 16,0-1-16,0 1 16,21 21-16</inkml:trace>
  <inkml:trace contextRef="#ctx0" brushRef="#br0" timeOffset="83215.39">24151 5821 0,'0'0'0,"21"-21"47,0 21-47,1 0 15,-1 0-15,0 0 0,0 0 0,0-21 16,0 21-16,1 0 0,-1 0 0,0 0 16,0 0-16,0 0 0,0-22 15,1 22-15,-1 0 47,0 0-16,0-21-15,0 21-16</inkml:trace>
  <inkml:trace contextRef="#ctx0" brushRef="#br0" timeOffset="83554.92">25188 5461 0,'0'0'0,"0"-21"15,0 42 17,0 0-17,0 0-15,0 22 0,0-22 16,-21 21-16,21 1 0,0-1 0,0 0 15,0 1-15,-21-1 0,21-21 16,-21 21-16,21 1 0,-21-22 16,21 21-16,-22-21 0,22 1 0,0-1 15,0 0-15,0 0 0,0 0 16,0 0-16</inkml:trace>
  <inkml:trace contextRef="#ctx0" brushRef="#br0" timeOffset="92287.33">23368 6414 0,'0'-22'78,"0"1"-47,0 0 0,-21 21-15,0 0 31,-1 0-32,1 21 1,0 0-16,0 1 16,21-1-16,-21 0 15,0 0-15,21 0 16,0 0-16,0 1 0,0-1 15,0 0-15,-22 0 0,22 0 16,0 0-16,0 1 16,0-1-16,0 0 15,0 0 1,22-21-16,-1 0 16,0 0-16,0 0 15,0 0-15,0 0 0,1 0 16,-1 0-16,0 0 0,0-21 15,-21 0-15,21 0 16,0 21-16,-21-22 0,0 1 0,22 0 16,-1 0-16,-21 0 15,0 0-15,0-1 0,0-20 0,0 21 16,0 0-16,0 0 0,0-1 16,0 1-16,0 0 15,-21 21-15,21-21 0,-22 21 16,1 0-16,0 0 15,0 0-15,0 0 0,0 21 16,21 0-16,-22-21 16,22 21-16,-21 1 0,21-1 15,0 0-15,0 0 0,0 0 16,0 0-16,0 1 16,21-22-16,1 0 0,-1 0 15,0 0-15,21 21 0</inkml:trace>
  <inkml:trace contextRef="#ctx0" brushRef="#br0" timeOffset="92739.07">24426 6435 0,'0'0'0,"0"-21"15,0-1 1,0 44 46,0-1-46,0 0-16,0 0 0,0 0 0,0 0 16,-21 1-16,21-1 15,0 0-15,0 0 0,0 0 16,0 0-16,-21-21 0,21 22 0,0-1 16,0 0-1,0 0 1,0-42 31,0 0-32</inkml:trace>
  <inkml:trace contextRef="#ctx0" brushRef="#br0" timeOffset="93087.11">24236 6604 0,'-21'0'15,"42"-21"17,0 21-32,0 0 0,0 0 15,0 0-15,1 0 0,-1-21 16,0 21-16,0 0 0,0 0 15,0 0-15,1 0 16,-1 0 0,0 0-16,0 0 109</inkml:trace>
  <inkml:trace contextRef="#ctx0" brushRef="#br0" timeOffset="93476.41">25082 6414 0,'0'-22'15,"0"1"1,0 42 31,0 1-47,0-1 0,0 0 15,0 0-15,0 0 0,0 0 0,0 1 16,0-1-16,0 0 16,0 0-16,0 0 0,0 0 15,-21 1-15,21-1 0,0 0 32,0-42 30</inkml:trace>
  <inkml:trace contextRef="#ctx0" brushRef="#br0" timeOffset="95416.25">7366 11769 0,'0'-21'31,"0"-1"-15,0 1 0,0 0-1,0 0 1,0 42 31,0 0-47,0 0 15,0 1-15,0-1 0,0 0 16,0 0-16,0 21 0,0-20 0,0 20 16,-21-21-16,21 21 0,0-20 15,0-1-15,0 21 0,0-21 16,0 0-16,0 1 0,0-1 0,0 0 15,0 0-15,0 0 16,21-21-16,0 0 16,0 0-1,0 0-15,1-21 0,-1 21 16,0-21-16,0 0 0,0 0 0,0-1 16,1 1-16,-1 0 0,-21 0 15,21-21-15,0 20 0</inkml:trace>
  <inkml:trace contextRef="#ctx0" brushRef="#br0" timeOffset="95875.98">7493 11176 0,'0'0'15,"-21"0"-15,0 0 0,-1 0 0,1 0 16,0 0-16,21 21 16,-21 0-16,21 1 15,0-1-15,0 0 16,0 0 0,21-21-1,0 0-15,0 0 16,1 0-16,-22-21 0,21 21 15,0-21-15,0 21 0,-21-21 0,21-1 16,0 1-16,-21 0 16,0 0-16,0 0 0,0 0 15,-21 21 1,0 0 0,0 0-1,0 21-15,21 0 16,-21 0-16,21 0 0,0 0 15,0 1-15,0-1 16,0 0-16,0 0 0,0 0 0,0 0 16,21 1-16,0-22 15,21 0-15,-21 0 0,1 21 0,20-21 16</inkml:trace>
  <inkml:trace contextRef="#ctx0" brushRef="#br0" timeOffset="96293.84">8467 11599 0,'0'0'15,"0"22"-15,-22-22 0,1 0 0,0 0 16,42 0 31,0 0-47,1 0 0,-1 0 16,0 0-16,0 0 0,0 0 15,0 0-15,1 0 0,-1 0 0,0 0 16,0 0-16,0 0 0,0 0 15,1 0-15,-1 0 16,-21-22-16,-21 22 47,-1 0-31,1 0-1,21 22-15</inkml:trace>
  <inkml:trace contextRef="#ctx0" brushRef="#br0" timeOffset="96599.66">8403 11853 0,'0'0'0,"-21"22"16,42-22 15,0 0-31,0 0 0,1 0 16,-1 0-16,0 0 15,0 0-15,0 0 0,0-22 0,1 22 16,-1 0-16,0 0 0,0 0 0,0 0 16,0-21-16,1 21 15,-1 0 1,0 0 31,-21-21-47</inkml:trace>
  <inkml:trace contextRef="#ctx0" brushRef="#br0" timeOffset="97671.35">9377 11748 0,'0'0'0,"21"-22"47,-21 1-47,21 21 15,0-21-15,-21 0 16,21 0-16,-21 0 0,22-1 16,-1 1-16,-21 0 0,21 0 15,-21 0-15,0 0 0,0-1 0,0 1 16,21 21-16,-21-21 0,0 0 15,21 21 17,-21 21-32,0 0 15,0 0-15,0 1 0,0 20 0,0-21 16,0 0-16,0 22 0,0-22 16,0 0-16,0 21 0,0-21 15,0 1-15,0-1 0,0 21 0,0-21 16,0 0-16,0 1 0,0 20 15,0-21-15,0 0 0,0 0 0,0 1 16,0-1-16,0 0 0,0 0 16,0 0-16,-21-21 0,21 21 15,-21-21-15,0 22 16,0-22-16,-1 21 16,1-21-16,0 0 0,0 0 15,0 0-15,-22 0 16,22 21-16,0-21 0,0 0 0,0 0 15,0 0-15,-1 0 0,1 0 16,21 21-16,-21-21 16,42 0 15,0 0-31,1 0 16,-1 0-16,0 0 0,0 0 15,0 0-15,0 0 0,22 0 0,-22 0 16,0 0-16,21 0 0,-20 0 0,-1 0 15,21-21-15,-21 21 0,0 0 16,22 0-16,-22-21 0,0 21 0,0 0 16,0 0-16,1 0 15,-22-21-15</inkml:trace>
  <inkml:trace contextRef="#ctx0" brushRef="#br0" timeOffset="98679.04">12044 12510 0,'0'0'0,"-21"0"0,-1 0 16,22 21-16,-21-21 16,42-21 15,1 21-31,-1-22 0,0 22 16,-21-21-16,21 0 0,0 0 0,0 21 15,1-21-15,-22 0 0,0-1 16,21 1-16,0 0 0,-21 0 0,0 0 15,0 0-15,21-1 0,-21 1 16,21 21 0,-21 21-1,0 1 1,0-1-16,0 0 0,0 0 16,0 21-16,0-20 0,0-1 15,0 21-15,0-21 0,0 22 16,0-22-16,0 0 0,0 21 0,0-21 15,0 22-15,0-22 0,0 21 0,0-21 16,0 22-16,0-22 0,0 0 16,0 0-16,0 0 0,0 1 0,0-1 15,0 0-15,0 0 0,0 0 16,0 0-16,-21-21 0,0 0 16,0 22-16,0-22 0,-1 0 15,1 0-15,0 0 0,0 0 16,0 0-16,0 0 0,-1 0 0,1 0 15,0 0-15,-21 0 0,21 0 16,-1 0-16,1 0 16,0 0-16,21-22 15,21 22 1,22 0-16,-22 0 16,21 0-16,-21 0 0,22-21 0,-1 21 15,0 0-15,1 0 0,-1-21 16,0 21-16,1 0 0,-1 0 0,0 0 15,1 0-15,-22-21 0,21 21 0,-21 0 16,0 0-16,1 0 0,-1 0 16,-21-21 15,21 0-15,-21-1-1,21 22-15,0-21 0,0 0 0,1 0 16,-1 0-16</inkml:trace>
  <inkml:trace contextRef="#ctx0" brushRef="#br0" timeOffset="99191.75">13970 12192 0,'-21'0'47,"21"21"-31,-21-21-16,-1 21 0,1 1 0,0-1 16,0 0-16,0 0 0,-22 0 15,22 0-15,-21 22 0,21-22 0,-22 0 16,22 0-16,-21 0 0,21 1 0,-22-1 15,22 0-15,0 0 16,0 0-16,0-21 0,0 21 0,21 1 16,21-22-1,0 0 1,0 21-16,0-21 0,22 0 0,-22 0 16,21 0-16,-21 0 0,22 0 15,-22 0-15,21 0 0,0 0 0,-20 0 16,20 0-16,0 0 0,-21 0 0,22 0 15,-22 0-15,21 0 0,-21 0 16,1 0-16,20 0 0,-21 0 0,0 0 16,0 0-16,1 0 15,-22 21 32,21-21-31,0-21-1,0 21-15</inkml:trace>
  <inkml:trace contextRef="#ctx0" brushRef="#br0" timeOffset="99515.01">14901 12234 0,'21'0'31,"1"0"-31,-1-21 0,0 21 0,0 0 16,0 0-16,0 0 0,1 0 15,-1 0-15,0 0 0,0 0 16,0 0-16,0 0 15,1 0-15,-1 0 32,-42 0-1,-1 0-15</inkml:trace>
  <inkml:trace contextRef="#ctx0" brushRef="#br0" timeOffset="99791.85">14944 12404 0,'-22'21'15,"22"0"1,22-21 31,-1 0-47,0 0 0,0 0 15,0 0-15,-21-21 16,21 21-16,1 0 0,-1 0 16,0-21-1,0 21-15,0 0 16,0 0-16,-21-21 0,22 21 16,-1-22-16,0 22 15,0-21-15</inkml:trace>
  <inkml:trace contextRef="#ctx0" brushRef="#br0" timeOffset="100644.87">15960 12086 0,'-22'-21'0,"44"42"0,-65-42 15,43 0-15,-21 21 0,21-21 16,-21 21-16,21-21 0,0-1 16,0 1-16,0 0 15,0 0-15,21 0 31,0 21-31,0 0 0,1 0 0,-1 0 16,0 0-16,0 0 0,0 0 16,0 0-16,1 0 0,-1 0 0,0 21 15,-21 0-15,21 0 0,-21 0 16,0 1-16,0-1 16,0 0-16,0 0 0,0 0 0,0 0 15,0 1-15,-21-1 0,0-21 0,0 21 16,-1 0-16,-20 0 0,21-21 15,0 21-15,0 1 0,-22-22 0,22 21 16,0-21-16,0 21 0,0-21 16,-1 21-16,44-21 62,-1 0-62,0 0 0,0 0 16,0 0-16,0 0 15,1 0-15,-1 0 0,0 0 0,0 0 16,0 0-16,0 0 0,1 0 16,-1 0-16,0 21 15,-21 0-15,0 1 16,21-1-16,-21 0 16,0 0-16,0 0 0,0 0 15,0 1-15,-21-22 0,21 21 0,-21 0 16,0 0-16,-1-21 0,1 21 15,0-21-15,0 21 0,0 1 16,-22-22-16,22 0 0,-21 21 0,21-21 16,-22 0-16,1 21 0,21-21 15,-21 0-15,20 0 0,-20 0 0,21 0 16,0 0-16,0 0 0,-1 0 0,1 0 16,0 0-16,0 0 15,0 0-15,42 0 94,0-21-94,0 0 16,0 21-16</inkml:trace>
  <inkml:trace contextRef="#ctx0" brushRef="#br0" timeOffset="104647.76">16806 12404 0,'0'0'0,"-21"-21"0,0 21 16,21-22-16,0 1 15,0 0-15,-21 0 16,21 42 47,0 0-63,0 0 15,0 1-15,0-1 0,0 0 16,0 0-16,0 0 0,0 0 0,0 1 15,0-1-15,0 0 0,0 0 16,0 21-16,0-20 0,0-1 0,0 0 16,0 0-16,0 0 0,0 0 15,21 1-15,0-22 16,0 0-16,0 0 16,1 0-16,20 0 0,0 0 15,1-22-15,20 1 0,-21 0 0,43 0 16,-21-21-16,-1 20 0,22 1 0,-1-21 15,-20 0-15,21 20 16,-1-20-16,-20 0 0,-1 21 0,1-22 16,-1 1-16,1 0 0,-1 20 0,-20 1 15,-1 0-15,0 0 0,1 0 16,-22 0-16,0 21 0,0 0 0,0 0 16,0 0-1,1 0-15,-1 0 16,0 0-1,-21 21-15,21-21 16,0 0 0,-21 21-1,21-21-15,1 0 16,-22-21 0,21 21-16,0-21 0</inkml:trace>
  <inkml:trace contextRef="#ctx0" brushRef="#br0" timeOffset="106055.41">13758 3323 0,'0'0'0,"0"-21"0,0 0 15,21 0-15,1 0 0,-22-1 16,21 1-16,-21 0 0,0 0 16,21 21-16,-21-21 15,21 21-15,-21-21 16,21 21 15,0 21-31,-21 0 16,0 0-16,0 21 0,22 1 15,-22-1-15,21 0 0,-21 22 0,0-22 16,0 22-16,0-1 0,0 1 16,0-22-16,0 22 0,0-1 0,0 22 15,-21-22-15,-1 1 0,22-1 16,-21 1-16,0-22 0,0 22 0,0-1 16,21-21-16,-21 1 0,-1-1 0,1 0 15,21-20-15,0-1 0,-21 21 16,0-21-16,21 0 0,-21 1 0,21-1 15,0-42 79,21 21-78,0-22-16</inkml:trace>
  <inkml:trace contextRef="#ctx0" brushRef="#br0" timeOffset="107492.09">21971 10181 0,'-21'0'15,"0"0"1,21-21-16,0 0 16,0 0-1,0 0-15,0-1 16,21 1-16,0 0 15,0 21-15,0-21 0,0 21 16,1 0-16,-1 0 0,0 0 16,0 0-16,0 21 0,0 0 15,-21 0-15,22 22 16,-22-22-16,0 21 0,0-21 0,0 22 0,0-1 16,0 0-16,0 1 15,0-1-15,-22 0 0,1-20 0,-21 20 16,21 0-16,0-21 0,-1 22 15,-20-22-15,21 0 0,0 0 0,0 0 16,-1 1-16,1-22 0,0 21 16,0-21-16,0 0 15,0-21-15,21-1 16,-22 22-16,22-21 0,0 0 16,0 0-16,0 0 0,0 0 0,0-1 15,0 1-15,0 0 0,0 0 16,0 0-16,22 0 0,-1-1 15,0 1-15,0 21 0,21 0 16,-20 0-16,-1 0 0,0 21 16,0-21-16,0 22 0,0-1 0,1 0 15,-22 21-15,21-21 0,-21 1 16,21-1-16,-21 0 0,21 21 0,-21-21 16,0 1-16,0-1 0,0 0 15,0 0-15,21 0 0,-21 0 16,21-21 15,1 0-15,-22-21-16,21 0 15,0 0-15,-21 0 0</inkml:trace>
  <inkml:trace contextRef="#ctx0" brushRef="#br0" timeOffset="107682.98">22458 10478 0,'0'0'0,"0"-22"15,0 1 17,21 21-1,0 0-31,0 0 16,0 0-1,1 0-15,-1 0 0,-21-21 16,21 21-16,0-21 0</inkml:trace>
  <inkml:trace contextRef="#ctx0" brushRef="#br0" timeOffset="107975.81">23262 10054 0,'0'0'0,"0"-21"0,0 0 15,-21 42 16,21 0-31,0 0 16,0 22-16,0-22 0,0 21 0,0 1 16,0-1-16,0-21 0,-21 21 15,21 1-15,0-1 0,0 0 0,-21 1 16,-1-1-16,22-21 0,-21 22 16,21-22-16,0 0 0,-21 0 0,21 0 15,0 0-15,21-21 31,0-21-31,-21 0 16,22 0-16,-1 0 0,0 0 16,0-22-16</inkml:trace>
  <inkml:trace contextRef="#ctx0" brushRef="#br0" timeOffset="108215.67">23453 10202 0,'21'-21'0,"-42"42"0,42-63 15,-21 21-15,0 0 0,0 0 16,0-1-16,0 44 15,0-1 1,0 0-16,0 0 0,0 0 16,0 22-16,0-22 0,0 21 0,0 0 15,0 1-15,0-22 16,0 21-16,-21 1 0,21-22 0,-22 21 16,22-21-16,-21 0 0,21 1 0,0-1 15,0 0-15,-21 0 0,21 0 16,0-42 15</inkml:trace>
  <inkml:trace contextRef="#ctx0" brushRef="#br0" timeOffset="108411.43">23114 10541 0,'0'0'0,"-21"0"0,0 0 0,-1 0 16,44 0 15,-1 0-31,0 0 0,0 0 16,21 0-16,-20-21 0,-1 21 0,21 0 15,-21-21-15,22 21 0,-22-21 16,21 21-16,-21 0 0,0-22 0,1 22 16,-1-21-16,0 0 0,0 21 0,0-21 15</inkml:trace>
  <inkml:trace contextRef="#ctx0" brushRef="#br0" timeOffset="108812.52">23664 10435 0,'0'0'0,"-21"21"16,42-21 15,0 0-31,1 0 0,-1-21 16,21 21-16,-21-21 15,0 0-15,1 21 0,-22-21 0,21 0 16,0 21-16,-21-22 0,0 1 16,0 0-16,0 0 15,-21 21 1,0 0-16,-1 0 0,1 0 16,0 21-16,0 0 0,-21 0 15,20 1-15,1-1 0,21 21 16,-21-21-16,0 22 0,0-22 0,21 21 15,0-21-15,0 0 0,0 22 16,0-22-16,0 0 0,0 0 0,0 0 16,21 1-16,0-22 0,0 21 15,0-21-15,1 0 16,-1 0-16,21 0 0,-21 0 0,0 0 16,1 0-16,-1 0 0,21-21 15,-21-1-15,0 22 0,22-21 0,-22 0 16,0 0-16,21 0 0,-20 0 15</inkml:trace>
  <inkml:trace contextRef="#ctx0" brushRef="#br0" timeOffset="109099.35">24342 10118 0,'0'0'16,"0"-21"-16,0-1 0,0 1 15,-22 21-15,1 0 16,21 21-16,-21 1 15,21-1-15,0 21 16,-21-21-16,21 22 0,0-1 0,0 0 16,0 1-16,0-1 0,0 0 15,0-21-15,-21 22 0,21-1 16,-21-21-16,21 22 0,0-22 0,0 0 16,-22 0-16,22 0 0,-21 0 15,21 1-15,21-22 31,1-22-15,-1 1-16,0 0 0,0 0 16,0 0-16</inkml:trace>
  <inkml:trace contextRef="#ctx0" brushRef="#br0" timeOffset="109392.19">24532 10245 0,'0'0'15,"21"-85"-15,0 64 16,-21-21-16,0 20 0,0 1 0,0 0 15,22 0-15,-22 0 16,0 42 0,0 0-1,0 0-15,0 22 0,-22-22 0,22 21 16,-21-21-16,21 22 0,0-1 0,-21 0 16,0-21-16,21 22 0,-21-1 15,21 0-15,-21 1 0,-1-22 0,22 21 16,0-21-16,-21 1 0,21-1 15,-21 0-15,21 0 0,-21 0 16,21 0-16,0 1 16,21-44 15,0 1-31,0 0 16</inkml:trace>
  <inkml:trace contextRef="#ctx0" brushRef="#br0" timeOffset="109778.96">24723 10456 0,'0'22'31,"-22"-1"-31,1 0 16,21 0-16,0 0 0,0 0 0,-21 1 16,0-1-16,21 0 15,0 0-15,0 0 0,0 0 16,21-21 15,0 0-31,0 0 0,1 0 0,-1 0 16,0-21-16,0 21 0,0-21 0,0 0 15,1 0-15,-1 21 16,0-21-16,0-1 0,-21 1 0,21 0 16,-21 0-16,0 0 0,0 0 15,0-1-15,0 1 0,-21 0 16,0 21-16,0 0 0,0 0 0,-1 0 15,1 0-15,0 21 16,0-21-16,0 21 0,0 1 0,-1-22 16,22 21-16,0 0 0,0 0 15,-21-21-15,21 21 0,0 0 16,21-21 0,1 0-16,-1 0 0</inkml:trace>
  <inkml:trace contextRef="#ctx0" brushRef="#br0" timeOffset="109995.84">25125 10562 0,'-21'0'16,"-1"0"0,22 21 46,22-21-46,-1 0-1,0 0-15,0 0 0</inkml:trace>
  <inkml:trace contextRef="#ctx0" brushRef="#br0" timeOffset="110515.54">25358 10647 0,'0'0'0,"-22"0"0,1 21 16,21-42 15,0 0-15,21 21-16,1-21 0,-22-1 0,21 22 15,0-21-15,0 0 0,-21 0 16,21 0-16,0 0 0,-21-1 0,22 1 15,-22 0-15,0 0 0,0 0 16,21 0-16,-21-1 0,0 44 31,0-1-15,0 0-16,-21 0 0,21 0 0,0 0 16,0 22-16,-22-22 0,22 21 15,-21-21-15,21 22 0,0-1 16,0-21-16,0 22 0,0-22 0,0 21 15,0 0-15,0-20 0,0 20 0,0 0 16,0 1-16,0-1 0,0 0 16,0-21-16,0 22 0,0-1 0,21-21 15,-21 22-15,22-1 0,-22-21 0,0 0 16,0 0-16,0 1 0,0-1 16,0 0-16,-22 0 0,1-21 0,-21 21 15,21-21-15,0 0 0,-1 0 0,1 0 16,0 0-16,0 0 0,0 0 15,0 0-15,-1 0 0,22-21 16,-21 21-16,0-21 16,21 0-1,0 0-15,0-1 16,0 1-16,0 0 0,21 0 0,0 0 16</inkml:trace>
  <inkml:trace contextRef="#ctx0" brushRef="#br0" timeOffset="110776.19">25590 10224 0,'0'0'0,"-21"-22"0,0 1 15,0 0-15,21 0 31,21 21 32,0 0-63,-21 21 0,21-21 0,1 21 16,-22 0-16</inkml:trace>
  <inkml:trace contextRef="#ctx0" brushRef="#br0" timeOffset="112163.21">25993 10351 0,'0'0'0,"21"-22"32,-21 1-32,21 21 15,-21-21-15,0 0 16,0 0-16,-21 21 15,0 0 1,-1 0-16,1 0 0,0 21 16,21 0-16,-21 0 0,0 0 0,0 1 15,-1-1-15,1 0 0,0 0 16,0 0-16,21 22 0,0-22 0,0 0 16,0 0-16,0 0 0,0 0 15,0 1-15,21-22 16,0 0-16,0 0 15,1 0-15,-1 0 0,0-22 16,0 22-16,0-21 16,0 0-16,1 21 0,-1-21 0,0 0 0,-21 0 15,21-1-15,0 1 16,0 0-16,-21 0 0,22 0 0,-22 0 16,21 21-16,-21-22 0,21 22 0,-21 22 46,0-1-46,0 0 16,0 0-16,0 21 0,0-20 0,0-1 16,0 0-16,0 0 0,0 0 0,0 0 15,0 1-15,0-1 16,21-21 0,0 0-16,0 0 0,1 0 15,-1 0-15,0 0 16,0-21-16,0 21 0,-21-22 15,21 1-15,1 0 16,-22 0-16,0 0 0,21 0 0,0-1 16,-21 1-16,21 0 0,-21 0 15,0 0-15,0 0 0,0-1 0,21 22 16,-21-21-16,0 42 31,0 1-31,0-1 16,0 0-16,0 0 0,0 0 0,0 0 15,0 1-15,0-1 16,0 0-16,0 0 0,0 0 16,0 0-16,21-21 15,1 0-15,-1 0 16,0 0-16,0 0 0,0 0 16,0 0-16,1 0 15,-22-21-15,21 21 0,0-21 16,-21 0-16,21 21 0,-21-21 0,0 0 15,21-1-15,-21 1 0,0 0 16,0 0-16,0 0 0,0 0 16,0-1-16,0 1 0,0 0 15,21 21 1,1 0 0,-1 0-1,0 0-15,0 21 0,0-21 16,0 0-16,1 0 15,-1 0-15,0 0 0,0 0 0,0 0 16,0 0-16,1 0 0,-1 0 0,0 0 16,0 0-16,0-21 15,-42 21 17,0 0-17,0 0-15,0 0 0,-1 21 16,1 0-16,0 1 0,0-1 15,0 0-15,-22 0 0,22 0 0,0 22 16,0-22-16,0 0 0,21 0 0,0 0 16,-21 0-16,21 1 0,0-1 15,0 0-15,0 0 0,0 0 0,0 0 16,21-21 0,0 0-16,0 0 15,0 0-15,0-21 0,1 21 16,-1-21-16,0 0 0,0 21 15,0-21-15,0 0 0,1-1 0,-1 1 16,0 0-16,0 0 0,0 0 16,0 0-16,1-22 0,-1 22 15,0 0-15,0 0 0,-21 0 16,0 42 0,0 0-16,-21-21 15,21 21-15,0 0 0,-21 0 0,0 1 16,21-1-16,0 0 0,0 0 15,0 0-15,0 0 0,0 1 16,21-22 0,0 0-1,0 0-15,0 0 16,0-22-16,1 1 0,-1 21 0,0-21 16,0 21-16,0-21 0,0 21 15,1-21-15,-1 21 0</inkml:trace>
  <inkml:trace contextRef="#ctx0" brushRef="#br0" timeOffset="115856.96">23368 7112 0,'0'-21'109,"0"0"-77,0 0-17,0-1-15,0 1 16,0 0 0,0 42 30,0 0-46,-21 1 0,21-1 16,0 0-16,-21 0 0,21 0 0,0 22 16,0-22-16,-22 21 0,22-21 15,0 0-15,0 22 0,0-22 0,0 0 16,0 0-16,0 0 0,0 1 16,0-1-1,0-42 32,0-1-47,0 1 16,22 0-16,-1 0 0</inkml:trace>
  <inkml:trace contextRef="#ctx0" brushRef="#br0" timeOffset="116219.3">24236 6964 0,'0'-21'15,"0"42"16,0 0-31,0 0 16,0 0-16,0 22 0,0-22 16,0 0-16,0 0 15,0 0-15,0 22 0,0-22 0,0 0 0,0 0 16,-21 0-16,21 1 16,0-1-16,0 0 0,0 0 15,0 0 1,-22-21-1,22-21 1,0 0-16,0 0 16</inkml:trace>
  <inkml:trace contextRef="#ctx0" brushRef="#br0" timeOffset="116457.18">24066 7176 0,'22'0'16,"-1"0"-16,0 0 16,0 0-16,0 0 0,0 0 15,1 0-15,20 0 0,-21 0 0,0-22 16,0 22-16,22-21 0,-22 21 16,0 0-16,0 0 0,0 0 15,1 0-15,-22-21 16,21 0-1,0 21 1</inkml:trace>
  <inkml:trace contextRef="#ctx0" brushRef="#br0" timeOffset="116766.99">25104 6985 0,'0'-21'0,"0"42"47,0 0-47,0 0 16,0 1-16,0-1 0,0 0 0,0 0 15,0 0-15,0 0 0,0 1 16,0-1-16,0 0 0,0 0 0,0 0 15,0 0-15,0 1 16,0-1-16,0 0 16</inkml:trace>
  <inkml:trace contextRef="#ctx0" brushRef="#br0" timeOffset="117955.31">7218 13145 0,'0'0'0,"0"-22"31,0 1-31,21 21 16,-21 21 15,0 1-31,0-1 0,0 0 0,0 0 15,-21 21-15,21-20 0,-21-1 16,21 21-16,0-21 0,0 22 0,-22-1 16,22 0-16,-21-21 0,21 22 0,-21-1 15,21-21-15,0 22 0,0-22 16,0 0-16,0 0 0,0 0 0,0 0 16,0 1-1,21-44 1,0 1-16,-21 0 15,22-21-15,-22 21 16,0-1-16</inkml:trace>
  <inkml:trace contextRef="#ctx0" brushRef="#br0" timeOffset="118339.09">7260 12700 0,'0'0'0,"-42"42"16,42-20-1,0-1-15,0 0 16,0 0 0,21-21-16,0 0 0,0 0 15,0 0-15,1 0 0,-1-21 16,0 21-16,0-21 0,-21 0 15,21-1-15,-21 1 0,0 0 16,0 0-16,0 0 16,-21 21-16,21-21 0,-21 21 15,0 0-15,0 0 0,-1 0 16,1 0-16,0 0 16,21 21-16,0 0 0,0 0 15,0 21-15,0-20 16,0-1-16,0 0 0,0 0 0,21 0 15,0 0-15,1 1 0,-1-1 16,0 0-16,21 0 0,-21 0 0</inkml:trace>
  <inkml:trace contextRef="#ctx0" brushRef="#br0" timeOffset="118623.94">7874 13250 0,'0'0'0,"-21"0"15,21 22-15,21-22 16,0 0 0,0 0-16,0 0 0,1 0 0,-1 0 15,0 0-15,21 0 0,-21 0 16,1-22-16,-1 22 0,0 0 0,0 0 15,0 0-15,-42 0 47,0 0-47,0 0 16</inkml:trace>
  <inkml:trace contextRef="#ctx0" brushRef="#br0" timeOffset="118808.82">7916 13399 0,'0'0'15,"0"21"-15,-21-21 0,0 21 16,42-21 31,0 0-47,0 0 0,1 0 0,-1-21 16,0 21-16,0 0 0,-21-21 15,21 21-15,0-22 0,1 1 16,-1 21-16,0-21 0,0 0 0</inkml:trace>
  <inkml:trace contextRef="#ctx0" brushRef="#br0" timeOffset="119419.47">9017 13060 0,'0'-21'0,"0"0"0,0-1 16,0 1-16,0 0 16,0 0-16,0 0 15,0 0-15,0-1 0,21 22 0,0-21 16,0 0-16,1 21 0,-1 0 0,0-21 16,0 21-16,0 0 0,0 0 15,1 0-15,-1 21 0,0 0 0,0 0 16,0 22-16,0-22 0,-21 21 15,0 1-15,22-22 0,-22 21 16,0 0-16,0 1 0,0-1 16,0 0-16,0 1 0,-22-1 0,1 0 0,0 1 15,0-1-15,-21 0 0,20 1 0,-20-1 16,21-21-16,-21 22 16,-1-22-16,1 21 0,21-21 0,-22 0 15,22-21-15,-21 22 0,21-22 16,0 0-16,-1 0 0,1 0 0,0 0 15,0-22-15,21 1 0,-21 0 0,21-21 16,-21 21-16,21-22 0,0 22 16,0-21-16,0-1 0,0 1 0,0 21 15,0-21-15,0 20 0,0-20 16,0 21-16,21 21 0,0-21 0,0 21 16,0 0-16,0 0 0,1 0 15,-1 21-15,21 0 0,-21 0 16,0 0-16,22 1 0,-22 20 15,21-21-15,-21 21 0,22-20 16,-22-1-16,21 21 0,-21-21 0,22 0 16,-22 1-16,21-1 0,-21 0 0,22 0 15,-1 0-15,-21 0 0,22-21 16,-22 22-16,21-22 0,-21 0 0,0 0 16,1 0-16,-1 0 0,0 0 15,0 0-15,-21-22 0,21 1 0</inkml:trace>
  <inkml:trace contextRef="#ctx0" brushRef="#br0" timeOffset="120342.88">12742 13526 0,'0'0'0,"-21"0"0,21-22 0,-21 22 0,0 0 16,21-21-16,-21 21 16,21-21-16,-22 21 0,22-21 0,0 0 15,0 0-15,0-1 0,0 1 16,0 0-16,0 0 16,0 0-16,22 21 0,-1 0 15,0-21-15,0 21 0,0 0 16,0 0-16,1 0 0,20 21 0,-21 0 15,21 0-15,-20 21 0,20 1 16,-21-22-16,21 42 0,-20-20 16,-22-1-16,0 22 0,0-22 0,0 21 15,0-20-15,-22-1 0,1 22 16,-21-22-16,0 0 0,-1 1 0,1-22 16,-22 21-16,22 0 0,0-20 15,-22-1-15,22 21 0,0-21 0,-1-21 16,1 21-16,0 1 0,-1-22 0,22 0 15,-21 0-15,21 0 0,-1-22 16,-20 1-16,21 0 0,21 0 16,-21 0-16,21 0 0,-21-22 0,21 22 15,0-21-15,0-1 0,0 1 0,0 0 16,0-1-16,0 1 0,0 0 16,21 21-16,0-22 0,0 22 15,0 0-15,0 0 0,1 21 0,-1 0 16,0 0-16,21 21 0,-21 0 15,22 0-15,-22 0 0,21 22 0,-21-22 16,22 21-16,-22-21 0,0 22 16,21-1-16,-20-21 0,-1 22 0,0-22 15,0 0-15,0 21 0,0-21 0,1 1 16,-1-1-16,0 0 0,0-21 16,0 21-16,-21 0 0,21-21 0,1 0 15,-1 0-15,0 0 16,0 0-1,-21-21 1,21 0-16,0 0 0,1 0 16</inkml:trace>
  <inkml:trace contextRef="#ctx0" brushRef="#br0" timeOffset="120867.57">14393 13335 0,'0'0'0,"0"-21"0,0 42 31,0 0-15,0 0-16,-21 1 16,21 20-16,-21-21 0,0 0 0,0 22 15,-22-22-15,22 0 0,-21 21 16,21-21-16,-22 1 0,1-1 0,0 0 15,-1 0-15,22 0 0,-21 0 0,21-21 16,-1 22-16,1-22 16,0 0-16,0 0 0,42 0 47,0 0-47,0 0 0,1 0 15,-1-22-15,0 22 0,21 0 16,-21 0-16,22 0 0,-1 0 0,0 0 15,1 0-15,-1 0 0,0 22 0,1-22 16,-1 0-16,-21 21 0,22 0 16,-22-21-16,21 21 0,-21-21 0,0 0 15,1 21-15,-1-21 0,0 0 16,0 0-16,0 21 0,0-21 16,1 0-16,-22 22 15,21-22-15,0 0 16,0 0 15,-21-22-15,21 22-16,-21-21 0,21 21 0,1-21 15,-22 0-15</inkml:trace>
  <inkml:trace contextRef="#ctx0" brushRef="#br0" timeOffset="121171.13">15536 13420 0,'21'0'47,"1"0"-32,-1-21-15,0 21 0,0 0 16,0 0-16,0 0 16,1 0-16,-1 0 31</inkml:trace>
  <inkml:trace contextRef="#ctx0" brushRef="#br0" timeOffset="121414.99">15430 13653 0,'-21'21'15,"21"0"-15,21-21 31,1 0-15,-1 0-16,0 0 16,0 0-16,0 0 0,0 0 0,-21-21 15,22 21-15,-1-21 16,0 21-16,0 0 16,-21-22-16,21 1 0,0 21 15,1-21-15</inkml:trace>
  <inkml:trace contextRef="#ctx0" brushRef="#br0" timeOffset="122215.18">16446 13272 0,'0'0'0,"-21"0"0,-21-22 15,42 1 1,0 0 0,0 0-16,21 21 15,-21-21-15,21 21 16,0 0-16,22 0 0,-22 0 0,0 0 15,0 0-15,0 0 0,1 0 16,-1 0-16,0 0 0,0 21 0,0 0 16,0 0-16,-21 0 0,0 1 15,0-1-15,0 0 0,0 0 16,0 0-16,0 0 0,0 1 0,-21-1 16,0 0-16,0-21 0,-21 21 15,20 0-15,-20 0 0,21-21 0,0 22 16,-22-1-16,22-21 0,0 0 15,0 21-15,0-21 0,0 0 16,-1 0-16,44 0 47,-1 0-47,0 0 0,0 0 16,0-21-16,0 21 0,1 0 0,20 0 15,-21 0-15,0 0 0,22 0 0,-22-21 16,0 21-16,21 0 0,-21 0 15,1 0-15,20 0 0,-21 0 0,0 0 16,0 21-16,22 0 0,-22-21 16,-21 21-16,21 0 0,-21 0 15,21 1-15,-21-1 0,0 0 0,0 0 16,0 0-16,0 0 0,0 1 16,0-1-16,-21 0 0,0 0 0,0 0 15,0-21-15,-22 21 0,22 1 16,-21-1-16,21-21 0,-22 21 0,22-21 15,-21 0-15,-1 21 0,22-21 0,0 0 16,-21 21-16,21-21 0,-1 0 16,1 0-16,0 0 0,0 0 15,21 21-15,-21-21 0,0 0 0,-1 0 16,1 0 0,0 0-16,21-21 46,21 21-46,0-21 16,1 0-16,20 0 0</inkml:trace>
  <inkml:trace contextRef="#ctx0" brushRef="#br0" timeOffset="124611.16">17505 13526 0,'0'-22'0,"0"1"15,-21 21 16,-1 21 1,22 1-32,0-1 0,0 0 15,0 0-15,0 0 0,0 0 16,0 1-16,0-1 0,0 21 0,0-21 16,0 0-16,22 1 0,-22 20 15,0-21-15,21 0 0,-21 0 0,0 22 16,0-22-16,0 0 0,0 0 15,0 0-15,0 1 16,0-1-16,0 0 0,0 0 16,21-21-1,0 0 1,0 0-16,0 0 0,1 0 0,20-21 16,0 0-16,1 0 0,-1-1 15,21-20-15,1 21 0,21-21 0,-1-1 16,1 1-16,0 0 0,-1-1 15,22 1-15,-21-22 0,-1 22 16,1 0-16,0-1 0,-22 1 0,1 21 0,-1-21 16,-20 20-16,-1 1 15,0 0-15,-21 21 0,1-21 0,-1 21 16,0 0-16,-21-21 31,21 21 0,0 0-15,0 0-16,1 0 16,-1 0-16,0-21 15,0-1-15</inkml:trace>
  <inkml:trace contextRef="#ctx0" brushRef="#br0" timeOffset="125635.52">21907 11557 0,'0'0'0,"0"-21"31,0 0-31,0 0 16,22 21-16,-1-22 0,0 22 15,0-21-15,-21 0 0,21 21 0,22 0 16,-22-21-16,0 21 0,0 0 0,0 0 16,0 0-16,1 0 0,-1 21 15,0 0-15,0-21 0,-21 21 0,0 1 16,0-1-16,0 0 0,0 0 0,0 21 16,-21-20-16,0-1 15,0 0-15,21 0 0,-22 0 0,1 0 0,0 1 16,0-22-16,0 21 0,0 0 15,-1-21-15,1 0 16,0 0-16,42-21 47,0 21-47,1-21 16,20 21-16,-21 0 0,0 0 15,0 0-15,22 0 0,-22 0 0,21 0 16,-21 0-16,22 21 0,-22-21 15,0 21-15,0 0 0,-21 0 0,0 0 16,0 1-16,0-1 0,0 0 16,0 0-16,-21 0 0,0 0 15,0 22-15,0-22 0,-1 0 0,-20 0 16,21 0-16,-21 1 0,20-22 16,1 21-16,-21-21 0,21 0 0,0 0 15,-1 0-15,1 0 0,0 0 0,0 0 16,0 0-16,0 0 15,21-21-15,-22 21 0,22-22 16,0 1-16,0 0 16,0 0-1,22 0-15,-1 21 16,0-21-16,0-1 0</inkml:trace>
  <inkml:trace contextRef="#ctx0" brushRef="#br0" timeOffset="125840.4">22966 11663 0,'-21'0'16,"-1"0"0,22-21 15,22 21-16,-1 0-15,0 0 0,0-21 16,0 21-16,0-22 0</inkml:trace>
  <inkml:trace contextRef="#ctx0" brushRef="#br0" timeOffset="126135.23">23558 11367 0,'0'21'32,"0"0"-32,0 0 15,0 0-15,0 22 0,0-22 0,0 21 16,0-21-16,0 22 0,0-1 0,0 0 16,0 1-16,0-22 0,0 21 15,0 0-15,0-20 0,0 20 0,-21-21 16,21 21-16,0-20 0,0-1 0,0 0 15,-21 0-15,21 0 0,0 0 16,21-21 0,0 0-1,-21-21-15,22 0 0,-1 0 16,0 0-16,0 0 0,21-22 0</inkml:trace>
  <inkml:trace contextRef="#ctx0" brushRef="#br0" timeOffset="126375.09">23939 11557 0,'0'0'0,"0"-21"15,0-21-15,22 20 0,-22-20 16,0 21-16,0 0 0,21 21 16,-21 21-1,0 0-15,0 21 0,0-20 16,0 20-16,0 0 0,0 1 0,0-1 16,0 0-16,-21 1 0,-1-1 15,22 0-15,-21 1 0,21-1 16,0-21-16,-21 21 0,21 1 0,0-22 15,-21 0-15,21 0 0,0 0 16,0 1-16,0-1 0,0 0 16,-21-42 15</inkml:trace>
  <inkml:trace contextRef="#ctx0" brushRef="#br0" timeOffset="127656.24">23664 11959 0,'0'0'0,"-21"0"0,0 0 0,0 0 15,42 0 17,0 0-17,0 0-15,0 0 0,22 0 16,-1 0-16,0 0 0,1 0 0,-1 0 16,0 0-16,1-21 0,20 0 0,-20 21 15,-1-21-15,0 0 0,1-1 16,-22 22-16,21-21 0,-21 0 0,0 0 15,1 21-15,-22-21 0,0 0 16,0-1-16,0 1 0,0 0 16,-22 21-1,1 0-15,0 0 16,0 0-16,0 0 0,0 21 16,-1 0-16,22 1 0,-21-1 15,21 0-15,0 21 0,0-21 16,0 1-16,0 20 0,0 0 0,0-21 15,0 1-15,0 20 0,0-21 16,0 0-16,0 0 0,0 1 0,21-1 16,1 0-16,-1-21 0,0 21 0,0-21 15,0 0-15,22 0 0,-22 0 16,0 0-16,21 0 0,-21 0 0,22-21 16,-22 0-16,0 21 0,21-21 0,-20-1 15,-1-20-15,0 21 16,0 0-16,0-22 0,0 1 0,1 21 15,-1-21-15,0-1 0,-21 22 0,0-21 16,21-1-16,-21 1 0,0 21 16,0-21-16,0-1 0,0 22 0,0 0 15,0 0-15,0 0 0,0-1 0,0 44 32,0-1-32,0 0 0,-21 0 0,21 21 15,0-20-15,0 20 0,0-21 16,-21 21-16,21 1 0,-21-1 0,21 0 15,0-20-15,0 20 0,0-21 0,0 21 16,0-20-16,0-1 0,0 21 16,0-21-16,21 0 15,0 1-15,0-22 0,0 0 16,0 0-16,1 0 0,-1 0 16,0-22-16,0 1 0,0 0 0,0 0 15,1 0-15,-1 0 0,0-22 0,0 22 16,0-21-16,0 21 0,-21-22 15,22 1-15,-1 21 0,-21-22 0,0 1 16,0 21-16,21-21 0,-21-1 16,0 22-16,0 0 0,0 0 15,0 0-15,0-1 0,0 44 32,0-1-32,-21 0 0,0 0 0,21 21 15,0-20-15,0 20 0,-22-21 0,22 21 16,-21 1-16,21-22 0,0 21 15,0 1-15,0-22 0,0 21 0,0-21 16,0 0-16,0 22 0,0-22 0,0 0 16,0 0-16,0 0 15,21-21-15,1 0 0,-1 0 16,0 0-16,0 0 16,0-21-16,0 0 0,1 0 0,-1 0 15,-21 0-15,21-1 0,0 1 16,0 0-16,-21 0 0,0 0 15,21 0-15,-21-1 0,22 1 16,-22 0-16,0 42 31,-22 0-31,1 1 0,21-1 16,-21 0-16,21 0 0,0 0 0,0 0 16,0 1-16,0-1 0,0 0 15,0 0-15,0 0 0,0 0 16,21-21-16,0 0 15,1 0-15,-1 0 0,0 0 16,0 0-16,0-21 0,0 0 16,1 0-16,-1 0 0,0 0 15,-21-1-15,21 1 0,-21-21 16,21 21-16,-21 0 0,21-1 0,-21-20 16,0 21-16,0 0 0,0 0 15,0-1-15,-21 22 16,0 0-16,0 0 0,0 22 15,0-1-15,-1-21 0,1 21 16,21 0-16,-21-21 0,21 21 16,-21 0-16,21 1 0,0-1 15,0 0-15,0 0 16,21-21 0,0 21-16,0-21 0,22 0 15</inkml:trace>
  <inkml:trace contextRef="#ctx0" brushRef="#br0" timeOffset="128119.97">25844 12044 0,'0'-21'15,"0"0"1,0-1 0,22 1-16,-22 0 0,21 0 15,-21 0-15,21 21 0,-21-21 0,0-1 0,21 1 16,0 21-16,-21-21 0,0 0 15,0 42 17,0 0-32,0 0 15,0 1-15,0 20 0,-21-21 16,21 21-16,-21 1 0,21-22 0,-21 21 16,0 1-16,21-1 0,-22 0 15,22 22-15,0-22 0,0 0 0,0 1 16,0 20-16,0-20 0,0-1 15,0 21-15,0-20 0,0 20 16,0-20-16,0-1 0,0 0 0,0 1 16,0-22-16,0 21 0,0-21 15,-21 0-15,0 1 0,0-1 0,-21-21 16,20 21-16,1-21 0,0 0 0,0 0 16,-21 0-16,20 0 0,1 0 15,0-21-15,0 21 0,-21-21 0,42-1 16,-22 22-16,1-21 0,0 0 0,21 0 15,0 0-15,-21 0 0,21-1 16,0 1-16,0-21 0,0 21 0,0 0 16,42-22-16,-21 22 0,1-21 0,-1-1 15,21 22-15</inkml:trace>
  <inkml:trace contextRef="#ctx0" brushRef="#br0" timeOffset="128325.86">26056 11748 0,'0'0'0,"0"-22"0,-21 22 15,21 22 32,0-1-31,0 0-16,21 0 15</inkml:trace>
  <inkml:trace contextRef="#ctx0" brushRef="#br0" timeOffset="129591.01">26289 11853 0,'0'0'0,"0"-21"31,-21 21 0,0 21-15,21 1-16,-22-1 15,22 0-15,-21 0 0,21 0 0,-21 0 16,21 1-16,0-1 0,0 0 16,0 0-16,0 0 0,0 0 0,0 1 15,0-1-15,0 0 16,21-21-1,0 0 1,1-21-16,-1 0 16,0-1-16,0 1 0,0-21 15,0 21-15,1 0 0,-1-1 16,0 1-16,0 0 0,-21 0 16,21 0-16,-21 0 0,21-1 0,-21 44 46,0-1-46,0 21 0,-21-21 16,0 0-16,21 1 0,-21-1 16,21 0-16,0 21 0,0-21 0,0 1 15,0-1-15,0 0 0,0 0 16,0 0-16,21-21 16,0 0-16,-21 21 0,21-21 0,1 0 15,-1 0-15,0 0 0,0-21 16,0 0-16,0 21 15,1-21-15,-1 0 0,-21 0 16,21-1-16,0 1 0,-21 0 0,0 0 16,0 0-16,0 0 0,21-1 15,-21 44 17,-21-1-32,0 0 15,21 0-15,0 0 0,0 0 16,0 1-16,0-1 15,0 0 1,21-21-16,0 0 16,0 0-1,1 0-15,-1 0 0,0 0 0,0-21 16,0 0-16,0-1 0,1 22 16,-1-21-16,-21 0 0,21-21 15,0 21-15,-21-1 0,21 1 0,0 0 16,1 0-16,-1 0 0,-21 0 0,21-1 15,0 22-15,0 0 0,0-21 16,1 21-16,-1 0 0,0 0 16,0 0-1,0 0-15,0 0 16,-21 21-16,-21-21 62,0 0-46,0 0-16,0 22 0,0-22 16,-1 21-16,1-21 0,0 21 15,-21 0-15,21 0 0,-1 0 0,-20 1 16,21-1-16,0 21 0,0-21 16,-1 0-16,1 1 0,21-1 15,-21 21-15,21-21 0,0 0 0,0 1 16,0-1-16,0 0 0,21 0 15,0-21 1,1 0-16,-1 0 16,-21-21-16,21 0 0,0 21 15,0-21-15,0-1 0,-21 1 0,22 0 16,-1 0-16,0 0 0,0-22 0,-21 22 16,21-21-16,0 21 0,1-22 15,-22 22-15,0 0 0,21 0 0,-21 0 16,21 21-16,-21 21 31,0 0-31,0 0 0,0 0 16,0 1-16,0 20 0,0-21 0,0 0 15,0 0-15,0 1 0,0-1 16,0 0-16,21 0 16,0-21-16,0 0 0,1 0 15,-1 0-15,0-21 16,-21 0-16,21 21 0,-21-21 15,0-1-15,0 1 0,0 0 16,0 0-16,0-21 0</inkml:trace>
  <inkml:trace contextRef="#ctx0" brushRef="#br0" timeOffset="130834.7">16192 6858 0,'0'0'16,"-21"0"-16,21-21 16,0 0-1,21 42 32,-21 0-47,0 0 16,22 0-16,-1 1 0,-21-1 15,21 21-15,21-21 0,-21 22 0,1-1 16,20-21-16,0 43 0,-21-22 16,43 0-16,-22 1 0,1-1 0,-1 0 15,21 1-15,-20-1 0,20 0 0,1-21 16,-22 22-16,43-22 0,-22 0 16,1 21-16,20-20 0,1-22 0,0 21 15,-1 0-15,1-21 0,0 0 0,-1 0 16,22 21-16,0-21 0,0 0 15,0 0-15,0 0 0,-1 0 16,1 0-16,0 0 0,0 0 0,-21-21 16,-1 21-16,22-21 0,-42 0 15,20 21-15,-20-22 0,-1 1 0,1 0 16,-1 0-16,1 0 0,-22-22 16,0 22-16,22-21 0,-22 0 0,1-1 15,-1 1-15,0 0 0,1-22 0,-1 22 16,0-22-16,1 22 0,-1-22 15,0 22-15,1-21 0,-1-1 0,0 22 16,1-22-16,-1 1 0,0-1 16,-21 1-16,22-1 0,-1 1 0,0-1 15,1 1-15,-22-1 0,21 1 16,-21-1-16,22 1 0,-22-1 16,0 1-16,0-22 0,0 22 0,22-22 15,-22 0-15,0 22 0,0-22 16,0 22-16,-21-22 0,22 0 0,-1 1 15,0 20-15,-21-21 0,0 1 0,21 20 16,0 1-16,-21-1 0,0 22 16,0-22-16,0 22 0,21 0 0,-21-1 15,0 1-15,0 0 0,0 21 16,0-1-16,0 1 0,0 0 0,0 0 16,-21 21-16,0 0 15,0 21 1,0 0-16,21 0 0,-21 1 15,21-1-15,0 0 0,0 0 16,0 0-16,0 0 0</inkml:trace>
  <inkml:trace contextRef="#ctx0" brushRef="#br0" timeOffset="133399.16">23156 7789 0,'0'22'16,"-21"-22"31,21-22 0,0 1-16,21 21-31,-21-21 16,21 21-16,1 0 0,-1 0 31,0 0-31,0 0 0,0 21 31,-21 0-31,0 1 0,21-22 16,-21 21-16,0 0 0,0 0 15,0 0-15,0 0 0,0 1 0,-21-1 16,0 0-16,0 0 0,0 0 0,0-21 16,-1 21-16,1 1 15,0-1-15,0-21 0,0 21 0,0-21 16,-1 21-16,1-21 0,0 0 16,0 0-16,0 0 0,0 0 15,-1-21 1,22 0-1,0 0-15,0-1 16,0 1-16,0 0 0,0 0 16,0 0-16,22 0 0,-1 21 15,0 0 1,0 0-16,0 0 0,0 0 16,1 21-16,-1-21 15,-21 21-15,21 0 0,0 0 16,0 0-16,0 1 0,1-22 0,-22 21 15,21-21-15,0 21 16,0-21-16,-21 21 16,21-21-16,0 0 15,1 0-15,-1 0 16,0 0-16,0-21 0,0 0 16,0 21-16,1-21 0</inkml:trace>
  <inkml:trace contextRef="#ctx0" brushRef="#br0" timeOffset="133690.99">24236 7726 0,'0'21'47,"0"0"-47,0 0 15,0 1-15,0-1 16,0 0-16,-21 0 0,21 0 0,0 0 16,-22-21-16,22 22 0,0-1 15,-21-21-15,21 21 0,0 0 16,0 0-16</inkml:trace>
  <inkml:trace contextRef="#ctx0" brushRef="#br0" timeOffset="133931.85">24066 7916 0,'-21'0'16,"42"0"15,1 0-31,-1 0 15,0 0-15,0 0 0,0 0 16,0 0-16,1 0 0,-1 0 0,0 0 16,-21-21-16,21 21 0,0 0 15,0 0-15,-21-21 16,22 21-16,-1 0 0,0 0 31,-21-21-31,21 21 0,0 0 16,0-21-16</inkml:trace>
  <inkml:trace contextRef="#ctx0" brushRef="#br0" timeOffset="134240.68">25104 7599 0,'21'-42'16,"-21"20"-16,0 1 15,21 21 1,-21 21 0,0 1-16,0-1 15,0 0-15,0 21 0,0-21 16,-21 1-16,21-1 0,0 0 0,0 21 16,-21-21-16,21 1 0,-22-1 15,22 0-15,0 0 0,0 0 16,0 0-16,0 1 0,0-1 15,0 0 1,0 0 15</inkml:trace>
  <inkml:trace contextRef="#ctx0" brushRef="#br0" timeOffset="135396.01">7345 15240 0,'0'0'0,"0"-21"16,0 0-16,0 0 0,0-1 15,0 1-15,0 0 0,0 0 16,-21 0-16,-1 21 0,1 0 16,0-21-16,0 21 0,0 0 15,0 0-15,21 21 0,-22 0 16,22 0-16,-21 0 0,21 22 0,-21-1 16,21 0-16,0 1 15,0-1-15,0-21 0,0 21 0,0 1 0,0-1 16,0-21-16,0 22 15,0-22-15,0 0 0,0 0 0,0 0 16,0 0-16,21-21 16,0 0-16,1-21 15,-1 21-15,-21-21 16,0 0-16,0-21 0,21 20 16,-21-20-16</inkml:trace>
  <inkml:trace contextRef="#ctx0" brushRef="#br0" timeOffset="135602.89">7239 14753 0,'-21'0'0,"42"0"0,-42-21 0,21 0 16,0 0-16,-21 21 16,21 21 15,0 0-16,21 0-15,0 0 16,0-21-16,0 22 0,0-22 0,-21 21 16,22-21-16</inkml:trace>
  <inkml:trace contextRef="#ctx0" brushRef="#br0" timeOffset="135803.34">7641 14986 0,'0'0'0,"0"21"16,0 0 0,21-21-1,0 0-15,1 0 0,-1 0 16,0 0-16,0-21 0,0 21 0,22 0 16,-22 0-16,0 0 0,0 0 15,0 0-15,0 0 0,1 0 0</inkml:trace>
  <inkml:trace contextRef="#ctx0" brushRef="#br0" timeOffset="135976.24">7853 15304 0,'0'0'0,"-21"21"0,21 0 0,0 0 16,0 0-16,42-21 31,-21 0-31,0 0 0,22-21 15,-22 21-15,21-21 16,0 0-16,1 0 0,20-1 0,-20 1 0,20 0 16,-21-21-16</inkml:trace>
  <inkml:trace contextRef="#ctx0" brushRef="#br0" timeOffset="136534.92">9271 14711 0,'0'0'16,"0"-21"-16,0 0 15,0-1-15,0 1 16,21 0-16,21 0 16,-20 0-16,-1 21 0,21 0 0,-21 0 15,22 0-15,-22 0 0,21 0 16,-21 0-16,0 21 0,1 0 0,-22 21 15,0-20-15,0-1 0,0 0 16,-22 0-16,1 21 0,-21-20 16,0-1-16,20 21 0,-20-21 0,0 0 15,-1 1-15,-20-1 0,21 0 16,-1 0-16,22 0 0,-21-21 0,21 0 16,-1 0-16,1 0 0,21-21 31,21 0-31,22 0 15,-22 21-15,21-21 0,1-1 16,-22 22-16,21-21 0,22 21 0,-22 0 16,0 0-16,1 0 0,-1 0 0,0 0 15,1 0-15,-1 0 0,0 0 16,-21 21-16,1 1 0,-1-1 0,0-21 16,-21 42-16,0-21 0,0 0 15,0 22-15,-21-22 0,-22 21 0,22-21 16,-21 22-16,0-1 0,20-21 0,-41 22 15,21-22-15,-1 0 16,1 0-16,0 0 0,-1 0 0,-20 1 16,20-22-16,1 0 0,0 21 15,-1-21-15,22 0 0,-21 0 0,21 0 16,-22 0-16,22 0 0,0-21 0,21-1 16,0 1-16,0 0 15</inkml:trace>
  <inkml:trace contextRef="#ctx0" brushRef="#br0" timeOffset="137431.21">12785 14880 0,'0'0'0,"-22"0"0,-20 0 16,21 0-16,0 0 15,0 0-15,21-21 16,0 0 0,21 21-1,0 0-15,0 0 16,0 0-16,22 0 0,-1 0 0,0 0 16,1 21-16,-1 0 0,-21-21 0,21 21 15,1 1-15,-22-1 0,21 0 16,-42 0-16,0 0 0,0 22 0,0-22 15,0 0-15,0 0 0,-21 21 16,-21-20-16,21-1 0,-22 0 0,22 0 16,0 0-16,-21 0 0,20 1 15,-20-1-15,21-21 0,0 0 0,-22 21 16,22-21-16,0 0 0,0 0 16,0 0-1,21-21-15,0 0 0,0-1 16,21 1-16,0 21 0,0-21 15,0 21-15,22 0 0,-22 0 0,21 0 16,1 0-16,20 0 0,-21 21 16,1-21-16,-1 21 0,22 1 0,-22 20 15,-21-21-15,21 0 0,-20 22 0,-1-22 16,-21 21-16,0-21 0,0 22 16,-21-22-16,-1 21 0,1-21 15,-21 22-15,0-22 0,-1 0 16,1 0-16,0 0 0,-1 0 0,-20 1 15,20-22-15,1 0 0,0 21 0,-1-21 16,1 0-16,21 0 0,-21 0 16,20 0-16,-20-21 0,21 21 0,0-22 15,0 22-15,-1-21 0,22 0 16,-21 0-16,21 0 0,0 0 16,0-1-16,21 22 15,1-21-15,-1 0 0,0 21 16,21-21-16,1 0 0</inkml:trace>
  <inkml:trace contextRef="#ctx0" brushRef="#br0" timeOffset="137914.93">14774 15028 0,'0'0'0,"0"-42"16,0 21-16,-21 21 16,0-21-16,0 21 15,0 0-15,-1 0 0,-20 21 16,21 0-16,0 0 0,0 0 16,-22 22-16,22-22 0,-21 21 0,-1 1 15,1-1-15,-21-21 0,20 21 16,-20 1-16,20-1 0,-20-21 0,21 22 15,20-22-15,-20 0 0,21 0 0,0 0 16,0-21-16,21 21 0,21-21 31,0 0-31,0-21 16,21 21-16,-20 0 0,20 0 0,0 0 16,1 0-16,-1 0 0,0 0 15,1 0-15,-1 0 0,0 21 16,1-21-16,-1 22 0,0-1 0,1-21 15,-1 21-15,-21 0 0,21-21 0,22 21 16,-43 0-16,0-21 16,0 0-16,1 22 0,-1-22 0,0 0 15,0 0-15,0 0 16,0 0-16,1 0 16,-1-22-16,0 1 15,0 0-15</inkml:trace>
  <inkml:trace contextRef="#ctx0" brushRef="#br0" timeOffset="138167.78">15600 15071 0,'-21'0'15,"42"0"16,0 0-31,0 0 0,0 0 16,0 0-16,22 0 0,-22 0 16,0 0-16,0 0 0,0 0 15,1 0-15,-1 0 0,-42 0 47,-1 0-47,1 21 0</inkml:trace>
  <inkml:trace contextRef="#ctx0" brushRef="#br0" timeOffset="138350.81">15536 15346 0,'0'0'15,"-21"21"-15,0 0 0,0 0 0,21 1 16,-21-1-16,21 0 0,21-21 31,0 0-31,0 0 16,0 0-16,0-21 15,22 21-15,-22-21 0,0 21 0,0-22 16,0 1-16,1 0 0,20 0 0,-21 0 16,0 0-16</inkml:trace>
  <inkml:trace contextRef="#ctx0" brushRef="#br0" timeOffset="138955.46">16510 14796 0,'0'0'0,"0"-22"0,0 1 15,0 0-15,0 0 0,0 0 16,0 0-16,21 21 0,0-22 16,0 22-16,22 0 0,-22 0 15,0 0-15,21 0 0,-20 0 0,-1 0 16,0 0-16,0 0 0,0 22 15,0-1-15,1 0 0,-22 0 16,0 0-16,0 0 0,0 22 16,0-22-16,-22 0 0,1 0 0,-21 0 15,21 1-15,-22 20 0,22-21 0,-21 0 16,0 0-16,-1 1 16,1-1-16,0 0 0,20 0 0,-20 0 15,21 0-15,0 1 0,0-22 0,-1 0 16,22 21-16,22-21 15,-1 0 1,0 0-16,21-21 0,1 21 0,-22 0 16,21-22-16,0 22 0,1 0 15,-1-21-15,0 21 0,1 0 0,-22 0 16,21 0-16,-21 0 0,1 0 16,20 0-16,-21 0 0,0 21 15,-21 1-15,21-22 0,-21 21 0,0 0 16,0 0-16,0 21 15,0-20-15,-21-1 0,0 21 0,0-21 16,-21 22-16,-1-22 0,22 21 0,-21-21 16,-22 0-16,22 22 0,-22-22 15,1 0-15,21 0 0,-22-21 0,1 21 16,-1 1-16,1-22 0,-1 21 0,22-21 16,-1 0-16,1 0 0,21 0 15,-21 21-15,20-21 0,22-21 16,0 0-1,22 21-15,-1-22 0,21-20 16</inkml:trace>
  <inkml:trace contextRef="#ctx0" brushRef="#br0" timeOffset="142199.51">17886 15071 0,'-21'0'32,"21"-21"171,-22 21-203,1 0 15,0 0-15</inkml:trace>
  <inkml:trace contextRef="#ctx0" brushRef="#br0" timeOffset="142751.2">17611 15007 0,'0'-21'0,"0"0"16,0 0 0,0 42 15,0 0-15,0 0-16,0 0 0,0 1 0,0-1 15,21 21-15,-21 0 0,0-20 16,21 20-16,-21 0 0,0 1 15,0-22-15,0 21 0,0 0 0,0-20 0,0 20 16,0-21-16,0 21 0,0-20 16,0-1-16,0 0 15,0 0-15,0 0 16,21-21-16,0 0 16,0 0-16,1 0 0,-1 0 0,0-21 15,21 21-15,1-42 0,20 21 0,1-22 16,20 1-16,1 0 0,21-1 15,0-20-15,-1-1 0,22 1 0,0-1 16,-21 1-16,21 20 0,-21-20 0,21 21 16,-21-22-16,0 22 0,-22-1 15,1 1-15,-21 21 0,-1-21 16,-21 20-16,1 1 0,-22 0 16,21 21-16,-42-21 0,21 21 0,-21-21 15,22 21 1,-1 0 15,0 0-31,0 0 0,0 0 16,0 0-16,1 0 0,-1-21 0,0 21 15,0-22-15,21 1 0,-20 21 0,20-21 16</inkml:trace>
  <inkml:trace contextRef="#ctx0" brushRef="#br0" timeOffset="143718.94">22077 12848 0,'0'21'47,"0"1"-31,-21-1-16,21 0 0,-22 0 0,22 21 16,0-20-16,-21-1 0,21 21 15,-21-21-15,21 0 0,-21 22 0,21-22 16,0 0-16,0 0 0,0 0 0,0 1 15,0-1-15,0 0 16,0 0-16,21-21 31,0-21-15,0 21-16,1-21 0,-1 21 0,0-21 16,0-1-16,0 1 0,0 0 15,1 0-15,-22 0 0,21 21 16,-21-21-16,21 21 31,-21 21-31,0 0 0,0 0 16,0 0-16,0 0 0,0 1 15,0-1-15,0 0 0,0 21 16,0-21-16,0 1 0,0-1 16,-21 0-16,21 0 0,0 0 15,0 0-15,0 1 16,21-22-1,0-22 1,-21 1-16,21 21 0,-21-21 16</inkml:trace>
  <inkml:trace contextRef="#ctx0" brushRef="#br0" timeOffset="143882.87">22458 13166 0,'0'0'0,"21"-21"0,-21-1 0,0 1 16,0 0-1,21 21 17,0 0-17,0 0-15,1 0 0,-1 0 16,0 0-16,0 0 0</inkml:trace>
  <inkml:trace contextRef="#ctx0" brushRef="#br0" timeOffset="144163.75">23495 12848 0,'0'-21'16,"-21"21"-16,0 0 0,-1 0 16,22 21-16,-21 0 0,21 22 15,0-22-15,0 21 0,0 1 16,0-22-16,0 21 0,0 0 0,0 1 15,0-1-15,0 0 0,0-20 16,0 20-16,0-21 0,0 21 0,0-20 16,0-1-16,0 21 0,-21-21 0,21 0 15,0 1 1,21-22 0,0 0-16,1 0 15,-1-22-15</inkml:trace>
  <inkml:trace contextRef="#ctx0" brushRef="#br0" timeOffset="144415.07">23855 12996 0,'0'-63'16,"0"42"-16,0 0 0,0-1 16,0 44-1,0-1-15,0 0 0,0 21 16,0 1-16,0-22 0,0 21 15,0 0-15,0 1 0,0-1 0,0 0 16,0 1-16,0-1 0,0-21 0,0 22 16,0-22-16,0 21 0,0-21 15,-21 0-15,21 1 0,-22-1 0,22 0 16,-21-21-16,0 0 16,0 0-16,0 0 15</inkml:trace>
  <inkml:trace contextRef="#ctx0" brushRef="#br0" timeOffset="146015.6">23495 13420 0,'-21'-21'0,"190"148"0,-381-254 16,276 148-16,-149-64 0,64 43 0,0 0 15,0-21-15,42 21 32,0 0-32,21 0 0,-20 0 15,20 0-15,0 0 0,1 0 0,20 0 16,-21-21-16,22 21 0,-22-21 15,22 21-15,-22-21 0,22 21 0,-22-21 16,21-1-16,-41 1 0,20 21 0,0-21 16,-21 0-16,-21 0 0,0 0 15,22-1-15,-22 1 0,0 0 16,0 0-16,-22 0 16,22 0-16,-21 21 0,0 0 0,0 0 15,0 0-15,0 0 0,-1 0 0,22 21 16,-21 0-16,0 0 0,0 0 15,21 22-15,-21-1 0,21-21 0,0 21 16,0 1-16,0-22 0,0 21 16,0-21-16,21 22 0,0-22 0,0 0 15,0 0-15,1 0 0,-1 1 0,0-22 16,0 21-16,0-21 0,22 0 16,-22 0-16,0 0 0,21 0 0,-21-21 15,1 21-15,20-22 0,-21 1 16,0 0-16,22 0 0,-22 0 15,0 0-15,0-22 0,0 22 0,0 0 16,1-21-16,-1-1 0,-21 22 0,0-21 16,0-1-16,21 1 0,-21 21 15,0-21-15,0-1 0,0 22 0,0-21 16,0 21-16,0-1 0,0 1 16,0 42-1,0 1-15,-21-1 0,21 21 0,0 0 16,0-20-16,-21 20 0,21 0 15,-22 1-15,22-1 0,-21 0 0,21 1 16,0-22-16,0 21 0,0-21 16,0 22-16,0-22 0,0 0 15,0 0-15,0 0 0,0 0 0,21-21 16,1 22-16,-1-22 0,0 0 16,0 0-16,0 0 0,0 0 15,1-22-15,-1 22 0,21-21 0,-21 0 16,0 0-16,1 0 0,-1 0 15,0-22-15,0 22 0,0-21 0,0 21 16,1-22-16,-1 1 0,-21 0 0,0-1 16,21 22-16,-21-21 0,21-1 15,-21 22-15,0 0 0,0 0 16,0 0-16,0 42 16,0 0-16,0 0 15,0 22-15,-21-22 0,0 21 0,21 0 16,-21 1-16,-1-1 0,1 0 15,21 1-15,-21-1 0,21-21 0,-21 22 16,21-1-16,-21-21 0,21 21 16,0-20-16,0-1 0,0 0 0,0 0 15,0 0-15,0 0 0,21-21 16,0 0-16,0 0 0,0 0 16,1 0-16,-1 0 0,0-21 15,0 21-15,0-21 0,0 0 16,1 0-16,-1 0 0,0-1 15,0 22-15,-21-21 0,21 0 0,-21 0 16,21 0-16,-21 0 0,0-1 16,0 44 15,0-1-31,0 0 16,-21 0-16,21 0 0,-21 0 0,21 1 15,0-1-15,0 0 16,0 0-16,0 0 15,21-21-15,0 0 16,1 0-16,-1 0 16,0 0-16,0 0 0,0-21 15,22 0-15,-22 0 0,0 0 0,0-1 16,-21 1-16,21 0 0,0 0 0,1 0 16,-22 0-16,0-1 0,0 1 15,0 0-15,0 0 0,0 0 0,0 0 16,-22 21-16,1 0 15,0 0-15,0 0 0,0 0 16,0 21-16,-1-21 0,1 21 16,0 0-16,21 0 0,-21-21 15,21 21-15,0 1 0,0-1 16,0 0 0,21-21-16,0 0 0,0 0 15,1 0-15,-1 0 0,0 0 0,0 0 16,21 0-16,-20 0 0,-1 0 15,21-21-15,-21 0 0,0 21 0,22-22 16,-22 1-16,0 0 0,0 21 0,0-21 16,1 0-16,-1 0 0,0 21 15,0-22-15,0 22 0,-21-21 16,0 42 0,0 1-1,0-1-15,0 0 31,-21 169-15,21-168-16,-21 20 0,21-21 16,0 21-16,-21 1 0,21-1 0,0-21 15,0 22-15,-21-1 0,21 0 0,-22 1 16,22-22-16,-21 21 0,21-21 16,0 22-16,-21-1 0,0-21 0,21 0 15,-21 0-15,0 1 0,-1-1 0,1 0 16,0 0-16,0-21 0,0 0 15,0 0-15,21-21 16,0 0 0,0 0-16,0-1 0,21 1 15,-21 0-15,21-21 0,0 21 16,-21-22-16,21 22 0,0-21 0,1-1 16</inkml:trace>
  <inkml:trace contextRef="#ctx0" brushRef="#br0" timeOffset="146235.07">25929 13060 0,'0'0'0,"0"-21"16,0 42 31,0 0-47,0 0 15,21 0-15,0 1 0,-21-1 16,22-21-16,-22 21 0,0 0 16,21-21-16,0 21 0,0-21 15</inkml:trace>
  <inkml:trace contextRef="#ctx0" brushRef="#br0" timeOffset="147507.14">26225 13272 0,'0'0'0,"0"21"78,-21-21-78,0 21 0,0 0 16,0 0-16,0 0 0,-1 1 16,1-1-16,21 0 15,0 0-15,0 0 0,0 0 16,0 1-16,0-1 15,21-21 17,1 0-32,-1 0 15,-21-21-15,21 21 0,0-22 16,-21 1-16,21 21 0,0-21 0,-21 0 16,22 0-16,-1 0 0,0-1 15,-21 1-15,21 0 0,-21 0 16,0 42 15,0 0-31,0 0 16,0 1-16,-21-1 0,21 0 0,-21-21 15,21 21-15,0 0 16,-21 0-16,21 1 0,0-1 16,0 0-16,0 0 15,21-21-15,0 0 16,0 0-16,0 0 0,0 0 15,1 0-15,-1-21 0,0 21 16,0-21-16,-21 0 0,21 21 16,0-22-16,1 1 0,-22 0 0,21 0 15,0 21-15,-21-21 0,21 0 16,-21-1-16,21 1 0,-21 0 16,0 42 15,0 0-31,0 1 15,0-1-15,-21 0 0,21 0 0,-21 0 16,21 0-16,0 1 16,0-1-16,0 0 0,0 0 15,21-21 1,0 0-16,0 0 16,1 0-16,-22-21 15,21 21-15,-21-21 0,21 0 16,-21-1-16,21 22 0,-21-21 15,21 0-15,-21 0 0,0 0 16,0 0-16,0-1 0,0 1 16,0 0-16,0 0 15,21 21 1,1 0-16,-1 0 16,0 0-16,0 0 15,0 0-15,0 0 0,1 0 16,-1 0-16,0 0 0,0 0 15,0 0-15,0 0 16,1 0-16,-1 0 0,0 0 31,-21-21-15,-21 21 15,0 0-31,-1 21 0,1-21 0,0 21 16,0 0-16,0-21 0,0 21 15,21 1-15,-22-1 0,1 0 0,0 0 16,0-21-16,21 21 0,0 0 0,0 1 16,-21-22-16,21 21 0,0 0 15,21-21 32,0 0-47,0-21 0,0 0 16,1-1-16,-1 1 15,-21 0-15,21 0 0,0 21 16,-21-21-16,0 0 0,0-1 0,21 22 16,-21-21-16,21 21 0,-21-21 15,0 42 1,0 0 0,0 1-16,0-1 15,0 0-15,-21 0 0,21 0 16,0 0-16,0 1 0,0-1 15,0 0-15,21 0 16,1-21-16,-1 0 16,0 0-16,0 0 15,21 0-15,-20 0 0,-1 0 0,0 0 16,21-21-16,-21 21 0</inkml:trace>
  <inkml:trace contextRef="#ctx0" brushRef="#br0" timeOffset="150139.56">7091 16447 0,'0'0'0,"-21"21"0,21 0 15,-22 0-15,1 0 0,0 22 16,21-22-16,-21 21 0,21 0 0,0 1 16,0-1-16,0-21 0,-21 22 15,21-1-15,0 0 0,0-21 0,0 22 16,0-22-16,21 0 0,0 0 15,0 0-15,0-21 0,1 0 16,-1 0-16,0 0 0,0 0 16,0 0-16,0 0 0,1-21 0,-1 21 15,0-21-15,-21 0 0,21 0 16,-21-22-16,21 22 0,-21 0 16</inkml:trace>
  <inkml:trace contextRef="#ctx0" brushRef="#br0" timeOffset="150354.44">7260 16150 0,'0'0'0,"0"-21"0,-42 21 16,42-21 0,21 21 30,0 21-46,0-21 0,0 0 16,-21 21-16,22-21 0,-1 0 16,21 21-16,-21-21 0</inkml:trace>
  <inkml:trace contextRef="#ctx0" brushRef="#br0" timeOffset="150563.31">7768 16362 0,'0'0'0,"0"21"0,21-21 16,0 0 0,1 0-16,-1 0 15,0 0-15,0 0 0,21 0 16,-20 0-16,-1 0 0,0 0 16,21-21-16,-21 21 0,22 0 0,-22 0 15,0-21-15,0 21 0,0-21 0,1 21 16,-1 0-16</inkml:trace>
  <inkml:trace contextRef="#ctx0" brushRef="#br0" timeOffset="150731.22">8064 16531 0,'0'0'16,"-21"21"-16,21 1 0,0-1 15,21-21 1,1 0-16,-1 0 15,0 0-15,21 0 0,-21 0 0,1 0 16,-1 0-16,21-21 0,-21-1 16,22 1-16,-1 0 0,0 0 0</inkml:trace>
  <inkml:trace contextRef="#ctx0" brushRef="#br0" timeOffset="151183.25">9271 15981 0,'0'21'0,"0"0"16,-21-21-16,21 43 0,0-22 0,0 0 15,-21 0-15,21 21 0,-22-20 16,1 20-16,0-21 0,21 0 0,-21 22 16,0-22-16,0 0 15,-1 0-15,1 0 0,0 0 0,21 1 16,-21-22-16,21 21 0,21-21 31,0 0-31,0 0 0,1 0 16,-1 0-16,21 0 15,-21 0-15,22 0 0,-22-21 0,21 21 16,-21-22-16,0 1 0,22 21 0,-22-21 16,0 0-16,0 21 0,0-21 15,1 0-15,-22-1 0,21 22 16,-21-21-16,0 42 31,0 1-31,0-1 16,0 21-16,0-21 0,0 22 15,0-1-15,0-21 0,0 21 16,-21 1-16,21-1 0,-22 0 16,22-20-16,0 20 0,0-21 0,0 0 15,22-21 1,-1-21-16,21 0 0</inkml:trace>
  <inkml:trace contextRef="#ctx0" brushRef="#br0" timeOffset="153182.92">13144 16679 0,'0'0'0,"-21"0"0,0-21 0,0 0 16,21 0-16,-21 0 0,21 0 15,0-1-15,-21 1 0,21 0 0,0 0 16,0 42 15,21 0-15,-21 22-16,21-1 0,-21 0 15,0 1-15,0-1 0,0 21 16,0-20-16,-21-1 0,0 22 16,-1-22-16,1 0 0,0-21 0,0 22 15,0-1-15,0-21 0,-1 0 16,1 1-16,0-1 0,21-42 47,21 21-47,0-22 0,1 1 0,20 0 15,0 0-15,1 0 16,-1 0-16,0-1 0,22 1 0,-22 21 0,0-21 16,1 0-16,-22 0 15,21 0-15,-21 21 0,1-22 0,-1 1 16,0 21-16,-21-21 0,0 0 16,21 0-16,-42 21 31,0 0-31,21 21 15,0 21-15,-21-21 0,-1 22 16,22-22-16,0 21 0,-21 1 16,0-22-16,21 21 0,-21 0 0,21-20 15,0 20-15,0-21 16,0 0-16,0 0 0,0 1 0,0-1 16,0 0-16,21-21 0,0 0 15,0 0-15,1 0 0,20 0 16,-21-21-16,0 21 0</inkml:trace>
  <inkml:trace contextRef="#ctx0" brushRef="#br0" timeOffset="153568.71">14563 16595 0,'0'0'0,"42"-21"0,0-1 0,1 22 15,-22 0-15,0 0 0,0 0 16,0 0-16,0 0 0,1 22 15,-22-1-15,0 0 0,0 0 16,0 0-16,0 22 0,-22-22 16,1 0-16,0 21 0,0-21 0,0 1 15,21 20-15,-21-21 0,-1 0 16,1 0-16,0 1 0,0-22 0,0 21 16,0 0-16,-1-21 0,22 21 15,-21-21-15,21 21 31,21-21-31,1 0 16,-1 21-16,0-21 0,21 0 16,-21 22-16,22-22 0,-1 0 0,0 21 15,1-21-15,20 0 0,-20 0 16,-1 21-16,0-21 0,1 0 0,-1 21 16,0-21-16,1 0 0,-22 0 15,21 21-15,-21-21 0,0 0 0,22 0 16,-22 0-16,0 0 0,0-21 15,0 21-15</inkml:trace>
  <inkml:trace contextRef="#ctx0" brushRef="#br0" timeOffset="153783.57">15875 16701 0,'0'-22'16,"0"1"-16,21 21 15,0 0-15,-21-21 0,21 21 0,1 0 16,-1 0-16,0-21 0,0 21 16,21 0-16,-20 0 0,20-21 0,0 21 15,-21 0-15,1 0 0,20 0 16,-21 0-16,0 0 0</inkml:trace>
  <inkml:trace contextRef="#ctx0" brushRef="#br0" timeOffset="153963.47">16065 16891 0,'0'0'0,"-21"21"0,0 0 16,21 1-16,21-22 31,0 0-31,1 0 0,20-22 16,-21 22-16,21-21 0,-20 21 15,20-21-15,0 0 0,-21 0 0,22 0 16,-1-1-16,-21 1 0</inkml:trace>
  <inkml:trace contextRef="#ctx0" brushRef="#br0" timeOffset="154579.64">16912 16447 0,'0'-22'0,"0"1"16,21 21-16,0-21 15,1 21-15,20 0 0,-21 0 16,0 0-16,0 0 16,1 0-16,-1 0 0,0 21 0,0-21 15,0 21-15,-21 1 0,0-1 16,0 0-16,0 0 0,0 0 0,0 0 15,-21 1-15,0 20 0,0-21 0,0 0 16,-1 0-16,-20 22 0,21-22 16,0 0-16,0 0 0,-1 0 0,1 1 15,0-22-15,0 21 0,0-21 16,21-21 15,21-1-31,0 22 16,0-21-16,0 21 15,22 0-15,-22 0 0,21-21 0,-21 21 16,22 0-16,-22 0 0,21 0 16,-21 0-16,22 21 0,-22 0 0,0 1 15,21-1-15,-20 0 0,-1 0 16,0 21-16,0-20 0,-21 20 0,0-21 16,0 21-16,0 1 0,0-1 15,-21-21-15,0 22 0,0-1 0,-22 0 16,1 1-16,0-22 0,-1 21 15,1 0-15,-22-20 0,1 20 16,21-21-16,-22 0 0,22 0 16,-22-21-16,22 22 0,0-22 0,-22 0 15,22 0-15,21 0 0,-22 0 16,1 0-16,21-22 0,0 1 0,-1 21 16,1-21-16,0 0 0,0 0 15,0 0-15,21-1 0,0 1 16,0 0-16,0 0 15,0 0-15,0 0 0,21-1 0,0 1 16</inkml:trace>
  <inkml:trace contextRef="#ctx0" brushRef="#br0" timeOffset="157091.56">18394 16425 0,'0'0'0,"0"-21"16,-21 0-16,-1 21 0,1-21 0,21 0 16,-21 21-16,0-21 0,0 21 15,0 0-15,21-22 0,-22 22 16,22 22-1,22-1 1,-1 0-16,21 21 0,-21-21 0,22 22 16,20-1-16,-21 0 0,1 1 15,20 20-15,1-20 0,-22 20 0,22-21 16,-22 22-16,21-1 0,-20 1 16,-1-22-16,22 22 0,-22-1 0,21-20 15,-20 20-15,20-21 0,-20 1 16,-1 20-16,0-20 0,1-1 0,-1 0 15,0 1-15,1-1 0,-22-21 16,21 21-16,-21-20 0,0 20 16,1-21-16,-1 0 0,0 0 15,0 1-15,0-1 0,-21-42 63,0-1-63,0 1 0,0 0 15,0 0-15,0 0 0,0-22 16,0 22-16,0-21 0,0 0 0</inkml:trace>
  <inkml:trace contextRef="#ctx0" brushRef="#br0" timeOffset="157626.6">19875 16214 0,'0'0'0,"0"-21"15,0-22-15,0 22 0,0 0 0,0-21 16,-21 20-16,0 22 16,0 0-16,0 22 15,0-1-15,21 0 0,-22 21 16,-20 1-16,21-1 0,-21 21 15,-1 1-15,-20-1 0,20 22 16,-20-21-16,-22 20 0,22 22 0,-22-21 16,22-1-16,-22 1 0,0 0 15,1 21-15,-1-22 0,0 1 0,1 0 16,20-1-16,-21 1 0,1 0 16,20-1-16,1-20 0,20-1 0,-20 1 15,21-22-15,-1 22 0,1-22 16,21 0-16,0 1 0,-22-1 0,43-21 15,-21 0-15,21 0 0,-21 1 16,21-1-16,0 0 16,0-42 31,0 0-47,21-1 15,-21 1-15,0 0 16,21 21-16,-21-21 15,21 0-15,-21 0 0,0-1 16,0 1 0,0 0-1</inkml:trace>
  <inkml:trace contextRef="#ctx0" brushRef="#br0" timeOffset="161775.7">7112 4466 0,'0'0'16,"21"-21"-16,0 0 0,-21 0 0</inkml:trace>
  <inkml:trace contextRef="#ctx0" brushRef="#br0" timeOffset="164472.22">2963 9716 0,'-21'0'32,"21"-22"-17,-21 22-15,0 0 16,0-21-1,-1 21-15,1 0 16,0 0-16,21-21 0,-21 21 0,0 0 16,0 0-16,-1 0 15,1 0-15,0 0 16,0 0-16,0 0 16,21-21-16,-21 21 15,-1 0 1,44 0 15,-1 0-31,21 0 16,-21 0-16,22 0 0,-1 0 0,21 0 15,-20 0-15,20 21 0,22-21 16,-22 21-16,22 0 0,0-21 0,21 22 16,-1-22-16,1 21 0,0-21 15,0 21-15,0-21 0,0 21 16,-1-21-16,1 0 0,-21 0 0,0 21 15,20-21-15,-41 21 0,21-21 16,-1 0-16,-20 0 0,-1 0 0,1 0 16,-22 0-16,0 0 0,1 0 15,-1 0-15,-21 0 0,0 0 0,1 0 16,-1 0-16,-42 0 47,-1 0-47,1 0 15,-21 0-15,21 0 0,-22 0 0,1 0 16,0-21-16,-1 21 0,-20 0 0,21 0 16</inkml:trace>
  <inkml:trace contextRef="#ctx0" brushRef="#br0" timeOffset="165031.64">2603 9948 0,'0'0'0,"-21"0"16,0 0-16,0 0 0,0-21 15,0 21-15,-1 0 16,1 0 15,42 0 1,1 0-32,-1 0 0,21 21 15,0-21-15,1 0 0,20 0 16,1 22-16,20-22 0,1 0 15,0 0-15,-1 0 0,22 0 0,0 0 16,0 0-16,0 0 0,21 21 16,-43-21-16,22 0 0,-21 0 0,0 0 15,-1 0-15,1 0 0,-22 0 0,1 0 16,-1 0-16,1 0 0,-22 0 16,1 0-16,20 0 0,-21 0 0,-20 0 15,20 0-15,-21 0 0,0 0 16,0 0-16,1 0 0,-1 0 15,-42 0 17,-1 0-32,1 0 0,0 0 0,-21 0 15,-1 0-15,1 0 0,0 0 16,-22 0-16,22 0 0,-22 21 0,1-21 16,-1 0-16,22 0 0,-21 0 15</inkml:trace>
  <inkml:trace contextRef="#ctx0" brushRef="#br0" timeOffset="165472.68">2773 10202 0,'-21'0'0,"42"0"0,-64 0 16,22 0-16,0 0 0,0 0 16,0 0-16,63 0 31,-21 0-31,43 0 16,-22 0-16,22 0 0,20 0 0,1 0 15,0 0-15,-1 0 16,22 0-16,0 0 0,0 0 0,-22 0 15,22 0-15,0 0 0,-21 0 16,-1 0-16,1 0 0,-21 0 0,20 0 16,-20 0-16,-1 0 0,1 0 0,-1 0 15,-20 0-15,-1 0 0,0 0 16,1 0-16,-22 0 0,0 0 0,0 0 16,0 0-16,-42 0 31,0 0-31,-21 0 15,20 0-15,-20 0 0,0 0 16,-1 0-16,1 22 0,0-22 16,-22 0-16</inkml:trace>
  <inkml:trace contextRef="#ctx0" brushRef="#br0" timeOffset="165851.76">2752 10478 0,'0'0'0,"21"0"32,0 0-32,21 0 0,1 0 0,-1 0 15,21 0-15,1 0 0,-1 0 16,22 0-16,0 0 0,-1 0 0,22 0 15,-21 0-15,21 0 0,0 0 16,-1 0-16,-20 0 0,21 0 0,-21 0 16,-1 0-16,-20 0 0,20 0 15,-20 0-15,-1 0 0,1 0 0,-1 0 16,-20 0-16,-1 0 0,-21 0 0,0 21 16,1-21-16,-1 0 0,-21 21 15,-21-21 1,-1 0-16,1 21 15,-21-21-15,0 0 0,20 21 0,-20-21 16,-21 0-16,20 21 0,-20-21 0,-1 0 16,1 0-16</inkml:trace>
  <inkml:trace contextRef="#ctx0" brushRef="#br0" timeOffset="166155.59">2709 10837 0,'0'0'0,"0"22"15,43-22 1,-22 0-16,21 0 0,22 0 16,-1 0-16,1 0 0,-1 0 15,22 0-15,-1 0 0,22 0 0,0 0 16,-21 0-16,21 0 0,-1 0 0,-20 0 15,21 0-15,-21 0 0,-22 0 16,22 0-16,-22 0 0,-20 0 0,20 0 16,-21 0-16,1 0 0,-1 0 15,0 0-15,-20 0 0,20 0 0,-21 0 16,-42 0 15</inkml:trace>
  <inkml:trace contextRef="#ctx0" brushRef="#br0" timeOffset="166444.39">2815 11176 0,'42'0'0,"-20"0"0,20 0 0,0 0 15,22 0-15,-1 0 0,1-21 16,20 21-16,22-21 0,0 21 0,21-21 16,-21 21-16,21-22 0,-21 22 15,21 0-15,-21-21 0,-1 21 0,1 0 16,0 0-16,-21 0 0,-1-21 0,1 21 15,-21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5T11:03:02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 2159 0,'0'0'0,"0"-21"0,0 0 16,0 0-16,0-1 0,0 1 15,0 0-15,0 0 16,0 0-16,0 0 16,0-1-16,0 1 15,0 42 17,0 1-32,-21-1 15,21 0-15,-22 21 0,1 1 16,21 20-16,0-21 0,0 22 15,-21 21-15,21-1 0,-21 1 0,21-22 16,-21 22-16,21 0 0,0-1 16,0-20-16,0 21 0,0-22 15,0 1-15,0-1 0,21-21 0,0 1 16,-21-1-16,21 0 0,0-20 16,1-1-16,20 0 0,-21-21 15,0 0-15,0 0 0,1-21 0,20 0 16,-21-1-16,0 1 0,0-21 15,-21 0-15,22-1 0,-1 1 16,0 0-16,-21-1 0,21 1 16,0-22-16,-21 22 0,21-21 15,1 20-15,-22 1 0,0-22 0,21 22 16,0 21-16,-21-21 0,0 20 16,0 1-16,0 0 0,21 0 15,0 21-15,-21 21 16,21 0-16,1 0 15,-1 1-15,-21-1 0,0 21 0,21-21 16,-21 22-16,21-1 16,-21 0-16,21 1 0,0-22 0,1 21 15,-1 0-15,0-20 0,0 20 16,0-21-16,0 21 0,22-20 16,-22-22-16,0 21 0,21 0 0,-20-21 15,20 0-15,-21 0 0,0 0 16,22 0-16,-22-21 0,21 0 0,-21-1 15,0 1-15,22 0 0,-22 0 16,0 0-16,0-22 0,0 22 16,1-21-16,-22 0 0,0-22 0,0 22 15,0-1-15,0-20 16,0-1-16,0 22 0,0-21 0,0 20 16,0 1-16,-22 0 0,22 20 0,-21-20 15,0 21-15,0 0 0,0 21 16,0 0-16,-1 0 0,1 0 15,0 0-15,0 0 0,0 21 16,0 0-16,21 0 0,-22 22 0,22-22 16,0 21-16,0-21 0,0 22 15,0-22-15,0 0 0,22 21 0,-1-21 16,21 1-16,-21-1 0,22-21 16,-1 21-16,0-21 0,1 0 0,20 0 15,-21 0-15,22-21 0,-22 21 16,22-43-16,-22 22 0,22 0 15,-22-21-15,0 21 0,1-22 16,-1 1-16,0 0 0,-21-1 16,1 1-16,-1 0 0,0-1 0,-21 1 15,0-22-15,0 22 0,0 0 16,0 21-16,0-22 0,0 1 0,0 21 16,0 0-16,-21 21 0,0 0 15,-1 21 1,22 0-16,-21 21 0,0-21 15,21 22-15,-21-1 0,0 22 16,21-22-16,-21 21 0,-1 1 16,22 21-16,0-22 0,-21 22 15,0-22-15,21 1 0,-21-1 0,21 1 16,0-1-16,0 1 0,0-1 16,0-20-16,0-1 0,0 0 0,0 1 15,0-22-15,0 21 0,0-21 16,0 0-16,0 1 0,0-44 31,0 1-31,0 0 16,21 0-16,-21 0 0,21-22 15,0 1-15,-21 21 0,22-21 0,-1-1 16,0 1-16,0 21 16,21-22-16,-20 1 0,-1 21 0,0-21 15,0 20-15,0 1 0,0 21 16,1-21-16,-1 21 0,0 0 0,0 0 15,-21 21-15,21 0 16,0 1-16,-21-1 0,0 21 0,0-21 16,0 0-16,0 22 0,0-22 15,0 21-15,0-21 0,0 1 0,0-1 16,22 21-16,-22-21 16,0 0-16,21 1 0,0-22 0,0 21 15,0-21-15,0 0 16,1 0-16,-1 0 15,0-21-15,0-1 0,21 22 16,-20-21-16,-1 0 0,0 0 0,0 0 16,0 0-16,0-22 0,-21 22 15,22 0-15,-1-21 0,0 20 0,0-20 16,-21 21-16,0 0 0,21 0 16,-21-1-16,0 44 31,0-1-31,0 0 0,0 0 15,0 21-15,0-20 0,0-1 16,0 21-16,0-21 0,0 0 0,0 1 16,0-1-16,0 21 15,0-21-15,0 0 0,0 1 16,0-1-16,0 0 0,21-21 16,1-21 15,-1 0-31,-21-1 15,0 1-15,21 0 0,0-21 0</inkml:trace>
  <inkml:trace contextRef="#ctx0" brushRef="#br0" timeOffset="395.79">4911 2180 0,'0'0'0,"-22"0"15,1 0-15,0 0 0,0 0 0,0 0 16,21 21-16,0 1 0,0-1 16,0 0-16,0 0 15,0 0-15,21-21 16,0 0-16,0 0 0,0 0 16,1 0-16,-1 0 0,0 0 15,0 0-15,0-21 0,0 21 0,1-21 16,-1 0-16,0 0 15,-21-1-15,0 1 16,0 0-16,0 0 0,-21 0 16,0 21-16,-1 0 0,1 0 15,0 0-15,0 0 16,0 0-16,0 0 0,-1 21 0,1-21 16,0 21-16,0 0 0,0 0 15,21 1-15,0-1 0,-21-21 16,21 21-16,0 0 15,21-21-15,0 0 16,0 0-16,0 0 0,0 0 0,22 0 16</inkml:trace>
  <inkml:trace contextRef="#ctx0" brushRef="#br0" timeOffset="787.56">5736 1736 0,'0'0'0,"-21"-21"0,-21-22 31,20 43-31,22 21 31,0 1-31,0-1 16,0 21-16,0-21 0,0 22 0,0-1 15,0 21-15,-21-20 0,21 20 16,-21-20-16,21 20 0,-21 22 0,0-22 16,0 1-16,-1 20 0,22 1 15,-21-21-15,0 20 0,0-20 0,21-1 16,0 1-16,-21-22 0,21 22 16,-21-22-16,21 0 0,0 1 0,0-22 15,0 21-15,0-21 0,0 0 16,0 1-16,21-44 31,0 1-31,0 0 16,-21 0-16,21 0 0,0 0 0,22-22 15,-22 22-15</inkml:trace>
  <inkml:trace contextRef="#ctx0" brushRef="#br0" timeOffset="1256.29">5905 2815 0,'0'0'0,"-21"0"16,21 21-16,-21-21 0,0 22 16,21-1-16,0 0 15,21-21 1,0 0-16,0 0 0,1 0 16,20 0-16,-21-21 0,0 21 15,22-21-15,-22 21 0,0-22 0,0 1 16,0 0-16,0 21 0,-21-21 15,22 0-15,-22 0 0,21-1 0,-21 1 16,0 0-16,0 0 0,0 0 0,0 0 16,0-1-16,0 1 15,-21 21-15,-1 0 0,1 0 0,0 0 16,0 0-16,0 21 16,0-21-16,-1 22 0,-20 20 0,21-21 15,0 21-15,0-20 0,-1 20 16,-20 0-16,21 1 0,0-1 0,0-21 15,21 21-15,0 1 0,-22-1 16,22 0-16,0-20 0,0 20 0,0 0 16,22-21-16,-1 1 0,0-1 0,0 0 15,0 0-15,0-21 0,22 0 16,-1 0-16,0 0 0,1 0 0,-1 0 16,0-21-16,1 21 0,-1-21 15,0 0-15,1-1 0,-22 1 16,21-21-16,1 21 0,-22 0 15,21-1-15,-21 1 0,0 0 0,1 21 16,-22-21-16</inkml:trace>
  <inkml:trace contextRef="#ctx0" brushRef="#br0" timeOffset="1883.93">1990 4128 0,'-43'0'0,"86"0"0,-107 0 0,22 0 0,-1 0 16,1 0-16,21 0 0,-21 0 15,20 0-15,1 21 0,0-21 0,0 0 16,42 21 0,21-21-1,1 0-15,-1 0 0,22 0 0,20 0 16,1 0-16,0 0 0,42-21 16,-22 21-16,22 0 0,0-21 0,22-1 15,-1 22-15,0-21 0,0 21 16,21-21-16,-20 0 0,20 21 15,-21-21-15,0 0 0,170-1 16,-170 1-16,0 21 0,0-21 16,-21 0-16,0 21 0,-21-21 0,-21 21 15,21 0-15,-22 0 0,-20-21 16,-1 21-16,-20 0 0,-1 0 0,0 0 16,-21-22-16,-42 22 15,0 0 1,0 0-16,-21 0 0,-1 0 0,1 0 15,-22 0-15,1 0 0,-1 0 16,1 0-16</inkml:trace>
  <inkml:trace contextRef="#ctx0" brushRef="#br0" timeOffset="2330.19">1990 4509 0,'0'0'15,"-85"0"-15,21 21 0,1 0 0,-1-21 16,1 0-16,42 21 0,-22-21 16,22 0-16,42 0 15,1 0-15,20-21 16,21 21-16,1-21 0,-1 0 15,22 21-15,21-22 0,0 1 0,21 0 16,0 0-16,21 0 0,0 0 16,-21 21-16,21-22 0,0 1 0,22 0 15,-22 0-15,-21 0 0,21 0 16,0 21-16,-21-22 0,0 1 0,0 0 16,0 21-16,-21-21 0,21 0 15,-21 21-15,-21-21 0,-1 21 0,1-22 16,-22 22-16,-20 0 0,-1 0 15,0-21-15,-20 21 0,-1 0 16,-21-21 0,0 0 31,21 0-47</inkml:trace>
  <inkml:trace contextRef="#ctx0" brushRef="#br0" timeOffset="3064.01">7239 2646 0,'-21'0'0,"21"-21"16,-21 21-16,-1 0 15,44 0 16,-1 0-31,0 0 16,0 0-16,21 0 0,1 0 0,-1 0 16,22 0-16,-1 0 0,22 0 15,-1 21-15,1-21 0,0 0 16,-1 0-16,-20 0 0,21 0 0,-1 0 16,-20 0-16,-1 0 0,1 21 15,-1-21-15,-20 0 0,-1 0 0,0 0 16,1 21-16,-22-21 0,0 0 15,-21 21 1,-21-21 0,-22 22-16,22-22 0,0 0 15,-21 0-15,-1 0 0,1 21 16,0-21-16,-1 0 0,-20 0 16</inkml:trace>
  <inkml:trace contextRef="#ctx0" brushRef="#br0" timeOffset="3375.34">7175 3006 0,'0'0'15,"-21"21"-15,0 0 16,42-21 0,0 0-16,22 0 0,-22 0 15,21 0-15,22 0 0,-22 0 16,22-21-16,-1 0 0,1 21 0,-1-21 15,22 21-15,-22 0 16,22-22-16,-22 22 0,1 0 0,-1-21 16,1 21-16,-1 0 0,-20-21 15,-1 21-15,0-21 0,1 21 0,-1 0 16,-21 0-16,0 0 0,1-21 0,-22 0 47,-22-1-32,1 1-15,0 21 0</inkml:trace>
  <inkml:trace contextRef="#ctx0" brushRef="#br0" timeOffset="3864.36">8149 2265 0,'0'0'0,"-21"0"0,0-21 16,0 21-16,-1 0 0,1 0 16,0 0-16,0 0 0,21 21 31,21 0-31,21 0 16,-20-21-16,20 21 0,0 1 0,1-1 15,-1 0-15,0 0 0,22 0 16,-22-21-16,22 21 0,-1 1 0,1-22 15,-1 21-15,1-21 0,-22 0 16,21 21-16,-20-21 0,-1 0 0,0 0 16,1 21-16,-22-21 0,0 0 15,0 0-15,0 21 0,-21 0 16,0 1 0,-21-1-16,0-21 0,-21 42 0,21-21 15,-22 0-15,22 1 0,-21 20 16,-1 0-16,1 1 0,0-22 15,-1 21-15,-20 0 0,21 1 0,-1-1 16,1 0-16,0 1 0,-1-1 16,1 0-16,0 1 0,20-22 0,1 0 15,0 21-15,0-20 0,0-1 16,21 0-16,0 0 0,0 0 16,0 0-16,0 1 15,21-22 1,0 0-16,0-22 15</inkml:trace>
  <inkml:trace contextRef="#ctx0" brushRef="#br0" timeOffset="5448.48">11493 2159 0,'0'-21'16,"0"0"0,0 0-16,0-1 15,0 1-15,0 0 16,-21 0-16,0 21 15,0 0-15,0-21 16,0 21-16,-1 0 0,-20 0 16,21 0-16,0 0 0,-22 0 0,22 0 15,-21 21-15,0 0 0,-1 0 16,1 0-16,0 1 0,-1-1 0,-20 21 16,20-21-16,1 22 0,0-1 15,-1 21-15,1-20 0,0 20 0,21-20 16,-22 20-16,22 1 0,0-22 15,21 21-15,0-20 0,0 20 0,0-20 16,0-1-16,0-21 0,21 21 16,0 1-16,22-22 0,-22 0 0,21 0 15,0 0-15,-20 1 16,20-22-16,0 0 0,1 21 0,-1-21 16,0 0-16,1 0 0,-1 0 15,0-21-15,1 21 0,-1-22 0,-21 1 16,21 0-16,1 0 0,-22-21 0,21 20 15,-21-20-15,22 0 0,-22-1 16,21 1-16,-21 0 0,22-22 0,-1 1 16,-21 20-16,43-20 0,-22-1 15,0 22-15,22 0 0,-1-22 16,1 22-16,-1 0 0,1-1 16,21 22-16,-22-21 0,22 21 0,-22-22 15,1 22-15,-22 0 0,22 0 16,-1 21-16,-21 0 0,1 0 0,-1 0 15,0 0-15,-20 21 0,20 0 16,-21 0-16,0 22 0,22-22 0,-43 21 16,21 0-16,-21 1 0,0-1 15,0 0-15,0 1 0,0-1 0,-21 22 16,-1-22-16,1 0 0,0 1 0,-21-1 16,21 0-16,-22 1 0,22-22 15,-21 21-15,-1-21 0,22 0 0,-21 1 16,-22 20-1,22-21-15,0-21 0,-1 0 0,1 21 16,0-21-16,21 0 0,-22 0 0,1 0 16,0 0-16,-1-21 0,22 0 15,-21 21-15,-1-42 0,22 20 0,-21 1 16,0-21-16,20 0 0,-20-1 16,0 1-16,-1 0 0,1-22 0,0 22 15,-1-1-15,1 1 0,0 0 16,-22-1-16,1 1 0,-1 21 0,1 0 15,-1 0-15,1-1 0,-1 1 16,1 21-16,20 0 0,-20 0 0,21 0 16,20 0-16,-20 0 0,21 0 15,0 0-15,0 21 0,21 1 16,0-1-16,0 0 0,0 0 16,0 0-16,0 0 0</inkml:trace>
  <inkml:trace contextRef="#ctx0" brushRef="#br0" timeOffset="50374.37">4064 6244 0,'0'21'47,"0"1"-15,0-1-1,0 0-16,21-21 1,0 0-16,0 0 16,1 0-16,-1 0 0,0 0 15,0 0-15,0-21 0,0 21 0,1-21 16,20-1-16,-21 22 0,21-21 0,-20 0 16,20 0-16,0 0 0,-21 0 15,1-1-15,20 1 0,-21-21 0,0 21 16,0 0-16,1-22 15,-22 22-15,21-21 0,-21-1 0,21 22 16,-21-21-16,0 21 0,0-22 16,0 22-16,0-21 0,0 21 0,0 0 15,0-22-15,0 22 0,0 0 16,-21 0-16,0 0 0,21-1 16,-22 22-16,1-21 15,0 21 1,21 21-1,-21 1-15,21-1 16,-21 0-16,21 0 0,-21 0 0,-1 22 16,22-1-16,0 0 0,-21 1 15,0-1-15,21 0 0,-21 22 16,21-22-16,-21 22 0,21-1 0,-21 1 16,21-1-16,0 22 0,0-1 15,-22-20-15,22 42 0,-21-22 0,0 1 16,21 0-16,0 21 0,-21-22 15,21 22-15,-21-21 0,21 21 0,-21-1 16,21 1-16,0-21 0,0 0 16,0-1-16,0 1 0,0 0 0,0-22 15,0 1-15,0-1 0,0 1 0,0-22 16,0 0-16,0 1 0,0-22 16,0 21-16,21-21 0,-21 0 15,21-21-15,0 22 0,0-22 16,0 0-16,1 0 0,20-22 15,-21 1-15,0 0 0,0 0 0,22-21 16,-22-1-16,21 22 0,-21-42 16,22 20-16,-22 1 0,21-22 0,-21 1 15,1 21-15,20-22 0,-21 1 0,-21-1 16,21 1-16,-21-1 0,0 1 16,0-1-16,0 1 0,0-1 0,-21 1 15,0-1-15,0 1 0,-22 20 16,22 1-16,-21-22 0,0 43 0,-1-21 15,1 21-15,0-22 0,-1 22 16,1 21-16,21-21 0,-22 21 16,1 0-16,21 0 0,-21-21 0,20 21 15,1 0-15,21-21 32,0 0-32,21-1 15,22 22-15,-22-21 0,21 0 16,-21 0-16,22 0 0,-1 0 15,22-1-15,-22-20 0,0 21 16,22-21-16,-22 20 0,22-20 16,-22 0-16,0-1 0,1 1 0,-1 21 15,0-21-15,1-1 0,-1 22 0,-21-21 16,0 21-16,0-1 0,1-20 16,-1 21-16,-21 0 0,0 0 0,0-1 15,0 1-15,-21 42 47,21 1-47,-22-1 0,1 21 16,21-21-16,0 22 0,-21-1 15,21 0-15,-21 1 0,21-1 0,0 21 16,0-20-16,0-1 0,0 0 16,0 1-16,0-22 0,0 21 0,21-21 15,0 1-15,0-1 0,22-21 16,-22 0-16,0 0 0,21 0 15,1 0-15,-22 0 0,21 0 0,1-21 16,-1-1-16,0 1 0,-21 0 16,22-21-16,-1 21 0,0-22 0,-20 1 15,-1 0-15,0 20 0,0-20 16,-21 0-16,0-1 0,0 1 0,0 0 16,0-1-16,-21 1 0,0 0 0,-22 21 15,1-1-15,0 1 0,-1 0 16,1 0-16,0 21 0,-1 0 0,1 0 15,0 0-15,-1 21 0,1-21 16,0 21-16,-1 0 0,22 1 16,0-1-16,-21 0 0,42 21 15,-21-21-15,21 1 0,0-1 0,0 0 16,0 21-16,0-21 0,0 1 16,21-1-16,0 0 0,-21 0 0,21 0 15,0 0-15,0-21 0,1 22 0,-1-22 16,0 0-16,0 0 0,21 0 15,-20 0-15,20-22 0</inkml:trace>
  <inkml:trace contextRef="#ctx0" brushRef="#br0" timeOffset="50899.37">5884 6138 0,'0'0'0,"-42"0"16,42-21-16,-21 21 16,21-21-16,0 0 15,21 21 1,0 0-16,0 0 0,0 0 16,1 0-16,20 0 0,-21 0 15,0 0-15,22 0 0,-22 21 0,0 0 16,0 0-16,0 1 0,22-1 0,-43 0 15,21 0-15,0 21 0,-21-20 16,21 20-16,-21 0 0,0-21 0,0 22 16,0-1-16,0-21 0,0 22 15,0-22-15,0 21 0,0-21 0,0 0 16,0 1-16,-21-1 0,21-42 47,0-1-47,0 1 0,0 0 0,0 0 15,0-21-15,0-1 0,0 1 0,0 0 16,0-1-16,21 1 0,0-22 16,-21 22-16,21 21 0,1-21 15,-22-1-15,21 22 0,0 0 0,0 0 16,-21 0-16,21-1 0,0 22 16,1 0-1,-1 0-15,-21 22 16,0-1-1,21-21-15,0 21 0,0-21 16,0 0-16,1 0 16,-1 0-16,0 0 0</inkml:trace>
  <inkml:trace contextRef="#ctx0" brushRef="#br0" timeOffset="52860.48">5270 6329 0,'0'0'0,"-63"21"0,21-21 16,-22 0-16,22 0 0,-22 21 0,1-21 16,20 21-16,-20-21 0,21 0 15,-22 0-15,22 22 0,-1-22 16,1 0-16,0 0 0,21 21 0,-1-21 16,1 0-16,42 0 31,1 0-31,20 0 0,0 0 15,1 0-15,20 0 0,1 0 0,20-21 16,-20-1-16,20 22 0,1-21 16,0 0-16,21 21 0,-1-21 15,-20 0-15,21 21 0,0-21 16,0 21-16,-22-22 0,1 22 0,-22 0 16,1-21-16,-1 21 0,-20 0 15,-1 0-15,-21 0 0,0 0 0,-42 21 16,0 1-1,-21-1-15,-1 0 0,-41 0 0,-1 21 16,0-20-16,-20 20 0,-22 0 16,21 1-16,-21 20 0,0-21 0,0 1 15,0-1-15,-21 0 0,21 1 16,0-1-16,21 0 0,21 1 16,0-1-16,22-21 0,21 0 0,20 1 15,1-1-15,64-21 16,-1 0-16,21 0 0,1 0 15,21-21-15,-1-1 0,1 1 16,21 0-16,0 0 0,-22 0 0,22 0 16,0-1-16,-21 1 0,-1 0 15,1 0-15,-22 21 0,1 0 0,-22 0 16,-21 0-16,-42 21 16,-21 0-16,0 22 0,-22-22 15,1 21-15,-1 0 0,1 22 16,-22-22-16,0 22 0,22-22 15,-22 22-15,22-1 0,-22 1 0,21-22 16,1 21-16,21-20 0,-1-1 16,22 0-16,0 1 0,21-22 0,0 21 15,21-21-15,0 22 0,22-22 16,-1 0-16,0 0 0,1-21 0,20 21 16,1-21-16,-22 0 0,21 0 15,1 0-15,21-21 0,-22 0 0,22-21 16,21-1-16,-22 1 0,22 0 0</inkml:trace>
  <inkml:trace contextRef="#ctx0" brushRef="#br0" timeOffset="54536.28">9207 5906 0,'0'-43'0,"0"86"0,-21-107 16,21 43-16,-21-21 0,21 20 0,0 1 15,0 0-15,-21 0 16,21 0-16,-21 21 31,21 21-31,0 0 0,0 21 16,0 1-16,0-1 0,0 0 15,0 1-15,0 20 0,0-20 0,0 20 16,-21-21-16,21 22 0,-22-22 16,22 22-16,0-22 0,0 0 0,0 1 15,0-1-15,0-21 0,0 22 0,0-22 16,0 0-16,0 0 0,22-21 15,-1 0-15,0-21 16,0 0-16,0-22 16,0 22-16,1-21 0,-1 0 0,21-1 15,-21 1-15,0 0 0,1-22 16,-1 22-16,0-1 0,0 1 0,-21 0 16,0 21-16,21-22 0,-21 22 0,0 0 15,21 0-15,-21 0 0,0 42 31,0 0-31,0 0 0,0 21 16,0-20-16,0 20 0,0 0 0,0-21 16,0 22-16,0-1 0,0 0 15,0 1-15,0-1 0,22 22 0,-22-43 16,21 21-16,0 0 0,0-20 16,0-1-16,0 0 0,1 0 15,-1-21-15,21 0 0,-21 0 0,22 0 16,-1-21-16,0 0 0,1 0 15,-1-22-15,0 22 0,1-21 0,-22-1 16,21 1-16,0 0 0,1-1 0,-22-20 16,0 21-16,0-1 0,-21-20 15,0-1-15,0 22 0,0-22 0,0 22 16,-21 0-16,-21-1 0,21 22 16,-22-21-16,22 42 0,-21-21 15,-1 21-15,1 0 0,0 21 0,21-21 16,-22 21-16,22 21 0,0-20 15,0 20-15,21-21 0,0 21 0,0 1 16,0-22-16,0 21 0,0-21 16,21 1-16,21-1 0,-21 0 0,22 0 15,-22-21-15,42 0 0,-20 0 16,-1 0-16,22 0 0,-1 0 0,-21 0 16,22-21-16,-1 0 0,-20-22 0,20 22 15,1-21-15,-1 0 0,-20-1 16,20 1-16,-21-22 0,-20 22 0,20-21 15,-21 20-15,-21 1 0,0-22 16,0 22-16,0 0 0,0 21 16,0-1-16,0-20 0,-21 21 15,0 21-15,0 0 0,-1 21 16,1 0-16,0 0 0,0 1 16,21 20-16,-21 0 0,0 1 15,21 20-15,-22-21 0,22 22 0,0-1 16,-21 1-16,0-22 0,21 22 15,0-1-15,0 1 0,0-22 0,-21 22 16,21-22-16,0 0 0,0 1 16,0-1-16,0 0 0,0 1 0,0-1 15,0-21-15,0 0 0,0 0 0,21-21 32,0 0-32,0 0 15,-21-42-15,22 21 0,-1 0 16,0-22-16,-21 1 0,21 0 0,0 21 15,0-22-15,1 1 0,-1 0 0,0-1 16,-21 22-16,42-21 0,-21 21 16,1-22-16,-1 22 0,0 0 15,0 21-15,0 0 0,-21 21 16,21-21-16,-21 21 16,0 0-16,0 22 0,0-22 0,0 0 15,0 21-15,22-20 16,-22-1-16,0 21 0,0-21 0,21 22 15,0-22-15,-21 21 0,21-21 0,0 0 16,0 1-16,22-1 0,-22 0 16,42-21-16,-41 0 0,-1 0 15,21 0-15,-21 0 0,22-21 16,-22 21-16,21-21 0,-21-1 0,0-20 16,1 21-16,-1 0 0,0-22 0,0 1 15,0 21-15,-21-21 0,0-1 16,21 1-16,1 21 0,-22-22 0,21 22 15,-21 0-15,0 0 0,0 42 47,0 0-47,0 0 0,-21 22 16,21-22-16,0 0 0,0 21 0,0-20 16,0-1-16,0 0 0,0 0 15,0 21-15,0-20 0,0-1 0,0 0 16,0 0-16,0 0 15,21-21 1,0-21-16,0 0 16,0 0-16,-21 0 15</inkml:trace>
  <inkml:trace contextRef="#ctx0" brushRef="#br0" timeOffset="54912.79">11769 5419 0,'0'0'16,"-22"0"-16,-20 0 0,21 0 0,0 0 16,0 0-16,-1 21 0,1 0 0,0 0 15,0 0-15,21 1 0,0-1 16,0 0-16,0 0 0,0 0 0,0 0 16,21 1-16,0-1 0,0-21 15,1 0-15,-1 0 0,21 0 16,0 0-16,-20 0 0,20 0 0,-21-21 15,21-1-15,-20 1 0,20 0 16,-21 0-16,-21 0 0,0 0 0,0-22 16,0 22-16,0-21 0,0 21 15,-21-1-15,0-20 0,-22 21 0,22 0 16,-21 0-16,21 21 0,0 0 16,-22 0-16,22 0 0,0 0 0,-21 0 15,20 0-15,1 21 0,0-21 16,21 21-16,0 0 0,0 0 0,0 22 15,0-22-15,0 0 0,0 0 0,0 0 16,0 0-16,21 1 16,0-1-16,1-21 0,20 0 0,-21 21 15,21-21-15</inkml:trace>
  <inkml:trace contextRef="#ctx0" brushRef="#br0" timeOffset="55240.14">12361 5122 0,'0'-42'16,"0"84"-16,0-105 0,0 42 0,-21 21 31,21 21-31,-21 0 0,21 0 16,0 22-16,0-1 0,0 0 16,0 1-16,0 20 0,-21-21 15,21 22-15,0 21 0,-21-22 0,21 1 16,0 20-16,0-20 0,-22-1 15,1 1-15,0-1 0,21 1 0,0-22 16,0 22-16,-21-22 0,21 0 16,-21 1-16,21-1 0,0 0 0,0-21 15,0 22-15,0-22 0,0 0 0,0 0 16,21-42 15,-21 0-31,21 0 0,0-22 0,0 22 16,-21-21-16,22 21 15,-1 0-15</inkml:trace>
  <inkml:trace contextRef="#ctx0" brushRef="#br0" timeOffset="55615.91">12425 6075 0,'21'0'16,"0"21"-1,0-21 1,0 0-16,1 0 0,-1 0 15,21 0-15,-21 0 0,0-21 16,1 0-16,20 21 0,-21-21 16,0-1-16,0 1 0,1 21 0,-1-21 15,-21 0-15,21 0 0,-21 0 16,0-1-16,0 1 0,0 0 16,-21 21-16,0 0 0,-1 0 15,1 0-15,0 0 0,0 21 0,0 0 16,-22 1-16,22 20 0,0-21 15,0 21-15,0 1 0,0-22 0,-1 21 16,1 1-16,0-1 0,0-21 0,21 21 16,-21 1-16,21-22 0,0 21 15,0-21-15,0 22 0,0-22 0,0 0 16,21 0-16,0 0 0,0 1 0,0-22 16,1 0-16,-1 0 0,0 0 15,21 0-15,-21 0 0,22-22 16,-1 1-16,0 0 0,1 0 0,-1-21 15,22 20-15</inkml:trace>
  <inkml:trace contextRef="#ctx0" brushRef="#br0" timeOffset="56027.99">14647 4741 0,'0'0'0,"-21"-21"0,21 0 16,-21 0-16,21 0 0,-21 0 0,21-1 16,0 1-16,-21 0 15,-1 21-15,1 0 16,0 0-16,0 21 0,0 0 15,0 22-15,-22-1 0,22 22 16,-21-1-16,21 22 0,-22-1 0,1 1 16,0 21-16,-22-21 15,22 20-15,-22 1 0,22 0 0,-22 0 16,22 0-16,0-22 0,-1 22 0,22-21 16,0 0-16,0 20 0,21-20 15,0 0-15,0-22 0,21 1 0,0-1 16,0 1-16,22-22 0,-22 0 0,42 1 15,-20-22-15,20 21 0,1-42 16,-1 21-16,22-21 0,-22 0 0,1 0 16,-1-21-16,22 0 0</inkml:trace>
  <inkml:trace contextRef="#ctx0" brushRef="#br0" timeOffset="59663.67">14774 5609 0,'0'0'0,"0"-21"0,64-42 16,-64 41-16,0 1 16,0 0-16,0 0 15,-21 21 1,-1 0-1,1 21-15,21 0 0,-21 0 0,0 22 16,0-1-16,0 0 0,-1 22 16,22-1-16,-21-20 0,0 20 0,21 1 15,-21-1-15,21-20 0,0-1 0,0 21 16,0-41-16,0 20 16,21 0-16,21-21 0,-20 22 0,-1-22 15,0-21-15,21 21 0,1-21 16,-1 0-16,0 0 0,1 0 0,-1-21 15,0 0-15,1 0 0,-1-1 0,-21 1 16,21 0-16,1-21 0,-22 21 16,21-22-16,-21 22 0,1-21 0,-1-1 15,-21 1-15,0 0 0,0 21 16,0-22-16,0 22 0,0 0 0,0 0 16,0 0-16,0 42 15,0 0 1,0 21-16,0-21 15,0 1-15,0 20 0,-21 0 16,21-21-16,0 22 0,0-1 0,0-21 16,0 22-16,0-22 0,0 21 0,0-21 15,21 0-15,0 1 0,0-1 16,0 0-16,0 0 0,22-21 0,-1 0 16,-21 0-16,22 0 0,-1 0 0,0 0 15,1-21-15,-1 0 0,0 0 16,1-1-16,-22 1 0,21 0 0,-21 0 15,22-21-15,-22 20 0,-21-20 16,0 0-16,0-1 0,0 1 16,0 0-16,0-1 0,0 1 0,-21-21 15,-22 41-15,22-20 0,0 21 16,-21-21-16,-1 42 0,22 0 0,-21 0 16,-1 0-16,1 0 0,0 21 15,-1 0-15,1 21 0,0-21 0,21 22 16,-22-1-16,22 0 0,0 1 15,21-1-15,0 0 0,0 1 0,0-22 16,0 21-16,21-21 0,21 22 0,-20-22 16,20 0-16,0 0 0,22-21 15,-22 21-15,22-21 0,-22 0 0,21 0 16,1 0-16,-1 0 0,1-21 16,-1 0-16,1 21 0,-1-21 15,-20 0-15,-1 0 0,0-22 0,1 22 16,-22 0-16,21-21 0,-21 20 15,1-20-15,-22 0 0,0 21 0,0-1 16,21-20-16,-21 21 0,0 0 16,0 42-1,0 0-15,-21 21 16,-1-20-16,22-1 16,-21 0-16,0 21 0,21-21 0,0 1 15,-21 20-15,21-21 0,-21 0 0,21 0 16,-21 1-16,21-1 0,0 0 15,0 0-15,0 0 0,0 0 16,21-21 15,0-21-31,0 21 0,0-21 0,0 0 16,-21 0-16,22 0 0,-1-1 16,0 1-16,0-21 0,0 21 0,0-22 15,-21 22-15,22 0 0,-1-21 0,-21 21 16,0-1-16,21 22 0,-21-21 15,21 21-15,-21 21 32,0 1-32,0-1 15,0 0-15,21 0 0,-21 21 0,21-20 16,-21-1-16,22 0 0,-1 0 16,0 0-16,0 0 0,21 1 0,-20-1 15,20-21-15,-21 21 0,21-21 0,1 0 16,-1 0-16,0 0 0,1 0 15,-1 0-15,-21 0 0,22 0 0,-1 0 16,0-21-16,-21 21 0,22-21 0,-22-1 16,0 1-16,0 0 0,0 0 15,1-21-15,-1 20 0,-21-20 0,0 0 16,0 21-16,0-22 0,0 1 16,0 21-16,0-22 0,0 22 15,0 0-15,-21 0 0,-1 21 0,1 0 16,0 0-16,-21 0 0,21 0 15,-22 21-15,22-21 0,-21 21 0,21 22 16,-1-22-16,-20 0 0,21 21 16,0-21-16,21 22 0,0-1 0,0-21 15,0 22-15,0-22 0,0 21 0,0-21 16,0 0-16,0 1 0,21-1 16,0 0-16,0 0 0,0 0 0,1-21 15,-1 0-15,0 0 0,0 0 16,0 0-16,0 0 0,1 0 0,-1-21 15,21 0-15,-21 21 0,0-21 16,1-22-16,-1 22 0,21 0 16,-21-21-16,0-1 0,1 1 0,-1 0 15,0-22-15,0 22 0,0-22 0,-21 1 16,21-1-16,-21 1 0,22-1 16,-22 1-16,0-1 0,0 1 0,0 21 15,0-1-15,0 1 0,0 0 16,-22 20-16,1 1 0,21 0 0,-21 0 15,0 21-15,0 21 0,0 0 16,-1 0-16,22 22 16,0-1-16,-21 0 0,21 1 0,-21 20 15,21 1-15,0-22 0,0 22 16,0-1-16,0 1 0,0-22 0,0 21 16,0 1-16,0-22 0,21 1 0,0-1 15,-21 0-15,22 1 0,-1-1 16,0-21-16,0 0 0,0 0 0,0 1 15,1-22-15,-1 0 0,21 0 16,-21 0-16,0 0 0,1 0 0,-1 0 16,0 0-16,21-22 0,-21 1 0,1 0 15,-1 0-15,0 0 0,0 0 16,0-22-16,-21 22 0,21-21 0,1-1 16,-22 22-16,0-21 0,0 0 15,0 20-15,0 1 0,0 0 16,0 0-16,0 42 31,-22 0-31,22 0 0,-21 1 16,21 20-16,0-21 0,0 21 0,0-20 15,0-1-15,0 21 0,0-21 16,0 0-16,0 1 0,0-1 0,0 0 16,0 0-16,21 0 0,1-21 0,-22 21 15,21-21-15,0 0 0,0 0 16,0 0-16,0 0 0,1 0 0,-1 0 15,0 0-15,0 0 0,0-21 16,22 0-16,-22 0 0,0 0 16,0 0-16,0-22 0,0 1 0,1 21 15,20-43-15,-21 22 0,-21 0 16,21-22-16,0 1 0,1 20 0,-22-20 16,0-1-16,0 22 0,0-22 0,0 22 15,0 0-15,0-1 0,0 22 16,0-21-16,0 21 0,0 0 0,0-1 15,-22 22-15,1 0 16,0 0-16,21 22 0,0-1 16,-21 21-16,21-21 15,-21 22-15,21-1 0,-21 21 0,21-20 16,0 20-16,0 1 0,0-22 0,0 22 16,0-22-16,-22 21 0,22-20 15,0 20-15,0-20 0,0-1 0,0-21 16,0 21-16,0-20 0,0 20 15,22-21-15,-1 0 0,0-21 0,-21 21 16,21-21-16,0 0 0,22 0 0,-22 0 16,0 0-16,0 0 0,21 0 15,-20-21-15,-1 0 0,0 21 0,21-21 16,-21 0-16,1-22 0,-1 22 16,0 0-16,0-21 0,0 21 15,0-22-15,-21 1 0,0 21 0,22-22 16,-22 22-16,21 0 0,-21 0 15,0 0-15,0 42 32,0 0-32,0 0 0,0 0 0,0 1 15,-21-1-15,21 21 0,-22-21 0,22 0 16,0 22-16,0-22 0,0 0 16,0 0-16,0 0 0,0 1 0,0-1 15,0 0-15,0 0 16,22-21-16,-1 0 0,0 0 15,0 0-15,0 0 16,0 0-16,1 0 0,-1-21 16,0 0-16,0 0 0,0-1 0,0 1 15,1 0-15,-22 0 0,42 0 0,-42-22 16,21 22-16,0 0 0,0-21 16,1 21-16,-22-1 0,0 1 15,0 42 16,0 1-31,0-1 0,0 0 0,0 0 16,0 0-16,-22 0 16,22 1-16,0-1 0,0 0 0,-21 0 15,21 0-15,0 0 0,0 1 0,0-1 16,0 0-16,21-21 16,1 0-16,20 21 0,-21-21 15,0 0-15,0 0 0,1 0 16,-1 0-16,0-21 0,0 21 0,-21-21 15,21 0-15,0 21 0,-21-22 0,0 1 16,0 0-16,0-21 0,0 21 16,0-1-16,0-20 0,0 21 0,0 0 15,0 0-15,-21-22 0,0 43 16,0-21-16,0 0 0,0 21 16,-1 0-16,1 0 0,0 0 15,0 0-15,21 21 16,0 0-16,0 0 15,21-21-15,0 0 0,0 0 16,1 0-16,-1 0 16,0 0-16,21 0 0,-21 0 0,1 0 15,-1 0-15,0-21 0,0 21 16,21 0-16,-20-21 0,-1 0 0,0 21 16,0 0-16,0 0 0,0 0 15,1 0-15,-1 0 0,-21 21 31,0 0-15,0 0-16,0 1 0,0-1 0,0 0 16,0 0-16,0 0 15,0 0-15,0 1 0,-21-1 0,21 0 16,-22 0-16,22 0 0,0 0 0,0 1 16,0-1-16,0 0 15,0 0-15,0-42 47,0 0-31,0 0-16,0-1 15,0 1-15,0 0 0,22 0 16,-1 0-16,0-22 0,0 1 0,0 21 16,0-21-16,22-22 0,-22 22 15,21-1-15,-21 1 0,22 0 0,-1 21 16,-21-22-16,22 43 0,-22 0 15,21 0-15,-21 0 0,0 0 0,1 43 16,-22-22-16,0 21 0,0-21 0,0 22 16,0-1-16,0 0 0,0 1 15,-22-1-15,1 0 0,0 1 0,21-22 16,-21 0-16,21 21 0,0-21 0,-21 1 16,21-1-1,0 0-15,21-21 31,-21-21-31,21 0 16,0-1-16,-21 1 16,21 0-16,-21 0 0,0 0 15,0 0-15</inkml:trace>
  <inkml:trace contextRef="#ctx0" brushRef="#br0" timeOffset="59920.04">19579 5059 0,'0'0'0,"-21"0"0,0 0 0,0 0 16,21 21 30,0 0-30,-22-21 0,1 0-16,0 21 15,0-21-15,0 0 0,0 22 0</inkml:trace>
  <inkml:trace contextRef="#ctx0" brushRef="#br0" timeOffset="60162.9">18246 5525 0,'0'0'0,"-22"0"0,44 0 16,20 0 0,-21 0-16,21 0 15,1 0-15,-1 0 0,22 0 0,-22-22 16,0 22-16,1-21 0,-1 21 15,0-21-15,1 21 0,-1 0 0,-21-21 16,0 21-16,0 0 0,1-21 0,-22 0 16,0-1-1</inkml:trace>
  <inkml:trace contextRef="#ctx0" brushRef="#br0" timeOffset="60371.78">18161 5271 0,'-21'0'0,"42"0"0,-63 0 0,20 0 15,1 0 17,42-22 14,1 22-46,20-21 0</inkml:trace>
  <inkml:trace contextRef="#ctx0" brushRef="#br0" timeOffset="60927.46">20934 4530 0,'0'0'0,"0"-21"0,0-1 15,0-20 1,0 21-16,21 21 0,0 0 16,0 0-16,0 0 0,22 0 15,-22 0-15,21 0 0,-21 21 16,22-21-16,-1 42 0,22-20 0,-22 20 15,0 0-15,1 22 16,-22-1-16,21 22 0,-21 0 0,22 20 16,-22-20-16,-21 21 0,0 0 0,0 0 15,0-1-15,0 1 0,-21 0 16,-1-21-16,-20 21 0,0-22 0,-1-20 16,1 20-16,0-20 0,-22-1 15,22 1-15,-22-22 0,22 1 0,-21-1 16,20 0-16,1 1 0,0-22 0,-1 0 15,22 0-15,-21 0 0,21-21 16,-1 0-16,1 0 0,0 0 0,0 0 16,21-21-1,-21 21-15,21-21 16</inkml:trace>
  <inkml:trace contextRef="#ctx0" brushRef="#br0" timeOffset="62071.82">11409 7874 0,'0'0'0,"21"-21"0,-21 0 16,21 0-16,-21-1 0,0 1 0,0 0 16,0 0-16,0 0 0,0 0 15,0-1-15,0 1 16,-21 21-16,0 0 16,-22 0-16,22 0 0,0 21 15,-21-21-15,-1 22 0,1-1 0,0 0 16,-1-21-16,1 21 0,0 0 15,-1 0-15,22-21 0,-21 22 0,21-22 16,21 21-16,0 0 16,21-21-1,0 0-15,21 21 0,-20-21 0,20 0 16,0 0-16,1 21 0,-1-21 16,0 21-16,1 1 0,-1-1 0,-21 0 15,0 0-15,0 0 0,1 0 16,-22 22-16,0-22 0,0 21 15,0-21-15,-22 22 0,1-22 16,-21 0-16,0 21 0,-1-20 0,1-1 16,-22 0-16,22 0 0,0 0 15,-1 0-15,22-21 0,0 22 0,0-22 16,0 0-16,42-22 16,0 22-1,0-21-15,22 0 0,-22 0 0,21 21 16,0-21-16,-20 0 0,20 21 15,0 0-15,-21 0 0,1 0 0,20 0 16,-21 0-16,-21 21 0,21 0 16,-21 0-16,0 21 0,0-20 15,0 20-15,-21 0 0,0 22 0,0-22 16,0 22-16,-22-1 0,22 1 16,-21-1-16,21 1 0,-1-22 0,22 0 15,0 1-15,0-1 0,0-21 16,22 0-16,-1 0 0,0 1 0,21-22 15,-21 0-15,22 0 0,-1 0 0,-21 0 16,22 0-16,-1 0 0,-21-22 16,21 1-16,-20 21 0,-1-21 0,0 21 15,0 0-15,-21-21 0,-21 21 32</inkml:trace>
  <inkml:trace contextRef="#ctx0" brushRef="#br0" timeOffset="62605.01">9398 10880 0,'0'0'16,"0"-21"-16,0-22 0,0 22 0,0 0 0,0 0 16,0 0-1,0 42 1,-21 0-16,0 0 16,-1 21-16,1 1 0,-21-22 0,0 42 15,-1-20-15,1 20 0,0 1 0,-22 20 16,22 1-16,-22-21 0,1 20 15,-1 1-15,1 0 0,-1-22 0,1 43 16,-1-43-16,1 22 0,20 0 16,-20-22-16,21 1 0,-1-22 0,22 22 15,0-43-15,0 21 0,0-21 16,21-42 0,21 0-1,0-21-15,0-1 0,0 1 16,22 0-16,-22-1 0</inkml:trace>
  <inkml:trace contextRef="#ctx0" brushRef="#br0" timeOffset="62906.26">9631 10922 0,'0'0'16,"42"-42"-16,0-1 0,1 22 0,-22 0 0,0 0 15,-42 42 16,0 0-31,-22 0 0,1 22 0,0-1 16,-1 0-16,1 22 0,0-1 16,-1 1-16,-20 21 0,21-22 0,-22 22 15,1-1-15,-1 1 0,1-21 16,-1 20-16,1-20 0,20 20 0,-20-20 16,20-1-16,1 1 0,0-22 15,-1 1-15,22-1 0,0 0 0,0 1 16,21-22-16,0 0 0,0 0 15,21-21 1,0-21-16,0 0 16,1 0-16,-1-22 0</inkml:trace>
  <inkml:trace contextRef="#ctx0" brushRef="#br0" timeOffset="64567.46">11599 11007 0,'0'0'0,"0"-21"0,21-22 15,1 22-15,-1 0 16,0 0-16,0-22 0,0 1 16,0 21-16,22-21 0,-22-1 0,21-20 15,-21 20-15,1 1 0,-1-21 16,0 20-16,0 1 0,-21 21 0,0-22 16,0 22-16,-21 0 15,-21 21-15,20 0 0,-20 0 0,0 0 16,-1 21-16,1 0 0,0 22 15,-22-22-15,22 21 0,-22 1 0,22-1 16,0 0-16,-1 22 0,22-22 16,0 0-16,0 1 0,21-1 15,0-21-15,0 22 0,0-22 0,21 21 16,0-21-16,0 0 0,22 22 16,-1-22-16,0 0 0,-20 0 0,20 22 15,0-22-15,1 0 0,-1 21 16,0-21-16,-21 1 0,1 20 0,-1-21 15,-21 0-15,0 22 0,0-22 16,-21 0-16,-1 0 0,-20 21 0,0-20 16,21-1-16,-22 0 0,1 0 0,-22 0 15,22 0-15,0-21 16,-1 0-16,1 0 0,0 0 0,-1 0 0,1 0 16,21-21-16,-21 0 15,20 0-15,1 0 0,0-22 0,0 1 16,21 0-16,0-22 0,-21 22 0,21-22 15,0 22-15,0 0 0,0-1 16,0 22-16,0-21 0,0 21 0,0 0 16,21 21-16,0 0 15,-21 21-15,21 0 0,0 0 16,1 0-16,-1 22 0,0-1 16,0 0-16,0 1 0,-21-1 0,21 0 15,1 1-15,-1-1 0,0-21 16,0 21-16,0 1 0,0-22 15,22 0-15,-22 0 0,21 0 0,-21-21 0,22 0 16,-1 0-16,0 0 16,22 0-16,-22 0 0,22-21 0,-1 0 15,-20-21-15,20 21 0,1-1 0,-22-20 16,0 0-16,1-1 0,-1 1 16,-21 0-16,21-1 0,-20 1 0,-22 21 15,0-21-15,21-1 0,-21 22 16,0-21-16,0 21 0,0-1 0,0 1 15,0 42 17,-21-21-32,21 22 0,-22-1 0,22 0 15,0 0-15,0 21 0,0-20 0,0-1 16,0 21-16,0-21 0,0 0 16,0 1-16,0 20 0,22-21 15,-22 0-15,21-21 0,21 0 16,-21 0-16,0 0 0,22 0 0,-22 0 15,21 0-15,-21 0 0,22-21 0,-1 0 16,-21 0-16,22-22 0,-22 22 16,21 0-16,-21-21 0,0 21 0,1-1 15,-1-20-15,-21 21 0,0 0 16,0-22-16,0 22 0,0 0 16,0 0-16,0 0 0,0 0 0,0-1 15,-21 22 1,-1 0-1,22 22-15,0-1 0,0 0 16,0 0-16,0 0 0,0 22 0,0-1 16,0 0-16,0 1 0,0-1 15,0 21-15,0 1 0,22-1 0,-1 1 16,-21-1-16,21 1 0,0-1 0,0 22 16,-21 0-16,21-22 0,1 22 15,-22 0-15,0-22 0,0 22 0,0-22 16,0 1-16,0-1 0,0-20 0,0 20 15,0-21-15,0-20 16,-22 20-16,1-21 0,0 21 0,0-20 16,0-22-16,0 0 0,-22 0 0,22 0 15,0 0-15,0 0 0,-22-22 16,22 1-16,0 0 0,0 0 0,0-21 16,0-1-16,21 1 0,0-22 0,0 1 15,0-1-15,0 1 0,0-1 16,21 1-16,0-1 0,0 1 0,0-1 15,0 1-15,1-1 0,-1 1 16,0 21-16,0-22 0,21 22 16,-20-1-16,-1 1 0,-21 0 0,21 21 0,-21-1 15,21 1-15,-21 0 16,0 0-16,0 0 0,0 0 16,0-1-16,0 44 62,0-1-62,21 0 31</inkml:trace>
  <inkml:trace contextRef="#ctx0" brushRef="#br0" timeOffset="65375.97">12255 11176 0,'0'0'0,"22"0"47,20-21-47,-21 0 0,0 21 15,22-21-15,-22-1 0,21 1 16,0 21-16,-20-21 0,20 21 0,0-21 16,-21 21-16,22-21 0,-22 21 15,0 0-15,-21 21 16,0 0 0,-21 0-16,0 0 0,-22 22 15,22-22-15,-21 21 0,0-21 0,20 22 16,-20-22-16,21 21 0,0-21 15,0 1-15,-1-1 0,22 0 0,0 0 16,0 0-16,0 0 0,22-21 16,-1 0-16,21 0 0,-21 0 15,22 0-15,-22 0 0,21 0 0,0 0 16,1 0-16,-1-21 0,-21 21 16,22 0-16,-1 0 0,-21 0 0,0 0 15,0 0-15,-21 21 16,0 1-16,0-1 15,-21 0-15,0 21 0,0-21 0,-21 22 16,20-22-16,1 21 0,0 1 0,-21-1 16,21 0-16,21-21 0,-22 22 15,22-1-15,0 0 0,0-20 0,0 20 16,0-21-16,0 0 0,22-21 16,-1 21-16,0-21 0,0 0 0,0 0 15,22 0-15,-22 0 0,21-21 0,-21 0 16,22 0-16,-22 0 0,21 0 15,-21-22-15,0 1 0,22 21 0</inkml:trace>
  <inkml:trace contextRef="#ctx0" brushRef="#br0" timeOffset="65851.21">12912 11070 0,'0'0'0,"-22"21"0,-20 43 16,42-43-16,-21 0 15,21 0-15,21-42 32,-21 0-17,21 0-15,0 0 0,1-22 0,-1 22 16,0-21-16,0 21 0,0-22 15,0 1-15,-21 0 0,0-22 0,0 22 16,0-22-16,0 1 0,0 21 0,0-22 16,0 22-16,0-1 0,-21 1 15,21 0-15,-21 21 0,0-22 0,21 22 16,-21 21-16,0 0 16,21 21-16,0 0 0,-22 22 15,22-1-15,0 0 0,-21 22 16,21-22-16,0 22 0,0-1 15,0-20-15,0 20 0,0 1 0,0-22 16,-21 21-16,21-20 0,0-1 16,0 0-16,0 1 0,0-1 0,0-21 15,0 0-15,0 1 0,0-1 16,21 0-16,0-21 16,-21-21-1,0 0-15,0-1 0,0 1 16,-21 0-16</inkml:trace>
  <inkml:trace contextRef="#ctx0" brushRef="#br0" timeOffset="66040.1">12467 11007 0,'0'0'0,"-21"0"0,0 0 0,0 0 16,42 0 0,0 0-1,0 0-15,21-21 0,-20 21 0,20-22 16,0 22-16,1-21 0,20 0 15,-21 0-15,22 0 0,-22 0 0,22 21 16,-22-22-16,22 1 0,-22 0 0,0 0 16,1 21-16,-1-21 0,0 0 15,1 21-15</inkml:trace>
  <inkml:trace contextRef="#ctx0" brushRef="#br0" timeOffset="68694.96">13674 11007 0,'21'0'0,"-42"0"0,42 21 16,0-21-16,0 0 16,0 0-16,0 0 0,-21-21 15,22 21-15,-1-21 0,-21-1 16,0 1-16,21 0 0,-21 0 0,0 0 16,0 0-16,0-22 0,0 22 0,0-21 15,0 21-15,0-1 0,0-20 16,-21 21-16,0 0 0,-1 21 15,1 0-15,0 0 0,0 0 0,0 0 16,0 0-16,-22 21 0,22 21 16,-21-21-16,21 22 0,-1-22 0,-20 21 15,21 1-15,0-1 0,0 0 16,-1 1-16,22-1 0,0 0 0,0-21 16,0 22-16,0-22 0,0 21 0,0-21 15,22 1-15,-1-22 0,0 21 16,0-21-16,0 0 0,0 0 0,22 0 15,-22-21-15,21-1 0,-21 1 16,1 0-16,20 0 0,-21 0 0,0-22 16,0 22-16,1-21 0,-1 21 15,0-22-15,-21 1 0,0 0 16,0-1-16,0 22 0,0-21 0,0 21 16,0-22-16,0 22 0,0 0 0,0 42 31,-21 22-16,21-22-15,-21 0 0,21 21 16,-22-21-16,22 22 0,0-22 0,0 21 16,0-21-16,0 1 0,0 20 0,0-21 15,0 0-15,22 0 0,-1 1 16,0-1-16,0 0 0,0-21 0,0 0 16,22 0-16,-22 0 0,0 0 15,21 0-15,-20-21 0,20 0 16,0-1-16,-21 1 0,22 0 0,-22-21 15,21 21-15,1-22 0,-22 1 16,21 0-16,-21-22 0,22 1 0,-22-1 16,0 1-16,0-22 0,0 21 0,0-20 15,1 20-15,-22 1 0,21-1 16,-21 22-16,0 0 0,0-1 0,0 22 16,0 0-16,0 0 0,-43 21 15,1 21-15,21 0 16,0 0-16,0 0 0,-1 22 0,1-1 15,0 0-15,-21 22 16,21-22-16,21 22 0,-22-1 0,22 1 16,-21-1-16,21 1 0,0-22 15,0 22-15,0-22 0,0 21 0,0-20 16,21-1-16,1-21 0,-1 22 0,0-22 16,0 0-16,21 0 0,-20 0 15,-1 0-15,21-21 0,0 0 0,-20 0 16,20 0-16,0-21 0,1 0 15,-1 0-15,0 0 0,-21 0 16,22-1-16,-1 1 0,-21 0 0,0-21 16,1 21-16,-1-22 0,-21 1 15,21 0-15,-21 20 0,0-20 0,0 21 16,0-21-16,-21 20 0,21 1 0,-21 21 16,-1 0-16,1 0 0,0 0 15,0 21-15,0 1 0,0-1 16,-1 21-16,22-21 0,0 0 15,0 22-15,0-22 0,0 21 0,0-21 16,0 1-16,0-1 0,0 21 16,22-21-16,-1 0 0,0-21 0,21 22 15,-21-22-15,1 0 0,20 0 0,0 0 16,-21 0-16,22 0 0,-1 0 16,0 0-16,-20-22 0,20 1 15,0 0-15,-21 0 0,22 0 0,-22 0 16,0-1-16,21-20 0,-20 0 15,-1-1-15,-21 22 0,21-21 0,-21 0 16,21-1-16,-21 22 0,0 0 16,0 0-16,0 0 0,0 42 15,0 21 1,0-21-16,0 0 16,-21 22-16,21-22 0,0 0 0,0 21 15,0-20-15,-21 20 0,21-21 16,0 0-16,-21 22 0,21-22 15,0 0-15,0 0 0,0 0 16,0 0 0,0-42-1,0 0-15,21 0 16,0 21-16,-21-21 0,21-22 16,0 22-16,-21 0 0,21-21 0,1 21 15,-22-22-15,0 1 0,21 21 16,0-22-16,-21 22 0,21 0 0,-21 0 15,0 0-15,0 0 0,21 21 0,-21 21 32,0 0-32,0 21 15,0-21-15,0 1 0,21 20 16,-21-21-16,0 21 0,22-20 0,-22-1 16,21 21-16,-21-21 0,0 0 0,21 1 15,0-1-15,-21 0 0,21 0 16,0-21-16,1 0 15,-1 0-15,0 0 16,0 0-16,0-21 0,-21 0 16,21 21-16,1-21 0,-1-1 0,0-20 15,0 21-15,0 0 0,0-22 16,1 22-16,-1-21 0,-21 0 16,21 20-16,0-20 0,0 21 0,-21-21 15,0 20-15,21 22 0,-21-21 16,0 42-1,0 1 1,0-1-16,0 0 0,0 0 0,0 0 16,0 22-16,0-22 0,0 21 0,0-21 15,0 22-15,0-22 0,0 0 16,22 21-16,-1-21 0,-21 1 0,21-22 16,0 21-16,21 0 0,-20-21 15,-1 0-15,21 0 0,-21 0 0,22 0 16,-1 0-16,-21 0 0,21 0 0,-20-21 15,20 0-15,-21-1 0,0 1 16,22 21-16,-22-42 0,0 21 16,0 0-16,0-22 0,0 22 0,-21-21 15,0-1-15,22 22 0,-22-21 16,0 0-16,0 20 0,0-20 0,0 21 16,0 0-16,0 0 0,-22 21 15,1 0-15,0 0 0,0 0 0,0 21 16,0 0-16,-1 0 0,1 21 15,21-20-15,0 20 0,-21-21 0,21 21 16,0 1-16,0-22 0,0 21 16,0-21-16,0 1 0,0-1 15,21 0-15,0 0 0,1 0 0,-1-21 16,21 21-16,-21-21 0,0 0 16,1 0-16,-1 0 0,0 0 15,0-21-15,0 0 0,0 21 0,1-21 16,-1 0-16,0 0 0,0-1 15,0 1-15,0-21 0,1 21 0,-22 0 16,21-22-16,0 22 0,0 0 0,-21 0 16,21 0-16,-21-1 0,21 22 15,-21 22 1,0-1 0,0 0-16,0 0 0,0 0 15,0 0-15,-21 1 0,21 20 0,-21-21 16,21 0-16,0 0 0,0 1 15,-21-1-15,21 0 0,0 0 16,21-21 15,-21-21-15,0 0-16,21 0 0,0-1 16,1 1-16,-22 0 0,21 0 0,0 0 15,-21 0-15,21-1 0,-21 1 0,21 0 16,-21 42 15,0 0-31,0 1 16,0-1-16,0 0 15,0 0-15,0 0 0,0 0 0,0 1 16,0-1-16,21-21 0,1 21 16,-1-21-16,0 21 0,0-21 15,0 0-15,0 0 0,1 0 16,-1 0-16,0-21 15,0 0-15,0 21 0,0-21 0,1-1 16,-1 1-16,0-21 0,-21 21 16,21-22-16,0 1 0,0 0 15,1-1-15,-1-20 0,0 21 0,-21-22 16,21 22-16,-21-22 0,21 1 16,-21 20-16,0-20 0,0 21 0,0-1 15,0 1-15,0 21 0,0 0 0,0-1 16,0 44-1,0 20 1,-21-21-16,21 21 0,0 1 16,-21-1-16,21 0 0,-21 22 0,21-22 15,0 22-15,0-22 0,0 22 16,0-22-16,0 21 0,0-20 0,0-1 16,0 0-16,0 1 0,0-22 15,21 21-15,0-21 0,0 1 16,0-22-16,-21 21 0,22-21 0,-1 0 15,0 0-15,0 0 0,0 0 0,0 0 16,1-21-16,-1-1 0,21 1 16,-21 0-16,0 0 0,1 0 0,-1 0 15,0-1-15,0 1 0,-21 0 16,0-21-16,0 21 0,0-1 0,0-20 16,0 21-16</inkml:trace>
  <inkml:trace contextRef="#ctx0" brushRef="#br0" timeOffset="68920.64">17716 10245 0,'0'0'0,"22"0"31,-1 0-31,0 0 0,21 0 16,-21 0-16,22 0 0,-1 0 0,0 0 15,1-21-15,-1 21 0,0 0 16,-20-22-16,20 22 0,0 0 0,1-21 15,-22 21-15,0 0 0,0-21 16,0 0-16,-21 0 16,-21 21-16,0 0 15,-21 0-15,20 0 0</inkml:trace>
  <inkml:trace contextRef="#ctx0" brushRef="#br0" timeOffset="69179.02">14753 10520 0,'0'0'16,"-42"21"-16,-1 0 0,1-21 16,21 0-16,42 0 15,0 0-15,22 0 0,-1 0 0,0-21 16,22 21-16,-1-21 0,1 21 15,-1-21-15,1 21 0,-1-21 0,1 21 16,-1-22-16,1 22 0,-22-21 16,-21 21-16,22 0 0,-22-21 0</inkml:trace>
  <inkml:trace contextRef="#ctx0" brushRef="#br0" timeOffset="70075.48">11366 14245 0,'0'0'0,"-21"0"0,21-21 16,-21 21-16,21-21 0,0 0 16,0 0-16,0-1 15,21 1-15,0 21 0,1-21 16,-1 0-16,0 21 0,21-21 15,-21 21-15,22 0 0,-1-21 0,-21 21 16,0 0-16,22 0 0,-22 0 16,-21 21-1,0 0-15,-21 0 0,0 0 16,-1 0-16,1 1 0,-21 20 0,0-21 16,-1 21-16,1 1 0,0-1 15,-1 0-15,1 1 0,0-1 0,20-21 16,1 22-16,0-22 0,21 21 15,0-21-15,0 0 0,0 1 16,21-22-16,0 21 0,22-21 0,-22 0 16,21 0-16,-21 0 0,22 0 15,-1 0-15,-21 0 0,22-21 0,-22 21 16,0-22-16,0 22 0,-21-21 16,-21 21-1,0 0-15,0 0 16,-1 21-16,1 1 0,0-1 0,-21 0 15,42 0-15,-21 21 0,21-20 16,0 20-16,0 0 0,0-21 16,0 22-16,0-1 0,21 0 0,0 1 15,0-1-15,0-21 0,0 22 16,1-1-16,-1 0 0,0 1 0,0-22 16,-21 21-16,0-21 0,0 0 15,0 22-15,0-22 0,-42 0 0,21 0 16,-22 0-16,22-21 0,-21 22 15,-1-22-15,1 0 0,0 0 0,-1 0 16,1 0-16,0 0 0,-1 0 0,1 0 16,21 0-16,-21 0 0,20 0 15,1-22-15,0 22 0,0 0 16,0-21-16,0 0 16,-1 21-16,1-21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5T11:57:02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15176 11303 0,'-21'0'188</inkml:trace>
  <inkml:trace contextRef="#ctx0" brushRef="#br0" timeOffset="2347.15">0 7366 0,'0'21'16,"0"0"0,0 1-1,0-1 1</inkml:trace>
  <inkml:trace contextRef="#ctx0" brushRef="#br0" timeOffset="5098.72">10329 8636 0,'0'21'94,"-21"-21"-63,0 0-31,21 21 16,-21-21 0,0 0-1,21 22 1,-22-22-16,44 0 109,-1 0-93,0 0-16,0 0 15,0 0-15,0 0 0,1 0 16,-1 0 0,0 0-16,0 0 0,0 0 15,0 0-15,1 0 0,-1 0 0,0 0 16,0 0-16,0 0 0,0 0 16,1 0-16,-1 0 0,0-22 0,0 22 15,0 0-15,0 0 0,1 0 16,-1 0-16,0 0 0,0 0 15,0 0-15,-21-21 0,21 21 16,1 0-16,-1 0 16,0 0-16,0 0 15,0 0 1,0 0 0,-42 0 77,0 0-77,0 0-16,0 0 16,0 0-16,-1 0 0</inkml:trace>
  <inkml:trace contextRef="#ctx0" brushRef="#br0" timeOffset="5730.86">10202 8805 0,'-21'22'16,"0"-22"0,0 0-1,0 0 1,21 21 31,21-21-16,0 0-15,0 0-16,0 0 0,0 0 15,22 0-15,-22 0 0,0 0 16,21 0-16,-20 0 0,20 0 0,0 0 15,-21-21-15,22 21 0,-1 0 0,0 0 16,1 0-16,-1-22 0,0 22 16,1 0-16,-1 0 0,0 0 0,1 0 15,-22 0-15,21 0 0,-21 0 16,1 0-16,-1 0 0,0 0 0,0 0 16,0-21-16,0 21 15,1 0 1,-1 0-1,0 0 1,0 0 0,0 0-1,-21 21 1,-21-21 15,0 0-31,0 0 0</inkml:trace>
  <inkml:trace contextRef="#ctx0" brushRef="#br0" timeOffset="19931.43">11007 9483 0,'0'-21'109,"0"-1"-46,-22 22 187</inkml:trace>
  <inkml:trace contextRef="#ctx0" brushRef="#br0" timeOffset="20452.16">10985 9419 0,'-21'0'125</inkml:trace>
  <inkml:trace contextRef="#ctx0" brushRef="#br0" timeOffset="23884.74">11218 13970 0,'21'0'31,"1"-21"-31,-22 0 16,21 0-1,-21-1-15,21 22 0,-21-21 16,21 21-16,-21-21 0,0 0 16,0 42 31,0 0-47,0 0 0,0 1 0,0 20 15,0-21-15,0 21 0,0-20 16,0 20-16,0 0 0,0-21 0,0 22 15,0-22-15,0 21 16,0-21-16,0 1 0,0-1 0,21 0 0,0 0 16,-21 0-16,22-21 15,-1 0 1,0 0 0,-21-21-16,21 0 0,-21 0 15,21 0-15,-21-1 0,21 1 0,-21 0 16,0 0-16,22 0 0,-22-22 15,21 22-15</inkml:trace>
  <inkml:trace contextRef="#ctx0" brushRef="#br0" timeOffset="24271.52">11409 13250 0,'0'0'16,"-21"0"-16,-1 0 0,22 22 0,0-1 16,0 0-1,0 0-15,22-21 32,-1 0-32,0 0 15,0 0-15,0 0 0,0-21 16,1 0-16,-1 0 15,-21-1 1,0 1-16,-21 0 16,-1 21-16,1 0 15,0 0-15,0 0 0,0 0 16,21 21-16,-21-21 0,21 21 16,-22 1-16,22-1 15,0 0-15,0 0 0,0 0 0,0 0 16,22 1-1,-1-1-15,0 0 0,0-21 0,0 21 0,22 0 16</inkml:trace>
  <inkml:trace contextRef="#ctx0" brushRef="#br0" timeOffset="24775.23">12721 13589 0,'-21'0'31,"21"21"-31,-21-21 0,21 21 16,0 1-16,-21-1 0,-1 0 15,1 0-15,-21 0 0,21 22 0,0-22 16,-22 21-16,1-21 0,0 22 15,-1-22-15,1 0 0,21 21 0,-22-21 16,1 1-16,0-1 0,21 0 16,-22 0-16,22-21 0,0 0 0,21 21 15,-21-21-15,42 0 32,0 0-32,0 0 0,22 0 0,-1 0 15,0 0-15,1 0 0,-1 0 16,0 0-16,22 0 0,-22 0 0,22 0 15,-22 0-15,21 0 0,-20 0 16,-1 0-16,22 0 0,-22 0 16,0 0-16,1 0 0,-22 0 0,0 0 15,0 0-15,0 0 0,0 0 32,1-21-1,-1 21-31,0-21 0,-21 0 15,42 0-15,-21 21 0,1-22 16,20 1-16</inkml:trace>
  <inkml:trace contextRef="#ctx0" brushRef="#br0" timeOffset="25059.06">13949 13526 0,'0'0'16,"-21"0"-16,-1 0 0,22-22 16,22 22-1,20 0-15,-21-21 16,21 21-16,1 0 0,-1 0 0,0-21 16,1 21-16,-1-21 0,0 21 15,1 0-15,-1 0 0,-21-21 16,0 21-16,1 0 0,-1 0 0,0 0 15,-42 0 17,0 0-32,-1 0 0,1 0 15,0 0-15</inkml:trace>
  <inkml:trace contextRef="#ctx0" brushRef="#br0" timeOffset="25662.73">14076 13441 0,'-21'0'0,"42"0"0,-64 21 0,22-21 15,0 21-15,0-21 0,0 21 16,0-21-16,-1 0 0,22 22 0,0-1 16,-21-21-16,21 21 0,-21 0 15,21 0-15,0 0 0,0 1 0,-21-1 16,0 21-16,21-21 16,-21-21-16,21 21 0,0 1 0,0-1 15,0 0-15,0 0 0,-22 0 16,22 0-1,0-42 32,22 0-47,-1 21 0,-21-21 0,21 21 16,0-21-16,0 21 0,0 0 16,1-21-16,-1 21 0,0 0 0,0-22 15,0 22-15,0 0 0,1 0 16,-1 0-16,21 0 0,-21 0 0,0 0 15,1 0-15,-1 0 0,0 0 16,0 0-16,0 0 0,0 22 0,1-22 16,-22 21-16,21 0 0,-21 0 15,0 0-15,0 0 16,0 1-16,0-1 16,0 0-16,0 0 15,-21 0-15,-1 0 0,1 1 16,0-22-16,0 21 0,-21 0 0,20-21 15,1 21-15,0-21 0,0 0 16,0 21-16,-22-21 0,22 0 0,0 0 16,21 21-16,-21-21 0,0 0 0,0 0 15,21 22-15,-22-22 16,1 0-16,0 0 16,0 0 15,0 0-16,0 0 1,-1-22 0,22 1-16</inkml:trace>
  <inkml:trace contextRef="#ctx0" brushRef="#br0" timeOffset="27923.1">11218 15028 0,'21'0'0,"-21"-21"15,0 0 1,0 0-16,0 0 0,22 0 16,-22-1-1,0 1-15,0 0 16,-22 21 15,22 21-15,-21 0-16,0 1 15,21-1-15,-21 0 0,21 0 16,0 0-16,0 0 0,0 1 16,0-1-16,0 21 0,0-21 0,0 0 15,0 22-15,0-22 0,0 21 16,0-21-16,0 22 0,0-22 0,0 0 16,0 0-16,0 0 0,0 1 15,21-1-15,0 0 0,-21 0 0,21 0 16,1-21-16,-1 21 15,0-21-15,0 0 0,0 0 16,0 0-16,1 0 0,-1 0 0,0 0 16,0-21-16,0 0 0,0 0 15,1 21-15,-1-21 0,21 0 0,-21-1 16,0 1-16,1-21 0,-1 21 16,0 0-16,0-1 0,-21-20 0,21 21 15,-21 0-15,0-22 0,0 22 16,0 0-16,-21 0 0,0-21 0,0 20 15,0 1-15,-1 0 0,1 0 16,0 0-16,-21 0 0,21-1 0,-1 22 16,1-21-16,0 21 0,0 0 15,0 0-15,0 0 0,-1 0 16,1 0-16,0 0 16,21 21-16,-21-21 0,21 22 15,0-1-15,-21-21 0,21 21 0,0 0 16,-21-21-16,21 21 0,0 0 0,0 1 15,21-22 1,0 0-16,0 0 0,0 0 16,0 0-16,1 0 0</inkml:trace>
  <inkml:trace contextRef="#ctx0" brushRef="#br0" timeOffset="28507.74">12996 14753 0,'0'-21'16,"0"42"62,0 0-78,-21 1 16,21-1-16,-21 0 0,0 0 0,0 0 15,-1 0-15,1 1 0,0 20 16,-21-21-16,21 0 0,-1 0 0,-20 1 16,21 20-16,-21-21 0,20 0 15,1 0-15,0 1 0,-21-22 0,42 21 16,-21-21-16,-1 0 0,22 21 0,-21-21 15,42 0 32,1 0-47,-1 0 0,0 0 0,0 0 16,0 0-16,22 0 0,-22 0 0,21 0 16,0 0-16,-20 0 0,20 0 15,0 0-15,1 0 0,-22 0 0,21 0 16,0 0-16,-20 0 0,20 0 15,-21 0-15,0 0 0,0 0 0,1 0 16,-1 0-16,0 0 16,-21-21 46,21 21-46,-21-21-16,0-1 0,21 22 0,0-21 15,22 0-15</inkml:trace>
  <inkml:trace contextRef="#ctx0" brushRef="#br0" timeOffset="29543.15">14076 14520 0,'0'0'0,"-21"0"0,21-21 15,21 21 17,0 0-17,0 0-15,0 0 0,0 0 16,1 0-16,20 0 0,-21 0 0,0 0 15,0 0-15,1 0 16,-1 0-16,0 0 0,0 0 0,0 0 0,0 0 16,-21-21-16,22 21 15,-44 0 32,1 0-47,0 0 16,0 0-16,0 0 15,0 0-15,-1 0 0,1 0 16,0 0-16,0 0 0,0 0 0,0 0 16,-1 0-16,1 21 0,0-21 15,0 21-15,0-21 0,0 22 16,21-1-16,-22-21 16,1 21-16,21 0 0,0 0 15,-21-21-15,21 21 0,-21 1 16,21-1-16,0 0 15,0 0-15,0 0 0,0 0 16,0 1 0,21-22-1,0 0-15,0 0 16,1 0 0,-1 0-16,0 0 0,0 0 15,0 0-15,0 0 16,1 0-16,-1 0 0,0 0 15,0-22-15,0 22 0,0 0 16,1 0-16,-1 0 0,0 0 16,0 0-16,0 0 0,0 0 15,1 0-15,-1 0 16,0 0-16,0 0 16,-21 22-16,21-22 0,-21 21 15,21-21 1,-21 21-16,0 0 0,0 0 15,0 0 1,0 1-16,0-1 16,-21 0-16,0-21 0,0 21 15,0 0-15,0-21 0,-1 21 16,-20-21-16,21 22 0,-21-1 0,20 0 16,-20-21-16,0 21 0,21 0 15,-22-21-15,22 21 0,-21-21 0,21 22 16,-1-22-16,1 0 0,21 21 15,-21-21-15,0 0 16,0 0-16,21-21 125,21 21-109,0-22-16,0 1 0</inkml:trace>
  <inkml:trace contextRef="#ctx0" brushRef="#br0" timeOffset="31402.92">5270 14669 0,'0'-22'0,"0"44"0,22-44 15,-22 1-15,0 0 0,0 0 16,0 0-16,0 0 16,0 42 15,-22 0-31,22 0 15,0 0-15,-21 22 0,21-22 16,-21 21-16,21 0 0,-21 1 16,21-22-16,0 21 0,0 1 0,0-1 15,0-21-15,0 21 0,0-20 16,0-1-16,0 0 0,0 0 0,0 0 16,0 0-16,0 1 15,21-22 1,-21-22-1,21 1-15,-21 0 0,0 0 0,0 0 16,21-22-16</inkml:trace>
  <inkml:trace contextRef="#ctx0" brushRef="#br0" timeOffset="31631.03">5482 14288 0,'-42'-22'16,"42"1"-16,-21 0 16,-1 21-1,44 0 32,-1 21-47,0 0 16,0-21-16,0 22 0,0-22 0,1 21 15</inkml:trace>
  <inkml:trace contextRef="#ctx0" brushRef="#br0" timeOffset="31898.87">6159 14605 0,'0'0'0,"22"0"0,-1 0 16,0 0 0,0 0-16,0 0 0,0 0 15,1 0-15,-1 0 0,0 0 16,0 0-16,0-21 0,0 21 16,1 0-1,-22 21 16,-22 0-31,22 0 16</inkml:trace>
  <inkml:trace contextRef="#ctx0" brushRef="#br0" timeOffset="32091.76">6308 14838 0,'0'0'0,"0"21"0,-22 0 15,44-21 16,-1 0-15,0 0-16,0 0 16,0 0-16,0 0 15,1 0-15,-1 0 0,0 0 16,0-21-16,0 21 0,0-21 16,1 21-16,20-21 0</inkml:trace>
  <inkml:trace contextRef="#ctx0" brushRef="#br0" timeOffset="32599.48">7260 14415 0,'0'0'0,"0"-22"0,0 1 16,-21 0-16,0 21 15,0 0 1,-1 0-16,1 21 15,0 0-15,21 1 16,-21-1-16,21 21 0,0-21 16,-21 22-16,0-22 0,21 21 15,-22 0-15,22 1 0,0-22 0,-21 21 16,21 1-16,-21-1 0,21-21 0,0 21 16,0-20-16,0 20 0,0-21 15,0 0-15,0 0 0,21 1 0,0-1 16,1 0-16,-1 0 0,0-21 15,21 0-15,-21 0 0,22 0 0,-22 0 16,21-21-16,1 0 0,-22 0 16,21-1-16,-21 1 0,22 0 0,-22 0 15,0-21-15,0 20 0,0-20 16,0 0-16,-21-1 0,22 1 16,-22 0-16,0-1 0,0-20 0,-22 21 15,1-1-15,0 1 0,-21-22 16,21 43-16,-22-21 0,22 21 0,-21 0 15,21-1-15,-22 1 0,22 21 16,-21 0-16,21 0 0,-1 0 0,1 0 16,0 21-16,0-21 0,21 22 0,0-1 15,-21 21-15,21-21 0,0 0 16,0 1-16,0 20 0,0-21 0,0 0 16,21 0-16,0 1 0,0-22 15</inkml:trace>
  <inkml:trace contextRef="#ctx0" brushRef="#br0" timeOffset="43867.28">15706 15155 0,'0'-21'47,"0"0"-32,0 42 64,0 0-79,0 1 15,0-1-15,0 0 0,0 0 16,0 0-16,0 0 15,0 1-15,0-1 0,0 0 0,0 0 16,0 0-16,0 0 0,0 1 16,0-1-16,21-21 0,-21 21 0,0 0 15,0 0-15,0 0 0,0 1 16,21-1 0,-21 0-16,0 0 15,21-21-15,0 0 47,0 0-31,1 0-16,-1 0 15,0 0-15,-21-21 16,21 21-16,0-21 0,0 21 0,1-21 16,-1-1-16,21 1 0,-21 21 15,22-21-15,-1 0 0,0 0 0,22-22 16,-22 22-16,22 0 0,-22 0 15,21-21-15,-20 20 0,20 1 16,-20-21-16,20 21 0,-21 0 0,1-1 16,-1-20-16,0 21 0,1 0 15,-22 0-15,21 21 0,-21-22 0,22 1 16,-22 0-16,0 21 0,0-21 0,22 0 16,-22 21-16,0 0 15,0-21-15,0 21 16,0 0-1,1 0 1,-1 0-16,-42 0 78,-1-22-78,22 1 0,-21 0 16</inkml:trace>
  <inkml:trace contextRef="#ctx0" brushRef="#br0" timeOffset="46338.87">11536 10414 0,'-21'0'0,"-1"0"16,1 0-16,0 0 15,0 0-15,0 0 0,0 0 16,-1 0 0,22 21 46,22-21-46,-1 0-16,0 0 15,0 0-15,0 0 0,0 0 16,1 0-16,-1 0 0,0 0 16,0 0-16,0 0 0,22 0 0,-22 0 15,21-21-15,0 0 16,1 21-16,-1 0 0,0-21 0,1 21 0,20 0 16,-20-21-16,20 21 0,-21 0 15,22-22-15,-1 22 0,-20 0 16,20 0-16,-20-21 0,20 21 15,-21-21-15,22 21 0,-22 0 0,22 0 16,-1-21-16,1 21 0,-22 0 0,22 0 16,-1 0-16,1-21 0,20 21 15,-20 0-15,-1 0 0,1 0 0,-1-21 16,1 21-16,-22 0 0,22 0 0,-1 0 16,-21 0-16,22-22 0,-22 22 15,22 0-15,-22 0 0,22-21 0,-22 21 16,21 0-16,-20 0 0,20-21 15,-20 21-15,-1 0 0,21 0 16,-20-21-16,-1 21 0,0 0 0,22 0 16,-22 0-16,1-21 0,-1 21 15,-21 0-15,21 0 0,1 0 0,-1-21 16,-21 21-16,22 0 0,-22 0 16,0 0-16,0 0 0,0-22 0,0 22 15,1 0-15,-1 0 16,0 0-16,-42 0 62,0 0-62,-1 0 0,1 0 16,0-21-16,-21 21 0,21 0 16,-22 0-16,1 0 0</inkml:trace>
  <inkml:trace contextRef="#ctx0" brushRef="#br0" timeOffset="47270.86">12340 10435 0,'0'0'0,"-21"0"0,21 21 0,-21-21 0,0 0 16,-1 0-16,1 0 15,0 0-15,0 0 16,21 22-16,-21-22 0,0 0 16,-1 0-16,1 0 0,0 0 15,0 0-15,0 0 32,0 0-17,42 0 79,0 0-94,0 0 0,0 0 0,0 0 16,1 0-16,-1 0 0,0 0 0,0 0 15,21 0-15,-20 0 0,20-22 16,-21 22-16,21 0 0,1-21 0,-1 0 15,0 21-15,1-21 0,-1 21 16,0-21-16,1 21 0,20-21 0,1 21 16,-1-22-16,1 22 0,-1-21 15,22 21-15,0 0 0,-1-21 0,1 21 16,-22 0-16,22-21 0,0 21 16,-22 0-16,22-21 0,-22 21 15,1-21-15,-1 21 0,1 0 0,-1 0 16,1-22-16,-1 22 0,-20 0 0,20 0 15,-20-21-15,-1 21 0,21 0 16,-20 0-16,-22-21 0,21 21 0,1 0 16,-22-21-16,21 21 0,-21-21 15,0 21-15,1 0 0,-1 0 0,0 0 16,0-21-16,0 21 16,0 0-1,1 0-15,-1 0 31,0 0 16,-42 0 31,0 0-62</inkml:trace>
  <inkml:trace contextRef="#ctx0" brushRef="#br0" timeOffset="55290.85">19960 10012 0,'-21'0'16,"21"21"-16,-21-21 15,0 0 1,42 0 46,0 0-46,0 0-16,0 0 0,0-21 16,1 21-16,20 0 0,0 0 0,-21-21 15,22 0-15,-1 21 0,0 0 16,1 0-16,-1-22 0,0 22 0,1 0 15,-1 0-15,0-21 0,1 21 16,-22 0-16,21 0 0,-21 0 16,1 0-16,-1-21 0,0 21 0,0 0 31,-42 21 31,0-21-62,0 0 16,-1 0-16,1 0 16</inkml:trace>
  <inkml:trace contextRef="#ctx0" brushRef="#br0" timeOffset="55703.38">20087 10139 0,'-21'0'15,"42"0"-15,-63 0 0,21 0 0,-1 0 16,44 0 15,-1 0-15,0 0-16,0 0 0,21-21 15,-20 21-15,20-21 0,0 21 0,1 0 16,-1-22-16,0 22 0,22 0 16,-22-21-16,0 21 0,1-21 0,-1 21 15,22 0-15,-43 0 0,21-21 0,0 21 16,-20 0-16,-1 0 0,0 0 0,0 0 16,0 0-16,0 0 15,1 0 16,-22-21 1,0 0-1,0-1-31</inkml:trace>
  <inkml:trace contextRef="#ctx0" brushRef="#br0" timeOffset="56234.59">20764 9631 0,'0'0'0,"-21"0"16,21 21 15,0 0-16,0 0-15,21 1 16,1-22-16,-1 21 0,0 0 16,0-21-16,0 0 0,0 21 15,22-21-15,-22 0 0,0 21 0,0-21 16,0 0-16,1 0 16,20 0-16,-21 0 0,0 0 0,0 0 15,1 0-15,-1 0 0,0 0 0,0 0 16,-21 21-1,0 1 17,0-1-32,0 0 15,-21-21-15,0 21 0,21 0 0,-21 0 16,-1 1-16,1-1 0,0 0 16,0 0-16,0 0 0,0 0 0,-1 1 15,1-1-15,0 0 0,0 0 0,0 0 16,0 0-16,-1 1 15,1-1-15,21 0 0,-21 0 16,21 0-16,-21-21 0,21 21 0,-21 1 16,21-1-1,0-42 32,42-1-47,-21 22 0,0-21 0</inkml:trace>
  <inkml:trace contextRef="#ctx0" brushRef="#br0" timeOffset="58390.78">22521 9610 0,'0'0'0,"0"-21"16,0-1-1,0 44 32,-21-1-47,21 0 0,0 0 16,-21 21-16,21-20 0,0-1 16,-21 0-16,21 0 15,0 21-15,-21-20 0,21-1 0,0 0 16,0 21-16,0-21 0,0 1 15,0-1-15,0 0 0,0 0 0,0 0 16,0 0-16,0 1 0,0-1 0,21 0 16,0-21-16,-21 21 0,21-21 15,0 21-15,0-21 0,1 0 0,-1 21 16,0-21-16,0 22 0,0-22 0,0 0 16,22 0-16,-22 0 0,0 0 15,21 0-15,-20 0 0,-1 0 0,21 0 16,-21-22-16,0 1 0,1 21 0,-1-21 15,0 21-15,-21-21 0,21 21 16,0-21-16,0 0 0,-21-1 16,0 1-16,22 0 0,-22 0 0,21 0 15,-21 0-15,0-22 0,0 22 16,0 0-16,0 0 0,0-22 0,0 22 16,0-21-16,0 21 0,0 0 15,0-1-15,-21-20 0,-1 21 0,1 0 16,21 0-16,-21-1 0,0 1 15,0 0-15,0 21 0,21-21 0,-22 21 16,1 0-16,0 0 0,0 0 0,0 0 16,0 0-16,-1 0 0,1 0 15,0 0-15,0 0 0,0 0 0,-22 21 16,22 0-16,0 0 16,0 1-16,0-1 0,0 0 0,-22 0 15,43 0-15,-21 22 0,0-22 0,0 0 16,21 21-16,-21-21 0,21 1 15,0 20-15,0-21 0,0 0 0,0 0 16,0 1-16,0-1 0,0 21 16,0-21-16,0 0 0,0 1 15,0-1-15,0 0 0,21-21 0,0 21 16,-21 0-16,21-21 0,0 21 16,0-21-16,1 0 0,-1 22 15,0-22-15,0 0 0,21 0 16,-20 0-16,-1 0 15,0 0-15,21 0 0,-21 0 0,1 0 16,20 0-16,-21-22 0,0 22 0,0-21 16,22 21-16,-22-21 0,0 21 15,0-21-15,-21 0 0,21 21 0,1-21 16,-1-1-16,-21 1 16,21 0-16,-21 0 0,21 0 0,-21 0 15,0-1-15,0 1 0,0 0 0,0 0 16,0 0-16,0 0 0,0-1 15,0 1-15,0 0 0,-21 0 0,0 0 16,21 0-16,-21-1 0,-1 1 16,1 0-16,0 0 15,0 0-15,0 21 0,0 0 0,-1-21 16,1 21-16,0 0 16,0 0-16,0 0 0,0 0 0,-1 21 15,1 0-15,0 0 0,-21 0 16,21 0-16,-22 1 0,22-1 0,0 0 15,0 21-15,0-21 0,-22 1 0,43 20 16,-21-21-16,0 21 0,0-20 16,21-1-16,0 21 0,-21-21 15,21 0-15,0 1 0,0-1 0,0 0 16,0 0-16,0 0 0,21 0 0,0 1 16,-21-1-16,21-21 0,0 21 15,-21 0-15,21-21 0,1 21 16,-1-21-16,0 0 0,0 21 15,0-21-15,0 0 0,1 0 0,-1 0 16,0 0-16,0 0 0,0 0 16,0-21-16,1 0 0,-1 21 0,0-21 15,0 0-15,64-22 16,-85 22-16,21 0 0,0-21 16,0 21-16,0-1 0,1-20 0,-22 21 15,0-21-15,0 20 0,0-20 0,0 21 16,0-21-16,0-1 0,-22 22 15,1-21-15,0-1 0,0 22 16,0-21-16,0 21 0,-1 0 16,1-1-16,0 1 0,0 0 0,0 21 15,0 0-15,-1 0 0,-20 0 0,21 0 16,0 0-16,-22 0 0,22 0 16,0 0-16,-21 21 0,21 0 0,-22 1 15,22-22-15,0 21 0,0 0 16,0 0-16,-1 0 0,1 0 0,0 1 15,0-1-15,21 0 0,0 0 0,-21 21 16,21-20-16,0-1 0,0 21 16,0-21-16,0 0 0,0 1 15,0 20-15,0-21 0,0 0 0,21 0 16,-21 1-16,21-1 0,0-21 16,-21 21-16,21 0 0,1 0 0,-1-21 15,0 21-15,0-21 0,0 22 16,0-22-16,1 0 0,-1 0 0,0 21 15,0-21-15,0 0 0,0 0 0,22 0 16,-22 0-16,0 0 0,0 0 16,0 0-16,1 0 0,20 0 0,-21 0 15,0-21-15,0 21 0,1-22 0,-1 22 16,0-21-16,0 0 0,0 21 16,0-21-16,-21 0 0,0 0 0,22-1 15,-22 1-15,21 0 0,-21 0 16,0 0-16,0-22 0,0 22 15,0 0-15,0-21 0,0 21 0,0-1 16,0-20-16,0 21 0,-21 0 0,-1 0 16,1-22-16,0 43 0,0-21 15,0 0-15,0 0 0,-22 0 16,22 21-16,-21-22 0,21 1 0,-22 21 16,22 0-16,-21 0 0,-1 0 0,22 0 15,-21 0-15,0 0 0,20 0 16,-20 21-16,0 1 0,21-1 15,-22 0-15,22 0 0,0 0 0,0 22 16,0-22-16,-1 21 0,22-21 16,-21 22-16,21-22 0,0 21 0,0-21 15,0 0-15,0 1 0,0-1 16,21 21-16,1-42 0,-22 21 0,21 0 16,0 1-16,-21-1 0,21-21 0,0 21 15,0-21-15,1 21 16,-1-21-16,0 0 0,0 0 15,0 0-15,0 0 0,1 0 0,20 0 16,-21 0-16,0 0 16,0 0-16,1 0 0,-1 0 0,0 0 15,0 0-15,0 0 0,0 0 0,1 0 16,-22-21-16,21 21 16,-21-21-16,21 21 0,-21-21 0,0-1 15,21 22 1</inkml:trace>
  <inkml:trace contextRef="#ctx0" brushRef="#br0" timeOffset="67130.94">11091 10393 0,'0'-21'0,"0"0"31,0-1 0,0 44 16,0-1-31,0 0-16,0 0 0,0 0 16,0 0-16,0 1 0,0-1 15,0 0-15,0 0 0,0 0 16,0 0-16,0 1 15,0-1-15,0 0 0,0 0 16,21-21-16,-21 21 16,22-21-16,-22 21 0,21-21 15,0 0-15,0 0 16,0 0 0,0 0-16,-21-21 15,22 0-15,-1 0 16,-21 0-16,0 0 0,21-1 15</inkml:trace>
  <inkml:trace contextRef="#ctx0" brushRef="#br0" timeOffset="67599.67">11049 10139 0,'0'0'0,"-21"0"0,0 21 16,21 0-1,0 0-15,0 1 16,21-22 15,0 0-31,0 0 16,0 0-1,0 0-15,-21-22 16,0 1 0,0 0-1,-21 21 1,0 0-16,0 0 15,0 0 1,0 21-16,21 0 16,0 1-1,0-1-15,21-21 16,0 0-16,-21 21 0,21-21 16,0 0-16,0 0 0,22 0 0,-22 0 15</inkml:trace>
  <inkml:trace contextRef="#ctx0" brushRef="#br0" timeOffset="68039.42">11726 10287 0,'0'-21'15,"-21"21"1,0 0 31,21 21-31,0 0-1,0 0-15,0 1 0,0-1 0,0 0 16,0 21-16,0-21 0,0 1 15,0 20-15,0-21 0,0 0 0,0 0 16,0 1-16,0 20 0,0-21 16,0 0-16,0 0 0,0 1 15,0-1-15,0 0 16,0 0-16,0-42 62,0 0-46,0 0-16,0-1 0,0 1 16</inkml:trace>
  <inkml:trace contextRef="#ctx0" brushRef="#br0" timeOffset="68422.98">11472 10456 0,'0'0'15,"-21"0"-15,0 0 0,0 0 0,0 0 0,42 0 47,21-21-31,-21 21-16,0 0 0,1 0 15,20-21-15,-21 21 0,0 0 0,22 0 16,-22 0-16,21-21 16,-21 21-16,0 0 0,1 0 0,-1 0 15,0 0-15,0 0 0,0 0 16,0-21 78,1 21-94</inkml:trace>
  <inkml:trace contextRef="#ctx0" brushRef="#br0" timeOffset="69150.49">12298 10224 0,'0'0'0,"-21"0"0,-1 0 0,22-22 16,-21 22-16,0 0 15,21-21 1,0 42 15,0 1-15,0-1-16,0 0 15,0 0-15,0 0 0,0 0 0,0 22 16,0-22-16,0 21 0,0-21 0,0 22 16,0-22-16,0 0 0,0 21 15,0-20-15,0-1 0,0 0 0,0 0 16,0 21-16,0-20 15,0-1-15,0 0 0,0 0 16,0 0 0,0-42 15,0 0-15,0 0-16,0 0 15,0-1-15,0 1 0,0-21 16,0 21-16,0 0 0,0-22 15,0 22-15,0-21 0,-21 21 0,21-22 16,0 22-16,0-21 0,-21 21 16,21-1-16,-21 1 0,21 0 0,0 0 15,-22 21 17,22 21-17,0 0 1,0 0-16,0 1 0,0-1 0,0 0 15,0 0-15,0 21 0,0-20 16,0-1-16,0 0 0,0 0 0,0 0 16,0 0-16,0 1 0,0-1 15,0 0-15,0 0 0,0 0 16,0-42 46,0 0-62,0 0 16,22 0-16,-22-1 0</inkml:trace>
  <inkml:trace contextRef="#ctx0" brushRef="#br0" timeOffset="70154.92">12255 10435 0,'-21'0'15,"0"0"1,0 0 0,0 0-16,0 0 0,-1 0 15,1 0-15,0 0 0,0 0 16,0 0-16,0 0 16,-1 0-16,1 0 15,42 0 16,1 0-31,-1 0 16,0 0-16,0 0 0,21 0 16,-20 0-16,-1 0 0,21 0 0,-21 0 15,0 0-15,22 0 0,-22-21 16,0 21-16,0 0 0,0 0 0,1 0 16,-1 0-16,0 0 15,0-21-15,-42 21 31,0 0-15,0 0-16,-1 0 0,-20 0 0,21 21 16,0-21-16,-22 0 0,22 0 15,-21 21-15,0-21 0,20 21 0,-20-21 16,21 0-16,-21 22 0,20-22 16,1 0-16,0 21 0,0-21 0,0 0 15,0 21-15,-1-21 0,1 0 16,42 0 15,1 0-31,-1 0 0,0 0 16,21 0-16,-21 0 0,1 0 0,20 0 15,-21 0-15,21 0 0,-20 0 16,20 0-16,-21-21 0,21 21 0,-20 0 16,-1-21-16,0 21 0,0-22 15,0 22-15,-21-21 16,-21 21-1,0 0 1,0 0-16,0 0 0,-1 0 16,-20 0-16,21 0 0,0 0 0,-22 0 15,22 0-15,-21 0 0,21 0 16,0 21-16,-1-21 0,1 0 16,0 0-16,0 22 0,0-22 15,21 21 1,21-21-1,0 0-15,0 0 16,22 0-16,-22 0 0,0 0 0,21 0 16,-21-21-16,1 21 0,20 0 15,-21 0-15,0-22 0,0 22 0,1 0 16,-1 0 0,-42 0 15,-1 0-31,1 0 0,0 0 15,0 0-15,0 0 0,0 0 0,-1 0 16,1 0-16,0 22 0,0-22 16,21 21-16,-21-21 0,0 0 15,-1 0-15,22 21 16,0-42 31,22 0-47,-1 21 15,0-22-15,0 1 16,0 21-16,-21-21 0</inkml:trace>
  <inkml:trace contextRef="#ctx0" brushRef="#br0" timeOffset="70542.7">12150 10245 0,'0'0'0,"0"-21"0,0-1 15,0 1-15,0 0 16,-22 0 0,22 42 31,0 0-32,0 0-15,0 1 16,0 20-16,0-21 0,22 0 0,-22 22 15,0-1-15,0-21 0,0 21 0,0-20 16,0-1-16,0 21 0,0-21 16,0 0-16,0 1 0,0-1 0,0 0 15,0 0-15,0 0 16,0 0-16,21-21 0,-21 22 16,0-44 30,0 1-30,0 0-16,0 0 16,0 0-16</inkml:trace>
  <inkml:trace contextRef="#ctx0" brushRef="#br0" timeOffset="70877.02">12001 10520 0,'0'0'0,"-21"0"0,0 0 16,0 0-16,0 0 16,0 0-16,42 0 31,0 0-31,21 0 16,-21 0-16,1 0 0,20 0 15,0 0-15,-21 0 0,22 0 0,-1 0 16,-21 0-16,22-21 0,-22 21 15,0 0-15,0 0 0,0 0 0,0 0 16,1-21-16,-22 42 78,0 0-78,0 0 16</inkml:trace>
  <inkml:trace contextRef="#ctx0" brushRef="#br0" timeOffset="78590.6">11980 16298 0,'0'0'0,"0"-21"0,0 0 0,0 0 16,0 0-1,0 0 1,0 42 15,0 0-31,0 0 16,0 0-16,-21 0 0,21 1 15,0-1-15,-21 21 0,21-21 0,0 22 16,0-22-16,0 21 16,0-21-16,0 0 0,0 22 0,0-22 15,0 21-15,0-21 0,0 1 16,0-1-16,0 0 0,0 0 0,0 0 15,21-21 1,0 0-16,0 0 16,1 0-16,-1 0 15,-21-21-15,21 0 0,-21 0 16,21 0-16,-21-1 0,21 1 0,-21 0 16</inkml:trace>
  <inkml:trace contextRef="#ctx0" brushRef="#br0" timeOffset="85214.41">12001 15917 0,'-21'0'16,"21"-21"77,0 0-77,21 21-16,-21-21 16,0 0-16,0 0 31,-21 21-15,0 0-1,0 0-15,0 0 0,21 21 16,-21 0-1,21 0-15,0 0 16,0 0 0,0 1-16,21-22 0,-21 21 15,21-21-15,0 0 0,0 21 16,0-21-16,1 0 0,-1 0 16,0 0-16,0 0 0</inkml:trace>
  <inkml:trace contextRef="#ctx0" brushRef="#br0" timeOffset="85587.19">12658 15981 0,'0'21'78,"0"0"-78,0 0 0,21 22 15,-21-22-15,0 0 0,21 21 16,-21-20-16,0 20 0,0 0 0,0-21 16,0 22-16,21-22 15,-21 21-15,21-21 0,-21 22 0,0-22 16,0 0-16,0 0 0,0 0 0,0 1 15,21-1-15,-21 0 16,22 0-16,-1-21 31,-21-21-15,0 0-16,0 0 16</inkml:trace>
  <inkml:trace contextRef="#ctx0" brushRef="#br0" timeOffset="85863.03">12615 16383 0,'0'0'0,"-42"0"16,63 0 31,0 0-47,0-21 0,1 21 15,20-21-15,-21 21 0,0 0 16,22-21-16,-22 21 0,0 0 0,21 0 16,-21-22-16,22 22 0,-22 0 0,0 0 15,0-21-15,0 21 16,1 0-16,-1 0 16,-21-21-16,21 21 0,-21-21 15,21 0-15,0 21 16</inkml:trace>
  <inkml:trace contextRef="#ctx0" brushRef="#br0" timeOffset="86198.84">13356 15854 0,'0'0'0,"0"-21"16,-21 21-1,21 21 1,0 0 0,0 0-16,0 22 0,21-22 0,0 21 15,0-21-15,-21 22 0,0-1 16,22 0-16,-22 1 0,21-1 0,-21 0 16,0 1-16,0-1 0,0-21 15,0 21-15,0 1 0,0-22 16,0 0-16,0 21 0,0-20 0,0-1 15,0 0-15,0 0 16,21-21 0,-21-21-1,0 0-15,0 0 16,0-1-16,0-20 0</inkml:trace>
  <inkml:trace contextRef="#ctx0" brushRef="#br0" timeOffset="87731.14">8869 10986 0,'-21'0'15,"-1"0"1,1 0 0,21 21 30,21-21-30,1 0-16,-1 0 16,0 0-16,0 0 0,0 0 0,0 0 15,1 0-15,20 0 0,-21 0 16,21 0-16,1 0 0,-1 0 0,0 0 16,1 0-16,-1 0 0,0 0 15,1 0-15,-1 0 0,22 0 16,-22 0-16,0-21 0,22 21 0,-22 0 15,0 0-15,22 0 0,-22-22 16,22 22-16,-22 0 0,0 0 0,1 0 16,-1 0-16,0-21 0,-20 21 0,20 0 15,-21 0-15,0 0 0,0 0 16,1 0-16,-1 0 0,-42 0 141,-1 0-141,1 0 15,0 0-15</inkml:trace>
  <inkml:trace contextRef="#ctx0" brushRef="#br0" timeOffset="89278.87">8953 11134 0,'-21'0'16,"0"0"-16,21 21 16,-21-21 15,21 21 0,21-21 0,-21 21-31,21-21 0,0 0 0,22 0 16,-22 0-16,21 0 0,1 0 0,-1 0 16,0 0-16,1 0 0,20 0 15,-21 0-15,22 0 0,-1 0 0,1 0 16,-1 0-16,1-21 0,-1 21 15,1 0-15,-1 0 0,-20-21 0,20 21 16,-20-21-16,-1 21 0,0 0 16,1 0-16,-22-21 0,21 21 15,-21 0-15,0 0 0,1 0 16,-1 0-16,0 0 16,-21-22 812,-21 22-719</inkml:trace>
  <inkml:trace contextRef="#ctx0" brushRef="#br0" timeOffset="96434.76">9313 10287 0,'0'0'0,"-21"0"0,0 0 32,0 0-17,21 21-15,-21-21 16,-1 0-16,1 0 15,0 0-15,0 0 16,0 0-16,0 0 16,-1 0-1,1 0-15,0 0 16,21 21 0,21-21 46,0 0-62,1 0 16,-1 0-16,0 0 0,0 0 15,0 0-15,0-21 0,1 21 0,-1 0 16,0 0-16,21 0 0,-21-21 16,1 21-16,20 0 0,-21 0 0,21-21 15,-20 21-15,20-21 0,0 21 16,1 0-16,-1 0 0,0-21 0,1 21 15,-1 0-15,0 0 0,1-22 0,-1 22 16,0 0-16,1 0 16,-1-21-16,0 21 0,1 0 0,-1 0 15,0-21-15,1 21 0,-1 0 16,0 0-16,1-21 0,-22 21 0,21 0 16,0 0-16,1-21 0,-22 21 0,21 0 15,1 0-15,-1-21 0,0 21 16,1 0-16,-1 0 0,-21 0 0,21 0 15,1-22-15,-1 22 0,0 0 16,-20 0-16,20 0 0,-21-21 16,21 21-16,-20 0 0,-1 0 0,0 0 15,0 0-15,0 0 0,0-21 16,1 21-16,-1 0 0,0 0 16,-42 0 62,0 0-63,-1 21-15,1-21 0</inkml:trace>
  <inkml:trace contextRef="#ctx0" brushRef="#br0" timeOffset="97310.39">11324 10837 0,'0'0'0,"-21"0"0,0 22 16,0-22 15,42 0 16,0 0-47,0 0 15,0 0-15,0 0 0,22 0 0,-22 0 16,21 0-16,1 0 0,-1 0 0,0 0 16,-21 0-16,22-22 0,-1 22 15,-21 0-15,22-21 0,-22 21 0,21 0 16,-21 0-16,0 0 0,1 0 15,20 0-15,-21-21 0,0 21 16,0 0-16,1 0 0,-1 0 16,-21-21-16,21 21 15,0 0-15,0 0 16,-21-21 0,-21 21 62,0 0-78,0 0 15,0 0-15,-1 0 0</inkml:trace>
  <inkml:trace contextRef="#ctx0" brushRef="#br0" timeOffset="101111.98">22818 9716 0,'0'0'0,"0"-22"0,0 1 16,0 0-1,0 0-15,0 0 0,-22 21 16,1-21-16,0 21 16,0 0-16,0-22 0,0 22 15,-1 0-15,1 0 16,0 0-16,21 22 0,-21-22 16,0 21-16,0-21 0,21 21 15,-22 0-15,1 0 0,0 0 0,21 1 16,-21-1-16,0 0 0,0 0 0,21 0 15,-22 22-15,22-22 0,-21 0 16,21 21-16,0-21 0,-21 1 0,21 20 16,0-21-16,-21 0 0,21 0 15,0 22-15,0-22 0,0 0 0,0 0 16,0 0-16,0 1 0,21-1 16,0 0-16,0-21 15,1 21-15,-1-21 0,21 0 16,-21 0-16,0 0 0,1 0 15,20 0-15,-21 0 0,21-21 0,-20 21 16,-1-21-16,21 21 0,-21-21 0,22-1 16,-22 22-16,0-21 0,0 0 15,0 0-15,0 0 0,1 0 0,-1-1 16,-21 1-16,0-21 0,21 21 16,-21 0-16,0-1 0,0-20 15,0 21-15,0 0 0,0-22 0,0 22 16,-21 0-16,21 0 0,-21 0 0,-1 0 15,1-1-15,0 1 16,0 0-16,0 0 0,0 21 0,-22-21 16,22 21-16,-21 0 0,21-21 15,-1 21-15,-20 0 0,21 0 0,0 0 16,0 0-16,-22 0 0,22 21 16,0 0-16,0 0 0,0 0 0,-1 0 15,1 1-15,0 20 0,21-21 0,-21 0 16,0 22-16,21-22 0,-21 21 15,21-21-15,0 22 0,0-22 0,0 21 16,0-21-16,0 0 0,0 1 16,0-1-16,0 0 0,21 0 0,0 0 15,0 0-15,0 1 0,0-22 16,1 21-16,20-21 0,-21 0 16,0 0-16,0 0 0,1 0 0,-1 0 15,0 0-15,21 0 0,-21 0 16,1 0-16,-1-21 0,0 21 0,0-22 15,0 1-15,0 0 0,22 0 16,-22 0-16,0-22 0,0 22 0,0-21 16,1 21-16,-1-22 0,0 1 0,-21 21 15,0-21-15,0-1 0,0 22 16,0-21-16,0 21 0,0-1 16,0 1-16,0 0 0,-21 0 15,0 0-15,21 0 0,-22 21 0,1-22 16,0 22-16,0 0 15,0 0-15,0 0 16,-1 0-16,1 22 16,0-1-16,21 0 0,-21-21 15,0 21-15,21 0 0,0 0 16,-21-21-16,21 22 0,-22-1 0,22 0 16,0 0-16,0 0 15,-21-21-15,21 21 0,0 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5T12:00:05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21399 5101 0,'0'0'0,"-21"21"0,-42 64 16,63-64-1,0 0-15,-21 1 0,-1-1 16,22 0-1,-21-21-15,0 0 0,0 0 0,0 21 16,0-21-16,-1 0 0,1 21 16,-21-21-16,21 0 0</inkml:trace>
  <inkml:trace contextRef="#ctx0" brushRef="#br0" timeOffset="513.72">17759 4847 0,'-43'21'0,"86"-42"0,-107 85 16,22-43-16,21 21 0,-22-21 0,22 1 16,0-1-16,0 0 0,0 0 15,21 0-15,0 0 0</inkml:trace>
  <inkml:trace contextRef="#ctx0" brushRef="#br0" timeOffset="1557.62">17060 5101 0,'-21'0'16,"0"0"15,0 0-31,0 0 0,-1 21 16,1-21-16,21 22 15,-21-22-15,0 0 0,0 21 0,0-21 16,21 21-16,-22-21 16,1 0-16,42 0 31,22 0-15,-22 0-16,21 0 0,1 0 15,-1-21-15,0 21 0,22-21 16,-1 21-16,1-22 0,20 22 0,-20-21 15,-1 21-15,22-21 0,-21 0 16,-22 21-16,21-21 0,-20 21 16,20 0-16,-20 0 0,-22-21 0,21 21 15,-21 0-15,0 0 0,1 0 16,-44 0 15,1 0-15,0 0-16,0 0 0,0 0 15,0 0-15,-1 0 16,-20 0-16,0 0 0,-1 21 0,1-21 16,0 21-16,-22-21 0,1 21 15,20-21-15,-20 21 0,-1-21 0,1 21 16,21-21-16,-22 22 0,22-1 16,-1-21-16,1 0 0,21 0 15,-21 21-15,20-21 0,22 21 16,22-21-1,-1 0 1,0 0-16,21-21 0,1 21 16,-22-21-16,21 21 0,0 0 15,-20 0-15,20 0 0,-21-21 16,0 21-16,0 0 0,1 0 16,-1 0-16,0-22 0,0 1 15,0 0-15,0 0 0</inkml:trace>
  <inkml:trace contextRef="#ctx0" brushRef="#br0" timeOffset="2515.23">20024 4466 0,'0'0'16,"0"-42"0,0 21-16,0 0 0,0-1 15,0 1 1,-22 21-1,22 21 17,0 1-32,0-1 15,-21-21-15,21 21 16,0 0-16,0 0 31,-21-21 0,0 0 1,21 21-32</inkml:trace>
  <inkml:trace contextRef="#ctx0" brushRef="#br0" timeOffset="8309.58">20235 4509 0,'0'-22'31,"0"1"-31,0 0 16,-21 21-1,21-21 1,-21 21 0,21-21-16,-21 21 15,0 0-15,-1 0 16,1 0-16,21 21 0,-21 0 0,0 0 16,0 0-16,21 22 15,0-22-15,-21 0 0,-1 0 0,1 0 16,21 22-16,0-22 0,0 0 15,-21 0-15,21 22 0,0-22 0,0 0 16,0 0-16,0 0 0,0 0 16,0 1-16,21-1 0,0 0 15,1-21-15,20 0 16,-21 0-16,21 0 0,-20 0 0,20 0 16,0-21-16,1 0 0,-1-1 15,0 1-15,-21 0 0,22 0 0,-1 0 16,-21 0-16,0-1 0,1 1 15,-1-21-15,-21 21 0,0 0 0,0-22 16,0 22-16,0-21 0,0 21 16,0-1-16,-21-20 0,-1 21 0,1 0 15,0 0-15,0 21 0,-21-22 16,20 1-16,1 21 0,-21 0 0,21 0 16,-22 0-16,22 0 0,-21 0 15,21 21-15,-22 1 0,22-1 16,0 0-16,0 0 0,0 0 15,0 0-15,21 1 0,-22-1 0,22 0 16,0 0-16,0 0 0,0 0 16,0 1-16,0-1 0,0 0 0,0 0 15,0 0-15,0 0 16,22-21-16,-1 0 0,0 0 16,0 0-16,0 0 0,22 0 15,-22 0-15,21 0 0</inkml:trace>
  <inkml:trace contextRef="#ctx0" brushRef="#br0" timeOffset="8881.62">21336 4318 0,'-21'-21'16,"0"21"0,-1 0-1,1 0 1,21 21-16,0 0 0,0 0 16,-21 1-16,0-1 0,21 0 15,-21 0-15,0 0 0,-22 64 16,22-64-16,0 0 15,0 0-15,-22 1 0,22-1 0,0 0 16,0 0-16,0-21 0,0 21 16,-1-21-16,1 21 0,0-21 15,42 0 32,0 0-47,1 0 0,20-21 0,-21 21 16,0 0-16,22 0 0,-22-21 0,21 21 15,-21 0-15,22 0 0,-1 0 16,-21 0-16,21 0 0,-20 0 0,20 0 16,-21 0-16,0 0 0,22 0 15,-22 0-15,0 0 0,0 0 32,0 0-1,0 0 0,1-21-15,-22 0-16,21 21 0,0-21 15</inkml:trace>
  <inkml:trace contextRef="#ctx0" brushRef="#br0" timeOffset="9837.79">22056 4233 0,'0'0'0,"0"-21"0,-22 21 16,1 0-16,21-21 31,21 21-31,1 0 0,-1 0 0,0 0 15,0 0-15,0 0 0,0 0 16,1 0-16,-1-21 0,21 21 16,-21 0-16,0 0 0,1 0 0,-1 0 15,0 0 1,-42 0 15,0 0-15,-1 0-16,1 0 15,0 0-15,0 0 0,0 0 16,0 0-16,-1 0 0,1 0 16,0 0-16,0 0 0,0 0 15,21 21-15,-21-21 16,-1 0-16,22 21 0,-21-21 0,21 21 16,0 1-16,-21-1 15,0 0-15,21 0 0,0 0 16,-21-21-16,21 21 0,0 1 15,0-1-15,0 0 16,0 0-16,0 0 16,21-21 46,0 0-62,0 0 0,0 0 16,1 0-1,-1 0-15,0 0 0,0 0 16,0 0-16,0 0 16,1 0-16,-1 0 15,0 0 1,0 0-16,0 0 0,-21 21 16,21 1-1,-21-1-15,22 0 0,-22 0 16,0 0-1,0 0-15,-22 1 16,1-1-16,0 0 16,0-21-16,0 21 0,0-21 0,-1 21 15,1-21-15,0 0 0,21 21 16,-21-21-16,0 0 16,0 0-16,21 22 0,-22-22 15,1 0 1,0 0-16,0 0 31,0 0-31,21 21 47,21-21 0,0 0-32</inkml:trace>
  <inkml:trace contextRef="#ctx0" brushRef="#br0" timeOffset="11989.24">21230 5292 0,'0'0'0,"-21"0"16,0 0-16,21 21 0,-21-21 15,42 0 16,0 0-31,0 0 16,21 0-16,1 0 0,-1 0 16,22 0-16,-1-21 0,1 21 0,20 0 15,1-21-15,0-1 0,-1 22 16,1-21-16,0 21 0,-1-21 0,22 21 16,-21-21-16,21 21 0,-22-21 15,1 21-15,0 0 0,-22-21 0,1 21 16,-1 0-16,1-22 0,-22 22 15,0-21-15,-21 21 0,22 0 0,-22 0 16,0-21-16,0 21 16,0 0-16,-21-21 31,-21 21 0,0 0-15,21-21-16,-21 21 0,0 0 15,0 0-15,-1 0 16,1-21-16,0 21 16,0 0-16,0 0 0,0 0 0,-1-22 15,1 22-15,0 0 16,0 0-16,0 0 16,42 0 30,0 0-46,0 0 0,0 0 16,1 0-16,-1 0 0,21 0 16,-21 0-16,22 0 0,-22 0 0,0 0 15,21 0-15,-21 0 0,1 0 16,-1 0-16,0 0 0,0 0 16,-21 22-1,0-1 1,0 0-16,-21 0 15,0 0-15,0 0 0,21 1 16,-22-1-16,-20 21 0,21-21 0,0 0 16,0 1-16,-1-1 0,1 0 15,0 0-15,0 0 0,0 0 0,0 1 16,21-1-16,-22-21 0,22 21 0,-21-21 16,0 21-16,21-42 62,21 21-62,0-21 0,22 0 16</inkml:trace>
  <inkml:trace contextRef="#ctx0" brushRef="#br0" timeOffset="13232.54">24278 4953 0,'0'0'0,"0"-21"16,0 0 0,-21 21-1,0 0 17,21 21-17,-21-21-15,21 21 0,0 0 0,0 0 16,-22 1-16,22-1 0,-21 0 15,21 0-15,-21 0 0,21 0 16,0 1-16,-21-1 0,21 0 0,-21 0 16,21 0-16,0 0 0,0 1 15,0-1-15,0 0 0,0 0 0,0 0 16,0 0-16,0 1 0,21-1 16,-21 0-16,21-21 0,0 21 15,0-21-15,1 0 16,-1 21-16,0-21 0,0 0 0,0 0 15,0 0-15,1 0 0,-1 0 16,0 0-16,21 0 0,-21 0 0,1-21 16,-1 21-16,0-21 15,0 21-15,0-21 0,0 21 0,1-21 16,-1-1-16,-21 1 0,21 0 0,-21 0 16,21 0-16,-21 0 0,0-1 15,0 1-15,0-21 0,0 21 0,0 0 16,0-22-16,0 22 0,0 0 15,0 0-15,0 0 0,0-1 16,0 1-16,-21 0 0,0 0 0,0 0 16,-1 21-16,22-21 0,-21 21 15,0 0-15,0 0 0,0 0 0,0 0 16,-1 0-16,1 0 16,0 0-16,0 21 0,0-21 15,0 21-15,-1 0 0,1 0 16,0 0-16,0 1 0,0-1 0,0 0 15,21 0-15,-22 0 0,1 22 16,0-22-16,21 0 0,0 0 0,0 0 16,-21 22-16,21-22 0,0 0 15,0 0-15,0 0 0,0 0 0,0 1 16,0-1-16,0 0 0,21 0 16,-21 0-16,21-21 0,0 21 15,1-21-15,-1 22 16,0-22-16,0 0 0,0 0 15,0 0-15,1 0 0,-1 0 16,0 0-16,0 0 0,0 0 16,0 0-16,1 0 0,20-22 0,-21 22 15,0-21-15,0 21 0,1-21 16,-1 21-16,0-21 0,-21 0 0,21 21 16,-21-21-16,21-1 0,-21 1 15,0 0-15,0 0 0,0 0 0,0 0 16,0-1-16,0 1 0,0 0 15,0 0-15,0 0 0,-21 0 16,21-1-16,-21 1 0,0 0 16,0 0-16,-1 0 0,-20 0 15,21 21-15,0-22 0,0 1 16,-22 21-16,22 0 0,0 0 0,0 0 16,0 0-16,-1 0 0,1 0 15,0 0-15,0 21 0,0-21 0,0 22 16,-1-1-16,22 0 0,-21 0 15,0 0-15,0 22 0,21-22 0,-21 0 16,0 0-16,21 0 0,-22 0 16,22 1-16,0-1 0,-21 0 0,21 0 15,-21 0-15,21 0 16,0 1-16,0-1 0,0 0 16,0 0-1</inkml:trace>
  <inkml:trace contextRef="#ctx0" brushRef="#br0" timeOffset="15184.83">19706 6033 0,'0'-22'0,"0"1"16,0 0 0,-21 21-1,0 0-15,0 0 16,-1 0-16,1 21 15,21 0-15,-21 1 16,0-1-16,21 0 0,-21 0 16,21 0-16,0 22 0,0-22 0,0 0 15,0 0-15,0 0 0,0 0 16,0 1-16,0-1 0,21-21 0,0 21 16,-21 0-16,21 0 0,0-21 15,1 0-15,-1 21 0,21-21 0,-21 0 16,0 0-16,1 0 15,-1-21-15,0 0 0,0 21 0,-21-21 16,21 0 0,-21 0-16,21-1 0,-21 1 0,0 0 15,0 0-15,0 0 0,0 0 0,0-1 16,0-20-16,0 21 0,-21 0 16,0 0-16,0-1 0,21 1 15,-21 0-15,0 0 0,-1 21 0,1 0 16,0 0-16,0 0 15,0 0-15,0 0 0,-1 21 16,22 0-16,-21 0 16,21 1-16,0-1 0,0 0 15,0 0-15,21-21 16,-21 21-16,22-21 0,-1 21 0,0-21 16,0 0-16,0 0 0,0 0 15,22 0-15,-22 0 0</inkml:trace>
  <inkml:trace contextRef="#ctx0" brushRef="#br0" timeOffset="15488.66">20193 5990 0,'0'0'0,"0"-21"0,0 42 47,0 0-32,0 1-15,0-1 16,0 0-16,0 0 0,0 0 16,0 0-16,0 1 0,0-1 0,0 0 15,0 0-15,0 0 0,0 0 16,0 1-16,0-1 16,0 0-1,0-42 32,0 0-47</inkml:trace>
  <inkml:trace contextRef="#ctx0" brushRef="#br0" timeOffset="15737.51">20087 6244 0,'0'0'0,"-21"0"16,42 0 15,0 0-15,0 0-16,1 0 15,-22-21-15,21 21 0,0 0 0,0 0 16,0 0-16,-21-21 0,21 21 16,1 0-16,-22-21 31,21 21-31,0 0 15,0-21 1,0 21 0</inkml:trace>
  <inkml:trace contextRef="#ctx0" brushRef="#br0" timeOffset="16104.81">20701 5969 0,'0'0'0,"-21"0"16,21-21-16,-21 21 16,21-21-16,0 0 15,0 42 17,0 0-32,0 0 0,0 0 15,0 0-15,0 1 0,0-1 16,0 0-16,0 0 0,0 0 15,0 0-15,0 1 0,0-1 0,0 0 16,0 0-16,0 0 16,0 0-1,0-42 63</inkml:trace>
  <inkml:trace contextRef="#ctx0" brushRef="#br0" timeOffset="17272.53">21315 6096 0,'0'0'0,"-21"0"15,-1 0-15,1 0 16,21 21-16,-21-21 16,0 0-1,21 21 1,21-21 15,0 0-31,0 0 0,1 0 16,-1 0-16,0 0 0,0 0 15,0 0-15,0 0 16,1 0-16,-1 0 16,0 0-16,0 0 15,0 0-15,-21-21 0,21 21 16,1 0 0,-22-21 62</inkml:trace>
  <inkml:trace contextRef="#ctx0" brushRef="#br0" timeOffset="17577.36">21315 6181 0,'0'0'0,"-21"0"0,21 21 15,21-21 48,0 0-63,0 0 0,0 0 15,0 0-15,1 0 16,-1 0-16,0 0 16,0 0-1,-21-21 17,21 21-32,-21-21 15,21 21 1,-21-22-16</inkml:trace>
  <inkml:trace contextRef="#ctx0" brushRef="#br0" timeOffset="18089.37">21548 5990 0,'0'0'0,"-22"0"0,1 0 31,21 21-16,0 1 1,21-22-16,1 21 16,-1-21-16,0 0 15,0 0-15,0 21 16,0-21-16,1 0 16,-1 0-16,0 0 0,0 0 15,0 0-15,0 0 16,1 0-1,-1 0-15,-21 21 47,-21 0-31,-1 0-16,1-21 16,21 22-16,-21-1 15,0-21-15,21 21 0,-21 0 0,0 0 16,-1-21-16,1 21 15,21 1-15,-21-22 16,0 0 0,21 21-16,21-21 78,0-21-78,0 21 15,1-22-15</inkml:trace>
  <inkml:trace contextRef="#ctx0" brushRef="#br0" timeOffset="22304.89">22542 5863 0,'-21'0'78,"21"21"-78,0 1 16,0-1-16,0 0 15,0 0-15,0 0 16,0 0-16,0 1 16,0-1-16,0 0 0,0 0 15,0 0 1,0 0-16,0 1 15,0-1 1,0-42 62,0-1-62,0 1-16,0 0 15,0 0-15,0 0 16,0 0-16,0-1 0,0 1 16,0 0-16,0 0 15,0 0-15,0 0 16,0-1 0,0 44 62,0-1-78,0 0 15,0 0-15,0 0 0,0 0 16,0 1-16,0-1 16,0 0-16,0 0 0,0 0 15,0 0-15,0 1 16,0-1-16,0 0 15,0 0 1,0-42 78,0 0-79,0 0-15,0-1 16,0 1-16,0 0 16,0 0-16,0 0 0,0 0 15,0-1-15,0 1 16,0 0-16,0 0 16,0 42 62,0 0-63,0 0-15,0 1 16,0-1-16,0 0 0,0 0 16,0 0-16,0 0 0,0 1 15,0-1-15,0 0 16,0 0-16,0 0 31,0 0-15,0-42 46,0 0-46,0 0-16,0 0 15,0 0-15,0-1 0,0 1 16,0 0-16,0 0 16,0 0-16,0 0 15,0-1-15,0 1 16,0 0 0,0 42 30,0 0-30,0 1-16,0-1 16,0 0-16,0 0 15,0 0-15,0 0 16,0 1-16,21-1 0,-21 0 16,0 0-1,0 0 1,0-42 62,0 0-78,0 0 16,0 0-16,0-1 15,0 1-15,0 0 16,0 0-16,0 0 0,0 0 15,0-1-15,0 1 16,0 0 0,-21 0-1,21 42 32,0 0-47,0 0 0,0 1 16,0-1-16,0 0 15,0 0-15,0 0 0,0 0 16,0 1-16,0-1 16,0 0-16,0 0 15,0 0 1,0 0 0,0-42 30,0 0-30,0 0-16,0 0 0,0 0 16,0-1-16,-21 22 15,21-21-15,0 0 0,0 0 16,0 0-16,0 0 16,0-1-1,0 1-15,0 42 47,-21 1-31,21-1-16,0 0 0,0 0 15,0 0-15,0 0 0,0 1 16,0-1-16,-21 0 0,21 0 16,-21 0-16,21 0 15,0-42 48,0 0-63,0 0 15,0 0-15,0 0 16,0-1-16,0 1 16,0 0-16,0 0 15,0 0-15,0 0 0,0-1 16,0 1-16,0 0 15,0 0 1,0 42 15,0 0-15,0 0-16,0 1 16,0-1-16,21 0 0,-21 0 0,0 0 15,0 0-15,21 1 16,-21-1-16,0 0 0,0 0 15,0 0 1,0-42 47,0 0-48,0 0 1,0 0-16,0-1 15,0 1-15,0 0 0,0 0 0,0 0 16,0 0-16,0-1 0,0 1 16,0 0-16,0 0 15,0 42 32,0 0-47,0 0 0,0 1 16,0-1-16,0 0 0,0 0 15,0 0-15,0 0 0,0 1 16,0-1-16,0 0 16,0 0-16,0 0 0,0 0 15,0 1 17,21-22-17,0 0 32,-21-22-31,0 44 265,21-22-15,1 0-235,-1 0 16,-21 21 93,-21-21-124,21 21 0,-22-21 468,1 0-453</inkml:trace>
  <inkml:trace contextRef="#ctx0" brushRef="#br0" timeOffset="24150.71">16065 6985 0,'0'0'0,"-21"0"15,0 0-15,0 0 32,0 0-17,21-21-15,-21 21 16,-1 0 46,44 0 32,-1 0-78,0 0-1,0 0-15,0 0 16,0-21-16,1 21 16,-1 0-16,0 0 0,0 0 15,0 0-15,22 0 0,-22 0 16,0 0-16,21 0 0,-21 0 0,22 0 16,-22 0-16,21 0 0,1 0 15,-1 0-15,0 0 0,1 0 0,-1 0 16,21 0-16,-20-21 0,20 21 15,1 0-15,-1-22 0,1 22 0,20 0 16,-20 0-16,-1-21 16,22 21-16,-21 0 0,-1-21 0,1 21 15,-1 0-15,-21 0 0,1-21 16,-1 21-16,-21 0 0,0-21 0,1 21 16,-1 0-16,0 0 78,0 0-63,21 0 1</inkml:trace>
  <inkml:trace contextRef="#ctx0" brushRef="#br0" timeOffset="24840.92">18500 6858 0,'0'-21'62,"21"42"-30,0-21-17,-21 21-15,21 0 0,0-21 0,22 22 16,-22-1-16,0 0 0,0 0 16,21 0-16,-20 0 0,-1 1 15,21 20-15,-21-21 0,0 0 16,1 0-16,-1 1 0,0 20 0,-21-21 15,21 0-15,0 0 0,-21 1 16,21-1-16,1 0 0,-1 0 16,0-21-1,0 0 1,-21-21 31,0 0-32,0 0-15,0-1 0</inkml:trace>
  <inkml:trace contextRef="#ctx0" brushRef="#br0" timeOffset="25218.17">19071 6964 0,'0'0'0,"0"-21"0,-21 21 47,0 21-31,0 0-16,-1 0 15,22 22-15,-21-22 0,0 0 16,0 0-16,0 21 0,-22-20 15,22 20-15,0 0 0,-21-21 0,21 1 16,-1 20-16,1-21 0,0 0 16,0 0-16,0 1 0,0-1 0,21 0 15,0 0-15,-22-21 16,22 21 0</inkml:trace>
  <inkml:trace contextRef="#ctx0" brushRef="#br0" timeOffset="29729.96">16298 6329 0,'0'21'31,"-21"-21"-15,21 21-1,-21 0 1,21 1-16,0-1 16,0 0-1,-21-21-15,21 21 0,-21 0 16,21 0-16,0 1 15,-22-1-15,1 0 0,21 0 16,0 0-16,-21 0 16,21 1-16,-21-1 0,0 0 15,21 0-15,-21 0 16,-1 0-16,1-21 16,21 22-16,-21-22 0,0 21 0,0 0 15,0-21 1,21 21-16,-22-21 0,1 21 0,0-21 15,21 21-15,-21-21 0,0 0 16,0 22-16,-1-22 0,1 21 16,0 0-16,0-21 0,0 21 15,0-21-15,-1 0 0,22 21 16,-21-21-16,0 0 0,0 0 0,0 21 16,0-21-16,-1 0 15,1 22-15,0-22 0,0 21 0,0-21 16,0 0-16,-1 0 15,1 21-15,0-21 0,0 0 0,-21 0 16,20 0-16,1 0 0,0 21 0,0-21 16,0 0-16,0 0 0,-22 0 15,22 0-15,0 0 0,0 0 0,-22 0 16,22 0-16,0 0 0,-21 0 16,21 0-16,-1 0 0,-20 0 0,21 21 15,0-21-15,-22 0 0,22 0 16,0 0-16,-21 0 0,21 0 0,-1 0 15,1 0-15,-21 0 0,21 0 16,0 0-16,-22-21 0,22 21 0,-21 0 16,-1-21-16,22 21 0,-21 0 15,0-21-15,-1 21 0,1-21 16,0 21-16,-1-22 0,22 22 0,-21-21 16,-1 21-16,1-21 0,0 21 15,21-21-15,-22 0 0,1 21 0,21-21 16,-22-1-16,22 1 0,0 21 15,-21-21-15,21 0 0,-1 0 0,1 21 16,-21-21-16,21-1 0,0 1 16,-22 0-16,22 0 0,-21 0 0,21 0 15,-22-1-15,22 1 0,-21 0 16,21 0-16,-22 0 0,22 0 0,0-1 16,-21 1-16,20 0 0,1 0 15,-21-21-15,21 20 0,0 1 16,-1 0-16,1 0 0,0 0 0,0 0 15,21-1-15,-21 1 0,0 21 16,21-21-16,0 0 0,0 0 0,-22 0 16,22-1-16,-21 1 0,21 0 15,-21 0-15,21 0 0,-21 0 0,21-22 16,0 22-16,-21 0 0,0-21 16,21 20-16,-22 1 0,22-21 0,0 0 15,-21 20-15,0-20 0,21 0 16,-21-1-16,0 22 0,21-21 15,-21 0-15,21-1 0,-22 22 0,22-21 16,-21-1-16,21 1 0,-21 0 16,0-1-16,21 1 0,0 0 15,0-1-15,-21 1 0,21-21 0,0 20 16,-21-20-16,21 20 0,0-20 16,0 21-16,0-1 0,0 1 0,0-22 15,0 22-15,0 0 0,0-1 16,0 1-16,0-21 0,0 20 0,0 1 15,0 0-15,0-22 0,0 22 16,0-1-16,0-20 0,21 21 0,-21-1 16,0 1-16,21 0 0,0 20 15,0-20-15,0 0 0,-21 21 16,22-22-16,20 1 0,-21 21 16,0-22-16,22 22 0,-22 0 0,21-21 15,0 21-15,1-22 0,-1 22 16,0 0-16,1 0 0,-1-22 0,-21 22 15,22 0-15,-1 0 0,0 0 16,1-22-16,-1 22 0,-21 0 16,21 21-16,1-21 0,-22 0 15,21 0-15,-21-1 0,22 1 0,-22 0 16,0 21-16,21-21 0,-20 0 0,20 0 16,0-1-16,1 22 15,-1-21-15,0 0 0,1 0 0,-1 21 0,21-21 16,-20 0-16,20-1 15,-20 22-15,20-21 0,-21 0 0,22 0 16,-22 21-16,1-21 0,20 0 16,-21 21-16,1-22 0,-1 1 0,0 21 15,1-21-15,-1 21 0,0-21 16,22 21-16,-22 0 0,1 0 0,20-21 16,1 21-16,-22 0 15,0 0-15,22 0 0,-22 0 0,22 0 16,-22 0-16,0 0 0,1 0 15,-1 0-15,0 0 0,1 0 16,-1 0-16,0 0 0,1 0 0,-22 0 16,21 21-16,0-21 0,-20 21 15,20-21-15,0 21 0,-21-21 0,22 21 16,-1 1-16,-21-22 0,22 21 16,-1 0-16,-21 0 0,21 0 15,-20 0-15,20 1 0,0-22 0,-21 21 16,22 0-16,-1 0 0,0 0 15,1 0-15,-1 1 0,-21-1 0,22 0 16,-1 0-16,-21 0 0,21 0 16,-20 1-16,20-1 0,-21 0 15,0 0-15,0 21 0,-21-20 16,22-1-16,-1 0 0,0 21 0,-21-21 16,21 1-16,0 20 0,-21-21 15,21 0-15,1 0 0,-22 1 0,21-1 16,0 0-16,-21 0 0,21 0 15,0 0-15,-21 1 0,0-1 0,21-21 16,1 21-16,-1 0 16,-21 0-1,-21-21 48,-1 0-63,1-21 15,0 21-15,0-21 0,0 21 16,21-21-16</inkml:trace>
  <inkml:trace contextRef="#ctx0" brushRef="#br0" timeOffset="30189.38">16764 3556 0,'0'0'0,"-21"0"15,42 0 48,0 0-63,0 0 16,0 21-16,1-21 0,-1 0 15,0 21-15,0-21 0,0 22 0,0-22 16,1 21-16,-1-21 15,0 21-15,0-21 16,0 0-16,0 0 16,1 0-16,-1 0 31,-21-21-15,0 0-1,0-1-15,0 1 0,0 0 16,0 0-16,0 0 15,0 0-15,0-1 0,0 1 16,0 0-16,21 21 47,-21 21-31,0 0-16,21-21 0,0 22 15,0-22-15,22 21 0,-1-21 16</inkml:trace>
  <inkml:trace contextRef="#ctx0" brushRef="#br0" timeOffset="35636.93">14118 6435 0,'0'0'0,"-21"0"16,0 0-16,0 0 15,-1 0-15,1 0 16,0 0 0,42 0 62,0 0-63,1 0-15,-1 0 16,0 0-16,0 0 0,0 0 16,0 0-16,1 0 0,-1 0 0,0 0 15,0 0-15,0 0 0,0 0 16,1-21-16,-1 21 0,0 0 0,0 0 16,0 0-16,0 0 0,1 0 15,20 0-15,-21 0 0,0 0 0,0 0 16,22 0-16,-22 0 0,0 0 15,21-22-15,-20 22 0,20 0 16,0 0-16,-21 0 0,22 0 0,-1 0 16,0 0-16,1 0 0,-22 0 15,21 0-15,1 0 0,-1 0 0,21 0 16,-20 0-16,-1 0 0,0 0 16,1 0-16,-1 0 0,0 0 15,1 0-15,-22 0 0,21 0 0,1 0 16,-1 0-16,-21 0 0,21 0 15,-20 0-15,20 0 0,-21 0 0,21 0 16,1 0-16,-22 0 0,21 0 16,1 0-16,-22 0 0,21 0 15,0 0-15,-20 0 0,20 0 0,0 0 16,1 0-16,-1-21 0,-21 21 16,21 0-16,1 0 0,-1 0 15,0 0-15,1 0 0,-1 0 0,-21 0 16,22-21-16,-22 21 0,21 0 15,0 0-15,-20 0 0,20 0 0,-21 0 16,0 0-16,22 0 0,-22 0 0,0-21 16,21 21-16,-21 0 0,1 0 15,20 0-15,-21 0 0,21 0 0,-20 0 16,-1 0-16,21 0 0,-21 0 16,22 0-16,-22 0 0,0 0 0,21 0 15,-21 0-15,1 0 0,20 0 16,-21 0-16,0-21 0,22 21 15,-22 0-15,0 0 0,21 0 16,-21 0-16,1 0 0,-1 0 0,21 0 16,-21 0-16,0 0 0,1 0 15,-1 0-15,21 0 0,-21 0 0,0 0 16,1 0-16,20 0 0,-21 0 0,21 0 16,-20 0-16,20 0 0,0 0 15,1 0-15,-22 0 0,21 0 0,0 0 16,1 0-16,-22-21 15,21 21-15,-21 0 0,22 0 0,-22 0 16,21 0-16,-21 0 0,22 0 16,-22 0-16,21 0 0,-21-22 0,22 22 15,-22 0-15,0 0 0,21 0 16,-20 0-16,20 0 0,-21 0 0,21 0 16,-20 0-16,-1 0 0,21 0 15,-21 0-15,0-21 0,1 21 0,20 0 16,-21 0-16,0 0 0,0 0 0,1 0 15,-1 0-15,0 0 16,0 0-16,0 0 0,0 0 16,1 0-1,-1 0-15,-21-21 0,21 21 16,0 0-16,0 0 16,0 0-16,1 0 15,-1 0 16,-42 0-15,-1 0 0,1 0-16,0 0 0,-21 0 0,-22 0 15,22 0-15,-22 0 0</inkml:trace>
  <inkml:trace contextRef="#ctx0" brushRef="#br0" timeOffset="36446.58">14563 6625 0,'0'0'15,"21"-42"-15,0 21 16,-21 0-16,21-1 0,-21 1 15,0 0-15,0 0 0,0 0 0,0 0 16,0-1-16,0 1 16,-21 21-16,0 0 0,0 0 15,-1 0-15,-20 0 0,21 0 16,0 0-16,0 21 0,-1 1 16,1-1-16,0-21 0,0 21 0,0 0 15,21 0-15,-21-21 0,21 21 0,0 1 16,0-1-1,0 0-15,21-21 0,0 21 0,0-21 16,0 21-16,0-21 0,1 0 16,-1 21-16,21-21 0,-21 0 0,0 0 15,1 22-15,-1-22 0,21 0 16,-21 0-16,-21 21 0,21-21 0,-21 21 16,0 0-1,-21-21 1,0 21-16,-21-21 0,21 0 0,-1 21 15,-20-21-15,0 0 0,21 0 0,-1 0 16,-20 0-16,21 0 0,0 0 16,0 0-16,-1 0 0,1 0 15,21-21 1,21 21 0,-21-21-16,22 21 15,-1-21-15,0 21 0,0-21 16,0 0-16</inkml:trace>
  <inkml:trace contextRef="#ctx0" brushRef="#br0" timeOffset="36897.32">15028 6329 0,'0'0'15,"0"-21"-15,21 21 0,-21-21 16,-21 21 15,0 21-31,0 0 0,0 0 16,21 0-16,-21 0 15,21 22-15,0-22 0,0 0 0,0 0 16,0 0-16,0 1 0,0-1 16,0 0-16,0 0 0,0 0 0,0 0 15,21-21-15,0 0 16,-21 22-16,21-22 0,0 0 0,0 0 15,1 0-15,-1 0 0,0 0 16,0-22-16,0 22 0,0-21 0,1 0 16,-1 0-16,0 0 0,-21 0 15,0-1-15,0-20 0,0 21 16,0 0-16,0 0 0,0-1 16,-21 1-16,0 0 0,-1 21 0,1-21 15,0 21-15,0 0 0,-21 0 16,20 0-16,1 0 0,0 0 15,0 0-15,0 0 0,21 21 0,0 0 16,0 0 0,0 1-16,21-22 15,0 0-15,0 0 16,22 0-16</inkml:trace>
  <inkml:trace contextRef="#ctx0" brushRef="#br0" timeOffset="37397.55">15515 6287 0,'0'0'0,"0"-22"0,21 22 16,-21 22 15,0-1-15,0 0-16,0 0 15,0 21-15,0-20 0,0-1 0,0 0 16,0 21-16,-21-21 0,21 1 15,0-1-15,0 0 0,0 0 0,0 0 16,0 0-16,0 1 16,-21-22 15,21-22-15,0 1-16,0 0 15,0 0-15,0 0 0,0 0 16,0-1-16,0-20 0,0 21 0,0 0 15,0-22-15,0 22 0,0 0 16,0 0-16,0 0 0,0 0 0,21-1 16,0 1-16,-21 0 0,21 21 15,1 0-15,-1 0 0,0 0 16,0 0-16,-21 21 16,0 0-16,0 1 15,0-1-15,0 0 16,-21 0-16,0 0 0,0 0 15,-1-21-15,1 22 0,21-1 16,-21 0-16,0-21 0,21 21 0,-21-21 16,42 0 15,0-21-31</inkml:trace>
  <inkml:trace contextRef="#ctx0" brushRef="#br0" timeOffset="37717.98">15938 6181 0,'0'0'0,"22"-21"15,-44 21 32,1 21-47,21 0 16,-21 0-16,0 0 15,21 22-15,0-22 0,-21 0 0,21 21 16,-21-21-16,21 22 0,0-22 16,0 0-16,0 21 0,0-20 0,0-1 15,0 0-15,0 0 0,0 0 16,0 0-16,21-21 16,0 0-1,0 0-15,0 0 0,0 0 16,1-21-16,-1 21 0,0-21 15,0 0-15,0 0 0,0 21 0</inkml:trace>
  <inkml:trace contextRef="#ctx0" brushRef="#br0" timeOffset="37973.33">16277 6287 0,'21'-22'15,"-21"44"16,-21-1-15,0 0-16,21 0 16,0 0-16,0 0 0,0 1 15,0-1-15,0 0 0,0 0 16,0 0-16,0 0 16,0-42 30,0 0-46,21 0 0,-21 0 16</inkml:trace>
  <inkml:trace contextRef="#ctx0" brushRef="#br0" timeOffset="38262.18">16256 6181 0,'0'0'15,"-21"0"-15,0 0 0,42 0 78,0 0-62,-21-21 0,-21 21 15,0 0-16,-1 0-15,22 21 32,0 0-17,22-21-15</inkml:trace>
  <inkml:trace contextRef="#ctx0" brushRef="#br0" timeOffset="38565.3">16552 6181 0,'21'0'31,"1"0"-15,-1 0-16,-21 21 0,21 0 15,0 0-15,0 0 16,-21 1-16,0 20 0,0-21 15,0 0-15,0 22 0,0-22 16,0 0-16,0 0 0,0 0 0,0 0 16,0 1-16,-21-1 0,0 0 15,21 0-15,-21-21 0,0 21 0,-1-21 16,1 0-16,0 0 16,0 0-1,0 0-15,21-21 0,-21 21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5T12:02:34.9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3323 3069 0,'-21'-21'16,"0"21"-16,0 0 15,-1 0 1,22-21-16,0 0 31,0 0 0,0-1-15,0 1 0,0 0 15,22 21-15,-1 0 15,-21-21-31</inkml:trace>
  <inkml:trace contextRef="#ctx0" brushRef="#br0" timeOffset="1527.61">3281 2879 0,'0'-21'16,"0"-1"-16,0 1 16,0 0-16,21 21 15,-21-21-15,0 42 47,0 0-47,0 0 0,0 1 16,0-1-16,0 0 0,0 21 15,0-21-15,0 22 0,0-22 16,0 21-16,0 1 0,0-1 0,0 0 16,0 1-16,0-1 0,0-21 15,0 21-15,0-20 0,0 20 16,0-21-16,0 0 0,21-21 0,-21 21 15,21-21 1,0 0-16,-21-21 16,22 21-16,-1-21 0,0 0 0,-21-21 15,21 20-15,-21-20 0,21 0 16,-21 21-16,21-22 0,1 1 16,-22 21-16,21-22 0,-21 22 15,21 0-15,-21 0 0,0 0 16,21 0-16,-21-1 0,21 22 0,0 0 31,-21 22-15,0-1-16,0 0 0,0 0 15,0 0-15,22 0 0,-22 22 16,0-22-16,0 21 0,0-21 0,0 22 16,0-22-16,21 21 0,-21-21 15,21 1-15,0-1 0,-21 0 16,21 0-16,0-21 0,1 0 0,-1 0 15,0 0-15,0 0 16,0 0-16,0 0 0,1-21 0,-1 21 16,0-42-16,0 20 0,0 1 15,0 0-15,1-21 0,-22-1 0,0 22 16,21-21-16,-21 0 0,21-1 16,-21 1-16,21 0 0,-21-1 15,0 22-15,0-21 0,21-1 0,-21 22 16,21-21-16,-21 21 0,0 0 15,0-1-15,0 44 32,0-1-32,0 0 0,0 0 15,0 0-15,0 0 0,0 22 16,0-22-16,0 21 0,0-21 16,0 22-16,-21-1 0,21-21 0,0 22 15,0-1-15,0-21 0,0 21 16,0-20-16,21 20 0,-21-21 0,22 0 15,-1 0-15,-21 1 0,21-22 16,0 21-16,0-21 0,22 0 16,-22 0-16,0 0 0,21 0 0,-21-21 15,22-1-15,-22 1 0,21 0 16,-21 0-16,22-21 0,-22 20 0,0-20 16,0 0-16,0 21 15,1-22-15,-1 1 0,0 0 0,0-1 0,0 1 16,-21 0-16,21-1 15,-21 1-15,22 0 0,-22-1 0,0 22 16,0 0-16,0 0 0,0 0 16,-22 42-1,22 0 1,-21 0-16,0 21 0,21-20 16,0 20-16,-21 0 0,21 1 0,-21-1 15,0 0-15,21 1 0,0-1 16,0 0-16,-22 1 0,22-1 15,0 0-15,0 1 0,0-22 16,0 21-16,0-21 0,0 0 16,22-21-1,-1 0 1,-21-21-16,21 0 0,0 0 16,-21 0-16,21-22 0,-21 22 15,21 0-15,-21 0 0,22-21 0,-1 20 16,-21 1-16,0 0 15,21 0-15,0 21 16,-21 21 0,0 0-16,0 0 15,0 1-15,0 20 16,21-21-16,-21 0 0,21 0 16,-21 1-16,22-1 0,-22 0 0,21 0 15,0-21-15,0 21 0,0 0 16,0-21-16,1 0 0,-1 0 0,0 0 15,0 0-15,0 0 0,0-21 16,1 0-16,-1 0 0,0 0 0,0 0 16,-21-1-16,21 1 0,0 0 15,1 0-15,-22-21 0,0 20 16,21 1-16,-21 0 0,21 0 0,-21 0 16,0 0-16,0 42 46,0 0-46,0 0 0,0 0 16,-21 0-16,21 1 0,0 20 16,0-21-16,0 0 0,0 0 0,0 1 15,0-1-15,0 0 0,0 0 16,0 0-16,21-21 16,0 0-16,0 0 15,0 0 1,-21-21-16,0 0 0,22 0 0,-1 0 15,-21-1-15,21 1 16,-21 0-16,21 0 0,-21-21 0</inkml:trace>
  <inkml:trace contextRef="#ctx0" brushRef="#br0" timeOffset="1888.07">5419 2625 0,'0'0'0,"-22"0"0,1 0 16,0 0-16,0 0 0,0 0 15,0 0-15,21 21 0,-22-21 16,22 21-16,0 0 0,0 0 16,0 1-16,22-1 15,-1-21 1,0 0-16,0 0 0,0 0 0,22 0 16,-22 0-16,0 0 0,0-21 15,0-1-15,0 22 0,1-21 0,-22 0 16,0 0-16,0 0 15,0 0-15,0-1 0,0 1 16,0 0-16,-22 0 0,1 21 0,0-21 16,0 21-16,0 0 0,0 0 15,-1 0-15,1 0 0,0 0 16,21 21-16,0 0 16,0 0-1,0 0-15,21-21 16,0 0-16,1 0 15,-1 0-15,0 0 0,21 0 0</inkml:trace>
  <inkml:trace contextRef="#ctx0" brushRef="#br0" timeOffset="2224.87">6032 2328 0,'0'0'0,"-21"0"31,0 0-31,21 22 0,-21-1 16,21 0-16,0 0 16,-21 21-16,21-20 0,-21 20 0,-1 0 15,22 22-15,-21-22 0,21 0 16,-21 1-16,0 20 0,21-20 16,0-1-16,-21 0 0,21 1 0,-21-1 15,21 43 1,-22-43-16,22-21 0,0 21 0,0-20 0,0-1 15,0 0-15,0 0 0,0 0 16,22-21 0,-1 0-1,0-21-15,-21 0 0,21 21 16,0-21-16,-21 0 0,21-1 16,1 1-16,-1 0 0,0 0 0,0-21 15,-21 20-15</inkml:trace>
  <inkml:trace contextRef="#ctx0" brushRef="#br0" timeOffset="2645.18">6075 3006 0,'-21'0'16,"-1"21"-1,22 0 1,22-21 0,-1 0-16,0 0 0,0 0 15,0 0-15,22 0 0,-22-21 16,0 21-16,21-21 0,-21 21 0,1-21 15,-1-1-15,0 22 0,0-21 16,0 0-16,0 0 0,-21 0 16,0 0-16,0-1 15,-21 22-15,0 0 16,0 0-16,0 0 0,0 0 16,-1 22-16,-20-22 0,21 21 0,0 0 15,-22 0-15,22 21 0,0-20 16,-21 20-16,21-21 0,-1 21 15,1-20-15,0 20 0,21-21 16,0 21-16,0-20 0,0 20 0,0-21 16,0 0-16,0 0 0,0 1 15,21-1-15,0 0 0,1-21 0,-1 0 16,0 0-16,0 0 0,0 0 16,0 0-16,1 0 0,-1-21 0,21 21 15,-21-21-15,0-1 0,22 1 16,-1 0-16,0 0 0,1-21 0,-22 20 15,21 1-15,22-21 0,-22 21 16</inkml:trace>
  <inkml:trace contextRef="#ctx0" brushRef="#br0" timeOffset="3031.96">7281 2307 0,'0'-42'16,"0"21"-16,0 0 15,-21 21-15,0 0 16,0 0 0,0 21-1,-1 0-15,22 0 0,-21 0 16,0 22-16,0-1 0,0 0 15,0 22-15,-1-1 0,1-20 16,0 20-16,0 1 0,21-1 0,-21 1 16,21-22-16,0 21 0,0-20 15,0 20-15,21-20 0,0-1 0,0 21 16,0-20-16,1-22 0,-1 21 16,0 1-16,0-22 0,0 0 0,0 0 15,1 0-15,-1 0 0,21 1 16,-21-22-16,0 0 0,1 0 0,20 0 15,-21 0-15,21 0 0,1-22 16,-1 1-16,0-21 0,1 21 16</inkml:trace>
  <inkml:trace contextRef="#ctx0" brushRef="#br0" timeOffset="4393.37">7853 2709 0,'63'-63'0,"-63"42"16,21 0-16,1-1 0,-1 22 15,-21-21-15,21 0 0,-21 0 16,-21 21 0,0 21-16,-1 0 15,1 0-15,-21 1 0,21-1 16,0 21-16,-1 0 0,1-20 0,0 20 15,0 0-15,21 1 16,0-1-16,-21 0 0,21-21 0,0 22 16,0-1-16,0-21 0,0 22 15,0-22-15,0 0 0,21 0 0,0 0 16,0-21-16,0 0 0,22 0 16,-22 0-16,21 0 0,1 0 0,-22 0 15,21-21-15,0 21 0,-20-21 16,-1 0-16,21 0 0,-21-1 0,0 1 15,1 0-15,-22 0 0,0 0 16,21 0-16,-21-1 0,21 1 0,-21 0 16,0 0-1,0 42 17,0 0-32,0 0 0,0 1 15,0-1-15,-21 21 0,21-21 16,0 0-16,0 1 0,0-1 0,0 0 15,0 0-15,0 0 0,0 0 16,0 1-16,21-22 0,0 0 16,0 0-16,0 0 15,1 0-15,-1-22 0,0 22 0,0-21 16,21 0-16,-20 0 0,-22 0 16,21 21-16,0-21 0,-21-1 0,21 1 15,-21 0-15,0 0 16,0 0-16,0 0 0,0-22 0,-21 22 15,0 0-15,0 21 0,-1-21 16,1 0-16,0 21 0,0 0 0,0 0 16,0 0-16,-1 0 0,1 0 15,0 0-15,21 21 16,0 0 0,21-21-16,0 0 15,1 0-15,-1 0 0,21 0 16,0 0-16,-20 0 0,20-21 0,21 21 15,-20 0-15,-1-21 0,0 21 16,22 0-16,-22 0 0,1 0 16,-1 0-16,-21 0 0,0 0 15,0 0-15,1 0 0,-1 21 0,-21 0 16,0 0-16,0 0 16,0 0-16,0 1 0,0-1 15,0 0-15,0 0 16,0 0-16,0 0 0,0 1 15,-21-22-15,-1 0 16,22-22 31,0 1-47,0 0 0,0 0 16,22-21-16,20 20 0,-21 1 15,0-21-15,22 21 0,-22 0 0,21-1 16,0-20-16,-20 42 0,20-21 15,-21 21-15,21 0 0,-20 0 0,-1 21 16,0-21-16,-21 21 0,0 22 16,21-22-16,-21 0 0,0 0 0,0 21 15,0-20-15,0-1 0,0 21 16,0-21-16,0 0 0,-21 1 0,21-1 16,0 0-16,21-21 46,0 0-46,0-21 0,22 21 0,-1-21 16</inkml:trace>
  <inkml:trace contextRef="#ctx0" brushRef="#br0" timeOffset="6559.9">10096 3090 0,'22'0'0,"-1"0"15,0 0-15,0 0 0,0-21 0,0 21 16,1-21-16,-1 0 0,0 21 16,0-21-16,-21 0 0,0-1 0,0 1 15,0 0-15,0 0 0,0 0 16,0 0-16,-42-1 0,21 1 0,-1 21 15,1-21-15,0 21 0,-21 0 16,21 0-16,-22 0 0,1 0 0,0 21 16,-1 0-16,1 1 0,0-1 15,-1 0-15,1 0 0,21 0 16,-22 22-16,1-22 0,21 21 16,0 0-16,-22-20 0,43 20 0,-21-21 15,21 21-15,0-20 0,0 20 16,0-21-16,0 0 0,21-21 0,1 21 15,20-21-15,-21 0 0,21 0 16,1 0-16,-1 0 0,0-21 0,-20 0 16,20 0-16,0 0 0,1 0 0,-22-1 15,21-20-15,-21 21 0,0-21 16,1-1-16,-1 1 0,0 0 16,0-1-16,0 1 0,-21-22 0,0 22 15,0-21-15,21-1 0,-21 22 16,0-22-16,0 22 0,0 0 15,0-1-15,0 22 0,0 0 0,0 0 16,-21 21 0,21 21-1,-21 21-15,21 1 0,0-1 16,0 0-16,0 1 0,-21-1 0,21 21 16,0-20-16,0 20 0,0-20 15,0-1-15,0 0 0,0 1 0,21-1 16,-21-21-16,21 0 0,0 0 15,1 1-15,-1-1 0,0 0 16,0-21-16,0 0 0,0 0 0,1 0 16,-1 0-16,-21-21 0,21 0 15,0-1-15,0 1 0,0 0 0,1 0 16,-22 0-16,21 0 0,-21-1 16,21 1-16,-21 0 0,21-21 0,-21 21 15,0-1-15,0 1 16,0 42-1,0 1-15,0-1 16,0 0-16,0 0 0,0 0 0,0 0 16,0 1-16,0-1 15,0 0-15,0 0 0,0 21 0,21-20 16,0-22-16,-21 21 0,22 0 16,-1 0-16,0-21 0,0 0 15,0 0-15,0 0 0,1 0 16,-1 0-16,0 0 0,0-21 15,0 0-15,0 0 0,1 21 0,-22-22 16,0-20-16,21 21 0,0-21 16,-21 20-16,21-20 0,0 0 0,-21-1 15,21 1-15,-21-21 0,22 20 16,-22-20-16,0 20 0,21 1 0,-21 21 16,0-21-16,0 20 15,0 1-15,0 0 0,0 42 31,-21 0-31,21 22 0,-22-22 0,22 21 16,0-21-16,-21 22 0,21-1 16,-21 0-16,21 1 0,0-22 0,0 21 15,0 1-15,0-22 0,0 21 16,0-21-16,0 22 0,0-22 0,0 0 16,0 0-16,21 0 0,-21 0 15,21-21-15,1 22 0,-1-22 16,0 0-16,0 0 0,0 0 0,0 0 15,1-22 1,-1 1-16,0 0 0,0 21 0,0-21 16,0 0-16,1 0 0,-1-1 15,-21 1-15,21 0 0,-21 0 0,21 0 16,-21 0-16,0-1 0,0 1 16,21 21-16,-21 21 31,0 1-31,0-1 0,0 0 15,0 0-15,0 0 0,0 0 0,0 1 16,0-1-16,0 0 16,0 0-16,0 0 0,21-21 0,-21 21 15,22-21-15,-22 22 16,21-22-16,0 0 0,0 0 0,0 0 16,0 0-16,1-22 0,-1 1 15,0 21-15,0-21 0,0 0 16,0 21-16,-21-21 0,22 0 0,-1-1 15,-21 1-15,0 0 0,0 0 16,21 0-16,-21 0 0,21 21 16,-21 21 15,-21 0-31,21 0 16,-21 0-16,21 0 0,0 1 15,0-1-15,0 0 0,0 0 16,0 0-16,0 0 15,21-21-15,0 22 0,0-22 16,0 0-16,1 0 16,-1-22-1,0 22-15,-21-21 0,21 0 16,0 0-16,-21 0 0,0 0 16,0-1-16,0 1 0,0 0 0,0 0 15,0 0-15,0 0 16,0-1-16,-21 22 0,0-21 0,0 21 0,0 0 15,-1 0 1,22 21 0,22-21 15,-1 0-31,0 0 16,0 0-16,0 0 0,0-21 15,1 21-15,-1 0 0,0-21 0,0 21 16,0 0-16,0-21 0,1 21 15,-1 0-15,0 0 0,0 0 16,0 0-16,-21 21 16,21-21-16,-21 21 0,22 0 0,-22 1 15,0-1-15,0 0 0,21 0 16,-21 0-16,0 0 0,0 1 16,0 20-16,0-21 0,0 0 0,0 0 15,0 1-15,0-1 16,0 0-16,0 0 0,0 0 15,-21-21 1,-1 0 0,22-21-16,0 0 15,0 0-15,0 0 0,0-1 16,0 1-16,0 0 0,0 0 0,0-21 16,22-1-16,-1 22 15,0-21-15,0-1 0,0 1 0,0 0 16,22-1-16,-22 22 0,21 0 15,-21 0-15,22 0 0,-22 21 0,0 0 16,21 0-16,-20 0 0,-1 21 16,0 0-16,-21 0 0,0 0 0,21 22 15,-21-22-15,0 21 0,0-21 16,0 22-16,0-22 0,0 21 0,0-21 16,0 1-16,-21-1 0,0 0 0,21 0 15,0 0-15,-21 0 16,-1-21-16,1 0 47,21-21-47,-21 0 15,21 0-15</inkml:trace>
  <inkml:trace contextRef="#ctx0" brushRef="#br0" timeOffset="6767.78">12001 2519 0,'0'0'0,"-21"0"0,-21-21 0,21 21 0,0 0 0,-1 0 15,1-21 1,0 21 0,0 0 30</inkml:trace>
  <inkml:trace contextRef="#ctx0" brushRef="#br0" timeOffset="6992.63">10985 2731 0,'22'0'16,"-1"0"-1,0 0-15,0 0 0,21-22 16,-20 22-16,-1 0 0,0 0 0,0-21 16,0 21-16,-21-21 15,0 0 1</inkml:trace>
  <inkml:trace contextRef="#ctx0" brushRef="#br0" timeOffset="7164.54">10668 2646 0,'-21'21'0,"42"-42"0,-63 42 0,20-21 15,1 0 1,42 0 15,1 0-31,-1 0 0,21-21 16,-21 0-16</inkml:trace>
  <inkml:trace contextRef="#ctx0" brushRef="#br0" timeOffset="7544.17">12721 2201 0,'0'0'0,"-21"-21"0,21 0 16,0 0-16,0 0 15,0 0-15,21 21 16,0 0-16,0 0 15,1 0-15,20 21 0,0 0 0,1 0 16,-1 0-16,0 22 0,22-1 16,-22 0-16,0 22 0,1-1 0,-1 1 15,0-1-15,-20 1 0,-1-1 16,-21 1-16,0-1 0,0 1 0,0-1 16,-21 1-16,-1-22 0,-20 22 0,0-1 15,-1-21-15,-20 22 0,21-22 16,-22 1-16,1-1 0,-1 0 0,1-21 15,20 22-15,-20-22 0,20 0 16,-20 0-16,21 0 0,-1 1 0,1-1 16,0-21-16,20 21 0</inkml:trace>
  <inkml:trace contextRef="#ctx0" brushRef="#br0" timeOffset="8303.6">6032 4995 0,'0'0'0,"0"-21"15,0 0-15,0 0 0,-21-21 16,21 20-16,-21 1 0,21 0 0,0 0 16,0 0-16,0 0 0,0-1 15,0 1-15,0 0 16,21 21-16,0 0 16,-21 21-16,0 0 15,0 1-15,0-1 0,0 0 16,-21 0-16,0 21 0,0 1 0,-21-22 15,-1 21-15,1-21 16,0 22-16,-1-22 0,1 0 0,0 0 16,20 0-16,-20-21 0,21 0 15,21 22-15,0-44 32,21 1-32,21 21 0,-20 0 0,20-21 15,-21 21-15,21 0 0,1 0 16,-1 21-16,-21-21 0,22 21 0,-22 22 15,0-22-15,0 21 0,0-21 16,-21 22-16,0-1 0,0-21 0,0 22 16,-21-1-16,-21 0 0,21 1 15,-22-1-15,1 0 0,0 1 16,-1-22-16,22 21 0,-21-21 16,21 0-16,-1-21 0,1 22 0,42-22 31,1 0-31,-1 0 0,21 0 15,-21 0-15,0 0 0,22 0 16,-22 0-16,0 0 0,0 0 0,0 0 16,1 0-16,-1 0 0,-21 21 0,0 0 15</inkml:trace>
  <inkml:trace contextRef="#ctx0" brushRef="#br0" timeOffset="8960.23">6329 9906 0,'0'0'0,"-21"-21"0,-1 0 16,22 0-16,-21-1 15,0 1-15,21 0 0,0 0 0,0 0 16,-21 0-16,21-1 0,0 1 15,0 0-15,0 0 16,21 21 0,0 0-16,-21 21 0,21 0 15,1 0-15,-1 1 0,-21-1 0,0 21 16,0 0-16,0 1 16,0-1-16,0 0 0,0 22 0,-21-22 15,-1 1-15,1 20 0,0 1 16,0-22-16,-21 21 0,20-20 0,22-1 15,-21 0-15,21 1 0,0-1 0,0 0 16,0-20-16,21 20 0,1-21 16,-1 0-16,21 0 0,0 1 0,22-1 15,-1 0-15,1 0 0,-1 0 16,-20 0-16,20 1 0,-20-1 16,20 0-16,-42 0 0,0 0 0,1 0 0,-22 22 15,0-22-15,-22 21 0,-20 1 16,0-1-16,-1 0 0,-20 1 15,-1-1-15,1 0 0,-1-21 16,-20 22-16,-1-22 0,0 21 0,1-21 16,-22 1-16,21-1 0,-21-21 0,1 0 15,20 0-15,0 0 0,1-21 16,20-1-16,22 1 0,-1-21 0,1 0 16,21-1-16</inkml:trace>
  <inkml:trace contextRef="#ctx0" brushRef="#br0" timeOffset="10288.28">6329 6795 0,'0'0'0,"-21"21"0,-1-21 0,1 21 15,0-21 1,0 0-16,21 21 0,-21-21 16,0 0-16,-1 0 15,44 0 32,-1 0-31,21 0-16,-21 0 0,22 0 0,-1 0 15,0-21-15,22 21 0,-1 0 16,22 0-16,-22-21 0,22 21 16,0-21-16,-1 21 0,1 0 0,0-22 15,-1 22-15,1 0 0,21 0 16,-21-21-16,20 21 0,1 0 16,21-21-16,-21 21 0,21-21 0,-21 0 15,21 21-15,0-21 0,21 21 16,-21-22-16,21 22 0,-21-21 0,21 21 15,-21-21-15,22 0 0,-1 21 0,0-21 16,0 21-16,0-21 0,-21 21 16,0-22-16,0 1 0,-21 21 15,21-21-15,0 0 0,-21 21 0,0-21 16,-22 0-16,1 21 0,-21-22 16,-1 22-16,-21 0 0,1-21 15,-22 21-15,0 0 0,-42 0 31,-21 0-31,20 0 16,-20 0-16,0 0 0,-1 21 0,-20 1 16,-1-22-16</inkml:trace>
  <inkml:trace contextRef="#ctx0" brushRef="#br0" timeOffset="10964.15">6392 7345 0,'0'0'15,"-21"21"-15,0-21 0,0 0 0,-22 0 16,22 21-16,0-21 0,0 0 0,0 0 15,0 0-15,-1 0 16,1 0-16,0 0 0,0 0 16,42 0 15,0 0-15,22 0-16,-22 0 0,42-21 0,-20 21 15,41-21-15,1 0 0,0 21 16,20-21-16,1-1 0,0 22 0,21-21 15,21 0-15,-21 21 0,43-21 16,-1 0-16,0 21 0,1-21 0,-1-1 16,0 22-16,1-21 0,-1 21 15,0 0-15,1-21 0,-22 21 0,0 0 16,0 0-16,0-21 0,-21 21 16,0-21-16,-21 21 0,0 0 15,-21 0-15,-1-21 0,-20 21 0,-22 0 0,0 0 16,1 0-16,-22-22 15,-42 22 1,0 0 0,-1 0-16,-20 0 0,0 0 0,-1 0 15,1 0-15,0 22 0,-22-22 16,1 21-16,-1-21 0,1 21 0,-22 0 16,22-21-16,-22 21 0</inkml:trace>
  <inkml:trace contextRef="#ctx0" brushRef="#br0" timeOffset="11540.08">6286 7938 0,'0'0'0,"-42"21"16,21-21-16,0 0 0,42 0 78,0 0-78,0 0 16,22 0-16,-22 0 0,0 0 15,21 0-15,1 0 0,20 0 16,1 0-16,-1 0 0,22 0 0,-1-21 16,22 21-16,0-22 0,0 22 15,0-21-15,21 21 0,21-21 0,0 0 16,0 21-16,0-21 0,1 0 16,-1 21-16,21-22 0,-21 1 0,22 0 15,-1 21-15,-21-21 0,0 0 0,0 0 16,1 21-16,-1-22 15,0 1-15,-21 21 0,0-21 0,0 0 16,-21 21-16,-22-21 0,22 21 16,-42 0-16,20-21 0,-20 21 0,-1 0 15,-20 0-15,-22 0 0,21 0 16,-63 0 15,0 0-31,0 0 16,-22 21-16,22-21 0,0 0 0,0 21 15,-21-21-15,-1 21 0,22-21 16,-21 0-16,-1 21 0,-20-21 0,-1 21 16,1-21-16</inkml:trace>
  <inkml:trace contextRef="#ctx0" brushRef="#br0" timeOffset="12072.37">6879 8530 0,'0'0'0,"-21"21"0,0-21 16,0 22-16,-1-1 0,1-21 0,21 21 15,-21-21-15,0 0 0,21 21 16,-21-21-16,21 21 16,21-21-1,0 0 1,0 0-16,22 0 0,-1 0 0,21 0 16,1 0-16,-1 0 0,1-21 15,-1 21-15,22-21 0,21 0 16,0 21-16,0-21 0,21 21 0,0-22 15,0 22-15,0-21 0,21 0 16,0 21-16,0-21 0,0 0 0,0 21 16,1-21-16,-1 21 0,-21-22 15,21 1-15,0 21 0,-21-21 0,0 0 16,0 21-16,-21-21 0,0 21 0,-22-21 16,1 21-16,-21 0 0,-1-22 15,1 22-15,-22 0 0,0 0 16,-21 0-16,1 0 0,-22-21 0,21 21 15,-42 0 17,-1 0-32,1 0 15,21-21-15,-21 0 16,0 0-16</inkml:trace>
  <inkml:trace contextRef="#ctx0" brushRef="#br0" timeOffset="15295.53">14393 2498 0,'0'21'16,"-21"0"-16,0 0 16,0-21-16,42 0 31,21 0-31,1 0 15,-1 0-15,0 0 0,22 0 16,-1-21-16,1 0 0,-1 21 0,22-21 16,0 0-16,-22 21 0,1-22 15,20 1-15,-20 21 0,-22-21 16,22 0-16,-22 21 0,-21 0 16,21 0-16,-20-21 0,-1 21 15,-42 0 16,-1 0-31,1 0 0,0 21 16,0-21-16,0 21 0,-22-21 16,22 21-16,-21-21 0,0 21 0</inkml:trace>
  <inkml:trace contextRef="#ctx0" brushRef="#br0" timeOffset="15503.41">14668 2646 0,'0'0'0,"-21"21"16,0-21-16,63 0 31,-20 0-15,20-21-16,0 21 0,1-21 15,-1 21-15,21-21 0,1-1 0,-1 1 16,1 0-16,-1 21 0,1-21 16,-1 0-16,-20 0 0,-1-1 0,0 22 15,1-21-15,-1 0 0,-21 0 16,0 21-16,1-21 0,-1 0 0</inkml:trace>
  <inkml:trace contextRef="#ctx0" brushRef="#br0" timeOffset="15872.2">15325 2180 0,'0'0'15,"-22"0"-15,-20 0 0,21 0 0,-21 0 0,20 0 16,44 0 15,20 0-31,0 0 0,1 0 16,-1 0-16,21 0 0,-20 0 0,-1 0 15,22 0-15,-22 0 0,0 0 16,1 0-16,-22 0 0,21 0 16,-21 21-16,0-21 0,-21 22 15,0-1-15,0 0 0,0 0 16,-21 0-16,0 0 0,0 22 15,0-22-15,-22 21 0,1 1 0,0-1 16,21 0-16,-22-21 0,1 22 16,0-1-16,-1 0 0,22-20 0,-21 20 15,21-21-15,-22 21 0,22-20 0,0-1 16,0 21-16,0-21 0,21 0 16,0 1-16,21-22 31,0-22-31,0 1 0</inkml:trace>
  <inkml:trace contextRef="#ctx0" brushRef="#br0" timeOffset="16384.77">17272 1672 0,'0'0'0,"0"-42"15,0 21-15,-21 21 32,21 21-32,-21 0 15,21 0-15,-22 22 0,22-1 16,0 0-16,0 1 0,-21-1 16,21 21-16,-21-20 0,21 20 0,-21-20 15,21-1-15,0 21 0,0-20 0,-21 20 16,21-20-16,0-1 0,0 21 15,0-20-15,0-1 0,0-21 0,0 22 16,0-22-16,21 0 0,0 0 16,0 0-16,0-21 0,1 0 0,-1 0 15,0 0-15,0 0 0,21 0 16,-20 0-16,-1 0 0,21 0 0,-21-21 16,0 0-16,1 0 15,-1 0-15,0-1 0,0 1 0,0 0 16,0 0-16,1-21 0,-1 20 15,-21 1-15,0 0 0</inkml:trace>
  <inkml:trace contextRef="#ctx0" brushRef="#br0" timeOffset="16595.65">16976 2307 0,'0'0'0,"-22"0"0,1 0 15,21 21-15,21-21 32,1-21-17,-1 21-15,0 0 0,0-21 16,21 21-16,-20-21 0,20 21 0,-21-21 16,21 21-16,1-21 0,-1 21 15</inkml:trace>
  <inkml:trace contextRef="#ctx0" brushRef="#br0" timeOffset="17095.34">17780 2159 0,'0'0'0,"-21"0"0,0 0 15,-1 0-15,1 0 16,21-21-16,0 0 15,21 0 1,1 21-16,-1 0 0,0 0 16,0 0-16,0 0 0,0 0 0,22 0 15,-22 0-15,0 0 0,21 0 16,-20 0-16,20 21 0,-21 0 0,21 0 16,-20 0-16,-1 0 0,0 1 15,0-1-15,-21 0 0,0 21 16,0-21-16,0 22 0,0-22 0,0 21 15,0-21-15,0 1 0,0 20 16,-21-21-16,21 0 0,-21 0 16,0-21-1,21-21 1,0 0 0,0 0-16,0 0 0,0 0 0,0-1 15,0-20-15,21 21 16,-21 0-16,21-22 0,0 22 0,0-21 15,-21 21-15,21 0 0,1-1 0,-1 1 16,0 0-16,-21 0 0,21 21 16,0-21-16,0 21 0,-21-21 15,22 21-15,-1 0 0,0 0 16,0 0-16,0 0 16,0-22-16,1 22 0</inkml:trace>
  <inkml:trace contextRef="#ctx0" brushRef="#br0" timeOffset="17604.05">18838 1990 0,'0'-21'31,"-21"21"-15,0 0-1,21 21-15,0 0 0,0 0 16,0 0-16,0 0 16,0 1-16,0-1 0,0 0 0,0 0 15,0 0-15,0 0 0,0 1 16,0-1-16,0 0 0,0 0 0,0 21 16,0-20-16,0-1 0,0 0 15,0 0-15,0 0 0,0 0 16,21-21-16,-21 22 0,21-1 15,0-21-15,1 0 16,-1 0-16,0 0 16,0-21-16,0-1 0,-21 1 0,21 0 15,1 0-15,-22 0 0,21 0 16,0-1-16,-21 1 0,21 0 0,0-21 16,-21 21-16,21-22 0,1 22 15,-22 0-15,0-21 0,21 20 0,-21 1 16,0 0-16,21 0 0,-21 0 15,0 0 1,0 42 31,0 0-31,0 0-16,21-21 15,0 0-15</inkml:trace>
  <inkml:trace contextRef="#ctx0" brushRef="#br0" timeOffset="18235.68">19494 2223 0,'0'0'0,"-21"21"0,0-21 0,0 0 16,21 21-16,0 0 31,21-21-15,0 0-16,0 0 0,1 0 15,-1 0-15,0 0 0,0 0 0,0 0 16,0-21-16,1 21 0,-1 0 16,0 0-16,0-21 0,21 0 0,-20 21 15,-1 0-15,-21-22 16,21 22-16,0-21 0,0 21 0,0-21 15,-21 0-15,22 21 16,-22-21-16,21 0 0,-21-1 16,0 1-16,0 0 15,0 0-15,0 0 16,-21 21-16,-1 0 16,1 0-16,0 0 0,0 0 15,0 0-15,0 0 16,-1 0-16,1 21 0,0 0 15,0-21-15,0 21 0,0 0 16,-1 1-16,1-1 0,0 0 0,0 0 16,0 0-16,0 22 0,-1-22 15,1 0-15,0 0 0,21 21 0,0-20 16,0 20-16,0-21 0,0 0 16,0 0-16,0 1 0,0 20 0,0-21 15,21 0-15,-21 0 16,21-21-16,1 0 0,-1 22 0,0-22 15,0 0-15,21 0 0,-20 0 0,-1 0 16,0 0-16,0 0 0,21 0 16,-20-22-16,-1 22 0,0-21 0,0 21 15,0-21-15,0 0 16,1 21-16,-22-21 0,21 21 16,0 0-16,-21-21 15,21 21-15</inkml:trace>
  <inkml:trace contextRef="#ctx0" brushRef="#br0" timeOffset="20227.58">5884 6922 0,'-21'0'15,"21"-22"1,-21 22-16,0 0 15,0 0 1,-1 0 0,1 0-1,42 0 32,1 0-47,-1 0 16,0 0-16,21-21 0,-21 21 0,22 0 15,-22-21-15,21 21 0,1 0 16,-1-21-16,0 0 0,22 21 0,-1-21 16,1 21-16,20-22 0,-20 22 15,42-21-15,-22 0 0,22 21 0,-21-21 16,21 0-16,0 21 0,-1-21 16,1-1-16,0 1 0,21 0 0,0 0 15,0 0-15,0 0 16,0-1-16,0 1 0,0 0 0,0 0 15,0 0-15,21 0 0,-42-1 16,21 1-16,-21 0 0,0 21 0,0-21 16,-1 0-16,1 21 0,0-21 15,0-1-15,0 22 0,0-21 0,-1 21 16,-20 0-16,0-21 0,-1 21 16,-20 0-16,-1-21 0,1 21 0,-22 0 15,1 0-15,-1 0 0,-21-21 16,0 21-16,22 0 0,-22 0 15,0 0-15,-42 0 63,0 21-63,-1-21 0,1 21 0,-21-21 16,0 21-16,-1 0 0,-20 1 15,-22-1-15,22 0 0</inkml:trace>
  <inkml:trace contextRef="#ctx0" brushRef="#br0" timeOffset="20927.87">5821 7832 0,'0'0'0,"-43"-21"15,22 21-15,0 0 16,0 0-16,0 0 15,0 0-15,-1 0 0,1 0 0,-21 0 0,21 0 16,0 0-16,-1 0 0,1 0 16,0 0-16,0 0 0,0 0 15,0 0-15,42 0 32,0-22-32,0 22 15,21-21-15,1 21 0,-1-21 16,22 0-16,-1 21 0,1-21 0,20 0 15,-20-1-15,20 1 0,1 0 16,21 0-16,0 0 0,0 0 0,21-1 16,0-20-16,0 21 0,21 0 15,-21-22-15,21 22 0,0 0 0,21-21 16,-20 21-16,20-1 16,-21-20-16,21 21 0,-20 0 0,20 0 15,-21-1-15,21 1 0,-20 0 16,-1 0-16,-21 0 0,21 0 0,0 21 15,0-22-15,0 1 0,1 21 0,-22-21 16,-22 21-16,22-21 0,-21 21 16,0 0-16,-21-21 0,-1 21 0,1 0 15,-21-21-15,-1 21 0,1 0 16,-22 0-16,0 0 0,1-22 0,-1 22 16,-21 0-16,0 0 15,0 0-15,-42 0 47,0 0-47,0 0 0,-21 22 16,-1-22-16,1 21 0,-22-21 15,1 21-15</inkml:trace>
  <inkml:trace contextRef="#ctx0" brushRef="#br0" timeOffset="21796.59">7027 8149 0,'0'0'15,"-63"0"-15,20 21 0,1-21 0,-21 0 16,20 0-16,1 0 0,0 0 0,-1 0 16,1 0-16,0 0 0,20 0 15,1 0-15,-21 0 0,21 0 16,0 0-16,-1 0 0,1 0 16,0 0-16,0 0 15,0 0 1,21-21 78,0 0-63,-21 21-16,-1 0 1,1-21-16,0 21 16,0 0-16,0 0 15,21-21-15,-21 21 0,-1 0 0,1 0 16,21-21 0,21-1-1,1 22 1,-1 0-16,0-21 0,21 0 15,22 21-15,-1-21 0,22 0 0,0 21 16,-1-21-16,22-1 0,0 22 16,0-21-16,21 0 0,0 0 0,21 21 15,0-21-15,0 0 0,0-1 16,22 22-16,-22-21 0,21 0 0,1 21 16,-1-21-16,-21 0 0,0 21 15,0-21-15,1-1 0,-1 22 0,-21-21 16,0 21-16,0-21 0,0 0 15,-21 21-15,-1-21 0,-20 21 0,0-21 16,-22 21-16,1 0 0,-22 0 16,0-22-16,1 22 0,-1 0 15,-21 0-15,0 0 0,1 0 0,-44 22 78,1-22-62,0 0-16,-21 21 0,21-21 16,-22 21-16,1-21 0,0 21 0</inkml:trace>
  <inkml:trace contextRef="#ctx0" brushRef="#br0" timeOffset="22507.91">7027 8700 0,'0'0'0,"-84"21"0,20 0 0,22-21 0,-85 42 16,84-42-1,1 0-15,0 21 0,21-21 0,-1 0 16,1 0-16,0 0 0,0 0 16,0 0-16,0 0 0,-1 0 31,22 22 0,-21-22-15,0 0 15,21 21-31,-21-21 0,42 0 47,21 0-31,1 0-16,-1 0 0,22 0 15,-1 0-15,22-21 0,-1 21 0,22-22 16,-21 1-16,21 21 0,0-21 15,21 0-15,0 0 0,21 21 0,0-21 16,-21-1-16,42 1 0,-21 0 16,1 21-16,20-21 0,0 0 0,1 0 15,-1 21-15,-21-22 0,21 1 0,-20 0 16,20 21-16,-21-21 0,0 0 16,-21 21-16,-21-21 0,0-1 0,0 22 15,-22-21-15,-20 21 16,-1 0-16,1-21 0,-22 21 0,-21 0 15,22 0-15,-43-21 0,21 21 16,-21-21 15,-21 21-15,21-21 31,21 21-47,-21-22 15,21 1-15</inkml:trace>
  <inkml:trace contextRef="#ctx0" brushRef="#br0" timeOffset="24828.23">20553 2265 0,'0'0'0,"0"21"0,-21-21 15,-1 0-15,1 0 16,0 21-16,42-21 31,0 0-15,1 0-16,20 0 0,0 0 0,1 0 15,20 0-15,1-21 0,-1 21 16,1 0-16,20-21 0,-20 21 0,20-21 16,1 21-16,-21 0 0,20-21 15,-20 21-15,-1-22 0,1 22 16,-22 0-16,0 0 0,-20 0 0,-1 0 15,0 0-15,-21-21 16,-21 21 0,0 0-16,-1 0 0,1 0 15,0 0-15,-21-21 0,21 21 16,-1 0-16,-20 0 0,0 0 0,21 0 16,-22 0-16,1 0 0,21 0 15,0 0-15,-1-21 0,1 21 16,0 0-16,42 0 31,0 0-31,1 0 16,20 0-16,-21 0 0,0 0 15,22 0-15,-22 0 0,0 0 0,0 0 16,-21 21-16,0 0 16,0 0-16,0 1 15,-21-1-15,0 0 0,0-21 16,-1 21-16,-20 0 0,21 0 0,0 1 15,0-1-15,-1 0 0,1-21 16,0 21-16,0-21 16,21 21-16,21-21 15,0 0-15,0-21 16,22 0-16,-22 0 0,21 0 0</inkml:trace>
  <inkml:trace contextRef="#ctx0" brushRef="#br0" timeOffset="25520.83">22225 2244 0,'-21'0'16,"21"-21"15,21-1-31,0 22 15,0-21-15,0 0 0,1 0 0,-1-21 16,0 20-16,0-20 0,0 21 16,0-21-16,1-1 0,-1 1 0,-21 0 15,0-1-15,0 22 0,0-21 16,0-1-16,-21 1 0,-1 21 16,1 0-16,21 0 0,-21-1 0,0 1 15,0 21-15,0 0 16,-1 21-16,22 1 0,0-1 15,0 21-15,0 0 0,0 1 16,0-1-16,0 22 0,0-22 16,0 21-16,0 1 0,0 21 15,-21-22-15,21 22 0,0-1 0,0 1 16,0 0-16,0-1 0,0 22 0,0-42 16,0 20-16,0 1 15,0 0-15,0-1 0,0-20 0,0 21 16,0-22-16,0 1 0,21-22 15,-21 21-15,22-20 0,-22-1 0,21-21 16,0 0-16,-21 1 0,21-1 16,21-21-16,-20 0 0,-1 0 0,21-21 15,-21-1-15,22 1 0,-1 0 16,0-21-16,1 21 0,-22-22 0,21 1 16,-21 0-16,0-22 0,1 22 15,-22-1-15,0 1 0,0 0 16,0-22-16,-22 22 0,-20 0 0,0-22 15,-1 22-15,-20-1 0,21 1 16,-22-21-16,1 41 0,-1-20 0,22 21 16,-1 0-16,1 0 0,21-1 15,-21 1-15,20 21 0,22-21 32,22 21-17,-1 0-15,21-21 0,-21 21 0,22-21 16,20 0-16,-21 21 0,22-22 15,-22-20-15,22 21 0,-1 0 16,1 0-16</inkml:trace>
  <inkml:trace contextRef="#ctx0" brushRef="#br0" timeOffset="26007.56">23220 2074 0,'0'0'0,"0"-21"0,0 0 15,0-21-15,-21 21 0,-1 21 0,1-22 16,0 1-16,0 0 0,0 21 15,0 0-15,-1 0 0,1 0 0,0 0 16,0 21-16,0 0 0,0 22 16,-1-22-16,1 21 0,0-21 0,0 22 15,0-1-15,21 0 16,-21-20-16,21 20 0,-22 0 0,22-21 16,0 22-16,0-22 0,0 0 15,0 0-15,22 0 0,-1 1 0,0-22 16,0 0-16,0 0 0,0 0 15,1 0-15,20-22 0,-21 1 16,0 0-16,0 0 0,1 0 0,-1-22 16,0 22-16,0 0 0,0-21 15,-21-1-15,0 22 0,21-21 0,-21 0 16,22-1-16,-22 1 0,0 21 16,0-22-16,0 22 0,0 0 0,0 0 15,0 42 1,0 0-1,0 0-15,0 1 0,0 20 16,0-21-16,0 21 0,0 1 0,0-22 16,0 21-16,0 1 0,0-22 15,0 21-15,0-21 0,0 0 16,0 22-16,0-22 0,21 0 0,0 0 16,-21 0-16,21-21 15,0 0-15,0 0 16,1-21-16,-1 0 15,0 0-15,0 0 0</inkml:trace>
  <inkml:trace contextRef="#ctx0" brushRef="#br0" timeOffset="26292.4">23601 1609 0,'0'0'0,"0"-64"15,0 85 16,0 1-31,0 20 16,0 0-16,0 1 0,-21-1 16,21 0-16,0 22 0,0-22 0,0 22 15,0-22-15,0 0 0,0 22 16,0-22-16,0 0 0,0-20 16,0 20-16,0 0 0,0-21 15,0 1-15,0-1 0,0 0 0,0 0 16,0 0-16,21-21 15,0 0-15,0 0 0,0 0 16,0-21-16,1 0 0,-1 0 16,0 21-16,0-21 0</inkml:trace>
  <inkml:trace contextRef="#ctx0" brushRef="#br0" timeOffset="26668.81">24045 2117 0,'0'0'0,"21"-21"0,22-22 15,-22 43 1,-21-21-16,-21 21 31,0 0-31,-1 0 0,-20 21 16,21-21-16,-21 21 0,20 1 15,-20-22-15,21 21 0,0 0 0,0-21 16,-1 21-16,22 0 0,0 0 16,0 1-16,22-22 15,-1 21-15,0-21 0,21 0 16,-21 21-16,1-21 0,20 21 0,-21-21 15,0 21-15,0 0 16,1-21-16,-1 22 0,-21-1 0,0 0 16,0 0-16,0 0 15,0 0-15,-21-21 0,-1 22 16,1-22-16,0 21 0,-21-21 16,21 0-16,-22 0 0,22 21 0,0-21 15,0 0-15,0 0 0,-1 0 16,22-21-1,22 21-15,-1-21 16,0-1-16,0 22 0,21-21 0,-20 0 16,20 0-16</inkml:trace>
  <inkml:trace contextRef="#ctx0" brushRef="#br0" timeOffset="27081.02">24342 2265 0,'21'0'31,"0"0"-15,0 0-16,0 0 0,0 0 15,1-21-15,-1 21 0,0-21 16,0 21-16,0-22 0,22 22 0,-22-21 16,0 0-16,0 0 0,0 0 15,-21-22-15,0 22 16,0 0-16,0 0 0,0 0 15,0-22-15,-21 22 0,0 0 16,0 21-16,0 0 0,-1 0 16,1 0-16,0 21 0,-21 0 0,21 1 15,-1 20-15,1-21 0,-21 21 16,21 1-16,0-1 0,21 0 0,-22-20 16,22 20-16,-21 0 0,21 1 15,0-22-15,0 21 0,0-21 0,0 0 16,0 1-16,21-1 15,1 0-15,-1 0 0,0-21 0,0 21 16,0-21-16,0 0 16,1 0-16,-1 0 0,0 0 15,-21-21-15,21 21 16,-21-21-16,21 21 0</inkml:trace>
  <inkml:trace contextRef="#ctx0" brushRef="#br0" timeOffset="28263.85">22648 3620 0,'0'0'0,"-21"0"15,21-22 1,0 1-1,0 0 1,0 0-16,21 21 0,0-21 16,1 21-16,20-21 0,-21-1 15,21 22-15,-20-21 0,20 21 0,-21 0 16,21 0-16,1-21 0,-22 21 16,0 0-16,21 0 0,-20 0 15,-1 21-15,21 0 0,-21-21 0,-21 43 16,21-22-16,-21 0 0,22 21 15,-22-20-15,0 20 0,0-21 0,0 21 16,0 1-16,0-1 0,-22 22 16,1-22-16,0 21 0,0-20 0,0 20 15,-22 1-15,22-1 0,-21 1 16,0-1-16,-1 1 0,1-1 16,0 1-16,-1-1 0,1 1 15,0 20-15,20 1 0,-20-21 0,0 20 16,-1 1-16,22-22 0,-21 22 0,21-21 15,0 20-15,-1-20 0,22 20 16,0-20-16,0 21 0,0-22 0,0 1 16,22-1-16,-1 1 0,0-22 15,21 0-15,1 1 0,-1-1 0,0 0 16,1-21-16,-1 1 0,0-1 16,1 0-16,-1-21 0,0 0 15,-21 0-15,22 0 0,-22 0 0,21 0 16,-21 0-16,1-21 0,-1 0 15,0 21-15,0-22 0,-21 1 0,0 0 16,21 0-16,-21 0 16,0 0-16,0-1 15,-21 22-15,0 0 16,0 0-16,0 0 0,-1 22 0,1-1 16,0 0-16,21 0 0,-21 0 15,0 0-15,0 1 0,-1 20 0,22-21 16,0 21-16,-21 1 0,0-1 15,21 22-15,0-1 0,0 1 16,0-1-16,0 1 0,0 20 0,0-20 16,0 20-16,21 1 0,0 0 15,1-1-15,-1 1 0,21 21 0,-21 0 16,22-22-16,-22 22 0,21 0 0,0 0 16,1 0-16,-1 0 0,0-1 15,1 1-15,-1 0 0,0 0 0,1 0 16,-1 0-16,-21-22 0,22 22 15,-22-21-15,0 21 0,0-43 0,0 22 16,-21-22-16,0 22 0,0-43 0,0 22 16,-21-1-16,0-20 15,0-1-15,-22-21 0,22 21 0,-21-20 16,0-1-16,-1-21 0,22 0 0,-21 0 16,-1 0-16,22 0 0,-21 0 15,21-21-15,-22 21 0,22-43 0,0 22 16,0-21-16,21-1 0,0 1 0,0-21 15,0-1-15,0 1 0</inkml:trace>
  <inkml:trace contextRef="#ctx0" brushRef="#br0" timeOffset="28896.51">24045 6456 0,'0'-21'0,"0"42"0,-21-63 0,21 20 0,-21 1 15,21 0-15,-21 0 0,21 0 0,0 0 16,0-1-1,21 22 17,0 22-32,-21-1 0,42 0 0,-20 21 15,-1 1-15,21 20 16,-21-21-16,22 1 0,-1 20 0,21 1 16,1-22-16,-1 22 0,1-22 15,21 21-15,-22-20 0,22-1 0,-1 22 16,1-22-16,-21 21 0,-1-20 15,1-1-15,-1 22 0,-21-22 0,22 0 16,-22-21-16,-21 22 0,22-1 0,-22-21 16,0 0-16,-21 1 0,0-1 15,0 0-15,0-42 32,0 0-17,0-1-15,0 1 16,0-21-16,0 21 0,-21 0 15,21-22-15,0 1 0,0 21 0,0-22 16,0 1-16</inkml:trace>
  <inkml:trace contextRef="#ctx0" brushRef="#br0" timeOffset="29312.27">25506 6308 0,'0'0'0,"0"-106"15,0 85-15,0-22 0,0 22 16,0 0-16,0 0 0,0 0 16,0 0-16,0 42 31,-21 0-15,-22 21-16,22 1 0,0-1 15,-21 21-15,-1 1 0,1-1 0,-22 22 16,22-21-16,-43 20 0,1 1 0,-1 0 15,0-1-15,1 1 0,-1 0 16,-21 20-16,22-20 0,-1 21 0,0-21 16,22-1-16,-22-20 0,22 20 15,20-20-15,-20-1 0,20 1 16,1-22-16,0 22 0,21-22 0,-1 0 16,1-20-16,21-1 0,0 21 15,0-21-15,0 0 0,0 1 78,-21-22-78</inkml:trace>
  <inkml:trace contextRef="#ctx0" brushRef="#br0" timeOffset="33475.76">17547 3048 0,'0'-21'0,"-21"0"32,0 21-32,0 0 15,-1 0-15,1 0 16,0 0-16,0 0 0,0 0 15,0 0-15,-1 0 0,1 0 0,-21 0 16,21 0-16,0 0 0,-1 21 16,1-21-16,0 0 0,0 0 15,0 0-15,21 21 16,-21-21-16,-1 0 0,65 0 31,-22 0-31,21 0 0,22 0 16,20 0-16,1 0 0,0 0 15,21 0-15,-1 0 0,1 0 0,21 0 16,0 0-16,0 0 0,21-21 16,-42 21-16,21 0 0,-21 0 0,0-21 15,-21 21-15,-1 0 0,-20 0 16,-1 0-16,1-21 0,-1 21 16,-20 0-16,-22 0 0,0 0 15,0 0-15,0 0 0,-42 0 63,0 0-63,0 0 15,0 0-15,-1 0 16,1 0-16,0 0 16,0 0-16,-21 0 0,20 0 0,-20 0 15</inkml:trace>
  <inkml:trace contextRef="#ctx0" brushRef="#br0" timeOffset="33812.57">17759 3260 0,'-64'21'16,"128"-42"-16,-318 84 16,190-42-16,22-21 0,21 0 0,0 22 15,42-22 1,21 0-16,0 0 0,22 0 15,-1 0-15,22 0 0,0-22 0,21 22 16,21 0-16,0-21 0,0 21 16,0-21-16,0 21 0,0 0 0,-22-21 15,22 21-15,-42 0 16,21 0-16,-21-21 0,-1 21 0,-20 0 16,-1 0-16,1 0 0,-43-21 15,21 21-15,-21 0 0,1 0 16,-44 0 15,1 0-15,-21 21-16,21 0 0,-22-21 15,1 21-15,0 0 0,-22 0 16</inkml:trace>
  <inkml:trace contextRef="#ctx0" brushRef="#br0" timeOffset="34884.04">6964 6795 0,'0'0'0,"-21"0"0,-22 0 0,22 0 0,-21 0 15,21 0-15,-22 0 0,1 0 16,0 0-16,20 0 0,-20 0 0,0 0 16,-1 0-16,22 21 0,-21-21 15,0 0-15,20 0 0,-20 0 16,21 0-16,0 21 0,0-21 0,-1 0 15,65 0 17,-1 0-32,22 0 0,-1 0 15,22 0-15,21 0 0,-1 0 16,1 0-16,21-21 0,21 0 16,22-1-16,-1 22 0,0-21 0,22-21 15,-22 21-15,43 0 0,-22-1 16,1 1-16,-1 0 0,1 0 0,-1 0 15,1-22-15,-1 43 0,-20-21 16,-1 0-16,-21 0 0,-21 0 16,0 0-16,-21-1 0,-21 22 0,-1-21 15,-20 21-15,-1 0 0,-20 0 16,-22 0-16,-42 0 16,0 0-16,-22 0 0,-20 0 15,20 0-15,-20 21 0,-22-21 16,1 22-16,-22-1 0,0-21 15,-21 21-15,0 0 0</inkml:trace>
  <inkml:trace contextRef="#ctx0" brushRef="#br0" timeOffset="35307.9">6159 7641 0,'0'0'0,"-63"21"0,21-21 16,-1 22-16,1-1 0,0-21 15,-1 0-15,22 0 0,0 0 0,0 0 16,42 0 0,21-21-16,1-1 0,20 1 15,1 21-15,20-21 0,22 0 16,0 0-16,42 0 0,0-1 0,0 1 15,22 0-15,20 0 0,1 0 16,-1 0-16,1-1 0,20 1 16,-20 0-16,21 0 0,-1 0 15,1 0-15,-22 21 0,1-22 0,-22 1 16,22 21-16,-22-21 0,-21 0 16,0 21-16,-21 0 0,-21-21 0,0 21 15,-42 0-15,20 0 0,-41 0 16,-1-21-16,0 21 0,-21 0 15,1 0-15,-44 0 16,1 0-16,-21 0 0,0 0 16,-1 21-16,-20-21 0,-1 0 0,1 21 15,-22 0-15,0-21 0</inkml:trace>
  <inkml:trace contextRef="#ctx0" brushRef="#br0" timeOffset="35704.69">7429 7938 0,'0'0'16,"-63"21"-16,-1 0 0,1 0 0,-1 0 16,22-21-16,0 0 0,-1 21 0,22-21 15,42 0 1,22 0-16,-1-21 15,22 0-15,20 21 16,22-21-16,0 0 0,42 0 0,0-1 16,0 1-16,1 21 0,20-21 15,0 0-15,1 21 0,-1-21 0,0 0 16,-21 21-16,1-22 0,-1 1 0,0 21 16,0-21-16,0 21 0,-21-21 15,-21 21-15,0 0 0,-21-21 0,-1 21 16,-20 0-16,-1 0 0,-20-21 15,-1 21-15,-21 0 0,0 0 0,0 0 16,-42 0 0,0 0-16,0 0 15,-21 0-15,-1 21 0,1-21 16,0 0-16,-22 21 0,22-21 16</inkml:trace>
  <inkml:trace contextRef="#ctx0" brushRef="#br0" timeOffset="36064.31">7175 8594 0,'22'0'16,"20"0"-16,0-21 0,22 21 0,-1-22 16,22 1-16,0 0 0,20 21 15,1-21-15,21 0 0,-21 0 0,21-1 16,-21 1-16,21 0 0,-21 0 16,21 0-16,-21 21 0,21-21 0,-22-1 15,1 1-15,0 21 0,-21-21 16,-1 0-16,1 21 0,-21-21 0,-1 21 15,-21-21-15,1 21 0,-22 0 16,0 0-16,0 0 0,-42 0 16,0 0-1,-21 21-15,20-21 0,-41 21 16</inkml:trace>
  <inkml:trace contextRef="#ctx0" brushRef="#br0" timeOffset="36517.04">7239 9271 0,'-21'21'15,"42"-42"-15,-63 42 0,20-21 16,44 0 0,-1 0-16,0 0 0,21 0 15,1-21-15,-1 21 0,21-21 16,1 21-16,-1-21 0,1 21 0,21-21 16,-1-1-16,22 22 0,-21-21 0,21 21 15,-22 0-15,22-21 0,-21 21 16,21-21-16,-22 0 0,22 21 15,0-21-15,-21 21 0,20-22 16,-20 1-16,0 21 0,-1-21 0,1 21 16,-21-21-16,-1 21 0,1-21 15,-22 21-15,21 0 0,-20-21 0,-1 21 16,-21 0-16,0 0 0,1 0 0,-1 0 16,-42 0-1,-1 0-15,-20 0 16,0 0-16,-1 0 0,1 0 15,-21 0-15,-1 21 0,-21-21 16</inkml:trace>
  <inkml:trace contextRef="#ctx0" brushRef="#br0" timeOffset="36887.87">7408 9462 0,'0'0'0,"-190"63"16,126-42-16,22-21 15,21 21-15,0-21 0,21 22 0,21-22 16,21 0-16,0-22 16,22 1-16,-1 21 0,22-21 15,21 0-15,0 0 0,21 0 0,0-1 16,0 1-16,0 0 0,0 0 0,0 0 16,21 0-16,0 21 0,-21-22 15,0 1-15,0 0 0,0 0 16,-21 0-16,0 21 0,0-21 0,-22-1 15,1 22-15,-22-21 0,1 21 16,-22 0-16,1 0 0,-22 0 0,0 0 16,0 0-16,0 0 15,0-21 63,-21 0-78,22 21 0</inkml:trace>
  <inkml:trace contextRef="#ctx0" brushRef="#br0" timeOffset="50132.12">13674 4699 0,'0'0'0,"-22"21"0,-20 0 0,21-21 0,-21 22 16,20-1-16,-20 0 0,21-21 15,0 21-15,-22 0 0,22-21 0,0 21 16,21 1-16,0-1 16,21 0-16,0-21 15,1 0-15,20 0 0,0 0 16,1 0-16,-1 0 0,21 0 0,-20 0 15,20 0-15,-20 0 0,20 0 16,-21 0-16,1-21 0,20 21 16,-20 0-16,-1 0 0,-21 0 15,21 0-15,-20 0 0,-1-21 0,0 21 16,-42 0 0,0 0-1,-1 0-15,-20 0 0,21 0 16,-21 0-16,-1 0 0,1 0 0,-22 0 15,22 0-15</inkml:trace>
  <inkml:trace contextRef="#ctx0" brushRef="#br0" timeOffset="50335.51">13462 4953 0,'0'0'0,"-21"0"0,21 21 0,42-21 47,-21 0-47,0 0 0,1 0 0,-1 0 16,21 0-16,-21-21 0,0 21 15,22 0-15,-22 0 0,21-21 0,-21 21 16,22 0-16,-22 0 0,21-21 16,-21 21-16,1 0 0,-1 0 0,0-21 15,0-1-15,0 22 0,0 0 16,1-21-16,-22 0 0,21 0 0,0 0 16,-21 0-16</inkml:trace>
  <inkml:trace contextRef="#ctx0" brushRef="#br0" timeOffset="50684.31">14055 4572 0,'0'0'0,"0"-21"0,-22 0 0,1 21 0,21-21 16,21 21 31,1 21-47,-1-21 0,21 0 15,-21 21-15,22-21 0,-1 21 0,-21-21 16,21 0-16,1 21 0,-22-21 15,0 21-15,21-21 0,-20 22 16,-1-22-16,0 21 0,0 0 16,-21 0-16,0 21 0,0-20 15,0-1-15,-21 21 0,-21 0 16,-1 1-16,1-1 0,0 0 0,-22 1 16,1-1-16,20 0 0,-20-20 15,20 20-15,1 0 0,0-21 0,-1 1 16,22-1-16,0 0 0,21 0 15,0 0-15,21-21 16,0 0-16,22-21 16,-1 0-16,-21 0 0,22 0 15,20-1-15,-21-20 0</inkml:trace>
  <inkml:trace contextRef="#ctx0" brushRef="#br0" timeOffset="51007.51">15282 4360 0,'0'0'0,"0"-21"0,0 0 15,-21 21 1,21 21 0,-21 0-16,21 1 0,0 20 15,-21-21-15,0 21 0,-1 1 16,22-1-16,0 22 0,0-22 15,-21 0-15,21 22 0,-21-22 0,21 22 16,0-22-16,0 0 0,0 1 0,0-1 16,0-21-16,0 21 0,0-20 15,21-1-15,0 0 0,1 0 16,-1-21-16,0 0 0,0 0 16,0 0-16,0 0 0,1-21 15,-1 21-15,0-21 0,0 0 16,0-1-16,0 22 0,-21-21 0,0 0 15,22 0-15</inkml:trace>
  <inkml:trace contextRef="#ctx0" brushRef="#br0" timeOffset="51220.39">15134 4911 0,'0'0'0,"-42"0"0,-1 0 0,-20 0 15,42 0-15,0 0 16,42 0-1,0 0 1,0 0-16,0 0 0,0 0 0,22 0 16,-1-21-16,-21 21 0,22 0 0,-1-22 15,0 1-15,-21 21 0,22-21 16,-22 21-16,21-21 0,-21 21 16,1-21-16,-1 21 0,21 0 15</inkml:trace>
  <inkml:trace contextRef="#ctx0" brushRef="#br0" timeOffset="51672.13">15642 4784 0,'-21'0'0,"0"0"16,21-21-16,0-1 31,0 1-31,21 21 16,0 0-16,0 0 15,0 0-15,1 0 0,-1 0 16,0 0-16,0 21 0,-21 1 16,0-1-16,21 0 0,-21 0 0,0 0 15,0 0-15,0 22 0,0-22 16,0 0-16,0 21 0,0-20 0,0-1 16,0 0-16,-21 0 0,21 0 15,0 0-15,0 1 0,-21-22 16,21 21-16,0-42 15,0-1 1,0 1-16,0 0 0,0 0 0,0 0 16,0 0-16,0-22 15,0 22-15,0-21 0,21-1 0,-21 22 16,0-21-16,0 21 0,21 0 16,-21-1-16,21 1 0,-21 0 0,22 21 15,-1 0 1,0 0-1,0 21 1,0-21 0,0 0-16,-21 21 0,22-21 0</inkml:trace>
  <inkml:trace contextRef="#ctx0" brushRef="#br0" timeOffset="52112.88">16277 4763 0,'0'-22'15,"0"1"1,-21 0-16,0 21 16,21-21-16,-21 21 31,21 21-31,0 0 16,0 0-1,0 22-15,0-22 0,0 0 0,0 21 16,0-20-16,0 20 0,0-21 15,0 21-15,0-20 0,0-1 0,0 21 16,0-21-16,21 0 0,0 1 0,0-22 16,0 21-16,0-21 0,1 0 15,-1 0-15,0 0 0,0 0 0,21 0 16,-20 0-16,-1-21 0,0-1 16,0 1-16,0 0 0,0 0 0,1 0 15,-22-22-15,0 22 0,21-21 16,-21 0-16,21 20 0,-21-20 0,0 21 15,21-21-15,-21 20 0,0 1 16,0 0-16,0 42 63,21-21-63,-21 21 0,0 1 15,0-1-15,0 0 16</inkml:trace>
  <inkml:trace contextRef="#ctx0" brushRef="#br0" timeOffset="52596.6">16827 5038 0,'0'0'0,"0"21"0,22-21 15,-1 0-15,0 0 16,0 0-16,0 0 15,0-21-15,1 0 16,-1 21-16,0-22 0,-21 1 0,21 21 16,0-21-16,0 0 0,1 0 15,-22 0-15,21-1 0,-21 1 0,21 0 16,-21 0-16,0 0 0,0 0 0,0-1 16,0 1-1,0 0-15,-21 21 16,0 0-16,-1 0 0,1 0 15,0 0-15,0 0 0,0 21 16,0 0-16,-1 1 0,1-1 16,21 0-16,0 21 0,-21-21 0,21 22 15,0-1-15,-21-21 0,21 22 16,0-1-16,0-21 0,0 21 0,0 1 16,0-22-16,21 0 0,0 21 0,0-20 15,1-1-15,-1 0 16,0-21-16,21 0 0,-21 21 0,1-21 15,-1 0-15,0 0 0,0 0 16,0 0-16,0 0 0,1-21 16,-1 21-16,0-21 0,0 0 15,0-1-15,-21 1 16,0 0-16,21 0 0,1 0 16,-22 0-16,0-1 0</inkml:trace>
  <inkml:trace contextRef="#ctx0" brushRef="#br0" timeOffset="59119.96">12954 6922 0,'0'0'0,"-21"0"0,0 0 15,-1 0-15,1 0 0,0 0 16,21 21-16,-21-21 0,0 0 0,0 21 31,-1-21-31,22 21 16,22-21-1,20 21-15,-21-21 16,21 0-16,22 0 0,-22 0 16,22 0-16,-1 0 0,22 0 0,-22 0 15,22-21-15,-21 21 0,20-21 16,1 21-16,-22-21 0,22 21 0,-21-21 16,-1 21-16,1 0 0,-1-22 15,-21 22-15,1 0 0,-1 0 16,-21 0-16,0-21 0,-42 21 15,0 0-15,-21 0 16,-1 0-16,-20 21 0,21-21 0,-22 22 16,-21-1-16,22-21 0,-22 21 15,1 0-15,-1 0 0,-21 0 0,21-21 16,-20 22-16,20-1 0,-21 0 16,21 21-16,22-21 0,-1 1 0,1-1 15,21 0-15,20 0 0,-20 0 16,42 0-16,0 1 0,21-22 15,22 0-15,-1 0 16,21 0-16,1 0 0,21 0 0,-1 0 16,22-22-16,0 22 0,0-21 15,0 0-15,-1 0 0,1 0 0,0 21 16,-21-21-16,21-1 0,-22 1 16,-20 0-16,-1 21 0,1-21 0,-43 21 15,21 0-15,-21 0 0,-63 0 16,21 0-1,-21 0-15,-22 0 0,22 0 0,-22 21 16,1-21-16,-1 21 0,1 0 16,-22 1-16,22-1 0,-22 0 0,0 0 15,1 0-15,-1 0 16,0 22-16,1-22 0,-1 0 0,0 0 16,43 0-16,-22 1 0,22-1 15,21-21-15,0 21 0,42 0 16,21-21-1,1 0-15,20 0 0,1 0 0,20 0 16,-20 0-16,42-21 0,-22 21 16,1-21-16,0 21 0,20-21 0,-20 21 15,0-22-15,21 1 0,-22 21 16,-20-21-16,-1 21 0,1 0 0,-1-21 16,-20 21-16,-22 0 0,0 0 15,0 0-15,-42 0 16,0 0-16,-22 0 0,22 0 15,-42 21-15,20 0 0,-20-21 16,21 21-16,-22 1 0,-21-1 0,22 0 16,-1 0-16,-20 0 0,-1 0 15,0 1-15,-20-1 0,20 0 0,-21 0 16,43 0-16,-22 0 0,21 1 16,1-1-16,21-21 0,-1 21 0,22-21 15,0 0-15,21 21 0,21-21 16,21 0-16,1 0 15,20 0-15,1 0 0,20 0 0,1-21 16,0 0-16,21 21 0,-22-21 16,22-1-16,0 1 0,-21 0 0,20 0 15,-20 21-15,0-21 0,-1 0 16,-20-1-16,-1 22 0,-20-21 0,-1 21 16,-21 0-16,-42 0 15,-21 0 1,-1 0-16,1 0 0,0 21 0,-22 1 15,1-22-15,-1 21 0,1 0 16,-1 0-16,-20 0 0,20 0 0,-21 1 16,1-1-16,-1 0 0,0 0 15,1 0-15,20 0 0,1 1 16,-1-1-16,1 0 0,42 0 0,-22-21 16,43 21-16,0 0 15,21-21-15,22 0 0,-1 0 16,22 0-16,-1 0 0,22 0 15,-22-21-15,22 0 0,0 21 0,-1-21 16,1 0-16,21 21 0,-22-21 16,1-1-16,-21 22 0,20-21 0,-20 0 15,-1 21-15,-20 0 0,-1-21 16,0 21-16,-21 0 0,-42 0 16,-21 0-1,0 0-15,-1 21 16,-20-21-16,-1 21 0,1 0 0,-1 1 15,-20-1-15,20 0 0,-21 0 16,1 0-16,-22 0 0,21 1 0,-21 20 16,1-21-16,20 21 0,0-20 0,1-1 15,20 0-15,1 21 0,20-21 16,1 1-16,21-22 0,21 21 0,42-21 16,-21 0-1,43 0-15,-1 0 0,1 0 0,20 0 16,1-21-16,0 21 0,21-22 15,-22 1-15,1 0 0,21 21 0,-22-21 16,22 21-16,-21-21 0,21 0 16,0 21-16,-22-22 0,-20 22 15,-1 0-15,-20 0 0,-1 0 0,-84 0 32,-1 0-32,1 0 0,-22 22 0,-20-1 15,20 0-15,-20 0 0,-22-21 16,0 42-16,0-20 0,0-1 0,0 0 15,-21 0-15,22 0 0,-1 0 16,0 1-16,21-1 0,1 0 0,20 0 16,22-21-16,-1 21 0,22-21 0,0 0 15,21 21-15,42-21 16,-20 0-16,41 0 0,1 0 16,20 0-16,1 0 0,21-21 15,0 0-15,-1 21 0,-20-21 0,21 0 16,0 0-16,0 21 0,-22-22 15,22 1-15,-21 0 0,-1 21 0,-20-21 16,-22 21-16,1 0 0,-1-21 0,-63 21 31,-22 0-31,1 0 0,0 21 0,-22 0 16,-20-21-16,20 21 0,-21 0 16,1 22-16,-1-22 0,0 0 0,-20 21 15,-1-20-15,21 20 0,-21-21 16,22 0-16,-1 22 0,21-22 15,22 0-15,0 0 0,-1 0 0,43 0 16,0 1-16,0-1 0,43-21 16,-1 0-16,22 0 0,20 0 0,1 0 15,0 0-15,20 0 0,-20 0 16,21-21-16,21 21 0,-21-22 0,0 22 16,21-21-16,-22 21 0,1-21 0,-21 21 15,0 0-15,-22-21 0,1 21 16,-22 0-16,-21 0 0,-63 0 15,-1 0 1,1 0-16,-21 21 0,-1-21 16,-21 21-16,22 0 0,-22 1 0,1-1 15,-1 0-15,-21 0 0,21 0 16,1 0-16,-22 1 0,21-1 0,-21 21 16,43-21-16,-1 0 0,1 1 15,21-1-15,20 0 0,22 0 0,0 0 16,22-21-16,20 21 0,0-21 0,22 0 15,-1 0-15,1 0 0,20 0 16,-20 0-16,21 0 0,-1 0 0,1-21 16,0 21-16,-1-21 0,1 21 15,0-21-15,-1 21 0,-20-21 0,-22 21 16,0-21-16,1 21 0,-22 0 16,-63 0-1,20 0-15,-41 0 16,21 21-16,-22-21 0,1 21 0,-1 0 15,1-21-15,-22 21 0,0 0 16,1 1-16,20-1 0,-21 21 0,1-21 16,-1 0-16,22 1 0,20-22 15,1 21-15,21 0 0,21 0 0,21-21 16,0 21-16,21-21 0,22 0 16,-1 0-16,1 0 0,21 0 15,-22 0-15,22 0 0,-1 0 0,1-21 16,21 21-16,-21 0 0,-1-21 15,1 21-15,-22 0 0,1-21 16,-1 21-16,-41-21 0,-1 21 0,0 0 16,-42 0-1,-22 0-15,1 0 0,-21 0 0,-1 21 16,1-21-16,-22 21 0,21 0 0,-41-21 16,20 21-16,0 0 0,-21 1 15,1-1-15,-1 0 0,21 0 16,-21 0-16,-42 22 0,106-22 15,-1-21-15,1 21 0,42 0 16,42-21-16,1 0 0,20 0 16,1 0-16,20 0 15,1 0-15,0 0 0,21-21 0,-22 21 16,22-21-16,0 21 0,0 0 0,-22-21 16,22 21-16,-42 0 0,20-22 15,-41 22-15,-1 0 0,0 0 0,-63 0 31,0 0-31,-21 0 0,-22 0 0,1 22 16,-1-22-16,-20 21 0,-1 0 16,0 0-16,1-21 0,-1 21 0,-21 0 15,21 1-15,1-1 0,20 0 16,1 0-16,20 0 0,1 0 0,21-21 16,21 22-16,0-1 0,21-21 15,21 0-15,22 21 0,-1-21 0,1 0 16,-1 0-16,22 0 0,21 0 15,-21 0-15,20 0 0,-20 0 0,21 0 16,-21 0-16,-1 0 0,1 0 0,-22 0 16,-20 0-16,-1 0 0,-21 0 15,0 0-15,-42 0 16,-21 21-16,0 0 0,-22-21 16,1 21-16,-22 1 0,0-1 15,1 0-15,-22 0 0,0 0 0,0 0 16,0 1-16,0-1 0,1 0 15,20 0-15,0 0 0,22 0 0,-1 1 16,43-1-16,-21 0 0,42 0 16,42-21-16,-21 0 15,43 0-15,-1 0 0,1 0 0,-1 0 16,22 0-16,-22 0 0,22 0 0,0-21 16,-1 21-16,-20 0 0,21-21 15,-22 21-15,1 0 0,-1-21 0,-21 21 16,1 0-16,-22 0 0,0 0 0,-42 0 31,0 0-31,-22 0 0,1 21 0,0-21 16,-22 21-16,1 0 0,-22-21 0,22 21 15,-22 0-15,0 1 0,1-1 16,-1 0-16,21 0 0,-20 0 0,41 0 16,-20 1-16,21 20 0,42-21 15,0 0-15,21-21 16,0 0-16,42 0 0,-20 0 0,20 0 15,22 0-15,-22 0 0,22 0 0,-21 0 16,20 0-16,1 0 0,0 0 16,-22 0-16,22-21 0,-22 21 0,1 0 15,-1-21-15,-20 21 0,-1 0 16,-21 0-16,0 0 0,-42 0 16,-21 0-1,-1 21-15,-20 0 0,-1-21 0,1 21 16,-1 1-16,1-1 0,-1 0 15,1 0-15,21 0 0,-22 0 0,22 1 16,21-1-16,-1 0 0,22 0 16,0 0-16,0 0 0,43-21 15,-22 0-15,21 22 0,22-22 0,-1 0 16,1 0-16,-1 0 0,1 0 0,20 0 16,1 0-16,-21 0 15,-1 0-15,1 0 0,-22 0 0,21 0 16,-41 0-16,20 0 0,-63 21 31,-22-21-31,1 0 0,0 21 0,-22 0 16,-20-21-16,20 21 0,-21-21 0,1 21 15,-1 1-15,22-1 0,-22 0 0,21-21 16,-20 21-16,20 0 0,22 0 16,0 1-16,-22-1 0,64 0 15,21 0-15,22-21 16,-1 0-16,0 0 0,1 0 15,20 0-15,1 0 0,20 0 0,-20 0 16,-1 0-16,22 0 0,-22 0 16,1 0-16,-1 0 0,1 0 15,-22 0-15,1 0 0,-1 0 0,-21 0 16,0 0-16,-42 0 16,-21 0-16,-1 21 0,1-21 15,0 21-15,-22 1 16,1-22-16,-22 21 0,22 0 0,-1 0 0,1 0 15,-1 0-15,1 1 0,20-22 16,-20 21-16,42 0 0,-22 0 0,22 0 16,21 0-16,21-21 15,0 22-15,1-22 0,20 0 0,0 0 16,22 0-16,-22 0 0,22 0 16,20 0-16,-20 0 0,-1 0 15,22-22-15,-22 22 0,1 0 0,-1 0 16,-20-21-16,-1 21 0,0 0 0,-20 0 15,-1 0-15,0 0 0,-42 0 16,0 0-16,-22 0 16,1 21-16,0-21 0,-22 22 0,1-22 15,-1 21-15,1 0 0,-22 0 16,21 0-16,1-21 0,-1 21 0,1 1 16,-1-1-16,22 0 0,0 0 15,21 0-15,-1-21 0,22 21 0,22 1 16,20-22-1,0 0-15,1 0 0,20 0 0,1 0 16,-1 0-16,22 0 0,-22 0 0,22 0 16,-22 0-16,22 0 0,-21-22 15,-1 22-15,1 0 0,-22 0 0,0 0 16,1 0-16,-22 0 0,0 0 16,-63 0-1,20 0-15,-20 22 0,-21-22 0,20 21 16,-20-21-16,-1 21 0,-20 0 15,20-21-15,-21 21 0,22 0 0,-22 1 16,22-22-16,-1 21 0,22-21 16,0 21-16,-1-21 0,22 0 0,0 21 15,42-21 1,0 0-16,22 0 0,20 0 16,1 0-16,-1 0 0,22 0 0,-1 0 15,1 0-15,21 0 0,-21 0 0,20 0 16,-20-21-16,0 21 0,-1 0 15,1-21-15,-21 21 0,-1 0 0,-21 0 16,1 0-16,-1 0 0,-21 0 0,-63 0 31,21 0-31,-22 0 0,-20 0 0,21 0 16,-22 21-16,1-21 0,-1 0 0,1 21 16,-22 0-16,21-21 0,1 0 15,-1 21-15,22-21 0,0 22 0,-1-22 16,1 0-16,21 0 0,0 21 15,0-21-15,42 0 32,0 0-32,0 0 0,0 0 15,0 0-15,1 0 0,-44 0 63,1 0-63,0 0 15,0 21 1,0-21-16,21-21 547,0 0-485,-21 21-62,-1 0 172,22 21-125,0-42 328,-21 21-359,21-22-16</inkml:trace>
  <inkml:trace contextRef="#ctx0" brushRef="#br0" timeOffset="66339.99">15367 7112 0,'-21'21'47,"0"-21"-47,-1 21 16,1-21-16,-21 22 0,0-1 16,-22 0-16,22 0 0,-22 0 15,-20 22-15,20-22 0,-21 21 0,-20 0 16,-1-20-16,0 20 0,-21 0 15,0 22-15,0-22 0,-21 0 0,21 1 16,-21 20-16,-1-20 0,1 20 0,21-21 16,-21 22-16,21-22 0,21 22 15,0-22-15,1 0 0,-1 22 0,21-22 16,0 1-16,22-22 16,-1 21-16,1 0 0,21-20 0,-1-1 15,1 0-15,21 0 0,0 0 0,-1 0 16,22 1-16,-21-22 0,21 21 15,-21-21 95,42 0 140,0 0-219,1 0-15,-1 0-16,-21-21 0,21 21 15,0-22-15,21 1 0,-20 0 16,20 0-16,21 0 0,-20-22 16,20 22-16,-20-21 0,20 0 0</inkml:trace>
  <inkml:trace contextRef="#ctx0" brushRef="#br0" timeOffset="68544.63">15367 6879 0,'-21'21'46,"0"-21"-46,-1 0 16,1 22-16,0-22 0,0 21 0,-21-21 16,20 21-16,-20 0 0,0-21 15,-1 21-15,1 0 0,0 22 0,-22-22 16,22 21-16,-43 1 0,1-1 16,-1 21-16,0-20 0,-21 20 0,1 1 15,-22-22-15,21 22 0,0-1 16,0 1-16,-21-22 0,21 21 15,0 1-15,1-1 0,-1 1 0,0-1 16,21 1-16,1-1 0,-1-20 16,21-1-16,1 22 0,-1-22 0,22-21 15,0 21-15,-1 1 0,1-22 16,0 0-16,21 21 0,-22-20 0,22-1 16,0 0-16,0 0 0,0 0 0,-1 0 15,22 1 1,-21-22 140,21-22-15,21 22-126,1 0 626,-22-21-235,21 21-406,0 0 16,-21-21-16,21 21 15,-21-21-15,21 21 16,0-21-16,1 0 16,-1 21-16,-21-22 0,21 1 0</inkml:trace>
  <inkml:trace contextRef="#ctx0" brushRef="#br0" timeOffset="69668.06">15642 6900 0,'0'22'47,"0"-1"-31,0 0-16,0 0 0,0 0 15,0 0-15,0 22 0,0-22 0,0 21 16,0 1-16,0-1 16,0 0-16,0 1 0,0-1 0,0 0 15,0 1-15,0-1 0,0 0 0,0-21 16,0 1-16,0 20 0,0-21 15,0 0-15,0 0 0,0 1 0,0-1 16,0 0-16,0-42 63,0 0-63,0-1 15,0 1-15,0 0 0,0 0 16,0 0-16,21 0 15,-21-1-15,0 1 0,21 0 0,1 0 16,-22 0-16,21 0 0,0 21 16,-21-22-16,21 1 0,0 21 0,-21-21 15,21 21-15,1-21 0,-1 21 16,0 0-16,0 0 16,-21 21-16,0 0 0,21 0 15,-21 1-15,0-1 0,0 0 0,0 0 16,0 21-16,0-20 0,0-1 15,0 0-15,0 0 0,-21 0 0,21 0 16,-21 1-16,0-1 0,0 0 0,-1-21 16,1 21-16,0 0 15,0 0-15,0-21 0,0 0 16,-1 0-16,1 22 0,0-22 16,0 0-16,21-22 62,0 1-62,21 21 0,0-21 0,0 21 16,1-21-16</inkml:trace>
  <inkml:trace contextRef="#ctx0" brushRef="#br0" timeOffset="70195.75">16087 7451 0,'0'0'16,"0"-21"-16,0-1 15,0 1-15,0 0 16,21 21 0,0 0-16,0 0 0,0 0 15,0 0-15,1 0 16,-1 0-16,0 0 0,0 0 0,0 21 15,0 0-15,1 1 0,-1-1 16,0 0-16,0 0 0,-21 0 0,0 0 16,0 1-16,0-1 0,0 0 0,0 0 15,0 0-15,0 0 0,0 1 16,0-1-16,-21 0 16,21 0-16,-21-21 15,0 0 1,21-21-1,0 0 1,0 0-16,0-1 0,0 1 0,0 0 16,0 0-16,0 0 15,0 0-15,0-22 0,21 22 0,-21 0 16,21 0-16,0 0 0,-21-1 16,21 1-16,0 21 0,-21-21 0,22 0 15,-1 21-15,-21-21 0,21 21 0,0-21 16,0 21-1,0 0-15,-21 21 47,0 0-31</inkml:trace>
  <inkml:trace contextRef="#ctx0" brushRef="#br0" timeOffset="70632.5">16637 7599 0,'0'0'0,"42"0"16,-21 0-16,1 0 16,-1 0-16,0 0 0,0 0 0,0 0 15,-21-21-15,21 21 0,1-21 16,-1 21-16,-21-22 0,0 1 0,21 21 15,0-21-15,-21 0 0,0 0 16,0 0-16,0-1 0,0 1 16,0 0-16,-21 21 31,0 0-31,0 0 16,-1 0-16,1 21 0,21 0 15,-21-21-15,0 22 0,21-1 0,-21 0 16,21 0-16,0 0 0,-21 0 15,21 1-15,-22-1 0,22 0 0,0 0 16,0 0-16,0 0 16,0 1-16,0-1 15,22-21-15,-1 21 0,0 0 16,0-21-16,0 0 16,0 0-16,1 0 0,-1 0 0,0 0 15,0 0-15,0 0 0,22 0 16,-22 0-16,0-21 0,0 21 0,0 0 15,22-21-15</inkml:trace>
  <inkml:trace contextRef="#ctx0" brushRef="#br0" timeOffset="71212.67">17526 7408 0,'0'0'0,"0"-21"0,0 0 0,0 0 15,-21 21 1,0-21-16,-1 21 16,1 0-16,0 0 0,0 0 15,0 21-15,0 0 16,-1 0-16,1 0 16,0 1-16,0-1 0,21 21 15,-21-21-15,21 0 0,-21 1 0,21-1 16,-22 0-16,22 0 0,0 0 0,0 0 15,0 1-15,0-1 16,22-21-16,-1 0 16,0 0-16,0 0 15,0 0-15,0 0 0,1-21 16,-1-1-16,0 22 0,-21-21 0,21 0 16,0 21-16,-21-21 0,21 0 15,-21 0-15,0-1 0,22 1 0,-22 0 16,0 0-16,21 0 0,-21 0 15,0-1-15,0 44 47,0-1-47,0 0 0,0 0 16,0 0-16,-21 0 0,21 1 16,0-1-16,0 0 0,0 0 15,0 0-15,0 0 16,0 1-16,21-22 15,0 0 1,0 0-16,0 0 16,0-22-1,1 1-15,-22 0 16,21 0-16,0 0 0,-21 0 16,21-1-16,-21 1 0</inkml:trace>
  <inkml:trace contextRef="#ctx0" brushRef="#br0" timeOffset="71972.25">17780 6922 0,'0'0'0,"0"-22"15,0 44 17,0-1-32,0 0 15,0 21-15,0-21 0,0 22 16,0-22-16,0 21 0,0 1 15,-21-1-15,21 0 0,0-21 0,-21 22 16,21-22-16,0 21 0,0-21 0,0 1 16,0 20-16,-22-21 0,22 0 15,0 0-15,0 1 0,0-1 16,0-42 46,0-1-62,0 1 0,0 0 16,0 0-16,0 0 16,22 0-16,-1-1 0,-21 1 0,0 0 15,21 0-15,0 0 0,-21 0 16,21 21-16,-21-22 0,21 22 0,1 0 16,-1 0-16,0 0 15,0 0 1,0 0-16,-21 22 15,21-22-15,-21 21 16,0 0 0,0 0-16,-21-21 15,0 0 1,0 0-16,0 0 16,0 0-1,-1 0-15,1 0 31,21 21-15,-21-21-16,21 21 0,0 1 16,0-1-16,0 0 15,0 0-15,0 0 0,0 0 16,0 1 0,21-1-16,0 0 0,-21 0 31,22-21-31,-1 0 0,0 21 15,0-21-15,0 0 16,0 0-16,1 0 16,-1 0-1,-21-21 1,21 0-16,0 0 16,0 21-16,-21-21 0,21 21 15</inkml:trace>
  <inkml:trace contextRef="#ctx0" brushRef="#br0" timeOffset="72264.09">18627 7324 0,'0'-21'0,"0"-1"31,0 1 0,21 21-15,-21 21 15,0 1-15,0-1-1,0 0-15,0 0 0</inkml:trace>
  <inkml:trace contextRef="#ctx0" brushRef="#br0" timeOffset="72591.89">18648 7641 0,'21'0'16,"-21"21"-1,0 1 17,0-1-32,0 0 15,0 0-15,0 0 16,0 0-16,-21-21 15,0 22-15,-1-1 0,22 0 0,-21-21 16,0 21-16,0 0 0,0 0 16,-22 1-16,22-1 0,0 0 15,-21-21-15,21 21 0,-1 0 0,-20 0 16,21-21-16,0 0 0,0 0 16,-1 0-16</inkml:trace>
  <inkml:trace contextRef="#ctx0" brushRef="#br0" timeOffset="73216.52">18711 7387 0,'0'-21'16,"0"0"15,-21 21 32,21 21 62</inkml:trace>
  <inkml:trace contextRef="#ctx0" brushRef="#br0" timeOffset="85564.12">15642 5440 0,'0'0'0,"-21"0"0,0 0 0,0 0 15,-1 0-15,1 0 0,0 0 16,0 0-16,0 0 0,0 0 0,-1 0 16,1 0-16,0 0 0,0 0 15,0 0-15,0 0 0,-1 0 0,1 0 16,0 0 0,0 0-16,0 0 0,0 0 15,21 21-15,-22-21 0,22 21 31,22-21 1,-1 0-32,0 0 0,21 21 0,1-21 15,-1 0-15,0 0 0,1 0 16,20 0-16,-21 0 0,22 0 0,-22 0 16,22 0-16,-1-21 15,-20 21-15,20 0 0,1 0 0,20-21 0,-20 21 16,-1 0-16,22 0 15,-22 0-15,1 0 0,-1-21 0,1 21 16,-1 0-16,1 0 0,-22 0 16,1 0-16,-1 0 0,0 0 0,-21-21 15,1 21-15,-1 0 0,0 0 16,0 0-16,0 0 0,-21-21 16,21 21-16,-42 0 78,0 0-78,0 0 15,0 0-15,0 0 16</inkml:trace>
  <inkml:trace contextRef="#ctx0" brushRef="#br0" timeOffset="86251.92">15621 5715 0,'-21'0'0,"42"0"16,-63 0-16,20 0 0,1 0 15,0 21 1,0-21-16,0 0 15,0 0 1,42 0 31,0 0-31,0 0-16,0 0 0,22 0 0,-22-21 15,21 21-15,0 0 0,1 0 16,-1 0-16,0 0 0,22-21 0,-1 21 15,1 0-15,-1-21 0,22 21 16,-21 0-16,20 0 0,-20 0 0,-1 0 16,22 0-16,-22 0 15,-20 0-15,20-21 0,1 21 0,-22 0 16,0 0-16,1 0 0,-22 0 16,21 0-16,-21 0 0,1 0 0,-1-22 15,0 22-15,0 0 0,0 0 16,0 0-16,1 0 15,-1 0 1,-42 0 47,-1 0-63,1 0 15,0 0-15,0 0 16,0 0-16,0 0 0,-1 0 15</inkml:trace>
  <inkml:trace contextRef="#ctx0" brushRef="#br0" timeOffset="86976.58">15430 5567 0,'-21'0'0,"0"0"16,0 0-16,0 0 16,0 0-1,-1 0-15,44 0 63,-1 0-48,21 0-15,-21 0 0,0 0 16,22 0-16,20 0 0,-20 0 16,-1 0-16,21 0 0,1-21 0,-1 21 15,1 0-15,21 0 0,-22-21 16,22 21-16,-1 0 0,1 0 0,0 0 15,-1-22-15,1 22 0,0 0 16,-22 0-16,1 0 0,-1 0 0,1 0 16,-22 0-16,0 0 0,1 0 15,-1 0-15,-21 0 0,22 0 0,-22 0 16,0 0-16,0 0 0,0 0 16,0 0-16,1-21 0,-1 21 15,0 0 1,0 0-1,-42 0 32,0 0-31,0 0-16,-1 0 0,1 0 16,0 0-16,-21 0 0,21 0 0,-22 0 15,22 0-15</inkml:trace>
  <inkml:trace contextRef="#ctx0" brushRef="#br0" timeOffset="87596.22">15769 5800 0,'0'0'0,"-21"0"16,0 0-1,0 21-15,42-21 47,0 0-31,0 0-16,0 0 0,0 0 0,1 0 15,20 0-15,0 0 0,1-21 16,-1 21-16,0 0 0,22-21 0,-22 21 16,22 0-16,20-22 0,-20 22 15,-1-21-15,22 21 0,-22 0 16,22-21-16,-21 21 0,-1 0 15,1-21-15,-1 21 0,-21 0 0,22 0 16,-22-21-16,1 21 0,-22 0 16,21 0-16,0 0 0,-20-21 0,-1 21 15,0 0-15,0 0 0,0-22 16,0 22-16,1 0 16,-1 0-1,0 0 32,-42 0 0,0 0-31,-1 22-16,1-22 15</inkml:trace>
  <inkml:trace contextRef="#ctx0" brushRef="#br0" timeOffset="91199.75">13949 6879 0,'0'-21'0,"0"0"16,0 0-16,-21 21 15,-1-21-15,1-1 0,0 22 0,-21-21 16,21 0-16,-22 21 0,22 0 16,-21 0-16,-1 0 0,22 0 0,-21 0 15,0 0-15,-1 0 16,1 0-16,0 21 0,-1 0 0,1 1 15,0-1-15,-1 21 0,1-21 16,0 22-16,-1-1 0,1 0 0,0 1 16,-1 20-16,22-21 0,0 22 15,-21-1-15,42 1 0,0-22 0,-22 22 16,22-1-16,0-20 0,0-1 16,22 0-16,20 1 0,-21-1 0,21-21 15,1 0-15,-1 0 0,0 1 0,22-1 16,-1 0-16,1-21 0,-22 0 15,22 0-15,-1 0 0,1 0 0,-1 0 16,1 0-16,-22-21 16,22 0-16,-22 21 0,21-22 0,-20 1 15,-1 0-15,0 0 0,-20 0 0,-1 0 16,0-1-16,0 1 0,-21 0 16,0 0-16,0 0 0,-21 0 0,0-1 15,0 1-15,-1 21 0,-20-21 16,0 21-16,-1 0 0,1 0 0,-21 0 15,20 0-15,-20 0 0,-1 0 16,1 21-16,-22 0 0,22 22 0,-22-22 16,0 0-16,1 21 0,-1 1 15,0-22-15,1 21 0,20 22 0,22-22 16,-22 0-16,22 22 0,21-22 16,0 22-16,-1-22 0,22 0 15,0 1-15,0-1 0,0 0 0,22 1 16,-1-22-16,0 21 0,0-21 15,21 1-15,1-1 0,-1 0 0,22 0 16,-1-21-16,1 0 0,-1 0 0,1 0 16,-1 0-16,1 0 0,20 0 15,-20 0-15,-1 0 0,1-21 0,-22 0 16,22 21-16,-22-21 0,0-1 16,1 1-16,-1 0 0,-21 0 15,0 0-15,0 0 0,1-1 0,-22 1 16,0 0-16,0 0 15,0 0-15,-22 21 0,1 0 0,0-21 16,-21 21-16,21 0 0,-22 0 16,1 0-16,0 21 0,-1 0 0,1 0 15,-22 0-15,1 0 0,-1 1 16,1 20-16,-22 0 0,22-21 0,-1 22 16,1-1-16,-1 0 0,22 1 0,0-1 15,-1 0-15,22 1 0,0 20 16,0-20-16,21 20 0,0-21 0,0 1 15,21 20-15,0-20 0,0-22 16,22 21-16,-1-21 0,21 22 16,-20-22-16,20 0 0,1-21 0,-1 21 15,22-21-15,-22 0 0,22 0 16,-21 0-16,-1 0 0,1 0 0,-1 0 16,1-21-16,-1 21 0,1-21 15,-22 0-15,21-1 0,-20 1 0,-1 0 16,0 21-16,-20-42 0,-1 21 0,0-1 15,0 1-15,0 0 0,-21 0 16,0 0-16,0 0 0,0-1 0,0 1 16,-21 0-16,0 21 0,0-21 15,0 21-15,-22-21 0,1 21 16,0 0-16,-1 0 0,1 0 0,0 21 16,-22 0-16,1 0 0,-1 0 15,-21 22-15,1-22 0,-1 21 0,0 1 16,22-1-16,-22 0 0,22 1 15,-1-1-15,1 0 0,-1 1 0,22-1 16,21 0-16,0 1 0,-1-1 0,22 21 16,0-20-16,22-1 0,-1 0 15,21-20-15,-21 20 0,43-21 16,-22 0-16,22 0 0,-1-21 0,22 22 16,-1-22-16,-20 0 0,21 0 0,-1 0 15,-20 0-15,20 0 0,-20 0 16,21-22-16,-22 1 0,1 21 15,-22-21-15,21 0 0,-20 0 0,-1 0 16,0-1-16,1 1 0,-22 0 0,0 0 16,0 0-16,-21 0 0,0-1 15,0 1-15,0 0 0,-21 21 16,0-21-16,-21 21 16,-1 0-16,1 0 0,0 0 0,-1 0 15,1 21-15,-22 0 0,1 0 16,-1 1-16,-20-1 0,20 21 0,-20-21 15,20 22-15,-21-1 0,22 0 16,-22 1-16,22-1 0,-1 0 16,1 22-16,-1-22 0,22 0 0,0 1 15,20-1-15,-20 0 0,21 1 0,21-1 16,0-21-16,0 22 0,0-22 16,21 21-16,0-21 0,22 0 0,-1 1 15,21-1-15,1-21 0,21 21 16,-1-21-16,1 0 0,0 0 0,-1 0 15,1 0-15,0 0 0,20 0 0,-20-21 16,-21 21-16,20-21 0,1-1 16,-22 1-16,1 0 0,-1 0 0,-20 21 15,-1-21-15,0 0 0,-20-1 16,-1 1-16,0 0 0,-21 0 16,0 0-16,0 0 0,-21 21 15,0-22-15,-22 22 16,1 0-16,0 0 0,-22 0 0,1 0 15,-1 0-15,1 22 0,-22-1 0,0 0 16,22 0-16,-22 0 0,0 0 16,22 22-16,-22-1 0,22 0 0,-1-20 15,22 20-15,-22 0 0,22 1 0,0-1 16,21 0-16,-1 1 16,1-22-16,21 21 0,0 0 0,0-20 0,0-1 15,0 21-15,21-21 16,22 0-16,-1 22 0,0-22 0,1 0 15,20 0-15,1 0 0,-1 1 16,1-1-16,-1-21 0,22 0 0,-22 21 16,22-21-16,-21 0 0,20 0 0,1 0 15,-22 0-15,22-21 0,-21 0 0,-22 21 16,21-22-16,-20 1 0,-1 21 16,0-21-16,-20 0 0,-1 21 0,0-21 15,-21 0-15,21 21 0,-21-22 16,0 1-16,-21 21 15,-21 0-15,20-21 0,-20 21 0,0 0 16,-1 0-16,1 0 0,-21 0 16,-1 21-16,1-21 0,-1 21 15,-21 1-15,22-22 0,-1 21 0,-20 21 16,20-21-16,1 0 0,-1 22 16,1-1-16,20 0 0,-20-20 0,21 20 15,-1 0-15,1 1 0,21-1 16,-22-21-16,43 21 0,-21 1 0,21-22 15,0 21-15,0 1 0,21-22 0,1 21 16,-1-21-16,21 22 0,0-22 16,1 0-16,20 0 0,1 0 0,-1 0 15,1 1-15,-1-1 0,22 0 16,-22-21-16,22 0 0,0 0 0,-1 0 16,-20 0-16,21 0 0,-22 0 15,1 0-15,-1-21 0,-21 0 16,1 21-16,-1-22 0,0 22 0,-20-21 15,-1 0-15,0 0 0,0 21 0,-21-21 16,21 0-16,-21-1 16,0 1-16,-21 0 0,0 21 15,0 0-15,-22 0 0,1 0 0,0 0 16,-1 0-16,1 0 0,-21 0 16,-1 0-16,1 21 0,-1 0 0,1-21 15,20 22-15,-20 20 0,-1-21 16,22 0-16,0 22 0,-22-22 15,22 21-15,-1 0 0,1 1 0,0-1 16,-1-21-16,22 22 0,-21-1 16,-22 21-16,43-20 15,0-1-15,0-21 0,21 22 0,0-1 0,0-21 16,0 0-16,21 22 0,0-22 16,0 0-16,22 0 0,-1-21 0,0 21 15,1 0-15,20-21 0,-20 0 0,20 0 16,1 0-16,-1 0 0,1 0 15,-1 0-15,1 0 0,-1-21 0,-21 0 16,22 21-16,-22-21 0,1 0 16,-1 21-16,-21-21 0,21 21 15,-20-22-15,-1 1 0,-21 0 16,0 0 0,-21 21-16,-1 0 0,-20 0 15,0 0-15,-1 0 0,1 0 0,-21 0 16,-1 21-16,1 0 0,-1-21 15,1 21-15,-1 1 0,1-1 0,-22 21 16,43-21-16,-22 0 0,1 22 0,20-22 16,1 21-16,0-21 15,-1 22-15,22-22 0,0 21 0,0-21 0,21 22 16,0-22-16,0 0 0,0 0 16,42 22-16,-21-22 0,22 0 15,-1 0-15,0 0 0,22-21 0,-1 21 16,1 1-16,-1-22 0,1 0 15,20 0-15,-20 0 0,21 0 0,-22 0 16,22 0-16,-22 0 0,-20-22 0,20 1 16,-21 21-16,1-21 0,-22 0 15,21 21-15,-21-21 0,-21 0 16,-42-1 0,21 22-1,-21 0-15,20 0 0,-20 0 16,-21 0-16,20 0 0,-20 22 15,-1-22-15,1 21 0,-1 0 0,-20 0 16,20-21-16,1 21 0,-22 0 0,43 22 16,-22-22-16,1 0 0,20 21 15,22-20-15,-21 20 0,21 0 16,-1 22-16,22-22 0,0-21 16,0 22-16,22-22 0,20 0 0,0 0 15,1 0-15,-1-21 0,0 21 0,22-21 16,-1 0-16,1 0 0,-1 0 15,1 0-15,20 0 0,-20 0 0,-1-21 16,1 21-16,21-21 0,-43 21 16,21-21-16,-20 0 0,20 21 15,-20-21-15,-22-1 0,21 22 0,-21-21 16,0 21-16,-21-21 0,0 0 16,-21 21-1,0 0-15,-21 0 16,21 0-16,-22 0 0,22 0 0,0 21 15,-21-21-15,20 0 0,1 21 0,0-21 16,0 21-16,0-21 16,21 22-16,-21-22 0,-1 0 0,1 0 31</inkml:trace>
  <inkml:trace contextRef="#ctx0" brushRef="#br0" timeOffset="101640.69">16065 8128 0,'-21'0'0,"0"0"15,0 0-15,0 21 0,0-21 16,-22 0-16,22 0 0,0 21 16,0-21-16,0 0 0,-22 0 0,22 0 15,0 0-15,0 0 0,-22 0 16,22 0-16,0 0 0,0 22 0,0-22 15,0 0-15,-1 0 0,1 0 16,0 0-16,0 0 16,0 0-16,42 0 62,0 0-62,21 0 16,-20 0-16,20 0 0,-21 0 0,21 0 15,22 0-15,-22 0 0,22 0 16,-1 0-16,1-22 0,-1 22 0,22 0 16,-22 0-16,22 0 0,0 0 15,-1 0-15,1 0 0,-21 0 0,20 0 16,-20 0-16,20 0 0,-20 0 16,21 0-16,-22 0 0,1-21 0,20 21 15,-20 0-15,-1 0 0,1 0 16,-1 0-16,1-21 0,-22 21 0,22 0 15,-22 0-15,0-21 0,1 21 16,-22 0-16,21 0 0,-21 0 16,0-21-16,1 21 0,-1 0 0,0 0 15,-21-21 1,-21 21 15,0 0-15,-1 0-16,1 0 0,0 0 15,0 0-15,0 0 0,-22 21 0</inkml:trace>
  <inkml:trace contextRef="#ctx0" brushRef="#br0" timeOffset="102372.27">15684 8361 0,'-42'0'15,"21"0"1,0 0-1,0 0-15,-1 0 0,44 0 63,-1 0-47,21 0-16,22 0 0,-22 0 0,21 0 15,1-21-15,21 21 0,-1 0 16,1 0-16,21 0 0,0-21 0,-1 21 15,1 0-15,0 0 0,0 0 0,0 0 16,0 0-16,-1 0 0,1-22 16,0 22-16,0 0 0,0 0 0,0 0 15,-22 0-15,1 0 0,0 0 16,-22-21-16,22 21 0,-22 0 16,-20 0-16,20 0 0,-21-21 15,1 21-15,-1 0 0,0 0 0,-20-21 16,-1 21-16,0 0 0,0 0 0,0 0 15,0-21-15,-21 0 32,-21 21-1,0 0-31,0 0 16,0 0-16,0 0 0,-1 0 15,1 0-15,0 0 0,0 0 16,0 0-16,0 21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1-25T12:07:03.4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13525 0 0,'-21'0'47,"0"0"-31,0 0 15</inkml:trace>
  <inkml:trace contextRef="#ctx0" brushRef="#br0" timeOffset="16728.49">2730 1185 0,'-21'0'16,"0"0"-16,0 0 15,0 0-15,42 0 47,0 0-47,21 0 0,22 0 0,-1 0 16,1 0-16,21-21 0,-1 21 16,1 0-16,0 0 0,-1-21 15,1 21-15,-22 0 0,22-21 0,-21 0 16,20 21-16,-41 0 0,20-21 15,-21 21-15,1 0 0,-22-22 0,0 22 16,0 0-16,0 0 0,-21-21 31,-21 21-31,0 0 16,0 0-16,0 0 16,0 0-16,-22 0 0,22 0 0,-21 21 15,21-21-15,-22 22 0,22-22 16,0 21-16,0-21 0,0 21 15,-1-21-15,1 0 0,21 21 0,-21-21 16,21 21 0,-21-21-16,0 0 31,0 0-15,21 21 15,21-21-16,0 22-15,-21-1 16,21-21-16,0 21 16,-21 0-16,21 0 0,-21 0 0,0 1 15,22-1-15,-1 0 0,-21 21 16,21-21-16,-21 22 0,0-1 16,0 0-16,21 1 0,-21-1 0,21 0 15,-21 1-15,0-1 0,0 0 16,21 1-16,-21-1 0,22 0 0,-22-20 15,0 20-15,21 0 0,-21-21 16,21 22-16,-21-22 0,0 21 16,0-21-16,0 22 0,0-22 0,0 0 15,0 21-15,0-20 0,-21-1 16,0 0-16,-1 0 0,-20 0 16,21 0-16,-21 1 0,20-22 0,-20 0 15,-21 0-15,20 0 0,1 0 16,0 0-16,-22 0 0,22 0 15,-1-22-15,1 1 0,0 0 0,-1 0 16,22 21-16,0-21 0,-21 0 16,42-1-16,-21 1 0,-1 0 15,22 0-15,0 0 16,0 0-16,0-1 16,22 1-16,-1 21 0,0-21 15,0 21-15,0 0 0,0-21 16,1 21-16,20-21 0,-21 0 15</inkml:trace>
  <inkml:trace contextRef="#ctx0" brushRef="#br0" timeOffset="17284.16">4149 1863 0,'42'-43'16,"-84"86"-16,105-86 0,-42 22 15,-21 0-15,0 0 16,0 0-16,-21 21 31,0 21-31,0 0 16,21 0-16,-21 0 0,-1 1 16,1 20-16,21 0 0,0-21 15,-21 22-15,21-1 0,-21-21 16,21 22-16,0-1 0,0-21 0,0 21 15,0-20-15,0-1 0,0 21 0,0-21 16,0 0-16,21 1 16,-21-1-16,21-21 0,0 21 0,1-21 15,-1 0-15,21 0 0,-21 0 16,22 0-16,-22 0 0,21 0 0,0 0 16,-20-21-16,20 0 0,0-1 15,1 1-15,-22 0 0,0 0 0,0 0 16,0-22-16,0 22 0,-21-21 15,0 0-15,0-1 0,0 1 0,0 0 16,-21-1-16,0 1 0,-21 0 16,21-1-16,-22 22 0,22 0 0,-21 0 15,-1 0-15,22 21 0,-21 0 16,21 0-16,0 0 0,-22 0 16,22 0-16,0 21 0,0 0 15,0 0-15,-1 0 0,1 0 16,0 1-16,21-1 0,0 21 0,0-21 15,0 0-15,0 1 0,0-1 16,0 0-16,21-21 0,0 0 0,22 21 16,-22-21-16,0 0 0,21 0 15,1-21-15,-1 0 0</inkml:trace>
  <inkml:trace contextRef="#ctx0" brushRef="#br0" timeOffset="17983.77">4995 1397 0,'0'0'0,"0"-21"0,0 0 0,-21 0 15,0-1-15,21 1 0,0 0 0,-21 21 16,21-21-16,-21 21 0,21 21 47,0 0-47,0 0 0,0 22 0,0-22 15,0 21-15,0 1 0,0-1 16,0 0-16,0 22 0,21-22 16,-21 22-16,0-1 0,0-21 15,0 22-15,0-22 0,0 22 0,0-22 16,0 0-16,0 1 0,0-22 16,0 21-16,-21-21 0,21 1 0,0-1 15,0 0-15,0 0 0,0 0 16,0 0-16,0-42 47,0 0-32,0 0-15,0 0 0,0 0 0,0-1 16,0 1-16,0 0 0,0 0 16,0 0-16,0-22 0,21 22 15,0-21-15,0 21 0,0 0 16,0-22-16,1 22 0,-1-21 0,21 21 15,-21-1-15,0 1 0,22 0 16,-22 0-16,0 21 0,21 0 0,-20 0 16,20 0-16,-21 0 0,0 21 15,0 0-15,1 0 0,-1 1 0,0 20 16,0-21-16,-21 0 0,0 22 16,0-22-16,0 0 0,0 21 0,0-21 15,0 1-15,0-1 16,0 0-16,0 0 0,0 0 0,0 0 0,0 1 15,0-1-15,0 0 16,0 0-16,-21 0 16,21-42 46,21 0-46,-21 0-16,21 0 0,0 21 15,1-22-15</inkml:trace>
  <inkml:trace contextRef="#ctx0" brushRef="#br0" timeOffset="18715.32">5927 1947 0,'0'0'15,"0"-21"-15,0-21 16,0 21-16,0 0 16,0-1-16,0 44 47,0-1-32,0 0-15,0 0 0,0 0 16,0 0-16,0 22 0,0-22 15,0 0-15,0 0 0,0 0 0,0 1 16,0 20-16,0-21 0,0 0 16,0 0-16,0 1 0,0-1 0,0 0 15,0 0-15,0 0 16,0 0-16,-22 1 0,22-1 16,0-42 46,0-1-62,0 1 0,0 0 16,0 0-16,0 0 0,0-22 15,0 22-15,0 0 0,0-21 0,22 21 16,-1-1-16,-21-20 0,21 21 16,0-21-16,0 20 0,0 1 0,1 0 15,-1-21-15,21 42 0,-21-21 16,22-1-16,-22 1 0,21 21 0,-21 0 15,22-21-15,-22 21 0,0 0 16,21 0-16,-21 0 0,1 21 16,-1-21-16,-21 21 0,0 1 15,21-1-15,-21 0 0,0 21 0,0-21 0,0 1 16,0 20-16,0-21 16,0 0-16,0 0 0,-21 22 0,21-22 15,0 0-15,-21 0 0,-1 0 0,1-21 16,21 22-16,0-1 0,-21-21 15,21 21-15,-21 0 0,21 0 16,0 0 0,-21-21-16,21 22 15,0-44 32,0 1-31,0 0-16</inkml:trace>
  <inkml:trace contextRef="#ctx0" brushRef="#br0" timeOffset="19711.31">7747 1376 0,'0'-21'0,"0"0"0,0-1 16,0 1-16,0 0 0,0 0 15,0 0-15,0 0 0,0-22 16,0 22-16,0 0 0,0 0 15,0 0-15,0 42 32,0 0-17,0 21-15,0 1 0,0-22 0,0 42 16,21-20-16,-21-1 0,21 21 16,-21 1-16,0 21 0,0-22 0,0 1 15,0-1-15,0 1 0,0-1 16,0-21-16,0 22 0,0-22 0,0 1 15,0-22-15,0 21 0,0-21 16,0 0-16,0 1 0,0-1 0,0 0 16,0-42 15,0 0-15,0-1-16,0 1 0,0-21 15,0 21-15,0-22 0,0 1 0,0 21 16</inkml:trace>
  <inkml:trace contextRef="#ctx0" brushRef="#br0" timeOffset="20379.33">7514 1630 0,'-21'-21'0,"42"42"0,-84-63 0,41 20 0,1 1 16,0 21-16,0-21 0,0 0 16,21 0-16,-21 0 0,21-1 0,0 1 15,0 0-15,0 0 0,0-21 16,0 20-16,0 1 0,21 0 15,0-21-15,0 21 0,0-1 16,22 22-16,-1-21 0,21 0 16,1 21-16,-1 0 0,1 0 0,-1 0 15,1 21-15,-1 0 0,1 22 16,-1-22-16,-20 21 0,-1-21 0,0 22 16,1-1-16,-22 0 0,0 1 15,0-1-15,0 0 0,-21 1 0,0-1 16,0 22-16,22-22 0,-22-21 15,0 21-15,0 1 0,0-22 0,0 21 16,0-21-16,0 1 0,0-1 16,0 0-16,0 0 15,-22-21-15,1 0 32,21-21-32,0-21 15,0 20-15,0-20 0,0 0 16,0-1-16,0 1 0,0-21 0,0-1 15,21 1-15,1 20 0,-22-20 16,21-1-16,0 1 0,0-1 16,0 22-16,0 0 0,1-1 15,-1 1-15,0 21 0,0 0 0,21-1 16,-20 22-16,-1 0 0,21 0 0,-21 22 16,0-1-16,1 21 15,-1 0-15,0 1 0,0-1 0,0 0 16,0 22-16,-21-1 0,0 1 15,0-1-15,0 1 0,0-22 0,0 22 16,0-1-16,0-20 0,0 20 0,0-21 16,0 1-16,0-1 0,-21-21 15,21 22-15,0-22 0,-21 21 0,21-21 16,0 0-16,0 1 16,21-22 15,0-22-16,1 22-15,-1-21 0,0 0 0,0 0 16,0 0-16,22 21 0</inkml:trace>
  <inkml:trace contextRef="#ctx0" brushRef="#br0" timeOffset="21607.63">9567 2032 0,'0'0'0,"21"-21"0,-21 0 0,43-22 32,-43 22-32,0 0 0,21 0 0,-21-21 15,0 20-15,0-20 0,0 21 16,0-21-16,0 20 0,0 1 0,0-21 16,-21 21-16,0 21 0,21-21 15,-22-1-15,1 22 0,0 0 0,0 0 16,0 0-16,0 22 0,-1-1 15,1 21-15,0-21 0,0 22 0,0-1 16,-22 0-16,22 22 0,0-22 16,0 0-16,0 1 0,21-1 0,0 0 15,-21 1-15,21-22 0,0 21 0,0-21 16,0 1-16,0 20 16,21-21-16,-21 0 0,21-21 15,0 0-15,0 0 0,0 0 16,1 0-16,-1 0 0,0 0 0,21 0 15,-21-21-15,1 0 0,-1 0 16,0 0-16,0-22 0,0 22 0,0-21 16,1 21-16,-22-22 0,0 1 0,21 0 15,-21-1-15,21 1 0,-21 0 16,0-1-16,0 1 0,0 21 0,0 0 16,21-1-16,-21 1 0,0 0 15,0 42 1,0 0-1,0 1-15,0 20 0,0-21 0,0 21 16,0 1-16,0-1 0,-21 0 16,21 1-16,0-1 0,0 0 0,0 1 15,0-22-15,0 21 0,0-21 16,0 1-16,0 20 0,0-21 0,0 0 16,21-21-16,0 21 0,0-21 0,1 0 15,-1 0-15,0 0 0,0 0 16,21 0-16,-20 0 0,20 0 0,-21-21 15,21 0-15,-20 0 0,20 0 16,0 0-16,-21-22 0,22 22 0,-22-21 16,21-1-16,-21-20 0,1-1 15,-1 22-15,0-21 0,0-22 16,-21 21-16,0 1 0,21 21 0,-21-22 16,0 1-16,0 20 0,0 1 15,0 0-15,0 20 0,0-20 0,0 21 16,0 0-16,-21 21 0,0 0 15,0 0 1,21 21-16,-21 0 0,21 21 16,0-20-16,0 20 0,0 0 0,0 22 15,0-22-15,0 22 16,0-1-16,0 1 0,0-22 0,0 21 0,-22 1 16,22-1-16,0-20 15,-21-1-15,21 0 0,0 1 0,0-1 16,0-21-16,0 22 0,0-22 15,0 0-15,0 0 0,21 0 16,1-21-16,-1 0 0,0 0 0,0 0 16,0 0-16,22 0 0,-22 0 15,21-21-15,-21 0 0,0 21 0,22-21 16,-22 0-16,21-22 0,-21 22 16,1-21-16,-1-1 0,0 1 0,0 0 15,0-1-15,0-20 0,1-1 16,-1 1-16,-21-22 0,0 22 15,0-1-15,0 1 0,0 20 0,0-20 16,0 21-16,0-1 0,0 1 16,0 0-16,0 20 0,0 1 0,0 0 15,-21 42 1,-1 0-16,22 22 16,0-1-16,-21 0 0,21 22 15,0-1-15,-21 1 0,21-1 0,0 22 16,0-21-16,0 20 0,0-20 15,0-1-15,0 1 0,21-1 0,-21-20 16,0-1-16,0 0 0,21 1 16,1-1-16,-1-21 0,0 0 0,0 0 15,-21 1-15,21-1 0,0 0 16,1-21-16,-1 0 0,0 0 16,0 0-16,21 0 0,-20-21 0,-1 0 15,0-1-15,0 1 0,0 0 16,0 0-16,1 0 0,-1 0 0,-21-22 15,0 22-15</inkml:trace>
  <inkml:trace contextRef="#ctx0" brushRef="#br0" timeOffset="22979.99">3641 5842 0,'0'0'0,"-22"-21"0,22 0 16,-21 0-16,21-1 15,-21 1 1,0 21 0,21 21-1,0 1-15,-21-22 16,21 21-16,0 21 0,0-21 15,-21 0-15,21 22 0,0-1 0,0 0 16,0 1-16,0-1 0,0 0 16,0 22-16,0-1 0,0 1 15,0-1-15,0 1 0,0 21 0,0-22 16,0 1-16,0 20 0,0-20 16,0 20-16,0 1 0,0 0 15,-22 21-15,22-22 0,-21 22 0,0-21 16,21 21-16,-21-1 0,21 1 15,-21 0-15,0 0 0,21 0 0,0 0 16,0 21-16,0-22 0,-22 1 16,22 21-16,0-21 0,0 0 0,0 21 15,0-21-15,0 0 0,0-1 16,0 22-16,0-21 0,0 0 0,0 21 16,0-21-16,0 0 0,0 0 15,0-1-15,0 1 0,0 0 0,0 0 16,0 0-16,0 0 15,22-22-15,-22 22 0,0-21 0,0-1 16,0 1-16,0-21 0,0 20 16,0-20-16,0-22 0,0 22 0,0-22 15,0 0-15,0 1 0,0-22 16,0 0-16,0 0 0,-22-21 16,22-21-1,0 0-15,-21 0 0,21-22 16,0 1-16,0-22 0,0 1 15,0-1-15</inkml:trace>
  <inkml:trace contextRef="#ctx0" brushRef="#br0" timeOffset="25742.75">3492 5715 0,'0'0'0,"-21"0"0,21-21 15,-21 21-15,21-21 0,-21 0 16,0-1 0,0 1-1,-1 21-15,1 0 32,42 0 46,1 0-63,-1 0-15,0 0 0,21 0 16,-21 0-16,22 0 0,-1 0 16,0 0-16,1 0 0,-1 0 15,22 0-15,-22 0 0,0 0 0,22 0 16,-22 0-16,22 0 15,-1 0-15,1 0 0,-1 0 16,22 0-16,-1 0 0,1 0 0,21-21 16,0 21-16,-22 0 0,22 0 15,0-21-15,0 21 0,0 0 0,21 0 16,-21 0-16,-1 0 0,22-21 16,-21 21-16,0 0 0,-21 0 0,21 0 15,-22 0-15,22 0 0,-21 0 16,21 0-16,-1-21 0,-20 21 0,21 0 15,-21 0-15,-1-22 0,1 22 16,0 0-16,-1 0 0,-20-21 0,-1 21 16,1-21-16,20 21 0,-20 0 15,-1 0-15,1-21 0,21 21 16,-22 0-16,1 0 0,20-21 16,-20 21-16,-1-21 0,1 21 0,20 0 15,-20 0-15,-1-22 0,22 22 16,-21 0-16,20 0 0,1-21 0,0 21 15,-1 0-15,1 0 0,-22-21 16,22 21-16,-21 0 0,-1 0 0,1-21 16,-1 21-16,1 0 0,-1 0 15,1-21-15,-1 21 0,1 0 0,20 0 16,-20-21-16,-1 21 16,22-22-16,-22 22 0,1 0 0,-1 0 15,-20 0-15,-1-21 0,0 21 16,1 0-16,-1 0 0,-21 0 0,0 0 15,1 0-15,-1 0 0,0 0 16,0 0 15,0 0 1,-21 21-32,0 1 0,0-1 15,0 0 1,0 0-16,0 0 15,0 0-15,0 1 0,0-1 0,0 21 16,21-21-16,-21 0 0,22 22 16,-22-1-16,0-21 0,0 22 0,21-1 15,-21 0-15,21 1 0,-21 20 16,21-21-16,-21 1 0,0-1 0,0 0 16,21 22-16,-21-22 0,0 22 15,0-1-15,0 1 0,21-1 0,-21 1 16,0 20-16,0-20 0,0 21 15,0-22-15,0 22 0,0-22 0,0 22 16,0 0-16,0 20 0,0-20 16,22 0-16,-22 21 0,0-22 15,21 1-15,-21 0 0,0 20 0,0 1 16,21-21-16,0 21 0,-21 0 16,21-22-16,-21 22 0,0-21 0,21 21 15,1-1-15,-22 1 0,21 0 16,0-21-16,-21 21 0,21-1 0,-21-20 15,21 21-15,0 0 0,-21 0 16,22-1-16,-1-20 0,-21 21 0,21-21 16,-21 20-16,21-20 0,0 21 0,-21-21 15,21 20-15,-21-20 0,0 0 16,22-1-16,-22 1 0,21 0 16,-21-1-16,0 1 0,0-21 15,0 20-15,21 1 0,-21 0 0,0-22 16,0 1-16,21-1 0,-21 1 0,0-1 15,0 1-15,0-22 0,0 21 16,0 1-16,0-22 0,0 1 0,0 20 16,0-21-16,0 1 0,0-22 15,0 21-15,0 1 0,0-22 0,0 0 16,-21 0-16,21 0 0,-21 0 16,0-21-16,21 22 0,-22-22 15,1 0-15,0 0 0,0 0 16,0 0-16,-22 0 15,22 0-15,0 0 0,0 0 0,-21 0 16,20 0-16,-20-22 0,0 22 16,-1 0-16,22 0 0,-21 0 0,-22 0 15,22-21-15,0 21 0,-22 0 16,1 0-16,-1 0 0,1 0 0,-1 0 16,-20 0-16,20 0 0,1 0 0,-1 0 15,1 0-15,-1 0 0,-21 0 16,22 0-16,-1 0 0,-20 21 15,-1-21-15,0 0 0,1 0 0,-1 22 16,0-22-16,-20 0 0,20 0 0,-21 21 16,21-21-16,-20 0 15,-1 0-15,0 0 0,0 21 0,0-21 16,-21 0-16,21 0 0,1 0 0,20 21 16,-21-21-16,21 0 0,-20 0 15,-1 21-15,21-21 0,-21 0 0,-21 0 16,21 21-16,22-21 0,-22 0 15,0 0-15,21 22 0,-20-22 0,-1 0 16,21 0-16,-21 21 0,-21-21 16,21 0-16,1 0 0,-1 21 0,0-21 15,0 0-15,21 0 0,-20 0 16,20 0-16,0 0 0,1 0 0,-1 0 16,0 0-16,1 0 15,-1 0-15,21 0 0,-20 0 0,20 0 16,1 0-16,-1 0 0,1 0 15,-1 0-15,1 0 0,-1 0 0,1 0 16,-1 0-16,1 0 0,-1 0 16,1 0-16,-1 0 0,22 0 0,0-21 15,-1 21-15,1 0 0,21 0 16,-22-21-16,22 21 0,0 0 16,0 0-16,0-22 0,0 22 15,-1 0-15,22-21 16,-21 21-1,0 0 1,21-21 0,0 0 15,0 0 0,0 0-15,0-1-1,0 1-15,0 0 16,0 0-16,0 0 16,0 0-1,0-1-15,0 1 0,0 0 16,0 0-16,0 0 16,-21 0-16,21-1 0,0 1 15,-21-21-15,21 21 0,0 0 0,0-22 16,-21 22-16,21-21 0,0 21 15,-22-22-15,22 1 0,0 21 0,-21-22 16,21 1-16,0 21 0,0-21 16,0 20-16,0-20 0,0 21 15,0-21-15,0 20 0,0 1 0,0 0 16,0 0-16,0 0 16,0 0-16,0-1 15,21 22 1,1 0-16,-1 0 0,0-21 0,0 21 15,0 0-15,0 0 0</inkml:trace>
  <inkml:trace contextRef="#ctx0" brushRef="#br0" timeOffset="28071.37">3344 11282 0,'-21'0'16,"21"-21"-16,-21 21 16,21-21-16,0 42 46,0 0-30,0 0-16,0 21 16,0-20-16,0-1 0,0 21 15,0 0-15,21-20 0,-21 20 16,21 0-16,-21 1 0,0-1 0,0 0 16,0 22-16,0-22 0,21 0 15,-21 22-15,0-22 0,0 22 0,0-22 16,0 22-16,0-22 0,0 0 15,0-21-15,0 22 0,0-1 0,0-21 16,0 0-16,22 1 0,-22-1 16,0 0-16,0-42 31,21 0-15,-21-1-16,0 1 15,0 0-15,0-21 0,0-1 0,0 1 16,0-21-16,0 20 0,0-20 15,0 20-15,0-20 0,0-1 0,0 1 16,0-1-16,0 1 0,0-1 16,0 22-16,-21-21 0,21-1 0,-22 22 15,1-1-15,21 1 0,0 0 16,0-1-16,-21 22 0,21 0 0,-21 0 16,21 0-16,0 42 31,0 21-31,0-21 15,0 22-15,0 20 0,0-20 16,0 20-16,0-21 0,0 22 16,0-1-16,0 1 0,0-1 15,0 1-15,0-1 0,0-20 0,0 20 16,0 1-16,0-22 0,0 22 16,0-22-16,0 0 0,0-21 0,0 22 15,0-22-15,0 0 0,0 0 16,0 0-16,0 1 0,0-44 47,0 1-47,0 0 0,0-21 15,0 21-15,0-22 0,0 1 16,0 0-16,0-1 0,0-20 16,0-1-16,0 22 0,0-22 0,0 22 15,0-21-15,0 20 0,0-20 16,0 20-16,0 1 0,0 0 0,0 21 15,0-22-15,0 22 0,0 0 16,0 0-16,0 42 31,0 0-31,0 0 0,21 0 16,-21 22-16,21-1 0,-21 0 0,0 1 16,0 20-16,0-20 0,21 20 15,-21-21-15,0 22 0,0-1 16,0 1-16,22-22 0,-22 22 15,0-22-15,0 0 0,0 1 0,0-1 16,0 0-16,0-20 0,0-1 16,0 0-16,0 0 0,0 0 0,21-21 31,0-21-15,-21 0-16,0 0 15,0 0-15,0-22 0,0 1 16,0 21-16,0-43 0,0 22 0,0-22 15,0 22-15,0-21 0,0-1 16,0 1-16,0 20 0,-21-20 16,0-1-16,-1 22 0,22 0 0,-21-1 15,0 1-15,21 0 0,-21 20 16,21 1-16,-21 0 0,21 0 0,-21 21 16,-1 21-1,22 0-15,-21 22 0,21-1 16,0 0-16,0 22 0,0-22 15,0 22-15,0-1 0,0 1 0,0-1 16,0 1-16,0-1 16,0 1-16,0-22 0,21 21 0,1-20 15,-22-1-15,21 0 0,0-20 0,-21-1 16,21 0-16,0 0 0,0-21 16,1 0-16,-1 0 0,0 0 15</inkml:trace>
  <inkml:trace contextRef="#ctx0" brushRef="#br0" timeOffset="31311.02">3408 10689 0,'0'-21'0,"0"0"31,0 0-16,-21 21-15,21-21 32,-22 21-17,44 0 48,-1 0-48,0 0-15,0 0 0,21 0 0,-20 0 16,20 0-16,0 21 0,1-21 16,20 0-16,-21 0 0,22 0 0,-1 0 15,-20 0-15,20 0 0,-20 0 16,20 0-16,1-21 0,-1 21 16,1-22-16,-1 22 0,1-21 15,20 21-15,-20-21 0,20 0 0,-20 21 16,-1-21-16,1 21 0,-1-21 15,1 21-15,-1 0 0,-20-22 0,-1 22 16,0 0-16,1 0 0,-22 0 16,21-21-16,1 21 0,-22 0 0,0 0 15,0 0-15,0 0 0,0 0 16,1 0-16,-1 0 16,0 21-1,-21 1-15,0-1 16,0 0-16,0 0 15,0 0-15,0 0 16,0 1-16,0-1 0,0 0 16,0 0-16,0 0 0,0 0 15,0 22-15,0-22 0,0 0 0,0 21 16,0-20-16,0 20 0,0-21 16,21 21-16,-21 1 0,0-1 0,0 0 15,21 1-15,-21-1 0,0 0 16,0 1-16,0-1 0,21-21 0,-21 22 15,22-1-15,-22 0 0,0-21 16,0 22-16,0-1 0,0-21 16,21 22-16,-21-22 0,21 0 0,-21 21 15,0-21-15,0 22 0,0-22 16,0 21-16,0-21 0,0 22 0,0-22 16,0 0-16,0 21 0,0-20 0,0-1 15,0 0-15,0 0 0,0 0 16,21 0-16,-21 1 0,0-1 15,0 0 79,0 0-47,-21-21 0,0 0-47,0 0 0,-1 0 16,1 0-16</inkml:trace>
  <inkml:trace contextRef="#ctx0" brushRef="#br0" timeOffset="32748.27">5588 12086 0,'-21'0'31,"21"21"1,-21-21-32,21 22 15,0-1-15,0 0 16,0 0-16,0 0 0,0 0 0,0 1 16,0-1-16,0 0 0,0 0 0,0 0 15,0 0-15,0 1 16,0-1-16,0 0 0,0 0 15,-22-21-15,22 21 0,0 0 16,0-42 78,0 0 0,0 0-63,0 0-31,0 0 0,0-1 15,0 1-15,0 0 0,-21 0 16,21 0-16,0 0 0,0-1 16,0-20-16,-21 21 0,21 0 0,0 0 15,-21-1-15,21 1 0,0 0 16,0 0-16,0 0 0,0 0 0,-21-1 16,21 1-16,0 0 15,-21 21-15,21-21 0,0 0 31,0 0 16,-22 21-31,22-22 15,0 1-15,0 0-1,0 0-15,-21 21 16,21-21-16,0 0 16,-21 21-16,21-22 0,0 1 15,0 0 17,-21 21-1,21-21-31,-21 0 0,0 21 15,21-21-15,-22 21 16</inkml:trace>
  <inkml:trace contextRef="#ctx0" brushRef="#br0" timeOffset="34672.83">3238 10753 0,'0'0'0,"0"-21"0,0-1 16,0 1 31,-21 21-16,42 0 31,1 0-62,-1 0 0,0 0 16,21 0-16,-21 0 0,22 0 16,20 0-16,-20-21 0,20 21 15,-21 0-15,22 0 0,-1 0 0,1-21 16,-1 21-16,1 0 0,-1 0 15,-20-21-15,20 21 0,1 0 16,-1-21-16,1 21 0,-1 0 0,1-22 16,-1 22-16,1-21 0,-1 21 15,-20 0-15,20 0 0,-21-21 0,22 21 16,-22 0-16,1 0 0,-22 0 16,21-21-16,-21 21 0,22 0 0,-22 0 15,0 0-15,0-21 0,0 21 16,0 0-16,1 0 0,-1 0 0,0-21 15,0 21-15,0 0 0,0 0 16,1 0-16,-22-22 0,21 22 16,0 0-16,0 0 78,0 0-63,0 0 1,1 0 15,-22 22-15,0-1 0,21 0-16,-21 0 15,21 0-15,-21 0 0,0 1 0,0-1 16,21 0-16,-21 0 0,0 0 15,0 22-15,0-22 0,21 0 0,-21 21 16,0-21-16,21 22 0,-21-1 16,0-21-16,0 22 0,0-1 0,0 0 15,22 1-15,-22-1 0,0 0 16,21 1-16,-21-1 0,0 0 0,0 1 16,0-1-16,21 0 0,-21-21 0,21 22 15,-21-1-15,21-21 0,-21 22 16,0-22-16,0 21 0,21-21 15,-21 0-15,22 22 0,-22-22 16,0 0-16,0 0 0,21 0 0,-21 1 16,0 20-16,21-21 0,-21 0 0,0 0 15,0 1-15,0-1 0,0 0 16,0 0-16,0 0 0,21-21 0,-21 21 16,0 1-16,0-1 15,0 0-15,0 0 110,0 0-95,0 0 1,0 1-1,-21-22-15,21 21 16,0 0 15,0 0-15,0 0 0,0 0-1,0 1 16,-21-22 16,0 0-31,21 21 0,-22-21 30,1 0-30,0 0 15,0 0-15,0 0-16,0 0 47,-1 0-16,22 21-15,-21-21-1,0 0-15,0 0 32,21-21-1,0 0-16,0-1 1,0 1-16,0 0 16,-21 21-16,21-21 0,0 0 15,0 0-15,0-1 16,0 1-16</inkml:trace>
  <inkml:trace contextRef="#ctx0" brushRef="#br0" timeOffset="37567.46">3154 14161 0,'0'21'0,"0"0"15,0 0-15,0 0 16,0 0-16,0 1 16,0-1-16,0 0 15,0 0 1,0 0 0,0-42 62,0 0-78,0 0 15,0 0 1,0-1-16,0 1 16,0 0-16,0 0 15,0 0-15,0 0 0,0-1 16,0 1-1,0 0-15,0 0 0,0 0 16,0 0-16,0-1 0,0 1 16,0 0-16,0 0 0,0 0 0,0 0 15,0-1-15,0-20 0,0 21 16,0-21-16,21 20 0,-21 1 0,21-21 16,-21 0-16,0 20 0,21 1 15,-21-21-15,21 21 0,-21-22 0,0 22 16,0 0-16,22 0 0,-22 0 15,21 0-15,0-1 0,-21-20 0,0 21 16,21 0-16,0 0 16,-21-1-16,0-20 0,21 21 0,1 0 15,-22-22-15,21 22 0,-21-21 16,21 21-16,0 0 0,-21-1 0,21 1 16,-21-21-16,21 21 0,1 0 15,-22-1-15,21 1 0,0 0 0,-21 0 16,21 0-16,0 0 0,-21-1 15,21 1-15,1 0 0,-22-21 0,21 21 16,0-1-16,-21 1 0,21 0 16,-21 0-16,21 0 0,0 0 0,-21-1 15,22 1-15,-1 0 16,0 0-16,-21 0 0,21 21 0,0-21 16,-21-1-16,21 1 15,1 0-15,-1 0 0,-21 0 0,21 0 16,0-1-16,0 1 0,-21 0 15,21 0-15,1 0 0,-22 0 0,21-1 16,-21 1-16,21 0 0,-21 0 16,21 0-16,0 0 15,0-1-15,1 1 16,-1 0-16,-21 0 0,21 0 0,0 21 16,-21-21-16,21-1 0,0 1 0,1 21 15,-22-21-15,21 21 0,0-21 16,0 21-16,-21-21 0,21 0 15,0 21-15,-21-22 16,22 22-16,-1-21 0,0 0 16,0 0-16,0 0 0,0 21 15,1-21-15,-1-1 0,0 1 0,0 0 16,0 0-16,0 21 0,1-21 16,-1 21-16,-21-21 15,0-1 16,-21 22 32,-1 0-47,1 0-16,0 0 15,0 0-15,0 0 0,0 0 16,-1 0-16,1 0 15,0 0-15,0 0 16,0 0-16,0 0 0,-1 0 16,1 0-16,0 0 0,0 0 15,0 0-15,0 0 0,-1 0 0,1 22 16,0-22 0,42 0 46,0 0-62,1 0 0,-1 0 16,21 0-16,-21 0 0,0 0 15,1 0-15,-1 0 0,21-22 0,-21 22 16,0-21-16,1 21 0,-1 0 16,0-21-16,0 21 0,0-21 0,0 21 15,1-21 1,-22 42 31,0 0-47,0 0 0,0 0 15,-22 1-15,22-1 0,-21 0 16,21 21-16,-21-21 0,21 22 0,0-22 16,-21 21-16,0 1 0,21-22 15,-21 21-15,21-21 0,0 22 0,-22-22 16,22 21-16,-21-21 0,21 0 15,0 1-15,0-1 0,0 0 0,0 0 16,0-42 31,0 0-47,0 0 0,0-1 16,0 1-16,0-21 0,0 0 0</inkml:trace>
  <inkml:trace contextRef="#ctx0" brushRef="#br0" timeOffset="39935.37">5143 7027 0,'22'0'16,"-1"0"-16,0 0 31,0 0-31,0 0 16,0-21-1,1 0-15,-1 21 0,-21-21 16,21 0-16,0 0 15,-21-1-15,0 1 16,-21 21 0,0 0-16,0 0 0,-22 0 15,22 0-15,-21 0 0,-1 0 0,1 21 16,0 1-16,-1-1 0,1 0 16,0-21-16,-1 21 0,22 21 0,-21-20 15,21-1-15,0 0 0,-1 0 16,1 21-16,21-20 0,0-1 0,0 21 15,0-21-15,0 0 0,0 1 16,0-1-16,21 0 0,1-21 0,-1 21 16,21 0-16,-21-21 0,0 21 15,22 1-15,-1-22 0,-21 21 0,22-21 16,-1 21-16,0 0 16,-21-21-16,22 21 0,-1 0 0,-21-21 15,0 22-15,22-1 0,-43 0 16,0 0-16,21 0 0,-21 0 0,0 1 15,0-1-15,-21 0 0,0 0 0,-1 0 16,-20 0-16,21 1 0,-21-22 16,-1 21-16,22 0 0,-21-21 0,-1 0 15,1 0-15,0 0 0,-1 0 16,1 0-16,0 0 0,-1 0 0,22-21 16,-21 21-16,21-21 0,0 21 15,-22-22-15,22 1 0,0 21 16,0-21-16,21 0 0,0 0 15,0 0-15,0-1 32,21 22-32,0 0 0,21-21 15,-20 21-15,-1-21 0,0 0 16,21 21-16,-21-21 0,22 0 16,-22-1-16</inkml:trace>
  <inkml:trace contextRef="#ctx0" brushRef="#br0" timeOffset="40531.54">5524 6943 0,'0'0'0,"0"-21"16,0-1-16,0 1 0,0 0 0,0 0 16,-21 21-16,21-21 15,0 42 16,0 0-31,0 0 0,0 0 0,0 1 16,0 20-16,21-21 0,1 21 16,-1 22-16,-21-22 0,0 1 0,21 20 15,-21-21-15,21 22 0,-21-22 16,0 1-16,0-1 0,0 0 16,0 1-16,0-1 0,0-21 0,0 0 15,0 0-15,0 1 0,0-1 16,21-21-16,-21 21 0,0-42 47,0 0-47,0-1 15,0 1-15,0 0 0,0 0 16,0-21-16,0 20 0,0-20 0,0 0 16,21-1-16,1 1 0,-1 0 15,0-1-15,0 1 0,0 21 0,0-21 16,1 20-16,-1 22 0,0 0 15,0 0-15,21 0 0,-20 0 16,-1 0-16,0 22 0,0-1 0,0 21 16,-21-21-16,21 22 0,-21-22 15,0 21-15,0-21 0,0 22 0,0-22 16,0 21-16,0-21 0,0 22 16,0-22-16,0 0 0,0 0 0,0 0 15,0 0-15,0 1 16,0-1-16,0-42 47,0-1-47,22 1 0,-22 0 15,21 0-15,0 0 0</inkml:trace>
  <inkml:trace contextRef="#ctx0" brushRef="#br0" timeOffset="40967.29">6308 7260 0,'0'0'15,"0"-21"-15,0 0 16,-22 21 15,22 21-31,0 0 0,-21 0 16,21 1-16,-21-1 0,21 0 0,0 0 16,0 21-16,0-20 0,-21-1 15,21 21-15,0-21 0,0 0 16,0 1-16,0-1 0,0 0 15,0 0-15,0 0 0,21-21 16,0 0-16,0 0 0,1 0 16,20 0-16,-21 0 0,0 0 15,0 0-15,1-21 0,-1 0 0,0 21 16,0-21-16,0 0 0,0-1 16,-21 1-16,22 0 0,-22-21 0,0 21 15,0-1-15,0-20 0,0 21 16,-22-21-16,1-1 0,0 22 15,0-21-15,0 21 0,0-1 0,-1 22 16,1-21-16,0 21 0,0 0 16,0 0-16,0 0 0,-1 0 15,22 21-15,0 1 16,-21-22-16,21 21 0,0 0 0,0 21 16,0-21-16,0 1 0,21-1 0,-21 0 15,22 0-15,-1-21 0,0 21 16,21 0-16</inkml:trace>
  <inkml:trace contextRef="#ctx0" brushRef="#br0" timeOffset="41332.3">6943 7218 0,'0'0'0,"0"-21"0,-43-22 15,22 22-15,21 0 16,-21 21-1,21 21 1,0 22 0,0-22-16,0 0 0,0 21 15,21 1-15,-21-1 0,0 0 16,0 1-16,0-1 0,21 21 0,-21-20 16,0-1-16,0 22 0,0-22 0,0 0 15,0 1-15,0 20 16,0-21-16,0 1 0,0-1 0,0 0 15,0 1-15,0-22 0,0 21 0,0-21 16,0 22-16,0-22 0,0 0 16,0-42 15,0 0-31,0 0 0,0-1 16,0 1-16,0-21 0,-21 0 0,21 20 15,0-20-15,-21-21 0</inkml:trace>
  <inkml:trace contextRef="#ctx0" brushRef="#br0" timeOffset="41643.12">6794 7514 0,'-21'-63'16,"0"42"-16,0-1 0,0 1 15,0 0-15,21 0 0,0 0 0,0 0 16,0-1-16,0 1 16,0 0-16,0 0 0,0 0 0,21 0 15,0-1-15,0 22 16,0-21-16,0 21 0,1 0 0,-1 0 15,21 0-15,-21 0 0,22 0 16,-22 0-16,0 21 0,21 1 16,-21-1-16,1 0 0,-22 0 0,0 21 15,0-20-15,0-1 0,0 0 16,0 21-16,0-21 0,-22 1 0,1-1 16,0 0-16,0 0 0,0 0 15,0 0-15,-1-21 0,1 22 0,0-22 16,42-22 15,0 22-31,1-21 16,-1 0-16,0 21 0</inkml:trace>
  <inkml:trace contextRef="#ctx0" brushRef="#br0" timeOffset="41963.45">7218 7218 0,'0'0'0,"0"-42"15,0 20 1,0 44 15,0-1-31,0 0 0,0 0 16,0 21-16,0-20 0,0 20 0,0 0 16,21 1-16,-21-1 0,21 0 15,-21 1-15,0-1 0,0 0 0,21 22 16,-21-22-16,0 0 0,0 1 0,0-1 15,0 0-15,0 1 0,-21 20 16,21-20-16,-21-22 0,21 21 16,0 0-16,-21-20 0,21-1 0,0 0 15,0 0-15,0-42 32,0 0-17,0 0-15,0-1 0,21-20 16</inkml:trace>
  <inkml:trace contextRef="#ctx0" brushRef="#br0" timeOffset="42303.26">7260 7324 0,'0'0'0,"-21"-21"0,21-1 15,0 1-15,-21 0 0,21 0 16,0 0-16,0 0 0,0-1 15,21 1-15,-21 0 0,21 21 16,0 0-16,0-21 0,1 21 0,-1 0 16,0 0-16,21 0 0,-21 0 15,1 21-15,-1 0 0,0 0 0,0 1 16,-21-1-16,0 0 16,0 21-16,0-21 0,0 1 0,0 20 15,0-21-15,0 0 0,-21 0 0,0 1 16,0 20-16,-1-21 0,1 0 15,0-21-15,0 21 0,0 1 0,0-1 16,-1-21 0,22-21 15,0-1-31</inkml:trace>
  <inkml:trace contextRef="#ctx0" brushRef="#br0" timeOffset="42567.37">7705 7133 0,'0'0'0,"0"-21"16,0 42 15,0 0-31,0 1 0,0-1 16,0 21-16,0-21 0,0 22 15,0-22-15,0 21 0,0 0 0,0-20 16,0 20-16,-22-21 0,22 21 16,0-20-16,0-1 0,0 0 15,0 0-15,22-21 32,-1-21-32</inkml:trace>
  <inkml:trace contextRef="#ctx0" brushRef="#br0" timeOffset="42919.17">7705 6922 0,'0'0'0,"-22"-22"0,-41 1 16,42 21-16,0 0 15,-1 0 1,22 21-16,0 1 15,22-1 1,-1-21-16,0 0 16,0 0-16,0 0 0,0 0 15,1 0-15,-1-21 16,0 21-16,-21-22 0,0 1 0,21 21 16,-21-21-16,0 0 15,0 0-15,-21 21 0,0 0 16,0-21-16,-1 21 0,1 0 15,0 0-15,0 0 0,0 0 16,0 0-16,-1 21 0,1 0 0,21 0 16,0 0-16,0 0 15,0 1-15,21-1 0,22 0 16,-22-21-16</inkml:trace>
  <inkml:trace contextRef="#ctx0" brushRef="#br0" timeOffset="43556.81">8128 7091 0,'-21'0'0,"21"21"15,0 0 1,0 0-16,0 1 0,0-1 16,0 21-16,0-21 15,0 0-15,0 22 0,0-22 0,0 21 16,0-21-16,0 1 0,0-1 0,0 0 15,0 0-15,0 0 0,0 0 16,0 1-16,0-1 16,0-42 15,-21-1-31,21 1 16,0 0-16,0 0 0,0-21 15,0 20-15,0 1 0,0-21 0,0 0 16,21 20-16,0-20 0,0 21 15,0-21-15,0 20 0,1-20 16,-1 21-16,0 0 0,0 21 0,21-21 16,-20 21-16,-1 0 0,0 0 15,0 0-15,0 0 0,0 21 0,1 0 16,-1 0-16,-21 0 0,0 0 0,21 22 16,-21-22-16,0 21 0,0-21 15,0 22-15,0-22 0,0 0 0,0 21 16,0-20-16,0-1 0,0 0 15,0 0-15,0 0 0,0 0 16,21-21 15,0-21-15,0 0-16,1 21 16</inkml:trace>
  <inkml:trace contextRef="#ctx0" brushRef="#br0" timeOffset="44492.66">9207 7049 0,'0'0'0,"0"-22"0,0 1 0,0 0 15,-21 0-15,0 21 16,0 0-16,21-21 0,-21 21 0,0 0 15,-1 0-15,1 0 0,0 0 16,0 0-16,0 0 0,0 0 16,21 21-16,-22 0 0,1 0 0,0 0 15,21 1-15,0 20 0,-21-21 16,21 0-16,-21 22 0,21-22 0,0 21 16,0-21-16,0 22 0,0-22 0,0 0 15,0 0-15,21 0 0,0-21 16,0 21-16,0 1 0,1-22 15,-1 0-15,0 0 0,0 0 16,0 0-16,0 0 0,1 0 0,-1 0 16,0-22-16,0 1 0,0 0 0,0 0 15,1 21-15,-22-21 0,21 0 16,-21-22-16,21 22 0,-21 0 0,0 0 16,0-22-16,0 22 0,0 0 0,0 0 15,0 0-15,0 0 16,0-1-16,0 44 47,0-1-47,0 0 15,0 0-15,0 0 0,0 0 0,0 1 16,0-1-16,0 21 0,0-21 16,0 0-16,0 22 0,0-1 0,0-21 15,0 22-15,0-1 0,0-21 16,0 21-16,0 1 0,0-22 0,0 21 15,0 1-15,0-1 0,0-21 0,0 21 16,0 1-16,0-1 0,0 22 16,0-22-16,0 0 0,0 1 0,0 20 15,0-21-15,0 1 0,0 20 16,21-20-16,-21-1 0,21 0 0,-21 1 16,0-1-16,0 21 0,0-20 0,0-1 15,0 0-15,0 1 0,0-22 16,0 21-16,0 1 0,0-22 0,0 0 15,0 0-15,0 0 0,0 0 16,0 1-16,-21-22 0,0 0 16,0 0-16,0 0 15,-1-22-15,1 1 0,21 0 16,-21 0-16,0-21 0,0 20 0,0-20 16,21 0-16,-22-1 0,22 1 0,-21 0 15,21-22-15,0 22 0,0-22 16,0-20-16,0 20 0,0 1 0,0-22 15,21 0-15,-21 22 0,22-22 16,-1 22-16,0-1 0,-21-20 16,21 20-16,0 1 0,0-1 0,1 1 15,-1 20-15,21 1 0,-21 0 0,0-1 16,1 22-16,-1 0 0,-21 0 16,21 0-16,0 21 0,0 0 15,-21 21-15,0 0 16,0 0-16,-21 0 15,0 0-15,0 1 0,0 20 16</inkml:trace>
  <inkml:trace contextRef="#ctx0" brushRef="#br0" timeOffset="47087.51">10753 10520 0,'21'0'15,"0"0"1,-42 0 78,0 0-79,-1 0-15,1 21 0,0-21 0,0 0 16,-21 0-16,20 21 0,1-21 15,0 0-15,0 0 0,0 21 16,-22-21-16,22 0 0,0 0 16,-21 22-16,21-22 0,-22 0 0,1 21 15,0 0-15,-1-21 0,1 21 0,-22-21 16,22 21-16,-21-21 0,-1 0 16,22 21-16,-1-21 0,-20 0 0,21 22 15,-1-22-15,1 0 0,0 0 16,20 21-16,-20-21 0,21 0 0,0 0 15,-22 21-15,22-21 0,0 0 16,0 0-16,0 0 0,0 0 0,-1 0 16,1 0-16,0 0 15,0 0 1,0 0 15,0 0 0,-1 21-15,22 0 0,-21-21-16,21 21 15,0 1-15,0-1 16,0 0-16,0 0 16,0 0-16,0 0 0,21-21 15,-21 22-15,0-1 0,0 21 16,0-21-16,22 0 0,-22 1 0,0 20 15,0-21-15,0 21 0,0 1 0,0-22 16,0 21-16,0 1 0,0-1 16,0-21-16,0 21 0,0 1 0,0-1 15,0 0-15,0 1 0,0-1 16,0 0-16,0 1 0,0-1 0,0 22 16,0-22-16,0 21 0,0-20 15,0-1-15,0 22 0,0-22 0,0 0 16,-22 1-16,22-1 0,0 0 0,0-21 15,0 22-15,-21-1 16,21-21-16,0 0 0,0 22 0,0-22 16,0 0-16,0 0 0,0 0 15,-21-21-15,21 22 16,0-44 31,0 1-16,0 0-15,0 0-1,0 0 1,0 0 0,0-1-1,21 1-15,-21 0 0,21 21 16</inkml:trace>
  <inkml:trace contextRef="#ctx0" brushRef="#br0" timeOffset="48095.04">10943 11515 0,'0'0'0,"-21"0"0,21 21 15,21-21 17,0 0-32,0 0 0,1 0 15,20 0-15,-21 0 0,21 0 0,-20 0 16,20 0-16,0 0 16,1 0-16,-1 0 0,0 0 0,22 0 15,-22-21-15,0 21 0,1 0 0,-1-21 16,0 21-16,1-22 0,-1 22 15,0 0-15,-20-21 0,-1 21 0,0 0 16,0 0-16,-21-21 0,21 21 16,-21-21-1,-21 21-15,0 0 0,0 0 16,0 0-16,-1 0 0,-20 0 16,21 0-16,0-21 0,0 21 0,-1 0 15,1 0-15,0 0 0,0 0 16,0 0-16,0 0 15,21-21 1,21 21 0,0 0-16,0 0 0,0 0 15,0 0-15,22 0 0,-22 0 16,21 0-16,-21 0 0,1 0 0,-1 0 16,0 21-16,0 0 0,-21 0 0,0 0 15,0 0-15,0 1 16,0-1-16,0 0 0,-21 0 0,0 0 15,0 0-15,-1 1 0,1-1 16,0-21-16,0 21 0,0 0 0,21 0 16,-21-21-16,-1 0 31,44 0-15,-1-21-16,0 0 15,0 21-15,0-42 0,0 20 16,22 1-16,-22 0 0</inkml:trace>
  <inkml:trace contextRef="#ctx0" brushRef="#br0" timeOffset="48515.93">12213 11345 0,'21'0'16,"0"22"-1,-21-1 1,22-21-16,-1 0 15,0 0-15,0 0 0,0 0 16,0 0-16,1-21 0,-1 21 0,0-22 16,0 1-16,0 0 0,0 21 15,1-21-15,-1 0 0,-21 0 0,21-1 16,-21 1-16,0 0 16,0 0-16,-21 21 15,0 0-15,-1 0 16,1 0-16,0 0 0,0 0 15,0 21-15,0 0 0,-22 0 16,22 1-16,0-1 0,-21 21 16,20-21-16,1 0 0,0 22 0,21-22 15,0 21-15,0-21 0,0 1 0,0-1 16,0 0-16,0 0 0,0 0 16,0 0-16,21-21 0,0 0 0,1 22 15,-1-22-15,21 0 0,-21 0 0,0 0 16,22 0-16,-22 0 0,0 0 15,0-22-15,0 1 0,22 21 0,-22-21 16,0 0-16,0 0 0,0 0 16,1-1-16</inkml:trace>
  <inkml:trace contextRef="#ctx0" brushRef="#br0" timeOffset="48808.76">12806 11155 0,'0'0'0,"-21"-21"0,-1 21 15,22 21 1,0 0 0,22 0-16,-1 0 0,0-21 0,-21 22 15,21-1-15,0 0 0,0 0 0,1 0 16,-1 0-16,0 1 0,0-22 16,0 21-16,0 0 0,1 0 15,-1-21-15,0 21 0,0-21 0,-21 21 16,21-21-16,-21 22 0,21-22 31,-21-22 0,0 1-31,0 0 16,0 0-16,0 0 0,0 0 16</inkml:trace>
  <inkml:trace contextRef="#ctx0" brushRef="#br0" timeOffset="49079.76">13144 11070 0,'0'0'0,"0"21"47,-21-21-47,21 22 0,-21-1 16,0 21-16,21-21 0,-21 0 16,0 22-16,-1-1 0,1-21 0,0 22 15,0-22-15,0 21 0,0 0 16,-1-20-16,1-1 0,0 0 0,0 0 15,21 0-15,0 0 0,0 1 16,0-1-16,21-21 47,0-21-47,0-1 16,1 1-16,-1 0 0,0 21 0,-21-21 15,42 0-15,-21 0 0</inkml:trace>
  <inkml:trace contextRef="#ctx0" brushRef="#br0" timeOffset="49380.06">13356 11134 0,'0'0'0,"21"0"0,-21-21 0,0 42 47,0 0-47,0 0 15,0 0-15,0 0 0,0 1 16,0-1-16,0 0 0,0 0 0,0 0 16,0 0-16,0 1 0,0-1 15,0 0-15,0 0 0,0 0 16,0 0-16,0-42 62,0 0-62,0 0 16,0 0-16,0 0 0,0-1 0</inkml:trace>
  <inkml:trace contextRef="#ctx0" brushRef="#br0" timeOffset="49579.95">13335 10986 0,'-21'0'15,"0"0"-15,21 21 47,21-21 0</inkml:trace>
  <inkml:trace contextRef="#ctx0" brushRef="#br0" timeOffset="50083.76">13568 11049 0,'21'0'16,"-21"-21"-1,-21 21 17,0 0-17,-1 21-15,1-21 0,21 21 16,-21 0-16,0-21 0,0 22 0,21-1 16,0 0-16,-21 0 0,-1 0 15,22 0-15,0 1 16,0-1-16,22-21 15,-1 0-15,0 21 16,0-21-16,0 0 0,0 0 0,1 21 16,-1-21-16,0 0 0,0 0 0,0 21 15,0-21-15,1 21 16,-1 1-16,-21-1 16,0 0-16,0 0 15,-21-21-15,-1 21 0,1-21 16,0 21-16,0-21 0,0 0 0,0 22 15,-1-22-15,1 0 0,0 0 16,0 0-16,21 21 0,-21-21 16,0 0-16,21-21 31,0-1-31,0 1 16,0 0-16,0 0 0,0 0 15,21 0-15,-21-1 0</inkml:trace>
  <inkml:trace contextRef="#ctx0" brushRef="#br0" timeOffset="50456.55">13525 10795 0,'0'0'0,"0"-21"0,0 0 0,0 0 16,0-22-16,22 22 0,-22 0 0,0 0 15,0 0 1,0 42 15,0 0-31,0 0 0,0 21 16,0-20-16,0 20 0,0 0 0,0-21 15,0 22-15,0-1 0,0 0 0,0 22 16,0-22-16,0 1 0,0-1 16,21 0-16,-21 1 0,0-1 0,0 0 15,0 1-15,21-22 0,-21 0 16,0 21-16,0-21 0,0 1 0,0-1 15,21-21-15,-21 21 0,21-21 32,0 0-17,1 0 1,-22-21-16,0 0 0,0-1 16,21 1-16,-21 0 0,0 0 15,0-21-15,21 20 0</inkml:trace>
  <inkml:trace contextRef="#ctx0" brushRef="#br0" timeOffset="50761.37">13462 11028 0,'21'0'31,"21"-21"-31,-20 21 15,-1-21-15,21 21 0,-21 0 0,22-22 16,-22 1-16,21 21 0,-21-21 0,22 21 16,-22 0-16,21-21 0,-21 21 15,0-21-15,1 21 0,-1 0 0,0 0 32,0 0-17,-42 0 32,0 0-47,0 0 0,21 21 16</inkml:trace>
  <inkml:trace contextRef="#ctx0" brushRef="#br0" timeOffset="58135.36">11218 12785 0,'0'-21'31,"0"-1"-15,0 1 0,0 0-16,0 0 15,0 0-15,0 0 31,-21 21-15,0 0-16,0 0 0,0 0 16,-1 21-1,1 0-15,0 0 0,0 0 0,0 22 16,0-22-16,21 21 0,0-21 16,-22 22-16,22-1 0,0 0 0,0-21 15,0 22-15,0-22 0,0 21 16,0-21-16,22 1 0,-1-1 0,-21 0 15,21 0-15,0 0 0,0 0 16,0-21-16,1 0 0,20 0 16,-21 0-16,0 0 0,0 0 0,1 0 15,20-21-15,-21 0 16,0 0-16,0 0 0,1 0 0,-1-1 0,0 1 16,0 0-16,0-21 15,0 21-15,1-22 0,-1 1 0,-21 21 16,0-22-16,0 1 0,21 0 15,-21-1-15,0 22 0,0-21 0,0 21 16,0-22-16,0 22 0,0 0 16,0 0-16,0 0 0,-21 0 0,21-1 15,-21 22 1,21 22 0,0-1-1,0 0-15,0 21 0,0-21 0,0 22 16,0-1-16,0-21 0,0 22 15,0-1-15,0 0 0,0 1 16,0-1-16,0 0 0,0 1 0,0-22 16,0 21-16,0-21 0,0 0 0,0 1 15,0-1-15,0 0 16,21-21 15,-21-21-31,0 0 16,21-1-16,-21 1 15,0-21-15,0 21 0,21 0 0,-21-1 16,21-20-16,-21 21 0,21 0 16,-21 0-16,22-1 0,-22 1 15,21 0-15,0 21 16,0 0-16,-21 21 16,21 0-16,-21 1 15,21-1-15,-21 0 0,0 0 16,0 0-16,0 0 0,0 1 0,0-1 15,0 0-15,22 0 0,-22 0 16,0 0-16,21 1 0,-21-1 0,0 0 16,21-21-16,0 21 15,0-21-15,0 0 16,1 0-16,-1 0 0,0-21 16,0 21-16,0-21 0,0 0 15,1 21-15,-1-22 0,0 1 0,-21 0 16,21 0-16,0 0 0,-21 0 15,21-1-15,-21 1 0,0 0 0,0-21 16,0 21-16,0-1 0,0 1 16,0 0-16,0 0 0,0 0 15,-21 21 1,21 21 0,0 0-16,-21 0 15,21 0-15,-21 1 0,21-1 0,0 0 16,0 0-16,0 0 0,0 0 15,0 22-15,0-22 0,0 0 16,0 0-16,0 0 0,21 1 16,0-1-16,0-21 0,1 0 0,-22 21 15,21-21-15,0 0 0,0 0 16,0 0-16,0 0 0,1 0 0,-1 0 16,0-21-16,0 0 15,0 21-15,0-22 0,-21 1 0,22 0 16,-1 21-16,-21-21 0,0 0 15,21 0-15,0-22 0,-21 22 0,21 0 16,-21 0-16,0-22 0,21 22 0,1 0 16,-22 0-16,0 0 15,21 0-15,0 21 0,0 0 32,0 0-32,-21 21 0,0 0 15,21 0 1,-21 0-16,22-21 15,-22-21 48,0 0-63,0 0 16,-22 0-1,1 21-15,21-22 0,-21 22 16,0 0-1,0 0-15,0 0 16,21 22-16,-22-1 0,1 0 16,21 0-16,-21 0 0,21 0 0,0 1 15,-21 20-15,21-21 0,0 0 16,0 0-16,0 22 0,0-22 0,0 0 16,0 0-16,0 0 0,0 1 0,21-22 15,0 21-15,-21 0 0,21-21 16,1 0-16,-1 21 0,0-21 15,0 0-15,0 0 16,0 0-16,1 0 0,-1-21 16,0 21-16,0-21 0,-21 0 15,21 21-15,0-22 0,-21 1 16,22 0-16,-22-21 0,21 21 0,0-1 16,-21-20-16,0 0 0,21-1 15,-21 1-15,21 0 0,0-1 0,-21 1 16,0 0-16,0-1 0,0 22 15,22-21-15,-22 0 0,0 20 0,0 1 16,0-21-16,0 21 0,0 0 16,0 42 15,0 0-15,0 0-16,0 0 0,0 22 0,0-22 15,0 21-15,0 0 0,0-20 0,0 20 16,0 0-16,0 1 0,0-1 15,0-21-15,0 21 0,0-20 0,0 20 16,0-21-16,0 0 0,0 0 16,0 1-16,0-1 0,-22 0 15,22-42 17,0 0-17,0-1 1,0 1-16,22 0 0,-22 0 0,21 0 15,-21 0-15,21-1 0,0 1 16,-21 0-16,21 0 0,0 21 0,-21-21 16,22 0-16,-1 21 0,0 0 15,0 0 1,0 0 0,-21 21-1,0 0-15,0 0 16,-21-21-16,0 0 0,0 0 15,21 21-15,-21-21 0,-1 0 16,1 0-16,0 0 0,0 21 16,0-21-16,0 0 0,-1 0 15,1 0-15,21 22 0,-21-22 16,21 21 0,-21-21-16,21 21 15,0 0-15,0 0 16,0 0-16,0 1 0,21-1 15,-21 0-15,21-21 0,-21 21 16,21 0-16,1 0 16,-1-21-16,-21 22 0,21-22 15,0 21-15,0-21 16,0 0-16,1 0 0,-1 0 16,0 0-16,0 0 0,0 0 15,0 0-15,1 0 0,-22-21 16,21-1-16,0 22 0,0-21 0,0 0 15,0 0-15,1 0 0,-1 0 16,0-22-16,-21 22 0,21 0 16,-21 0-16,0 0 0,0-1 0,21 1 15,-21 0-15,0 0 16,0 42 15,0 0-15,0 0-16,0 1 15,0-1-15,0 0 0,0 0 0,0 0 16,0 0-16,0 1 0,21-1 16,-21 0-16,22 0 15,-1 0-15,0-21 0,0 0 0,0 21 16,0-21-16,1 0 0,-1 0 16,0 0-16,0 0 0,0 0 0,0 0 15,22 0-15,-22 0 0,0-21 16,0 21-16,-21-21 0,21 21 15,1-21-15,-1 0 0,-21 0 16,21-1-16,-21 1 0,21 0 16,-21 0-16,0-21 0,0 20 0,0 1 15,21 0-15,-21 0 0,0 0 16,0 42 15,-21 0-15,21 0-16,0 0 0,0 1 15,0-1-15,0 0 0,-21-21 16,21 21-16,0 0 0,0 0 0,0 1 16,0-1-16,-21 0 15,21 0-15,0 0 16,0-42 31,0 0-47,0 0 15,21 0-15,-21-1 0,0 1 16,0 0-16,21 0 0,-21 0 16,0 0-16,0-1 0,0 1 15,0 0-15,21 0 0,-21 0 0,0 0 16,21 21-16,-21-22 0,22 22 31,-1 22-15,-21-1-16,0 0 0,0 0 15,0 0-15,21 0 0,-21 1 16,21-1-16,-21 0 0,0 0 0,21 0 16,-21 0-16,21 1 0,-21-1 15,22 0-15,-1-21 0,0 21 16,0 0-16,0-21 0,0 0 16,1 0-16,-1 0 0,0 0 15,21 0-15,-21 0 0,1 0 0,-1 0 16,21 0-16,-21-21 0,0 21 0,22-21 15,-22 0-15,0 0 16,0-1-16,0 1 0,1 0 0,-22 0 16,0-21-16,21 20 0,-21 1 15,0 0-15,0-21 0,0 21 0,0-1 16,0 1-16,0 0 0,0 0 0,-21 0 16,-1 21-1,1 0 1,0 21-16,0 0 15,21 0-15,0 0 0,-21 1 0,21-1 16,-21 0-16,21 0 0,0 0 16,0 0-16,0 1 0,0-1 15,0 0-15,21-21 0,0 0 16,0 0-16,0 0 16,0 0-16,1 0 0,-1 0 15,0-21-15,-21 0 0,21-1 16,-21 1-16,21 21 15,-21-21-15,0 0 0,0 0 16,0 0-16,0-1 16,0 1-1,0 42 17,0 1-32,0-1 0,0 0 15,0 0 1,0 0-16,0 0 0,0 22 0,0-22 15,-21 0-15,21 21 0,0-20 16,0 20-16,0-21 0,0 21 0,0 1 16,0-22-16,0 21 0,0 1 0,0-1 15,0 0-15,21 1 0,0-1 16,-21 0-16,22 1 0,-1-1 0,0 0 16,-21 22-16,21-22 0,0 0 0,0 1 15,-21 20-15,22-20 16,-22-1-16,21 0 0,-21 1 0,0-1 0,0-21 15,0 21-15,0 1 0,0-22 16,0 0-16,0 21 0,0-20 16,-21-1-16,-1-21 0,22 21 0,-21-21 15,0 0-15,0 0 16,0 0-16,0 0 0,-1-21 0,1 21 16,0-21-16,0-1 0,0-20 0,0 21 15,-1 0-15,1-22 0,0 1 16,0 0-16,21-1 0,0 1 15,0-21-15,0 20 0,0-20 0,0-1 0,21-20 16,0 20-16,-21 1 16,21-1-16,1 1 0,-1-1 0,0 1 15,0-1-15,0 1 0,0 20 16,1-20-16,-1 20 0,0 22 0,0-21 16,-21 21-16,21-22 0,0 43 0,1-21 15,-22 0-15,-22 21 47</inkml:trace>
  <inkml:trace contextRef="#ctx0" brushRef="#br0" timeOffset="58811.15">13187 12361 0,'0'22'31,"0"-1"-31,0 0 16,0 0 0,0 0-16,0 0 0,0 1 15,21-1-15,0-21 16,0 21-16,0-21 0,1 0 16,-1 0-16,0 0 15,0 0-15,0 0 16,-21-21-16,21 0 0,-21-1 15,0 1-15,0 0 16,0 0-16,0 0 0,-21 0 16,0-1-16,0 1 0,0 21 15,0 0-15,-1-21 0,1 21 16,0 0-16,0 21 16,0-21-16,21 21 15,0 1-15,0-1 0,-21-21 16,21 21-16,0 0 0,-22-21 15,22 21-15,0 0 0,0 1 16,0-1-16,-21-21 16,21 21-16,-21-21 15,21 21-15,0 0 0,-21 0 16,0 1 0</inkml:trace>
  <inkml:trace contextRef="#ctx0" brushRef="#br0" timeOffset="64170.99">9440 12869 0,'0'22'31,"0"-1"-15,0 0-16,0 0 15,0 21-15,0-20 0,0 20 0,21-21 16,-21 21-16,0 1 0,0-22 16,0 21-16,0-21 0,0 22 0,0-22 15,0 0-15,0 0 0,0 0 16,0 1-16,0-1 0,22-21 15,-1 0 17,-21-21-17,0-1-15,0 1 16</inkml:trace>
  <inkml:trace contextRef="#ctx0" brushRef="#br0" timeOffset="65144.26">9546 12954 0,'0'-21'16,"21"21"62,0 0-78,1 0 0,-1-21 16,0 21-16,0 0 0,0 0 0,0 0 15,22 0-15,-1 0 0,-21 0 16,22-21-16,-1 21 0,0 0 0,22 0 15,-22 0-15,0 0 0,1 0 16,-1-22-16,0 22 0,1 0 0,-1 0 16,-21 0-16,22 0 0,-1-21 15,-21 21-15,21 0 0,-20 0 16,-1 0-16,0 0 0,0-21 0,0 21 16,0 0-1,1 0-15,-1 0 31,0 0-31,0 21 32,-21 0-17,0 1 1,21-1-16,-21 0 16,0 0-16,0 0 0,0 0 15,0 1-15,0-1 0,0 0 16,0 0-16,21-21 0,-21 21 15,0 0-15,0 1 16,0-1-16,22 0 0,-22 0 16,0 0-1,0 0 1,-22-21 0,22 22-1,-21-22-15,0 0 0,0 0 16,0 0-16,0 21 0,-1-21 15,1 0-15,0 0 0,-21 0 16,21 21-16,-22-21 0,1 0 0,0 0 16,-22 21-16,22-21 0,-1 0 15,1 0-15,-21 21 0,20-21 0,1 0 16,0 0-16,-1 21 0,1-21 16,0 0-16,20 0 0,-20 22 0,21-22 15,-21 0-15,20 0 0,-20 0 0,21 21 16,0-21-16,0 0 0,-1 0 15,1 0-15,0 0 0,0 0 16,21 21-16,-21-21 16,42-21 77,0 21-93,-21-21 16,21 21-16,0-22 0,1 22 16,-1-21-16</inkml:trace>
  <inkml:trace contextRef="#ctx0" brushRef="#br0" timeOffset="67463">9927 12340 0,'-21'0'0,"0"0"15,0-21-15,-1 21 16,1 0-16,0 0 16,21-21-1,-21 21 1,0 0 0,21-21-1,21 21 79,0 0-94,0 0 16,0 0-1,1 21-15,-1 0 0,0-21 16,-21 21-16,21-21 0,0 21 15,0-21-15,-21 22 0,22-1 0,-1-21 16,0 21-16,-21 0 0,21-21 16,0 21-16,0 0 0,-21 1 0,22-22 15,-1 21-15,-21 0 0,21 0 16,0 0-16,0-21 0,-21 21 0,21 1 16,1-1-16,-1 0 0,-21 21 15,21-21-15,0 1 0,-21-1 0,21 0 16,0 0-16,1 0 0,-22 22 0,0-22 15,21 0-15,-21 0 16,21 0-16,0 0 0,-21 1 0,0-1 16,0 0-16,21 0 0,-21 0 15,21 0-15,-21 1 0,0-1 0,0 0 16,22 0-16,-22 0 0,0 0 16,21-21-16,-21 22 0,0-1 0,0 0 15,0 0-15,0 0 16,0 0-16,0 1 0,0-1 0,0 0 15,0 0-15,0 0 0,0 0 0,0 1 16,0-1-16,0 0 0,0 0 16,0 0-16,0 0 0,0 1 15,0-1-15,0 21 0,0-21 16,0 0-16,0 1 0,0-1 0,0 0 16,0 0-16,21 0 0,-21 0 15,21 1-15,-21-1 0,0 0 0,0 0 16,0 0-16,21 0 0,-21 1 0,21-1 15,-21 0-15,0 0 0,0 0 16,22 0-16,-22 1 0,21-22 0,0 21 16,-21 0-16,0 0 0,21 0 15,0 0-15,0 1 0,1-1 0,-22 0 16,21 0-16,0-21 0,0 21 16,0 0-16,0 1 0,1-22 0,-1 21 15,21-21-15,-21 0 0,22 21 16,-22-21-16,0 0 0,21 0 15,-21 0-15,22 0 0,-22 0 0,21 21 16,-21-21-16,1 0 0,20 0 0,-21 0 16,0 0-16,0 0 0,22 0 15,-22 0-15,0 0 0,0 0 0,0 0 16,1 0-16,-1 0 16,0-21-16,0 21 0,0 0 15,-21-21-15,21 21 0,-21-21 16,22 21-16,-22-22 15,0 1 1,0 0 0,0 0-16,-22 0 0,22 0 15,-21 21-15,0-22 16,0 22-16,21-21 16,-21 21-16,0-21 0,-1 21 0,1 0 31,42 0 47,1 0-78,-1 0 16,0 0-1,0 21-15,0-21 0,0 0 16,1 0-16,-1 0 15,0 0-15,-21 21 0,21-21 16,-21 22-16,21-22 0,0 0 16,-21 21-1,0 0 17,-21-21-32,0 0 0,0 21 15,0-21-15,0 21 0,-1-21 16,1 0-16,0 21 0,-21 1 0,21-22 15,-1 21-15,1-21 0,0 21 16,0 0-16,0-21 0,-22 21 0,22 0 16,0 1-16,0-22 0,0 21 15,0 0-15,-1-21 0,1 21 0,0 0 16,21 0-16,-21-21 0,0 22 16,0-22-16,21 21 0,-22-21 0,1 21 15,0-21 16,42-21 63,0 0-94,1 21 0,-1-22 0,-21 1 16</inkml:trace>
  <inkml:trace contextRef="#ctx0" brushRef="#br0" timeOffset="69451.62">12467 15198 0,'0'-21'31,"0"-1"-15,0 1-16,0 0 16,0 0-16,0 0 0,0 0 0,-21-1 15,21 1-15,-21 0 16,0 21-16,-1-21 0,22 0 0,-21 21 15,0 0-15,0-21 0,0 21 0,0 0 16,-1 0-16,1 0 0,0 0 16,0 0-16,0 21 0,0 0 0,-1 0 15,1 0-15,0 0 0,0 1 16,0 20-16,21 0 0,0-21 16,-21 22-16,21-1 0,0 0 0,0-20 0,0 20 15,0 0-15,0-21 16,0 1-16,21-1 0,-21 0 0,21 0 15,0 0-15,0-21 0,0 0 16,1 0-16,-1 0 16,0 0-16,0 0 0,-21-21 15,0 0-15,21 0 0,-21 0 16,21-1-16,-21 1 0,22 0 0,-22-21 16,0 21-16,0-22 0,0 22 15,0 0-15,0 0 0,21-22 0,-21 22 16,0 0-16,0 0 15,21 42 17,-21 0-32,21 0 15,-21 1-15,0-1 0,0 0 0,0 21 16,0-21-16,21 1 0,-21-1 0,21 21 16,-21-21-16,0 0 0,0 1 15,22-22-15,-1 21 0,-21 0 0,21-21 16,-21 21-16,21-21 15,0 0-15,0 0 0,1 0 16,-1 0-16,-21-21 0,21 0 0,0 21 16,-21-21-16,21-1 15,0-20-15,1 21 0,-22 0 0,21-22 16,-21 22-16,21-21 0,-21 0 16,0-1-16,0 22 0,0-21 0,0-1 15,0 22-15,0-21 0,0 21 0,0 0 16,0-1-16,0 1 0,0 0 15,0 42 17,0 0-32,0 1 0,0-1 15,0 21-15,0-21 0,0 22 16,0-1-16,0 0 0,0 1 0,0-1 16,0 0-16,0 1 0,0-1 15,0 0-15,0-21 0,0 1 16,21-1-16,0 0 0,-21 0 0,21-21 15,1 0-15,-1 0 0,0 0 16,0 0-16,0 0 0,0 0 0,1 0 16,-1-21-16,0 0 0,0 0 0,0-1 15,22-20-15,-22 21 0,0 0 16,0-22-16,-21 22 0,21-21 0,-21 0 16,21-1-16,-21 22 0,0-21 15,0-1-15,0 1 0,0 21 0,0-21 16,0 20-16,0-20 0,0 21 15,0 0-15,0 0 0,0 42 32,0 0-17,0 0-15,-21 21 0,21-20 16,0 20-16,-21 0 0,21 1 0,0-22 16,0 21-16,0 0 0,-21 1 15,21-1-15,0 0 0,0-20 0,0 20 16,0-21-16,0 0 0,0 0 0,0 1 15,21-1-15,0 0 0,0-21 16,1 21-16,-1-21 0,0 0 16,0 0-16,0 0 15,0 0-15,1-21 0,-22 0 0,21 0 16,0-1-16,0 1 0,0 0 0,0 0 16,-21 0-16,22 0 0,-22-1 15,21 1-15,-21 0 0,0 0 0,0-21 16,0 20-16,0 1 0,0 0 15,0 0 1,0 42 0,0 0-1,0 0-15,0 1 0,0 20 16,0-21-16,0 0 0,0 0 0,0 1 16,0-1-16,0 0 15,0 0-15,0 0 0,0 0 16,21-21-1,0 22-15,0-22 0,0 0 16,1-22-16,-1 1 16,0 0-16,-21 0 0,21 0 15,0 0-15,-21-22 0,0 22 16,0 0-16,0 0 0,0 0 16,0-1-16,0-20 0,0 21 15,0 0-15,0 0 0,0-1 0,0 1 16,-21 21-16,0 0 0,0 0 15,0 0 1,-1 21-16,1-21 0,21 22 16,0-1-16,-21 0 0,0 0 15,21 0-15,-21 0 0,21 1 16,0-1-16,0 0 0,21-21 31</inkml:trace>
  <inkml:trace contextRef="#ctx0" brushRef="#br0" timeOffset="70163.21">13843 15028 0,'0'0'0,"0"-21"0,0 42 46,0 1-46,0-1 16,-21 0-16,21 0 0,0 0 16,0 0-16,0 22 0,0-22 0,0 0 15,0 0-15,-21 0 0,21 1 16,0-1-16,0 0 0,0 0 16,21-21 15,0-21-16,0 21-15,-21-21 0,21 0 16,-21-1-16,0 1 0,21 0 16,1 0-16,-22 0 0,21 0 15,-21-1-15,21 1 0,0 21 16,-21-21-16,0 42 31,0 0-15,0 1-16,0-1 0,0 0 15,0 0-15,0 0 16,0 0-16,0 1 16,21-22-16,-21 21 0,21-21 0,1 0 15,-1 0-15,0 0 16,0 0-16,0 0 0,0 0 0,1 0 16,-1 0-16,0-21 0,0 21 15,0-22-15,-21 1 0,0 0 16,21 0-16,-21 0 0,0 0 15,0-1-15,0 1 0,-21 0 16,0 0-16,21 0 16,-21 0-16,0 21 0,0 0 15,21-22-15,21 22 32,0-21-17,0 21-15,0-21 16,0 21-16,1 0 0,-1-21 15,0 21 1,-21 21 15</inkml:trace>
  <inkml:trace contextRef="#ctx0" brushRef="#br0" timeOffset="71351.84">12996 16383 0,'0'0'0,"0"-21"16,0 0-16,0 0 15,0-1-15,0 1 16,0 0-1,-21 21-15,0 0 16,0 0-16,0 0 0,-1 0 0,1 0 16,0 21-16,0-21 15,0 21-15,0 1 0,-1-1 0,1 21 16,0-21-16,0 0 0,21 1 0,0-1 16,0 0-16,-21 0 0,21 0 15,0 0-15,0 1 0,0-1 16,21-21-16,0 0 15,0 0-15,0 0 0,1-21 0,-1 21 16,0-22-16,0 1 0,0 0 16,0 0-16,1 21 0,-1-21 0,0 0 15,-21-1-15,21 1 0,-21 0 0,21 21 16,-21-21-16,0 0 16,0 42 15,0 0-16,21 21-15,-21-20 0,0-1 0,22 21 16,-22 0-16,0 1 0,0-1 16,21 0-16,0 1 0,-21 20 0,0-20 15,21-1-15,0 21 0,-21-20 16,21 20-16,-21-20 0,0-1 0,0 0 16,0 22-16,0-22 0,0-21 15,0 22-15,0-1 0,0 0 0,0 1 16,0-22-16,0 21 0,-21-21 0,21 0 15,-21 1-15,0-1 0,0 0 16,0-21-16,-1 0 0,1 21 16,0-21-16,0 0 0,0 0 0,0-21 15,-22 0-15,22 0 0,0-1 16,0-20-16,0 21 0,-1-21 0,1-1 16,21 1-16,0 0 0,0-22 15,0 22-15,0-1 0,21-20 0,1-1 16,20 22-16,-21-21 0,21-1 0,1 22 15,-1-22-15,-21 1 0,22 20 16,-1-20-16,0 21 0,1-1 0,-1-20 16,0 42-16,-21-22 0,1 22 15,-1-21-15,0 42 0,-21-21 16,0 42 15,0 0-31,0 0 0,0 0 0,0 0 16,-21 1-16,21-1 0,0 0 15,0 0-15,0 0 0,0 0 0,0 1 16,21-1-16,0-21 0,0 21 16,0-21-16,1 0 15,-1 0-15,0 0 0,0 0 16,0-21-16,0 0 0,1-1 16,-1 1-16,-21 0 15,0 0-15,0 0 0,0 0 0,0-1 16,0-20-16,0 21 0,0 0 15,-21 0-15,-1-1 0,1 1 0,0 0 16,-21 21-16,21-21 0,-1 21 0,1 0 16,-21 0-16,21 0 0,0 0 15,-1 0-15,1 0 0,0 21 0,0-21 16,0 21-16,0 0 16,-1 1-16,1-1 15,21 0-15,-21-21 0,0 0 16,0 0-16</inkml:trace>
  <inkml:trace contextRef="#ctx0" brushRef="#br0" timeOffset="75243.63">466 11959 0,'0'0'0,"0"21"0,0 1 16,0-1 0,21-21-1,0 0-15,0 0 0,0-21 16,0 21-16,1-22 0,20 1 15,-21 0-15,0 0 0,0 0 16,1 0-16,-1-1 0,0 1 0,0 0 16,-21 0-16,21 0 0,-21 0 15,-21 21 1,0 0-16,-21 0 16,20 0-16,1 0 0,-21 0 15,21 21-15,-22 0 0,22 0 16,0 0-16,-21 0 0,21 1 15,21 20-15,0-21 0,0 21 0,0-20 16,0 20-16,0-21 0,0 0 16,0 0-16,21 1 0,0-1 15,21 0-15,-21-21 0,1 0 0,-1 0 16,21 0-16,-21 0 0,0 0 16,1 0-16,20 0 0,-42-21 15,21 21-15,0 0 0,-21-21 16,-21 21-1,0 0 1,0 0-16,0 0 0,-1 21 16,1 0-16,-21 0 0,21 0 0,0 0 15,21 1-15,-22-1 0,1 0 16,21 0-16,0 21 0,0-20 16,0 20-16,0-21 0,0 0 0,0 22 15,0-22-15,21 0 0,1-21 16,-1 21-16,0-21 0,0 0 15,0 0-15,22 0 0,-22 0 0,21 0 16,-21 0-16,0 0 0,22-21 16,-22 0-16,21 0 0,-21-1 15,1-20-15,20 21 0,-21 0 16,0-22-16,0 22 0,1 0 0,-22 0 16,0-21-16,0 20 0,0 1 15,0 0-15,0 0 0,0 0 16,0 42 15,0 0-15,0 0-16,0 0 0,0 1 15,0-1-15,0 21 0,0-21 16,0 0-16,0 1 0,0-1 16,0 0-16,-22 0 0,22 0 31,0-42 0,0 0-31,0 0 0,22-22 16,-22 22-16,0 0 0,21 0 15,0-21-15,0 20 0,-21-20 16,21 21-16,0 0 0,1 0 16,-22-1-16,21 1 0,0 21 15,0 0-15,0 0 16,-21 21-16,21 1 0,-21-1 15,22 0-15,-22 0 16,0 0-16,0 0 0,0 1 0,0 20 16,0-21-16,0 0 0,0 0 15,21-21-15,-21 22 0,21-1 16,0-21-16,0 0 0,0 0 16,1 0-16,-1 0 15,0 0-15,0-21 0,0-1 0,0 22 16,1-21-16,-1 0 0,-21 0 15,21-21-15,0 20 0,-21 1 0,0-21 16,21 0-16,-21-1 0,0 1 16,21 0-16,-21-1 0,0 1 0,0 0 15,0-1-15,0 1 16,0 0-16,0-1 0,0 1 0,0 21 16,0-22-16,0 22 0,0 0 15,0 0-15,0 42 31,0 0-31,0 0 0,0 22 16,0-22-16,0 21 0,0-21 0,0 22 16,0-1-16,0 0 0,0 1 15,0-1-15,0-21 0,0 22 16,0-1-16,0 0 0,0 1 0,0-22 16,0 21-16,0-21 0,0 0 15,0 1-15,22-1 0,-22 0 16,0 0-16,21 0 0,0-21 15,0 0-15,0 0 0,0 0 16,1-21-16,-1 21 16,0-21-16,-21 0 0,21 0 0,0-1 15,0 1-15,1 0 0,-22-21 16,21 21-16,-21-1 0,21 1 0,-21-21 16,0 21-16,0 0 15,0-1-15,0 1 0,-21 21 31,0 0-31,21 21 16,0 1-16,-22-1 0,22 0 16,-21-21-16,21 21 0,0 0 0,0 0 15,0 1-15,0-1 16,21 0 0,1-21-16,-1 21 0,0-21 15,0 21-15,0-21 16,0 0-16,-21 21 0,22-21 15,-1 0-15,0 0 16,0 0-16,0 0 16,0 0-1,1 0-15,-1 0 0,0-21 16,0 0-16,0 0 16,0 0-16,-21 0 0,22-1 15,-1 1-15,-21 0 0,21 0 16,-21 0-16,0 0 0,0-1 0,21 1 15,-21 0-15,0 0 16,0 42 15,0 0-31,0 0 16,0 1-16,0-1 16,0 0-16,0 0 15,0 0-15,0 0 0,0 1 16,21-22-16,-21 21 15,21-21-15,1 0 16,-1 0-16,0 0 0,0-21 16,0 21-16,0-22 0,1 1 15,-22 0-15,21 0 0,0 0 16,-21 0-16,0-1 0,0 1 16,0 0-16,0 0 15,0 0-15,0 0 0,0-1 16,0 44 31,0-1-47,0 0 0,0 0 15,0 0-15,0 22 16,0-22-16,0 0 0,0 21 0,0-21 16,0 22-16,21-22 0,-21 21 15,21 1-15,0-22 0,-21 21 0,22 0 16,-1 1-16,-21-1 0,21 0 15,0 1-15,-21-1 0,21 0 0,-21 1 16,0-1-16,21-21 0,-21 22 16,22-1-16,-22-21 0,0 21 0,0-20 15,0-1-15,0 0 0,0 0 16,0 0-16,0 0 0,0 1 16,0-1-16,-22-21 0,1 0 15,0 0-15,0 0 16,0 0-16,0-21 0,-1-1 15,22 1-15,0 0 0,0-21 16,0-1-16,0 22 0,0-21 0,0 0 16,0-1-16,0 1 0,0 21 15,0-22-15,22 1 0,-1 0 0,-21 21 16,21-22-16,-21 1 0,21 21 0,-21 0 16,0-22-16,0 22 0,0 0 15,0-21-15,0 20 0,0 1 16,0 0-16,0-21 0,0 21 15,-21-1-15,0-20 0,0 21 0,21-21 16</inkml:trace>
  <inkml:trace contextRef="#ctx0" brushRef="#br0" timeOffset="75588.42">1418 11642 0,'21'0'16,"0"0"-16,1 0 0,20 0 15,-21-21-15,21-1 0,1 22 0,-1-21 16,0 0-16,22 0 0,-22 0 15,1 0-15,-22-1 0,21 1 0,0 0 16,-20 0-16,-1 21 0,0-21 16,0 21-16,-21 21 47,0 0-47,0 0 0,0 0 15,0 1-15,0-1 0,0 21 0,0-21 16</inkml:trace>
  <inkml:trace contextRef="#ctx0" brushRef="#br0" timeOffset="80936.96">18500 1164 0,'0'0'0,"-22"0"0,1 0 0,0 0 15,0 0-15,-21-21 0,20 21 16,1 0-16,0 0 0,0 0 16,0 0-16,42 0 31,21 0-31,1 0 0,-1 0 16,21-21-16,1 21 0,21 0 0,-22 0 15,22 0-15,-22-21 0,1 21 16,20-21-16,-20 21 0,21 0 15,-22 0-15,1 0 0,-1-22 16,1 22-16,-22 0 0,0 0 16,-21 0-16,22 0 0,-43 22 15,0-1-15,-21 0 16,-1-21-16,1 21 0,-21-21 16,21 0-16</inkml:trace>
  <inkml:trace contextRef="#ctx0" brushRef="#br0" timeOffset="81327.73">19008 1185 0,'-22'0'16,"22"22"-16,-21-1 16,21 0-16,0 0 15,0 0-15,0 0 16,0 1-16,0 20 0,0-21 0,0 21 15,0-20-15,21 20 0,1 0 16,-22 1-16,21-1 0,-21 21 0,21-20 16,0-1-16,-21 22 0,0-22 15,21 0-15,-21 1 0,21 20 0,-21-21 16,0 1-16,0-1 0,0 0 16,0 1-16,0-1 0,-21-21 15,0 22-15,-21-1 0,21-21 0,-1 0 16,-20 0-16,21 1 0,-21-22 15,20 0-15,-20 0 0,0 0 0,21 0 16,-1 0-16,-20-22 0,21 1 16,0-21-16,-22 21 0,22 0 0,0-1 15,0 1-15,0 0 0,0 0 16,-1 0-16,22 0 0,0-1 0,0 1 16,0 0-16,22 0 15</inkml:trace>
  <inkml:trace contextRef="#ctx0" brushRef="#br0" timeOffset="81835.98">19770 1842 0,'-22'0'16,"1"-22"-16,0 22 15,0 0 1,0 0-16,21 22 0,-21-22 0,21 21 16,0 0-16,0 0 0,-22 21 15,22-20-15,0 20 0,0-21 0,-21 21 16,21 1-16,0-22 0,0 21 15,0-21-15,0 22 0,0-22 0,21 0 16,1 21-16,-1-20 0,0-1 16,0-21-16,0 0 0,22 0 0,-22 0 15,21 0-15,-21 0 0,22 0 0,-1-21 16,-21-1-16,21 1 16,1 0-16,-22 0 0,21-21 0,-42 20 15,21 1-15,-21 0 0,0-21 16,0 21-16,0-22 0,-21 22 0,0-21 15,0-1-15,0 22 0,-22-21 16,22 21-16,-21 0 0,0-1 0,20 22 16,-20 0-16,0 0 0,21 0 15,-22 0-15,22 0 0,0 0 0,0 22 16,0-1-16,21 0 16,0 0-16,0 0 0,21-21 15,0 0-15,21 0 0,1 0 16</inkml:trace>
  <inkml:trace contextRef="#ctx0" brushRef="#br0" timeOffset="84238.64">20278 1376 0,'0'0'0,"0"-21"0,0-22 16,0 22-1,0 0-15,-22 0 0,22 0 16,-21 0-16,21-1 16,0 44 15,0-1-31,0 21 0,0 0 16,0 1-16,0-1 0,0 22 15,21-1-15,1 1 0,-1-1 0,0 1 16,-21-1-16,0-21 0,21 22 15,-21-1-15,0-20 0,0-1 0,0 0 16,0 1-16,0-1 0,0-21 16,0 22-16,0-22 0,0 0 0,-21 0 15,21 0-15,0-42 32,0 0-17,0 0-15,0 0 0,0-22 0,0 22 16,0 0-16,0-21 15,0-1-15,0 22 0,21-21 0,0 21 16,0-22-16,-21 22 0,22 0 16,-22 0-16,21 0 0,0 21 0,0 0 15,0 0 1,0 21-16,-21 0 0,22 0 0,-1 0 16,-21 0-16,0 22 0,21-22 0,-21 0 15,21 0-15,0 22 0,-21-22 16,21 0-16,1 0 0,-1 0 0,0 0 15,0-21-15,0 22 0,0-1 16,22-21-16,-22 0 0,21 0 0,-21 0 16,22 0-16,-1 0 0,-21 0 15,22 0-15,-22 0 0,21-21 16,-21-1-16,22 22 0,-22-21 16,0 0-16,0-21 0,0 21 0,0-1 15,1-20-15,-22 21 0,0-21 16,0 20-16,0 1 0,0-21 0,0 21 15,0 0-15,0 42 32,-22-21-32,22 21 15,0 0-15,-21 0 0,21 22 0,-21-22 16,21 0-16,0 21 0,0-21 0,0 1 16,-21-1-16,21 0 0,-21 21 15,21-21-15,-21-21 0,21 22 16,0-1-16,0 0 15,0-42 17,0 0-32,0-1 15,0 1-15,0 0 0,0 0 16,0 0-16,21-22 0,0 22 0,-21-21 16,21 21-16,-21-22 0,21 22 15,0 0-15,-21 0 0,22 0 16,-22 0-16,21 21 0,0 0 0,0 0 15,0 0-15,-21 21 16,0 0-16,21 0 0,-21 0 16,22 0-16,-22 1 0,0 20 15,0-21-15,0 21 0,0-20 0,0-1 16,0 0-16,0 21 0,0-21 16,0 1-16,0-1 0,0 0 15,0 0 1,21-42-1,0 0 1,0 0-16,-21-1 16,21 1-16,0-21 0,1 21 15,-1 0-15,-21-22 0,21 22 16,0-21-16,0 21 0,0-22 0,1 22 16,-1 0-16,0 0 0,0 0 15,0-1-15,0 22 0,1 0 0,-1 0 16,0 0-1,-21 22-15,0-1 0,0 0 0,21 0 16,-21 21-16,0-20 0,0-1 16,0 21-16,0-21 0,0 0 0,0 22 15,21-22-15,-21 0 0,0 0 16,0 22-16,21-22 0,1-21 16,-22 21-16,21 0 0,0 0 0,0-21 15,0 0-15,0 0 16,1 0-16,-1 0 0,0 0 0,0 0 15,0-21-15,0 21 0,-21-21 16,22 21-16,-1-21 0,0 0 0,-21-1 16,21 1-16,-21 0 15,21 0-15,-21 0 0,21 21 0,-21-21 16,0-1-16,0 1 0,0 0 16,22 0-16,-22 0 0,0 0 15,0-1 1,0 1-1,0 0-15,0 0 16,0 0 0,0 0-1,-22 42 63,22 0-46,0 0 93,0 0-125,0 0 0,0 1 15,0-1-15,-21 0 0,21 21 0,0-21 16,-21 1-16,21-1 0,0 0 16,0 0-16,0 0 0,0 0 0,0 1 15,0-1 1,0 0-16,21-21 0,-21 21 15,21-21-15,1 0 0,-1 0 16,0 0-16,21 0 0,-21 0 0,1 0 16,-1-21-16,0 0 0,21 21 0,-21-21 15,1-1-15,-1 1 0,0 0 16,0 0-16,-21 0 0,21-22 0,0 22 16,-21 0-16,0 0 0,0 0 15,0 0-15,22-1 0,-22 1 16,0 0-1,0 42 1,0 0 0,-22 1-16,22-1 0,0 0 15,0 0-15,0 0 0,0 22 16,0-22-16,0 0 0,0 21 0,0-21 16,-21 22-16,21-1 0,0 0 0,-21 1 15,21-1-15,-21 0 0,21 1 16,0-1-16,-21 22 0,0-22 0,-1 21 15,22 1-15,0-1 0,0 1 16,0-1-16,-21 1 0,21-1 16,0 1-16,-21 21 0,21-22 0,-21-21 15,21 22-15,0-22 0,-21 22 16,21-22-16,-21-21 0,21 22 0,0-22 16,-22-21-16,1 21 0,0-21 15,0 0-15,0 0 16,0-21-16,-1 0 0,1-1 0,0 1 15,0 0-15,0-21 0,-22-1 16,22 1-16,0 0 0,21-22 0,0 22 16,0-22-16,0 1 0,0-1 0,21 1 15,0-1-15,22 1 0,-1-22 16,0 1-16,1 20 0,-1-21 16,22 1-16,-22 20 0,21-20 0,1 20 15,-1 1-15,1 20 0,-1-20 16,1 20-16,-1-20 0,1 21 15,-22-1-15,22 1 0</inkml:trace>
  <inkml:trace contextRef="#ctx0" brushRef="#br0" timeOffset="85248.09">20955 1842 0,'0'-22'16,"0"1"0,-21 21-16,0 0 31,21 21-31,0 1 0,0-1 15,0 0-15,0 0 0,0 21 0,0-20 16,0-1-16,0 21 0,0-21 16,0 0-16,0 22 0,0-22 15,0 0-15,0 0 0,0 0 16,0 1-16,0-44 47,0 1-32,0 0-15,0 0 0,0 0 16,21 0-16,-21-22 0,21 22 0,0 0 16,-21-21-16,21-1 0,0 22 15,-21 0-15,22-21 0,-1 20 0,0 22 16,0 0 0,0 0-16,-21 22 0,0 20 15,21-21-15,-21 21 0,0-20 16,0 20-16,0 0 0,0 1 0,0-22 15,0 0-15,0 21 0,22-21 16,-22 1-16</inkml:trace>
  <inkml:trace contextRef="#ctx0" brushRef="#br0" timeOffset="85723.61">23622 974 0,'0'-21'0,"0"42"0,-21-64 16,21 1-16,-21 21 0,21 0 16,-22 42-1,22 0-15,-21 0 0,21 22 16,-21-1-16,21 21 0,0-20 0,0 20 15,0 1-15,0-1 0,0 1 16,0-1-16,-21 1 0,21-1 0,-21 1 16,21-1-16,0-20 0,0 20 15,0-21-15,0 1 0,0-22 0,0 21 16,0-21-16,0 1 0,0-1 16,0 0-16,0-42 31</inkml:trace>
  <inkml:trace contextRef="#ctx0" brushRef="#br0" timeOffset="86292.28">23326 1397 0,'0'0'0,"-22"-42"0,1-1 16,21 1-16,0 0 0,-21-1 0,21 22 15,0-21-15,0 21 0,0-22 16,21 22-16,-21 0 0,21 21 15,1 0-15,20 0 0,-21 0 0,21 0 16,-20 21-16,41 0 16,-21 1-16,1 20 0,-1 0 0,0 22 15,1-22-15,-1 0 0,0 22 16,1-22-16,-22 1 0,0 20 0,0-21 16,0 1-16,-21-1 0,0 22 0,0-43 15,0 21-15,0 0 0,0-20 16,0-1-16,0 0 0,0 0 0,0 0 15,0-42 17,0 0-32,0 0 0,0 0 15,0-1-15,0-20 0,0 0 16,0-1-16,0 1 0,0-21 16,22 20-16,-1-20 0,0 20 0,0-20 15,0-1-15,22 1 0,-22 21 16,0-22-16,0 22 0,0-1 0,0 22 15,1 0-15,-1 0 0,0 21 16,0 0-16,0 21 0,-21 21 0,0-20 16,21 20-16,-21 21 0,0-20 15,0 20-15,0-20 0,0 20 0,0 1 16,0-1-16,-21 1 0,0-1 16,0 1-16,0-1 0,0-21 0,21 1 15,-22-1-15,1 0 16,0 1-16,0-22 0,21 21 0,0-21 15,0 1-15,0-1 0,21-21 32,0 0-32,0 0 0,1 0 0,20 0 15,0-21-15,-21 21 0,22-22 16</inkml:trace>
  <inkml:trace contextRef="#ctx0" brushRef="#br0" timeOffset="87335.19">24850 1842 0,'42'-64'16,"-84"128"-16,84-149 0,-42 64 0,0 0 0,0-1 16,0 1-16,0 0 0,0 0 15,0 0-15,-21 21 0,0 0 16,-1 0-16,1 21 16,0 0-16,0 0 0,0 22 0,0-22 15,-1 21-15,1 0 0,0-20 16,0 20-16,21-21 0,0 21 0,0-20 15,0-1-15,0 0 0,0 0 16,0 0-16,0 0 0,21-21 16,0 0-16,0 0 15,1 0-15,-1 0 0,0 0 16,0-21-16,0 0 0,0 21 0,1-21 16,-1 0-16,-21-22 0,21 22 15,0 0-15,-21-21 0,0 21 0,21-22 16,-21 22-16,21-21 0,-21 21 15,0-1-15,0 1 0,0 42 32,0 1-32,0 20 0,0-21 15,0 0-15,0 0 0,0 22 16,0-22-16,0 0 0,0 0 0,0 0 16,0 1-16,22-1 0,-1 0 15,0-21-15,-21 21 0,21-21 16,0 0-16,0 21 0,1-21 15,-1 0-15,0 0 0,0 0 0,0 0 16,0 0-16,1-21 0,-1 0 16,0 0-16,0 0 0,-21-1 15,21-20-15,0 21 0,-21-21 0,22-1 16,-22 1-16,21 0 0,-21-22 16,0 22-16,0-22 0,21 22 0,-21-22 15,0 1-15,0 21 16,0-1-16,0-20 0,0 42 0,0-22 15,0 22-15,0 0 0,-21 21 16,21 21 0,0 0-16,0 0 0,0 22 15,0-1-15,0 0 0,0-20 0,0 41 16,0-21-16,0 1 0,0-1 16,0 22-16,0-22 0,-21 0 0,21 22 15,0-22-15,0 0 0,0 1 16,0-1-16,0-21 0,0 22 0,0-22 15,0 0-15,0 0 0,0 0 16,0 0-16,21-21 0,0 0 0,0 22 16,0-22-16,22 0 15,-22 0-15,0 0 0,0-22 0,0 1 16,0 0-16,1 0 16,-1 0-16,0 0 0,0-1 0,0-20 15,0 0-15,-21-1 0,22 1 0,-1-21 16,-21 20-16,0-20 0,0-1 15,21 22-15,-21-22 0,0 1 0,21-1 16,-21 1-16,0-1 0,0 1 16,0 21-16,0-1 0,0 22 0,0 0 15,0 0-15,-21 42 16,0 0-16,0 21 16,-1 1-16,1 20 0,21 1 15,-21-1-15,0 1 0,21-1 0,0 1 0,-21-1 16,0 22-16,21-22 15,-22-20-15,22 20 0,-21 1 0,21-22 16,0 0-16,0 1 0,0-1 16,0-21-16,0 22 0,0-22 0,0 0 15,0 0-15,0 0 0,21 0 16,1 1-16,-1-22 0,0 0 0,0 21 16,0-21-16,0 0 0,1 0 0,-1 0 15,0 0-15,0 0 0</inkml:trace>
  <inkml:trace contextRef="#ctx0" brushRef="#br0" timeOffset="88403.81">20024 5376 0,'0'-42'15,"0"84"-15,0-105 0,0 42 16,0 0-16,0-1 0,0 1 0,0 0 15,0 0-15,0 0 0,-22 21 16,22-21-16,-21 21 0,0 0 31,21 21-15,-21 0-16,21 0 0,-21 21 16,21 1-16,0-1 0,0 0 0,0 22 15,0-1-15,0 22 0,0-21 0,0 20 16,0 1-16,0 0 0,0-22 15,0 43-15,0-21 0,0 20 0,0-20 16,0 21-16,0 0 0,21 0 16,-21-1-16,21 1 0,-21 21 0,0-21 15,0 0-15,21 0 0,-21 0 0,21-1 16,-21-20-16,22 21 0,-22 0 16,0 0-16,0-1 0,0 1 15,0 0-15,0 21 0,0-21 0,0 0 16,0 21-16,0-21 0,0-1 15,-22 1-15,22 21 0,0-21 0,-21 0 16,21 0-16,0 0 0,0-1 0,0-20 16,0 0-16,0 21 0,0-43 15,21 22-15,-21-1 0,0-20 0,0-1 16,22 1-16,-22-1 0,0-20 0,21-1 16,-21 0-16,0 1 0,0-22 15,0 0-15,0 0 0,0-42 31,0 0-31,0 0 16,-21-22-16,21 1 0,-22 0 16,22-1-16,0-20 0,-21-1 0,21-20 15,-21-1-15</inkml:trace>
  <inkml:trace contextRef="#ctx0" brushRef="#br0" timeOffset="90792.56">19897 5207 0,'0'0'0,"21"-21"0,-21 0 15,21 0-15,-21-1 0,21 22 0,-21-21 16,21 0-1,-21 0-15,21 21 16,1 0 109,-1 0-125,0 0 0,0 0 0,0 0 16,0 0-16,22 0 0,20 0 15,-20 0-15,20 0 0,1 0 16,20-21-16,-20 21 0,20 0 16,22 0-16,-21-21 0,21 21 0,0-22 15,21 22-15,0-21 0,0 0 16,0 21-16,0-21 0,0 21 0,21-21 15,-21 21-15,21-21 0,0-1 16,0 22-16,0-21 0,1 0 0,-1 21 16,-21-21-16,21 21 0,-21-21 15,21 21-15,-21 0 0,0 0 0,0-21 16,21 21-16,-21 0 0,0 0 16,-21 0-16,21 0 0,0 0 0,-21 0 15,0-22-15,-22 22 0,1 0 16,-21 0-16,-1 0 0,-21 0 15,22 0-15,-43-21 0,21 21 0,-20 0 16,20 0-16,-21 0 0,0 0 16,0 0-16,1 0 0,-22-21 0,21 21 15,0 0-15,0 0 0,0 0 16,0 0-16,1 0 0,-1 0 0,0 0 16,21 0-16,-21 0 0,1 0 15,-1 0-15,21 0 0,-21 0 0,22 0 16,-22 0-16,21 0 0,-21 0 15,22 0-15,-22 0 0,0 0 16,21 0-16,-21 0 0,1 0 0,-1 0 16,0 0-1,0 21-15,-21 0 16,0 1-16,0-1 0,0 0 16,0 0-16,-21 21 0,21-20 0,-21 20 15,0 0-15,21 1 0,-22-1 16,22 21-16,0-20 0,0 20 0,0 1 15,0-1-15,0 1 0,0-1 16,0 22-16,0-22 0,0 22 0,0 0 16,0-1-16,22 1 0,-1 21 15,0-21-15,-21 20 0,21-20 16,0 21-16,-21 0 0,21 0 0,1-1 16,-22 1-16,21 0 0,0 21 15,-21 0-15,21 0 0,0-21 0,-21 21 16,21 0-16,1 0 0,-22-21 15,21 21-15,0 0 0,-21 0 0,21 0 16,0-21-16,0 21 0,1 0 0,-1 0 16,0-22-16,-21 22 0,42-21 15,-21 21-15,1-21 0,-1 0 0,0 21 16,0-42-16,0 20 0,0 1 16,1-21-16,-1 21 0,0-22 15,0 1-15,0 0 0,0-1 0,1-20 16,-1 21-16,0-22 0,-21 1 0,0-22 15,21 21-15,-21-20 0,21 20 16,-21-20-16,0-1 0,0 0 0,0 1 16,0-22-16,-21 21 0,0-21 15,21 0-15,-21 1 0,0-1 0,-1-21 16,1 21-16,-21 0 0,21-21 0,0 0 16,-1 0-16,1 0 0,-21 21 15,21-21-15,0 0 0,-22 0 0,22 0 16,0 0-16,-21 0 0,20 0 15,-20 0-15,0 0 0,21 21 16,-22-21-16,1 0 0,0 0 0,-1 0 16,-20 0-16,20 0 0,-20 0 0,21 0 15,-22 0-15,1 0 0,-1 22 16,1-22-16,-1 0 0,-21 0 0,1 0 16,-1 0-16,0 0 0,1 0 0,-22 21 15,0-21-15,0 0 0,0 0 16,1 0-16,20 0 0,-21 0 0,0 0 15,0 0-15,1 0 0,-1 0 0,0 0 16,0 0-16,0 0 0,22 21 16,-22-21-16,21 0 0,-21 0 15,22 0-15,-22 0 0,0 0 0,0 0 16,0 0-16,0 21 0,1-21 16,-1 0-16,0 0 0,21 0 0,-21 0 15,22 0-15,-1 0 0,-21 0 16,22 0-16,-1 0 0,0 0 0,22 0 15,-22 0-15,0 0 0,22 0 0,-1 0 16,1 0-16,-22 0 0,22 0 16,-1 0-16,1 0 0,-1 0 0,1 0 15,-1 0-15,1 0 0,-1 0 0,1 0 16,20 0-16,1 0 0,-21 0 16,41 0-16,-20 0 0,0-21 15,21 21-15,-1 0 0,1 0 0,0 0 16,0-21-16,0 21 15,0 0-15,-1 0 32,22-21-17,0-1 1,-21 22 0,21-21-1,-21 21 1,0 0-1,21-21-15,-21 21 16,0 0 0,-1-21-1,22 0 1,-21 21 0,0 0-1,21-21 1,-21 21-16,0 0 15,21-22-15,-21 22 16,21-21-16,-22 21 0,1 0 16,21-21-16,-21 0 15,0 21-15,0 0 16,0 0-16,-1 0 16,22-21-16,-21 21 0,0-21 0,0 21 15,0 0 1,0-22-16,21 1 31,0 0-15,0 0-16,0 0 0,0 0 15,0-1-15,0 1 0,0 0 16,0 0-16,0-21 0,0 20 16,0-20-16,0 21 0,0-21 0,0-1 0,0 22 15,0-21-15,0-1 16,0 1-16,0 0 0,0-1 0,0 1 15,0 0-15,0 21 0,0-22 16,0 1-16,0 0 0,0 20 0,0-20 16,0 21-16,21 0 0,0 0 0,0-1 15,0-20-15,0 21 0,1 21 16</inkml:trace>
  <inkml:trace contextRef="#ctx0" brushRef="#br0" timeOffset="91875.97">20002 9504 0,'0'0'0,"0"-21"16,22 21 62,-1 0-63,0 0-15,0 0 0,21-21 0,-20 21 16,20 0-16,0 0 0,1 0 16,20 0-16,1-22 0,-22 22 15,21 0-15,1 0 0,-1 0 0,22 0 16,-21-21-16,-1 21 0,1 0 0,-1 0 15,1 0-15,-22 0 0,21-21 16,1 21-16,-1 0 0,-20 0 16,20 0-16,-20 0 0,-1 0 0,0-21 15,1 21-15,-1 0 0,-21 0 16,0 0-16,0 0 0,1 0 0,-1 0 16,0 0-16,0 0 15,-21 21 32,0 0-47,0 0 16,0 1-16,0 20 15,0-21-15,0 0 0,-21 22 16,21-22-16,0 21 0,-21 0 0,21 1 16,0-1-16,0 0 0,0 1 15,0 20-15,0-20 0,0-1 0,0 0 16,0 22-16,0-22 0,0 0 0,0 22 15,0-22-15,0 22 0,0-22 16,0 22-16,0-22 0,0 21 0,0-20 16,0 20-16,0-20 0,0 20 15,0-21-15,0 1 0,0-1 0,0 0 16,0 1-16,0-1 0,0 0 0,0 1 16,0-1-16,0 0 0,0-20 15,0 20-15,0-21 0,0 0 16,0 0-16,0 1 0,0-1 0,0 0 15,0 0-15,0 0 0,0 0 16,0 1-16,0-1 16,0 0-1,0 0-15,0-42 47,0 0-31,0 0-16,0-1 15,0 1-15,0 0 0,0 0 0,-21-21 16,-1 20-16,22-20 0</inkml:trace>
  <inkml:trace contextRef="#ctx0" brushRef="#br0" timeOffset="92522.78">19791 9567 0,'0'-21'15,"0"42"48,0 1-63,0-1 16,0 21-16,0 0 0,0 1 0,0 20 15,0 1-15,0-1 0,0 1 16,0-1-16,0 22 0,21-22 0,-21 22 15,21 0-15,-21-1 0,0 1 16,21-21-16,0 20 0,-21 1 16,0-22-16,0 1 0,22 21 0,-22-22 15,0 1-15,21-1 0,-21 1 0,0-1 16,0-21-16,0 1 0,0-1 16,0 0-16,0 1 0,0-22 0,0 0 15,0 0-15,0 0 0,0 1 0,0-44 31,0 1-15,0 0-16,-21 0 0,-1 0 0,22-22 16,-21 22-16,0-21 0</inkml:trace>
  <inkml:trace contextRef="#ctx0" brushRef="#br0" timeOffset="94831.24">17632 9948 0,'0'0'0,"-21"0"16,-1 0-16,1 22 0,0-22 15,0 0-15,21 21 0,-21-21 16,42 0 15,0 0-15,0-21-16,22-1 16,-22 1-16,0 0 0,0 21 0,0-21 15,0 0-15,-21 0 0,0-1 16,0 1-1,-21 21-15,0 0 16,0 0-16,-21 0 0,-1 21 16,22 1-16,-21-22 0,-1 21 0,1 0 15,0 0-15,21 21 0,-22-20 16,22-1-16,0 21 0,0-21 16,21 0-16,0 22 0,0-22 0,0 0 15,0 21-15,21-20 0,0-1 16,0 0-16,0 0 0,1 0 0,20-21 15,-21 21-15,21-21 0,-20 0 16,20 0-16,-21 0 0,21 0 0,-20 0 16,-1 0-16,0 0 0,-21-21 15,-21 21 17,0 0-32,-1 0 0,1 0 15,0 0-15,0 0 0,-21 0 16,20 21-16,1 1 0,0-1 0,0 0 15,0 0-15,21 0 0,-21 0 16,21 22-16,0-22 0,0 0 0,0 21 16,0-20-16,0-1 0,0 0 0,21 0 15,0 0-15,0 0 0,0-21 16,-21 22-16,21-22 0,1 0 0,-1 0 16,0 0-16,0 0 0,0 0 15,0-22-15,1 1 0,-1 0 0,0 0 16,0 0-16,0-22 0,0 22 15,1 0-15,-1-21 0,0 21 16,0-1-16,-21-20 0,0 21 0,21 0 16,-21 0-16,0-1 0,0 1 15,21 0-15,-21 0 0,0 42 32,0 0-17,0 0-15,0 1 0,0 20 0,0-21 16,0 0-16,0 22 0,0-22 0,0 0 15,0 0-15,0 21 0,0-20 16,0-1-16,0 0 0,0 0 16,0-42 15,0 0-31,0 0 16,22-22-16,-22 22 15,21 0-15,-21-21 0,0-1 0,21 22 16,-21-21-16,21-1 0,-21 1 0,0 21 15,21-21-15,0 20 0,-21 1 16,22 21-16,-1 0 16,0 0-16,-21 21 15,0 1-15,21-1 0,-21 0 16,0 0-16,0 0 0,0 22 0,0-22 16,0 21-16,0-21 15,0 0-15,0 22 0,0-22 0,0 0 16,0 0-16,0 0 0,21 1 15,0-22-15,1 0 16,-1 0-16,0 0 0,0-22 16,0 1-16,0 0 0,1 0 15,-1 0-15,0 0 0,0-22 0,0 22 16,0-21-16,1 21 0,-1-22 0,-21 1 16,0 0-16,21-1 15,-21 1-15,0 0 0,0-1 0,0 1 0,0 0 16,0-1-16,0 1 0,0 0 15,0-1-15,0 1 0,0 21 16,0 0-16,-21 21 16,0 21-1,-1 0-15,22 21 0,-21 1 0,0-1 16,21 0-16,0 1 0,-21 20 16,0-21-16,21 1 0,0-1 0,-21 0 15,21 1-15,0-1 0,0-21 0,0 22 16,0-22-16,0 0 0,21 0 15,0 0-15,0-21 0,0 0 16,0 0-16,1 0 0,-1 0 0,0 0 16,0 0-16,0-21 15,0 0-15,1 0 0,-1 21 0,0-21 16,0-1-16,0 1 0,0 0 16,1 0-16,-22 0 0,0 0 15,0-1-15,-22 22 31,1 22-31,21-1 16,-21 0-16,0 0 16,21 0-16,0 0 0,0 1 15,0-1-15,0 0 0,0 0 16,21-21-16,0 21 16,0-21-1,1 0-15,-1 0 16,0 0-1,0 0-15,-21-21 0,21 21 16,-21-21-16,21 21 0,1-21 0,-22 0 16,0-1-16,21 22 0,-21-21 15,21 0-15,-21 0 0,21 0 16,0 21-16,-21 21 47,0 0-47,0 0 0,0 0 15,0 1-15,0-1 16,0 0-16,0 0 0,0 0 16,21-21-1,1 0-15,-1 0 16,0 0-16,0 0 0,0 0 0,0-21 16,-21 0-16,22 21 0,-1-21 15,0 0-15,0-1 0,-21 1 0,21 0 16,0 0-16,-21 0 0,0 0 0,22-1 15,-22 1-15,21 21 0,-21-21 16,0 0-16,0 42 47,0 0-47,0 22 16,0-22-16,0 0 0,0 21 0,0 1 15,0-1-15,0 0 0,21 1 16,-21 20-16,21-21 0,0 22 0,-21-22 15,0 22-15,21-1 0,-21-20 0,22 20 16,-22-21-16,0 22 0,0-1 16,0-20-16,21 20 0,-21-20 0,0-1 15,21 0-15,-21 1 0,0-1 0,0-21 16,0 21-16,0-20 0,0-1 16,0 0-1,0-42-15,0 0 16,0-1-16,0 1 0,0 0 15,0 0-15,0-21 0,0-1 16,0 1-16,0 0 0,-21-22 0,21 22 16,-21-22-16,-1 1 0,22 20 0,-21-20 15,21-1-15,-21 1 0,0-1 16,0 1-16,0-1 0,-1 1 0,22-1 16,-21 1-16,0 21 0,0-1 0,0 1 15,0 0-15</inkml:trace>
  <inkml:trace contextRef="#ctx0" brushRef="#br0" timeOffset="95128.11">18097 9864 0,'0'0'0,"-21"21"0,0-21 0,42 0 31,0 0-31,22 0 0,-1-21 0,22 0 16,-1 21-16,1-22 0,20 1 16,1 0-16,-22 0 0,22 0 15,0 0-15,-22-1 0,1 1 16,20 21-16,-20-21 0,-1 0 0,-20 21 16,-1 0-16,0 0 0,1-21 0,-22 21 15,0 0-15,0 0 16,-21 21-16,0 0 15,0 0-15,0 0 16,0 1-16</inkml:trace>
  <inkml:trace contextRef="#ctx0" brushRef="#br0" timeOffset="96174.72">20405 11134 0,'0'0'16,"-22"21"-1,22 0-15,0 0 16,0 0-16,0 22 0,0-22 0,0 0 15,0 21-15,0-20 0,22-1 0,-22 21 16,21-21-16,-21 0 0,0 1 16,0-1-16,0 0 0,21 0 15,-21 0-15,21-21 16,0-21 0,-21 0-16,0 0 15,0 0-15,0-1 16,0 1-16,0 0 0,0 0 0,0-21 15,0 20-15,0 1 16,-21 0-16,0 0 0,21-21 0,-21 20 16,0 1-16,21 0 0,-22 0 0,22 0 15,-21 21-15,21-21 0,0-1 16,0 1 0,21 21-1,1 0-15,-1 0 0,0-21 0,21 21 16,-21 0-16,1 0 0,20 0 0,-21 0 15,21 0-15,-20-21 0,20 21 16,-21 0-16,0 0 0,0 0 16,1 21-16,-22 0 0,21-21 15,-21 21-15,0 1 0,0 20 16,0-21-16,0 0 0,0 22 0,0-22 16,0 21-16,0-21 0,0 22 15,0-1-15,0-21 0,0 21 0,0-20 16,0 20-16,0-21 0,0 0 0,0 0 15,0 22-15,0-22 0,0 0 16,0 0-16,-21 0 0,-1-21 16,22 22-16,-21-22 0,0 0 15,0 21-15,0-21 0,0 0 0,-1 0 16,1 0-16,0 0 0</inkml:trace>
  <inkml:trace contextRef="#ctx0" brushRef="#br0" timeOffset="99159.54">19431 11938 0,'0'-21'0,"-21"0"15,21 0-15,0-1 0,0 1 16,-21 21 0,-1-21-16,1 21 15,0 0 1,0 0-1,0 0 1,0 0 15,-1 0 63,1-21-78,0 21-1,0 0-15,0 0 16,0 0-16,21 21 16,-22 0-16,1 0 0,0-21 15,21 22-15,-21-1 0,0 0 16,21 0-16,-21 21 0,21-20 15,0 20-15,-22-21 0,22 21 0,0 1 16,0-1-16,0 0 0,0 1 16,0-1-16,0 0 0,0 1 0,0-22 15,0 21-15,0-21 0,22 1 16,-1-1-16,0 0 0,0 0 0,0 0 16,0-21-16,1 0 0,20 0 0,-21 0 15,21 0-15,-20 0 0,20 0 16,0-21-16,1 21 0,-1-21 0,-21 0 15,21 0-15,1-1 0,-1-20 0,0 21 16,1-21-16,-22 20 0,21-20 16,-21 21-16,1-21 0,-1-1 15,-21 22-15,0-21 0,21-1 16,-21 1-16,0 0 0,0-1 0,0 1 16,0 21-16,0 0 0,0-22 0,0 22 15,0 0-15,-21 21 16,0 21-1,21 0-15,-22 1 0,22 20 0,0 0 16,-21-21-16,0 22 0,21-1 16,-21 22-16,0-22 0,0 0 0,21 1 15,-22-1-15,22 0 0,-21-21 16,21 22-16,0-22 0,0 0 0,0 0 16,0 0-16,0 1 0,0-1 0,0-42 46,0-1-46,21 1 0,1 0 16,-1 0-16,-21 0 0,21 0 16,0-1-16,-21 1 0,21 0 0,0 0 15,1 0-15,-1 0 0,-21-1 0,21 1 16,0 21-16,0 0 16,0 0-16,-21 21 15,0 1-15,22-1 16,-22 0-16,0 0 0,21 0 15,-21 0-15,0 1 0,0-1 0,0 0 0,0 0 16,21 0-16,0-21 16,-21 21-16,21 1 0,-21-1 0,21-21 15,1 0-15,-22 21 0,21-21 0,0 0 16,0 0-16,0 0 0,0 0 16,1 0-16,-1-21 0,0 0 0,0 21 15,0-22-15,0 1 0,1 0 0,-1 0 16,-21 0-16,21 0 0,0-1 15,-21 1-15,0 0 0,0 0 0,0 0 16,0 0-16,0-1 0,0 1 0,0 0 16,-21 21-1,0 0-15,0 21 16,21 0-16,-22 1 16,22-1-16,-21 0 0,21 21 15,0-21-15,-21 1 0,21-1 0,0 0 16,0 0-16,0 0 0,0 0 0,0 1 15,0-1-15,0 0 16,21-21-16,0 0 0,1 0 0,-1 0 16,0 0-16,0 0 0,0 0 15,0 0-15,1 0 0,20-21 0,-21 0 16,0 21-16,0-22 0,1 1 0,-1 21 16,0-21-16,-21 0 0,21 0 15,-21 0-15,21-1 0,-21 1 16,21 0-16,-21 0 0,0 0 0,0 0 15,22 21 1,-1 0 0,-21 21-1,21-21-15,-21 21 16,0-42 62,-21 21-62,21-21-16,-21 21 15,-1 0 1,1 0-16,21 21 16,0 0-16,-21 0 0,21 0 15,-21 0-15,21 1 0,0 20 16,0-21-16,0 0 0,0 0 0,0 1 15,0-1-15,0 0 0,0 0 16,21-21-16,0 21 16,0-21-16,1 0 0,-1 0 15,0 0-15,0 0 0,0 0 0,0 0 16,22-21-16,-22 21 0,0-21 16,0 0-16,0 0 0,1 21 0,-22-22 15,21-20-15,0 21 0,0 0 0,-21-22 16,0 22-16,21-21 0,-21 0 15,21-1-15,-21 1 0,0 0 0,0-1 16,22 1-16,-22 0 0,0-1 16,21 22-16,-21-21 0,0 21 0,0-1 15,0 44 1,0-1 0,0 0-16,0 0 0,0 0 15,0 22-15,0-22 0,0 21 0,0 0 16,0-20-16,0 20 0,0-21 15,0 0-15,0 22 0,0-22 0,0 0 16,0 0-16,0 0 0,-21 0 16,21 1-16,0-1 15,0-42 17,0-1-32,0 1 15,21 0-15,-21 0 16,21 0-16,-21 0 0,21-1 0,0 1 15,-21 0-15,21 0 0,1 0 16,-22 0-16,21 21 0,0-22 16,-21 44 15,0-1-15,-21-21-16,21 21 0,-21 0 15,-1-21-15,1 21 0,0 0 16,0 1-16,21-1 0,-21-21 15,21 21-15,-21 0 0,21 0 0,0 0 16,0 1-16,0-1 0,0 0 16,21 0-16,0-21 15,0 21-15,0-21 0,0 0 16,1 21-16,-1-21 0,0 0 0,0 22 16,0-22-16,0 0 0,1 0 15,-1 0-15,0 0 0,0 0 16</inkml:trace>
  <inkml:trace contextRef="#ctx0" brushRef="#br0" timeOffset="99995.16">21632 12700 0,'0'-21'46,"0"0"-46,0 0 16,21-1-16,-21 1 16,0 0-16,0 0 0,0 0 0,0-22 15,0 22-15,0-21 0,0 21 0,0-22 16,0 1-16,0 0 0,0-22 16,0 22-16,0-22 0,0 22 0,0-21 15,0 20-15,-21-20 0,0 20 0,0-20 16,0 21-16,0-1 0,-1-20 15,1 20-15,0 1 0,0 0 0,21-1 16,-21 1-16,0 21 0,21-21 16,0 20-16,0 1 0,0 0 0,0 0 15,0 42 17,0 0-32,0 0 15,0 1-15,0-1 0,0 0 0,0 0 16,-22 0-16,22 0 0,0 1 15,-21-1-15,21 21 0,0-21 0,-21 0 16,21 1-16,0-1 0,0 21 16,0-21-16,-21 0 0,21 1 0,-21-1 15,21 0-15,-21 0 0,21 0 16,0 0 0,0-42 15,0 0-31,0 0 15,0 0-15,0 0 0,0-1 0,0 1 16,0-21-16,0 21 0,0 0 0,0-22 16,0 22-16,0-21 0,0 21 15,0-22-15,21 22 0,-21 0 0,21 0 16,-21 0-16,21-1 0,0 22 16,0 0-16,1 0 15,-1 22-15,0-1 0,0 0 16,0 0-16,0 0 15,1 0-15,-1 1 0,0-1 0,0 0 16,0 0-16,0 0 0,1 0 0,-1 1 16,0-1-16,0 0 0,0 0 15,0 0-15,-21 0 0,22 1 16,-22-1-16,0 0 16,0 0-16,21 0 46</inkml:trace>
  <inkml:trace contextRef="#ctx0" brushRef="#br0" timeOffset="105882.86">21018 10435 0,'0'21'0,"-21"-21"47,21-21 16,0 0-63,0 0 15,0 0-15,-21 0 0,21-1 16,0 1-16,-21 0 0,21 0 0,0 0 16,0 0-16,0-1 15,0 1-15,-21 0 0,21 0 0,-21-21 16,21 20-16,0-20 0,0 21 0,-22-21 15,1-1-15,0-20 0,21 20 0,-21 1 16,0-21-16,21-1 0,-21 1 16,-1 20-16,1-20 0,0-1 0,21 1 15,-21-1-15,0 1 0,0-1 0,21-20 16,0 20-16,-22 1 0,22-1 16,0 1-16,0-1 0,0 1 0,0-1 15,22 1-15,-1-22 0,0 21 16,0 1-16,21-22 0,1 1 15,-1 20-15,0 1 0,1-22 0,-1 21 16,0 22-16,1-21 0,-1 20 16,0 1-16,1 0 0,-1-1 0,0 1 15,-20 21-15,20-22 0,0 22 16,1 0-16,-22-21 0,21 21 0,-21-1 16,0 1-16,1 0 0,-1 0 0,-21 0 15,0 0-15,21 21 16,-21-22-16,-21 22 47,0 0-32,-1 0-15,1 0 0,0 22 0,0-22 16,0 0-16,0 21 0,-1-21 0,1 21 16,0-21-16,0 0 0,0 21 15,0-21-15,-1 21 0,1-21 0,21 21 16,-21-21-16,0 22 15,42-22 17,0-22-17,0 22-15,1-21 0,-1 0 16,0 0-16,0 0 0,0 0 16,0 21-16,1-22 0,-1 1 15,0 0-15,0 0 0,0 0 16,-21 0-16,21 21 0,1-22 0,-1 22 15,-21-21-15,21 21 16,0 0-16,-21 21 0,21 1 16,0 20-16,1-21 0,-22 21 15,0 1-15,21-1 0,-21-21 0,21 22 16,-21-1-16,0 0 0,0-21 0,0 22 16,0-22-16,0 0 0,0 0 15,0 0-15,0 1 0,0-1 0,0 0 16,0-42 15,0 0-31,0-1 0</inkml:trace>
  <inkml:trace contextRef="#ctx0" brushRef="#br0" timeOffset="106619.34">21611 6181 0,'0'0'0,"21"0"0,-21-21 16,21-1-16,1 22 0,-1-21 15,0 0-15,0 0 0,0 0 0,0-22 16,1 22-16,-1 0 0,0-21 16,-21 21-16,0-1 0,0-20 0,0 21 15,0 0-15,0-22 0,0 22 16,-21 0-16,0 21 0,-1 0 16,1 0-16,-21 0 0,21 0 15,0 0-15,-22 21 0,22 0 0,0 1 16,-21-1-16,20 21 0,1-21 15,0 22-15,0-22 0,0 21 0,21-21 16,0 22-16,0-22 0,0 0 16,0 21-16,21-21 0,0 1 15,21 20-15,-20-21 0,20 0 0,-21 0 16,21 1-16,1-1 0,-1 0 0,-21 0 16,22 0-16,-22 0 0,0 1 15,0-1-15,0-21 0,0 21 0,-21 0 16,0 0-1,-21-21-15,0 21 0,0-21 0,0 22 16,-22-22-16,1 21 0,0-21 16,-1 21-16,-20-21 0,21 0 0,-1 0 15,1 0-15,0 0 0,-1 0 16,22 0-16,0 0 0,-21 0 16,20 0-16,22-21 15,0 0-15,0-1 16,0 1-16,0 0 0,22 21 15,-1-21-15,0 0 0,0 0 0,0-1 16</inkml:trace>
  <inkml:trace contextRef="#ctx0" brushRef="#br0" timeOffset="107152.04">21992 5863 0,'0'0'0,"0"-21"0,0 0 16,0 42-1,21 0 1,-21 0-16,0 1 0,21-1 0,-21 21 16,0-21-16,0 22 0,0-22 0,0 21 15,22 0-15,-22-20 0,0 20 16,0 0-16,0-21 0,0 22 15,0-22-15,0 0 0,0 21 16,0-20-16,0-1 0,0 0 0,-22 0 16,22 0-16,0-42 47,0 0-47,0 0 0,0 0 15,0-1-15,22 1 0,-1 0 0,0 0 16,-21 0-16,21-22 0,0 22 0,-21 0 15,21 0-15,1 0 0,-1 0 16,0 21-16,0 0 16,-21 21-1,21-21-15,-21 21 0,0 0 0,0 0 16,0 0-16,0 1 0,0-1 0,0 0 16,0 21-16,0-21 0,0 1 15,0-1-15,0 0 0,0 0 16,0 0-1,21-21 1,1 0-16,-1-21 16,0 21-16,0-21 0,0 0 0,0 0 15</inkml:trace>
  <inkml:trace contextRef="#ctx0" brushRef="#br0" timeOffset="108052.43">22691 6138 0,'0'22'31,"-22"-22"-31,1 21 16,0 0-16,21 0 0,-21 0 15,21 0-15,-21 1 0,21-1 0,0 0 16,0 0-16,0 0 0,0 0 16,0 1-16,21-22 15,0 21-15,0-21 0,0 0 16,1 0-16,-1 0 0,0 0 15,0 0-15,0-21 0,0 21 16,-21-22-16,22 1 0,-1 0 16,-21 0-16,0 0 15,0 0-15,0-1 16,0 1-16,-21 0 0,-1 0 16,1 21-16,0-21 0,0 21 15,21-21-15,-21 21 0,0 0 16,21-22-16,0 1 15,0 0 1,21 21-16,0 0 0,0-21 0,0 21 16,0 0-16,1-21 0,-1 21 15,0 0-15,21 0 0,-21 0 16,1 0-16,-1 0 0,0 0 0,0 21 16,-21 0-16,21-21 15,-21 21-15,0 0 0,0 1 16,0-1-16,0 0 0,0 0 15,-21 0-15,0 0 16,0 1-16,21-1 0,0 0 16,-21 0-16,21 0 15,0 0-15,21-21 32,0 0-32,0 0 15,0 0-15,0-21 0,1 21 16,-1-21-16,0 0 15,0 0-15,0 0 0,-21-1 16,0 1-16,21 0 16,-21 0-16,0 0 15,0 0-15,0-1 32,-21 1-1,0 21 0,0 0-15,0 0 93,0 0-93,-1 0-16,1 0 31</inkml:trace>
  <inkml:trace contextRef="#ctx0" brushRef="#br0" timeOffset="110135.65">23008 6117 0,'-21'0'16,"21"21"0,0 1-1,0-1-15,0 0 0,0 0 16,0 0-16,0 22 0,0-22 0,0 21 16,0-21-16,0 22 15,0-1-15,0 0 0,0 1 0,0-1 16,0 0-16,0 1 0,0 20 0,0-42 15,0 22-15,0-1 0,0 0 16,0-21-16,21 22 0,-21-22 0,0 0 16,0 0-16,0 0 0,0 1 15,21-1-15,-21-42 32,0-1-17,21 1-15,-21-21 0,0 21 16,0 0-16,0-22 0,0 1 0,0 21 15,0-22-15,0-20 16,0 21-16,0-1 0,0-20 0,0 20 16,0-20-16,-21 21 0,21-1 0,0-20 15,-21 42-15,21-22 0,0 22 16,0-21-16,0 21 0,0-1 16,0 1-16,21 21 15,0 0-15,1 0 0,-1 21 16,0 1-16,0-1 15,-21 0-15,21 0 0,-21 0 0,21 0 16,-21 1-16,0-1 0,0 0 0,0 0 16,0 0-16,0 0 15,-21 1-15,0-22 16,0 0-16,0 0 16,0 0-16,-1 0 0,1 0 15,0 0-15,21-22 16,21 22 31,0 0-47,1 0 0,-1 0 15,0 0-15,0 0 16,0 0-16,0 0 0,1 0 0,-1 0 16,0 0-16,0 0 0,0-21 0,0 21 15,1-21-15,-1 21 16,0-21-16,-21 0 0,21 0 15,-21-1-15,21 1 0,-21 0 16,0 0-16,0 0 0,0 0 16,0-1-16,0 1 0,0 0 15,-21 21 17,21 21-32,0 0 0,0 1 0,0 20 15,0-21-15,0 21 0,0 1 16,0-1-16,0 0 0,0 1 15,0-1-15,0 22 0,0-22 0,0 0 16,0 1-16,0 20 0,0-21 16,0 1-16,0-1 0,0 0 0,0-20 15,0 20-15,0 0 0,0-21 16,0 22-16,0-22 0,0 0 0,0 21 16,0-20-16,0-1 0,0 0 15,0-42 16,0 0-31,0-1 0,0 1 0,0 0 16,0 0-16,0-21 0,0 20 16,0-20-16,0 0 0,0-22 0,0 22 15,0-22-15,0 1 0,0-1 16,0 1-16,0-1 0,0-20 16,0 20-16,0 22 0,0-22 0,0 22 15,0 0-15,0-1 0,0 22 16,0-21-16,21 21 0,22 21 15,-22 0-15,0 0 0,0 0 0,21 0 16,-20 0-16,20 21 0,-21 0 16,0 0-16,0 0 0,1 1 0,-22-1 15,0 0-15,0 0 0,0 0 16,0 0-16,0 1 0,-22-22 16,1 21-16,0 0 0,0 0 0,-21-21 0,20 21 15,1-21-15,0 0 16,0 0-16,0 0 0,0 0 0,-1 0 15,1 0-15,0 0 0,0 0 16,21 21-16,0 1 16,0-1-1,21 0 1,0-21-16,0 0 0,1 0 16,-1 21-16,21-21 0,-21 0 15,0 0-15,22 0 0,-22 0 0,21 0 16,-21 0-16,22 0 0,-22 0 15,0-21-15,21 21 0,-20-21 16,-1 0-16,0-1 0,0 22 0,0-21 16,-21 0-16,21 0 0,-21 0 15,22 0-15,-22-22 0,0 22 0,0 0 16,0 0-16,21 21 0,-21 21 47,0 0-47,0 0 0,0 0 15,0 1-15,0-1 0,0 0 16,0 0-16,21 0 0,-21 0 0,0 1 16,21-22-1,0 21-15,0-21 0,1 0 16,-1 0-16,0 0 0,-21-21 0,21-1 16,0 22-16,0-21 0,1 0 15,-22 0-15,21 21 0,-21-21 0,21 0 16,0-1-16,-21 1 0,0 0 15,0 0-15,21 21 16,-21 21 15,0 0-31,0 0 16,0 1-16,0-1 0,21 0 16,-21 0-16,0 0 0,22-21 15,-1 21-15,0 1 0,21-1 16,-21-21-16,1 0 0,-1 0 15,0 0-15,21 0 0,-21 0 0,1 0 16,20 0-16,-21 0 0,0 0 16,0-21-16,1-1 0,-1 1 0,0 0 15,0 0-15,-21-21 0,0 20 16,0-20-16,0 21 0,0-21 0,0-1 16,0 22-16,0-21 0,0 21 0,0-1 15,0 1-15,0 0 0,-21 0 16,0 21-16,0 0 0,-1 0 15,1 21-15,0 0 0,0 0 16,0 1-16,0 20 0,-22-21 16,43 21-16,-21-20 0,21-1 0,-21 21 15,21-21-15,0 22 0,0-22 0,0 0 16,0 21-16,0-21 0,0 1 16,0 20-16,0-21 0,0 0 0,21 22 15,-21-22-15,0 21 0,0-21 16,0 22-16,0-22 0,0 21 0,0 0 15,0-20-15,0 20 0,0 0 0,0 1 16,0-22-16,0 21 0,0 0 16,-21 1-16,0-1 0,21 0 0,-21 1 15,-1-1-15,1 0 0,21-20 16,-21 20-16,0-21 0,21 0 16,-21 22-16,0-22 0,21 0 15,0-42 16,0 0-31,0-1 16,0-20-16,21 21 0,-21-21 0,21-1 16</inkml:trace>
  <inkml:trace contextRef="#ctx0" brushRef="#br0" timeOffset="110380.51">24066 5757 0,'0'0'16,"-42"-21"-16,21 21 0,0-21 0,21 0 15,0 0 1,21 21 15,0 0-31,-21 21 16,0 0-16,0 0 15,0 0-15,-21 1 0,0-22 16,21 21-16,-21 0 0</inkml:trace>
  <inkml:trace contextRef="#ctx0" brushRef="#br0" timeOffset="111519.85">26479 9970 0,'-21'0'0,"21"-22"16,0 1 15,-21 21-31,0 0 31,0 0-15,0 0-1,-1 0-15,1 21 0,0-21 0,0 0 16,0 22-16,0-22 0,-22 21 16,22-21-16,-21 0 0,-1 0 0,1 21 15,0-21-15,-1 0 0,1 0 0,-21 21 16,-1-21-16,1 0 0,20 0 16,-20 21-16,-1-21 0,1 0 15,-1 0-15,1 0 0,20 21 0,1-21 16,0 0-16,-1 0 0,22 0 15,0 0-15,0 0 0,21 22 32,0-1-17,0 0 1,0 0-16,0 0 16,0 0-16,21 1 0,0 20 0,-21-21 15,21 21-15,-21 1 0,0-1 16,22 22-16,-1-22 0,-21 21 15,0 1-15,0-1 0,21-20 0,-21 20 16,21 1-16,-21-1 0,0 1 16,0-1-16,0 1 0,0-1 0,0-20 15,0 20-15,0-21 0,0 1 0,0-1 16,21 0-16,-21-20 0,0 20 16,21-21-16,-21 0 0,22-21 15,-1 0-15,0 0 16,0 0-1,0-21-15,-21 0 16,0 0-16,21 0 0,-21-22 0,22 22 16,-1-21-16,0-1 0</inkml:trace>
  <inkml:trace contextRef="#ctx0" brushRef="#br0" timeOffset="112148.84">25929 9377 0,'21'0'16,"0"0"-1,1 0-15,-1 0 16,0 0-16,0 0 0,-21-21 0,21 21 16,0 0-16,1-21 0,-1 21 15,-21-22-15,21 22 0,-21-21 16,0 0-16,0 0 16,-21 21-1,0 0-15,-1 0 16,1 0-16,0 0 0,0 21 15,0 0-15,0-21 0,-1 21 0,22 1 16,0-1-16,0 21 0,0-21 0,0 0 16,0 22-16,0-22 15,0 0-15,0 21 0,0-20 0,22-1 16,-1 0-16,0 0 0,-21 0 0,21 0 16,0 1-16,0-22 0,1 0 15,-1 0-15,0 0 0,0 0 0,0 0 16,0 0-16,1 0 0,-1 0 15,0 0-15,0-22 0,0 1 16,0 0-16,1 21 0,-22-21 0,21 0 16,0 0-16,-21-1 15</inkml:trace>
  <inkml:trace contextRef="#ctx0" brushRef="#br0" timeOffset="112411.69">26458 9313 0,'0'0'0,"21"22"63,1-1-63,-1 0 15,0-21-15,-21 21 0,21 0 0,0 0 16,0 1-16,-21-1 0,22-21 16,-1 21-16,-21 0 0,0 0 15,21-21-15,-21 21 16,0-42 31,21 0-32,-21 0-15,0 0 0</inkml:trace>
  <inkml:trace contextRef="#ctx0" brushRef="#br0" timeOffset="112703.52">26712 9292 0,'0'0'16,"0"-21"-16,0 0 15,-21 21 17,0 21-32,21 0 15,-21-21-15,0 21 0,21 1 16,-22-1-16,1 0 0,21 0 0,-21 21 16,0-20-16,0-1 0,0 21 15,21-21-15,-22 0 0,22 1 0,-21 20 16,21-21-16,0 0 15,0 0-15,0 1 0,21-22 47,1-22-47,-1 22 16,-21-21-16,21 0 0,0 0 16,0 0-16,-21 0 15,21-1-15,1 22 0</inkml:trace>
  <inkml:trace contextRef="#ctx0" brushRef="#br0" timeOffset="112967.37">26860 9356 0,'0'-21'16,"22"21"-16,-22 21 31,0 0-31,0 0 15,0 0-15,-22 0 16,22 1-16,0-1 0,-21 0 16,21 0-16,-21 0 15,21 0-15,0 1 0,0-1 16,0-42 31</inkml:trace>
  <inkml:trace contextRef="#ctx0" brushRef="#br0" timeOffset="113379.77">27030 9356 0,'21'-21'15,"-42"21"32,0 0-47,21 21 0,-22-21 16,1 21-16,21 0 15,0 0-15,-21-21 0,21 21 0,0 1 16,0-1 15,0 0-15,21-21-16,0 0 15,-21 21-15,22-21 16,-22 21 0,-22 0-1,1-21-15,0 0 0,0 0 16,0 0-16,0 0 0,-1 0 0,1 0 16,0 0-1,0 0-15,21-21 16,0 0-1,0 0-15,0 0 16,0 0-16,21-1 0,0 1 0</inkml:trace>
  <inkml:trace contextRef="#ctx0" brushRef="#br0" timeOffset="113708.74">27051 8975 0,'0'0'15,"21"-21"-15,-21-22 0,0 22 0,21 0 0,-21-21 16,21 42-16,-21-22 0,0 1 15,0 42 1,0 1-16,0 20 16,0-21-16,0 21 0,0 1 15,0-1-15,0 0 0,0 1 16,0-1-16,0 0 0,-21 1 16,21-1-16,-21 22 0,21-43 0,0 21 15,0 0-15,0 1 0,0-22 0,0 21 16,0-21-16,0 1 0,0-1 15,0 0-15,0 0 0,0 0 0,0 0 16,21-21 0,0 0-16,1-21 15,-22 0-15,21 21 16,-21-21-16,21 0 16,-21 0-16,0-1 0,0 1 0,0 0 15,0 0-15,0 0 0,0 0 0</inkml:trace>
  <inkml:trace contextRef="#ctx0" brushRef="#br0" timeOffset="113927.81">27030 9271 0,'-21'0'0,"42"0"0,-64 0 15,65 0 17,-1 0-32,0-21 0,0 21 0,0 0 15,0 0-15,1-21 0,-1 21 0,21-21 16,-21 21-16,0-22 15,1 1-15,20 21 0,-21-21 0,0 21 16,0-21-16,1 0 16,-1 0-16,-21-1 15,-21 22 1,-1 0-16</inkml:trace>
  <inkml:trace contextRef="#ctx0" brushRef="#br0" timeOffset="114131.81">26839 9059 0,'0'0'0,"-21"0"16,0 0-16,0 0 16,0 0-16,-1 0 46,1 0-30,21 22-16,-21-22 0</inkml:trace>
  <inkml:trace contextRef="#ctx0" brushRef="#br1" timeOffset="178855.08">19516 3260 0,'0'0'0,"-22"0"16,1 0-16,21-21 15,0-1 1,0 1-16,-21 21 16,21-21-1,0 42 1,0 0 0,0 1-16,0-1 0,0 0 0,0 21 15,0-21-15,0 22 0,0-1 16,0 0-16,-21 22 0,21-22 0,0 1 15,-21-1-15,21 0 0,0 1 16,0-1-16,0-21 0,0 21 0,0 1 16,0-22-16,0 0 15,0 0-15,0 0 0,0 1 0,0-1 16,21-21-16,0 0 0,0 0 16,0 0-16,1-21 0,-1-1 15,0 22-15,0-42 0,0 21 0,0 0 16,1 0-16,-1-22 0,0 22 15,0-21-15,-21 21 0,21-22 0,0 1 16,-21 21-16,0 0 0,22-1 16,-22 1-16,21 0 0,-21 0 0,21 21 15,-21 21 1,0 0 0,21 0-16,-21 1 15,0-1-15,21 21 0,-21-21 0,0 0 16,0 22-16,0-22 0,0 21 15,21-21-15,-21 22 0,22-22 0,-22 0 16,21 21-16,-21-20 0,21-1 16,0 0-16,0 0 0,0-21 15,1 0-15,-1 0 0,0 0 0,21 0 16,-21-21-16,1 0 0,20 0 16,-21-1-16,0 1 0,22-21 0,-22 21 15,0-22-15,0 1 0,0 0 16,0-1-16,1 1 0,-1 0 0,-21-1 15,0 1-15,0-21 16,0 20-16,0 22 0,0-21 0,0-1 16,0 22-16,0 0 0,0 0 15,0 42 1,0 0 0,0 22-16,-21-22 0,21 21 0,-22 0 15,22 1-15,0-1 0,0-21 16,0 22-16,0-1 0,0 0 0,0 1 15,0-22-15,0 21 0,0-21 0,22 22 16,-1-22-16,0 0 0,0 0 16,0 0-16,0-21 0,1 21 15,-1-21-15,21 0 0,-21 0 16,22 0-16,-1-21 0,-21 21 0,21-21 16,1 0-16,-22 0 0,0 0 15,21-1-15,-20-20 0,-1 0 0,21-1 16,-21 1-16,0 0 0,1-1 15,-1-20-15,0 21 0,-21-22 0,0 22 16,21-22-16,-21 22 0,0 21 16,0-22-16,0 22 0,0 0 0,0 0 15,-21 21 1,0 21-16,21 21 16,0-20-16,-21 20 0,-1 21 15,22-20-15,-21 20 0,21-20 16,0 20-16,0-21 0,-21 22 0,21-22 15,0 22-15,0-22 0,0 0 16,0 22-16,0-43 0,0 21 0,0 1 16,0-22-16,0 21 0,0-21 15,0 1-15,21-22 0,0-22 32,1 1-32,-22-21 15,0 21-15,0 0 0,21-22 0,0 22 16,-21-21-16,21 21 0,-21-1 15,0 1-15,21 0 0,0 0 16,1 21-16,-1 0 16,0 0-1,-21 21-15,21-21 16,-21 21-16,21 0 0,-21 1 0,21-1 16,-21 0-16,0 0 0,22 0 15,-1 0-15,0 1 0,0-1 16,0 0-16,0-21 0,1 21 0,20-21 15,-21 0-15,0 0 16,0 0-16,1 0 0,20 0 0,-21 0 16,0-21-16,22 21 0,-22-21 15,0 0-15,0-1 0,0 1 16,0 0-16,1-21 0,-1 21 16,0-1-16,0-20 0,0 21 0,-21 0 15,21-22-15,-21 22 0,22 0 0,-22 0 16,0 0-16,0 42 31,0 0-15,0 0-16,0 0 0,0 1 0,-22-1 15,22 21-15,0-21 0,0 0 16,0 1-16,0-1 0,0 21 0,0-21 16,0 0-16,22 1 0,-1-1 15,0 0-15,0-21 16,0 0-16,0 0 0,1 0 0,20 0 15,-21 0-15,0 0 0,22 0 16,-22 0-16,0-21 0,21 0 0,-21-1 16,1 1-16,20 0 0,-21 0 15,0-21-15,0-1 0,1 1 0,-1 0 16,0-1-16,0-20 0,0-1 16,0 1-16,1-1 0,-22 1 0,0-1 15,0 1-15,0 20 0,21 1 16,-21 0-16,0-1 0,0 1 0,0 21 15,0 0-15,0 0 16,-21 21 0,21 21-16,-22 0 15,1 21-15,21-21 0,-21 22 16,21-1-16,0 22 0,0-22 0,-21 21 16,21 1-16,0-22 0,0 22 15,0-1-15,0-20 0,0-1 0,0 21 16,0-20-16,0-1 0,0-21 15,21 22-15,0-1 0,-21-21 0,21 21 16,1-20-16,-1-1 0,0 21 16,0-42-16,0 21 0,0 0 15,1-21-15,20 0 0,-21 0 0,21 0 16,1 0-16,-1-21 0,0 0 16,1 0-16,-1 0 0,-21 0 0,22-1 15,-1 1-15,-21-21 0,0 21 0,22 0 16,-22-22-16,0 22 0,-21-21 15,0-1-15,21 22 0,-21 0 0,0 0 16,0-21-16,0 20 16,0 1-16,-21 21 0,0 0 15,0 21-15,-1 1 16,22-1-16,-21 21 0,0-21 16,21 0-16,0 22 0,-21-22 0,21 21 15,0-21-15,0 22 0,0-22 16,0 0-16,0 0 0,42 43 15,-21-43-15,1 0 16,-1-21-16,0 0 0,0 0 0,0 0 16,22 0-16,-22 0 0,0 0 15,21-21-15,-21 0 0,1 21 0,-1-21 16,0-1-16,0 1 0,0 0 16,0 0-16,-21 0 0,0 0 0,0-1 15,0 1-15,0 0 0,0 0 0,0 0 16,0-22-16,0 22 15,0 0-15</inkml:trace>
  <inkml:trace contextRef="#ctx0" brushRef="#br1" timeOffset="179111.94">21971 3260 0,'-85'21'16,"1694"296"-16,-3133-655 0,1397 359 15,106-21-15,0 0 0,-1 0 63,1 0-63,42 0 47,22 0-47,-22 0 15,21 0-15,1 0 0</inkml:trace>
  <inkml:trace contextRef="#ctx0" brushRef="#br1" timeOffset="180351.22">24003 3937 0,'0'0'0,"-21"0"15,0 0-15,21-21 16,21 0 0,0 21-16,0-21 0,-21-1 15,21 1-15,0 0 0,1 0 0,-1 0 16,0-22-16,0 22 15,0-21-15,0 0 0,1-22 0,-22 22 16,21-22-16,-21 22 0,21-22 16,-21 1-16,0 21 0,0-1 0,0 1 15,0 0-15,0 20 0,0-20 16,0 21-16,0 0 0,0 0 16,0-1-16,-21 22 15,0 0-15,-1 22 16,1-1-1,0 0-15,0 21 0,21 1 0,-21-1 16,0 0-16,-1 22 16,1-1-16,0 1 0,21-22 0,0 22 0,-21-1 15,21-21-15,0 1 0,0-1 16,0 0-16,21 1 0,0-22 16,0 21-16,1-21 0,-1 1 0,21-1 15,-21 0-15,22 0 0,-1-21 16,-21 0-16,21 0 0,-20 0 0,20 0 15,-21 0-15,21 0 0,-20 0 16,-1-21-16,21 0 0,-21 0 0,0-1 16,1 1-16,-1 0 0,0-21 15,0 21-15,-21-1 0,21-20 0,0 21 16,-21 0-16,0 0 0,0-1 16,0 44-1,-21-1 1,0 0-16,0 0 15,21 0-15,-21 0 0,0 1 0,21-1 16,0 21-16,0-21 0,0 0 16,0 1-16,0-1 0,21 0 15,0 0-15,0 0 0,21-21 0,-20 0 16,-1 21-16,0-21 0,21 0 16,-21 0-16,22 0 0,-22 0 0,0 0 15,0-21-15,0 0 0,1 21 16,-1-21-16,-21 0 0,21 0 0,-21-1 15,0 1-15,0 0 0,0 0 16,0 0-16,0-22 0,0 22 16,-21 0-16,0 0 0,-1 0 0,1 21 15,0-21-15,0 21 0,0 0 16,0 0-16,-1 0 0,44 0 47,-1 0-47,0 0 0,21-22 15,-21 22-15,22-21 0,-22 21 0,0 0 16,21 0-16,-20 0 0,-1 0 16,21 0-16,-21 0 0,0 0 15,1 0-15,-1 0 0,0 0 16,0 21-16,-21 1 0,0-1 16,0 0-16,0 0 0,0 0 15,0 0-15,0 1 0,0-1 16,0 0-16,0 0 0,0 0 0,0 0 15,0 1-15,0-1 16,0 0-16,0 0 0,0 0 16,21-21-1,0 0-15,1 0 0,-1 0 16,0 0-16,0 0 0,0-21 0,0 21 16,1-21-16,-1 21 0,0-21 15,0 0-15,-21-1 0,0 1 0,0 0 16,0 0-16,0 0 15,0-22-15,0 22 0,0-21 0,0 21 16,0 0-16,-21-22 0,0 22 0,0 0 16,-1 0-16,1 21 0,0 0 15,0-21-15,0 21 0,-22 0 0,22 0 16,0 0-16,0 0 0,21 21 16,-21 0-16,21 0 0,0 0 15,0 0-15,21 1 16,0-22-16,0 0 15</inkml:trace>
  <inkml:trace contextRef="#ctx0" brushRef="#br1" timeOffset="180759.35">25781 3450 0,'0'0'16,"0"-21"-16,-21 21 31,0 21-15,21 0-16,-22 1 15,22-1-15,0 21 0,0-21 0,0 22 16,-21-22-16,21 21 0,-21 0 16,21 1-16,0-22 0,0 21 0,0 1 15,-21-1-15,21 21 0,-21-20 16,21-1-16,0 22 0,-21-22 0,21 0 15,0 22-15,0-22 0,0 0 0,0 1 16,0-1-16,-22 0 0,22-20 16,0 20-16,0-21 0,0 21 0,0-20 15,-21-1-15,21 0 0,0 0 16,0-42 31,0 0-47,0 0 15,21-1-15,-21-20 0,22 21 16,-22-21-16,21 20 0,0-20 0,-21 0 16</inkml:trace>
  <inkml:trace contextRef="#ctx0" brushRef="#br1" timeOffset="181147.14">25823 3556 0,'0'0'0,"-21"-21"0,0 0 0,-21-22 16,42 22-16,-22 0 16,22 0-16,0 0 15,22 21 1,-1 0-16,0 0 0,0 0 16,0 0-16,0 0 0,22 0 15,-22 0-15,0 0 0,21 21 0,-20-21 16,-1 21-16,21 0 0,-21 0 15,0 1-15,-21-1 0,0 0 0,0 0 16,0 0-16,0 22 16,0-22-16,0 0 0,0 0 0,-21 0 15,0 0-15,0 1 0,0-1 0,0 0 16,-22 0-16,22-21 0,-21 21 16,-1 0-16,22-21 0,0 22 0,-21-1 15,21-21-15,-1 0 0,1 21 16,0-21-16,0 0 0,21 21 0,-21 0 15,21 0 17</inkml:trace>
  <inkml:trace contextRef="#ctx0" brushRef="#br1" timeOffset="184074.84">18923 8319 0,'0'0'0,"-21"-22"0,21 1 15,0 0-15,-21 21 0,21-21 0,0 0 16,0 0-16,-22 21 0,22-22 15,-21 22-15,0 0 0,0 0 16,0 0-16,0 22 16,-1-22-16,22 42 0,-21-21 0,0 0 15,0 22-15,0-1 0,0 0 16,-1 1-16,1-1 0,21 0 0,0 1 16,0-1-16,0 21 15,0-20-15,0-1 0,0 0 0,21-20 16,-21 20-16,22-21 0,-1 0 0,0 0 15,0 1-15,0-1 0,22-21 16,-22 0-16,0 0 0,0 0 0,0 0 16,0 0-16,22-21 0,-22-1 15,0 1-15,0 0 0,0 0 0,1 0 16,-1 0-16,-21-22 0,21 22 16,0 0-16,-21-21 0,0 20 0,0 1 15,21 0-15,-21 0 0,0 0 16,0 0-16,0-1 0,0 44 47,0-1-47,0 0 0,0 0 0,0 0 15,-21 0-15,21 1 0,0 20 16,0-21-16,0 21 0,0-20 0,0-1 16,0 0-16,0 0 0,0 0 15,21 0-15,0 1 0,1-22 0,-1 0 16,0 0-16,0 0 0,0 0 0,22 0 15,-22 0-15,0-22 0,0 1 16,0 0-16,0 0 0,1 21 0,-22-21 16,0 0-16,0-22 0,0 22 15,0 0-15,0 0 0,0 0 16,0-1-16,-22 1 0,1 0 0,0 0 16,0 0-16,0 0 0,-22 21 15,22 0-15,0-22 0,0 22 0,0 0 16,0 0-16,-1 0 15,44 0 17,-1 0-32,0 0 0,0 0 0,21 0 15,-20 0-15,20-21 0,0 21 16,-21 0-16,22 0 0,-1-21 16,0 21-16,-20 0 0,20 0 0,-21 0 0,21 0 15,-20 0-15,-1 0 16,0 21-16,-21 0 0,21-21 15,-21 22-15,0-1 0,0 0 16,0 0-16,0 0 0,0 0 0,0 1 16,0-1-16,0 0 0,0 0 0,0 0 15,0 0-15,0 1 0,0-1 16,0 0-16,-21-21 0,21 21 0,-21-21 16,21-21 15,0 0-31,0 0 15,0-1-15,0 1 16,0-21-16,21 21 0,0 0 0,-21-1 16,21 1-16,0-21 0,1 21 15,-1 0-15,0 21 0,0-22 0,0 1 16,0 21-16,1 0 0,-1 0 16,0 0-16,-21 21 0,21 1 15,-21-1-15,0 0 0,21 0 0,-21 0 16,0 0-16,0 22 0,0-22 15,0 0-15,0 0 0,0 0 0,0 1 16,-21-1-16,21 0 0,-21 0 16,21 0-16,0 0 15</inkml:trace>
  <inkml:trace contextRef="#ctx0" brushRef="#br1" timeOffset="186115.85">20637 8678 0,'-21'-42'15,"0"21"-15,0 21 16,0-21-16,0 21 15,-1 0-15,1 0 0,0 0 0,0 0 16,0 0-16,0 0 0,-1 0 16,1 0-16,-21 21 0,21 0 0,0 0 15,-1 0-15,22 1 0,-21 20 16,0-21-16,21 0 0,0 22 0,0-22 16,0 0-16,0 0 0,0 0 0,0 0 15,0 1-15,0-1 0,21-21 16,0 0-16,1 0 0,20 0 0,-21 0 15,0 0-15,0 0 0,1 0 16,20 0-16,-21-21 0,0-1 16,0 22-16,1-21 0,-1 0 0,-21-21 15,21 21-15,0-1 0,0-20 16,-21 21-16,21-21 0,-21-1 0,22 22 16,-22-21-16,0-1 0,21 1 15,-21 0-15,0-1 0,21 1 0,-21 21 16,0-21-16,0 20 0,0 1 0,0 0 15,0 42 1,0 0 0,0 1-16,-21 20 15,0-21-15,21 21 0,-22 1 0,22-22 16,0 21-16,0 1 0,-21-22 16,21 21-16,0 0 0,0-20 0,0 20 15,0-21-15,0 0 0,0 0 0,0 1 16,21-22-16,-21 21 0,22-21 15,-1 0-15,0 0 0,0 0 16,0 0-16,0-21 0,1-1 16,-1 1-16,0 0 0,-21 0 15,21 0-15,0 0 0,-21-1 16,21 1-16,-21 0 0,0 0 0,0 0 16,0 0-16,22-1 0,-22 1 15,0 42 16,0 1-31,0-1 0,0 0 16,0 0-16,0 0 0,0 0 16,-22 22-16,22-22 0,0 0 0,0 0 15,0 0-15,0 1 16,0-1-16,0 0 0,22-21 0,-1 0 16,0 0-16,0 0 15,0 0-15,0 0 0,1 0 16,-1-21-16,0 21 0,-21-21 15,21-1-15,0 1 0,0 0 0,-21 0 16,0-21-16,22 20 0,-22 1 16,21-21-16,-21 0 0,0 20 15,21-20-15,0 0 0,-21-1 0,21 1 16,-21 0-16,0-1 0,0 22 0,0-21 16,0 21-16,0 0 0,0-1 15,0 44 1,0-1-16,-21 0 15,21 21-15,-21-21 0,0 22 0,21-1 16,0 0-16,-21 1 0,-1-22 16,22 21-16,0 1 0,0-22 15,0 21-15,0 0 0,0-20 0,0-1 16,0 21-16,0-21 0,0 0 16,0 1-16,0-1 0,0 0 15,22-21-15,-1 0 0,0 0 16,0 0-16,0 0 0,0-21 15,1 0-15,20 21 0,-21-22 16,0 1-16,0 0 0,1 0 0,-22 0 16,21 0-16,0-1 0,-21 1 0,0 0 15,21 0-15,-21 0 0,21 21 16,-21-21-16,0 42 31,0 0-15,0 0-16,0 0 0,0 0 0,0 22 15,0-22-15,0 0 0,0 0 16,0 0-16,0 1 0,0-1 0,0 0 16,0 0-16,21-21 15,1 0 1,-1 0-16,0 0 0,0 0 0,0 0 16,0-21-16,1 21 0,-1-21 15,0 0-15,0-1 0,-21 1 0,21 0 16,0 0-16,-21 0 0,22 0 15,-22-1-15,0 1 0,0 0 16,21 21-16,-21 21 47,-21 0-47,21 1 0,-22-1 16,22 0-16,0 0 0,0 0 0,-21 0 15,21 1-15,0-1 0,0 0 0,0 0 16,0 0-16,21-21 31,1 0-31,-1 0 16,0-21-16,0 0 15,0 21-15,-21-21 16,0 0-16,0-1 16,0 1-16,0 0 0,0 0 15,0 0-15,0 0 0,0-1 16,0 1-16,0 0 0,-21 0 15,0 0-15,0 21 0,21-21 32,0-1-1,21 22-31,0 0 0,0 0 16,0 0-16,1 0 0,-1 0 0,21 0 15,-21 0-15,0 0 16,1 22-16,-1-22 0,0 21 15,-21 0-15,0 0 16,21 0-16,-21 0 0,21 1 0,-21-1 16,0 0-16,0 0 0,0 0 0,0 0 15,0 1-15,0-1 16,0 0-16,0 0 0,0 0 0,0 0 16,-21-21-16,0 22 15,21-44 32,0 1-47,0 0 0,0 0 16,0 0-16,0 0 0,0-1 15,0-20-15,0 21 0,0 0 0,21-22 16,0 22-16,-21-21 0,21 21 0,1 0 16,-1-1-16,-21 1 0,21 0 15,0 21-15,0 0 0,0 0 16,1 21-16,-22 0 15,21 1-15,-21-1 0,0 21 16,0-21-16,0 0 0,0 1 0,0-1 16,0 0-16,0 0 15,0 0-15,0 0 0,0 1 0,0-1 16,0 0 0,-21-21-16,-1 0 31,1-21-16,21 0-15,-21 21 0,21-22 0</inkml:trace>
  <inkml:trace contextRef="#ctx0" brushRef="#br1" timeOffset="186330.72">22119 8213 0,'-21'0'0,"42"0"0,-63 0 0,21-21 15,-1 21 1,1 0 31,0 0-31,0 0-1,0 21-15</inkml:trace>
  <inkml:trace contextRef="#ctx0" brushRef="#br1" timeOffset="186556.73">21167 8509 0,'0'0'0,"-22"21"15,44-21 1,-1 0-16,0 0 15,0 0-15,0-21 0,0 21 16,22-21-16,-22 21 0,21-21 16,-21 21-16,1 0 0,-1-21 0,0 21 0,-21-22 31,0 1-31,-21 21 16</inkml:trace>
  <inkml:trace contextRef="#ctx0" brushRef="#br1" timeOffset="186739.62">20976 8340 0,'0'0'0,"-21"0"0,0 0 0,21 21 0,-21-21 16,42 0 46,0 0-62,0-21 0</inkml:trace>
  <inkml:trace contextRef="#ctx0" brushRef="#br1" timeOffset="187347.28">25590 6731 0,'0'0'0,"0"-21"15,0 42 32,-21 0-47,0 0 0,21 1 16,-21-1-16,21 21 0,-21-21 15,21 22-15,-21-1 0,21 0 0,-22-21 16,22 22-16,-21-1 0,21 0 0,0 1 16,0-1-16,0-21 0,0 22 15,0-22-15,0 0 0,0 0 0,0 0 16,0 0-16,21-21 0,1 0 16,-1 0-16,0 0 0,0 0 15,0 0-15,-21-21 16,21 21-16,1-21 0</inkml:trace>
  <inkml:trace contextRef="#ctx0" brushRef="#br1" timeOffset="187551.16">25442 7091 0,'-21'0'0,"42"0"0,-63 0 0,42-21 31,21 21-16,0 0-15,22-21 0,-22 21 16,0 0-16,21 0 0,1 0 16,-22-22-16,21 22 0,0 0 15,1 0-15,-22 0 0,21 0 16,1-21-16,-22 21 0,21 0 0</inkml:trace>
  <inkml:trace contextRef="#ctx0" brushRef="#br1" timeOffset="188311.72">26225 7006 0,'0'-21'16,"0"0"-1,-21 21 1,0 0-16,0 0 16,0 0-16,0 0 0,-1 0 0,1 0 15,0 0-15,21 21 0,-21-21 16,0 21-16,0 0 0,-1 1 0,22-1 15,-21 0-15,21 0 16,-21 0-16,21 0 0,0 1 0,0-1 16,0 0-16,0 0 15,21-21-15,0 0 0,1 0 16,-1 0-16,0 0 0,0 0 16,0 0-16,0 0 0,-21-21 0,22 21 15,-1-21-15,0 0 0,-21-1 0,21 22 16,-21-21-16,21 0 15,0 0-15,-21 0 0,0 0 0,0-1 16,0 1-16,22 21 0,-22-21 16,0 42 15,0 0-31,0 1 0,-22 20 16,22-21-16,-21 0 0,21 0 15,0 1-15,0-1 0,0 21 16,0-21-16,0 0 0,0 1 15,0-1-15,21-21 16,1 0-16,-1 0 0,0 0 0,0 0 16,0 0-16,0 0 0,1 0 15,-1-21-15,21-1 0,-21 1 16,22 0-16,-22 0 0,0 0 0,21 0 16,-21-1-16,1-20 0,-1 21 15,0 0-15,-21 0 0,0-1 0,0 1 16,0 0-16,0 0 0,0 0 15,0 0-15,-21 21 16,0 21 0,21 0-16,-22 0 0,22 0 15,0 0-15,0 1 0,0 20 16,0-21-16,0 0 0,0 0 16,0 1-16,0-1 15,0 0-15,0 0 0,0 0 16,0 0-16,-21 1 15,0-22-15,0 0 0,21 21 0,-21-21 16,0 0-16,-1 0 31,22-21-15,22-1-16,-22 1 0,21 0 16,0 0-16</inkml:trace>
  <inkml:trace contextRef="#ctx0" brushRef="#br1" timeOffset="188979.37">27030 6900 0,'0'0'0,"0"-21"16,0 0-16,21 21 15,-21-21-15,0 42 47,-21 0-47,21 0 0,-21 1 0,21-1 16,-22 0-16,1 21 0,21-21 15,-21 22-15,21-22 0,0 21 0,-21-21 16,0 22-16,21-22 0,-21 21 0,21-21 16,0 1-16,0-1 0,-22 0 15,22 0-15,0 0 0,0 0 16,0-42 15,0 0-15,0 0-16,22 0 15,-22 0-15,21-1 0,-21-20 0,21 21 16,0 0-16,0-22 0,0 22 16,1 0-16,-1 0 0,-21 0 0,21 21 15,0-21-15,0 21 0,0 0 16,1 0 0,-22 21-1,0 0 1,0 0-16,-22-21 0,1 0 15,21 21-15,-21-21 0,0 0 16,0 21-16,0-21 0,-1 0 16,1 0-16,0 0 15,21 22 17,0-1-32,0 0 15,0 0-15,0 0 16,0 0-16,21 1 15,-21-1-15,21-21 0,-21 21 0,0 0 16,22 0 0,-22 0-16,21-21 0,-21 22 0,0-1 15,0 0 1,0 0 0,-21 0 15,-1-21-31,1 0 0,-21 0 0,0 0 15</inkml:trace>
  <inkml:trace contextRef="#ctx0" brushRef="#br1" timeOffset="191996.13">3111 4064 0,'0'-21'16,"0"0"-16,0 0 15,0-1 1,0 1-16,-21 21 16,0-21-16,0 0 15,0 21-15,0-21 0,-1 21 0,1 0 16,0 0-16,0 0 15,0 0-15,0 0 0,-1 0 0,1 0 16,0 0-16,-21 21 0,21 21 16,-1-21-16,1 22 0,0-1 0,-21 0 15,21 1-15,21-1 0,0 22 16,-22-22-16,22 0 0,0 1 16,0-1-16,0 0 0,22 1 0,-1-22 15,0 0-15,21 0 0,-21 0 16,22 0-16,-1 1 0,-21-22 15,22 0-15,-1 0 0,0 0 0,-21 0 16,22-22-16,-22 1 0,21 21 16,-21-21-16,22 0 0,-22 0 15,0-22-15,21 22 0,-20-21 0,-1 0 16,-21-1-16,21 1 0,-21 0 16,0-1-16,21-20 0,-21-1 0,0 22 15,0-22-15,0 22 0,0-21 16,-21 20-16,0-20 0,21 20 0,-21 1 15,21-21-15,-22 20 0,1 1 16,21 0-16,-21-1 0,21 22 16,0-21-16,0 21 0,-21 21 15,21 21 1,0 0-16,-21 0 0,21 21 16,0 1-16,0-1 0,0 22 15,0-22-15,0 21 0,0-20 0,0 20 16,0 1-16,0 20 0,-21-20 15,21 21-15,0-22 0,0 1 0,0-1 16,0 1-16,0-1 0,0-21 16,0 1-16,21-1 0,0-21 15,0 22-15,0-22 0,0 0 0,1-21 16,-1 0-16,21 0 0,-21 0 16,22 0-16,-22 0 0,21 0 15,-21-21-15,22 0 0,-22-1 0,21 1 16,-21 0-16,22 0 0,-22 0 15,0 0-15,0-1 0,-21-20 0,21 21 16,-21-21-16,21 20 0,-21 1 16,0 0-16,0 0 0,0 0 0,0 0 15,0 42 1,0 0 0,0 0-16,-21 0 0,21 22 15,-21-22-15,21 0 0,0 21 16,0-21-16,0 1 0,0-1 0,0 0 15,0 0-15,21 0 0,0 0 16,1 1-16,-1-22 0,0 0 0,0 21 16,0-21-16,22 0 0,-22 0 15,21 0-15,-21 0 0,22-21 0,-22 21 16,21-22-16,-21 1 0,0 21 16,1-21-16,-1 0 0,0 0 0,-21 0 15,0-1-15,0 1 0,0-21 16,0 21-16,0-22 0,0 22 0,0-21 15,-21 0-15,0-1 0,-1 1 16,1 0-16,21-1 0,-63-20 16,42 42-16,-1-1 15,1 22-15,0 0 0,0 0 16,0 22-16,0-22 0,-1 21 0,1 21 16,0-21-16,0 0 0,21 22 15,-21-22-15,21 21 0,-21-21 0,21 1 16,0 20-16,0-21 0,0 0 15,0 0-15,0 1 0,21-22 16</inkml:trace>
  <inkml:trace contextRef="#ctx0" brushRef="#br1" timeOffset="194287.48">5567 4170 0,'0'0'0,"21"-42"0,0 20 0,-21-41 16,21 21-16,-21 20 15,0 1-15,0 0 0,0 0 0,0 0 16,-21 21-1,0 21 1,0 0-16,21 0 0,-21 22 16,21-22-16,-22 42 0,1-20 15,21-1-15,0 21 0,-21-20 0,21-1 16,-21 0-16,21 1 0,0-1 16,0 0-16,0-20 0,0-1 0,0 0 15,0 0-15,0 0 0,21 0 16,0-21-16,0 0 15,1 0-15,-1 0 16,0-21-16,0 21 0,-21-21 0,21 0 16,0 0-16,1 0 0,-1-1 15,0-20-15,0 21 0,0-21 16,0 20-16,1-20 0,-1 21 0,-21 0 16,21 0-16,0-1 0,-21 1 15,21 21-15,0 21 16,-21 1-16,0-1 15,0 21-15,0-21 0,0 0 0,0 22 16,22-22-16,-22 21 0,0-21 16,0 1-16,0 20 0,21-21 0,0 0 15,-21 0-15,21-21 0,0 22 0,0-1 16,1-21-16,-1 0 0,0 0 16,0 0-16,0 0 0,0 0 15,1 0-15,20-21 0,-21 21 0,0-22 16,0 1-16,1 0 0,-1 21 15,0-21-15,0 0 0,0 0 0,0-22 16,-21 22-16,0 0 0,22-21 16,-22 20-16,0-20 0,0 21 0,0-21 15,0 20-15,0-20 0,0 21 16,0 0-16,-22 21 16,1 21-1,21 0-15,-21 0 0,21 22 16,0-22-16,0 21 0,0-21 15,0 22-15,0-1 0,0-21 16,0 21-16,0-20 0,0 20 0,0-21 16,0 0-16,21 22 0,0-22 15,1 0-15,-1-21 0,21 21 0,-21-21 16,22 0-16,-22 0 0,21 0 16,0 0-16,1 0 0,20 0 0,-20 0 15,-1-21-15,0 0 0,1 0 0,-1-1 16,-21 1-16,21-21 0,-20 21 15,-1-22-15,0 1 0,0 0 0,0-1 16,0-20-16,-21-1 0,0 1 16,0-1-16,0 1 0,0-1 0,0 22 15,0-21-15,0 20 0,0 22 16,0-21-16,0 21 0,-21 21 31,0 21-31,0 21 16,21-21-16,-21 22 0,21-22 0,-21 21 15,-1 22-15,22-22 0,0 21 16,0-20-16,-21 20 0,21-20 0,-21-1 16,21 21-16,0-20 0,0-1 0,0 0 15,0 1-15,0-22 0,0 0 16,0 21-16,0-20 0,0-1 0,0 0 16,21-21-1,0 0 1,1 0-16,-1-21 15,-21 0-15,21-1 0,0 1 16,-21 0-16,0 0 0,21 0 0,0-22 16,-21 22-16,22-21 0,-22 21 15,0 0-15,21-22 0,0 22 16,-21 0-16,21 21 0,-21 21 16,0 0-1,21 0-15,-21 1 0,0-1 16,0 0-16,0 0 15,0 0-15,0 0 0,0 1 0,21-1 16,-21 0-16,22 0 0,-1 0 0,0 0 16,0-21-1,0 22-15,0-22 0,1 0 0,-1 0 16,21 0-16,-21 0 0,0 0 0,1 0 16,20-22-16,-21 1 0,0 21 15,0-21-15,1 0 0,-1 0 0,0 0 16,0-1-16,0 1 0,0 0 15,1-21-15,-1 21 0,-21-22 0,21 22 16,0 0-16,-21 0 0,0 0 0,0-1 16,0 1-16,0 42 31,0 1-31,0-1 16,0 0-16,0 0 0,-21 21 0,21-20 15,0-1-15,-21 0 0,21 0 0,0 0 16,0 0-16,0 1 0,0-1 15,21-21-15,0 21 0,-21 0 0,21-21 16,0 0-16,1 21 0,-1-21 16,0 0-16,0 0 0,0 0 0,0 0 15,1 0-15,-1 0 0,0 0 0,0-21 16,0 0-16,0 21 0,1-21 16,-1 0-16,0-1 0,0-20 15,0 21-15,0-21 0,1-1 0,-1 1 16,0 0-16,0-22 0,0 1 15,0 20-15,1-20 0,-1-1 0,-21 1 16,21-1-16,-21 22 0,21-22 16,-21 22-16,0-21 0,0 20 0,0 1 15,0 21-15,0-22 0,0 22 16,0 0-16,-21 21 16,0 21-1,21 0-15,-21 22 0,21-1 0,0 0 16,0 1-16,-22-1 0,22 22 0,-21-1 15,21-21-15,-21 22 16,21-1-16,0 1 0,0-1 0,0-20 16,0-1-16,0 22 0,0-22 15,0 0-15,0-21 0,0 22 0,0-22 16,0 0-16,0 21 0,0-20 16,0-1-16,21-21 0,0 0 15,1 0-15,-1 0 0,21 0 16,-21 0-16,0 0 0,22 0 0,-1 0 15,-21-21-15,22-1 0,-1 1 16,-21 21-16,21-21 0,-20 0 16,20-21-16,-21 20 0,0 1 0,0-21 15,1 21-15,-22 0 0,0-22 16,21 1-16,-21 21 0,0 0 0,0-1 16,0 1-16,0 0 0,-21 21 15,-1 0 1,1 0-16,21 21 0,-21 0 15,0 1-15,21 20 0,0-21 0,-21 0 16,21 22-16,-21-22 0,21 0 0,0 21 16,0-21-16,0 1 0,0-1 15,0 0-15,0 0 0,0 0 0,21 0 16,0 1-16,0-1 0,0-21 16,0 0-16,1 0 15,-1 0-15,0 0 0,21 0 0,-21 0 16,1 0-16,-1 0 0,0 0 0,0 0 15,0 0-15,0-21 0,1 21 16,-1-22-16,0 1 0,-21 0 16,0 0-16,21 0 0,-21 0 0,0-1 15,21-20-15,-21 21 0</inkml:trace>
  <inkml:trace contextRef="#ctx0" brushRef="#br1" timeOffset="194943.62">7705 3683 0,'-22'0'16,"1"0"-16,0 21 15,0 0 1,21 1-16,0-1 16,0 0-16,0 0 15,21 0 1,0-21-16,0 0 0,1 0 0,20 0 16,-21 0-16,0 0 0,22 0 0,-22 0 15,0-21-15,21 21 0,-21-21 16,1 0-16,-1 21 0,0-21 15,-21-1-15,0 1 16,0 0-16,0 0 0,0 0 16,-21 0-16,0 21 0,-1 0 15,1-22-15,0 22 0,0 0 0,0 0 16,0 0-16,-1 22 0,1-22 16,0 21-16,21 0 0,-21 0 15,0 0-15,21 0 16,0 1-16,0-1 0,0 0 15,-21-21-15,21 21 0,0 0 16,0 0-16,0 1 16,0-1-1,0 0-15</inkml:trace>
  <inkml:trace contextRef="#ctx0" brushRef="#br1" timeOffset="196343.3">5228 8319 0,'0'0'0,"0"-22"0,0 1 16,0 0-16,0 0 0,0 0 16,0 0-16,0-1 0,0 1 15,0-21-15,21 21 0,-21 0 0,21-1 16,-21 1-16,22 0 0,-22 0 15,0 42 17,0 0-32,0 0 0,0 1 15,0 20-15,0-21 0,-22 21 16,22 1-16,0-1 0,-21 0 16,21 1-16,-21 20 0,21-20 0,0-1 0,0 0 15,-21 22-15,21-22 16,-21 0-16,21 1 0,-21-1 0,21-21 15,0 22-15,0-1 0,0-21 16,0 0-16,0 0 0,0 1 16,21-22-16,0 0 15,0 0-15,0-22 16,0 1-16,-21 0 0,22 0 0,-1 0 16,0 0-16,-21-22 0,21 22 15,-21 0-15,21-21 0,-21 20 0,0 1 16,0 0-16</inkml:trace>
  <inkml:trace contextRef="#ctx0" brushRef="#br1" timeOffset="196557.18">4995 8403 0,'-21'21'15,"42"-21"1,0 0-1,1 0-15,-1 0 0,21 0 0,-21 0 16,0 0-16,1 0 0,20-21 16,-21 21-16,0 0 0,0 0 15,1 0-15,-1-21 0,0 21 16,0 0-16,0 0 0,0 0 16</inkml:trace>
  <inkml:trace contextRef="#ctx0" brushRef="#br1" timeOffset="197195.38">5969 8700 0,'0'0'0,"21"-22"0,0 1 16,-21 0-1,0 0-15,0 0 0,0 0 16,0-1-16,0 1 0,0 0 16,-21 0-16,0 21 0,0-21 15,0 0-15,-1 21 0,1 0 16,0 0-16,0 0 0,0 21 16,0 0-16,21 0 0,-43-21 0,43 42 15,-42-20-15,21-1 0,0 21 0,-1-21 16,1 22-16,0-22 15,21 21-15,0 0 0,-21-20 0,21-1 16,0 21-16,0-21 0,0 0 16,0 1-16,0-1 0,21-21 15,0 0-15,0 0 0,1 0 0,-1 0 16,0-21-16,0-1 0,0 22 16,0-21-16,1 0 0,-1 0 0,0-21 15,0 20-15,0 1 0,0-21 16,1 21-16,-1-22 0,-21 22 0,21-21 15,-21 21-15,21-22 0,-21 22 0,0-21 16,0 21-16,0 0 0,0-1 16,0 1-16,0 0 0,0 42 31,21 0-31,-21 1 16,0-1-16,0 0 0,0 0 15,0 21-15,0-20 0,0 20 0,0-21 16,0 0-16,0 22 0,0-22 0,21 0 15,-21 0-15,0 21 0,0-20 16,22-1-16,-22 0 0,21-21 16,-21 21-16,21-21 15,0 0-15,0 0 16,-21-21-16,21 0 16,1 0-16,-1 21 0</inkml:trace>
  <inkml:trace contextRef="#ctx0" brushRef="#br1" timeOffset="197743.06">6689 8467 0,'0'0'16,"0"-21"-16,0-1 16,0 1-1,-22 21 1,1 0-1,0 0-15,0 0 0,0 0 16,0 0-16,-1 0 0,1 21 16,0 1-16,0-1 0,0 0 0,0 0 15,-1 0-15,1 0 0,21 1 0,0-1 16,-21 0-16,21 0 16,0 0-16,0 0 15,21-21-15,0 0 0,1 0 16,-1 0-16,0 0 0,0 0 15,0 0-15,0 0 0,1 0 0,-1 0 16,0 0-16,0 0 0,0 0 16,0 22-16,1-22 0,-22 21 15,21-21-15,0 21 0,0-21 0,0 21 0,-21 0 16,21-21 0,-21 21-16,0 1 0,0-1 15,-21 0-15,0 0 0,0-21 16,0 21-16,0-21 0,-1 0 15,-20 21-15,21-21 0,0 0 0,-22 0 16,22 0-16,0 0 0,0 0 0,0 0 16,0 0-16,-1 0 0,1 0 15,0 0-15,0 0 16,21-21-16,-21 21 0,21-21 47,21 0-32,0 21-15,0-21 0,0 21 0,1-21 16</inkml:trace>
  <inkml:trace contextRef="#ctx0" brushRef="#br1" timeOffset="198455.65">7154 8276 0,'0'0'0,"0"-42"15,0 21-15,0 0 0,0-22 0,0 22 16,0 0-16,0 0 0,0 0 16,0 42-1,0 21 1,-21-21-16,21 0 0,-21 22 16,21-1-16,-21 0 0,21-20 0,0 20 15,-21 0-15,21 1 0,0-1 0,0-21 16,-22 21-16,22 1 0,0-1 15,0-21-15,0 22 0,-21-22 0,21 21 16,0-21-16,-21 0 0,21 1 16,0-1-16,0 0 0,0 0 15,0 0-15,0-42 47,0 0-47,0 0 16,0-22-16,21 22 0,0 0 15,1 0-15,-22-21 0,21 20 0,0 1 16,0-21-16,-21 21 0,21 0 0,0-1 16,1 1-16,41-21 15,-42 42 1,0 0 0,1 0-16,-22 21 15,0 0 1,0 0-1,-22-21-15,1 22 0,0-22 0,0 21 16,0-21-16,0 0 0,21 21 0,-22-21 16,1 0-16,0 0 0,0 0 15,21 21-15,0 0 32,0 0-17,21 1-15,0-22 0,-21 21 0,21 0 16,1 0-16,-22 0 0,21-21 15,0 21-15,-21 1 0,21-1 16,0-21-16,-21 21 0,21 0 0,1-21 16,-1 0-16,-21 21 15,21-21-15,0 0 16,-21-21 0,0 0-16,21 0 15,-21 0-15</inkml:trace>
  <inkml:trace contextRef="#ctx0" brushRef="#br1" timeOffset="199180.11">5715 7684 0,'0'0'0,"-21"0"0,0 0 0,-1 0 16,1 0-16,0-22 0,0 22 0,0 0 15,0 0-15,63 0 47,-21 0-47,21 0 0,22 0 16,-1 0-16,22 0 0,0 0 0,21 0 15,-1 0-15,22 0 0,22 0 16,20 0-16,-21-21 0,21 21 16,-20 0-16,41 0 0,-21-21 0,1 0 15,-1 21-15,0 0 0,-20 0 16,-22-21-16,0 21 0,0 0 0,-22-21 16,1 21-16,-21 0 0,0 0 15,-1-22-15,-41 22 0,-1 0 0,0 0 16,-21 0-16,1 0 0,-1 0 15,-21-21-15,-21 21 32,-1 0-32,1 0 15,0 0-15,-21 0 0,21 0 0,-22 0 16,1 21-16,0-21 16</inkml:trace>
  <inkml:trace contextRef="#ctx0" brushRef="#br1" timeOffset="201252.47">5990 7811 0,'-63'0'16,"126"0"-16,-169 0 0,43 0 0,20 21 0,1-21 15,21 0-15,0 0 16,0 0-16,21 21 0,21-21 16,21 21-16,-21-21 0,43 0 15,-22 0-15,22 0 0,-1 0 16,1 0-16,20 0 0,1 0 0,0 0 16,20 0-16,-20 0 0,21 0 15,21 0-15,-21 0 0,0 0 0,21 0 16,-22-21-16,22 21 0,0 0 15,0-21-15,0 21 0,0 0 0,0 0 16,0 0-16,0 0 0,-21 0 0,21 0 16,-21 0-16,21 0 15,-21 0-15,0-21 0,0 21 0,-1 0 0,-20 0 16,0-22-16,-1 22 0,1-21 16,0 0-16,-1 21 0,-20-21 15,21 0-15,-22 0 0,22-1 0,-22 1 16,1 0-16,-22 0 0,22-21 15,-22 20-15,0-20 0,-21 21 0,22-21 16,-22-1-16,-21 1 0,0-22 0,21 22 16,-21 0-16,0-22 0,0 22 15,0 0-15,-21-1 0,0 1 0,0-22 16,-1 22-16,-20-21 16,0 20-16,-1-20 0,-20 20 0,-1-20 15,1-1-15,-22 22 0,22 0 16,-22-22-16,0 22 0,1 0 0,-1 20 15,-21-20-15,22 0 0,-43-1 0,21 22 16,0-21-16,0 0 0,-21 20 16,21-20-16,0 21 0,-21 0 0,0-22 15,0 22-15,0 0 0,0 0 16,0 0-16,22 21 0,-22-21 16,0 21-16,21-22 0,-21 22 0,0 0 15,0 0-15,21 0 0,-21 22 16,21-1-16,0 0 0,0 0 15,-21 0-15,22 22 0,-1-22 16,-21 0-16,21 0 0,-190 64 16,190-43-16,21-21 15,-21 0-15,0 22 0,22-22 0,-22 21 16,21-21-16,-21 22 0,22-1 16,-1 0-16,0 1 0,1-1 0,-1 22 15,22-22-15,-1 21 0,-21 1 16,22-22-16,-1 22 0,1-1 0,-1 1 15,22-1-15,0 1 0,21-1 16,-1 1-16,22 20 0,0-20 16,0-1-16,22 1 0,20-22 0,0 22 15,1-22-15,20 22 0,-21-22 16,43 0-16,-21 1 0,20-1 16,1-21-16,21 21 0,0-20 0,21 20 15,-22-21-15,22 0 0,0 0 16,0 1-16,0-22 0,22 21 0,-1-21 15,0 0-15,0 0 0,0 0 16,22 0-16,-1 0 0,0 0 0,1 0 16,-1 0-16,0 0 0,-21 0 15,22-21-15,-1 21 0,-21 0 0,22-22 16,-22 22-16,-21 0 0,0-21 0,-21 0 16,21 21-16,-43-21 15,22 0-15,-21 0 0,-1-1 0,1 1 16,-21 0-16,-1 0 0,1-21 15,-1 20-15,-21-20 0,1 21 0,-1-21 16,-21-1-16,0 1 0,22 0 0,-43 20 16,21-41-16,-21 21 0,21-1 15,-21 1-15,0-22 0,0 22 0,0 0 16,-21-1-16,0-20 0,0 21 16,-22-1-16,22 1 0,-21 0 0,-1-1 15,-20 1-15,21 0 0,-22-1 16,1 1-16,-1 0 0,22-1 15,-22 1-15,1 0 0,-1 20 0,-20-20 16,20 0-16,-21-1 0,22 22 0,-22-21 16,-21 21-16,22 0 0,-22-1 15,0 1-15,21 0 0,-20 21 16,-1-21-16,0 21 0,0 0 0,-21 0 16,21 0-16,-21 0 0,21 0 15,-21 0-15,43 0 0,-22 21 0,0 0 16,21 0-16,1 1 0,-1 20 15,-21-21-15,22 21 0,-1 1 16,21-1-16,-20 0 0,20 22 16,1-22-16,-1 1 0,22 20 0,0-21 15,-1 1-15,22-1 0,0 0 16,0 22-16,21-22 0,0 1 0,0-1 16,0 0-16,0 22 0,0-22 15,21 0-15,0 1 0,-21-1 0,21 0 16,0 1-16,22-1 0,-22 0 15,0 1-15,21-22 0,1 21 0,-1 1 16,0-22-16,22 0 0,-22 21 16,22-21-16,-1 1 0,1-1 15,20-21-15,-20 21 0,21-21 0,20 0 16,-20 0-16,21 0 0,21 0 0,-21 0 16,0 0-16,-1 0 0,1-21 15,0 0-15,0-1 0,0 22 16,0-21-16,-22 0 0,22 0 0,-21-21 15,-1 20-15,1 1 0,-21-21 16,20 21-16,-20-22 0,-22 22 0,22-21 16,-22 21-16,0-22 0,-21 1 0,1 21 15,-1-21-15,-21 20 0,0-20 16,0 21-16,0-21 0,-21 20 0,-1 1 16,1-21-16,-21 21 0,-22 0 15,22-1-15,-21 1 0,-1 0 16,-21 0-16,22 0 0,-22 0 15,1 21-15,-1-22 0,0 22 0,1 0 0,-1 0 16,0 0-16,1 0 0,20 0 16,-21 22-16,22-22 0,-1 21 15,1 0-15,21 0 0,-1 0 0,1 0 16,0 1-16,20 20 16,-20 0-16,21 1 0,21-22 0,-21 0 15,21 21-15,0-21 0,0 1 16,0-1-16,0 21 0,0-21 0,0 0 15,21 1-15,0-1 0,-21 0 16,21 0-16,0 0 0,1-21 16,-22 21-1,21-21 1,-21 22 0,0-44 62,21 22-63,-21-21 1,0 0-16,21 21 16,0-21-16,0 21 31,1-21-31,-1 21 0,0 0 15,0 0-15,0 0 16,0 0-16,1 0 0</inkml:trace>
  <inkml:trace contextRef="#ctx0" brushRef="#br1" timeOffset="205715.37">8043 15050 0,'0'0'0,"21"-22"16,1 1-16,-22 0 0,0 0 16,0 0-16,0 0 0,0-1 15,0 1-15,0 0 0,0 0 0,0 0 16,0 0-16,-22-1 0,1 22 16,0 0-16,0 0 0,0 0 0,-22 0 15,22 0-15,0 22 0,-21-22 16,21 21-16,-22 0 0,22 21 0,-21-21 15,21 22-15,-1-1 16,1 0-16,0 22 0,0-1 0,21 1 16,-21-1-16,21 1 0,0-1 15,0 1-15,0-1 0,0-20 0,0 20 16,0-20-16,21-1 0,0 0 16,0-21-16,0 22 0,1-22 0,-1 0 15,0 0-15,21 0 0,-21-21 16,22 0-16,-22 0 0,21 0 0,1-21 15,-22 21-15,21-21 0,-21 0 16,22-21-16,-22 20 0,21 1 16,-21-21-16,22 21 0,-22-22 0,0 1 15,0 21-15,0-21 0,0 20 16,-21-20-16,0 21 0,0 0 0,0 0 16,22-1-16,-22 1 0,21 21 15,-21 21 16,0 1-31,0-1 0,0 0 0,0 0 16,0 21-16,0-20 0,0 20 16,21-21-16,-21 0 0,0 0 0,0 22 15,0-22-15,21 0 0,0-21 16,0 21-16,1-21 0,-1 0 16,0 0-16,0 0 0,0 0 15,0-21-15,22 21 16,-22-21-16,0 0 0,0 0 15,0-1-15,1 1 0,-22-21 0,0 21 16,21 0-16,-21-1 0,0 1 16,0 0-16,0-21 0,-21 21 0,-1-1 15,1 1-15,-21 0 0,21 21 16,0-21-16,-22 21 0,22 0 0,0 0 16,0 0-16,0 21 0,-1-21 15,1 21-15,21 0 0,0 1 0,0-1 16,0 0-16,0 0 0,0 0 15,0 0-15,0 1 0,0-1 0,21-21 16,1 0 0,-1 0-16,0 0 0,21 0 15,-21 0-15,1-21 0,20-1 0,-21 22 16,0-21-16,22 0 0,-22 0 16,0 0-16,0-22 0,0 22 0,0 0 15,1 21-15,-1-21 0,-21 0 16,0 0-16,21 21 0,0 0 15,0 0-15,-21 21 16,21 0-16,-21 0 16,22 0-16,-22 0 15,0 1-15,0 20 0,0-21 0,0 0 16,0 0-16,0 1 0,0-1 16,0 0-16,0 0 0,0 0 15,21-21 1,-21-21-1,21 21-15,-21-21 16,21 0-16,-21 0 0,0-1 16,0 1-16,21 0 0,-21 0 0,21 0 15,-21 0-15,22-1 0,-22 1 16,0 0-16,21 21 16,0 0-1,-21 21-15,0 0 16,0 1-16,21-1 0,0 0 0,-21 0 15,0 21-15,21-20 0,1-1 16,-1 0-16,-21 0 0,21 0 0,0 0 16,0 1-16,0-22 0,-21 21 15,22-21-15,20 0 0,-21 0 0,0 0 16,0 0-16,22 0 0,-22 0 0,0-21 16,21 21-16,1-22 0,-22 1 15,21 0-15,-21 0 0,22-21 0,-22 20 16,0 1-16,0 0 15,-21 0-15,0-21 0,0 20 0,0 1 16,0 0-16,0-21 0,0 21 0,-21-1 16,21 1-16,-21 0 0,0 21 15,0 0-15,-1 0 0,1 0 0,0 0 16,0 0-16,0 0 0,0 21 16,-1 0-16,1 1 0,0 20 0,21-21 15,0 0-15,-21 22 0,21-22 16,0 21-16,0-21 0,0 22 0,0-22 15,0 0-15,0 0 0,0 0 16,21 0-16,0 1 0,0-22 16,1 0-16,-1 0 0,0 0 15,0 0-15,21 0 16,-20-22-16,-1 1 0,0 0 0,0 0 16,0 0-16,0 0 0,1-1 15,-1-20-15,0 21 0,-21-21 0,21-1 16,-21 1-16,21 0 0,-21-22 15,0 22-15,0-22 0,21 22 0,-21 0 16,0-22-16,0 22 0,22-1 0,-22 1 16,0 0-16,0-1 0,0 22 15,0 0-15,0 0 0,-22 21 16,1 0-16,21 21 16,-21 0-16,0 0 15,21 22-15,-21-1 0,21 0 16,0 1-16,0 20 0,0-20 0,0 20 15,0 1-15,0-1 0,0 1 0,0-1 16,0-21-16,0 1 0,21 20 16,0-20-16,0-22 0,0 21 0,1-21 15,-1 0-15,0 1 0,0-22 16,0 0-16,0 0 0,22 0 0,-22 0 16,0 0-16,0 0 0,22 0 15,-22-22-15,0 1 0,0 0 0,-21-21 16,21 21-16,0-1 0,-21-20 0,22 21 15,-22-21-15,0 20 16,0 1-16,0-21 0,0 21 0,0 0 16,0-1-16,0 44 31,0-1-31,0 0 0,0 0 0,0 0 16,0 0-16,-22 106 15,22-105-15,0-1 16,0 0-16,0 0 0,0 0 15,0 0-15,22 1 0,-1-22 0,-21 21 16,21-21-16,0 0 0,0 0 0,0 0 16,22 0-16,-22 0 0,0-21 15,21-1-15,-20 22 0,-1-21 16,21 0-16,-21-21 0,0 21 16,1-22-16,-1 22 0,0-21 0,0-1 15,0 1-15,0-21 0,-21 20 16,22 1-16,-22-22 0,21 22 0,-21 0 15,0-1-15,0 1 0,0 0 0,0 21 16,0-1-16,0 1 0,0 0 16,-21 21-16,-1 0 15,1 21-15,0 0 0,21 1 16,0 20-16,0-21 0,-21 21 0,21 1 16,0-1-16,0 0 0,0 1 0,0-1 15,0 0-15,0 1 16,0-1-16,0 0 0,21 1 0,-21-22 15,21 0-15,0 21 0,1-20 16,-1-1-16,0-21 0,0 21 0,0-21 16,22 0-16,-22 0 0,0 0 0,21 0 15,-21 0-15,1-21 0,-1 21 16,0-21-16,0-1 0,0 1 0,0 0 16,1 0-16,-1 0 0,-21 0 15,0-22-15,0 22 0,0 0 0,21 0 16,-21 0-16,0 42 47,-21 0-47,21 0 0,0 0 0,0 0 15,0 1-15,0-1 0,0 0 16,0 0-16,0 0 0,0 0 0,0 1 16,0-1-16,21-21 0,0 21 15,0-21-15,0 0 0,1 0 16,-1 0-16,0 0 0,0 0 0,0 0 15,0-21-15,1 21 0,-1-21 16,0-1-16,0 1 0,0 0 0,0 0 16,-21 0-16,0 0 0,0-1 15,22 1-15,-22 0 0,0 0 0,-22 42 47,22 0-47,0 0 16,0 1-16,-21-1 0,21 0 15,0 0-15,0 0 0,0 0 0,0 1 16,0-1-16,0 0 0,0 0 16,21-21-1,1 0-15,-1 0 16,0 0-16,-21-21 16,0 0-16,0 0 15,0-1-15,0 1 0,0 0 16,0 0-16,0 0 15,0 0-15,0-1 0,-21 22 16,0-21-16,-1 21 0,22-21 31,0 0 1,22 21-32,-1 0 0,0-21 15,0 21-15,0 0 0,0 0 16,1 0-16,-1 0 15,-21 21-15,21 0 16,-21 0-16,0 0 16,0 1-16,0-1 15,0 0-15,0 0 0,0 0 16,21 0-16,-21 1 0,0-1 16,0 0-1,-21-21 16,21-21-15,0 0-16,0-1 0,0 1 0,0 0 16,0 0-16,0-21 0,21 20 15,0-20-15,-21 0 0,21-1 16,1 1-16,-1 21 0,0-21 0,0 20 16,0 1-16,0 21 0,1 0 15,-1 0-15,0 0 0,0 0 16,-21 21-16,0 1 0,21-1 0,-21 0 15,21 0-15,-21 21 0,0-20 16,0-1-16,0 21 0,0-21 0,0 0 16,0 1-16,0-1 0,0 0 0,0 0 15,-21 0-15,0-21 16,21 21-16,-21-21 0,21-21 31,0 0-15,0 0-16</inkml:trace>
  <inkml:trace contextRef="#ctx0" brushRef="#br1" timeOffset="205927.25">11896 14965 0,'0'0'0,"-22"0"0,1 0 15,0 0-15,0 0 16,0 0 46,0 0-46,-1 0-16</inkml:trace>
  <inkml:trace contextRef="#ctx0" brushRef="#br1" timeOffset="206135.13">11197 15092 0,'0'0'0,"-21"21"16,42-21 15,0 0-31,0 0 16,-42 0 15,0 0-15</inkml:trace>
  <inkml:trace contextRef="#ctx0" brushRef="#br1" timeOffset="206335.02">10626 15219 0,'0'0'0,"0"21"0,21-21 32,0-21-32,0 21 15,0-21-15,0 21 0,1 0 16,-1 0-16,-21-21 0,21 21 0,-21-22 16,-21 22-1,0 0-15</inkml:trace>
  <inkml:trace contextRef="#ctx0" brushRef="#br1" timeOffset="206514.92">10562 15134 0,'-21'21'0,"21"1"31,21-22 0,0 0-15,-21-22-16,21 1 16,1 21-16</inkml:trace>
  <inkml:trace contextRef="#ctx0" brushRef="#br1" timeOffset="-204673.72">5736 9313 0,'21'0'140,"64"-42"-140,105 0 16,64-43 0,170-63-16,190 21 15,-43-21 1,-126 105-16,-128-20 16,-126 63-1,-22 0-15,-106 0 16,-20 0-1,-22 0 1,-21 21 265,0 21-265,42 85-16,-21 149 16,-21 83-16,0 213 15,-84 148 1,-64-1-16,-22-126 15,-20-127 1,84-149-16,0-126 16,43-64-16,20-43 15,22-63 1,0 1-16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BFC4-1751-4362-BF46-9A048F794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DE3D4-6FA2-4FBB-8EEB-15D09771F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3A8B-2206-4685-B002-A0A09EA3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DFB3-73C9-4B1D-824E-C87B783C1953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55DB5-8703-4CAB-BEE6-800810CA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17618-2256-4698-9854-6605C213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7A75-436B-444C-8CD3-959EE522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49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B691-9F8B-490E-8064-AD6D87C6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5CFAD-E064-4F54-BA63-CE04371C8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B1FA7-6DCC-4272-8F93-72A8C4CD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DFB3-73C9-4B1D-824E-C87B783C1953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6821E-9A96-4E1B-9ED9-86616DE8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8856C-A2AA-4639-B0B0-F2E8AA66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7A75-436B-444C-8CD3-959EE522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A0B72-C9CB-4B30-ACDB-9878C3633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E1A6A-171F-4C53-A215-A7F12EF9A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74E15-FDDB-4D9D-8961-B730B6B3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DFB3-73C9-4B1D-824E-C87B783C1953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E505C-A558-4235-985D-77195FD2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22772-687B-499C-B9B5-322A8B1D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7A75-436B-444C-8CD3-959EE522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85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F8E1-E7EF-425F-96EE-39D64EA2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9D752-A792-4578-9C78-E6DCCC07A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41893-6356-4A1F-B546-53FE6C28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DFB3-73C9-4B1D-824E-C87B783C1953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E288-8297-441D-AB08-9539DFE0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CB151-84EC-4BFE-BE67-0BEA1C0B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7A75-436B-444C-8CD3-959EE522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21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DA68-EAD2-4258-82B6-5730FDF1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EDDFF-B230-4C59-8A4C-443BE7938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7BE6-44C1-4F09-8E24-258EBB05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DFB3-73C9-4B1D-824E-C87B783C1953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21016-2D05-4DFE-9138-6375042A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3AF46-ED4F-4784-8E73-C5119457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7A75-436B-444C-8CD3-959EE522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76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A7BC-6D47-4966-89CD-BFA18D8E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604E8-864F-4F77-9A2F-669F88DCA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856A4-7F47-4627-B201-A61BCFB42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9706C-DF37-4658-8490-2CAA00EA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DFB3-73C9-4B1D-824E-C87B783C1953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B8403-055C-4CE3-80F4-8AF00D80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9E662-0A60-4DD3-A0A1-CC9E0CE9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7A75-436B-444C-8CD3-959EE522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60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B1A5-4B49-4C1C-AE8C-9AE80E13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564CB-9A94-438B-8C84-1C262EFF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D9D38-071A-40DC-80F3-57E0749CC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265E9-467F-4A62-B6F4-4C9962B1F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4B2A8-6579-4D7D-BA62-5B235922E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7C1BB-6CE5-41E0-AD28-72C48E78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DFB3-73C9-4B1D-824E-C87B783C1953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C7138-7B5A-44AB-AE63-DE4AD974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EB4DC-911A-47A0-8C97-98F10312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7A75-436B-444C-8CD3-959EE522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93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B31F-73B2-4725-8B44-71B73547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F340AD-46BC-45D1-8959-3D9DF78A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DFB3-73C9-4B1D-824E-C87B783C1953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0B59C-8371-4F6F-B8FF-8FAB650B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75C1F-A778-4B9E-BF37-321BBB46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7A75-436B-444C-8CD3-959EE522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28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3DB47-2FE9-41A3-A5DD-5E07BB5A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DFB3-73C9-4B1D-824E-C87B783C1953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C2A5E-DDA5-499E-9910-49442B3E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96AA3-086F-4474-AD8E-0D4BE219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7A75-436B-444C-8CD3-959EE522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58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503C-1ED4-4646-B009-70CEDF65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450D9-D612-487E-96E7-12F64E8F0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39159-A026-4E6A-8F4F-D178AAF47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DF1E2-6B6D-4118-88DC-985C4922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DFB3-73C9-4B1D-824E-C87B783C1953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5B409-622F-4715-A5F0-A87FCB12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4893F-6B73-49D5-8265-A22AE6E4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7A75-436B-444C-8CD3-959EE522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77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B3F1-9544-44CB-A5DE-60B31C3E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BA872-79AE-49C8-9340-7D371A830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1E2E6-CB8E-4855-9192-65565FD64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6031A-6308-4073-9473-86D4C44F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DFB3-73C9-4B1D-824E-C87B783C1953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70C0C-E112-4B07-944A-AA5385C9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3B943-396E-4652-9D12-28D59E98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7A75-436B-444C-8CD3-959EE522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62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4DA61-1CE4-4437-A0BC-F96DC3BE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36D99-E42D-48C7-93E2-B0381CA7D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BF99B-C52D-4327-A98B-E685F7B9F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6DFB3-73C9-4B1D-824E-C87B783C1953}" type="datetimeFigureOut">
              <a:rPr lang="en-IN" smtClean="0"/>
              <a:t>25-01-2021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D4551-A57D-4C28-8528-133FDB0D1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FB17F-9231-46C9-AA1C-8F44C584D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C7A75-436B-444C-8CD3-959EE52229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7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37FC-9F99-4541-9DCE-F708AAA8C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D63D4-0F4F-4C06-B070-C678BB990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C686C6-C9BC-4011-A63F-1020A4FB08C0}"/>
                  </a:ext>
                </a:extLst>
              </p14:cNvPr>
              <p14:cNvContentPartPr/>
              <p14:nvPr/>
            </p14:nvContentPartPr>
            <p14:xfrm>
              <a:off x="883800" y="251640"/>
              <a:ext cx="8313840" cy="589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C686C6-C9BC-4011-A63F-1020A4FB08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440" y="242280"/>
                <a:ext cx="8332560" cy="59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D47F087-CF76-4E83-B110-C4CD2EDB2507}"/>
                  </a:ext>
                </a:extLst>
              </p14:cNvPr>
              <p14:cNvContentPartPr/>
              <p14:nvPr/>
            </p14:nvContentPartPr>
            <p14:xfrm>
              <a:off x="243720" y="2872800"/>
              <a:ext cx="9875880" cy="3436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D47F087-CF76-4E83-B110-C4CD2EDB25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360" y="2863440"/>
                <a:ext cx="9894600" cy="345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600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37FC-9F99-4541-9DCE-F708AAA8C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D63D4-0F4F-4C06-B070-C678BB990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E2B78F-400B-4D2A-B11B-179A72173DEF}"/>
                  </a:ext>
                </a:extLst>
              </p14:cNvPr>
              <p14:cNvContentPartPr/>
              <p14:nvPr/>
            </p14:nvContentPartPr>
            <p14:xfrm>
              <a:off x="137160" y="53280"/>
              <a:ext cx="9616680" cy="422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E2B78F-400B-4D2A-B11B-179A72173D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00" y="43920"/>
                <a:ext cx="9635400" cy="42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605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37FC-9F99-4541-9DCE-F708AAA8C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D63D4-0F4F-4C06-B070-C678BB990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CD0F10-631B-4260-B53B-EC6DA3D3F892}"/>
                  </a:ext>
                </a:extLst>
              </p14:cNvPr>
              <p14:cNvContentPartPr/>
              <p14:nvPr/>
            </p14:nvContentPartPr>
            <p14:xfrm>
              <a:off x="617040" y="525960"/>
              <a:ext cx="9251280" cy="609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CD0F10-631B-4260-B53B-EC6DA3D3F8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680" y="516600"/>
                <a:ext cx="9270000" cy="61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905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37FC-9F99-4541-9DCE-F708AAA8C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D63D4-0F4F-4C06-B070-C678BB990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95D4FA-3AE8-4E38-95EC-0A0DE8F492E7}"/>
                  </a:ext>
                </a:extLst>
              </p14:cNvPr>
              <p14:cNvContentPartPr/>
              <p14:nvPr/>
            </p14:nvContentPartPr>
            <p14:xfrm>
              <a:off x="563760" y="601920"/>
              <a:ext cx="7201440" cy="499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95D4FA-3AE8-4E38-95EC-0A0DE8F492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592560"/>
                <a:ext cx="7220160" cy="501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306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37FC-9F99-4541-9DCE-F708AAA8C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D63D4-0F4F-4C06-B070-C678BB990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14446-A42D-4C8E-9E71-9E31C4E95463}"/>
              </a:ext>
            </a:extLst>
          </p:cNvPr>
          <p:cNvSpPr txBox="1"/>
          <p:nvPr/>
        </p:nvSpPr>
        <p:spPr>
          <a:xfrm>
            <a:off x="3048886" y="2551837"/>
            <a:ext cx="6097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&lt;5) {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E4694F2-B4D6-4605-B43A-730D7FF54B6B}"/>
                  </a:ext>
                </a:extLst>
              </p14:cNvPr>
              <p14:cNvContentPartPr/>
              <p14:nvPr/>
            </p14:nvContentPartPr>
            <p14:xfrm>
              <a:off x="0" y="2651760"/>
              <a:ext cx="8328960" cy="3391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E4694F2-B4D6-4605-B43A-730D7FF54B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642400"/>
                <a:ext cx="8347680" cy="340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829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37FC-9F99-4541-9DCE-F708AAA8C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b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&lt;5) {</a:t>
            </a:r>
            <a:b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D63D4-0F4F-4C06-B070-C678BB990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A98DD7-9195-4072-A0F6-72D818EC1FA3}"/>
                  </a:ext>
                </a:extLst>
              </p14:cNvPr>
              <p14:cNvContentPartPr/>
              <p14:nvPr/>
            </p14:nvContentPartPr>
            <p14:xfrm>
              <a:off x="4511160" y="945000"/>
              <a:ext cx="4374000" cy="176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A98DD7-9195-4072-A0F6-72D818EC1F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1800" y="935640"/>
                <a:ext cx="4392720" cy="177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371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37FC-9F99-4541-9DCE-F708AAA8C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D63D4-0F4F-4C06-B070-C678BB990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D479F3-5708-4D5A-8078-C0F7628157B7}"/>
                  </a:ext>
                </a:extLst>
              </p14:cNvPr>
              <p14:cNvContentPartPr/>
              <p14:nvPr/>
            </p14:nvContentPartPr>
            <p14:xfrm>
              <a:off x="1165680" y="556200"/>
              <a:ext cx="8016840" cy="435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D479F3-5708-4D5A-8078-C0F7628157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6320" y="546840"/>
                <a:ext cx="8035560" cy="43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826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37FC-9F99-4541-9DCE-F708AAA8C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D63D4-0F4F-4C06-B070-C678BB990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F71CF7-41FF-470E-BB63-C0DD411A3640}"/>
                  </a:ext>
                </a:extLst>
              </p14:cNvPr>
              <p14:cNvContentPartPr/>
              <p14:nvPr/>
            </p14:nvContentPartPr>
            <p14:xfrm>
              <a:off x="167760" y="0"/>
              <a:ext cx="9700560" cy="635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F71CF7-41FF-470E-BB63-C0DD411A36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400" y="-9360"/>
                <a:ext cx="9719280" cy="63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381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37FC-9F99-4541-9DCE-F708AAA8C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D63D4-0F4F-4C06-B070-C678BB990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DDDBFC-BBFB-4883-9AB9-9C0EDB3748A6}"/>
                  </a:ext>
                </a:extLst>
              </p14:cNvPr>
              <p14:cNvContentPartPr/>
              <p14:nvPr/>
            </p14:nvContentPartPr>
            <p14:xfrm>
              <a:off x="243720" y="190440"/>
              <a:ext cx="7224120" cy="489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DDDBFC-BBFB-4883-9AB9-9C0EDB3748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81080"/>
                <a:ext cx="7242840" cy="491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4587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64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 i=0; while(i&lt;5) { System.out.println(i); i++; break; }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6</cp:revision>
  <dcterms:created xsi:type="dcterms:W3CDTF">2021-01-25T10:37:14Z</dcterms:created>
  <dcterms:modified xsi:type="dcterms:W3CDTF">2021-01-25T12:24:02Z</dcterms:modified>
</cp:coreProperties>
</file>