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50" autoAdjust="0"/>
    <p:restoredTop sz="94660"/>
  </p:normalViewPr>
  <p:slideViewPr>
    <p:cSldViewPr snapToGrid="0">
      <p:cViewPr varScale="1">
        <p:scale>
          <a:sx n="90" d="100"/>
          <a:sy n="90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2T10:57:42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2223 0,'-21'0'15,"0"0"63,21-22-78,0 1 0,0 0 16</inkml:trace>
  <inkml:trace contextRef="#ctx0" brushRef="#br0" timeOffset="912.06">3619 1037 0,'0'0'0,"0"-42"16,0 21-16,0-22 0,0 1 15,0 21-15,0 0 16,-21 0-16,21-1 15,0 1-15,0 42 32,0 1-17,0 20-15,0-21 0,0 21 16,0 1-16,0 20 0,0-20 16,0 20-16,0 1 0,0-1 0,-21 1 15,21-1-15,0 1 0,0 20 16,-21-20-16,0-1 0,21 1 0,-21-1 15,21 1-15,0-22 16,0 0-16,0 1 0,0-1 0,0-21 16,0 0-16,0 1 0,0-1 15,0 0-15,-22-21 32,22-21-32,0 0 0,0-1 15,0-20-15,0 0 0,0-1 16,0 1-16,0-21 0,0 20 0,0-20 15,0-1-15,22 22 0,-1-22 16,0 22-16,0 0 0,0 21 0,22-22 16,-1 1-16,-21 21 0,21 0 15,1-1-15,-1 22 0,-21 0 16,22 0-16,-1 0 0,0 22 16,-21-22-16,1 42 0,20-21 0,-21 21 15,0-20-15,0 20 0,-21 21 16,0-20-16,22-1 0,-22 22 15,0-22-15,0 0 0,0 1 0,0-22 16,0 21-16,0-21 0,0 0 16,0 1-16,0-1 0,0 0 0,-22 0 15,22-42 17,0 0-17,0 0-15,0-1 0,22 1 16</inkml:trace>
  <inkml:trace contextRef="#ctx0" brushRef="#br0" timeOffset="1468.25">5016 1566 0,'0'0'0,"0"-21"0,0-63 16,0 62-1,0 1-15,-21 0 0,0 0 16,0 0-16,0 0 0,0-1 0,-22 1 16,22 21-16,0 0 0,0 0 15,0 0-15,-1 0 0,-20 0 0,21 21 16,0 1-16,0 20 0,-1-21 16,-20 21-16,21 1 0,0 20 15,0-20-15,-1 20 0,1-21 0,21 22 16,0-22-16,-21 1 0,21-1 15,0 0-15,0 1 0,0-22 0,0 0 16,21 0-16,0 0 0,1 0 16,-1-21-16,0 0 0,21 0 0,-21 0 15,1 0-15,20-21 0,-21 0 16,21 0-16,-20-21 0,20 20 16,-21-20-16,21 0 0,-20-1 0,-1 1 15,0-21-15,-21 20 0,21 1 16,-21 0-16,21-1 0,-21 1 0,0 21 15,0 0-15,0-1 0,0 1 16,0 42 0,0 1-1,0-1-15,0 21 0,0 0 0,-21-20 16,21 20-16,0 0 0,0 1 16,0-1-16,0-21 0,0 21 15,0-20-15,0-1 0,0 0 16,0 0-16,0 0 0,0 0 0,0 1 15,21-22-15,0 0 16,1 0-16,-1 0 0,0-22 16,0 1-16,21 0 0</inkml:trace>
  <inkml:trace contextRef="#ctx0" brushRef="#br0" timeOffset="1943.98">5757 1482 0,'0'0'0,"0"-21"16,0-1-16,-21 22 16,0 0-1,0 0-15,0 0 0,-22 0 0,22 0 16,0 0-16,-21 22 0,20-1 16,-20-21-16,21 21 0,-21 0 0,20 21 15,1-20-15,0-1 0,0 0 16,21 0-16,-21 0 0,21 0 0,0 1 15,0-1-15,0 0 16,21 0-16,0-21 0,0 0 0,0 0 16,22 0-16,-22 0 0,21 0 15,1 21-15,-22-21 0,21 0 16,-21 0-16,22 21 0,-22 1 0,0-22 16,21 0-16,-42 21 0,21-21 15,-21 21-15,0 0 0,0 0 16,0 0-16,-21-21 15,0 22-15,0-22 0,-21 21 0,20 0 16,-20-21-16,0 0 0,-1 0 16,22 21-16,-21-21 0,0 0 0,20 0 15,1 0-15,0 0 0,-21 0 16,21 0-16,-1 0 16,1 0-16,0 0 0,21-21 15,0 0 1,0 0-16,0-1 15,21 1-15,22 0 0</inkml:trace>
  <inkml:trace contextRef="#ctx0" brushRef="#br0" timeOffset="2100.89">6181 931 0,'0'0'0,"0"-21"0,0 0 16,-22 21-16,1-21 0,0 0 0</inkml:trace>
  <inkml:trace contextRef="#ctx0" brushRef="#br0" timeOffset="2552.64">6054 1101 0,'0'21'0,"0"21"0,0-21 16,0 22-16,0-1 0,0 0 15,0 22-15,0-22 0,0 22 0,0-22 16,0 0-16,0 22 0,0-22 16,0 1-16,0-1 0,0 0 0,0 1 15,21-1-15,-21-21 0,0 0 16,0 0-16,0 1 0,0-1 16,0 0-16,0 0 15,0-42 1,0 0-1,0-22-15,0 22 0,0-21 16,0 0-16,0-1 0,21 1 0,-21 0 16,21-1-16,-21 1 0,21 0 15,0-1-15,1 1 0,-1 21 0,0 0 16,0-1-16,21 1 0,-20 21 16,20 0-16,-21 0 0,21 0 15,1 0-15,-22 0 0,21 21 0,1 1 16,-22-1-16,0 21 0,21-21 15,-21 22-15,-21-1 0,22-21 0,-22 21 16,0 1-16,0-22 0,0 21 16,0-21-16,0 1 0,0-1 0,0 21 15,-22-21-15,22 0 16,0 1-16,-21-22 0,0 21 16,21-42-1,0-1 1,0 1-16,0 0 0,0 0 15</inkml:trace>
  <inkml:trace contextRef="#ctx0" brushRef="#br0" timeOffset="2999.9">7472 1376 0,'0'0'0,"0"-21"16,0-22 0,0 22-16,0 0 0,0 0 15,0 0-15,0 0 0,0-1 0,0 1 16,-21 21-16,21-21 0,-22 21 15,1 0-15,0 0 16,0 0-16,0 0 16,0 21-16,-1 22 0,1-22 15,0 21-15,0-21 0,0 22 0,0-1 16,-1 0-16,-20 22 0,21-22 16,21 0-16,-21 1 0,0-1 15,21 0-15,0 1 0,0-1 0,0 0 16,0-20-16,0-1 0,0 0 15,0 0-15,21 0 0,0 0 0,0 1 16,0-22-16,22 0 0,-22 0 16,0 0-16,21 0 0,1 0 0,-22 0 15,21 0-15,0-22 0,1 1 16,-1 0-16,0 0 0</inkml:trace>
  <inkml:trace contextRef="#ctx0" brushRef="#br0" timeOffset="3427.58">7895 1566 0,'0'0'0,"0"-21"0,0-21 16,0 21-16,-21 21 0,21-21 16,-21 21-16,0 0 0,-1 0 15,1 0-15,0 0 0,0 21 16,0 0-16,0 0 0,-1 0 16,22 0-16,-21 1 0,0 20 0,0-21 15,21 21-15,0-20 0,-21 20 0,21-21 16,0 21-16,-21-20 0,21-1 15,0 21-15,0-21 0,0 0 0,21-21 16,-21 22-16,21-22 16,0 0-16,0 0 0,22 0 0,-22 0 15,0 0-15,21 0 0,-21 0 16,22-22-16,-22 1 0,0 21 0,21-21 16,-20-21-16,-1 21 0,21-1 0,-21-20 15,-21 0-15,21-1 0,-21 22 16,0-21-16,0 0 0,0 20 0,-21-20 15,0 21-15,0 0 0,0 21 16,0-21-16,-1 21 0,-20 0 0,21 0 16,0 0-16,-22 0 0,22 21 15,0 0-15,0 0 0,0 0 0,0 0 16,-1 1-16,1-1 0,21 0 16,0 0-16,0 0 0,0 22 15,0-22-15,0 0 0,21 0 16,1-21-16,20 0 0,-21 21 15</inkml:trace>
  <inkml:trace contextRef="#ctx0" brushRef="#br0" timeOffset="4065.73">8721 1545 0,'0'0'16,"0"-21"-16,0 0 0,0 0 15,-22 0-15,1 21 0,0-22 16,0 22-16,0 0 16,0 0-16,-1 0 0,-20 0 0,21 22 15,0-22-15,0 21 0,-22 0 16,22 0-16,0 21 0,0-20 0,0 20 16,-22 21-16,22-20 0,21-1 15,0-21-15,0 22 0,0-1 16,0-21-16,0 0 0,0 0 0,0 1 15,0-1-15,21 0 0,0-21 16,1 21-16,-1-21 16,0 0-16,0 0 0,21 0 0,-20-21 15,-1 0-15,0 0 0,21-1 16,-21 1-16,1 0 0,20-21 0,-21-1 16,0-20-16,22-1 0,-22 22 15,0-21-15,21-22 0,-21 21 0,1 1 16,-1-1-16,0-20 0,-21 20 15,0 1-15,21-1 0,-21 1 0,0 20 16,0 1-16,0 0 0,0 21 16,0-1-16,0 1 0,-21 21 31,0 21-31,0 22 0,21-22 0,-43 85 16,22-43-16,0-20 15,21 84-15,-21-64 0,21 1 16,-21-22-16,21 21 0,0 1 15,0-1-15,0-20 0,0 20 0,0-20 16,0-1-16,21 0 0,-21 1 0,21-22 16,-21 0-16,0 21 0,21-21 15,0 1-15,0-1 0,1-21 16,-1 0-16,0 0 16,0 0-16,0 0 15,0 0-15,1 0 0,20 0 0,-21-21 16,0-1-16,0 1 0,22 0 15,-22-21-15,0 21 0,21-22 0</inkml:trace>
  <inkml:trace contextRef="#ctx0" brushRef="#br0" timeOffset="4511.47">9334 1545 0,'0'0'0,"-21"0"0,0 21 0,0 22 15,0-22 1,0 0-16,21 0 0,0 0 15,0 1-15,21-22 32,0 0-32,21 0 0,-21 0 15,1-22-15,-1 22 0,0-21 16,0 0-16,21 0 0,-20 0 0,-1 0 16,0-1-16,0 1 0,-21-21 0,0 21 15,21-22-15,-21 22 16,0 0-16,0 0 0,0 0 0,-21 21 15,0 0-15,0 0 16,-22 0-16,22 0 0,0 21 16,0 0-16,-21 0 0,20 0 0,1 1 15,-21 20-15,21 0 0,0 1 16,-1-22-16,1 21 0,21 0 0,0 1 16,0-22-16,0 21 0,0-21 15,0 22-15,0-22 0,0 0 0,21 0 16,1 0-16,-1 1 0,0-1 15,0-21-15,0 21 0,0-21 0,1 0 16,20 0-16,-21 0 0,0 0 0,0 0 16,1 0-16,-1 0 0,0 0 15,0-21-15,0 21 0,0-21 0,1-1 16,-1 1-16,0 0 16,0 0-16</inkml:trace>
  <inkml:trace contextRef="#ctx0" brushRef="#br0" timeOffset="5148.47">10985 1588 0,'-21'0'0,"42"0"0,-42-22 0,0 22 16,0 0-16,0 0 15,0 0 1,42 0 0,0-21-16,0 21 15,85 0-15,-43 0 0,1 0 16,-1 0-16,1-21 0,21 21 16,-1 0-16,1 0 0,21 0 0,0 0 15,-1 0-15,1 0 16,-21-21-16,0 21 0,-1 0 0,1 0 15,-43 0-15,22 0 0,-1 0 16,-42-21 0,-42 0 15,0 21-31,0-22 0,0 22 0,-43 0 16,43 0-16,-21 0 15</inkml:trace>
  <inkml:trace contextRef="#ctx0" brushRef="#br0" timeOffset="5481.28">11176 1566 0,'0'0'0,"-21"0"0,0 0 15,-1 22-15,1-22 0,0 0 16,42 0-1,0 0-15,1 0 0,-1 0 16,21 0-16,0 0 0,1 0 16,20 0-16,-20 0 0,20 0 0,-21 0 15,22 0-15,-1 0 16,1 0-16,-1 0 0,1 0 0,-1 0 16,-20 0-16,20 0 0,-20 0 15,-1 0-15,0 0 0,1 0 0,-22 0 16,21 0-16,-21 0 0,0-22 0,1 22 15,-1-21 1,-21 0-16,0 0 16,0 0-1</inkml:trace>
  <inkml:trace contextRef="#ctx0" brushRef="#br0" timeOffset="5815.78">12171 1291 0,'0'0'0,"0"-21"16,-21 21-1,42 0 17,0 0-32,0 21 0,0-21 15,0 0-15,22 0 0,-22 21 16,0-21-16,21 0 0,-20 22 0,-1-22 15,0 0-15,21 0 0,-21 21 16,1-21-16,-22 21 0,0 0 16,0 0-16,0 0 15,0 1-15,-22-1 0,1 0 16,-21 0-16,21 0 0,-43 22 0,22-22 16,0 21-16,-22-21 0,22 22 15,-1-22-15,-20 21 0,42-21 0,-22 0 16,22 1-16,0-1 0,0 0 15,0 0-15</inkml:trace>
  <inkml:trace contextRef="#ctx0" brushRef="#br0" timeOffset="5867.75">11896 1947 0,'0'0'16,"0"-21"-1,21 0-15,0 0 0,-21 0 16</inkml:trace>
  <inkml:trace contextRef="#ctx0" brushRef="#br0" timeOffset="6760.86">14393 995 0,'0'0'0,"0"-21"0,0 0 0,0-1 16,0-20-16,0 21 0,0 0 0,0 0 15,0-1-15,0 1 0,0 0 16,-21 0-16,0 0 0,21 0 0,-21 21 16,0 0-16,-1-22 0,1 22 15,-21 0-15,0 0 0,-22 22 16,22-1-16,-1 0 0,1 21 16,-21 1-16,20-1 0,1 0 0,0 1 15,20 20-15,-20-21 16,21 22-16,0-1 0,0 1 0,21-1 15,0 1-15,0-1 0,0 1 16,21 105-16,21-63 16,-21-64-16,22 1 15,-22-1-15,21 0 0,0-20 0,1-1 16,20 0-16,-20-21 0,20 0 0,-21 0 16,1 0-16,20 0 0,-20 0 15,105-64 1,-106 43-16,0-21 0,-20 21 0,20-22 15,-21 1-15,21 0 0,-20-1 16,-22 1-16,0-21 0,0 20 0,0-20 16,0 20-16,0-20 0,0-1 15,-22 22-15,1-21 0,-21-1 0,21 22 16,-22-22-16,1 22 0,-43-22 16,43 22-16,0 21 0,-1 21 15,1 0-15,0 0 0,-1 0 16,1 0-16,0 0 0,21 21 0,-22 21 15,22-20-15,0 20 0,0 0 16,0 1-16,21-1 0,-22 0 0,22 1 16,0-22-16,0 21 15,0 0-15,0 1 0,22-1 0,-1-21 16,0 0-16,0 22 0,0-22 16</inkml:trace>
  <inkml:trace contextRef="#ctx0" brushRef="#br0" timeOffset="7243.64">14668 1651 0,'0'-21'0,"0"0"0,0 0 16,0-1-16,0 1 15,22 0-15,-22 0 0,21 0 16,0 21-16,0 0 0,0-21 15,0 21-15,1 0 0,20 0 0,-21 0 16,0 0-16,22 0 0,-22 21 16,21 0-16,-21 0 0,0 0 0,1 0 15,-1 22-15,0-22 0,0 21 16,-21 1-16,0-22 0,0 21 0,0 0 16,0-20-16,0-1 0,0 21 0,0-21 15,-21 0 1,21 1-16,-21-22 0,21-22 31,0 1-31,0 0 16,0-42-16,21-1 15,0 22-15,0-1 0,-21 1 16,21-21-16,1 20 0,-22 22 0,21-21 16,0-1-16,-21 22 0,0 0 15,21 0-15,-21 0 0,21 21 16,-21 21 15,0 0-31,0 0 16,21 0-16,-21 1 0,0-1 15,0 0-15,22 0 0</inkml:trace>
  <inkml:trace contextRef="#ctx0" brushRef="#br0" timeOffset="8728.12">15409 1863 0,'0'0'0,"21"0"16,1 0-1,-1 0-15,0 0 0,21-21 16,-21 21-16,1-22 16,-1 1-16,21 0 0,-21 0 15,22 0-15,-22-22 0,0 22 0,0 0 16,0-21-16,-21 21 0,0-1 15,0 1-15,0 0 0,0 0 16,-21 21 0,0 0-16,0 0 0,0 0 15,-1 21-15,1 0 0,0 0 16,0 1-16,0-1 0,0 21 0,21-21 16,-22 0-16,1 43 15,21-1-15,0-20 16,0-22-16,0 0 0,0 0 0,0 0 15,0 1-15,21-22 0,1 21 16,-1 0-16,0-21 0,0 0 0,21 0 16,-20 0-16,-1 0 0,21 0 15,-21 0-15,22 0 0,20-21 16,-21 21-16,-20-21 0,20-1 0,0 1 16,-21-21-16,22 21 0,-22-22 15,0 1-15,0 21 0,0-21 0,1-1 16,-22 1-16,21 0 0,-21-1 15,0 22-15,0 0 0,0 0 0,0 0 16,-21 21 0,-1 0-1,1 0-15,0 21 0,21 0 16,-21 0-16,0 0 0,21 0 16,0 1-16,0-1 15,21-21 1,0 0-16,0 0 0,22 0 15,-22 0-15,0 0 16,0-21-16,0-1 0,22 22 0,-1-21 16,-21 0-1,0 21-15,0-21 0,1 21 16,-22-21-16,0 42 31,0 0-31,0 0 0,-22 0 16,1 1-16,21-1 0,-42 85 15,21-85-15,21 21 16,-21-21-16,21 22 0,-22-22 16,22 0-16,0 0 0,0 0 0,0 0 15,0 1-15,0-1 0,22-21 16,-1 0-16,0 21 0,0-21 0,21 0 16,-20 0-16,20 0 15,21-21-15,-20 0 16,-22-1-16,0 1 0,21 0 0,1-21 15,-1-1-15,-21 1 16,0 21-16,-21-21 0,0-1 0,22 1 16,-22 21-16,0-22 0,0 22 15,0 0-15,0 0 0,-22 0 16,1 21 0,0 0-16,0 21 0,0 0 15,0 0-15,21 0 0,-22 1 0,22-1 16,0 0-16,0 0 0,0 0 15,0 0-15,22 1 16,-1-22 0,0 0-16,0 0 0,0 0 0,0 0 15,1 0-15,-1-22 0,0 22 16,0-21-16,0 0 0,0 0 0,1 0 16,-1 0-16,0 21 0,0-22 15,0 1-15,0 0 0,1 0 16,-22 42 15,-22 0-15,22 0-16,-21 22 0,0-22 15,21 0-15,-21 21 0,21-20 16,0 20-16,0-21 0,-21 0 16,21 22-16,0-22 0,0 0 0,0 0 15,0 0-15,0 0 0,21-21 16,21 22-16,-21-22 0,1 0 15,-1 0-15,0 0 0,0 0 0,21 0 16,-20 0-16,-1 0 0,21-22 16,-21 22-16,0-21 0,1 0 0,20 0 15,-21-21-15,0 20 0,0 1 16,1-21-16,-1 0 0,-21 20 0,21-20 16,-21 21-16,0-21 0,0 20 15,0 1-15,21 0 0,-21 42 31,0 0-31,0 1 16,-21-1-16,21 0 0,0 0 0,-21 0 16,21 22-16,0-22 0,-21 0 15,21 0-15,0 0 0,0 0 0,0 22 16,0-22-16,0 0 16,21-21-16,0 21 0,0-21 15,0 0-15,0 0 0,1 0 16,-1 0-16,0 0 15,0-21-15,0 0 0,-21 0 16,21 0-16,-21-1 16,0 1-16,22 0 0,-22 0 0,21 0 15,-21 0-15</inkml:trace>
  <inkml:trace contextRef="#ctx0" brushRef="#br0" timeOffset="8847.54">17611 1249 0,'21'0'0,"-42"0"0,-1 0 0,1 21 0,0 0 0,0-21 16,-21 0-16</inkml:trace>
  <inkml:trace contextRef="#ctx0" brushRef="#br0" timeOffset="9045.44">17547 1376 0,'21'0'16,"0"0"-16,1 0 0,-22-21 15,21 0-15,-21-1 16,0 1-1,0 0-15,0 0 0,-21 21 16,21-21-16,-22 21 16,1 0-16,0 0 0,0 0 15,21 21-15,0 0 16,-21-21-16,21 21 0,-21 0 0,21 1 16,0-1-16,0 0 15,0 0-15,0 0 0,21-21 16</inkml:trace>
  <inkml:trace contextRef="#ctx0" brushRef="#br0" timeOffset="9812.7">18500 1863 0,'0'-21'0,"0"-1"15,0 1-15,0 0 16,21 0-16,-21 0 0,0 0 0,21-1 16,-21 1-16,21-21 0,-21 21 15,0 0-15,0-22 0,0 22 0,0 0 16,0 0-16,0 0 0,-42-1 15,-22 22 1,43 0-16,-21 0 0,21 0 0,-22 0 0,1 22 16,0-1-16,-1 0 0,22 0 15,-21 0-15,-1 22 0,22-22 0,-21 21 16,21 0-16,0-20 16,-1 20-16,1-21 0,21 21 0,-21-20 15,21-1-15,0 0 0,0 0 16,0 0-16,21 0 0,0-21 0,1 22 15,20-22-15,-21 0 0,21 0 16,1 0-16,-22 0 0,21 0 0,1 0 16,-1-22-16,0 1 0,1 0 0,-22 0 15,21-21-15,0 20 0,-20-20 16,-1-21-16,21 20 0,-21 1 0,0-22 16,1 1-16,-1 21 0,0-22 15,0 1-15,-21-43 0,21 42 16,-21 1-16,0 20 0,0 1 15,0 0-15,0-1 0,0 22 16,0 0-16,0 0 0,0 0 16,0 42-1,0 0-15,0 21 16,-21 1-16,0-1 0,21 22 16,-21-22-16,0 21 0,-1-20 0,22 20 15,0-20-15,-21 20 0,21 1 0,-21-22 16,21 21-16,0-20 0,0-1 15,0 0-15,0 1 0,0-1 0,0-21 16,21 22-16,0-22 0,-21 0 16,43 21-16,-22-21 15,0-21-15,0 0 16,0 0-16,1 0 0,-1 0 0,0 0 16,0 0-16,21-21 0,-20 0 15,-1 21-15,0-21 0,0 0 0,21 0 16,-20-1-16,-1 1 0,0 0 15,-21 0-15</inkml:trace>
  <inkml:trace contextRef="#ctx0" brushRef="#br0" timeOffset="10713.08">19050 1651 0,'0'0'0,"0"21"16,-21-21-16,21 21 15,21-21 16,0 0-31,0 0 16,0 0-16,1 0 0,-1 0 16,0-21-16,0 21 0,0-21 0,0 0 15,1 0-15,-1 0 0,0-1 16,0 1-16,-21 0 0,0 0 0,0 0 16,0 0-16,0-1 0,0 1 15,-21 21 1,0 0-16,0 0 0,-1 0 15,1 21-15,-21 1 0,21-1 16,0 0-16,-1 0 0,1 0 16,0 22-16,0-22 0,21 21 0,0-21 15,0 0-15,0 22 0,0-22 0,0 0 16,0 0-16,0 0 0,21 1 16,0-1-16,0 0 0,1-21 0,-1 21 15,21-21-15,-21 0 0,22 0 16,-22 0-16,21 0 0,0 0 0,1 0 15,-22-21-15,21 0 0,1 0 0,-22-1 16,21 1-16,0 0 0,-20-21 16,-1 21-16,0-22 0,0 22 15,0-21-15,-21 21 0,0-22 16,0 22-16,0 0 0,21 0 16,-21 42 15,-21 0-31,21 0 0,0 0 15,-21 1-15,0 20 0,21-21 16,-21 0-16,21 22 0,-21-22 0,21 0 0,0 0 16,0 0-16,-22 0 0,22 1 15,0-1-15,-21-21 0,21 21 16,-21-42 31,21 0-47,0-1 0,0 1 15,0 0-15,0-21 0,21 21 0,0-22 16,1 22-16,-1-21 0,21-43 16,0 64-16,-20-21 0,20 20 15,-21-20-15,21 21 0,1 0 16,-22 21-16,21-21 0,-21 21 0,22 0 16,-22 0-16,0 21 0,0 0 15,0 0-15,1 0 0,-22 0 0,21 22 16,-21-22-16,0 21 0,0-21 15,0 22-15,0-1 0,0-21 16,0 22-16,-21-22 0,21 0 16,-22 21-16,22-21 0,0 1 0,0-1 15,-21-21-15,21 21 0,-21 0 16,0 0-16,21 0 62,-21-21-62,0 0 16,-1 0-16,1 22 16,0-22-16</inkml:trace>
  <inkml:trace contextRef="#ctx0" brushRef="#br0" timeOffset="16504.34">9631 2858 0,'0'-22'47,"0"1"-31,0 0-16,0 0 0,0 0 16,0 0-1,0-1-15,0 1 16,0 0-16,0 0 0,0 0 15,0 0-15,0-1 0,0 1 16,0 0 0,0 0-1,0 42 1</inkml:trace>
  <inkml:trace contextRef="#ctx0" brushRef="#br0" timeOffset="16715.81">9483 2773 0,'0'0'0,"42"21"0,-21 0 0,0 0 16,0 22-16,-21-1 0,0 0 15,0 1-15,0-1 0,0 0 0,0 22 16,0-22-16,0 1 0,0-1 16,0 21-16,22-20 0,-22-22 0,0 21 15,0-21-15,0 22 0,0-22 16,0 0-16,0 0 0,0 0 16,21-21-16,-21-21 31,0 0-16,0 0-15,0 0 16,0 0-16,21-1 0,0 1 0,0 0 16,-21 0-16</inkml:trace>
  <inkml:trace contextRef="#ctx0" brushRef="#br0" timeOffset="16959.7">10223 3133 0,'0'-21'0</inkml:trace>
  <inkml:trace contextRef="#ctx0" brushRef="#br0" timeOffset="17483.63">10266 5779 0,'-21'21'32,"-1"-21"-32,22 21 0,-21 0 0,0 0 15,21 0-15,-21 1 0,21-1 16,0 0-16,0 0 0,0 0 16,0 0-16,21-21 15,0 0-15,0 0 0,1 0 16,-1 0-16,0 0 0,0 0 15,-21-21-15,21 21 0,-21-21 16,21 0-16,-21 0 16,0 0-16,0-1 0,0 1 15,0 0-15,0 0 0,-21 0 0,21 0 16,-21 21-16,0 0 16,0 0-16,21 21 0,-21-21 15,21 21-15,-22 0 0,1 0 0,21 0 16,0 1-16,-21-1 0,21 0 15,-21 0-15,21 0 0,-21-21 0,21 21 16,0 1-16,21-22 31</inkml:trace>
  <inkml:trace contextRef="#ctx0" brushRef="#br0" timeOffset="18615.21">10435 3154 0,'0'-21'15,"-21"21"32,0 0-47,0 0 16,-1 0-16,1 21 15,0 0-15,0 0 0,21 0 16,-21-21-16,21 22 16,0-1-16,0 0 0,21-21 31,0 0-31,0 0 15,0 0-15,1 0 0,-1-21 16,-21 0-16,21 21 0,-21-22 16,21 1-16,-21 0 0,0 0 15,0 0-15,-21 0 16,0 21-16,0 0 16,-1 0-16,1 0 0,0 0 15,21 21-15,-21 0 16,0 0-16,21 0 0,0 0 15,0 1 1,21-22 0,0 0-16,0 0 15,0-22-15,1 1 16</inkml:trace>
  <inkml:trace contextRef="#ctx0" brushRef="#br0" timeOffset="19360.39">11705 2942 0,'0'-21'31,"21"21"-15,0 0-16,-21-21 0,22 21 0,-1 0 15,0-21-15,0 0 0,21 21 16,-20-22-16,-1 22 0,0-21 0,0 0 16,0 21-16,0-21 0,1 0 15,-1 0-15,-21-1 16,0 1-16,-21 21 16,-22 0-16,1 0 0,0 0 0,-1 0 15,1 21-15,-22-21 0,22 22 0,-21-1 16,20 0-16,1 0 0,0 0 15,-1 22-15,22-22 0,0 0 16,0 0-16,21 0 0,0 0 16,0 1-16,0-1 0,0 0 0,21 0 15,0 0-15,0 0 0,0-21 16,22 22-16,-1-1 0,-21 0 16,22-21-16,-1 21 0,0 0 0,-21 0 15,22 1-15,-22-1 0,21-21 16,-21 21-16,1 0 0,-22 0 0,0 0 15,0 1-15,0-1 0,0 0 16,-22-21-16,1 21 0,0 0 0,-21-21 16,-1 21-16,1-21 0,0 0 15,-22 0-15,22 0 0,0 0 16,-1 0-16,1 0 0,0 0 0,20 0 16,-20-21-16,21 0 0,0 21 0,0-21 15,-1 21-15,22-21 0,0 0 16,-21 21-16,21-22 0,0 1 31,21 21-31,1 0 0,-1 0 16,0 0-16,0-21 0,0 21 15,22 0-15,-22 0 0</inkml:trace>
  <inkml:trace contextRef="#ctx0" brushRef="#br0" timeOffset="20075.16">12150 3239 0,'0'0'0,"0"21"0,21-21 15,0 0 1,0 0-16,0-21 0,-21-1 16,21 22-16,1-21 0,-1 21 0,-21-21 15,21 0-15,0 21 0,-21-21 16,0 0-16,21 21 0,-21-22 0,0 1 15,0 0 1,0 0-16,0 0 0,-21 21 16,0 0-16,0 0 15,0 0-15,-1 0 0,-20 0 16,21 21-16,0 0 0,0 0 0,-1 0 16,1 1-16,0-1 0,0 0 15,0 21-15,21-21 0,-21 1 0,21-1 16,0 0-16,0 21 0,0-21 0,0 1 15,0-1-15,21 0 16,0 0-16,0-21 0,0 21 0,22-21 16,-22 0-16,0 0 15,21 0-15,-21 0 0,1 0 0,20 0 16,-21 0-16,0 0 0,0-21 0,22 21 16,-22-21-16,0 21 0,0-21 15,-21 0-15,21 21 0,1-22 0,-22 1 16,21 0-1,-21 0 1,0 0 31,21 0-31,-21-1-1,0 1 1,21 0-16,-21 0 15,21 21-15,-21-21 0,0 0 32,0 42 30,-21-21-46,0 0 15</inkml:trace>
  <inkml:trace contextRef="#ctx0" brushRef="#br0" timeOffset="20896.08">11811 2667 0,'0'0'16,"0"-21"-16,0 0 0,0 0 0,0-1 15,-21 22-15,0-21 0,-1 0 0,1 21 16,21-21-16,-21 21 15,0 0-15,0 0 0,0 21 16,21 0 0,-22 0-16,22 22 0,0-1 15,0 0-15,0 1 0,-21-1 0,21 22 16,-21-22-16,21 21 0,0 1 16,0-1-16,-21 1 0,21-1 0,-21 1 15,21-1-15,-21-20 0,21 20 16,0-20-16,0-1 0,0-21 0,0 21 15,0-20-15,0 20 0,0-21 0,0 0 16,0-42 31,0 0-47,0 0 0,0 0 16,0-22-16,0 22 0,21-21 15</inkml:trace>
  <inkml:trace contextRef="#ctx0" brushRef="#br0" timeOffset="21219.89">11938 2604 0,'0'0'0,"0"-43"0,0 1 0,0 21 0,0-22 16,0 22-16,0 0 0,0 0 15,0 42 1,0 0-16,0 0 15,0 22-15,0-1 0,0 22 16,0-22-16,0 21 0,0 1 0,0-1 16,0 1-16,0-1 0,0 22 15,-21-21-15,21-1 0,0 1 0,-21-1 16,21-21-16,-22 22 0,22-22 16,-21 1-16,21-22 0,0 21 0,0 0 15,0-20-15,0-1 16,-21-21-1,0 0-15,21-21 16,-21-1-16,21 1 16,-21 0-16,21 0 0</inkml:trace>
  <inkml:trace contextRef="#ctx0" brushRef="#br0" timeOffset="21409.9">11493 3302 0,'0'0'15,"0"-21"1,22 21 0,-1 0-16,0 0 0,0-21 0,0 21 15,0 0-15,22 0 0,-22 0 16,0 0-16,21-21 0,-20 21 0,20 0 16,-21 0-16,0 0 0,0 0 15,22-22-15,-22 22 0</inkml:trace>
  <inkml:trace contextRef="#ctx0" brushRef="#br0" timeOffset="22227.37">12721 3217 0,'0'0'0,"21"-21"16,0-21-16,-21 21 15,0 0-15,0-1 0,0 1 0,0 0 16,-21 0-16,0 0 0,0 0 16,0 21-16,0-22 0,-1 22 15,1 0-15,0 0 0,0 0 0,-21 0 16,20 0-16,1 22 0,-21-22 16,21 21-16,-22 0 0,22 21 0,-21-21 15,21 22-15,0-1 0,-22-21 0,22 22 16,0-1-16,0 0 0,21-21 15,0 22-15,0-22 0,0 21 0,0-21 16,0 1-16,21-1 16,0-21-16,0 0 0,0 0 0,22 0 15,-22 0-15,21 0 0,-21-21 16,22-1-16,-22 1 0,21 0 16,-21 0-16,1 0 0,20-22 0,-21 22 15,-21-21-15,21 0 0,-21-1 16,21 22-16,-21-21 0,0 21 0,0-1 15,0 1-15,0 0 0,0 0 0,0 0 16,0 42 15,0 0-31,0 0 16,-21 0-16,0 22 0,0-22 0,21 21 0,0-21 16,-21 22-16,21-1 0,0-21 15,-21 22-15,21-22 0,0 0 16,0 0-16,0 0 0,0 0 0,21-21 15,0 0-15,0 22 0,21-22 16,-20 0-16,20 0 0,-21 0 0,21-22 16,1 1-16,20 0 0,-20 0 0,-1 0 15,0 0-15,1-22 0,-1 22 16,0-21-16,-21 21 0,1-22 0,-1 22 16,-21 0-16,21 0 0,-21 0 15,0-1-15,-21 22 16,0 0-16,-1 0 0,1 0 15,0 0-15,0 0 0,0 0 16,21 22-16,0-1 0,0 0 0,0 0 16,0 0-16,0 0 0,21 1 15,0-1-15,0 0 0,0 21 0,22-21 16,-22 1-16,0-1 0,0 0 0,0 0 16,1 0-16,-1 0 0,0 1 15,-42-22 1,0 0-16,-1 0 15,-20 0-15,21 0 0,-21 0 0,20-22 16,-20 22-16,21-21 0,-21 21 16,20 0-16,1 0 0,0-21 15</inkml:trace>
  <inkml:trace contextRef="#ctx0" brushRef="#br0" timeOffset="22795.31">13039 6117 0,'0'0'0,"0"-402"16,84-699-1,-63 847-15,43-84 0,-22 211 16,1 42-16,-22 22 0,21-1 0,0 22 15,1-1-15,-22 22 0,21-21 0,-21 21 16,1-22-16,-1 22 0,0-21 16,0 0-16,0-1 0,0 1 0,-21 0 15,0-22-15,0 22 0,22-22 16,-22 1-16,21 20 0,-21-20 0,0 21 16,0-1-16,0 1 0,0-22 15,0 43-15,0 42 31,0 1-31,0 20 16,0 0-16,0-21 0,-21 22 0,-1-1 16,22 22-16,-21-22 0,0 0 15,21 1-15,-21 20 0,21-21 0,0 1 16,-21-1-16,21 0 0,-21 1 0,21-22 16,-22 0-16,22 21 0,0-20 15,0-1-15,0 0 0,0-42 31,0 0-15,0-1-16,0 1 0,0 0 0,22-21 16,-22 21-16,21-22 0,0 1 15,0 0-15,21 20 0,-20-20 0,-1 0 16,21 21-16,0-1 0,-20 1 0,20 0 16,0 21-16,-21 0 0,1 0 15,20 0-15,-21 21 0,0 0 16,-21 1-16,0-1 0,0 0 15,0 21-15,0-21 0,0 1 0,-21 20 16,0-21-16,21 0 0,-21 0 0,0 1 16,-1-1-16,1 0 15,0 0-15,0 0 0,0-21 0,0 0 16,21-21 15,21 21-31,0-21 16,0 0-16</inkml:trace>
  <inkml:trace contextRef="#ctx0" brushRef="#br0" timeOffset="23842.28">14795 3027 0,'0'0'0,"22"-21"0,-1-43 16,-21 43-16,0 0 0,0 0 15,0 0-15,-21 21 0,-1 0 16,1 0-16,0 0 0,-21 0 0,-1 0 16,22 21-16,-21-21 0,0 21 15,20 0-15,-20 0 0,21 0 0,0 1 16,0-1-16,-1 0 0,22 0 16,0 0-16,0 0 15,0 1-15,22-22 0,-1 21 0,21-21 16,-21 21-16,22-21 0,-22 21 15,21 0-15,-21 0 0,22-21 16,-22 22-16,0-1 0,0 0 0,-21 0 16,0 0-16,21 0 0,-21 1 15,0-1-15,0 0 0,-21-21 16,21 21-16,-21-21 0,0 0 16,-22 0-16,22 0 0,0 0 0,-21 0 15,21 0-15,-1 0 0,-20 0 0,21 0 16,0 0-16,0-21 0,-1 21 15,1 0-15,21-21 0,-21 21 16,0 0 0,21 21-1,0 0 1,0 0-16,21 0 16,0-21-16,0 22 0,1-22 0,20 0 15,-21 0-15,21 0 0,-20 0 0,20 0 16,0 0-16,1 0 0,-1 0 15,0 0-15,1 0 0,-1 0 0,0 0 16,1-22-16,-22 1 0,21 0 16,-21 21-16,0-21 0,1-21 0,-1 20 15,-21 1-15,21 0 0,-21 0 16,0 0-16,0-22 0,0 22 16,-21 21-16,0-21 0,-1 0 0,1 21 15,0 0-15,0 0 0,0 0 0,0 0 16,-1 0-16,1 21 0,0 0 15,0-21-15,0 43 0,21-22 0,0 0 16,0 0-16,0 0 0,0 0 16,0 22-16,0-22 0,21 0 0,0 0 15,0-21-15,0 21 0,1 1 0,-1-22 16,21 0-16,0 0 0,-20 0 16,20 0-16,0 0 0,1 0 0,-22 0 15,21-22-15,0 22 0,-20-21 16,20 0-16,-21-21 0,21 21 15,-20-22-15,20 1 0,-21 0 0,0-1 16,0-20-16,22 20 0,-22-20 16,0 21-16,-21-22 0,21 22 0,0-1 15,-21 1-15,0 0 0,0-1 16,0 22-16,0 0 0,0 0 0,-21 42 31,0 0-15,0 22-16,0-22 0,0 21 0,-1 0 15,1 1-15,0-1 0,0 0 16,0 1-16,21-1 0,0 0 0,-21 1 16,21-1-16,0 0 0,0 1 15,0-1-15,0-21 0,0 0 16,0 1-16,21-1 0,-21 0 0,21 0 16,0-21-16,0 0 0,0 0 15,1 0-15,-1 0 0,0 0 16,0 0-16,0 0 0,0 0 0,1-21 15,-1 0-15,0 21 0,0-21 16,-21-1-16,0 1 0,21 21 0,-21-21 16,0 0-16</inkml:trace>
  <inkml:trace contextRef="#ctx0" brushRef="#br0" timeOffset="24104.16">15325 3027 0,'21'0'31,"0"0"-31,0 0 0,0 0 16,0 0-16,22 0 0,-1 0 0,-21 0 16,22-21-16,-1 21 0,0 0 0,-21 0 15,22-21-15,-22 21 0,0 0 16,21 0-16,-20 0 0,-1 0 0,0 0 15,-21-22 1,21 22-16</inkml:trace>
  <inkml:trace contextRef="#ctx0" brushRef="#br0" timeOffset="25760.07">9715 4297 0,'-21'0'31,"0"0"-31,21 21 0,-21-21 16</inkml:trace>
  <inkml:trace contextRef="#ctx0" brushRef="#br0" timeOffset="25868.04">9652 4212 0,'21'-21'15,"0"-21"-15,0 42 0,-21-21 0</inkml:trace>
  <inkml:trace contextRef="#ctx0" brushRef="#br0" timeOffset="25928">10012 4255 0,'0'84'15</inkml:trace>
  <inkml:trace contextRef="#ctx0" brushRef="#br0" timeOffset="25988.97">9504 4763 0,'63'0'0,"-126"0"0,169 21 0,-85 21 16,-21-21-16,0 22 0,0-1 0,-21 0 15,-22-21-15,1 1 0</inkml:trace>
  <inkml:trace contextRef="#ctx0" brushRef="#br0" timeOffset="26245.26">9377 5144 0,'0'0'0,"0"-22"15,0 1-15,0 0 0,0 0 0,0-21 16,0-1-16,0 1 0,0 0 0,0-1 15,0 1-15,0 0 16,0 20-16,21-20 0,0 21 0,-21 0 16,21 0-16,0-1 0,1 22 15,-1 0-15,0 0 0,0 22 16,0-22-16,-21 21 0,21 21 0,1-21 16,-1 22-16,0-22 0,-21 21 15,21 0-15,-21-20 0,21 20 0,-21 0 16,21-21-16,-21 1 0,22 20 15,-1-21-15,-21 0 0,21-21 0,0 21 16,0-21-16,0 0 0,1 0 16,-1 0-16,0 0 15,0 0-15,0 0 0,0-21 0,1 21 16,-22-21-16</inkml:trace>
  <inkml:trace contextRef="#ctx0" brushRef="#br0" timeOffset="27036.41">9652 4424 0,'0'-42'15,"0"20"-15,0 1 0,0 0 0,0 0 16,0 0-16,21 21 0,-21-21 0,21-1 16,0 22-16,1-21 0,-1 21 15,0 0-15,0 0 0,0 0 16,0 21-16,-21 1 0,22-1 15,-1 0-15,-21 0 0,0 21 0,21 1 16,0-1-16,-21 0 0,0 1 16,0-1-16,21 0 0,-21 1 15,0 20-15,0-20 0,0-1 0,0 0 16,0 22-16,0-22 0,0 0 16,0-20-16,-21 20 0,0-21 0,0 21 15,-22-20-15,22-1 0,-21 21 16,21-21-16,0-21 0,-22 21 0,22 1 15,-21-22-15,21 0 0,-1 0 0,1 0 16,0 0-16,0-22 0,21 1 16,0 0-16,-21-21 0,21 21 0,0-22 15,0 1-15,0 0 0,0-1 16,0 1-16,0 0 0,0-1 16,0 1-16,0 21 0,21 0 0,-21-1 15,0 1-15,21 21 0,0 0 16,0 21-16,1 1 0,-22-1 15,21 0-15,0 0 0,0 21 16,-21-20-16,21 20 0,0 0 0,-21-21 16,0 22-16,22-22 0,-1 21 0,-21-21 15,21 1-15,-21-1 0,0 0 16,21 0-16,0 0 0,0 0 0,1-21 16,-1 0-16,0 0 15,21 0-15,-21 0 0,22 0 0</inkml:trace>
  <inkml:trace contextRef="#ctx0" brushRef="#br0" timeOffset="27339.64">10689 4826 0,'0'21'0,"-21"-21"0,21 21 16,21-21 15,0-21-15,0 21-16,-21-21 0,0 0 15,0 0-15,0 0 16,-21 21 0,0 0-16,0 0 15,0 0-15,0 0 0,-1 21 16,1-21-1,21 21-15,21-21 16,1 0-16,-1 0 16,21 0-16</inkml:trace>
  <inkml:trace contextRef="#ctx0" brushRef="#br0" timeOffset="27513.55">11599 4339 0,'0'0'0,"-21"0"0,0 0 0,-21-21 16</inkml:trace>
  <inkml:trace contextRef="#ctx0" brushRef="#br0" timeOffset="27663.97">11769 4297 0,'21'0'0,"0"0"0,42 0 16,-20-21-16,20 21 0,-20 0 16,20 0-16,-21-21 0,22 21 0,-22 0 15,1 0-15,-22 0 0,0 0 16,0 0-16,-42 0 16,-21 0-1,-1 0-15,1 0 0,0 21 16</inkml:trace>
  <inkml:trace contextRef="#ctx0" brushRef="#br0" timeOffset="27941.33">11896 4339 0,'21'21'0,"-21"1"47,0-1-47,0 0 0,0 0 16,0 0-16,0 22 0,0-22 15,0 21-15,0 0 0,0 1 0,0-1 16,0 0-16,-21 1 0,21 20 16,0-20-16,0-1 0,-22 0 0,22 1 15,0-1-15,0 0 0,0 1 0,0-1 16,0-21-16,0 0 0,-21 0 16,21 1-16,0-1 0,0 0 15,0-42 16,21 0-31,1-1 0</inkml:trace>
  <inkml:trace contextRef="#ctx0" brushRef="#br0" timeOffset="28368.08">12340 4826 0,'0'0'0,"0"-21"0,0-43 15,0 43-15,0 0 16,0 0-16,0 0 0,21 0 16,0 21-16,1 0 0,-1-22 0,0 22 15,0 0-15,0 0 0,22 0 16,-22 0-16,0 22 0,0-1 0,0 0 16,0 21-16,1-21 0,-1 1 15,0 20-15,-21 0 0,0 1 0,0-22 16,0 21-16,0 0 0,0-20 0,0 20 15,-21-21-15,0 21 0,21-20 16,-22-22-16,1 21 0,21 0 0,-21-21 16,0 0-16,0 0 15,21-21 1,0 0-16,0-22 16,0 22-16,21-21 0,0 21 15,0-22-15,0 1 0,1 0 0,-1-1 16,21 1-16,-21 21 0,0 0 0,1-22 15,-1 22-15,0 0 0,0 21 16,0-21-16,0 21 0,1 0 16,-1 0-1,0 0-15,0 0 0,0 0 16</inkml:trace>
  <inkml:trace contextRef="#ctx0" brushRef="#br0" timeOffset="28512">13208 5059 0</inkml:trace>
  <inkml:trace contextRef="#ctx0" brushRef="#br0" timeOffset="29015.78">13293 4995 0,'42'-42'16,"-21"42"-16,0-21 0,0 0 15,1 0-15,-1-1 0,0 1 16,0 0-16,0 0 0,-21 0 0,0 0 16,0-1-16,0 1 0,0 0 15,-21 21-15,0 0 16,0 0-16,-22 0 0,22 0 0,0 0 16,-21 21-16,21 0 0,-1 1 15,-20 20-15,21-21 0,0 21 0,21 1 16,-21-1-16,21 0 0,0-20 15,0 20-15,0 0 0,0-21 0,0 1 16,21 20-16,-21-21 0,21 0 0,0 0 16,21-21-16,-20 22 0,20-22 15,-21 0-15,21 0 0,1 0 16,-1 0-16,0 0 0,1-22 0,-1 22 16,0-21-16,1 0 0,-1 0 15,0 0-15,22 0 0,-22-1 0,1-20 16,-1 21-16,-21-21 0,21 20 15,-20-20-15,-1 21 0,-21-21 0,0 20 16,0-20-16,0 21 16,0 0-16,-21 21 0,-1 0 0,1 0 15,0 0-15,0 0 0,0 0 16,0 21-16,-1 0 0,1 0 0,0 0 16,0 22-16,21-22 0,0 0 15,-21 21-15,21-20 0,-21 20 0,21-21 16,0 0-16,0 0 0,0 22 15,0-22-15,0 0 0,21 0 16,-21 0-16,21-21 0,0 0 0,0 0 16,0 0-16,22 0 0,-22 0 15,21 0-15,-21-21 0,22 21 0,-1-21 16,0 0-16,1 0 0,-1-22 16,0 22-16,1 0 0</inkml:trace>
  <inkml:trace contextRef="#ctx0" brushRef="#br0" timeOffset="30279.48">15049 4614 0,'0'0'16,"0"-21"-16,22 21 0,-22-21 16,21 0-16,-21 0 15,21 21-15,-21-21 0,0-1 0,0 1 16,0 0-1,-21 21 1,0 0-16,-22 0 0,22 0 16,-21 21-16,21 0 0,-22 1 15,1-1-15,21 0 0,-22 0 16,22 0-16,0-21 0,-21 21 0,42 1 16,-21-1-16,21 0 0,0 0 15,0 0-15,0 0 0,0 1 16,21-22-16,0 21 15,21-21-15,-21 0 0,22 21 0,-22-21 16,21 0-16,1 21 0,-1-21 0,0 0 16,-21 21-16,22-21 0,-22 21 15,0-21-15,0 22 0,0-1 0,1-21 16,-22 21-16,0 0 16,0 0-16,0 0 0,0 1 15,-22-1-15,1 0 0,0 0 0,0-21 16,0 21-16,-22-21 0,22 21 15,0-21-15,-21 0 0,21 22 0,-1-22 16,1 0-16,-21 0 0,21 0 0,0 0 16,-1 0-1,1-22-15,21 1 0,0 0 16,0 0-16,0 0 16,0 0-16,0-1 15,0 44 16,0-1-15,0 0-16,0 0 16,0 0-16,0 0 0,0 1 15,21-22-15,1 21 0,-1 0 0,0-21 16,0 0-16,0 21 0,22-21 16,-22 0-16,21 0 0,0 0 0,1 0 15,-1 0-15,0 0 0,1-21 0,-1 0 16,0 21-16,1-21 0,-22-1 15,21 1-15,1 0 0,-1 0 0,-21-21 16,0 20-16,0 1 0,1-21 16,-1 21-16,0-22 0,-21 22 0,0 0 15,0 0-15,0 0 0,0 0 0,-21 21 32,0 0-32,-1 0 15,1 21-15,0 0 0,0 0 16,0 0-16,0 22 0,-1-22 15,22 0-15,-21 0 0,0 21 0,21-20 16,-21-1-16,21 0 0,0 0 16,0 0-16,0 0 0,0 1 0,0-1 15,21-21-15,0 21 0,0-21 0,1 0 16,20 0-16,-21 0 0,21 0 16,-20 0-16,20 0 0,-21 0 0,21 0 15,1-21-15,-22 21 16,21-21-16,1-1 0,-22 1 0,21 0 15,-21 0-15,0-21 0,1-1 0,-1 22 16,0-21-16,0-1 0,-21 1 16,21-21-16,-21 20 0,0 1 0,0 0 15,0-1-15,21 1 0,-21 0 0,0-1 16,0 22-16,0 0 0,0 0 16,0 0-16,0-1 0,0 44 31,0-1-16,0 21-15,-21-21 0,0 0 0,21 22 16,-21-22-16,21 21 0,0 1 16,-21-22-16,21 21 0,-21 0 0,21 1 15,-22-1-15,22 0 0,0 1 16,0-1-16,0 0 0,0-20 0,0-1 16,0 21-16,0-21 0,22 0 0,-1 1 15,0-22-15,-21 21 0,21-21 16,0 0-16,0 21 0,1-21 0,20 0 15,-21 0-15,0 0 0,22 0 16,-22 0-16,0 0 0,0-21 0,21 21 16,-20-21-16,-1 21 0,0-22 15,0 1-15,0 21 0,0-21 16,1 0-16,-1 0 0,-21 0 0,0-1 16,21 1-16,-21 0 0,0 0 0,0 0 15,0 0-15</inkml:trace>
  <inkml:trace contextRef="#ctx0" brushRef="#br0" timeOffset="30711.14">15875 4657 0,'0'0'0,"-21"0"15,63 0 1,-21 0-16,22-21 16,-22 21-16,21 0 0,0 0 15,22 0-15,-22 0 0,1 0 0,-1-22 16,21 22-16,-20 0 0,-1 0 0,0 0 16,-20 0-16,20 0 0,-21 0 15,0-21-15,0 21 0,1 0 16,-22-21 140</inkml:trace>
  <inkml:trace contextRef="#ctx0" brushRef="#br0" timeOffset="31377.99">12171 4995 0,'0'0'0,"-43"0"16,-20 0-16,42 0 15,-22 22-15,1-22 0,21 0 16,0 0-16,21 21 16,0 0 15,21-21-31,0 0 16,0 0-16,22 0 0,-22 0 0,42 0 15,-20 0-15,20 0 0,1 0 16,20 0-16,1 0 0,0-21 0,20 0 15,22 21-15,0-22 0,22 1 0,-1 21 16,0-21-16,21 0 0,1 0 16,20 0-16,-21 21 0,-20-43 15,-22 1-15,0 21 0,0 21 0,0 42 16,21-42-16,42 0 0,-63 0 0,43-42 16,-43 42-16,-43 0 0,1-21 0,-22 21 15,1 0-15,-22 0 0,1 0 16,-1 0-16,0 0 0,-21 0 0,1 0 15,-1 0-15,0 0 0,-21-22 47</inkml:trace>
  <inkml:trace contextRef="#ctx0" brushRef="#br0" timeOffset="31447.95">14414 4805 0,'0'0'0,"-42"0"0,0 0 0,-22 0 16</inkml:trace>
  <inkml:trace contextRef="#ctx0" brushRef="#br0" timeOffset="31822.42">12023 4678 0,'0'0'0,"-22"-21"0,-20-22 16,42 22 0,21 21-16,22 0 0,-22 0 15,21 0-15,22 0 0,-1 0 0,1 0 16,-1 0-16,22 0 0,-1 0 16,22 0-16,21 0 0,0 0 0,0 0 15,0 0-15,21 0 0,1 0 16,20 0-16,-21 0 0,21 0 0,1 0 15,-22 21-15,-21-21 0,21 0 0,-21 0 16,-21 22-16,21-22 16,-42 0-16,20 0 0,-41 0 0,21 0 15,-22 21-15,-21-21 0,1 0 0,-1 0 16,0 0-16,-20 0 0,20 0 16,-21 0-16,0 0 0,0 0 0,1 0 15,-1 0 1,-21-21-16,0-1 15,-21 22 1</inkml:trace>
  <inkml:trace contextRef="#ctx0" brushRef="#br0" timeOffset="32042.3">12531 5080 0,'0'0'0</inkml:trace>
  <inkml:trace contextRef="#ctx0" brushRef="#br0" timeOffset="32060.29">12340 5144 0,'21'0'15,"-42"0"-15</inkml:trace>
  <inkml:trace contextRef="#ctx0" brushRef="#br0" timeOffset="32139.24">13525 4890 0,'64'21'15,"-128"-42"-15,191 63 0,-21-42 0,0 0 0,42 0 16,-21 0-16,43 0 0,-43 0 16,-22 0-16</inkml:trace>
  <inkml:trace contextRef="#ctx0" brushRef="#br0" timeOffset="32244.53">15198 4868 0,'-22'0'32,"1"0"-17,0 0-15,0 0 0,0-21 16,0 21-16</inkml:trace>
  <inkml:trace contextRef="#ctx0" brushRef="#br0" timeOffset="33176.24">17081 4403 0,'0'-21'0,"0"42"0,0-64 0,22 22 0,-22 0 16,21 0-16,-21-21 0,21 20 0,-21 1 16,0-21-16,0 21 0,21 0 15,-21-1-15,0 1 0,21 21 16,-21-21-16,0 42 16,0 0-16,0 1 0,0 20 15,0 0-15,0 1 0,0-1 16,0 21-16,-21 1 0,0-1 0,21 1 15,-21-1-15,21 22 0,-21-21 16,-1 20-16,1-20 0,21-1 0,-21-20 16,0 20-16,0-21 0,0 1 15,21-22-15,0 0 0,0 0 16,0 0-16,-22-21 0,22-21 16,0 0-1,0 0-15,0 0 0,0-22 0,0 22 16,0-21-16,0 0 0,0-22 15,0 22-15,0-1 0,0 1 0,0 0 16,0-1-16,0 22 0,22 0 16,-22 0-16,0 0 0,21 21 15,0 21-15,0 0 0,-21 0 16,21 0-16,0 22 0,-21-22 16,22 21-16,-1-21 0,0 22 15,0-1-15,0-21 0,0 22 16,1-22-16,-1 0 0,0 0 0,21 0 15,-21-21-15,1 0 0,20 0 16,-21 0-16,21 0 0,-20 0 0,-1 0 16,21-21-16,-21 21 0,0-21 0,1-21 15,-1 20-15,0 1 0,-21-21 16,21 21-16,-21-22 0,21 1 0,-21 21 16,0-21-16,0 20 0,0 1 15,0 0-15,0 42 31,0 0-31,0 1 0,0 20 16,0-21-16,0 0 0,0 22 0,0-22 16,0 0-16,0 0 0,0 21 15,-21-20-15,21-1 0,-21 0 16,21 0-16,0 0 16,-21-21-16,0 0 15,21-21-15,0 0 16,0 0-16,0 0 0</inkml:trace>
  <inkml:trace contextRef="#ctx0" brushRef="#br0" timeOffset="33340.14">17716 4572 0,'0'0'0,"0"-21"0,0 0 0,0 0 16,0-1-16,0 1 16,0 42 15,22 1-16,-22-1-15,21-21 0,-21 21 16,21-21-16,-21 21 0,0 0 16</inkml:trace>
  <inkml:trace contextRef="#ctx0" brushRef="#br0" timeOffset="35039.82">18140 4657 0,'0'0'0,"-21"0"31,-1 0-31,1 21 16,21 0-16,0 0 15,-21 0-15,21 22 0,-21-22 0,21 21 16,0-21-16,0 22 0,0-22 16,0 0-16,0 0 0,0 22 0,0-22 15,0 0-15,0 0 0,-21-21 16,21-21 15,0 0-15,21-22-16,-21 22 0,21-21 0,0 0 15,0-1-15,1 1 0,-22 0 0,42-1 16,-42 22-16,42-21 0,-21-1 16,1 22-16,-1 0 0,-21 0 0,21 21 15,0 0-15,0 0 0,-21 21 16,21 0-16,1 0 0,-22 1 15,0 20-15,0-21 0,0 21 16,0 1-16,0-1 0,0-21 16,21 22-16,-21-1 0,21-21 0,-21 21 15,21-20-15,0-1 0,0 0 16,1-21-16,-1 0 0,0 0 16,0 0-16,0 0 0,0 0 15,1-21-15,-1 0 0,0-1 0,-21 1 16,21-21-16,0 21 0,0-22 0,-21 1 15,22 0-15,-1-1 0,-21-20 16,0-1-16,21 22 0,0-21 0,-21-1 16,21 1-16,-21-1 0,0 1 15,21 20-15,-21 22 0,22-21 0,-22 21 16,0 42 0,0 21-1,0 0-15,-22 1 0,22-1 16,-21 0-16,0 1 0,21 20 0,0-20 15,0-1-15,-21 0 0,21 22 0,0-22 16,-21 0-16,21-20 0,0 20 16,0 0-16,0-21 0,0 1 0,0-1 15,0 0-15,-21-21 0,21-21 32,0-22-17,0 22-15,0 0 0,0-21 16,21 21-16,0-22 0,0 22 15,0-21-15,0 21 0,1-1 16,-1 1-16,0 0 0,0 0 0,0 21 16,0 0-16,1 0 0,-1 0 15,0 0-15,-21 21 0,0 0 16,0 0-16,0 1 16,0-1-16,-21 0 0,0 0 15,-1-21-15,1 21 0,0 0 0,-21-21 16,21 0-16,-1 0 0,1 22 15,0-22-15,0 0 16,21 21 0,0 0-1,0 0-15,21 0 0,0 0 16,0 1-16,-21-1 16,22 0-16,-1 0 0,0 0 0,0 0 15,0 1-15,0-22 0,1 21 16,-1-21-16,0 0 0,21 0 0,1 0 15,-22 0-15,21 0 0,0 0 16,22 0-16,-22-21 0,1 21 0,-1-22 16,0 1-16,1 0 0,-1 0 0,-21 0 15,0-22-15,0 22 16,1 0-16,-22-21 0,21 21 0,-21-22 0,0 22 16,0-21-16,0 21 15,0-1-15,-21 22 0,-1 0 16,1 0-16,0 0 0,-21 22 15,21-1-15,21 0 0,-22 0 16,1 21-16,0-20 0,0 20 0,21-21 16,0 21-16,0-20 0,0 20 15,0-21-15,0 0 0,0 0 0,0 1 16,21-1-16,0 0 0,22-21 0,-22 21 16,21-21-16,-21 0 15,22 0-15,-1 0 0,0 0 0,1 0 0,-1 0 16,0-21-16,1 21 0,-1-21 15,-21 0-15,21 21 0,1-22 16,-22 1-16,21 0 0,-21-21 0,22 21 16,-22-1-16,0-20 0,0 21 15,-21 0-15,0-22 0,0 22 16,0 0-16,0 0 0,-21 0 0,0 21 16,0 0-16,0 0 0,-1 0 15,1 0-15,-21 0 0,21 0 0,0 0 16,-1 21-16,1 0 0,0 0 15,0 0-15,0 22 0,0-22 16,-1 21-16,22-21 0,0 1 0,0 20 0,0-21 16,0 0-16,0 22 0,0-22 15,0 0-15,22-21 0,-1 21 16,0 0-16,0-21 0,0 0 16,0 0-16,1 0 0,-1 0 0,21 0 15,-21-21-15,0 0 0,1 0 0,20 0 16,-21-1-16,0 1 0,0-21 15,1 0-15,-1-1 0,0 1 0,0 0 16,0-22-16,-21 22 0,21-1 16,-21-20-16,22-1 0,-22 22 0,0-21 15,0-1-15,0 22 0,0-1 16,0 22-16,0 0 0,0 42 16,-22 0-16,1 22 15,0-1-15,21 0 16,-21 1-16,21 20 0,-21-20 0,21 20 15,0-21-15,0 22 0,0-22 0,0 1 16,0 20-16,0-21 0,0 1 16,0-22-16,0 21 0,0-21 0,0 1 15,21-1-15,-21 0 0,21 0 16,0-21-16,0 0 0,1 0 16,-1 0-16,0 0 0,0-21 0,21 0 15,-20 0-15,20-1 16,0 1-16</inkml:trace>
  <inkml:trace contextRef="#ctx0" brushRef="#br0" timeOffset="36167.57">20997 4403 0,'21'-64'0,"-42"128"0,42-149 0,-21 43 0,0 21 16,0-1-16,0 1 0,0 0 16,0 42-1,0 0-15,-21 1 0,21 20 16,-21 0-16,21-21 0,0 43 0,0-22 15,0 1-15,0-1 0,-21 0 0,21 22 16,0-22-16,-21 0 0,21 1 16,0-1-16,0 0 0,0 1 15,0-1-15,-21-21 0,21 0 0,0 1 16,0-1-16,0 0 0,0-42 47,0 0-47,21-1 0,0-20 0,-21 21 15,21-21-15,0-1 0,0 1 0,1 21 16,-1-22-16,0 22 0,0 0 16,-21 0-16,21 0 0,0 0 15,1 21-15,-22 21 16,0 0 0,21 0-16,-21 0 0,0 22 0,0-22 15,0 21-15,21-21 0,-21 22 16,21-22-16,-21 0 0,21 0 0,-21 0 15,21 0-15,1 1 0,-1-1 16,0-21-16,0 0 0,0 0 0,22 0 16,-22 0-16,21 0 0,0 0 0,-20 0 15,20 0-15,-21-21 0,21-1 16,-20 1-16,-1 0 0,0 0 0,0-21 16,0 20-16,-21-20 0,0 0 15,0-1-15,0 22 0,0-21 0,0 21 16,0-22-16,0 22 0,0 0 15,-21 21-15,0 0 16,0 0-16,0 0 0,-1 0 0,1 21 16,0 0-16,0 1 0,0-1 0,0 21 15,-1-21-15,1 22 0,0-1 16,21-21-16,0 21 0,0 1 0,0-22 16,0 0-16,0 21 0,0-20 15,0-1-15,0 0 0,21 0 16,0-21-16,1 0 0,-1 0 15,0 0-15,0 0 0,0 0 16,0-21-16,1 0 0,-1 0 0,-21-1 16,21 1-16,0 0 15,0-21-15,0-1 0,1 1 0,-1 0 16,0 21-16,-21-22 0,0 22 0,21-21 16,-21 21-16,21 21 0,-21-22 15,0 44 1,0-1-1,-21 0-15,0 0 0,21 21 0,-21-20 16,21 20-16,-21-21 0,21 21 0,0-20 16,0-1-16,0 21 0,0-21 15,0 0-15,0 1 0,21-1 16,0 0-16,0-21 0,0 0 16,0 0-16,1 0 0,-1 0 15,0 0-15,0 0 0,21-21 0,-20 0 16,-1-1-16,0 1 0,21 0 15,-21-21-15,22 21 0,-22-22 0,21 1 16,-21 0-16,1-1 0,-22 22 0,0-21 16,0-1-16,0 22 0,0 0 15,0 0-15,-22 21 0,1 0 16,0 0-16,0 0 0,21 21 16,-21 0-16,21 0 0,0 22 0,0-1 15,0-21-15,0 22 0,0-1 16,0 0-16,0-21 0,21 22 0,-21-22 15,0 0-15,0 0 0,0 0 0,0 1 16,0-1 0,-21-21-16,0 0 15,-1 0-15,1 0 16,21-21-16,0-1 16,0 1-16,0 0 0,0 0 15,21-21-15,1 20 0,20-20 16,-21 0-16</inkml:trace>
  <inkml:trace contextRef="#ctx0" brushRef="#br0" timeOffset="36632.31">22881 3979 0,'0'0'0,"-21"-84"16,0 84 0,0 0-16,-1 0 0,1 0 0,21 21 15,-21 0-15,0 21 0,0 1 16,21 20-16,-21-20 0,21 20 0,0 1 15,0-1-15,0 1 0,0-1 16,0 1-16,0-1 0,0 1 0,0-22 16,0 21-16,0-20 0,0-1 15,0 0-15,0 1 0,0-22 0,0 0 16,0 0-16,0 0 0,-22-21 16,1 0-1,21-21 1,0 0-16,0 0 0,0-21 15,0 20-15,0-20 0,21 0 0,1-1 16,-1 1-16,21 0 0,0-1 0,1 1 16,-1 21-16,0-21 0,1 20 15,-1 1-15,0 0 0,-20 21 0,20 0 16,-21 0-16,0 0 0,0 21 16,1 0-16,-1 1 0,-21 20 0,0-21 15,0 21-15,0 1 0,0-1 16,0 0-16,0 1 0,-21-22 15,-1 21-15,1-21 0,21 22 0,-21-22 16,0 0-16,21 0 0,0 0 16,-21-21-16,42 0 31,0-21-31,0 0 0,22 0 16</inkml:trace>
  <inkml:trace contextRef="#ctx0" brushRef="#br0" timeOffset="37708.19">24088 4572 0,'0'0'0,"0"-21"0,21 21 15,-21-21-15,21 21 0,0-21 0,0-1 16,0 22-16,1-21 16,-22 0-16,21 0 0,0 0 15,-21 0-15,0-1 16,-21 22-16,0 0 15,-1 0-15,-20 0 0,0 0 0,-1 22 16,22-1-16,-21 0 0,0 0 16,-1 0-16,22 0 0,-21 1 0,42-1 15,0 0-15,-21 0 0,21 0 16,0 0-16,21 1 0,0-1 16,21 0-16,-21 0 0,22-21 15,-1 21-15,-21 0 0,22 1 16,-1-1-16,-21-21 0,0 21 0,0 0 15,1 0-15,-1 0 0,-21 1 16,0-1-16,0 0 0,0 0 16,-21-21-16,-1 0 15,1 21-15,0-21 0,0 0 0,-21 0 16,20 0-16,1 0 0,0 0 0,-21 0 16,21 0-16,-1-21 0,-20 21 15,21-21-15,-21 0 0,20 21 0,1-21 16,0 21-16,0 0 15,0 0 1,21 21-16,0 0 16,0 0-16,21 0 15,0 0-15,0-21 0,0 22 0,1-1 16,20 0-16,-21-21 0,21 0 0,1 21 16,-22-21-16,21 0 0,1 0 15,-1 0-15,0 0 0,1 0 0,-1 0 16,-21-21-16,21 0 0,1 0 15,-1-1-15,0 1 0,1-21 0,-1 21 16,0-22-16,1 1 0,-22 0 16,21 21-16,-21-22 0,22 1 0,-43 21 15,0-22-15,0 22 0,0 0 0,0 0 16,-21 0 0,-22 21-16,22 0 0,0 0 15,0 21-15,0 0 0,-22 0 0,43 0 16,-21 1-16,0-1 0,21 21 15,0-21-15,0 22 0,0-22 0,0 21 16,0-21-16,0 22 0,21-22 16,0 0-16,-21 21 0,21-21 0,1-21 15,20 22-15,-21-1 0,0-21 16,0 0-16,22 0 0,-22 0 16,21 0-16,-21 0 0,1-21 0,20 21 15,-21-22-15,21 1 0,-20-21 16,20 21-16,0-22 0,-21 1 0,22 0 15,-1-1-15,-21-20 0,22 21 16,-22-22-16,0 1 0,0-1 0,0 22 16,0-22-16,-21 1 0,22 20 0,-22 1 15,0 0-15,0-1 0,0 22 16,0 0-16,-22 21 16,1 0-16,0 21 15,0 0-15,21 22 0,-21-1 0,0 0 16,21 1-16,-22 20 0,22 1 15,0-22-15,0 22 0,0-22 16,0 21-16,0-20 0,0 20 16,0-20-16,0-1 0,0-21 15,22 21-15,-1-20 0,-21-1 0,21 0 0,-21 0 16,21-21-16,0 0 0,0 0 16,1 0-16,-1 0 0,0 0 15,0-21-15,0 21 0,0-21 16,1 0-16,-1-1 0,0 1 0,0 0 15,0 0-15,0 0 0,-21 0 16,0-1-16,22 1 0,-22 0 0</inkml:trace>
  <inkml:trace contextRef="#ctx0" brushRef="#br0" timeOffset="37827.12">24998 4424 0,'0'0'0,"-21"0"0,-1 0 0,-20 0 16</inkml:trace>
  <inkml:trace contextRef="#ctx0" brushRef="#br0" timeOffset="37973.19">25082 4466 0,'22'0'15,"-44"0"-15,65 0 0,-22 0 0,21 0 0,1 0 16,-1 0-16,-21 0 0,21 0 16,1 0-16,-1 0 0,-21 0 15,0 0-15,1 0 0,-1 0 0,0 0 16,0-21-16,-21 0 31,-21 21-15,0-21-16,0 21 0,-22 0 0</inkml:trace>
  <inkml:trace contextRef="#ctx0" brushRef="#br0" timeOffset="41284.17">3873 7112 0,'0'0'0,"-42"0"16,21 0-16,-21 0 0,-1 0 0,22 0 15,-21 0-15,21 0 0,-22 0 16,22 0-16,0 0 0,0 0 15,0 0-15,-1 0 0,44 0 32,20 0-32,0 0 15,22 0-15,-1 0 0,1 0 0,20 0 16,1 0-16,0 0 0,-1 0 16,22-21-16,0 21 0,0 0 0,-21 0 15,20 0-15,-41 0 0,21 0 0,-22 0 16,1 0-16,-22 0 0,0 0 15,-21 0-15,1 0 0,-1 0 16,0 0-16,-42 0 47,0 0-47,-1 0 0,1 0 16,0 0-16,0 0 0,-21 0 15,20 0-15,1 0 0</inkml:trace>
  <inkml:trace contextRef="#ctx0" brushRef="#br0" timeOffset="41683.99">4149 7176 0,'0'0'0,"0"-22"16,-22 22-16,22-21 15,-21 21-15,0-21 16,21 42 15,0 0-15,0 1-16,0-1 0,0 21 16,-21 0-16,21 1 0,0-1 0,0 22 15,-21-22-15,21 21 0,0-20 16,0 20-16,0-20 0,0 20 0,-21-21 15,21 1-15,-22-1 0,22 0 16,0 1-16,0-22 0,0 0 16,0 0-16,0 0 0,0 1 15,0-44 17,0 1-32,0 0 15,0 0-15,22 21 0,-1-21 16,0 0-16,0-1 15,0 22-15</inkml:trace>
  <inkml:trace contextRef="#ctx0" brushRef="#br0" timeOffset="62869.27">4699 7641 0,'0'-21'31,"0"0"-31,0 0 16,0 0-1,0-1 16,21 22-15,0 0-16,0 0 0,1-21 0,20 21 16,-21 0-16,0 0 0,0 0 15,1 0-15,-1 21 0,0 1 0,0-22 16,0 21-16,-21 0 16,0 0-16,21 21 0,-21-20 0,0-1 15,0 0-15,0 21 0,0-21 16,0 1-16,0-1 0,-21 21 0,0-21 15,21 0-15,-21 1 0,0-1 16,21 0-16,-21-21 0,21-21 31,0 0-31,0-1 16,21 1-16,0 0 0,0 0 0,-21 0 16,21 0-16,0-22 0,-21 22 15,22 0-15,-1-21 0,-21 20 0,21 1 16,0-21-16,-21 21 0,21 0 15,0-1-15,-21 1 0,22 0 16,-1 21-16,0 0 31,-21 21 32,0 0-48,0 1 1,0-1-16,0 0 16,0 0 15,21-21-15,-21 21-16,21 0 15,0-21-15,-21 22 16,22-1-16,-1-21 15,0 0-15,0 0 16,0 0-16,0 0 0,1 0 16,20-21-16,-21 21 0,0-22 15,22 1-15,-22 21 0,21-21 0,-21 0 16,0 0-16,1 0 0,-22-1 16,0 1-16,0 0 0,0 0 15,0-21-15,0 20 0,0 1 0,-22 0 16,1 0-16,0 21 0,0-21 15,0 21-15,0 0 0,-1 0 0,-20 0 16,21 0-16,0 21 0,0 0 16,-1 0-16,-20 0 0,21 22 0,0-22 15,0 21-15,-1 1 0,22-22 16,-21 21-16,0-21 0,21 22 16,-21-22-16,21 21 0,0-21 0,0 0 0,0 1 15,0-1-15,0 0 0,21 0 16,0-21-16,0 21 0,1-21 15,-1 21-15,0-21 0,21 0 16,-21 0-16,22 0 0,-22 0 0,21 0 16,1 0-16,-1 0 0,21 0 15,-20-21-15,-1 0 0,0 21 0,22-21 16,-22 0-16,1 0 0,-22-1 0,21 1 16,-21 0-16,22 0 0,-22 0 15,0 0-15,-21-1 0,0-20 0,0 21 16,0 0-16,0 0 0,0-1 15,0 1-15,0 0 0,-21 21 16,0 21 0,-1-21-16,22 21 15,-21 1-15,0-1 0,21 21 0,-21-21 16,21 0-16,0 22 0,-21-22 16,21 0-16,-21 21 0,21-20 0,0-1 15,0 0-15,0 0 0,0 0 0,0 0 16,0 1-16,0-1 15,21-21-15,0 0 0,0 0 16,0 0-16,0 0 0,22 0 16,-22 0-16,0-21 0,0-1 0,22 1 15,-22 0-15,0 0 0,21 0 0,-21-22 16</inkml:trace>
  <inkml:trace contextRef="#ctx0" brushRef="#br0" timeOffset="64148.18">7027 7493 0,'64'-42'15,"-43"21"-15,0-1 16,0 1-16,0 0 0,-21 0 16,22 0-16,-22 0 0,21-1 0,-21 1 15,-21 21 1,-1 0-16,1 0 0,-21 0 15,21 0-15,-22 21 0,1 1 16,0-1-16,-1 0 0,22 0 16,-21 0-16,0 0 0,20 1 0,1-1 15,0 0-15,0 0 0,21 0 16,0 0-16,0 1 0,0-1 16,0 0-16,21 0 15,0 0-15,0-21 0,1 21 0,20-21 16,-21 22-16,21-1 0,-20-21 0,-1 21 15,21 0-15,-21-21 0,0 21 16,1 0-16,-1-21 0,-21 22 0,0-1 16,21 0-16,-21 0 0,0 0 15,0 0-15,-21 1 16,0-1-16,-1 0 0,1-21 0,-21 21 16,21 0-16,-22-21 0,1 0 15,21 21-15,-21-21 0,20 0 0,-20 0 16,21 0-16,-21 0 0,20-21 0,1 0 15,21 0-15,-21 0 0,21 0 16,-21-1-16,21-20 0,-21 21 0,21 0 16,0 0-16,0-1 0,0 1 15,0 0-15,0 42 32,0 0-17,0 1-15,0 20 0,0-21 16,0 0-16,0 0 0,0 1 15,21 20-15,-21-21 0,21 0 0,0 0 16,0 1-16,1-22 0,-1 21 0,0-21 16,21 0-16,-21 0 0,22 0 15,-1 0-15,0 0 0,22 0 0,-22 0 16,1 0-16,-1-21 0,0 21 16,1-22-16,-1 1 0,0 0 0,1 0 15,-22 0-15,21-22 0,-21 22 0,0 0 16,1-21-16,-1 21 0,0-1 15,-21-20-15,0 21 0,0 0 16,0 0-16,0-1 0,0 1 16,0 0-16,-21 21 0,0 0 15,-1 0-15,1 0 0,0 0 16,0 21-16,0 0 0,0-21 16,21 22-16,0-1 0,-22 0 0,1 0 15,21 0-15,0 22 0,0-22 16,0 0-16,0 0 0,0 0 0,0 0 15,0 1-15,0-1 0,21 0 0,1 0 16,-1-21-16,0 21 0,0-21 16,0 0-16,22 0 0,-22 0 15,21 0-15,0 0 0,-20 0 16,20-21-16,0 21 0,1-21 0,-22 0 16,21 0-16,-21-1 0,43-41 15,-22 42-15,-21-22 0,0 1 16,1 0-16,-1-1 0,0 1 0,0-21 15,-21 20-15,21-20 0,-21-1 16,0 22-16,0-22 0,0 22 0,0 0 16,21-1-16,-21 22 0,0-21 15,0 21-15,0 0 0,0-1 0,0 1 16,0 42 15,-21 1-31,0-1 0,21 0 16,-21 21-16,0 1 0,0 20 15,21-21-15,0 22 0,-22-22 0,22 1 16,-21 20-16,21-21 0,0 1 0,0-1 16,0 0-16,0 1 0,0-1 15,0-21-15,0 0 0,0 22 0,0-22 16,0 0-16,0 0 0,21 0 16,1 1-16,-1-1 0,0-21 15,0 0-15,0 0 0,0 0 16,1 0-16,-1 0 0,0 0 15,0 0-15,0 0 0,0-21 16,1 21-16,-1-22 16,-21 1-16,21 21 0,-21-21 15,21 21-15,-21-21 0,0 0 16,0 0 0,0-1-16,0 1 0</inkml:trace>
  <inkml:trace contextRef="#ctx0" brushRef="#br0" timeOffset="64520.01">7789 7472 0,'0'0'0,"21"0"47,1 0-47,20 0 0,-21 0 15,0 0-15,22 0 0,-1 0 0,0 0 16,-21-21-16,22 21 16,-1 0-16,-21-21 0,22 21 0,-22 0 15,21 0-15,-21-22 0,0 22 0,1-21 16,-1 21-1,-42 0 64</inkml:trace>
  <inkml:trace contextRef="#ctx0" brushRef="#br0" timeOffset="67935.89">10372 7599 0,'-22'0'32,"1"0"-17,0 0 1,0 0-16,0 0 0,0 0 16,-1 0-16,1 21 15,-21-21-15,21 0 0,0 0 0,-1 0 16,-20 0-16,21 0 0,-21 0 0,20 0 15,1 0-15,0 0 0,0 0 16,0 0-16,0 0 0,-1 0 16,44 0 31,-1 0-32,0 0-15,21 0 0,1 0 0,-1 0 16,0 0-16,1 0 0,20 0 15,1 0-15,-1 0 0,1 0 0,20 0 16,-20 0-16,20 0 0,1 0 0,0-21 16,-1 21-16,1 0 0,0 0 15,-22-21-15,22 21 0,-22 0 0,1 0 16,-22-21-16,22 21 0,-22 0 16,0 0-16,-20-22 0,-1 22 0,0 0 15,0 0-15,-21-21 0,21 21 0,-21-21 16,0 0-1,0 0 1,-21 21-16,0 0 0,0-21 0,0 21 16,-1-22-16,-20 22 0,21-21 15,0 21-15,-22 0 0,1-21 0,0 21 16,21 0-16,-22 0 0,22-21 16,-21 21-16,21 0 0,-1 0 0,1 0 15,42 0 16,1 0-31,-1 0 16,21 0-16,-21 0 0,0 0 16,1 0-16,20 0 0,-21 0 0,0 0 15,22 0-15,-22 0 16,0 0-16,0 0 0,21 0 0,-20 0 16,-1 21-16,-21 0 0,21-21 15,-21 21-15,0 1 0,0-1 16,0 0-16,0 0 0,-21 0 0,0 0 15,-1 22-15,1-22 0,0 21 16,-21-21-16,21 22 0,-22-22 0,1 21 16,21-21-16,-22 22 0,22-22 15,-21 0-15,21 0 0,0 0 0,21 1 16,0-1-16,-22-21 0,22 21 0,0 0 16,0-42 15,0 0-31,22 0 15,-22-1-15,21-20 0</inkml:trace>
  <inkml:trace contextRef="#ctx0" brushRef="#br0" timeOffset="72196.44">13398 6752 0,'0'-21'15,"22"21"-15,-22-21 0,0 0 16,0 0-16,0-1 0,0 1 16,-22 21 15,22 21-31,-21 1 0,0-1 0,21 0 15,-21 21-15,0 1 16,0 20-16,-1-21 0,1 22 0,0-1 16,0 22-16,21-21 0,0-1 15,-21 1-15,21-1 0,0 1 0,0-1 16,0-21-16,0 22 0,0-22 0,21 1 16,0-22-16,0 21 0,0-21 15,22 0-15,-22 1 0,21-1 0,-21-21 16,22 0-16,-1 0 0,-21 0 15,22 0-15,-1 0 0,0 0 16,-21-21-16,22-1 0,-1 1 0,0 0 16,1-21-16,-22 21 0,21-22 0,1 1 15,-22 0-15,0-22 0,0 1 16,0 20-16,0-20 0,-21-1 16,0 1-16,0-1 0,0 1 0,0-1 15,-21 1-15,0-1 0,0 1 0,-21 20 16,20-20-16,-20 21 0,0-1 15,-1 1-15,1 21 0,0 0 0,-1-1 16,-147 65 0,169-1-16,-22 0 15,1 22-15,21-22 0,0 22 16,0 20-16,-1-20 0,1 21 16,21-1-16,0-20 0,0 20 15,0-20-15,0-1 0,21 1 0,1-22 16,-1 1-16,21-1 0,-21 0 0,22-21 15,-1 1-15,0-1 0,-21-21 16,22 0-16,-1 0 0,0 0 0,1 0 16,-1 0-16,0 0 0,1-21 15,-1-1-15,22 1 0,-22 0 0,0-21 16,-21 21-16,22-22 0,-1 22 0,0-21 16,-20-1-16,20 1 0,-21 0 15,0-1-15,22 22 0,-22-21 0,0 21 16,-21 0-16,0-1 15,21 22-15,-21 22 16,0-1-16,0 21 0,0-21 16,0 22-16,0-1 0,0 0 15,0-21-15,0 22 0,-21-1 0,21 0 16,0-20-16,0 20 0,0-21 16,0 0-16,0 0 0,0 1 0,21-1 15,0-21-15,0 0 0,1 0 16,-1 0-16,21 0 0,-21 0 15,0-21-15,1 21 0,-1-22 0,21-20 16,-21 21-16,0-21 0,1 20 16,-1-20-16,0 0 0,0-22 15,0 22-15,0 0 0,-21-1 0,0 1 16,22 0-16,-22 20 0,21-20 16,-21 21-16,0 0 0,0 42 31,0 0-31,0 0 0,0 0 15,0 22-15,0-22 0,-21 21 16,-1 43-16,1-43 0,21 1 16,0-22-16,0 21 0,0 0 0,0-20 15,0-1-15,0 0 0,0 0 16,0 0-16,0 0 0,21 1 0,1-22 16,-1 0-16,21 0 0,-21 0 15,22 0-15,-22 0 0,21 0 16,0 0-16,-20-22 0,20 22 0,0-21 15,-21 0-15,22-21 0,-1 21 16,-21-1-16,0-20 0,1 0 16,-1 21-16,0-22 0,0 1 0,-21 21 15,0-22-15,0 22 0,0 0 0,0 0 16,0 0-16,0 0 0,-21 21 16,0 0-16,0 0 15,-1 0-15,1 21 0,0 21 0,0-21 16,21 0-16,-21 22 0,0-1 15,21-21-15,-22 22 0,22-22 16,0 21-16,0-21 0,0 22 0,0-22 16,0 0-16,0 0 15,0 0-15,0 0 0,22 1 0,-1-1 16,0-21-16,21 0 0,-21 0 0,1 0 16,20 0-16,0 0 0,-21 0 15,22-21-15,-1-1 0,0 1 0,1 0 16,-1 0-16,-21 0 0,22-22 15,-22 22-15,21-21 0,-21 0 0,0 20 16,-21-20-16,0 21 0,0-21 0,0 20 16,0 1-16,0 0 15,-21 21-15,0 0 16,0 0-16,0 0 0,0 0 16,21 21-16,0 0 15,0 1-15,0-1 0,21 0 0,0 0 16,-21 0-16,21 0 0,0 1 15,0-1-15,-21 0 0,22 0 0,-22 0 16,21 0-16,-21 1 0,0-1 16,0 0-16,21 0 0,-21 0 15,21-21-15,-21 21 16,21-21-16,0 0 16,1 0-16,-1 0 0,21 0 15,-21 0-15,22-21 16,-22 21-16,21-21 0,0 0 0,-20 0 15,20 0-15,0-1 0,1-20 16,-22 21-16,0-21 0,21-22 16,-42 43-16,0-21 0,0 20 0,0 1 15,0 0-15,0 0 0,-21 21 16,0 0-16,0 0 0,0 0 0,-1 0 16,1 0-16,21 21 0,-21-21 15,21 21-15,0 0 0,0 1 16,0-1-16,0 0 15,21 0-15,0 0 0,1 0 16,-22 1-16,21-1 0,0 0 0,-21 0 16,42 21-16,-42-20 15,0-1-15,21 0 16,-21 0-16,22-21 0,-22 21 0,21-21 16,0 21-16,0-21 15,0 0-15,0 0 0,1 0 16,-1 0-16,0 0 0,0 0 15,21-21-15,-20 21 0,-1-21 16,0 0-16,0 0 0,0 0 0,0-22 0,1 22 16,-1-21-16,0 21 0,0-22 15,-21 1-15,21 21 0,0-22 16,1 22-16,-22 0 0,21 0 0,-21 0 16,21 21-16,-21 21 31,0 21-31,0-21 0,0 1 15,0 20-15,-21-21 0,0 21 0,21-20 16,0 20-16,0-21 0,0 21 16,0-20-16,0-1 0,0 0 0,0 0 15,0 0-15,21 0 0,0 1 0,0-22 16,21 0-16,-20 21 0,20-21 16,-21 0-16,21 0 0,1 0 0,-1 0 15,22 0-15,-22-21 0,0-1 16,1 22-16,-1-21 0,64-21 15,-64 21-15,-21 0 0,22-22 16,-22 22-16,0-21 0,21-22 16,-42-20-16,0 62 15,0 1-15,0 0 0,-21 0 16,0 0-16,0 21 0,0 0 0,-22 0 16,22 0-16,-21 0 0,-1 21 0,22 0 15,-21 0-15,0 0 0,-43 85 16,64-85-1,-22 64-15,43-64 0,0 0 16,0 22-16,0-22 0,0 0 16,0 0-16,22 0 0,-1-21 0,0 22 15,0-22-15,0 0 0,0 0 16,1 0-16,-1 0 0,21 0 0,-21 0 16,0 0-16,1 0 0,20-22 0,-21 1 15,0 0-15,0-21 0,1 21 16,20-22-16,-21 1 0,0 0 0,0-22 15,1 22-15,-1-22 16,0 22-16,0-22 0,-21 22 0,42-64 16,-42 64-16,0 21 0,0-22 15,0 1-15,22 21 0,-22 0 16,0 0-16,-22 42 31,1 0-31,0 21 16,21-21-16,-21 22 0,0-1 15,0 22-15,21-22 0,0 21 0,-22 43 16,22-63-16,0-1 16,0 0-16,0 1 0,0-1 0,0 0 15,22 22-15,-1-43 16,-21 0-16,21 0 0,0-21 16,0 21-16,0-21 0,1 0 0,20 0 15,-21 0-15,21 0 0,1 0 0,-22-21 16,21 21-16,1-21 0,-1 0 15,43-43-15,-22 1 16,-21 21-16,-20 20 0,-1-20 16,0 0-16,0 21 0,0-64 15,-21 64-15,0 0 16,-21 21-16,0 0 0,0 0 16,0 0-16,-1 21 0,1 0 0,0 21 15,0-21-15,0 22 16,0-1-16,-1 0 0,22 1 0,-21-1 15,21 22-15,0-43 16,0 21-16,0-21 0,21 0 0,1 1 16,-1-1-16,21 0 0,-21-21 0,0 0 15,22 21-15,-22-21 0,21 0 16,1 0-16,-22 0 0,21 0 0,0-21 16,1 21-16,-1-21 0,-21 0 0,22-1 15,-22 1-15,21 0 0,-21-21 16,0 21-16,1-22 0,-1 22 15,-21-21-15,21-1 0,-21 22 16</inkml:trace>
  <inkml:trace contextRef="#ctx0" brushRef="#br0" timeOffset="72543.89">17145 6879 0,'-21'0'0,"42"0"0,-63 21 0,42 1 0,-22-22 16,44 0 15,-1 0-31,0 0 16,0-22-16,21 22 0,-20 0 15,-1-21-15,0 0 0,0 21 0,0 0 16,-21-21-16,0 0 16,0 0 15,0-1 0,0 1-31</inkml:trace>
  <inkml:trace contextRef="#ctx0" brushRef="#br0" timeOffset="73323.94">19770 6922 0,'0'0'0,"-22"0"0,1 0 0,0 0 0,0 0 15,21 21 1,21-21-16,0 0 15,22 0-15,-22 0 0,42 0 16,-20 0-16,84 0 16,-64 0-16,1 0 0,20 0 0,1 0 15,0 0-15,-1 0 0,1 0 0,0 0 16,-22-21-16,1 21 0,-1-22 0,-21 22 16,1 0-16,-1 0 0,0-21 15,-42 0 1,0 0-16,-21 0 0,0 21 15,0-21-15,-21 21 0,20-22 16,-20 22-16,0-21 0,-1 21 0,1 0 16,0-21-16,-1 21 0,22 0 15,0 0-15,0 0 0,0 0 0,42 0 32,0 0-32,21 0 15,-20 0-15,20 0 0,0 0 16,43 0-16,-43 21 15,1-21-15,-1 21 0,-21-21 0,0 22 16,0-1-16,-21 21 0,0-21 16,0 0-16,-21 22 0,-21 20 15,0-42-15,-1 22 16,1-22-16,0 21 0,-43 22 16,43-43-16,-1 21 0,1-21 15,21 1-15,0-1 0,-1 0 0,1 0 16,42-21-1,1 0 1,20-21-16</inkml:trace>
  <inkml:trace contextRef="#ctx0" brushRef="#br0" timeOffset="74835">22098 6773 0,'0'-21'16,"0"42"-16,0-63 0,21 0 0,-21 21 16,21-1-16,-21-20 0,0 21 0,21-21 15,-21 20-15,22-20 0,-22 21 0,0 0 16,0-22 0,-22 43-16,1 0 0,0 22 15,-21-1-15,21 21 0,-22 0 16,1 1-16,0 20 0,-1-20 0,1 20 15,0 1-15,20-1 0,-20 1 16,0-1-16,21 1 0,-22-22 16,22 21-16,0 1 0,21-22 15,0 1-15,0-1 0,0 0 0,21 1 16,0-22-16,0 0 0,22 0 0,-22 0 16,21 0-16,1 1 0,-1-22 15,0 0-15,1 0 0,-1 0 0,0 0 16,1-22-16,-1 1 0,0 0 15,1 0-15,-1-21 0,0 20 0,1-20 16,-1 21-16,-21-21 0,21-1 16,-20 1-16,-1 21 0,-21-22 15,0 22-15,0 0 0,0 0 0,-21 21 32,-1 0-32,1 21 0,-21 0 0,21 22 15,0-22-15,-1 21 16,1-21-16,0 22 0,0-22 0,21 21 15,-21-21-15,21 22 0,0-22 0,0 0 16,0 0-16,21 21 16,0-20-16,0-22 0,0 0 0,22 21 15,-22-21-15,21 0 0,1 0 16,-1 0-16,0-21 0,1 21 0,-1-22 16,0 1-16,1 0 0,-1-21 0,0 21 15,-21-22-15,1 22 0,-1-21 16,-21-1-16,0 1 0,0 0 0,0-1 15,0 22-15,-21-21 16,-22 21-16,22 0 0,-21 21 0,-1 0 16,1 0-16,21 0 0,-21 0 15,-1 0-15,22 0 0,0 21 0,0 0 16,0 0-16,-1 21 0,22-20 0,0-1 16,0 21-16,0-21 0,0 0 15,0 1-15,22-1 0,-1 0 0,0 0 16,0 0-16,21-21 0,1 0 15,-1 21-15,0-21 0,1 0 0,-1 0 16,22 0-16,-22-21 0,0 0 0,1 21 16,-1-21-16,0-21 15,1 20-15,-22 1 0,0-21 0,0 21 16,0 0-16,0-22 0,-21 22 16,22 0-16,-22 0 0,0 42 31,0 21-16,0-21-15,0 22 0,-22-1 0,22 0 16,0-20-16,0 20 0,-21 0 16,21-21-16,0 22 0,-21-22 0,21 0 15,0 0-15,0 0 0,0 1 16,0-1-16,0-42 31,0-1-15,0 1-16,0-21 0,0 21 15,0 0-15,21-22 0,0 1 16,1 0-16,-22-1 0,21 22 0,0-21 16,0-1-16,0 22 0,0-21 15,1 21-15,-1 21 0,0-21 0,0 21 16,0 21-16,-21 0 16,21 0-16,-21 0 0,0 0 15,0 22-15,0-1 0,0 0 0,0-20 16,0 20-16,0-21 15,0 21-15,0-20 0,0-1 0,0 0 16,0 0-16,0 0 0,0-42 47,0 0-47,0 0 0,0-22 16,0 22-16,0-21 0,22 0 0,-1 20 15,0-20-15,21 0 0,-21-1 16,22 22-16,-22-21 0,21 21 0,-21 0 15,1-1-15,-1 22 0,0 0 0,0 0 16,0 0-16,-21 22 16,0-1-16,0 0 0,0 21 0,0 1 0,0-22 15,0 21-15,0 0 16,0-20-16,0 20 0,0-21 0,0 0 16,0 22-16,0-22 0,0 0 0,0 0 15,0 0-15,0-42 47,0 0-47,0 0 0,21 21 0</inkml:trace>
  <inkml:trace contextRef="#ctx0" brushRef="#br0" timeOffset="75179.81">24088 7049 0,'0'0'15,"0"-22"-15,0 1 16,-22 21-1,1 21 1,21 1-16,0-1 0,0 21 16,0 0-16,0 1 0,0-1 0,0 22 15,0-22-15,0 21 0,0 1 16,0-22-16,0 22 0,0-1 0,0 1 16,0-22-16,0 22 0,0-1 15,0-21-15,0 22 0,0-1 0,-21-20 16,21-1-16,-21 22 0,21-22 0,0 0 15,0-21-15,0 22 0,0-22 16,0 21-16,0-21 0,0 1 16,21-1-16,0-21 15,0 0-15,1 0 16,-1 0-16,0 0 0,-21-21 16,21-1-16,0 1 0,-21-21 0,21 21 15,1-22-15,-22 1 0,0-21 16,21-1-16,-21 22 0,0-22 0,0-20 15</inkml:trace>
  <inkml:trace contextRef="#ctx0" brushRef="#br0" timeOffset="75467.27">24066 7281 0,'0'0'0,"-21"-21"0,0-85 16,21 85-16,0 0 16,0 0-16,21 0 0,0 0 15,22 21-15,-22 0 0,21-22 0,-21 22 16,22 0-16,-1 0 0,-21 0 15,22 0-15,-1 22 0,-21-1 0,0 0 16,0 0-16,1 0 0,-22 0 16,0 22-16,0-22 0,0 21 0,-43-21 15,22 1-15,0-1 0,-21 0 16,20 0-16,-20-21 0,21 21 0,-21-21 16,-1 21-16,22-21 0,0 0 15,0 0-15,21 22 16,21-22-1,0 0 1,0 0-16,0 0 0,22 0 0,-22 0 16,21 0-16,1-22 0</inkml:trace>
  <inkml:trace contextRef="#ctx0" brushRef="#br0" timeOffset="75920">24850 7260 0,'0'0'0,"21"-21"0,42-64 16,-63 43-16,0 21 0,0 0 15,0 0-15,0-1 16,-21 22-16,0 0 0,0 0 0,0 0 16,-22 0-16,22 0 0,0 22 15,-21-1-15,20 0 0,-20 0 0,21 0 16,0 22-16,-22-1 0,22-21 16,0 21-16,21-20 0,0 20 0,-21-21 15,21 21-15,0-20 0,0-1 0,0 0 16,0 0-16,21-21 0,-21 21 15,21-21-15,0 0 0,1 0 16,-1 0-16,0 0 0,21-21 0,-21 21 16,1-21-16,-1 0 0,0-22 0,0 22 15,21-21-15,-20 0 16,-1-1-16,0 22 0,-21-21 0,21 21 16,-21-1-16,21 1 0,-21 0 0,0 42 31,0 22-31,0-22 15,-21 0-15,21 21 0,0 1 16,0-22-16,0 21 0,0-21 0,0 22 16,0-22-16,0 0 0,0 0 15,0 0-15,21 0 0,0 1 0,1-1 16,-1 0-16,0-21 0,0 0 16,0 0-16,0 0 15,1 0-15,-1-21 16,-21 0-16,21-1 0</inkml:trace>
  <inkml:trace contextRef="#ctx0" brushRef="#br0" timeOffset="76283.85">25146 7345 0,'0'0'0,"0"-21"0,0-22 0,0 1 16,0 21-16,0-21 0,0 20 15,0 1-15,0 0 0,21 0 0,0 0 16,0 21-16,1 0 0,-1-21 16,0 21-16,0 0 0,0 0 0,0 0 15,22 0-15,-22 21 0,0 0 16,0 0-16,0 0 0,1 0 0,-1 22 15,0-22-15,-21 21 0,0-21 16,0 22-16,0-22 0,0 21 16,0-21-16,0 1 0,0 20 0,0-21 15,-21-21-15,21 21 0,-21 0 16,-1-21 0,22-21-1,0 0-15,0 0 0,0 0 0,0 0 16,0-1-16,22 1 0,-1-21 0,0 0 15,0 20-15,0-20 0,22 0 16,-22 21-16,0-1 0,0 1 16,0 0-16,0 0 0,1 21 15,-1 0 1,-21 21 0,0 0-16,0 0 0,0 1 15,0-1-15,0 0 0,0 0 0</inkml:trace>
  <inkml:trace contextRef="#ctx0" brushRef="#br0" timeOffset="76620.05">25802 7408 0,'21'0'16,"0"-21"-16,1 21 0,-1-21 16,0 21-16,0-21 0,0 21 0,0-21 15,22 0-15,-22-1 0,0 22 16,0-21-16,0 0 0,1 0 15,-1 0-15,0 0 0,-21-1 16,-21 22 0,-22 0-16,22 22 15,0-22-15,-21 21 0,-1 0 16,22 21-16,-21-21 0,0 1 0,20-1 16,-20 21-16,21-21 0,-21 0 15,20 1-15,22-1 0,0 21 0,0-21 16,0 0-16,0 1 0,0-1 15,22 0-15,-1-21 16,21 0-16,-21 21 0,22-21 0,-1 0 16,0 0-16,1 0 0,-1 0 15,0-21-15,1 0 0,-1 21 0,0-21 16,1-1-16</inkml:trace>
  <inkml:trace contextRef="#ctx0" brushRef="#br0" timeOffset="76908.31">26374 6879 0,'0'0'0,"-22"0"0,1 0 16,21-21 0,21 21-1,1 0-15,-1 0 0,21 0 16,-21 0-16,22 0 0,-1 0 0,0 0 15,-21 0-15,22 0 0,-1 0 0,-21 0 16,22 0-16,-22 0 0,0 0 16,21 0-16,-21 0 0,1 0 15,-44 0 17,1 0-17,0 0-15,0 0 0,-21 0 0</inkml:trace>
  <inkml:trace contextRef="#ctx0" brushRef="#br0" timeOffset="77180.14">26606 6858 0,'0'21'31,"0"0"-15,-21 1-16,21-1 15,0 0-15,-21 0 0,21 0 0,-21 0 16,21 22-16,0-1 0,0 0 15,-21 1-15,21-1 0,-21 22 16,21-22-16,-22 0 0,22 1 16,0-1-16,0 0 0,0 1 0,-21-22 15,21 21-15,0-21 0,0 0 16,0 1-16,0-1 0,0-42 47,0-1-47,21 1 0,1 0 0,-22 0 15</inkml:trace>
  <inkml:trace contextRef="#ctx0" brushRef="#br0" timeOffset="77596.11">26882 7303 0,'0'-22'0,"-22"22"31,1 0-31,0 0 15,0 22-15,0-1 0,21 0 16,0 0-16,0 0 0,-21 0 16,21 1-16,0-1 0,0 0 0,0 0 15,0 0-15,0 0 0,0 1 16,21-1-16,0-21 0,0 21 0,0-21 16,0 0-16,1 0 0,-1 0 15,21 0-15,-21 0 0,22 0 16,-22-21-16,21 0 0,-21-1 0,0 1 15,22 0-15,-22 0 0,0-21 16,-21-1-16,0 1 0,21 0 0,-21-1 16,0 22-16,0-21 0,-21 21 15,0-1-15,0 22 0,-22 0 0,22 0 16,0 0-16,0 0 0,-21 0 16,20 43-16,1-22 0,0 0 0,0 21 15,0-20-15,0 20 0,21-21 16,0 0-16,-22 22 0,22-22 0,0 0 15,0 0-15,0 0 0,0 0 16,0 1-16,0-1 0,0 0 16,0 0-16</inkml:trace>
  <inkml:trace contextRef="#ctx0" brushRef="#br0" timeOffset="-60053.15">1778 1566 0,'0'0'0,"0"-21"0,0 0 16,21 21-16,-21-21 0,0 0 16,21 0-16,-21-1 0,21 1 15,-21 42 32,0 22-47,0-22 16,0 0-16,0 21 0,0 1 0,-21-1 15,0 0-15,0 1 0,21-1 16,-21 0-16,0-20 0,21 20 0,0-21 16,-22 0-16,22 0 0,0 1 15,-21-22-15,42-22 47,-21 1-47,22 0 0,-22 0 0,0 0 16,0 0-16,0-1 15</inkml:trace>
  <inkml:trace contextRef="#ctx0" brushRef="#br0" timeOffset="-58312.62">3387 2667 0,'0'0'0,"-22"-21"0,22 0 0,-21 0 15,0-1 1,0 1-16,21 0 16,-21 21-16,0 0 15,-1-21-15,1 21 16,0 0-16,0 0 16,0 21-16,21 0 15,0 0-15,0 1 0,0 20 0,0-21 16,0 21-16,0-20 0,0 20 15,0 0-15,0-21 0,0 22 0,21-1 16,21 22-16,-21-22 16,1 0-16,-1 1 0,0-22 15,0 21-15,21 0 0,-20 1 16,20-22-16,0 21 0,-21-21 0,22 1 16,-1-1-16,-21 0 0,22 0 15,-1 0-15,0-21 0,-21 0 0,22 0 16,-1 0-16,0 0 0,22 0 15,-22 0-15,1-21 0,-1 0 0,21 0 16,-20 0-16,20-1 0,-20-20 16,20 21-16,1-21 0,-1-1 0,-21 22 15,22-21-15,-1-1 0,1 22 16,-1-21-16,-20 21 0,20-22 16,-20 22-16,20 0 0,-21 0 0,22-21 15,-22 20-15,1 1 0,20 0 16,1 21-16,-22-21 0,21 0 15,1 21-15,-1-21 0,1 21 0,-1 0 16,1 0-16,-22 0 0,22 0 16,-1 0-16,-20 0 0,-1 0 0,21 0 15,-20 0-15,-1 21 0,0 0 16,1-21-16,-1 21 0,-21 0 0,22 0 16,-1 1-16,0-1 0,-21-21 15,22 21-15,-22 0 0,21 0 16,-21 0-16,22 22 0,-22-22 15,0 0-15,0-21 0,0 21 16,1 0-16,-22 1 0,21-1 16,0 0-16,-21 0 0,0 0 15,21 0-15,-21 1 16,21-1 0,0-21-1,-21-21 1,22 21-1,-1-22-15,0 1 0,-21 0 0,21 0 16,0 0-16,0-22 0,1 22 16,-1 0-16,0 0 0,0-21 0,0 20 15,22-20-15,-22 21 16,0 0-16,21 0 0,-21-1 0,22 1 16,-1 0-16,0 0 0,1 21 15,20-21-15,1 0 0,-22 21 0,22 0 16,-1-22-16,1 22 0,20 0 15,-20 0-15,-1 0 0,22 0 0,-22 0 16,1 0-16,-22 0 0,22 0 0,-22 0 16,0 0-16,1 22 0,-1-22 15,0 21-15,1 0 0,-1-21 0,0 21 16,-20 0-16,20 0 16,0 1-16,1-1 0,-1 0 0,0-21 15,43 42-15,-43-21 0,1-21 16,-1 22-16,0-1 0,1-21 15,-22 0-15,21 21 0,-21-21 0,22 0 16,-22 0-16,0 0 0,21 0 16,-21 0-16,1 0 0,20 0 15,-21 0-15,0 0 0,0-21 16,1 0-16,-1 21 0,0-22 0,0 1 16,21 0-16,-20 0 0,20 0 15,-21 0-15,0-1 0,0 1 16,1-21-16,20 21 0,-21 0 0,0-1 15,0 1-15,-21 0 16,22 21-16,-22-21 0,21 21 16,0 0-16,0 0 15,0 0 1,-21 21 15,-21-21-15,0 21-16,0-21 15,0 21-15</inkml:trace>
  <inkml:trace contextRef="#ctx0" brushRef="#br0" timeOffset="-49005.85">5440 3239 0,'0'-22'141,"0"1"-125,21 21-1,0-21 1,-21 42 31,0 0-32,0 1-15,0-1 16</inkml:trace>
  <inkml:trace contextRef="#ctx0" brushRef="#br0" timeOffset="-46533.37">22140 8022 0,'0'0'0,"-21"0"0,0 0 0,0 0 16,0-21-16,21 0 16,-22 21-16,22-21 0,-21 0 15,21-1 1,-21 22-16,0 0 16,21-21-16,-21 21 46,21 21-30,-21 1-16,21-1 0,-22 0 16,22 21-16,0-21 0,0 22 15,0-1-15,0 0 0,0 1 0,0-1 16,0-21-16,0 22 0,0-1 16,0 0-16,22-21 0,-1 22 0,0-22 15,-21 21-15,21-21 0,0 1 16,0-1-16,1 0 0,-1 0 0,0 0 15,21 0-15,-21 1 0,1-22 0,20 21 16,0-21-16,-21 0 0,22 0 16,-1 0-16,-21 0 0,22 0 0,-1 0 15,0 0-15,1 0 0,-1-21 16,0-1-16,1 22 0,-1-21 16,0 0-16,1 0 0,20 0 15,-21 0-15,1-1 0,20 1 0,-20-21 16,-1 21-16,0 0 0,22-1 0,-22 1 15,22 0-15,-22 0 0,21 0 16,-20 0-16,20-1 0,1 1 0,-1 21 16,1-21-16,-1 0 0,1 21 0,-22 0 15,22 0-15,-1 0 0,1 0 16,-1 0-16,-21 0 0,22 0 0,-22 0 16,1 21-16,20-21 15,-21 21-15,1 0 0,20 1 0,-20-1 0,-1 0 16,0 0-16,1 0 0,-1 0 15,0 1-15,-21-1 0,22 0 16,-22 21-16,0-21 0,21 1 0,-20-1 16,-1 0-16,-21 0 0,21 0 15,0 0-15,-21 1 0,0-1 0,0 21 16,21-21-16,-21 0 0,0 1 16,21-1-16,-21 0 0,0 0 15,0-42 32,22 21-47,-22-21 0,0 0 16,21-1-16,-21-20 0,21 21 15,0-21-15,-21 20 0,21-20 0,22 21 16,-22-21-16,0 20 0,21-20 0,-21 21 16,22 0-16,-22 0 0,21-1 15,1 1-15,-1 0 0,0 0 0,22 21 16,-22 0-16,0 0 0,22 0 15,-22 0-15,1 0 0,-1 0 0,0 0 16,1 21-16,-1 0 0,0-21 16,-21 21-16,22 1 0,-22-1 15,0 0-15,0 0 0,0 0 0,1-21 0,-1 21 16,0 1-16,0-1 16,0-21-16,0 21 0,1-21 0,-1 0 15,0 21-15,0-21 0,0 0 16,0 0-16,1 0 15,-1-21 1,-21 0-16,21 21 16,-21-21-16,21-1 0,0 1 0,-21 0 15,0 0-15,21 21 0,1-21 0,-22 0 16,0-1-16,21 1 16,0 21-16,-21-21 15,21 21-15,-42 0 31,0 21-15,0-21-16,-1 21 0,1-21 16,0 22-16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2T12:16:34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847 0,'0'-21'0,"22"-1"16,-22 1-16,0 0 16,0 0-16,0 0 15,21 0-15,-21-1 16,0 1-16,0 0 16,0 0-16,0 42 46,0 0-46,-21 22 16,21-1-16,0 0 0,0 1 0,0-1 16,0 21-16,-22 1 0,22-22 15,0 22-15,0-22 0,0 22 16,0-22-16,0 0 0,0 1 0,0-1 16,0-21-16,0 21 0,0-20 15,0-1-15,0 0 0,0 0 16,0 0-16,0-42 47,0 0-32</inkml:trace>
  <inkml:trace contextRef="#ctx0" brushRef="#br0" timeOffset="439.29">2244 1270 0,'0'21'0,"-22"0"15,44-21 32,-1 0-47,0 0 0,0-21 16,0 21-16,-21-21 0,21 0 15,-21 0-15,0 0 16,0-1 0,-21 22-16,0 0 15,0 0-15,0 0 0,0 0 16,-1 0-1,22 22-15,-21-1 0,21 0 16,0 0-16,0 0 16,0 0-16,0 1 31,21-22 0,-21-22-31,22 1 16</inkml:trace>
  <inkml:trace contextRef="#ctx0" brushRef="#br0" timeOffset="1964.48">4022 1207 0,'21'0'0,"-21"21"15,21-21 1,0 0-16,0 0 0,0-21 0,1-1 16,-1 1-16,0 0 0,0 0 15,0-21-15,0 20 0,1 1 16,-1-21-16,-21 21 0,0-22 15,0 22-15,0-21 0,-21 21 0,-1 0 16,1-1-16,0 1 0,-21 0 16,21 21-16,-22 0 0,1 0 15,0 0-15,-1 21 0,-20 0 0,20 22 16,1-1-16,-21-21 0,20 22 16,22 20-16,-21-21 0,21 1 0,-1-1 15,22-21-15,0 22 0,0-22 16,0 0-16,22 0 0,-1 0 15,0-21-15,21 0 0,1 0 0,-1 0 16,0-21-16,1 0 0,20 0 16,-21 0-16,1-22 0,-1 22 15,0-21-15,-20 21 0,20-22 16,-21 22-16,0-21 0,0 21 0,-21-1 16,0-20-16,0 21 0,0 0 15,0 0-15,0 42 31,0 0-31,0 21 0,0 1 16,0-1-16,0 21 0,0 1 16,0-1-16,0 1 0,0-1 0,0 1 15,0 21-15,0-1 0,0 1 16,0 0-16,22-1 0,-1 1 0,0 0 16,-21-22-16,21 22 15,0-22-15,0 22 0,1-22 0,-1 1 16,0-1-16,-21-20 0,0 20 15,0-20-15,0-22 0,0 21 0,0-21 16,-21 0-16,0 1 0,-22-1 0,1-21 16,0 0-16,20 0 0,-20 0 15,0-21-15,-1-1 0,1 1 0,0 0 16,-1-21-16,1-1 0,21 1 16,-21 0-16,20-22 0,22 1 0,0-1 15,0 1-15,0-1 0,0-20 16,0 20-16,43-21 0,-22 22 0,21-22 15,1 22-15,-1-1 16,0 1-16,22-1 0,-1 1 0,1 20 16,-1-20-16,1-1 0,20 22 15,-41 0-15,20-22 0,-20 22 16,-22 0-16,0 20 0,0-20 0,-21 21 16,0 0-16,0 0 0,-21-1 15,0 22-15,0 0 0,-1 0 0,1 0 16,0 22-16,0 20 0,-21-21 15,20 0-15,1 22 0,21-1 0,0 0 16,0 1-16,0-22 0,0 21 16,0-21-16,0 22 0,0-22 15,21 0-15,1 0 0,-1 0 16,0 0-16,0-21 0,0 0 0,22 0 16,-22 0-16,0 0 0,21 0 15,1-21-15,-22 0 0,21 0 16,0 0-16,-20 0 0,20-22 0,0 22 15,-21-21-15,22-1 0,-22-20 16,0 21-16,0-22 0,0 1 0,-21 20 16,0-20-16,0-1 0,0 22 15,0-22-15,0 22 0,0 0 0,0 21 16,0-22-16,0 22 0,0 63 31,-21-20-15,21 20-16,0 0 0,-21 22 0,21-22 15,0 22-15,0-1 0,0 1 16,0-1-16,0 1 0,0-1 16,0-21-16,0 1 0,0-1 0,0 0 15,0 1-15,0-22 0,0 0 16,21 0-16,0 0 0,1 1 0,-1-22 16,0 0-16,0 0 0,0 0 15,0 0-15,22-22 0,-22 1 0,0 21 16,0-21-16,0 0 0,1-21 15,-22 20-15,0 1 0</inkml:trace>
  <inkml:trace contextRef="#ctx0" brushRef="#br0" timeOffset="2171.36">5101 953 0,'0'0'0,"0"-22"16,0 1-16,0 0 15,42 0 1,-20 21-16,-1-21 0,21 0 16,-21 21-16,22-22 0,-1 1 0,0 21 15,1-21-15,-1 21 0,0 0 16,-21 0-16,1 0 0,-1 0 16,-21 21-1</inkml:trace>
  <inkml:trace contextRef="#ctx0" brushRef="#br0" timeOffset="2983.73">1757 3260 0,'0'-21'31,"0"-1"-15,0 1 0,0 0-16,0 0 15,0 0-15,0 0 0,21-1 16,0 22-16,0 0 16,0 0-16,1 22 0,-1-1 0,0 0 15,21 21-15,-21 1 0,1-1 16,-1 21-16,0 1 0,-21-1 15,0-20-15,0 20 0,0 1 0,-21-1 16,0-20-16,-1 20 0,1-21 16,-21 1-16,0-1 0,20 0 0,-20-20 15,21-1-15,0 0 0,-22-21 16,22 0-16,0 0 0,0-21 16,21 0-16,0-1 0,0 1 15,0-21-15,0 21 0,0-22 16,0 1-16,0 21 0,0-21 0,0-1 15,21 22-15,0-21 0,-21 21 16,21-1-16,1 22 0,-1 0 16,0 0-16,0 22 0,0-1 15,0 0-15,-21 0 0,22 21 16,-1-20-16,0 20 0,-21-21 0,21 21 16,-21-20-16,0 20 15,21-21-15,0 21 0,-21-20 0,22-1 16,-22 0-16,21-21 0,-21 21 0,21-21 15,0 0 1,0 0-16,0-21 0,1 21 0,-1-21 16</inkml:trace>
  <inkml:trace contextRef="#ctx0" brushRef="#br0" timeOffset="3130.89">2646 3641 0,'0'0'0,"21"0"47,0 0-47,0 0 16,0 0-16,1 0 0,-1 0 15,0 0-15,21 0 0</inkml:trace>
  <inkml:trace contextRef="#ctx0" brushRef="#br0" timeOffset="4511.43">3852 3493 0,'0'0'0,"0"-22"0,0 1 15,0 0-15,-21 0 0,0 0 0,0 0 16,0-1-16,-1 1 0,1 21 16,-21 0-16,0 0 0,-1 0 15,22 21-15,-21 1 0,-1 20 16,1-21-16,0 21 0,21 1 0,-22-1 15,22 0-15,0 1 0,0-1 16,21 0-16,0 1 0,0-1 0,0-21 16,0 22-16,0-22 0,0 0 15,21 0-15,0-21 0,0 0 0,0 0 16,1 0-16,20 0 0,-21-21 16,21 0-16,-20 0 0,-1-1 0,21 1 15,-21-21-15,22 21 0,-22-22 16,0 1-16,0 21 0,-21-21 0,21-1 15,-21 1-15,21 21 16,-21-22-16,0 22 0,0 42 31,0 1-31,0-1 0,0 0 0,0 21 16,0-21-16,0 22 0,0-1 16,0-21-16,0 22 0,22-22 0,-1 21 15,0-21-15,0 0 16,0 22-16,22-22 0,-22-21 0,21 21 0,0-21 15,1 0-15,-1 0 0,0 0 16,1 0-16,-1 0 0,22-21 0,-22 21 16,0-21-16,22 0 0,-22-1 15,-21 1-15,22 0 0,-22 0 16,0-21-16,0 20 0,-21-20 16,0 21-16,0-21 0,0-1 0,0 22 15,-21-21-15,0 21 0,0-1 16,-1 1-16,-20 0 0,21 21 0,0 0 15,0 0-15,-22 21 0,22-21 16,0 21-16,-21 22 0,20-22 0,1 21 16,21-21-16,-21 22 0,21-22 15,-21 21-15,21-21 0,0 1 16,0 20-16,0-21 0,0 0 0,21-21 16,0 21-16,0-21 0,1 0 15,-1 0-15,0 0 0,21 0 16,-21-21-16,1 0 0,-1 0 0,21 0 15,-21 0-15,0-1 0,1-20 16,-1 21-16,0-21 0,0-22 0,0 22 16,0-22-16,1 1 0,-1-1 15,0 1-15,0-1 0,-21 1 0,0-1 16,21 1-16,-21-1 0,0 22 16,0 21-16,0-22 0,0 22 0,-21 21 15,0 0-15,0 0 0,0 21 16,-1 22-16,1-22 0,0 21 0,0 1 15,0 20-15,0 1 0,21-1 16,-22 1-16,22-1 0,0 1 16,0-1-16,0 1 0,22-1 0,-1-21 15,0 22-15,0-22 0,21-21 16,-20 22-16,20-22 0,0 0 0,1 0 16,20 0-16,-21-21 0,22 0 15,-22 0-15,22 0 0,-22-21 0,22 21 16,-1-21-16,-21 0 0,22 0 15,-22-22-15,22 22 0,-22 0 0,0-21 16,-20-1-16,-1 22 16,0-21-16,-21 0 0,0-1 0,0 22 15,0-21-15,0 21 0,-21 21 16,-22 0-16,22 0 0,0 0 0,-21 0 16,-1 0-16,1 21 0,21 0 15,-21 0-15,-1 21 0,22-20 0,-21 20 16,21-21-16,-1 21 0,22-20 0,0-1 15,0 21-15,0-21 0,0 0 16,22 1-16,-1-1 0,21-21 16,-21 0-16,0 0 0,22 0 15,-22-21-15,21-1 0,1 22 0,-1-21 16,-21-21-16,21 21 16,1-22-16,-1 1 0,0 0 0,1-1 15,-22-20-15,0-1 0,21 1 16,-20-1-16,-1 1 0,-21-1 0,0 1 15,0-1-15,0 1 0,0-1 16,0-20-16,0 41 0,0-20 0,-21 21 16,-1-1-16,22 22 0,-21 21 15,0 0-15,0 0 0,0 42 0,0 1 16,21-1-16,-22 0 0,1 22 16,0-1-16,21 1 0,0 21 0,0-22 15,0 22-15,0-1 16,0-20-16,21-1 0,0 1 0,22-1 15,-22 1-15,0-22 0,21 1 0,1-1 16,-22 0-16,21-21 0,-21 1 16,22-1-16,-22 0 0,0 0 0,21 0 15,-20-21-15,-1 21 0</inkml:trace>
  <inkml:trace contextRef="#ctx0" brushRef="#br0" timeOffset="5351.82">1651 5525 0,'0'0'0,"21"0"16,-21-22-16,0 1 15,0 0-15,21 21 16,0-21-16,1 21 0,-22-21 0,42 21 16,-21 0-16,0 0 0,0 0 15,1 0-15,-1 0 0,21 0 0,-42 21 16,21 0-16,-21 21 0,0-20 16,0 20-16,0 0 0,0-21 15,-21 22-15,0-1 0,0 0 0,0-20 16,-1 20-16,-20-21 0,21 0 15,0-21-15,0 21 0,-1-21 0,1 0 16,21-21 0,0 0-16,21 0 15,1 0-15,-1 0 0,0-1 16,21 22-16,1-21 0,-1 21 16,0 0-16,1 0 0,-1 21 0,-21 1 15,21-22-15,1 42 0,-22-21 16,21 0-16,-21 22 0,-21-1 0,0-21 15,0 21-15,0 1 0,-42-22 16,21 21-16,-21-21 0,20 1 0,-20 20 16,0-21-16,-1 0 0,1-21 15,0 21-15,-1-21 0,1 0 16,21 0-16,-21 0 0,20 0 0,1 0 16,0-21-16,0 0 15,0 21-15,21-21 0,0 0 0,0 0 16,0-1-16,0 1 0,21 0 15,0 0-15,0 0 0,0 21 0,1-21 16,-1-1-16</inkml:trace>
  <inkml:trace contextRef="#ctx0" brushRef="#br0" timeOffset="5535.71">2921 5757 0,'21'0'79,"0"0"-79</inkml:trace>
  <inkml:trace contextRef="#ctx0" brushRef="#br0" timeOffset="6935.59">3979 5694 0,'0'0'0,"0"-64"16,0 22-1,-21 21-15,0 0 0,-21-22 0,20 22 16,1 0-16,-21 0 0,0 21 15,20 0-15,-20 0 0,0 0 0,-1 0 16,22 0-16,-21 21 0,21 21 16,0 1-16,-1-1 0,1 0 0,0 22 15,0-22-15,21 22 0,0-22 16,0 22-16,0-22 0,0-21 0,0 21 16,21-20-16,0 20 0,0-42 15,22 21-15,-22-21 0,0 0 16,21 0-16,-20 0 0,20 0 0,-21-21 15,21 21-15,-20-21 0,20-22 16,-21 22-16,21 0 0,-20-21 0,-1-1 16,21 1-16,-21 0 0,0-1 15,1 1-15,-1-21 0,0 20 0,-21 22 16,0-21-16,21 21 0,-21-1 16,0 1-16,0 42 15,0 1-15,-21 20 16,21-21-16,0 21 0,-21 1 15,21-1-15,-21 0 0,21 1 16,0-1-16,0 0 0,0 1 0,21-22 16,0 21-16,0-21 0,21 1 15,-20-1-15,20 0 0,21-21 0,-20 0 16,20 0-16,1 0 0,-22 0 16,22 0-16,-1-21 0,1 21 0,-22-43 15,21 22-15,-20 0 0,20-21 0,-42 21 16,22-22-16,-22 1 0,0 0 15,0-1-15,-21-20 0,0 20 0,0 1 16,0 0-16,-21 21 0,0-22 16,0 22-16,-22 21 0,1 0 15,0 0-15,21 0 0,-22 21 16,1 0-16,0 1 0,-1 20 0,1 0 16,21 1-16,0-1 0,-1 0 15,1 22-15,21-22 0,0 0 0,0-20 16,0 20-16,21-21 0,1 0 15,-1 0-15,21 1 0,0-22 0,-20 0 16,20 0-16,0 0 0,1 0 16,-1 0-16,0-22 0,1 1 0,-1-21 15,-21 21-15,21-22 0,-20 22 0,20-21 16,-21-22-16,0 22 16,22-21-16,-22 20 0,0-20 0,0-1 15,-21 1-15,21 20 0,-21-20 16,0-1-16,0 22 0,0-21 0,0 20 15,0 1-15,0 21 0,0 0 16,-21 42 0,0 21-16,21-21 0,-21 22 15,0-1-15,-1 21 0,1-20 0,0 20 16,21 1-16,0-1 0,0 22 16,0-22-16,0 1 0,0-22 0,21 22 15,22-22-15,-22 0 16,21-20-16,0 20 0,22-21 0,-22 0 15,1-21-15,20 21 0,-21-21 16,1 0-16,20 0 0,-20 0 0,-1-21 16,0 0-16,22 0 0,-22 0 0,-21 0 15,22-22-15,-1 22 0,-21-21 16,0-1-16,22 1 0,-43 0 0,21-1 16,-21 1-16,0 0 0,0 21 15,0-22-15,-21 22 0,-1 0 0,1 0 16,0 21-16,0 0 0,-21 0 15,-1 21-15,22 0 0,-21 21 0,-1 1 16,22-1-16,-21 0 0,21 1 16,0-1-16,-1 22 0,1-22 15,21-21-15,0 21 0,0 1 0,0-22 16,0 0-16,21 0 0,1 0 16,-1 1-16,0-22 0,21 0 0,-21 0 15,22 0-15,-22 0 0,21-22 16,1 1-16,-22 0 0,21 0 0,-21-21 15,22 20-15,-22-20 0,0 0 16,0-22-16,0 22 0,0-22 0,1 1 16,-22-1-16,0 22 0,21-21 15,-21-22-15,0 21 0,21 1 0,-21-1 16,0 22-16,0-21 0,0 41 16,0-20-16,0 21 0,-21 21 15,0 42-15,21-21 0,-22 22 16,22 20-16,-21-20 0,21 20 15,-21 1-15,21-1 0,0 22 0,0-22 16,0 1-16,0-1 0,0 1 16,0-1-16,21-20 0,0 20 0,1-42 15,-1 22-15,0-22 0,-21 21 16,21-42-16,0 21 0,0-21 0,1 0 16,-1 0-16,21 0 15,-21-21-15,0 0 0,22 0 0</inkml:trace>
  <inkml:trace contextRef="#ctx0" brushRef="#br0" timeOffset="7193.45">7302 4868 0,'0'43'0,"0"-86"0,0 1 0,0 21 0,0 0 16,0 42-16,-21 21 15,0 1-15,0 20 0,0-21 16,0 43-16,-1-21 0,22-1 0,-21 22 15,0-22-15,0 22 0,0-22 16,21 1-16,-21 21 0,-1-43 0,22 21 16,-21-20-16,21-1 0,0 0 15,0-20-15,0-1 0,0 0 16,0 0-16,21-21 16,-21-21-1,22 0-15,-22 0 0,21-1 0,-21-20 16,0 21-16</inkml:trace>
  <inkml:trace contextRef="#ctx0" brushRef="#br0" timeOffset="8031.97">7070 4953 0,'0'0'0,"0"-42"0,0-1 16,0 22-16,0 42 16,0 1-16,0 20 0,21 0 15,-21 22-15,0-1 0,0 1 16,21 20-16,-21-20 0,21 21 0,-21-22 15,0 22-15,0-22 0,21 1 0,-21-1 16,21 1-16,1-22 0,-22 0 16,0 1-16,21-22 0,0 21 0,-21-21 15,0 1-15,0-1 16,21-21-16,-42-21 16,0 21-1,0-22-15,-1 1 0,1 0 0,-21 0 16,21-21-16,-22-1 0,1 1 15,0 0-15,21-1 0,-22 1 16,22 21-16,0-22 0,0 22 0,0 0 16,21 0-16,0 0 0,21 21 15,0 0 1,0 0-16,21 0 0,1 21 16,-1-21-16,0 0 0,1 0 0,20 0 15,-20 0-15,20 0 0,1 0 16,-22 0-16,21-21 0,1 0 0,-22-1 15,22 1-15,-1 0 0,-20 0 0,-1-21 16,0 20-16,-21-20 16,22 0-16,-22-1 0,0 1 0,-21-21 15,21-1-15,-21 22 0,0-22 16,0 22-16,0 0 0,0 20 0,0 1 16,-21 42-16,0 1 15,0 20-15,0 21 0,-22-20 0,22 20 16,0 22-16,0-22 0,0 1 15,-1 21-15,22-22 0,0 22 0,0-22 16,0 1-16,0-22 0,0 22 16,22-22-16,-1 0 0,0 1 0,0-22 15,21 0-15,-20 0 0,20-21 0,-21 0 16,21 0-16,-20 0 16,20 0-16,0-21 0,-21 0 0,22 0 15,-1-1-15,0-20 0,-20 0 16,20-1-16,0 1 0,1-21 0,-22-1 15,21 22-15,-21-22 0,0-20 16,1 20-16,-1-21 0,0 1 0,0-1 16,-21 22-16,0-22 0,0 43 15,0-22-15,0 43 0,0 0 0,-21 42 16,0 21-16,0 1 16,-22 20-16,22 1 0,0 20 0,0-20 15,0 20-15,-1 1 0,22 0 0,0-1 16,0-20-16,0 21 15,22-22-15,-1 1 0,21-22 0,-21 0 16,22 1-16,-1-1 0,0-21 16,1 0-16,-1-21 0,0 0 0,-21 0 15,22 0-15,-22 0 0,0 0 0,0 0 16,0-21-16,-21 0 0,0 0 16</inkml:trace>
  <inkml:trace contextRef="#ctx0" brushRef="#br0" timeOffset="8942.65">910 7514 0,'0'0'0,"0"-21"16,0 42 0,0 0-1,0 1-15,0 20 0,0 0 0,0 1 16,-21-1-16,21 0 0,0 22 16,0-1-16,-21-20 0,21 20 15,-21 1-15,21-22 0,0 0 16,0 1-16,0-22 0,0 0 0,21 0 15,0-21-15,0 0 0,0 0 0,22 0 16,-1-21-16,-21 0 0,21-22 16,1 22-16,20-21 0,-42 0 0,22 20 15,-1-20-15,-21 0 16,0-1-16,1 1 0,-22 21 16,21 0-16,-21 0 0,0-1 0,0 1 15,0 42 1,0 1-16,0-1 0,-21 21 0,-1 0 15,22 22-15,-21-1 0,21 1 16,-21-1-16,21-20 0,-21 20 0,21 1 16,0-22-16,0 0 0,0 1 15,0-1-15,0-21 0,0 0 16,0 1-16,0-1 0,21-21 16,0 0-16,0 0 15,1-21-15,-1-1 0,0 1 16</inkml:trace>
  <inkml:trace contextRef="#ctx0" brushRef="#br0" timeOffset="9099.9">1841 7938 0,'0'0'0,"0"-22"16,-21 22-16,0 0 0,0 0 15,0 0 1,21 22-16,0-1 15,21 0-15,0-21 0,0 21 16,0-21-16</inkml:trace>
  <inkml:trace contextRef="#ctx0" brushRef="#br0" timeOffset="9331.89">3238 7747 0,'0'0'0,"0"21"32,0 0-32,-21 1 0,21 20 15,-21 0-15,21-21 0,0 22 0,0-1 16,0 0-16,-21 1 0,21-1 16,0 0-16,-21-20 0,21 20 15,0-21-15,0 0 0,0 0 16,0 1-16,21-22 15</inkml:trace>
  <inkml:trace contextRef="#ctx0" brushRef="#br0" timeOffset="9499.79">3302 7535 0,'0'0'0,"-21"-63"0,0 21 15,-1-1-15,22 1 0,-21 21 16,21 0-16,-21 21 0,0 0 15,21 21 1,0 0-16,0 0 0,0 0 0,0 22 16,21-22-16,0 21 0,0-21 15</inkml:trace>
  <inkml:trace contextRef="#ctx0" brushRef="#br0" timeOffset="9867.58">4022 7789 0,'0'0'16,"0"-21"-16,21-21 16,-21 21-16,0 0 0,0-1 15,-21 1-15,-22 21 16,22 0-16,0 0 0,-21 0 0,20 21 16,-20 1-16,21-22 0,0 21 15,0 0-15,21 0 0,0 0 0,0 0 16,21 1-16,0-1 0,21 0 0,-21 0 15,22 0-15,-1 0 0,0 1 16,1-1-16,-22 0 0,21 0 0,-21 0 16,1 0-16,-1 1 0,0-1 15,-21 0-15,0 0 0,0 0 16,-21 0-16,0 1 0,-1-1 16,-20 0-16,-21-21 0,20 21 0,-20-21 15,-1 0-15,22 21 0,-22-21 16,22 0-16,0 0 0,21 0 0,-1 0 15,1 0-15,21-21 16,21 21-16,1-21 0,20 0 16,0 0-16,22-1 0</inkml:trace>
  <inkml:trace contextRef="#ctx0" brushRef="#br0" timeOffset="10979.94">4932 7684 0,'0'0'0,"42"-43"0,-21 22 0,0-42 16,-21-1-16,0 22 0,0-1 16,0-20-16,0 21 0,0-1 0,0 1 15,-21 0-15,0-1 0,0 22 16,0 0-16,-22 21 0,22 0 0,-21 0 16,0 0-16,-1 21 0,22 21 15,-21-20-15,-1 41 0,22-21 0,0 22 16,21-22-16,0 22 0,0-1 15,0-20-15,0 20 0,0-21 0,21 1 16,0-1-16,1 0 0,20 1 16,0-22-16,-21 21 0,22-21 0,-1 1 15,0-1-15,1 0 0,-22 0 16,21-21-16,-21 0 0,1 21 16,-22 0-1,0 1-15,-22-22 0,1 21 16,-21-21-16,0 21 0,-1 0 0,-20 0 15,20 0-15,-20 1 0,21-1 16,-1 0-16,1 0 0,0 0 0,20 0 16,-20 1-16,21-1 0,21 0 0,0 0 15,21-21 1,0 0-16,22 0 16,-1 0-16,-21 0 0,21-21 0,22 0 15,-22 21-15,1-21 0,-1-1 16,0 1-16,22-21 0,-22 21 0,0 0 15,-20-22-15,20 22 0,0-21 16,-21 21-16,1-1 0,-1 1 0,0 21 16,0 0-16,-21 21 15,0 1-15,0-1 16,0 0-16,0 0 0,0 21 16,0-20-16,0-1 0,0 0 0,0 0 15,0 0-15,0 0 0,0 1 16,21-22-1,0 0 1,1 0-16,-1-22 0,0 1 16,0 0-16,0 0 0,22 0 0,-22-22 15,0 22-15,0 0 0,21-21 0,-20 21 16,-1-1-16,0 1 0,-21 0 16,0 42-1,0 22 1,0-22-16,-21 0 0,0 0 15,21 0-15,-22 22 0,22-22 16,0 0-16,0 0 0,0 0 16,0 0-16,22 1 0,-1-22 0,0 21 15,21-21-15,-21 0 0,22 0 16,-1 0-16,-21 0 0,22 0 0,-1 0 16,0-21-16,1-1 0,-1 1 15,-21 0-15,21 0 0,-20 0 0,20 0 16,-21-1-16,0-20 0,0 21 0,1-21 15,-1 20-15,0-20 0,0 21 16,-21-21-16,21-1 0,0 22 0,-21-21 16,0-1-16,22 22 0,-22-21 15,21 0-15,-21 20 0,0 1 0,0 0 16,-21 42 0,-1 0-1,1 22-15,21-1 0,-21 0 0,0 1 16,21-1-16,-21 22 0,0-1 15,21 1-15,0-1 0,0 1 0,-22-1 16,22 1-16,-21-1 0,0 1 16,21-1-16,-42 1 0,21-1 0,-1 1 15,1-1-15,0 1 0,-21-1 16,21 1-16,21-22 0,0 0 0,0 1 16,0-1-16,0 0 0,0-21 0,0 1 15,21-1-15,0-21 0,0 0 0,0 0 16,0 0-1,-21-21-15,22-22 0,-1 22 16,-21-21-16,21-1 0,-21 1 0</inkml:trace>
  <inkml:trace contextRef="#ctx0" brushRef="#br0" timeOffset="11263.78">6329 7874 0,'0'0'0,"0"-42"0,0 21 16,0-1-16,0 1 0,0 0 0,42 21 31,-21 0-31,0 0 0,1 0 0,20 0 16,0 21-16,-21-21 0,22 43 15,-22-22-15,0 21 0,0 0 16,-21 1-16,0-1 0,0 0 0,0 1 16,-21-1-16,0 0 0,0-20 15,-22 20-15,1-21 0,21 21 0,-21-20 16,20-22-16,-20 21 0,21-21 0,0 21 15,0-21-15,21-21 16,0 0-16,21-1 16,21 1-16,0 0 0,-20-21 15,41 21-15,-21-22 0,22 1 0</inkml:trace>
  <inkml:trace contextRef="#ctx0" brushRef="#br0" timeOffset="11916.42">7366 7154 0,'0'0'0,"0"-42"16,0 63-16,0 0 16,0 22-16,0-1 0,-21 0 15,0 22-15,-1-1 0,1-20 0,21 20 16,-21 1-16,21-1 0,-21 1 16,21-22-16,0 22 0,0-1 0,0-21 15,0 1-15,21-1 0,0 0 0,-21-20 16,21 20-16,1-21 0,-1-21 15,0 0-15,0 0 0,0 0 16,0 0-16,1 0 0,-1-21 16,21 0-16,-21 0 0,0-1 0,1-20 15,-1 21-15,-21-21 0,21 20 0,0 1 16,-21 0-16,21 0 0,-21 42 47,0 0-47,0 0 0,0 1 15,0-1-15,0 0 0,0 0 0,0 0 16,21-21-16,1 21 0,-1 1 16,0-22-16,0 0 0,0 0 0,0 0 15,1 0-15,20 0 16,-21 0-16,0-22 0,0 22 0,22-21 16,-22 0-16,0 0 0,0 0 15,0 0-15,-21-1 0,22-20 0,-22 21 16,21 0-16,0 0 0,-21-1 15,0 44 1,0-1-16,-21 0 16,0 21-16,-1-21 0,1 43 15,0-22-15,-21 22 0,21-1 0,-1 1 16,-20-1-16,21 1 0,-21-1 0,-1 1 16,22 20-16,-21-20 0,21-1 15,-1 1-15,1-1 0,0 1 16,21-22-16,0 22 0,0-22 0,0 22 15,0-22-15,0-21 0,0 21 16,0-20-16,0-1 0,0 0 0,0 0 16,0-42-1,0 0 1,0 0-16,0-22 0,0 1 0,0 0 16,-21-1-16,21-20 0</inkml:trace>
  <inkml:trace contextRef="#ctx0" brushRef="#br0" timeOffset="12155.28">6900 7430 0,'0'0'0,"43"-22"16,-1 22 0,0 0-16,1 0 0,20 0 0,1 0 15,-1 0-15,1 0 0,20-21 0,-20 21 16,-1 0-16,-20 0 0,20 0 15,-21 0-15,-20 0 0,20 0 0,-21 0 16,-42 0 15,21 21-31,-42 1 0,20-22 16,1 21-16,-21 0 0,0 0 0,-1 0 16</inkml:trace>
  <inkml:trace contextRef="#ctx0" brushRef="#br0" timeOffset="12694.96">571 10075 0,'0'0'0,"127"0"15,-84 0-15,-1 0 0,22 0 0,-22 0 16,21 0-16,-20 0 0,20 0 16,1-21-16,-22 21 0,0 0 15,1 0-15,-22 0 0,0-21 16,-42 21 0,0 0-16,-22 0 15,1 0-15,0 0 0,-1 0 16,1 0-16,0 0 0</inkml:trace>
  <inkml:trace contextRef="#ctx0" brushRef="#br0" timeOffset="13026.95">720 10118 0,'0'0'16,"-85"42"-1,43-21-15,20 0 0,1 1 16,0-22-16,0 21 0,42-21 31,0 0-31,22 0 0,-22 0 16,21 0-16,0 0 0,1 0 15,-1 0-15,0 0 0,1 0 16,-1 0-16,0 21 0,1 0 0,-1 0 16,0 0-16,-20 22 0,-1-22 15,0 21-15,-21 1 0,0-22 0,0 21 16,0 0-16,-21-20 0,0 20 16,-22-21-16,1 0 0,0 0 0,-1 1 15,1-22-15,0 21 0,20-21 16,-20 0-16,0 0 0,21 0 15,-22 0-15,22 0 0,0-21 16,0 21-16,0-22 0,21 1 16,0 0-16,0 0 15,21 21-15,0-21 0,0 21 16,21-21-16,-20-1 0,20 1 0</inkml:trace>
  <inkml:trace contextRef="#ctx0" brushRef="#br0" timeOffset="13178.86">1609 10478 0,'0'0'0,"21"21"0,0-21 16</inkml:trace>
  <inkml:trace contextRef="#ctx0" brushRef="#br0" timeOffset="14542.73">3429 9800 0,'0'0'0,"21"-42"0,0 0 0,0-1 16,1 1-16,-22 0 0,0 20 0,0 1 16,-22 0-16,1 21 0,-21 0 15,21 0-15,-22 21 0,-20 0 0,21 22 16,-1-1-16,1 0 0,0 22 16,20-1-16,-20 1 0,21-1 0,0 1 15,0-1-15,21-20 0,0 20 16,0 1-16,0-1 0,0-20 0,0 20 15,21-21-15,-21-20 0,21 20 16,0-21-16,21 0 0,-20 0 16,20-21-16,0 0 0,-21 0 15,22 0-15,-1-21 0,22 0 0,-22 0 16,0-21-16,1 20 0,-1-20 16,-21 0-16,21 21 0,1-22 0,-22 1 15,0 0-15,0 20 0,0-20 0,-21 21 16,0 0-16,0 0 0,0-1 15,-21 22-15,0 22 16,0-1-16,0 0 16,0 21-16,-1-21 0,1 22 0,21-22 15,-21 21-15,21 1 0,0-22 16,0 21-16,0-21 0,0 0 16,21 1-16,0-1 0,22-21 15,-22 0-15,0 0 0,21 0 0,-20 0 16,20 0-16,0-21 0,-21-1 0,22 1 15,-22 0-15,0 0 0,0-21 16,22 20-16,-43 1 0,21-21 0,-21 21 16,0-22-16,0 22 0,0 0 15,0-21-15,-21 21 0,-1-1 0,1 1 16,0 21-16,0 0 0,0 0 16,0 0-16,-22 0 0,22 21 0,0 1 15,0-1-15,21 0 0,0 0 16,0 0-16,0 0 0,0 1 15,21-1-15,0-21 0,0 0 16,22 0-16,-22 0 0,21 0 16,0 0-16,-20 0 0,20 0 0,0-21 15,-21-1-15,22 22 0,-1-21 16,-21 0-16,22 21 0,-22-21 0,0 21 16,0 0-16,0 0 0,0 0 0,-21 21 15,22 0-15,-22 0 16,0 1-16,21-1 0,-21 0 0,0 0 15,0 21-15,0-20 0,0-1 16,0 21-16,0-21 0,0 0 0,21 1 16,-21-1-16,0 0 15,0 0-15,0-42 32,0 0-32,0 0 0,0-1 15,21 1-15,-21-21 0,0 21 0,0-22 16,21 22-16,-21-21 0,0 21 15,21-22-15,1 22 0,-1 0 0,-21 0 16,21 0-16,0 21 0,0 0 16,0 21-1,-21 0-15,22 0 0,-22 0 0,0 22 16,0-22-16,0 0 16,0 21-16,21-20 0,-21-1 0,21 21 0,-21-21 15,21 0-15,0-21 0,0 22 16,1-22-16,-1 0 15,0 0-15,0 0 0,0 0 0,0-22 16,1 22-16,-1-21 0,-21 0 16,21 0-16,0 0 0,0-22 0,-21 22 15,21 0-15,-21 0 0,22-21 0,-1 20 16,-21 1-16,0 0 0,21 0 16,0 21-16,0 0 0,-21 21 15,0 0 1,0 0-16,0 1 0,0 20 0,0-21 15,0 21-15,0 1 0,0-22 16,0 21-16,21-21 0,1 22 16,-22-22-16,21 0 0,0 0 0,0 0 15,0 1-15,0-22 0,1 0 16,20 0-16,-21 0 0,21 0 0,1 0 16,-22-22-16,21 1 0</inkml:trace>
  <inkml:trace contextRef="#ctx0" brushRef="#br0" timeOffset="14831.63">5694 10202 0,'0'0'0,"0"-42"0,0-43 16,0 107 15,0-1-31,0 21 0,-21 0 0,21 22 16,0-1-16,-22 1 0,22-1 0,0 1 15,0 21-15,0-22 0,-21 1 16,21 20-16,0-20 0,-21-1 0,21 22 15,0-22-15,-21 64 0,0-63 16,21-1-16,0 1 0,0-22 16,-21 22-16,21-22 0,0-21 0,0 22 15,0-22-15,0 0 0,0 0 16,21-42 0,-21 0-1,21 0-15,0-1 0,-21 1 16,21-21-16,0 0 0,1-1 0,-22-20 15,21 20-15</inkml:trace>
  <inkml:trace contextRef="#ctx0" brushRef="#br0" timeOffset="15078.81">5757 10456 0,'0'0'0,"43"-148"16,-22 85-16,0 20 0,0 1 16,0 21-16,0-21 0,22 42 0,-22 0 15,0 0-15,0 0 0,0 0 16,1 0-16,-1 42 0,0-21 15,0 0-15,-21 22 0,0-1 0,0 0 16,0 1-16,0-1 0,-21 0 16,0 1-16,0-22 0,-22 21 0,22-21 15,-21 0-15,21 1 0,-22-1 16,22 0-16,0 0 0,0-21 0,42 0 31,0-21-31,21 21 16,1-42-16,-1 20 0,0 1 0,1 0 15</inkml:trace>
  <inkml:trace contextRef="#ctx0" brushRef="#br0" timeOffset="15773.24">6625 10224 0,'0'0'0,"21"-22"0,0 1 16,-21 0-16,0 0 0,0 0 16,0 0-16,-21-1 0,0 22 15,0 0-15,0 0 0,-22 0 16,22 0-16,0 22 0,-21-1 0,21 0 15,-1 0-15,1 21 0,21-20 16,-21 20-16,21-21 0,0 21 0,0 1 16,0-22-16,0 0 0,0 21 0,0-20 15,21-22-15,0 21 0,1 0 16,-1-21-16,0 0 0,0 0 0,0 0 16,0 0-16,1-21 0,-1 0 15,0-1-15,0 1 0,0 0 16,-21-21-16,21 21 0,-21-22 0,22 22 15,-22-21-15,0 21 0,0-22 16,0 22-16,0 0 0,0 0 0,0 42 31,0 0-31,21 0 16,-21 0-16,0 22 0,0-1 0,21-21 16,-21 22-16,21-1 0,-21-21 0,21 21 15,0-20-15,-21-1 0,22 0 16,-1 0-16,0 0 0,21-21 0,-21 0 15,1 0-15,-1 0 16,0 0-16,0 0 0,0 0 0,0-21 16,1 21-16,-1-21 0,0 0 0,0-22 15,-21 22-15,21-21 0,0 21 16,-21-22-16,22 22 0,-1-21 0,-21 0 16,21 20-16,0-20 0,0 21 15,0 0-15,22 21 0,-22 0 0,0 0 16,0 0-16,0 0 0,22 21 0,-22 21 15,0-21-15,-21 1 16,21 20-16,-21-21 0,0 21 16,0-20-16,0 20 0,0-21 0,0 0 15,0 0-15,0 1 16,-21-22-16,0 0 0,0 0 16,21-22-1,0 1-15,0 0 0,0 0 0,0 0 16,0 0-16,0-1 0,0 1 0,0-21 15,21 21-15,0 0 0,0-22 16,0 22-16,1 0 0,-1 0 0,-21-22 16,21 43-16,0-21 0,0 0 15,0 21-15,1 0 0,-1 0 0,0 0 16</inkml:trace>
  <inkml:trace contextRef="#ctx0" brushRef="#br0" timeOffset="16083.06">7810 10287 0,'0'0'0,"0"21"0,22-21 15,-22 21-15,21 1 0,0-22 16,0 0-16,0 0 0,0 0 16,1 0-16,-1 0 0,0-22 15,0 1-15,0 0 0,0 21 0,1-21 16,-1 0-16,0 0 0,-21-1 0,21-20 16,-21 21-16,0 0 0,0 0 15,0-1-15,0 1 0,-21 21 0,0 0 16,0 0-16,-1 0 0,1 21 15,0 1-15,0-1 0,0 0 16,0 21-16,-1 1 0,1-1 0,21 0 16,0 1-16,0-22 0,0 21 15,21 0-15,1-20 0,-1-1 0,21 0 16,0 0-16,-20 0 0,20 0 0,43-21 16,-64 0-16,21 0 15,-21 0-15,0 0 0,1 0 0,-1 0 16</inkml:trace>
  <inkml:trace contextRef="#ctx0" brushRef="#br0" timeOffset="17043.56">1482 12277 0,'0'0'0,"21"-21"16,0-1-16,0 1 0,-21-21 15,21 21-15,0-43 0,-21 22 16,0 21-16,0-22 0,0 22 16,-21 0-16,0 0 0,-21 21 15,-1 0-15,1 0 0,0 0 0,-1 21 16,1 0-16,0 22 0,-1 20 16,1 1-16,21-1 0,0 22 15,0-22-15,-1 22 0,22-22 16,0 22-16,0 0 0,0-22 15,22 1-15,-1-1 0,0 1 0,21-22 16,1-21-16,-1 22 0,21-22 16,-20 0-16,-1-21 0,22 0 15,-22 0-15,0-21 0,1 0 0,-1-1 16,-21 1-16,21-21 0,-20 0 16,-1 20-16,-21-20 0,0 0 0,0-1 15,0 1-15,-43 21 0,22 0 16,-21 0-16,21-1 0,-22 1 0,1 21 15,0 0-15,-1 0 16,1 21-16,0 1 0,21-1 16,-22 0-16,22 0 0,0 21 0,21-20 15,0 20-15,0-21 0,0 0 16,21 22-16,0-22 0,0-21 0,22 21 16,-22-21-16,21 0 0</inkml:trace>
  <inkml:trace contextRef="#ctx0" brushRef="#br0" timeOffset="17215.46">2201 12700 0,'0'0'0,"43"-21"0,-22 0 0,0 21 15,0-21-15,-21-1 16,0 1 0,21 21-1,0 0 1,1-21-16,-1 21 0,21-21 0,0 21 15,1-21-15,20 21 0</inkml:trace>
  <inkml:trace contextRef="#ctx0" brushRef="#br0" timeOffset="19795.56">3641 12023 0,'0'0'0,"21"-43"0,21-41 15,-42 63-15,0-1 16,0 1-16,-21 21 0,0 0 15,-22 0-15,1 21 0,0 1 16,-1-1-16,22 21 0,-21 0 0,0 22 16,-1-1-16,22-20 0,0 20 15,-21 1-15,20 20 0,1-20 0,0-1 16,21 1-16,0-1 0,0 1 16,0-1-16,0-20 0,0 20 0,21-20 15,0-1-15,22-21 16,-1 0-16,0 0 0,1 1 0,20-22 15,1 0-15,-1 0 0,-20 0 16,20-22-16,1 22 0,-22-21 0,0 0 16,1 0-16,-1-21 0,-21 20 15,21-20-15,-20 21 0,-1-21 0,-21 20 16,0-20-16,0 0 0,0 21 16,0-1-16,0 1 0,0 0 0,0 42 31,0 0-31,0 1 0,0 20 15,0-21-15,-21 21 0,21 1 0,0-1 16,0-21-16,0 22 16,0-22-16,0 21 0,21-21 0,0 0 15,0-21-15,0 22 0,22-22 16,-22 0-16,21 0 0,0 0 0,1 0 16,-22-22-16,21 1 0,1 0 15,-1 0-15,-21 0 0,21 0 0,-20-22 16,-1 22-16,-21-21 0,0 21 0,0-22 15,0 1-15,0 0 0,-21 20 16,-22-20-16,22 0 0,0 21 0,-21-22 16,20 22-16,-20 21 0,21 0 15,-21 0-15,20 0 0,1 0 0,0 21 16,0 0-16,0 22 16,0-1-16,21-21 0,0 85 15,0-64-15,0 1 0,0-1 16,0 0-16,0-20 0,21 20 0,0-21 15,21 0-15,-21-21 0,22 0 0,-22 0 16,21 0-16,1 0 0,-1 0 16,0-21-16,-21 0 0,22 0 0,-1 0 15,-21-1-15,0-20 16,22 21-16,-22-21 0,0-1 0,0 22 16,-21-21-16,0 21 0,21-1 0,-21 1 15,22 0-15,-22 0 0,0 42 16,0 0-1,0 22-15,0-22 16,0 21-16,0-21 0,0 22 0,0-22 16,0 21-16,0 0 0,0-20 15,0-1-15,0 21 0,21-21 0,0 0 16,0 1-16,0-22 16,0 0-16,1 0 0,-1 0 15,0-22-15,0 22 0,21-21 16,-20 0-16,-1 0 0,0-21 0,0 20 15,0-20-15,0 21 0,1-21 16,-22 20-16,21-20 0,-21 21 16,21 0-16,-21 0 0,0 42 31,0 0-15,0 21-16,0-21 0,0 1 15,0 20-15,0-21 0,21 0 0,-21 22 16,21-22-16,0 0 0,1 0 0,-1 0 15,0 0-15,0-21 0,21 0 16,-20 0-16,20 0 0,0 0 0,1 0 16,-1 0-16,0-21 0,1 0 15,-1 0-15,0 0 0,1-22 0,-22 1 16,21 0-16,-21-1 0,22 1 16,-22 0-16,85-170 15,-85 149-15,0-1 16,0 1-16,-21 20 0,21 1 15,-21 0-15,0 20 0,0 1 0,0 0 16,-21 42 0,0 22-16,0-22 0,0 42 0,-1-20 15,1-1-15,0 21 0,21 1 0,-21-22 16,21 22-16,0-1 0,0 1 16,0-22-16,0 22 0,0-22 15,21 0-15,0 1 0,0-1 0,1-21 16,20 21-16,-21-20 0,21-22 15,1 21-15,-1-21 0,-21 0 0,22 0 16,-1 0-16,0-21 0,1 21 16,-1-22-16,0 1 0,1 0 15,-1-21-15,0 21 0,1-22 0,-22 1 16,21 21-16,-21-22 0,0 1 0,1-21 16,-22 20-16,0 22 0,0 0 15,0 0-15,-22 21 16,-20 0-16,21 0 0,0 0 0,-22 21 15,22-21-15,-21 21 0,21 0 16,-22 22-16,22-22 0,0 21 16,0-21-16,0 22 0,21-22 0,0 21 15,0 0-15,0-20 0,0-1 16,0 0-16,0 21 0,0-21 16,21 1-16,0-22 15,0 0-15,0 0 0,1 0 0,-1 0 16,0 0-16,0-22 0,21-20 15,-20 21-15,-1 0 0,0-22 16,21 22-16,-21-21 0,1 0 16,-1 20-16,0-20 0,-21 21 0,21 0 15,-21 0-15,21-1 0,-21 44 32,0-1-17,0 0-15,-21 0 0,21 0 0,0 0 16,0 22-16,0-22 0,0 0 0,0 21 15,0-20-15,21-1 0,0 0 16,1 0-16,-1-21 0,0 21 0,21-21 16,-21 0-16,22 0 0,-1 0 15,0 0-15,1 0 0,-22 0 0,21 0 16,-21 0-16,22-21 0,-22 0 16,0 0-16,0 0 0,0-1 15,1 1-15,-22-21 0,0 21 0,21-22 16,-21 22-16,0-21 0,0 21 0,0 0 15,0-1-15,0 44 32,0-1-17,0 21-15,0-21 0,0 0 0,0 1 16,0-1-16,0 0 0,21 0 16,0 0-16,0 0 0,-21 1 0,21-22 15,1 21-15,-1-21 0,0 0 0,21 0 16,-21 0-16,1 0 15,41 0-15,-21 0 0,-20 0 0,-1 0 16,0-21-16,0-1 0,0 1 16,0 0-16,-21 0 0,0 0 15,22 0-15,-22-22 0,0 22 0,0 0 16,0 0-16,0 0 16,0 42-1,0 0 1,0 0-16,0 0 0,-22 0 0,22 1 15,0-1-15,0 0 0,-21 0 0,21 0 16,0 0-16,0 1 16,0-1-16,0 0 15,0-42 17,0 0-32,21-1 15,-21 1-15,22 0 0,-22 0 16,21 0-16,0 0 0,0-22 0,0 22 15,0-21-15,1 21 16,20-1-16,-21-20 0,21 21 0,1 0 0,-22 0 16,21 21-16,-21 0 0,1 0 15,-1 0-15,0 0 0,0 0 16,-21 21-16,0 0 0,0 0 0,0 0 0,0 22 16,0-22-16,0 21 0,0-21 15,0 0-15,0 22 0,0-22 0,0 0 16,0 0-16,0 0 15,0 1-15,21-22 0,0 21 0,1-21 16,-1 0-16,0 0 0,21 0 16,-21 0-16,1 0 0,20 0 15,-21 0-15,21-21 0,22-22 16,-43 22-16,0 0 0,22 0 16,-22 0-16,0-22 0,0 22 0,0-21 15,-21 21-15,0-22 0,0 22 0,0-42 16,0 20-1,0 22-15,-21 21 16,0 0-16,0 0 0,0 21 16,21 22-16,0-22 0,0 0 0,0 21 15,0 1-15,0 20 0,0-21 16,0-20-16,0 20 0,0-21 16,0 21-16,0-20 0,0-1 0,0 0 15,0 0-15,0 0 16,0 0-16,0 1 15,-22-22-15,1 0 0,0 0 16,0 0 0,0-22-16,21 1 15,0 0-15,0 0 0,-21 0 16,21 0-16,0-1 16,0 1-16,0 0 0,0-21 0</inkml:trace>
  <inkml:trace contextRef="#ctx0" brushRef="#br0" timeOffset="20011.91">8551 12171 0,'-42'0'0,"84"0"0,-105 0 15,63-21-15,-21 21 0,-1 0 16,1 0 31,0 0-32,0 0-15,0 0 0</inkml:trace>
  <inkml:trace contextRef="#ctx0" brushRef="#br0" timeOffset="20283.36">6371 12658 0,'0'0'0,"21"-21"31,22 21-31,-22-22 0,21 1 16,0 0-16,1 21 0,-1-21 15,0 0-15,1 0 0,-1-1 0,22 22 16,-22-21-16,-21 21 0,64-21 16,-64 21-16,0 0 0,-21-21 15,-21 21 17</inkml:trace>
  <inkml:trace contextRef="#ctx0" brushRef="#br0" timeOffset="21115.88">1206 14436 0,'0'0'0,"-21"21"0,21 0 16,-21 0-16,21 0 16,0 1-16,21-22 15,0 21-15,22-21 0,-1 0 16,0 0-16,1 0 0,-1 0 0,22 0 15,-1-21-15,-21 21 0,22-22 16,-22 1-16,22 0 0,-22-21 16,-21 21-16,22-1 0,-22 1 0,0 0 15,0 0-15,-21 0 0,21-64 16,-21 64 0,0 0-16,0 0 0,-21-1 15,21 1-15,-21 21 0,0 0 16,0 0-16,21 21 15,0 1-15,-43 62 0,43-41 16,-21-1-16,0 21 0,21 1 16,-21-22-16,0 22 0,21-1 15,-22 1-15,1-22 0,0 22 16,21-22-16,0 21 0,0-20 0,-21 41 16,21-62-16,0 20 0,0-21 15,0 21-15,0-20 0,0-1 16,0 0-16,-21-21 15,0 0 1,-1-21 0,22 0-16</inkml:trace>
  <inkml:trace contextRef="#ctx0" brushRef="#br0" timeOffset="21328.32">974 14901 0,'0'0'0,"-43"-21"15,64 21 1,1-21-16,-1 21 16,21 0-16,0 0 0,22-21 15,-1 21-15,1-21 0,-1 21 16,22-21-16,-21 21 0,20-22 0,-20 22 16,-22-21-16,106 21 15,-127-21-15,1 21 16,-1 0-16,0 0 0</inkml:trace>
  <inkml:trace contextRef="#ctx0" brushRef="#br0" timeOffset="21591.45">2117 14796 0,'21'21'16,"0"-21"15,-21-21-15,21 21-16,-21-22 15,21 22-15,0-21 0,-21 0 32,-21 21-1,0 0-16</inkml:trace>
  <inkml:trace contextRef="#ctx0" brushRef="#br0" timeOffset="23541.83">3577 14647 0,'-21'-21'16,"0"0"-16,21 0 0,0 0 16,0 0-16,0-1 15,0 1-15,21 0 0,0 0 16,0 0-16,22 0 0,-22-1 16,21 22-16,-21 0 0,22 0 15,-1 0-15,-21 0 0,21 0 16,1 22-16,-22 20 0,0-21 0,21 21 15,-20 1-15,-1-1 0,-21 0 16,0 1-16,21 20 0,-21-42 0,0 22 16,0-1-16,0-21 0,0 22 15,0-22-15,0 0 0,0-42 32,0 0-32,0-1 15,0-20-15,0 0 0,0 21 16,0-43-16,0 22 0,21-1 15,0-20-15,-21 21 0,21-22 16,1 22-16,-22-22 0,21 22 0,0 0 16,0-1-16,0 22 0,0 0 15,1 0-15,-1 0 0,0 21 16,0 0-16,0 21 0,0 0 16,-21 21-16,22 1 0</inkml:trace>
  <inkml:trace contextRef="#ctx0" brushRef="#br0" timeOffset="25097.96">4530 14859 0,'0'0'0,"21"0"0,0 0 16,0 0-16,0 0 15,0 0-15,1-21 16,-1 0-16,0 0 0,0-1 16,0 1-16,-21 0 0,21-21 0,1 21 15,-1-22-15,0 22 0,-21-21 16,0 21-16,0-22 0,0 22 0,0 0 15,0 0-15,-21 21 16,-22 21-16,22 0 0,0 0 16,0 22-16,0-22 0,0 21 15,-1 0-15,1 22 0,21-22 0,-21 1 16,21-1-16,0 0 0,0 1 16,0-1-16,21-21 0,0 21 15,1-20-15,-1-1 0,0-21 0,21 0 16,-21 0-16,22 0 0,-1 0 15,-21-21-15,22-1 0,-1 1 0,0 0 16,1-21-16,-22 21 0,21-22 16,0 1-16,-20-22 0,20 22 0,0-21 15,-21-1-15,22-21 0,-22 22 16,0-22-16,0 22 0,0-1 0,1 1 16,-22 20-16,0-20 0,0 42 15,0-22-15,-22 43 16,1 22-16,0-1 15,0 21-15,0 0 0,0 1 16,21 20-16,0 1 0,-22-1 16,22 22-16,0-22 0,0 1 0,0-1 15,0 1-15,22-1 0,-1-20 16,0 20-16,0-20 0,21-1 0,1-21 16,-1 21-16,22-20 0,-22-1 0,21-21 15,1 0-15,-1 0 0,1 0 16,-1 0-16,-20-21 0,20-1 0,-20 1 15,-1 0-15,0 0 0,-21-21 16,22 20-16,-22-20 0,0 21 0,-21-21 16,0-1-16,0 1 15,0 0-15,0-1 0,0 22 0,-21-21 16,0 21-16,0 21 0,-1 0 16,1 0-16,-21 0 0,21 0 0,-22 0 15,22 21-15,0 21 0,-21-21 0,21 22 16,-22-22-16,22 21 0,0 0 15,21 1-15,-21-1 0,21-21 0,0 22 16,0-1-16,0-21 0,0 0 16,0 22-16,21-22 0,0 0 15,0-21-15,0 0 16,22 0-16,-22 0 0,0 0 0,21-21 0,-20 21 16,-1-21-16,21-22 0,-21 22 15,0 0-15,1 0 0,-1-22 16,0 1-16,0 21 0,0-21 0,0 20 15,-21-20-15,0 21 0,0 0 16,22 21-16,-22-21 0,0 42 31,0 0-31,0 21 0,0-21 16,0 1-16,0-1 0,0 21 16,0-21-16,0 0 0,0 1 0,0-1 15,0 0-15,21 0 0,0 0 16,0 0-16,0-21 0,0 0 15,1 0-15,20 0 0,-21 0 0,21 0 16,1 0-16,-22 0 0,21 0 16,1-21-16,-1 0 0,-21 0 0,21 0 15,-20-22-15,20 22 0,-21 0 16,0-21-16,0 21 0,1-1 0,-22-20 16,21 21-16,-21 0 0,0 42 31,0 0-31,0 0 15,0 0-15,0 1 16,0-1-16,0 0 0,0 21 16,0-21-16,0 1 0,0-1 0,21-21 15,-21 21-15,21 0 0,0-21 16,0 0-16,1 21 0,20-21 0,-21 0 16,21 0-16,1 0 0,-1 0 15,-21-21-15,22 0 0,-1 21 0,-21-21 16,21 0-16,-20-1 0,-1 1 0,0-21 15,0 21-15,0 0 0,0-1 16,-21-20-16,0 0 0,0 21 16,0 42-1,-21-21 1,21 21-16,0 0 16,0 0-16,-21 0 0,21 1 0,-21-1 15,0 0-15,21 0 0,0 0 16,0 0-16,0 1 15,0-44 17,21 22-32,-21-21 0,21 0 15,0 0-15,0 0 0,1-22 0,-1 22 16,0-21-16,0 0 0,0 20 16,43-41-16,-43 21 15,21 20-15,-21 22 0,1 0 0,-1 0 16,-21 22-16,21-1 15,-21 0-15,0 0 0,0 0 16,21 22-16,-21-22 0,0 21 0,0-21 16,0 0-16,0 1 0,0-1 0,0 0 15,21 0-15,-21 0 0,21 0 16,1-21-16,-1 0 0,0 0 16,0 0-16,0 0 15,0 0-15,1 0 0,-22-21 0,0 0 16,0 0-16,0 0 15,0 0-15,0-1 0,0-20 0,0 21 16</inkml:trace>
  <inkml:trace contextRef="#ctx0" brushRef="#br0" timeOffset="25290.85">7705 14097 0,'0'0'0,"-64"-21"16,43 21-16,0 0 0,0-21 15,-1 21 1,1 0-16,0 21 47,0-21-31,0 0-16</inkml:trace>
  <inkml:trace contextRef="#ctx0" brushRef="#br0" timeOffset="25532.71">5461 14520 0,'0'0'0,"-21"22"0,-22-22 15,65 0 1,-1 0-16,21 0 15,0 0-15,1-22 0,-1 22 16,22-21-16,-1 21 0,1-21 16,-1 0-16,1 21 0,-1-21 0,1 0 15,-22 21-15,21-22 0,-20 22 16,-1 0-16,0 0 0,-20-21 0,-1 21 16</inkml:trace>
  <inkml:trace contextRef="#ctx0" brushRef="#br0" timeOffset="26527.24">1630 16489 0,'-43'0'16,"22"0"-1,0 0-15,0 0 0,0 0 0,0-21 16,-1 21-16,1-21 0,0 21 16,0-22-16,0 1 0,0 21 0,21-21 15,0 0-15,0 0 0,0 0 16,0-1-16,0 1 0,21 0 15,0 0-15,0 0 0,0 0 0,22-1 16,-1 1-16,-21 21 0,0 0 16,22 0-16,-22 0 15,-21 21-15,0 1 0,0-1 0,0 21 16,0-21-16,0 22 0,-43-1 16,22 21-16,0-20 15,-21-1-15,-1 0 0,22 22 0,-21-22 16,21 1-16,0-1 0,21 0 15,0-21-15,0 1 0,0-1 16,21 0-16,21-21 0,-21 0 0,22 0 16,-1 0-16,0 0 0,1 0 15,20-21-15,-21-22 0,1 22 16,-1 0-16,-21-21 0,0 21 0,1-1 16,-22-20-16,0 21 0,0 0 15,0 0-15,-22-1 0,-20 1 0,21 0 16,-21 21-16,-1 0 15,1 0-15,0 0 0,20 0 16,-20 0-16,0 0 0,21 0 0,-1 21 16,1 0-16,21 1 0,0-1 15,0 0-15,43-21 16,-22 21-16,21-21 0,0 21 0</inkml:trace>
  <inkml:trace contextRef="#ctx0" brushRef="#br0" timeOffset="26683.67">2371 16531 0,'0'0'0,"0"-21"16,0 0-1,0 0 17,21 21-32,0 0 15,0 0-15,0 0 0,22 0 0</inkml:trace>
  <inkml:trace contextRef="#ctx0" brushRef="#br0" timeOffset="27074.46">3450 16383 0,'0'0'0,"0"-21"0,0 0 0,21 21 0,-21-21 16,21-1-16,1 1 15,-1 21-15,0 0 0,0 0 16,21 0-16,-20 21 0,20 1 16,0-1-16,-21 0 0,22 21 0,-1 1 15,-21-22-15,22 21 0,-22 0 16,0 1-16,-21-1 0,0 0 0,0 1 16,0-1-16,0-21 0,0 22 15,0-22-15,0 0 0,-21-21 16,21-21-1,0 0 1,0-22-16,0 22 0,0-21 0,0 21 16,0-22-16,0 1 0,0 0 15,21-1-15,-21 1 0,21 0 0,0-1 16,0-20-16,1 42 0,-22-22 16,21 22-16,0-21 0,0 42 0,0 0 15,0 0-15,1 0 16,-22 21-16,21 0 0</inkml:trace>
  <inkml:trace contextRef="#ctx0" brushRef="#br0" timeOffset="28374.75">4233 16552 0,'0'-21'0,"0"42"0,0 22 0,21-22 0,1 0 15,-1 0-15,0-21 16,0 0-16,0 0 0,0 0 16,1 0-16,-1 0 0,0-21 15,0 0-15,0 21 0,22-21 0,-22-22 16,0 22-16,0 0 0,-21 0 15,0-21-15,0-1 0,0 22 0,0-21 16,0 21-16,0-1 0,-21 1 16,0 21-16,0 0 0,-22 0 0,22 0 15,-21 21-15,21 1 16,-22-1-16,22 21 0,0 0 0,0 1 0,21-1 16,0 0-16,0 1 15,0 20-15,0-20 0,0-1 0,0 0 16,21 1-16,0-22 0,21 0 15,1 0-15,-1 0 0,0-21 0,22 0 16,-1 0-16,1 0 0,-22-21 16,22 0-16,-1 0 0,1 0 0,-22-22 15,22 1-15,-22 0 0,0-1 16,1 1-16,-1-22 0,0 22 0,1-21 16,-22-1-16,0 1 0,0-1 15,0-21-15,-21 22 0,0 21 16,0-22-16,0 22 0,0 21 15,0-22-15,-21 43 0,0 43 16,0-22 0,0 21-16,-1 22 0,1-22 0,21 21 15,0 1-15,-21-22 0,21 22 16,0-1-16,0-20 0,0 20 0,0-21 16,21 1-16,0-1 0,1 0 15,-1 1-15,21-22 0,0 21 0,1-42 16,-1 21-16,0-21 0,1 0 15,20 0-15,-20 0 0,-1-21 0,0 21 16,22-21-16,-22-21 16,0 21-16,-20-1 0,-1-20 0,0 21 15,0 0-15,-21-22 0,0 1 16,0 21-16,0-21 0,0-1 0,-21 22 16,0 0-16,0 0 0,-1 21 15,1 0-15,0 0 0,0 0 0,0 21 16,0 0-16,-1 0 0,1 22 15,0-22-15,21 21 0,0-21 0,0 22 16,0-1-16,0-21 0,0 21 16,0-20-16,21-1 0,0 0 0,1 0 15,-1-21-15,21 0 0,-21 0 16,0 0-16,22 0 0,-22-21 16,21 0-16,-21 0 0,22-1 15,-22 1-15,0 0 0,0 0 0,0-21 16,1 20-16,-1-20 0,0 21 15,-21 0-15,21-22 0,-21 22 0,21 21 16,-21-21-16,21 21 0,-21 21 16,0 0-1,0 1-15,0-1 0,0 0 16,0 21-16,0-21 0,22 1 0,-22-1 16,0 0-16,0 0 0,21 0 15,0 0-15,-21 1 0,21-22 0,0 0 16,0 0-1,1 0-15,-1 0 0,0 0 0,0-22 16,0 22-16,0-21 0,1 0 16,-1 0-16,0 0 0,0 0 0,-21-1 15,21-20-15,0 21 0,1 0 16,-1 0-16,0-1 0,-21 1 0,21 21 16,0 0-16,0 0 0,-21 21 15,0 1 1,0-1-16,0 0 15,0 0-15,0 0 0,0 0 0,22 1 16,-22-1-16,21 0 0,-21 0 16,21-21-16,0 0 15,0 0-15,0 0 16,1 0-16,-1 0 0,0 0 0,0 0 16,0-21-16,0 0 0,1 21 15,-1-21-15,0-1 0,0 1 0,0 0 16,0 0-16,1 0 0,-1 0 15,0-1-15,0 22 0,0 0 0,0 0 16,1 0 0,-22 22-16,0-1 15,0 0-15,0 0 0,0 0 16,0 0-16,0 1 0,21-1 0,0 0 16,0 0-1,0-21-15,0 0 16,1 0-16,-1 0 15,0 0-15,-21-21 16,21 0-16,-21 0 16,0-1-16,0 1 0,0 0 0</inkml:trace>
  <inkml:trace contextRef="#ctx0" brushRef="#br0" timeOffset="28531.66">7324 15917 0,'0'0'0,"-22"0"0,1 0 16,0 0-16,0 0 0,0 0 16,0 0-16,-1 22 0,1-22 15,21 21-15,-21-21 16,0 0-16,0 0 0,21 21 16</inkml:trace>
  <inkml:trace contextRef="#ctx0" brushRef="#br0" timeOffset="28731.55">5440 16214 0,'0'0'0,"-106"21"16,85-21-16,42-21 15,21 21 1,1-21-16,-1 21 0,21-22 0,22 22 15,0-21-15,-1 0 0,22 0 16,0 21-16,21-21 0,0 0 0</inkml:trace>
  <inkml:trace contextRef="#ctx0" brushRef="#br0" timeOffset="29847.42">8678 15960 0,'0'0'15,"-21"-21"-15,0 21 0,0 0 16,0 21-16,-1 0 0,22 0 16,-21 0-16,0 0 0,0 22 15,0-1-15,0 0 0,-1 1 16,1-22-16,0 21 0,0 1 0,0-1 15,0 0-15,-1-21 0,1 22 0,21-22 16,0 0-16,-21 0 16,21 0-16,-21 1 15,21-44 1,0 1-16,0 0 16,21 0-16,0 0 0,0-22 15,1 1-15,-1 0 0,21-1 0,-21 1 16,22-21-16,-1-1 0,-21 1 15,21-1-15,1 1 0,-22 20 0,21 1 16,-21 0-16,22 20 0,-22 22 0,0 0 16,0 0-16,-21 43 15,0-1-15,0 0 0,21 1 16,-21 20-16,0 1 0,22-22 16,-22 22-16,21-1 0,-21-21 0,21 1 15,-21-1-15,21 0 0,0 1 16,-21-22-16,21 21 0,1-21 0,-22 1 15,0-1-15,0 0 16,-22-21 0,1 0-16,-21-21 15,21 21-15,-22-21 0,1-1 0,0 1 16,-1 0-16,-20 0 0,21 0 16,-1 0-16,-20-22 0,42 22 15,-22 0-15,22 21 0,0-21 0,0 21 16,0 0-16,42 0 31,21 0-31,-21 0 0,22 0 16,20 0-16,-21 0 0,22 0 0,-1-21 15,1 21-15,-1-22 0,22 22 16,-21-21-16,-1 0 0,1 0 0,-1 0 16,1 0-16,-22-1 0,0-20 15,-21 21-15,22-21 0,-22-1 0,0 1 16,0 0-16,-21-1 15,0 1-15,0 21 0,0 0 0,0-1 16,0 1-16,0 0 0,-21 21 0,0 0 16,21 21-16,-21 0 0,0 1 15,-1 20-15,1 0 0,0 22 0,21-1 16,0-20-16,0 20 0,-21 1 16,21-22-16,0 21 0,0-20 0,0-1 15,21 0-15,-21 1 0,21-22 16,22 0-16,-22 0 0,0 0 0,0 1 15,0-22-15,22 0 0,-22 0 16,0 0-16,21 0 0,-21-22 0,1 1 16,-1 0-16,21 0 0,-21 0 15,0-22-15,1 1 0,-1 0 16,0-1-16,0-20 0,0-1 0,0 1 16,1-1-16,-1-20 0,0 20 15,21 1-15,-21-1 0,1 1 0,-22-1 16,21 22-16,-21 21 0,21 0 15,-21 42-15,0 0 16,-21 0-16,0 21 0,-1 1 16,1 20-16,0 1 0,21-1 15,0 1-15,0-1 0,0 1 0,0-1 16,0 1-16,0-1 0,0-20 0,0-1 16,21 0-16,0 1 0,1-22 15,-1 0-15,0 0 0,0 0 16,0-21-16,0 0 0,1 0 15,-1 0-15,0 0 0,0-21 16,0 0-16</inkml:trace>
  <inkml:trace contextRef="#ctx0" brushRef="#br0" timeOffset="31167.26">14076 1439 0,'0'0'0,"21"-42"15,-21 21-15,21 0 16,0 0-16,0-1 0,1-20 16,-22 21-16,21 0 0,0-22 0,0 22 15,0 0-15,-21-21 0,0 21 16,0-22-16,0 22 0,-21 0 15,0 0-15,-21 0 0,20-1 0,-20 22 16,-21 0-16,20 22 0,1-1 16,-22 0-16,22 0 0,0 21 0,-1 1 15,1-1-15,21 0 0,0 1 16,0-1-16,-1 0 0,22-20 0,0 20 16,0-21-16,0 0 0,0 0 15,22-21-15,-1 0 0,0 0 16,21 0-16,-21 0 0,22-21 0,-1 0 15,0 0-15,1 0 0,-1 0 16,22-1-16,-22-20 0,0 21 0,1 0 16,-1-22-16,0 22 0,-21-21 15,22 21-15,-22 0 0,0-1 0,-21 44 32,0-1-32,0 0 0,0 21 0,0 1 15,0-1-15,0 0 0,0 1 16,-21-1-16,21 21 0,-21-20 0,0 20 15,21-20-15,0-1 0,0 0 16,0 1-16,0-1 0,-22-21 16,22 21-16,0-20 0,0-1 0,0 0 15,0-42 17,0 0-32</inkml:trace>
  <inkml:trace contextRef="#ctx0" brushRef="#br0" timeOffset="31327.17">14690 1482 0,'-22'0'31,"44"0"0,-1 0-15,0 0-16,21 0 0,1 0 15</inkml:trace>
  <inkml:trace contextRef="#ctx0" brushRef="#br0" timeOffset="31775.91">16425 1016 0,'0'0'0,"21"-42"0,43-85 16,-64 84-16,21 22 15,-21 0-15,0-21 0,0 21 16,-42 21-16,21 0 0,-22 0 16,1 21-16,-22 0 0,1 0 15,-1 21-15,1 1 0,-1-1 0,1 0 16,21 1-16,-1-1 0,1 22 16,21-43-16,0 21 0,21 0 0,0-20 15,0-1-15,21 0 0,0 0 16,21 0-16,-21 0 0,43-21 0,-22 22 15,1-22-15,20 0 0,1 21 16,-22-21-16,21 21 0,-20-21 0,-1 21 16,0 0-16,-20-21 0,-1 21 15,0 1-15,-21-1 0,0 0 16,0 0-16,0 0 0,-21 0 0,0-21 16,-22 22-16,1-1 0,0-21 15,-22 21-15,22-21 0,-1 0 0,-20 0 16,21 21-16,20-21 0,-20 0 15,21 0-15,0 0 0,21-21 16,0 0-16,0 0 16,21-1-16,0 1 0,21 21 0,-20-21 15,20-21-15,-21 21 0,21-1 16,1-20-16,-1 21 0</inkml:trace>
  <inkml:trace contextRef="#ctx0" brushRef="#br0" timeOffset="31951.81">16658 1185 0,'21'0'0,"-42"0"0,63 22 15,-42 20-15,22-21 0,-22 0 16,0 22-16,0-22 0,0 21 0,0-21 16,0 22-16,0-22 0,0 0 15,0 0-15,0 21 0,0-20 0,0-1 16,0 0-16,0 0 16,21-42 15,0 0-31</inkml:trace>
  <inkml:trace contextRef="#ctx0" brushRef="#br0" timeOffset="32108.72">16891 1101 0,'0'0'0,"-21"-64"16,0 64-1,21-21-15,0 42 31,21 0-31,0 1 16,0-1-16,0 0 0,0-21 0</inkml:trace>
  <inkml:trace contextRef="#ctx0" brushRef="#br0" timeOffset="32835.79">17462 1270 0,'0'0'15,"0"21"-15,22-21 0,-1 0 0,0 0 16,0 0-16,0 0 0,0 0 0,1-21 16,20 21-16,-21-21 0,21 0 15,1 21-15,-1-21 0,0-1 0,-20 1 16,20 0-16,-21 21 0,21-21 16,-20 21-16,-22 21 15,0 0 1,0 22-16,-43-22 0,22 21 15,0-21-15,-21 22 0,-1-1 0,22-21 16,-21 21-16,-1 1 0,22-22 16,0 21-16,-21-21 0,21 1 0,-1 20 15,1-42-15,21 21 0,0 0 16,0-42 0,21 0-1,1 0-15,-1 0 0,0-1 0,0 1 16,0 0-16,0 0 15,1 0-15,-1 0 0,21-1 0,-21 1 16,-21 0-16,21 21 0,1 0 16,-22 21-1,0 0-15,0 1 0,0-1 16,0 0-16,0 0 0,0 21 16,21-20-16,0-1 0,-21 0 0,21 0 15,0 0-15,0 0 0,22 1 16,-22-22-16,21 0 0,1 0 0,-1 0 15,0 0-15,1 0 0,-1 0 16,0 0-16,1-22 0,-1 1 0,0 0 16,1 0-16,-1 0 15,-21 0-15,21-1 0,-20-20 0,-1 21 16,0-21-16,-21 20 0,0-20 16,0 0-16,0-1 0,0 1 0,0 21 15,-21-21-15,0 20 0,-1 1 16,1 21-16,0 0 0,0 0 0,0 21 15,0 1-15,-1 20 0,1 0 16,0 1-16,21-1 0,0-21 0,0 21 16,0 1-16,0-1 0,0 0 15,21-20-15,0 20 0,22-21 0,-22 0 16,0 0-16,21 1 0,-20-22 0,-1 0 16,21 0-16,-21 0 15,0 0-15,1 0 0,-1-22 0,0 1 16,0 0-16,-21-21 15,21 21-15,-21-1 0</inkml:trace>
  <inkml:trace contextRef="#ctx0" brushRef="#br0" timeOffset="33407.11">13631 3048 0,'0'0'0,"0"-21"0,0 0 15,0 0 1,21 42 0,-21 0-16,0 0 0,0 0 15,22 22-15,-22-1 0,0 0 16,0 22-16,0-22 0,0 0 15,0 1-15,0-1 0,0 0 0,0-20 16,0 20-16,0-21 0,0 0 16,0 0-16,0 1 0,0-1 0,21-21 15,0-21 1,0-1-16,0 1 16</inkml:trace>
  <inkml:trace contextRef="#ctx0" brushRef="#br0" timeOffset="33789.4">14118 3048 0,'0'0'0,"0"21"15,0 0-15,0 22 16,-21-22-16,21 21 0,-21 1 16,21-1-16,-21 0 0,-1 1 0,22-1 15,0 0-15,0-21 0,0 22 16,0-1-16,0-21 0,0 0 0,0 1 15,0-1-15,22 0 0,20-21 16,-21 0-16,0 0 0,22 0 16,-22 0-16,21-21 0,0 0 0,1-1 15,-22-20-15,21 21 16,-21 0-16,1-22 0,-1 1 0,-21 0 16,0-1-16,0 1 0,0 0 0,0-1 15,0 1-15,-21 0 0,-1 21 16,1-1-16,0 1 0,-21 0 0,21 21 15,-1 0-15,1 0 0,-21 0 16,21 21-16,0 0 0,-1 1 0,22-1 16,0 0-16,0 0 0,0 21 15,0-20-15,0-1 0,0 21 0,0-21 16,22 0-16,-1 1 0,21-1 16,-21-21-16</inkml:trace>
  <inkml:trace contextRef="#ctx0" brushRef="#br0" timeOffset="33943.32">14690 3387 0,'0'0'0,"21"-21"0,-21-1 16,0 1-16,0 0 15,0 0 1,21 21 31,0 0-47</inkml:trace>
  <inkml:trace contextRef="#ctx0" brushRef="#br0" timeOffset="34390.18">15515 3344 0,'0'-21'16,"0"0"-16,-21 0 0,0 0 15,21 0-15,0-1 0,0 1 0,0 0 16,0-21-16,0 21 0,0-1 16,21 1-16,21 0 0,-21 0 15,22 0-15,-22 21 0,21 0 0,1 0 16,-1 0-16,0 21 0,1 0 16,-22 0-16,21 22 0,0-1 0,-20 0 15,20 1-15,-21-1 0,0 0 0,0 1 16,-21-1-16,0-21 0,0 21 15,0-20-15,0-1 0,0 0 0,0 0 16,-21-21-16,0 0 16,0 0-16,21-21 15,-21 0-15,21 0 16,0-1-16,0 1 0,0-21 0,0 21 16,0-22-16,0 1 0,0 21 0,0-21 15,21-1-15,0 1 0,0 0 16,-21-1-16,21 22 0,1-21 0,-1 21 15,0 21-15,0-22 0,0 22 16,0 0-16,-21 22 0,0-1 16,22 0-16,-22 21 0,0-21 15,0 22-15,0-1 0,0 0 0</inkml:trace>
  <inkml:trace contextRef="#ctx0" brushRef="#br0" timeOffset="36335.66">16214 3535 0,'0'0'0,"42"42"16,-21-42-16,0 0 15,0 0-15,1 0 0,20 0 0,-21-21 16,21 0-16,-20 0 0,20 0 16,-21-1-16,21 1 0,-20 0 0,-1-21 15,0 21-15,-21-22 0,0 22 16,0-21-16,0-1 0,0 22 0,0 0 16,0 0-16,0 0 0,0 0 0,-21 21 15,0 0-15,-1 0 0,1 21 16,0 21-16,0-21 0,0 22 0,21-1 15,0 0-15,-21 1 0,21-1 16,0 0-16,0 1 0,0-1 0,0-21 16,21 21-16,0-20 15,0-1-15,21 0 0,1-21 0,-1 0 16,0 0-16,1 0 0,-1 0 0,0 0 16,1 0-16,-1-21 0,0 0 15,-20-1-15,20 1 0,-21 0 0,21 0 16,-20 0-16,-1-22 0,0 22 15,-21-21-15,0 0 0,21 20 0,-21-20 16,0 0-16,0 21 0,0-1 16,0 1-16,0 0 0,0 42 15,0 0-15,0 22 16,-21-22-16,21 21 0,0 1 16,0-1-16,-21-21 0,21 21 15,0 1-15,0-22 0,0 0 16,0 0-16,0 0 0,0 1 0,0-1 15,0-42 17,21-1-32,-21 1 0,21 0 15,0-21-15,-21 21 0,21-1 16,1-20-16,-22 21 0,21-21 0,0 20 16,0-20-16,-21 21 0,21-21 15,0 20-15,1 1 0,-1 21 0,0 0 16,0 0-16,-21 21 15,21 1-15,-21-1 16,21 21-16,-21-21 0,0 22 0,0-1 16,0-21-16,22 21 0,-22-20 15,21 20-15,0-21 0,-21 0 0,21 0 16,0 1-16,0-1 0,1-21 16,-1 0-16,0 0 0,0 0 0,0 0 15,0-21-15,1 21 16,-1-22-16,0 1 0,0 0 0,0 0 15,-21 0-15,21-22 0,1 1 0,-1 21 16,0-21-16,-21-1 16,21 1-16,0 21 0,-21-22 0,0 22 15,21 0-15,1 21 16,-22 21 0,0 0-16,0 22 0,0-22 15,0 21-15,0-21 0,0 22 0,0-1 16,0-21-16,0 22 0,-22-22 15,22 21-15,0-21 0,0 0 0,0 1 16,22-1-16,-1 0 0,0-21 16,21 0-16,-21 0 0,1 0 15,20 0-15,0 0 0,1 0 0,-22-21 16,21 0-16,0 21 16,1-22-16,-22 1 0,21 0 0,-21 0 15,22-21-15,-22 20 0,0 1 0,0 0 16,0-21-16,1 21 0,-1-1 15,-21 1-15,0 0 0,-21 42 32,-1 0-32,1 1 15,0 20-15,21-21 0,-21 0 16,21 22-16,-21-22 0,21 0 0,0 0 16,0 0-16,0 0 0,0 1 15,21-1-15,0-21 0,21 0 0,-20 21 16,-1-21-16,0 0 0,21 0 15,-21 0-15,22 0 0,-22-21 16,21 0-16,-21 21 0,1-22 0,-1 1 16,0 0-16,0-21 0,0 21 15,0-1-15,-21-20 0,0 0 0,0-1 16,0 1-16,0 0 0,0-1 16,0 1-16,0 0 0,-21 21 0,0-1 15,0 1-15,0 0 0,0 21 16,-1 0-16,1 0 0,-21 21 0,21 0 15,-22 22-15,22-1 0,0 0 16,0 1-16,0-1 0,21 0 0,-21 1 16,21-1-16,0 0 0,0-20 15,21 20-15,0-21 0,0 0 16,0 0-16,0 1 0,22-22 0,-22 0 16,0 0-16,21 0 0,-20 0 15,20 0-15,-21-22 0,21 22 0,-20-21 16,20 0-16,-21 0 0,0 0 15,22 0-15,-22-22 0,21 22 0,-21-21 16,22-1-16,-1 22 0,-21-21 16,0 21-16,22 0 0,-22-1 0,-21 1 15,21 21-15,-21 21 16,0 1-16,0-1 16,0 21-16,-21-21 0,21 0 15,0 22-15,0-22 0,-21 0 16,21 21-16,-22-20 0,22-1 0,0 0 15,0 0-15,0 0 16,22-21-16,-1 0 16,0 0-16,0 0 0,0 0 15,0 0-15,1 0 0,20-21 0,-21 0 16,0 0-16,22 0 0,-22-1 0,0 1 16,0 0-16,21 0 15,-20-21-15,-1 20 0,0 1 0,0 0 0,-21 0 16,21 21-16,-21 21 31,0 0-31,0 0 16,0 22-16,-21-22 0,0 0 0,21 0 15,0 22-15,0-22 0,0 0 16,0 0-16,0 0 0,0 0 0,0 1 16,21-1-16,0 0 0,0-21 0,22 21 15,-22-21-15,21 0 0,1 0 16,-22 0-16,21 0 0,0 0 0,-20 0 15,20 0-15,0 0 0,1-21 16,-22 0-16,21 0 0,-21-1 0,0 1 16,1 0-16,-1-21 0,0-1 0,0 1 15,0 0-15,-21-1 16,0 1-16,0 0 0,0 21 0,0-22 16,0 22-16,-21 0 0,0 21 15,-21 0-15,20 0 0,-20 21 0,21 0 16,-21 22-16,20-22 0,1 21 15,0 0-15,21 1 0,0-1 0,0 0 16,0 1-16,0-1 0,21-21 0,0 22 16,1-22-16,20 0 0,0 0 15,1 0-15,-1 0 0,0-21 0,22 0 16,-1 0-16,1 0 0,-1 0 16,1 0-16,-1 0 0,-20 0 15,20-21-15,-21 21 0,1-21 0,-22 0 16,0 0-16,0 0 0,-21-1 15,0 1-15,0 0 0</inkml:trace>
  <inkml:trace contextRef="#ctx0" brushRef="#br0" timeOffset="36867.53">13928 5313 0,'0'0'0,"0"-21"0,0-43 16,0 43-16,0 0 0,0 42 31,0 0-31,0 22 0,0-1 16,-22 0-16,22 22 0,0-22 16,0 22-16,0-1 0,0-21 0,-21 22 0,21-22 15,-21 1-15,21-1 16,0 0-16,0-21 0,0 1 0,0-1 15,0 0-15,0 0 0,21-42 32,0 0-32,1 0 0</inkml:trace>
  <inkml:trace contextRef="#ctx0" brushRef="#br0" timeOffset="37072.41">14245 5398 0,'0'0'0,"0"-43"0,21 1 0,-21 0 16,0 20-16,0 1 0,0 42 15,0 1 1,0 20-16,0-21 0,0 21 16,0 1-16,0-1 0,0 0 0,0 1 15,0-1-15,0 0 0,0 1 16,0-1-16,0-21 0,0 22 0,0-22 16,0 0-16,0 0 0,0 0 15,0 0-15,0 1 0</inkml:trace>
  <inkml:trace contextRef="#ctx0" brushRef="#br0" timeOffset="37235.32">14563 5694 0,'-22'21'0,"44"-42"0,-22 0 0,0 0 0,0-1 16,0 1-16,0 0 0,0 0 0,0 0 15,0 0-15,21 21 31,0 21-31,0 0 0,0-21 16,0 21-16,1-21 0,-1 21 16</inkml:trace>
  <inkml:trace contextRef="#ctx0" brushRef="#br0" timeOffset="37643.08">15388 5630 0,'0'0'0,"-21"-42"0,21 0 16,-21-1-16,21 22 0,0-42 15,21 20-15,21 22 0,-21 0 16,22 0-16,-1 0 0,22 0 16,-22 21-16,0 0 0,1 0 0,-1 21 15,0 0-15,1 0 0,-1 21 16,-21-20-16,21 20 0,-20 21 15,-1-20-15,-21-1 0,0 0 16,0 1-16,0-1 0,0 0 0,0-20 16,0 20-16,-21-21 0,-1 0 0,1-21 15,0 0 1,0 0-16,21-21 0,0 0 16,0-21-16,0 20 0,0-20 15,0 21-15,0-21 0,21-1 0,0 1 16,0 0-16,1-22 0,-1 22 15,0-1-15,0-20 0,21 21 0,-20-22 16,20 22-16,-21 21 0,21-22 16,-20 22-16,-1 0 0,0 21 15,-21 21-15,0 0 16,0 0-16</inkml:trace>
  <inkml:trace contextRef="#ctx0" brushRef="#br0" timeOffset="39639.24">16383 5779 0,'0'0'16,"21"0"-16,21 0 15,-20-22-15,-1 1 0,0 0 0,21 0 0,-21 0 16,1-22-16,-1 22 0,21-21 16,-21 21-16,0-22 0,1 1 15,-1 0-15,0 21 0,-21-22 0,0 1 16,0 21-16,0 0 0,0-1 15,0 1-15,-21 21 0,0 21 16,-1 1-16,-20-1 0,21 21 16,-21-21-16,20 22 0,1-1 0,0 0 15,0 1-15,21-1 0,0 0 0,0 1 16,21-22-16,0 21 0,22-21 16,-22 0-16,21 1 0,0-22 0,22 0 15,-22 0-15,1 0 0,20 0 16,-21 0-16,1 0 0,20-22 0,-20 1 15,20 0-15,-21-21 16,22 21-16,-22-1 0,1-20 0,-1 21 16,0-21-16,-21-1 0,22 1 0,-22 21 15,0-22-15,0 1 0,0 0 16,-21 21-16,0-1 0,0 1 0,0 0 16,0 42-1,0 0-15,-21 1 0,0 20 0,0-21 16,0 21-16,21 1 0,-21-1 15,21-21-15,-22 22 0,1-1 0,21 0 16,0-21-16,0 1 0,0-1 0,0 0 16,0 0-16,0 0 0,21-21 31,1-21-31,-22 0 16,21 0-16,0 0 0,0-1 0,-21-20 15,21 21-15,0-21 0,1 20 0,-1-20 16,0 21-16,0-21 0,0-1 15,0 1-15,22 21 0,-22-22 0,0 22 16,0-21-16,0 21 0,1 21 16,-1 0-16,0 0 0,-21 21 15,21 0-15,-21 0 0,21 22 16,-21-22-16,0 21 0,0 0 0,0-20 16,0 20-16,0 0 15,0-21-15,21 22 0,-21-22 0,22 0 16,-1 0-16,0-21 0,0 0 15,0 0-15,0 0 16,1-21-16,-1 0 0,0 21 0,0-21 16,0 0-16,22-22 0,-22 22 15,0 0-15,21 0 0,1-22 0,-22 22 16,21 0-16,0 0 0,1-21 16,-1 20-16,-21 1 0,22 0 0,-22 21 15,0 0-15,0 0 0,-21 21 16,0 22-1,0-22-15,0 0 0,0 21 0,-21 1 16,0-22-16,21 21 0,-21-21 16,21 22-16,0-22 0,0 0 0,0 21 15,0-21-15,21-21 0,0 22 0,0-1 16,0-21-16,0 0 0,22 0 16,-22 0-16,21 0 0,-21 0 0,22 0 15,-22-21-15,21-1 0,-21 1 16,22 21-16,-22-21 0,21 0 0,-21 0 15,22 0-15,20-22 16,-42 1-16,1 21 0,-1 21 0,-21-21 16,0-1-16,0 44 31,-21-1-31,-1 0 0,22 0 16,-21 0-16,21 0 0,-21 1 15,21-1-15,0 0 0,0 0 0,0 0 16,0 0-16,0 1 0,21-22 15,0 21-15,1-21 0,-1 0 16,0 0-16,21 0 0,-21 0 0,1-21 16,20-1-16,-21 22 0,21-21 15,-20 0-15,-1 0 0,0-21 0,0 20 16,0 1-16,0-21 0,-21 21 16,22-22-16,-22 1 0,0 21 15,0-21-15,0-1 0,0 1 0,-22 0 16,-20 20-16,21 1 0,0 0 15,-22 21-15,1 0 0,21 0 0,-21 21 16,-1 0-16,22 1 0,-21 20 16,21 0-16,-22 1 0,43-1 0,-21 0 15,21 1-15,0-1 0,0-21 0,0 21 16,0-20-16,21 20 0,-21-21 16,21-21-16,1 21 0,-1 0 0,21-21 15,-21 0-15,22 0 0,-22 0 16,21 0-16,-21-21 0,22 21 0,-1-21 15,-21 0-15,21 0 0,1 0 16,-22-1-16,21 1 0,1 0 16,-22 0-16,21 0 0,0-22 0,1 22 15,-1 0-15,-21-21 0,22 21 16,-22-1-16,0 22 0,0-21 16,-21 42-1,0 1-15,-21-1 0,0 0 0,21 0 16,-21 21-16,-1-20 0,1 20 0,21-21 15,0 0-15,0 22 16,0-22-16,0 0 0,0 0 0,0 0 0,0 0 16,0 1-16,21-22 0,1 0 15,-1 0-15,0 0 0,0 0 16,0 0-16,0 0 0,1 0 16,20-22-16,-21 22 0,0-21 0,22 0 15,-22 0-15,0-21 0,0 20 0,21 1 16,-20 0-16,-1-21 0,0 21 15,0-1-15,0-20 0,0 21 0,1-21 16,-1 20-16,0 1 0,0 0 16,-21 0-16,0 42 31,0 0-15,0 0-16,0 1 0,0-1 15,21-21 32,0 0-47,1 0 16,-22-21-16,0-1 0,21 22 15,-21-21-15,0 0 0,21 0 16,-21 0 0,0 42 124,0 0-124,0 0-1,-21-21 1,21 21 0</inkml:trace>
  <inkml:trace contextRef="#ctx0" brushRef="#br0" timeOffset="40673.23">21103 5313 0,'0'-21'0,"0"42"0,21-63 16,-21 20-16,0-20 15,0 21-15,0 0 0,0 0 0,0-1 16,0 1-16,0 0 0,0 0 0,-42 21 15,21 0-15,0 0 0,-1 21 16,-20 0-16,21 0 0,-21 1 0,-1 20 16,1 0-16,21 1 0,-22-1 15,1 0-15,21 1 0,0 20 0,0-21 16,21-20-16,0 20 0,0 0 16,0-21-16,0 22 0,21-22 0,0 0 15,0-21-15,0 0 0,22 0 16,-22 0-16,21 0 0,-21 0 15,22-21-15,-22 0 0,0 0 0,21-1 16,-21 1-16,1-21 0,-1 21 16,0-22-16,0 22 0,0-21 0,0 0 15,1-1-15,-22 22 0,21-21 16,0 21-16,-21-22 0,0 22 0,0 42 31,0 0-15,0 22-16,0-22 0,0 0 15,-21 21-15,21-20 0,0 20 0,0-21 16,0 21-16,0-20 0,0 20 0,0-21 16,0 0-16,21-21 15,-21 21-15,21 1 0,0-22 0,0 0 16,1 0-16,-1 0 0,0 0 16,0-22-16,0 1 0,0 0 0,1 0 15,-1 0-15,0-22 0,0 22 16,0-21-16,0 0 0,1-1 0,-1 1 15,0-22-15,0 1 0,0-1 0,0 1 16,1-1-16,-1 1 0,-21-1 16,21 22-16,-21 0 0,21-1 0,-21 1 15,0 21-15,0 0 0,0 42 16,0 0 0,0 21-16,-21 1 0,0-1 0,0 0 15,21 22-15,0-1 0,-22 1 16,22-1-16,0-20 0,0 20 15,0-20-15,22-1 0,-1 0 0,-21-21 16,21 22-16,0-22 0,0 21 0,0-21 16,1-21-16,-1 22 0,0-22 15,0 0-15,0 0 0,0 0 0,1 0 16,-1 0-16,0 0 0,0 0 16,0-22-16,0 1 0,1 0 0,-1 0 15,0-21-15,0 20 0,0-20 16,0 0-16,1-22 0,-1 1 15,0-1-15,-21 1 0,21-1 0,-21 1 16,0-22-16,0 22 0,0-1 16,0 22-16,0-22 0,0 43 15,0-21-15,0 63 16,0 0-16,0 21 16,-21 1-16,21 20 0,0 1 15,0 20-15,0-20 0,0-1 0,0 1 16,0-1-16,21 1 0,0-1 15,-21-20-15,21-1 0,1 0 0,-1 1 16,21-22-16,-21 0 16,0 0-16,1 0 0,-1 1 0,0-22 15,0 0-15,0 0 0,0 0 16,1 0-16,-1 0 16,-21-22-1</inkml:trace>
  <inkml:trace contextRef="#ctx0" brushRef="#br0" timeOffset="41279.54">13547 7303 0,'0'0'0,"21"-22"0,-21 1 0,0 0 16,0 0-16,21 0 0,-21 0 16,21 21-16,0 0 15,-21 21 1,21 21-16,-21 0 0,0-20 0,0 41 15,0-21-15,0 1 0,0-1 16,-21 0-16,0 1 0,0-1 0,0 0 16,21 1-16,-21-22 0,21 21 0,0-21 15,0 1-15,0-1 0,21-21 32</inkml:trace>
  <inkml:trace contextRef="#ctx0" brushRef="#br0" timeOffset="41647.33">13906 7366 0,'0'0'0,"22"-42"0,-1-22 15,-21 22-15,21 21 0,0-22 16,0 22-16,0 21 0,1-21 0,-1 21 16,0 0-16,21 0 0,-21 0 15,22 21-15,-22 0 0,21 1 0,-21 20 16,-21-21-16,0 21 0,0 1 15,0 20-15,0-20 0,-21-1 16,0 0-16,0 1 0,-21-1 0,-1-21 16,1 21-16,0-20 0,-1 20 15,22-21-15,-21-21 0,21 21 0,-1 0 16,1-21-16,0 0 0,42 0 31,0 0-15,1 0-16,-1 0 0,0 0 0,21 0 15,-21 0-15,22-21 0,-22 21 16,21 0-16,1-21 0,-22 21 16,21 0-16,-21-21 0,22 21 0,-22-21 15,21 21-15,-21-21 0,0-1 16,22 22-16,-22-21 0</inkml:trace>
  <inkml:trace contextRef="#ctx0" brushRef="#br0" timeOffset="41827.23">14753 7514 0,'0'-21'0,"0"0"15,21 21 32,0 0-31,1 0-16,-1 0 0,0 0 0,21 0 15</inkml:trace>
  <inkml:trace contextRef="#ctx0" brushRef="#br0" timeOffset="42127.39">15663 7260 0,'0'0'0,"0"21"31,0 1-31,0-1 0,0 21 16,0 0-16,0 1 0,0-1 16,0 22-16,0-1 0,0-21 0,0 22 15,0 21-15,0-22 0,0 22 0,21-22 16,-21 22-16,0-22 0,0 1 16,0-1-16,0 1 0,0-1 0,0-20 15,0-1-15,0 0 0,0 1 16,0-1-16,0-21 0,0 22 0,0-22 15,0 0-15,22-21 32,-22-21-32,21 0 0,-21-1 0,21 1 15</inkml:trace>
  <inkml:trace contextRef="#ctx0" brushRef="#br0" timeOffset="43130.78">15663 7726 0,'0'0'0,"0"-64"0,0-147 15,0 147 1,0 1-16,21 20 0,1 1 0,-1 0 16,21 21-16,-21-1 0,22 1 0,-22 21 15,21 0-15,0 0 0,1 21 16,-1 22-16,0-22 0,1 21 16,-1 22-16,-21-22 0,0 0 15,-21 22-15,0-22 0,0 1 0,0-1 16,-21 0-16,0-21 0,0 22 15,-21-22-15,20 0 0,-20 0 0,21-21 16,0 0-16,-22 21 0,22-21 0,0 0 16,0 0-16,21-21 15,0 0 1,0 0-16,21 21 0,21-21 16,-20 0-16,20-1 0,0 1 0,1 0 15,-1 0-15,21 0 0,-20 0 16,20-22-16,-20 22 0,20-21 15,-21 21-15,1-22 0,-1 22 0,0-21 16,1 21-16,-22-22 0,0 22 16,0 0-16,0 0 0,-21 0 0,0 42 31,-21 0-31,0 21 0,21-21 0,-21 22 16,21-1-16,-21 0 0,21-20 0,0 20 15,0 0-15,0-21 0,0 22 16,0-22-16,0 0 0,0 0 0,0 0 15,21-21 1,0 0-16,0 0 0,0 0 16,1 0-16,-1 0 0,0-21 0,0 0 15,0 0-15,0 0 0,1 0 16,-1-1-16,0-20 0,21 21 0,-21-21 16,1-1-16,-1 1 0,0 0 15,0 20-15,-21-20 0,21 21 0,-21 0 16,21 21-16,-21 21 15,0 0-15,0 0 0,0 0 16,0 64-16,0-64 0,0 22 16,0-1-16,0 0 0,0-21 15,0 22-15,0-22 0,0 0 0,22 0 16,-1 0-16,21 1 0,-21-1 16,22-21-16,-22 0 0,21 21 15,0-21-15,1 0 0,-1 0 0,0 0 16,-20 0-16,20-21 0,0 21 15,-21-21-15,22-1 0,-22 1 0,0-21 16,0 21-16,22-22 0,-22 1 16,0-21-16,0-1 0,0 1 0,0-1 15,1 1-15,-1-1 0,0 1 0,0-22 16,0 21-16,0-20 0,-21 20 16,22 1-16,-22 20 0,21-20 0,-21 42 15,0-22-15,-21 65 16,-1-1-1,1 21-15,0 0 0,0 22 16,0-22-16,0 22 0,-1-22 0,22 22 16,0-1-16,0 1 0,0-1 15,0 1-15,0-1 0,0-21 0,22 22 16,-1-22-16,0 1 0,0-1 16,-21-21-16,21 21 0,0-20 0,1-1 15,-1-21-15,0 21 0,0-21 16,0 0-16,0 0 0,1 0 0,-1 0 15,0 0-15,0 0 0,0-21 0,0 0 16,1-1-16,20 1 0,-21 0 16,0 0-16,0-21 0,1 20 15,-22-20-15,21 0 0</inkml:trace>
  <inkml:trace contextRef="#ctx0" brushRef="#br0" timeOffset="43354.65">17716 6922 0,'0'0'0,"-21"0"0,0 0 16,42 0-1,22 0-15,-22 0 0,21 0 0,-21 0 16,22 0-16,-1 0 0,0 0 16,22 0-16,-22 0 0,0 0 15,22 0-15,-22 0 0,1 0 16,-1-22-16,0 22 0,1 0 0,-1 0 15,-21-21-15,0 21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2T12:17:44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1101 0,'0'0'0,"0"-21"0,0-1 16,0 1-16,0 0 16,0 0-16,-21 0 0,21-22 15,-22 22-15,1 0 0,21 0 0,0-21 16,-21 20-16,0 1 0,21 0 16,-21 0-16,21 0 0,0 0 15,0-1-15,0 44 31,21-1-15,0 21-16,0-21 0,0 22 16,-21 20-16,22 1 0,-1-1 15,-21 1-15,0-1 0,0 22 0,0-22 16,0 1-16,0 20 0,0 1 16,0-21-16,0 20 0,0-20 0,0-1 15,0-20-15,0 20 0,0-21 16,0-20-16,0 20 0,0-21 15,0 0-15,0 0 0,0-42 47,0 0-47,0 0 16,0 0-16,0 0 0,0-1 0,0 1 16,0 0-16,0 0 0,0-21 15,0 20-15</inkml:trace>
  <inkml:trace contextRef="#ctx0" brushRef="#br0" timeOffset="700.97">2963 1588 0,'0'-22'16,"0"44"31,0-1-47,0 0 16,0 0-16,0 0 0,0 0 15,21 1-15,-21-1 16,22-21-16,-1 0 15,0 0-15,0-21 16,0-1 0,0 22-16,-21-21 0,0 0 15,0 0-15,0 0 16,0 0-16,0-1 0,0 1 0,0 0 16,0 0-16,0 0 15,-21 21-15,0 0 0,0 0 16,21 21-1,-21-21-15,21 21 16,0 0-16,0 0 0,0 1 16,0-1-16,0 0 15,0 0-15,21-21 16,0 0 0,0 0-16,0-21 15,-21 0 1,22 0-16,-22-1 15,0 1-15,0 0 0,0 0 16,0 0-16,-22 21 16,1 0-1,21 21 1,0 0-16,-21 0 0,0 0 16,21 1-16,0-1 15,0 0-15,0 0 0,0 0 16,0 0-16,0-42 47,21 21-32</inkml:trace>
  <inkml:trace contextRef="#ctx0" brushRef="#br0" timeOffset="2604.3">5419 1334 0,'21'0'0,"-21"-22"94,0 1-79,0 0-15,0 0 16,0 0-16,0 0 0,0-1 15,0 1-15,-21 0 0,21 0 16,-22 0-16,22 0 0,0-1 0,-21 1 16,0 0-16,0 0 15,0 21-15,0 0 0,-1 0 16,1 0-16,0 0 0,0 21 16,0 0-16,-22 22 0,1-1 0,0 0 15,21 1-15,-22-1 0,22 0 16,-21 1-16,21-1 0,-1 0 15,22 1-15,0-1 0,0 0 0,0 1 16,0-1-16,0 0 0,22-21 16,-1 22-16,21-22 0,-21 0 0,22-21 15,-1 21-15,0-21 0,1 0 16,-1 0-16,21 0 0,-20-21 0,-1 0 16,0 0-16,-20 0 15,20-22-15,-21 1 0,21 21 0,-20-22 16,-1 1-16,-21 21 0,0-21 15,21-1-15,-21 1 0,0 0 0,0 20 16,0-20-16,0 21 0,0-21 16,0 20-16,0 1 0,-21 0 15,21 42 1,0 0-16,0 1 16,0 20-16,0 0 0,0 1 0,0-1 15,0 0-15,0 22 0,0-1 16,0 1-16,0 20 0,0-20 0,21 21 15,0-22-15,-21 22 0,0-22 16,0 22-16,21-22 0,-21 22 16,21 0-16,-21-22 0,22 22 0,-22-22 15,0 1-15,0-1 0,21-20 16,-21 20-16,0-20 0,0-1 0,0 0 16,0 1-16,0-22 0,0 21 15,0-21-15,-21 0 0,-1 1 0,1-1 16,0-21-16,0 21 0,-21-21 15,20 0-15,-20 0 0,21 0 0,-21 0 16,20-21-16,-20 0 0,21-1 0,-21 1 16,20 0-16,-20-21 15,21 21-15,0-22 0,0 1 0,-1-22 16,22 22-16,0 0 0,0-22 16,0 22-16,0-22 0,0 1 0,22 21 15,-1-1-15,0-20 0,21 20 16,1-20-16,-1 21 0,21-22 0,1 22 15,-1-22-15,1 1 0,21 20 16,-22-20-16,1 21 0,20-22 0,-41 22 16,20-1-16,-21 1 0,-20 0 15,20 21-15,-21-22 0,0 22 0,-21 0 16,0-21-16,0 20 0,0 1 16,0 0-16,-21 0 0,0 21 15,0 0-15,0 0 16,-1 0-16,1 0 0,-21 0 0,21 0 15,0 21-15,-1 0 0,22 0 16,0 22-16,-21-1 0,21-21 0,0 22 16,0-1-16,0 21 0,0-41 15,21 20-15,1 0 0,-1 1 0,0-22 16,0 21-16,21-21 0,-20 0 16,20 1-16,0-22 0,-21 0 0,22 0 15,-1 0-15,0 0 0,1 0 16,-22 0-16,21-22 0,1 1 0,-1 0 15,0-21-15,1-1 0,-1 1 16,0 0-16,-21-22 0,22 22 16,-22-22-16,0 1 0,0 21 15,0-22-15,1 1 0,-1-1 0,0 1 16,-21-1-16,0 22 0,21-22 16,-21 22-16,21 0 0,-21-1 0,0 1 15,0 21-15,0-22 0,0 22 16,0 42-1,0 1-15,0-1 16,0 21-16,0 0 16,-21 22-16,21-22 0,-21 22 0,21-1 0,0-20 15,0 20-15,0 1 16,0-22-16,0 21 0,0-20 0,0 20 16,0-20-16,0-1 0,21 0 15,0 1-15,0-1 0,-21-21 0,22 21 16,-1-20-16,0-1 0,0-21 15,0 21-15,0-21 0,1 0 0,-1 0 16,21 0-16,-21 0 0,0-21 16,1 0-16,-1-1 0,21 1 0,-21 0 15,0-21-15,-21 21 0,22-22 16,-22 1-16,0 0 0,0-1 16</inkml:trace>
  <inkml:trace contextRef="#ctx0" brushRef="#br0" timeOffset="2860.16">6794 1249 0,'0'0'0,"-21"0"15,0 0-15,42 0 16,22 0-16,-22-21 16,21 21-16,0-21 0,1 21 0,20-22 15,-20 22-15,-1-21 0,21 21 16,-20-21-16,-1 0 0,0 21 15,1-21-15,-1 0 0,0 21 16,1-22-16,-22 1 0,0 21 0,0 0 16,0-21-16,-21 42 31,0 0-31,-21 1 16,0-1-16</inkml:trace>
  <inkml:trace contextRef="#ctx0" brushRef="#br0" timeOffset="3744.68">2582 4001 0,'0'0'0,"0"-22"16,-21 1-16,21 0 15,0 0-15,0 0 0,0 0 16,0-1-16,21 1 0,0 0 16,1 0-16,-22 0 0,21 21 15,0 0-15,0-21 0,0 21 16,0 0-16,1 0 0,20 21 0,-21 21 15,0-21-15,0 22 0,1 20 0,-1 1 16,-21-1-16,0 1 0,0-1 16,0 22-16,0-22 0,-43 22 15,22-22-15,-21 1 0,0-1 16,-22 1-16,22-1 0,-22 1 0,1-1 16,20-20-16,-20-1 0,21-21 15,-1 22-15,1-43 0,0 21 16,-1-21-16,22 0 0,-21-21 0,21-1 15,21 1-15,-22-21 0,22 0 16,-21-1-16,21 1 0,0-22 0,0 1 16,0 21-16,0-22 0,0 1 15,0 20-15,21 1 0,1 0 0,-1 20 16,0 1-16,0 0 0,0 21 16,0 0-16,22 21 0,-22 22 15,21-22-15,-21 21 0,1 0 16,-1 1-16,0-1 0,0 0 15,0 1-15,-21 20 0,0-20 0,0-1 16,21 0-16,-21 22 0,22-22 16,-22-21-16,0 22 0,21-22 0,0 21 15,-21-21-15,21 0 0,0 1 16,0-22-16,1 0 0,-1-22 16,21 22-16</inkml:trace>
  <inkml:trace contextRef="#ctx0" brushRef="#br0" timeOffset="4025.59">3429 4741 0,'0'-21'31,"0"0"-15,0 0-16,0 0 15,0 0-15,0-1 16,-21 22 0,0 0-16,-1 0 0,1 0 15,0 0 1,0 22-16,0-1 0,0 0 16,21 0-16,-22-21 0,22 21 15,0 0-15</inkml:trace>
  <inkml:trace contextRef="#ctx0" brushRef="#br0" timeOffset="5144.26">4254 4974 0,'0'0'0,"-21"0"0,0 0 0,42-21 31,0 0-31,1 21 16,-1-21-16,0-22 0,0 22 15,21 0-15,1-21 0,-22-1 16,21 1-16,1 0 0,-1-1 0,-21-20 16,21 21-16,-20-22 0,-1 1 15,0-22-15,-21 21 0,0-20 0,0 20 16,0 1-16,0-1 0,0 22 16,0 0-16,0 20 0,0 1 0,0 0 15,-21 21-15,0 0 0,-1 0 16,1 0-16,0 42 0,21 1 0,-21-1 15,0 22-15,0 20 0,-1-20 16,22 20-16,-21 22 0,21-21 16,0 0-16,0 20 0,-21 1 15,21 0-15,-21 0 0,21-21 0,0 20 16,0 1-16,-21-21 0,21 0 16,0 20-16,0-20 0,0-21 0,0 20 15,-21-20-15,21-1 0,0-20 0,0 20 16,0-42-16,0 22 0,0-22 15,0 0-15,0 0 0,21 0 0,0-21 16,0 0-16,0 0 0,0-21 16,1 0-16,-1 0 0,0-22 0,21 1 15,-21 0-15,1-1 0,-1-20 0,0 21 16,0-22-16,0 1 0,-21-1 16,0 1-16,0-1 0,0 1 0,0-1 15,0 1-15,-21-1 16,0 22-16,-21-1 0,20 1 0,-20 21 15,21-21-15,-21 20 0,-1 1 0,1 21 16,21-21-16,-22 21 0,22 0 16,0-21-16,0 21 0,0 0 15,21-21-15,0 0 16,21-1-16,0 1 0,21 21 16,-20-21-16,20 0 0,0 0 15,1-22-15,20 22 0,-21 0 0,1-21 16,20-1-16,-20 22 0,20-21 15,-21 0-15,22-1 0,-22 22 16,1-21-16,-1 21 0,-21-1 16,21 1-16,-20 0 0,-22 0 0,21 0 15,-21 42 1,0 0 0,-21 0-16,21 22 0,-22-22 0,1 0 15,0 21-15,21-21 0,0 22 16,-21-22-16,21 21 0,0-21 0,0 22 15,0-22-15,0 0 0,0 0 16,21 0-16,0 1 0,0-1 0,1-21 16,-1 0-16,0 0 15,21 0-15,-21 0 0,22 0 0,-22-21 16,21-1-16,-21 1 0,22 0 16,-1 0-16,-21 0 0,0-22 0,1 1 15,-1 21-15,0-21 0,-21-1 0,0 1 16,0 0-16,0-1 0,-21 1 15,0 21-15,-1 0 0,1-1 0,-21 1 16,21 21-16,0 0 0,-22 0 16,22 0-16,0 0 0,-21 21 0,20 1 15,22-1-15,-21 0 0,21 21 16,0-21-16,0 1 0,0 20 16,0-21-16,0 0 0,0 0 15,21 1-15,1-1 0,-1 0 0,21 0 16,-21 0-16,22-21 0</inkml:trace>
  <inkml:trace contextRef="#ctx0" brushRef="#br0" timeOffset="5529.12">5927 4424 0,'0'0'0,"0"-21"0,0-22 0,0 22 0,0-21 15,0 21-15,0 0 0,0-1 16,0 1-16,0 0 0,21 21 15,0 0-15,21 0 0,-21 0 0,1 0 16,-1 0-16,21 21 0,-21 0 16,0 1-16,1 20 0,-1-21 0,0 0 15,0 22-15,0-22 0,-21 21 16,21-21-16,-21 22 0,0-22 0,0 0 16,0 0-16,0 0 0,0 0 15,-21-21 16,21-21-31,0 0 0,0 0 16,0 0-16,0 0 0,0-1 16,0-20-16,0 21 0,0-21 15,0-1-15,0 1 0,21 0 0,1-1 16,-1 22-16,-21-21 0,21 21 16,0-1-16,0 22 0,0 0 15,1 0-15,-1 0 0,0 0 16,-21 22-16,21-1 0,0 21 15</inkml:trace>
  <inkml:trace contextRef="#ctx0" brushRef="#br0" timeOffset="5884.17">6943 4741 0,'0'0'0,"21"0"16,0 0-16,0 0 0,0-21 0,0 0 15,1 0-15,-1 0 0,0 21 0,21-43 16,-21 22-16,1 0 0,20-21 16,-21 21-16,21-22 0,-20 1 0,-1 0 15,0-1-15,-21 1 0,0 21 16,0-22-16,0 1 0,0 21 0,0 0 16,0 0-16,-21 21 15,0 21-15,21 0 16,-22 0-16,1 0 0,0 22 15,0-22-15,0 21 0,21 0 16,0-20-16,0 20 0,0 0 0,0-21 16,0 22-16,0-22 0,0 0 15,0 0-15,0 0 0,21 1 0,0-1 16,0 0-16,0-21 0,1 0 16,-1 0-16,21 0 0,-21 0 0,22 0 15,-1 0-15,0-21 0,1 0 0</inkml:trace>
  <inkml:trace contextRef="#ctx0" brushRef="#br0" timeOffset="6351.9">8128 4318 0,'0'0'0,"21"-21"0,0-21 15,-21 20-15,0-20 0,0 21 0,0 0 16,0 0-16,0-1 0,-21 22 16,0 0-16,0 0 0,0 0 15,-22 22-15,1-1 0,21 0 16,-22 0-16,22 21 0,-21-20 0,21 20 15,-22 0-15,22 1 0,0-1 16,21-21-16,0 21 0,0 1 0,-21-22 16,21 21-16,0-21 0,0 1 0,0-1 15,21 0-15,-21 0 0,21 0 16,0-21-16,1 0 0,-1 0 16,21 0-16,-21 0 0,0 0 0,22-21 15,-22 0-15,0 0 0,21 21 16,-20-43-16,-1 22 0,0 0 0,0-21 15,0 21-15,0-22 0,1 1 16,-22 0-16,21-1 0,-21 1 0,0 21 16,0 0-16,0-1 0,0 1 15,0 0-15,0 42 16,0 0-16,0 1 0,0-1 16,-21 0-16,21 21 0,-22-21 0,22 22 15,0-1-15,0-21 0,0 22 0,0-22 16,0 21-16,0-21 15,0 0-15,0 22 0,0-22 0,22 0 16,-1 0-16,0 0 0,0-21 16,0 22-16,22-22 0,-22 0 0,0 0 15,21 0-15,-21 0 0,22-22 0,-1 1 16,0 21-16,-20-21 0</inkml:trace>
  <inkml:trace contextRef="#ctx0" brushRef="#br0" timeOffset="7084.62">8911 4339 0,'0'0'0,"0"-21"0,0-21 0,0 21 0,0-1 16,0 1-16,-21 21 31,0 0-31,0 21 0,-1 1 16,22-1-16,-21 0 0,0 21 0,0-21 16,21 22-16,0-22 0,-21 21 0,21-21 15,0 1-15,0 20 0,0-21 16,0 0-16,0 22 0,0-22 0,0 0 15,21 0-15,0 0 0,0-21 16,0 21-16,22-21 0,-22 0 0,21 0 16,1 0-16,-22 0 0,21 0 15,0 0-15,-20 0 0,20 0 0,0-21 16,-21 0-16,22 0 0,-22-21 0,21 20 16,-21-20-16,1 0 15,-1-1-15,0 1 0,0-21 0,-21 20 16,0-20-16,0-1 0,21 1 15,-21-1-15,0 1 0,0-1 0,0 1 16,0 20-16,0 1 0,0 0 16,0 21-16,0-1 0,-21 1 0,21 42 31,0 1-31,0 20 0,0 0 16,0 1-16,0-1 0,0 21 0,0 1 15,21-1-15,-21 1 0,0-22 16,21 22-16,-21-1 0,0-20 15,0 20-15,0-21 0,0 1 16,0-1-16,22-21 0,-22 22 0,0-22 16,0 0-16,0 0 0,0 0 15,0 0-15,0-42 32,-22 0-17,22-21-15,0 21 0,0-1 0,0-20 16,0 21-16,22-21 0,-1-1 15,0 1-15,0 0 0,21 20 0,-20-20 16,20 21-16,0-21 0,1 42 16,-1-22-16,0 22 0,1 0 15,-1 0-15,-21 22 0,21-22 0,-20 21 16,-1 21-16,0-21 0,0 22 16,-21-22-16,21 21 0,-21-21 0,0 22 15,0-1-15,0-21 0,0 21 16,0-20-16,0 20 0,0-21 0,0 0 15,-21 22-15,21-22 0,-21 0 0,21 0 16,0 0-16,0 0 16,0-42-1</inkml:trace>
  <inkml:trace contextRef="#ctx0" brushRef="#br0" timeOffset="7804.77">10858 4212 0,'0'0'16,"-21"0"-16,0 0 0,21 21 0,-21-21 0,0 0 15,21-21 17,21 21-17,0-21-15,21 0 0,-20 0 0,41 0 16,-21-22-16,43 22 0,-21-21 0,20-1 15,1 1-15,21-21 0,0 20 16,21-20-16,0-1 0,21 22 0,0-22 16,-21 22-16,21-21 0,-21 20 15,21 1-15,-21 0 0,0-1 0,-21 22 16,0 0-16,-21-21 0,-1 20 16,1 1-16,-22 0 0,1 21 0,-22-21 15,1 0-15,-1 0 0,-21 21 16,0-22-16,0 22 0,-21-21 15,0 0-15,0 0 0,0 0 16</inkml:trace>
  <inkml:trace contextRef="#ctx0" brushRef="#br0" timeOffset="8201.89">12996 2963 0,'0'0'0,"-21"0"15,-42 0-15,41 0 16,1 0-16,42 0 16,1 0-1,20 0-15,-21-21 0,21 21 0,1 0 16,-1 0-16,0 0 0,22 0 0,-22 0 15,1 0-15,-1 0 0,0 0 16,1 0-16,-22 0 0,21 0 0,-21 0 16,0 0-16,-21 21 15,0 1-15,0-1 16,-21 21-16,0-21 16,0 0-16,0 22 0,-22-22 15,22 21-15,0-21 0,0 22 0,-21-1 16,20 0-16,1-20 0,0 20 15,0-21-15,0 0 0,0 22 0,21-22 16,0 0-16,0 0 0,-22 0 16,22 0-16,0 1 0,-21-1 0,21 0 15</inkml:trace>
  <inkml:trace contextRef="#ctx0" brushRef="#br0" timeOffset="8920.33">11239 4403 0,'-42'0'15,"84"0"-15,-105 0 0,21 0 0,20 0 0,1-21 0,0 21 16,0 0-16,21-22 16,21 22-1,0 0-15,22 0 16,-1 22-16,0-22 0,22 21 16,-22 0-16,43 0 0,-22 21 0,22-20 15,0-1-15,20 0 0,1 21 16,-21-21-16,42 22 0,-42-22 0,20 0 15,1 21-15,-21-20 0,0-1 0,-22 0 16,22 0-16,-22 0 0,1 0 16,-1 1-16,-20-22 0,20 21 0,-21-21 15,1 0-15,-1 0 0,-21 21 16,22-21-16,-22 0 0,0 0 16,0 0-16,0 0 15,-21-21-15,0 0 16,-21-1-16,0 22 0,0-21 15,-22 0-15,1 0 0,-21 0 0,20 0 16,-20-1-16,20 1 0,1 0 16,-21 0-16,41 0 0,-20 0 0,21 21 15,21-22-15,0 1 0,0 0 16,42 21 0,-21 0-16,1 0 0,-1 0 0,21 0 15,0 0-15,-20 0 0,20 0 16,0 0-16,1 0 0,-22 21 0,21 0 15,-21 1-15,0-1 0,1 0 16,-1 0-16,-21 0 0,0 22 16,0-22-16,0 21 0,-21-21 0,-1 22 15,-20-1-15,21-21 0,-21 21 16,-22-20-16,22-1 0,-1 21 0,-20-21 16,21 0-16,-1 1 0,1-1 0,21 0 15,-22 0-15,1-21 0,21 21 16,0-21-16,0 0 0,-1 0 0,22-21 15,0 0-15,0 0 16</inkml:trace>
  <inkml:trace contextRef="#ctx0" brushRef="#br0" timeOffset="9782.58">14457 2836 0,'21'0'0,"0"-42"15,0 42-15,0-21 0,-21 0 16,22 21-16,-22-21 0,0-1 0,21 1 16,-21 0-16,0 0 15,-21 21 1,-1 0-16,1 0 0,-42 42 16,42-21-16,-22 1 0,1 20 15,0-21-15,20 21 0,-20 1 16,21-1-16,0 0 0,0-20 0,-1 20 15,22 21-15,0-41 0,0-1 16,0 0-16,22-21 16,-1 0-16,0 0 15,21-21-15,-21 21 0,22-21 16,-22-1-16,64-41 16,-43 21-16,0 20 0,1-20 15,-1 0-15,-21-1 0,21-20 0,-20 21 16,-1-1-16,0 22 0,0-21 15,-21 21-15,0 42 16,0 0 0,0 0-16,0 21 0,0-20 0,0 20 15,0 0-15,0 1 0,0-1 0,0-21 16,0 21-16,0 1 0,0-22 16,0 21-16,0 1 0,21-1 15,-21-21-15,21-21 16,1 21-16,-1-21 0,0 0 0,0 0 0,0 0 15</inkml:trace>
  <inkml:trace contextRef="#ctx0" brushRef="#br0" timeOffset="10160.09">15092 2688 0,'0'-21'0,"0"42"0,0-63 0,0 21 0,0 0 16,0-1-16,21 22 15,0 0 1,0 22-16,0-1 0,22 0 0,-22 0 16,21 0-16,-21 22 0,22-1 0,-22-21 15,21 21-15,-21 1 0,1-1 16,-22 0-16,0-20 0,0 20 16,0-21-16,0 21 0,0-20 0,0-1 15,0 0-15,0-42 31,0 0-15,0-1-16,0-20 0,21 21 0,0 0 16,0-22-16,-21 1 0,21 0 15,0-1-15,1 1 0,-1 0 0,0-1 16,0 1-16,0 21 16,0 0-16,1 0 0,-1-1 0,21 22 15,-21 0-15,0 22 16,1-1-16,-22 0 0,0 0 0,0 0 15,0 0-15</inkml:trace>
  <inkml:trace contextRef="#ctx0" brushRef="#br0" timeOffset="10569.85">16023 2921 0,'-21'-21'16,"42"42"-16,-42-63 0,21 21 0,0-1 15,0-20-15,0 21 0,0-21 0,0 20 16,42-41-16,-21 63 16,1-21-16,-1 0 0,21 21 0,-21 0 15,0 0-15,22 21 0,-22 0 16,0 0-16,21 0 0,-20 22 0,-1-22 16,0 21-16,0 0 0,0 1 0,-21-22 15,0 21-15,21 1 0,-21-22 16,0 21-16,0-21 0,0 22 15,0-22-15,0 0 0,0 0 0,-21 0 16,0-21-16,21 21 0,-21-21 16,0 0-16,21-21 15,0 0-15,0 0 16,0 0-16,0 0 0,0-22 16,0 22-16,21-21 0,0 21 0,21-64 15,-20 43-15,-1-1 16,0 1-16,0 0 0,0-1 0,22 22 15,-1-21-15,-21 21 0,0-1 16,22 22-16,-22 0 0,0 0 16,0 0-16,0 22 0</inkml:trace>
  <inkml:trace contextRef="#ctx0" brushRef="#br0" timeOffset="11884.49">17314 2858 0,'0'0'0,"0"-22"16,0-41-1,0 42-15,0 0 0,0-1 0,0-20 16,-21 21-16,0 0 0,0 0 0,0 21 16,-1 0-16,1 0 0,-21 0 15,21 0-15,-22 21 0,22 0 16,-21 0-16,21 21 0,0-20 15,-1 20-15,-20-21 0,21 21 16,21 1-16,0-22 0,0 21 0,0 1 16,0-1-16,42 21 15,-21-41-15,1-22 16,-1 0-16,0 0 0,0 0 16,0 0-16,22 0 0,-22 0 0,0-22 15,0 22-15,0-21 16,0 0-16,1 0 0,-1 0 0,0 0 15,0-22-15,-21 22 0,0 0 0,21-21 16,-21 20-16,21 1 0,-21-21 16,0 21-16,0 0 0,0 42 31,0 0-31,0 0 0,0 0 16,0 0-16,-21 43 15,21-43-15,0 0 0,0 0 0,0 1 16,0-1-16,0 0 0,21 21 15,1-42-15,-1 0 0,0 21 16,21-21-16,-21 0 0,22 0 16,-22 0-16,42-21 15,-20 0-15,-1 0 0,-21 0 0,0 0 16,1-1-16,-1 1 0,0 0 16,21-21-16,-42-1 15,0 22-15,21-21 16,1 21-16,-22 0 0,0 42 31,0 0-31,0 0 0,0 0 0,0 22 16,0-22-16,0 0 0,0 0 15,0 0-15,21 0 0,-21 1 0,42 20 16,-21-42-16,0 21 16,1-21-16,-1 0 0,0 0 15,0 0-15,0 0 0,0 0 0,1-21 16,-1 21-16,0-21 0,0 0 0,0-1 15,-21 1-15,21 0 0,1 0 0,-22 0 16,21 0-16,-21-22 16,0 22-16,21-21 0,-21 21 0,0-1 15,0 1-15,0 0 0,0 42 32,0 0-32,0 1 15,0 20-15,0 0 0,0 1 0,0-1 16,0 0-16,-21 1 0,0 20 15,21 1-15,-22-1 0,1 1 16,0-1-16,21 22 0,0-22 0,0 22 16,0-22-16,0 1 0,0 21 15,-21-22-15,21 1 0,0-1 0,0 1 16,0-1-16,0 1 0,0-22 16,0 21-16,0-41 0,-21 20 0,21-21 15,0 0-15,0 0 0,-21-21 0,-1 0 16,1-21-1,0 0-15,21 0 0,-21-21 0,0 20 16,0-20-16,-1-21 0,1 20 16,-21-20-16,42-1 0,0 22 0,0-22 15,0 22-15,0-21 0,21-1 16,0 1-16,22 20 0,-1-20 16,0-1-16,1 1 0,-1-1 15,21 1-15,-20-1 0,20 22 0,1-22 16,-1 22-16,1 0 0,-22-1 0,22 1 15,-22 0-15,21 21 0,-41-22 16,20 22-16,-21 0 0,21 0 16,-42 0-16,0-1 0,-21 22 15,0 0 1,-21 0-16,21 0 0,-22 22 0,1-1 16,0 0-16,20 0 0,1 0 0,0 0 15,21 1-15,0-1 0,0 0 16,21 0-16,0 0 0,22 0 0,-1 1 15,-21-1-15,22 0 16,-1 0-16,-21 0 0,21 0 0,-20-21 16,-1 22-16,0-1 0,-21 0 15,0 0-15,0 0 0,0 0 16,-21-21-16,0 0 16,-1 22-16,1-1 0,-21-21 0,21 0 15,-22 0-15,22 21 0</inkml:trace>
  <inkml:trace contextRef="#ctx0" brushRef="#br0" timeOffset="12460.37">15176 4509 0,'0'0'0,"0"-64"16,-21 43-16,0 0 0,0 21 16,0-21-16,-22 21 0,22 0 15,-21 0-15,21 21 0,-22 0 0,1 0 16,0 21-16,-1 1 0,1 20 16,0 1-16,-1-1 0,1 1 0,21-1 15,-21 22-15,-1-22 0,22 1 0,21-1 16,0-20-16,0 20 0,0-20 15,0-1-15,21-21 0,0 21 0,22-20 16,-1-22-16,-21 21 16,22-21-16,20 0 0,-21 0 0,1-21 0,20 21 15,1-22-15,-1 1 0</inkml:trace>
  <inkml:trace contextRef="#ctx0" brushRef="#br0" timeOffset="12820.16">15557 4890 0,'0'0'15,"0"-22"-15,0 1 0,-21 42 16,0 1-16,0-1 16,21 0-16,-21 0 0,0 21 0,-1-20 15,1 20-15,0-21 0,0 21 16,21 1-16,0-22 0,0 21 16,0-21-16,0 1 0,0-1 0,0 0 15,0 0-15,21 0 0,21 0 16,-20-21-16,20 0 0,-21 0 0,21 0 15,1 0-15,-22-21 0,21 0 16,-21 0-16,1 0 0,-1 0 0,0-22 16,0 22-16,-21-21 0,21-1 15,-21 22-15,0-21 0,0 0 0,0-1 16,-21 22-16,0 0 0,0 0 0,0 0 16,-1 21-16,1 0 0,0 0 15,-21 0-15,21 0 0,-1 21 0,1 0 16,0 0-16,0 0 15,21 22-15,0-22 0,0 0 0,0 0 16,0 0-16,0 0 0,0 1 16,0-1-16,21-21 0,21 0 0</inkml:trace>
  <inkml:trace contextRef="#ctx0" brushRef="#br0" timeOffset="13100.51">16256 4487 0,'0'0'16,"-21"0"-16,0 0 0,-1 0 15,1 22-15,0-1 0,21 0 16,-21 0-16,0 21 0,0 1 0,21-1 16,-22 22-16,22-22 0,-21 21 15,0 1-15,21-1 0,0-20 0,0 20 16,-21-20-16,21 20 0,0-21 15,0-20-15,0 20 0,0-21 0,0 21 16,0-20-16,0-1 0,21-21 16,0 0-1,0 0-15,1-21 0,-1-1 16,0 1-16,0-21 0,21 21 0</inkml:trace>
  <inkml:trace contextRef="#ctx0" brushRef="#br0" timeOffset="13332.38">16595 4445 0,'0'0'0,"0"-21"0,0 42 31,0 21-31,0-20 0,0 20 0,0 0 16,-22 1-16,22-1 0,-21 21 16,0-20-16,21 20 0,0 1 0,0-22 15,-21 22-15,21-22 0,-21 21 16,21-20-16,0-22 0,-21 21 0,21-21 15,0 22-15,0-22 0,0 0 0,0 0 16,21-21 0,0 0-16,0 0 0,0 0 15,22-21-15</inkml:trace>
  <inkml:trace contextRef="#ctx0" brushRef="#br0" timeOffset="13681.15">16806 5122 0,'0'22'16,"0"-1"0,21-21 15,1 0-31,-1 0 0,0 0 16,0 0-16,0-21 0,0-1 0,1 1 15,-1 0-15,0 0 16,-21 0-16,0 0 0,0-1 15,0 1-15,-21 21 32,0 0-32,-22 21 0,22 1 15,0-1-15,0 0 0,0 21 0,-1-21 16,1 1-16,0 20 0,0-21 16,21 0-16,-21 22 0,21-22 15,0 0-15,0 0 0,0 0 0,0 0 16,0 1-16,21-1 0,0-21 15,21 21-15,-20-21 0,-1 0 0,21 0 16,0 0-16,-20 0 0,41 0 0</inkml:trace>
  <inkml:trace contextRef="#ctx0" brushRef="#br0" timeOffset="15377.93">17589 5101 0,'0'0'0,"0"-42"0,0 0 16,-21 20-1,0 22-15,0 0 16,0 0-16,21 22 0,-21-1 0,-1 0 16,1 0-16,21 0 0,-21 22 15,21-22-15,-21 21 0,21-21 0,0 22 16,0-22-16,0 21 0,0-21 16,0 0-16,0 1 0,21-1 0,0 0 15,0 0-15,1-21 0,-1 0 0,21 0 16,-21 0-16,22 0 0,-22 0 15,21 0-15,0 0 0,-20-21 0,20 0 16,-21 21-16,21-43 0,-20 22 16,-1 0-16,21-21 0,-21 21 15,0-22-15,1-20 0,-22 20 0,21-20 16,-21-1-16,21 1 0,-21-1 16,0 1-16,0 21 0,0-22 0,0 22 15,0-1-15,0 22 0,0 0 16,0 0-16,0 42 15,0 0-15,0 22 16,-21-1-16,0 0 0,21 1 0,-22-1 16,22 21-16,-21 1 0,0-22 0,21 22 15,0-22-15,0 0 0,0 1 16,0-1-16,0 0 0,0 1 0,0-22 16,0 0-16,21 0 15,-21 0-15,21-21 0,1 0 0,-1 0 16,0 0-16,0 0 0,0 0 0,0 0 15,1 0-15,-1-21 0,21 0 16,-21 0-16,0 0 0,1 0 0,-1-1 16,0 1-16,0 0 0,-21 0 15,21 0-15,-21 0 0,21-1 0,-21 1 16,0 42 0,0 1-16,0-1 15,0 0-15,-21 0 0,21 0 16,-21 0-16,21 1 0,0 20 0,0-21 15,0 0-15,0 0 0,0 1 16,0-1-16,21-21 16,0 0-16,1 0 0,-1 0 15,0 0-15,0 0 0,21 0 0,-20 0 16,20 0-16,-21-21 0,21-1 16,-20 1-16,20 21 0,-21-21 0,0 0 15,0 0-15,1 0 0,-1-22 16,0 22-16,-21 0 0,0 0 0,21 21 15,-21-21-15,0 42 32,0 0-32,-21 0 0,21 0 15,-21-21-15,21 21 0,0 1 16,0-1-16,0 0 0,0 0 0,0 0 16,0 0-16,0 1 0,21-22 15,0 0-15,0 0 16,0 0-16,1 0 0,-1 0 0,0 0 15,0 0-15,0 0 0,0 0 16,-21-22-16,22 1 0,-1 0 16,-21 0-16,0 0 0,0 0 15,0-1-15,0 1 0,0 0 0,0-21 16,0 21-16,-21 21 0,-1-22 16,1 1-16,0 21 0,0 0 15,0 0-15,0 0 0,-1 0 16,1 0-16,42 0 47,1 0-47,-1-21 0,0 0 15,0 21-15,0 0 0,0-21 0,22 21 16,-22 0-16,0 0 0,0-21 16,0 21-16,1 0 0,-1 0 0,0 0 15,0 0-15,0 21 0,-21 0 16,21-21-16,-21 21 0,22 0 15,-22 0-15,0 22 0,0-22 0,0 0 16,0 0-16,0 0 0,0 1 16,0 20-16,0-21 0,0 0 0,-22-21 15,22 21-15,-21 1 0,21-1 16,0-42 31,0-1-47,0 1 0,0 0 15,21 0-15,-21 0 0,22 0 16,-1-1-16,0-20 0,0 21 0,0-21 16,0 20-16,1-20 0,20 21 15,-21-21-15,0 20 0,22 1 16,-22 0-16,0 21 0,0 0 0,0 0 16,-21 21-16,21 0 15,-21 1-15,0-1 0,0 0 0,0 21 16,0-21-16,0 22 0,0-22 0,0 21 15,0-21-15,0 22 0,0-22 16,0 0-16,0 0 0,22 0 0,-1 1 16,-21-1-16,21 0 0,21-21 15,-21 0-15,1 21 0,-1-21 0,0 0 16,0 0-16,21 0 0,-20 0 0,-1 0 16,0-21-16,21 21 15,-21-21-15,1 0 0,-1 21 0,0-22 16,0 1-16,0 0 0,0 0 15,1 0-15,-22-22 0,0 22 0,21-21 16,-21 21-16,0 0 0,0-1 16,0 1-16,-21 0 0,-1 21 15,1 0-15,0 0 0,21 21 0,0 0 16,-21 1-16,21-1 0,0 0 16,-21 0-16,21 21 0,0-20 0,0-1 15,0 0-15,0 0 0,0 21 16,0-20-16,-21-1 0,21 0 15,-22 0-15,22 0 16,-21-21 0,21-21 15,0 0-15,0 0-16,0 0 0,0-1 15</inkml:trace>
  <inkml:trace contextRef="#ctx0" brushRef="#br0" timeOffset="15583.94">19346 4614 0,'0'0'0,"-21"0"15,0 0-15,0 0 0,0 0 0</inkml:trace>
  <inkml:trace contextRef="#ctx0" brushRef="#br0" timeOffset="15832.09">18055 4699 0,'0'0'0,"-21"0"0,0 0 16,42 0-16,0 0 16,0 0-16,0 0 0,22 0 0,-1 0 15,0 0-15,1 0 0,-1 0 16,0 0-16,1 0 0,-1 0 15,0 0-15,1 0 0,-1 0 16,-21 0-16,0 0 0,1 0 0,-44 0 31</inkml:trace>
  <inkml:trace contextRef="#ctx0" brushRef="#br0" timeOffset="17065.28">1947 7451 0,'0'0'0,"-21"21"16,0-21-16,0 0 0,0 0 15,-1 0-15,1 0 0,21-21 32,0 0-32,0-1 0,21 1 15,1 0-15,-1 0 16,0 0-16,21 0 0,-21-1 15,22 22-15,-1-21 0,0 21 0,1 0 16,-1 0-16,0 0 0,-20 21 16,20 1-16,-21-1 0,0 21 0,0-21 15,-21 22-15,0-1 0,0 0 16,-21 1-16,-21-1 0,21 0 0,-22 1 16,1-22-16,21 21 0,-21-21 15,20 0-15,-20 1 0,21-1 0,0 0 16,0-21-16,-1 0 15,1 0-15,21-21 16,0 0-16,0-1 0,21 1 16,1 0-16,-1 0 0,0 0 15,21 0-15,-21 21 0,22-22 0,-1 22 16,0 0-16,1 0 0,-1 0 16,0 0-16,-20 22 0,20-1 0,0 0 15,-21 0-15,1 0 0,-1 0 16,0 22-16,-21-22 0,0 21 0,0 1 15,-21-1-15,0 0 0,-1 1 16,-20-1-16,0 0 0,-1 1 16,1-22-16,0 21 0,-22-21 15,22 0-15,0 1 0,-1-22 0,1 0 16,0 0-16,-1 0 0,1 0 16,21 0-16,0 0 0,-1-22 0,1 1 15,0-21-15,21 21 0,0 0 16,0-22-16,0 22 0,0 0 0,0 0 15,0-22-15,21 22 0,0 0 16,1 0-16,-1 0 0,21 0 0,-21-1 16</inkml:trace>
  <inkml:trace contextRef="#ctx0" brushRef="#br0" timeOffset="17328.13">3111 7811 0,'0'21'16,"0"-42"15,22 21-31,-22-22 16,21 22-16,-21-21 0,21 21 15,-21-21-15,-21 21 47,0 21-47,-1-21 16</inkml:trace>
  <inkml:trace contextRef="#ctx0" brushRef="#br0" timeOffset="21460.06">4995 7218 0,'0'0'0,"0"-21"0,0 0 0,0-1 0,0 1 16,0 0-1,0 0 1,21 21-16,1 0 15,-22-21 1,21 21-16,0 0 16,-21-21-16,21 21 0,-21-22 15,0 1-15,0 0 16,0 0-16,0 0 16,0 0-1,-21 21 1,0 21-16,21 0 15,0 0-15,0 0 0,0 22 0,-21 20 16,21-21-16,-22 22 0,22 21 16,-21-22-16,21 1 0,0-1 15,-21 22-15,0-22 0,21 1 0,-21-22 16,0 22-16,21-22 0,-22 0 16,22 1-16,0-1 0,0-21 0,0 0 15,-21-21 1,21-21-16,0 0 0,0 0 15,0 0-15,0-1 0,0-20 16,0 21-16,0-21 0,0-1 0,0 22 16,0-21-16,0-1 0,0 1 15,0 0-15,0 21 0,0-1 0,0 1 16,0 0-16,0 42 16,0 0-16,0 1 15,21-1-15,-21 21 0,22-21 16,-22 22-16,21-1 0,0-21 0,-21 21 15,21 1-15,0-22 0,0 21 16,1-21-16,-22 1 0,21-1 0,21 0 16,-21-21-16,0 0 0,1 0 15,20 0-15,-21-21 0,21 0 0,1-1 16,-1 1-16,0 0 0,1 0 16,-22-21-16,21 20 0,-21-20 0,22 0 15,-22 21-15,0-22 0,0 1 16,0 0-16,1-1 0,-22 1 15,0 0-15,0 20 0,0-20 0,0 63 32,0 22-32,0-22 15,0 21-15,0 0 0,0 1 16,0-1-16,0-21 0,0 22 0,0-1 16,0 0-16,0-21 0,0 22 15,0-22-15,21 0 0,0 21 0,0-20 16,21-22-16,-20 21 0,-1-21 15,21 0-15,0 0 0,-20-21 0,20-1 16,0 1-16,1 0 0,-1 0 16,-21 0-16,21-22 0,1 22 15,-22-21-15,0 0 0,0-1 16,22 1-16,-22-22 0,-21 1 0,21-1 16,-21 1-16,0-1 0,0 1 15,0 21-15,0-22 0,0 22 0,0-1 16,0 22-16,0-21 0,0 21 15,-21 21-15,0 0 0,21 21 16,-22 0-16,22 0 0,-21 22 16,21-1-16,-21 0 0,21 22 0,0-1 15,0 1-15,0-1 0,0-20 16,0 20-16,0 1 0,0-22 0,0 0 16,21 1-16,0-1 0,1 0 15,-1 1-15,0-22 0,0 0 16,0 0-16,22 0 0,-22 0 0,21-21 15,-21 0-15,22 0 0,-1 0 16,0-21-16,-21 0 0,22 0 0,-1 0 16,-21 0-16,22-1 0,-1 1 15,-21-21-15,0 21 0,0-22 0,1 22 16,-22-21-16,0 21 0,0 0 0,0-1 16,0 1-16,0 0 0,-22 42 31,1 0-31,21 1 15,-21 20-15,0-21 0,21 21 0,0-20 16,0-1-16,0 21 0,0-21 16,0 22-16,0-22 0,0 0 0,0 0 15,21 0-15,0 0 0,0 1 16,1-22-16,-1 0 0,0 0 0,0 0 16,0 0-16,0-22 0,22 1 0,-22 21 15,0-21-15,0 0 0,0-21 16,1 20-16,-1 1 0,0-21 0,0 21 15,0-22-15,0 22 0,1-21 16,-22 21-16,21 0 0,-21-1 16,21 1-16,-21 42 31,0 1-31,0-1 0,0 21 16,0-21-16,0 0 0,0 22 0,0-22 15,0 0-15,0 21 0,0 1 16,21-22-16,0 0 0,-21 0 15,21 0-15,1 1 0,-1-22 0,21 0 16,-21 0-16,0 0 0,22 0 16,-1 0-16,0-22 0,-20 22 0,20-21 15,0 0-15,1 0 0,-1 0 16,-21 0-16,21-1 0,-20-20 16,20 21-16,-21-21 0,0 20 0,-21-20 15,0 0-15,21 21 0,-21-22 16,0 22-16,0-21 0,0 21 0,0-1 15,-21 1-15,0 21 16,0 0-16,0 0 0,0 0 0,-1 21 16,1 1-16,-21-1 0,21 0 15,0 21-15,-1-21 0,1 22 0,0-22 16,0 21-16,0-21 0,21 22 16,0-22-16,0 0 0,0 21 0,0-20 15,0-1-15,0 0 0,0 0 16,21-21-16,0 0 15,0 0-15,0 0 0,1 0 0,-1 0 16,0-21-16,0 0 0,0 0 16,0-1-16,1 1 0,-1 0 0,0 0 15,0-21-15,0 20 0,0 1 0,-21-21 16,0 21-16,22-22 0,-22 22 16,21 0-16,-21 0 0,0 42 31,0 21-31,0-20 15,0-1-15,0 0 0,0 21 16,0-21-16,0 1 0,0 20 0,0-21 16,0 0-16,21 0 0,0 1 15,-21-1-15,21 0 0,0 0 16,1-21-16,-1 0 0,21 0 0,-21 0 16,0 0-16,22 0 0,-22 0 15,0 0-15,21-21 0,-20 21 0,-1-21 16,0 0-16,0-22 0,0 22 15,0 0-15,1-21 0,-1-1 0,0 1 16,0 0-16,-21-1 0,21-20 0,-21-1 16,21 1-16,-21 20 0,0-20 15,0-1-15,0 22 0,0 0 0,0-1 16,0 1-16,0 21 16,0 0-16,0 42 15,0 0 1,0 21-16,0 1 0,0 20 0,0 1 15,0-1-15,-21 1 0,21 20 16,0-20-16,0-22 0,-21 22 0,21-22 16,0 22-16,0-22 0,0 0 0,0-21 15,21 22-15,0-22 0,1 0 16,-1 0-16,0-21 0,0 0 0,0 0 16,22 0-16,-22 0 0,21 0 15,-21-21-15,22 0 0,-1 0 0,-21 0 16,21-1-16,1 1 15,-22-21-15,21 21 0,-21-22 0,1 22 16,-1-21-16,0 21 0,0-22 0,-21 22 16,0 0-16,21 21 0,-21 21 31,0 0-31,-21 1 16,21 20-16,0-21 0,-21 0 0,21 22 15,-21-22-15,21 0 0,-21 0 16,21 21-16,0-20 0,0-1 0,0 0 15,0 0-15,21 0 0,0-21 16,0 21-16,0-21 16,0 0-16,22 0 0,-22 0 0,0 0 0,21-21 15,-20 0-15,20 0 0,-21 0 16,21 0-16,-20-1 0,-1 1 16,0 0-16,0-21 0,0 21 0,0-22 15,1 1-15,-22 0 0,0-1 16,0 1-16,0 0 0,0-1 0,0 22 15,-22-21-15,1 21 0,0-1 16,-21 22-16,21 0 0,-1 0 0,1 0 16,0 0-16,0 22 0,0 20 15,0-21-15,-1 21 0,1 1 16,0-22-16,0 21 0,21 1 0,0-1 16,0-21-16,0 21 0,0-20 15,0-1-15,0 0 0,0 0 0,21 0 16,0 0-16,0-21 0,1 0 15,-1 0-15,0 0 0,21 0 16,-21 0-16,1-21 0,-1 21 0,21-21 16,-21 0-16,0 0 0,22 0 15,-22-22-15,21 22 0,-21 0 0,1-21 16,-1-1-16,0 22 16,0-21-16,0-1 0,-21 1 0,0 21 15,21 0-15,-21 0 0,22-1 0,-22 44 31,0-1-31,0 21 0,0-21 16,0 22-16,0-22 0,0 21 16,0-21-16,0 22 0,0-22 0,0 0 15,0 0-15,21 0 0,0 0 16,0 1-16,0-22 0,0 21 0,1-21 16,-1 0-16,0 0 0,21 0 15,-21 0-15,22 0 0,-22 0 0,0 0 16,21-21-16,-20 21 0,20-22 0,-21 1 15,0 0-15,0 21 0,-21-21 16,0 0-16,22 0 0,-22-22 16,0 22-16,0 0 0,0-21 15,-22 20-15,1-20 0</inkml:trace>
  <inkml:trace contextRef="#ctx0" brushRef="#br0" timeOffset="21690.93">9017 7176 0,'0'0'0,"-21"0"0,0 0 15,42-22 1,0 1-16,0 21 16,21-21-16,-20 21 0,20-21 15,0 21-15,1-21 0,-1 21 0,0 0 16,1-21-16,-1 21 0,-21 0 0,21-22 15,-20 22-15,-1 0 0,0 0 16,0-21-16,-21 0 0,0 0 16</inkml:trace>
  <inkml:trace contextRef="#ctx0" brushRef="#br0" timeOffset="21976.17">6286 7218 0,'0'0'15,"-42"21"-15,0-21 0,21-42 16,42 42-1,0 0-15,21-21 0,-21 21 0,22-22 16,-1 1-16,0 21 16,1-21-16,-22 21 0,21 0 0,-21-21 15,1 21-15,-1 0 0,-21-21 0,0 0 16</inkml:trace>
  <inkml:trace contextRef="#ctx0" brushRef="#br0" timeOffset="22221.05">5927 6795 0,'783'-106'125</inkml:trace>
  <inkml:trace contextRef="#ctx0" brushRef="#br0" timeOffset="23092.75">11853 7430 0,'0'0'0,"-63"21"16,63 0-16,21-21 31,0 0-31,0 0 16,22 0-16,-1-21 0,21 21 16,1-21-16,-1-1 0,22 1 0,0 0 15,-1-21-15,1 21 16,21-1-16,0-20 0,0 0 0,21 21 0,-22-1 15,1-20-15,-21 21 16,0 0-16,-22 0 0,-21-1 0,1 22 16,-22-21-16,0 0 0,-21 0 15,-21 21 1,0 0-16,0 0 0,-22 0 0,1 0 16,0 0-16,-1 0 0,1 0 15,0 0-15,20 0 0,-20 0 0,21 0 16,0 0-16,21-21 15,0 0 1,21-1 0,0 22-16,0-21 0,0 21 0,22 0 0,-22-21 15,0 21-15,0 0 16,0 0-16,1 0 16,-22 21-1,0 0-15,0 1 16,0-1-16,-22 21 0,1-21 15,21 0-15,0 1 0,-21-1 0,21 0 16,-21 0-16,21 0 0,-21 0 16,21 1-16,0-1 0,0 0 0,0 0 15,0 0 1</inkml:trace>
  <inkml:trace contextRef="#ctx0" brushRef="#br0" timeOffset="23576.47">12298 7535 0,'0'0'0,"-21"0"0,-22 0 16,22 0-16,0 22 0,0-22 0,21 21 16,0 0-16,0 0 15,21 0-15,21 0 0,1 1 16,-1-22-16,0 21 0,22 0 15,-1 0-15,1 0 0,-1 0 16,1 1-16,-1-1 0,22 0 0,-22 0 16,1 0-16,-1 0 0,1-21 15,-22 22-15,1-1 0,-22-21 0,0 21 16,0-21-16,-21 21 0,-21-21 16,0 0-16,0 0 0,-22 0 15,22 0-15,-21 0 0,21 0 16,-22 0-16,1 0 0,21 0 0,0-21 15,21 0-15,0 0 16,0-1 0,21 22-16,0 0 0,21 0 0,-21 0 15,22 0-15,-22 0 0,21 0 16,-21 0-16,1 22 0,-1-1 0,0 0 16,-21 0-16,0 21 0,0-20 15,-21-1-15,0 21 0,-1-21 0,-20 0 16,21 1-16,-21 20 0,20-21 15,-20-21-15,21 21 0,0 0 0,42-42 32,21 0-32,1 0 15</inkml:trace>
  <inkml:trace contextRef="#ctx0" brushRef="#br0" timeOffset="24068.71">14118 6752 0,'0'0'0,"0"-42"0,21-43 15,-21 64-15,21 21 16,1 21 0,-22 22-16,0-22 0,0 21 0,0 0 15,0 1-15,0 20 0,21-20 16,-21-1-16,0 21 0,0-20 0,0-1 15,0 22-15,0-22 0,0-21 16,0 21-16,0 1 0,0-22 16,0 0-16,0 0 0,0-42 31,0 0-31,0 0 16,0-22-16,21 22 0,0-21 15,0 0-15,-21-1 0,21 1 0,1 0 16,-1 20-16,21-20 0,-21 0 15,0 21-15,1-1 0,20 1 0,-21 21 16,0 0-16,0 0 0,1 0 16,-1 21-16,0 1 0,0-1 0,-21 0 15,21 0-15,-21 21 16,0-20-16,0 20 0,0 0 0,0-21 16,0 22-16,0-22 0,0 0 15,0 21-15,0-20 0,0-1 0,0 0 16,0 0-16,21-21 15,1 0-15,-1 0 0,0 0 0,0 0 16,0 0-16,22-21 0,-22 0 16,21 0-16,-21-1 0</inkml:trace>
  <inkml:trace contextRef="#ctx0" brushRef="#br0" timeOffset="24724.33">15240 6879 0,'0'0'0,"0"-21"0,0-21 16,0 21-16,-21-1 0,0 22 15,-1 0-15,1 0 0,0 0 0,0 0 16,0 0-16,0 22 0,-1-1 16,1 21-16,0-21 0,0 22 0,0-22 15,21 21-15,-21 0 0,21 1 0,0-22 16,0 21-16,0 1 0,0-1 16,0-21-16,0 0 0,0 22 15,0-22-15,21-21 0,0 21 0,0-21 16,0 0-16,0 0 0,1 0 0,20 0 15,-21-21-15,21 21 16,-20-21-16,20-1 0,-21 1 0,21-21 16,-20 21-16,-1 0 0,0-22 15,21 22-15,-21-21 0,-21 21 0,22-22 16,-22 22-16,0 0 0,21 0 16,-21 0-16,0-1 0,-21 44 31,-1-1-31,1 0 0,21 0 15,-21 0-15,21 0 0,0 1 16,0-1-16,0 21 0,0-21 16,0 0-16,21 1 0,0-1 0,1 0 15,-1 0-15,21-21 0,-21 0 16,22 0-16,-22 0 0,21 0 16,-21 0-16,22 0 0,-22 0 0,21-21 15,-21 21-15,22-21 0,-22 0 16,21-1-16,-21 1 0,0 0 0,1 0 15,-1 0-15,-21 0 0,0-1 0,0 1 16,0 0-16,0 0 16,-21 21-16,-1 0 15,22 21-15,-21-21 16,21 21-16,0 0 0,0 1 0,0-1 16,0 0-16,0 0 0,0 0 15,0 22-15,0-22 0,21 0 16,-21 0-16,0 0 15,0 0-15,-21 1 16,0-22 0,0 0-16,21-22 15,0 1-15,0 0 0,0 0 16,21 0-16,0 0 0</inkml:trace>
  <inkml:trace contextRef="#ctx0" brushRef="#br0" timeOffset="25915.75">16298 7281 0,'21'0'0,"-21"-21"15,0 0-15,22 0 0,-1 0 16,0 21-16,0-21 0,-21-1 16,21 22-16,0-21 0,22 0 0,-22 0 15,0 21-15,0-21 0,22 0 16,-22-1-16,0 1 0,0 0 0,21 0 15,-20 21-15,-1-21 0,0 0 16,-21-1-16,0 1 0,21 0 0,-21 0 16,0 0-16,0 0 0,0-1 15,0 1-15,0 0 0,-21 21 16,0 0-16,0 0 16,-1 0-16,22 21 15,0 0-15,0 1 0,0-1 0,0 0 16,0 0-16,0 64 15,22-64-15,-22 0 0,21 0 16,0 0-16,-21 1 0,0-1 16,21 0-16,0 0 0,-21 0 0,0 0 15,0 1-15,0-1 0,0 0 16,-21-21 0,0 0-16,0 0 15,0 0-15,-1 0 0,1 0 0,0-21 16,0 21-16,0-21 15,21-1-15,-21 22 0,21-21 0,-22 21 16,22-21-16,22 21 31,-1 21-31,0 0 0,0-21 16,0 22-16,0-22 0,22 21 16,-22 0-16,0-21 0,0 0 0,22 0 15,-22 0-15,21 0 0,-21 0 16,22 0-16,-22 0 0,21 0 0,-21 0 15,22-21-15,-1 0 0,-21 21 16,21-22-16,-20 1 0,20 0 0,-21 21 16,0-21-16,0 0 15,1 0-15,-1-1 0,0 1 0,0-21 16,-21 21-16,0 0 0,21-1 16,-21-20-16,0 21 0,0 0 0,0 0 15,0-1-15,-21 22 16,0 22-1,21-1-15,-21 0 0,0 21 16,21-21-16,-22 1 0,22-1 0,0 21 16,0-21-16,0 0 0,0 1 15,0-1-15,0 0 0,0 0 0,0 0 16,22-21-16,-1 21 0,0-21 16,0 0-16,0 0 0,0 0 15,1 0-15,20 0 0,-21-21 0,0 21 16,22-21-16,-22 0 0,0 21 15,0-21-15,0 0 0,0-1 0,1 1 16,-1 0-16,-21-21 0,0 21 16,21-1-16,-21-20 0,21 21 0,-21-21 15,0 20-15,0 1 0,0 0 16,0 0-16,0 0 0,0 42 62,21-21-30,0 0-1,-21 21 31,-21-21-62,0 0 0</inkml:trace>
  <inkml:trace contextRef="#ctx0" brushRef="#br0" timeOffset="27726.21">16595 6858 0,'0'0'0,"21"-21"16,0 21 0,0 0-1,-21 21 1,0 0-16,0 0 0,0 1 15,0-1-15,0 21 0,0-21 0,0 0 16,0 22-16,-21-22 16,21 21-16,-21-21 0,0 22 0,21-22 15,0 21-15,-22-21 0,22 1 16,-21-1-16,21 0 0,-21-21 16,21 21-16,0-42 15,0 0 1,21 0-16,0-1 0,-21 1 15,22-21-15,-1 21 0,0 0 0,0-22 16,-21 22-16,21-21 0,0 21 16,1-22-16,-1 22 0,0-21 0,0 21 15,-21-1-15,21-20 0,0 21 16,1 0 0,-22 42-1,21 0-15,-21 0 0,0 0 16,0 1-16,0-1 0,0 0 0,0 0 15,0 21-15,0-20 0,0-1 16,0 0-16,0 0 0,21 21 0,-21-20 16,0-1-16,21 0 0,0-21 15,0 21-15,1-21 0,-1 0 0,0 0 16,0 0-16,21 0 0,-20 0 16,20 0-16,-21-21 0,21 0 0,-20 0 15,20 21-15,-21-22 0,0-20 16,22 21-16,-22 0 0,0 0 0,0-1 15,0-20-15,-21 21 16,0 0-16,21-22 0,-21 22 0,0-21 16,0 21-16,0 0 0,0-1 15,0 1-15,0 0 0,-21 21 16,0 0-16,0 0 16,0 21-16,0 0 0,21 1 0,-22-1 15,22 0-15,-21 21 0,0-21 16,21 1-16,0 20 0,0-21 0,-21 0 15,21 0-15,0 1 0,0 20 0,0-21 16,0 0-16,0 0 16,21 1-16,0-22 0,0 0 15,1 0 1,-1 0-16,0 0 0,0-22 16,0 1-16,0 21 0,1-21 15,-1 0-15,0 0 0,0 0 0,0-1 16,0 1-16,22 0 0,-22 0 15,0 0-15,21-22 0,-20 22 0,-1 0 16,0 21-16,0-21 0,0 21 16,0 0-16,1 0 0,-1 0 0,-21 21 15,0 0-15,21 0 16,-21 1-16,0-1 0,0 0 0,0 21 16,0-21-16,0 1 0,-21-1 15,21 0-15,-21 0 0,-1 0 16,22 0-16,-21 1 0,0-1 15,0-21 1,21-21 0,0-1-1,21 1-15,0 0 16,-21 0-16,21 0 0,1 0 0,-1-1 16,0 1-16,0 0 0,-21 0 15,21 0-15,0-22 0,-21 22 16,0 0-16,0 0 0,22 0 0,-22 0 15,0-1-15,0 44 16,0-1 0,0 0-16,-22 0 0,1 0 15,21 22-15,-21-22 0,0 0 0,21 21 16,0-21-16,0 1 0,0-1 16,0 0-16,0 21 0,0-21 15,0 1-15,0-1 0,21-21 16,0 0-16,0 0 0,1 0 0,20 0 15,-21 0-15,21-21 0,-20 21 16,20-22-16,-21 1 0,21 0 0,-20 0 16,20 0-16,-21 0 15,0-1-15,22 1 0,-22 0 0,0-21 16,0-1-16,0 22 0,0-21 16,-21-22-16,0 22 0,22 0 0,-22-22 15,21 22-15,-21-22 0,0 22 16,0 0-16,0-1 0,0 22 0,0 0 15,0 0-15,0 42 16,0 21-16,-21 1 16,-1-1-16,1 0 0,21 22 15,-21-22-15,0 22 0,21-22 0,0 0 16,0 1-16,0-1 16,0 0-16,0 1 0,0-1 0,0-21 15,0 0-15,0 1 0,0-1 16,21 0-16,0 0 0,0-21 0,1 0 15,-1 0-15,0 0 0,0 0 16,0 0-16,22 0 0,-22 0 0,0-21 16,21 21-16,-21-21 0,1 0 15,-1-1-15,0 1 0,-21 0 0,0 0 16,0 0-16,0 0 0</inkml:trace>
  <inkml:trace contextRef="#ctx0" brushRef="#br0" timeOffset="27913.7">18351 6710 0,'0'0'0,"-21"0"0,21-21 16,21 21-16,1-21 15,-1 21-15,21 0 0,0 0 0,1-22 16,20 22-16,-20 0 0,-1-21 16,21 21-16,-20-21 0,-1 21 0,0 0 15,-20 0-15,-1 0 0,0 0 16,0 0-16</inkml:trace>
  <inkml:trace contextRef="#ctx0" brushRef="#br0" timeOffset="29480.26">14520 8213 0,'0'0'0,"0"21"31,0 0-31,0 0 0,0 0 0,-21 1 15,21-1-15,-21 21 16,0-21-16,21 0 0,-21 1 0,-1 20 16,1-21-16,0 0 0,21 0 15,-21-21-15,21 22 0,-21-22 0,42-22 47,0 1-47,0 0 0,-21 0 16,21 0-16,1 0 0,-1-1 15,0-20-15,0 21 0,0 0 0,0-22 16,-21 22-16,22 21 16,-22-21-16,21 21 0,-21 21 15,21-21-15,-21 21 0,0 22 16,0-22-16,0 0 0,0 21 16,0-20-16,21-1 0,-21 21 15,0-21-15,0 0 0,21 1 0,0 20 16,1-21-16,-1-21 0,0 21 0,0 0 15,21-21-15,-20 0 0,20 0 16,0 0-16,1 0 0,-1 0 0,0 0 16,22-21-16,-22 0 0,22 0 15,-22 0-15,0 0 0,1-1 0,-1 1 16,-21 0-16,21 0 16,-20-21-16,-22 20 0,0-20 0,0 0 15,0 21-15,0-22 0,0 22 16,0 0-16,-22 0 0,1 21 0,0 0 15,0 0-15,0 0 0,0 21 16,-1 0-16,1 0 0,21 22 0,0-22 16,0 0-16,0 21 0,0-21 15,0 22-15,0-22 0,0 0 0,21 21 16,1-20-16,-1-1 0,0 0 0,0 0 16,21-21-16,-20 21 0,-1-21 15,0 0-15,0 0 0,21 0 16,-20 0-16,-1 0 0,0 0 15,0-21-15,0 0 0,0 0 16,1 0-16,-1-1 0,-21 1 16,21 0-16,0-21 0,0 21 0,0-1 15,22-20-15,-22 21 0,0 0 16,0 0-16,0-1 0,22 22 0,-22 0 16,0 0-16,0 0 0,-21 22 15,21-1-15,-21 0 0,0 21 16,0-21-16,0 1 0,0-1 0,-21 0 15,0 0-15,0 0 0,0 0 16,0 1-16,-1-1 0,1 0 0,21 0 16,-21-21-1,21 21-15,21-21 32,0-21-32,1 0 0,20 0 0,-21 0 15,0-1-15,22 1 0,-22 0 0,21 0 16,-21 0-16,22-22 0,-22 22 15,21-21-15,-21 21 0,0-22 0,1 22 16,-22 0-16,0 0 0,-22 42 31,1 0-31,21 0 16,-42 1-16,21-1 0,0 0 0,21 21 16,-22-21-16,22 22 15,-21-22-15,21 0 0,0 0 0,0 22 16,0-22-16,21 0 0,1 0 15,-1-21-15,0 21 0,21-21 0,1 0 16,-1 0-16,0 0 0,1 0 0,-1 0 16,0 0-16,1 0 0,-1 0 15,0-21-15,-21 0 0,22 0 0,-22 0 16,21-1-16,-21-20 0,1 21 16,-1-21-16,0-1 0,-21 1 0,21 0 15,-21-1-15,21-20 16,-21 20-16,0-20 0,0-1 0,0 22 15,21 0-15,-21-1 0,0 1 16,0 21-16,0 0 0,0 0 0,0 42 16,-21 0-1,21 21-15,-21 1 0,21 20 0,0-21 16,-21 22-16,21-1 0,-21-20 16,21 20-16,0-20 0,0-1 0,0 0 15,0 1-15,21-1 0,0-21 16,-21 21-16,21-20 0,0-1 0,-21 0 15,22-21-15,-22 21 0,21-21 0,0 0 16,0 0-16,0 0 16,0 0-16,1 0 0,-1-21 15,0 0-15,0 0 0,-21-1 16,0 1-16,0 0 0,0 0 16</inkml:trace>
  <inkml:trace contextRef="#ctx0" brushRef="#br0" timeOffset="29690.14">16785 8149 0,'0'0'0,"21"0"31,0 0-31,22 0 0,-22 0 0,21 0 16,22-21-16,-22 21 16,22 0-16,-22 0 0,21 0 0,1-21 15,-1 21-15,1 0 0,-22-21 16,22 21-16,-22-21 0,-21 21 0,22 0 15,-22 0-15,0 0 0,0 0 16,-42 0 0,0 0-16</inkml:trace>
  <inkml:trace contextRef="#ctx0" brushRef="#br0" timeOffset="30648.17">2201 10583 0,'0'0'0,"0"-21"16,0-42 0,0 42-16,0-1 0,0 1 0,0 0 0,0 0 15,-21 63 17,0-21-32,0 22 0,21-1 0,0 22 15,-21-22-15,-1 21 0,1-20 16,21-1-16,0 22 0,0-22 0,0 0 15,0 1-15,0-1 0,0-21 16,0 0-16,0 0 0,0 1 16,0-1-16,21-21 0,1 0 0,-1 0 15,0-21-15,21-1 16,1 22-16,-1-21 0,-21-21 0,21 21 16,1 0-16,-1-1 0,0-20 15,-20 21-15,-1 0 0,0 0 0,0 21 16,0 0-16,-21 21 15,0 21 1,-21-21-16,0 0 0,0 22 16,21-1-16,-21 0 0,-1 22 0,1-22 15,21 1-15,0-1 0,0 0 16,0 1-16,0-1 0,0 0 16,0-21-16,0 1 0,0-1 15,21 0-15,1 0 0,-1-21 0,0 0 16,0 0-16,21 0 0</inkml:trace>
  <inkml:trace contextRef="#ctx0" brushRef="#br0" timeOffset="30816.07">3006 11007 0,'0'0'0,"0"-21"16,0-1-16,0 1 15,21 21 16,0 0-31,0 21 16,0-21-16,0 0 0,22 0 16,-1 0-16,0 0 0</inkml:trace>
  <inkml:trace contextRef="#ctx0" brushRef="#br0" timeOffset="32239.3">4889 10435 0,'0'0'0,"0"-42"0,0 0 0,0-1 15,0 22-15,0 0 0,0 0 16,0 0-16,-21 21 0,21 21 16,-21 0-16,0 21 0,21 22 15,0-22-15,0 22 0,0-1 0,-21 22 16,21-22-16,-21 1 0,21 20 15,-22 1-15,1-21 0,0 20 0,0 1 16,0-22-16,0 22 0,-22-21 0,22-1 16,0-21-16,-21 1 0,20-1 15,1-21-15,0 0 0,0 1 0,0-22 16,0-22 0,-1 1-16,22-21 0,0 21 15,0-43-15,0 22 0,0-22 16,0 1-16,0-1 0,0 1 0,0-22 15,0 22-15,-21 20 0,21-20 16,0 21-16,0-1 0,0 22 0,0 0 16,21 63-1,-21-21-15,22 1 16,-1 20-16,0 0 0,0 22 16,0-22-16,0 0 0,1 22 0,-1-1 15,21-20-15,-21-1 16,22 0-16,-1 1 0,-21-1 0,21 0 15,1-20-15,-22-1 0,21 0 16,1 0-16,-1-21 0,-21 0 0,21 0 16,1 0-16,-22 0 0,21 0 15,-21-21-15,22 0 0,-22-22 0,0 22 16,0-21-16,22 0 0,-22-1 16,-21 1-16,21-22 0,-21 22 0,21 0 15,-21-22-15,0 22 0,0 21 16,0-22-16,0 22 0,0 0 0,0 0 15,0 0-15,0 42 16,-21 0 0,21 0-16,0 0 0,-21 1 0,21 20 15,0-21-15,0 21 0,0 1 16,0-1-16,0 0 0,0 1 0,0-1 16,0 0-16,0 1 0,21-22 15,0 0-15,-21 0 0,42 0 0,-20 1 16,-1-22-16,21 0 0,0 0 15,1 0-15,-1 0 0,22-22 0,-22 1 16,0 0-16,22 0 0,-22-21 16,0-1-16,1 1 0,-1 0 0,0-1 15,-20 1-15,-1 0 0,0-1 16,0 1-16,-21 0 0,0 20 16,0-20-16,0 21 0,-21 21 15,0 0-15,0 0 16,21 21-16,-22 0 0,1 0 0,21 22 15,0-22-15,0 21 0,0 1 16,0-1-16,0 0 0,0 1 0,21-22 16,-21 21-16,22 0 0,-1-20 15,-21 20-15,21-21 0,-21 21 0,21-20 16,-21-1-16,0 0 0,0 0 16,-21-21-1,0 0-15,0 0 0,-22 0 0,22 0 16,0-21-16,-21 0 15,20 0-15,1-1 0,-21 1 0,21 0 16,0 0-16,-1 21 0,22-21 16,0 42 15,22 0-31,-1 0 0,0-21 0,0 21 16,0 1-16,22-1 0,-22-21 0,0 21 15,21-21-15,-21 0 0,22 21 16,-22-21-16,21 0 0,-21 0 0,22 0 15,-1 0-15,0-21 0,1 0 16,-22 0-16,21-1 0,1 1 0,-1 0 16,-21 0-16,21-21 15,-20 20-15,20-20 0,-21 0 0,0-1 16,22 1-16,-22 0 0,0-22 0,0 22 16,0 0-16,0-1 0,1-20 15,-22 20-15,21-20 0,-21 21 0,0-1 16,0-20-16,0 20 0,0 1 15,0 21-15,0 0 0,0 0 0,-21 21 16,-1 21-16,-20 21 16,42 0-16,-21 1 0,21-1 15,-21 0-15,21 22 0,0-22 16,0 1-16,0 20 0,0-21 0,0 1 16,0 20-16,0-20 15,21-1-15,0 0 0,-21 1 0,21-1 16,0 0-16,-21-21 0,22 1 0,-1-1 15,0 0-15,0 0 0,0-21 16,0 0-16,1 0 0,-1 0 0,0 0 16,21 0-16,-21-21 0,1 0 15,-1 0-15,0-1 0,0 1 0,0 0 16,0-21-16,-21-1 0,0 22 16,0-21-16</inkml:trace>
  <inkml:trace contextRef="#ctx0" brushRef="#br0" timeOffset="32412.2">6943 10901 0,'21'0'31,"0"0"-31,0 0 16,21 0-16,-20-21 0,-1 21 16,21-21-16,-21 21 0,0-22 0,22 22 15,-22-21-15,0 21 0,0-21 0,0 21 16,1 0-16,-22-21 0,21 0 15,-21 0-15</inkml:trace>
  <inkml:trace contextRef="#ctx0" brushRef="#br0" timeOffset="32600.61">6117 10753 0,'0'0'0,"-63"0"0,-43 21 15,85-21-15,-1 0 0,44 0 32,-1 0-32,0 0 0,21 0 15,1 0-15,-1 0 0,0 0 16,1 0-16,20 0 0</inkml:trace>
  <inkml:trace contextRef="#ctx0" brushRef="#br0" timeOffset="33356.1">7662 10710 0,'0'0'0,"0"-21"0,0 0 16,0 0-16,0-21 0,0 20 15,21 1-15,-21 0 0,22 0 0,-1-21 16,-21 20-1,0 1-15,21 21 0,0 0 16,-21 21-16,0 1 0,0-1 16,0 21-16,0 0 0,0 1 0,0 20 15,0-20-15,0 20 0,0-21 16,0 1-16,0 20 0,0-20 0,-21-1 16,0 0-16,0 22 0,-1-43 0,22 21 15,0 1-15,-21-22 0,21 0 16,-21 0-16,21 0 0,0 0 0,0-42 47,0 0-47,0 0 0,0 0 15,21 0-15,0-22 0,-21 22 0,22-21 16,-1-1-16,0 22 0,-21-21 0,21 0 16,-21 20-16,21 1 0,-21 0 15,0 0-15,0 0 0,21 21 16,1 0-16,-22 21 15,21 0-15,0 0 16,-21 22-16,0-22 16,0 0-16,21 0 0,0 0 0,0 0 15,1 1-15,-1-1 0,0 0 0,0 0 16,0 0-16,22-21 16,-22 0-16,0 0 0,21 0 0,-21 0 15,22 0-15,-22 0 0,0-21 16,0 0-16,0 0 0,1 0 0,-1-1 15,0 1-15,0 0 0,-21 0 16,0 0-16,0-22 0,21 22 0,-21 0 16,0-21-16,0 21 0,0-1 0,0 1 15,0 42 17,0 1-32,0-1 0,0 0 15,-21 21-15,21-21 0,0 1 0,0-1 16,0 21-16,-21-21 15,21 0-15,0 1 0,0-1 0,0 0 16,0 0-16,0 0 0,0 0 16,0-42 15,0 0-31,0 0 16</inkml:trace>
  <inkml:trace contextRef="#ctx0" brushRef="#br0" timeOffset="33508.01">8403 10605 0,'0'0'0,"-21"-22"0,21 1 15,0 0-15,-21 21 0,21-21 16,21 0 15,0 21-31,0 0 0</inkml:trace>
  <inkml:trace contextRef="#ctx0" brushRef="#br0" timeOffset="33791.64">9059 10160 0,'0'0'0,"-21"-21"0,-42 21 15,41 0-15,1 21 16,0 0-16,21 22 0,0-22 0,0 21 15,-21 22-15,21-22 0,-21 21 16,21 1-16,0-22 0,0 22 0,0-22 16,-21 22-16,21-22 0,0 0 0,0 1 15,0-1-15,0 0 0,0-21 16,0 22-16,0-22 0,0 0 0,0 0 16,0 0-16,0 1 0,21-22 15,0 0-15,0 0 16,0 0-16,0-22 15,-21 1-15,0 0 0</inkml:trace>
  <inkml:trace contextRef="#ctx0" brushRef="#br0" timeOffset="33952.85">8742 10816 0,'0'0'0,"-21"21"15,21 1 1,21-22-16,0 0 15,21 0-15,-21 0 0,22 0 0,-22 0 16,21 0-16,1-22 0,-1 22 16,0-21-16,1 21 0,-1-21 15,0 21-15</inkml:trace>
  <inkml:trace contextRef="#ctx0" brushRef="#br0" timeOffset="34645.11">9207 10816 0,'0'0'0,"0"21"0,0 1 16,22-1-1,-1-21-15,0 0 16,0 0-16,21 0 0,-20 0 0,-1 0 16,0-21-16,0 21 15,21-22-15,-42 1 0,22 21 0,-1-21 16,0 0-16,0 0 15,-21 0-15,0-1 0,0 1 0,0 0 16,0 0-16,-21 21 16,0 0-16,0 0 15,-1 0-15,22 21 0,-21 0 0,0 0 16,0 1-16,21 20 0,0-21 16,-21 0-16,21 22 0,-21-22 0,21 0 15,0 21-15,0-21 0,0 1 16,0 20-16,21-21 0,0 0 15,0 0-15,0 1 0,0-1 0,1-21 16,20 21-16,-21-21 0,0 0 16,22 0-16,-22 0 0,0 0 0,21-21 15,-21 0-15,1 21 0,-1-22 16,0 1-16,0-21 0,0 21 0,22 0 16,-43-22-16,21 22 0,0-21 15,0-1-15,0 1 0,-21 0 0,21 21 16,1-22-16,-22 22 0,21 0 15,0 0-15,0 21 0,0 0 0,0 0 16,1 21-16,-1 0 0,-21 0 16,21 22-16,-21-22 15,21 21-15,-21-21 0,0 22 0,0-22 16,0 21-16,0-21 0,0 22 16,0-22-16,0 0 0,0 0 0,0 0 15,-21-21-15,21 21 0,0-42 31,21 0-15,0 0-16,-21 0 0,21 0 16,1-1-16,-22-20 0,21 21 0,0-21 15,-21 20-15,21-20 0,0 21 16,0-21-16,-21 20 0,0 1 16,22 0-16,-1 0 0,0 21 31,0 0-31,-21 21 0</inkml:trace>
  <inkml:trace contextRef="#ctx0" brushRef="#br0" timeOffset="35964.26">10880 10943 0,'0'0'0,"21"0"0,0-21 15,0 21-15,0-21 0,-21 0 0,0 0 16,21 21-16,-21-22 0,22 1 15,-22-21-15,0 21 0,0 0 16,0-1-16,0 1 0,0 0 16,-22 21-16,1 0 0,0 0 15,0 21-15,0-21 0,0 21 0,-1 1 16,1-1-16,0 21 0,0-21 0,0 0 16,0 22-16,-1-22 0,1 0 15,21 0-15,0 0 0,0 1 0,0-1 16,0 0-16,0 0 0,21-21 15,1 0-15,-1 0 16,0 0-16,0 0 0,0 0 0,0-21 16,1 21-16,20-21 15,-21 0-15,0-1 0,0 1 0,1 0 16,-1 0-16,0 0 0,-21 0 16,21-1-16,-21 1 0,21 21 0,-21-21 15,21 21-15,-21 21 31,0 0-31,0 1 0,0-1 0,0 0 16,0 21-16,0-21 0,0 1 16,0-1-16,0 0 0,0 0 0,0 0 15,0 0-15,22 1 0,-1-22 16,21 0-16,-21 0 0,0 0 0,1 0 16,20 0-16,-21 0 0,0-22 15,22 22-15,-22-21 0,0 0 16,0 0-16,0 0 0,0 0 0,1-1 15,-1-20-15,0 21 0,0-21 16,0-1-16,-21 1 0,0 0 0,21-1 16,-21-20-16,22 20 0,-22-20 15,0-1-15,0 22 0,21-21 0,-21 20 16,0 22-16,0-21 0,-21 42 31,-1 42-31,1-21 0,21 22 0,-21 20 16,21-21-16,-21 22 0,21-22 15,0 22-15,0-22 0,0 22 16,0-22-16,0 0 0,0 1 16,21-22-16,0 21 0,0-21 0,-21 0 15,22-21-15,-1 22 0,0-22 16,0 0-16,0 0 0,0 0 16,1-22-16,-1 22 0,0-21 0,0 0 15,0 0-15,0 0 0,1 0 16,-1-1-16,-21 1 0,21 0 0,0-21 15,0 21-15,0-1 0,-21 1 16,0 42 0,0 1-1,0-1-15,0 0 0,0 0 16,0 0-16,0 22 0,0-22 0,0 0 16,0 21-16,0-21 0,0 1 15,22-1-15,-1 0 0,0-21 0,-21 21 16,21-21-16,0 0 0,0 0 0,1 0 15,-1 0-15,0 0 0,0 0 16,0 0-16,0-21 0,1 0 0,-1 0 16,0 21-16,0-22 0,-21-20 15,0 21-15,21 0 0,-21-22 0,0 22 16,0-21-16,0 21 0,0-22 16,0 1-16,-21 0 0,0-1 15,0 1-15,0 21 0,-1 0 0,1 0 16,0 21-16,0 0 0,0 21 15,-22 0-15,22 0 0,21 21 0,-21-20 16,0 20-16,21 0 0,0 1 16,0-22-16,0 21 0,0-21 0,0 22 15,0-22-15,21 0 0,0 0 16,-21 0-16,21 0 0,22-21 0,-22 0 16,0 0-16,0 0 0,22 0 0,-22 0 15,21 0-15,-21-21 16,0 21-16,22-21 0,-22 0 0,0 0 0,21 0 15,-20 21-15,-1-22 16,0 1-16,0 0 0,0 0 0,-21 0 16,21 0-16,1-1 0,-22 44 31,0-1-31,0 0 0,0 0 16,0 0-16,0 0 0,0 22 15,0-22-15,0 0 0,0 0 0,0 0 16,0 1-16,21-1 0,0 0 15,-21 0-15,21-21 16,0 0 0,-21-21-1,0 0-15,0 0 16</inkml:trace>
  <inkml:trace contextRef="#ctx0" brushRef="#br0" timeOffset="36164.15">11769 10520 0,'-22'0'16,"44"0"-16,-86 0 0,64-21 15,0 0 1,21 21-16,22 0 0,-22 0 16,0 0-16,21 0 0,1 0 15,-1-22-15,-21 22 0,21 0 0,-20 0 16,-1 0-16,0 0 0,0 0 15,-21-21-15,21 21 0</inkml:trace>
  <inkml:trace contextRef="#ctx0" brushRef="#br0" timeOffset="36690.85">14055 11705 0,'-22'0'0,"44"0"0,-86 0 16,43 0-16,0-21 0,21 0 15,0 0-15,21 0 0,21-1 16,1 1-16,20 0 0,22-21 16,-1 21-16,22-22 0,0 1 0,42-22 15,0 22-15,1 0 0,20-1 16,0-20-16,1 21 0,-22-1 0,21 22 16,-21-21-16,0 21 0,-21-22 15,-21 22-15,-21 0 0,-22 0 16,1 21-16,-22-21 0,-21 21 0,-21-22 15,-42 22-15,0 0 16,-22 0-16,-20 0 0,20 0 0,-21 0 16,-20 0-16</inkml:trace>
  <inkml:trace contextRef="#ctx0" brushRef="#br0" timeOffset="36973.69">13822 11557 0,'0'0'0,"-85"64"16,64-64 0,21 21-16,0 0 0,21 0 15,0 0-15,0 0 0,22 1 16,20-1-16,22 0 0,0 0 0,20 0 16,1 0-16,0 22 0,21-22 15,21 0-15,0 0 0,1 0 0,-22 22 16,21-43-16,-21 21 0,0 0 15,0 0-15,-43 0 0,1-21 0,-21 22 16,-1-22-16,-21 0 0,-20 0 16,-22 21-16,-22-21 15,-20 0-15,-21 0 0,-1-21 16,1 21-16</inkml:trace>
  <inkml:trace contextRef="#ctx0" brushRef="#br0" timeOffset="37240.54">13822 11769 0,'0'0'0,"-127"-21"16,106 21-16,21 21 15,21 0-15,0 0 0,21 21 16,1 1-16,20-1 0,22 0 0,-22 22 16,43-1-16,-21-20 15,21 20-15,-22 1 0,22-1 0,-21 1 16,21-1-16,-22 1 0,1-1 0,0 1 15,-22-1-15,1 1 0,-22-1 16,0 1-16,1-22 0,-1 0 0,-21-20 16,-21 20-16,0-21 0,0 0 15,0 0-15,-21-42 16,0 0 0,-22 0-16,22 0 0</inkml:trace>
  <inkml:trace contextRef="#ctx0" brushRef="#br0" timeOffset="37529.37">13631 12065 0,'0'0'0,"-63"-42"0,-1-1 16,1 1-16,20 21 0,-20 0 0,21 21 16,20 0-16,-20 169 15,42-105-15,21-1 16,0 22-16,1-1 0,20 22 15,0-21-15,1 21 0,-1 21 0,0-21 16,1-22-16,-1 22 0,0 0 16,-21 0-16,1 0 0,-1-22 15,-21 22-15,0-21 0,0-1 0,0 1 16,0-21-16,-21-1 0,-1-21 16,22 1-16,0-1 0,-21-21 0,21 0 15,0-63 1,0 21-16,0-21 0,0-1 15</inkml:trace>
  <inkml:trace contextRef="#ctx0" brushRef="#br0" timeOffset="37748.33">16891 10562 0,'0'0'0,"21"0"31</inkml:trace>
  <inkml:trace contextRef="#ctx0" brushRef="#br0" timeOffset="39223.76">17272 10329 0,'0'0'0,"0"-21"0,0 0 16,0 0-16,0 0 0,0 0 0,0-1 15,21 1-15,0 0 16,0 21-16,1 0 0,-1 0 15,0 21-15,21 0 0,-21 1 16,1 20-16,-1 0 0,21 1 0,-21-1 16,0 0-16,-21 22 0,22-22 15,-22 0-15,0 1 0,0-1 0,0-21 16,0 22-16,0-22 0,0 0 16,0 0-16,0 0 15,-22-21-15,1 0 16,21-21-16,0 0 15,0 0-15,0 0 0,0-1 0,0-20 16,0 0-16,21-1 0,-21 1 16,22-21-16,-1 20 0,0 1 0,0-22 15,-21 22-15,21 21 0,0-21 16,1 20-16,-1 22 0,0 0 0,0 0 16,0 0-1,-21 22-15,21 20 0,-21-21 0,0 21 16,0-20-16,0 20 15,0 0-15,0 1 0,0-1 0,0-21 16,0 21-16,0-20 0,0 20 16,22-21-16,-1 0 0,0 0 0,0-21 15,0 0-15,0 0 0,1 0 0,-1 0 16,21 0-16,0 0 0,-20-21 16,20 21-16,0-21 0,1 0 0,-1-21 15,0 20-15,-21-20 0,1 0 16,-1 21-16,0-22 0,0 1 0,-21 0 15,0-1-15,0 1 0,0 21 16,0-22-16,0 22 0,-21 21 0,0 0 16,0 0-16,-1 0 15,-20 0-15,21 0 0,0 21 0,0 22 16,21-22-16,0 21 0,0-21 16,0 22-16,0-22 0,0 21 15,42-21-15,-21 22 0,0-22 0,22 0 16,-22 0-16,21-21 0,-21 21 0,22-21 15,-1 0-15,0 0 0,-21 0 0,22 0 16,-22 0-16,21 0 0,-21-21 16,1 0-16,-1 0 0,0 0 0,-21 0 15,21-1-15,0-20 0,0 21 16,1-21-16,-22 20 0,21 1 0,0 0 16,0 0-16,-21 0 15,21 21-15,0 0 0,1 0 16,-22 21-16,21 0 15,-21 0-15,0 22 0,0-22 0,0 0 16,0 21-16,0-21 0,0 22 16,-21-22-16,-1 0 0,22 0 0,0 0 15,0 1-15,-21-22 0,21 21 16,-21-21-16,21-21 31,0-1-31,0 1 0,21 0 16,0 0-16,-21 0 0,22-22 0,-1 1 15,0 21-15,0-21 16,-21-1-16,21 22 0,0-21 0,-21 21 16,0-1-16,0 1 0,0 0 15,22 0-15,-22 42 16,0 0 0,0 0-16,0 1 0,0 20 0,-22 0 15,22-21-15,0 22 0,0-1 16,0-21-16,0 22 0,0-1 0,0-21 15,0 0-15,0 0 0,22 1 16,20-1-16,-21 0 0,21-21 0,1 0 16,-22 0-16,21 0 0,1 0 0,20 0 15,-21-21-15,-20 0 16,20-1-16,0 1 0,-21 0 0,22-21 16,-22-1-16,0 22 0,0-21 15,0-22-15,1 22 0,-1 0 0,-21-1 16,0 1-16,0-21 0,0 20 15,0-20-15,0 20 0,0 1 0,0 0 16,0-1-16,0 22 0,0 0 16,0 42-16,0 0 15,-21 1-15,-1 20 0,22 0 16,-21 1-16,21 20 0,0-21 0,0 1 16,0 20-16,0-20 0,0-1 15,0 21-15,0-20 0,0-1 16,21 0-16,1 1 0,-1-22 0,0 21 15,0-21-15,0 1 0,0-1 16,1-21-16,-1 0 0,0 0 0,0 0 16,0 0-16,0 0 0,-21-21 15,22-1-15,-22 1 0,0-21 16,0 21-16</inkml:trace>
  <inkml:trace contextRef="#ctx0" brushRef="#br0" timeOffset="39400.66">19770 10202 0,'0'0'0,"-22"0"0,22-21 16,22 21 0,-1 0-16,0-21 0,0 21 15,21 0-15,1 0 0,-1 0 0,0 0 16,1-21-16,-1 21 0,0 0 0,22 0 16,-22 0-16,22 0 0,-22 0 15,0 0-15,1 21 0,-1-21 0,-21 21 16,-21 0-16,0 1 0</inkml:trace>
  <inkml:trace contextRef="#ctx0" brushRef="#br0" timeOffset="40868.26">17293 11853 0,'0'0'0,"-42"0"0,-1-21 0,1 0 15,21 0-15,-21 0 0,20 0 16,1-1-16,0 1 0,21-21 0,0 21 16,0 0-16,0-1 15,0 1-15,0 42 16,0 1-1,0-1-15,0 0 0,0 21 0,0-21 16,0 22-16,0-1 0,0 0 16,0 1-16,0-1 0,0 0 0,0 1 15,0-1-15,21-21 0,-21 22 0,0-22 16,0 0-16,0 0 0,21-21 16,1-21 15,-1 0-31,-21 0 0,21-1 15,0-20-15,0 0 0,0-1 16,1 22-16,-1-21 0,0 0 0,0 20 16,0-20-16,-21 21 0,21 21 15,-21 21 1,0 21-16,0-20 16,0 20-16,0-21 0,22 21 15,-22-20-15,0 20 0,21-21 0,0 21 16,0-20-16,0-1 0,0 0 15,1-21-15,20 21 0,-21-21 0,0 0 16,22 0-16,-22 0 0,21-21 0,0 21 16,-20-21-16,20 0 0,-21-1 15,21 1-15,-20-21 0,20 21 16,-21-22-16,-21 22 0,21-21 16,-21 21-16,0-22 0,0 22 0,0-21 15,0 21-15,0 0 0,0-1 0,-21 22 16,0 0-16,0 0 0,0 0 15,-1 0-15,1 22 0,0-1 0,0 0 16,0 21-16,0 1 0,21-22 16,0 21-16,-22 0 0,22 1 0,0-1 15,0-21-15,0 22 0,0-22 16,0 0-16,22 0 0,-22 0 0,21-21 16,0 0-16,0 0 0,0 0 15,0 0-15,1-21 16,-22 0-16,21 0 0,0 0 15,-21-22-15,21 22 0,-21-21 16,0 21-16,21-22 0,0 1 0,-21 0 16,22 20-16,-22-20 0,0 21 0,0 0 15,0 0-15,0 42 16,21-21 0,-21 21-16,0 21 0,21-21 15,-21 1-15,0 20 0,0-21 0,0 21 16,21-20-16,-21-1 0,21 21 15,0-21-15,-21 0 0,22-21 16,-1 22-16,0-22 0,0 0 16,0 0-16,0 0 0,1 0 15,-1 0-15,0 0 0,21-22 0,-21 1 16,1 0-16,20 0 0,-21 0 16,0-22-16,0 22 0,1 0 0,-1-21 15,0 21-15,-21-22 0,21 22 16,-21 0-16,0-21 0,0 20 15,0 1-15,0 42 32,0 1-17,0-1-15,0 0 16,-21-21-16,21 21 0,0 0 0,0 0 16,-21 1-16,21-1 15,0 0 1,21-21 15,-21-21-31,0 0 16,0-1-16,21 22 15,-21-21-15,0 0 0,0 0 16,-21 21 15,0 0-31,0 0 0,-1 0 16,1 0-16,0 21 0,0-21 15,0 21-15,0-21 0,-1 21 0,1 1 16,21-1-16,0 0 16,0 0-16,21 0 15,1-21-15,-1 0 0,0 21 0,21-21 16,-21 22-16,22-22 0,-22 21 16,0-21-16,0 21 0,0-21 15,1 21-15,-1 0 0,0 0 16,-21 1-16,0-1 15,-21-21-15,0 21 0,-1 0 16,-20-21-16,21 21 0,0-21 16,-22 0-16,22 21 0,0-21 0,-21 0 15,21 0-15,-1 22 16,44-44 0,-1 1-16</inkml:trace>
  <inkml:trace contextRef="#ctx0" brushRef="#br0" timeOffset="42244.28">19198 11896 0,'0'21'32,"0"0"-32,0 21 15,0-20-15,0-1 0,0 21 0,0-21 16,0 0-16,-21 22 0,21-22 16,0 0-16,-21 0 0,21 0 15,-21 1-15,-1-1 0,22-42 47,0-1-31,22 1-16,-1 0 0,0 0 0,0 0 15,0-22-15,-21 22 0,21-21 0,1 21 16,-1-22-16,0 22 0,0 0 16,-21 0-16,21 0 0,0 21 15,-21 21 1,0 0-16,0 0 0,0 0 15,0 1-15,0 20 0,0-21 0,0 0 16,22 22-16,-22-22 0,21 0 16,-21 0-16,21 0 0,0-21 0,0 21 15,0-21-15,1 0 0,20 0 16,-21 0-16,21 0 0,-20 0 0,20 0 16,0-21-16,-21 21 0,22-21 15,-22 0-15,21 0 0,-21 0 0,1-1 16,-1 1-16,0-21 0,0 21 0,-21-22 15,0 1-15,0 21 0,0-21 16,0 20-16,0-20 0,0 21 0,0 0 16,0 42 15,0 0-31,0 0 0,0 22 16,0-22-16,0 21 0,0 0 15,0-20-15,0 20 0,0-21 0,0 21 16,0-20-16,0-1 0,0 0 15,0 0-15,0 0 0,21-21 16,0 0 0,1 0-16,-1 0 0,-21-21 15,21 21-15,0-21 0,0 0 0,0 0 16,1-1-16,-1 1 16,0 0-16,0-21 0,21 21 0,-20-1 15,20 1-15,-21 0 0,21-21 16,-20 42-16,20-21 0,-21-1 0,0 22 15,0 0-15,1 0 0,-1 0 0,-21 22 16,0-1-16,0 0 0,0 0 16,0 0-16,-21 0 0,-1 22 15,1-22-15,0-21 0,0 21 16,0 0-16,0 0 0,-22 1 16,43-1-16,21-21 31,1 0-31,-1-21 0,0-1 0,0 22 15,21-21-15,-20 0 16,-1 0-16,21 0 0,-21 0 0,0-1 16,22 1-16,-22-21 0,0 21 0,0 0 15,0-22-15,1 22 0,-22 0 16,0-21-16,0 20 0,0 1 16,0 42-1,0 1-15,0-1 0,-22 0 16,1 21-16,0-21 0,21 22 15,-21-1-15,21-21 0,-21 22 0,21-22 16,0 21-16,0-21 0,0 0 0,21 1 16,0-1-16,0 0 15,22-21-15,-22 0 0,21 0 0,0 0 16,1 0-16,-1 0 0,0 0 16,1 0-16,-22-21 0,21 0 0,1-1 15,-22 1-15,0 0 0,21 0 0,-21-21 16,1 20-16,-1-20 0,0 0 15,-21 21-15,0-22 0,21 1 0,-21 0 16,0-1-16,0 1 0,0-22 16,0 22-16,0 0 0,0-1 0,0 22 15,0-21-15,0 63 32,0 21-32,0 1 0,0-22 15,0 21-15,-21 1 0,21-1 16,0 0-16,0-21 0,0 22 0,0-1 15,0 0-15,0-20 0,0-1 0,0 21 16,0-21-16,0 0 0,0 1 16,0-1-16,0 0 0,21-21 15,0 0-15,0 0 16,1 0-16,-1 0 0,0 0 0,-21-21 16,21 0-16,0 21 0,0-22 0</inkml:trace>
  <inkml:trace contextRef="#ctx0" brushRef="#br0" timeOffset="42443.67">21294 11663 0,'0'0'0,"21"0"32,0 0-32,21 0 0,-21 0 0,22 0 15,-1 0-15,0 0 0,1 0 0,-1 0 16,0 0-16,1-21 0,-1 21 15,0 0-15,1 0 0,-22 0 0,21-21 16,-21 21-16,1 0 0,-1 0 16</inkml:trace>
  <inkml:trace contextRef="#ctx0" brushRef="#br0" timeOffset="43056.68">16214 12848 0,'21'0'0,"-21"-21"15,0 0 1,21 21-16,-21-21 16,0 0-16,0 42 31,0 0-31,0 0 15,0 21-15,0 1 0,0 20 0,21 1 16,-21-22-16,0 22 0,0-1 16,21-21-16,-21 22 0,0-1 15,0-20-15,0 20 0,0-20 0,0 20 16,0-21-16,0 1 0,0-1 16,0 0-16,0-20 0,0 20 0,0-21 15,0 0-15,0 0 16,21-21-16,1-21 15,-1 0-15,-21 0 0,21-21 16,-21 20-16,21-20 0</inkml:trace>
  <inkml:trace contextRef="#ctx0" brushRef="#br0" timeOffset="43364.5">16214 12975 0,'0'0'0,"-22"-42"0,22-22 0,0 22 16,-21 21-16,21-21 0,0 20 0,0-20 15,21 21-15,1 0 0,-1 0 0,21 21 16,0-22-16,1 22 0,-1 0 16,22 0-16,-22 0 0,21 0 0,-20 22 15,20-1-15,-20 21 0,-22-21 16,21 22-16,-21-1 0,-21 0 0,0 1 16,0-1-16,0 0 0,-21 1 15,0-22-15,0 21 0,-22 0 0,22-20 16,-21-1-16,0 0 0,-1 0 15,1 0-15,0 0 0,20 1 16,-20-22-16,21 21 0,0-21 0,0 0 16,21 21-16,-22-21 0,22 21 15,22-21 1,-1 0-16,21 0 0,-21 0 16,0 21-16,22-21 0</inkml:trace>
  <inkml:trace contextRef="#ctx0" brushRef="#br0" timeOffset="45438.83">16764 13631 0,'0'0'0,"0"22"0,0-1 0,21-21 31,0 0-15,0 0-16,1-21 0,-1-1 0,0 1 15,21 0-15,-21 0 0,22-21 16,-1 20-16,0 1 0,1-21 0,-1 0 15,0 20-15,-20-20 0,20 21 16,-21-21-16,0 20 0,-21 1 0,0 0 16,-42 21-1,21 0-15,0 0 0,-1 21 0,-20-21 16,21 21-16,0 1 0,0-1 16,-1 0-16,22 0 0,0 0 0,0 0 15,0 1-15,0-1 0,0 0 16,22 0-16,-1 0 0,0 0 15,0 22-15,0-22 0,0 0 0,1 0 16,-1 0-16,0 1 0,0-1 16,0 0-16,0 0 0,1-21 0,-22 21 15,21-21-15,0 0 0,0 0 16,0 0-16,0 0 16,1 0-16,-1 0 0,42-21 0,-20 0 15,-22 0-15,21 0 16,-21-1-16,22 1 0,-1 0 0,-21-21 15,0 21-15,22-22 0,-22 1 16,-21 21-16,0-22 0,21 22 0,-21 0 16,0 0-16,0 0 0,0 0 0,-21 21 15,0 0-15,-1 0 16,-20 21-16,21 0 16,0 0-16,0 21 0,-1-20 15,1-1-15,21 21 0,0-21 0,0 22 16,0-22-16,0 0 0,0 21 15,0-21-15,0 1 0,0-1 0,0 0 16,21-21-16,1 21 0,-1-21 16,0 0-16,0 0 0,21 0 15,-20 0-15,-1 0 0,21-21 0,-21 21 16,0-21-16,22 0 0,-22-1 16,21 1-16,-21 0 0,1-21 0,-1 21 15,0-1-15,0-20 0,0 21 16,0 0-16,-21 0 0,0-1 0,22 1 15,-22 42 17,0 1-32,0-1 0,-22 0 0,22 0 15,0 0-15,0 22 0,0-22 16,0 21-16,0-21 0,0 0 16,0 1-16,0 20 0,0-21 0,22 0 15,-1 0-15,0-21 16,0 0-16,21 0 0,-20 0 0,-1 0 15,21 0-15,-21 0 0,0 0 16,22-21-16,-22 0 0,0 0 0,0 0 16,0 0-16,1-1 0,-1 1 15,0-21-15,0 21 0,-21 0 0,0-22 16,0 22-16,0 0 0,21 0 16,-21 0-16,0 42 31,-21 0-31,21 0 15,0 0-15,-21 0 0,21 22 0,-21-22 16,21 21-16,0-21 0,0 22 16,0-22-16,0 0 0,0 0 0,0 0 15,0 1-15,21-22 0,0 21 16,0-21-16,22 0 0,-22 0 0,21 0 16,-21 0-16,22 0 0,-22-21 0,21-1 15,0 22-15,-20-21 0,20 0 16,-21-21-16,21 21 0,-20-1 0,-1-20 15,21 21-15,-21-21 0,0 20 16,1-20-16,-1 21 0,0 0 0,0 0 16,-21-1-16,21 22 15,-42 0 1,0 22-16,0 20 16,0-21-16,-1 0 15,22 0-15,-21 22 0,21-22 0,-21 0 16,21 21-16,0-20 0,0-1 15,0 0-15,0 0 0,0 0 16,21 0-16,0-21 0,1 0 0,-1 0 16,0 0-16,0 0 0,21 0 15,-20 0-15,-1 0 0,21-21 0,-21 0 16,22 0-16,-22 21 0,0-21 16,21 0-16,-21-1 0,1 1 15,-1 0-15,0 0 0,0 0 16,-21 0-16,0-1 0,21 1 0,-21 42 31,0 1-15,0-1-16,0 0 0,0 21 15,0-21-15,0 1 0,0-1 16,0 0-16,0 0 0,21 0 16,1 0-16,-1-21 0,0 0 15,0 0-15,21 0 0,-20 0 0,20 0 16,-21 0-16,21 0 0,-20-21 15,-1 21-15,21-21 0,-21 0 16,0 0-16,1 0 0,-1-1 0,-21 1 16,0-21-16,21 21 0,-21-22 15,0 22-15,0-21 0,0 21 0,0-22 16,-21 22-16,0-21 0,21 21 16,-22 0-16,1-1 0,0 22 0,0 0 15,0 0-15,0 0 0,-1 22 0,1-1 16,0 21-16,0-21 0,0 22 15,21-22-15,-21 21 0,21 0 0,0 1 16,0-1-16,0-21 0,0 22 16,0-22-16,0 0 0,21 0 0,0 0 15,0-21-15,0 0 16,0 21-16,1-21 0,20 0 0,-21 0 16,21 0-16,-20-21 0,20 0 0,-21 21 15,0-21-15,22 0 0,-22 0 16,21-1-16,-21 1 0,22-21 0,-22 21 15,0 0-15,0-22 0,0 22 16,0 0-16,1 0 0,-1 0 0,-21-1 16,0 1-16,0 0 0,21 21 15,-21 21 1,0 0-16,-21 1 16,0-1-16,21 0 0,0 0 15,0 21-15,-22-20 0,22-1 0,0 0 16,0 0-16,0 0 0,0 0 15,0 1-15,22-1 0,-1-21 0,0 0 16,21 21-16,-21-21 0,1 0 16,-1 0-16,21 0 0,-21 0 0,0-21 15,1 0-15,-1-1 0,0 1 0,0 0 16,21 0-16,-42 0 0,22-22 16,-1 22-16,0 0 0,0-21 0,0 21 15,0-1-15,-21-20 0,22 21 16,-1 0-16,-21 42 31,0 0-31,0 0 16,0 0-16,0 1 0,0-1 15,0 21-15,0-21 0,-21 0 0,21 1 16,-22-1-16,22 0 0,-21 0 0,21 0 16,0 0-16,-21-21 31,0 0-16,21-21 1,0 0-16,0 0 0,-21 21 16</inkml:trace>
  <inkml:trace contextRef="#ctx0" brushRef="#br0" timeOffset="45605.74">20087 13102 0,'0'0'0,"-21"0"0,0 0 16,0 0-16,-1 0 0,1 0 16,0 0-1,0 0 1,0 0-16,0 0 0,-1 0 0</inkml:trace>
  <inkml:trace contextRef="#ctx0" brushRef="#br0" timeOffset="47105.79">14224 14436 0,'0'0'0,"21"0"0,0 0 16,-21-21-16,21 21 16,-21-22-16,0 1 15,0 42 1,0 1-1,0 20-15,0 0 0,0 1 16,0-1-16,0 0 0,0 1 0,0-1 16,0 0-16,0 1 0,0-1 0,0 0 15,0 1-15,0-1 0,0-21 16,-21 21-16,21-20 0,0 20 0,-21-21 16,21 0-16,0 0 15,0-42 16,0 0-31,21 0 0,0 0 16,1-22-16,-22 22 0,21-21 16,0 21-16,0-22 0,0 1 0,0 21 15,1-21-15,-1 20 0,0 1 0,-21 0 16,21 21-16,0 0 16,-21 21-16,0 0 15,21 1-15,-21-1 0,0 0 16,22 0-16,-22 0 0,21 0 0,-21 1 15,21-1-15,0 0 0,0 0 16,0 0-16,1-21 0,-1 21 16,21-21-16,0 0 0,-20 0 0,20 0 15,-21 0-15,21 0 0,1 0 16,-22-21-16,21 21 0,-21-21 0,1 0 16,20 0-16,-21 0 0,0 21 15,-21-43-15,0 22 0,0 0 0,0 0 16,0-22-16,0 22 0,0-21 15,0 21-15,-21-22 0,0 22 0,0 0 16,0 0-16,-1 21 0,1 0 16,0 0-16,0 21 0,0 0 15,0 0-15,21 22 0,-22-22 16,1 21-16,21 1 0,-21-22 16,21 21-16,0-21 0,0 0 0,0 1 15,0-1-15,0 0 0,0 0 16,0 0-16,21-21 0,0 0 15,1 0-15,20 0 16,-21 0-16,0 0 0,0-21 0,1 0 16,-1 21-16,0-21 0,-21 0 0,21-1 15,0 1-15,0-21 0,1 21 16,-22 0-16,0-22 0,21 22 0,-21-21 16,0 21-16,0-1 0,0 1 15,0 42 16,0 1-31,0-1 0,0 21 0,0-21 16,0 22-16,0-22 0,0 21 16,0-21-16,0 22 0,21-22 0,0 0 15,-21 0-15,21 0 0,22 0 0,-22 1 16,0-22-16,21 0 0,-21 0 16,22 0-16,-22 0 0,21 0 0,-21 0 15,22-22-15,-22 1 0,21 0 16,-21 0-16,22 0 0,-22 0 0,0-1 15,0 1-15,0-21 0,-21 21 16,0 0-16,0-22 0,0 22 0,0-21 16,0 21-16,0-1 15,-21 22 1,0 0-16,0 22 0,21-1 16,-21 0-16,21 0 0,0 0 0,0 0 15,0 22-15,0-22 0,0 0 0,0 0 16,0 0-16,0 1 0,0-1 15,0 0-15,0 0 0,0 0 0,0 0 16,-21 1-16,-1-22 16,1 0-16,0 0 15,21-22 1,0 1-16,21 21 0</inkml:trace>
  <inkml:trace contextRef="#ctx0" brushRef="#br0" timeOffset="47661.16">16277 14415 0,'0'0'0,"0"-22"0,0 1 0,0 0 0,0 42 31,0 22-31,0-22 0,0 21 16,0 0-16,-21 1 0,0-22 0,21 42 15,-21-41-15,21 20 16,0 0-16,0 1 0,0-1 0,-22-21 0,22 21 15,0 1-15,0-22 16,0 21-16,0-21 0,0 1 0,0-1 16,0 0-16,0 0 0,0 0 15,0 0-15,22-21 16,-22-21 0,0 0-16,0 0 15,0 0-15,0 0 0,0-22 0,0 22 16,0 0-16,0-21 0,0 20 15,0-20-15,-22 0 0,1 21 0,21-22 16,-21-20-16,21 20 0,0 1 16,0 0-16,0-1 0,0 1 0,21 0 15,0-1-15,1 1 16,20 21-16,0 0 0,1 0 0,-1 21 16,21 0-16,-20 0 0,20 0 15,1 21-15,-22 0 0,22 21 0,-22 1 16,-21-22-16,21 21 0,-42 0 15,0 1-15,0-1 0,0-21 0,0 22 16,-21-22-16,0 0 0,-21 21 16,-1-42-16,1 21 0,0 1 0,-22-1 15,22-21-15,0 0 0,-1 21 0,1-21 16,21 0-16,0 0 16,42 0-1,0 0 1,21 0-16,-21 0 0,22 0 0,-1 0 15,-21 0-15,22 0 0</inkml:trace>
  <inkml:trace contextRef="#ctx0" brushRef="#br0" timeOffset="48060.93">16806 14923 0,'21'-22'31,"1"1"-31,-1 21 15,-21-21-15,21 21 0,0-21 0,0 0 16,0 21-16,1-21 0,-1 21 16,0 0-16,0 0 0,0 0 15,0 0-15,1 0 0,-22 21 16,0 0-16,0 0 0,21 0 16,-21 0-16,0 1 0,0-1 15,0 0-15,0 0 0,-21 0 0,21 0 16,-22 1-16,22-1 0,-21 0 15,21 0-15,0-42 32,0 0-17,0 0-15,21-1 16,1 1-16,-1 0 0,-21 0 16,21 0-16,0 0 0,0-1 0,0 1 15,1 0-15,-1 0 0,0 0 16,0 0-16,0-1 0,0 1 0,1 21 15,-1 0-15,0 0 0,0 0 0,0 0 16,0 21-16,1 1 16</inkml:trace>
  <inkml:trace contextRef="#ctx0" brushRef="#br0" timeOffset="49924.56">17526 14986 0,'21'0'0,"0"0"16,0 0-16,1 0 0,-1 0 15,0 0-15,0 0 0,0-21 16,0 0-16,1 21 0,-1-21 0,0-1 16,0 1-16,0 0 0,0 0 15,-21 0-15,22 0 0,-22-1 0,21 1 16,-21 0-16,0 0 16,-21 21-1,-1 0-15,1 21 0,0 0 16,0 0-16,0 1 15,0-1-15,-1 21 0,22-21 0,-21 0 16,0 1-16,21-1 0,-21 0 16,21 0-16,0 0 0,0 0 0,0 1 15,0-1-15,21 0 0,0 0 16,22-21-16,-22 21 0,21-21 0,-21 0 16,22 0-16,-1 0 0,-21 0 15,21 0-15,-20-21 0,20 21 0,-21-21 16,0 0-16,0 0 0,1-1 0,-1 1 15,0 0-15,0 0 0,0 0 16,0 0-16,1-1 0,-22 1 16,0 0-16,21 0 0,-21 0 15,21 0-15,-21 42 32,0 0-32,0 0 0,0 0 15,0 0-15,0 1 0,0-1 0,-21 0 16,21 0-16,0 0 0,0 0 15,0 1-15,0-1 0,0 0 16,0 0-16,21-21 0,0 0 16,0 0-16,0 0 0,1 0 15,41-21 1,-42 21-16,0-21 0,1 0 16,-1-1-16,0 1 0,0 0 15,0 0-15,-21 0 0,21 0 0,1-1 16,-22 1-16,0 0 0,0 0 0,21 0 15,0 0-15,-21 42 32,0 0-32,0 0 15,-21 0-15,0 0 0,21 22 0,-22-22 16,22 0-16,0 0 0,0 0 16,0 22-16,0-22 0,0 0 0,0 0 15,0 0-15,22 1 16,20-22-16,-21 0 0,0 0 15,22 0-15,-22 0 0,21 0 16,0 0-16,-20-22 0,-1 1 0,21 21 16,-21-21-16,0 0 0,1 0 15,20 0-15,-21-22 0,-21 22 0,21 0 16,0 0-16,1 0 0,-22-22 0,0 22 16,0 0-16,21 0 0,-21 0 15,0-1-15,0 44 31,0-1-31,0 0 0,0 0 0,-21 21 16,21-20-16,0-1 0,0 21 16,-22-21-16,22 0 0,0 22 15,0-22-15,0 0 0,0 0 0,0 0 16,0 1-16,22-22 16,-1 0-16,0 0 0,0 0 0,0 0 15,0 0-15,1-22 0,-1 22 16,0-21-16,0 0 0,0 0 0,0 0 15,1 0-15,20-1 0,-42 1 16,21 0-16,0 0 0,0 0 0,1 0 16,-22-1-16,21 1 15,-21 0-15,0 42 16,0 0 0,0 1-16,-21-1 15,-1 0-15,22 0 0,0 0 0,0 22 16,0-22-16,0 0 0,0 21 15,0-21-15,0 1 0,0-1 0,0 0 16,22-21-16,-1 21 0,0-21 16,0 0-16,0 0 0,22 0 0,-22 0 15,0 0-15,21 0 0,-21 0 16,1-21-16,20 0 0,-21 0 0,0-1 16,0 1-16,1 0 0,-1 0 15,0 0-15,0-22 0,-21 22 0,0 0 16,21-21-16,-21 21 0,0-22 15,0 22-15,0 0 0,-42-43 16,21 43-16,-22 21 0,22 0 16,-21 0-16,0 0 0,-1 0 15,1 21-15,21 1 0,-22-1 0,1 0 16,21 0-16,0 21 0,0-20 16,-1 20-16,22 0 0,0-21 0,0 22 15,0-1-15,22-21 0,-22 0 16,42 22-16,-21-22 0,21 0 0,-20-21 15,20 21-15,-21-21 0,21 0 16,1 0-16,-22 0 0,21 0 0,1 0 16,-22-21-16,21 21 0,-21-21 15,0 0-15,22 0 0,-22-1 16,0 1-16,0-21 0,22 21 0,-22 0 16,0-22-16,0 22 0,-21 0 15,21 0-15,0 0 0,-21-1 0,0 1 16,0 42-1,0 1 1,0-1-16,0 0 0,0 0 16,0 21-16,0-20 0,0-1 0,0 21 15,0-21-15,0 22 0,0-22 16,0 0-16,22 0 0,-1 21 0,0-42 16,0 22-16,0-1 0,0-21 15,1 0-15,-1 0 0,0 0 16,0 0-16,0 0 0,0 0 0,22 0 15,-22 0-15,0-21 0,0-1 16,0 1-16,1-21 0,-1 21 0,0 0 16,-21-22-16,21 22 0,0-21 15,0 21-15,1-1 0,-22-20 0,21 21 16,0 0-16,-21 0 16,0 42-1,0 0-15,0 0 16,0 0-16,0 22 0,0-22 15,0 0-15,0 21 0,0-21 16,0 1-16,0 20 0,0-21 16,0 0-16,0 0 0,0 1 0,0-1 15,0 0-15,0 0 16,21-42 31,-21 0-47,21 21 0,-21-21 15,0-1-15,0 1 0,0 0 0,0-21 16,0 21-16</inkml:trace>
  <inkml:trace contextRef="#ctx0" brushRef="#br0" timeOffset="50161.94">19240 14690 0,'0'0'0,"0"21"15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2T11:04:13.2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1228 0,'0'-21'0,"0"-1"15,0 1-15,0 0 0,0 0 16,0 0-16,0 0 16,0-1-1,0 1-15,0 0 16,0 0-16,0 0 16,-21 0-1,0 42 16,0 0-15,21 0-16,0 0 0,0 0 16,0 22-16,0-22 0,0 21 0,0-21 15,0 22-15,0-1 0,0-21 16,0 22-16,0-1 0,0 0 0,0 1 16,0 20-16,0-21 15,0 1-15,0 20 0,0-20 0,21-1 0,-21 0 16,0 1-16,0-1 15,21 0-15,-21 1 0,0-22 0,0 21 16,0-21-16,0 0 0,0 1 16,0-1-16,0 0 0,0 0 15,0 0-15,0 0 16,21-21 0,-21-21-1,0 0-15,0 0 16,0 0-16,0 0 0,0-1 15</inkml:trace>
  <inkml:trace contextRef="#ctx0" brushRef="#br0" timeOffset="1499.78">2095 974 0,'22'0'31,"-1"0"-15,0 0 0,0 0-16,21 0 0,-20 0 0,20 0 15,0 0-15,1 0 0,-1 0 16,21 0-16,-20 0 0,20 0 16,1 0-16,-1 0 0,1 0 15,20 0-15,-20 0 0,21 0 16,-1-21-16,1 21 0,0 0 15,20 0-15,-20 0 0,21 0 0,0-22 16,0 22-16,-1-21 0,1 21 16,0 0-16,0 0 0,21-21 0,0 21 15,-21 0-15,21 0 0,-21 0 16,-1-21-16,1 21 0,0 0 16,0 0-16,-21 0 0,20 0 0,1-21 15,0 21-15,0 0 0,0 0 16,-22-21-16,22 21 0,0 0 15,0 0-15,0-22 0,21 22 0,-21 0 16,-1 0-16,22 0 16,-21 0-16,-21-21 0,21 21 0,-22 0 15,1 0-15,0 0 0,-1 0 16,1 0-16,0 0 0,-1 0 0,-20-21 16,21 21-16,-1 0 0,-20 0 15,20 0-15,-20 0 0,-1-21 0,1 21 16,-22 0-16,22 0 0,-22 0 15,0 0-15,1-21 0,-22 21 0,21 0 16,1 0-16,-22 0 0,0 0 16,0 0-16,0 0 0,0 0 0,1 0 15,-22 21 48,0 0-48,0 0-15,21 0 0,-21 1 16,0-1-16,0 21 0,0-21 16,0 22-16,0-1 0,0-21 0,0 21 15,0 1-15,0-22 0,0 21 16,0 1-16,0-22 0,0 21 16,0 0-16,0-20 0,0 20 0,0 0 15,0-21-15,0 22 0,0-22 0,-21 21 16,21-21-16,0 22 15,0-22-15,0 21 0,0-21 0,0 22 16,0-22-16,-22 0 0,22 0 16,0 0-16,-21 1 0,21-1 0,0 0 15,0 0-15,-21 0 16,21 0-16,-21-21 0,21 22 0,-21-22 16,21 21-16,-21-21 0,-1 0 15,1 21-15,0-21 0,0 0 16,-21 0-16,20 0 0,-20 21 0,0-21 15,-1 0-15,1 0 16,0 0-16,-22 0 0,1 0 0,-1 0 16,1 0-16,-1 0 0,-20 0 15,20 0-15,1 0 0,-22 0 0,21 0 16,-20 0-16,-1 0 0,0 0 16,1 0-16,-1 0 0,-21 0 0,22 0 15,-22 0-15,21 0 0,-21 0 16,22 0-16,-1 0 0,-21 0 0,21 0 15,1 0-15,-22 0 0,21 0 0,1 0 16,-22 0-16,21-21 0,-21 21 16,0 0-16,22 0 0,-22 0 15,0 0-15,0 0 0,0 0 16,1 0-16,-1 0 0,0 0 0,0 21 16,21-21-16,1 0 0,20 0 15,-20 0-15,20 0 0,1 0 0,-1 0 16,1 0-16,-1 0 0,22 0 15,-22 0-15,-20 0 0,20 0 0,1 0 16,-1 0-16,1 0 0,-1 21 16,1-21-16,-1 0 0,1 0 0,20 0 15,-20 0-15,20 0 0,1 0 16,0 0-16,-1 0 0,1 0 16,0 0-16,-1 0 0,1 0 15,0 0-15,-1 0 0,-20 21 0,21-21 16,-22 0-16,22 0 0,-22 0 15,22 0-15,0 0 0,-1 22 16,1-22-16,0 0 0,20 0 0,1 0 16,0 0-16,0 0 0,0 0 15,0 0-15,-1 0 32,1 0-17,21-22 1</inkml:trace>
  <inkml:trace contextRef="#ctx0" brushRef="#br0" timeOffset="1936.07">3492 1016 0,'0'0'0,"0"-21"0,0 42 47,0 0-47,0 0 15,0 22-15,0-22 0,0 21 0,0 1 16,0-1-16,0 0 0,0 22 16,0-22-16,0 22 0,0-22 0,0 21 15,22-20-15,-22 20 0,0-20 16,0 20-16,0-21 0,0 1 0,0-1 16,0-21-16,0 22 15,0-22-15,0 0 0,0 0 0,0 0 0,0 0 16,0-42 31,0 0-47,0 0 0,21 0 15,0 0-15,0-22 0</inkml:trace>
  <inkml:trace contextRef="#ctx0" brushRef="#br0" timeOffset="2287.15">4657 974 0,'0'0'0,"0"-21"15,0 42 16,0 0-31,0 0 16,0 0-16,0 22 0,0-1 16,0 0-16,0 1 0,0-1 15,0 0-15,0 1 0,0-1 0,0 21 16,0-20-16,0 20 0,0-20 16,0-1-16,0 0 0,0 1 15,0-1-15,0 0 0,0-21 0,0 22 16,21-22-16,-21 0 0,0 0 15,21 0-15,0-21 16</inkml:trace>
  <inkml:trace contextRef="#ctx0" brushRef="#br0" timeOffset="2679.92">5884 995 0,'0'42'0,"0"-84"0,0 148 16,0-64-16,0 22 0,0-22 15,0 21-15,0-20 0,0 20 0,0-20 16,0 20-16,0-21 0,0 1 16,0-1-16,0 22 0,0-43 0,0 21 15,0 0-15,0-20 0,0-1 16,0 0-16,0 0 0,0 0 0,21-21 31,1 0-31,-1 0 16,-21-21-16,21 0 15,0 0-15,0-22 0</inkml:trace>
  <inkml:trace contextRef="#ctx0" brushRef="#br0" timeOffset="3027.97">6964 910 0,'0'0'0,"0"43"0,0-22 15,0 0-15,0 21 0,0 1 0,0-1 16,0 0-16,0 1 0,0-1 16,0 0-16,0 1 0,0 20 0,0-21 15,0 1-15,0-1 0,0 0 16,0 1-16,0-1 0,0-21 0,0 22 16,0-1-16,0-21 0,0 0 15,0 0-15,0 1 0,0-1 0,0 0 16,0 0-1,0 0-15</inkml:trace>
  <inkml:trace contextRef="#ctx0" brushRef="#br0" timeOffset="4388.71">2413 2688 0,'0'0'0,"0"-21"0,0 0 15,0 0-15,0 0 0,0-1 0,0 1 32,0 42-1,0 1-31,0 20 16,0-21-16,0 21 0,0-20 0,0 20 15,0 0-15,0 1 0,0-1 16,21 0-16,-21-21 0,21 22 0,0-22 15,1 21-15,-1-21 0,21 1 16,-21 20-16,22-21 0,-1 0 16,-21-21-16,21 21 0,1-21 0,-1 0 15,22 0-15,-22 0 0,0 0 16,1-21-16,20 21 0,1-21 16,-1 0-16,1 0 0,-1-22 15,1 22-15,-1 0 0,22 0 0,-22-21 16,22 20-16,0 1 0,-22-21 15,22 21-15,-22 0 0,1-22 0,20 22 16,-20 0-16,21 0 0,-1 0 0,1-1 16,0 1-16,-1 0 0,1 0 15,0 0-15,-1 21 0,1 0 16,0 0-16,-1 0 0,-20 0 0,-1 0 16,22 0-16,-22 21 0,1-21 0,-1 21 15,1 0-15,-22 0 0,22 1 16,-1-1-16,-20 0 0,-1 0 15,0 21-15,1-20 0,-1-1 16,0 0-16,1 0 0,-22 21 0,0-20 16,21-1-16,-21 0 0,1 0 15,-1 0-15,-21 0 0,21 1 0,-21-1 16,21 0-16,-21 0 0,21-21 16,-21 21-16,0 0 0,0-42 62,0 0-62,0 0 16,0 0-16,0 0 0,0-1 0,0 1 15,0 0-15,0-21 0,21 21 16,1-22-16,-1 22 0,0 0 0,21-21 16,-21 20-16,22 1 0,-1 0 15,0 0-15,1 0 0,-1 0 0,0 21 16,1 0-16,-1 0 0,22 0 15,-22 0-15,0 0 0,22 0 0,-22 21 16,22 0-16,-22 0 0,0 0 0,22 0 16,-43 22-16,21-22 15,1 0-15,-22 0 0,0 0 0,21 22 16,-21-22-16,85 21 16,-63-21-16,-22 1 0,21-22 15,-21 0-15,22 0 0,-22 0 0,21 0 16,-21 0-16,22 0 0,-22 0 15,21-22-15,-21 1 0,22 21 0,-22-21 16,21 0-16,-21 0 0,22 0 16,-22-1-16,0 1 0,0 0 0,0 0 15,0 0-15,1 0 0,-1-1 16,0 1-16,0 0 0,-21 0 16,0 0-1,0 0-15,0-1 16,0 1-1,0 0-15,21 0 0</inkml:trace>
  <inkml:trace contextRef="#ctx0" brushRef="#br0" timeOffset="5099.97">9885 2265 0,'0'0'0,"21"-21"0,0 21 15,0-21-15,-21-1 0,0 1 16,21 21-16,-21-21 0,0 0 0,-21 21 31,0 0-31,0 0 0,0 0 16,0 0-16,-1 21 0,1 0 15,0 22-15,0-22 0,0 21 0,0 0 16,-1 1-16,22-1 0,-21 22 0,21-22 16,-21 0-16,21 1 15,0-1-15,0 0 0,0-21 0,0 22 0,21-22 16,0 0-16,1-21 15,20 21-15,0 0 0,1-21 0,-1 0 16,0 0-16,1 0 0,-1 0 0,0-21 16,22 0-16,-22 21 0,0-21 15,1-21-15,-1 20 0,-21 1 0,0-21 16,1 0-16,-1-1 0,-21 1 16,0 0-16,0-1 0,0-20 0,0 20 15,-21 22-15,-1-21 0,1 0 16,-21 20-16,21 1 0,0 0 15,-22 0-15,22 21 0,-21 0 0,21 0 16,-22 0-16,22 0 0,0 21 16,0 0-16,0 0 0,21 1 0,0-1 15,-22 0-15,22 0 0,-21 21 16,21-20-16,0-1 0,0 0 0,0 0 16,0 0-16,21 0 0,1-21 15,-1 0-15</inkml:trace>
  <inkml:trace contextRef="#ctx0" brushRef="#br0" timeOffset="6132.38">10858 1863 0,'0'0'0,"0"-21"15,0-22-15,0 64 31,0 1-31,0-1 16,-21 21-16,0-21 0,21 22 16,0-1-16,-21 0 0,0 22 0,21-22 15,-21 0-15,21 22 0,0-22 16,-22 22-16,22-22 0,-21 22 0,21-22 16,0 21-16,0-20 0,0-22 15,0 21-15,0 1 0,0-22 16,0 0-16,0 0 0,0 0 0,0 0 15,0-42 17,0 0-32,0 0 0,0 0 15,0 0-15,0-1 0,0-20 16,21 0-16,1 21 0,-1-22 0,0 1 16,0 21-16,0-22 0,0 22 15,22 0-15,-1 0 0,-21 0 0,22 0 16,-1 21-16,0 0 0,1 0 15,-1 0-15,-21 0 0,21 21 16,-20-21-16,-1 42 0,0-21 0,0 0 16,0 22-16,-21-22 0,0 21 15,0-21-15,0 22 0,0-22 0,0 0 16,-21 21-16,-21-20 0,21-1 16,-1 0-16,-20 0 0,21 0 0,-21-21 15,-1 21-15,1-21 0,21 0 16,-22 0-16,1 0 0,21 0 0,0 0 15,0 0-15,-1 0 0,44-21 47,-1 21-47,0 0 0,21 0 16,-21 0-16,1 0 0,20 0 16,0 0-16,-21 0 0,22-21 0,-1 21 15,0 0-15,1-21 0,-22 21 16,21 0-16,1-21 0,-1 0 0,0-1 15,1 22-15,-22-21 0,21 0 16,-21-21-16,0 21 0,1-1 0,-1 1 16,0 0-16,-21-21 0,0 21 15,21 21-15,-21-22 0,0 1 0,0 0 16,-21 21 15,21 21-31,0 0 16,-21 1-16,21-1 0,-21 21 15,21 0-15,-22-20 0,22 20 0,0 0 16,-21 1-16,21 20 0,0-21 16,0 1-16,0-1 0,0 22 0,0-22 15,0 0-15,0 22 0,0-22 0,0 22 16,0-1-16,0-21 0,0 22 16,0-22-16,0 22 0,0-22 0,0 0 15,0 1-15,-21-1 0,21-21 16,-21 22-16,21-22 0,-21 0 0,21 0 15,-21 0-15,-1-21 0,1 0 32,0 0-32,21-21 15,0 0-15,0 0 0,0 0 16,0-1-16,0 1 0,0 0 16,0 0-16,0 0 0,0-22 0,0 22 15,0-21-15,0 21 0,21-22 0,-21 1 16,21 0-16,-21-1 0,0 1 15,22 0-15</inkml:trace>
  <inkml:trace contextRef="#ctx0" brushRef="#br0" timeOffset="6360.06">11493 2096 0,'0'0'0,"-21"-22"0,21 44 63,0-1-47,0 0-16,21-21 0,-21 21 0,22 0 15,-1 0 1</inkml:trace>
  <inkml:trace contextRef="#ctx0" brushRef="#br0" timeOffset="6751.84">11663 2667 0,'0'0'0,"21"0"15,0 0 1,0 0-16,0 0 0,1-21 0,-1 21 15,0-21-15,0 0 16,0-1-16,22 1 0,-22 0 0,0 0 16,0 0-16,0-22 0,0 22 15,1 0-15,-22 0 0,0 0 0,0 0 16,0-1-16,0 1 0,-22 21 16,1 0-16,0 0 15,0 0-15,0 21 0,-22 1 0,22-1 16,0 0-16,0 0 0,0 21 15,0-20-15,-1 20 0,1 0 0,0 1 16,0-22-16,21 21 0,-21 0 16,21-20-16,0-1 0,0 21 15,0-21-15,0 0 0,0 1 0,21-22 16,0 21-16,0-21 0,0 0 16,22 0-16,-22 0 0,21 0 0,-21 0 15,22 0-15,-1 0 0,-21 0 16,22-21-16,-1 21 0,0-22 0,1 1 15</inkml:trace>
  <inkml:trace contextRef="#ctx0" brushRef="#br0" timeOffset="7348.5">12509 2413 0,'0'0'16,"0"-21"-16,22-43 16,-22 43-16,0 0 0,-22 21 31,1 0-31,0 21 0,0 0 15,0 1-15,0-1 0,-1 0 16,1 21-16,0 1 0,0-1 0,21-21 16,-21 21-16,0 1 0,21-1 15,0-21-15,0 22 0,0-22 0,0 21 16,0-21-16,0 0 0,21 1 0,0-1 16,0 0-16,0-21 0,0 21 15,22-21-15,-22 0 0,21 0 0,1 0 16,-22 0-16,21 0 0,-21 0 15,22 0-15,-1-21 0,-21 0 16,21 0-16,-20-1 0,20-20 0,0-21 16,-21 20-16,1-20 0,20-1 15,-21 1-15,43-128 16,-43 128-16,-21 20 0,0 1 16,21 0-16,-21-1 0,0 22 0,0-21 15,0 21-15,0 0 0,-21 42 31,0 0-15,-1 21-16,22-21 0,-21 22 16,0-1-16,21 0 0,-21 1 0,21-1 15,-21 0-15,21 22 16,-21-22-16,21 1 0,0 20 0,0-21 16,0 1-16,0-1 0,0-21 15,21 22-15,0-1 0,0-21 0,0 0 16,0 0-16,22 1 0,-22-1 0,0-21 15,21 21-15,-20-21 0,20 0 16,-21 0-16,21 0 0,-20 0 0,-1 0 16,21 0-16,-21-21 0,0 21 15,22-21-15,-22-1 0,0 1 0,0 0 16,0 0-16,1 0 0,-22 0 0,0-1 16,0 1-16,0 0 0,0-21 15</inkml:trace>
  <inkml:trace contextRef="#ctx0" brushRef="#br0" timeOffset="7628.12">12954 2371 0,'0'0'16,"-21"-21"-16,0 21 0,-1 0 0,1 0 16,21-22-1,21 22-15,1 0 0,20 0 16,-21-21-16,21 21 0,22 0 0,-22-21 0,22 21 15,-1 0-15,1 0 16,-22-21-16,22 21 0,-1 0 0,-21 0 16,1 0-16,-1 0 0,0 0 15,-20 0-15,20 0 0,-21 0 0,0 0 16,-21 21 15,-21-21-15,0 0-16,0 21 0,-22-21 15</inkml:trace>
  <inkml:trace contextRef="#ctx0" brushRef="#br0" timeOffset="9599.87">3006 5419 0,'0'-21'94,"0"-1"-94,0 1 16,0 0-1,0 0-15,0 0 16,0 0-16,0-1 16,0 1-16,0 0 15,0 0-15,0 0 0,0 0 16,0-1-16,0 1 16,0 0-1,0 0-15,0 0 31,0 0 1,0-1 374,0 1-375,0 0 0,0 42 48,0 0-79,0 1 15,0-1-15,0 0 0,0 0 0,0 21 16,0-20-16,0 20 15,0 0-15,0-21 0,0 22 0,0-1 16,0 0-16,0-20 0,0 20 16,0 0-16,0 1 0,0-1 0,-22 0 15,22-21-15,0 22 0,-21-1 16,21-21-16,0 22 0,0-22 0,0 0 16,0 0-16,0 0 0,0 0 15,-21 1-15,21-1 0,0 0 0,0 0 16,0 0-1,0-42 48,0 0-63,0 0 16,0 0-16,0-1 15,0 1-15</inkml:trace>
  <inkml:trace contextRef="#ctx0" brushRef="#br0" timeOffset="11028.28">3577 5525 0,'0'21'47,"0"0"-32,0 0-15,0 0 16,0 0-16,0 1 16,0-1-16,0 0 15,21-21 17,0 0-32,1 0 0,-1-21 15,0 0-15,0-1 16,-21 1-16,0 0 15,0 0-15,0 0 16,0 0-16,0-1 16,-21 22-16,0 0 15,0 0-15,-1 0 0,1 0 32,21 22-32,-21-1 0,21 0 15,0 0-15,0 0 16,0 0-16,21-21 15,0 0-15,1 0 16,-1 0-16,0 0 16,0 0-1,-21-21-15,21 0 0,-21 0 16,0 0-16,0 0 16,0-1-1,-21 22-15,0-21 16,0 21-1,0 0-15,-1 0 16,22 21-16,0 1 0,0-1 16,0 0-16,0 0 15,0 0-15,0 0 16,0 1 0,0-1 15</inkml:trace>
  <inkml:trace contextRef="#ctx0" brushRef="#br0" timeOffset="12897.08">4889 5376 0,'22'0'0,"-1"-21"16,0 21-16,0-21 0,0 0 15,0 0-15,-21 0 16,22-1-16,-22 1 0,0 0 15,0 0-15,0 0 0,0 0 16,0-1-16,0 1 0,0 0 0,-22 0 16,1 21-16,21-21 0,-21 0 15,0 21-15,-21 0 0,20 0 0,1 0 16,0 0-16,0 21 0,-21 0 16,20 0-16,-20 0 0,21 22 0,0-1 15,-22 0-15,22 1 16,0-1-16,0 21 0,0-20 0,21-1 15,0 0-15,0 1 0,0-22 16,0 21-16,0-21 0,0 1 0,21-1 16,0 0-16,21 0 0,-20-21 15,-1 0-15,21 0 0,-21 0 0,22-21 16,-1 0-16,0 0 0,-21-1 0,22 1 16,-22 0-16,21 0 0,-21 0 15,22-22-15,-22 22 0,0 0 0,-21 0 16,21 0-16,-21-22 0,21 22 15,-21 0-15,0 0 0,0 0 0,0 0 16,0-1 0,0 44 15,0-1-31,0 0 0,0 0 16,0 0-16,0 22 0,0-1 0,0 0 15,0 1-15,0-1 0,0 21 16,0-20-16,0 20 0,0-20 0,0 20 15,0-21-15,0 1 0,0 20 16,22-20-16,-1-1 0,-21 21 0,0-20 16,21-1-16,-21 22 0,21-22 15,-21 21-15,0-20 0,0-1 0,0 0 16,0 1-16,0-1 0,0-21 16,0 0-16,-21 1 0,0-22 15,0 0-15,-1 0 0,1 0 0,0 0 16,0 0-16,0 0 0,0-22 0,-1-20 15,1 21-15,0-21 0,-21-1 16,21 1-16,-1 0 0,22-22 0,0 22 16,0-1-16,0-20 0,0 21 15,0-22-15,0 22 0,0-1 0,22 1 16,-1 0-16,0-1 0,0 1 16,0 21-16,0-21 0,22-1 0,-22 22 15,0-21-15,21 21 0,-20-22 0,-1 22 16,21-21-16,-21 21 15,22-43-15,-22 43 0,0 0 16,0 0-16</inkml:trace>
  <inkml:trace contextRef="#ctx0" brushRef="#br0" timeOffset="13559.97">5440 5398 0,'21'0'0,"-21"21"0,21-21 15,0 0-15,0 0 16,1 0-16,-1 0 16,0 0-16,0-21 0,0-1 15,0 22-15,1-21 0,-1 0 16,0 0-16,-21 0 0,0 0 0,21-1 16,-21 1-16,0 0 15,0 0-15,0 0 0,0 0 0,-21 21 16,0 0-16,0 0 0,-1 0 15,1 0-15,0 21 0,0 0 16,-21 0-16,20 0 0,1 22 0,0-1 16,0-21-16,21 21 0,0 1 15,-21-1-15,21 0 0,0-20 16,0 20-16,0 0 0,0-21 0,21 1 16,0-1-16,0 0 0,0 0 15,1-21-15,20 0 0,-21 0 16,21 0-16,1 0 0,-1 0 0,0-21 15,1 0-15,-1 0 0,-21-1 0,22 1 16,-1 0-16,-21-21 0,21 21 16,-20-22-16,-1 1 0,21 0 0,-21-1 15,-21 1-15,21-22 0,1 22 16,-22-21-16,0-1 0,0 22 0,0-22 16,0 1-16,0 20 0,0 1 15,0 21-15,0 0 0,0 0 16,0-1-16,0 1 0,0 42 15,0 1 1,0 20-16,0 0 0,-22 1 0,1-1 16,21 0-16,-21 22 0,21-22 15,0 22-15,0-22 0,0 21 0,0-20 16,0 20-16,0-20 0,0-1 16,0 0-16,0 1 0,0-1 0,0-21 15,21 0-15,0 0 0,-21 1 0,22-1 16,-1 0-16,0-21 0,0 0 15,0 0-15,0 0 0,1 0 16,-1 0-16,-21-21 0,21 0 16,0-1-16,0 1 0,0 0 15,-21 0-15,0-21 0,22 20 0</inkml:trace>
  <inkml:trace contextRef="#ctx0" brushRef="#br0" timeOffset="13811.82">6181 5122 0,'0'0'0,"21"0"31,0 0-15,21 0-16,1-21 0,-22 21 0,21-21 16,0 21-16,22-21 0,-22 21 15,22-21-15,-22 0 0,22 21 0,-22-22 16,0 1-16,1 21 0,-1 0 15,-21-21-15,0 21 0,-42 0 32,0 0-32,-21 21 15,20 0-15,-20 1 0,0-1 0</inkml:trace>
  <inkml:trace contextRef="#ctx0" brushRef="#br0" timeOffset="14679.62">2625 7260 0,'0'0'0,"21"-42"16,-21 21-16,0 0 15,0-1-15,0 1 0,0 0 16,0 0-16,21 0 15,0 0-15,0 21 0,0-22 0,1 1 16,-1 21-16,0 0 0,0-21 16,0 21-16,0 0 0,1 0 0,-1 0 15,0 21-15,0-21 0,0 21 16,0 1-16,1 20 0,-22 0 0,0-21 16,0 43-16,0-22 15,0 1-15,0 20 0,0-21 0,-22 1 16,1 20-16,-21-20 0,21-1 15,-22 0-15,1 1 0,0-1 0,-1 0 16,1-21-16,0 1 0,21-1 16,-22 0-16,22 0 0,0-21 0,0 0 15,0 0-15,-1 0 16,1-21-16,0 0 0,21 0 0,0-1 16,-21 1-16,21-21 0,-21 21 15,21-22-15,0 1 0,0 21 0,0-21 16,0 20-16,0-20 0,0 21 15,0 0-15,0 0 0,21 21 16,0 0-16,0 21 16,0 0-16,1 0 15,-1 0-15,0 22 0,-21-22 0,21 21 16,-21-21-16,21 22 0,-21-22 16,0 21-16,21-21 0,-21 0 0,22 22 15,-22-22-15,21-21 0,-21 21 16,0 0-16,21 0 15,0-21 1,0 0-16,-21-21 0,21 21 16,1-21-16,-22 0 0,21 0 15,0 0-15</inkml:trace>
  <inkml:trace contextRef="#ctx0" brushRef="#br0" timeOffset="14868.49">3027 7620 0,'0'21'47,"21"-21"-31,0 0-1,0 0 1,0 0-16</inkml:trace>
  <inkml:trace contextRef="#ctx0" brushRef="#br0" timeOffset="15964.34">3958 7726 0,'0'21'16,"21"-21"-1,0-21-15,1 21 16,-1-21-16,0 0 0,0 21 16,0-22-16,22-20 0,20 0 15,-42-1-15,22 22 0,-1-21 16,-21 0-16,21-1 0,1 1 0,-22 0 15,0-1-15,0 1 0,0 0 0,-21-1 16,0 1-16,0 0 0,0-1 16,0 22-16,-21-21 0,0 21 0,0-1 15,0 1-15,0 0 0,-1 21 16,1 0-16,0 0 0,0 0 16,0 21-16,0 0 15,21 22-15,-22-1 0,22 0 0,-21 22 16,21-1-16,-21 1 0,21 21 0,0-1 15,0-20-15,-21 20 0,21 1 16,-21 0-16,21-1 0,0 1 0,0 0 16,-21-1-16,21 1 0,0 0 15,-22-1-15,22 1 0,0 0 0,0-1 16,0 1-16,0 0 0,0-22 0,0 1 16,22-1-16,-1-20 15,-21 20-15,21-42 0,0 22 0,0-22 0,-21 0 16,21-21-16,1 0 0,-1 0 15,21-21-15,-21 21 0,0-43 16,22 22-16,-22-21 0,21 0 0,1-22 16,-22 22-16,21-22 0,-21 1 0,0-1 15,1 1-15,-1-22 0,-21 22 16,0-1-16,0-21 0,0 22 0,-21-1 16,-22 1-16,1-1 0,0 1 0,-1 21 15,-20-1-15,20 1 0,-20 21 16,21 0-16,-1-1 0,1 22 15,0 0-15,20 0 0,1 0 0,0 0 0,42 0 32,0 0-17,22-21-15,-22 21 0,0-21 16,21 0-16,1 21 0,-1-21 0,0 0 16,1-1-16,-1 1 0,0-21 0,1 21 15,-1-22-15,0 22 0,1-21 16,-1 0-16,0-1 0,-20 22 0,-1-21 15,0 21-15,0-22 0,-21 22 16,0 0-16,0 0 0,0 0 16,-21 42-1,0-21 1,0 21-16,-1 21 0,22-21 0,-21 22 16,21-1-16,-21-21 0,21 22 15,0-1-15,0 0 0,0 1 0,0-22 16,0 0-16,0 21 0,21-21 0,0 1 15,1-22-15,-1 21 0,0-21 16,0 0-16,0 0 0,22 0 0,-22 0 16,0 0-16,21 0 0,-21-21 0,1-1 15,20 1-15,-21 0 0,0 0 16,-21 0-16,0 0 0,0-22 0,0 22 16,0-21-16,0 21 0,0-22 15,-21 22-15,0 0 0,0 0 16,0 0-16,-22-1 0,22 22 0,0 0 15,-21 0-15,20 0 0,-20 0 16,21 22-16,0-1 0,0 0 0,-1-21 16,22 21-16,0 0 0,0 0 15,0 1-15,0-1 0,0 0 16,22-21-16,-1 0 0,21 0 0,-21 0 16,0 0-16</inkml:trace>
  <inkml:trace contextRef="#ctx0" brushRef="#br0" timeOffset="16375.1">5186 7408 0,'0'0'0,"-21"0"0,21-21 0,0 0 0,-22 21 16,22-21-16,0 0 0,0 0 16,0-1-16,22 22 0,-22-21 15,21 0-15,0 21 0,0 0 0,0 0 16,22 0-16,-22 0 0,0 0 15,21 21-15,-21 0 0,1 1 0,-1-1 16,0 21-16,0-21 0,0 0 0,0 22 16,-21-1-16,0-21 0,0 0 15,0 22-15,0-22 0,0 0 0,0 0 16,0 0-16,0 1 0,-21-22 16,0 21-16,0-21 15,0 0-15,21-21 16,0-1-16,0 1 0,-21 0 15,21 0-15,0 0 0,0 0 16,0-22-16,0 22 0,0-21 0,0 21 16,0-22-16,0 1 0,21 0 15,-21 20-15,0 1 0,0-21 16,21 21-16,0 0 0,-21-1 0,21 22 16,0 0-16,1 0 15,-1 0-15,0 0 16,0 0-16</inkml:trace>
  <inkml:trace contextRef="#ctx0" brushRef="#br0" timeOffset="16775.87">5990 7557 0,'21'0'0,"0"0"16,1 0 0,-22-22-16,21 22 0,0-21 15,-21 0-15,21 0 0,0 0 0,0 0 16,1-1-16,-1 1 0,0-21 16,-21 21-16,21 0 0,0-22 0,-21 22 15,0-21-15,0 21 0,0-1 0,0 1 16,-21 21-1,0 0-15,-21 0 0,20 0 16,1 43-16,-21-22 0,21 0 16,0 21-16,-1 1 0,1-1 15,0-21-15,0 21 0,21 1 0,-21-1 16,21-21-16,0 22 0,0-22 16,0 0-16,0 21 0,21-21 0,0-21 15,0 22-15,0-1 0,1-21 0,20 0 16,-21 0-16,21 0 0,1 0 15,-22 0-15,21 0 0,1 0 0,-1-21 16,0-1-16,1 1 0</inkml:trace>
  <inkml:trace contextRef="#ctx0" brushRef="#br0" timeOffset="17227.61">6900 7260 0,'0'0'0,"0"-21"0,0-21 15,0 21-15,-21-1 16,0 1-16,0 21 0,0 0 0,-1 0 15,1 0-15,0 0 0,-21 21 16,21 1-16,-1-1 0,1 0 0,0 0 16,-21 21-16,21-20 0,-1 20 0,1 0 15,21 1-15,-21-1 0,21-21 16,-21 21-16,21-20 0,0 20 0,0-21 16,0 0-16,0 0 0,21 1 0,0-1 15,0-21-15,1 0 0,-1 0 16,0 0-16,21 0 0,-21 0 0,1 0 15,20-21-15,-21-1 0,0 22 16,22-21-16,-22 0 0,0-21 16,-21 21-16,21-1 0,-21-20 0,21 0 15,-21-1-15,0 1 0,0 0 0,0-1 16,0 1-16,0 21 0,0 0 16,0 0-16,0-1 0,0 1 0,-21 21 15,0 21 1,21 1-16,0-1 0,0 0 0,-21 21 15,21 1-15,-21-22 0,21 21 0,0 0 16,0 1-16,0-22 0,0 21 16,0 1-16,0-22 0,0 0 0,0 0 15,21 0-15,0 0 0,0-21 16,0 22-16,22-22 16,-22 0-16,0 0 0,21 0 0,-21-22 15,22 1-15,-1 0 0</inkml:trace>
  <inkml:trace contextRef="#ctx0" brushRef="#br0" timeOffset="17491.46">7514 7218 0,'0'0'0,"0"-42"0,0 20 15,0 1-15,-21 0 16,0 21-16,0 0 0,-1 0 0,1 0 16,0 0-16,0 21 15,0 0-15,21 1 0,-21 20 16,-1-21-16,22 21 0,0 1 0,0-22 15,0 21-15,0 1 0,0-22 16,0 21-16,0 0 0,0-20 0,0-1 16,22 0-16,-1 0 0,0 0 0,0 0 15,21-21-15,-20 0 0,-1 0 16,21 0-16,-21 0 0,22 0 0,-22 0 16,21 0-16,-21-21 0,22 0 0,-1 0 15,-21 0-15,21-22 0,-20 1 16</inkml:trace>
  <inkml:trace contextRef="#ctx0" brushRef="#br0" timeOffset="17959.53">8022 6752 0,'0'0'0,"0"-148"15,0 127 1,0 0-16,0 0 0,0-1 0,-21 22 16,21 22-16,-21-22 15,21 42-15,-21-21 0,21 21 16,0 1-16,0-1 0,0 22 0,0-22 15,0 21-15,0-20 0,0 20 16,0 1-16,0-22 0,0 22 0,0-22 16,0 21-16,0-20 0,0-1 0,0 0 15,0 1-15,0-22 0,0 0 16,0 21-16,0-20 0,0-1 16,0-42 15,0-1-16,0 1-15,0 0 0,0-21 0,0-1 16,0 1-16,21 0 0,0-1 16,21 1-16,-21 0 0,22-1 0,-22 1 15,21 0-15,1 21 0,-1-1 16,-21 1-16,21 21 0,1 0 0,-22 0 16,21 0-16,-21 21 0,1 1 0,-1 20 15,0-21-15,-21 21 16,0 1-16,0-1 0,0 0 0,0 1 15,0-22-15,0 21 0,0 1 0,0-22 16,-21 21-16,0-21 0,21 0 16,-22 1-16,22-1 0,0 0 0,-21 0 15,21 0-15,-21-21 16,0 21-16,0-21 16,0 0-16</inkml:trace>
  <inkml:trace contextRef="#ctx0" brushRef="#br0" timeOffset="19148.41">2244 9377 0,'0'0'0,"0"-21"15,0 0-15,0-1 16,21 1 0,0 0-16,0 21 0,0-21 0,0 21 15,22-21-15,-22 21 16,21 0-16,-21 0 0,22 0 0,-22 0 16,21 0-16,-21 0 0,22 21 15,-22 0-15,0 0 0,-21 0 0,0 1 16,0-1-16,0 21 0,0-21 15,-42 22-15,21-1 0,-22-21 0,1 21 16,0 1-16,-1-22 0,1 21 16,0-21-16,20 1 0,-20-1 0,21-21 15,0 0-15,21 21 0,-21-21 16,21-21-16,0 0 16,0-1-16,0 1 15,0 0-15,21 0 0,0 0 16,0 0-16,0-1 0,0 1 15,1 0-15,20 21 0,-21 0 0,21-21 16,-20 21-16,20 0 0,0 0 16,1 0-16,-1 21 0,0 0 0,-21 0 15,22 1-15,-22-1 0,21 0 16,-42 21-16,21-21 0,-21 22 0,0-1 16,0 0-16,0-20 0,-21 20 15,0-21-15,0 21 0,-21-20 16,20 20-16,-20-21 0,21 0 0,-21 0 15,-1 1-15,1-22 0,21 0 16,-22 21-16,22-21 0,-21 0 0,0 0 16,20 0-16,1 0 0,-21-21 15,21-1-15,0 22 0,-1-21 0,1 0 16,0 0-16,0 21 0,0-21 16,0 0-16,21-1 15,0 1 1,0 0-1,21 21-15,0-21 0,0 0 16,0 21-16</inkml:trace>
  <inkml:trace contextRef="#ctx0" brushRef="#br0" timeOffset="19510.08">3281 9652 0,'-21'0'16,"21"21"-16,0 0 15,-22 1-15,22-1 32,22-21-32,-1 0 15,0 0 1,0 0-16,0 0 0,0-21 0,1-1 15,-1 22-15,0-21 0,-21 0 16,0 0-16,0 0 16,-21 0-1,0 21-15,-1 0 0,1 0 16,0 0-16,0 0 0,21 21 16,-21 0-16,21 0 15,-21-21-15,21 21 0,21-21 31,0 0-31</inkml:trace>
  <inkml:trace contextRef="#ctx0" brushRef="#br0" timeOffset="22320.75">5038 9313 0,'21'0'281,"0"0"141,0 0-406,-21-21-16,0 0 0,21 21 15,-21-21-15,21 0 0,-21 0 0,22 21 16,-22-22-16,0 1 0,0 0 16,0 0-16,0 0 0,0 0 31,0 42 47,0 0-62,0 0 62,0 0-63,-22-21 1,22 21-16,0 1 16,0-1-16,0 0 0,0 0 15,0 0-15,0 0 0,0 1 16,0-1-16,0 0 0,0 0 0,0 0 15,0 0-15,0 1 0,0-1 0,0 0 16,0 21-16,0-21 0,0 1 16,0-1-16,0 0 0,0 0 0,0 0 15,22 0-15,-22 1 16,0-1-16,0 0 0,0 0 16,0 0-1,21-21 16,-42 0 32,21 21-32,0 1 0,0-1 1,0 0-1,0 0 16,-22-21-32,1 0-15,0 0 16,0 0-16,0 0 16,0 0-16,-1 0 0,1 0 15,0-21-15,0 21 0,0-21 16,0 0-16,-1 21 0,1-22 16,0 1-16,21 0 0,-21 0 15,0 21-15,21-21 0,0 42 47,0 0-47,21-21 0,-21 21 16,21 0-16,-21 1 0,21-1 0,0 0 15,1 0-15,-1 0 16,-21 0-16,21 1 0,0-22 16,0 21-16,0 0 0,1-21 15,-1 0-15,0 0 0,0 21 16,0-21-16,0 0 0,1 0 15,-1 0-15,0 0 16,0 0-16,0-21 0,0 21 16,1-21-16,-1 21 0,0 0 15,0-21-15,0 21 32,-21-22-32,21 22 0,-21-21 31,22 21-16,-1-21 95,-21 0-95,21 0 1,0 21-16,-21-21 0,0-1 0,21 1 16,0 0-16,-21 0 0,0 0 0,22-22 15,-1 1-15,0 0 0,-21-1 16,21 1-16,-21 0 0,21-1 0,-21 22 16,0-21-16,0 0 0,0 20 15,0-20-15,0 21 0,0 0 0,0 0 16,0-1-16,0 1 0,-21 21 15,0 0-15,21 21 16,0 1-16,0 20 16,-21-21-16,21 21 15,0 1-15,0-1 0,0 0 0,0 22 16,0-22-16,0 1 0,0 20 16,0-21-16,0 1 0,21-1 0,-21-21 15,0 0-15,21 22 0,0-22 0,0 0 16,1 0-16,-1-21 15,0 0-15,0 0 16,0 0-16,0 0 0,1-21 16,-22 0-16,0 0 15,0 0-15,0-1 0,0-20 0,0 21 16,0-21-16</inkml:trace>
  <inkml:trace contextRef="#ctx0" brushRef="#br0" timeOffset="22495.96">5503 9504 0,'-21'0'16,"42"0"15,0 0-31,1 0 16,-1 0-16,21 0 0,-21 0 16,0 0-16,1 0 0,20 0 0,-21-21 15,0 0-15,0 21 0,1-22 0,-1 22 16</inkml:trace>
  <inkml:trace contextRef="#ctx0" brushRef="#br0" timeOffset="22896.8">5905 9610 0,'0'0'0,"0"21"0,22 21 15,-1-42-15,-21 21 0,21-21 16,0 0-16,0 0 0,0 0 15,1-21-15,-1 21 16,0-21-16,0 0 0,-21 0 0,21 0 16,0-1-16,1 1 0,-1 0 15,-21 0-15,0 0 0,21 0 16,-21-1-16,0 1 0,0 0 16,0 0-16,0 0 0,-21 21 0,0 0 15,-1 0-15,1 0 16,0 21-16,0 0 0,0 0 15,0 0-15,-1 1 0,22 20 16,0-21-16,0 21 0,0 1 0,0-1 16,0-21-16,0 22 0,0-22 0,0 0 15,22 21-15,-22-21 0,21-21 16,0 22-16,0-1 0,0-21 16,0 0-16,1 0 15,-1 0-15,0 0 0,0 0 0,0 0 16,0 0-16,1-21 0,-1 21 0,0-22 15,-21 1-15,21 0 0,0 0 16,-21 0-16</inkml:trace>
  <inkml:trace contextRef="#ctx0" brushRef="#br0" timeOffset="23279.87">6350 9462 0,'0'0'0,"0"-22"16,0 1-16,0 0 0,0 0 15,21 21 1,0 0-16,0 0 0,1 0 0,-1 0 15,0 0-15,0 0 16,21 0-16,-20 0 0,-1 21 0,21 0 16,-21 0-16,0 1 0,22-1 0,-22 0 15,0 21-15,0-21 0,0 22 16,-21-22-16,0 21 0,0 1 0,0-22 16,0 0-16,0 21 0,0-21 0,0 1 15,-21-22-15,21 21 0,-21 0 16,0-21-16,21-21 31,0 0-31,0-1 0,0 1 16,0-21-16,0 21 0,21-22 15,0 1-15,-21 0 0,0 21 16,21-22-16,1 1 0,-1 0 0,-21 20 0,21-20 16,0 21-16,0 0 0,-21 0 15,21 21-15,1 0 0,-1 0 16,0 0-16,0 0 0,0 0 15,0 0-15,1 21 0,-1 0 16,0 0-16,0 0 0</inkml:trace>
  <inkml:trace contextRef="#ctx0" brushRef="#br0" timeOffset="23795.88">7472 9631 0,'42'-42'0,"-42"20"15,21 1-15,-21 0 0,0 0 16,0 0-16,0 0 0,0-1 16,0 1-16,0 0 0,-21 0 0,0 0 15,0 21-15,0 0 0,-1 0 16,1 0-16,0 0 0,0 0 0,0 0 16,0 21-16,-22 0 0,22 0 0,0 0 15,0 1-15,0 20 0,-1-21 16,1 21-16,21 1 0,0-1 0,0 0 15,0 22-15,0-43 16,0 21-16,0-20 0,0-1 16,21 0-16,1-21 0,-1 21 0,0-21 15,0 0-15,0 0 0,0 0 16,1 0-16,-1-21 0,21 0 0,-21 0 16,0-1-16,1 1 0,-1 0 0,0-21 15,0 21-15,0-22 0,0 22 16,-21-21-16,0-1 0,0 22 0,0-21 15,0 21-15,0-22 0,0 22 0,0 0 16,0 0-16,0 42 31,-21 0-31,21 0 16,0 22-16,-21-22 0,21 0 16,0 21-16,0 1 0,0-22 0,0 21 15,0 1-15,0-22 0,0 0 16,0 21-16,0-21 0,21 1 0,0-1 15,1 0-15,-1-21 0,0 0 16,0 0-16,0 0 0,0 0 16,1-21-16,20 0 0,-21-1 0</inkml:trace>
  <inkml:trace contextRef="#ctx0" brushRef="#br0" timeOffset="24064.72">8149 8932 0,'0'0'0,"-21"22"31,21-1-31,-21 21 0,21-21 0,-21 22 16,21-1-16,0 0 0,-22 1 16,22-1-16,-21 21 0,0-20 0,21-1 15,-21 0-15,21 22 0,0-22 0,-21 1 16,21-1-16,-21 0 0,21 1 15,0-22-15,0 21 0,0-21 16,0 0-16,0 1 0,21-22 16,0 0-16,0 0 0,0 0 15,0 0-15,1-22 0,-1 1 0,0 0 16</inkml:trace>
  <inkml:trace contextRef="#ctx0" brushRef="#br0" timeOffset="24444.5">8403 9335 0,'0'0'0,"-21"0"16,21 21 0,0 0-16,-21 0 0,21 0 15,-21 0-15,21 22 16,-22-22-16,22 21 0,0 1 0,0-22 16,0 21-16,0 0 0,0-20 15,0-1-15,0 0 0,0 0 0,0 0 16,22 0-16,-1 1 0,0-22 0,0 0 15,0 0-15,0 0 0,1 0 16,-1-22-16,0 1 0,21 21 0,-21-21 16,1-21-16,-1 21 0,0-1 0,0-20 15,0 21-15,0-21 0,-21-1 16,0 22-16,0-21 0,0-1 0,0 22 16,-21 0-16,0-21 0,0 42 0,21-21 15,-21 21-15,0 0 16,-1 0-16,1 0 0,0 0 0,0 0 15,21 21-15,0 0 0,-21 0 16,21 0-16,0 0 0,0 1 16,0-1-16,0 0 0,0 0 0,21-21 15,0 21-15,0-21 16,0 0-16</inkml:trace>
  <inkml:trace contextRef="#ctx0" brushRef="#br0" timeOffset="24873.99">8953 9335 0,'0'0'0,"-21"-43"15,21 22 1,21 21 0,1 0-16,-1 0 0,21 0 15,-21 0-15,22 0 0,-1 21 0,-21 0 16,21-21-16,1 22 0,-22-1 15,0 0-15,0 0 0,0 21 0,1-20 16,-22-1-16,0 21 0,0-21 0,0 22 16,0-22-16,0 0 0,0 21 15,0-21-15,0 1 0,0-1 0,-22 0 16,22 0-16,-21-21 31,21-21-15,0 0-16,0 0 0,0-1 0,0 1 15,0 0-15,0-21 0,0 21 16,21-22-16,1 1 0,-22 0 0,21 20 16,0-20-16,-21 0 0,21 21 15,0-22-15,-21 22 0,21-21 0,-21 21 16,22-1-16,-22 1 0,21 21 16,0 0-16</inkml:trace>
  <inkml:trace contextRef="#ctx0" brushRef="#br0" timeOffset="25020.28">8064 9208 0,'0'0'0,"-21"0"15</inkml:trace>
  <inkml:trace contextRef="#ctx0" brushRef="#br0" timeOffset="25128.22">8403 9186 0,'21'0'0,"-42"0"0,85 0 0,-1-21 15,1 21-15,-1-21 0,22 21 16,-22-21-16,1 21 0,20-21 0,-20 21 16,-22 0-16,22 0 0,-43-21 15,21 21-15,-21 0 0,1 0 0,-44 0 16,1 0-1</inkml:trace>
  <inkml:trace contextRef="#ctx0" brushRef="#br0" timeOffset="26120.37">2603 11324 0,'0'0'15,"22"-21"-15,-22-21 16,21 42 0,-21 21-16,0 0 0,0 0 15,0 22-15,0-22 16,0 21-16,0 0 0,0 1 0,-21-1 16,-1 0-16,1 1 0,0-1 15,0-21-15,0 22 0,0-22 0,-1 21 16,1-21-16,0 0 0,0 1 15,21-44 17,21 1-32,0 21 0,0-21 15,1 21-15,20-21 0,-21 0 16,0 21-16,22-21 0,-1 21 0,0-22 16,-21 22-16,22-21 0,-1 21 15,0-21-15,1 21 0,-22-21 16,21 21-16,-21-21 0,22 21 0,-22-21 15,0-1-15,0 22 0,-21-21 16,0 0-16,21 21 0,-21-21 0,0 0 16,0 0-16,0-1 0,0 1 15,0 0-15,-21 0 16,0 21 0,21 21-16,-21 0 0,21 0 15,-21 22-15,21-1 0,0 0 16,0 1-16,0-1 0,0 0 0,0 1 15,0-1-15,0 0 0,0 1 0,0-1 16,0 0-16,0-20 16,0 20-16,0-21 0,0 0 0,0 0 15,0 1-15,0-1 0,0 0 16,21-21-16,0 0 16,-21-21-1,0 0-15,21-1 0,-21 1 0,21 0 16,1 0-16,-22-21 0</inkml:trace>
  <inkml:trace contextRef="#ctx0" brushRef="#br0" timeOffset="26292.27">3598 11599 0,'21'0'16,"-21"-21"62,22 21-78,-1-21 0</inkml:trace>
  <inkml:trace contextRef="#ctx0" brushRef="#br0" timeOffset="27125.88">4953 11451 0,'0'0'0,"-21"-21"0,21 0 0,0 0 0,-21 0 16,21-1-16,0 1 0,0 0 15,0-21-15,0-1 0,0 22 0,0-21 16,21 0-16,-21 20 0,0-20 16,21 0-16,-21 21 0,21-1 15,-21 1-15,0 0 0,0 63 32,0-20-32,0 20 15,0 21-15,0-20 0,0 20 0,0 1 16,-21 20-16,0-20 0,0-1 15,21 1-15,-22-1 0,1-20 0,0 20 16,21-20-16,-21-1 0,21 0 16,-21 1-16,21-22 0,0 0 15,-21 0-15,21 0 0,0 0 0,-22-21 16,1-21 0,21 0-16,-21 0 15,21 0-15,-21-22 0,21 22 16,0-21-16,0 21 0,0-22 0,0 1 15,0 0-15,0-1 0,-21 1 0,21 0 16,0-1-16,0 22 0,0 0 16,0 0-16,0 0 0,0 42 15,0 0 1,0 21-16,21-20 0,0 20 0,0-21 16,-21 21-16,21 1 0,1-22 15,-1 21-15,0-21 0,0 22 16,21-22-16,-20 0 0,-1 0 0,0 0 15,0-21-15,0 22 0,22-22 16,-22 0-16,0 0 0,0 0 0,0 0 16,-21-22-16,21 22 0,1-21 0,-1 0 15,0 0-15,-21 0 0,0-22 16,21 22-16,-21 0 0,0-21 0,21-1 16,-21 22-16,0 0 0,0 0 15,0 0-15,0 0 0,0-1 0,0 44 16,0-1-1,0 0-15,0 0 16,-21 0-16,21 0 0,-21 22 0,21-22 16,0 21-16,0-21 0,0 1 15,0-1-15,0 0 0,0 0 0,0 0 16,0 0-16,0 1 0,0-44 47,0 1-47,0 0 0,0 0 0</inkml:trace>
  <inkml:trace contextRef="#ctx0" brushRef="#br0" timeOffset="27296.79">5313 11345 0,'0'0'0,"0"-21"16,-21 21-1,21 21 16,21-21-15,0 0-16,0 22 16,0-22-16,0 0 0,1 21 0</inkml:trace>
  <inkml:trace contextRef="#ctx0" brushRef="#br0" timeOffset="27690.07">5948 11409 0,'0'0'0,"0"-21"0,0 0 15,0-1 1,-21 22-16,-1 0 16,1 0-16,-21 0 0,21 0 0,-22 0 15,22 22-15,-21-1 0,0 0 16,20-21-16,1 21 0,0 0 0,0 0 16,21 1-16,0-1 15,0 0-15,21 0 0,0 0 0,22-21 16,-22 21-16,21 1 0,-21-22 0,22 21 15,-1 0-15,-21-21 16,21 21-16,-20 0 0,-1-21 0,0 21 16,0 1-16,-21-1 0,0 0 0,0 0 15,0 0-15,-21 0 16,-21 1-16,20-22 0,-20 21 0,0 0 16,-1 0-16,1-21 0,0 21 15,-1-21-15,22 0 0,-21 0 0,21 0 16,0 0-16,-1 0 0,1 0 0,21-21 15,0 0-15,0 0 16,0 0-16,0-1 0,0 1 16,21 0-16,1 0 0,-1 0 0,21-22 15,-21 22-15,22 0 0</inkml:trace>
  <inkml:trace contextRef="#ctx0" brushRef="#br0" timeOffset="27973.49">6286 11007 0,'0'0'0,"22"-21"16,-22-1-16,0 1 0,0 42 31,0 1-31,0-1 16,0 21-16,0-21 16,0 22-16,-22-1 0,22 21 0,-21-20 0,21-1 15,-21 22-15,21-22 0,0 21 16,0-20-16,-21-1 0,21 0 15,0 1-15,0-1 0,0-21 0,0 22 16,0-22-16,0 0 0,0 0 0,0 0 16,21-21-16,0 0 15,0 0-15,1 0 0,-1 0 16,0-21-16,0 0 0,0 0 16,0 0-16,-21-1 0,0 1 0,0 0 15</inkml:trace>
  <inkml:trace contextRef="#ctx0" brushRef="#br0" timeOffset="28152.39">6223 11409 0,'0'0'0,"-21"0"0,21-21 15,21 21 1,0 0-16,0-21 0,0 21 16,22 0-16,-22-22 0,21 1 0,1 21 15,-1-21-15,0 0 0,1 21 16,-1-21-16,-21 21 0,21-21 0,-20-1 15,-1 22-15,0-21 0,-21 0 16</inkml:trace>
  <inkml:trace contextRef="#ctx0" brushRef="#br0" timeOffset="28639.58">7472 11430 0,'0'-21'0,"21"0"0,-21 0 15,0-1-15,21 1 0,-21 0 16,0 42-1,0 0 1,0 1-16,0 20 16,-21-21-16,21 0 0,-21 22 0,21-22 15,0 21-15,0-21 0,0 22 16,-21-22-16,21 0 0,0 0 0,0 0 16,0 0-16,0 1 0,0-1 15,0-42 16,21-1-31,-21 1 0,21 0 0</inkml:trace>
  <inkml:trace contextRef="#ctx0" brushRef="#br0" timeOffset="28980.39">7578 11028 0,'0'0'0,"-22"0"0,1 0 0,0 0 16,0 0-16,21 21 15,-21 0-15,21 0 16,0 1-16,21-22 16,0 0-1,0 0-15,22 0 0,-22 0 0,0 0 16,21-22-16,-21 22 0,22-21 16,-22 0-16,0 0 0,0 21 0,-21-21 15,0 0-15,0-1 0,0 1 16,-21 0-16,0 21 15,0 0-15,0-21 0,-1 21 0,1 0 16,0 0-16,0 0 0,0 21 16,0-21-16,21 21 0,0 0 0,-22 1 15,22-1-15,0 0 0,0 0 16,0 0-16,0 0 0,0 1 16,22-22-16,-1 0 0,21 0 15,-21 0-15,22 0 0</inkml:trace>
  <inkml:trace contextRef="#ctx0" brushRef="#br0" timeOffset="29263.9">8276 10795 0,'0'0'0,"0"-21"0,-21 21 16,21 21-1,-21 0-15,21 0 0,0 1 16,-21 20-16,-1 0 0,22 1 0,-21-1 15,21 0-15,0 22 0,-21-1 16,0-20-16,21 20 0,-21 1 0,21-22 16,0 21-16,-21-20 0,21-1 0,0 0 15,0 1-15,0-1 16,0 0-16,0-20 0,0-1 0,0 0 16,0 0-16,21-21 0,0 0 0,0 0 15,0 0-15,0 0 16,-21-21-16,22 21 0,-1-21 0,0-22 15,-21 22-15,0 0 0,0-21 0</inkml:trace>
  <inkml:trace contextRef="#ctx0" brushRef="#br0" timeOffset="29436.8">8001 11367 0,'0'0'16,"-21"0"-16,0 0 0,-1 0 15,44 0 1,-1 0-16,0 0 15,0 0-15,21 0 0,-20 0 16,20-22-16,-21 22 0,21-21 0,1 21 16,-22-21-16,21 0 0,1 21 15,-22-21-15,21 0 0,-21-1 0</inkml:trace>
  <inkml:trace contextRef="#ctx0" brushRef="#br0" timeOffset="29797.6">8488 11409 0,'0'0'0,"0"21"16,0 0-16,0 0 16,21-21-1,0 0 1,0 0-16,0 0 0,1-21 16,-1 0-16,0 0 0,0 0 0,0 0 15,0-1-15,1 1 0,-22 0 0,21 0 16,-21 0-16,0 0 0,0-1 15,0 1-15,0 0 0,-21 21 16,-1 0-16,1 21 16,0 0-16,0 1 0,0-1 15,0 21-15,-1-21 0,22 22 16,-21-22-16,21 21 0,0 0 16,0-20-16,0 20 0,0-21 0,0 0 15,0 0-15,21 1 0,1-1 0,-1-21 16,0 21-16,21-21 0,-21 0 15,1 0-15,20 0 0,-21 0 0,21 0 16,-20 0-16,20-21 0,-21 0 0,0-1 16,22 1-16,-22 21 0</inkml:trace>
  <inkml:trace contextRef="#ctx0" brushRef="#br0" timeOffset="30179.89">9102 11240 0,'0'0'0,"-22"-22"0,22 1 0,0 0 15,0 0-15,0 0 16,22 21-16,-1 0 0,0 0 16,0 0-16,0 0 0,0 0 0,22 21 15,-22-21-15,21 21 0,-21 0 16,1 0-16,-1 22 0,0-22 0,0 0 16,0 21-16,-21-20 0,0-1 15,0 21-15,0-21 0,0 22 0,0-22 16,0 0-16,0 0 0,-21 0 15,0 0-15,21 1 0,0-1 0,-21-21 16,0 0 0,21-21-1,0-22 1,0 22-16,0 0 0,0 0 0,21-22 16,0 1-16,-21 0 0,0-1 0,21 1 15,-21 21-15,21-21 0,0-1 16,-21 22-16,0 0 0,22 0 0,-22 0 15,21 21-15,0 0 0,-21-22 16,21 22-16,0 0 0,0 0 16,1 0-16,-1 22 0,0-22 15,-21 21-15,21 0 0</inkml:trace>
  <inkml:trace contextRef="#ctx0" brushRef="#br0" timeOffset="30728.59">10118 11367 0,'0'0'0,"21"-22"0,0 1 16,-21 0-16,0 0 0,0 0 0,0 0 15,0-1-15,0 1 0,0 0 16,0-21-16,0 21 0,0-1 0,0 1 16,0 0-16,-21 21 0,-22 0 15,22 0 1,0 0-16,0 0 0,-21 21 0,20 22 15,1-22-15,0 21 0,0 0 0,0 1 16,0-1-16,-22 0 0,43 1 16,-21-1-16,0-21 0,21 22 0,0-22 15,0 21-15,0-21 0,0 0 16,21 1-16,0-22 0,0 0 16,22 0-16,-22 0 0,0 0 0,21 0 15,-20-22-15,20 22 0,-21-21 16,0 0-16,22 0 0,-22 0 0,0-22 15,0 22-15,0-21 0,-21 0 16,21 20-16,-21-20 0,22 0 16,-22-1-16,0 1 0,0 21 0,0-21 15,0 20-15,0 1 0,0 42 32,0 22-32,0-22 15,0 21-15,0-21 0,0 22 16,0-1-16,0 0 0,0-20 0,0 20 15,-22 0-15,22-21 0,0 1 0,0 20 16,0-21-16,0 0 0,0 0 16,0 1-16,22-22 0,-1 0 15,0 0 1,0 0-16,0 0 0,0-22 16,1 1-16,-1 0 0,0 0 0,0 0 15,0-22-15,0 1 0</inkml:trace>
  <inkml:trace contextRef="#ctx0" brushRef="#br0" timeOffset="31012.49">10731 10583 0,'0'0'0,"0"-21"0,0-21 0,0 0 16,0 63 0,0 0-1,-21 21-15,21-21 0,0 22 16,-21-1-16,21 0 0,-21 1 0,21 20 15,-21-20-15,21 20 0,0-21 16,-21 22-16,-1-22 0,22 22 0,-21-1 16,0-20-16,21 20 0,0-21 15,0 1-15,-21-22 0,21 21 0,0-21 16,0 1-16,0-1 0,0 0 0,21-21 31,0 0-31,0-21 16,1 0-16,20-1 0,-21 1 0,0 0 15,22-21-15</inkml:trace>
  <inkml:trace contextRef="#ctx0" brushRef="#br0" timeOffset="31416.27">11070 10986 0,'0'0'0,"0"-22"0,0 44 16,-21-22-1,0 21-15,0 0 0,21 0 16,-22 0-16,1 22 0,0-22 0,21 21 15,-21-21-15,21 22 0,-21-1 0,21-21 16,0 0-16,0 22 0,0-22 16,0 0-16,0 0 0,0 0 0,21 0 15,0-21-15,21 22 16,-20-22-16,20 0 0,-21 0 16,21 0-16,1 0 0,-1-22 0,0 1 15,1 0-15,-1 0 0,-21 0 16,0 0-16,22-22 0,-43 22 0,21-21 15,-21-1-15,21 22 0,-21-21 0,0 0 16,0 20-16,0-20 0,0 21 16,-21 0-16,0 0 0,0 21 0,-22 0 15,22 0-15,-21 0 0,21 0 0,-22 0 16,22 21-16,0 0 0,-21 0 16,20 0-16,1 0 0,0 1 15,21 20-15,0-21 0,-21 0 0,21 0 16,0 1-16,0-1 0,0 0 15,21 0-15,0-21 0,0 21 0,1-21 16,-1 0-16,21 0 0,0 0 0,1 0 16,-1 0-16</inkml:trace>
  <inkml:trace contextRef="#ctx0" brushRef="#br0" timeOffset="31873.52">11769 11113 0,'0'0'16,"0"-22"-16,-22-20 15,22 21-15,0 0 0,0 0 16,22 21 0,-1 0-1,0 0-15,0 0 0,0 0 0,0 0 16,1 0-16,-1 21 0,0 0 16,0 0-16,0 0 0,0 0 0,1 22 15,-1-22-15,-21 21 0,0-21 16,0 22-16,0-1 0,0-21 0,0 22 15,0-1-15,0-21 0,0 21 0,0-20 16,0-1-16,0 21 0,0-21 16,0 0-16,0 1 0,0-1 0,0 0 15,-21-21-15,21-21 32,0 0-32,0-1 15,0 1-15,0 0 0,0 0 0,0-21 16,0 20-16,42-20 0,-21 0 15,0-1-15,0 1 0,1 0 0,20-22 16,-21 22-16,21 0 0,-20-1 16,-1 22-16,21-21 0,-21 21 0,0-1 15,1 1-15,-1 21 0,-21-21 16,21 21-16,0 0 16,0 21-1,-21 0 1</inkml:trace>
  <inkml:trace contextRef="#ctx0" brushRef="#br0" timeOffset="32225.32">10985 10837 0,'0'0'0,"-42"0"0,-106 0 16,127 0-1,42 0 1,0 0-16,0 0 0,22 0 16,20 0-16,-21 0 0,22-21 0,21 21 15,-22 0-15,1 0 0,-1-21 16,1 21-16,-1-21 0,-21 21 0,1 0 15,-1 0-15,0-21 0,-20 21 0,20 0 16,-21 0-16,0 0 16,-21-21-16,0-1 47</inkml:trace>
  <inkml:trace contextRef="#ctx0" brushRef="#br0" timeOffset="92372.25">1863 5503 0,'0'-21'0,"-22"0"16,1 0 0,21 0-16,0 0 15,0-1-15,0 1 16,0 0-1,0 42 32,0 0-31,0 1-16,0-1 0,0 21 16,0-21-16,0 22 0,0-1 0,0 0 15,0 22-15,0-22 0,0 0 16,0 1-16,0-22 0,0 21 0,0 1 15,0-22-15,0 0 0,0 21 16,0-21-16,0 1 0,21-1 16,-21-42 31,0-1-47,0 1 0,0 0 15,0 0-15,0-21 0,0 20 16,0 1-16,0-21 0,0 21 15,0-22-15,0 1 0,0 0 0,0 21 16,-21-22-16,21 22 0,0-21 16,0 21-16,-21-22 0,21 22 0,-21 0 15,21 0-15,-21 0 0,21-1 16,0 44 31,0-1-47,0 0 0,0 0 0,0 21 15,0-20-15,21 20 0,-21 0 16,0-21-16,0 22 0,21-1 0,-21 0 16,0-20-16,0 20 0,0 0 15,0-21-15,0 1 0,0-1 16,21 0-16,-21 0 0,0 0 0,21-21 16,-21 21-16,0 1 15,22-22 48,-1 0-48,-21-22-15,21 22 16,0-21-16,-21 0 0,21 21 16,-21-21-16,21 21 0,1-21 15,-1 0-15,0 21 0,21-22 16,1-20-16,-1 21 0,0-21 15,22-1-15,20 1 0,1-22 0,0 1 16,-1 21-16,22-43 0,0 21 0,0 1 16,0-1-16,0 1 0,-1 21 15,1-22-15,-21 22 0,0-1 16,-22 1-16,1 0 0,-22 21 16,0-1-16,1 1 0,-22 0 0,0 0 15,-21 0 1,21 21-16,-21 21 62,-21-21-62,21 21 0,-21-21 0,21 21 16,0 0-16,-21-21 0,21 22 16,-22-22-16,22 21 0,0 0 31</inkml:trace>
  <inkml:trace contextRef="#ctx0" brushRef="#br0" timeOffset="94384.02">1884 7514 0,'0'-21'32,"-21"21"-1,21 21 31,0 0-62,0 1 16,0-1-16,0 0 0,0 21 0,0-21 16,21 22-16,-21-22 0,0 21 15,0 1-15,21-22 0,-21 21 16,0 0-16,21-20 0,-21 20 0,0-21 16,0 0-16,0 22 0,0-22 15,0 0-15,0 0 16,0-42 15,0 0-31,0 0 16,0-1-16,0-20 0,0 21 0,0-21 15,0-1-15,-21 1 0,21 0 16,0-1-16,-21 1 0,0 0 0,21-1 16,0 1-16,0 0 0,-22 20 15,22-20-15,0 21 0,-21 0 16,21 0-16,0-1 15,0 44 1,0-1-16,0 0 16,0 0-16,21 21 0,-21-20 15,22 20-15,-1 0 0,-21 1 16,0-1-16,0-21 0,21 21 16,-21 1-16,21-1 0,-21 0 15,0-20-15,0 20 0,0-21 0,0 0 16,0 0-16,0 1 0,0-1 15,0 0-15,21-21 0,-21 21 16,21-21 93,1-21-93,-1 0-16,0 0 0,0-1 0,0 1 16,22-21-16,-1 21 0,21-22 15,1 1-15,-1-21 0,22-1 16,0 1-16,21-22 0,-22 21 0,22-20 16,-21 20-16,21-20 0,-1 41 15,1-20-15,0 20 0,-21 1 0,-22 0 16,22 21-16,-43-1 0,22 1 0,-22 21 15,-21 0-15,0-21 16,1 21-16,-1 0 0,0 0 31,-42 0 32,0 21-63,-1 0 0,1-21 0,0 22 15,0-1-15,-21 0 0,-1 0 16,22 0-16,-21 0 0,-22 22 0,22-22 16,-22 21-16,1 1 0,-1 20 15,1-21-15,-1 1 0,-20-1 0,20 22 16,1-22-16,-1 0 16,-20 1-16,20-1 0,1 0 0,-1 1 15,1-1-15,-1 0 0,1 1 16,20-1-16,1-21 0,0 0 0,-1 22 15,22-43-15,0 21 0,0 0 16,21 0 0,-21-21-16,-1 0 31,22-21 16</inkml:trace>
  <inkml:trace contextRef="#ctx0" brushRef="#br0" timeOffset="101059.63">13420 8784 0,'-22'0'16,"22"-21"-1,-21 21 32,0-21-47,0 21 16,0 0-16,0 0 0,-1-21 16,22 0-16,-21 21 0,0 0 0,0-22 15,21 1-15,0 0 16,0 0-16,0 0 15,0 0-15,0-1 0,0 1 16,0 0-16,21 0 0,0 0 16,0 21-16,1-21 0,-1-1 0,0 22 15,0-21-15,21 0 0,-20 21 16,-1-21-16,21 21 0,0-21 16,-20 21-16,20 0 0,-21 0 0,21 0 15,1 0-15,-1 0 0,-21 0 16,22 0-16,-22 0 0,21 0 0,-21 0 15,22 21-15,-22 0 0,0-21 0,0 21 16,0 0-16,0 1 0,1 20 16,-22-21-16,0 0 0,0 0 0,0 22 15,0-22-15,0 21 0,-22-21 16,1 22-16,-21-1 0,21 0 16,0 22-16,-22-22 0,22 1 0,-21-1 15,21 0-15,-22 1 0,22-1 16,-21 0-16,21 1 0,-1-22 0,1 21 15,0 0-15,21 1 0,0-1 0,-21 0 16,21 1-16,0-22 0,0 21 16,0 1-16,0-1 0,0 0 0,0 1 15,21-22-15,-21 21 0,21 0 0,0-20 16,1-1-16,20 21 0,-21-21 16,0-21-16,22 21 0,-22-21 0,0 22 15,21-22-15,-21 0 0,22 0 0,-22 0 16,21 0-16,-21 0 0,1-22 0,-1 1 15,0 21-15,21-21 16,-21 0-16,1 21 0,-1-21 16,0 21-16,-21-21 0,0-1 15,-21 22 17,0 0-32,-1 0 0,1 22 15,0-22-15,0 21 0,0 0 16,0 0-16,-64 43 15,64-43-15,0 0 0,-1 0 0,1 0 16,21 22-16,-42 20 0,42-42 16,-21 22-16,21-1 15,0 0-15,0 1 0,0-1 0,0 0 0,0 1 16,0 20-16,0-21 0,0 43 16,21-43-16,0 22 15,-21-22-15,21 1 0,-21-1 0,21 0 16,1 1-16,-22-1 0,21 0 0,0 64 15,-21-64-15,0 1 0,21-1 16,-21-21-16,0 22 0,0-1 16,0 0-16,0-21 0,0 22 0,0-22 15,0 0-15,-21 21 0,0-20 16,0-1-16,-1 21 0,1-21 0,0 0 16,0 1-16,0-1 0,-22 0 15,22 0-15,0 0 0,-21 0 0,21 1 16,-1-1-16,1 0 0,0 0 0,0-21 15,0 21-15,0-21 0,-1 0 16,1 21-16,0-21 0,0 0 16,0 0-1,0 0-15</inkml:trace>
  <inkml:trace contextRef="#ctx0" brushRef="#br0" timeOffset="108036.49">12382 6900 0,'0'-21'0,"0"0"0,0 0 16,0 0-16,0 0 15,0-1-15,0 1 0,0 0 0,22-21 16,-22 21-16,0-1 0,0-20 16,0 21-16,0-21 0,21 20 0,-21 1 15,0 0-15,0 0 0,0 0 16,0 0-16,0-1 0,0 1 15,0 42 17,0 1-32,21-1 15,-21 21-15,0 0 16,21 1-16,-21 20 0,-21 1 0,63-1 16,-42 1-16,0-22 0,0 22 0,0-1 15,0-21-15,-21 22 0,21-1 16,0-20-16,0 20 0,0-20 0,0 20 15,0-21-15,0 1 0,0-1 0,0-21 16,21 22-16,-21-1 16,21-21-16,1 0 0,-1-21 0,0 0 15,0 0-15,0 0 0,0 0 16,1 0-16,-1-21 0,21 0 16,-21-21-16,0 20 0,1-20 0,-1 0 15,0-22-15,21 22 0,-42-22 16,21 1-16,1-1 0,-22 1 15,21-1-15,-21 1 0,0-1 0,0 1 16,0-1-16,0 1 0,0-1 16,0 22-16,0-21 0,0 20 0,0 1 15,0 0-15,0 20 0,0 1 0,0 0 16,0 0-16,0 42 47,0 0-47,0 0 0,0 1 15,0 20-15,21-21 16,-21 0-16,0 22 0,0-22 0,21 0 16,-21 0-16</inkml:trace>
  <inkml:trace contextRef="#ctx0" brushRef="#br0" timeOffset="108187.4">13398 7049 0,'0'0'0,"43"-22"15</inkml:trace>
  <inkml:trace contextRef="#ctx0" brushRef="#br0" timeOffset="108600.16">13568 6943 0,'0'-21'0,"0"42"0,21-42 0,0-1 15,-21 1-15,21 0 16,-21 0-16,0 0 15,-21 21 1,0 21-16,0 0 16,0 0-16,-1 0 0,1 1 0,0-22 15,0 21-15,0 0 0,21 0 16,-21 0-16,21 0 0,0 1 0,0-1 16,0 0-16,0 0 0,0 0 15,21-21-15,0 21 0,0 1 16,-21-1-16,21 0 0,0 0 0,1-21 15,-1 21-15,0 0 0,0 1 16,-21-1-16,21 0 0,0 0 16,-21 0-16,0 0 0,0 1 15,-21-1-15,0 0 0,0-21 16,0 21-16,-22-21 0,1 0 0,0 21 16,-1-21-16,1 0 0,0 0 15,21 0-15,-22 0 0,1 0 16,21 0-16,0 0 0,-1-21 0,1 0 0,0 21 15,0-21-15,21 0 0,0-1 16,0 1 0,0 0-1,21 21 1,0 0-16,0 0 0,1-21 16,20 21-16,-21 0 0,0 0 0,0-21 15</inkml:trace>
  <inkml:trace contextRef="#ctx0" brushRef="#br0" timeOffset="109063.91">13864 7281 0,'0'-21'16,"21"0"-1,0 0-15,1 21 0,-1-21 16,0 0-16,0-1 0,0 1 0,22 21 16,-22-21-16,0 0 0,0 0 15,0 0-15,0-1 0,1 1 0,-22 0 16,0 0-16,0 0 0,0 0 0,0-1 16,-22 1-1,1 21-15,-21 0 0,21 0 0,0 0 16,-22 21-16,22 1 15,-21-1-15,21 0 0,-22 21 0,22-21 16,0 22-16,0-1 0,0-21 0,-1 22 16,22-1-16,-21 0 0,21 1 15,0-22-15,0 21 0,0-21 0,21 0 16,22 1-16,-22-1 0,21 0 16,-21-21-16,22 0 0,-1 0 0,0 0 15,1 0-15,-1 0 0,0 0 16,1 0-16,-1-21 0,0 21 0,1-21 15,-22 21-15,0-22 0,0 22 16,-21-21-16,0 0 0,21 21 0,-21-21 16,0 0-1</inkml:trace>
  <inkml:trace contextRef="#ctx0" brushRef="#br0" timeOffset="109853">12552 7832 0,'0'0'0,"21"-21"15,0 21-15,0-22 0,0 1 16,1 21-16,-22-21 16,21 21-16,-42 0 46,-1 21-46,1 0 0,0 22 0,-21-22 16,-1 21-16,-20 1 0,-1-1 0,1 21 16,-22-20-16,1 20 0,-22 1 15,21-1-15,-21 1 0,0-1 16,1-20-16,-1 20 0,0 1 0,0-1 16,0-21-16,22 22 0,-1-22 15,0 1-15,22-1 0,-1 0 0,22-21 16,-22 22-16,22-22 0,21 0 15,-21 0-15,20 0 0,22 1 0,-21-22 16,0 21-16,21-42 47,0-1-47,21 1 0,0 0 16,-21 0-16,22 0 0,-1 0 15,0-1-15</inkml:trace>
  <inkml:trace contextRef="#ctx0" brushRef="#br0" timeOffset="110239.78">10943 8573 0,'0'21'31,"-21"0"-31,0 0 16,0 0-16,-1 0 15,1 22-15,-21-1 0,21-21 0,0 22 0,-22-1 16,22 0-16,0-21 0,-21 22 0,20-22 16,1 21-16,21-21 15,0 1-15,-21-1 0,21 0 16,21-21 0,22 0-16,-22 0 15,0 0-15,21 0 0,1-21 0,-1 21 16,-21 0-16,21 0 0,1-21 15,-1 21-15,0 0 0,1 0 0,-1 0 16,0 0-16,1 0 0,-22 0 0,0 0 16,0 0-16,0 0 0,1 0 15,-1 0-15,-21-22 16,21 22 15,-21-21-31</inkml:trace>
  <inkml:trace contextRef="#ctx0" brushRef="#br0" timeOffset="117952.03">16087 4085 0,'0'0'0,"0"-21"16,0 0-16,21 0 0,-21 0 15,0-1-15,0 1 0,0 0 32,0 42 14,0 0-46,0 1 16,0 20-16,0 0 0,0 1 0,0 20 16,0 1-16,0-22 0,0 21 15,0 1-15,0-1 0,0 1 0,0-22 16,0 22-16,0-1 0,0 1 16,0-22-16,0 22 0,0-22 15,0 0-15,0 1 0,0-22 0,0 0 0,0 21 16,0-21-16,0 1 15,0-44 17,0 1-17,0 0-15,0 0 0,0 0 0,0-22 16,0 22-16,0-21 0</inkml:trace>
  <inkml:trace contextRef="#ctx0" brushRef="#br0" timeOffset="119029.37">16214 4085 0,'0'0'0,"-22"0"0,1 0 0,21-21 15,-21 21-15,21-21 0,-21 21 16,21-21 15,21 21 1,0 0-32,0 0 15,22 0-15,-22 0 0,21 0 16,1 0-16,-1 0 0,0 0 15,22 0-15,-22 0 0,22 0 0,20 0 16,1 0-16,0 0 0,20 0 16,1 0-16,21 0 0,-21-21 0,21 21 15,0 0-15,0 0 0,-21 0 16,42 0-16,-21 0 0,21-22 0,0 22 16,-21 0-16,22 0 0,-22 0 15,0 0-15,0 0 0,0 0 16,21 0-16,-21-21 0,-21 21 15,21 0-15,-22 0 0,1-21 0,0 21 16,0 0-16,-21 0 0,-1-21 16,1 21-16,0 0 0,-1-21 0,-20 21 15,-1 0-15,1 0 0,-22 0 16,22-21-16,-22 21 0,-21 0 0,21-22 16,-20 22-16,-1 0 0,0 0 15,0 0-15,0 0 0,0 0 31,-21 22-15,0-1 0,0 0-16,0 0 0,0 0 0,0 22 15,0-22-15,0 21 0,0 0 16,0 1-16,0-1 0,0 22 0,0-22 16,0 0-16,0 1 0,0-1 15,0 0-15,0 1 0,0-1 0,0 0 16,0 1-16,0-1 0,0 0 0,0 1 15,0-1-15,0 0 0,0-21 16,0 22-16,0-22 0,0 21 0,0-21 16,0 1-16,0-1 0,-21 0 15,0 0-15,21 0 16,-21 0-16,0-21 0,0 22 0,-1-22 16,1 0-16,0 21 15,0-21-15,0 0 0,0 0 0,-22 0 16,22 21-16,-21-21 0,-1 0 15,1 0-15,0 0 0,-22 0 0,22 0 16,-22 21-16,1-21 0,-1 0 16,-20 0-16,20 0 0,-42 0 0,22 21 15,-22-21-15,-21 0 0,21 0 0,-21 0 16,0 21-16,-21-21 0,21 0 16,-21 0-16,0 0 0,-1 22 0,22-22 15,-21 0-15,0 0 0,21 21 16,0-21-16,-21 0 0,21 0 15,21 0-15,-21 0 0,21 0 0,-21 0 16,43 0-16,-22 0 0,0 0 16,21 0-16,-21 0 0,22 0 0,-1 0 15,0 0-15,1 0 0,20 0 16,1 0-16,-1 0 0,22 0 0,0 0 16,-1 0-16,22 0 0,0 0 0,0 0 15,21-21 1,0-1-1,21 22 1,0-21-16,21 0 0</inkml:trace>
  <inkml:trace contextRef="#ctx0" brushRef="#br0" timeOffset="119440.13">17568 4085 0,'0'0'0,"-21"-42"15,0 42-15,0 0 16,21 21-1,-21 21-15,21-20 0,0 20 16,0 0-16,0 1 0,0-1 0,0 21 16,0 1-16,0-22 0,0 22 15,0-1-15,0 1 0,0-1 0,0 1 16,-22-1-16,22 1 0,0-1 16,0-20-16,0 20 0,-21-21 0,21-20 15,0 20-15,0-21 0,0 0 16,-21 0-16,21 1 0,0-1 15,21-21 17,0-21-32,1-1 0,-1 1 15,21-21-15,-21 21 0,0-22 16</inkml:trace>
  <inkml:trace contextRef="#ctx0" brushRef="#br0" timeOffset="119800.92">18627 4064 0,'21'0'16,"-21"21"-1,0 0-15,0 22 16,0-22-16,0 0 0,0 21 15,0 1-15,0-22 0,0 21 0,0 1 16,0-1-16,0 0 0,-21 22 16,21-22-16,0 0 0,0 22 15,0-22-15,0 22 0,0-22 0,0 0 16,0 22-16,0-22 0,0 1 16,0-22-16,21 21 0,-21-21 0,21 22 15,-21-22-15,21 0 16,-21 0-16,21-21 0,0 0 15,1-21 1,-22 0-16,0 0 0,21-1 16,0-20-16,0 21 0,0-21 0,0-1 15</inkml:trace>
  <inkml:trace contextRef="#ctx0" brushRef="#br0" timeOffset="120146.23">19664 3937 0,'0'0'0,"0"21"16,0 22-16,0-22 0,0 21 15,21 22-15,-21-22 0,0 0 16,0 22-16,0-22 0,0 22 0,0-22 15,0 0-15,0 22 0,0-22 16,0 0-16,0 1 0,0-1 16,0 0-16,0 1 0,0-1 0,0 0 15,0-20-15,0-1 0,0 21 16,0-21-16,0 0 0,0 1 0,0-1 16,21-21 15,-21-21-31,21-1 15,0 1-15,-21 0 0,22 0 16</inkml:trace>
  <inkml:trace contextRef="#ctx0" brushRef="#br0" timeOffset="120500.02">20278 3895 0,'0'21'15,"0"0"-15,0 0 0,0 22 16,0-22-16,0 21 16,0 22-16,0-22 0,0 0 0,0 22 0,0-22 15,0 22-15,0-22 0,0 21 16,0-20-16,0-1 0,0 0 15,0 22-15,0-22 0,0 1 0,0-22 16,0 21-16,0 0 0,0-20 16,0 20-16,0-21 0,0 0 0,0 0 15,0 1-15,0-1 16,0-42 31,0-1-47</inkml:trace>
  <inkml:trace contextRef="#ctx0" brushRef="#br0" timeOffset="121456.69">16658 5694 0,'0'-21'16,"0"0"-16,-21 21 31,0 0-15,0 21-16,21 0 16,0 0-16,-22 0 0,22 22 15,0-22-15,-21 0 0,21 21 0,0-21 16,0 22-16,0-22 0,0 0 0,0 0 15,0 0-15,21 1 0,1-1 16,-1 0-16,21-21 0,-21 0 0,22 0 16,-22 0-16,21 0 0,0 0 0,-20 0 15,20-21-15,0 0 0,1-1 16,-1 1-16,-21 0 0,0 0 0,22-21 16,-22 20-16,-21-20 0,0 21 15,0-21-15,0 20 0,0-20 16,-21 21-16,-22 0 0,22 0 0,0-1 15,-21 22-15,20 0 0,-20 0 16,21 0-16,0 0 0,0 0 0,-1 0 16,1 0-16,0 22 0,21-1 15,0 0-15,0 0 16,0 0-16</inkml:trace>
  <inkml:trace contextRef="#ctx0" brushRef="#br0" timeOffset="121824.48">17992 5779 0,'-22'-22'0,"1"1"15,0 21-15,21-21 16,-21 21 15,21 21-15,0 0-16,0 1 0,0-1 15,0 21-15,-21-21 0,21 0 0,0 1 16,0-1-16,0 0 0,-21 0 0,21 0 16,0 0-16,0 1 0,0-1 15,21-21 1,0 0-16</inkml:trace>
  <inkml:trace contextRef="#ctx0" brushRef="#br0" timeOffset="122252.41">18817 5652 0,'0'0'15,"21"-22"-15,-21 1 0,21 21 16,1 0-16,-1-21 15,0 21-15,0 0 0,0 0 16,0 0-16,1 0 16,-1 0-16,0 21 0,0 0 15,-21 1-15,0-1 0,21 0 0,-21 0 16,0 0-16,0 0 0,0 22 16,-21-22-16,0 0 0,-21 0 0,20 0 15,-20 1-15,21-1 0,-21-21 16,20 21-16,-20 0 0,21-21 0,0 0 15,42 0 17,0 0-17,0 0-15,22 0 0,-22-21 16,0 21-16,0-21 0,21 21 16,-20 0-16,-1-21 0,21 21 0,-21-22 15,22 22-15,-1-21 0,0 21 0,1-21 16,-1 21-16,0-21 0,1 0 15</inkml:trace>
  <inkml:trace contextRef="#ctx0" brushRef="#br0" timeOffset="122740.13">19960 5546 0,'0'0'0,"0"-21"16,21 21-16,0-22 15,1 22 1,-1-21-16,0 21 0,0 0 16,0 0-1,-21 21-15,21 1 0,-21-1 16,0 0-16,0 0 16,0 0-16,0 0 0,-21 1 0,21-1 15,-21 0-15,0-21 0,0 21 0,0 0 16,-1-21-16,1 0 0,0 0 15,42 0 17,0 0-32,1 0 0,-1 0 15,0 0-15,0-21 0,0 21 0,0 0 16,1 0-16,-1 0 0,0 0 16,0 0-16,0 0 0,0 0 0,1 21 15,-22 0-15,0 1 0,0-1 16,0 0-16,0 0 15,-22 0-15,1-21 0,0 21 16,-21 1-16,21-22 0,-1 21 0,1-21 16,0 0-16,0 21 0,0-21 15,0 0-15,42-21 47,0 0-47,0-1 16,0 1-16</inkml:trace>
  <inkml:trace contextRef="#ctx0" brushRef="#br0" timeOffset="123187.88">20722 5482 0,'0'0'0,"21"-21"0,0 0 15,-21 0-15,0 42 31,0 0-31,0 0 16,0 0-16,-21 1 0,21-1 16,-21 0-16,0 21 0,21-21 0,-21 1 15,21-1-15,-21 21 0,21-21 16,0 0-16,0 1 0,0-1 16,0 0-16,21-21 15,0 0-15,0 0 0,0 0 16,0 0-16,1-21 0,-1 21 0,0-21 15,0-1-15,0 1 0,0 21 16,1-21-16,-1 0 0,0 0 0,-21 0 16,21-1-16,0 22 15,-21 22 1,0-1 0,-21 21-16,0-21 0,21 0 15,-21 22-15,0-22 0,-1 0 0,22 21 16,-21-20-16,0-1 0,21 0 15,0 0-15,0 0 0,0 0 0,-21 1 16,21-1-16,-21-21 16,0 0-16,-1 0 15,1 0 1</inkml:trace>
  <inkml:trace contextRef="#ctx0" brushRef="#br0" timeOffset="123995.61">16891 6202 0,'0'-21'0,"0"42"63,0 0-63,0 0 15,0 0-15,0 1 0,0 20 16,0-21-16,0 21 0,0 1 0,0-1 15,0 0-15,0 1 0,0-1 16,0 0-16,0 1 0,0-22 0,0 21 16,0-21-16,0 22 0,0-22 0,0 0 15,0 0-15,0 0 0,0 1 0,0-1 16,-21-21 15,21-21-15</inkml:trace>
  <inkml:trace contextRef="#ctx0" brushRef="#br0" timeOffset="124224.02">16722 6816 0,'0'0'0,"0"21"47,0 0-47,0 0 0,21-21 15,-21 21-15,0 1 0,21-22 0,-21 21 16,21-21-16,-21 21 0,21-21 16,-21 21-16,21-21 15,1 0-15,-1 0 32,0 0-32,0-21 0,-21 0 15,21 0-15</inkml:trace>
  <inkml:trace contextRef="#ctx0" brushRef="#br0" timeOffset="124387.93">17230 6668 0,'0'0'0,"0"21"15,0 0-15,0 0 16,-22 0-16,1-21 0,21 21 16,-21 1-16,0-1 0,21 0 0,-21 0 15,0 0-15,21 0 0,-22 1 16,1-22-16,0 21 0,21 0 0,-21-21 15</inkml:trace>
  <inkml:trace contextRef="#ctx0" brushRef="#br0" timeOffset="125961.16">17970 8954 0,'0'0'0,"0"-22"0,0 1 16,0 0-16,0 0 15,0 0 1,0 42 15,0 0-31,0 0 0,0 0 0,0 1 16,0 20-16,0 0 0,0 1 16,0-1-16,0 0 0,0 22 0,0-1 15,0-20-15,0 20 0,0 1 0,-21-1 16,21 1-16,0-22 15,0 21-15,0-20 0,-21 20 0,21-20 16,-21-22-16,21 21 0,0 0 0,0-20 16,0-1-16,-21 0 0,21 0 15,0 0-15,0-42 32</inkml:trace>
  <inkml:trace contextRef="#ctx0" brushRef="#br0" timeOffset="126868.64">18013 9017 0,'-21'0'16,"42"21"46,0-21-62,0 0 0,0 0 0,0 0 16,22 0-16,-1 0 0,22 0 16,-1 0-16,1 0 0,-1 0 0,22-21 15,-1 21-15,1-21 0,0 21 16,-1 0-16,22 0 0,0-21 0,-21 21 16,21 0-16,-1-21 0,1 21 15,0 0-15,0 0 0,0 0 16,105 0-16,-105-22 0,-21 22 15,0 0-15,20 0 0,-41-21 16,21 21-16,-22 0 0,1 0 0,-22 0 16,0-21-16,1 21 0,-22 0 0,0 0 15,0 0-15,0 0 16,-21 21 15,0 0-31,0 1 16,0-1-16,0 0 0,0 21 0,0-21 15,0 22-15,-21-22 0,21 21 16,0 1-16,0-1 0,0 0 0,0-21 16,0 22-16,0-1 0,21 0 15,-21 1-15,0-1 0,21-21 16,-21 22-16,22-1 0,-22 0 0,21 1 16,-21-22-16,0 21 0,0 0 0,21-20 15,-21 20-15,0-21 0,0 0 16,0 0-16,0 1 0,0-1 0,0 0 15,0 0-15,-21 0 0,0-21 16,-1 0-16,1 0 0,0 21 16,0-21-16,0 0 0,0 0 15,-22 0-15,22 0 0,-21 0 0,-1 0 16,1 0-16,-21 0 0,20 0 16,-20 0-16,-1 0 0,1-21 0,-1 21 15,-20 0-15,20 0 0,-21 0 0,1 0 16,-1 0-16,-21 0 0,0-21 15,1 21-15,-1 0 0,0 0 0,0 0 16,0 0-16,0 0 0,22 0 0,-22 21 16,21-21-16,22 0 0,-22 21 15,22-21-15,20 22 0,-20-22 0,20 0 16,1 0-16,21 0 0,-21 0 0,20 0 16,1 0-1,0 0-15,21-22 16,0 1-16</inkml:trace>
  <inkml:trace contextRef="#ctx0" brushRef="#br0" timeOffset="127483.07">18605 8170 0,'0'-42'15,"0"21"1,0 0-16,22 0 0,-1-1 15,0 1-15,-21 0 0,21 0 16,0 0-16,-21 0 0,21-1 0,-21 1 16,0 0-16,0 0 15,-21 21 1,-21 0-16,21 0 0,0 0 0,-22 0 16,1 21-16,0 0 0,-1 0 15,1 1-15,21-1 0,-22 0 0,1 0 16,21 0-16,0 0 0,0 1 15,21-1-15,0 0 0,0 0 0,0 0 16,0 0-16,42 1 0,-21-1 16,21 0-16,1 0 0,20 0 0,-20 22 15,20-22-15,-21 0 0,1 0 16,-1 0-16,0 0 0,1 1 0,-22-22 16,0 21-16,-21 0 0,0 0 15,-21 0-15,-21-21 0,20 0 16,-20 21-16,-21-21 0,20 0 15,-20 0-15,20 0 0,-20 0 16,21 0-16,-1 0 0,1 0 0,0 0 16,-1 0-16,22 0 0,0 0 15,21-21-15,0 0 16,0 0-16,42 21 16,-21-21-16,22 21 0,-22-21 0,21 21 15,1-22-15,-1 22 0</inkml:trace>
  <inkml:trace contextRef="#ctx0" brushRef="#br0" timeOffset="128148.69">19008 8319 0,'21'0'31,"-21"-22"-31,21 22 16,0 0-16,0-21 0,0 21 15,1-21-15,-1 0 0,0 21 0,21-21 16,-21 0-16,1-1 0,-1 1 16,0 21-16,0-21 0,-21 0 0,21 0 15,-21 0-15,0-1 0,-21 22 16,0 0-16,0 0 0,0 0 16,-1 0-16,1 0 0,-21 22 15,21 20-15,0-21 0,-1 21 16,1-20-16,0 20 0,0 0 0,21-21 15,0 22-15,0-1 0,0-21 16,0 0-16,0 1 0,0-1 0,21 0 16,0 0-16,0 0 0,22-21 15,-22 0-15,0 0 0,21 0 0,-20 0 16,20 0-16,0 0 0,1-21 16,-22 21-16,21-21 0,0 0 0,1 0 15,-22-1-15,21-20 0,-21 21 16,1-21-16,-1-1 0,21 1 15,-21 0-15,-21-1 0,21-20 0,1 20 16,-1 1-16,-21-21 0,21 20 16,0 1-16,-21 0 0,0-1 0,21 22 15,-21-21-15,21 21 0,-21-1 16,0 44 0,0-1-16,0 0 15,0 21-15,-21 1 0,0-1 16,0 21-16,0-20 0,0 20 0,21-20 15,-22 20-15,22-21 16,-21 1-16,21-1 0,0 0 0,0 1 16,0-1-16,0-21 0,0 0 15,0 1-15,0-1 0,0 0 0,21-21 16,1 21-16,-1-21 0,0 0 16,0 0-16,0 0 0,0 0 15,1-21-15,-1 0 0,0 21 0,0-21 16,0-1-16,0 1 0,1-21 15,-1 21-15,0 0 0,-21-1 0,0-20 16,0 21-16</inkml:trace>
  <inkml:trace contextRef="#ctx0" brushRef="#br0" timeOffset="128452.22">19685 8022 0,'0'-21'16,"21"21"-16,0-21 16,0 21-16,1-21 0,20 21 0,-21-21 15,21-1-15,-20 22 0,20-21 16,0 21-16,-21-21 0,22 21 0,-1-21 16,-21 21-16,22 0 0,-22-21 15,21 21-15,-21 0 0,0-21 0,1 21 16,-1-22-16,0 22 15,-21-21 1,21 21-16</inkml:trace>
  <inkml:trace contextRef="#ctx0" brushRef="#br0" timeOffset="129264.94">20786 7811 0,'21'-22'63,"0"22"-63,0 0 15,0 0-15,0-21 0,22 21 16,-22 0-16,21 0 0,-21 0 15,22 0-15,-1 0 0,22 0 16,-22 0-16,21 0 0,-20 0 0,20 0 0,1 21 16,-1-21-16,-20 22 15,20-1-15,-21 0 0,1 0 0,-1 0 16,0 22-16,1-22 0,-22 21 0,21 0 16,-21 1-16,1-1 0,-22 0 15,0 1-15,0 20 0,0-20 0,0-1 16,-22 0-16,22 1 0,-42 20 15,21-21-15,0 1 0,-22-1 0,22 0 16,-21 1-16,0-1 0,-1 0 0,1-20 16,21 20-16,-22 0 0,1-21 15,0 1-15,-1 20 0,22-21 0,0 0 16,-21-21-16,21 21 16,21 1-16,-22-22 0,1 0 0,21 21 15,-21-21 1,21-21-1,0-1-15,0 1 0</inkml:trace>
  <inkml:trace contextRef="#ctx0" brushRef="#br0" timeOffset="129695.69">21399 8594 0,'-21'0'16,"0"0"0,0 0-16,21 21 15,-21 0-15,21 0 0,-21 0 16,-1 22-16,22-22 0,-21 21 16,0 1-16,0-22 0,21 21 15,-21-21-15,0 22 0,-1-22 0,22 21 0,-21-21 16,0 0-16,21 1 0,-21-1 15,21 0-15,0 0 16,0 0-16,21-21 31,0 0-31,0 0 0,1 0 0,-1 0 16,0 0-16,21 0 0,-21 0 16,1-21-16,20 21 0,-21 0 0,0 0 15,22-21-15,-22 21 0,0 0 0,0 0 16,0 0-16,0 0 0,1-21 15,-1 21-15,0 0 32</inkml:trace>
  <inkml:trace contextRef="#ctx0" brushRef="#br0" timeOffset="163825.04">18965 9102 0,'-21'-21'15,"21"-1"-15,0 1 16,0 0-16,0 0 15,0 0-15,0 0 0,0-1 16,0 1-16,0 0 16,0 0-16,0 0 15,0 42 32,0 21-47,-21-21 16,21 22-16,0-1 0,0 0 0,0 1 15,0 20-15,0-20 0,0-1 0,0 0 16,-21 22-16,21-22 0,0 0 16,0 1-16,0-1 0,0 0 0,0 1 15,0-1-15,0 0 16,0-20-16,0 20 0,0-21 0,0 0 16,0 0-16,0 1 0,0-1 15,0 0-15,0-42 63,0 0-63,0-1 15,21 1-15,-21 0 16,21 21-16</inkml:trace>
  <inkml:trace contextRef="#ctx0" brushRef="#br0" timeOffset="164336.6">19748 9059 0,'0'0'0,"0"-21"15,22 0-15,-22 0 0,0 0 16,0 0 0,0 42-1,0 0 1,0 0-16,0 21 15,0-20-15,0-1 0,0 21 0,0 0 16,0 1-16,0-22 0,0 21 16,0 1-16,0-1 0,0 0 0,0 1 15,0-1-15,0 21 0,0-20 16,0-22-16,0 21 0,0 1 16,0-1-16,0-21 0,0 0 0,0 22 15,0-22-15,0 0 0,0 0 16,0 0-16,0 0 15,0-42 32,0 0-47,21 0 16,0 0-16,-21 0 16,21-1-16</inkml:trace>
  <inkml:trace contextRef="#ctx0" brushRef="#br0" timeOffset="164783.59">20362 9059 0,'0'0'0,"-21"0"47,21 22-31,0-1-16,0 0 0,0 0 0,-21 0 15,21 0-15,0 22 0,0-22 16,0 21-16,0-21 0,0 22 0,0-1 15,0 0-15,0-20 0,0 20 0,0 0 16,0 1-16,0-22 0,0 21 16,0 0-16,0-20 0,0-1 0,0 21 15,0-21-15,0 0 0,0 1 16,0-1-16,0 0 0,21 0 16,-21 0-16,21-21 0,-21 21 0,0 1 15,21-1-15</inkml:trace>
  <inkml:trace contextRef="#ctx0" brushRef="#br0" timeOffset="166267.87">1566 10012 0,'-21'0'15,"0"0"17,21 21 15,0 0-47,-21-21 0,21 21 15,0 1-15,0-1 0,0 0 16,-21 0-16,21 0 15,0 0-15,0 1 0,0-1 0,0 0 16,0 0-16,0 0 0,0 0 16,0 1-16,0-1 0,0 0 0,21 0 15,0 0-15,0-21 16,-21 21-16,21-21 0,0 0 16,1 0-16,-1 0 15,0 0-15,0-21 0,21 21 0,-20-21 16,20 0-16,0 0 0,1 0 15,20-1-15,-21-20 0,22 21 0,-22 0 16,22-22-16,-1 22 0,22 0 16,-22 0-16,-20 0 0,20 0 15,1-1-15,-22 1 0,0 21 16,-20-21-16,20 21 0,-21 0 0,0 0 16,0-21-16,1 21 31,-1 0-16,0 0 17,0 0 30</inkml:trace>
  <inkml:trace contextRef="#ctx0" brushRef="#br0" timeOffset="167363.43">1990 11790 0,'0'21'109,"0"0"-109,0 0 16,0 1-16,0-1 0,0 0 0,0 21 15,21-21-15,-21 22 16,21-22-16,-21 21 0,0 1 0,21-22 16,-21 0-16,21 21 0,-21-21 15,21 1-15,-21-1 0,0 0 0,22-21 16,-1 21-16,-21 0 0,21-21 16,0 0-16,0 0 0,0 0 0,1 0 15,-1 0-15,0 0 0,21 0 16,1-21-16,-1 0 0,0-21 0,22 20 15,-1-20-15,1 21 0,-1-21 16,1-1-16,20 1 0,-20 21 0,-1-22 16,1 1-16,-1 21 0,22-21 15,-21 20-15,-22 1 0,21 0 16,-20 0-16,-1 0 0,-21 21 0,0 0 16,1 0-16,-1-21 0,0 21 15,-42 0 95,0 0-95</inkml:trace>
  <inkml:trace contextRef="#ctx0" brushRef="#br0" timeOffset="173000.28">17695 8678 0,'-21'0'16,"0"0"-1,0 0-15,0 0 16,-1 0 15,1 0 47,0-21-78,0 21 0,21-21 16,-21 21-16,0-21 0,-1 0 16,22 0-16,-21 21 0,0-22 15,21 1-15,0 0 0,0 0 16,-21 0-16,21-22 0,0 22 0,0-21 15,0 21-15,0-22 0,0 1 16,0 21-16,0-21 0,0-1 16,0 1-16,0 0 0,0-1 0,21 1 15,-21 21-15,21-22 0,0 1 16,1 21-16,-1-21 0,0-1 0,0 22 16,0-21-16,0-1 0,1 22 15,-1 0-15,0-21 0,0 21 0,0-1 16,0 1-16,-21 0 0,22-21 15,-1 21-15,0-1 0,-21 1 16,21 0-16,0 0 0,0 0 16,1 0-16,-1-1 0,0 1 15,0 21-15,0-21 16,0 21-16,22 0 0,-22-21 0,21 21 16,1 0-16,-1 0 0,-21 0 15,21 0-15,1 0 0,-1 21 0,-21-21 16,22 21-16,-22 0 0,21 1 15,-21-1-15,-21 0 0,21 0 0,1 21 16,-22-20-16,0 20 0,0 0 16,0-21-16,21 22 0,-21-22 0,0 21 15,0-21-15,0 22 0,21-22 16,-21 21-16,0-21 0,0 1 0,0-1 16,0 21-16,0-21 0,0 0 15,21 1-15,-21-1 16,0 0-16,21 0 0,-21 0 15,0 0-15,0 1 16,0-1 15,0-42 16,0-1-31</inkml:trace>
  <inkml:trace contextRef="#ctx0" brushRef="#br0" timeOffset="173428.02">18436 7895 0,'0'0'16,"-21"0"-16,0-21 0,21 42 46,0 0-30,0 1-16,0 20 0,0-21 16,0 0-16,0 0 0,0 22 15,0-22-15,0 21 0,0-21 16,0 1-16,0-1 0,0 21 0,0-21 16,0 0-16,21 1 0,-21-1 15,21-21-15,-21 21 0,0 0 0,21-21 16,0 0-16,1 0 15,-1 0-15,0 0 0,0 0 16,0-21-16,0 0 0,1 21 16,-1-21-16,0-22 0,0 22 0,0 0 15,-21-21-15,21 20 0,1 1 16,-22-21-16,0 21 0,21 0 0,-21-1 16,21 1-16,-21 0 0,0 0 15,21 0-15,0 21 16,0 0 15,1 0-31,-22 21 0,21 0 16,0-21-16,-21 21 0,0 0 15,21-21-15</inkml:trace>
  <inkml:trace contextRef="#ctx0" brushRef="#br0" timeOffset="174012.12">18923 8382 0,'0'0'0,"-21"0"16,0-21 0,21 0-16,0 0 15,0-1-15,0 1 16,0 0-16,0-21 0,0 21 0,0-22 15,0 1-15,0 0 0,0-1 16,21 1-16,-21 0 0,21-22 0,0 22 16,-21-1-16,21 1 0,0-21 15,1 20-15,-1 1 0,0 0 0,0-22 16,0 22-16,0-1 0,1 1 16,20 0-16,-21-1 0,21 1 15,-20 21-15,20-21 0,-21 20 0,21 1 16,1 0-16,-1 21 0,0 0 15,1 0-15,-1 0 0,0 0 0,22 0 16,-22 21-16,1 0 0,-1 22 16,0-22-16,1 42 0,-22-20 0,0-1 15,0 22-15,0-22 0,-21 21 16,0-20-16,0 20 0,0-20 0,0 20 16,0-21-16,-21 1 0,0 20 15,21-20-15,-21 20 0,21-21 0,0 1 16,0-1-16,0 0 15,0 1-15,0-1 0,0-21 0,0 22 16,0-22-16,0 0 0,0 21 0,0-21 16,0 1-16,0-1 15,0 0-15,0-42 63,0 0-48</inkml:trace>
  <inkml:trace contextRef="#ctx0" brushRef="#br0" timeOffset="174367.99">19770 8382 0,'0'0'0,"-22"0"31,22 21-16,0 0-15,0 1 16,0-1 0,0 0-16,22 0 15,-22 0-15,21-21 16,0 21-16,-21 1 16,21-22-16,0 0 0,0 0 15,1 0-15,-1 0 16,0 0-16,0 0 0,0 0 15,0 0-15,1-22 0,-22 1 16,21 21-16,0-21 0,-21 0 0,21 0 16,-21 0-16,0-1 0,21 1 15,-21 0-15,21 21 16,-21-21-16,22 21 16,-1 0-16,0 0 15,0 0 1,0 21-16</inkml:trace>
  <inkml:trace contextRef="#ctx0" brushRef="#br0" timeOffset="174887.81">20320 8615 0,'-21'0'15,"21"-21"1,0 0 0,0-1-16,0 1 0,0 0 15,0 0-15,0-21 0,0 20 0,21-20 16,-21 0-16,21-22 0,0 22 16,0 0-16,1-22 0,41-42 15,-42 43-15,22-1 0,-22 22 16,21-22-16,0 1 0,1 21 0,-1-22 15,22 22-15,-22-1 0,0 1 16,1 0-16,20 21 0,-21-22 0,1 43 16,-1 0-16,0 0 0,1 0 15,-1 0-15,0 21 0,1 1 16,-22 20-16,21-21 0,-21 21 16,1 1-16,-1 20 0,0-20 0,-21-1 15,21 21-15,-21-20 0,0 20 0,0 1 16,0-1-16,0 1 0,0-22 15,0 22-15,0-22 0,0 21 0,0-20 16,0-1-16,0 0 0,0-20 16,0 20-16,0-21 0,0 0 0,0 0 15,0 1-15,0-1 0,0 0 0,0 0 16,-21-21 0,21 21-16,-21-21 0,0 0 15,21-21 16</inkml:trace>
  <inkml:trace contextRef="#ctx0" brushRef="#br0" timeOffset="175204.62">21315 8530 0,'-43'0'15,"22"0"-15,21 21 0,0 1 16,0-1-1,0 0-15,0 0 16,0 0-16,21 0 16,1-21-16,-1 22 15,0-1-15,0-21 16,0 0-16,0 0 0,1 0 16,-1 0-16,0-21 0,0-1 15,21 1-15,-20 21 0,-1-21 16,0 0-16,21 0 0,-21 0 0,1-1 15,-1 22-15,0-21 0,0 0 0,0 21 16,-21-21-16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2T11:07:15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910 0,'0'-21'0,"0"0"16,0 0-1,0 0-15,0-1 16,0 1 125</inkml:trace>
  <inkml:trace contextRef="#ctx0" brushRef="#br0" timeOffset="274.2">4170 720 0,'0'-21'109</inkml:trace>
  <inkml:trace contextRef="#ctx0" brushRef="#br0" timeOffset="2657.44">4445 656 0,'0'-21'16,"-21"21"-1,21-21 48,0 0-32,0 0-15,0-1-16,0 1 15,-21 0 1,-1 0-16,1 21 16,0 0-16,0 0 0,0 0 0,0 0 15,-1 0-15,-20 0 0,21 0 16,0 0-16,0 21 0,-22 0 0,22 0 16,0-21-16,0 43 0,-22-22 15,22 0-15,0 21 0,0 1 0,-21-1 16,20 22-16,1-22 0,0 21 15,21 1-15,-21-1 0,0 1 16,0-1-16,21 1 0,0-1 16,0 1-16,0-1 0,0-20 0,0 20 15,0-20-15,21-1 0,0 0 16,0 1-16,21-22 0,1 21 0,-1-21 16,0 0-16,1-21 0,-1 22 15,0-22-15,22 0 0,-1 0 0,-20 0 16,20-22-16,1 1 0,-1 0 15,-20 0-15,20 0 0,-21 0 0,1-1 16,-1 1-16,-21-21 0,22 21 16,-22 0-16,0-1 0,-21 1 0,21-21 15,-21 21-15,21 0 16,-21-1-16,0 1 0,0 0 0,0 0 16,0 0-16,0 0 15,0-1-15,0 1 16,0 0 31,0 0-16,0 0-15,0 0-1,0-1 1,0 1 15,0 0-15,-21 21-1,21-21-15,0 42 63,0 0-63,0 0 15,0 1-15,0-1 16,0 0-16,0 21 0,0-21 0,0 1 16,0 20-16,0-21 0,0 21 15,0-20-15,0 20 0,21 0 0,-21-21 16,0 22-16,0-22 0,21 0 16,1 0-16,-22 0 0,21 1 0,0-1 15,0-21-15,0 0 0,0 0 16,1 0-16,-1 0 0,0 0 0,21 0 15,-21-21-15,1 21 0,20-22 16,-21 1-16,0-21 0,22 21 0,-22 0 16,0-22-16,0 22 0,0 0 0,-21-21 15,0 20-15,21-20 16,-21 21-16,0-21 0,0 20 0,0 1 16,0 0-16,0-21 0,0 21 15,-21-1-15,21 1 0,0 42 63,0 1-48,0-1-15,0 0 0,0 0 16,0 0-16,0 0 0,0 1 16,0-1-16,0 0 0,0 0 15,0 0-15,0 0 0,0 1 16,0-1-16,0 0 0,21 0 15,1 0-15,-22 0 0,21 1 0,0-1 16,0-21-16,0 21 0,-21 0 16,21-21-16,1 0 0,-1 21 0,0-21 15,0 0-15,0 0 0,0 0 16,1 0-16,-1 0 0,0 0 16,0 0-16,0-21 0,0 0 0,1 0 15,-1 0-15,0 21 0,0-22 16,0 1-16,0 0 0,1 0 0,-22-21 15,21 20-15,0 1 0,-21-21 16,0 21-16,21-22 0,-21 22 16,21-21-16,-21 21 0,0-22 15,0 22-15,0 0 0,0 0 0,0 0 16,0 0-16,0-1 0,-21 22 16,0 0-16,0 0 15,0 0 1,-1 22-16,1-1 0,21 0 0,0 0 15,0 0-15,-21 0 0,21 1 16,0-1-16,0 0 0,21-21 31,0 0-31,1 0 16,-1 0-16,0-21 0,21 0 16,-21-1-16,1 22 0,-1-21 15,0 0-15,0 0 0,0 0 0,-21 0 16,21-1-16,1 1 0,-22 0 15,0 0-15,21 21 16,-21 21 0,0 0-16,0 0 15,0 1-15,0-1 0,0 21 16,0 0-16,-21-20 0,21 20 0,0-21 16,0 21-16,0-20 0,0 20 15,-22-21-15,22 0 0,0 22 16,0-22-16,0 0 15,22 0-15,-1-21 0,0 0 16,0 0-16,0 0 0,22 0 0,-22 0 16,21 0-16,-21 0 0,22-21 15,-1 0-15,0 0 0,1-1 0,-1 1 16,0 0-16,1-21 0,-1 21 16,-21-22-16,0 22 0,22-21 0,-22-1 15,-21 22-15,0-21 0,21 21 16,-21 0-16,0-1 0,0 1 0,-21 21 15,0 0 1,-1 21-16,1-21 16,-21 22-16,42-1 0,-21 0 15,21 21-15,-21-21 0,21 1 0,0-1 16,0 0-16,21 0 0,0 0 0,0 0 16,0 1-16,0-1 0,22 0 15,-22 0-15,0 0 0,21-21 0,-20 21 16,-1 1-16,-21-1 15,21 0-15,-21 0 16,-21-21-16,0 0 16,-1 21-16,1-21 0,-21 0 0,21 0 0,-22 0 15,22 0-15,-21 0 0,21 21 16,0-21-16,-1 0 0,1 0 16,42-21 15,22 0-31,-22 21 0,21-21 15</inkml:trace>
  <inkml:trace contextRef="#ctx0" brushRef="#br0" timeOffset="2771.38">7366 931 0,'0'0'0</inkml:trace>
  <inkml:trace contextRef="#ctx0" brushRef="#br0" timeOffset="3078.4">7239 995 0,'0'21'16,"0"0"-16,0 0 0,-21 1 16,0 20-16,21-21 0,-22 21 0,1-20 15,21 20-15,0 0 0,-21-21 16,21 22-16,0-22 0,0 21 0,0-21 16,0 1-16,0-1 0,21 0 15,0-21-15,1 21 0,-1-21 0,0 0 16,21 0-16,1 0 0,-22 0 15,21 0-15,0-21 0,-20 21 0,20-21 16,-21 0-16,21-1 0,-20 1 16,-1-21-16,-21 21 0,0-22 15,21 22-15,-21-21 0,0 0 0,0-1 16,0 1-16,-21 21 0,0-22 16,-1 22-16,1 0 0,-21 0 0,21 21 15,-22 0-15,22-21 0,-21 21 16,21 0-16,-22 0 0,22 0 0,0 21 15,0-21-15,0 21 0,21 0 16,0 0-16,0 1 0,0-1 16,42-21-16,-21 21 0,0-21 15,1 0-15</inkml:trace>
  <inkml:trace contextRef="#ctx0" brushRef="#br0" timeOffset="3578.16">7895 2223 0,'0'0'15,"-21"-254"-15,0 42 0,0 43 0,571 42 125,-550 148-93,-21-21-32,0 0 15,-1 0 1,22-21-1,0-1-15,0 1 16,0 0-16,0 0 0,0-21 16,0 20-16,0-20 0,0 21 15,22-21-15,-22-1 0,0 22 0,21-21 16,0 21-16,-21-1 0,0-20 16,21 21-16,-21 0 0,21 21 15,-21-21 1,21 21-1,1 0 1,-22 21-16,0 0 16,21-21-16,0 0 15</inkml:trace>
  <inkml:trace contextRef="#ctx0" brushRef="#br0" timeOffset="3700.13">9165 974 0,'0'0'0,"21"-21"0,0-22 15</inkml:trace>
  <inkml:trace contextRef="#ctx0" brushRef="#br0" timeOffset="4085.9">8784 1037 0,'0'21'16,"-21"1"-16,0-22 0,21 21 15,0 0-15,0 0 0,0 0 0,0 0 16,21 1-16,21-1 16,-21-21-16,22 21 0,-1-21 0,0 0 15,22 0-15,-22 21 0,1-21 16,20 0-16,-21 0 0,1 0 0,-22 21 15,21-21-15,-21 0 0,1 0 0,-1 21 16,0-21 0,-21 22-16,0-1 0,-21 0 15,0-21-15,-1 21 16,-20-21-16,21 0 0,-21 21 0,20-21 16,-20 0-16,21 0 0,0 21 0,-22-21 15,22 0-15,0 0 0,0 0 16,0 0-16,0 0 0,-1 22 0,1-22 15,0 0 1,0 0-16,21-22 47</inkml:trace>
  <inkml:trace contextRef="#ctx0" brushRef="#br0" timeOffset="4937.93">7916 1101 0,'0'0'0,"0"-21"16,0-1-16,0 1 16,0 0-1,21 21 1,1 0 0,-1 0-16,0 21 15,0-21-15,0 21 0,0 1 16,1-1-16,-1 21 0,0-21 0,0 0 15,0 22-15,0-22 0,1 21 16,-22-21-16,21 1 0,0-1 0,-21 21 16,21-21-16,-21 0 0,0 1 15,0-1-15,0 0 0,0 0 16,-21-21 0,0 0-1,21-21-15,0 0 16,0 0-1,0-1-15,0 1 0,0 0 0,0 0 16,0-21-16,0 20 0,0-20 16,21 0-16,0 21 0,-21-22 0,21 1 15,0 21-15,-21-22 0,22 22 16,-22 0-16,21 0 0,-21 0 0,21 21 16,-21-21-16,0-1 15,21 22 1,0 0-1,-21 22 1,0-1 0,0 0-16</inkml:trace>
  <inkml:trace contextRef="#ctx0" brushRef="#br0" timeOffset="5471.34">4614 2159 0,'0'0'0,"-42"0"16,21 0-16,-64-21 16,64 0-16,0 21 15,0 0-15,21-21 0,0-1 32,21 22-32,21 0 15,-21 0-15,22 0 0,20 0 16,1 0-16,20 0 0,1 0 0,0 0 15,42 0-15,-22 0 0,44-21 16,-1 21-16,21-21 0,-21 21 16,43 0-16,-1-21 0,1 21 0,-1 0 15,1-21-15,-1 21 0,-42 0 16,1 0-16</inkml:trace>
  <inkml:trace contextRef="#ctx0" brushRef="#br0" timeOffset="5619.25">8699 1947 0,'-21'0'32,"0"0"-32,0 0 15,0 0-15,-22 0 0,22 0 0,-21 0 16,0 0-16,-22 0 16,22 0-16,-22 0 0,1 0 0,-22 0 15</inkml:trace>
  <inkml:trace contextRef="#ctx0" brushRef="#br0" timeOffset="5969.95">4868 2244 0,'-190'0'16,"169"0"-16,-22 0 0,22 0 0,42 0 31,0 0-15,22 0-16,-22 0 0,21 0 16,22 0-16,-22 0 0,22-21 0,20 21 15,-20 0-15,20-22 0,22 22 16,0-21-16,21 21 0,-21-21 15,21 21-15,-21-21 0,21 21 0,21 0 16,0-21-16,0 0 0,43 21 16,-43 0-16,-21 0 0,21-22 0,-63 22 15,-1-21-15,1 21 0,-21 0 0</inkml:trace>
  <inkml:trace contextRef="#ctx0" brushRef="#br0" timeOffset="6117.86">8382 2053 0,'-21'0'47,"0"0"-47,-1 0 16,-20-21-16,21 21 0,-21 0 15</inkml:trace>
  <inkml:trace contextRef="#ctx0" brushRef="#br0" timeOffset="6585.61">6794 1990 0,'0'0'0,"22"0"31,-1 0-31,21 0 0,0 0 16,1 0-16,-1 0 0,22 0 0,-1 0 15,1 0-15,20 0 0,1 0 16,21 0-16,0 0 0,-22 0 0,22 0 15,0 0-15,-21 0 0,-1 0 16,1 0-16,-43 0 0,1 0 0,20 0 16,1 0-16,-22 0 0,0 0 15,1 0-15,-22 0 0,21 0 0,-21 0 16,0 0 0,1 0-16,-44 0 62,1 0-62,0 0 16,-21 0-16,21 0 0,-1 0 15,-20 0-15,21 0 0</inkml:trace>
  <inkml:trace contextRef="#ctx0" brushRef="#br0" timeOffset="6946.44">7133 2053 0,'-63'0'0,"126"0"0,-169 0 0,64 0 0,0 0 16,-1 0-16,22 0 0,0 0 16,0 0-16,42 0 15,21 0 1,1 0-16,-1-21 0,0 21 0,22 0 15,-1 0-15,22 0 0,0 0 0,-1 0 16,1 0-16,0 0 0,-22 0 16,22 0-16,-1-21 0,-20 21 0,21 0 15,-22 0-15,1 0 0,-1 0 0,-21 0 16,1 0-16,-1 0 0,-21 0 16,0 0-16,1 0 0,-44 0 78,1 0-78,0 21 0,0-21 0,0 0 15</inkml:trace>
  <inkml:trace contextRef="#ctx0" brushRef="#br0" timeOffset="8941.82">1439 2985 0,'21'-22'0,"-21"1"15,0 0-15,0 0 16,0 0-16,0 0 15,0-1-15,0 1 0,0 0 16,0 0-16,0-21 0,0 20 0,-21 1 16,21-21-16,-21 21 0,0-22 15,21 22-15,0 0 0,0 0 16,-21 21-16,21-21 0,0 42 31,0 0-31,0 0 0,0 22 0,0-1 16,0 21-16,-21-20 0,21 20 0,0 1 15,0-1-15,-22 22 16,1 0-16,21-22 0,0 22 0,-21-1 16,21-20-16,-21-1 0,21 1 15,0-1-15,0-20 0,0 20 16,0-42-16,0 22 0,0-22 0,0 0 16,0 0-16,21 0 0,0-21 15,0 0-15,1 0 0,-1 0 16,0-21-16,0 21 0,0-21 15,0 0-15,1 0 16,-1-22-16,0 22 0,0-21 0,-21 0 16,0-1-16,0 22 0</inkml:trace>
  <inkml:trace contextRef="#ctx0" brushRef="#br0" timeOffset="9169.7">1164 3323 0,'0'0'0,"-21"0"0,0 21 16,0-21-16,42 0 16,0 0-1,0-21-15,21 21 0,-20-21 16,20 21-16,-21-21 0,21 0 16,1 21-16,-1-21 0,-21 21 15,22 0-15,-22-22 0,0 22 0,21 0 16,-21 0-16,1 0 0,-1 0 15,-21-21-15,21 21 0,0 0 16,0 0-16</inkml:trace>
  <inkml:trace contextRef="#ctx0" brushRef="#br0" timeOffset="9642.73">1841 3281 0,'0'-21'0,"0"0"16,0-1-16,0 1 16,0 0-1,22 21 1,-1 0-16,0 0 0,0 0 16,0 21-16,0 0 15,1 1-15,-1 20 0,-21-21 0,21 21 16,-21 1-16,21-22 0,-21 21 15,0 1-15,21-1 0,-21-21 16,0 21-16,0-20 0,0-1 16,0 0-16,0 0 0,0 0 15,-21 0-15,0-21 0,21-21 32,0 0-32,0 0 0,0 0 15,0 0-15,0-1 0,0-20 16,0 0-16,21 21 0,-21-22 0,21 1 15,-21 0-15,0-1 0,21 22 16,1-21-16,-22 21 0,21-1 16,-21 1-16,0 0 0,21 0 0,0 21 15,0 0 1,0 0-16,1 0 16,-1 0-16,0 0 15,-21 21-15,21 0 0,0 0 16</inkml:trace>
  <inkml:trace contextRef="#ctx0" brushRef="#br0" timeOffset="10277.87">3027 3429 0,'0'0'0,"21"0"15,0-21 1,-21 0-16,21 21 0,0-21 0,-21-1 16,0 1-16,22 0 0,-22 0 15,21 0-15,-21 0 0,0-1 16,0 1-16,0 0 0,0 0 0,0 0 16,0 0-16,0-1 0,-21 1 15,-1 21-15,1-21 0,21 0 0,-21 21 16,0 0-16,0 0 0,0 0 15,-1 0-15,1 21 0,-21 0 0,21 0 16,0 1-16,-1 20 16,1 0-16,-21 1 0,21-1 0,0 21 15,-1-20-15,1-1 0,0 0 16,0 1-16,21-1 0,0 0 0,0-20 16,0 20-16,0-21 0,0 0 15,21-21-15,0 21 0,0-21 0,22 0 16,-22 0-16,0 0 0,21 0 15,-20 0-15,20-21 0,-21 21 0,0-21 16,22 0-16,-22 0 0,0 0 16,0-22-16,0 22 0,0 0 0,1-21 15,-1-1-15,-21 22 0,0-21 16,21-1-16,-21 22 0,0-21 16,0 21-16,0 0 0,0-1 15,0 44 1,0-1-16,0 0 15,0 0-15,0 21 0,0-20 16,0 20-16,0-21 0,0 21 0,0-20 16,0 20-16,21-21 0,0 0 15,-21 0-15,0 1 0,21-22 0,-21 21 16,22 0-16,-1 0 16,0-21-16,0 0 0,0 0 15,0 0 1,1 0-16,-22-21 0,21 0 0,0 21 15,0-21-15</inkml:trace>
  <inkml:trace contextRef="#ctx0" brushRef="#br0" timeOffset="12078.03">3577 3260 0,'0'0'0,"-21"-21"0,0-1 15,21 1-15,0 0 31,21 21 1,0 0-32,0 21 15,-21 0-15,21 1 16,-21-1-16,0 0 0,22 21 16,-22-21-16,21 1 0,-21 20 0,0-21 15,0 0-15,0 22 0,21-22 16,-21 0-16,0 0 0,21 0 0,-21 0 15,0 1-15,21-22 47,-21-22-47,21 1 0,-21 0 16,22 0-16,-22 0 0,21-22 16,0 22-16,-21-21 0,21 0 0,0-1 15,-21 1-15,0 21 0,21-22 16,1 22-16,-22-21 0,0 21 0,0 0 15,21 21-15,-21-22 0,0 44 47,0-1-47,0 21 16,-21-21-16,-1 22 0,22-22 0,-21 21 16,0 0-16,21-20 0,0 20 15,-21 0-15,21 1 0,-21-22 16,21 21-16,0-21 0,0 0 15,0 1-15,0-1 0,0 0 0,0 0 16,21-21-16,0 21 0,0-21 16,0 0-16,1 0 0,-1 0 0,0 0 15,0 0-15,21-21 0,-20 21 16,-1-21-16,21 0 0,-21 0 0,0-1 16,22 1-16,-22-21 0,0 21 15,0-22-15,0 1 0,1 21 0,-1-21 16,0-1-16,0 1 0,-21 0 0,0 20 15,0 1-15,0-21 0,0 21 16,0 0-16,-21 21 31,0 21-31,21 0 16,-21 0-16,-1 0 0,22 22 16,0-22-16,-21 21 0,21-21 0,-21 22 15,21-22-15,0 0 0,0 21 16,0-21-16,0 1 0,0-1 0,0 0 15,0 0-15,0 0 0,0 0 16,0 1-16,0-1 16,21-21-16,0 0 0,1 0 15,-1 0-15,0 0 0,0 0 0,21 0 16,-20 0-16,20-21 0,-21 21 16,21-22-16,-20 1 0,20 0 15,0-21-15,-21 21 0,22-22 0,-22 22 16,0-21-16,0 21 0,0-22 15,-21 22-15,0 0 0,0-21 0,0 20 16,0 1-16,0 0 16,0 0-16,-21 21 15,42 0 1,1 0 0,-1 0-16,0 0 0,0 0 0,0 0 15,0 0-15,1 21 16,-1 0-16,-21 0 15,21 1-15,-21-1 0,0 0 16,0 0-16,0 0 0,0 0 0,0 1 16,0 20-16,0-21 0,-21 0 15,21 0-15,0 1 0,0-1 0,0 0 16,0 0-16,0 0 0,0 0 16,21-21-1,0 0-15,0 0 0,0 0 0,1 0 16,-1 0-16,21 0 0,-21-21 15,22 0-15,-22 0 0,21 21 0,-21-21 16,22-22-16,-22 22 0,0 0 16,21-21-16,-21 21 0,1-1 15,-1-20-15,0 21 0,-21-21 0,0 20 16,0 1-16,0 0 16,-21 42 15,21 0-16,0 1-15,0-1 16,0 0-16,0 0 0,0 0 0,0 0 16,0 1-16,0-1 0,21 0 0,-21 0 15,0 0-15,0 0 16,21 1-16,-21-1 16,0 0-1,-21-21 1,0 0-1,0 0-15,-1 0 16,22-21-16,-21 21 0,0 0 16,0 0-1,21 21 17,0 0-17,21-21-15,0 0 0,0 21 16,1-21-16,-1 0 0,0 0 15,0 0-15,0 0 0,22 0 16,-1 0-16,-21 0 0,21 0 16,-20-21-16,20 21 0,0-21 0,-21 0 15,22 0-15,-22-1 0,0 1 0,21 0 16,-20 0-16,-1-21 0,0 20 16,0-20-16,-21 21 0,0-21 0,21 20 15,-21-20-15,0 21 0,0 0 16,0 0-16,0-1 0,-21 22 15,0 0-15,0 0 16,0 22-16,-1-1 16,1 0-16,0 21 0,21-21 0,-21 22 15,0-22-15,21 21 0,-21 1 16,21-22-16,0 21 0,0-21 0,0 0 16,0 1-16,0-1 0,0 0 15,21 0-15,0 0 0,0-21 0,0 21 16,0-21-16,1 0 0,-1 0 15,0 0-15,21 0 0,-21 0 0,1 0 16,-1 0-16,0 0 0,0-21 16,0 0-16,0 0 0,1 0 15,-1 0-15</inkml:trace>
  <inkml:trace contextRef="#ctx0" brushRef="#br0" timeOffset="12722.77">8572 2921 0,'0'0'15,"0"-21"-15,0 0 0,22 0 0,-22-1 16,0 1-16,0 0 0,0 0 0,0 0 15,0 0-15,0-1 0,0 1 16,0 0-16,-22 21 0,1 0 31,21 21-31,0 22 16,0-22-16,0 21 0,0 0 16,0 22-16,0-22 0,0 22 0,-21-1 15,21-20-15,-21 20 0,21 1 16,0-22-16,0 0 0,-21 1 0,21-1 15,0 0-15,0-21 0,0 22 16,0-22-16,0 0 0,0 0 16,-21-21-1,-1-21 1,1 0-16</inkml:trace>
  <inkml:trace contextRef="#ctx0" brushRef="#br0" timeOffset="13374.4">7937 3302 0,'0'0'0,"-42"-21"16,42 0-16,21 21 15,0 0-15,1-21 0,20 21 16,0-22-16,1 22 0,20-21 0,1 0 16,-1 0-16,1 21 0,-1-21 15,22 0-15,-22-1 0,22 1 0,-22-21 16,22 21-16,-21 0 0,-1-1 15,-21-20-15,22 21 0,-22-21 16,-21 20-16,22-20 0,-22 21 0,-21-21 16,0 20-16,0-20 0,0 21 15,0 0-15,0 0 0,-21 21 0,0 0 16,-1 0-16,1 0 0,0 0 16,0 0-16,21 21 0,-21 21 0,0-21 15,21 22-15,-22-1 0,22 0 16,0 22-16,0-22 0,0 0 0,0 22 15,0-22-15,-21 22 0,21-22 16,0 22-16,-21-22 0,21 21 0,0-20 16,0-1-16,0 0 0,0-20 0,0 20 15,0-21-15,0 0 16,0 0-16,0 1 0,0-44 31,0 1-15,0 0-16,0 0 0,21 0 0,-21-22 15,21 1-15,1 0 0,-1 21 16,21-22-16,-21 1 0,0 0 0,1-1 16,-1 22-16,0 0 0,0 0 15,0 0-15,0 21 0,1 0 0,-1 0 16,-21 21-16,21 0 16,-21 0-16,0 0 0,0 22 0,0-22 15,0 21-15,0 0 0,0-20 16,0 20-16,0-21 0,0 0 15,0 22-15,0-22 0,0 0 0,0 0 16,-21-21-16,21 21 0,0 0 16,0-42 15,0 0-15,21 0-16,0 21 0,-21-21 0,21 0 15,0-22-15</inkml:trace>
  <inkml:trace contextRef="#ctx0" brushRef="#br0" timeOffset="13777.69">9440 3175 0,'0'0'0,"0"-21"0,0-21 15,21 20 1,-21 1-16,22 21 16,-22-21-16,21 0 0,0 21 15,0 0-15,0 0 0,0 0 16,1 0-16,20 0 0,-21 21 0,0 0 15,22 0-15,-22 22 0,21-22 16,-21 21-16,0-21 0,1 22 0,-1-1 16,-21 0-16,0-20 0,0 20 0,0-21 15,0 0-15,0 0 16,0 1-16,-21-1 0,-1-21 0,1 0 16,0 0-1,21-21-15,0-1 16,0 1-16,0 0 0,0-21 0,0-1 15,21 22-15,-21-21 0,21 0 16,1-1-16,-1 1 0,-21 0 0,21-1 16,0 1-16,0 21 0,0 0 15,-21-1-15,22 1 0,-1 0 0,0 21 16,0 0-16,0 0 16,0 0-16,1 21 15,-1 0-15,0 1 16,0-1-16,0 0 0,0 0 15</inkml:trace>
  <inkml:trace contextRef="#ctx0" brushRef="#br0" timeOffset="15257.79">10562 3069 0,'0'0'0,"0"-21"16,0 0-16,0 0 15,0 0-15,-21-1 16,0 22-1,0 0-15,-1 22 16,1-22-16,21 21 0,-21 0 16,0 0-16,0 0 0,21 22 15,-21-22-15,-1 21 0,22-21 0,0 22 16,-21-22-16,21 21 0,-21-21 16,21 0-16,0 22 0,0-22 0,0 0 15,21 0-15,0-21 0,1 0 16,-1 0-16,21 0 0,-21 0 15,0 0-15,22-21 0,-22 0 0,21 0 16,1 0-16,-22-1 0,21 1 16,-21 0-16,0 0 0,1-21 0,-1 20 15,-21 1-15,21-21 0,-21 21 16,0-22-16,0 22 0,-21-21 16,0 21-16,-1 0 0,1-1 0,0 1 15,-21 0-15,21 21 0,-1 0 16,-20 0-16,21 0 0,-21 0 0,20 21 15,1 0-15,0 1 0,0-1 16,0 0-16,0 21 0,21-21 0,-22 22 16,22-1-16,0-21 0,0 22 0,0-22 15,22 21-15,-1-21 0,0 0 16,0 1-16,21-1 0,-20 0 0,20 0 16,-21-21-16,21 0 0,-20 0 15,20 0-15,0 0 0,-21 0 16,22-21-16,-1 21 0,-21-21 0,22 0 15,-1-1-15,-21 1 0,21-21 16,-20 21-16,-1 0 0,0-22 0,0 22 16,0 0-16,-21 0 0,0 0 15,0-1-15,21 1 0,-21 0 0,-21 42 47,21 0-47,0 1 0,-21 20 16,21-21-16,0 0 0,0 0 15,-21 1-15,21-1 0,0 0 0,0 0 16,0 0-16,0 0 16,21-21-16,0 0 0,0 0 15,1 0-15,-1 0 0,0 0 0,0 0 16,0-21-16,0 21 0,1-21 16,-1 0-16,0 0 0,0 0 0,0-1 15,0-20-15,-21 21 0,0 0 0,22 0 16,-22-22-16,21 22 0,-21 0 15,0 0-15,0 0 0,0-1 16,0 44 15,0-1-31,0 0 0,0 0 0,0 0 16,0 22-16,-21-22 16,21 21-16,-22-21 0,22 22 0,0-22 15,0 0-15,0 0 0,0 21 16,0-20-16,22-1 0,-1 0 15,21-21-15,-21 0 0,0 0 0,22 0 16,-22 0-16,21 0 0,-21 0 16,22-21-16,-1 0 0,-21-1 0,22 1 15,-1 0-15,-21 0 0,0 0 16,22 0-16,-22-1 0,-21-20 16,21 21-16,-21 0 0,0 0 0,0-1 0,0 1 15,0 0-15,0 0 0,-21 21 16,0 0-16,-1 0 15,1 0-15,-21 0 0,21 21 0,0-21 16,-1 21-16,-20 22 0,21-22 16,0 0-16,0 0 0,-1 21 0,22-20 15,0-1-15,0 0 0,0 0 16,0 0-16,0 0 0,0 1 0,22-22 16,-1 0-16,21 0 15,-21 0-15,0 0 0,1 0 16,20-22-16,-21 22 0,0-21 0,0 0 15,1 0-15,-1 0 0,-21 0 16,0-1-16,21 1 0,-21 0 16,0 0-16,0 0 15,0 42 17,-21 0-32,21 0 0,0 0 15,0 1-15,-21-1 0,21 21 0,-22 0 16,22 1-16,0-1 0,0 0 0,0 1 15,0 20-15,0-20 0,0 20 16,0-21-16,0 22 0,0-1 0,22 1 16,-1-1-16,-21-20 0,0 20 0,0 1 15,21-1-15,-21 1 16,0-22-16,0 0 0,0 22 0,0-22 16,0-21-16,-21 22 0,21-22 0,-21 0 15,-1 0-15,1 0 0,0-21 16,-21 0-16,21 0 0,-1 0 0,1 0 15,0 0-15,-21-21 0,21 0 0,-22 0 16,22 0-16,0 0 0,0-1 16,0-20-16,-1 21 0,1 0 0,21 0 15,0-22-15,0 22 0,0 0 0,0 0 16,0-22-16,0 22 0,21 0 16,1 0-16,20-21 0,-21 20 15,0-20-15,22 21 0,-1-21 0,0-1 16</inkml:trace>
  <inkml:trace contextRef="#ctx0" brushRef="#br0" timeOffset="15754.51">12319 2752 0,'0'-106'15,"0"212"-15,0-233 0,0 148 16,0 0-1,0 0-15,0 22 16,0-1-16,0 0 0,0 1 0,-21-1 16,21 0-16,-21 1 0,21 20 0,-22-21 15,22 1-15,0-1 0,0 0 16,0 1-16,-21-1 0,21-21 0,0 0 16,0 1-16,0-1 0,0-42 46,0-1-46,0 1 0,0 0 0,21-21 16,-21 21-16,22-22 0,-1 1 0,0 0 16,0 20-16,0-20 0,22 0 15,-22-1-15,21 22 0,-21-21 16,0 21-16,22 0 0,-22-1 16,0 22-16,0 0 0,0 0 0,1 0 15,-22 22-15,0-1 0,0 21 16,0-21-16,0 22 0,0-1 0,0-21 15,0 21-15,0 1 0,0-1 0,-22 0 16,1-20-16,21 20 0,-21-21 16,21 0-16,0 0 0,-21 1 0,21-1 15,0 0-15,21-21 32,0 0-32,22-21 0,-22 0 15,21-1-15</inkml:trace>
  <inkml:trace contextRef="#ctx0" brushRef="#br0" timeOffset="16069.84">14118 2498 0,'0'0'0,"0"-21"0,0-22 16,0 64-1,0 1 1,0-1-16,0 21 0,0 0 16,0 1-16,0-1 0,0 22 15,0-22-15,-21 0 0,21 22 0,-21-22 16,21 0-16,0 22 0,0-22 0,0 1 16,0-1-16,0-21 0,0 21 15,0-20-15,0 20 0,0-21 0,0 0 16,0 0-16,-21-21 15,-1 0-15,1 0 16,0-21-16,0 0 16,21 0-16,-21 0 0</inkml:trace>
  <inkml:trace contextRef="#ctx0" brushRef="#br0" timeOffset="16858.41">13737 3069 0,'0'0'0,"-21"-21"0,0 0 15,21 0 1,21 21-1,21 0-15,-21-21 0,22 21 16,-1 0-16,0-22 0,1 22 0,20-21 16,-20 0-16,20 21 0,1-21 15,-22 0-15,0 0 0,1-1 0,-1-20 16,0 21-16,1-21 0,-22-1 16,0 22-16,0-21 0,-21-1 15,0 22-15,0-21 0,21 21 0,-21 0 16,0-22-16,0 22 15,0 0-15,-21 42 16,21 0-16,0 0 16,-21 1-16,0 20 0,21 0 0,-21 1 15,21-1-15,0 0 0,0 1 16,-22-1-16,22 21 0,0-20 0,-21-1 16,21-21-16,0 22 0,0-1 0,0 0 15,-21-21-15,21 1 0,0 20 16,-21-21-16,21 0 0,0 0 15,0-42 17,0 0-32,0 0 15,0 0-15,21 0 0,0-1 16,-21 1-16,21-21 0,1 21 0,-1 0 16,-21-1-16,21 1 0,0 0 15,0 21 1,-21 21-1,0 0-15,0 1 16,0-1-16,21 0 0,-21 0 0,0 0 16,0 0-16,22 1 0,-1-1 15,0 0-15,0 0 0,0 0 16,0-21-16,22 21 0,-22-21 16,0 0-16,0 0 0,22 0 15,-22 0-15,21-21 0,-21 21 0,0-21 16,22 0-16,-22 0 0,0 0 15,0-1-15,-21-20 0,21 21 0,-21 0 16,22-22-16,-22 22 0,0-21 0,0 21 16,0 0-16,0-1 0,0 1 15,-22 21-15,1 0 16,0 0-16,21 21 0,-21 1 16,21-1-16,-21 0 0,0 21 0,21-21 15,0 1-15,0-1 0,0 21 16,0-21-16,0 0 0,0 1 15,0-1-15,0 0 0,21 0 16,0 0-16,0-21 0,0 0 16,0 0-16,1 0 0,-1 0 15,0-21-15,-21 0 16,0 0-16,21 0 16,-21-1-16</inkml:trace>
  <inkml:trace contextRef="#ctx0" brushRef="#br0" timeOffset="17088.37">16489 3133 0,'0'0'0,"-64"0"0</inkml:trace>
  <inkml:trace contextRef="#ctx0" brushRef="#br0" timeOffset="20519.22">16277 2900 0,'42'-85'16,"-20"64"-16,-1-21 0,0-1 0,0 1 15,0 21-15,22-21 0,-22 20 0,21 1 16,-21 0-16,22 21 16,-22 0-16,0 0 0,0 21 0,0 0 15,0 1-15,1-1 0,-22 21 16,0-21-16,0 22 0,0-22 0,0 0 16,0 0-16,0 21 0,0-20 15,0-1-15,0 0 0,0-42 47,0 0-47,0-1 16,0 1-16,0 0 0,0 0 15,0-21-15,0 20 0,0 1 0,0-21 16,-22 21-16,1 0 16,0-1-16,0 1 0,0 0 0,0 21 15,-1 0-15,1 0 0,-21 0 16,21 21-16,0 0 0,-1 22 0,-20-1 15,21 0-15,0 1 0,0-1 16,-22 22-16,22-22 0,21 21 0,-21-20 16,21-1-16,0 22 0,0-22 0,0 0 15,0 1-15,0-22 0,21 21 16,0-21-16,22 0 0,-22 1 0,21-1 16,0-21-16,1 0 0,-1 0 15,0 0-15,22-21 0,-22-1 16,1 1-16,-1 0 0,0 0 15,1 0-15,-1-22 0,0 22 0,-21-21 16,22 0-16,-22 20 0,0-20 0,0 0 16,0-1-16,1 1 0,-22 21 15,0 0-15,0 0 0,0-1 0,0 1 16,0 42 0,0 1-16,0-1 15,-22 0-15,1 0 0,21 21 16,-21-20-16,21 20 0,0-21 0,0 21 15,0-20-15,0 20 0,0-21 16,0 0-16,21 0 0,0 1 16,1-1-16,-1-21 0,21 0 0,-21 0 15,0 0-15,22 0 0,-22 0 16,0 0-16,21 0 0,-20-21 0,20-1 16,-21 1-16,0 0 0,0 0 15,1-21-15,-1 20 0,-21-20 0,21 21 16,-21-21-16,0-1 0,0 22 15,0-21-15,-21-1 0,0 22 0,-1-21 16,1 21-16,-21 0 0,21 21 16,0 0-16,-22 0 0,22 0 15,-21 21-15,21 0 0,-22 0 0,22 21 0,0-20 16,0 20-16,0 0 16,21 1-16,0-22 0,0 21 0,0 0 15,0 1-15,0-22 0,0 21 16,0-21-16,42 1 0,-21-1 0,21 0 15,-20 0-15,20-21 0,0 0 16,1 0-16,-1 0 0,0 0 0,1-21 16,-1 21-16,21-21 0,-20 0 15,-1-1-15,-21-20 0,22 21 0,-1-21 16,-21 20-16,0-20 0,0 0 16,22-1-16,-43 1 0,21 0 0,0-22 15,-21 22-15,0 0 0,0-1 0,0 1 16,21 21-16,-21-22 15,0 22-15,0 42 16,0 22 0,0-22-16,0 21 0,0 1 0,0-22 15,-21 21-15,21 0 0,0 1 16,0-1-16,0 0 0,-21 1 0,21-1 16,0-21-16,0 22 0,0-22 15,0 0-15,21 0 0,-21 0 0,21 0 16,22-21-16,-22 0 0,0 0 15,21 0-15,-21 0 0,22 0 0,-22-21 16,21 21-16,-21-21 0,22 0 16,-22 0-16,0-22 0,0 22 15,0 0-15,1-21 0,-1-1 0,0 1 16,-21 0-16,0-1 0,21 1 16,-21-21-16,21 20 0,-21 1 0,0 0 15,0-1-15,0 22 0,0-21 16,0 21-16,0 42 15,0 0 1,-21 21-16,0-21 0,21 22 0,0 20 16,-21-20-16,0-1 0,21 0 15,0 1-15,0 20 0,0-21 0,0 1 16,0-22-16,0 21 16,21 1-16,-21-22 0,21 21 0,0-21 15,0 0-15,0 1 0,1-1 0,-1 0 16,21-21-16,-21 0 0,0 0 15,22 0-15,-22 0 0,0 0 0,21 0 16,-20-21-16,-1 0 0,21-1 16,-21 1-16,0 0 0,22-21 0,-22 21 15,0-22-15,-21 22 0,21-21 16,-21-1-16,21 1 0,-21 21 0,0 0 16,0-22-16,0 22 0,-21 21 15,0 0 1,0 21-1,0 1-15,0-1 0,21 21 0,0-21 16,-22 22-16,22-22 0,-21 21 0,21-21 16,0 22-16,0-22 0,0 0 15,0 0-15,0 0 0,21 0 0,1 1 16,-1-1-16,0-21 0,0 0 16,21 0-16,-20 0 0,-1 0 0,0 0 15,21 0-15,-21 0 0,1-21 16,-1-1-16,21 1 0,-21 0 0,0-21 15,1 21-15,20-22 0,-21 1 16,0 21-16,0-22 0,1 1 0,-1 0 16,0 21-16,-21-22 15,21 22-15,0 0 0,-21 42 16,0 0 0,0 0-16,0 1 0,0-1 15,0 0-15,0 0 0,0 0 16,0 0-16,0 1 15,0-44 17,0 1-32,0 0 15,21 0 1,-21 0-16,0 0 0,0-1 16,0 1-16,0 0 0,0 0 0,0 0 15,0 0-15,-21 21 16,0 21-1,0 0-15,0 0 0,0 0 16,21 0-16,-22 1 0,1 20 0,0-21 16,0 21-16,0-20 0,21 20 15,0-21-15,0 21 0,0-20 0,0-1 16,0 0-16,0 0 0,21 0 16,0 0-16,21 1 0,-20-1 15,20-21-15,-21 0 0,21 0 0,1 0 16,-1 0-16,0 0 0,-20 0 15,20-21-15,0 21 0,-21-22 16,22 1-16,-22-21 0,0 21 0,0-22 16,0 22-16,1-21 0,-1-22 0,0 22 15,-21 0-15,0-22 0,21 1 16,-21-1-16,21 1 0,-21-1 0,0 1 16,0-1-16,0 22 0,0 0 15,21-1-15,-21 1 0,0 21 0,0 0 16,0-1-16,0 44 15,0-1 1,-21 21-16,21 0 0,0 1 16,-21 20-16,0 1 0,21-1 0,-21 1 15,21-1-15,0 1 0,0-1 16,0 1-16,0-22 0,0 22 0,0-22 16,21 0-16,0-21 0,-21 22 0,0-22 15,21 0-15,0 0 0,-21 0 16,22-21-16,-1 0 0,0 0 15,0 0 1,0-21-16,-21 0 0,21 0 0,1 0 16,-22 0-16,21-22 0,0 22 15,0 0-15,0-21 0,-21-1 16,21 22-16,1 0 0,-1 0 0,-21 0 16,21-1-16,-21 44 15,0-1 1,0 0-16,0 21 15,-21-21-15,21 1 0,-21-1 0,21 0 16,0 21-16,0-21 0,0 1 16,0-1-16,0 0 0,0 0 0,0 0 15,21-21 1,0 0-16,0 0 0,0 0 16,0 0-16,1 0 0,-1 0 15,0-21-15,0 0 0,0 21 16,0-21-16,1 0 0,-1-22 0,0 22 15,0 0-15,0 0 0,-21 0 16,0-1-16,21 1 0,-21 0 0,0 42 31,-21 0-15,0 1-16,21-1 0,-21 21 0,21-21 16,0 0-16,0 1 0,0-1 15,0 0-15,0 0 0,0 0 16,21 0-16,0-21 15,0 0-15,1 0 16,-1 0-16,0 0 16,0 0-16,-21-21 0,0 0 15,21 0-15,-21 0 0,0 0 0,0-1 16,0 1-16,0 0 0,0 0 16,0 0-16,-21 0 0,0-1 0,21 1 15,-21 0-15,0 21 0,-1-21 16,44 21 31,-1 0-47,0 0 15,21-21-15,-21 0 0,1 21 0,20 0 0,-21-22 16,21 22-16,1 0 0,-1 0 16,-21 0-16,22 0 0,-22 0 15,0 0-15,0 0 0,0 22 0,-21-1 16,21 0-16,-21 0 0,0 0 15,0 0-15,0 1 0,0 20 0,0-21 16,0 0-16,0 0 0,0 1 16,-21-1-16,21 0 0,-21 21 0,0-21 15,21 1-15,0-1 16,-21 0-16,0-21 16,-1 0-1,22-21 1,0 0-16,0-1 15,0 1-15,0-21 0,0 21 16,22 0-16,-1-22 0,0 1 0,0 21 16,0-22-16,22 1 0,-22 0 15,0-1-15,0 22 0,0 0 0,22 0 16,-22 0-16,0 21 0,0 0 0,0 21 16,-21 0-16,0 0 0,0 0 15,21 1-15,-21 20 0,0-21 0,0 21 16,0-20-16,0 20 0,0-21 15,0 0-15,-21 0 0,21 1 16,0-1-16,0 0 0,0 0 0,-21 0 16,21 0-1,-21-21 1,21-21 0,0 0-16,0 0 15,0 0-15,0 0 0,0-1 0,0 1 16</inkml:trace>
  <inkml:trace contextRef="#ctx0" brushRef="#br0" timeOffset="20706.12">21209 2519 0,'0'21'0,"0"-42"0,-21 21 0,0 0 16,-1 0-16,1 0 15,0 0 1,21 21-1,0 0 17</inkml:trace>
  <inkml:trace contextRef="#ctx0" brushRef="#br0" timeOffset="20918">19833 2731 0,'0'0'0,"-21"21"0,0-21 0,0 21 15,42-21 1,0 0 0,0 0-16,0 0 0,22 0 0,-22 0 15,21 0-15,0-21 0,-20 21 0,-1 0 16,21-21-16,-21 21 0,22-22 15,-22 1-15,21 21 0,0-21 0,-20 21 16</inkml:trace>
  <inkml:trace contextRef="#ctx0" brushRef="#br0" timeOffset="21316.99">22310 2709 0,'0'0'0,"0"-21"0,0 0 15,0 42 16,0 0-31,0 1 16,0-1-16,0 21 0,-22-21 16,22 22-16,0-22 0,-21 21 0,21-21 15,0 0-15,0 22 0,0-22 16,-21 0-16,21 0 0,-21 0 0,21 1 16,0-1-16,0 0 15,0-42 32,21 0-47,0 21 0,-21-22 16,0 1-16,21 0 0</inkml:trace>
  <inkml:trace contextRef="#ctx0" brushRef="#br0" timeOffset="21534.86">22204 2582 0,'-21'-21'0,"42"42"0,-64-63 15,22 21-15,21 0 0,-21 21 16,21-21-16,0 42 78,21 0-78,0-21 16,1 21-16,-1 0 15,0-21-15</inkml:trace>
  <inkml:trace contextRef="#ctx0" brushRef="#br0" timeOffset="22017.59">22691 2709 0,'0'22'31,"0"-1"-15,0 0-16,0 0 0,0 0 16,0 0-16,0 1 0,0-1 15,0 0-15,0 0 0,0 0 16,0 0-16,-22 1 0,22-1 0,-21 0 16,0 0-1,21 0-15,-21 0 16,0-21-16,21-21 31,0 0-15,0 0-16,0 0 15,21 0-15,0-1 0,0 1 0,0 0 16,1-21-16,-1 21 0,0-22 16,21 1-16,-21 21 0,22-22 0,-1 22 15,-21 0-15,22 0 0,-22 0 16,21 21-16,-21 0 0,0 0 0,1 21 15,-22 0-15,0 0 0,0 0 16,0 1-16,0-1 0,0 21 16,0-21-16,0 0 0,0 1 0,0-1 15,0 0-15,0 0 0,0 0 16,0 0-16,-22-21 0,22 22 16,-21-22-16,0 0 15,21-22-15,-21 1 16,21 0-16,0 0 0</inkml:trace>
  <inkml:trace contextRef="#ctx0" brushRef="#br0" timeOffset="22667.2">24024 2858 0,'0'-22'16,"0"1"-16,0 0 15,21 0-15,0 0 16,-21 0-16,22-1 0,-22 1 0,21 0 15,-21 0-15,0 0 0,21 0 16,-21-1-16,21 22 0,0 0 31,-21 22-31,0-1 0,0 0 0,0 21 16,21 1-16,-21-1 0,22 0 16,-22 22-16,0-22 0,0 22 0,21-22 15,-21 21-15,21 1 0,-21-1 0,0 22 16,21-21-16,0-1 0,-21-21 15,21 22-15,-21-1 0,0-20 0,0 20 16,0-20-16,22-1 0,-22 0 16,0 1-16,0-1 0,0 0 0,0-21 15,-22 1-15,1-1 0,0 0 16,0 0-16,0-21 0,0 0 16,-1 0-16,1 0 0,0 0 15,0 0-15,21-21 0,0 0 16,0 0-16,0-1 0,0 1 15,21-21-15,0 21 0,0-22 0,1 1 16</inkml:trace>
  <inkml:trace contextRef="#ctx0" brushRef="#br0" timeOffset="22878.4">24278 2582 0,'0'0'0,"-42"-21"15,-1-21-15,22 42 16,21-21-16,-21 21 16,21 21 15,0 0-15,0 0-16,21 0 0,0 1 15,-21-1-15,22 0 0</inkml:trace>
  <inkml:trace contextRef="#ctx0" brushRef="#br0" timeOffset="23358.66">25040 2858 0,'21'0'0,"-42"0"0,63-22 0,-20 22 0,-1-21 15,-21 0-15,0 0 0,0 0 16,0 0-16,0-1 0,0 1 15,-21 0-15,-1 21 0,1 0 16,0 0-16,0 0 0,0 0 16,-22 0-16,22 0 0,0 21 0,0 0 15,0 1-15,0-1 0,-1 0 16,1 0-16,0 0 0,0 0 16,0 1-16,21-1 0,0 0 15,0 0-15,0 0 0,21-21 16,0 21-16,0-21 15,0 0-15,1 0 0,-1 0 0,0 0 16,0 0-16,0-21 0,0 21 16,22-21-16,-43 0 0,21 21 0,0-21 15,0 0-15,0-1 0,-21-20 16,0 21-16,22 21 0,-22-21 0,0 0 16,21 21-16,-21 21 31,0 0-31,0 0 15,0 0-15,21 0 16,-21 1-16,21-1 0,-21 0 0,0 0 16,21-21-16,-21 21 15,21-21-15,1 0 0,-1 0 16,0 0-16,0 0 16,0 0-16</inkml:trace>
  <inkml:trace contextRef="#ctx0" brushRef="#br0" timeOffset="23721.85">25506 2731 0,'0'-43'0,"0"86"0,0-107 16,0 43-16,0 0 0,0 0 15,0 42 17,0 0-32,21 0 0,-21 0 15,0 0-15,0 1 0,21-1 16,-21 0-16,0 0 0,21 0 0,-21 0 15,0 1-15,0-1 0,21-21 16,-21 21-16,0 0 0,22-21 16,-1 0-1,-21-21 1,21 0-16,-21 0 0,21 21 16,0-22-16,-21 1 0,0-21 15,21 21-15,1 0 0,-22-1 0,0-20 16,21 21-16,-21 0 0,21 0 15,-21-1-15,21 22 47,-21 22-47,21-22 16,0 21-16</inkml:trace>
  <inkml:trace contextRef="#ctx0" brushRef="#br0" timeOffset="24205.84">26289 2688 0,'0'0'0,"21"0"16,-21-21-16,0 0 15,0 0-15,0 0 16,-21 21 0,0 0-16,0 0 15,-1 0-15,-20 0 0,21 21 0,0 0 16,-22 0-16,22 0 0,0 0 15,0 1-15,0 20 0,0-21 16,-1 0-16,22 0 0,-21 1 0,21-1 16,0 0-16,0 0 0,0 0 15,21 0 1,1-21-16,-1 0 0,0 0 16,0 0-16,0 0 0,0-21 15,1 21-15,-1-21 0,0 0 16,0 21-16,0-21 0,-21 0 0,21-1 15,1-20-15,-1 21 0,-21-21 16,21 20-16,-21 1 0,21-21 0,-21 21 16,21 21-16,-21-21 0,0 42 31,0 0-31,0 0 0,0 0 16,0 0-16,0 1 0,0-1 15,0 0-15,0 0 0,0 0 0,0 0 16,21 1-16,1-1 0,-1 0 15,0-21-15,21 0 0,-21 21 16,1-21-16,20 0 0,-21 0 16,0 0-16,0 0 0,1 0 0,-22-21 15,0 0-15</inkml:trace>
  <inkml:trace contextRef="#ctx0" brushRef="#br0" timeOffset="24702.66">23812 2011 0,'0'0'0,"0"21"16,0 0-16,-21-21 15,21 21-15,0 1 32,0-44 15,21 22 31,1 0-63</inkml:trace>
  <inkml:trace contextRef="#ctx0" brushRef="#br0" timeOffset="47398.08">1609 5842 0,'21'0'32,"0"0"-17,-21-21 188,0 0-187,0 0 0,0-1 15,21 22 141,-21 22-47</inkml:trace>
  <inkml:trace contextRef="#ctx0" brushRef="#br0" timeOffset="48018.72">1630 5927 0,'21'0'0,"-21"-21"47,0-1-47,0 1 16,0 0-1,0 0-15,0 0 16,0 0-16,21-1 15,-21 1-15,0 0 0,0 0 0,0 0 16,0 0-16,0-1 0,0 1 16,0 0-16,0 0 0,0 0 15,0 0-15,0-1 0,0 1 16,0 0 0,0 42 30,0 0-30,0 22-16,0-22 16,0 21-16,0 1 0,0-1 15,0 0-15,0 1 0,0 20 0,0-21 16,0 1-16,0-1 0,0 0 16,0 1-16,0-1 0,0 0 0,0 1 15,0-1-15,0 0 0,0-20 16,0 20-16,0-21 0,0 21 15,0-20-15,0-1 0,0 0 16,0 0-16,0 0 0,0 0 16,0-42 31,0 0-32,0 0-15,21 0 0,-21 0 16,21-1-16</inkml:trace>
  <inkml:trace contextRef="#ctx0" brushRef="#br0" timeOffset="49154.3">2180 6181 0,'0'-21'172,"0"-1"-156,0 1-1,0 0-15,0 0 16,0 0-16,0 0 15,0-1-15,0 1 0,0 0 16,0 0 0,-21 21 15,0 21-15,21 0-1,0 0-15,0 1 16,0-1-16,0 0 0,0 0 15,0 0 1,21-21 31,0 0-47,-21-21 16,21 0-16,0 0 15,-21 0-15,0-1 16,0 1-16,0 0 15,0 0 1,-21 21 0,0 0-16,21 21 0,-21 0 15,21 0-15,0 1 0,-21-1 16,21 0-16,-21 0 0,21 0 0,0 0 16,0 1-1,0-1-15,0 0 0,21-21 31,0 0-31,0 0 0,0 0 16,0-21-16,1 0 16,-22-1-16,21 1 0,-21 0 15,21 0-15,-21 0 16,0 0-16,0-1 16,0 1-16,-21 21 0,21-21 15,-21 21-15,-1 21 16,1 0-1,21 1-15,0-1 16,0 0-16,-21 0 16,21 0-16,0 0 15,0 1-15,0-44 63,0 1-48,0 0-15,0 0 16,-21 21 62,0 0-62</inkml:trace>
  <inkml:trace contextRef="#ctx0" brushRef="#br0" timeOffset="53273.33">3598 5884 0,'-21'0'16,"0"0"0,21-21 15,-21 0-15,21 0-16,0 0 15,0 0-15,0-1 16,0 1-1,0 0-15,0 0 0,0 0 16,0 0-16,0-1 0,0 1 16,0 0-16,0 0 0,0 0 15,0 0-15,0-1 32,-21 22-17,21 22 1,0-1-1,0 0-15,-22-21 0,22 21 16,0 0-16,0 0 31,0-42 16,0 0-47,0 0 16,0 0-1,0 0-15,0-1 16,0 1 0,0 42 15,0 22-15,0-22-16,0 21 15,0 1-15,0-1 0,0 21 0,0-20 16,0 20-16,0-20 0,-21 20 15,21-21-15,0 1 0,0 20 0,-21-20 16,21-22-16,-21 21 0,21-21 16,-21 22-16,21-22 0,0 0 0,0 0 15,0 0-15,-21-21 16,-1-21 0,22 0-1,0 0-15,-21 0 0,21-1 0,-21-20 16,21 21-16,-21-21 15,21 20-15,0-20 0,0 0 0,0 21 16,0-22-16,0 22 0,0 0 16,0-21-16,0 20 0,0 1 15,0 42 17,0 1-32,21-1 15,-21 0-15,21 0 0,0 0 16,-21 0-16,0 1 0,22-1 15,-1 0-15,0-21 16,-21 21 0,21-21-1,0 0 1,0 0 250,-21-21-266,0 0 15,22 0 1</inkml:trace>
  <inkml:trace contextRef="#ctx0" brushRef="#br0" timeOffset="54058.05">3704 5630 0,'0'-42'15,"-21"42"-15,21-21 0,-21 21 16,0 0 0,-1 0-16,1 0 0,21 21 15,0 0-15,-21 22 16,0-22-16,21 21 0,-21 22 0,21-22 15,0 21-15,0-20 0,-21-1 16,21 22-16,-22-22 0,22 0 0,0-21 16,0 22-16,0-22 0,0 0 15,22 0-15,-1 0 0,0 1 0,0-22 16,0 0-16,0 0 0,1 0 16,-1 0-16,21 0 0,-21 0 0,22 0 15,-22-22-15,0 1 0,21 0 0,-21 0 16,22-21-16,-22-1 15,0 1-15,0 0 0,0-1 0,1 1 16,-1-22-16,0 1 0,-21-1 16,0 1-16,21 21 0,-21-22 0,21 22 15,-21-22-15,0 22 0,0 0 16,0 20-16,0-20 0,0 21 0,0 0 16,21 21-16,-21 21 15,0 0 1,0 0-16,0 22 0,0-1 15,0 21-15,0-20 0,-21 20 0,0 1 16,21-1-16,0 1 0,0-1 16,-21-20-16,21 20 0,0-21 15,0 1-15,0-22 0,0 21 0,0-21 16,0 1-16,0-1 0,21 0 16,-21 0-16,0 0 0,21-21 0,0 0 15,1 0 1,-1 0-16,-21-21 0,21 21 15,0-21-15,0 0 0,-21 0 16,0-1-16,0-20 0,0 21 0,0-21 16</inkml:trace>
  <inkml:trace contextRef="#ctx0" brushRef="#br0" timeOffset="54241.95">4106 5779 0,'-21'0'16,"21"21"-16,21-21 31,0 0-31,1 0 0,-1 0 16,0 0-16,21-21 0,-21 21 15,1-22-15,20 1 0,-21 21 0,21-21 16,-20 0-16,-1 0 0,0 0 16,0-1-16,-21 1 0,21 0 15</inkml:trace>
  <inkml:trace contextRef="#ctx0" brushRef="#br0" timeOffset="54469.25">3852 5313 0,'0'0'0,"0"-21"15,0 0-15,0-1 16,21 22 46</inkml:trace>
  <inkml:trace contextRef="#ctx0" brushRef="#br0" timeOffset="54885.32">4614 5884 0,'0'0'0,"21"22"16,1-22-16,-1 0 15,0 0-15,0 0 16,0 0-16,-21-22 15,21 1-15,1 0 0,-1 0 16,0 0-16,-21-22 0,21 22 16,-21 0-16,21-21 0,-21 21 0,0-22 15,0 22-15,0 0 0,0 0 0,-21 42 32,0 0-32,0 0 15,0 0-15,-1 22 16,1-22-16,0 21 0,21 1 0,0-22 15,0 21-15,0-21 0,0 22 16,0-22-16,0 0 0,0 0 0,21 0 16,0 0-16,1-21 0,-1 22 15,0-1-15,0-21 0,0 0 16,0 0-16,22 0 0,-22 0 0,0 0 16,21-21-16,1-1 0,-22 1 15,21 0-15,-21 0 0</inkml:trace>
  <inkml:trace contextRef="#ctx0" brushRef="#br0" timeOffset="54962.27">5292 5715 0,'0'0'0,"-22"-21"0,1 0 0,0 0 0</inkml:trace>
  <inkml:trace contextRef="#ctx0" brushRef="#br0" timeOffset="55263.21">5609 5821 0,'0'21'15,"0"0"-15,0 0 0,0 1 16,-21-1-16,0 0 16,0 0-16,-1-21 15,1 0-15,0 0 0,21-21 16,0 0-1,0 0-15,0-1 0,0-20 16,0 21-16,0-21 0,21-1 0,0 1 16,1 0-16,-1-1 0,-21 1 15,21 21-15,0-22 0,0 22 0,0 0 16,-21 0-16,22 21 0,-1 0 16,0 0-16,0 0 0,0 0 15,0 21-15,-21 0 0,22 0 16</inkml:trace>
  <inkml:trace contextRef="#ctx0" brushRef="#br0" timeOffset="55789.76">6371 5757 0,'0'0'0,"21"-21"0,-21 0 15,21 0-15,-21-21 0,0 20 0,0 1 16,22-21-16,-22 21 0,0-22 15,0 22-15,0-21 0,0 21 0,0 0 16,-22 21-16,1 0 16,0 0-16,0 0 0,0 0 15,0 21-15,-1 0 0,1 0 16,0 21-16,0-20 0,0 20 0,0 0 16,-22 43-16,22-64 0,0 21 15,21-20-15,0 20 0,0-21 16,0 0-16,0 0 0,0 1 0,0-1 15,21-21-15,0 0 16,0 0-16,1 0 0,-1 0 0,0-21 16,0 21-16,21-22 0,-20 1 15,-1 0-15,0-21 0,0 21 16,21-22-16,-20 22 0,-22-21 0,21-1 16,-21 1-16,21 21 0,-21-21 15,0 20-15,21 1 0,-21 0 0,0 0 16,0 42-1,0 0-15,-21 0 16,21 1-16,-21 20 0,21 0 16,0-21-16,0 22 0,0-1 0,0-21 15,0 22-15,0-22 0,0 0 16,0 21-16,0-21 0,21 1 0,0-1 16,0-21-16,0 0 15,1 0-15,-1 0 16,0 0-16,21 0 0,-21-21 0,22-1 15,-22 1-15,21-21 0,-21 21 16</inkml:trace>
  <inkml:trace contextRef="#ctx0" brushRef="#br0" timeOffset="56066.12">7133 5059 0,'0'0'0,"0"-21"0,0-64 15,0 64-15,0 42 31,0 0-31,0 0 16,0 22-16,0-1 0,0 0 0,-21 1 16,21-1-16,0 0 0,-21 1 15,21-1-15,-21 22 0,21-22 0,0 0 16,0 1-16,0-1 0,0 0 0,0-21 16,0 22-16,0-22 0,0 21 15,0-21-15,0 1 0,0-1 0,0 0 16,0 0-1,21-21-15,0 0 16,-21-21-16,21 0 0,0 0 16,0-1-16,1 1 0</inkml:trace>
  <inkml:trace contextRef="#ctx0" brushRef="#br0" timeOffset="56437.43">7451 5376 0,'-22'22'31,"1"-1"-31,21 0 16,-21 0-16,0 0 0,0 22 16,21-22-16,-21 21 0,-1-21 0,22 22 15,-21-22-15,21 0 0,0 21 0,0-21 16,0 1-16,0-1 0,0 0 16,21 0-16,1-21 0,-1 0 15,0 0-15,0 0 16,0 0-16,0 0 0,1-21 15,-1 0-15,0 0 0,0-1 0,0 1 16,0 0-16,1-21 0,-22-1 16,0 1-16,0 21 0,21-21 0,-21 20 15,0-20-15,0 21 0,0 0 16,-21 21-16,-1-21 0,1 21 16,0 0-16,0 0 0,0 0 0,-22 0 15,22 21-15,0 0 0,0-21 16,0 21-16,21 0 0,0 0 15,0 1-15,0-1 16,0 0-16,21-21 16,0 0-16,0 0 0</inkml:trace>
  <inkml:trace contextRef="#ctx0" brushRef="#br0" timeOffset="56901.79">7874 5440 0,'0'0'15,"-21"-21"-15,0 21 0,-1 0 0,1-21 16,21-1-16,0 1 16,21 21-1,1 0 1,-1 0-16,0 0 0,21 0 0,-21 0 0,1 0 16,20 0-16,-21 0 15,0 21-15,0-21 0,1 22 0,-1-1 16,0 0-16,-21 21 0,21-21 0,-21 1 15,0 20-15,0 0 0,0-21 16,0 22-16,0-1 0,0-21 0,0 22 16,0-22-16,0 0 0,0 0 15,0 0-15,0 0 0,0 1 0,0-1 16,-21-21-16,0 0 16,0 0-16,21-21 15,0-1 1,0 1-16,0 0 0,0-21 0,0 21 15,21-22-15,0 1 0,0 0 16,0-22-16,0 22 0,22-1 16,-22 1-16,0 0 0,0-1 0,0 1 15,1 21-15,-1 0 0,0 0 0,0-1 16,-21 1-16,0 0 0,21 21 16,0 0-16,-21-21 31</inkml:trace>
  <inkml:trace contextRef="#ctx0" brushRef="#br0" timeOffset="57198.73">7112 5080 0,'0'0'0,"-106"0"15,85 0-15,0 0 16,0 0-16,21-21 16,21 21-16,0 0 15,21 0-15,1-21 0,20 21 16,1 0-16,-1-21 0,22 21 16,-22 0-16,22-22 0,0 22 0,-22-21 15,22 21-15,-22-21 0,22 21 16,-43 0-16,22-21 0,-22 21 0,-21 0 15,0 0-15,1 0 0,-44 0 32,1 0-32,-21 0 0,0 0 0,-22 21 15</inkml:trace>
  <inkml:trace contextRef="#ctx0" brushRef="#br0" timeOffset="57934.88">3704 5017 0,'-21'-22'15,"0"22"-15,0 0 16,-1 0-16,1 0 16,21 22-16,-21-22 15,21 21-15,21-21 31,0 0-31,1 0 0,-1 0 0,0 0 16,21 0-16,-21 0 0,22-21 16,-22-1-16,0 1 0,0 21 0,0-21 15,-21 0-15,0 0 16,-21 21 0,0 0-16,0 0 0,0 0 15,0 0-15,-1 21 0,1-21 0,21 21 16,0 0-16,0 0 0,0 1 15,0-1-15,0 0 0,0 0 0,0 0 16,0 0-16,0 1 16,0-1-16</inkml:trace>
  <inkml:trace contextRef="#ctx0" brushRef="#br0" timeOffset="59074.41">1757 7535 0,'21'0'15,"-42"0"32,0 0-31,-1 0-16,1-21 16,0 21-16,21-21 0,-21 21 15,21-21-15,0 0 0,0 0 16,0-1-16,0 1 0,0 0 15,0 0-15,0 0 0,0 0 16,0-1-16,21 1 0,0 21 0,0-21 16,1 21-16,-1 0 15,0 0-15,0 21 0,0 0 16,0 1-16,1-1 0,-1 21 0,0 0 16,-21 1-16,0-1 0,0 0 15,0 1-15,0-1 0,0 0 16,0 1-16,0 20 0,-21-20 15,0-1-15,-1 0 0,-20 1 0,21-1 16,-21 0-16,20-21 0,-20 22 16,21-22-16,0 0 0,-22 0 15,22 0-15,0-21 0,0 0 0,0 0 16,0 0-16,-1-21 0,1 0 16,0 0-16,21 0 0,0-22 0,-21 1 15,21 0-15,0 21 0,0-22 16,0 1-16,0 21 0,0-22 15,21 22-15,-21 0 0,21 0 0,0 21 16,1 0-16,-1 0 16,0 0-16,0 0 0,0 21 0,0-21 15,1 21-15,-22 0 0,21 1 16,-21 20-16,21-21 0,-21 0 0,0 22 16,0-22-16,0 0 0,21 21 15,-21-21-15,0 1 0,0-1 16,0 0-16,21-21 0,-21 21 0,21-21 31,1 0-31,-1 0 0,-21-21 16,21 0-16,0 0 0,0-22 15</inkml:trace>
  <inkml:trace contextRef="#ctx0" brushRef="#br0" timeOffset="59377.28">2265 7684 0,'0'21'16,"0"0"-16,-21-21 16,21 21-16,21-21 31,0 0-31,0 0 0,0 0 16,0 0-16,1-21 0,-1 21 15,-21-21-15,0 0 0,0-1 16,0 1-1,-21 21 1,-1 0-16,1 0 0,0 0 16,0 0-16,0 0 0,21 21 15,-21 1-15,-1-22 16,22 21-16,22-21 31,-1 0-31,0 0 0</inkml:trace>
  <inkml:trace contextRef="#ctx0" brushRef="#br0" timeOffset="60198.02">3492 7408 0,'0'0'0,"0"-21"0,0 0 0,0-21 16,0 21-16,0-22 0,0 1 0,0 21 16,0 0-16,0-22 0,0 22 15,0 0-15,0 42 32,-21 0-32,21 22 15,0-22-15,-21 21 0,0 0 16,0 22-16,21-22 0,-21 22 0,-1-22 15,1 22-15,0-1 0,0-21 16,21 22-16,-21-22 0,0 22 0,-1-22 16,1 22-16,0-22 0,21 0 15,0-21-15,-21 22 0,21-22 0,-21 0 16,21 0-16,-21-21 16,21-21-1,0 0-15,0 0 16,0-22-16,0 1 0,-22 0 15,22-1-15,0 1 0,0 0 16,0-1-16,0 1 0,0 21 0,0-21 16,0 20-16,0 1 0,0 0 15,22 21 1,-1 0 0,-21 21-16,0 0 0,21 22 0,-21-22 15,21 0-15,-21 21 0,0-20 16,21-1-16,0 21 0,1-21 0,-22 22 15,21-22-15,0 0 0,-21 0 16,21 0-16,0 0 0,0-21 0,1 0 16,20 0-16,-21 0 0,0 0 15,22 0-15,-1-21 0,-21 0 16,21 0-16,-20-21 0,-1 20 0,21 1 16,-21-21-16,0 21 0,1-22 15,-22 22-15,0-21 0,21 0 0,-21 20 16,0 1-16,0 0 0,0 0 15,0 42 17,0 0-32,-21 0 0,21 1 0,0 20 15,-22-21-15,22 0 0,-21 0 16,21 22-16,0-22 0,0 0 0,0 0 16,0 0-16,0 1 15,0-1-15,0 0 0,0 0 0,0 0 16,0-42 15,0 0-31,0 0 0,21 0 16,-21-22-16,22 22 0,-1-21 0</inkml:trace>
  <inkml:trace contextRef="#ctx0" brushRef="#br0" timeOffset="60513.84">3895 7345 0,'0'0'0,"-22"0"0,1 21 15,21 0-15,-21 0 16,21 1-16,0-1 16,0 0-16,21-21 15,0 0 1,1 0-16,-1 0 0,0 0 0,0 0 16,0-21-16,0 0 15,-21-1-15,0 1 0,0 0 0,0 0 16,0 0-16,0 0 0,0-1 15,0 1-15,0 0 0,-21 21 16,0 0 0,0 0-16,0 0 0,21 21 0,0 0 15,0 1-15,-21-1 0,21 0 16,0 0-16,0 0 0,0 0 0,0 1 16,0-1-16,0 0 0,21 0 15,0-21-15,0 0 16</inkml:trace>
  <inkml:trace contextRef="#ctx0" brushRef="#br0" timeOffset="60917.61">4318 7557 0,'0'0'0,"21"0"0,0-22 0,0 22 0,1-21 16,-1 21-16,-21-21 0,0 0 15,0 0-15,0 0 16,-21 21-1,-1 0-15,1 0 0,0 0 16,0 21-16,0 0 0,0 0 0,-1 0 16,1 0-16,0 1 0,21-1 15,0 0-15,0 0 0,0 0 0,0 0 16,0 1-16,0-1 0,0 0 16,21-21-16,0 21 0,1 0 0,-1 0 15,0-21-15,21 22 16,-21-1-16,1-21 0,-1 21 0,-21 0 15,21 0-15,-21 0 16,-21 1-16,0-22 16,-1 21-16,-20-21 0,21 0 0,-21 0 15,-1 21-15,1-21 0,0 0 16,20 0-16,-20 0 0,0 0 0,21 0 16,-1 0-16,1 0 0,0-21 15,21 0 1,21-1-16,0 1 15,22 0-15,-22 21 0,21-21 16,1 0-16</inkml:trace>
  <inkml:trace contextRef="#ctx0" brushRef="#br0" timeOffset="61222.44">4911 7133 0,'0'0'15,"0"-21"-15,0 42 32,0 22-32,-22-22 0,22 21 15,0 0-15,-21 1 16,0-1-16,0 0 0,21 1 0,0 20 16,-21-20-16,0-1 0,21 0 0,-22 1 15,22-1-15,0-21 0,0 21 16,0-20-16,0 20 0,0-21 0,0 0 15,0 0-15,0 1 16,22-22-16,-1 0 0,0 0 16,0 0-16,0 0 0,0-22 15,1 1-15,-1 0 0,0 0 0,0 0 16,0-22-16,0 22 0</inkml:trace>
  <inkml:trace contextRef="#ctx0" brushRef="#br0" timeOffset="61414.33">4762 7535 0,'0'0'0,"-42"0"16,21 0-16,-21 22 16,42-1-1,21-21-15,0 0 0,21 0 16,-21 0-16,22 0 0,-1 0 0,-21 0 16,22 0-16,-1-21 0,-21 21 15,21 0-15,-20-22 0,-1 22 0,0-21 16,0 21-16,0-21 0,-21 0 15,21 0-15,1 21 0</inkml:trace>
  <inkml:trace contextRef="#ctx0" brushRef="#br0" timeOffset="61790.12">6138 7557 0,'0'-22'0,"0"44"0,-21-65 15,21 22-15,0 0 0,0 0 16,-21 21-1,21 21-15,0 0 16,0 0-16,-21 22 16,0-22-16,21 0 0,-22 21 0,22-21 15,0 22-15,0-22 0,-21 0 0,21 0 16,0 22-16,0-22 0,0 0 16,0 0-16,0 0 15,21-21 1,1-21-1,-1 21-15,-21-21 0,0 0 0,21 0 16</inkml:trace>
  <inkml:trace contextRef="#ctx0" brushRef="#br0" timeOffset="62128.92">6096 7112 0,'0'0'16,"-21"0"-16,-22 21 15,22-21-15,0 21 0,0 1 0,21-1 16,0 0-16,0 0 0,0 0 0,0 0 16,21-21-1,0 0-15,0 0 0,1 0 0,-1 0 16,0 0-16,21 0 0,-21 0 16,1-21-16,-1 0 0,21 0 0,-21 0 15,0 0-15,-21-1 0,0 1 16,22 0-16,-22 0 0,0 0 0,0 0 15,0-1-15,-22 1 0,1 21 16,0 0-16,0 0 0,0 0 16,-22 0-16,22 0 0,0 21 15,0 1-15,0-22 0,21 21 0,0 0 16,0 0-16,0 0 0,0 0 16,0 1-16,42-22 15,-21 0-15,22 0 0</inkml:trace>
  <inkml:trace contextRef="#ctx0" brushRef="#br0" timeOffset="62429.89">6837 6943 0,'0'0'0,"21"-21"0,-21-1 16,0 1-16,-21 21 31,0 21-15,-1 1-16,22-1 0,-21 21 0,0-21 15,0 22-15,0-1 0,0 0 16,-1 22-16,22-1 0,-21-20 0,0 20 16,0 1-16,0-22 0,21 21 15,0-20-15,-21-1 0,21 0 0,0 1 16,0-22-16,0 21 0,0-21 16,0 1-16,0-1 0,0 0 0,21-21 15,0 0 1,0 0-16,0 0 0,0 0 15,1-21-15,20 0 0,-21 21 16,0-43-16,0 22 0,1 0 0,-1 0 16</inkml:trace>
  <inkml:trace contextRef="#ctx0" brushRef="#br0" timeOffset="62613.78">6583 7430 0,'0'0'0,"-21"21"0,-1-21 0,1 21 15,21 0-15,21-21 32,1 0-32,-1 0 0,0 0 0,21 0 15,1 0-15,-22 0 0,21-21 16,0 21-16,1-21 0,-1 0 16,0-1-16,-20 1 0</inkml:trace>
  <inkml:trace contextRef="#ctx0" brushRef="#br0" timeOffset="62997.56">7091 7451 0,'0'0'0,"0"21"0,0 0 0,-21-21 16,21 21-16,0 0 16,21-21-1,0 0-15,0 0 0,0 0 16,22 0-16,-22-21 0,0 0 15,21 21-15,-21-21 0,1 0 0,-1 0 16,21-1-16,-21 1 0,-21 0 0,0 0 16,0-21-16,0 20 0,0 1 15,0 0-15,0 0 0,0 0 0,-21 0 16,0 21-16,0 0 0,0 0 16,-1 0-16,-20 21 0,21 21 0,0-21 15,0 0-15,-1 22 0,1-1 16,0 0-16,0-20 0,0 20 0,21 0 15,0 1-15,0-22 16,-21 21-16,21-21 0,0 0 0,0 22 16,0-22-16,0 0 0,0 0 15,21 0-15,0-21 16,0 0-16,0 0 0,22 0 0,-22 0 16,0 0-16,21 0 0,-21-21 15,22 0-15</inkml:trace>
  <inkml:trace contextRef="#ctx0" brushRef="#br0" timeOffset="63402.12">7599 7408 0,'0'0'0,"0"-63"16,21 42 0,-21 0-16,21 21 0,0 0 15,0 0-15,1 0 0,-1 0 16,0 0-16,0 0 0,0 21 0,0-21 15,1 42-15,-22-21 0,21 0 0,-21 1 16,0 20-16,0-21 0,0 21 16,0 1-16,0-22 0,0 21 0,0-21 15,0 1-15,-21 20 0,21-21 16,0 0-16,0 0 0,-22 1 16,1-22-16,21-22 31,0 1-16,0 0-15,21 0 0,1 0 16,-1 0-16,0-22 0,0 22 0,21-21 16,-20-1-16,20 1 0,-21 21 15,0-21-15,0 20 0,22-20 0,-43 21 16,21 21-16,0-21 0,-21 0 16,21 21-1,-21 21-15,0 0 0,0 0 16,0 0-16,0 0 15</inkml:trace>
  <inkml:trace contextRef="#ctx0" brushRef="#br0" timeOffset="63945.81">8530 7620 0,'21'-21'16,"-21"0"-16,21 0 0,-21-1 15,22 1-15,-22 0 0,0 0 0,0 0 16,21-22-16,-21 22 0,0 0 16,0-21-16,0 21 0,0-1 0,0 1 15,-21 21 1,-1 0-16,1 0 0,0 21 16,-21-21-16,21 43 0,-1-22 15,1 0-15,0 21 0,0-20 0,0 20 16,0 0-16,-1-21 0,1 22 15,21-22-15,0 21 0,0-21 0,0 1 16,0-1-16,0 0 0,0 0 0,0 0 16,21 0-16,1-21 15,-1 0-15,0 0 0,0 0 16,0 0-16,0-21 0,1 0 16,-1 21-16,0-21 0,0 0 15,0 0-15,0-22 0,1 22 0,-22 0 16,0-21-16,21 20 0,-21-20 15,0 21-15,21 0 0,-21 0 0,-21 42 32,21 0-17,-21 0-15,21 0 0,-22 0 16,22 1-16,0 20 0,0-21 0,0 0 16,0 0-16,0 1 0,0-1 0,0 0 15,0 0-15,0 0 0,0 0 16,22-21-1,-1 0 1,0 0-16,0 0 16,0-21-16,0 0 0,1 0 0,-1 0 15</inkml:trace>
  <inkml:trace contextRef="#ctx0" brushRef="#br0" timeOffset="64261.63">9186 6837 0,'0'0'0,"0"-21"0,-21 0 16,0 21-1,21 21-15,0 0 16,-21 0-16,21 0 0,0 0 0,0 22 16,0-22-16,-21 21 0,21 1 15,0 20-15,0-21 0,0 22 0,-22-22 16,22 22-16,0-22 0,-21 22 15,21-22-15,0 0 0,0 1 0,0-1 16,0-21-16,0 0 0,0 22 0,0-22 16,0 0-16,0 0 15,21-42 17,1 0-32,-1 0 15,0-1-15,0-20 0,0 21 16,0-21-16</inkml:trace>
  <inkml:trace contextRef="#ctx0" brushRef="#br0" timeOffset="64634.42">9419 7176 0,'0'0'0,"0"21"31,-21 0-15,21 21-16,-21-21 0,21 1 0,0 20 15,-21-21-15,21 21 0,-22-20 16,22 20-16,0-21 0,0 21 0,0-20 15,0-1-15,0 21 0,0-21 0,0 0 16,22 1 0,-1-22-16,0 0 0,0 0 0,0 0 15,0 0-15,22 0 0,-22 0 16,0-22-16,0 1 16,0 0-16,1 0 0,-1-21 0,0 20 15,-21-20-15,0 0 0,0-1 16,0 1-16,0 0 0,0 21 0,0-22 15,-21 22-15,21 0 0,-21 0 16,-1 0-16,1 21 0,0 0 0,0 0 16,0 0-16,0 0 0,-1 0 15,1 21-15,0 0 0,21 0 0,0 0 16,0 0-16,0 1 16,0-1-16,0 0 15,21-21-15,0 21 0,22-21 16</inkml:trace>
  <inkml:trace contextRef="#ctx0" brushRef="#br0" timeOffset="65070.17">10012 7197 0,'0'0'0,"-21"-21"16,-1 21-16,1-43 15,21 22-15,21 21 31,1 0-31,-1 0 0,0 0 16,0 0-16,0 21 0,0 0 0,1 1 16,-1-1-16,0 21 0,-21-21 15,0 22-15,21-22 0,-21 21 0,21-21 16,-21 22-16,0-22 0,0 21 16,0-21-16,0 0 0,0 22 0,0-22 15,0 0-15,0 0 0,0 0 16,-21-21-1,0 0 1,21-21 0,0 0-16,0 0 0,0 0 15,0 0-15,0-1 0,0-20 0,0 21 16,21-21-16,0-1 0,0 1 16,1 0-16,-1-1 0,0 22 0,0-21 15,21 21-15,-42-1 0,22 1 16,-1 0-16,0 0 0,0 21 15,-21-21-15</inkml:trace>
  <inkml:trace contextRef="#ctx0" brushRef="#br0" timeOffset="65417.97">9144 6837 0,'0'0'16,"-42"0"-16,-1 0 0,22 0 0,0 0 0,21-21 16,21 21-1,0 0-15,22 0 0,-1-21 0,0 21 16,22 0-16,-1 0 15,1-22-15,-1 22 0,22 0 0,-22 0 16,22-21-16,-21 21 0,-1-21 16,1 21-16,-1 0 0,-21-21 0,22 21 15,-43 0-15,21 0 0,-20 0 16,-1-21-16,0 21 0,0 0 0,0 0 16,-42 0 46,0 0-62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2T11:08:34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1482 0,'-21'0'0,"0"0"16,0 21-1,21 0 1,0-42 62,0 0-62,0 0-16,21-1 15,0 1-15,-21 0 0,21 0 16,-21 0-16,0-22 0,21 22 0,-21 0 16,22-21-16,-22 21 0,0-1 15,0 1-15,0 0 0,0 0 16,0 0-16,0 0 0,0-1 16,0 44 30,0-1-46,0 21 16,0-21-16,0 22 0,0-1 0,0 0 16,0 1-16,0-1 15,0 0-15,0 22 0,0-22 0,0 22 16,0-22-16,21 21 0,-21-20 16,21 20-16,-21-20 0,0 20 0,21-21 15,0 1-15,-21-1 0,0 0 16,0-20-16,0 20 0,0-21 15,0 21-15,-21-42 0,21 22 0,0-1 16,0 0-16,-21 0 0,-21 0 0,20-21 16,1 0-16,0 21 0,-21-21 15,21 0-15,-22 0 0,1 22 0,0-22 16,20-22-16,1 1 16,-21 0-16,21-21 0,-22 21 0</inkml:trace>
  <inkml:trace contextRef="#ctx0" brushRef="#br0" timeOffset="1076.04">1609 2074 0,'21'0'31,"-21"22"-15,21-1-16,0-21 0,-21 21 15,21-21-15,0 21 0,-21 0 16,22-21-16,-1 21 0,0 1 16,0-22-16,0 21 0,0 0 15,1-21-15,-1 0 0,-21 21 16,21 0-16,0-21 15,0 0-15,0 0 0,1 0 0,-1 0 16,0 0-16,0 0 0,0 0 16,0 0-16,22 0 0,-22-21 0,21 21 15,-21 0-15,1-21 0,20 0 16,-21 21-16,0 0 0,0-21 0,1 21 16,-1 0-16,-21-22 0,21 22 15,0 0-15,-21-21 0,21 21 0,-21-21 16,21 21-1,-21-21-15,22 21 157,-1 0 108,-21-21-249,21 21-16,-21-21 16,21-1-1,0 22-15,-21-21 0,21 0 0,1 0 16,-1 0-16,-21 0 0,21-22 15,0 22-15,0-21 0,0 21 16,-21-22-16,22 1 0,-1 0 16,-21-1-16,0 1 0,0 0 0,0-1 15,0 22-15,0-21 0,0-1 16,0 1-16,0 21 0,0-21 0,0 20 16,0 1-16,0 0 0,0 0 15,0 0-15,-21 21 0,-1 0 16,22 21-1,0 0-15,0 21 0,0 1 16,0-1-16,0 22 0,0-22 0,0 21 16,0 22-16,0-21 0,0-22 15,0 21-15,0 1 0,0-22 16,0 1-16,0-22 0,0 21 16,0-21-16,22 0 0,-22 1 0,21-1 15,0-21-15,-21 21 16,21-21-16,0 0 15,-21-21-15,21 0 16,1-1-16,-22 1 0,21 0 16,-21 0-16,0 0 0,0-22 0</inkml:trace>
  <inkml:trace contextRef="#ctx0" brushRef="#br0" timeOffset="1157.99">2688 1842 0,'0'0'0</inkml:trace>
  <inkml:trace contextRef="#ctx0" brushRef="#br0" timeOffset="1291.6">2688 1820 0,'64'-21'16,"-43"0"-16,21 21 15,-21-21-15,22 21 0,-22-21 16,0 0-16,21 21 0,-21-22 0,1 22 16,-1 0-16,0-21 15,0 21-15,-21-21 16</inkml:trace>
  <inkml:trace contextRef="#ctx0" brushRef="#br0" timeOffset="1659.4">3154 1905 0,'0'0'0,"0"21"15,21-21 1,0 0-16,0 0 0,0 0 15,1 0-15,-1-21 0,21 0 16,-21 21-16,0-21 0,22 0 16,-22-1-16,21-20 0,-21 21 0,1 0 15,-1 0-15,0-22 0,0 22 16,-21 0-16,0 0 0,0 0 16,0-1-16,0 1 15,-21 21-15,0 0 0,0 0 16,-1 21-16,1 1 0,0-1 0,0 0 15,0 21-15,0-21 0,-1 22 16,1-1-16,21 0 0,0 1 0,-21-1 16,21-21-16,0 22 0,0-22 15,0 21-15,21-21 0,-21 0 0,21 1 16,22-1-16,-22-21 0,0 21 16,21-21-16,-20 21 0,20-21 0,0 0 15,1 0-15,-22 0 16,21 0-16,0-21 0,-20 0 0,-1 21 15,21-21-15</inkml:trace>
  <inkml:trace contextRef="#ctx0" brushRef="#br0" timeOffset="2052.58">3916 1778 0,'0'0'0,"-21"-42"16,21 21-1,21 21 1,0 0-16,0 0 15,0 0-15,22 0 0,-22 0 16,0 21-16,21 0 0,-21 0 16,22 0-16,-22 0 0,0 1 0,0 20 15,0-21-15,-21 21 0,0-20 16,0 20-16,0-21 0,0 0 0,0 22 16,-21-22-16,0 0 0,0 0 15,0 0-15,0-21 0,-1 21 16,1-21-16,21-21 15,0 0-15,0 0 16,0 0-16,0-22 0,0 22 16,0-21-16,0 0 0,21 20 15,1-20-15,-1 0 0,0-1 0,-21 1 16,21 0-16,0 21 0,0-22 0,-21 22 16,22 0-16,-1 0 0,-21 0 15,21 21-15,0 0 0,-21-22 16,21 22-16,0 0 0,1 0 0,-1 0 15,0 0-15,0 0 16,0 0-16</inkml:trace>
  <inkml:trace contextRef="#ctx0" brushRef="#br0" timeOffset="2674.79">5101 2053 0,'0'-21'15,"0"0"1,0 0-16,21 0 0,-21-1 0,21 1 16,1 0-16,-1-21 0,-21 21 15,21-22-15,-21 22 0,0-21 0,0-1 16,0 22-16,0 0 0,0-21 15,0 21-15,0-1 0,-21 22 0,0-21 16,-22 21-16,22 0 0,0 0 16,-21 0-16,20 21 0,-20 1 15,0 20-15,21-21 0,-22 21 0,22 1 16,-21-1-16,21 0 0,-1 1 16,1-1-16,0 0 0,0 1 0,21-22 15,0 21-15,0-21 0,0 1 16,0-1-16,21 0 0,0 0 0,0-21 15,1 0-15,-1 0 0,0 0 16,21 0-16,-21 0 0,22-21 0,-22 21 16,21-21-16,-21 0 0,22-22 0,-22 22 15,0 0-15,0-21 0,0 20 16,1-20-16,-1 0 0,0-1 16,-21 1-16,0 21 0,0-21 15,21-1-15,-21 22 0,0 0 0,21 21 16,-21 21-1,0 21-15,0-20 16,0 20-16,0-21 0,0 21 16,0 1-16,0-1 0,0-21 0,0 22 15,0-1-15,0-21 0,0 0 16,0 22-16,0-22 0,0 0 16,0 0-16,21-21 15,1 0 1,-1 0-16,0 0 0,-21-21 15,21 0-15,0 0 0,22-1 16</inkml:trace>
  <inkml:trace contextRef="#ctx0" brushRef="#br0" timeOffset="2975.62">5927 1143 0,'0'0'0,"21"-63"0,106-1 16,-127 43-16,-21 21 15,-1 0-15,1 0 0,21 21 16,-21-21-16,21 42 0,0-20 0,-21 20 16,21 0-16,-21 1 0,0-1 15,21 0-15,0 22 0,-22-22 16,1 22-16,21-22 0,-21 21 0,21-20 16,0 20-16,-21-20 0,21-1 15,-21 0-15,21 1 0,-21-1 0,21-21 16,-22 21-16,22-20 0,0-1 0,0 0 15,0 0-15,22-21 47,-1-21-47,0 0 0,0 0 0,0-22 16,0 22-16</inkml:trace>
  <inkml:trace contextRef="#ctx0" brushRef="#br0" timeOffset="3364.4">6159 1651 0,'0'21'32,"0"0"-32,0 1 15,-21-1-15,21 0 0,0 21 0,0-21 16,-21 1-16,21-1 0,0 0 16,0 21-16,0-21 0,0 1 15,0-1-15,0 0 0,0 0 16,21-21-16,0 0 0,1 0 15,-1 0-15,0 0 0,0 0 0,21 0 16,-20 0-16,20 0 0,-21-21 16,21 0-16,-20 0 0,-1-1 0,21-20 15,-21 21-15,-21-21 0,0-1 16,21 1-16,-21 0 0,0-1 0,0 1 16,0 21-16,0-22 0,-21 22 15,0 0-15,21 0 0,-21 21 0,0 0 16,0 0-16,-1 0 0,1 0 15,0 0-15,0 21 0,0 0 16,0 0-16,-1 1 0,22-1 0,0 0 16,0 0-16,0 0 0,0 0 15,0 1-15,0-1 0,0 0 0,22-21 16,-1 0-16,0 0 0,0 0 16,21 0-16</inkml:trace>
  <inkml:trace contextRef="#ctx0" brushRef="#br0" timeOffset="3451.35">6900 1609 0,'0'0'0</inkml:trace>
  <inkml:trace contextRef="#ctx0" brushRef="#br0" timeOffset="3807.15">7006 1418 0,'21'0'0,"0"0"16,1 0-16,-1 0 0,0 21 15,0 1-15,0-1 0,0 0 16,-21 0-16,0 0 0,22 22 16,-22-22-16,0 21 0,0 0 0,0 1 15,0-22-15,0 21 0,0 1 16,0-22-16,0 21 0,-22-21 0,22 0 16,0 1-16,-21-1 0,0 0 0,0-21 15,0 0 1,0 0-1,21-21-15,0 0 0,0-1 16,0-20-16,0 21 0,0-21 0,21-1 16,0-20-16,0 20 0,0 22 0,0-21 15,22 0-15,-22 20 0,0-20 16,-21 21-16,21 0 0,0 21 0,-21-21 16,22 21-16,-22-22 0,21 22 15,0 0 1</inkml:trace>
  <inkml:trace contextRef="#ctx0" brushRef="#br0" timeOffset="4115.97">6054 1185 0,'84'0'16,"-63"-21"-1,22 21-15,-1 0 0,22-21 0,-22 21 16,21 0-16,-20-21 0,20 0 15,-20 21-15,20 0 0,-21-21 0,-20 21 16,20 0-16,-21 0 0,0 0 16,22 0-16,-22 0 15,-42 21 17,-1 0-32,1-21 0</inkml:trace>
  <inkml:trace contextRef="#ctx0" brushRef="#br0" timeOffset="5395.47">2392 3810 0,'0'-21'31</inkml:trace>
  <inkml:trace contextRef="#ctx0" brushRef="#br0" timeOffset="5424.47">2328 3810 0</inkml:trace>
  <inkml:trace contextRef="#ctx0" brushRef="#br0" timeOffset="6020.28">2222 4128 0</inkml:trace>
  <inkml:trace contextRef="#ctx0" brushRef="#br0" timeOffset="24068.14">2053 2794 0,'0'0'0,"-21"0"0,0-21 0,0 21 0,-1 0 15,1 0-15,21-21 0,-21 21 16,21-21 0,-21 21-16,42 0 47,0-22-47,0 22 15,1 0-15,-1 0 0,21 0 16,-21 0-16,22 0 0,-1 0 0,21 0 15,-20 0-15,20 0 0,1 0 16,20 0-16,-20 22 0,21-22 0,-1 0 16,1 0-16,0 0 15,-1 0-15,22 21 0,0-21 0,21 0 16,-21 0-16,42 0 0,-21 0 16,0 0-16,21 0 0,21 0 0,1 0 15,-1 0-15,22 0 0,-22 0 16,21-21-16,1 21 0,-1-22 0,-20 22 15,-1 0-15,0 0 0,1 0 16,-22-21-16,0 21 0,0 0 0,0 0 16,-42-21-16,21 21 0,-21 0 15,-21 0-15,-1 0 0,-20 0 16,-1-21-16,1 21 0,-22 0 16,1 0-16,-22 0 0,0 0 0,0 0 15,0 0-15,-21-21 47,-21 21-31,0 0-16</inkml:trace>
  <inkml:trace contextRef="#ctx0" brushRef="#br0" timeOffset="25721.9">1714 3979 0,'0'0'16,"0"-21"-16,0 42 31,0 1-31,0-1 16,0 0-16,0 0 15,0 0-15,22-21 16,-1 21-16,0-21 15,0 0-15,0 0 0,0 0 0,1 0 16,20-21-16,-21 0 0,0 0 16,22 0-16,-22 0 15,21-1-15,-21 1 0,22 0 0,-22 0 16,0 0-16,0-22 0,0 22 16,-21 0-16,0 0 0,0 0 0,0 0 15,0-1-15,0 1 0,0 0 16,-21 21-1,0 0-15,0 21 0,21 0 16,0 1-16,0 20 0,0-21 16,0 21-16,0 22 0,0-22 15,-21 22-15,21-1 0,0 1 0,0-1 16,0-20-16,0 20 0,0-21 16,0 22-16,0-22 0,0 1 15,0-1-15,0-21 0,0 21 16,0-20-16,0-1 0,0 0 15,0 0-15,-22-21 0,1 21 0,0-21 16,0 0-16,-21 0 16,20 0-16,-20 0 0,21-21 15,-21 0-15,20 0 0,-20 0 0,21-1 16,-21-20-16,-1 21 0,22 0 16,0 0-16,0-1 0,0 1 0,-1 0 15,22 42 1,0 0-1,0 1-15,0-1 0,0 0 16,22 21-16,-1-21 0,0 1 16,-21 20-16,21-21 0,0 0 0,22 0 15,-22 1-15,0-1 0,21-21 16,-21 21-16,22-21 0,-1 0 16,-21 0-16,22 0 0,-1-21 0,0 21 15,1-21-15,-1-1 0,0 1 16,1 0-16,-22 0 0,21-21 15,0 20-15,-20 1 0,-1-21 0,0 0 16,0 20-16,0-20 0,-21 21 16,0 0-16,0 0 0,0-1 15,0 1-15,21 21 0,-21 21 32,0 22-32,0-22 0,0 0 15,0 0-15,0 22 0,-21-22 0,21 0 16,0 21-16,-21-21 0,21 1 15,-21-1-15,21 0 0,-21 0 16,21 0-16,0 0 0,-21-21 31,21-21-15,0 0 0,0 0-16,0 0 0,0-22 15,21 22-15,0-21 0,0 21 0,0-22 16,0 1-16,1 0 0,20-1 15,-21 1-15,21 21 0,-20-21 0,20 20 16,-21 1-16,21 21 0,-20 0 16,20 0-16,-21 0 0,0 0 0,0 21 15,-21 22-15,0-22 0,22 0 16,-22 21-16,0 1 0,0-22 0,0 21 16,0-21-16,0 1 0,0 20 15,0-21-15,0 0 0,0 0 16,0 1-16,0-1 0,0 0 15,0 0-15,0 0 16,0-42 15,21 0-15</inkml:trace>
  <inkml:trace contextRef="#ctx0" brushRef="#br0" timeOffset="26032.3">3492 3810 0,'0'0'0,"0"-42"15,-21 42-15,21-21 16,-21 21-16,0 0 16,0 0-16,21 21 0,0 0 15,0 21-15,-21-21 0,-1 22 16,1-1-16,21 22 0,-21-22 0,0 21 15,21 1-15,-21-22 0,0 22 16,-1-1-16,22-20 0,0-1 0,-21 0 16,21 1-16,-21-22 0,21 0 15,0 0-15,0 0 0,0 0 16,0 1-16,21-22 31,0 0-31,1-22 0,-1 1 0,0 0 16,-21 0-16,21 0 0,0-22 15</inkml:trace>
  <inkml:trace contextRef="#ctx0" brushRef="#br0" timeOffset="26239.19">3196 4255 0,'0'0'0,"-21"0"0,0 0 16,21-22 15,21 22-31,21 0 0,-21-21 15,22 0-15,-22 21 0,21-21 16,1 21-16,-1 0 0,-21-21 16,21 21-16,-20 0 0,-1-21 0,0 21 15,0 0-15,0 0 0,-21-22 16</inkml:trace>
  <inkml:trace contextRef="#ctx0" brushRef="#br0" timeOffset="26615.98">3598 4360 0,'0'0'0,"43"22"16,-22-22-16,0 0 16,0 0-16,0 0 0,22-22 15,-22 22-15,0-21 0,21 0 16,-21 0-16,1 0 0,-1 21 0,0-21 15,0-1-15,-21 1 0,0 0 16,0 0-16,0 0 0,0 0 16,-21 21-1,0 0-15,0 21 16,-1 0-16,1 0 16,0 0-16,0 0 0,0 22 0,0-22 15,21 21-15,0-21 0,-22 1 16,22 20-16,0-21 0,0 0 0,0 0 15,0 1-15,0-1 0,0 0 16,22 0-16,-1-21 0,0 21 0,0-21 16,0 0-16,0 0 0,1 0 15,-1 0-15,0 0 0,0 0 0,0 0 16,0-21-16,1 0 0,-1 21 16,0-21-16</inkml:trace>
  <inkml:trace contextRef="#ctx0" brushRef="#br0" timeOffset="27004.27">4170 4170 0,'0'-21'15,"21"0"-15,-21-1 0,21 22 16,0 0-16,0 0 0,1 0 16,-1 0-16,0 0 0,0 0 15,0 22-15,0-1 0,1 0 0,-1 0 16,0 0-16,0 22 0,-21-22 15,21 21-15,-21-21 0,0 22 16,0-22-16,0 21 0,0-21 16,-21 0-16,0 1 0,0-1 0,21 0 15,0 0-15,-21-21 0,-1 0 16,22-21 0,0 0-1,0 0-15,0-1 0,22 1 0,-1-21 16,0 21-16,-21-22 0,21 1 15,0 0-15,0-1 0,1 1 0,-22 21 16,21-21-16,0 20 0,-21 1 16,0 0-16,21 21 0,-21-21 0,21 21 15,0 0 1,1 0-16,-1 21 16,-21 0-16,0 0 15,21 1-15</inkml:trace>
  <inkml:trace contextRef="#ctx0" brushRef="#br0" timeOffset="27654.89">4720 4509 0,'0'0'15,"21"21"-15,0-21 0,1 0 16,-1 0-16,0 0 0,21 0 16,-21 0-16,1-21 0,20-1 15,0 1-15,-21 0 0,22 0 16,-1-21-16,-21 20 0,22-20 15,-1 0-15,-21-1 0,21 1 0,-20-21 16,20 20-16,-21 1 0,-21-22 16,0 22-16,21 0 0,-21 21 0,0-22 15,0 22-15,0 0 0,0 0 16,0 0-16,-21 21 16,0 0-16,0 0 15,0 21-15,21 0 0,-22 21 0,1-21 16,0 22-16,21 20 0,-21-20 15,0 20-15,0 1 0,-1-1 0,22 1 16,-21 20-16,0-20 16,0-1-16,0 22 0,0-22 0,-1 22 15,1 0-15,0-1 0,0 1 0,0 0 16,0-1-16,-1-20 0,1 21 16,0-1-16,0-20 0,0 20 0,0 1 15,-1-21-15,1 20 0,21-20 16,0-1-16,-21-20 0,21 20 0,0-21 15,0-20-15,0 20 0,21-21 16,0-21-16,1 0 0,-1 0 0,21 0 16,0 0-16,-20-21 0,20 0 0,0 0 15,1-1-15,-1-20 0,0 0 16,1-1-16,-1-20 0,0 21 16,1-22-16,-1 1 0,-21-1 15,0 22-15,-21-22 0,0 1 0,0-1 16,-21 22-16,0-22 0,-21 22 15,-1-21-15,1 20 0,0 1 0,-22 21 16,22-22-16,-22 22 0,1-21 16,20 21-16,-20 0 0,21-1 0,20 1 15,1 0-15,0 0 0,21 0 16,0 0-16,21-1 16,22 22-16,-1-21 0,-21 21 0,21-21 15,22 0-15,-22 21 0,1-21 16,-1 0-16,0-1 0</inkml:trace>
  <inkml:trace contextRef="#ctx0" brushRef="#br0" timeOffset="28105.59">5736 4149 0,'0'-21'0,"0"42"0,0-64 15,-21 22-15,0 21 0,0 0 16,-1 0-16,1 0 15,0 0-15,0 21 0,0 1 16,-22 20-16,22-21 0,0 21 16,0 1-16,0-1 0,0 0 15,-1 1-15,1-1 0,0 0 0,0-20 16,21 20-16,0-21 0,0 0 16,0 0-16,21-21 0,0 0 15,0 0-15,1 0 0,20 0 16,-21-21-16,21 0 0,1 0 0,-22 0 15,21 0-15,-21-22 0,1 1 16,20 0-16,-21-1 0,-21 1 0,21 0 16,-21 20-16,21-20 0,-21 21 15,0 0-15,0 42 32,0 0-32,-21 21 0,0-20 15,21 20-15,0 0 0,0 1 16,-21-1-16,21-21 0,0 21 0,0-20 15,0 20-15,0-21 0,0 0 16,0 0-16,0 1 0,21-22 0,0 21 16,0-21-16,1 0 0,-1 0 0,0 0 15,21 0-15,-21 0 0,22-21 16,-22-1-16,21 1 0</inkml:trace>
  <inkml:trace contextRef="#ctx0" brushRef="#br0" timeOffset="28343.45">6371 4170 0,'0'0'16,"0"-42"-16,0 20 0,0 1 0,-21 21 31,0 0-31,0 0 0,-1 21 0,1 1 16,0 20-16,0-21 0,0 0 16,21 22-16,-21-1 0,21-21 0,-22 21 15,22-20-15,0 20 0,0-21 16,0 0-16,0 0 0,0 1 0,0-1 15,22 0-15,-1-21 16,0 21-16,0-21 0,0 0 0,0 0 16,1 0-16,-1 0 0,0 0 0,21 0 15,-21-21-15,1 0 0,20 21 16</inkml:trace>
  <inkml:trace contextRef="#ctx0" brushRef="#br0" timeOffset="28699.25">6646 4191 0,'0'0'0,"-21"0"16,0 0-16,0 0 0,21 21 16,0 0-1,21-21 1,0 0-16,0 0 0,22 0 16,-22 0-16,0 0 0,21-21 0,-21 0 15,22 0-15,-22 21 0,21-21 16,-21 0-16,1-1 0,-1 1 0,-21 0 15,0 0-15,0 0 16,0 0-16,-21 21 0,-1 0 16,1 0-16,0 0 0,-21 0 0,-1 0 15,22 42-15,-21-21 0,0 21 16,20-20-16,1 20 0,0 0 0,0 1 16,21-1-16,-21 0 0,21-21 15,0 22-15,0-22 0,0 0 16,21 0-16,0 0 0,21 1 15,-20-1-15,-1-21 0,21 0 0,-21 0 16,22 0-16,-22 0 0,21 0 0,-21-21 16,0-1-16,1 1 0</inkml:trace>
  <inkml:trace contextRef="#ctx0" brushRef="#br0" timeOffset="30199.28">8848 4233 0,'0'0'0,"0"-21"15,0 0-15,0-21 0,0-1 0,0 1 16,0 0-16,0 21 0,21-22 15,-21 1-15,21 21 0,0-22 0,-21 22 16,21 0-16,-21 0 0,21 0 16,1 21-16,-22 21 15,0 0 1,0 0-16,0 0 0,0 22 0,0-1 16,-22 22-16,1-22 0,0 21 15,21-20-15,-21-1 0,0 22 0,0-22 16,21-21-16,0 21 0,0-20 15,0-1-15,-22 0 0,22 0 16,22-21 0,-1-21-16,0 0 15,0 0-15,0-1 0,22-20 0,-22 0 16,21 21-16,-21-22 0,0 1 16,1 0-16,-1-1 0,0 22 0,0-21 15,-21 21-15,21 21 16,0 21-16,-21 0 15,0 21-15,0-21 0,0 22 16,0-1-16,0-21 0,0 22 16,0-1-16,0-21 0,0 21 0,0-20 15,0-1-15,0 0 0,22 0 16,-1-21-16,21 0 0,-21 0 16,0 0-16,1 0 0,20-21 15,-21 21-15,21-21 0,1 0 0,-1-22 16,0 22-16,1-21 0,-22 21 15,21-22-15,-21 1 0,22-22 0,-22 22 16,0 0-16,0-22 0,-21 22 16,0 0-16,0-1 0,21 22 0,-21 0 15,0 0-15,0 42 32,-21 0-32,21 0 0,-21 22 0,0-1 15,21-21-15,-21 21 0,21 22 16,-21-22-16,21 1 0,0-22 0,0 21 15,0 0-15,0-20 0,21-1 16,0 0-16,0 0 0,0-21 0,22 0 16,-22 0-16,21 0 0,0 0 15,1 0-15,-1-21 0,0 0 0,-20 0 16,20-1-16,0-20 0,-21 21 0,1-21 16,-1-1-16,0 1 0,0 0 15,-21-22-15,21 22 0,-21-22 0,0 22 16,0-22-16,0 1 15,0 21-15,0-22 0,0 22 0,0-1 16,0 1-16,0 21 0,-21 21 16,21 42-1,-21-21-15,21 22 0,0-1 16,0 0-16,-21 22 0,21-22 0,-21 22 16,21-1-16,0-20 0,0 20 15,0 1-15,-22-22 0,22 0 0,0 1 16,0-1-16,0 0 0,0-21 15,0 1-15,0-1 0,0 0 0,22-42 47,-22-22-47,21 22 0,0 0 16,0-21-16,0-1 0,0 1 16,1 0-16,-1 21 0,-21-1 0,21-20 15,0 42-15,-21-21 0,21 21 16,0 21-16,-21 0 15,0 0-15,0 1 0,0 20 0,0-21 16,0 21-16,0-20 0,22 20 16,-22-21-16,0 0 0,21 22 0,-21-22 15,21 0 1,0-21-16,0 0 0,0 0 0,1 0 16,-1 0-16,0-21 15,0 0-15,0 21 0,0-22 0,1-20 16,-1 21-16,0 0 0,0-22 0,-21 1 15,21 21-15,0-21 0,1-1 16,-22 22-16,0 0 0,0 0 0,21 0 16,-21 42-1,0 0 1,0 21-16,0-21 0,0 1 16,0-1-16,0 21 0,-21-21 0,21 0 15,0 1-15,0-1 0,0 0 16,-22 0-16,22 0 0,0 0 15,0-42 17,22 0-32,-22 0 0</inkml:trace>
  <inkml:trace contextRef="#ctx0" brushRef="#br0" timeOffset="30356.19">11007 3704 0,'0'0'16,"-22"-42"-1,1 42-15,0 0 0,0 0 16,21 21 0,0 0-1,0 0 1,21-21-16,0 22 0</inkml:trace>
  <inkml:trace contextRef="#ctx0" brushRef="#br0" timeOffset="31043.96">11409 3725 0,'0'0'0,"0"-42"16,0 21-16,0 0 0,-21 21 15,-1 0-15,1 0 16,0 0-16,0 0 0,0 21 16,0 21-16,-1-21 0,22 22 15,-21-1-15,0 0 0,0 22 0,21-1 16,0-20-16,-21 20 0,21-20 15,0 20-15,0-21 0,21-20 0,0 20 16,0-21-16,0 0 0,22-21 16,-22 0-16,21 0 0,1 0 0,-1 0 15,0 0-15,-21-21 0,22 0 0,-1 0 16,-21 0-16,22-1 0,-22-20 16,0 0-16,21-1 0,-21 1 0,1-21 15,-22 20-15,21-20 16,-21-1-16,21 1 0,-21-22 0,0 22 15,21-22-15,-21 21 0,21 22 16,-21-21-16,0 41 0,0-20 0,0 21 16,0 42-1,0 0-15,-21 0 0,0 22 0,21-1 16,-21 0-16,0 22 0,-1-1 16,1-20-16,0 20 0,0 1 0,0-22 15,0 22-15,21-1 0,0-21 0,-22 1 16,22 20-16,0-42 0,0 22 15,0-1-15,0-21 0,0 0 0,0 1 16,0-44 15,0 1-31,22 0 0,-22 0 16,21-21-16,0-1 0,0 1 0,0 0 16,22-1-16,-22-20 0,0 20 0,21 1 15,1 21-15,-22-21 0,0 20 16,21 22-16,-21 0 0,22 0 0,-22 0 15,0 0-15,0 22 0,0-1 16,1 21-16,-1-21 0,0 22 0,0-1 16,-21 0-16,0 1 0,0-22 15,0 21-15,0 0 0,0 1 0,0-22 16,0 0-16,0 0 0,0 22 16,0-22-16,0 0 15,-21-21-15,42 0 31,21-21-31,-20 0 0,20-1 0</inkml:trace>
  <inkml:trace contextRef="#ctx0" brushRef="#br0" timeOffset="31287.82">13525 3577 0,'0'0'0,"0"21"15,0 1 1,0-1-16,-21 21 0,0-21 16,21 0-16,-21 22 0,21-1 0,-21 0 15,0-20-15,21 20 0,0 0 16,-22 1-16,22-22 0,-21 21 0,21-21 16,0 0-16,0 1 0,0-1 15,0 0-15,21-21 0,1 0 16,-1 0-16,0 0 0,21-21 15,1 0-15</inkml:trace>
  <inkml:trace contextRef="#ctx0" brushRef="#br0" timeOffset="31639.62">14097 3683 0,'0'0'0,"21"-21"0,-21-21 16,-21 42-1,0 0-15,-22 0 0,22 0 16,-21 0-16,21 0 0,-22 21 15,22 0-15,-21-21 0,21 21 0,0 0 16,-1 0-16,1 1 16,21-1-16,0 0 0,21-21 15,1 21-15,-1-21 0,0 0 16,21 21-16,-21-21 0,22 0 16,-1 21-16,-21-21 0,22 0 0,-22 22 15,21-22-15,-21 21 0,0-21 16,-21 21-16,0 0 0,0 0 15,0 0-15,0 1 0,-21-1 16,0 0-16,0-21 0,-21 21 16,20-21-16,1 0 0,-21 21 0,21-21 15,0 0-15,-1 0 0,1 0 16,0 0-16,0 0 0,0 0 0,0 0 16,-1-21-16,22 0 15,-21 0-15,0 0 0,0-1 16</inkml:trace>
  <inkml:trace contextRef="#ctx0" brushRef="#br0" timeOffset="31800.05">13483 3323 0,'0'0'0,"-21"0"0,0 0 31,21-21-31,0 0 31,0 0-15</inkml:trace>
  <inkml:trace contextRef="#ctx0" brushRef="#br0" timeOffset="33187.21">16383 4001 0,'-21'0'16,"0"0"-1,21-22-15,0 1 16,0 0-16,0 0 15,0 0-15,0 0 0,0-1 16,0 1-16,0 0 0,0-21 0,0 21 16,0-22-16,21 1 0,-21 0 15,0 20-15,0-20 0,0 0 0,0 21 16,-21-22-16,-1 22 0,1 21 16,0 0-16,0 0 15,0 21-15,21 0 0,0 22 16,-21-1-16,21-21 0,0 22 0,0-1 15,0 0-15,0 1 0,0-1 16,0 0-16,0 1 0,0-22 0,21 21 16,0-21-16,-21 0 15,21 1-15,0-1 0,0-21 0,1 0 16,20 0-16,-21 0 0,0 0 16,22 0-16,-22 0 0,21-21 0,0-1 15,-20 1-15,20 0 0,-21-21 16,21 21-16,-20-1 0,-1-20 0,21 0 15,-42 21-15,21-22 0,0 1 0,-21 0 16,22-1-16,-22 22 0,0-21 16,0 21-16,0 42 31,0 0-31,0 0 0,0 21 16,0-20-16,0 20 0,-22 0 15,22-21-15,0 22 0,0-1 0,0 0 16,0-20-16,0 20 0,0-21 15,22 0-15,-22 0 0,21 1 0,0-1 16,0-21-16,21 0 0,-20 0 16,20 0-16,-21 0 0,21 0 0,1-21 15,-22-1-15,21 1 0,1 0 16,-1 0-16,-21 0 0,21-22 0,-20 22 16,-1-21-16,0 21 0,0-22 15,-21 22-15,0-21 0,21-22 16,-21 43-16,0 42 31,0 1-31,0-1 0,0 0 16,0 0-16,0 0 0,21 22 15,-21-22-15,0 0 0,0 21 0,0-21 16,22 1-16,-22-1 0,0 0 16,21 0-16,-21 0 0,0 0 15,-21-21 16,-1 0-31,1 0 0,21-21 16,-21 0-16,0 21 0,21-21 0,-21 21 16,0-21-1,21 42 17,21 0-17,0-21-15,-21 21 0,21 0 0,0-21 16,22 0-16,-22 22 0,21-22 15,-21 0-15,22 0 0,-1 0 0,0 0 16,1 0-16,-1 0 0,0-22 16,1 1-16,-1 21 0,-21-21 0,21 0 15,1 0-15,-22 0 0,0-1 16,0 1-16,0 0 0,-21 0 16,22-21-16,-22 20 0,0 1 15,0-21-15,0 21 0,0 0 0,0-1 16,-22 22-16,1 0 15,21 22-15,-21-1 16,0 0-16,21 0 0,-21 21 0,21-20 16,0-1-16,0 21 0,0-21 15,0 0-15,0 22 0,0-22 0,0 0 16,0 0-16,21 0 0,0 1 16,-21-1-16,21-21 0,0 21 0,1-21 15,-1 0 1,0 0-16,0 0 0,0 0 0,22 0 15,-1 0-15,-21-21 0,21 0 16,1-1-16,20 22 0,-20-21 0,-1 0 16</inkml:trace>
  <inkml:trace contextRef="#ctx0" brushRef="#br0" timeOffset="33692.92">18965 3725 0,'0'0'0,"21"-21"0,-21 0 0,0 0 15,0 0-15,0 0 0,0-1 16,0 1-16,-42 21 15,21 0 1,0 21-16,0-21 0,-22 22 16,22 20-16,-21-21 0,21 0 15,-1 0-15,-20 22 0,21-22 0,0 21 16,0-21-16,-1 22 0,22-22 0,0 0 16,0 21-16,0-20 0,0-1 15,0 0-15,22 0 0,-1 0 0,21 0 16,-21-21-16,22 0 0,-22 0 15,21 0-15,0 0 0,-20-21 0,20 0 16,-21 0-16,21 0 0,-20-22 16,-1 22-16,0-21 0,21 21 0,-21-22 15,1 1-15,-1-21 0,0 20 16,0-20-16,0 20 0,-21-20 16,21-1-16,-21 1 0,22-1 15,-22 1-15,0 21 0,0-1 0,0 22 16,0 0-16,0 0 0,-22 42 15,1 0-15,0 21 16,21 1-16,-21-1 0,0 0 16,0 22-16,21-1 0,0-20 0,0 20 15,0-20-15,0 20 0,0-21 16,0 1-16,0-1 0,0 0 0,21 1 16,0-22-16,0 21 0,-21-21 15,21 1-15,0-1 0,1 0 0,-1-21 16,0 0-16,0 0 15,0 0-15,0 0 0,1 0 16,20-21-16,0 0 0,1-1 16,-1-20-16</inkml:trace>
  <inkml:trace contextRef="#ctx0" brushRef="#br0" timeOffset="33987.75">20849 3006 0,'0'-21'0,"0"42"0,0-64 16,0 22-16,0 0 0,0 0 16,0 0-16,0 42 15,0 0 1,0 21-16,-21 1 0,0-1 0,0 0 16,-1 22-16,1-22 0,0 22 15,0-1-15,0 1 0,0-1 0,21-20 16,0-1-16,-22 21 0,22-20 15,0-22-15,0 21 0,0-21 0,0 22 16,0-22-16,0 0 0,0 0 16,0 0-16,22-21 15,-1 0 1,0 0-16,0-21 0,0 0 0,22 0 0,-22 0 16</inkml:trace>
  <inkml:trace contextRef="#ctx0" brushRef="#br0" timeOffset="34327.51">21103 3450 0,'0'0'15,"42"-84"-15,-42 105 32,0 0-32,-21 21 15,0-21-15,21 22 0,-21-22 16,21 21-16,-21 1 0,21-22 0,0 21 16,0-21-16,0 22 0,0-22 0,0 0 15,0 0-15,21 0 0,0-21 16,0 21-16,0-21 0,1 0 15,20 0-15,-21 0 16,0-21-16,0 0 0,1 0 0,20 0 16,-21 0-16,0-1 0,0-20 15,-21 21-15,0-21 0,22-1 0,-22 1 16,0 0-16,0 20 0,0-20 16,0 21-16,-22 0 0,1 21 0,0 0 15,0 0-15,0 0 0,0 0 16,-1 0-16,1 0 0,0 21 0,0 0 15,0 0-15,0-21 16,21 21-16,0 1 0,-22-22 0,1 21 16</inkml:trace>
  <inkml:trace contextRef="#ctx0" brushRef="#br0" timeOffset="34572.4">20447 3281 0,'-85'-21'16,"128"21"0,-1 0-16,0 0 0,22 0 0,-1 0 15,22 0-15,-22 0 16,22-21-16,-21 21 0,20 0 0,-20-22 16,-1 22-16,-20 0 0,20 0 15,-21-21-15,1 21 0,-1 0 0,0-21 16,-20 21-16,-1 0 0,0 0 15,-42 0 17,0 21-32</inkml:trace>
  <inkml:trace contextRef="#ctx0" brushRef="#br0" timeOffset="35427.37">2074 5948 0,'21'-21'16,"-42"42"-16,64-85 0,-22 43 0,-21-21 16,21 21-16,-21-22 0,21 1 0,-21 21 15,0 0-15,0-22 0,0 22 16,0 0-16,0 0 0,0 0 16,0 0-16,-21 21 0,0 0 15,0 0-15,-1 21 16,1 21-16,0 0 15,21 22-15,0-1 0,-21 1 16,21 21-16,0-22 0,-21 22 16,21-22-16,0 22 0,0-22 0,0 1 15,0-1-15,0 1 0,0-22 16,0 1-16,0-1 0,0 0 0,21-21 16,0 1-16,0-1 0,0-21 15,1 0-15,-1 0 0,0 0 16,0-21-16,0 21 0,0-43 15,1 22-15,-1 0 0,0-21 0,0-1 16</inkml:trace>
  <inkml:trace contextRef="#ctx0" brushRef="#br0" timeOffset="35655.26">1841 6202 0,'0'0'0,"-21"0"0,0 0 15,42 0 1,0 0 0,1 0-16,-1-21 0,21 21 0,0-21 15,1 21-15,-1-22 0,0 22 16,1 0-16,20-21 0,-20 21 0,-1 0 16,0-21-16,1 21 0,-22 0 15,0 0-15,0 0 0,0 0 16,0 0-16,1 0 0</inkml:trace>
  <inkml:trace contextRef="#ctx0" brushRef="#br0" timeOffset="36075.66">2582 6223 0,'0'-21'15,"0"0"1,21 0-16,-21-1 0,22 22 15,-1-21-15,0 0 0,0 21 16,0 0-16,0-21 16,1 21-16,-1 0 0,0 0 15,0 0-15,21 21 0,-20-21 16,-1 21-16,0 0 0,0 1 0,-21-1 16,21 21-16,0-21 0,-21 0 15,22 22-15,-22-22 0,0 21 0,0-21 16,0 1-16,0-1 0,0 0 15,0-42 17,0 0-32,21-1 0,-21-20 15,21 21-15,-21 0 0,0 0 16,21-22-16,-21 22 0,21 0 0,0-21 16,-21 20-16,0-20 15,22 21-15,-22 0 0,21 0 0,-21-1 16,21 1-16,0 21 15,0 0-15,0 21 16,1 1 0,-1-1-16,-21 0 0</inkml:trace>
  <inkml:trace contextRef="#ctx0" brushRef="#br0" timeOffset="38099.28">3810 6329 0,'0'0'16,"21"0"-16,-21-21 0,21 0 0,-21-1 16,21 1-16,-21 0 0,0 0 15,0 0-15,0 0 0,0-1 0,0 1 16,0 0-16,-21 0 0,0 0 16,0 0-16,0-1 0,0 1 0,-1 21 15,1 0-15,0 0 0,0 0 16,0 0-16,-22 21 0,22 1 0,0-1 15,-21 21-15,21-21 16,-1 22-16,1-22 0,21 21 0,0 0 16,-21-20-16,21 20 0,0 0 15,0-21-15,0 22 0,0-22 0,0 0 16,21 0-16,-21 0 0,21-21 16,1 0-16,20 0 0,-21 0 0,0 0 15,22 0-15,-22-21 0,0 0 0,21 0 16,-21 0-16,1 0 0,-1-1 15,0-20-15,0 21 0,0 0 0,0-22 16,-21 22-16,0 0 0,0 0 16,0-21-16,0 20 0,0 1 15,0 0-15,0 42 32,0 0-32,0 1 15,0 20-15,0-21 0,0 0 0,0 22 16,0-22-16,0 21 0,0-21 15,0 0-15,0 22 0,0-22 0,0 0 16,0 0-16,22-21 0,-1 21 16,0-21-16,0 0 0,0 0 15,0 0-15,1-21 0,-1 0 0,-21 0 16,21 0-16,0 0 0,0-1 16,0 1-16,1-21 0,-22 21 0,21-22 15,0 22-15,-21 0 16,21 0-16,-21-21 0,21 20 0,-21 1 15,0 42 17,0 1-17,0-1-15,0 0 0,0 0 0,0 0 16,0 0-16,0 22 0,0-22 16,0 0-16,0 0 0,21 22 0,1-22 15,-22 0-15,21 0 0,0-21 16,-21 21-16,21-21 0,0 0 0,0 0 15,1 0-15,-1 0 0,0 0 0,0-21 16,0 21-16,22-21 16,-22 0-16,0 0 0,21-1 0,-21 1 15,1-21-15,-1 21 0,0 0 16,0-1-16,0 1 0,0 0 0,1 0 16,-22 0-16,0 0 0,0-1 15,21 1-15,-21 42 31,0 1-15,0-1-16,0 0 0,0 0 16,0 0-16,0 0 0,0 22 15,0-22-15,0 0 0,0 0 0,0 0 16,0 1-16,0-1 0,21 0 16,0 0-16,0-21 15,0 0-15,1 0 0,-1 0 16,0 0-16,21 0 0,-21-21 0,1 0 15,-1 0-15,21 21 0,-21-22 0,0 1 16,1 0-16,-1 0 0,0-21 16,0 20-16,-21 1 0,0 0 0,0 0 15,0-21-15,0 20 0,0 1 16,0 0-16,0 0 0,0 0 0,0 0 31,-21 21-31,0 21 16,0 0-16,21 0 0,0 21 15,-22-20-15,22-1 0,0 0 16,0 21-16,0-21 0,0 1 0,0 20 16,0-21-16,0 0 0,0 0 15,22 1-15,-1-22 0,0 21 0,-21 0 16,21-21-16,0 0 0,0 0 16,22 0-16,-22 0 0,0-21 0,0 0 15,0 21-15,22-22 0,-22 1 16,0 0-16,0 0 0,0-21 0,1 20 15,-22 1-15,21 0 0,-21-21 0,21 21 16,-21-1-16,0-20 0,0 21 16,0 0-16,0 0 15,0-1-15,21 22 16,0 22 0,-21-1-16,21 0 15,1 0-15,-22 0 0,21 0 16,-21 1-16,21-1 0,-21 0 15,0 0-15,0 0 0,0 0 16,0 1-16,0-1 0,0 0 16,21 0-16,-21 0 15,21-21-15,0 0 16,1 0-16,-1 0 0,0 0 0,0 0 16,21 0-16,-20 0 0,-1-21 15,21 0-15,-21 21 0,0-21 0,1 0 16,20-1-16,-21 1 0,0 0 15,0 0-15,1 0 0,-1-22 0,-21 22 16,0 0-16,21 0 0,-21 0 16,0 0-16,0-1 0,0 1 15,-21 21 1,21 21-16,-21 1 16,21-1-16,-22 0 0,22 0 15,0 0-15,0 0 0,0 1 16,0-1-16,0 0 0,0 0 0,0 0 15,22 22-15,-1-22 0,-21 0 0,0 0 16,21 0-16,0 0 0,-21 1 16,0-1-1,-21-42 17,0 21-32,21-22 0,-21 22 15,-1-21-15,1 21 16,21 21 31,21-21-47,1 22 15,-1-22-15,0 0 0,0 0 0,0 21 16,22-21-16,-22 0 0,0 0 16,21 0-16,-21 0 0,22-21 0,-22 21 15,0-22-15,21 1 0,-20 0 0,-1 0 16,21 0-16,-21 0 0,0-1 15,1 1-15,-22 0 0,21-21 0,-21 21 16,21-22-16,-21 22 0,0 0 16,0 0-16,0 0 0,-21 21 31,0 21-31,21 21 16,-22-21-16,22 0 0,-21 22 0,0-22 15,21 21-15,0-21 0,0 1 16,0 20-16,0-21 0,0 0 0,0 0 15,0 1-15,21-1 0,0-21 16,1 0-16,-1 0 16,0 0-16,0 0 0,0-21 0,0-1 15,1 1-15,-22 0 16,0-21-16</inkml:trace>
  <inkml:trace contextRef="#ctx0" brushRef="#br0" timeOffset="39370.6">8509 6138 0,'0'0'0,"0"-21"31,21 0-15,0 21-16,0-21 0,-21 0 16,22 0-16,-1-1 0,0 22 15,0-21-15,0 0 0,0 0 0,1 0 16,-22 0-16,0-1 0,0-20 15,0 21-15,0 0 0,-22 0 0,1-1 16,-21 1-16,21 0 0,-22 21 0,22 0 16,-21 0-16,21 0 0,-22 0 15,1 21-15,0 0 0,21 22 0,-22-1 16,1 0-16,21 1 0,0-1 16,-22 22-16,22-22 0,0 0 0,21 22 15,0-22-15,0 0 0,0 1 16,0-1-16,0-21 0,0 0 15,0 1-15,21-1 0,0-21 0,22 0 16,-22 0-16,21-21 0,0-1 16,1 1-16,-1 0 0,0-21 0,1 21 15,20-22-15,-20 1 0,-22 0 16,21-1-16,0 1 0,-20 0 0,-1-22 16,0 22-16,-21-1 0,0-20 15,0 21-15,0 20 0,0 1 0,0 0 16,0 0-16,0 42 15,0 0-15,-21 22 0,0-1 16,21-21-16,0 21 0,-22 22 0,22-22 16,0 1-16,0-1 15,0 0-15,0 1 0,0-22 0,0 21 16,22-21-16,-1 0 0,0 1 0,21-1 16,-21 0-16,22-21 0,-22 0 15,21 0-15,1 0 0,-1 0 0,0-21 16,1 0-16,-1-1 0,0 1 15,1-21-15,-22 21 0,21 0 0,-21-22 16,22 1-16,-22 0 0,0-1 0,0-20 16,0 20-16,-21-20 0,0 21 15,0-22-15,0 1 0,0 20 0,0 1 16,21 0-16,-21 20 0,0 1 16,0 0-16,0 0 0,0 42 15,0 0 1,0 22-16,-21-1 0,21 0 0,-21 22 15,21-1-15,-21 1 0,0-22 0,21 22 16,-21-1-16,21-21 0,0 22 16,0-22-16,0 1 0,0-1 0,0-21 15,0 0-15,0 0 0,0 1 16,21-22-16,0 0 0,0 0 0,0 0 16,0 0-16,22 0 0,-22-22 0,21 1 15,-21 0-15,22 0 0,-1-21 16,-21 20-16,22-20 0,-1 0 0,-21-1 15,0 1-15,0 0 0,1-22 16,-1 22-16,0-22 0,-21 1 16,0 21-16,0-1 0,0 1 0,0 0 15,21 20-15,-21 1 0,0 0 16,0 42 0,0 22-16,-21-22 0,0 21 15,0 0-15,21 22 0,-22-22 0,1 22 16,21-22-16,0 22 0,-21-1 0,21-21 15,-21 1-15,21-1 16,0 0-16,0 1 0,0-22 0,0 0 0,21 0 16,0 0-16,-21 1 15,21-1-15,22-21 0,-22 0 0,0 0 16,21 0-16,-20 0 0,20-21 0,0-1 16,1 1-16,-1 0 0</inkml:trace>
  <inkml:trace contextRef="#ctx0" brushRef="#br0" timeOffset="39671.64">11874 5144 0,'-21'21'0,"0"0"16,0 0-16,-21 21 0,20-20 0,1 20 15,0-21-15,0 21 0,-21 1 16,20 20-16,1-20 0,0 20 0,0 1 16,0-22-16,21 21 0,0 1 15,-21-22-15,21 1 0,0-1 0,0 0 16,0 1-16,0-22 0,0 0 0,0 0 16,0 0-16,0 0 0,21-21 31,0 0-31,0 0 0,0-21 0,0 0 15,1 0-15,20 0 0,-21-22 16</inkml:trace>
  <inkml:trace contextRef="#ctx0" brushRef="#br0" timeOffset="40324.21">12023 5313 0,'0'0'0,"0"-42"0,0-22 16,0 85-1,0 0 1,-22 22-16,1-1 0,0 0 15,21 1-15,0 20 0,-21-20 0,0 20 16,21 1-16,-21-22 16,21 21-16,0-20 0,0 20 0,-22-20 15,22-1-15,0-21 0,-21 21 0,21-20 16,0-1-16,0 0 0,0 0 16,21-42-1,1 0 1,-1 21-16,0-21 0,0-22 0,0 22 15,0 0-15,1-21 0,-1 20 0,0-20 16,0 21-16,0-21 0,0 20 16,1 22-16,-22-21 0,0 42 15,0 1 1,0-1-16,0 0 0,0 0 16,0 21-16,0-20 0,0 20 0,0-21 15,0 0-15,0 0 0,0 1 16,0-1-16,21 0 0,0 0 0,0 0 15,0-21-15,0 0 0,1 0 16,20 0-16,-21 0 0,21 0 0,-20 0 16,20-21-16,-21 21 0,0-21 0,22 0 15,-22 0-15,0-1 0,21-20 16,-21 21-16,1-21 0,-1-1 0,0 1 16,-21 0-16,0-22 0,0 22 15,0-1-15,0 22 0,0-21 16,0 21-16,0 0 0,-21 21 15,0 0-15,-1 21 0,1 0 16,0 0-16,21 0 0,-21 22 0,21-1 16,-21 0-16,21-21 0,0 22 15,0-1-15,0-21 0,0 22 0,0-22 16,0 0-16,0 0 0,21 0 0,0 0 16,0-21-16,0 0 0,1 0 15,-1 0-15,0 0 0,0 0 0,21 0 16,-20 0-16,-1-21 0,21 0 15,-21 0-15,0 0 0,1 0 0,-1-1 16,0 1-16,-21-21 0,21 0 16,-21 20-16,0-20 0</inkml:trace>
  <inkml:trace contextRef="#ctx0" brushRef="#br0" timeOffset="40532.08">11239 5525 0,'0'0'0,"-42"0"0,0 0 0,21 21 16,42-21-1,21 0-15,0 0 0,22-21 0,-22 21 16,22-22-16,-1 1 16,1 21-16,-22-21 0,22 0 0,-22 0 15,0 21-15,1-21 0,-22-1 16,0 1-16,0 0 0,0 0 0,0 0 15</inkml:trace>
  <inkml:trace contextRef="#ctx0" brushRef="#br0" timeOffset="41076.05">14817 5228 0,'0'0'0,"0"-21"0,0-42 16,0 41-16,0-20 15,0 0-15,0 21 0,21-22 0,-21 22 16,21-21-16,-21 21 0,0-1 15,0 1-15,0 0 0,0 42 16,0 0 0,0 22-16,-21-1 0,21 22 0,-21-1 15,21 1-15,0 20 0,-22-20 16,1 20-16,0 1 0,21-21 16,0 20-16,-21-20 0,21-1 15,-21-20-15,21 20 0,-21-21 0,21-20 16,0 20-16,0-21 0,0 0 0,0 0 15,0-42 17</inkml:trace>
  <inkml:trace contextRef="#ctx0" brushRef="#br0" timeOffset="41753.68">14309 5779 0,'0'0'0,"-22"0"15,44 0 1,-1 0-16,21 0 0,0 0 0,1 0 16,-1-22-16,0 22 0,1-21 15,20 0-15,1 0 0,-1 0 0,1 21 16,20-21-16,-20-1 0,-1 1 16,1 0-16,-22 0 0,1 0 0,-22 21 15,0-21-15,0 21 0,-21 21 31,-21 0-31,0-21 0,0 42 16,-1-21-16,1 1 0,0 20 16,0-21-16,21 0 0,0 0 15,-21 22-15,21-22 0,0 0 16,0 0-16,21-21 0,21 0 16,-21 0-16,1 0 15,20 0-15,0-21 0,1 21 0,20-21 16,-21 0-16,1-22 0,-1 22 0,22 0 15,-22-21-15,-21 21 0,21-22 16,-20 22-16,-1 0 0,0-21 0,-21 20 16,21 1-16,-21 0 0,0 0 15,0 42 1,-21 0 0,0 22-16,21-22 0,-21 21 15,21 0-15,-22 22 0,1-22 16,21 22-16,0-1 0,-21 1 0,21-1 15,-21 1-15,21-22 0,0 43 0,0-22 16,0 1-16,0 20 0,0-20 16,-21 21-16,21-22 0,0 1 0,0-1 15,0 1-15,0-22 0,-21 0 0,-1 1 16,22-1-16,0-21 0,-21 0 16,0 0-16,0-21 0,0 0 0,0 0 15,-1 0-15,1 0 0,0-21 16,0 0-16,0 0 0,0-21 15,-22-1-15,22 1 0,0-22 16,0 22-16,21-21 0,0-1 16,-21 1-16,21-1 0,0 1 0,0-1 15,0 22-15,21-22 0,0 22 0,0 0 16,0 20-16,22-20 0,-1 21 16,0-21-16,1 20 0,-1 1 0,0 0 15</inkml:trace>
  <inkml:trace contextRef="#ctx0" brushRef="#br0" timeOffset="42076.03">16108 5461 0,'0'0'16,"0"-21"-16,-43-43 0,22 64 16,0 0-16,0 0 0,0 0 15,0 22-15,-1 20 0,1-21 0,21 21 16,0 1-16,-21 20 0,21 1 15,-21 20-15,21-20 0,0 21 0,0-22 16,0 22-16,0-1 0,0 1 0,-21 0 16,21-1-16,-21 1 0,21 0 15,0-22-15,0 22 0,0-22 16,-22-20-16,22 20 0,-21-20 0,21-1 16,-21 0-16,21-21 0,-21 22 15,21-22-15,0 0 0,0-42 31,21 21-31,0-42 0,0 20 16,1-20-16,-1 0 0,0-1 0,21 1 16,-21-21-16</inkml:trace>
  <inkml:trace contextRef="#ctx0" brushRef="#br0" timeOffset="42360.87">16044 5969 0,'0'-63'0,"0"126"0,-21-169 0,0 43 0,0 20 0,21 1 16,-21 21-16,21-21 15,0 20-15,0 1 0,0-21 0,0 21 16,42 0-16,-21-1 0,21 22 16,1-21-16,-1 0 0,0 21 0,22 0 15,-22 0-15,22 0 0,-22 0 0,0 21 16,-20 0-16,-1 1 0,0 20 16,-21-21-16,0 21 0,0 1 0,-21-1 15,0-21-15,-22 22 0,1-22 16,0 21-16,-1-21 0,1 0 15,-22 1-15,22-1 0,0 0 0,-1-21 16,22 0-16,0 21 0,0-21 0,42 0 31,21-21-31,-20 0 16,20 0-16,-21-1 0,21 1 0,1 0 16</inkml:trace>
  <inkml:trace contextRef="#ctx0" brushRef="#br0" timeOffset="42702.68">16637 5694 0,'0'0'0,"21"0"0,-21-21 0,21 21 16,0-21-1,1 21-15,-1-22 0,0 22 16,0-21-16,0 0 0,0 21 16,1-21-16,20 0 0,-21 0 15,0-1-15,22 22 0,-22-21 0,0 0 16,0 0-16,-21 0 0,0 0 15,0-1-15,-21 22 16,0 0-16,0 0 16,-1 0-16,1 22 0,-21-1 0,21 0 15,0 0-15,-1 21 0,-20-20 16,42 20-16,-21 0 0,0-21 0,21 22 16,0-22-16,0 21 15,0-21-15,0 22 0,0-22 0,21 0 0,0 0 16,0-21-16,0 21 0,22-21 15,-22 0-15,21 0 0,1 0 16,-1 0-16,0 0 0,1 0 0,20-21 16,-21 0-16,22 0 0</inkml:trace>
  <inkml:trace contextRef="#ctx0" brushRef="#br0" timeOffset="43555.77">18457 5186 0,'0'0'0,"21"-21"0,-21-22 16,22 22-16,-22 0 0,0 0 0,-22 21 31,1 21-31,0 21 0,0-20 16,0 20-16,-22-21 0,22 21 15,-21 1-15,0-1 0,20 0 0,1 1 16,-21-1-16,42 0 0,0-20 15,0 20-15,0 0 0,0-21 0,0 1 16,0-1-16,21 0 0,0 0 16,0-21-16,22 0 0,-22 0 0,21 0 15,1 0-15,-1-21 0,-21 0 16,21 0-16,-20-1 0,20 1 16,-21-21-16,0 0 0,0 20 0,-21-20 15,0 0-15,0-1 0,0 1 16,0-21-16,-21 20 0,0 1 0,0 21 15,0-22-15,-22 22 0,22 0 16,-21 21-16,0 0 0,-1 0 0,22 21 16,0 0-16,0-21 0,21 22 15,0-1-15,21 0 0,0 0 16,0-21-16,22 0 0,20 21 16,-21-21-16,22 0 0,-22 0 0,22 0 15,-22-21-15,22 21 16,-22-21-16,21 0 0,-20 0 0,-22-1 15,21 1-15,1 0 0,-22-21 0,0 21 16,0-22-16,-21 22 0,0-21 16,0-1-16,0 22 0,0 0 0,0-21 15,0 21-15,0-1 16,-21 22-16,0 22 16,21-1-16,-21 0 15,21 21-15,-22 1 0,22 20 0,-21-21 16,0 22-16,21 21 15,0-22-15,0 1 0,-21 20 0,21 1 0,-21 0 16,21-1-16,0 1 0,0 0 16,0-1-16,0 1 0,0 0 15,0-1-15,0 1 0,21 0 16,0-1-16,-21 1 0,21-22 0,0 22 16,-21-21-16,0-1 0,22-21 0,-22 1 15,0-1-15,0 0 0,0 1 16,0-22-16,-22 0 0,1 0 0,0 0 15,0 1-15,0-22 0,-22 0 0,22 0 16,0 0-16,0-22 0,-21 1 16,20-21-16,1 21 0,0-22 0,-21 1 15,42-21-15,-21-1 0,21 1 16,0-1-16,0-21 0,21 22 0,0-22 16,0 22-16,21-22 0,1 22 15,-1-1-15,0 1 0,-20-1 16,20 1-16,-21 20 0,21 1 0,-20 0 15,20-1-15,-21 1 0,0 0 16,-21-1-16,21 1 0</inkml:trace>
  <inkml:trace contextRef="#ctx0" brushRef="#br0" timeOffset="44452.55">20616 4805 0,'0'0'16,"0"-21"-16,0 0 15,0-1-15,0 1 0,-21 21 16,0 0-16,0 0 16,-22 0-16,22 0 0,0 21 0,-21 22 15,21-1-15,-22 0 0,1 22 16,21-22-16,-22 22 0,22-1 0,0-20 16,0 20-16,0-21 0,21 1 15,0-1-15,0 0 0,0 1 16,0-22-16,0 0 0,21 0 0,0 0 15,0 1-15,0-1 0,22-21 16,-22 0-16,21 0 0,1 0 0,-1 0 16,0 0-16,1-21 0,-1-1 15,0 1-15,1 0 0,-1 0 0,0 0 16,1 0-16,-1-22 0,0 22 16,-21-21-16,1 21 0,-1-22 0,0 22 15,0-21-15,-21 21 0,0-1 16,0 1-16,-21 21 31,0 21-31,0 1 16,-1-1-16,1 21 0,0-21 0,21 0 15,-21 1-15,21 20 0,-21-21 16,21 0-16,0 0 0,0 1 0,0-1 16,21 0-16,0-21 15,0 0-15,0 0 0,1 0 0,20 0 16,-21 0-16,0 0 0,22 0 0,-22-21 15,0 0-15,0-1 16,0 22-16,0-21 0,1-21 0,-1 21 16,-21 0-16,0-22 0,0 22 15,0-21-15,0 21 0,0-22 0,-21 22 16,-1-21-16,1 21 16,0 21-16,0 0 0,0 0 0,0 0 15,-22 21-15,22 0 0,0 0 16,0 21-16,0-20 0,-1-1 0,22 0 15,-21 0-15,21 0 0,0 0 16,0 1-16,21-22 0,1 0 0,-1 0 16,0 0-16,21 0 0,-21 0 0</inkml:trace>
  <inkml:trace contextRef="#ctx0" brushRef="#br0" timeOffset="44743.39">21717 4699 0,'0'0'0,"21"-21"0,-21 0 16,0 0 0,0 42-16,-21 21 15,0-21-15,21 22 16,-21-1-16,-1 0 0,22 22 0,-21-22 16,0 22-16,0-22 0,21 21 15,0-20-15,-21 20 0,21-20 16,0-1-16,-21-21 0,21 21 0,0-20 15,0 20-15,0-21 0,0 0 16,0 0-16,0 1 0,21-22 16,0 0-1,0-22-15,0 1 0,0 0 16,1 0-16,-1 0 0,-21-22 0,42 1 16,-21 21-16</inkml:trace>
  <inkml:trace contextRef="#ctx0" brushRef="#br0" timeOffset="44987.25">21992 4720 0,'0'0'0,"21"-42"16,-21 21-16,0 0 16,0 42-16,0 21 15,0-21-15,0 22 16,0 20-16,-21-21 0,0 22 0,21-22 16,-21 22-16,21-1 0,0-20 0,-21-1 15,-1 21-15,22-20 0,-21-1 16,21-21-16,0 22 0,-21-22 0,21 0 15,0 0-15,-21 0 0,21 0 16,0 1-16,21-22 31,0-22-31,0 22 0,1-21 16,-1 0-16,21-21 0,-21 21 0,0-1 16</inkml:trace>
  <inkml:trace contextRef="#ctx0" brushRef="#br0" timeOffset="45336.04">22267 5165 0,'0'21'16,"-21"0"-16,21 0 0,0 0 16,0 1-1,21-22 1,0 0-16,1 0 16,-1 0-16,0 0 0,0 0 15,21 0-15,-20-22 0,-1 22 16,0-21-16,0 0 0,0 0 15,0 0-15,-21 0 0,0-1 0,0 1 16,0 0-16,0 0 0,0 0 16,0 0-16,-21 21 0,-21 0 15,21 21-15,0 0 16,-1 0-16,1 0 0,-21 0 0,21 1 16,0 20-16,-1-21 0,1 21 15,21-20-15,0-1 0,-21 0 0,21 0 16,0 0-16,0 0 0,0 1 15,0-1-15,21 0 0,0-21 16,1 0-16,-1 0 0,21 0 16,-21 0-16,22 0 0,-1 0 15,0-21-15,1 21 0</inkml:trace>
  <inkml:trace contextRef="#ctx0" brushRef="#br0" timeOffset="46801.48">23177 4995 0,'0'0'0,"0"-21"0,0-21 16,-21 42 0,21 21-16,-21 0 0,-21 0 0,21 22 15,-1-22-15,-20 21 0,21 1 0,0-1 16,0-21-16,-1 21 16,22-20-16,0 20 0,0-21 0,0 0 15,0 22-15,22-22 16,-1 0-16,0-21 0,0 21 0,0-21 15,22 0-15,-22 0 0,0 0 0,21 0 16,-21 0-16,22 0 0,-22 0 16,0-21-16,21 0 0,-20 0 0,-1-1 15,21 1-15,-21 0 0,0-21 16,1 21-16,-1-22 0,0-20 0,0 20 16,0-20-16,0-1 0,1 1 15,-1-1-15,0 1 0,0-1 16,-21 22-16,21-21 0,-21 20 0,0 22 15,0 0-15,0 0 0,0 0 16,-21 42 0,0 0-16,0 21 15,21-21-15,-21 22 0,-1 20 0,1-20 16,21 20-16,0 1 0,-21-22 16,21 21-16,-21-20 0,21 20 0,0-20 15,0-1-15,0 0 0,0-21 16,0 22-16,0-22 0,0 0 0,21 0 15,0 0-15,0 1 0,1-22 16,-1 0-16,0 0 0,0 0 16,0 0-16,0 0 0,1-22 15,-1 22-15,21-21 0,-21 0 16,0 0-16,1 0 0,-1 0 0,0-22 16,0 22-16,0-21 0,0 21 15,1-1-15,-22 1 0,21 0 0,-21 42 31,0 0-31,0 1 16,0-1-16,-21 0 0,21 21 0,-22-21 16,22 1-16,0 20 0,0-21 15,0 0-15,0 0 0,0 1 16,0-1-16,22-21 0,-1 0 16,0 21-16,0-21 0,0 0 15,0 0-15,1 0 0,-1 0 0,0 0 16,0-21-16,0 0 0,0 21 15,1-22-15,-1 1 0,0 0 0,0 0 16,0 0-16,-21-22 0,0 22 16,21 0-16,-21 0 0,22 0 0,-44 42 31,1 0-15,0 0-16,21 0 0,-21 1 15,21-1-15,0 0 0,0 0 16,0 0-16,0 0 0,0 1 0,0-1 31,21-21-15,0 0-16,0 0 0,-21-21 15,0-1-15,22 22 16,-22-21-16,0 0 0,0 0 0,0 0 16,0 0-16,0-22 0,0 22 15,0 0-15,-22-21 0,22 20 0,0 1 16,0 0-16,-21 0 0,0 21 15,21-21-15,21 21 47,0 0-31,1 0-16,-1 0 0,0-21 16,0 21-16,0 0 0,0 0 0,1 0 15,-1 0-15,0 0 0,21 0 16,-21 0-16,1 0 0,-1 21 0,0-21 15,0 21-15,-21 0 0,0 21 16,0-20-16,0-1 0,0 0 0,0 21 16,0-21-16,0 1 0,0 20 15,0-21-15,0 0 0,-21 0 16,21 1-16,0-1 0,-21 0 16,21 0-1,-21-21 1,-1 0-1,22-21-15,0 0 16,0 0-16,0-1 0,0 1 0,0 0 16,22 0-16,-1-21 0,0-1 15,0 22-15,0-21 0,0-22 0,22 22 16,-1 0-16,-21-1 0,22 1 16,-1 0-16,0 20 0,1 1 0,-22 21 15,21 0-15,-21 0 16,0 21-16,1 1 0,-1-1 0,-21 21 15,0 0-15,0-20 0,0 62 16,0-41-16,0-1 0,0 0 16,0 1-16,-21-22 0,-1 21 15,22-21-15,-21 0 0,21 1 0,-21-1 16,21 0-16,-21 0 0,0 0 16,21-42 30,0 0-46,0 0 0,0 0 0,-21-1 16</inkml:trace>
  <inkml:trace contextRef="#ctx0" brushRef="#br0" timeOffset="47007.41">24680 4551 0,'0'0'0,"-42"0"0,21 0 0,0 0 15,-22 0 1,22 0-16,0 0 0,21 21 16,0 0 15</inkml:trace>
  <inkml:trace contextRef="#ctx0" brushRef="#br0" timeOffset="47227.58">23495 5017 0,'0'0'0,"0"21"0,0 0 15,42-21 1,-21 0-16,1 0 0,20 0 0,0 0 15,1 0-15,-1 0 0,0 0 16,-21 0-16,22 0 0,-1-21 0,0 21 16,-20 0-16,-1-21 0,0 21 15,0 0-15,-21-22 0,0 1 16</inkml:trace>
  <inkml:trace contextRef="#ctx0" brushRef="#br0" timeOffset="49156.22">2307 8636 0,'0'0'0,"-21"21"31,0-21 1,21-21 61,0 0-93,0 0 16,0 0-16,0-1 0,0 1 16,0 0-16,0-21 15,0 21-15,21-1 0,-21-20 0,0 21 16,0-21-16,0 20 0,0 1 16,0 0-16,0 0 0,0 0 15,0 42 16,0 0-15,0 21-16,0-20 0,0 20 16,0 0-16,0 1 0,0-1 0,0 0 15,0 22-15,0-22 0,0 22 16,0-22-16,-21 0 0,21 22 0,0-22 16,0-21-16,0 22 15,0-22-15,0 21 0,0-21 0,0 0 16,0 1-16,0-44 47,0 1-32,0 0 1,0 0 0,0 0-1,0 0 1,21 21-1</inkml:trace>
  <inkml:trace contextRef="#ctx0" brushRef="#br0" timeOffset="50019.76">2900 8742 0,'0'-21'0,"0"42"78,0 0-78,0 0 15,0 0-15,0 1 16,0-1-16,0 0 16,21-21 15,0 0-16,-21-21 1,21 0-16,-21-1 16,0 1-16,0 0 0,0 0 15,0 0-15,0 0 16,0-1-16,-21 22 16,0 0-1,21 22-15,0-1 0,0 0 16,0 0-16,0 0 15,0 0-15,0 1 0,0-1 16,21-21 0,0 0-16,0 0 15,1-21 1,-1 21-16,-21-22 0,0 1 16,0 0-16,0 0 15,0 0-15,0 0 0,0-1 16,0 1-1,-21 21-15,-1 0 16,22 21 0,0 1-1,0-1-15,0 0 16,0 0-16,0 0 31</inkml:trace>
  <inkml:trace contextRef="#ctx0" brushRef="#br0" timeOffset="54847.23">4127 8636 0,'0'0'0,"-21"0"15,0 21 1,0-21 0,0 21-1,21-42 48,0 0-48,0 0 1,0 0-16,0 0 16,0-1-16,0 1 15,0 0-15,0 0 16,21 0-16,-21 0 0,0-1 16,21 1-16,0 0 0,-21-21 15,0 21-15,21-1 0,1 22 0,-22-21 16,21 0-16,0 0 0,0 21 15,0-21-15,0 21 16,1 0-16,-1 21 0,-21 0 16,21 0-16,0 0 0,0 1 15,0 20-15,1-21 0,-22 21 0,21 1 16,0-22-16,-21 21 0,21 1 16,0-22-16,-21 21 0,21 0 0,-21-20 15,0-1-15,0 21 0,0-21 16,0 0-16,0 22 0,0-22 0,0 0 15,0 0-15,0 0 16,0 1-16,-21-22 31,21-22-15,0 1-16,0 0 0,0 0 16,0 0-16,0-22 0,0 22 15,0-21-15,21 0 0,1 20 0,-1-20 16,0 0-16,0-1 0,0 1 15,0 0-15,1-1 0,20 1 0,-21 21 16,0-21-16,0 20 0,22 1 0,-22 0 16,0 0-16,0 21 15,0 0-15,1 0 0,-1 21 16,-21 0-16,0 0 16,0 1-16,0 20 0,0 0 0,0 1 15,0-22-15,0 21 0,0 0 16,0 1-16,0-1 0,0-21 15,0 22-15,0-22 0,0 21 0,21-21 16,-21 0-16,0 1 0,21-1 16,0-21-16,0 0 0,1 21 0,-1-21 15,0 0-15,21 0 0,-21 0 16,22-21-16,-22 0 0,21-1 0,1 1 16,-1 0-16,-21 0 0,21 0 15,1 0-15,-1-22 0,-21 22 0,22-21 16,-22 21-16,0-22 0,0 1 0,0 0 15,-21-1-15,21 1 0,-21 0 16,0-1-16,0 22 0,0-21 0,0 21 16,0-22-16,-21 43 15,0-21-15,0 21 0,0 0 16,0 21-16,-1 0 0,1 1 16,0 20-16,0 0 0,21 1 15,0-1-15,-21 0 0,21 1 0,0-1 16,0 0-16,0 1 0,0-1 15,0-21-15,0 21 0,0-20 0,21 20 16,-21-21-16,21 0 0,0-21 16,0 21-16,22 1 0,-22-22 0,21 0 15,-21 0-15,1 0 0,20 0 0,-21 0 16,0-22-16,0 1 16,1 21-16,-1-21 0,0-21 0,0 21 15,0-1-15,0-20 0,1 21 16,-1-21-16,21-1 0,-21 1 0,0 0 15,1 20-15,-1-20 0,0 0 0,21-1 16,-21 22-16,1 0 0,-1 0 16,0 0-16,0 21 0,0 0 0,0 0 15,1 21-15,-22 0 16,21 0-16,-21 0 0,0 1 0,0 20 16,0-21-16,0 21 0,0-20 0,0 20 15,0-21-15,0 21 16,0-20-16,0-1 0,-21 0 0,-1 0 15,22 0-15,0 0 0,-21 1 16,0-22-16,0 0 16,21-22 15,0 1-31,0 0 0,0 0 0,21 0 16,0 0-16,0-1 0,-21-20 15,22 21-15,-1-21 0,-21-1 0,21 22 16,0-21-16,0-1 0,0 1 0,-21 0 15,22 21-15,-1-1 16,-21 1-16,0 0 0,0 0 0,0 42 31,0 0-31,0 0 16,0 22-16,0-22 0,0 21 0,0-21 16,-21 22-16,-1-1 0,22 0 15,-21-20-15,21 20 0,0 0 0,0-21 16,0 1-16,0 20 0,0-21 15,0 0-15,21 0 0,1 1 0,-1-22 16,0 21-16,21-21 0,-21 21 0,22-21 16,-1 0-16,-21 0 0,22 0 15,-1 0-15,0-21 0,-21 0 16,22-1-16,-1 1 0,-21 0 0,22 0 16,-22 0-16,21-22 0,-21 1 15,0 0-15,1-1 0,-1 1 0,0-21 16,0-1-16,0 1 0,-21-1 15,0 22-15,0-22 0,21 1 0,-21 20 16,0-20-16,22 21 0,-22 20 16,0-20-16,0 21 0,0 0 15,0 0-15,0 42 32,0 21-32,-22-21 0,22 22 0,-21-1 15,0 21-15,0 1 16,21-1-16,-21 1 0,0-1 0,-1 1 15,1-22-15,0 22 0,0-1 0,21-20 16,0-1-16,0 0 0,0 1 16,0-1-16,0 0 0,0-21 0,0 22 15,0-22-15,0 0 0,0 0 16,21 0-16,0-21 0,0 22 0,1-22 16,-1 0-16,0 0 0,0 0 15,0 0-15,0-22 0,1 22 16,20-21-16,-21 0 0,0 21 0,0-21 15,1 0-15,-1 0 0,21-1 16,-21 1-16,0 0 16,1 0-16,-22 0 0,0 0 0,0-1 15,0 1-15,0 0 0,0 0 16,0 0-16</inkml:trace>
  <inkml:trace contextRef="#ctx0" brushRef="#br0" timeOffset="55068.05">7027 8255 0,'0'0'0,"-21"0"0,0 0 16,42-21-1,0 21-15,0-21 0,1 21 16,-1-21-16,21 21 0,-21-22 16,0 22-16,22-21 0,-22 21 15,0 0-15,21 0 0,-20-21 0,-1 21 16,0 0-16,0 0 15,0 0 17,0 0-32</inkml:trace>
  <inkml:trace contextRef="#ctx0" brushRef="#br0" timeOffset="55439.91">8467 7895 0,'0'0'0,"0"-21"0,0 0 16,-22 21 0,1 0-16,0 21 15,0 0-15,21 22 0,-21-22 16,0 21-16,-1 0 0,22 1 0,-21-1 15,0 0-15,21 22 0,-21-22 16,21 1-16,0-1 0,0 0 0,0 1 16,0-1-16,0 0 15,0 1-15,0-22 0,0 21 0,0-21 16,0 0-16,21 1 0,0-1 0,0 0 16,-21 0-16,22-21 0,-1 0 15,0 21-15,0-21 0,0 0 0,0 0 16,1 0-16,-1 0 0,0 0 15,0-21-15,0 21 0,22-21 0,-22 0 16,0 0-16,0-1 0,21 1 0,-20 0 16</inkml:trace>
  <inkml:trace contextRef="#ctx0" brushRef="#br0" timeOffset="55811.61">9038 7853 0,'0'0'0,"21"-21"0,-21 0 0,21-1 16,1 1-16,-22 0 0,21 21 15,0 0-15,0 0 0,0 0 0,0 0 16,1 0-16,-1 21 16,0 0-16,0 1 0,21-1 0,-20 21 15,-1-21-15,-21 43 0,21-22 16,0 0-16,0 22 0,0-22 0,-21 22 15,22-22-15,-1 0 0,-21 22 16,0-22-16,0-21 0,0 22 16,0-1-16,0-21 0,0 22 0,-21-22 15,-1 0-15,1 0 0,0 0 16,-21 0-16,21 1 0,-1-1 0,1 0 16,0-21-16,0 21 0,21 0 15,-21 0-15,0-21 16</inkml:trace>
  <inkml:trace contextRef="#ctx0" brushRef="#br0" timeOffset="57591.78">2053 10837 0,'0'22'0,"-21"-22"47,0 0-47,0 0 16,-1-22-1,22 1-15,0 0 16,0 0-16,0 0 0,0 0 16,0-1-16,0 1 0,0-21 15,22 21-15,-1 0 0,0-1 16,0 1-16,0 0 0,0 0 0,1 0 15,-1 21-15,0 0 0,21 0 16,-21 0-16,1 0 0,-1 0 0,0 21 16,0 0-16,-21 0 0,21 22 15,0-22-15,-21 21 0,22 0 0,-22-20 16,0 20-16,0 0 0,0 1 16,0-1-16,0 21 0,-22-20 0,1-1 15,0 22-15,0-22 0,0 0 16,0 1-16,-22-1 0,22 0 0,0 1 15,-21-1-15,20-21 16,1 21-16,0-20 0,0-1 0,0-21 16,0 21-16,-1-21 0,1 0 15,0 0-15,21-21 0,-21 21 16,21-21-16,0-1 0,-21-20 16,21 21-16,0-21 0,0-1 0,0 1 15,0-22-15,0 22 0,0 0 16,0 21-16,21-22 0,-21 22 0,21 0 15,0 0-15,-21 0 0,21 21 16,1 0-16,-1 0 0,0 0 16,0 21-16,0 0 15,0 21-15,1-21 0,-22 22 0,21-22 16,0 21-16,-21 1 0,0-1 16,21-21-16,0 21 0,-21-20 15,0 20-15,21-21 0,-21 0 16,22 0-16,-1 1 0,-21-1 0,21-21 15,0 21-15,0-21 16,0 0-16,1 0 0,-1 0 0,0 0 16,0 0-16,0 0 0,0 0 15,1-21-15,-1 0 0,21-1 0</inkml:trace>
  <inkml:trace contextRef="#ctx0" brushRef="#br0" timeOffset="57919.59">2984 11091 0,'-21'22'16,"0"-1"-1,21 0-15,0 0 16,21-21 15,0 0-31,1-21 16,-1 0-16,-21 0 0,21 21 15,-21-22-15,0 1 16,0 0-16,0 0 16,-21 21-1,0 0 1,-1 0-16,22 21 0,0 0 16,0 0-1</inkml:trace>
  <inkml:trace contextRef="#ctx0" brushRef="#br0" timeOffset="58855.13">4149 10414 0,'0'0'0,"0"-21"0,0 0 0,0 0 16,0-1-16,0 1 16,0 0-16,-22 0 15,22 0 1,-21 21-1,21 21-15,0 0 16,0 0-16,0 22 0,0-1 0,0 0 16,0 1-16,0 20 0,0-21 15,0 1-15,0 20 0,0-20 16,0 20-16,0-21 0,0 1 0,0 20 16,0-20-16,0-1 0,0 21 15,0-20-15,0-1 0,0 0 0,0 1 16,0-1-16,0-21 0,0 22 15,0-22-15,0 0 0,0 0 16,0-42 0,0 0-1,0 0-15,0-22 0,0 22 16,0-21-16,0-1 0,21 1 16,1 0-16,-1-1 0,0-20 0,0 21 15,0-1-15,0 1 16,22 0-16,-1-1 0,0 1 0,1 0 15,-22 20-15,21 1 0,1 0 16,-1 21-16,0 0 0,-21 0 0,22 0 16,-22 21-16,0 0 0,0 1 0,0-1 15,1 0-15,-1 21 0,-21-21 16,0 22-16,0-22 0,0 21 0,0 1 16,0-1-16,0-21 0,0 21 15,0 1-15,0-22 0,0 0 0,0 0 16,-21 0-16,21 1 0,0-1 15,-22 0-15,22-42 47,0 0-47,22-1 16,-1 1-16,0 0 0</inkml:trace>
  <inkml:trace contextRef="#ctx0" brushRef="#br0" timeOffset="60101.95">5715 10943 0,'42'-42'16,"-42"21"-16,0 0 16,0-1-16,0 1 0,0 0 0,0-21 15,0 21-15,0-1 0,-21-20 16,0 21-16,21-21 0,-21 20 0,0 1 15,-1 0-15,1 0 0,0 21 0,0 0 16,0 0-16,0 0 0,-1 21 16,-20 0-16,21 0 0,-21 1 0,20-1 15,-20 21-15,21 0 0,0-20 16,0 20-16,-1 0 0,1 1 0,21-1 16,0-21-16,0 21 0,0 1 0,0-22 15,0 21-15,0-21 16,0 1-16,21-1 0,1 0 0,-1 0 15,0-21-15,0 0 0,0 0 16,22 0-16,-22 0 0,0 0 0,0 0 16,0-21-16,0 0 0,1 0 15,-1-1-15,0 1 0,0 0 0,0-21 16,0 21-16,-21-22 0,0 22 0,22-21 16,-22 21-16,0-22 0,0 1 15,0 21-15,0-22 0,0 22 0,0 0 16,0 0-16,0 42 31,0 0-15,-22 0-16,22 22 0,0-22 15,0 21-15,0-21 0,0 22 0,0-22 16,0 21-16,0 1 0,0-22 16,0 21-16,0-21 0,0 22 0,22-22 15,-1 0-15,0 0 0,0 0 0,0-21 16,0 0-16,22 0 0,-22 0 15,21 0-15,1 0 0,-22-21 0,21 0 16,0 0-16,1 0 0,-1-1 16,0-20-16,-20 21 0,20-21 0,-21 20 15,21-20-15,-20 0 0,-1-1 16,0 22-16,-21-21 0,0 0 16,0 20-16,0 1 0,0 0 0,0 0 15,-21 21-15,0 0 16,-1 0-16,1 0 0,0 21 0,21 0 15,-21 0-15,21 1 0,0-1 16,0 0-16,0 0 0,0 0 16,21 0-16,-21 1 0,21-1 0,0 0 15,1 0-15,-1 0 0,-21 0 16,21-21-16,0 22 0,-21-1 0,21 0 16,-21 0-16,0 0 0,-21-21 31,0 0-16,0 0-15,0 0 16,-1 0-16,1-21 16,0 21-16,21 21 31,0 0-15,21 1-16,0-22 0,1 21 15,-1-21-15,0 0 0,0 0 16,0 0-16,22 0 0,-22 0 0,0 0 15,21 0-15,1-21 0,-22 21 16,0-22-16,21 1 0,-21 0 16,1 0-16,-1-21 0,21 20 0,-21-20 15,0 0-15,1-1 0,-1 1 16,0-21-16,0-1 0,0 1 0,0-1 16,-21-21-16,22 22 0,-1 21 15,0-22-15,-21 1 0,0 20 0,21 22 16,-21-21-16,21 21 0,-21-1 15,0 1-15,-21 42 16,0 1-16,0-1 0,21 0 16,-21 21-16,-1 1 0,22 20 15,-21 1-15,21-22 0,0 21 0,-21 1 16,21-1-16,-21 1 0,21-22 16,0 22-16,0-22 0,0 0 15,0 1-15,0-1 0,0-21 0,0 22 16,0-22-16,0 0 0,21 0 15,0-21-15,-21 21 0,21-21 0,1 0 16,-1 0-16,0 0 0,0 0 0,0-21 16,22 21-16,-22-21 0,0 0 15,0 0-15,0-1 0,0 1 0,-21-21 16,0 21-16</inkml:trace>
  <inkml:trace contextRef="#ctx0" brushRef="#br0" timeOffset="60275.85">6943 10626 0,'0'0'0,"-22"0"0,1 0 0,42 0 47,1 0-47,-1 0 0,0 0 16,21-21-16,-21 21 0,1-22 0,20 22 15,-21 0-15,21-21 0,-20 21 0,20-21 16,-21 21-16</inkml:trace>
  <inkml:trace contextRef="#ctx0" brushRef="#br0" timeOffset="61855.79">7578 10753 0,'0'0'16,"-22"-21"-16,22-1 15,0 1-15,0 0 0,0 0 16,22 0-16,-22-22 0,21 22 0,0 0 16,0 0-16,21 0 0,-20 21 15,-1-21-15,0 21 0,0 0 16,0 0-16,0 21 0,1-21 16,-22 21-16,0 0 0,21 0 15,-21 22-15,0-22 0,0 21 0,0-21 16,0 22-16,0-22 0,0 21 15,0 0-15,0-20 0,0-1 0,0 0 16,0 21-16,0-21 0,0 1 16,0-44 31,0 1-47,0 0 0,0 0 0,21-21 15,-21 20-15,21-20 0,0 0 16,0-1-16,-21 1 0,22 0 15,-1-1-15,0 22 0,0-21 0,0 0 16,0 20-16,1 1 0,-1 0 0,-21 0 16,21 21-16,0 0 15,-21 21-15,21 0 0,-21 0 0,0 1 16,0-1-16,0 21 0,0 0 16,0-20-16,0 20 0,0 0 0,0 1 15,0-22-15,0 21 0,0-21 0,0 22 16,21-22-16,1 0 0,-1 0 15,-21 0-15,21-21 0,21 21 16,-21-21-16,1 0 0,20 0 16,0 0-16,-21 0 0,22 0 0,-1 0 15,0-21-15,-20 21 0,20-21 0,0 0 16,1 0-16,-22 0 0,21-22 16,-21 22-16,0-21 0,1-1 0,-1 1 15,-21 0-15,0-1 0,0 1 0,0 0 16,0 21-16,0-22 0,-21 22 15,21 0-15,-22 0 0,1 21 0,0 0 16,0 0-16,0 21 0,0 0 16,-1 0-16,22 0 0,0 1 0,-21 20 15,21-21-15,0 21 0,0 1 16,0-1-16,0-21 0,0 22 16,0-1-16,21-21 0,1 0 0,-1 22 15,0-22-15,0 0 0,0 0 16,22-21-16,-22 21 0,21-21 0,-21 21 15,22-21-15,-22 0 0,21 0 0,-21 0 16,0 0-16,22-21 0,-22 0 16,0 0-16,0 0 0,0 0 0,1-22 15,-1 22-15,-21-21 0,21-1 0,0 1 16,0 0-16,0-1 0,1 22 16,-1-21-16,0 21 0,0-22 15,0 43-15,22-21 0,-22 21 16,0 0-16,0 0 0,0 21 15,0 1-15,-21-1 0,22 0 0,-22 21 16,0-21-16,0 22 0,0-1 16,0-21-16,0 22 0,0-1 0,0-21 15,0 21-15,-22-20 0,22-1 16,0 0-16,-21 0 0,21 0 0,-21 0 16,21 1-16,0-44 31,0 1-16,21 0-15,-21 0 0,21 0 16,1 0-16,-1-1 16,0-20-16,0 21 0,0-21 0,0-1 15,1 1-15,-1 0 0,-21-1 0,21 22 16,-21-21-16,21 21 0,-21-1 16,0 1-16,0 42 31,-21 22-31,0-22 0,21 0 15,0 21-15,-21 1 0,-1-22 0,22 21 16,0 1-16,0-22 0,0 21 16,0-21-16,0 0 0,0 22 0,0-22 15,22 0-15,-1-21 0,0 21 16,0-21-16,0 0 0,0 0 16,1 0-16,20 0 0,-21 0 0,21 0 15,-20 0-15,20 0 0,-21-21 16,21 0-16,-20 0 0,-1 0 0,21-1 15,-21-20-15,0 0 0,22-1 0,-22 1 16,0-21-16,0 20 0,0-20 16,1-1-16,-1 1 0,0-1 0,0 22 15,0-22-15,0 1 0,-21 21 16,0-22-16,22 22 0,-22-1 0,21 1 16,-21 21-16,0-21 0,0 20 15,-21 22 1,-1 22-16,22-1 15,-21 21-15,0-21 0,0 22 16,0-1-16,0 0 0,21 1 0,0 20 16,-22-21-16,22 22 0,0-1 15,-21-20-15,21 20 0,0 1 0,0-1 16,0-20-16,0-1 0,0 0 0,0 1 16,21-1-16,-21-21 0,22 0 15,-1 22-15,-21-22 0,21 0 16,0-21-16,0 0 15,0 0-15,1 0 0,-1 0 16,0 0-16,0-21 0,0 0 0,0 21 16,1-22-16,-1 1 15,0 0-15,0 0 0,0 0 0,-21 0 16,0-1-16,0 1 0,0 0 0</inkml:trace>
  <inkml:trace contextRef="#ctx0" brushRef="#br0" timeOffset="62101.65">10287 10372 0,'-21'0'15,"21"21"-15,21-21 16,0 0-16,21 0 0,-20 0 16,20 0-16,0 0 0,1 0 15,-1 0-15,0 0 0,1 0 16,-1 0-16,0 0 0,1-21 0,-22 21 15,21 0-15,-21 0 0,0-21 16,-21-1 0,0 1-1,-21 21 1</inkml:trace>
  <inkml:trace contextRef="#ctx0" brushRef="#br0" timeOffset="62451.45">11663 10033 0,'0'0'0,"0"-21"0,0 0 0,0 0 0,-21-1 15,-1 22 1,1 0-16,0 0 0,0 22 15,0-1-15,21 0 0,-21 0 16,-1 0-16,1 22 0,0-1 16,0 0-16,0 1 0,21-1 0,-21 0 15,21 22-15,0-1 0,0-20 0,0-1 16,0 21-16,0-20 0,0-1 16,21 0-16,-21-20 0,21 20 0,0-21 15,-21 0-15,21 22 0,0-43 16,1 21-16,-22 0 0,21-21 0,0 0 15,0 0-15,0 0 0,0 0 16,1 0-16,-1 0 0,0-21 16,0 0-16,21-1 0,-20-20 0</inkml:trace>
  <inkml:trace contextRef="#ctx0" brushRef="#br0" timeOffset="62795.76">12382 9864 0,'0'0'16,"0"-21"-16,-21-1 0,0-20 0,21 21 16,0 0-16,21 42 31,0 0-31,22 0 0,-22 0 16,21 1-16,1 20 0,-22-21 15,21 21-15,-21 1 0,0-1 16,22-21-16,-22 22 0,-21-1 0,0 0 15,0 22-15,21-22 0,-21 0 0,0 22 16,0-22-16,0 1 0,-21 20 16,0-21-16,21 1 0,-43-1 0,22 0 15,0-20-15,0 20 0,-21-21 16,20 21-16,1-20 0,0-1 0,0 0 16,0 0-16,0-21 0,-1 21 0,1-21 15,0 21-15,0-21 16,0 0-1,0-21-15</inkml:trace>
  <inkml:trace contextRef="#ctx0" brushRef="#br0" timeOffset="63991.21">2095 12869 0,'0'0'0,"-21"0"31,0 0-15,21-21 47,0 0-48,0 0-15,0 0 16,0 0-16,21-1 0,0 1 15,1 21-15,-1-21 0,21 0 16,-21 21-16,22 0 0,-22 0 0,21 0 16,-21 0-16,22 0 0,-22 0 15,0 21-15,0 0 0,0 0 0,-21 1 16,0-1-16,0 21 0,0-21 16,-21 22-16,0-1 0,0-21 15,0 21-15,-22-20 0,22 20 16,-21-21-16,21 0 0,-22 0 15,22 1-15,0-1 0,0-21 0,0 0 16,-1 21-16,1-21 0,0 0 16,21-21-1,0 0-15,0-1 16,21 1-16,0 0 0,1 0 0,20 0 16,-21 0-16,21-1 0,1 1 15,-22 0-15,21 21 0,1 0 0,-1 0 16,0 0-16,-21 0 0,22 21 15,-22 0-15,0 1 0,0-1 16,-21 0-16,0 21 0,0-21 16,0 1-16,0 20 0,0-21 0,-21 21 15,0-20-15,-21-1 0,20 21 16,-20-21-16,0 0 0,-1 22 16,22-22-16,-21 0 0,0 0 0,20-21 15,-20 21-15,21-21 0,0 0 16,0 0-16,-1 0 0,1 0 0,0-21 15,0 21-15,21-21 0,-21 0 16,0 0-16,21 0 0,0-1 16,-22 1-16,22 0 15,0 0-15,0 0 16,0 0-16,0-1 0,22 22 16,-1-21-16,0 0 0</inkml:trace>
  <inkml:trace contextRef="#ctx0" brushRef="#br0" timeOffset="64324.06">3069 13018 0,'0'21'15,"0"-42"32,0-1-47,0 1 16,0 0-1,-21 21 17,0 0-32,0 21 0,21 0 15,0 1-15,-22-22 0,22 21 16,0 0-16,0 0 15,22-21 1,-1 0-16,0 0 16,0 0-16,0 0 0</inkml:trace>
  <inkml:trace contextRef="#ctx0" brushRef="#br0" timeOffset="64827.29">4106 12996 0,'0'0'0,"0"-21"0,0 0 16,0 0-16,0 0 0,0 0 0,0-1 15,0-20-15,0 21 0,0 0 16,0-22-16,0 22 0,0 0 0,21 21 15,1-21-15,-1 21 0,0 0 16,0 0-16,0 0 0,0 0 0,1 0 16,-1 21-16,0 0 0,0 22 15,0-22-15,0 21 0,1 0 0,-1-20 16,-21 20-16,0 0 0,0 1 16,0-22-16,0 21 0,0-21 0,0 22 15,0-22-15,0 0 0,0 0 16,0 0-16,0 0 0,-21-21 15,-1 0 1,22-21 0,0 0-16,0 0 0,0 0 0,22 0 15,-1-22-15,0 1 0,0 0 16,0-22-16,0 22 0,1-1 0,-1-20 16,0 21-16,-21-1 0,21 1 15,0 21-15,-21 0 0,0-1 0,21 1 16,-21 0-16,22 21 0,-1 0 15,0 0 1,0 0-16,-21 21 16,21-21-16,-21 21 0,21 1 15</inkml:trace>
  <inkml:trace contextRef="#ctx0" brushRef="#br0" timeOffset="65188.08">4911 13123 0,'0'0'16,"21"0"0,0 0-16,0 0 0,0 0 15,0-21-15,1 21 0,-1-21 0,0 0 16,0 0-16,21 0 0,-20-1 16,20-20-16,-21 21 0,0-21 15,0 20-15,1-20 0,-1 21 0,-21-21 16,0 20-16,0-20 0,0 21 15,0 0-15,-21 21 16,-1 0-16,1 21 16,0 0-16,0 0 0,0 22 0,0-1 15,-1 0-15,1 1 0,21-1 16,0 0-16,-21 1 0,21-1 0,0-21 16,0 21-16,0-20 0,21-1 15,0 0-15,1-21 0,-1 21 0,0-21 16,21 0-16,-21 0 0,22 0 15,-1 0-15,-21-21 0,22 0 16,-1 0-16,0-1 0,1 1 0,-1 0 16</inkml:trace>
  <inkml:trace contextRef="#ctx0" brushRef="#br0" timeOffset="65865.97">5842 12637 0,'0'-64'15,"0"43"-15,-21 21 16,21 21-1,0 0-15,0 0 0,-21 22 16,21-1-16,0-21 0,0 22 16,0-1-16,0 0 0,0 1 15,0-1-15,0 0 0,0 1 0,0-22 16,0 21-16,0-21 0,0 0 16,0 1-16,0-1 0,0 0 15,0-42 16,0 0-31,0-22 16,0 22-16,0 0 0,0-21 0,0 20 16,21-20-16,-21 0 0,21-1 0,0 1 15,0 21-15,22-21 0,-22-1 16,0 22-16,21 0 0,-21 0 16,1 0-16,20 21 0,-21 0 15,0 0-15,0 0 0,1 0 0,-1 21 16,-21 0-16,21 0 0,-21 0 15,21 0-15,-21 22 0,0-22 0,0 21 16,0-21-16,0 22 0,0-22 0,0 0 16,0 0-16,0 22 0,0-22 15,-21-21-15,21 21 0,0 0 0,-21-21 16,21-21 15,0 0-31,0 0 16,21-1-16,0 1 0,0-21 15,0 21-15,1-22 0,-1 1 0,0 0 16,0-1-16,21 22 0,-20-21 16,20 0-16,0 20 0,-21 1 0,22 0 15,-1 21-15,0 0 0,-20 0 16,-1 0-16,21 0 0,-21 21 0,-21 0 16,0 1-16,0-1 0,0 21 0,0 0 15,0 1-15,0-1 0,-21-21 16,21 22-16,-21-1 0,0-21 0,21 21 15,0-20-15,-21-1 0,21 0 16,0 0-16,0 0 0,0 0 16,0 1-16,21-22 15,0 0-15,0 0 16,0 0-16,0 0 0,22-22 0,-1 1 16,0 0-16</inkml:trace>
  <inkml:trace contextRef="#ctx0" brushRef="#br0" timeOffset="67043.38">7514 12594 0,'0'0'0,"0"-21"0,-21-21 15,21 21-15,-21 21 0,0 0 16,-1 0-16,1 0 0,-21 0 0,21 0 16,0 21-16,-22 0 0,22 0 15,-42 43-15,41-43 16,1 21-16,-21 0 0,21 1 0,0-1 15,-1 0-15,1 1 0,21-1 0,0 0 16,0-20-16,0 20 0,0-21 16,0 0-16,21 0 0,22 1 0,-22-22 15,21 21-15,-21-21 0,22 0 16,-1 0-16,0 0 0,1 0 0,-1 0 16,0-21-16,-20-1 0,20 1 15,-21 0-15,21 0 0,-20 0 0,-1-22 16,0 22-16,0-21 0,0 21 15,-21-22-15,0 1 0,0 0 16,0-1-16,0 1 0,-21 21 0,0-21 16,0 20-16,0 1 0,-22 0 15,22 21-15,-21 0 0,-1 0 0,1 0 16,0 0-16,-1 0 0,1 21 0,21 0 16,-21 1-16,20 20 0,1 0 15,0 1-15,21-1 0,0 0 0,0 1 16,0 20-16,0-42 15,0 22-15,21-1 0,0-21 0,1 21 0,-1-20 16,21-22-16,-21 21 0,22 0 0,-22-21 16,21 0-16,0 0 15,1 0-15,-1 0 0,0-21 0,-20 0 16,20-1-16,0 1 0,-21 0 16,22-21-16,-22 21 0,21-22 0,-21 1 15,1 21-15,-1-22 0,0 1 16,0 21-16,0-21 0,0 20 0,-21 1 15,0 0-15,0 42 32,0 22-32,0-22 15,0 0-15,0 21 16,0-21-16,0 22 0,0-22 0,0 21 16,0-21-16,0 22 0,0-22 0,0 0 15,0 0-15,0 0 0,22-21 16,-1 22-16,0-22 0,0 0 0,0 0 15,0 0-15,1 0 0,-1 0 16,21-22-16,-21 22 0,0-21 0,1 0 16,-1-21-16,0 21 0,0-22 15,-21 1-15,21 21 0,0-22 0,-21 1 16,22 0-16,-1 21 0,-21-22 16,21 22-16,0 0 0,0 0 15,-21 42 1,0 0-16,0 0 15,0 0-15,0 22 0,0-22 16,0 0-16,0 21 0,0 1 16,0-22-16,0 21 0,0-21 0,0 1 15,0 20-15,0-21 0,0 0 16,0 0-16,21-21 0,1 22 0,20-1 16,0-21-16,-21 0 0,22 0 15,-1 0-15,0 0 0,-20 0 16,20-21-16,0-1 0,1 1 0,20 0 15,-21 0-15,1 0 16,-1 0-16,22-1 0,-22-20 0,0 21 16,1 0-16,-22-22 0,0 1 0,0 21 15,-21-21-15,0 20 0,0 1 16,0 0-16,-21 0 0,0 0 0,0 21 16,-1 0-16,-20 0 0,21 0 15,0 0-15,-22 0 0,22 21 0,0 0 16,0 0-16,0 22 0,0-22 15,21 21-15,0 0 0,0 1 0,0-22 16,0 21-16,0 1 0,0-22 16,21 0-16,-21 0 0,21 0 0,0 0 15,0 1-15,0-1 0,1-21 16,-1 0-16,0 0 16,0 0-16,0 0 0,0 0 0,1 0 15,-1 0-15,0-21 0,0-1 16,0 22-16,-21-21 0,0 0 15,21 0-15,1 21 0,-1-21 0</inkml:trace>
  <inkml:trace contextRef="#ctx0" brushRef="#br0" timeOffset="67223.28">9737 13166 0,'0'0'0,"-22"21"0,1-21 62,21-21-62,-21 0 16</inkml:trace>
  <inkml:trace contextRef="#ctx0" brushRef="#br0" timeOffset="106739.54">6921 10245 0,'0'-21'16,"0"-1"-16,0 1 15,0 0-15,0 0 16,0 0-16,22 21 0,-1-21 0,-21-1 16,21 22-16,0-21 0,0 0 0,0 0 15,-42 42 32,-21-21-47,21 21 0,-22 0 0,1 22 16,0-22-16,-1 0 0,1 0 15,0 22-15,21-22 0,-1 0 16,1 0-16,0 0 0,21 0 0,0 1 16,0-1-16,21-21 15,0 0-15,1 0 0,20 0 0,0 0 16,1 0-16,-1-21 0,0 21 0,1-22 16,-1 1-16,-21 21 0,21-21 15,1 21-15,-22 0 0,0 0 0,0 0 16,-21 21-1,-21 0-15,-21-21 16,21 22-16,-22 20 0,1-21 0,-22 0 16,22 0-16,0 22 0,-1-22 15,1 0-15,21 0 0,0 0 16,0 1-16,21-1 0,21-21 31,21 0-31,-21 0 0,22 0 0,-1-21 16,0 21-16,1-22 0,-1 1 0,0 21 15,-21-21-15,22 21 0,-22 0 16,0 0-16,0 0 0,-21 21 16,-21 0-1,-21 1-15,21-1 16,-22 0-16,1 21 0,21-21 0,-22 1 0,22-1 16,0 0-16,0 0 15,0-21-15,21 21 0,0 0 0,21-21 16,21 0-1,-21 0-15,1 0 0,20-21 16,-21 21-16,21-21 0,-20 21 0,-1 0 16,0-21-16,0 21 0,0 0 0,-21 21 31,0 0-31,0 0 0,-21-21 16,0 22-16,0-1 15,0 21-15,-1-21 0,1 0 0,0 1 0,21-1 16,0 0-16,0 0 0,0 0 15,0 0 1,21-21-16,0 0 0,-21 22 0,22-22 16,-22 21-16,21-21 0,-21-21 31,0-1-15</inkml:trace>
  <inkml:trace contextRef="#ctx0" brushRef="#br0" timeOffset="125671.23">14414 7006 0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2T11:10:45.9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12700 4297 0,'0'0'0,"0"-21"16,21 21-16,0 0 0,0-21 15,1-1-15,-1 1 16,-21 0 0,0 0-1,0 0 1,0 0-16,0-1 15,-21 22-15,-1 0 16,1 0-16,0 0 16,0 0-16,0 0 0,0 0 15,-1 0-15,1 0 0,0 0 16,0 0-16,0 22 0,0-1 0,-1-21 16,-20 21-16,21 0 0,0 0 15,0 0-15,-22 1 0,22-1 0,0 21 16,0-21-16,0 0 0,-1 22 15,1-22-15,0 21 0,0 1 0,0-22 16,21 21-16,0-21 0,-21 22 16,21-1-16,-22 0 0,22 1 0,0-1 15,-21 0-15,21 1 0,0-1 16,0 0-16,0 1 0,0-1 16,0-21-16,0 21 0,0 1 0,0-22 15,21 21-15,1-21 0,-1 22 16,0-22-16,-21 0 0,21 0 0,21 0 15,-20 1-15,-1-1 0,0 0 0,21 0 16,-21 0-16,1-21 0,20 21 16,0-21-16,-21 22 0,22-22 0,-1 0 15,-21 0-15,22 0 0,-1 0 16,0 0-16,1 0 0,20 0 0,-21 0 16,1 0-16,-1 0 0,0 0 0,22-22 15,-22 1-15,1 21 16,-1-21-16,0 0 0,-21 21 0,22-21 15,-1 0-15,0-1 0,-20 1 0,20 0 16,-21 0-16,21 0 0,-20 0 16,-1-22-16,21 22 0,-21-21 0,0 21 15,1-22-15,-1 1 0,-21 0 16,21-1-16,-21 1 0,21 0 0,-21-1 16,21 1-16,-21 0 0,0-1 15,0 1-15,0 0 0,0-1 0,0 1 16,0 0-16,0 20 0,-21-20 0,0 0 15,0-1-15,0 1 0,-1 21 16,1-21-16,0 20 0,0-20 0,0 21 16,-22 0-16,22 0 15,-21-1-15,21 1 0,-22 21 0,1-21 16,21 21-16,-21-21 0,-1 21 16,-20 0-16,20 0 0,1 0 0,-21 0 15,20 0-15,1 0 0,-22 0 16,22 0-16,0 21 0,-1 0 0,1-21 15,0 21-15,-1 1 0,1-1 16,0 0-16,-1 0 0,22 0 0,-21 0 16,21 1-16,0-1 0,-1 21 15,1-21-15,0 0 0,0 22 0,0-22 16,21 21-16,0-21 0,0 1 0,0-1 16,0 0-16,0 0 15,0 0-15,0 0 0,0 1 0</inkml:trace>
  <inkml:trace contextRef="#ctx0" brushRef="#br0" timeOffset="563.75">12615 4636 0,'-21'0'0,"0"0"15,21 21 1,-21-21-16,21 21 16,0 0-16,-21-21 0,21 21 15,0 0-15,0 1 16,0-1-16,0 0 16,0 0-1,21-21-15,0 0 16,0 0-16,0 0 15,0-21-15,-21 0 16,22 0-16,-22-1 16,0 1-16,0 0 15,-22 0-15,1 21 32,0 0-32,0 0 15,0 21 1,0 0-16,21 0 15,-22-21-15,22 22 0,0-1 16,22-21 0,-1 0-16</inkml:trace>
  <inkml:trace contextRef="#ctx0" brushRef="#br0" timeOffset="1068.5">13017 4678 0,'-21'0'15,"0"21"17,0-21-32,21 21 0,0 0 15,0 1-15,-21-22 16,21 21-16,0 0 0,0 0 31,21-21-31,0 0 16,0 0-16,0 0 15,1 0-15,-1-21 16,0 21-16,-21-21 0,0 0 16,0-1-16,0 1 15,0 0-15,-21 0 32,0 21-17,-1 0 1,22 21-1,-21-21-15,21 21 16,-21-21-16,21 21 16,0 1-16</inkml:trace>
  <inkml:trace contextRef="#ctx0" brushRef="#br0" timeOffset="1596.16">12552 5144 0,'-43'0'0,"22"0"16,21 21 0,0 0-1,0 0 1,21 0-1,1-21-15,-1 0 0,0 0 16,0 0-16,21 0 0,-20 0 16,-1 0-16,21 0 0,-21 0 0,0 0 15,22 0-15,-22 0 0,0 0 16,21-21-16,-20 0 0,-1 21 16,0-21-16,0 0 0,-21-1 0,21 1 15,-21 0-15,0 0 16,0 0-16,0 0 15,0 42 32,0 0-47,0 0 16,0 0-16</inkml:trace>
  <inkml:trace contextRef="#ctx0" brushRef="#br0" timeOffset="2113.8">12679 5694 0,'0'-21'15,"0"0"-15,0-1 16,0 1 0,0 0-16,-21 21 15,21 21 16,0 0-31,0 1 16,0-1-16,0 0 0,0 0 0,0 21 16,0-20-16,0 20 0,0 0 15,0 1-15,0-1 0,0 0 16,0 22-16,0-22 0,0 0 0,0 1 0,0-1 16,-22-21-16,22 22 0,-21-1 15,21 0-15,0-21 0,0 22 16,0-22-16,0 0 0,0 0 0,-21 0 15,21 1-15,0-1 0,0 0 32,0-42-17,0 0 1,21-1-16,-21 1 0,0 0 16,0 0-16,21 0 0,-21-22 15</inkml:trace>
  <inkml:trace contextRef="#ctx0" brushRef="#br0" timeOffset="2598.04">12679 6117 0,'0'0'0,"0"-21"16,-21 21-1,-1 0-15,-20 0 16,21 0-16,0 0 16,0 21-16,-1 0 0,1-21 0,0 22 15,0-1-15,0 0 0,-22 0 16,22-21-16,0 21 0,0 0 0,0 1 15,0-22-15,21 21 0,-22-21 16,44-21 15,-1-1-15,0 1-16,0 0 0,0 21 16,0-21-16,1 0 0,-1 0 0,0-1 15,0 1-15,0 0 0,0 21 0,1-21 16,-1 0-16,0 0 0,0-1 15,0 22-15,0-21 0,1 0 0,-1 21 16,0 0-16,0 0 0,0 0 16,0 0-16,1 0 0,-1 0 15,0 21-15,0 0 0,-21 1 16,21-1-16,0-21 0,-21 42 0,0-21 16,22 0-16,-1 1 0,-21-1 15,21 0-15,-21 0 0,0 0 0,21 0 16,-21 1-16,0-1 0,21-21 15,-21 21-15,21-21 32,1 0-32,-1-21 15,0 0-15,-21-1 16,21 1-16,0 0 0,0 0 0</inkml:trace>
  <inkml:trace contextRef="#ctx0" brushRef="#br0" timeOffset="3764.77">15282 4043 0,'0'-21'16,"0"0"-16,0-1 15,0 1 1,0 0 0,-21 0-1,0 21-15,0 0 16,0 0-16,-1 0 0,1 0 16,0 0-16,0 21 0,-21 0 15,20 0-15,1 1 0,-21-1 0,0 21 16,20 0-16,-20 1 0,21-1 15,-21 22-15,-1-22 0,22 21 16,0 1-16,-21-22 0,20 22 0,22-1 16,-21 1-16,21-1 0,-21 1 15,21-22-15,0 22 0,0-1 0,0-21 16,0 1-16,21 20 0,0-20 16,1-22-16,-1 21 0,21 0 0,-21-20 15,22 20-15,-1-21 0,0 0 0,1 0 16,-1 1-16,21-1 0,1-21 15,-22 21-15,22 0 0,-1-21 0,1 0 16,-1 0-16,1 0 0,-22 0 0,0 0 16,22 0-16,-22 0 0,1-21 15,-1 21-15,-21-21 0,21 0 0,1-1 16,-1 1-16,-21 0 0,22 0 16,-1-21-16,-21-1 0,21 22 15,-20-21-15,-1-22 0,21 22 0,-21 0 16,0-22-16,1 22 0,-1-22 15,-21 22-15,0-22 0,21 22 0,-21 0 16,0-1-16,0 1 0,0 0 16,0-1-16,0 1 0,0-21 0,-21 20 15,21 1-15,-21 0 0,-1-1 0,1 22 16,21-21-16,-21-1 0,0 22 16,0-21-16,-22 21 0,22 0 0,0 21 15,-21-22-15,-1 22 16,22 0-16,-21 0 0,0 0 0,-1 0 0,-20 0 15,20 0-15,1 0 16,-21 22-16,-1-1 0,22-21 0,-22 21 16,22 0-16,-22 0 0,22 0 15,0 1-15,-1-1 0,22 21 0,-21-21 16,21 0-16,0 22 0,-22-1 0,43-21 16,-21 22-16,0-22 0,21 0 15,-21 21-15,21-21 0,0 1 0,0-1 16,0 0-16</inkml:trace>
  <inkml:trace contextRef="#ctx0" brushRef="#br0" timeOffset="4171.66">15303 4572 0,'-21'0'16,"0"0"-16,0 0 15,21 21-15,-21 0 16,0 1-16,-1-1 16,22 0-16,0 0 15,0 0 1,22-21-16,-1 0 0,0 0 15,0 0-15,0 0 0,0-21 16,1 21-16,-1-21 0,-21 0 16,0 0-16,0-1 0,0 1 15,0 0-15,0 0 16,-21 21 0,-1 0-1,1 21 1,21 0-16,0 0 0,0 1 15,0-1 1</inkml:trace>
  <inkml:trace contextRef="#ctx0" brushRef="#br0" timeOffset="4530.46">15684 4551 0,'-21'0'16,"21"21"0,-21-21-16,21 21 0,0 0 15,-21-21-15,21 22 0,0-1 16,0 0-16,0 0 16,21-21-16,0 0 15,0 0-15,1 0 0,-1 0 16,0 0-16,-21-21 15,21 21-15,-21-21 0,0 0 16,0-1-16,0 1 16,0 0-16,0 0 0,0 0 15,-21 21 1,0 0 0,0 21-1,21 0 1,0 0-16,-22 0 0,1 1 15,21-1-15</inkml:trace>
  <inkml:trace contextRef="#ctx0" brushRef="#br0" timeOffset="4879.26">15240 5101 0,'0'0'0,"0"21"0,-21-21 0,21 22 16,21-22-1,0 0 1,21 0-16,-20 0 0,20 0 0,-21 0 16,21 0-16,1 0 0,-1 0 15,0-22-15,-20 22 0,20-21 0,-21 0 16,0 21-16,0-21 0,1 21 0,-22-21 15,21 0-15,-21-1 16,0 1 0,0 42 31,0 1-47,-21-1 0,21 0 15,-22 0-15,1 0 0,21 0 0,-21 1 16</inkml:trace>
  <inkml:trace contextRef="#ctx0" brushRef="#br0" timeOffset="5247.92">15473 5715 0,'0'0'0,"-21"0"16,21 21 15,0 0-31,0 1 0,0-1 16,0 0-16,0 0 0,0 0 0,0 0 16,0 22-16,-22-22 15,22 21-15,-21 1 0,21-22 0,0 21 0,-21-21 16,21 22-16,-21-1 0,21-21 0,-21 21 15,21-20-15,0-1 16,-21 21-16,21-21 0,0 0 0,-22 1 16,22-1-16,0 0 0,0-42 31,22 0-15,-1-1-16,-21 1 0,21 0 0,-21-21 15,21 21-15</inkml:trace>
  <inkml:trace contextRef="#ctx0" brushRef="#br0" timeOffset="5668.99">15515 5969 0,'0'0'0,"-42"0"15,21 0 1,-1 0-16,1 0 0,0 0 0,-21 21 16,21 0-16,-1-21 0,-20 22 15,21-1-15,-21-21 0,20 21 0,1 0 16,0 0-16,0-21 0,0 21 0,21 1 15,21-22 17,0-22-32,0 22 15,22-21-15,-22 0 0,0 0 16,21 21-16,-21-21 0,1 0 16,20-1-16,-21 1 0,0 0 0,22 0 15,-22 21-15,0-21 0,21 0 16,-21 21-16,1 0 0,-1 0 15,0 0-15,0 0 16,-21 21-16,0 0 16,0 0-16,21 0 0,-21 0 0,0 1 15,0-1-15,0 0 0,0 0 0,0 0 16,0 0-16,0 1 0,0-1 16,21 0-16,-21 0 0,22-21 15,-22 21-15,21-21 16,0 0-16,0 0 15,0-21-15,0 0 16,1 0-16,-1 0 0</inkml:trace>
  <inkml:trace contextRef="#ctx0" brushRef="#br0" timeOffset="6540.55">17145 4403 0,'0'0'0,"0"-21"0,0-1 15,0 1-15,0 0 0,0 0 16,0 0-16,0 0 15,-21 21 1,0 0-16,-1 0 16,1 21-16,0 21 15,0-21-15,0 22 0,0-22 0,-1 21 16,1 0-16,0 22 0,0-22 16,0 1-16,0 20 0,-1-21 0,22 22 15,0-1-15,-21 1 16,21-22-16,0 22 0,0-22 0,0 0 15,0 1-15,0-1 0,0 0 0,21 1 16,1-22-16,20 21 0,-21-21 16,21 1-16,1-1 0,-1-21 0,0 21 15,1 0-15,20-21 0,-20 0 16,20 0-16,1 0 0,20 0 16,-20 0-16,-1 0 0,1 0 0,-1-21 0,1 0 15,-22 0-15,22-1 0,-22 1 16,0-21-16,1 21 0,-1-22 0,-21 1 15,21 0-15,1-22 0,-22 1 16,0-1-16,21 22 0,-20-22 16,-1 1-16,0-1 0,-21 1 0,0 21 15,0-22-15,0 22 0,0-22 16,0 22-16,0 0 0,0-22 0,-21 22 16,0-1-16,-1 1 0,1 21 15,-21-21-15,21-1 0,0 22 0,-22 0 16,22 0-16,-21 0 0,-1-1 15,22 1-15,-21 21 0,0 0 0,-1 0 16,-20 0-16,20 0 0,-20 0 16,-1 21-16,22 1 0,-21-1 0,-1 21 15,1 0-15,20 1 0,-20 20 16,20-20-16,1-1 0,0 0 16,-1 1-16,22-1 0,0 0 0,0 1 15,0-1-15,21-21 0,0 0 16,0 22-16,0-22 0,0 0 0,0 0 15,0 0-15,0 0 16</inkml:trace>
  <inkml:trace contextRef="#ctx0" brushRef="#br0" timeOffset="6904.51">17272 4614 0,'-21'0'32,"21"22"-32,-21-22 15,21 21-15,-22-21 0,22 21 16,0 0 0,22-21-1,-1 0 1,0 0-16,0 0 0,0-21 15,0 21 1,-21-21-16,0 0 16,-21 21 15,0 0-31,0 0 16,21 21-1,-21-21-15,21 21 16,21-21-16,0 0 15,0 0-15</inkml:trace>
  <inkml:trace contextRef="#ctx0" brushRef="#br0" timeOffset="7231.42">17695 4551 0,'-21'0'31,"0"21"-16,21 0 1,0 0-16,0 1 16,0-1-16,21-21 15,0 0-15,0 0 16,1 0-16,-1 0 16,-21-21-16,0-1 15,0 1 1,0 0-16,0 0 15,-21 21 1,-1 0-16,1 0 16,0 21-1,0 0-15,21 0 0,0 1 16,0-1-16,0 0 16</inkml:trace>
  <inkml:trace contextRef="#ctx0" brushRef="#br0" timeOffset="7564.87">17357 5038 0,'0'0'0,"0"21"16,21 0-1,0-21-15,0 0 0,0 0 0,0 0 16,1 0-16,20 0 0,-21 0 16,0 0-16,22 0 0,-22 0 0,21-21 15,-21 0-15,0 21 0,1-21 16,-22-1-16,21 22 0,-21-21 0,0 0 16,0 0-1,0 42 16,-21 0-15,21 0-16,0 1 16,-22-1-16,22 0 0</inkml:trace>
  <inkml:trace contextRef="#ctx0" brushRef="#br0" timeOffset="7947.49">17589 5440 0,'0'-21'16,"-21"21"-16,0 0 31,21 21-15,0 0-16,0 0 0,0 0 0,0 1 15,0-1-15,0 21 0,0-21 16,0 22-16,0 41 16,0-41-16,-21-1 0,0-21 15,21 21-15,0 1 0,-21-22 16,-1 21-16,1-21 0,21 1 0,-21-1 16,21 0-16,0 0 0,0 0 0,0 0 15,0 1 1,0-44 15,21 1-31,-21 0 16,21 21-16,-21-42 0,22 21 0,-1-1 15,-21 1-15</inkml:trace>
  <inkml:trace contextRef="#ctx0" brushRef="#br0" timeOffset="8355.96">17611 5715 0,'0'0'16,"-22"0"-1,1 0-15,0 0 0,0 0 16,0 0-16,-22 21 16,22 0-16,0 1 0,-21-22 15,21 21-15,-1 0 0,1 0 0,0-21 16,0 21-16,21 0 0,-21-21 16,21 22-16,-21-22 15,42 0 1,0 0-1,0-22-15,0 1 0,0 21 0,1-21 16,-1 0-16,21 0 0,-21 0 16,22-22-16,-1 22 0,-21 21 15,0-21-15,0 21 0,1 0 0,-1 0 16,0 0 0,0 0-16,-21 21 0,0 0 15,0 0-15,0 1 0,0-1 0,0 21 16,21-21-16,-21 0 0,0 1 15,0-1-15,21 0 0,-21 0 0,0 0 16,0 0-16,0 1 16,22-22-1,-1 0 1,0 0-16,0-22 0,0 1 16,0 0-16</inkml:trace>
  <inkml:trace contextRef="#ctx0" brushRef="#br0" timeOffset="9371.87">19135 4191 0,'0'0'15,"21"-21"-15,0 0 0,-21 0 16,21-1-16,-21 1 0,0 0 0,0 0 15,21 21-15,-21-21 0,21 0 16,-21-1-16,0 1 16,0 42 15,-21 1-31,0-1 0,0 0 0,0 21 16,0-21-16,-1 22 0,1 20 15,0-20-15,0-1 0,0 0 16,0 22-16,-1-22 0,22 22 0,0-22 15,-21 21-15,21-20 0,0 20 0,-21-20 16,21-1-16,0 21 16,0-20-16,0 41 0,21-41 15,0-1-15,-21 0 0,22 1 0,20-22 16,-21 21-16,0-21 0,22 1 0,-1-1 16,0 0-16,-21 0 0,43-21 15,-22 0-15,1 21 0,62-21 16,-41 0-16,63 0 15,-85 0-15,22-21 0,-1 0 0,1 0 16,-22 0-16,22-1 0,-22 1 16,0 0-16,1-21 0,20-1 0,-21 1 15,-20 0-15,20-1 0,0-20 0,22-43 16,-43 64-16,21-64 16,-21 42-16,1 1 15,-22 21-15,0-22 0,0 22 16,0-1-16,0-20 0,0 21 0,0-1 15,-22-20-15,1 20 0,0 22 0,-21-21 16,21 0-16,-22 20 0,1-20 16,21 21-16,-22 0 0,-41-22 15,20 22-15,22 21 16,21 0-16,-22 0 0,22 0 16,-21 0-16,21 0 0,-22 0 0,1 0 15,0 21-15,-22 1 0,22-1 0,0 21 16,-22-21-16,1 22 0,20-22 15,1 21-15,-22 0 0,22 1 16,0-22-16,-1 21 0,22 1 0,0-22 16,0 0-16,0 21 0,21-21 15,0 22-15,0-22 0,0 0 0,0 21 16,0-20-16,0-1 0,0 0 16,0 0-16,21 0 0,-21 0 0,21 1 15,0-22-15</inkml:trace>
  <inkml:trace contextRef="#ctx0" brushRef="#br0" timeOffset="9785.7">19643 4509 0,'0'0'0,"-22"0"0,1 0 15,0 0 1,21 21-16,0 0 16,-21 0-16,21 0 15,-21-21-15,21 21 0,0 1 16,21-22 15,0 0-15,0 0-16,0 0 15,-21-22-15,0 1 16,0 0-16,0 0 16,0 0-16,-21 21 15,0 0 1,0 0-16,21 21 31,0 0-15,21-21-1,0 0-15,0 0 0</inkml:trace>
  <inkml:trace contextRef="#ctx0" brushRef="#br0" timeOffset="10120.5">19960 4466 0,'0'0'0,"0"21"31,-21-21-31,21 22 16,0-1-16,0 0 0,0 0 16,0 0-1,21-21 1,0 0-16,0 0 16,1 0-16,-1-21 15,-21 0 1,21 21-16,-21-21 0,0 0 15,0-1-15,-21 22 32,0 0-32,-1 0 0,1 0 15,0 0-15,21 22 16,0-1-16,-21 0 16,21 0-16,-21-21 0,21 21 0,0 0 15</inkml:trace>
  <inkml:trace contextRef="#ctx0" brushRef="#br0" timeOffset="10463.28">19558 4974 0,'0'0'0,"-21"21"15,21 1 1,21-22 0,0 0-16,0 0 15,22 0-15,-22 0 0,21 0 16,-21 0-16,22 0 0,-1 0 0,-21-22 16,0 1-16,22 21 0,-22-21 15,0 0-15,0 0 0,-21 0 16,21 21-16,-21-22 0,0 1 15,-21 42 17,21 1-17,-21-1-15,0 0 16</inkml:trace>
  <inkml:trace contextRef="#ctx0" brushRef="#br0" timeOffset="10879.4">19727 5440 0,'0'21'47,"0"0"-47,0 0 16,0 1-16,0-1 0,0 0 15,0 0-15,0 0 0,0 22 0,0-22 16,0 21-16,-21-21 0,21 22 16,-21-22-16,0 21 0,21 0 0,-21-20 15,-1 20-15,22 0 0,0-21 0,-21 22 16,0-22-16,21 0 0,-21 0 15,21 0-15,0 1 0,0-1 0,0 0 16,0 0-16,21-21 31,0 0-31,0 0 0,1 0 16,-22-21-16,21 21 0,0-21 16,-21 0-16,0-1 0,21 1 15,0 0-15,-21 0 0,0 0 0</inkml:trace>
  <inkml:trace contextRef="#ctx0" brushRef="#br0" timeOffset="11332.15">19770 5800 0,'-22'-21'15,"1"21"1,0 0-16,0 0 0,0 0 16,0 21-16,-1-21 0,1 21 0,0-21 15,0 21-15,0-21 0,0 21 16,-22 0-16,22 1 0,0-22 0,0 21 15,0 0-15,-1-21 0,1 21 0,21 0 16,21-21 15,1 0-15,20-21-16,-21 0 16,0 21-16,0-21 0,22 0 0,-22-1 15,21 1-15,1 0 0,-22-21 16,21 21-16,-21-1 0,22 1 15,-22 0-15,0 21 0,0-21 0,0 21 16,0 0-16,1-21 0,-1 21 31,-21 21-31,0 0 0,0 0 16,0 0-16,0 1 0,0-1 16,0 0-16,0 0 0,0 0 0,0 0 15,0 1-15,0-1 0,0 0 0,0 0 16,0 0-16,0 0 0,0 1 15,0-1-15,0 0 16,21-21 15,0 0-31,0 0 0,-21-21 0,21 0 16</inkml:trace>
  <inkml:trace contextRef="#ctx0" brushRef="#br0" timeOffset="12355.92">21569 4085 0,'0'0'0,"0"-21"0,0 0 0,0 0 16,0 0-1,-21 21 1,-1 0 0,1 0-16,0 21 15,0 21-15,0-21 0,0 22 16,-1-1-16,1 0 0,0 1 0,-21-1 16,21 0-16,-1 22 0,1-22 15,0 0-15,21 1 0,0-1 0,-21 22 16,21-22-16,0 0 0,0 1 0,0-1 15,0 0-15,0 1 0,0-1 16,0 0-16,0 1 0,0-1 0,21-21 16,0 0-16,0 22 0,1-22 15,20 0-15,-21 0 0,21 0 0,1 0 16,-1-21-16,0 22 0,1-22 0,20 0 16,-20 0-16,20 21 15,-21-21-15,22 0 0,-22 0 0,22 0 16,-22-21-16,0 21 0,1-22 15,20 1-15,-20-21 0,-1 21 0,0-22 16,1 1-16,-1 0 0,0-1 0,1-20 16,-1 21-16,0-22 0,1 22 15,-1-22-15,0 1 0,-21 20 0,22-20 16,-22-1-16,0 22 0,0-21 16,0-1-16,-21 22 0,0-22 0,0 1 15,0 20-15,0-20 0,0 21 16,-21-1-16,0 1 0,0 21 15,0-22-15,0 22 0,-1-21 16,-20 21-16,21 0 0,-21-1 0,-1 1 16,1 0-16,0 21 0,-1-21 0,1 0 15,0 21-15,-1 0 0,1 0 16,-22 0-16,22 0 0,0 0 0,-22 0 16,22 21-16,-22 0 0,22 0 15,-21 22-15,20-22 0,-20 21 0,20 22 16,1-22-16,0 21 0,-1-20 15,1 20-15,21 1 0,-21-22 16,20 0-16,1 1 0,0-1 0,0 0 16,0 1-16,21-22 0,0 0 15,0 21-15,0-20 0,0-1 16,0 0-16,21-21 16,-21 21-16,21-21 0</inkml:trace>
  <inkml:trace contextRef="#ctx0" brushRef="#br0" timeOffset="12821.17">21802 4466 0,'0'-21'16,"-22"42"15,1 0-15,21 1 0,0-1-16,0 0 31,21-21 0,1 0-15,-22-21-16,0 0 0,0-1 15,0 1 1,0 0-16,0 0 0,-22 21 47,22 21-47,-21-21 15,21 21-15,0 0 16,0 1-16,21-22 31</inkml:trace>
  <inkml:trace contextRef="#ctx0" brushRef="#br0" timeOffset="13180.13">22119 4424 0,'0'0'0,"0"21"31,-21-21-15,21 21-16,-21-21 0,21 21 16,0 1-16,0-1 15,21-21 16,0 0-31,0 0 16,0 0 0,-21-21-16,22-1 15,-22 1-15,0 0 16,0 0 0,0 0-16,-22 42 31,22 0-16,-21 0-15,0 0 16,21 1-16,0-1 16,-21-21-16</inkml:trace>
  <inkml:trace contextRef="#ctx0" brushRef="#br0" timeOffset="13668.04">21611 4890 0,'-21'0'15,"21"21"1,0 0 15,21-21-31,0 0 16,0 0-16,1 0 16,-1 0-16,0 0 0,0 0 15,0 0-15,22 0 0,-22 0 0,0 0 16,0 0-16,0-21 15,0 21-15,1-21 0,-22-1 16,21 1-16,-21 0 16,0 42 77,0 0-77,0 1-16</inkml:trace>
  <inkml:trace contextRef="#ctx0" brushRef="#br0" timeOffset="14320.23">21738 5419 0,'0'-21'0,"21"21"16,-21-22-16,0 1 15,0 0 1,0 42 15,0 0-31,0 1 0,0-1 16,0 0-16,0 0 0,0 21 16,0-20-16,0 20 0,0-21 0,0 21 15,-21 1-15,21-1 0,-21 22 0,21-22 16,-21 0-16,21 1 15,0 20-15,0-21 0,-21 1 0,21-1 16,-22 0-16,22 1 0,0-22 0,0 21 16,0 1-16,-21-22 0,21 21 15,0-21-15,0 0 0,0 1 0,0-1 16,0 0-16,-21 0 0,21 0 0,0 0 16,0-42 30,0 0-46,0 0 16,21 0-16,0 0 0,-21-1 16,22 1-16,-1 0 15,-21-21-15</inkml:trace>
  <inkml:trace contextRef="#ctx0" brushRef="#br0" timeOffset="15008.34">21907 5969 0,'-21'0'0,"0"0"16,0 0-16,0 0 0,0 0 15,-1 0-15,1 0 16,0 0-16,-21 0 0,21 0 16,-1 21-16,1 0 0,0-21 15,-21 22-15,21-1 0,-1 0 16,1 0-16,0-21 0,0 21 0,-21 0 15,42 1-15,-22-22 0,1 21 0,0-21 16,21 21-16,-21-21 0,21 21 16,21-21 15,-21-21-15,21 21-16,0-21 0,1 21 15,-1-21-15,0-1 0,21 1 0,-21 0 0,1 0 16,-1 0-16,21 0 0,-21-1 15,22 1-15,-22 0 0,0 0 16,0 0-16,21 0 0,-20-1 0,-1 1 16,0 21-16,0 0 0,-21-21 15,21 21-15,0 0 0,1 0 16,-1 0 0,-21 21-16,0 0 15,21 1-15,0-1 16,-21 0-16,0 0 0,0 0 15,0 0-15,21 22 0,0-22 16,-21 0-16,22 0 0,-1 0 0,-21 1 0,21-1 16,-21 0-16,21-21 15,0 21-15,-21 0 0,21 0 0,-21 1 16,22-22-16,-1 0 16,-21 21-16,21-21 15,0 0 32,0 0-16,-21-21 32</inkml:trace>
  <inkml:trace contextRef="#ctx0" brushRef="#br0" timeOffset="19010.98">23939 3874 0,'0'0'0,"0"-22"0,0 1 0,0 0 32,-21 21-17,0 0 1,0 0-16,0 0 0,0 21 0,-1 0 15,1 1-15,0 20 0,-21-21 16,21 21-16,-22 22 0,22-22 0,-21 22 16,21-22-16,-22 22 0,22-22 15,0 21-15,-21-20 0,20 20 0,1-20 16,21-1-16,0 21 0,0-20 0,0-1 16,0 22-16,0-22 0,0 0 15,0 1-15,21-1 0,1 0 0,-1 1 16,0-1-16,0-21 15,21 0-15,-20 0 0,20 1 0,0-1 16,1 0-16,-1-21 0,0 0 0,22 21 16,-22-21-16,22 0 0,-1 0 15,-21 0-15,22 0 0,-1 0 0,-20-21 16,20 0-16,-20 0 0,-1-1 16,21 1-16,-20 0 0,-1 0 0,0-21 15,1-1-15,-1 1 0,0 0 16,1-1-16,-1-20 0,-21 20 0,22 1 15,-22-21-15,0 20 0,0 1 16,0-22-16,-21 22 0,0-21 0,0 20 16,0-20-16,0 20 0,0-20 15,-21 21-15,-21-1 0,21 1 16,-1 0-16,1-1 0,-21 1 0,0 21 16,20-22-16,-20 22 0,0 0 15,21 21-15,-22-21 0,1 21 0,21 0 16,-22 0-16,1 0 0,0 21 15,-1-21-15,1 21 0,0 22 0,-22-22 16,22 21-16,-22-21 0,1 22 16,21-1-16,-22 0 0,22-21 0,-1 22 15,1-1-15,21-21 0,-21 0 16,20 22-16,1-22 0,21 0 0,0 0 16,0 0-16,0 1 0,0-1 15</inkml:trace>
  <inkml:trace contextRef="#ctx0" brushRef="#br0" timeOffset="19371.77">23876 4403 0,'0'0'0,"-21"21"16,21 0-16,-21-21 16,21 21-16,-22-21 0,22 21 0,0 1 15,22-22 17,-1 0-32,0 0 0,0 0 15,0 0 1,-21-22-16,0 1 0,0 0 15,-21 0 1,0 21 0,0 0-1,0 0-15,21 21 16,0 0 15,21-21-31</inkml:trace>
  <inkml:trace contextRef="#ctx0" brushRef="#br0" timeOffset="19688.59">24193 4403 0,'-21'0'16,"0"0"-1,21 21-15,0 0 16,0 0-1,21-21 1,0 0-16,1 0 16,-1 0-16,0 0 0,0 0 15,-21-21 1,0 0-16,0 0 16,0 0-1,-21 21 16,21 21-31,0 0 16,-21 0-16,21 0 16,0 0-16,0 1 0</inkml:trace>
  <inkml:trace contextRef="#ctx0" brushRef="#br0" timeOffset="19988.27">23918 4763 0,'0'0'0,"0"21"15,0 0-15,21-21 16,22 0 0,-22 0-16,0 0 0,21 0 0,-20 0 15,20 0-15,-21 0 0,21 0 16,-20-21-16,-1 21 0,0-21 0,0 21 15,0 0-15,-21-22 0,21 1 16,-42 21 31,21 21-31,-21 1-16,0-1 15</inkml:trace>
  <inkml:trace contextRef="#ctx0" brushRef="#br0" timeOffset="20304.09">24172 5249 0,'-21'22'16,"0"-22"-16,21 21 0,0 0 0,0 0 15,-21-21-15,21 21 0,-21 0 0,21 1 16,0-1-16,0 0 15,0 21-15,-22-21 0,22 22 0,0-1 16,-21-21-16,21 22 0,-21-1 0,21 0 16,0 1-16,-21-1 0,21 0 15,-21 1-15,0-1 0,21 0 0,0-21 16,-22 22-16,22-22 0,-21 0 0,21 0 16,-21 0-16,21 1 0,0-1 15,-21-21-15,21 21 0,0-42 31,0 0-15,0-1-16,21 1 0,0 0 0,0 0 0,1 0 16</inkml:trace>
  <inkml:trace contextRef="#ctx0" brushRef="#br0" timeOffset="20706.39">24024 5757 0,'0'0'0,"0"-21"16,0 0-16,-21 21 0,0 0 15,0 0-15,-1 0 16,1 0-16,21 21 0,-21 0 0,0-21 15,0 22-15,0-1 0,-1 0 0,-20 0 16,21 0-16,0 0 0,0-21 16,21 22-16,-22-1 0,1-21 15,21 21-15,21-21 32,1-21-32,-1 21 0,0-21 15,0-1-15,21 1 0,-20 0 0,-1-21 16,21 21-16,0-22 0,-20 22 15,20-21-15,-21 21 0,21-1 0,-20 1 16,-1 0-16,0 21 0,0 0 16,0 0-16,0 21 15,-21 0-15,0 22 0,0-22 16,0 0-16,0 21 0,0-20 16,0-1-16,0 21 0,0-21 0,0 0 15,0 1-15,0-1 0,-21 0 16,21 0-16,-21 0 0,21 0 15,0 1-15,-21-22 16,0 0 0,0 0-16,21-22 15,0 1-15,-22 21 0,22-21 0</inkml:trace>
  <inkml:trace contextRef="#ctx0" brushRef="#br0" timeOffset="21616.22">12658 2879 0,'0'0'0,"0"-43"16,21 22-16,-21 0 0,0 0 15,21 0-15,-21 0 0,0-1 0,0 1 16,0 42 15,0 1-31,-21-1 0,21 21 16,-21 0-16,-1 1 0,22-1 0,0 0 15,-42 1-15,42-1 0,0 0 0,-21 22 16,21-22-16,-21 1 0,21 41 0,-21-63 16,21 22-16,-22-22 0,22 0 0,-21 0 15,21 0-15,0 1 0,0-1 0,0 0 16</inkml:trace>
  <inkml:trace contextRef="#ctx0" brushRef="#br0" timeOffset="21903.36">12636 2879 0,'0'0'0,"22"-21"0,-22-22 0,0 22 0,21 0 16,-21 0-16,21 0 0,-21-1 0,21 1 16,0 0-16,0 0 0,1 0 15,-1 21-15,0 0 0,0 0 0,0 0 16,22 0-16,-22 21 0,21 0 0,-21 0 15,0 0-15,22 22 0,-22-22 0,0 21 16,0 1-16,0-1 0,-21 43 0,0-43 16,0 0-16,0 22 0,0-22 15,0 0-15,0 1 0,-21-1 0,21-21 16,-21 22-16,-21 20 0,21-42 0,21 0 16,-22 1-16,1-1 0,21 0 15,-21-21-15,0 21 0,0-21 16,0 0-16,21-21 15,-22 21-15</inkml:trace>
  <inkml:trace contextRef="#ctx0" brushRef="#br0" timeOffset="22087.25">12552 3217 0,'21'0'31,"0"0"-16,0 0-15,0 0 0,22-21 0,-22 21 16,0 0-16,21 0 0,1 0 0,-22 0 16,64-21-16,-43 21 0,0 0 0,1 0 15,-22 0-15,21-21 0,0 21 0,1-21 16,-1 21-16</inkml:trace>
  <inkml:trace contextRef="#ctx0" brushRef="#br0" timeOffset="22432.05">15092 2858 0,'0'0'0,"-21"0"0,-1-22 0,1 22 15,0 0-15,21 22 16,-21-1-16,21 0 0,-21 21 16,21 22-16,0-43 0,-21 21 15,21 1-15,-22-1 0,22 0 0,0 1 16,0-22-16,-21 63 0,21-41 0,-21-22 16,0 0-16,21 21 0,0-20 0,0-1 15,-21 0-15,21 0 0,0-42 47,0-21-47,0 20 0,0 1 16,21 0-16</inkml:trace>
  <inkml:trace contextRef="#ctx0" brushRef="#br0" timeOffset="22935.79">14795 2900 0,'0'0'0,"0"-21"0,-21 21 0,21-21 16,0-1-16,0 1 15,21 0-15,1 21 0,-1-21 16,0 21-16,0 0 0,0 0 0,0 0 16,22 0-16,-22 0 0,21 0 0,-21 0 15,1 0-15,20 0 0,0 21 0,1-21 16,-22 21-16,0 0 0,0 1 0,-21-1 16,0 0-16,0 0 0,0 0 0,0 0 15,0 1-15,0-1 0,-42 21 0,-1-21 16,22 0-16,-21 1 0,0-1 0,-1 0 15,1 0-15,0 0 0,20-21 16,-20 21-16,0-21 0,21 0 0,-1 0 16,22 22-16,22-44 15,-1 22 1,0-21-16,0 21 0,21 0 0,-20-21 16,20 0-16,0 21 0,43 0 0,-43 0 15,1 0-15,-22 0 0,21 0 0,0 21 16,1 0-16,-22-21 0,21 21 0,1 22 15,-22-22-15,0 0 0,0 0 0,-21 0 16,0 1-16,0-1 0,0 0 0,0 42 16,0-41-16,-21-1 0,0-21 0,-22 21 15,22 0-15,-21 0 0,0 0 16,-1-21-16,1 22 0,-22-22 0,22 0 16,0 0-16,-22 21 0,22-21 0,-22 0 15,22 0-15,0 0 0,21 0 0,-22 0 16,22 0-16,-21 0 0,42-21 15,0-1-15,0 1 16,21-21-16,0 21 0,0 0 16,0-1-16,22-20 0</inkml:trace>
  <inkml:trace contextRef="#ctx0" brushRef="#br0" timeOffset="23426.1">17526 2815 0,'0'0'0,"21"-21"0,-21 0 15,0 0-15,-21 21 16,0 0 0,-22 0-16,22 0 0,-21 21 0,21 0 15,-22 0-15,1 0 0,0 22 0,-43 20 16,43-42-16,-1 22 0,22-1 15,0-21-15,0 22 0,0-1 0,21-21 0,-21 43 16,21-22-16,0-21 0,0 0 0,21 0 16,0 1-16,0-1 0,21 0 15,-20 0-15,62 21 0,-63-42 0,22 22 16,-1-1-16,22-21 0,-22 0 0,-21 0 16,21 0-16,43 0 0,-64 0 0,22 0 15,-22 0-15,0 0 0,0 0 0,0 0 16,0 0-16,1-21 0,-1-1 15,-21 1-15</inkml:trace>
  <inkml:trace contextRef="#ctx0" brushRef="#br0" timeOffset="24111.74">19600 2942 0,'0'0'0,"0"-21"16,0 0-16,0 0 15,0 42 1,0 0-16,0 21 16,0 1-16,0-1 0,0 0 15,0 22-15,-21-22 0,21 22 16,-21-22-16,21 22 0,-21-22 0,21 0 15,0 1-15,0-1 0,-21 0 16,21-21-16,0 1 0,0-1 0,0 0 16,0 0-16,0 0 15,0-42 1,21 0 0,-21 0-16,0 0 0</inkml:trace>
  <inkml:trace contextRef="#ctx0" brushRef="#br0" timeOffset="24479.99">19367 2985 0,'0'0'0,"-21"-22"16,0 1-16,21 0 15,0 0-15,21 0 16,0 21-16,22 0 0,-22-21 15,21 21-15,22 0 0,-22 0 16,22 0-16,-1 0 0,22 21 0,-22 0 16,1 0-16,-22 21 0,22-20 15,-22 20-15,0 0 0,1 22 0,-1-22 16,-21 0-16,0 22 0,-21-22 16,0 1-16,0-1 0,0 0 0,-21 1 15,0-1-15,-21 0 0,-1-21 16,1 1-16,-22-1 0,22 0 0,-21 0 15,-1-21-15,22 21 0,-22-21 16,22 21-16,0-21 0,-1 0 0,1 0 16,21 0-16,0 0 0,42 0 31,21 0-31,0-21 0,1 0 0,-1 21 16,22-21-16</inkml:trace>
  <inkml:trace contextRef="#ctx0" brushRef="#br0" timeOffset="24884.24">21802 3133 0,'0'0'0,"0"-21"16,21-1-16,-21-20 15,0 21-15,-21 42 32,-1 0-32,1 0 0,0 22 15,0-22-15,0 21 0,-22 1 0,22-1 16,0 0-16,0 1 0,0-1 16,0-21-16,21 21 0,0-20 0,0 20 15,0-21-15,0 0 0,0 0 16,0 1-16,21-22 0,0 21 0,0-21 15,0 21-15,0-21 0,22 0 16,-22 0-16,21 0 0,-21 0 0,22 0 16,-22 0-16,21-21 0,1 21 0,-22-21 15,21 21-15,-21-22 16,0 22-16,1-21 0,-1 21 0,0-21 16,-21 0-16,0 0 15,0 0-15,0-1 0,-21 22 16,0-21-16</inkml:trace>
  <inkml:trace contextRef="#ctx0" brushRef="#br0" timeOffset="25072.13">21780 3366 0,'22'0'32,"-1"0"-32,0 0 15,0 0-15,21 0 0,-20 0 16,-1 0-16,21-22 0,-21 22 0,0 0 15,1-21-15,-1 21 0,0-21 16,0 21-16,0-21 0,-21 0 0,0 0 16,0-1-16,0 1 15,0 0-15</inkml:trace>
  <inkml:trace contextRef="#ctx0" brushRef="#br0" timeOffset="25228.56">21992 3027 0,'0'0'0,"-21"-21"15,-21 21-15,20-21 16,1 21-16,42 0 31,1 0-31,-1 0 0,0 0 16,0 0-16,21 0 0,-20 0 0,20 0 15,-21 0-15,0 0 0,22 0 16,-1 0-16,-21 0 0,21 0 0,-20 0 16,20-22-16</inkml:trace>
  <inkml:trace contextRef="#ctx0" brushRef="#br0" timeOffset="25655.32">23961 2963 0,'0'-21'0,"0"0"16,21 21 0,-21-21-16,21 21 15,-21 21 1,0 0-16,0 0 15,0 1-15,0 20 0,0 0 0,-21 1 16,0-1-16,-1 0 0,22 1 16,-21-1-16,0 0 0,21 1 0,0-22 15,0 21-15,-21-21 0,21 22 16,0-22-16,0 0 0,0 0 0,0 0 16,0 0-1,21-21 1,0-21-16,0 0 15,-21 0-15,22 0 0</inkml:trace>
  <inkml:trace contextRef="#ctx0" brushRef="#br0" timeOffset="25884.19">23982 2963 0,'0'0'0,"-21"-63"15,21 42-15,0 0 16,21 21-1,0 0-15,0 0 0,0 0 0,0 0 16,1 0-16,-1-22 0,21 22 16,-21 0-16,0 0 0,1 0 15,-1 0-15,21 0 0,-21 0 16,0 0-16,1 0 0,-1 0 16,0 0-16,0 0 15,0 0-15</inkml:trace>
  <inkml:trace contextRef="#ctx0" brushRef="#br0" timeOffset="26093.06">23834 3133 0,'0'0'0,"-43"21"16,43 0-16,0 0 15,0 0-15,21 1 16,1-22-16,-1 0 15,0 21-15,21-21 0,-21 0 0,22 0 16,-22 0-16,0 0 0,21 0 16,-20 0-16,-1 0 0,0 0 15,0 0-15,0 0 0,0 0 0,1 0 16,-1 0-16</inkml:trace>
  <inkml:trace contextRef="#ctx0" brushRef="#br1" timeOffset="46434.29">12531 6900 0,'0'0'0,"0"22"94,-22-22-63,22 21-15,-21-21-16,0 0 0,0 0 0,0 0 16,0 0-1,21 21-15,-22-21 0,1 0 16,0 0-1,42 0 110,0 0-125,1 0 16,-1 0-16,0 0 0,0 0 16,0 0-1,0 0-15,1 0 16,-1 0-16,0 0 16,0 0-16,0 0 15,0 0-15,1 0 16,-1 0-16,0 0 0,0 0 15,0 0-15,0 0 0,1 0 16,-1 0-16,0 0 0,0 0 16,0 0-16,0 0 0,1 0 0,-1 0 15,21 0-15,-21 0 0,22 0 16,-22 0-16,21 0 0,-21 0 0,22 0 16,-1 0-16,-21 0 0,0 0 15,22 0-15,-22 0 0,21 0 0,-21 0 16,0 0-16,1 0 0,-1 0 15,0 0-15,21 0 0,-21 0 0,1 0 16,-1 0-16,0 0 16,0 0-16,0 0 0,0 0 0,1 0 15,-1 0-15,0 0 0,0 0 16,0 0-16,0 0 0,1 0 0,-1 0 16,0-21-16,0 21 0,0 0 15,0 0-15,1 0 0,-1 0 16,0 0-16,0 0 0,0 0 0,0 0 15,1 0-15,-1 0 0,0 0 16,0 0-16,0 0 0,0 0 0,1 0 16,-1 0-16,0 0 0,21 0 15,-21 0-15,1 0 0,-1 0 0,0 0 16,0 0-16,21 0 16,-20 0-16,-1 0 0,0 0 0,0-21 15,0 21-15,22 0 0,-22 0 16,0 0-16,0 0 0,0 0 0,0 0 15,22 0-15,-22 0 0,0 0 16,0 0-16,0 0 0,1 0 16,-1 0-16,0-22 0,0 22 15,0 0-15,0 0 0,1 0 16,-1 0-16,0 0 0,0 0 16,0 0-16,0 0 0,1 0 15,-1 0-15,0 0 16,0 0-1,0 0-15,0 0 16,1-21-16,-1 21 0,0 0 16,0 0-16,0 0 15,0 0-15,1 0 16,-1 0 0,0 0 15,0 0 16,-42 0 46,0 0-93,0 0 16,-1 0-16,1-21 0,0 21 0,0 0 16,0-21-16</inkml:trace>
  <inkml:trace contextRef="#ctx0" brushRef="#br1" timeOffset="47888.48">14922 6562 0,'0'-21'0,"0"42"141,22-21-141,-1 0 0,0 21 16,0 0-16,0-21 0,0 21 15,1 0-15,-1-21 16,0 22-16,0-22 0,0 0 0,0 21 15,1-21-15,-1 21 16,0-21-16,0 0 0,0 21 0,0-21 16,1 0-16,-1 0 15,0 0-15,-21 21 0,21-21 0,0 0 16,0 0 0,1 0 15,-22 21-31,0 1 47,0-1 0,-22-21-1,22 21-46,-21-21 16,0 0 0,0 21-16,0-21 15,0 0-15,-1 21 16,1-21-16,0 0 0,0 21 0,0 1 16,0-22-16,21 21 0,-22-21 15,1 21-15,0-21 0,0 21 0,-21-21 16,20 21-16,1-21 0,0 21 15,0-21-15,0 22 0,0-22 0,-1 0 16,1 21-16,0-21 0,0 0 16,0 21-16,0-21 0,21 21 15,-22-21-15,22 21 16,-21-21-16,21 21 94,-21-21-63,0 22-15,0-22-1,21 21 1,21-21 46,0 0-62,0-21 0,0-1 16,1 22-16,-1-21 0,0 0 16,0 21-16,0-21 0,0 0 15,22 21-15,-22-21 0,0-1 16,21 1-16,-20 0 0,20 0 0,-21 21 15,0-21-15,0 0 0,1 21 16,-1-22-16,0 22 0,-21-21 16,21 21-16,0-21 15,0 21 1,-21-21-16,22 21 0,-1 0 47</inkml:trace>
  <inkml:trace contextRef="#ctx0" brushRef="#br1" timeOffset="76063.71">12001 8022 0,'-21'0'31</inkml:trace>
  <inkml:trace contextRef="#ctx0" brushRef="#br1" timeOffset="76956.42">11832 8065 0,'-21'-22'31,"21"1"-15,0 0-16,-21 0 15,21 0-15,-21 21 0,21-21 16,0-1-16,-22 22 0,22-21 0,0 0 16,0 0-16,0 0 0,0 0 15,0-1-15,0 1 0,0 0 16,0 0-16,0 0 15,0 0 17,0 42-17,0 0 1,0 0-16,0 0 16,0 22-16,0-22 0,0 0 15,0 21-15,0-21 0,0 22 0,0-1 16,0-21-16,0 22 0,0-1 15,0 0-15,0-21 0,0 22 0,0-22 16,0 21-16,0-21 0,0 1 16,0-1-16,0 0 0,0 0 0,0 0 15,0 0-15,0 1 0,0-1 16,0 0 0,-21-21 15,21-21-31,0 0 15,-21 21-15,21-22 0,0 1 0,0 0 16,0 0-16,0-21 0,0 20 0,0 1 16,0-21-16,0 21 0,0 0 15,21-22-15,-21 22 0,21 0 0,1-21 16,-1 20-16,-21 1 0,21 21 16,0-21-16,-21 0 0,21 0 0,0 21 15,1 0-15,-1-21 0,0 21 16,0 0-16,0 0 0,22 0 0,-22 0 15,0 0-15,0 21 0,0 0 0,0 0 16,1 0-16,-1 0 16,-21 22-16,0-22 0,0 21 0,0-21 15,0 22-15,0-22 0,0 0 0,-21 21 16,-1-20-16,1-1 0,21 0 16,0 0-16,-21 0 0,0 0 0,21 1 15,0-1-15,-21-21 16,21 21-16,0-42 47,0 0-47,21 21 15,-21-22-15,21 1 0,0 21 0</inkml:trace>
  <inkml:trace contextRef="#ctx0" brushRef="#br1" timeOffset="77532.19">12531 8170 0,'0'0'0,"0"-42"16,0 21 0,0 0-16,0 0 0,0-1 0,0 1 15,0 0-15,0 0 0,0 0 0,-22 0 16,1 21-1,0 0 1,0 0-16,0 0 0,21 21 16,-21 0-16,-1 21 0,1-21 15,0 1-15,21 20 0,-21 0 0,0 1 16,0-22-16,-1 21 0,1-21 16,21 22-16,0-22 0,-21 0 0,21 21 15,0-21-15,0 1 0,0-1 16,21-21-1,0 0-15,1 0 0,-1 0 16,0 0-16,0-21 0,0 21 16,0-22-16,22 1 0,-22 0 15,0 0-15,-21-21 0,21 20 0,0 1 16,1-21-16,-22 21 0,0-22 16,21 22-16,-21 0 0,21 0 0,-21 0 15,0 0-15,0 42 31,0 0-31,0 0 0,0 0 16,-21 0-16,21 22 0,-21-22 0,21 0 16,0 21-16,0-20 0,0-1 15,-22 21-15,22-21 0,0 0 0,0 1 16,0-1-16,0 0 16,0 0-1,22-21-15,-1 0 16,0 0-16,0-21 15,-21 0-15,21 0 0,0 21 0</inkml:trace>
  <inkml:trace contextRef="#ctx0" brushRef="#br1" timeOffset="77970.21">13060 8043 0,'0'0'0,"0"-21"16,-21 21-1,-1 0-15,1 0 16,0 0-16,0 21 0,0-21 16,0 22-16,-1-1 0,1 0 0,0-21 15,0 21-15,21 0 0,0 0 16,-21 1-16,21-1 0,0 0 16,0 0-16,0 0 0,21 0 15,0-21 1,0 0-16,0 22 0,1-22 0,-1 0 15,0 0-15,0 0 0,0 0 16,-21 21-16,21-21 0,1 0 16,-1 0-16,-21 21 0,0 0 15,0 0 1,-21-21 0,-1 0-16,1 0 0,-21 21 0,21-21 15,-22 0-15,1 0 0,21 0 16,-21 0-16,20 0 0,-20 0 0,21 0 15,0 0-15,0 0 0,42 0 47,0 0-47,0 0 0,0 0 0,22-21 16,-22 21-16,21 0 0</inkml:trace>
  <inkml:trace contextRef="#ctx0" brushRef="#br1" timeOffset="78547.64">13398 7980 0,'0'21'31,"0"0"-31,0 0 16,0 1-16,0-1 0,0 0 0,0 21 15,0-21-15,0 1 0,0 20 16,0-21-16,-21 0 0,21 22 0,-21-22 16,21 0-16,0 0 0,0 0 15,-21 0-15,0 1 16,21-44 15,0 1-15,0 0-16,0 0 0,0 0 15,0 0-15,0-22 0,0 22 16,21-21-16,-21 21 0,21-22 0,0 1 16,0 21-16,1-22 0,-1 22 0,0 0 15,0 0-15,21 0 0,-20 0 16,-1 21-16,0 0 0,0 0 0,21 0 15,-20 0-15,-1 0 0,0 0 16,0 21-16,0 0 0,-21 21 0,0-21 16,0 1-16,0 20 0,0-21 0,0 21 15,0-20-15,0-1 0,0 21 16,0-21-16,0 0 0,-21 1 16,21-1-16,-21-21 0,21 21 0,-21-21 15,21 21-15,0-42 47,21 0-47,0 21 0</inkml:trace>
  <inkml:trace contextRef="#ctx0" brushRef="#br1" timeOffset="78944">13906 8149 0,'0'0'0,"-21"0"16,42 0 15,1 0-31,-1 0 16,0-21-16,0 21 0,0-21 16,0 21-16,1-21 0,-22 0 0,21 21 15,0-22-15,-21 1 0,0 0 16,0 0-1,-21 21 1,0 0-16,-1 21 0,1 0 16,0-21-16,21 21 0,-21 1 15,0-1-15,0 21 0,21-21 0,0 0 16,-22 1-16,22-1 0,0 0 16,0 0-16,0 0 0,0 0 0,0 1 15,0-1-15,22-21 0,-1 21 16,0-21-16,0 0 15,0 0-15,0 0 0,1 0 0,-1 0 16,0 0-16,0-21 0,0 0 16,0 21-16,1-22 15,-1 1-15</inkml:trace>
  <inkml:trace contextRef="#ctx0" brushRef="#br1" timeOffset="79199.85">14309 8022 0,'0'0'0,"0"21"47,0 1-47,0-1 15,21 0-15,-21 0 16,0 0-16,0 0 0,21 1 0,-21-1 16,21 0-16,-21 0 0,0 0 15,0 0-15,21 1 0,0-1 16,-21 0-16,22-21 15,-22 21 1,21-21 0,-21-21-16,21 0 15,-21 0-15</inkml:trace>
  <inkml:trace contextRef="#ctx0" brushRef="#br1" timeOffset="79439.71">14563 8001 0,'0'-42'15,"-22"42"17,1 21-32,21 0 15,-21 0-15,0 0 0,21 1 0,-21-1 16,0 21-16,-1-21 0,1 0 16,0 22-16,0-22 0,0 0 0,21 21 15,-21-20-15,-1-1 0,22 0 16,-21 0-16,21 0 0,0 0 15,21-21 17,1-21-32</inkml:trace>
  <inkml:trace contextRef="#ctx0" brushRef="#br1" timeOffset="79788.03">14795 7684 0,'0'21'32,"0"0"-32,-21 0 0,21 0 15,-21 22-15,21-22 0,0 21 16,-21 0-16,0 1 0,21-1 0,-21 0 15,-1 1-15,22-1 0,0 0 16,0-20-16,0 20 0,0-21 0,0 21 16,0-20-16,0-1 0,0 0 15,0 0-15,0 0 0,0 0 16,22-21-16,-1 0 16,0 0-1,0 0-15,-21-21 0,21 21 16,0-21-16,1 0 0,-22 0 0,21 0 15,0-1-15,-21 1 0,0 0 16</inkml:trace>
  <inkml:trace contextRef="#ctx0" brushRef="#br1" timeOffset="79991.92">14668 8065 0,'0'0'0,"-21"0"16,42 0 15,1 0-31,-1 0 16,0-22-1,0 22-15,0 0 0,0 0 16,1 0-16,-1 0 0,0-21 16,0 21-16,0 0 15</inkml:trace>
  <inkml:trace contextRef="#ctx0" brushRef="#br1" timeOffset="80339.8">15325 7811 0,'0'-22'0,"0"44"0,0-65 15,-22 43 1,1 0 0,0 0-16,0 21 0,21 1 15,0-1-15,-21 0 0,21 0 16,-21 21-16,21-20 0,0-1 16,0 21-16,0-21 0,0 0 0,0 22 15,0-22-15,0 0 0,0 0 0,0 0 16,0 1-16,0-1 0,0 0 15,0 0-15,0 0 0,21-21 16,0 0 0,0 0-16,0 0 15,0 0-15,1 0 0,-1-21 16,0 21-16</inkml:trace>
  <inkml:trace contextRef="#ctx0" brushRef="#br1" timeOffset="80653.62">15727 7726 0,'0'0'0,"-21"-21"15,21 42 1,21 0-1,-21 0-15,21 0 0,-21 1 16,21-1-16,-21 0 0,0 0 16,21 0-16,-21 22 0,0-22 0,0 21 15,0-21-15,0 22 0,0-22 16,0 0-16,0 0 0,0 0 0,0 22 16,-21-43-16,21 21 0,0 0 15,-21 0-15,0-21 0,0 21 16,-1-21-16,1 0 15</inkml:trace>
  <inkml:trace contextRef="#ctx0" brushRef="#br1" timeOffset="86185.14">15092 2773 0,'0'0'0,"0"21"32,21-21 171,0-21-172,-21 0-15,0 0-1,21-1-15,-21 1 16,0 0-16,0 0 0,0 0 16,0 0-16,0-1 0,0 1 0,0 0 15,0 0-15,0-21 0,0 20 16,0 1-16,0 0 0,-21-21 0,21 21 15,-21-1-15,21 1 0,0-21 16,0 21-16,-21 0 0,21-1 0,-21-20 16,21 21-16,0 0 0,0-22 15,-22 22-15,1-21 0,0 21 0,0-22 16,21 22-16,-21-21 0,0 21 16,-1-22-16,1 22 0,0 0 15,0-21-15,21 21 0,-21-1 0,0 1 16,-1 0-16,1 0 15,0 21-15,0-21 16,21 0-16,-21 21 0,0 0 16,42 0 109,0 21-125,0-21 0</inkml:trace>
  <inkml:trace contextRef="#ctx0" brushRef="#br1" timeOffset="86947.74">15113 1588 0,'21'0'16,"0"0"-1,-21-22 16,-21 22 16,0 0-47,0 0 0,0 0 0,-1 0 16,1 0-16,21-21 0,-42 21 0,21 0 16,0 0-16,-1 0 0,1 0 15,0-21-15,0 21 0,0 0 16,0 0-16,-1 0 0,22-21 15,-21 21 1,0 0-16,21-21 0,-21 21 16,0 0 15,21-21-15,-21 21-16,21 21 93,0 0-93,0 0 16,0 0-16,0 0 0,0 1 16,0-1-16,0 21 15,0-21-15,0 0 0,0 1 0,0-1 16,0 0-16,0 21 0,0-21 15,0 1-15,0-1 0,0 0 0,0 0 16,0 0-16,0 0 0,21 1 16,-21-1-16,21 0 0,-21 0 15,0 0 1,21-21-16,-21 21 16,0 1 15,0-44 16,0 1-47,-21 0 15,0 0-15</inkml:trace>
  <inkml:trace contextRef="#ctx0" brushRef="#br1" timeOffset="88236.96">12171 445 0,'0'-22'47,"0"1"-31,0 42 31,0 1-47,0-1 15,0 0-15,0 0 0,0 0 16,0 0-16,0 1 0,0-1 0,0 21 16,0-21-16,0 0 0,0 22 15,0-22-15,0 0 0,0 21 16,-21-20-16,21-1 0,0 0 0,0 0 16,0 0-16,0 0 15,0 1-15,0-44 31,0 1-15,0 0-16,0 0 16,0 0-16,0 0 0,0-22 15,0 22-15,0 0 0,0-21 0,0 20 16,0-20-16,21 21 0,-21 0 0,21-22 16,0 22-16,0 0 15,0 0-15,1 0 0,-1 0 0,0-1 16,0 1-16,0 0 0,0 21 15,1-21-15,20 21 0,-21 0 0,0 0 16,0 0-16,1 0 0,-1 21 16,0-21-16,0 42 0,-21-20 0,0-1 15,0 0-15,0 21 0,0-21 16,0 22-16,0-22 0,0 21 0,0-21 16,0 1-16,0 20 0,-21-21 15,21 0-15,0 0 0,0 1 0,-21-1 16,21 0-16,-21 0 15,21 0 1,0-42 31,0 0-47,21 0 16,0 0-16</inkml:trace>
  <inkml:trace contextRef="#ctx0" brushRef="#br1" timeOffset="88675.8">12742 720 0,'21'0'15,"1"0"1,-1 0-16,0-21 15,0 21-15,0 0 0,0-22 16,1 1-16,-1 21 0,0-21 16,-21 0-16,21 21 0,-21-21 15,21 21-15,-21-21 0,0-1 16,-21 22 15,0 0-31,0 0 0,0 0 16,-1 0-16,1 0 0,0 22 15,0-1-15,0 0 0,21 0 16,-21 0-16,21 0 0,-22 1 16,22-1-16,0 0 0,0 0 15,0 21-15,0-20 0,0-1 0,0 0 16,0 0-16,0 0 0,22-21 16,-1 21-16,-21 1 0,21-22 0,0 21 15,0-21-15,0 0 16,1 0-16,-1 0 0,0 0 15,0 0-15,0 0 0,0 0 16,1-21-16,-1 21 0,0-22 16</inkml:trace>
  <inkml:trace contextRef="#ctx0" brushRef="#br1" timeOffset="88996.34">13356 593 0,'0'-21'16,"0"42"15,0 0-15,0 0-16,21 0 0,0-21 16,-21 21-16,0 1 0,22-1 15,-22 0-15,21 0 0,-21 0 0,0 0 16,21 1-16,0-1 15,-21 0-15,0 0 0,0 0 16,0 0-16,0 1 16,0-44 31,0 1-32,0 0-15</inkml:trace>
  <inkml:trace contextRef="#ctx0" brushRef="#br1" timeOffset="89332.15">13695 529 0,'0'-21'15,"-21"21"1,-1 0-1,1 21-15,0 0 16,0-21-16,0 22 0,21-1 0,-21 0 16,-1 0-16,1 0 0,0 22 15,0-22-15,0 0 0,0 0 0,-1 0 16,1 0-16,21 1 0,-21-1 16,0 0-16,21 0 0,-21-21 0,21 21 15,0 0 1,-21-21-16,42 0 47,0 0-47,-21-21 15,21 0-15,0 0 0,0 21 0,1-21 16</inkml:trace>
  <inkml:trace contextRef="#ctx0" brushRef="#br1" timeOffset="89702.18">13843 381 0,'0'-42'0,"0"21"16,0 42 15,0 0-31,0 0 16,0 0-16,0 0 0,0 1 0,0-1 15,0 21-15,-21-21 0,21 22 16,-21-22-16,21 21 0,-22-21 0,22 0 16,0 22-16,-21-22 0,21 0 15,0 21-15,-21-20 0,21-1 0,0 0 16,0 0-16,0 0 16,0 0-16,0 1 15,21-22 1,0 0-16,1 0 0,-1 0 15,-21-22 1,21 22-16,0-21 0,-21 0 0,21 21 16,-21-21-16,21 0 0,1 0 15,-22-1-15</inkml:trace>
  <inkml:trace contextRef="#ctx0" brushRef="#br1" timeOffset="89947.4">13758 572 0,'21'0'63,"1"0"-63,-1 0 15,0 0-15,0 0 0,0 0 16,0 0-16,1 0 15,-1 0 1,0 0-16,0 0 16,-21-22-16,21 22 15</inkml:trace>
  <inkml:trace contextRef="#ctx0" brushRef="#br1" timeOffset="90323.95">14436 487 0,'0'-21'0,"-22"21"31,1 0 0,0 21-31,0 0 0,21 0 16,-21 0-16,0 1 0,21-1 15,-22 0-15,22 0 0,-21 0 0,21 0 16,-21 1-16,0-1 0,21 0 16,0 0-16,0 0 0,0 0 0,0 1 15,0-1-15,0 0 0,0 0 16,0 0-16,21-21 15,-21 21-15,21-21 0,0 0 16,1 0-16,-1 0 0,0 0 16,0 0-16,21-21 0,-20 21 15,-1-21-15</inkml:trace>
  <inkml:trace contextRef="#ctx0" brushRef="#br1" timeOffset="90711.67">14774 423 0,'21'0'16,"1"0"-1,-1 0 1,0 0-16,-21 22 15,21-1-15,0 0 16,-21 0-16,0 0 0,0 0 0,0 1 16,0-1-16,0 21 0,0-21 15,0 0-15,0 1 0,0 20 0,0-21 16,-21 0-16,0 0 0,0 22 16,0-22-16,-1 0 0,1 0 0,0-21 15,21 21-15,-21 1 16,0-22-16,0 21 0,21 0 0,-22-21 15,22 21 1,-21-21-16,0 0 31,21 21-31,-21-21 0</inkml:trace>
  <inkml:trace contextRef="#ctx0" brushRef="#br1" timeOffset="96349.06">15938 6879 0,'-21'0'46,"0"0"1,0 0-31,0 0 0,0 0-1,21-21 1,-22 21-16,1 0 0,0 0 15,0 0-15,0 0 16,21-21 0,-21 21-16,42 0 93,0 0-77,0 0 0,0 0-16,0 0 0,1 0 15,-1 0-15,0 0 16,0 0-16,0 0 0,0 0 16,1 0-16,-1 0 0,0 0 15,0 0-15,0 0 0,0 0 0,1 0 16,-1 0-16,21 0 0,-21 0 0,0 0 15,22 0-15,-22 0 0,21 0 16,-21 0-16,22 0 0,-22 0 16,21 0-16,-21 0 0,1 0 15,-1 0-15,21 0 0,-21 21 0,0-21 16,1 0-16,-1 0 0,0 0 0,21 0 16,-21 0-16,1 0 0,-1 0 15,21 0-15,-21 0 0,0 0 0,1 0 16,-1 0-16,0 0 0,0 0 15,0 0-15,0 0 0,1 0 0,-1 0 16,0 0-16,0 0 0,0 0 16,0 0-16,1-21 0,-1 21 0,0 0 15,0 0-15,0 0 0,0 0 16,22 0-16,-22 0 0,0 0 16,0 0-16,22 0 0,-22 0 0,0-21 15,0 21-15,21 0 0,-20 0 16,-1 0-16,0 0 0,21 0 0,-21 0 15,1 0-15,20 0 0,-21 0 16,0 0-16,0 0 0,1-21 0,-1 21 16,0 0-16,0 0 0,0 0 15,0 0-15,1 0 0,-1 0 16,0 0-16,0 0 16,0 0-16,0 0 15,1 0-15,-1 0 16,0 0-16,-21-22 0,21 22 15,0 0-15,-21-21 94,0 0-63,0 0-15,-21 21 0,21-21-16,-21 21 0,21-21 15,-21 21 1,21-22-16,-21 22 0,21-21 0,-22 21 16,22-21-16,-21 21 0,0-21 15,0 21-15,21-21 16,-21 21-16,0-21 0,-1-1 15,1 22-15,0-21 16,0 21 0,21-21-16,-21 21 15,21-21-15,-21 21 16,42 0 93,0 21-93,0-21-16,0 21 0,0-21 16,-21 21-16,22-21 15,-1 22-15,0-22 0,0 21 0,0 0 16,0-21-16,1 21 15,-1 0-15,0-21 0,0 0 16,-21 21-16,21 1 0,0-22 16,1 0-16,-1 21 0,0-21 15,0 21 1,0-21-16,0 0 16,1 0-1,-22 21-15,21-21 16,0 0-1,-21 21 17,0 0 15,-21-21-47,0 22 15,-1-22-15,1 21 0,0 0 16,0-21-16,0 21 0,0-21 15,-1 21-15,1-21 0,0 21 16,0 1-16,0-1 0,-22-21 0,22 21 16,0 0-16,-21-21 0,21 21 15,-1 0-15,1-21 0,0 22 0,0-1 16,0-21-16,0 21 0,-1-21 16,1 21-16,0-21 0,0 21 15,0-21-15,21 21 0,-21-21 16,-1 22-1,44-22 48,-1 0-63,-21-22 0,21 22 16,0 0-16,0-21 0,0 21 15,22-21-15,-22 0 0,0 21 0,21-21 16,-20 0-16,-1-1 0,21 1 15,-21 0-15,22 0 0,-22 0 16,21 0-16,-21-1 0,0 1 0,1 0 16,-1 0-16,0 0 0,0 0 15,-21-1-15,21 22 0,-21-21 16,0 0 0,0 42 46,0 0-46,0 1 15</inkml:trace>
  <inkml:trace contextRef="#ctx0" brushRef="#br1" timeOffset="104836.05">16552 7811 0,'0'0'0,"0"-22"0,0 1 16,0 0-16,0 0 16,0 0-16,0 0 0,21-1 15,-21 1-15,0 0 16,0 0-1,0 42 1,0 0 0,0 0-16,0 1 15,0 20-15,0-21 0,0 0 16,0 22-16,0-22 0,0 21 0,0-21 16,0 22-16,0-1 0,0 0 15,-21-21-15,21 22 0,0-1 0,0-21 16,0 0-16,0 1 0,0-1 15,0 0-15,0 0 0,0 0 16,0-42 15,0 0-31,0 0 0,0 0 16,0-1-16,0-20 0,0 21 16,0 0-16,0-22 0,21 22 0,1-21 15,-1 21-15,0 0 0,-21-22 0,21 22 16,0 0-16,0 0 15,1 21-15,-1-21 0,0-1 0,0 22 16,0 0-16,0 0 0,1 0 16,-1 0-16,0 0 0,0 0 0,0 22 15,-21-1-15,0 0 0,0 0 0,0 21 16,0-20-16,0-1 0,0 21 16,0-21-16,0 22 0,-21-22 0,21 0 15,0 21-15,-21-21 0,0 1 16,21-1-16,-21-21 0,21 21 0,0 0 15,-22 0 1,22-42 15,0 0-31,22 0 16</inkml:trace>
  <inkml:trace contextRef="#ctx0" brushRef="#br1" timeOffset="105352.75">17357 7959 0,'0'0'0,"0"-43"15,0 22 1,-22 21-16,1 0 0,0 0 16,0 0-1,0 0-15,0 0 0,-1 0 0,1 21 16,0 1-16,0-1 0,0 0 15,0 0-15,-1 0 0,1 22 0,0-22 16,0 0-16,21 21 0,-21-21 0,21 1 16,-21-1-16,21 0 0,0 0 15,0 0-15,0 0 0,0 1 16,21-22-16,0 0 16,0 0-16,0 0 0,0 0 15,1-22-15,-1 22 0,0-21 0,0 0 16,0 0-16,0 0 0,1 0 15,-1-1-15,0-20 0,0 21 16,0 0-16,-21 0 0,0-22 16,21 22-16,1 0 0,-22 0 15,0 42 1,0 0 0,0 0-16,-22 0 0,22 1 0,-21-1 15,21 0-15,0 0 0,0 0 16,0 0-16,-21 1 0,21-1 0,0 0 15,0 0-15,0 0 16,0 0-16,21-21 16,0 0-1,1 0-15,-1 0 0,0 0 16,0-21-16,21 0 0,-20 21 0,-1-21 16</inkml:trace>
  <inkml:trace contextRef="#ctx0" brushRef="#br1" timeOffset="105723.77">17716 8022 0,'0'0'15,"22"-21"-15,-1-21 16,-21 21-16,0-1 0,-21 22 31,-1 0-31,1 0 16,0 0-16,0 22 0,0-22 16,0 21-16,21 0 0,0 0 15,-22-21-15,22 21 0,0 0 0,0 1 16,0-1-16,0 0 15,0 0-15,22 0 0,-1 0 16,0-21-16,0 22 0,0-22 16,0 21-16,1-21 15,-1 0-15,-21 21 0,0 0 16,-21 0 0,-1-21-1,1 0-15,0 0 0,-21 0 16,21 21-16,-1-21 0,-20 0 15,21 0-15,0 0 0,0 0 0,-1 0 16,44 0 15,-1 0-15,0 0-16,0 0 0,0 0 16</inkml:trace>
  <inkml:trace contextRef="#ctx0" brushRef="#br1" timeOffset="106273.05">18013 7811 0,'0'0'0,"0"-43"16,0 22 0,0 42 15,0 0-31,0 1 15,0-1-15,0 0 0,0 0 0,0 0 16,0 22-16,0-22 0,-21 21 16,21 0-16,0-20 0,0 20 0,0-21 15,-22 21-15,22-20 0,0 20 16,0-21-16,0 0 0,0 0 16,0 1-16,0-1 0,0 0 0,-21-21 15,21 21-15,0-42 47,0 0-47,0 0 16,0-1-16,0-20 0,0 21 0,0 0 15,21 0-15,1-22 0,-22 22 16,21 0-16,0 0 0,0 0 0,-21-1 16,21 1-16,0 21 0,1 0 15,-1 0-15,0 0 0,0 0 16,0 0-16,-21 21 0,0 1 15,0-1-15,0 0 0,0 0 16,0 0-16,0 0 0,0 1 0,0-1 16,0 0-16,0 0 0,0 0 15,0 0-15,-21 1 0,21-1 16,-21 0-16,42-21 47,0-21-32</inkml:trace>
  <inkml:trace contextRef="#ctx0" brushRef="#br1" timeOffset="106795.75">18500 8001 0,'0'0'15,"-22"-21"-15,1 21 31,21 21-31,-21 0 16,21 0-16,0 1 16,0-1-16,0 0 0,0 0 0,-21 0 15,21 0-15,-21 1 0,21-1 16,0 0-16,0 0 16,-21 0-16,21 0 0,-22 1 15,22-44 32,0 1-47,0 0 16,0 0-16,0 0 0,0 0 15,0-22-15,0 22 0,22 0 16,-1 0-16,0-22 0,0 22 0,0 0 16,0 0-16,1 21 0,-1-21 15,0 21-15,0 0 0,0 0 16,0 0-16,1 0 0,-1 0 0,0 0 15,-21 21-15,21 0 16,-21 0-16,0 0 0,0 1 0,0-1 16,0 21-16,0-21 0,0 0 15,-21 1-15,0-1 0,21 0 0,0 0 16,-21 0-16,21 0 0,-22-21 0,22 22 16,-21-1-16,21-42 62,21 21-62,1-22 0,-1 22 0</inkml:trace>
  <inkml:trace contextRef="#ctx0" brushRef="#br1" timeOffset="107172.67">18796 8192 0,'21'-22'31,"0"22"-15,0 0-16,-21-21 0,22 21 15,-1 0-15,-21-21 16,21 21-16,0-21 0,-42 21 47,0 0-32,21 21-15,-21-21 0,-1 21 16,1 0-16,0 1 0,0-1 16,0 0-16,21 0 0,-21-21 15,21 21-15,-22 0 0,22 1 0,0-1 16,0 0-16,22-21 16,-1 21-1,0-21-15,0 0 0,0 0 16,0 0-16,1 0 15,-1 0-15,0 0 0,0 0 16,-21-21-16,21 21 0,0-21 0</inkml:trace>
  <inkml:trace contextRef="#ctx0" brushRef="#br1" timeOffset="107472.49">19135 8022 0,'0'0'15,"0"21"17,0 1-17,0-1-15,21 0 16,0 0-16,-21 0 0,21 0 16,-21 1-16,21-1 0,-21 0 15,21-21-15,-21 21 0,22 0 16,-1-21-16,-21 21 15,21-21-15,0 0 32,0-21-1,-21 0-31,0 0 16</inkml:trace>
  <inkml:trace contextRef="#ctx0" brushRef="#br1" timeOffset="107724.55">19367 8022 0,'-21'0'16,"0"0"-16,0 0 31,0 0-31,0 21 0,21 1 16,-22-22-16,1 21 0,21 0 15,-21 0-15,0 0 0,21 0 16,-21 1-16,0-22 0,21 21 0,-22 0 15,22 0-15,0 0 16,-21-21-16,21 21 16,21-21 15,1-21-31,-1 21 16</inkml:trace>
  <inkml:trace contextRef="#ctx0" brushRef="#br1" timeOffset="108056.37">19473 7874 0,'0'0'0,"0"-21"15,0 0-15,0 0 16,0 42 31,0 0-47,0 0 0,0 0 15,-21 0-15,21 22 0,-21-22 16,21 21-16,0-21 0,0 1 16,-21 20-16,21-21 0,0 0 0,-21 0 0,21 1 15,0-1-15,0 0 0,0 0 16,0 0-16,0 0 0,0 1 16,21-22 15,0 0-31,0 0 15,0 0-15,0-22 16,1 1-16,-22 0 0,21 21 16,-21-21-16</inkml:trace>
  <inkml:trace contextRef="#ctx0" brushRef="#br1" timeOffset="108272.24">19431 8022 0,'-42'0'15,"63"0"17,0 0-17,0 0-15,0 0 0,0 0 16,1 0-16,-1 0 0,0 0 16,0 0-16,0 0 0,0 0 0,1 0 15,-1 0-15,0 0 0,0-21 16,0 21-16,0 0 0,-21-21 0,22 21 15</inkml:trace>
  <inkml:trace contextRef="#ctx0" brushRef="#br1" timeOffset="108628.03">20087 7789 0,'0'-21'15,"0"0"1,0 42 31,-21 0-47,0 1 0,21-1 0,-21 0 16,-1 21-16,22-21 15,0 22-15,-21-22 0,21 21 0,-21-21 16,21 1-16,0 20 0,0-21 0,0 0 15,0 0-15,0 1 0,0-1 16,0 0-16,0 0 0,0 0 16,21-21-1,0 0 1,1 0-16,-1 0 0,0 0 16,0 0-16,0 0 0,0-21 15,1 21-15,-1-21 0,0 21 16</inkml:trace>
  <inkml:trace contextRef="#ctx0" brushRef="#br1" timeOffset="108987.83">20447 7811 0,'0'0'16,"0"-22"-16,21 1 15,-21 0-15,21 21 16,0 0-16,1 0 15,-1 0-15,0 21 16,0 0-16,-21 1 0,21-1 16,-21 0-16,21 0 15,-21 0-15,0 0 0,0 1 0,0-1 16,0 0-16,0 0 0,0 0 0,0 22 16,0-22-16,-21 0 0,0 0 15,21 0-15,-21 0 0,0 1 16,21-1-16,-21-21 0,21 21 15,-22 0 1,1-21 0,0 0 15,0 0-31,0 0 16</inkml:trace>
  <inkml:trace contextRef="#ctx0" brushRef="#br1" timeOffset="122514.96">17187 2519 0,'0'0'0,"0"21"0,0 0 0,-21 0 16,21 1-16,0-1 0,0 0 16,0 0-1,0 0 1,0-42 15,0 0-15,0 0-16,0 0 0,0-1 15,0-20-15,0 21 0,0-21 16,0-1-16,0 1 0,0 0 0,0-1 16,0 1-16,0 0 0,0-22 0,0 22 15,0-1-15,0 1 0,-21 0 16,21-1-16,0 1 0,0 0 16,0-1-16,-21 22 0,21-21 15,-21 21-15,21 0 0,0-1 0,0 1 16,-22 0-16,1 0 15,21 0-15,-21 21 32,21-21-32,-21 21 15,0 0 48,21 21-63,-21-21 15,21 21-15,-22 0 0,22 21 0,0-20 16,-21-1-16,0 21 0,21-21 16,-21 22-16,0-1 0,21-21 0,-21 0 15,-1 22-15,1-22 0,21 0 0,0 0 16,0 0-16,0 0 0,-21-21 16,21 22-16,21-44 46,-21 1-46,21 0 0,1 0 0,-1 0 16,-21-22-16,21 22 0,0-21 0,0 0 16,0-1-16,1 1 15,-1 0-15,0-1 0,0 1 0,0 0 16,0 20-16,1 1 0,-1-21 16,0 42-16,0-21 0,0 21 0,0 0 15,1 21-15,-1 0 16,0 21-16,-21-20 15,0 20-15,21 0 0,0-21 0,-21 22 16,21-1-16,-21-21 0,22 22 16,-1-22-16,-21 0 0,21 0 0,0 0 15,-21 0-15,0 1 0,21-22 16,-21 21-16,0-42 31,0-1-15,-21 1-16,21 0 0</inkml:trace>
  <inkml:trace contextRef="#ctx0" brushRef="#br1" timeOffset="124107.77">16785 656 0,'0'0'0,"0"-21"15,0 0-15,0 0 16,0 0-16,0-1 0,0 1 16,0 42 15,0 1-31,0 20 15,0-21-15,0 21 0,0 1 0,0-1 16,0 0-16,0 1 16,0-1-16,0 0 0,-21 1 0,21-22 15,-21 21-15,21-21 0,0 1 16,0-1-16,0 0 0,0 0 0,0-42 47,0 0-47,0-22 0,0 22 15,0-21-15,21 0 0,0-1 16,0 1-16,0 0 0,1-1 0,-22 22 16,21-21-16,0 21 0,0-1 15,0 1-15,-21 0 0,21 21 16,1 0-16,-1 0 16,0 21-1,-21 0 1,0 1-16,0 20 0,0-21 0,0 0 15,0 22-15,0-22 0,21 21 16,-21-21-16,21 0 0,-21 1 0,21-1 16,-21 0-16,22 0 0,-1 0 15,0-21-15,0 0 0,0 0 0,0 0 16,1 0-16,-1 0 0,21 0 16,-21 0-16,0 0 0,1-21 0,20 0 15,-21 0-15,0 0 0,0-22 16,1 22-16,-1-21 0,-21 21 15,21-1-15,-21 1 0,0 0 16,0 0-16,0 0 0,-21 21 31,0 0-31,-1 21 16,1 0-16,0 0 16,21 0-16,0 1 0,-21 20 15,21-21-15,0 0 0,0 0 0,0 1 16,0-1-16,0 0 0,0 0 15,0 0-15,21 0 0,0-21 16,0 0-16,1 0 16,-1 0-16,0 0 0,0 0 15,0 0-15,0-21 0,1 21 16,-1-21-16,0 0 0,0 0 0,21 0 16,-20-1-16,-1-20 0,0 21 15,0 0-15,0 0 0,0-1 0,-21 1 16,22 21-16,-1-21 0,0 21 15,0 0-15,0 0 16,0 0-16,-21 21 16,22 0-16,-22 1 0,0-1 15,0 0-15,0 0 0,0 0 16,0 0-16,-22 1 0,22-1 16,0 0-16,-21 0 0,0 0 15,21 0-15,-21 1 0,21-1 16,0 0-1,0-42 17,0 0-32,21-1 0,-21 1 15,21 0-15,0 0 0,-21 0 0,22 0 16,-1-22-16,-21 22 0,21 0 16,0 0-16,-21 0 0,21-1 0,-21 1 15,0 0 1,0 42 15,0 0-31,0 1 0,-21-1 16,0 21-16,21-21 0,-21 0 15,21 1-15,0-1 0,0 0 0,0 0 16,0 0-16,0 0 0,0 1 16,21-22-16,0 0 15,0 0-15,0 0 16,1 0-16,-1 0 0,21 0 0,-21-22 15,0 1-15,1 0 0,-1 0 16,21 0-16,-21-22 0,0 22 16,1-21-16,20 0 0,-21 20 15,0-20-15,0 0 0,1 21 16,-1-22-16,-21 22 0,21-21 0,-21 21 16,21-1-16,-21 1 0,0 0 15,0 0-15,0 0 0,0 0 0,0-1 16,0 44 15,-21-1-31,21 0 16,-21 0-16,0 0 0,21 22 0,-22-22 15,22 21-15,-21-21 0,21 22 16,-21-22-16,21 21 0,0-21 0,0 22 16,0-22-16,0 0 15,0 21-15,0-21 0,21 1 0,0-1 16,1 0-16,-1 0 15,0-21-15,0 21 0,0-21 16,0 0-16,1 0 16,-1 0-16,0 0 15,0 0-15,0-21 0,0 0 16,1 0-16,-1 0 16,-21-1-16,21 1 0</inkml:trace>
  <inkml:trace contextRef="#ctx0" brushRef="#br1" timeOffset="124331.65">18394 614 0,'0'0'0,"-21"0"0,-1 0 0,1 0 16,21-21 0,21 21-1,1-21-15,-1 21 0,0 0 16,21 0-16,-21 0 0,22 0 15,-1 0-15,0-22 0,-20 22 16,20 0-16,-21 0 0,0 0 0,22 0 16,-22 0-16,-21-21 0,21 21 15,0-21-15</inkml:trace>
  <inkml:trace contextRef="#ctx0" brushRef="#br1" timeOffset="124660.21">19092 466 0,'0'0'0,"21"-21"16,-21-1 0,0 44 15,-21-1-16,21 0-15,-21 0 0,0 0 16,21 0-16,0 22 0,0-22 0,0 0 16,0 0-16,-21 22 0,21-22 15,0 0-15,0 0 0,0 0 16,0 0-16,0 1 0,0-1 0,21 0 16,-21 0-16,21-21 0,0 0 15,-21 21-15,21-21 0,1 0 0,-1 0 16,0 0-16,0-21 15,0 0-15,0 21 0,1-21 0,20 0 16</inkml:trace>
  <inkml:trace contextRef="#ctx0" brushRef="#br1" timeOffset="124983.03">19452 402 0,'0'-21'0,"0"42"0,21-63 16,0 42-16,1 0 15,-1 0-15,0 0 16,0 0-16,0 0 0,0 0 0,22 21 16,-22 0-16,0 0 15,0 1-15,-21-1 0,0 0 0,21 21 16,-21-21-16,0 22 0,0-22 16,0 21-16,0 1 0,0-1 0,-21-21 15,21 21-15,-21 1 0,0-22 16,0 21-16,21-21 0,-21 1 0,-1-1 15,1 0-15,21 0 0,-21-21 16,0 21-16,0-21 0,21 21 16,-21 1-1</inkml:trace>
  <inkml:trace contextRef="#ctx0" brushRef="#br1" timeOffset="127435.36">18838 6943 0,'0'0'0,"0"-21"31,-21 21 32,0 0-48,0 0 1,0 0 0,21-22-1,-22 22-15,1 0 16,0 0-16,21-21 0,-21 21 15,0 0-15,0 0 16,-1-21-16,1 21 16,0 0-16,0 0 15,0-21 1,0 21-16,-1 0 16,1 0-1,42 0 126,1 0-110,-1 0 47,0 0-62,0 0-1,0 0 1,0 0-16,1 0 0,-1 0 16,0 21-16,0-21 0,21 0 0,-20 0 15,-1 0-15,21 0 0,-21 0 16,22 0-16,-1 0 0,-21 0 0,21 0 16,1 0-16,-1 0 0,22 0 15,-22 0-15,0 0 0,22 0 0,-22 0 16,22 0-16,-22 0 0,21 0 15,1 21-15,-1-21 0,1 0 16,-22 0-16,22 0 0,-22 0 0,22 0 16,-22 0-16,0 0 0,-21 0 0,22 0 15,-22 0-15,21 0 0,-21 0 16,1 0-16,-1 0 0,0 21 0,0-21 16,0 0-16,0 0 0</inkml:trace>
  <inkml:trace contextRef="#ctx0" brushRef="#br1" timeOffset="128271.88">20129 6752 0,'0'-21'16,"0"0"-1,22 21 63,-1 0-78,-21 21 0,21-21 16,0 0-16,-21 21 0,21-21 16,0 21-16,1-21 0,-1 0 0,0 22 15,0-22-15,0 0 0,0 0 0,1 0 16,-1 0-16,0 0 0,21 21 15,-21-21-15,1 0 16,-22 21 15,-22-21-15,1 21-16,0-21 0,0 21 16,0-21-16,0 21 0,-1-21 0,-20 22 15,21-1-15,0 0 0,-22-21 0,22 21 16,0 0-16,0 0 0,-21-21 15,20 22-15,-41-1 16,42 0-16,-22 0 0,22-21 0,0 21 16,0-21-16,0 21 0,0-21 15,-1 22-15,1-22 0,0 0 0,0 21 16,0-21-16,0 0 0,21 21 16,-22-21-16,44-21 46,-1 21-30,0-21-16,0-1 0,0 22 16,64-42-16,-64 21 0,21 0 15,1 0-15,20-1 0,-20 1 0,-1-21 16,0 21-16,1 0 16,-1-1-16,0-20 0,1 21 0,-22 21 0,0-21 15,0 0-15,0 21 16,0 0-16,-21-22 15,22 22-15,-22 22 79,-22-22-64,1 0 1,0 0-16</inkml:trace>
  <inkml:trace contextRef="#ctx0" brushRef="#br1" timeOffset="136067.6">20680 7027 0,'-21'0'16,"-1"-21"-16,1 21 0,21-21 15,-21 21-15,0 0 16,42 0 31,0 21-47,0 0 16,22 1-16,-22-1 0,21 0 15,1 0-15,20 0 0,-21 22 0,22-1 16,-22-21-16,22 21 0,-1 1 0,-20-22 15,20 21-15,1 1 0,-1-22 16,22 21-16,-22 0 0,1-20 0,-1-1 16,1 21-16,-1-21 0,1 0 15,-22 1-15,0-1 0,1-21 16,-1 21-16,-21-21 0,0 21 16,-42-21 30,21-21-46,-21 0 16,21 0-16,-21-1 0,21 1 16,0 0-16,0 0 0,0 0 15</inkml:trace>
  <inkml:trace contextRef="#ctx0" brushRef="#br1" timeOffset="136304.48">21929 7472 0,'0'0'15,"0"-21"1,0 42 15,0 0-15,21 0-16,0 0 0,0 1 15,0-22-15,0 21 0,1 0 16,-1 0-16,-21 0 0,21 0 0,-21 1 16,21-1-16,-21 0 0,0 0 15,0 0-15,-21-21 0,0 21 16,-22 1-16,22-22 0,-21 21 0,0-21 15,-22 21-15,22-21 0,-1 0 16,1 21-16,0-21 0,-1 0 16,22 0-16</inkml:trace>
  <inkml:trace contextRef="#ctx0" brushRef="#br1" timeOffset="139919.96">1164 10647 0,'0'0'0,"0"-21"0,0 0 16,0-1-16,0 1 16,0-21-16,-21 21 0,21 0 15,-21-1-15,21 1 0,0 0 0,0 0 16,-21 21-16,21-21 0,-22 21 15,22 21 1,0 0-16,0 21 16,0 1-16,0-1 0,0 22 15,0-1-15,0 1 0,0-1 0,0 1 16,0-1-16,0 22 0,0-22 16,0 1-16,0-1 0,0-20 15,0 20-15,0-21 0,0 1 0,0-22 16,0 21-16,0-21 15,0 1-15,0-1 0,0 0 0,0-42 32,0 0-17,0-1-15,0 1 0,0-21 0,0 0 16,0-1-16,22-20 0,-22 20 16,21-20-16,0-1 0,-21 22 15,21-21-15,0 20 0,22 1 0,-22 21 16,0-22-16,0 22 0,21 0 15,1 21-15,-22 0 0,21 0 0,1 0 16,-22 21-16,21 0 0,-21 1 16,22 20-16,-22-21 0,-21 21 15,0-20-15,21 20 0,-21 0 16,0 1-16,0-22 0,0 21 0,0 0 16,0-20-16,-21 20 0,21-21 15,0 0-15,0 0 0,-21-21 0,21 22 16,21-44 15,-21 1-31</inkml:trace>
  <inkml:trace contextRef="#ctx0" brushRef="#br1" timeOffset="140763.75">2371 10859 0,'0'0'0,"0"-22"0,-22 22 0,1-21 16,0 0-16,0 21 0,0 0 15,0-21-15,-22 21 0,22 0 0,0 0 16,0 0-16,0 21 0,-1 0 16,1 0-16,0 22 0,0-22 0,0 21 15,0 1-15,-1-1 0,1 0 16,0 1-16,21-1 0,0 0 0,0 1 15,0-22-15,0 21 16,0-21-16,0 0 0,21 1 0,0-22 16,1 0-16,20 0 15,-21 0-15,0 0 0,0-22 0,22 1 16,-22 0-16,0 0 0,21-21 16,-20 20-16,-1-20 0,21 0 0,-21 21 15,0-22-15,1 1 0,-1 21 16,0-22-16,-21 1 0,0 21 0,0-21 15,21 20-15,-21 1 0,0 0 16,0 42 15,0 22-31,0-22 16,0 0-16,0 21 0,0-21 0,0 22 16,0-1-16,0-21 0,0 22 15,0-22-15,0 21 0,0-21 0,0 0 16,0 1-16,21-1 0,-21 0 15,0 0-15,21-21 0,1 0 0,-1 0 16,0 0-16,0 0 0,0 0 16,0-21-16,22 0 0,-22 0 0,0-1 15,21 1-15,-20-21 0,-1 21 16,21-22-16,-21 22 0,22-21 0,-22 0 16,0 20-16,21-20 15,-21 21-15,1 0 0,-22 0 0,0-1 16,-22 44 15,1-22-31,21 21 0,0 0 16,-21 0-16,21 0 0,0 0 15,0 1-15,0-1 0,0 0 0,0 0 16,21 0-16,0 0 0,-21 1 16,0-1-16,22 0 0,-1 0 0,-21 0 15,21 0-15,-21 1 0,0-1 16,0 0-16,0 0 0,-21 0 15,0 0-15,-1-21 0,1 0 16,0 0-16,-21 0 0,21 0 16,-1 0-16,-20 0 0,21 0 0,0 0 15,0 0-15,-1 0 0,1-21 16,21 0-16,0 0 31,21 0-31,1 21 0,-1-21 0,0-1 16,0 22-16,21-21 0</inkml:trace>
  <inkml:trace contextRef="#ctx0" brushRef="#br1" timeOffset="141267.47">3365 10435 0,'-21'-21'16,"0"21"-16,21 21 15,-21 0 1,21 1-16,0-1 0,0 21 0,0-21 16,0 22-16,0-1 0,0 0 15,0 1-15,0-1 0,0 0 16,0 22-16,0-22 0,0 0 16,0-20-16,0 20 0,0 0 0,0 1 15,0-22-15,0 21 0,0-21 16,0 0-16,0 1 0,0-1 15,0-42 17,0-1-32,0-20 0,0 21 0,0 0 15,0-22-15,21 22 0,-21-21 16,21 0-16,0 20 0,1-20 0,-1 21 16,-21-21-16,21 20 0,0 1 15,0 21-15,0 0 0,1 0 16,-1 0-16,0 0 0,0 0 15,-21 21-15,21 1 0,0-1 0,-21 21 16,0-21-16,0 0 0,0 22 0,0-22 16,0 21-16,0-21 0,0 22 15,0-22-15,0 0 0,0 0 0,0 0 16,0 1-16,0-1 0,0 0 16,0-42 15,22 0-31,-1-1 0</inkml:trace>
  <inkml:trace contextRef="#ctx0" brushRef="#br1" timeOffset="142687.98">4000 10837 0,'0'0'0,"0"-21"31,-21 21-31,21 21 16,0 1-1,0-1-15,0 0 16,0 0-16,0 0 0,0 0 0,0 1 16,0 20-16,0-21 0,-21 0 15,21 22-15,0-22 0,-21 0 0,21 0 16,0 0-16,0 0 0,0 1 16,0-44 15,0 1-31,0 0 0,0 0 15,0 0-15,0 0 0,0-22 0,0 22 16,0 0-16,21-21 0,0 20 0,-21-20 16,21 21-16,1 0 0,-22-22 15,21 22-15,0 21 0,0-21 0,0 21 16,0 0-16,1 21 16,-1 0-16,-21 1 15,0-1-15,0 0 0,0 0 0,0 0 16,0 22-16,0-22 15,0 21-15,0-21 0,21 0 0,-21 22 16,0-22-16,21 0 0,-21 0 16,21 0-16,0 1 0,1-1 0,-1-21 15,0 0-15,0 0 0,21 0 16,-20 0-16,-1 0 0,21-21 16,-21 21-16,22-22 0,-22 1 0,0-21 15,21 21-15,-21 0 0,1-1 16,-1-20-16,0 21 0,-21 0 0,0-22 15,0 22-15,0-21 0,0 21 16,0 0-16,0-1 0,0 1 0,0 0 16,-21 21-16,0 0 0,-1 0 15,1 0-15,0 0 0,0 21 16,21 0-16,0 1 0,0-1 16,0 21-16,0-21 0,-21 0 0,21 22 15,0-22-15,0 21 0,0-21 16,0 22-16,0-22 0,21 0 0,-21 0 15,21 0-15,0 1 0,0-22 16,1 0-16,-1 0 0,0 0 16,0 0-16,0 0 0,0-22 0,1 1 15,-1 0-15,0 0 0,0 0 16,0 0-16,0-22 0,1 22 0,-22-21 16,21 21-16,0-22 0,0 22 15,0 0-15,0-21 0,1 20 16,-1 22-16,0-21 0,0 21 0,0 0 15,0 0-15,1 0 0,-1 0 0,0 21 16,-21 1-16,21-1 16,-21 0-16,0 0 0,0 0 0,0 22 15,0-22-15,0 21 0,-21-21 16,0 22-16,21-22 0,-21 21 0,-1-21 16,22 0-16,-21 1 0,21-1 0,0 0 15,0-42 16,0 0-31,21-1 16,1-20-16,-1 21 0,-21 0 16,21-22-16,0 22 0,0-21 0,0 0 15,1 20-15,-22-20 0,21 21 16,-21 0-16,21-22 0,-21 22 0,0 0 16,0 42-1,-21 0 1,0 1-16,-1-1 0,1 0 0,21 21 15,-21-21-15,0 22 0,0-1 0,21-21 16,0 22-16,-21-1 16,21 0-16,0-21 0,0 1 0,0 20 15,0-21-15,21 0 16,0 0-16,0-21 0,0 0 0,22 0 16,-1 0-16,-21 0 0,21-21 0,1 0 15,-1 0-15,0 0 0,1-22 16,-1 22-16,-21-21 0,22 0 0,-1-1 15,-21 22-15,21-21 0,-20-1 0,-1 1 16,0-21-16,0 20 0,0 1 16,-21-22-16,0 22 0,21-21 0,-21 20 15,0 1-15,0 0 0,0-1 16,0 1-16,0 21 0,0 0 16,0 42-1,-21 0-15,21 21 16,0-21-16,-21 43 0,0-22 0,21 22 15,-21-22-15,21 22 0,0-1 0,-21-21 16,-1 22-16,22-22 0,-21 22 16,21-22-16,0 0 0,0 1 0,0-1 15,0 0-15,0-20 0,0 20 16,0-21-16,0 0 0,0 0 0,0 1 16,21-22-16,1 0 0,-1 0 15,0 0-15,0 0 0,0 0 16,0-22-16,22 22 0,-22-21 0,0 0 15,21 0-15,-20 0 0,-1 0 16,0-1-16,0 1 0,-21-21 16,0 21-16,0 0 0,0-1 0</inkml:trace>
  <inkml:trace contextRef="#ctx0" brushRef="#br1" timeOffset="142871.87">5800 10880 0,'0'0'0,"-22"0"0,1 0 0,42 0 31,22 0-31,-22 0 16,0 0-16,21 0 0,-20-21 15,20 21-15,-21-22 0,21 22 0,-20 0 16,20-21-16,-21 21 0,0 0 16,22-21-16,-22 0 0,0 21 0,0-21 15,-21 0-15,21 21 0</inkml:trace>
  <inkml:trace contextRef="#ctx0" brushRef="#br1" timeOffset="143187.74">6752 10414 0,'0'-42'15,"-21"42"-15,21-21 16,-21 42-16,21 0 15,-21-21-15,-1 42 0,22-21 16,-21 22-16,21-1 0,-21-21 0,0 22 16,21 20-16,0-21 0,-21 1 0,0-1 15,21 0-15,-22 1 0,22-1 16,0-21-16,0 22 0,0-1 0,0-21 16,0 21-16,0-20 0,0-1 15,22 0-15,-1 0 0,0 0 0,0-21 16,21 0-16,-20 0 0,20 0 15,0 0-15,-21 0 0,22 0 16,-1 0-16,0-21 0,-20 0 0,20 0 16,-21 0-16,21-22 0,-20 22 0</inkml:trace>
  <inkml:trace contextRef="#ctx0" brushRef="#br1" timeOffset="143464.1">7218 10478 0,'0'0'16,"0"-22"-16,0-41 15,0 42-15,21 0 0,0 21 16,0 0-16,0 0 0,1 0 16,-1 21-16,21 0 0,-21 0 0,0 0 15,1 22-15,-1-22 0,0 21 16,0 0-16,-21-20 0,0 20 0,21 0 16,-21 1-16,0-1 0,0 0 15,0-21-15,0 22 0,0-1 0,-21-21 16,0 22-16,21-22 0,-21 0 0,0 0 15,-1 0-15,1 0 0,21 1 16,-21-1-16,0-21 0,21 21 16,21-21-1,0-21-15,0 0 16</inkml:trace>
  <inkml:trace contextRef="#ctx0" brushRef="#br1" timeOffset="144052.32">8234 10901 0,'0'0'16,"-21"0"-16,-1 0 0,65 0 31,-22 0-31,21 0 0,-21 0 0,43 0 16,-22 0-16,22 0 0,-22 0 15,22 0-15,-1 0 0,1 0 16,-22 0-16,21-21 0,1 21 0,-22 0 16,22 0-16,-22 0 0,0 0 15,1-21-15,-22 21 0,21 0 0,-21 0 16,1-22-16,-22 1 0,21 21 16,-21-21-16,0 0 15,-21 0-15,-1 21 16,1-21-16,0 21 0,0 0 0,-21-22 15,20 22-15,-20 0 0,21-21 16,-21 21-16,20 0 0,1 0 16,0 0-16,21-21 15,21 21 1,0 0-16,1 0 0,-1-21 16,21 21-16,-21 0 0,22 0 0,-22 0 15,21 0-15,-21 0 0,0 0 16,1 0-16,-1 0 0,-21 21 15,0 0-15,0 0 16,0 1-16,0-1 0,-21 21 16,-1-21-16,1 0 0,-21 1 0,21 20 15,-22-21-15,22 0 16,-21 0-16,21 22 0,-22-22 0,22 0 0,0 0 16,-21 0-16,21 1 0,-1-1 15,1 0-15,0-21 0,0 21 16,0 0-16,0-21 15,-1 0-15,22-21 16,0 0-16,0 0 0,0 0 16</inkml:trace>
  <inkml:trace contextRef="#ctx0" brushRef="#br1" timeOffset="144605.01">24659 1312 0,'0'0'0,"64"-42"0,126-85 16</inkml:trace>
  <inkml:trace contextRef="#ctx0" brushRef="#br1" timeOffset="150035.74">10414 10562 0,'0'-21'15,"0"0"16,0 0-15,0 0 15,0-1 32,21 22-63,0 0 31,-21-21-31,0 0 78,0 0 32,21 21-95,-21-21 16,22 21-15,-22-21-16,0-1 16,0 1-16,0 0 15,0 0 1,0 0-16,0 0 16,0 42 15,0 0-31,0 0 15,0 0-15,0 22 0,-22-22 16,22 21-16,0 0 0,-21-20 0,21 20 16,-21 0-16,0-21 0,21 22 0,-21-22 15,21 21-15,0-21 16,0 1-16,0-1 0,0 0 16,0 0-16,0-42 46,-21 0-46,21 0 0,0-1 16</inkml:trace>
  <inkml:trace contextRef="#ctx0" brushRef="#br1" timeOffset="150416.66">10456 10012 0,'0'0'0,"-21"0"15,0 0 1,0 0-16,0 0 16,21 21-16,-22-21 15,22 21-15,0 0 0,22-21 16,-1 22-16,0-22 16,0 0-16,0 0 15,0 0-15,22 0 0,-22-22 0,0 22 16,0-21-16,0 0 0,1 0 15,-22 0-15,0 0 0,0-1 16,-22 1-16,1 21 16,0-21-16,0 21 0,0 0 0,0 0 15,-1 0-15,1 0 0,0 0 0,0 0 16,0 21-16,0 0 0,21 1 16,0-1-16,0 21 0,0-21 0,0 0 15,0 1-15,0-1 0,0 0 16,0 0-16,21 0 0,0 0 0,0-21 15,0 0-15,0 22 0,1-22 16,20 0-16</inkml:trace>
  <inkml:trace contextRef="#ctx0" brushRef="#br1" timeOffset="150695.01">11155 10012 0,'0'0'0,"21"0"0,-42 21 47,21 0-47,-21 0 0,-1 22 16,1-1-16,21-21 0,-21 43 0,0-22 15,0 0-15,0 22 0,-1-22 16,1 22-16,0-22 0,0 0 0,0 1 16,21-1-16,-21 0 0,21 1 0,0-22 15,0 0-15,0 0 0,0 0 16,21-21-16,0 0 0,0 22 15,0-22-15,0 0 0,1 0 0,-1 0 16,0-22-16,21 1 0,-21 0 16,1 0-16,-1 0 0,-21 0 0,0-22 15</inkml:trace>
  <inkml:trace contextRef="#ctx0" brushRef="#br1" timeOffset="150855.92">10901 10414 0,'0'0'0,"-43"0"15,65 0 1,-1-21 0,0 21-16,21 0 0,1 0 15,-1 0-15,0-21 0,1 21 0,20 0 16,-21-21-16,1 21 0,20-22 16,-20 22-16,-1 0 0</inkml:trace>
  <inkml:trace contextRef="#ctx0" brushRef="#br1" timeOffset="151427.59">12150 10372 0,'-22'21'0,"44"-42"0,-65 63 0,22-21 16,0 0-16,0 1 0,0 20 15,-1-21-15,1 21 0,21-20 0,0 20 16,-21-21-16,21 0 0,0 0 15,0 22-15,0-22 0,0 0 16,0 0-16,21-21 31,0 0-31,1 0 0,-22-21 16,21 0-16,0 0 0,0 0 16,0-1-16,-21 1 0,21-21 0,1 21 15,-22 0-15,0-1 0,21 1 0,-21 0 16,21 21-16,-21 21 31,0 0-31,0 1 16,0-1-16,0 0 0,0 0 0,0 0 15,0 0-15,0 22 0,0-22 0,0 0 16,21 0-16,0-21 0,0 21 16,-21 1-16,22-22 0,-1 0 0,0 21 15,0-21-15,0 0 0,22 0 0,-22 0 16,0 0-16,0-21 0,21-1 15,-20 1-15,-1 21 0,0-21 16,0-21-16,-21 21 0,0-22 0,21 1 16,-21 21-16,0-43 0,0 22 15,0 0-15,0 20 0,0-20 0,-21 0 16,0 21-16,0-1 0,0 22 16,-1 0-1,1 0-15,21 22 0,0-1 16,0 0-16,0 0 0,0 21 15,0-20-15,0-1 0,21 0 16,1 0-16,-1-21 0,0 0 16</inkml:trace>
  <inkml:trace contextRef="#ctx0" brushRef="#br1" timeOffset="151667.93">13017 10372 0,'0'0'0,"-42"0"15,21 21 1,0-21-16,21 21 0,-21 0 16,21 22-16,-22-22 0,1 21 0,21-21 15,0 22-15,0-22 0,-21 0 16,21 21-16,0-21 0,0 1 0,0-1 16,0 0-16,0 0 0,0 0 15,21-21 1,0 0-16,1 0 15,-22-21-15,21 21 16,0-21-16,-21 0 0</inkml:trace>
  <inkml:trace contextRef="#ctx0" brushRef="#br1" timeOffset="152016.09">13123 10097 0,'0'0'0,"-21"-22"0,0 22 0,0 0 16,-22 0-16,22 0 0,0 0 0,0 22 15,0-22-15,0 21 0,-1 0 0,1 0 16,21 0-16,0 0 16,0 1-16,0-1 0,0 0 0,0 0 15,21 0-15,1 0 0,-1 1 0,0-22 16,21 0-16,-21 0 0,22 0 16,-1 0-16,-21 0 0,22-22 0,-1 1 15,-21 0-15,21 0 0,-20 0 16,-22 0-16,0-22 0,21 22 0,-21 0 15,0-21-15,0 20 0,0 1 0,0-21 16,-21 21-16,-1 21 0,1-21 16,0 21-16,0 0 0,0 0 0,0 21 15,-1 0-15,1 0 0,0 0 16,-21 0-16,21 22 0,-1-22 0,22 21 16,0-21-16,-21 22 0,21-1 15,0-21-15,0 0 0,21 22 16,1-22-16,-1-21 0,0 21 0</inkml:trace>
  <inkml:trace contextRef="#ctx0" brushRef="#br1" timeOffset="152513.44">13822 10054 0,'0'0'0,"21"-42"0,-21 21 15,0-22 1,-21 65-1,0-1-15,-1 0 16,1 0-16,0 21 0,21 1 0,-21-1 16,0 22-16,0-22 0,-1 21 15,1-20-15,0 20 0,0-20 0,21 20 16,0-21-16,0 1 0,0-1 0,0-21 16,0 22-16,0-22 0,0 0 15,63 0 1,1-21-1,-43 0-15,0-21 0,0 0 16,1 0-16,20-22 0,-21 22 0,0-21 16,22-1-16,-22-20 0,21 21 15,-21-22-15,22 1 0,-22-1 0,0 1 16,21-1-16,-21 1 0,1 20 0,-1-20 16,-21 20-16,0 22 0,0-21 15,0 21-15,0 42 16,-21 21-16,-1-21 15,1 22-15,0 20 0,-21-20 0,21 20 16,-1 1-16,1 20 0,0-20 16,0-1-16,21 1 0,0-1 0,-21-20 15,21-1-15,0 0 0,0 1 0,0-1 16,21-21-16,-21 0 16,21-21-16,0 0 0,22 0 0,-22 0 15,0 0-15,0 0 0,0-21 0,22 21 16,-22-42-16,0 21 0</inkml:trace>
  <inkml:trace contextRef="#ctx0" brushRef="#br1" timeOffset="153620.09">15325 10456 0,'0'0'0,"21"-21"16,21-21-16,-21 21 0,0 0 0,22-22 15,-43 22-15,21-21 0,0 21 0,-21-1 16,0 1-16,0 0 0,0 0 16,0 0-16,-21 21 15,0 0 1,0 21-16,-1 0 0,1 21 0,0 1 15,-21-1-15,21 0 0,-1 1 16,1-1-16,0 0 0,0 1 0,21-1 16,0-21-16,0 22 0,0-22 0,0 0 15,0 0-15,21 0 0,21 0 16,-20-21-16,20 0 0,0 0 16,-21 0-16,22 0 0,-1-21 15,0 0-15,1 0 0,-1 0 0,0-22 16,1 1-16,-22 0 0,21-1 15,-21 1-15,1-21 0,-1 20 0,0-20 16,-21 20-16,0-20 0,21 21 0,-21-1 16,0 1-16,0 0 0,0 20 15,0 1-15,0 0 0,0 42 16,-21 0-16,21 22 16,0-22-16,-21 21 0,0 1 0,-1 20 15,22-21-15,0 22 0,-21-1 16,0 1-16,0-22 0,21 1 15,0 20-15,0-21 0,0-20 0,0 20 16,0-21-16,0 0 0,0 0 16,0 1-16,21-22 31,0-22-31,-21 1 0,21-21 16,1 21-16,-1-22 0,0 22 15,-21-21-15,21 0 0,0 20 0,0-20 16,1 21-16,-1 0 0,0 21 15,-21 21 1,0 0-16,0 0 16,0 0-16,0 22 15,0-22-15,0 0 0,0 21 0,0-20 16,21-1-16,-21 0 0,21 0 16,-21 0-16,21 0 0,1-21 0,-1 22 15,0-22-15,21 0 0,-21 0 0,22 0 16,-22 0-16,21 0 0,1 0 15,-1-22-15,0 1 0,1 0 0,-1 0 16,-21-21-16,21 20 0,1-20 16,-22 21-16,0-21 0,0-1 0,0 22 15,-21-21-15,0 21 0,0-1 16,0 1-16,0 0 0,-21 21 16,0 0-1,0 0-15,0 21 0,0 0 16,-1 22-16,22-22 0,-21 21 0,0-21 15,21 1-15,0 20 0,0-21 16,0 21-16,0-20 0,0-1 0,0 0 16,0 0-16,0 0 0,0 0 0,0 1 15,21-22-15,0 0 0,1 21 16,-1-21-16,0 0 0,0 0 0,21 0 16,1-21-16,-1 21 0,0-22 15,1 1-15</inkml:trace>
  <inkml:trace contextRef="#ctx0" brushRef="#br1" timeOffset="154287.23">17420 10224 0,'0'0'15,"0"-22"-15,0 1 0,-21 21 0,0 0 16,0 0-16,-22 21 0,22 1 16,0-1-16,0 0 0,-22 21 0,22 1 15,0-1-15,0 0 0,0 1 16,0-1-16,21 0 0,0 1 0,0-22 15,0 21-15,0-21 0,0 22 16,21-22-16,0 0 0,0-21 0,0 21 16,0-21-16,22 0 0,-1 0 15,-21 0-15,22 0 0,-22 0 16,21 0-16,-21-21 0,0 0 0,22-22 16,-22 22-16,0-21 0,0 0 0,22-1 15,-22-20-15,0-1 0,0 22 16,0-22-16,0 1 0,1-1 0,-1 22 15,0 0-15,0-1 0,-21 1 16,0 21-16,0 0 0,0 0 0,0 42 31,0 0-31,0 0 0,-21 21 0,21 1 16,-21-22-16,0 21 0,-1 1 16,1-1-16,21 0 0,-21 1 15,21-1-15,-21-21 0,21 21 0,0-20 16,0-1-16,0 0 0,0 0 15,21-21 1,0 0-16,0-21 0,-21 0 16,43 0-16,-22-1 0,0 1 0,21 0 15,-20-21-15,-1 21 0,0-1 0,0 1 16,0 0-16,0 21 0,1-21 16,-1 21-16,-42 0 31,-1 0-16,1 0-15,0 0 0,0 0 0,0 21 16,0-21-16,-1 21 0,1 0 16,0 1-16,21-1 0,-21 0 0,21 0 15,0 21-15,0-20 0,0-1 16,21 0-16,0 0 0,0 0 0,1 0 16,-1 1-16,0-22 0,0 21 0,0-21 15,22 0-15,-22 0 0,0 0 16,0 0-16,0 0 0,-21-21 15,0-1-15</inkml:trace>
  <inkml:trace contextRef="#ctx0" brushRef="#br1" timeOffset="156796.21">18986 10414 0,'0'0'15,"0"-21"-15,0 0 0,0 0 0,0-1 16,0 1-16,0 0 0,0 0 0,0 0 16,0 42 15,0 0-31,0 21 0,0-20 15,0 20-15,0 0 0,0 1 16,0-22-16,0 21 0,0 0 0,0-20 16,0 20-16,0-21 0,0 0 15,0 0-15,0 1 0,0-1 0,0-42 47,22-1-47,-1 1 0,0 0 0,-21 0 16,21-21-16,0 20 15,22-20-15,-22 0 0,0 21 0,0-22 0,0 1 16,0 21-16,1 0 16,-1-1-16,0 22 0,0 0 15,-21 22-15,0-1 16,0 0-16,0 0 0,0 21 16,0-20-16,0-1 0,0 21 0,0-21 15,0 0-15,21 1 0,-21-1 16,21 0-16,1 0 0,-1-21 0,0 0 15,-21 21-15,21-21 0,21 0 0,-20 0 16,-1 0-16,21-21 0,-21 0 16,0 21-16,22-21 0,-22 0 0,0-22 15,0 22-15,0-21 0,1 21 16,-1-22-16,0 1 0,-21 0 16,0-1-16,21 22 0,-21 0 15,0-21-15,0 20 0,0 1 16,0 42-1,0 1-15,0-1 0,-21 0 16,21 21-16,0-21 0,0 22 0,-21-1 16,21-21-16,0 22 0,0-22 15,0 21-15,0-21 0,0 0 0,21 22 16,0-43-16,0 21 0,0 0 0,1-21 16,-1 0-16,0 0 0,21 0 15,-21 0-15,22-21 0,-22 0 0,21 0 16,-21-1-16,22 1 15,-22-21-15,0 21 0,21-22 0,-20 1 16,-1 0-16,0-22 0,0 22 0,-21 0 16,21-22-16,-21 22 0,21-1 15,-21 1-15,0 0 0,0-1 0,0 22 16,-21 21 0,0 21-16,0 1 15,0 20-15,0 0 0,21 1 16,-22-1-16,1 0 0,21 1 0,-21 20 15,21-21-15,0 1 0,0 20 0,0-20 16,0-1-16,0-21 0,0 21 16,0-20-16,0-1 0,0 0 15,0 0-15,21-21 32,0-21-32,1 0 0,-1 0 0,0-1 15,-21-20-15,21 21 0,0-21 16,0-1-16,1 22 0,-1-21 0,0 21 15,0-1-15,-21 1 0,21 0 16,-21 42 0,0 0-16,0 1 15,0 20-15,0-21 0,0 0 16,0 22-16,0-22 0,0 0 0,21 0 16,1 0-16,-22 0 15,21 1-15,0-1 0,21-21 0,-21 0 16,22 21-16,-1-21 0,0 0 0,1 0 15,-1 0-15,0-21 0,1 0 16,-1 21-16,-21-22 0,22 1 0,-22-21 16,21 21-16,-21-22 0,0 22 15,1-21-15,-1 0 0,0-1 0,-21 22 16,0-21-16,0 21 0,0-22 16,0 22-16,-21 21 15,0 0-15,-1 0 0,1 21 16,21 0-16,-21 1 0,0-1 15,21 0-15,0 21 0,0-21 16,0 22-16,0-22 0,0 21 16,0-21-16,0 22 0,0-22 0,0 0 15,0 0-15,21 0 0,0-21 0,0 22 16,1-22-16,20 0 0,-21 0 16,21 0-16,1 0 0,-22-22 0,21 22 15,1-21-15,-22 0 0,21-21 16,-21 21-16,22-22 0,-22 22 15,21-21-15,-21-1 0,0-20 0,22 21 16,-22-1-16,0-20 0,0 20 16,0-20-16,1-1 0,-1 22 0,0 0 15,-21-1-15,0 22 0,0-21 16,-21 42 0,0 42-16,-1-21 15,22 1-15,-21 20 0,21 0 0,-21 1 16,21-22-16,0 21 0,0 0 0,0 1 15,21-1-15,0-21 0,1 22 16,-1-1-16,0-21 0,0 0 0,21 22 16,-20-22-16,-1 0 0,0-21 15,0 21-15,21-21 0,-20 0 0,-1 0 16,0 0-16,0-21 0,0 0 16,0 0-16,1-1 0,-22-20 15,21 21-15,0-21 0,0-1 0,0 1 16,-21-22-16,21 22 0,1-21 15,-22 20-15,0-20 0,21 20 0,-21 1 16,0 0-16,0 21 0,0-1 16,-21 22-1,21 22-15,-22 20 0,1-21 0,21 21 16,-21 1-16,0-1 0,21 0 16,-21 1-16,0-1 0,-1 0 0,22 22 15,-21-22-15,0 1 0,21-1 16,0 0-16,0 1 0,-21-1 0,21-21 15,0 21-15,-21-20 0,21-1 16,0 0-16,21-21 31,0-21-31,0 0 16,0-22-16,1 22 0,-1-21 0,0 21 16,0-22-16,0 22 0,0 0 0,1 0 15,-22 0-15,0-1 0,21 22 16,0 0-16,-21 22 15,0-1-15,0 0 16,0 0-16,0 0 16,0 0-16,0 1 0,0-1 0,0 0 0,0 0 15,0 0-15,21-21 16,0 21-16,0 1 0,1-22 0,20 0 16,-21 0-16,0 0 0,22 0 15,-22 0-15,21 0 0,-21-22 0,0 22 16,22-21-16,-22-21 0,0 21 0,0 0 15,0-1-15,1-20 0,-1 21 16,-21-21-16,0 20 0,0 1 0,0 0 16,0 0-16,-21 21 15,-1 0-15,1 0 16,0 21-16,0 0 0,0 0 0,21 1 16,-21-1-16,21 0 15,-22 21-15,22-21 0,0 1 0,0-1 16,0 0-16,0 0 0,0 0 15,0 0-15,22-21 0,-1 0 0,0 22 16,0-22-16,0 0 0,0 0 0,1 0 16,-1-22-16,0 22 0,0-21 15,21 0-15,-20 0 0,-1 0 0,0-22 16,0 22-16,21-21 0,-20 21 16,-1 0-16,0-22 0,-21 22 0,21 0 15,0 0-15,-21 42 31,0 0-31,0 0 16,-21 0-16,0 22 0,21-22 16,0 0-16,-21 21 0,21-20 0,0-1 15,-21 0-15,21 0 0,0 0 0,0 0 16,0 1-16,0-1 0,0 0 16,21-21-16,0 0 31,0 0-31,-21-21 0,21 0 15,-21-1-15,0 1 0,0-21 16,0 21-16</inkml:trace>
  <inkml:trace contextRef="#ctx0" brushRef="#br1" timeOffset="157036.13">21505 10033 0,'0'0'0,"-42"0"0,-43 0 16,64 21-16,42-21 31,0 0-15,1 0-16,20 0 0,0 0 15,1 0-15,20-21 0,-21 21 0,22 0 16,-1-21-16,1 21 0,-22-21 0,22 21 15,-1-21-15,1-1 0,-1 22 16</inkml:trace>
  <inkml:trace contextRef="#ctx0" brushRef="#br1" timeOffset="157332.21">24193 9610 0,'0'0'0,"0"-21"16,-21 21-1,0 42-15,21 0 0,0 1 16,0-1-16,-21 0 0,21 1 16,-21-1-16,21 21 0,0-20 0,0-1 15,0 22-15,-21-22 0,21 0 16,0-21-16,0 22 0,0-1 0,0-21 15,0 0-15,0 22 0,0-22 16,0 0-16,-22-21 31,22-21-31,-21 0 0,0 21 16</inkml:trace>
  <inkml:trace contextRef="#ctx0" brushRef="#br1" timeOffset="158060.89">23855 10160 0,'0'0'0,"-85"-42"16,64 21-16,21-1 15,21 22 1,21 0-16,1 0 0,-1 0 16,0 0-16,22 0 0,-1 0 0,1 0 15,-1 0-15,1 0 0,-22-21 16,22 21-16,-1-21 0,-20 21 0,20-21 16,-21 0-16,1-22 15,-22 22-15,21-21 0,-21 21 0,22-22 16,-22 1-16,-21 0 0,0-1 0,0 22 15,0 0-15,0 0 0,0 0 16,0 0-16,-21 21 16,0 0-16,-1 21 0,1 0 15,0 21-15,0-21 0,0 22 0,0-1 16,21 0-16,-22 1 0,1-1 16,0 0-16,21 1 0,0-1 0,-21 0 15,21-20-15,-21 20 0,21-21 0,0 0 16,0 0-16,0 1 15,0-1-15,21-42 32,0-1-32,-21 1 15,21 0-15,0 0 0,1 0 0,-1-22 16,0 22-16,0 0 0,0 0 16,0 0-16,1 0 0,-1 21 15,-21 21 1,0 0-16,0 0 15,0 0-15,0 0 0,0 1 0,0-1 16,0 0-16,0 0 0,0 0 16,21 0-16,21 1 0,-21-22 15,22 21-15,-1 0 0,22-21 0,-43 0 16,21 0-16,0 0 0,1 0 16,-1 0-16,-21 0 0,22-21 0,-22 0 15,0-1-15,0 1 0,21 0 16,-20-21-16,-22 21 0,21-22 0,0 22 15,-21-21-15,0 21 0,0-1 0,0 1 16,-21 21 0,0 0-16,-1 0 0,1 21 0,0 1 15,21-1-15,-21 21 0,21-21 16,-21 0-16,21 1 0,0 20 0,0-21 16,0 0-16,0 0 0,21 1 15,0-1-15,0 0 0,22 0 16,-1 0-16,0-21 0,1 21 0,-1-21 15,0 0-15,22 0 0,-22 0 16,0 0-16,1 0 0,-22 0 0,21-21 16,-21 21-16,1-21 0</inkml:trace>
  <inkml:trace contextRef="#ctx0" brushRef="#br1" timeOffset="160079.89">4530 12425 0,'0'0'0,"-22"-21"0,-20-22 15,21 43-15,21-21 16,0 0-16,0 0 0,0 0 0,0 0 16,0-1-16,0 1 0,0 0 15,21 0-15,0 0 0,0 0 16,1 21-16,-1 0 0,0 0 0,0 0 16,0 0-16,22 21 0,-22 0 15,21 0-15,-21 0 0,0 22 0,1-1 16,-1 0-16,0 1 0,0-1 0,-21 0 15,0 1-15,0-1 0,0 0 16,0 1-16,0-22 0,0 21 0,0-21 16,-21 22-16,21-22 0,0 0 15,-21-21-15,0 0 16,21-21 0,0 0-16,0-1 0,0 1 15,0-21-15,0 21 0,0-22 16,0 22-16,21-21 0,0 0 0,0-1 15,0 22-15,0-21 0,1-1 16,-1 22-16,0 0 0,0 0 0,0 0 16,0 21-1,1 0-15,-22 21 0,0 0 16,0 0-16,0 0 0,0 1 16,0 20-16,0-21 0,0 21 0,0-20 15,0 20-15,0-21 0,0 0 16,0 22-16,0-22 0,0 0 15,21 0-15,0 0 0,0-21 16,0 0-16,0 21 0,1-21 0,-1 0 16,21 0-16,-21-21 0,22 21 15,-22-21-15,21 0 0,0 0 0,-20-22 16,20 22-16,0 0 0,-21-21 0,1-1 16,-1 22-16,-21-21 0,0 0 15,0-1-15,0 22 0,0-21 0,0 21 16,-21-1-16,-1 22 0,1 0 15,0 0-15,0 0 0,21 22 16,0-1-16,-21 0 0,21 21 16,0-21-16,0 22 0,0-1 15,0-21-15,0 22 0,0-22 16,21 0-16,0 21 0,0-21 0,0 1 16,1-22-16,-1 21 0,0 0 15,0-21-15,21 0 0,-20 0 0,-1 0 16,0 0-16,0-21 0,0 0 15,0 21-15,1-22 0,-1 1 0,0 0 16,0-21-16,0 21 0,22-1 16,-22-20-16,0 0 0,21 21 0,-21-1 15,22-20-15,-22 21 0,21 0 0,-21 21 16,1 0-16,20 0 16,-21 0-16,0 0 0,-21 21 0,0 0 15,0 0-15,0 43 16,0-43-16,0 21 0,0-21 0,-21 22 15,0-1-15,0-21 0,0 22 16,-1-22-16,1 21 0,0-21 0,0 0 16,0 1-16,21-1 0,0-42 31,21-1-31,0 1 16,0 0-16,0-21 0,1 21 15,20-22-15,-21 22 0,0-21 0,0-1 16,22 1-16,-22 0 15,0-1-15,-21 22 0,21-21 0,-21 21 16,0-22-16,0 22 0,0 42 31,-21 1-31,21-1 16,0 0-16,-21 21 0,21-21 0,-21 22 16,21-1-16,0-21 0,0 22 0,0-1 15,0-21-15,0 21 0,0-20 16,0 20-16,21-21 0,0 0 15,0 0-15,0-21 0,22 22 0,-22-22 16,21 0-16,-21 0 0,22 0 0,-1 0 16,0-22-16,-20 1 15,20 0-15,0 0 0,22-43 16,-22 43-16,-21-21 0,22 21 16,-22-22-16,0 1 0,0 0 0,-21-1 15,21-20-15,-21 21 0,21-1 16,-21 1-16,0 0 0,0-1 0,0 22 15,0 0-15,0 0 0,0 42 16,0 0 0,0 21-16,0-20 0,-21 20 0,0 0 15,21 1-15,-21-1 0,21 0 16,0 1-16,0-1 0,-21 0 0,21 1 16,0-22-16,0 21 15,0-21-15,0 22 0,0-22 0,0 0 16,0 0-16,0 0 0,21-21 15,-21 21-15,21-21 0,0 0 16,0 0-16,1-21 0,-1 21 16,-21-21-16,21 0 0,-21 0 15,0 0-15,0-1 0</inkml:trace>
  <inkml:trace contextRef="#ctx0" brushRef="#br1" timeOffset="160232.07">6900 12446 0,'0'0'0,"-21"0"0,0 0 0,42 0 31,0 0-15,0 0-16,1 0 0,20 0 15,-21 0-15,21 0 0,1-21 0,-1 21 16,0-21-16,1 21 0,20-21 16,1 21-16,-1-22 0</inkml:trace>
  <inkml:trace contextRef="#ctx0" brushRef="#br1" timeOffset="160651.82">8297 12319 0,'-21'0'0,"0"0"0,0 0 16,0 0-16,-1 0 0,1 21 15,-21-21-15,21 21 0,0 1 16,-1-1-16,1 0 0,-21 0 0,21 0 15,21 22-15,-21-22 0,21 0 16,-22 21-16,22-21 0,0 1 0,0-1 16,0 0-16,0 0 0,22 0 15,-1 0-15,0 1 0,21-22 16,-21 0-16,1 0 0,20 0 0,-21 0 16,0 0-16,22-22 0,-22 1 15,21 0-15,-21 0 0,0 0 0,1 0 16,-22-22-16,0 22 0,21-21 15,-21 21-15,0-22 0,0 1 0,0 0 16,-21 20-16,-1-20 0,22 21 16,-21 0-16,0 0 0,0-1 0,-21 22 15,20 0-15,1 0 0,0 0 0,-21 0 16,21 22-16,-1-1 0,1-21 16,0 21-16,0 0 0,21 0 0,0 0 15,0 1-15,0-1 16,0 0-16,21 0 0,0-21 0,0 0 15,1 0-15</inkml:trace>
  <inkml:trace contextRef="#ctx0" brushRef="#br1" timeOffset="161493.7">8742 11959 0,'0'0'0,"0"-21"0,0-21 16,0 21-16,0-1 15,0 44-15,0-1 16,0 0-16,0 0 0,0 21 16,-21 1-16,21-1 0,0 0 15,0 1-15,-22-1 0,22 0 16,-21 22-16,21-22 0,0-21 0,0 22 16,0-1-16,0-21 0,0 0 0,0 1 15,0-1-15,0 0 0,0 0 16,0-42-1,0 0 1,0 0-16,0-1 0,0 1 0,21 0 16,1-21-16,-1 21 0,0-22 15,0 22-15,0-21 0,22 21 16,-22-22-16,21 43 0,0-21 0,-20 0 16,20 21-16,-21 0 0,0 0 0,22 21 15,-22-21-15,0 21 0,0 0 16,-21 1-16,0-1 0,0 0 15,0 21-15,0-21 0,0 1 0,-21-1 16,0 0-16,0 0 0,-22 0 16,22 0-16,-21 1 0,-1-1 0,22-21 15,-21 21-15,21-21 0,-22 0 0,22 0 16,0 0-16,0 0 0,42 0 47,0 0-32,0 0-15,22 0 0,-22 0 0,21 0 16,1-21-16,-1 21 0,0-21 16,1 21-16,-1-22 0,0 1 0,-21 0 15,22 0-15,-1 0 0,-21 0 16,0-1-16,1 1 0,-1-21 0,0 21 16,-21 0-16,21-1 0,-21 1 0,0 0 15,0 0-15,0 42 31,0 0-15,0 22-16,0-22 0,0 0 0,-21 21 16,21 1-16,0-1 15,-21 0-15,21 1 0,-21-1 0,21 21 16,-22-20-16,22 20 0,0 1 0,0-22 16,0 22-16,0-22 0,0 21 15,0 86 1,0-107-16,0-21 0,-21 21 0,21 1 15,-21-22-15,21 21 0,-21-21 0,21 1 16,0-1-16,0 0 0,-21-21 16,21-21-1,0 0-15,0-22 16,0 22-16,21 0 16,-21-21-16,0 20 0,21-41 0,0 21 15</inkml:trace>
  <inkml:trace contextRef="#ctx0" brushRef="#br1" timeOffset="161635.63">9461 11917 0,'0'0'0,"-21"0"0,0 0 15,21-21-15,-21 21 16,21-21-16</inkml:trace>
  <inkml:trace contextRef="#ctx0" brushRef="#br1" timeOffset="161737.56">9800 12129 0,'64'21'0</inkml:trace>
  <inkml:trace contextRef="#ctx0" brushRef="#br1" timeOffset="162628.93">10075 12277 0,'0'0'16,"21"0"-16,-21-21 16,22-1-16,-1 1 15,0 21-15,-21-21 0,21-21 16,-21 21-16,21-1 0,0 1 0,-21 0 16,0-21-16,22 21 0,-22-1 15,0 1-15,-22 21 16,22 21-16,-21 1 15,0-1-15,0 0 0,0 21 16,0-21-16,-1 22 0,22-22 0,-21 21 16,21-21-16,0 22 0,0-22 15,0 0-15,0 0 0,21 0 0,1 1 16,-1-1-16,0-21 0,0 21 16,0-21-16,22 0 0,-22 0 15,0 0-15,0 0 0,0 0 0,0 0 16,22-21-16,-43 0 0,21-1 15,0 22-15,0-42 0,0 21 0,1 0 16,-22-22-16,21 22 0,0-21 16,-21 21-16,21-22 0,0 22 0,-21 0 15,0 0-15,21 21 0,1 0 16,-1 0 0,-21 21-16,0 0 15,0 0 1,0 1-16,21-22 15,-21-22 17,0 1-32,0 0 15,0 0-15,0 0 16,0 0-16,0-1 0,0 1 0,0 0 16,-21 21-1,0 0 1,-1 0-16,22 21 0,-21 0 15,0 1-15,21-1 0,0 21 0,-21-21 16,0 22-16,21-22 0,0 21 16,0-21-16,0 22 0,0-22 15,0 21-15,0-21 0,0 0 0,0 22 16,21-22-16,0 0 0,0-21 16,0 21-16,22-21 0,-1 0 0,0 0 15,1 0-15,-1 0 0,0 0 16,1-21-16,-1 0 0,-21 0 0,22 0 15,-22-1-15,21-20 0,-21 0 0,0-22 16,1 22-16,-1-22 0,0 1 16,0-1-16,0 1 0,0 21 0,1-22 15,-22 22-15,21 21 0,-21-22 16,0 22-16,0 0 0,-43 42 31,43 0-31,-21 22 0,0-22 16,0 21-16,0 0 0,0 1 0,-1-1 15,22 0-15,0 1 0,0-1 16,0 0-16,0 1 0,0-1 0,0-21 16,0 22-16,0-22 0,0 0 15,22 0-15,-22 0 0,21-21 0,0 0 16,0 0-16,0 0 0,0 0 16,1 0-16,-1-21 0,0 0 15,-21 0-15,0-22 0</inkml:trace>
  <inkml:trace contextRef="#ctx0" brushRef="#br1" timeOffset="162788.85">11134 12044 0,'0'0'0,"-22"0"0,1 0 0,0 0 15,42 0 1,0 0 0,22 0-16,-22 0 0,21 0 15,-21 0-15,1 0 0,20-21 0,-21 21 16,0-21-16,0 21 0,1-22 15,-1 1-15,-21 0 0,0 0 16,0 0-16</inkml:trace>
  <inkml:trace contextRef="#ctx0" brushRef="#br1" timeOffset="163271.82">12509 11896 0,'0'0'0,"0"21"46,0 21-46,0-21 0,0 1 16,0 20-16,0-21 0,-21 21 16,0-20-16,21 20 0,0-21 0,-21 0 15,21 22-15,-21-22 0,21 0 0,0 0 16,0 0-16,21-21 31,0 0-31,0 0 0,0-21 16,1 21-16,20-42 0,-21 21 0,21-1 15</inkml:trace>
  <inkml:trace contextRef="#ctx0" brushRef="#br1" timeOffset="163595.92">12996 11896 0,'0'0'0,"21"-21"0,-21-1 0,0 1 16,-21 21 0,0 0-16,0 0 15,-21 0-15,20 0 0,1 0 0,-21 21 16,21 1-16,0-1 0,-1 0 15,1-21-15,21 21 0,0 0 0,0 0 16,0 1-16,0-1 16,21-21-16,1 0 0,20 21 0,-21-21 15,0 0-15,22 21 0,-22-21 16,0 21-16,21-21 0,-21 21 0,1 1 16,-22-1-16,0 0 15,0 0-15,0 0 16,0 0-16,-22-21 0,1 22 0,0-22 15,0 21-15,-21-21 0,20 0 16,1 0-16,0 0 0,-21 0 0,21 0 16,-1 0-16,22-21 15,0-1 1,-21 1-16,21 0 0,-21 0 0</inkml:trace>
  <inkml:trace contextRef="#ctx0" brushRef="#br1" timeOffset="163699.85">12488 11684 0,'0'0'0,"-42"0"16,21-21-1</inkml:trace>
  <inkml:trace contextRef="#ctx0" brushRef="#br1" timeOffset="163764.82">12404 11663 0,'0'0'16,"42"0"-1,-21 0-15,0 0 0,0 0 16,1 0-16</inkml:trace>
  <inkml:trace contextRef="#ctx0" brushRef="#br1" timeOffset="164228.12">14139 11663 0,'0'0'0,"0"-21"0,0 0 0,-21-1 16,21 1-16,-21 21 15,21 21 1,0 1-16,0 20 0,0 0 16,0 1-16,0 20 0,-21 1 0,21-1 15,0 22-15,-21-1 0,21 1 0,-22 0 16,22-1-16,0 22 0,-21-21 16,21 21-16,-21 0 0,21-1 0,0-20 15,0 21-15,-21-21 0,0-1 16,0 1-16,21 0 0,0-22 15,-22 22-15,1-43 0,21 22 0,-21-22 16,21 0-16,0-21 0,0 1 16,0-1-16,0-42 15,0-1-15,0 1 0,0 0 0,0-21 16,0-22-16,0 22 0,0-22 16,0 1-16</inkml:trace>
  <inkml:trace contextRef="#ctx0" brushRef="#br1" timeOffset="164511.96">13864 12510 0,'0'-85'0,"0"170"0,-21-255 0,21 86 16,-21 20-16,21-21 16,0 22-16,0-1 0,0 22 0,0-21 15,21 20-15,0 1 0,21 0 16,1-1-16,20 22 0,1 0 0,-1-21 16,22 42-16,-22 0 0,22 0 0,-21 0 15,-1 21-15,1 0 0,-22 0 16,-21 21-16,0-20 0,-21 20 0,0 21 15,0-20-15,-21-1 0,-21 0 16,-1 1-16,1-1 0,0 0 0,-1 1 16,1-1-16,0-21 0,-1 0 15,1 1-15,21-22 0,0 21 0,0-21 16,-1 0-16,22-21 16,22-1-1,-1 1-15,21 0 0,-21 0 16,0-21-16,22 20 0</inkml:trace>
  <inkml:trace contextRef="#ctx0" brushRef="#br1" timeOffset="164883.75">14584 11896 0,'0'0'0,"0"-21"16,0-1-16,21 1 0,-21 0 0,0 0 16,0 0-16,0 0 0,21 21 15,0-22-15,0 1 0,1 21 0,-1 0 16,0-21-16,0 21 0,21 0 15,1 0-15,-1 0 0,0 0 16,-20 21-16,20 0 0,0 1 16,-21-1-16,1 0 0,-22 0 0,0 0 15,0 22-15,0-22 0,0 0 0,0 21 16,0-21-16,0 1 0,-22-1 16,1 0-16,0-21 31,21-21-31,0 0 0,0-22 15,0 22-15,0 0 0,0-21 16,0 20-16,0-20 0,21 0 0,-21 21 16,21-22-16,1 22 0,-22-21 15,21 21-15,0-1 0,0 22 16,0-21-16,0 21 0,1 0 0,-1 0 16,0 0-16,0 0 0,0 0 15,0 21-15,1-21 0,-22 22 0,21-1 16,0-21-16</inkml:trace>
  <inkml:trace contextRef="#ctx0" brushRef="#br1" timeOffset="166419.79">15452 11832 0,'0'0'0,"21"21"15,0-21 17,0 0-32,0 0 0,0 0 0,1-21 15,-1 0-15,0 21 0,0-21 16,0 0-16,0 21 0,1-21 15,-1-1-15,0 1 0,-21 0 16,0 0-16,0 0 16,-21 21-16,0 0 15,-1 0-15,-20 0 0,21 21 16,0 0-16,0 0 0,-1 0 16,1 1-16,0-1 0,21 0 0,0 0 15,0 0-15,0 22 0,0-22 16,0 0-16,0 0 0,0 0 15,0 0-15,21-21 0,0 22 0,1-22 16,-1 0-16,0 0 0,0 0 16,21 0-16,-20 0 0,-1-22 0,21 22 15,0-21-15,1 0 0,-1 0 0,0 0 16,1-22-16,-1 22 0,0-21 16,1 21-16,-22 0 0,21-22 0,-21 22 15,1 0-15,-22 0 0,0 0 16,-22 21-1,1 0-15,0 0 0,0 21 16,0 0-16,21 0 16,-21 0-16,21 0 0,0 1 0,0-1 15,0 0-15,0 21 0,0-21 16,21 1-16,0-1 0,-21 0 0,21 0 16,0 0-16,-21 0 0,0 1 0,21-22 15,-21 21-15,22-21 0,-44 0 47,1-21-47,0-1 0,0 22 0,21-21 16,-21 0-16,0 21 0,21-21 15,-22 21-15,22 21 32,0 0-32,0 0 15,0 1-15,22-22 0,-22 21 16,21 0-16,0-21 0,0 21 15,21-21-15,-20 0 0,20 0 0,0 0 16,1 0-16,-1 0 0,0 0 0,1 0 16,20-21-16,-21 21 0,1-21 15,-1 0-15,0-1 0,1 1 0,-22 0 16,21-21-16,-21 21 0,1-1 16,-1-20-16,-21 21 0,0-21 0,21 20 15,-21 1-15,0 0 0,0 0 0,0 0 16,0 0-16,-21 21 15,0 21 1,-1 0-16,22 0 16,-21 0-16,21 0 0,0 22 0,0-22 15,0 0-15,0 0 0,0 22 0,0-22 16,0 0-16,0 0 0,21 0 16,1-21-16,-1 21 0,0-21 0,0 0 15,0 0-15,22 0 0,-22 0 16,21 0-16,-21-21 0,22 21 0,-22-21 15,0 0-15,0 0 0,0 21 16,0-21-16,1-1 0,-1-20 0,-21 21 16,0 0-16,0 0 0,0-1 15,21 1-15,-21 0 16,-21 42 0,21 0-16,-21 1 0,21-1 15,-22 0-15,1 0 0,21 0 16,0 0-16,-21 22 0,0-22 0,21 0 15,0 0-15,-21 0 16,21 1-16,-21-22 16,21-22-1,0 1 1,0 0-16,0 0 0,21 0 16,0 0-16,0-1 15,0 1-15,0-21 0,22 21 0,-22 0 16,0-22-16,0 22 0,22 0 0,-22 0 15,0 21-15,0 0 0,0 0 16,-21 21 0,0 0-16,0 21 15,0-20-15,0-1 0,-21 0 0,21 0 16,0 21-16,0-20 0,0-1 0,0 0 16,0 0-16,21 0 0,0 0 15,1 1-15,-1-22 0,0 21 0,0-21 16,21 0-16,-20 0 0,-1 0 15,0 0-15,0 0 0,0-21 16,0-1-16,1 1 0,-1 0 0,-21 0 16,21 0-16,0-22 0,-21 22 15,21-21-15,-21 0 0,21-1 0,1 1 16,-22 0-16,21-1 0,0-20 16,-21 20-16,21 1 0,-21 0 0,21-1 15,-21 22-15,0 0 0,0 0 16,0 42-1,0 0-15,-21 22 0,0-22 0,0 21 16,0 0-16,-1 1 0,1-1 16,0 0-16,21 1 0,0-1 0,-21 0 15,21 1-15,0-1 0,0 0 16,0-20-16,0 20 0,0-21 16,0 0-16,0 0 0,21 1 0,-21-1 15,21-21-15,0 0 16,1 0-16,-1-21 15,0-1-15,-21 1 16,21 0-16,-21 0 0</inkml:trace>
  <inkml:trace contextRef="#ctx0" brushRef="#br1" timeOffset="166588.14">17780 11663 0,'0'0'0,"21"0"31,0 0-31,0 0 16,22 0-16,-22 0 0,21 0 16,-21 0-16,22 0 0,-1-21 15,0 21-15,1 0 0,-1 0 0,0 0 16,1 0-16</inkml:trace>
  <inkml:trace contextRef="#ctx0" brushRef="#br1" timeOffset="166852.99">19050 11621 0,'-21'21'32,"21"0"-32,0 0 0,-21 0 15,21 0-15,-22 1 0,22-1 0,0 0 16,0 0-16,-21 0 15,21 0-15,0 1 0,-21-1 0,21 0 16,0 0 0,0-42 15,0 0-15</inkml:trace>
  <inkml:trace contextRef="#ctx0" brushRef="#br1" timeOffset="166999.9">18965 11494 0,'0'0'0,"0"-22"0,0 1 0,-21 21 16,0-21-16,0 21 15,21 21 17,0 0-17,21-21-15,0 22 0</inkml:trace>
  <inkml:trace contextRef="#ctx0" brushRef="#br1" timeOffset="167436.17">19537 11578 0,'-21'0'15,"-1"0"-15,22 21 0,-21 1 0,21-1 16,-21-21-16,21 21 0,0 0 15,-21 0-15,21 22 0,-21-22 16,21 0-16,0 0 0,0 0 0,-21 0 16,21 1-16,-22-1 0,22 0 15,0 0-15,0 0 0,-21-21 16,0 0 0,21-21-16,0 0 15,0 0-15,0-22 0,0 22 16,0 0-16,0-21 0,21 21 15,0-22-15,1 1 0,20 0 16,-21-1-16,21 1 0,1 21 16,-1-22-16,0 22 0,1 0 0,-22 21 15,21 0-15,1 0 0,-1 0 0,-21 21 16,0 0-16,0 1 0,1-1 16,-22 0-16,0 21 0,0-21 0,0 22 15,0-1-15,0-21 0,-22 22 16,22-22-16,-21 0 0,0 21 0,0-21 15,0 1-15,0-1 0,21 0 16,-22-21-16,1 0 16</inkml:trace>
  <inkml:trace contextRef="#ctx0" brushRef="#br1" timeOffset="167904">21336 11324 0,'0'0'15,"0"-42"-15,0 21 0,0 0 0,0 42 31,0 0-31,0 21 0,0 1 16,0-1-16,0 0 0,-21 22 16,21-22-16,0 0 0,0 1 15,-21-1-15,21 0 0,0 1 0,0-1 16,-22-21-16,22 22 0,0-22 16,0 21-16,0-21 0,0 0 0,0 1 15,-21-22-15,0 21 0,0-21 16,0 0-16,0 0 0,-1 0 15,1 0-15,-21-21 0</inkml:trace>
  <inkml:trace contextRef="#ctx0" brushRef="#br1" timeOffset="168743.21">20849 11832 0,'0'0'0,"0"-21"0,0 0 32,21 21-32,0 0 0,1 0 15,-1 0-15,0 0 0,21 0 16,-21-21-16,22 21 0,20 0 0,-20-21 15,20-1-15,1 22 0,-1-21 0,1 0 16,-1 0-16,1 0 0,-1 0 16,-21-1-16,1 1 0,-1-21 0,0 21 15,-20-22-15,-1 22 0,0-21 16,-21 0-16,0-1 0,0 1 0,0 0 16,0 20-16,0 1 0,0 0 15,-21 0-15,0 21 0,-1 0 16,22 21-16,-21 0 0,0 22 15,21-1-15,-21 0 0,21 1 16,0-1-16,-21 21 0,21-20 0,-21-1 16,21 22-16,-22-22 0,22 0 15,0 1-15,-21-1 0,21-21 0,-21 21 16,21 1-16,-21-22 0,21 0 0,0 0 16,0 0-16,0-42 46,21 0-46,0-21 0,0 21 0,1-1 16,-1-20-16,21 21 0,-21-21 16,0-1-16,22 1 0,-22 21 15,0 0-15,21-22 0,-20 22 0,-1 21 16,0 0 0,-21 21-16,0 0 15,0 1-15,0-1 0,0 0 16,0 21-16,0-21 0,0 1 0,0-1 15,0 21-15,0-21 0,0 0 0,0 1 16,21-1-16,0 0 0,0-21 16,1 21-16,-1-21 0,0 21 0,0-21 15,0 0-15,22 0 0,-1 0 16,-21-21-16,21 0 0,1 0 0,-1 21 16,0-21-16,22-22 0,-22 22 15,1 0-15,-1-21 0,0-1 16,1 1-16,-22 0 0,0-1 0,0 1 15,0 21-15,-21-22 0,0 1 16,0 21-16,-21 0 0,0 21 16,0 0-16,0 21 0,-22 0 0,1 0 15,21 0-15,-22 22 0,22-22 16,-21 21-16,21 1 0,21-22 0,0 21 16,0-21-16,0 22 0,0-22 15,0 0-15,21 0 0,0 0 16,21 0-16,-20 1 0,20-22 0,0 0 0,1 0 15,-1 0-15,0 0 16,1 0-16,-1 0 0,0 0 0,1-22 16,-1 1-16,0 21 0,-21-21 15,22 0-15,-22 0 0,0 0 0,0-1 16,0 22-16,-21-21 0,0 0 0,22 21 16,-22-21-16</inkml:trace>
  <inkml:trace contextRef="#ctx0" brushRef="#br1" timeOffset="170231.33">889 14118 0,'21'-42'0,"-21"21"16,0 0-16,0-1 0,0 1 0,0 0 15,0-21-15,0 21 0,-21-1 16,0 1-16,0 0 0,-1 0 16,1 21-16,-21 0 0,21 0 0,0 0 15,-22 0-15,22 21 0,-21 0 16,21 0-16,-22 22 0,22-1 16,-21 0-16,21 1 0,-1 20 0,1-20 15,0 20-15,21 1 16,0-22-16,0 21 0,0-20 0,0-1 15,21 0-15,22 1 0,-22-22 16,21 0-16,0 0 0,1 0 16,-1-21-16,0 0 0,1 0 0,-1 0 15,0-21-15,1 0 0,-1 0 16,0 0-16,1 0 0,-1-22 16,0 1-16,1 21 0</inkml:trace>
  <inkml:trace contextRef="#ctx0" brushRef="#br1" timeOffset="170612.45">1312 14097 0,'0'0'0,"0"-21"0,0 0 16,-21 21 0,21 21-1,-21 0-15,0 0 0,21 22 16,-21-22-16,21 21 0,0 0 0,-22 1 16,22-1-16,0 0 0,0 1 15,0-1-15,0-21 0,0 22 16,22-22-16,-22 0 0,21 0 0,21-21 15,-21 0-15,22 0 0,-22 0 16,21 0-16,0 0 0,1-21 16,-1 0-16,-21-22 0,22 22 0,-1-21 15,-21 21-15,0-22 0,0 1 16,-21 0-16,0-1 0,0 22 16,0-21-16,-21 0 0,0-1 15,-21 22-15,21 0 0,-22 0 0,22 0 16,-21 21-16,-1 0 0,22 0 15,-21 0-15,21 0 0,-22 21 16,22 0-16,0 0 0,0 0 0,0 0 16,21 22-16,0-22 0,0 0 15,0 21-15,0-20 0,21-1 16,0-21-16,21 21 0,-20-21 0,20 0 16,-21 0-16,21 0 0</inkml:trace>
  <inkml:trace contextRef="#ctx0" brushRef="#br1" timeOffset="170904.38">2032 13822 0,'0'-42'15,"0"84"-15,0-106 0,0 22 0,0 21 16,-21 21 0,21 21-16,-21 0 15,21 22-15,-22-1 0,22 0 16,-21 1-16,21 20 0,0-21 0,-21 22 15,21-1-15,-21-20 0,21 20 16,-21 1-16,21-1 0,0-20 16,0 20-16,0-21 0,0 1 15,0-22-15,0 21 0,0-21 0,0 1 16,21-22 0,0 0-16,0 0 0,0 0 0,1-22 15,-22-20-15,21 21 0,21-21 16,-21-22-16,0 22 0,1-22 0,-1 22 15,0-22-15</inkml:trace>
  <inkml:trace contextRef="#ctx0" brushRef="#br1" timeOffset="171131.25">2307 13758 0,'0'-42'0,"0"84"0,0-126 0,0 63 0,0-22 16,0 64 0,0 22-1,0-22-15,0 21 0,0 22 0,0-22 16,0 22-16,-21-1 0,0 1 15,21-22-15,-21 21 0,-1 1 0,22-1 16,0 1-16,-21-22 0,21 22 16,0-22-16,0-21 0,0 22 15,0-22-15,0 0 0,0 0 0,21-21 16,1 0-16,-1 0 0,0 0 16,0-21-16,0 0 0,0 0 0,22-1 15,-22-20-15,0 21 0,0-21 16</inkml:trace>
  <inkml:trace contextRef="#ctx0" brushRef="#br1" timeOffset="171496.05">2561 14182 0,'-21'0'15,"21"21"-15,-21 0 0,0-21 0,21 21 16,0 0-16,0 1 0,0-1 16,0 0-16,0 0 15,21-21-15,0 0 16,0 0-16,0 0 0,0 0 0,22 0 15,-22-21-15,0 0 0,21 21 16,-20-21-16,-1-1 0,0 1 0,0 0 16,0 0-16,-21 0 15,0 0-15,0-1 0,0 1 16,-21 21 0,0 0-16,0 0 0,-22 0 0,22 21 15,0 1-15,0-1 0,0 0 16,0 0-16,-1 21 0,1-20 0,0 20 15,21-21-15,0 21 0,0-20 16,0 20-16,0-21 0,0 0 0,0 0 16,21 1-16,0-1 0,1 0 15,-1-21-15,0 0 0,0 0 0,21 0 16,-20 0-16,20 0 0,0 0 16,-21-21-16,22 0 0,-1-1 15,0 1-15</inkml:trace>
  <inkml:trace contextRef="#ctx0" brushRef="#br1" timeOffset="172972.91">3323 14139 0,'0'0'0,"21"-21"0,-21 0 0,-21 21 15,0 0 1,0 0-16,0 0 0,-1 21 16,1 0-16,0 1 0,21-1 0,-21 0 15,0 21-15,0-21 0,21 22 16,0-22-16,0 21 0,0-21 0,0 22 15,0-22-15,0 0 16,0 0-16,0 0 0,21 1 0,21-22 16,-21 0-16,0 0 15,85 0 1,-63-22-16,-1 1 0,0 0 0,-21 0 16,22-21-16,-22-1 0,21 22 0,-21-21 15,1-1-15,-1 1 0,0 0 16,0-22-16,-21 22 0,0-22 0,0 22 15,0 0-15,0-22 0,0 22 16,0 0-16,0 20 0,0 1 16,0 0-16,0 42 15,-21-21-15,0 43 16,0-22-16,21 21 0,0 0 0,0 1 16,-22-1-16,22 0 0,-21 22 15,21-22-15,-21 1 0,21-1 0,0 21 16,0-20-16,0-1 0,0 0 15,0-20-15,0 20 0,0-21 0,21 0 16,0 0-16,1-21 0,-1 0 16,21 0-16,-21 0 0,22 0 0,-22 0 15,21-21-15,0 0 0,-20 0 16,20-21-16,-21 20 0,0-20 16,22 21-16,-22-21 0,0-1 15,0 22-15,0-21 0,-21 21 0,0-1 16,21 1-16,-21 0 0,0 0 15,22 21-15,-22 21 16,0 0 0,-22 0-16,22 1 0,-21-1 15,21 0-15,0 0 0,0 21 0,0-20 16,0-1-16,0 0 0,0 0 16,0 0-16,0 0 0,0 1 15,21-22-15,1 0 16,-1 0-16,0 0 0,21 0 0,-21-22 15,1 1-15,-1 0 16,0 0-16,21 0 0,-21 0 0,1-1 16,-1 1-16,0-21 0,-21 21 15,21 0-15,0-1 0,-21 1 0,0 0 16,0 42 15,0 0-31,-21 1 0,0-1 16,21 0-16,-21 0 15,21 0-15,0 0 0,0 1 0,0-1 16,0 0-16,0 0 16,0 0-16,21-21 15,0 0-15,0 0 0,0 0 0,1 0 16,-1 0-16,0 0 0,0-21 16,0 0-16,0 0 0,-21 0 0,0-1 15,0 1-15,0 0 0,0 0 16,0 0-16,0 0 0,0-1 15,0 1-15,-21 21 16,0 0-16,0 0 0,0 0 16,0 0-1,21 21 1,21-21 0,0 0-16,0 0 15,0 0-15,0 0 0,1 0 0,-1 0 16,0 0-16,0 0 0,0-21 15,0 21-15,1 0 0,-1 0 0,0 0 16,0 0-16,0 0 16,0 0-16,1 0 0,-1 0 15,-21 21-15,0 1 16,0-1-16,0 0 16,0 0-16,0 0 0,0 0 15,-21-21-15,21 22 0,-22-1 16,1 0-16,21 0 15,0-42 32,0 0-47,0 0 16,21-1-16,1 1 0,-1 0 0,-21-21 16,21 21-16,0-22 0,0 22 15,0-21-15,1 21 0,-1-22 0,0 22 16,21 0-16,-21 0 0,1 0 15,-1 21-15,0 0 0,0 0 0,0 0 16,0 0-16,1 21 16,-1 0-16,-21 21 15,0-21-15,0 1 0,0-1 0,0 0 16,0 21-16,0-21 0,0 1 16,0 20-16,0-21 0,-21 0 0,21 0 15,-22 1-15,22-1 0,0 0 16,0 0-16,0 0 15,0-42 17,0 0-32,0 0 15,0 0-15,0-1 0,0 1 16,0-42-16,0 20 0</inkml:trace>
  <inkml:trace contextRef="#ctx0" brushRef="#br1" timeOffset="173151.2">5101 13695 0,'0'0'0,"-21"-21"0,0 21 16,0 0-1</inkml:trace>
  <inkml:trace contextRef="#ctx0" brushRef="#br1" timeOffset="173363.76">4064 13970 0,'0'0'0,"-21"21"0,0-21 16,-1 0-16,44 0 31,-1 0-15,21 0-16,-21 0 0,0-21 15,22 21-15,-22 0 0,21-21 0,1 0 16,-22 21-16,21 0 0,-21-21 16,0 21-16,1 0 0,-22-22 0</inkml:trace>
  <inkml:trace contextRef="#ctx0" brushRef="#br1" timeOffset="174303.22">6794 14139 0,'0'0'0,"0"-21"16,0 0-16,0 0 0,0 0 16,0 0-16,0-22 0,0 22 15,0 0-15,0-21 0,0 20 0,0 1 16,-21 0-16,21-21 0,-21 42 16,21-21-16,0-1 0,-21 22 0,0 0 15,0 0-15,-1 0 16,1 0-16,21 22 0,-21-1 0,0 0 15,0 0-15,0 21 0,21-20 0,-22 20 16,1 0-16,21-21 16,0 22-16,0-1 0,0-21 0,0 22 15,0-22-15,0 21 0,0-21 16,0 0-16,21 1 0,22-1 0,-22-21 16,0 0-16,21 0 0,-20 0 15,20 0-15,0 0 0,1 0 0,-22-21 16,21 21-16,-21-22 0,22 1 0,-22 0 15,0-21-15,0 21 0,0-1 16,-21 1-16,0-21 0,0 21 0,0-22 16,0 22-16,-21-21 0,0 0 15,0 20-15,0-20 0,-22 21 0,22 0 16,0 0-16,-21 21 16,20 0-16,1 0 0,-21 0 0,21 21 15,0-21-15,-1 42 0,1-21 0,0 0 16,0 22-16,21-22 0,0 21 15,0-21-15,0 1 0,0 20 0,0-21 16,21 0-16,0-21 0,0 21 16,1 1-16,20-22 0,-21 0 0,21 0 15,1 0-15,-22 0 0,21-22 16,1 1-16,-1 21 0,0-21 0,-21 0 16,22 0-16,-22 0 0,21-1 0,-21 1 15,1 0-15,-1 0 0,0 0 16,-21 0-16,0-1 0,21 22 15,0 0 1,-21 22 0,0-1-16,0 0 0,0 0 15,0 0-15,0 0 0,0 1 16,0-1-16,0 0 0,0 0 16,0 0-16,0 0 15,0 1-15,21-1 31,1-21-31,-1 0 16,0-21-16,0 21 0,0-22 0,0 22 16</inkml:trace>
  <inkml:trace contextRef="#ctx0" brushRef="#br1" timeOffset="175530">8488 13822 0,'0'-64'15,"0"43"1,0 0-16,0 42 31,0 0-15,0 1-16,0 20 0,0-21 0,0 0 15,-21 22-15,21-22 0,0 0 16,-22 0-16,22 21 0,0-20 0,0-1 16,0 0-16,0 0 0,0 0 15,-21-21-15,21 21 0,0-42 47,0 0-47,21 0 0,-21 0 0,22-22 16,-22 1-16,21 21 15,0-21-15,0-1 0,0 1 0,0 0 16,1 20-16,-1-20 0,0 21 0,0 0 16,0 21-16,0 0 0,1 0 15,-1 0-15,-21 21 16,0 0-16,0 0 0,0 22 16,0-22-16,0 0 0,0 21 0,0-21 15,0 22-15,0-22 0,21 21 16,0 1-16,0-22 0,-21 0 15,21 0-15,22 0 16,-22 0-16,0-21 0,0 0 0,22 0 16,-22 0-16,0 0 0,21 0 15,-21 0-15,1-21 0,20 21 16,-21-21-16,0 0 0,0 0 0,22 0 16,-22-22-16,0 22 0,-21 0 0,21-21 15,-21 20-15,21 1 0,-21 0 16,0 0-16,0 0 0,0 0 0,0 42 31,0 0-31,-21 0 16,21 0-16,-21 0 0,21 1 15,0 20-15,0-21 0,0 0 0,0 0 16,0 1-16,0-1 0,0 0 16,21 0-16,0 0 15,1-21-15,-1 0 0,0 0 0,0 0 16,0 0-16,0 0 0,1 0 0,20-21 15,-21 21-15,0-21 0,0 0 16,1 0-16,-1-1 0,0 1 0,-21 0 16,0-21-16,21 21 0,-21-22 15,0 1-15,0 0 0,0-1 0,0 1 16,-21 21-16,0-22 0,0 22 16,-1 0-16,1 0 0,0 21 0,0 0 15,0 0-15,-22 21 0,22 0 16,0 0-16,0 1 0,0 20 15,0-21-15,21 21 0,0 1 0,0-22 16,0 21-16,0-21 0,0 22 16,0-22-16,0 0 0,21 0 0,-21 0 15,42 1-15,-21-1 0,0-21 16,1 0-16,20 0 0,-21 0 0,21 0 16,-20 0-16,20 0 0,0-21 0,1 21 15,-22-22-15,21 1 0,-21 0 16,22-21-16,-1 21 0,-21-22 0,0 22 15,0-21-15,1-22 0,-1 22 16,0 0-16,0-22 0,0 22 16,-21-1-16,0 1 0,21 21 0,-21 0 15,0 0-15,0-1 0,0 1 16,-21 21-16,0 21 16,0 1-16,0 20 15,0-21-15,21 21 0,-22 1 0,22-1 16,-21-21-16,21 43 0,0-22 0,-21 0 15,21-20-15,0 20 0,0 0 16,0 1-16,0-22 0,0 0 0,0 0 16,0 0-16,0 0 0,0 1 15,21-22-15,0 21 0,1-21 16,-1 0-16,0 0 16,0-21-16,0 21 0,-21-22 15,21 1-15,1 21 0,-1-21 0,-21-21 16,0 21-16,21-1 0,-21-20 15,0 21-15</inkml:trace>
  <inkml:trace contextRef="#ctx0" brushRef="#br1" timeOffset="175759.86">9864 13568 0,'0'0'0,"-22"0"15,22-21-15,22 21 16,-1 0-16,0 0 0,0-21 0,21-1 15,-20 22-15,62 0 16,-41-21-16,-22 21 0,21 0 16,0 0-16,-20 0 0,20 0 0,-21-21 15,0 21-15,0 0 16,-42 0 0,21-21 15</inkml:trace>
  <inkml:trace contextRef="#ctx0" brushRef="#br1" timeOffset="177096.68">12763 13250 0,'43'-42'16,"-43"21"-16,0-21 15,0 20-15,21-20 0,-21 21 0,0 0 16,0 0-16,0-1 0,0 1 16,-21 21-1,21 21 1,0 1-16,0 20 0,0 0 0,-21 1 16,21-1-16,0 0 0,0 22 15,-22-22-15,22 22 0,0-22 0,0 21 16,0-20-16,0-1 0,0 22 0,0-22 15,0-21-15,0 21 0,0-20 16,0-1-16,0 0 0,0 0 0,0 0 16,-21-21-1,0 0 1,0-21-16,0 0 16,0 0-16,-1 0 0,1-1 0,0 1 15,21-21-15,-21 21 0,0 0 0,0-1 16,21 1-16,0 0 0,-22 21 15,1 0-15,0 0 16,21 21-16,0 0 16,0 1-16,0-1 0,0 0 0,0 0 15,21 0-15,0 0 0,1 1 16,-1-1-16,0 0 0,0-21 0,21 0 16,1 0-16,-1 0 0,0 0 15,22 0-15,-22 0 0,22-21 0,-1 0 16,-20-1-16,20 1 0,-21 0 15,22-21-15,-22-1 0,1 22 16,-22-21-16,0 0 0,0 20 0,0-20 16,0 0-16,-21-1 0,0 22 15,0-21-15,0 0 0,0 20 0,0 1 16,0 0-16,0 0 0,0 0 0,-21 42 31,0 0-31,21 21 0,-21-20 16,21 20-16,-21 0 0,0 22 15,-1-22-15,1 22 0,0 20 16,0-20-16,0-1 0,-22 22 0,22-22 16,0 1-16,0 21 0,0-22 0,21 22 15,0-1-15,-21-20 0,21 21 16,0-22-16,0 1 0,0-1 16,21 1-16,0-22 0,0 0 0,0 1 15,22-22-15,-22 0 0,21 0 0,-21-21 16,22 0-16,-1 0 0,-21 0 15,21-21-15,1 0 0,-1 0 0,0-1 16,-20-20-16,20 0 0,-21-1 16,0 1-16,0 0 0,-21-1 15,0-20-15,0 21 0,0-1 0,0 1 16,-21-22-16,-21 22 0,0 0 16,-1 21-16,1-22 0,0 22 0,-22-21 15,22 21-15,-22 21 0,22-22 16,0 22-16,-1 0 0,22 0 15,0 0-15,0 0 0,42-21 16,0 21 0,0 0-16,22 0 0,-1 0 0,21-21 15,-20 21-15,20-21 0,1 0 16,-22 21-16,22-21 0,-1-1 0</inkml:trace>
  <inkml:trace contextRef="#ctx0" brushRef="#br1" timeOffset="177342.25">14795 13356 0,'0'0'0,"-21"0"16,0 0-16,0 0 0,0 21 16,21 1-16,0-1 0,-21 0 15,21 0-15,-22 0 0,22 0 0,0 22 16,0-22-16,0 21 0,-21-21 0,21 1 15,0 20-15,0-21 0,0 0 16,0 0-16,0 1 0,21-22 31,-21-22-31,22 1 16,-1 0-16,-21 0 0</inkml:trace>
  <inkml:trace contextRef="#ctx0" brushRef="#br1" timeOffset="177676.06">14795 13145 0,'-21'-22'16,"42"44"-16,-63-44 0,21 22 0,0 0 16,0 0-16,-1 22 0,1-22 15,21 21-15,0 0 0,0 0 0,0 0 16,0 0-16,0 1 16,21-1-16,1-21 0,-1 0 15,0 0-15,0 0 0,0 0 0,0 0 16,1 0-16,-1 0 0,0-21 15,0-1-15,0 22 0,0-21 0,-21 0 16,0 0-16,0 0 0,0-22 16,0 22-16,-21 0 0,0-21 0,0 21 15,0-1-15,0 22 0,-1-21 16,1 21-16,0 0 0,0 0 0,0 21 16,0 1-16,-1-1 0,22 0 15,0 0-15,0 0 0,0 22 0,0-22 16,0 0-16,0 21 0,0-21 15,22 1-15,-1-1 0,0 0 0,0-21 16,0 0-16,22 21 0,-1-21 16</inkml:trace>
  <inkml:trace contextRef="#ctx0" brushRef="#br1" timeOffset="177920.03">15346 13123 0,'0'0'15,"0"-21"-15,0-21 16,0 21-16,-21 21 15,-1 0-15,1 21 16,0 0-16,0 0 0,21 0 16,-21 22-16,0-1 0,-1-21 0,1 22 15,21-1-15,-21 0 0,21 22 16,-21-22-16,21 0 0,0 1 0,0-1 16,0-21-16,0 22 0,0-22 15,0 0-15,21 0 0,0 0 0,0-21 16,1 0-16,-1 0 0,0 0 0,0 0 15,0-21 1,-21 0-16,0 0 0</inkml:trace>
  <inkml:trace contextRef="#ctx0" brushRef="#br1" timeOffset="178059.95">15134 13483 0,'-21'0'0,"-43"-42"16,43 42-16,21-21 15,0 0-15,21 21 16,1-22-16,-1 22 0,21-21 0,-21 21 15,22-21-15,-1 21 0,0-21 16,1 0-16,-1 21 0,0-21 0,1-1 16,-1 1-16</inkml:trace>
  <inkml:trace contextRef="#ctx0" brushRef="#br1" timeOffset="185011.45">16404 13335 0,'0'0'0,"21"0"0,0 0 0,-21-21 16,0 0-16,0 0 15,22 21-15,-22-22 0,0 1 0,0 0 16,21 0-16,-21 0 15,0 0-15,0-1 0,0 1 0,0 0 16,0 0 0,0 0-16,0 42 15,0 0 1,-21 21-16,21-20 0,-22 20 0,1 0 16,21 1-16,0 20 0,-21 1 0,0-1 15,0 1-15,21 20 0,-21 1 16,-1-22-16,22 22 0,-21 0 0,21-22 15,-21 22-15,21-22 0,-21 22 16,21 0-16,0-22 0,0 1 0,0-1 16,0 1-16,0-22 0,0 0 15,0 1-15,0-22 0,0 21 0,0-21 16,0 1-16,0-44 31,0 1-31,0 0 0,0 0 0,0-21 16,21-1-16</inkml:trace>
  <inkml:trace contextRef="#ctx0" brushRef="#br1" timeOffset="185335.26">16319 13462 0,'0'0'0,"0"-42"0,0 21 0,0-22 0,0 22 15,0 0-15,0-21 0,22 20 16,-1 1-16,0 0 0,0 0 15,0-21-15,22 20 0,-22 1 16,21 21-16,0-21 0,1 21 0,-22 0 16,21 0-16,-21 0 0,22 21 0,-43 0 15,0 22-15,0-22 0,0 21 16,0 1-16,0-1 0,0 0 0,-43 1 16,22-1-16,0 0 0,-21 1 15,-1-1-15,1 0 0,21-21 0,-21 22 16,20-22-16,1 0 0,0 0 15,0-21-15,21 21 0,21-42 32,0 0-32,0 0 15,22 0-15,-22 0 0,21-1 0,-21 1 16</inkml:trace>
  <inkml:trace contextRef="#ctx0" brushRef="#br1" timeOffset="185708.05">16870 13335 0,'0'0'0,"0"-42"16,21 42-16,-21-43 16,21 22-16,0 21 15,0 0-15,1 0 16,-1 0-16,0 21 0,21-21 16,-21 22-16,1-1 0,-1 0 15,0 21-15,0-21 0,-21 22 0,0-22 16,21 21-16,-21 1 0,0-1 15,0 0-15,0-21 0,0 1 16,0 20-16,-21-21 0,21 0 0,0 0 16,-21-21-16,0 0 15,21-21-15,0 0 0,0 0 16,0 0-16,0-22 0,0 22 16,0-21-16,0 0 0,21-1 0,0 1 15,0 0-15,0 20 0,-21-20 16,22 21-16,-1-21 0,0 20 15,0 1-15,0 0 0,0 21 16,1 0-16,-1-21 0,0 21 0,0 0 16,0 0-16,0 21 0,-21 0 15,22 0-15,-22 1 0,0-1 16</inkml:trace>
  <inkml:trace contextRef="#ctx0" brushRef="#br1" timeOffset="187248.46">17484 13610 0,'0'0'16,"0"43"-16,21-1 15,-21-21-15,21-21 0,0 0 16,0 0-16,0 0 16,1-21-16,-1 0 0,0 0 15,0-1-15,21 1 0,-20 0 16,-1-21-16,0 21 0,0-22 0,0 22 16,0-21-16,1 21 0,-22-22 0,0 22 15,0 0-15,0 0 0,0 0 16,-22 21-16,1 0 15,0 0-15,0 0 0,0 21 16,0 0-16,-1 0 0,1 0 0,0 0 16,0 1-16,0-1 0,21 21 15,0-21-15,0 22 0,0-22 0,0 0 16,0 21-16,0-21 0,0 1 16,0-1-16,21 0 0,0 0 15,21-21-15,-20 21 0,-1-21 16,0 0-16,0 0 0,21 0 15,-20-21-15,20 0 0,0 21 0,1-21 16,-1-22-16,0 22 0,1 0 16,-1-21-16,21 21 0,-20-22 0,-1 1 15,-21 21-15,22 0 0,-22-22 16,-21 22-16,0 0 0,0 0 0,-21 21 31,-1 21-31,1-21 0,0 21 16,21 0-16,0 0 0,-21 1 15,21 20-15,0-21 0,0 0 16,0 0-16,0 22 0,0-22 0,21 0 16,0 0-16,0 0 0,-21 1 15,22-1-15,-1 0 0,0-21 0,-21 21 16,0 0-16,21-21 16,-42 0-1,0 0 1,0 0-16,-1-21 0,1 21 15,0 0-15,0-21 0,0 21 0,21-21 16,-21 21 0,-1 0-16,22 21 15,0 0-15,0 0 16,0 0-16,22-21 0,-1 22 16,0-22-16,21 0 0,-21 21 15,1-21-15,20 0 0,-21 0 0,21 0 16,1 0-16,-1 0 0,0-21 0,1 21 15,20-22-15,-20 1 0,-22 21 16,21-21-16,0 0 0,-20-21 0,-1 20 16,0 1-16,0 0 0,0-21 15,-21 21-15,21-1 0,-21-20 16,0 21-16,0 0 0,0 0 16,-21-1-16,0 22 15,0 0-15,0 0 0,21 22 0,-21-1 16,-1 0-16,22 0 0,0 0 15,-21 0-15,21 22 0,0-22 16,0 21-16,0-21 0,0 1 0,0-1 16,0 0-16,0 0 0,21 0 0,-21 0 15,43-21-15,-22 0 0,0 0 16,0 0-16,0 0 0,1 0 0,20 0 16,-21 0-16,0-21 0,0 21 15,1-21-15,-1 0 0,0 0 16,0 0-16,0-1 0,0-20 0,1 21 15,-22 0-15,0 0 0,0-1 16,0 1-16,0 0 0,0 42 31,0 0-31,-22 1 0,22-1 16,-21 0-16,0 0 0,21 0 16,-21 0-16,21 1 0,0-1 0,0 0 15,-21 0-15,0 0 0,21 0 31,0-42-15,21 0 0,0 0-16,0 0 0,0 0 15,0-1-15,1-20 0,-1 21 16,0-21-16,0 20 0,0 1 0,0-21 16,22 21-16,-1 0 15,-42-1-15,21 22 0,0 0 16,-21 22-16,0-1 0,0 0 15,0 0-15,0 0 0,0 0 16,0 22-16,0-22 0,0 21 0,0-21 16,0 1-16,0-1 0,0 0 15,0 0-15,0 0 0,22 0 0,-1-21 16,0 0-16,0 0 0,0 0 0,22 0 16,-22 0-16,0 0 15,0 0-15,21-21 0,-20 0 0,-1 21 16,0-42-16,0 21 0,0-1 15,0-20-15,1 21 0,-22-21 0,21-1 16,0 1-16,0 0 16,-21-1-16,21-20 0,0 20 0,-21 1 0,0-21 15,22 20-15,-1 1 0,-21 0 0,0 20 16,0 1-16,0 0 0,0 42 16,0 22-16,0-22 15,-43 21-15,22 0 0,0 1 16,0 20-16,0-20 0,0-1 15,-1 0-15,-20 64 16,42-64-16,-21 1 0,21-1 0,0-21 16,0 22-16,0-22 0,21 0 0,0-21 15,-21 21-15,21-21 0,1 0 16,-1 0-16,0 0 0,0 0 16,0 0-16,-21-21 0,21 21 0,1-21 15,-1 0-15,0-22 0</inkml:trace>
  <inkml:trace contextRef="#ctx0" brushRef="#br1" timeOffset="187432.93">19939 13293 0,'21'0'32,"0"0"-32,0 0 15,1-21-15,20 21 0,-21 0 16,0 0-16,22 0 0,-22-22 0,21 22 15,-21 0-15,22-21 0,-22 21 0,21-21 16,-21 0-16,22 21 0,-22-21 16,0 21-16</inkml:trace>
  <inkml:trace contextRef="#ctx0" brushRef="#br1" timeOffset="188000.02">21738 13081 0,'0'0'0,"0"-21"0,21 21 16,-21-21-16,21 0 0,-21-1 16,22 1-16,-1 0 15,-21 0-15,21 21 0,0-21 0,0 0 16,0 21-16,1 0 0,20 0 0,-21 0 15,0 21-15,43 21 16,-22 22-16,-42-22 16,21 0-16,-21 1 0,0-1 0,0 0 15,0 1-15,0-1 0,0-21 16,-21 21-16,0-20 0,21-1 0,-21 0 16,0 0-16,-1-21 15,22-21 1,0 0-16,0 0 15,0-1-15,0 1 0,22 0 0,-22 0 16,21-21-16,0-1 0,0 22 0,0-21 16,0-22-16,1 22 0,-1 0 15,42-43-15,-42 43 0,1 20 16,-1 1-16,0 21 16,0 0-16,0 0 0,0 0 0,1 0 15,-1 21-15,-21 22 0</inkml:trace>
  <inkml:trace contextRef="#ctx0" brushRef="#br1" timeOffset="188312.52">22458 13166 0,'0'63'0,"0"-42"0,0-169 0,0 212 16,0 42-16,21-106 15,0 0-15,0 0 16,0 0-16,22 0 0,-22 0 0,21-22 16,-21 1-16,22 0 15,-1 0-15,0 0 0,-20-22 0,20 22 16,-21-21-16,0 21 0,0-22 15,1 22-15,-22 0 0,0 0 0,0 0 16,0 0-16,-22 21 0,1 0 16,0 0-16,-21 21 0,21 0 0,-22 0 15,22 21-15,-21-20 0,-1 20 16,22-21-16,-21 21 0,21 1 16,0-22-16,21 21 0,0-21 0,0 22 15,0-22-15,0 0 0,21 0 16,21 0-16,-21 1 0,43-1 15,-22-21-15,0 0 0,1 0 0,-1 0 16,0 0-16,1 0 0,-22 0 16,21-21-16,1-1 0,-22 1 0</inkml:trace>
  <inkml:trace contextRef="#ctx0" brushRef="#br1" timeOffset="189560.05">23537 12425 0,'0'0'0,"0"-42"0,0 20 0,0 1 16,-21 21-16,0 0 16,0 21-16,0 1 0,-1 20 0,22-21 15,-21 21-15,0 1 16,0 20-16,21-20 0,0 20 0,-21 1 16,21-1-16,-21 1 0,21-1 15,0 1-15,0-22 0,0 21 0,0-20 16,0-1-16,0 0 0,0-20 15,21 20-15,0-21 0,-21 0 0,21 0 16,0 1-16,0-22 0,1 0 16,-1 0-16,0 0 0,0 0 0,0 0 15,0-22-15,22 1 0,-22 0 16,0-21-16,0 21 0,0-22 0,1 1 16,-1 0-16,0-1 0,0 1 0,-21 0 15,0-1-15,21 22 16,-21-21-16,0 21 0,0 42 31,-21 0-31,0 21 0,0-21 16,21 22-16,-21-22 0,21 21 0,-22 1 15,22-22-15,0 21 0,0-21 16,0 0-16,0 1 0,0 20 0,0-21 16,22 0-16,-1-21 0,0 21 15,0-21-15,0 0 0,0 0 0,22 0 16,-22 0-16,0 0 15,21 0-15,-20 0 0,-1 0 0,0-21 16,0 0-16,0 0 0,0 0 0,1 0 16,-1-22-16,0 22 0,0-21 15,-21-1-15,0 22 0,21-21 0,-21 21 16,0 0-16,21 21 0,-21 21 31,-21 0-31,21 0 16,-21 0-16,21 0 0,0 22 0,0-1 15,0-21-15,0 0 0,0 1 16,0-1-16,0 0 0,0 0 16,21-21-16,-21 21 0,21-21 0,1 0 15,-1 0-15,0 0 16,0 0-16,0 0 0,0 0 0,1-21 16,-1 0-16,0 21 15,0-21-15,0 0 0,-21-22 0,21 22 16,1 0-16,-1-21 0,-21 20 0,0-20 15,21 21-15,-21 0 0,21 0 16,-21-1-16,0 44 16,0-1-16,0 21 15,-21-21-15,21 0 0,-21 1 16,21-1-16,0 21 0,0-21 16,0 0-16,0 1 0,0-1 0,0 0 15,21 0-15,0 0 16,0-21-1,0 0-15,1 0 16,-1-21-16,0 0 16,0 0-16,0 0 0,-21-1 15,0-20-15,21 21 0,1 0 0,-22 0 16,0-1-16,0 1 0,0 0 16,-22 42 15,1-21-31,21 21 0,-21 1 0,0-1 15,0 0-15,21 0 0,-21 0 0,21 0 16,-22-21-16,22 22 0,-21-22 16,21 21-16,0-42 47,21-1-32,1 1-15,-1 0 0,0 0 0,42-43 16,-41 43-16,20-21 0,0 21 15,1 0-15,-22-1 0,21 22 16,-21 0-16,0 0 0,1 0 0,-22 22 16,0 20-16,0-21 15,0 0-15,0 22 0,0-22 0,0 0 16,0 21-16,-22-21 16,22 1-16,-21-1 0,0 0 0,21 0 15,0 0-15,-21-21 0,21 21 0,-21 1 16,0-22-1,-1 0 1,1-22 0,0 1-16</inkml:trace>
  <inkml:trace contextRef="#ctx0" brushRef="#br1" timeOffset="189760.08">23537 12679 0,'0'0'0,"-42"0"0,-22 0 0,22 0 16,0 0-16,-1 0 0,22 0 0,0 0 15,21 21-15,42-21 16,-20 0 0,20 0-16,21 0 0,1 0 15,21 0-15,-1-21 0,1 21 0,21-21 16</inkml:trace>
  <inkml:trace contextRef="#ctx0" brushRef="#br1" timeOffset="190047.91">25802 12361 0,'-21'0'16,"42"0"-16,-63 0 0,21 0 0,-1 0 15,1 22-15,0-1 0,0 0 0,0 21 16,0 1-16,-1-1 0,1 0 16,21 1-16,0 20 0,0-21 0,-21 128 15,21-128-15,-21 0 16,21 1-16,0-1 0,0 0 16,0-20-16,0-1 0,0 0 15,0 0-15,0 0 0,0 0 16,0-42 15,0 0-31,0 0 0</inkml:trace>
  <inkml:trace contextRef="#ctx0" brushRef="#br1" timeOffset="190207.82">25379 13018 0,'-64'-22'0,"191"86"0,-275-149 0,233 128 16,-191-86-16,85 22 15,21 0-15,0 0 16,21 21-16,0 0 15,21 0-15,-20-21 0,20 21 0,0 0 16,-21 0-16,22 0 0,-1 0 16,-21 0-16,22 0 0,-1 0 0,-21 0 15,21 0-15,-20 0 0,20 0 16</inkml:trace>
  <inkml:trace contextRef="#ctx0" brushRef="#br1" timeOffset="191279.14">25950 12975 0,'-21'-21'0,"21"0"0,-21 21 0,21-21 16,0 0-16,0-1 0,0 1 15,0 0-15,21 0 16,0 0-16,0 0 0,1 21 0,-1 0 16,0 0-16,0 0 15,-21 21-15,0 0 0,21 0 0,-21 21 16,0 1-16,0-22 15,0 21-15,0-21 0,0 22 0,0-22 16,0 0-16,0 21 0,0-20 16,0-1-16,0 0 0,21-42 47,-21 0-47,0-1 15,0 1-15,22 0 0,-1-21 16,0 21-16,0-22 0,21-41 15,-20 41-15,-1 1 16,0 0-16,0 20 0,0-20 0,0 21 16,-21 42-1,0 0-15,0 0 16,0 1-16,-21 20 0,0 0 16,21-21-16,-21 22 0,21-1 0,-21-21 15,21 22-15,0-1 0,0-21 16,0 0-16,0 0 0,21 22 15,0-43-15,0 21 0,0 0 0,1-21 16,-1 0-16,0 0 0,0 0 16,0 0-16,0 0 0,1 0 0,-1-21 15,0 0-15,0 0 0,0 21 16,0-43-16,1 22 0,-22 0 0,21-21 16,0 20-16,-21 1 0,0-21 0,0 21 15,21 21-15,-21-21 0,0 42 31,-21-21-31,21 21 16,0 0-16,-21 0 0,0 22 16,21-22-16,-22 0 0,22 0 0,0 0 15,0 0-15,0 1 0,0-1 16,0 0-16,0 0 0,0 0 0,22-21 16,-1 0-16,0 21 0,0-21 15,0 0-15,0 0 0,1 0 16,-1 0-16,0-21 0,0 0 15,-21 0-15,21 0 0,0 0 0,-21-1 16,22-20-16,-1 21 0,-21-21 0,0 20 16,21-20-16,-21 21 0,21 0 15,-21 0-15,-21 21 32,0 21-32,0 0 15,21 21-15,-22-21 0,22 1 16,-21 20-16,21-21 0,0 0 0,0 0 15,0 1-15,0-1 0,0 0 16,0 0-16,0 0 0,21-21 0,1 0 16,-1 0-16,0 0 0,0 0 0,0 0 15,0 0-15,1 0 0,-1 0 16,0-21-16,0 0 0,0 0 0,0 0 16,-21-1-16,22 1 0,-1-21 15,-21 21-15,0-22 0,21 22 0,-21 0 16,0 0-16,0 0 15,-21 21-15,0 21 16,-1-21-16,1 42 16,0-21-16,0 1 0,0-1 0,0 21 15,21-21-15,0 0 0,0 1 0,-22 20 16,22-21-16,0 0 0,0 0 16,0 1-16,22-22 0,-1 21 0,0 0 15,0-21-15,21 0 0,-20 21 16,-1-21-16,0 0 0,0 0 15,0 0-15</inkml:trace>
  <inkml:trace contextRef="#ctx0" brushRef="#br1" timeOffset="192491.91">3704 15875 0,'0'21'32,"21"-21"46</inkml:trace>
  <inkml:trace contextRef="#ctx0" brushRef="#br1" timeOffset="193744.78">3683 15917 0,'0'22'16,"21"-22"46,0-22-62,0 1 16,1 0-16,-1 0 0,0 0 0,0 0 16,21-1-16,-20 1 0,-1 0 15,0 0-15,0-21 0,0 20 0,-21-20 16,0 21-16,0 0 0,0-22 16,0 22-16,-21 0 0,0 0 0,0 0 15,-22 21-15,22 0 0,-21 0 16,0 0-16,20 21 0,-20 0 15,0 0-15,21 22 0,-1-22 0,1 21 16,21 0-16,0 1 0,0 20 16,0-20-16,21-1 0,1 0 15,-1 1-15,0-1 0,21 0 16,1-21-16,-22 1 0,21-1 0,0 0 16,1-21-16,-1 0 0,0 0 15,1 0-15,-1-21 0,0 0 0,1-1 16,-1 1-16,0-21 0,22 0 15,-22-1-15,1 22 0,-1-21 0,0-1 16,1 1-16,-22-21 0,0 20 16,0 1-16,0-22 0,-21 1 0,0 21 15,0-22-15,0 1 0,0 20 16,0 1-16,-21 0 0,21 20 16,0 1-16,-21 21 0,0 0 15,0 0-15,21 21 0,-22 1 16,1 20-16,21-21 0,-21 21 0,21 1 15,0 20-15,0-20 0,0-1 16,-21 21-16,21-20 0,0-1 0,0 0 16,0 1-16,0 20 15,21-42-15,-21 1 0,21 20 0,0-42 16,1 21-16,-1 0 0,0-21 16,0 0-16,0 0 0,22 0 0,-22-21 15,21 0-15,-21 0 0,22 0 16,-22-1-16,21 1 0,-21-21 0,22 21 15,-22-22-15,0 22 16,0-21-16,0 0 0,-21 20 0,0-20 16,0 21-16,0 0 0,0 0 15,-21 21-15,0 0 16,0 0-16,0 21 0,21 0 16,-22 0-16,22 0 0,-21 22 0,21-22 15,0 0-15,0 21 0,0-21 16,21 1-16,1-1 0,-1 0 0,0 0 15,0 0-15,0 0 0,0-21 16,1 22-16,-1-22 0,0 21 16,0-21-16,-42 0 31,0 0-31,0-21 16,-1 21-16,1 0 0,0 0 15,0-22-15,0 22 0,0 0 16,-1 0-16,1 0 15,21 22-15,0-1 16,21 0 0,1-21-16,-1 21 0,0 0 0,0-21 15,0 0-15,0 0 0,22 0 16,-22 0-16,0 0 0,21 0 0,-20 0 16,20 0-16,-21-21 0,21 21 15,1-21-15,-1 0 0,0 0 16,22-1-16,-22 1 0,1-21 15,-1 21-15,-21 0 0,21-22 0,-20 22 16,-1-21-16,-21 21 0,0-22 16,0 22-16,0-21 0,0 21 15,0-1-15,-21 1 0,-1 0 0,1 21 16,0 0-16,0 0 0,-21 21 16,20 0-16,1 1 0,0-1 0,0 0 15,21 21-15,0 1 0,-21-22 16,21 21-16,0-21 0,0 22 15,0-22-15,0 21 0,21-21 0,-21 0 16,21 1-16,0-1 0,0-21 16,22 21-16,-22-21 0,0 0 0,0 0 15,0 0-15,22 0 0,-22 0 0,21-21 16,-21 0-16,22-1 0,-22 1 16,21 0-16,-21 0 0,1 0 0,-1-22 15,0 22-15</inkml:trace>
  <inkml:trace contextRef="#ctx0" brushRef="#br1" timeOffset="194992.07">7260 15706 0,'-21'0'15,"0"0"-15,21-21 16,-21 21-16,21-22 16,-22 22-16,22-21 0,0 0 0,0 0 15,0 0-15,0 0 16,0-1-16,0 1 0,22 0 0,-1 0 16,0 0-16,0 21 0,21-21 15,-20-1-15,20 22 0,0 0 0,1 0 16,-1 22-16,-21-1 0,21 0 15,1 21-15,-1-21 0,-21 22 0,22-1 16,-43-21-16,21 22 0,-21-1 16,0 0-16,0-21 0,0 1 15,0 20-15,0-21 0,0 0 16,-21-21 0,21-21-1,0 0-15,0 0 0,-22 0 0,22-1 16,0 1-16,0-21 0,-21 21 15,21-22-15,0 1 0,0 21 0,0-21 16,0-1-16,0 1 0,0 0 16,0 20-16,21-20 0,1 21 15,-1-21-15,0 42 0,0-22 0,0 1 16,0 21-16,1 0 0,-1 0 0,0 0 16,0 21-16,-21 1 0,21-1 15</inkml:trace>
  <inkml:trace contextRef="#ctx0" brushRef="#br1" timeOffset="195335.87">7980 15727 0,'0'0'15,"21"0"1,0 0 0,0-21-16,0 21 0,1-21 15,-1-1-15,0 1 0,0 0 0,0-21 16,22 21-16,-22-22 0,-21 22 15,21-21-15,-21 21 0,21-22 16,-21 22-16,0 0 0,0 0 16,0 0-16,-21 21 0,0 0 15,0 0-15,-1 21 0,1 0 16,0 0-16,0 21 0,-21 1 0,20-22 16,1 21-16,0 1 0,21-22 15,0 21-15,0-21 0,0 22 0,0-22 16,0 0-16,0 0 0,0 0 15,21 0-15,0 1 0,1-22 0,-1 0 16,21 0-16,-21 0 0,22 0 0,-1-22 16,0 1-16,1 0 0,-1-21 15,0 21-15,1-22 0,20 1 16,-21 0-16</inkml:trace>
  <inkml:trace contextRef="#ctx0" brushRef="#br1" timeOffset="196628.3">8911 14901 0,'0'-42'0,"0"84"0,0-105 15,0 42-15,0 0 0,0-1 16,-21 22-16,0 0 16,0 22-16,21 20 0,-22-21 15,22 21-15,-21 1 0,21-1 0,0 22 16,0-22-16,0 21 0,-21-20 16,21 20-16,0 1 0,-21-22 15,21 0-15,0 22 0,0-22 0,0-21 16,0 22-16,0-22 0,0 21 15,0-21-15,0 1 0,21-22 16,0 0-16,0 0 0,1 0 16,-1 0-16,0-22 0,21 1 0,1 0 15,-22-21-15,21 21 0,-21-22 16,22 22-16,-22-21 0,0-1 0,0 22 16,0-21-16,-21 21 0,0 0 15,0-1-15,21 1 0,-21 42 31,0 1-31,-21-1 0,21 0 16,0 0-16,-21 21 0,21-20 0,-21-1 16,21 0-16,0 21 0,0-21 15,0 1-15,0-1 0,0 0 0,21 0 16,0 0-16,0-21 16,1 0-16,-1 0 0,0 0 0,0 0 15,21 0-15,-20-21 0,-1 0 16,21 0-16,-21 0 0,0-1 0,1-20 15,-1 21-15,0-21 0,0 20 16,0-20-16,0 0 0,-21 21 0,22-1 16,-22 1-16,0 0 0,0 42 31,0 0-15,-22 1-16,22-1 0,-21 21 15,21-21-15,0 0 0,0 1 0,0 20 16,0-21-16,0 0 0,0 0 15,0 1-15,0-1 0,0 0 0,21 0 16,1-21-16,-1 0 16,0 0-16,0 0 0,21 0 0,-20 0 15,-1-21-15,21 21 0,-21-21 16,22 0-16,-22-1 0,21-20 0,-21 21 16,0 0-16,1-22 0,-1 1 15,-21 21-15,0-21 0,0 20 16,0 1-16,0 0 0,0 0 0,-21 21 15,-1 0-15,1 0 0,0 0 16,0 0-16,0 0 0,0 21 0,21 0 16,0 0-16,0 1 0,0-1 15,0 0-15,0 0 0,0 0 0,0 0 16,21 1-16,0-1 0,-21 0 16,21 0-16,0 0 0,0 0 0,1-21 15,-22 22-15,21-1 0,0-21 0,0 21 16,0-21-16,0 0 0,22 0 15,-22 0-15,0 0 0,0 0 16,22 0-16,-22 0 0,0 0 16,0-21-16,21 21 0,-42-21 0,22-1 15,-1 1-15,0 0 0,0 0 16,-21-21-16,0 20 0,0 1 0,0-21 16,0 0-16,0 20 15,0 44 1,0-1-1,-21 0-15,21 0 0,-21 0 16,21 0-16,0 1 0,0 20 0,0-21 16,0 0-16,0 0 0,0 1 15,0-1-15,0 0 16,0 0 0,-21-21-16,21-21 31,0 0-31,0 0 0,0-1 15,0 1-15,0 0 0,21-21 0,-21 21 16,21-22-16,-21 1 0,21 0 16,0-1-16,0 1 0,1 0 0,-1 20 15,0 1-15,0-21 0,21 42 16,-20-21-16,-1 21 0,0 0 16,0 0-16,0 21 0,-21 0 15,0 0-15,21 22 0,-21-22 0,0 21 16,0-21-16,0 22 0,0-1 0,0-21 15,0 21-15,0-20 0,0-1 16,0 0-16,0 0 0,0 0 0,-21 0 16,21 1-16,0-1 15,-21-21-15,0 0 32,21-21-32,0-1 15,-21 1-15,21 0 0,-21 0 0</inkml:trace>
  <inkml:trace contextRef="#ctx0" brushRef="#br1" timeOffset="196907.41">8805 14859 0,'0'0'0,"-42"0"15,-22 21-15,86-21 32,-1 0-32,21 0 0,22 0 15,-22 0-15,43 0 0,-22 0 0,22-21 16,-1 21-16,-20 0 0,21-21 16,-1 21-16,-20 0 0,-1-21 0,-20 21 15,20 0-15,-42 0 0,22 0 0,-22 0 16,0 0-16,-21-21 15,21 21-15</inkml:trace>
  <inkml:trace contextRef="#ctx0" brushRef="#br1" timeOffset="197727.82">11536 15621 0,'0'0'0,"0"21"16,42-21-16,-21 0 15,22 0-15,-22 0 0,42-21 0,-20 0 16,-1 0-16,21 0 0,1-1 16,-22-20-16,22 21 0,-22-21 0,-21 20 15,22-20-15,-22 0 0,0-1 16,-21-20-16,0 21 0,0-1 0,0 1 15,0 0-15,-21-1 0,0 1 16,-1 0-16,-20-1 0,21 22 0,0 0 16,0 0-16,-1 21 15,1 0-15,0 0 0,0 21 16,21 21-16,-21 1 16,0-1-16,21 21 0,-22 1 0,1 21 15,21-22-15,-21 22 0,0-1 0,0 1 16,0 0-16,21 21 0,-22-22 15,22 1-15,-21 21 0,21-22 0,0 1 16,0 0-16,0-1 0,-21 1 16,21 0-16,0-1 0,-21-20 0,21-1 15,0 1-15,0-1 0,0-20 16,0-1-16,0 0 0,0 1 0,0-22 16,21 0-16,0-21 15,0 0-15,22 0 0,-22 0 0,21-21 16,1 0-16,-1 0 0,0-22 15,1 1-15,-1 0 0,0-22 0,1 22 16,-22-22-16,0 22 0,0-22 16,-21 1-16,0 21 0,0-22 0,0 1 15,-21 20-15,0-20 0,-22-1 16,1 22-16,-21 0 0,20-1 0,-20 1 16,-1 0-16,1 20 0,-1 1 0,22 0 15,0 0-15,-1 21 0,22-21 16,0 21-16,0 0 0,21-21 15,21 21 1,0-22-16,21 1 0,1 21 16,-1-21-16,0 21 0,22-21 15,-22 21-15,22-21 0,-1 0 0,1 21 16,-1-22-16,-20 1 0,20 0 16,1 0-16</inkml:trace>
  <inkml:trace contextRef="#ctx0" brushRef="#br1" timeOffset="199100.03">13081 15198 0,'0'0'0,"-42"-21"15,20-1-15,1 22 0,-21-21 0,0 0 16,20 21-16,-20 0 0,0-21 16,-1 21-16,22 0 0,-21 0 0,21 0 15,0 21-15,-1 0 0,1 0 16,0 1-16,21-1 0,0 21 0,-21-21 15,21 22-15,0-22 0,-21 21 16,21 0-16,0-20 0,0 20 0,0-21 16,0 0-16,0 0 0,21 1 15,0-1-15,0-21 0,0 0 16,1 0-16,20 0 0,-21 0 0,0 0 16,22 0-16,-22-21 0,21-1 0,-21 1 15,22 0-15,-22 0 0,21-21 16,-21 20-16,0-20 0,1 21 15,-1-21-15,-21-1 0,0 22 0,21-21 16,-21-1-16,0 22 0,0 0 16,0 42-1,-21 0 1,21 1-16,-21 20 0,21 0 0,0 1 16,0-1-16,0 0 0,0 1 15,0-1-15,0-21 0,0 21 16,0 1-16,0-22 0,21 0 15,0 0-15,0 0 0,0 1 0,0-1 16,22-21-16,-22 0 0,0 0 0,21 0 16,-20 0-16,20 0 0,-21 0 15,21-21-15,-20-1 0,-1 1 0,21 0 16,0-21-16,-20-1 0,20 1 16,-21 0-16,21-1 0,-20-20 0,-1 21 15,0-22-15,-21 1 0,0-1 16,0 22-16,0-1 0,0-20 0,0 42 15,0-22-15,0 22 0,0 0 16,0 0-16,-21 21 16,0 21-16,21 21 15,-22-20-15,1 20 0,21 0 0,-21 1 16,21 20-16,0-21 0,0 22 0,0-1 16,0-20-16,0-1 0,0 22 15,21-22-15,0-21 0,1 21 0,-22-20 16,21-1-16,0 0 0,0 0 15,0 0-15,0-21 0,1 0 0,-1 0 16,0 0-16,0 0 0,0 0 16,0-21-16,1 0 0,-1 0 0,0 0 15,0-1-15,0 1 0,22-21 16,-22 21-16,0-22 0,21 1 16,1-64-16,-22 64 0,0 0 15,0 20-15,-21-20 0,0 21 16,0 42-1,0 21-15,-21-20 16,21 20-16,0 0 0,0-21 0,0 22 16,0-1-16,0 0 0,0-20 15,0 20-15,21-21 0,0 0 0,0 22 16,-21-22-16,22 0 0,-1 0 16,-21 0-16,0 0 0,0 1 15,0-1 1,-21-21-1,-1 0-15,1 0 0,-21 0 0,21 0 16,0-21-16,-1-1 0,1 22 16,21-21-16,-21 0 0,0 21 0,21-21 15,-21 21-15,21-21 16,-21 21-16,21 21 31,0 0-31,0 0 16,0 0-16,21 1 0,0-22 15,0 21-15,0 0 0,0-21 16,1 21-16,-1-21 0,21 0 0,-21 0 16,22 0-16,-1 0 0,0 0 15,1 0-15,-1 0 0,0-21 16,1 21-16,-1-21 0,0 0 0,1-1 16,-1 1-16,0 0 0,1 0 15,-1 0-15,-21 0 0,0-22 0,0 22 16,1-21-16,-1 21 0,-21-22 15,0 1-15,0 21 0,0 0 0,0-1 16,0 1-16,0 0 0,-21 21 16,-1 0-16,1 21 15,0 0-15,0 1 0,0 20 0,21-21 16,-21 21-16,21-20 0,-22 20 16,22-21-16,0 0 0,0 22 15,0-22-15,0 0 0,22 0 16,-1 0-16,0-21 0,0 21 15,0-21-15,0 0 16,1 0-16,-1 0 0,0 0 16,0 0-16,0 0 0,0 0 15,1 0-15,-1 0 16,0 0-16,0 0 16</inkml:trace>
  <inkml:trace contextRef="#ctx0" brushRef="#br1" timeOffset="199339.9">15579 15663 0,'0'-21'31,"0"0"47</inkml:trace>
  <inkml:trace contextRef="#ctx0" brushRef="#br1" timeOffset="203580.52">1185 1397 0,'0'-21'0,"0"0"0,0 0 0,0-1 16,0 1-1,0 42 1,21-21 0,-21 43-16,0-22 0,0 21 0,0 1 15,0-1-15,0 0 16,0 22-16,0-22 0,0 22 0,0-22 16,-21 21-16,0-20 0,0 20 15,0-20-15,21-22 0,-21 21 16,21-21-16,-22 0 0,22 1 0,0-1 15,0-42 17,0-1-32,0 1 0,0 0 15,0-21-15,22-1 16,-22 1-16,21 21 0,0-43 0,0 22 16,0 0-16,-21-1 0,21 22 0,1-21 15,-22 21-15,0 0 16,21-1-16,0 1 0,0 21 15,-21 21-15,21 1 16,0-1-16,-21 0 0,0 21 16,22-21-16,-22 22 0,21-1 15,-21 0-15,0 1 0,0-1 0,21-21 16,0 0-16,-21 22 0,21-22 16,0 0-16,1-21 0,-1 21 0,0-21 15,0 0-15,21 0 16,-20 0-16,20 0 0,-21-21 15,21 0-15,1 0 0,-1 0 0,-21-1 16,22-20-16,-22 21 0,21-21 16,-21 20-16,0-20 0,-21 0 0,0-1 15,22 1-15,-22 21 0,0-21 16,0 20-16,0 1 0,0 0 16,0 0-16,0 0 0,-22 21 0,1 0 15,21 21-15,-21 0 16,21 0-16,-21 22 0,21-1 0,-21 0 15,21 1-15,-21-22 0,21 21 16,0 0-16,0 1 16,0-22-16,0 0 0,0 0 0,0 0 15,0 1-15,21-22 32,0-22-32,-21 1 0,21 0 15,0 0-15,0 0 0,1 0 16,-1-22-16,21 22 0,-21-21 0,0-1 15,1 22-15,20-21 0,-21 21 16,21 0-16,-20 21 0,-1-22 0,21 22 16,-21 0-16,0 0 0,1 43 15,-1-22-15,-21 0 16,0 21-16,0-20 0,0 20 16,0 0-16,-21-21 0,21 22 15,-22-1-15,-20-21 0,21 22 0,0-22 16,0 0-16,-1 0 0,1 0 15,0-21-15,21 21 0,0-42 32,21 21-32,0-21 15,1 0-15,20-21 0,-21 20 0,21-20 16,1 0-16,-22-1 0,21 1 16,1 0-16,-1-1 0,-21 1 0,0 0 15,22 21-15,-43-22 0,21 22 16,-21 0-16,21 0 0,-42 42 31,21 0-15,-21 21-16,-1-20 0,1 20 0,21 0 15,-21 1-15,0-1 0,21-21 16,0 21-16,0 1 0,0-22 0,0 21 16,0-21-16,0 1 0,0-1 15,0 0-15,21-21 0,0 0 16,0 0-16,1 0 0,20 0 15,-21 0-15,21 0 0,1-21 0,-22 0 16,21-1-16,1-20 0,-1 21 16,-21-21-16,21-1 0,-20 1 15,20 0-15,-21-22 0,0 22 16,22-1-16,-22-20 0,0 21 16,0-1-16,-21 1 0,21 0 0,-21-1 15,21 1-15,-21 21 0,0-22 16,0 22-16,0 42 15,-21 1 1,0-1-16,21 21 0,-21 0 16,0 1-16,0 20 0,-1-20 0,1 20 15,21-21-15,-21 22 0,0-1 16,21-20-16,-21-1 0,21 0 0,0 1 16,0-1-16,0-21 15,0 0-15,0 1 0,0-1 0,21-21 16,0 0-16,0 0 15,0 0-15,1 0 0,-1 0 16,0-21-16,0-1 0,0 1 16,0 0-16,1 0 0,-1-21 0,0 20 15,-21-20-15,0 21 0</inkml:trace>
  <inkml:trace contextRef="#ctx0" brushRef="#br1" timeOffset="203776.4">3069 1524 0,'-21'0'0,"21"-21"16,21 21-1,0-21-15,0 21 16,1-21-16,-1 21 0,21 0 16,-21-22-16,22 22 0,-1 0 15,0 0-15,1-21 0,-1 21 0,0 0 16,1 0-16,20-21 0,-21 21 15,1 0-15</inkml:trace>
  <inkml:trace contextRef="#ctx0" brushRef="#br1" timeOffset="204076.1">4212 1228 0,'0'0'0,"0"-21"15,-21 21 1,0 0-16,0 21 16,-1 0-16,1 0 0,21 0 0,-21 22 15,0-22-15,0 0 0,0 21 16,-1 1-16,1-22 0,0 21 16,0 0-16,21 1 0,0-22 15,0 21-15,0 1 0,0-22 0,0 21 16,0-21-16,0 0 0,0 22 15,21-22-15,0 0 0,0-21 16,22 0-16,-22 0 0,0 0 16,21 0-16,-20 0 0,20-21 0,0 21 15,1-21-15</inkml:trace>
  <inkml:trace contextRef="#ctx0" brushRef="#br1" timeOffset="204381.93">4635 1397 0,'0'0'0,"0"-42"0,0 21 0,0-1 16,0 1-16,22 0 16,-1 21-16,0 0 0,0 0 15,0 0-15,22 0 0,-22 0 0,0 0 16,21 21-16,-21 0 0,1 1 16,20-1-16,-21 0 0,-21 21 0,21 1 15,0-1-15,-21 0 0,0 1 16,0-1-16,0 0 0,-21 1 0,0-1 15,0 0-15,0-21 0,-22 22 16,1-22-16,21 0 0,-21 0 0,20 0 16,-20 1-16,21-22 15,0 0-15,0 0 0,-1 21 0,22-42 32,22-1-32,20 1 15,-21 0-15,21 0 0,1 0 16</inkml:trace>
  <inkml:trace contextRef="#ctx0" brushRef="#br1" timeOffset="205092.52">5546 1651 0,'0'0'0,"-22"0"16,-20-21-1,127 21-15,-85-21 0,21 21 32,0 0-32,0 0 0,22-21 15,-1 21-15,0 0 0,22 0 16,-22 0-16,22 0 0,-1 0 0,1 0 16,-1 0-16,-21 0 0,22 0 15,-22-22-15,1 22 0,-22 0 0,21 0 16,-21-21-16,0 21 0,1-21 15,-22 0-15,0 0 16,0 0-16,0-1 16,0 1-16,0 0 0,0 0 15,-22 0-15,1 0 0,0 21 16,0-22-16,0 22 0,0 0 0,-1 0 16,1 0-16,0-21 0,0 21 15,0 0-15,0 0 0,-1 0 16,1 0 15,42 0-15,1 0-1,-1 0-15,0 0 0,0 21 16,21-21-16,-20 0 0,-1 0 0,21 0 16,-21 0-16,0 0 0,1 0 15,-1 0-15,0 0 0,0 0 0,-21 22 16,0-1-1,0 0-15,0 0 16,0 0-16,-21 0 0,0 1 0,0 20 16,-1-21-16,-20 21 0,21-20 15,0 20-15,0 0 0,-1-21 16,-20 22-16,21-22 0,0 21 0,0-21 16,-1 1-16,1-1 0,21 0 15,-21 0-15,0 0 0,0-21 0,21 21 16,0 1-16,-21-22 15,-1 0 32,1 0-31,0 0-16</inkml:trace>
  <inkml:trace contextRef="#ctx0" brushRef="#br1" timeOffset="208685.29">466 3620 0,'0'21'16,"0"0"46,21-21-46,0 0 0</inkml:trace>
  <inkml:trace contextRef="#ctx0" brushRef="#br1" timeOffset="209507.31">593 3641 0,'0'0'0,"21"0"0,-21-21 16,21 21-16,-21-22 0,0 1 15,21 21-15,-21-21 0,21 0 16,-21 0 0,0 0-16,0-1 15,0 1 1,-21 21 31,0 21-47,0 1 0,21-1 15,-21 0-15,21 0 16,-22 0-16,22 0 0,-21 1 16,21-1-1,0 0 16,0 0-15,0 0 0,0 0-16,0 1 0,0-1 15,0 0-15,0 0 0,0 0 16,0 0-16,0 1 16,0-1-16,0 0 0,0 0 15,21-21 1,1 0-1,-1 0-15,0 0 0,0 0 0,21 0 16,-20 0-16,20-21 16,0 0-16,-21 21 0,22-21 0,-1-1 15,-21 1-15,22 0 0,-22 0 16,0 0-16,0 0 0,0-1 16,0 1-16,-21-21 0,0 21 0,0-22 15,0 1-15,0 21 0,-21-21 16,0 20-16,0 1 0,0 0 15,0 0-15,-1 21 0,1 0 0,0 0 16,-21 0-16,21 0 0,-22 21 16,22 0-16,-21 0 0,21 1 0,-1-1 15,1 0-15,0 0 0,0 0 16,21 0-16,0 1 16,0-1-16,21-21 15,0 0-15,22 0 0,-22 0 16,21 0-16</inkml:trace>
  <inkml:trace contextRef="#ctx0" brushRef="#br1" timeOffset="210440.09">1418 3154 0,'0'0'16,"0"-21"-16,0-22 15,-21 65 1,21-1-1,-21 0-15,21 21 0,0 1 16,-21-1-16,21 0 0,-22 1 16,1 20-16,21-21 0,-21 1 0,0-1 15,21 0-15,0 1 0,-21-1 16,21-21-16,-21 0 0,21 22 16,-22-22-16,22 0 0,0-42 46,0 0-46,0 0 16,22-1-16,-1 1 0,0-21 16,0 21-16,0-22 0,22 22 15,-1-21-15,-21 21 0,21 0 16,1-1-16,-1 22 0,0 0 0,1-21 16,-22 21-16,0 0 0,21 0 15,-20 21-15,-22 1 0,21-1 16,-21 0-16,0 0 0,0 21 0,0-20 15,0-1-15,-21 21 0,-1-21 16,1 0-16,-21 22 0,21-22 0,-22 0 16,1 0-16,0-21 0,-1 21 15,22 1-15,-21-22 16,0 0-16,20 0 0,-20 0 0,21 0 16,0 0-16,42 0 31,0 0-31,0 0 15,22 0-15,-1-22 0,0 22 16,1-21-16,-1 21 0,0 0 0,22-21 16,-22 21-16,0 0 0,22-21 15,-1 0-15,-20 21 0,-1-21 0,0-1 16,1 1-16,-1 0 0,-21 0 16,0 0-16,1-22 0,-1 22 15,0 0-15,-21 0 0,21 0 16,-21 0-16,0-1 0,0 1 15,0 0-15,-21 42 32,0 0-32,21 1 0,0 20 0,-21-21 15,21 21-15,-22 1 0,1-1 16,21 0-16,0 1 0,-21 20 0,0 1 16,0-1-16,21 1 0,0-1 15,0 1-15,-21-1 0,21 22 16,0-22-16,-22 1 0,22-22 0,0 22 15,0-1-15,0-20 0,0 20 16,0-21-16,0 1 0,0-1 0,-21 0 16,21-20-16,0 20 15,-21-42-15,21 21 0,-21-21 16,21-21 0,0 0-16,0 0 0,0-22 0,0 1 15,0 0-15,0-1 0,0 1 16,0 0-16,0-22 0,0 22 0,0-22 15,0 1-15,-21-1 0,21 1 16,-21-1-16,-1 1 0,22 20 0,0-20 16,0-1-16</inkml:trace>
  <inkml:trace contextRef="#ctx0" brushRef="#br1" timeOffset="210639.99">2117 3133 0,'0'0'0,"-22"0"16,1-21-16,0 21 15,42 21 32,-21 0-47,21-21 16,1 21-16</inkml:trace>
  <inkml:trace contextRef="#ctx0" brushRef="#br1" timeOffset="210971.8">2434 3471 0,'0'0'0,"42"0"15,-20 0-15,-1 0 0,0-21 16,0 21-16,0-21 0,22 0 15,-22 0-15,0 0 0,0-1 16,0 22-16,0-42 0,1 42 0,-22-21 16,0 0-16,0 0 0,0-1 15,-22 22 1,1 0-16,0 22 0,-21-1 16,21 0-16,-1 21 0,-20-21 15,21 22-15,0-22 0,0 21 16,-1 1-16,22-22 0,0 21 0,0 0 15,0-20-15,0-1 0,0 0 16,0 0-16,22 0 0,-1-21 0,0 21 16,21-21-16,-21 0 0,22 0 15,-1 0-15,-21 0 0,22 0 0,-1-21 16,21 0-16,-20 21 16</inkml:trace>
  <inkml:trace contextRef="#ctx0" brushRef="#br1" timeOffset="211471.53">3281 3196 0,'0'-42'0,"0"0"16,0 20-16,-21 22 15,-1 0-15,1 22 16,0-1-16,21 21 0,-21-21 16,0 22-16,21-1 0,-21 0 0,21 1 15,-22-1-15,22 0 0,-21 1 16,21-1-16,0 0 0,0 1 15,0-22-15,0 0 0,0 0 16,0 0-16,21 0 0,1-21 0,20 0 16,-21 0-16,0 0 0,22 0 15,-1 0-15,0 0 0,1-21 0,-1 0 16,0 0-16,1 0 0,-1-22 16,-21 1-16,21 0 0,-20-1 0,20-20 15,-21-1-15,0 22 0,-21-21 16,0-1-16,21 1 0,-21 20 0,0-20 15,0 20-15,0 1 0,0 21 16,0 0-16,0 0 0,-21 42 31,0 0-31,21 21 0,-21-21 16,0 22-16,0-1 0,21 22 16,-22-1-16,1-21 0,21 22 0,-21-1 15,21 1-15,0-22 0,-21 22 16,21-22-16,0 0 0,0 1 0,0-22 15,0 21-15,0-21 0,21 1 16,0-1-16,0-21 0,1 0 0,-1 21 16,0-21-16,0 0 0,0 0 15,22 0-15,-22-21 0,0 0 16,0-1-16,0 1 0,-21 0 16</inkml:trace>
  <inkml:trace contextRef="#ctx0" brushRef="#br1" timeOffset="211640.43">3619 3387 0,'0'0'0,"-21"0"0,0 0 16,0 0-16,42-21 15,0 21-15,0 0 16,1 0-16,20 0 0,0-22 16,1 22-16,-1 0 0,21 0 0,-20-21 15,-1 0-15,22 21 16,-22 0-16,0 0 0,1 0 0</inkml:trace>
  <inkml:trace contextRef="#ctx0" brushRef="#br1" timeOffset="211943.95">4953 3302 0,'0'-42'16,"0"84"-16,0-105 0,-21 84 31,21 0-31,0 21 16,0-21-16,-21 22 0,-1-1 16,22-21-16,0 22 0,-21-1 0,0-21 15,21 21-15,-21-20 0,21-1 16,0 0-16,0 0 0,0 0 0,0 0 15,21-21 1,0 0 0,0-21-16,1 0 0,-22 0 15</inkml:trace>
  <inkml:trace contextRef="#ctx0" brushRef="#br1" timeOffset="212011.91">5143 3027 0,'0'0'0</inkml:trace>
  <inkml:trace contextRef="#ctx0" brushRef="#br1" timeOffset="212255.77">4995 2921 0,'-42'0'32,"42"21"-32,-21 0 15,21 1-15,0-1 16,21-21-16,21 0 0,-21 0 16,1 0-16,-1 0 0,0 0 15,21 0-15,-21 0 0,1 0 0,-1-21 16,0 21-16,0-22 0,-21 1 15,0 0-15,0 0 16,0 0-16,0 0 16,-21 21-1,0 0-15,0 21 0,-1-21 0,22 21 16,-21 0-16,21 0 0,-21 0 16,21 1-16,0-1 0,0 0 0,0 0 15,21 0-15,0-21 0,1 21 16</inkml:trace>
  <inkml:trace contextRef="#ctx0" brushRef="#br1" timeOffset="212728.5">5651 3133 0,'-21'0'0,"0"0"15,0 0-15,0 21 16,21 0-16,-21 0 15,-1 0-15,22 22 0,-21-22 0,21 0 16,0 21-16,-21-20 0,21 20 16,-21-21-16,21 0 0,-21 0 0,21 22 15,0-22-15,0 0 16,0 0-16,0-42 31,0 0-15,0 0-16,21 0 0,0-22 0,0 22 15,0-21-15,1-1 0,-1-20 16,0 21-16,21-1 0,-21 22 0,1-21 16,20-1-16,-21 22 0,0 0 15,0 21-15,1 0 0,-1 0 0,0 0 16,-21 21-16,21 0 16,-21 1-16,0-1 0,0 21 0,0 0 15,0-20-15,0 20 16,0 0-16,0 1 0,0-22 0,0 21 15,0-21-15,0 0 0,-21 1 16,21-1-16,-21 0 0,21 0 0,0 0 16,0-42 15,0 0-31,21 0 0,21 0 16</inkml:trace>
  <inkml:trace contextRef="#ctx0" brushRef="#br1" timeOffset="213015.34">6858 2879 0,'0'21'47,"0"0"-47,0 21 0,0-20 0,0-1 15,0 21-15,-21 0 0,21 1 16,-21-1-16,-1 0 0,22 1 0,0-1 16,0-21-16,0 22 0,-21-1 15,21-21-15,0 21 0,0-20 0,0-1 16,0 0-16,0 0 16</inkml:trace>
  <inkml:trace contextRef="#ctx0" brushRef="#br1" timeOffset="213831.88">6562 3302 0,'0'0'0,"-22"0"0,22-21 32,22 21-17,-1 0-15,21 0 0,0 0 16,-20 0-16,20 0 0,0-21 0,1 21 15,-1 0-15,0-21 16,1 21-16,-22-22 0,21 22 0,-21-21 16,22 0-16,-22 21 0,0-21 15,21 0-15,-21 0 0,1-1 0,-1-20 16,0 21-16,0 0 0,-21-22 16,0 22-16,21 0 0,-21-21 0,21 21 15,-21-1-15,0 1 16,0 42-1,0 1 1,0-1-16,0 21 0,0-21 16,0 22-16,0-1 0,-21 0 0,21 1 15,-21-1-15,21 0 0,-21-21 16,21 22-16,0-1 0,0-21 0,-21 0 16,21 22-16,0-22 0,-21 0 15,42-42 16,0 0-15,-21 0-16,21-1 0,0-20 16,0 21-16,1-21 0,-1 20 0,0 1 15,0-21-15,0 21 0,0 0 16,-21-1-16,22 22 16,-22 22-1,0-1-15,0 0 16,0 0-16,0 0 0,0 0 15,0 22-15,0-22 0,0 0 0,0 0 16,0 0-16,0 1 0,21-1 0,0 0 16,-21 0-16,21-21 0,0 0 15,0 0-15,1 0 0,-1 0 0,0 0 16,0 0-16,21 0 0,-20 0 16,20-21-16,0 0 0,-21 0 15,22-22-15,-22 22 0,0-21 16,21 21-16,-20-22 0,-1 1 0,0 21 0,-21 0 15,0-1-15,21 1 16,-21 0-16,-21 21 16,0 0-16,0 0 15,-1 21-15,-20 0 0,21 1 0,0-1 16,0 21-16,21-21 0,0 22 16,-22-1-16,22-21 0,0 0 0,0 22 15,0-22-15,0 0 0,22 0 0,-1-21 16,0 21-16,0-21 0,21 0 15,-20 0-15,20 0 0,0 0 0,1 0 16,-1-21-16,0 21 0,-21-21 16,22 0-16,-1 0 0,-21-22 0,0 22 15,1 0-15,-1 0 16</inkml:trace>
  <inkml:trace contextRef="#ctx0" brushRef="#br1" timeOffset="214400.19">3111 4847 0,'0'0'0,"22"-21"0,-22 0 0,21 0 16,-21 0-16,0-1 0,21 22 15,-21 22 1,0 20-1,-21-21-15,0 21 0,-1 1 0,1 20 16,0-20-16,0 20 0,0-21 16,0 22-16,-1-22 0,1 1 15,21-1-15,0 0 0,0-21 16,0 22-16,0-22 0,0 0 0,0 0 16,21-21-16,1 0 0,20 0 15,-21 0-15,21 0 0,-20 0 0,20 0 16,0-21-16,22-21 0,-22 21 15,22-1-15</inkml:trace>
  <inkml:trace contextRef="#ctx0" brushRef="#br1" timeOffset="-214726.75">3662 5122 0,'21'-105'15,"-85"274"-15,107-233 0,-22-63 0,-21 106 0,0 0 16,-21 21-16,0 0 0,-1 21 16,1 0-16,21 1 15,-21 20-15,0-21 0,0 21 0,0-20 16,21 20-16,0 0 0,-22-21 15,22 22-15,-21-22 0,21 21 0,0-21 16,0 1-16,0-1 0,0 0 16,21 0-16,1 0 0,20-21 15,-21 0-15,0 0 0,22 0 16,-1-21-16,-21 0 0,21 0 0,1 0 16,-1-1-16,-21 1 0,22-21 0,-22 21 15,0-22-15,0 1 0,-21 0 16,0-1-16,0 1 0,0 21 15,0-21-15,0 20 0,-21-20 16,0 42-16,0 0 0,-22 0 0,22 0 16,-21 0-16,-1 21 0,22 0 15,-21 1-15,0 20 0,20-21 0,1 0 16,-21 22-16,42-22 0,-21 0 16,21 0-16,0 0 0,0 0 0,0 1 15,21-22-15,0 0 0,21 0 16,-20 0-16,20 0 0,0 0 0</inkml:trace>
  <inkml:trace contextRef="#ctx0" brushRef="#br1" timeOffset="-214472.62">4254 4741 0,'22'-63'0,"-44"126"0,44-147 16,-22 63-16,0-1 0,0 1 15,0 42 1,0 1-16,-22-1 0,22 21 15,-21 0-15,21 1 0,0 20 0,0 1 16,0-22-16,0 22 0,-21-22 16,21 21-16,0-20 0,0-1 0,-21 0 15,21 1-15,0-22 0,0 21 16,0-21-16,0 1 0,0-1 0,0 0 16,21-21-1,0-21 1,0 0-16,22-1 0,-22 1 0,21-21 15,1 21-15</inkml:trace>
  <inkml:trace contextRef="#ctx0" brushRef="#br1" timeOffset="-214248.75">4699 4657 0,'0'0'16,"0"-43"-16,0 22 0,0 0 0,0 0 16,0 42-1,-21 0-15,0 0 0,-1 22 0,1-1 16,21 0-16,0 1 15,-21-1-15,0 22 0,21-22 0,-21 21 16,21-20-16,0-1 0,0 0 16,-21 1-16,21-1 0,0-21 0,0 0 15,-22 22-15,22-22 16,0 0-16,22-21 16,-1 0-16,0 0 0,0-21 15,0 0-15,22 21 0</inkml:trace>
  <inkml:trace contextRef="#ctx0" brushRef="#br1" timeOffset="-213880.92">4953 5101 0,'0'0'0,"-21"21"16,0-21-16,21 22 0,-22-1 0,22 0 16,0 0-1,22-21 1,-1 0-16,0 0 15,0 0-15,0 0 0,22-21 0,-22 0 16,0 21-16,0-21 0,0-1 16,0 1-16,1 0 0,-1 0 0,0 0 15,-21 0-15,0-22 0,0 22 0,21 0 16,-21 0-16,-21 21 16,0 0-16,0 0 15,-1 21-15,1 0 0,-21 0 16,21 22-16,0-22 0,-22 21 0,22-21 15,0 22-15,0-22 0,21 0 16,0 0-16,0 21 0,0-20 0,0-1 16,21 0-16,0-21 0,0 0 15,0 21-15,1-21 0,-1 0 16,21 0-16,0 0 0,-20 0 0,20 0 16,0-21-16,22 21 0,-22-21 15</inkml:trace>
  <inkml:trace contextRef="#ctx0" brushRef="#br1" timeOffset="-212521.01">5863 4974 0,'0'0'0,"0"-42"0,0 21 0,0 0 15,0-1-15,0 1 0,-21 21 0,0 0 16,0 0-16,-1 0 16,1 21-16,0 1 0,0-1 0,21 21 15,-21 0-15,0-20 0,-1 20 16,22 0-16,0-21 0,0 22 0,0-22 15,0 21-15,0-21 0,0 1 0,0-1 16,0 0-16,22 0 0,-1-21 16,0 21-16,0-21 0,21 0 0,-20 0 15,20 0-15,0 0 16,1 0-16,-1-21 0,0 21 0,1-21 16,-1 0-16,0 0 0,-21-22 0,22 22 15,-22-21-15,0-1 0,21-20 16,-20 21-16,-22-22 0,21 1 0,0-1 15,-21 1-15,21 20 0,-21 1 16,0-22-16,0 22 0,0 21 0,0-21 16,0 20-16,0 1 0,0 42 31,0 1-31,0-1 16,0 21-16,-21 0 0,21 1 0,-21 20 15,21-20-15,-21 20 0,21 1 16,0-1-16,0-21 0,0 22 0,0-22 15,0 1-15,0-1 0,21-21 0,0 0 16,0 22-16,0-43 0,0 21 16,1 0-16,-1-21 0,0 0 0,0 0 15,0 0-15,0 0 0,22-21 16,-22 0-16,0-1 0,21 1 0,-20 0 16,20 0-16,-21-21 0,0-1 15,0 1-15,1 21 0,-1-22 16,-21 1-16,0 21 0,21 0 0,-21 0 15,0-1-15,0 44 16,0-1-16,-21 0 16,0 21-16,21-21 0,0 1 15,-22 20-15,22-21 0,-21 0 0,21 22 16,0-22-16,0 0 0,0 0 16,0 0-16,0 0 0,21-21 15,1 0-15,-1 0 16,0 0-16,0 0 0,0 0 0,22 0 15,-22-21-15,21 0 0,-21 0 0,0 0 16,22 0-16,-22-1 0,0-20 16,0 21-16,0-21 0,1 20 15,-1-20-15,0 21 0,-21 0 16,0 0-16,0 42 16,0 0-1,0 0-15,-21 0 0,21 22 0,-21-22 16,-1 21-16,1-21 0,21 22 15,0-22-15,0 0 0,0 0 0,0 0 16,0 0-16,0 1 0,21-22 16,1 21-16,-1-21 15,21 0-15,-21 0 0,0 0 0,1 0 0,-1-21 16,21 21-16,-42-22 0,21 1 16,0 21-16,1-21 0,-22-21 15,0 21-15,0-1 0,0 1 0,0-21 16,0 21-16,0 0 0,0-22 15,0 22-15,-22 0 0,1 21 16,0 0-16,0 0 0,0 0 16,0 0-16,-1 0 0,22 21 15,22-21 1,-1 0 0,0 0-16,0 0 0,0 0 15,0-21-15,1 0 0,20 21 16,0-21-16,1-1 0,-1 1 0,0 21 15,1-21-15,-1 21 0,0 0 16,1 0-16,-22 0 0,0 0 0,-21 21 16,0 0-16,0 1 0,0-1 15,0 0-15,0 21 0,0-21 0,0 22 16,0-22-16,-21 21 0,0-21 16,21 22-16,-22-22 0,1 0 0,21 21 15,-21-20-15,21-1 0,0 0 0,0 0 16,0 0-16,0 0 0,0 1 15,0-44 32,21 1-47,-21-21 0,21 21 16,1 0-16,-1-22 0,0 1 16,21 0-16,-21-1 0,22-20 0,-22 20 15,21-20-15,1 21 0,-1-1 16,0 1-16,-21 0 0,22 20 0,-1 1 15,-21 0-15,0 21 0,22 0 16,-22 0-16,-21 21 0,0 0 16,0 22-16,0-22 0,0 21 0,0 1 15,-21-1-15,21 0 0,-21 1 16,21-1-16,0 0 0,-22-21 0</inkml:trace>
  <inkml:trace contextRef="#ctx0" brushRef="#br1" timeOffset="-207990.56">6350 4720 0,'0'21'125,"21"-21"-78,21 0-31,1-21-1,-1 0-15,22 0 16,-1-21-16,-21 20 16,1 1-1,-1 0-15,-21 0 16,0 21-1,1-21 1</inkml:trace>
  <inkml:trace contextRef="#ctx0" brushRef="#br1" timeOffset="-206988.41">11007 6033 0,'0'0'0,"63"0"16,170-43-16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2T11:15:06.86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2201 0,'-21'0'0,"0"0"15,21-21 1,21 21 93,0 0-109</inkml:trace>
  <inkml:trace contextRef="#ctx0" brushRef="#br0" timeOffset="899.67">2794 1080 0,'0'-22'32,"0"1"-17,0 0 16,0 0-15,0 0 0,0 0-1,0-1 1,0 1 0,0 0-16</inkml:trace>
  <inkml:trace contextRef="#ctx0" brushRef="#br0" timeOffset="5534.55">3069 1185 0,'0'-21'16,"21"0"0,-21 0-1,0 0 1,21 0-16,-21-1 0,22 1 16,-22 0-16,0 0 15,0 0-15,0 0 0,0-1 16,0 1-16,0 0 0,0 0 15,0 0-15,0 0 16,-22-1 0,1 22-1,21 22 1,-21-1-16,21 0 0,0 21 0,-21 1 16,21-1-16,0 21 0,0-20 15,-21 20-15,21 1 0,-21-1 16,-1 22-16,22-22 0,-21 1 0,21 21 15,-21-1-15,0-20 0,0 20 16,0-20-16,21-1 0,-22 1 0,1-22 16,0 1-16,0-1 0,0 0 15,21-21-15,0 1 0,-21-1 0,-1-21 32,22-21-17,0-1-15,0 1 0,0-21 16,0 0-16,0-1 0,0 1 15,0-22-15,0 22 0,0-21 0,0 20 16,0-20-16,0 20 0,22 1 16,-22 21-16,21 0 0,0 0 0,-21-1 15,21 22-15,0 22 16,0-1-16,1 0 0,-22 0 0,21 21 16,0 1-16,-21-1 0,0 0 15,21 1-15,0-1 0,-21 0 16,21 1-16,-21-1 0,0-21 15,22 22-15,-1-22 0,0 0 16,0 0-16,0-21 0,0 0 16,1 0-16,-1 0 0,21-21 15,-21 21-15,22-21 0,-1 0 0,-21-22 16,21 22-16,-20-21 0,20-1 16,-21 1-16,21 0 0,-20-1 0,-1 1 15,-21 0-15,0 21 0,21-22 16,-21 22-16,0 0 0,0 0 0,0 42 31,0 0-31,0 21 0,0-20 16,0 20-16,0 0 15,0-21-15,0 22 0,0-1 0,0-21 16,0 0-16,0 22 0,0-22 16,0 0-16,0 0 0,0 0 15,0 1-15,-21-22 31,21-22-31,0 1 0,0 0 16,0 0-16</inkml:trace>
  <inkml:trace contextRef="#ctx0" brushRef="#br0" timeOffset="5871.26">3704 1418 0,'0'21'15,"0"1"-15,-21-1 16,21 0 0,21-21-1,0 0-15,0 0 16,1 0-16,-22-21 0,21 21 0,0-21 16,0-1-16,-21 1 0,21 21 15,-21-21-15,0 0 0,-21 0 16,0 0-16,0 21 0,0 0 15,-1 0-15,1 0 0,-21 0 16,21 0-16,0 21 0,-1 0 16,1 0-16,21 0 0,-21 0 15,21 1-15,-21-1 0,21 0 0,0 0 16,0 0-16,0 0 0,0 1 16,21-1-16,0-21 0,0 0 15,1 0-15,-1 0 0</inkml:trace>
  <inkml:trace contextRef="#ctx0" brushRef="#br0" timeOffset="6327.39">4254 1588 0,'0'0'16,"22"-22"-16,-1 22 0,-21-21 15,21 21-15,-21-21 0,21 21 0,-21-21 16,0 0-16,0 0 15,0-1-15,-21 22 32,0 0-32,0 0 0,-22 22 0,22-1 15,0-21-15,0 21 0,-22 0 16,22 0-16,0 22 0,21-22 0,0 0 16,0 0-1,0 0-15,0 0 0,21 1 16,0-1-16,22-21 0,-22 21 15,0-21-15,21 21 0,-20-21 0,20 21 16,-21 0-16,0 1 0,0-22 16,-21 21-16,0 0 0,0 0 15,0 0-15,-21 0 0,0-21 0,0 22 16,-21-1-16,-1 0 0,22-21 16,-21 21-16,-1-21 0,1 21 0,21-21 15,-21 0-15,20 0 0,1 0 16,0 0-16,0 0 0,0 0 0,21-21 15,0 0-15,0 0 16,0 0-16,0-1 16,21 22-16,0-21 15,21 0-15,-20 0 0,-1 0 0,0 0 16</inkml:trace>
  <inkml:trace contextRef="#ctx0" brushRef="#br0" timeOffset="6673.34">5016 1016 0,'0'0'0,"0"-42"0,0 21 16,0-1-16,0 1 0,0 42 31,0 1-31,0-1 0,0 21 0,0-21 16,0 43-16,0-22 0,-21 0 15,0 22-15,0-1 0,0 1 0,0-1 16,-1 1-16,1-1 0,0 1 16,21-1-16,-21-20 0,0 20 0,21-20 15,-21-1-15,21 0 0,0 1 16,0-22-16,0 0 0,0 0 0,21 0 16,0 0-16,0-21 15,0 0-15,0 0 0,1 0 16,-1-21-16,0 21 15,0-21-15,0 0 0,-21-21 0,0 20 16,21-20-16,-21 21 0,0-21 16</inkml:trace>
  <inkml:trace contextRef="#ctx0" brushRef="#br0" timeOffset="6891.25">4657 1566 0,'0'0'0,"-22"0"0,1 0 16,42 0 15,1 0-31,20 0 0,-21 0 16,21 0-16,1 0 0,-22 0 0,21-21 15,1 21-15,-1 0 0,-21 0 16,21-21-16,-20 21 0,-1 0 0,0 0 16,0-21-16,0 21 15,-21-21-15,21 21 0,-21-21 16,22 21-16,-22-22 0</inkml:trace>
  <inkml:trace contextRef="#ctx0" brushRef="#br0" timeOffset="8267.29">5990 1503 0,'0'0'0,"21"0"16,0 0-1,-21-21-15,22 21 0,-22-21 0,21-1 16,0 22-16,-21-21 16,21 0-16,0-21 0,-21 21 0,21-1 15,-21-20-15,0 21 0,22-21 16,-22-1-16,21 1 0,-21 0 0,0 20 15,0-20-15,0 0 0,0 21 16,0-1-16,0 1 0,0 0 0,0 42 47,0 0-47,0 22 0,0-22 0,0 21 16,0 22-16,0-22 0,0 0 15,0 22-15,0-22 0,-21 1 0,21 20 16,0-21-16,0 1 0,0-1 15,0 22-15,0-22 0,0 0 0,0 1 16,0-22-16,0 21 0,0-21 16,0 0-16,0 1 0,0-1 15,0 0-15,0 0 16,-22-21 0,1 0-16,0-21 0,0 21 15,0-21-15,0 0 0,-22-1 16,22 1-16,0 0 0,0 0 0,0 0 15,-1 21-15,1 0 0,0-21 16,0 21 0,21 21-16,0 0 15,0 0-15,0 0 0,0 0 16,21 1-16,0-1 16,0 0-16,1-21 0,-1 21 0,0-21 15,21 0-15,-21 0 0,22 0 16,-22 0-16,21 0 0,1 0 0,-22 0 15,21-21-15,0 21 0,1-21 16,-1 0-16,0-1 0,1 1 0,-1 0 16,-21-21-16,22 21 0,-22-1 15,21-20-15,-21 21 0,-21-21 0,21 20 16,-21 1-16,22 0 0,-22 0 16,-22 21 15,1 21-16,0 0-15,21 22 0,0-22 16,-21 0-16,0 21 0,0-21 16,21 22-16,0-22 0,-22 0 0,22 0 15,-21 22-15,21-22 0,-21 0 16,21 0-16,0 0 16,0-42 15,0 0-31,21 0 15,-21 0-15,21-1 0,1-20 0,-1 21 16,0-21-16,0-1 0,0 22 16,0-21-16,1-1 0,-1 22 0,21 0 15,-21 0-15,0 0 0,1 21 16,-1 0-16,0 0 0,0 0 0,0 0 16,0 21-1,-21 0-15,0 0 0,0 0 0,0 22 16,0-22-16,0 0 0,22 21 15,-22-20-15,0 20 0,0-21 0,0 0 16,21 0-16,0 1 0,-21-1 16,21 0-16,0-21 0,0 0 15,-21 21-15,22-21 0,-1 0 0,0 0 16,0 0-16,0-21 0,0 21 16,1-21-16,-1 0 0,0-1 0,0-20 15,0 21-15,0-21 0,1-1 16,-1 1-16,0 0 0,0-1 0,0-20 15,-21 20-15,21 1 0,-21-21 16,22 20-16,-22 1 0,0 0 0,0-1 16,0 1-16,0 21 0,0 0 15,0-1-15,0 1 0,0 42 16,0 1 0,0 20-16,-22-21 0,22 21 15,-21 1-15,21-1 0,-21 0 16,21 22-16,0-22 0,-21 1 0,0-1 15,21 0-15,0 1 0,0-1 16,0 0-16,0 1 0,0-22 0,0 0 16,0 0-16,0 0 0,0 0 15,21-21 17,0 0-32,-21-21 0,21 0 0,0 0 15,1 0-15,-22 0 0,0-22 16,21 22-16,-21 0 0,0-21 0</inkml:trace>
  <inkml:trace contextRef="#ctx0" brushRef="#br0" timeOffset="8459.18">7302 1439 0,'-21'0'16,"42"0"-1,1 0 1,-1 0-16,0 0 15,21 0-15,-21 0 0,1 0 16,-1-21-16,0 21 0,0 0 0,0-21 16,0 21-16,1 0 0,-1 0 0,0 0 15,0 0 1,0 0-16</inkml:trace>
  <inkml:trace contextRef="#ctx0" brushRef="#br0" timeOffset="8811.45">7705 1630 0,'0'0'0,"21"0"31,0 0-31,0 0 16,0 0-16,0-21 0,22 0 0,-22 21 16,21-22-16,-21 1 0,22 0 15,-22 0-15,0 21 0,0-21 16,0 0-16,-21-1 0,0 1 0,0 0 15,0 0-15,0 0 0,-21 21 16,0 0-16,0 0 0,0 0 16,-22 0-16,22 21 0,0 0 15,0 0-15,0 0 0,0 1 0,-1 20 16,1-21-16,0 21 0,21 1 16,-21-22-16,21 21 0,0-21 0,0 1 15,0 20-15,0-21 0,0 0 16,21-21-16,0 21 0,0 1 15,1-22-15,-1 0 0,0 0 16,0 0-16,21 0 0,-20 0 0,-1 0 16,0-22-16,21 22 0,-21-21 0,1 21 15</inkml:trace>
  <inkml:trace contextRef="#ctx0" brushRef="#br0" timeOffset="9195.12">8191 1482 0,'0'0'0,"0"-43"15,0 22-15,0 0 16,22 21 0,-1-21-16,0 21 15,0 0-15,0 0 0,0 0 16,22 21-16,-43 0 0,21 0 16,0 1-16,0-1 0,-21 0 0,21 0 15,-21 21-15,0-20 0,0 20 0,0 0 16,0-21-16,0 22 0,0-22 15,0 0-15,0 0 0,0 0 0,-21-21 32,21-21-17,0 0-15,0 0 16,0-21-16,0 20 0,21-20 0,1 21 16,-22-21-16,21-1 15,0 22-15,0-21 0,-21-1 0,21 22 16,0 0-16,-21-21 0,22 21 15,-1-1-15,0 22 0,0-21 0,0 21 16,0 0-16,1 0 0,-1 0 16,0 0-16,0 21 0,0 1 15,0-1-15</inkml:trace>
  <inkml:trace contextRef="#ctx0" brushRef="#br0" timeOffset="9743.82">9229 1757 0,'0'0'0,"42"-21"16,-21 21-16,-21-21 15,21-1-15,-21 1 0,21 0 0,-21-21 16,0 21-16,0-22 0,0 22 16,0 0-16,0-21 0,0 20 0,0 1 15,0 0-15,0 0 0,-21 21 16,0 0-16,0 0 0,0 0 0,0 0 15,-1 21-15,-20 0 0,21 0 16,0 1-16,0-1 16,-22 21-16,22 0 0,0 1 0,0-1 0,0 0 15,21 1-15,0-22 16,0 21-16,0 1 0,0-22 0,0 0 16,0 0-16,0 0 0,0 0 15,21-21-15,0 0 0,0 0 0,0 0 16,22 0-16,-22 0 0,0-21 0,0 0 15,0 0-15,22 0 0,-22 0 16,0-1-16,0-20 0,-21 0 0,21 21 16,0-22-16,-21 1 0,0 0 15,0-1-15,22 1 0,-22 21 0,0 0 16,0-1-16,0 1 16,0 0-16,0 42 15,0 0 1,0 1-16,0-1 0,0 21 0,0 0 15,-22-20-15,22 20 0,0 0 16,0-21-16,0 22 0,0-22 0,0 21 16,0-21-16,0 1 0,0-1 0,0 0 15,0 0-15,22-21 16,-1 0-16,0 0 0,0 0 16,0 0-16,0-21 0,1 0 15,-1 0-15,0-1 0</inkml:trace>
  <inkml:trace contextRef="#ctx0" brushRef="#br0" timeOffset="10571.36">9885 910 0,'0'0'0,"0"-21"0,-21 0 0,-1 21 15,22-21-15,0 0 16,0-1-1,0 1 17,0 0-32,0 0 31,0 42 16,0 0-47,0 0 0,0 22 15,0-1-15,0 0 0,0 22 0,0-22 16,0 22-16,0-1 0,0 1 16,-21-22-16,21 22 0,-21-1 0,21-21 15,-21 22-15,21-22 0,0 1 16,0 20-16,0-42 0,0 22 16,0-1-16,0-21 0,0 0 0,0 0 15,0 1-15,0-1 0,0 0 16,21-21-16,0 0 0,0 0 15,1 0-15,-1 0 0,0-21 16,-21 0-16,42-1 0,-21 1 0,1 0 16,-1-21-16,0 21 0,0-22 15,0 1-15,0 0 0,1 20 0,-22-20 16,0 0-16,21 21 0,-21-1 0,0 1 16,0 0-16,0 42 31,0 0-31,-21 1 15,-1-1-15,1 21 0,21-21 0,0 22 16,-21-1-16,21-21 0,-21 21 16,21-20-16,0-1 0,0 0 0,0 0 15,0 0-15,0 0 0,0 1 0,21-22 16,0 0-16,0 0 16,1 0-16,-1 0 0,21 0 0,-21-22 15,0 22-15,22-21 0,-22 0 16,21 0-16,-21 0 0,1-22 0,-1 22 15,0-21-15,-21 0 16,0 20-16,0-20 0,0 0 0,0 21 0,0-1 16,0-20-16,0 21 0,-21 0 15,0 21-15,-1-21 0,1 21 16,-21 0-16,21 0 0,0 0 0,-22 0 16,22 21-16,-21 0 0,21 0 15,-1 0-15,1 0 0,0 1 0,0-1 16,21 0-16,0 0 0,0 0 15,0 0-15,0 1 0,0-1 0,0 0 16,0 0-16,21-21 16,0 0-16,0 0 0,1 0 0,20 0 15,-21 0-15,21 0 0</inkml:trace>
  <inkml:trace contextRef="#ctx0" brushRef="#br0" timeOffset="11034.55">10710 1439 0,'0'-42'0,"0"21"16,0 0-16,0 0 15,21-1 1,1 22-16,-1 0 16,0 0-16,0 0 0,0 0 15,0 0-15,1 0 0,-22 22 16,21-22-16,-21 21 0,21 0 0,-21 0 15,0 0-15,0 0 0,0 22 16,0-22-16,0 0 0,0 21 16,0-20-16,0 20 0,0-21 0,0 0 15,-21 22-15,21-22 0,-21 0 16,21 0-16,0 0 0,-22-21 16,1 0-16,0 0 15,21-21 1,0 0-16,0 0 0,0-22 15,0 22-15,0 0 0,0-21 16,0 21-16,0-22 0,21 1 0,0 21 16,-21-22-16,22 1 0,-1 21 15,-21 0-15,21-22 0,0 22 16,-21 0-16,21 0 16,0 21-16,1 0 0,-44 0 46</inkml:trace>
  <inkml:trace contextRef="#ctx0" brushRef="#br0" timeOffset="11443.32">9356 1016 0,'0'0'0,"-22"0"0,-20 0 16,21 0-16,42 0 31,0 0-31,22 0 16,-1 0-16,21 0 0,-20-21 0,41 21 15,1 0-15,0 0 16,-1-21-16,22 21 0,-21 0 0,0 0 16,-1-21-16,-20 21 0,20-22 15,-41 22-15,20 0 0,-20-21 0,-1 21 16,-21 0-16,21 0 0,-20-21 16,-1 21-16,0 0 15,0 0 1,-42 0 31,0 21-47,0-21 0,-1 0 0,1 21 15,0-21-15</inkml:trace>
  <inkml:trace contextRef="#ctx0" brushRef="#br0" timeOffset="15565.87">6879 1715 0,'0'0'0,"-21"0"0,0 0 0,0 0 15,-22 0-15,22 0 0,0 0 0,0 0 16,0 0-16,-1 0 15,1 0-15,21 21 16,21-21 15,1 0-31,-1 0 16,21 0-16,-21 0 0,22 0 16,-1-21-16,0-1 0,-21 22 0,22-21 15,-1 0-15,0 21 16,-20 0-16,-1-21 0,-64 21 31,22 21-31,-42 0 0,20 0 0,-20 1 16,-1-1-16,1 0 0,-1 0 15,1 0-15,21 22 0,-1-43 0,1 21 16,21 0-16,0-21 0,-1 0 16,44 0-1,-1 0-15,0 0 16,0 0-16,21 0 0,1-21 0,-1 21 15,0-21-15,1-1 0,-1 1 16,0 21-16,1-21 0,-22 0 0,21 21 16,-21-21-16,-21 0 0,0-1 15,0 1-15,-21 0 16,0 21-16,0-21 16,0 21-16,0-21 0,-1 21 0,1-21 15,0-1-15,0 1 16,0 0-16,0 0 0,21 0 15,0 0 1,0-1 0,21 22-16,0 0 0,0 0 15,0 0-15,0 0 0,1 0 16,-22 22 0,0-1-16,0 0 15,0 21-15,0-21 0,0 1 16,-22 20-16,1 0 0,0-21 0,0 22 15,0-1-15,0 0 0,-1-20 16,22 20-16,0 0 0,-21-21 0,21 1 16,0 20-16,0-21 0,0 0 15</inkml:trace>
  <inkml:trace contextRef="#ctx0" brushRef="#br0" timeOffset="16511.8">2667 2879 0,'0'0'0,"-42"0"0,-1 0 15,1 0-15,21 0 0,-22 0 16,1 0-16,21 0 0,0-21 0,-22 21 16,22 0-16,0 0 0,0 0 15,21-22-15,-21 22 16,42 0 62,0 0-78,21 0 0,-20 0 16,20 0-16,0 0 0,22 0 15,-1 0-15,-20 0 0,20 0 0,22 0 16,-22 0-16,1 0 0,20 0 15,1 0-15,0 0 0,21 0 0,-1 0 16,1 0-16,0 0 0,21-21 16,-21 21-16,21 0 0,21 0 0,0 0 15,0 0-15,22 0 0,-1-21 16,22 21-16,-22 0 0,21 0 0,1 0 16,-22 0-16,22 0 0,-22 0 15,22 0-15,-1 0 0,-21 0 16,22 0-16,-22 21 0,1-21 0,-1 0 15,21 0-15,-20 0 0,20 0 16,-20 0-16,-1 0 0,-21 0 0,21 0 16,1 0-16,-22 0 0,0 0 15,-21 0-15,0 0 0,0-21 0,-21 21 16,0 0-16,-22 0 0,1 0 16,-21 0-16,-1-21 0,-21 21 0,1 0 15,-22 0-15,21 0 0,-21 0 16,1-21-16,-22 0 31,21 21-15,0 0 15,-21-22-15,21 1-1,-21 0 1,21 21-16,-21-21 0</inkml:trace>
  <inkml:trace contextRef="#ctx0" brushRef="#br0" timeOffset="27387.33">1503 3789 0,'21'-21'0,"-21"0"16,21-1-16,-21 1 15,0 0-15,0 0 16,0 0-16,0 0 0,0-1 15,0 1-15,0 0 16,0 0-16,0 42 31,0 21-15,0-20-16,0 20 0,0 0 0,0 1 16,0-1-16,0 21 0,-21 1 15,0-1-15,0 22 0,21-21 16,-22-1-16,22 1 0,0-22 0,-21 21 15,21-20-15,-21-1 16,21 0-16,0-20 0,0 20 0,0-21 16,0 0-16,0 0 0,0 1 15,0-44 17,0 1-32,21 0 15,-21 0-15,21 0 0,-21 0 0,0-1 16,22 1-16,-1 0 0</inkml:trace>
  <inkml:trace contextRef="#ctx0" brushRef="#br0" timeOffset="27823.08">1863 4255 0,'0'42'16,"0"-21"-1,21-21 17,0 0-32,0 0 15,0-21 1,0 0-16,-21 0 0,22 21 15,-22-22-15,0 1 0,0 0 16,0 0-16,0 0 0,0 0 16,-22 21-1,1 0-15,0 21 16,0 0-16,21 0 16,-21-21-16,21 21 0,0 0 15,0 1-15,0-1 0,0 0 16,0 0-1,21-21 1,0-21 15,-21 0-31,21 21 0</inkml:trace>
  <inkml:trace contextRef="#ctx0" brushRef="#br0" timeOffset="29573.77">2709 4064 0,'0'0'0,"0"-63"16,0 41-16,0 1 0,0 0 15,0 0-15,21 0 0,1 0 16,-22-1-16,21 22 0,0-21 15,0 21-15,0-21 0,0 21 16,1 0-16,-1 0 0,0 0 16,-21 21-16,21-21 0,0 21 0,0 22 15,1-22-15,-22 21 0,21 1 16,-21-1-16,0 0 0,0 1 0,0-1 16,0 0-16,0 1 0,0-1 15,-21-21-15,21 21 0,-22-20 0,1-1 16,21 0-16,0 0 0,0 0 15,-21-21-15,21-21 32,0 0-17,0 0-15,0 0 0,0-22 16,21 1-16,0 21 0,-21-22 0,22-20 16,-1 21-16,0-1 0,0 1 15,0 0-15,22-1 0,-22 22 0,0 0 16,0 0-16,21 0 0,-20-1 15,-1 22-15,0 0 0,0 0 16,0 0-16,-21 22 0,0-1 0,0 0 16,0 21-16,0-21 0,0 22 15,0-1-15,0 0 0,-21 1 16,0-1-16,21 0 0,0 1 16,-21-1-16,21-21 0,-21 22 0,21-22 15,0 0-15,0 0 0,0 0 16,21 0-16,0-21 0,0 0 0,0 0 15,0 0-15,22 0 0,-1 0 16,0 0-16,1 0 0,-1-21 0,0 0 16,1 21-16,-1-21 0,0-21 15,1 20-15,-1 1 0,-21-21 0,22 0 16,-22 20-16,0-20 0,0 0 16,0-1-16,-21 1 0,21 0 15,-21 21-15,0-1 0,0 1 0,0 0 16,0 0-16,-21 21 15,0 0-15,0 0 0,0 0 0,0 21 16,-1 0-16,1 0 0,0 22 16,0-22-16,21 21 0,0 1 0,0-1 15,0 0-15,0-21 0,0 22 16,0-1-16,0-21 0,0 0 0,21 1 16,0-1-16,0 0 0,1 0 15,-1 0-15,0-21 0,0 0 0,0 0 16,0 0-16,1 0 0,-1 0 15,0 0-15,0-21 0,0 21 16,-21-21-16,21 0 0,1 0 16,-22-22-16,21 22 0,-21-21 0,21-1 15,0 1-15,0 0 0,0-1 16,1 1-16,-1 21 0,0-21 0,0 20 16,21 1-16,-20 0 0,20 21 15,-21 0-15,21 0 0,-20 0 0,-1 0 16,21 0-16,-21 0 0,0 21 15,1 0-15,-22 22 0,0-22 16,0 21-16,0-21 0,0 22 0,0-1 16,-22-21-16,22 22 0,-21-22 0,0 0 15,0 21-15,0-21 16,21 1-16,-21-22 0,21 21 0,-22 0 16,22-42 15,0 0-16,0-1-15,22-20 0,-1 21 16,0-21-16,0 20 0,21-20 0,-20 0 16,-1-1-16,0 1 0,0 21 15,0-21-15,0 20 0,1 1 16,-22 0-16,0 0 0,21 0 0,-42 42 47,21 0-47,-22 0 0,1 0 0,0 22 15,0-1-15,0 0 16,0-20-16,21 20 0,-22 0 0,22 1 0,-21-1 16,21-21-16,0 0 0,0 22 15,0-22-15,21 0 0,1-21 0,-1 21 16,0-21-16,21 0 0,1 0 16,-1 0-16,0 0 0,-21 0 0,22 0 15,-1 0-15,0-21 0,-20 0 16,20 0-16,-21-1 0,21-20 15,-20 0-15,-1 21 0,0-43 0,0 22 16,0-1-16,0-20 0,1 21 16,-1-22-16,-21 22 0,0-22 0,21 22 15,-21-22-15,0 22 0,21 0 16,-21 21-16,0-22 0,0 22 0,0 0 16,-21 21-1,21 42 1,-21-21-16,0 22 0,21-22 15,0 21-15,-22 1 0,22-1 0,-21 21 16,21-20-16,-21-1 16,21 22-16,0-22 0,0 0 0,0 1 15,0-1-15,0 0 0,0 1 16,0-22-16,0 0 0,0 21 0,0-21 16,21 1-16,0-1 15,1-21-15,-1 0 0,0 0 16,0 0-16,0 0 0,0 0 0,1 0 15,-1 0-15,-21-21 0,21 21 16,0-22-16,0 1 0,-21 0 0,0 0 16,21 0-16,-21 0 0,0-1 15,0 1-15,0 0 0</inkml:trace>
  <inkml:trace contextRef="#ctx0" brushRef="#br0" timeOffset="29787.65">5228 4043 0,'0'0'16,"21"-21"15,0 21-31,1 0 16,-1 0-16,0-21 0,21 21 16,-21 0-16,1 0 0,-1-22 0,0 22 15,21 0-15,-21 0 0,1-21 16,-1 21-16,0 0 15,-21-21-15,21 21 16,0 0-16</inkml:trace>
  <inkml:trace contextRef="#ctx0" brushRef="#br0" timeOffset="30132.98">6117 3789 0,'0'-21'16,"0"0"-16,-21 21 15,0 0 1,0 0-16,21 21 0,-22-21 16,22 21-16,-21 0 0,0 0 0,21 22 15,0-22-15,-21 21 0,21-21 0,0 22 16,0-1-16,0 0 0,0-21 15,0 22-15,0-1 0,0-21 0,0 0 16,21 1-16,-21 20 0,21-21 16,0 0-16,1-21 0,-22 21 0,21-21 15,0 0-15,0 22 16,0-22-16,0 0 0,1 0 16,-1 0-16,0 0 0,0-22 15,0 22-15,0-21 0,1 0 0,-1 0 16,0 0-16,0-22 0</inkml:trace>
  <inkml:trace contextRef="#ctx0" brushRef="#br0" timeOffset="30415.82">6583 3683 0,'0'0'0,"0"-21"0,0 0 0,0 0 16,21 21-16,0 0 0,0 0 15,0 0 1,1 0-16,-1 0 0,0 21 0,0 0 15,0 0-15,0 0 0,1 22 16,-1-22-16,0 21 0,0 0 0,-21 1 16,0-1-16,0 0 0,0 1 15,0-1-15,0 0 0,-21 1 0,0-22 16,0 21-16,21 1 0,-22-22 16,1 0-16,0 0 0,0 0 15,21 0-15,0 1 0,-21-22 0,0 21 0,-1-21 16,22 21-1,-21-21-15,0 0 0,0 0 0,0 0 16</inkml:trace>
  <inkml:trace contextRef="#ctx0" brushRef="#br0" timeOffset="31490.66">1355 5715 0,'0'0'0,"-22"-21"0,1 21 0,0-21 15,0 21-15,0-21 0,21-1 16,-21 1-16,21 0 0,0 0 16,0 0-16,0 0 0,21-1 0,0 1 15,0 0-15,0 0 16,22 0-16,-22 21 0,21-21 0,-21 21 15,22 0-15,-22 0 0,21 0 16,-21 0-16,0 21 0,1 0 16,-1 21-16,0 1 0,-21-1 0,0 21 15,0-20-15,0 20 0,-21 1 16,-22-1-16,22 1 0,-21-22 16,0 0-16,20 22 0,-20-43 0,0 21 15,-1-20-15,1 20 0,0-21 16,21-21-16,-1 21 0,-20-21 15,21 0-15,0 0 0,0 0 16,21-21-16,-22 21 16,22-21-16,0 0 0,0 0 0,0-22 15,0 22-15,0-21 0,0 21 16,22-22-16,-22 22 0,21 0 0,0 21 16,0 0-16,0 0 0,0 0 15,1 0-15,-1 0 0,0 21 16,0 0-16,0 0 0,0 1 0,1-1 15,-1 0-15,0 0 0,0 0 16,0 0-16,0 1 0,-21-1 0,22 0 16,-1-21-16,-21 21 15,21-21-15,0 21 16,0-21-16,0 0 0,1 0 16,-1-21-1,0 0-15,0 21 0</inkml:trace>
  <inkml:trace contextRef="#ctx0" brushRef="#br0" timeOffset="31651.56">2011 5884 0,'0'-21'0,"0"0"32,21 21-1,0 0-16,0 0-15,0 0 0</inkml:trace>
  <inkml:trace contextRef="#ctx0" brushRef="#br0" timeOffset="32147.79">2857 5376 0,'0'0'0,"0"-21"15,-21 21 1,0 21 0,21 1-16,0-1 0,0 0 0,0 21 15,-21 1-15,21-1 0,0 0 16,0 22-16,-21-22 0,21 22 0,0-22 16,0 0-16,0 22 0,0-22 15,0-21-15,0 22 0,0-22 0,0 21 16,0-21-16,0 0 15,0-42 17,0 0-32,0 0 0,0-21 15,21 20-15,0-20 0,0 0 16,0-1-16,1 1 0,-1 0 0,21-1 16,-21 1-16,22 0 0,-22 21 15,21-1-15,0 1 0,-20 21 0,-1 0 16,21 0-16,-21 21 0,0 1 15,1 20-15,-1-21 0,-21 21 16,0 1-16,0-1 0,0 0 0,0-20 16,0 20-16,0 0 0,-21-21 15,-1 22-15,1-22 0,21 0 0,-21 0 16,0 0-16,0 1 16,42-22 15,0-22-31,0 22 15,22-21-15,-22 0 0</inkml:trace>
  <inkml:trace contextRef="#ctx0" brushRef="#br0" timeOffset="32898.69">3789 5779 0,'0'0'16,"21"-22"-16,0-20 0,-21 21 0,0 0 0,0 0 15,0-1-15,0 1 0,0 0 16,0 0-16,0 0 0,0 0 15,-21 21-15,0 0 0,0 0 16,-1 0-16,-20 0 0,21 0 16,0 21-16,0 0 0,-1 0 15,1 21-15,0-20 0,0 20 0,0 0 16,0 1-16,-1-1 0,22 0 16,-21-21-16,21 22 0,0-22 0,0 21 15,0-21-15,0 1 0,21-22 16,1 21-16,-1-21 0,0 0 0,0 0 15,0 0-15,0 0 0,22 0 16,-22 0-16,0-21 0,0-1 0,0 1 16,1 0-16,-1 0 15,0-21-15,0 20 0,-21-20 0,0 0 16,21-1-16,-21 22 0,0-21 16,21 21-16,-21 0 0,0-1 0,0 1 15,0 0-15,0 42 16,0 0-16,0 1 15,0-1-15,0 0 0,0 0 16,0 21-16,0-20 0,-21 20 0,21-21 16,0 21-16,0-20 0,0-1 15,0 0-15,21 0 0,1 0 0,-1 0 16,0-21-16,0 0 0,0 22 16,22-22-16,-22 0 0,0 0 15,21 0-15,-21-22 0,22 22 0,-22-21 16,21 0-16,-21 0 0,22 0 15,-22 0-15,0-22 0,0 22 0,0-21 16,1 21-16,-22-22 0,0 22 16,0-21-16,0 21 0,0-1 0,-22 22 15,1 0 1,0 0-16,0 0 0,21 22 0,-21-1 16,21 0-16,-21 0 15,21 0-15,0 22 0,0-22 0,0 0 0,0 0 16,21 0-16,0 0 0,0 1 15,0-1-15,0 0 0,1 0 16,-22 0-16,21-21 0,-21 21 0,21-21 16,-21 22-16,-21-22 31,0 0-31,-1 0 0,1 0 16,0 0-16,0 0 15,21-22 1,21 1-1,0 0-15,0 0 0</inkml:trace>
  <inkml:trace contextRef="#ctx0" brushRef="#br0" timeOffset="34339.87">4889 5546 0,'0'0'0,"0"-21"16,-21 21-16,0 0 15,0 21-15,21 0 16,-21 0-16,0 21 0,21-20 0,0 20 16,-22-21-16,22 21 0,0-20 15,0 20-15,-21-21 0,21 21 0,0-20 16,0-1-16,0 21 0,0-21 16,0 0-16,0 1 15,21-44 16,-21 1-31,22 0 16,-1 0-16,-21 0 0,21-22 16,0 1-16,-21 21 0,21-21 0,0-1 15,-21 1-15,43-22 16,-43 43-16,21 0 0,0 0 0,-21 0 16,21 21-16,0 0 15,1 21-15,-22 0 16,0 0-16,0 22 15,0-22-15,0 21 0,0-21 0,0 22 16,0-22-16,0 21 0,0-21 16,21 0-16,-21 1 0,21-1 0,-21 0 15,0 0-15,21-21 0,0 21 0,0-21 16,1 0-16,-1 0 0,0 0 16,0 0-16,21 0 0,-20-21 0,-1 0 15,21 21-15,-21-21 0,22-22 16,-22 22-16,0 0 0,0-21 0,0-1 15,0 22-15,1-21 0,-22 0 16,0 20-16,0-20 0,0 21 0,0 0 16,0 0-16,-22 21 31,1 21-31,21 0 0,-21 0 0,0 21 16,21-20-16,0 20 0,-21-21 15,21 21-15,0-20 0,0 20 0,0-21 16,0 0-16,0 22 0,0-22 15,0 0-15,21 0 0,0-21 0,0 21 16,0-21-16,1 0 0,20 0 16,-21 0-16,0 0 0,22 0 0,-22 0 15,0 0-15,21 0 0,-21 0 0,1-21 16,-1 0-16,0 0 0,0 0 16,0-1-16,0-20 0,1 21 15,-1-21-15,0-1 0,0 22 16,0-21-16,-21 21 0,21-22 0,22 22 15,-22 0-15,0 0 0,0 21 16,0 0-16,1 0 0,-1 0 16,0 0-16,0 0 0,-21 21 0,21 0 15,-21 0-15,21 0 0,-21 1 16,0 20-16,0-21 0,0 0 0,0 22 16,0-22-16,0 0 0,0 21 15,0-21-15,0 1 0,-21-1 0,21 0 16,-21-21-16,21 21 0,0 0 31,0-42-15,21 0-1,0 0-15,-21 0 0,22-1 0,-1 1 16,0 0-16,-21-21 0,21 21 16,0-22-16,-21 22 0,21-21 0,-21 21 15,0-1-15,0 1 0,0 0 16,22 21-16,-22 21 31,-22 0-31,22 1 0,0-1 16,-21 21-16,0-21 0,0 22 0,21-22 15,-21 0-15,21 0 0,0 21 16,0-20-16,0-1 0,0 0 0,0 0 16,21-21-1,0 21-15,0-21 0,0 0 0,22 0 16,-22 0-16,0-21 0,21 21 15,-20-21-15,20 0 0,-21 0 0,0-1 16,22-20-16,-22 0 0,21-1 16,-21 1-16,22 0 0,-22-22 0,21 22 15,-21-22-15,0 22 0,1-21 16,-1 20-16,0 1 0,-21 0 16,21-1-16,-21 1 0,0 21 0,0 0 15,0-1-15,-21 22 16,0 0-1,0 22-15,-1-1 0,22 21 16,-21-21-16,21 22 0,-21-1 0,21 0 16,0 1-16,0-22 0,0 21 15,0 0-15,0 1 0,0-1 0,0 0 16,0 1-16,0-22 0,0 21 0,0-21 16,0 1-16,0-1 0,21 0 15,-21 0-15,21 0 0,1-21 16,-1 21-16,0-21 15,0 0-15,0 0 0,0 0 16,1 0-16,-1-21 16,-21 0-16,21 21 0,0-21 15,-21 0-15,0 0 0,0-1 0,0 1 16,0 0-16,0 0 0</inkml:trace>
  <inkml:trace contextRef="#ctx0" brushRef="#br0" timeOffset="34539.5">6900 5546 0,'0'0'16,"-21"0"-16,21-21 16,21 21 15,0-22-31,1 22 0,-1 0 0,21 0 16,-21 0-16,0 0 0,1 0 15,-1 0-15,0-21 0,0 21 0,0 0 16,0 0-16,1 0 0,-1 0 15,0 0-15,0-21 16,0 21-16,0 0 0</inkml:trace>
  <inkml:trace contextRef="#ctx0" brushRef="#br0" timeOffset="34847.33">7768 5228 0,'0'0'0,"0"-21"16,-21 21-1,0 21-15,21 0 0,-21 1 16,-1-1-16,22 21 16,-21-21-16,21 0 0,0 22 0,-21-22 15,21 21-15,0-21 0,0 22 0,0-22 16,0 0-16,0 21 0,0-20 15,0-1-15,0 0 0,21 0 16,0 0-16,-21 0 0,22 1 16,-1-1-16,0-21 15,0 0-15,0 0 0,0 0 16,1 0-16,-1 0 0,0 0 16,0-21-16</inkml:trace>
  <inkml:trace contextRef="#ctx0" brushRef="#br0" timeOffset="35139.16">8276 5228 0,'0'-42'16,"21"42"-16,0 0 0,1 0 16,-1 0-16,0 0 15,0 0-15,0 21 16,0 0-16,-21 0 0,0 1 15,22-1-15,-22 0 0,21 21 0,-21-21 16,0 1-16,0-1 0,0 21 16,0-21-16,0 22 0,0-22 0,-21 0 15,-1 21-15,1-21 0,0 1 16,0-1-16,0 0 0,21 0 0,-21 0 16,-1 0-16,1 1 0,0-22 0,0 21 15,0-21-15,0 0 16,-1 0-16,1 0 0,0 0 15</inkml:trace>
  <inkml:trace contextRef="#ctx0" brushRef="#br0" timeOffset="36429.94">1312 7408 0,'0'0'0,"-21"22"16,0-22-16,0 0 15,0 0-15,-1 0 0,1 0 16,21-22 15,0 1-31,0 0 16,21 0-16,1 0 16,-1 0-16,0 21 0,0-22 15,0 1-15,0 21 0,1 0 16,-1-21-16,21 21 0,-21 0 0,0 0 15,1 0-15,-1 0 0,21 21 16,-21 0-16,0 1 0,-21-1 0,0 0 16,0 0-16,0 21 0,0-20 15,0 20-15,-21-21 0,0 21 16,-21-20-16,21-1 0,-22 21 16,1-21-16,0 0 0,20 1 15,-20-22-15,21 21 0,0-21 0,0 0 16,-1 0-16,22-21 31,0-1-31,22 1 16,-1 21-16,21-21 0,-21 21 15,0-21-15,22 21 0,-22 0 0,21 0 16,1 0-16,-22 0 0,0 0 16,21 21-16,-21 0 0,1 0 0,-1 1 15,0-1-15,-21 0 16,0 0-16,0 0 0,0 22 0,0-22 15,-21 21-15,-22-21 0,22 0 0,-21 22 16,0-22-16,-1 0 0,1 0 16,-22 22-16,22-43 0,0 21 15,-1-21-15,22 0 0,-21 0 16,21 0-16,-22 0 0,22 0 0,0 0 16,21-21-16,-21-1 0,21 1 15,-21 21-15,21-21 0,-21 0 0,21 0 16,0 0-16,0-1 0,0 1 15,0 0 1,21 0 0,0 21-16,0 0 0</inkml:trace>
  <inkml:trace contextRef="#ctx0" brushRef="#br0" timeOffset="36734.76">1926 7662 0,'0'0'0,"0"22"16,0-1-16,0 0 31,21-21-15,0 0-1,1 0-15,-22-21 0,0 0 16,0-1-1,0 1-15,0 0 16,-22 21-16,1 0 16,0 0-1,21-21 17,21 21-17</inkml:trace>
  <inkml:trace contextRef="#ctx0" brushRef="#br0" timeOffset="37291.61">3048 7578 0,'0'0'0,"0"-43"0,0-20 16,0 21-16,0 20 0,0-20 16,0 0-16,0 21 0,0-1 0,0 1 15,0 0-15,0 0 0,0 42 32,0 21-32,0 1 15,0-1-15,0 0 0,0 22 0,0-1 16,0 1-16,0-1 0,0 1 15,0 21-15,-21-1 0,0 1 0,21 0 16,-22-1-16,1 1 0,0 0 16,0-1-16,0-20 0,0 20 0,21-20 15,-22-1-15,22 1 0,-21-22 16,21 1-16,0-1 0,0 0 0,0-21 16,0 1-16,0-44 15,0-20 1,0 21-16,21 0 15,-21-22-15,0 1 0,0 0 16,0-22-16,0 22 0,0-22 0</inkml:trace>
  <inkml:trace contextRef="#ctx0" brushRef="#br0" timeOffset="37607.43">2773 7705 0,'0'0'15,"-21"-43"-15,-1-20 0,1 21 0,0-1 0,0 1 16,21 0-16,0-1 0,0 22 15,0-21-15,0-1 0,0 1 0,21 0 16,21-1-16,-20 22 0,20-21 16,21 21-16,-20 0 0,20-1 15,1 1-15,-1 21 0,1 0 16,-1 21-16,1 1 0,-1 20 0,-20-21 16,-1 43-16,-21-22 0,-21 0 15,0 22-15,0-22 0,0 22 0,-42-22 16,21 0-16,-22 1 0,1-1 15,0-21-15,-1 0 0,1 22 0,21-43 16,-22 21-16,22 0 0,0-21 16,0 0-16,21-21 31,21 0-31,0 21 0,0-22 0,1 1 16,-1 0-16,21 0 0,-21-21 15</inkml:trace>
  <inkml:trace contextRef="#ctx0" brushRef="#br0" timeOffset="38003.19">3556 7197 0,'0'0'0,"0"-21"0,0-1 16,0 1-16,0 0 0,0 0 15,21 21-15,0 0 16,0 0-16,1 0 0,20 0 0,-21 0 15,0 21-15,0 0 0,22 22 16,-22-1-16,0-21 0,-21 21 16,0 1-16,21-1 0,-21 22 0,0-22 15,0-21-15,0 21 0,0 1 16,-21-22-16,0 21 0,0-21 0,21 1 16,-21-22-16,-1 21 0,22-42 31,0-1-31,0-20 15,0 21-15,0-21 0,22-1 0,-1 1 16,0 0-16,0-1 0,0-20 16,0 20-16,1 1 0,-1 0 15,21 21-15,-21-22 0,22 1 16,-22 42-16,0-21 0,0 21 16,0 0-16,0 0 0,1 0 15,-22 21-15,21 0 16</inkml:trace>
  <inkml:trace contextRef="#ctx0" brushRef="#br0" timeOffset="38339">4170 7430 0,'0'0'0,"21"0"0,0 21 0,0-21 16,0 0-16,1 0 16,-1-21-16,0 21 0,0-22 15,0 1-15,64-42 16,-64 20-16,0 22 0,0 0 15,1-21-15,-22 21 0,0-1 0,0 1 16,0 0-16,0 0 0,-22 21 16,1 0-16,0 0 0,0 0 15,0 0-15,0 21 0,-22 0 0,22 22 16,21-22-16,-21 21 0,0 0 16,21 1-16,0-1 0,0-21 0,0 22 15,0-1-15,0-21 0,0 0 16,21 22-16,0-43 0,0 21 15,0 0-15,1 0 0,-1-21 16,0 0-16,0 0 0,21 0 0,-20 0 16,20 0-16,-21-21 0,21 0 0,1 0 15,-22-1-15,0 1 0,21-21 16,-20 21-16,-1-22 0,0 1 0</inkml:trace>
  <inkml:trace contextRef="#ctx0" brushRef="#br0" timeOffset="38683.8">4889 7070 0,'0'0'0,"22"-21"0,-1 21 31,-21 21-31,0 0 16,21 21-16,-21-21 0,0 22 15,0-1-15,0-21 0,0 22 0,21-1 16,-21 0-16,21 1 0,-21-22 16,21 21-16,-21-21 0,22 0 0,-1 1 15,0-1-15,0 0 0,0-21 16,0 0-16,1 0 0,-1 0 15,0 0-15,0 0 0,-21-21 16,21 0-16,0-1 0,-21-20 16,0 21-16,22-21 0,-22-1 0,21 1 15,-21 0-15,0-1 0,0 1 16,0 0-16,0-1 0,21 1 16,-21 21-16,0 0 0,0-1 0,0 1 15,0 42 16,0 1-15,0-1-16,0 0 0,0 0 16,21-21-16,-21 21 0,21 0 0</inkml:trace>
  <inkml:trace contextRef="#ctx0" brushRef="#br0" timeOffset="38918.54">5630 7112 0,'21'-21'15,"-21"42"17,0 0-32,0 0 0,0 1 15,0 20-15,-21-21 0,21 21 16,-21-20-16,21 20 0,0-21 0,0 0 16,0 22-16,-21-22 0,21 0 15,0 0-15,0 0 0,0-42 47,21 0-47,-21 0 0,0 0 0</inkml:trace>
  <inkml:trace contextRef="#ctx0" brushRef="#br0" timeOffset="39078.51">5673 6879 0,'0'0'0,"0"-21"16,-22 21-1,22 21 1,0 0-16,0 1 0,0-1 16,0 0-16,0 0 0,0 0 15,0 0-15</inkml:trace>
  <inkml:trace contextRef="#ctx0" brushRef="#br0" timeOffset="40248.28">6265 7070 0,'0'-21'16,"-21"-1"-1,0 22-15,0 0 0,0 0 16,-1 0-16,1 0 0,0 22 16,0-1-16,0 0 0,0 0 15,21 0-15,0 22 0,0-22 0,0 21 16,0-21-16,0 0 0,0 22 15,0-22-15,0 0 0,0 0 16,21 0-16,0 1 0,0-22 16,0 21-16,0-21 0,22 0 0,-22 0 15,0 0-15,0 0 0,0 0 0,22-21 16,-22-1-16,21 1 0,-21 0 16,1 0-16,-1 0 0,0-22 0,0 22 15,-21-21-15,0 0 0,0-1 16,0 22-16,0-21 0,0-1 0,-21 22 15,0 0-15,0 0 0,-1 0 0,1 0 16,0 21-16,-21 0 0,21 0 16,-1 0-16,-20 0 0,21 21 15,0 0-15,0 0 0,-1 0 16,1 0-16,21 22 0,0-22 0,-21 21 16,21 1-16,0-1 0,0 0 0,0 1 15,0-22-15,21 21 0,0-21 16,-21 0-16,43 1 0,-22-1 0,0 0 15,0 0-15,22-21 0,-22 0 16,21 0-16,-21 0 0,22 0 0,-1-21 16,0 0-16,-21 21 0,22-21 0,-22-22 15,21 22-15,-21 0 0,1-21 16,-1 20-16,0-20 0,0 0 16,-21 21-16,0-22 0,21 22 15,-21-21-15,21 21 0,-21-1 16,0 44-1,0-1 1,0 0-16,0 21 0,0-21 0,0 22 16,-21-1-16,21-21 0,0 22 15,0-1-15,0-21 0,0 21 0,0-20 16,21-1-16,1 0 0,-1 0 0,0-21 16,0 0-16,21 0 0,-20 0 15,-1 0-15,21 0 0,-21 0 0,0 0 16,22-21-16,-22 0 0,0 0 15,0-1-15,0 1 0,-21-21 16,22 21-16,-1-22 0,-21 1 0,0 21 16,0-21-16,21-1 0,-21 22 15,21-21-15,-21 21 0,0-1 0,0 1 16,21 21 0,-21 21-16,0 1 15,0-1-15,0 21 0,0-21 16,0 22-16,0-22 0,0 21 15,0-21-15,0 22 0,0-22 0,0 0 16,0 0-16,0 0 0,21 0 16,1 1-16,-1-1 0,21-21 15,-21 0-15,0 0 0,1 0 16,20 0-16,-21 0 0,21 0 16,-20-21-16,-1-1 0,21 1 0,-21 0 15,0 0-15,1-21 0,-1 20 16,0-20-16,0 0 0,0 21 0,-21-22 15,0 1-15,0 21 0,0-22 0,0 22 16,0 0-16,0 0 16,0 42-1,0 0-15,0 0 16,0 1-16,0 20 0,0-21 16,21 0-16,-21 0 0,22 22 15,-1-22-15,0 0 0,0 21 16,-21-20-16,21-1 0,-21 0 0,21 0 15,-21 0-15,0 0 0,0 1 16,-21-22-16,0 21 16,0-21-16,0 0 0,0 0 15,-1 0-15,1 0 0,0 0 16,21-21 0,0-1-16,21 1 15,0 0-15</inkml:trace>
  <inkml:trace contextRef="#ctx0" brushRef="#br0" timeOffset="40516.12">8488 6816 0,'0'-43'0,"-21"65"31,-1-1-31,22 0 0,-21 0 0,21 0 15,-21 22-15,0-22 0,21 21 16,0-21-16,0 22 0,0-1 0,0-21 16,0 21-16,0 1 0,0-22 15,0 21-15,0-21 0,21 1 16,0-1-16,0 0 0,1 0 0,-1-21 16,0 0-16,0 0 0,0 0 15,0 0-15,1 0 0,-1 0 16,0-21-16,0 0 0,0 0 0</inkml:trace>
  <inkml:trace contextRef="#ctx0" brushRef="#br0" timeOffset="40774.98">9059 6562 0,'43'0'16,"-22"21"-16,0-21 0,-21 21 0,21 0 15,0 0-15,-21 22 0,21-22 16,1 0-16,-22 21 0,0-20 0,21 20 16,0 0-16,-21 1 0,0-22 15,21 21-15,-21 0 0,0-20 0,0 20 16,0-21-16,0 21 0,-21-20 0,21-1 16,-21 0-16,0 0 0,-1 0 15,1 0-15,0 1 0,0-22 0,0 21 16,0-21-16,-22 21 0,1-21 15,0 21-15,-1 0 0</inkml:trace>
  <inkml:trace contextRef="#ctx0" brushRef="#br0" timeOffset="41902.44">931 9292 0,'0'0'0,"0"-21"0,21-21 0,1 21 0,-22-22 16,21 22-16,-21-21 0,0 21 15,21-1-15,-21 1 0,21 21 0,-21 21 32,21 1-32,-21 20 0,21-21 0,-21 21 15,0 22-15,0-22 0,0 22 16,0-22-16,-21 22 0,0-1 16,0 1-16,0-22 0,0 21 0,-1-20 15,1-1-15,0-21 0,0 0 16,21 1-16,0-1 0,0-42 31,0-1-31,0 1 16,0 0-16,21 0 0,0 0 15,0 0-15,1-1 0,20 1 16,-21 21-16,21-21 0,-20 0 16,20 21-16,0 0 0,1 0 15,-1 0-15,0 0 0,-21 0 0,22-21 16,-22 21-16,0 0 0,0 0 15,0-21-15,1 21 0,-1-22 0,-21 1 16,0 0-16,0 0 16,0 0-16,0 0 0,0-22 0,0 22 15,0 0-15,0-21 0,0 20 16,0 1-16,0 0 0,0 0 16,0 0-16,-21 21 15,21 21-15,0 0 0,0 0 16,0 0-16,-22 22 0,22-22 15,0 21-15,0 1 0,-21-1 16,21 0-16,-21 1 0,21-1 0,0-21 16,0 21-16,0 1 0,0-22 15,0 0-15,-21 0 0,21 0 0,0 1 16,0-1-16,21-21 47,0-21-47,0-1 15,1 1-15,-1 0 0,0 0 0</inkml:trace>
  <inkml:trace contextRef="#ctx0" brushRef="#br0" timeOffset="42190.84">1905 9483 0,'0'0'0,"0"21"15,0 0-15,0 0 16,21-21-1,0 0-15,0 0 16,1 0-16,-1-21 0,-21 0 16,0 0-16,21 21 15,-21-21-15,0-1 0,0 1 16,0 0-16,-21 0 16,0 21-1,-1 0-15,1 0 16,0 0-16,21 21 15,-21-21-15,21 21 0,0 0 16,0 1-16,21-22 16,0 0-1,0 0-15</inkml:trace>
  <inkml:trace contextRef="#ctx0" brushRef="#br0" timeOffset="42691.56">2857 8890 0,'0'-42'15,"-21"42"1,21 21 0,0 0-16,-21 21 0,21-20 15,0 20-15,0 0 0,0 1 0,0-1 16,-21 0-16,21 1 0,0-1 15,0 21-15,0-20 0,0-22 0,-21 21 16,21 1-16,0-1 0,-21-21 16,21 0-16,0 0 0,0 1 15,0-1-15,-22-21 16,22-21 0,0-1-16,0 1 15,0 0-15,0 0 0,22-21 0,-1-1 16,0 22-16,0-21 0,21-1 15,-20 1-15,20 0 0,-21-1 0,21 22 16,-20-21-16,-1 21 0,21 21 16,-21 0-16,0 0 0,1 0 0,-1 21 15,-21 0-15,21 21 16,-21-20-16,0-1 0,0 21 16,0-21-16,0 22 0,0-22 0,0 0 15,-21 21-15,21-21 0,-21 1 16,21-1-16,0 0 0,0 0 0,0 0 15,21-42 32,0 0-47</inkml:trace>
  <inkml:trace contextRef="#ctx0" brushRef="#br0" timeOffset="43475.55">3873 9081 0,'0'-22'0,"0"44"0,0-65 0,0 22 16,-21 21-16,0-21 0,0 0 15,0 0-15,0-1 0,-1 1 0,1 21 16,0 0-16,0 0 0,0 0 16,0 0-16,-1 0 0,1 21 0,0 22 15,0-22-15,0 0 0,21 21 16,-21 1-16,21-1 0,-22-21 15,22 22-15,-21-1 0,21-21 0,0 0 16,0 22-16,0-22 0,0 0 16,21 0-16,1 0 0,-1-21 15,0 0-15,0 0 0,0 0 16,22 0-16,-22 0 0,0-21 0,21 0 16,-21 21-16,1-21 0,20 0 15,-21-1-15,0-20 0,-21 21 0,21-21 16,-21 20-16,0-20 0,0 21 15,22-21-15,-22 20 0,0 1 0,0 0 16,0 0-16,0 0 0,0 42 31,0 0-31,0 0 0,-22 0 16,22 1-16,0-1 0,-21 21 0,21-21 16,0 22-16,0-22 0,0 0 0,0 21 15,0-21-15,0 1 16,0-1-16,0 0 0,21 0 15,1-21-15,-1 0 16,0 0-16,0 0 0,0 0 0,0 0 16,1 0-16,-1 0 0,21-21 15,-21 0-15,0 0 0,22-1 0,-22 1 16,0 0-16,21-21 0,-20 21 0,-1-22 16,0 22-16,0-21 0,-21-1 15,0 22-15,0-21 0,0 21 0,0 0 16,0-1-16,-21 22 15,0 0 1,0 0-16,21 22 0,-22-1 16,22 0-16,0 0 0,0 0 0,0 0 15,0 1-15,0-1 0,0 0 0,22 0 16,-1 0-16,0 0 0,0 1 16,0-1-16,0 0 0,1 0 0,-1 0 15,0 0-15,-21 1 16,0-1-16,0 0 0,0 0 15,-21-21-15,0 0 16,-1 21-16,1-21 0,0 0 16,0 0-16,0 0 0,0 0 15,-1 0 1,1 0-16,21-21 0,0 0 16,0 0-16</inkml:trace>
  <inkml:trace contextRef="#ctx0" brushRef="#br0" timeOffset="44099.78">5016 8954 0,'0'0'0,"22"-127"16,-22 105-16,0-20 0,0 21 16,0 0-16,0 0 0,0-1 15,0 1-15,0 0 0,0 42 31,0 0-31,0 1 16,0 41-16,0-21 0,0 22 0,0-1 16,0 22-16,0-21 15,0 20-15,0 1 0,0 0 0,0-1 16,0 1-16,0 0 0,0-1 0,0 1 16,0 0-16,0-1 0,0 1 15,0-22-15,0 1 0,0 21 0,0-22 16,-22 1-16,22-22 0,-21 21 0,0-20 15,21-1-15,0-21 0,0 22 16,-21-22-16,21-42 31,0-22-31,0 22 0,0-21 16,0-1-16,0-20 0,21 21 16,-21-1-16,0-20 0</inkml:trace>
  <inkml:trace contextRef="#ctx0" brushRef="#br0" timeOffset="44429.64">4911 9419 0,'0'0'0,"-22"-42"0,22 0 16,-21 20-16,0-20 0,21 21 15,0-21-15,0 20 0,0-20 0,0 21 16,0 0-16,21-22 0,0 22 16,22-21-16,-1 21 0,0-22 0,1 22 15,-1 0-15,0 21 0,22 0 16,-22 0-16,1 0 0,20 0 15,-21 21-15,1 0 0,-1 22 0,-21-1 16,0 0-16,-21 1 0,0-1 16,0 0-16,-21 1 0,-21-1 0,21 0 15,-22-20-15,1 20 0,0-21 16,-1 21-16,1-20 0,21-1 0,-21 0 16,20-21-16,-20 21 0,21-21 0,0 0 15,42-21 16,0 0-15,0 0-16,22-1 0,-22 22 0,0-21 16,21 0-16</inkml:trace>
  <inkml:trace contextRef="#ctx0" brushRef="#br0" timeOffset="44839.34">5567 9017 0,'0'-21'0,"0"0"16,0 0-16,0-1 0,21 22 0,0-21 16,0 0-16,0 0 0,1 21 15,-1 0-15,21-21 0,-21 21 0,0 0 16,22 0-16,-22 21 0,21 0 16,-21 0-16,22 22 0,-22-22 15,0 21-15,0 0 0,-21 1 0,0-1 16,0 0-16,0-20 0,0 20 15,0 0-15,0-21 0,-21 1 0,21-1 16,-21 0-16,21 0 0,-21-21 0,0 0 16,21-21-1,0 0 1,0 0-16,0-1 0,0 1 16,0-21-16,0 21 0,21-22 0,0 1 15,0 0-15,-21-1 0,21 1 0,0 0 16,1 21-16,-1-22 0,0 22 15,0 0-15,0 0 0,0 21 16,1 0-16,-1 0 16,0 0-16,0 21 15,-21 0-15,0 0 16,0 0-16,0 1 0</inkml:trace>
  <inkml:trace contextRef="#ctx0" brushRef="#br0" timeOffset="45191.15">6265 9229 0,'0'0'0,"21"0"16,22 21-16,-22-21 16,0 0-16,0 0 0,0 0 15,1-21-15,-1 21 0,0-21 0,0-1 16,0 22-16,0-21 0,1 0 16,-1 0-16,-21 0 0,0 0 0,0-1 15,0 1-15,0 0 0,0 0 0,0 0 16,0 0-16,-21-1 0,-1 1 15,1 21-15,0 0 0,0 0 0,0 0 16,0 0-16,-1 21 0,1 1 16,0 20-16,21-21 0,0 21 0,0-20 15,0 20-15,0-21 0,0 21 16,0-20-16,0-1 0,0 0 0,21 21 16,-21-21-16,21 1 0,1-22 0,-1 21 15,0 0-15,0-21 0,21 0 16,-20 0-16,-1 0 0,0 0 15,21 0-15,-21 0 0,22 0 0,-22 0 16,0-21-16,21 21 0,-20-21 16,-1-1-16,0 1 0,0 0 0,-21 0 15,21-21-15</inkml:trace>
  <inkml:trace contextRef="#ctx0" brushRef="#br0" timeOffset="45435.51">6964 8827 0,'0'0'0,"0"-22"0,0 44 31,0-1-31,21 0 0,-21 0 16,21 0-16,0 22 0,-21-22 15,0 0-15,21 21 0,1-21 0,-1 22 16,-21-22-16,0 0 0,21 0 16,-21 0-16,21 1 0,-21-1 0,0 0 15,21 0-15,0-21 16,1 0-1,-1 0-15,0 0 16,-21-21-16,21 21 0,-21-21 0,21-22 16,0 22-16,-21 0 15</inkml:trace>
  <inkml:trace contextRef="#ctx0" brushRef="#br0" timeOffset="45645.96">7387 8784 0,'0'0'0,"0"-21"0,0 0 15,0 0-15,-21 42 31,0 21-31,21-21 0,-21 22 16,-1-22-16,22 21 0,-21 1 16,0-22-16,21 21 0,0 0 0,-21-20 15,21-1-15,-21 21 0,0-21 0,21 0 16,0 1-16,0-1 16,0 0-16,0 0 0,21-21 31,0 0-31,0 0 0,0 0 15,0-21-15</inkml:trace>
  <inkml:trace contextRef="#ctx0" brushRef="#br0" timeOffset="45883.95">7747 8869 0,'-21'0'15,"21"21"1,0 0-16,-21 0 15,21 1-15,0 20 0,-22-21 0,22 0 16,0 0-16,0 1 0,0-1 16,0 0-16,0 0 0,0 0 0,0 0 15,0 1-15,0-1 16,0-42 15,0-1-15,22 1-16,-1 0 0</inkml:trace>
  <inkml:trace contextRef="#ctx0" brushRef="#br0" timeOffset="46034.91">7832 8721 0,'0'0'0,"0"-21"0,0-1 0,0 1 16,-22 21-16,1 0 16,0 0-16,0 0 0,21 21 15,-21 1 1,21-1-16,0 0 15,0 0-15,21 0 16,-21 0-16</inkml:trace>
  <inkml:trace contextRef="#ctx0" brushRef="#br0" timeOffset="47238.83">8297 8848 0,'0'0'15,"0"-21"-15,0-1 16,-21 22-16,0 0 16,0 0-16,0 22 0,-1-1 15,1 0-15,0 0 16,0 0-16,0 0 0,0 22 0,21-22 0,-22 0 16,22 21-16,-21-20 0,21 20 0,0-21 15,0 0-15,0 0 16,0 1-16,0-1 0,0 0 0,21-21 0,1 21 15,-1-21-15,0 0 0,0 0 16,0 0-16,22 0 0,-22 0 16,0 0-16,0 0 0,21-21 0,-20 0 15,-1 0-15,0-1 0,0 1 16,0 0-16,0-21 0,1 21 0,-1-22 16,-21 1-16,21 0 0,-21-1 0,0 1 15,0 21-15,0-22 0,0 22 16,-21 0-16,0 0 0,-1 0 15,1 21-15,0 0 0,-21 0 0,21 0 16,-1 21-16,1 0 0,0 0 0,-21 22 16,21-22-16,-1 21 0,22 0 15,-21-20-15,21 20 0,0 0 16,0-21-16,0 22 0,0-22 0,0 0 16,0 0-16,21 0 0,1 1 15,-1-22-15,0 21 0,0-21 0,21 0 16,-20 0-16,-1 0 0,0 0 0,21 0 15,-21 0-15,1-21 0,20 21 16,-21-22-16,0 1 0,0 0 0,1 0 16,-1 0-16,0-22 0,0 22 0,-21-21 15,0 0-15,21 20 0,-21-20 16,21 21-16,-21 0 0,0 0 16,0-1-16,0 1 0,0 42 31,0 1-31,0-1 0,0 0 15,0 21-15,0-21 0,0 1 16,0 20-16,0-21 0,0 0 0,0 43 16,0-43-16,0 0 15,0 0-15,22 0 0,-1-21 16,-21 22-16,21-22 0,0 0 0,0 0 16,0 0-16,1 0 0,-1 0 15,0 0-15,0 0 0,0-22 0,0 1 16,1 0-16,-22 0 0,21 0 15,0 0-15,0-22 0,-21 22 16,21-21-16,-21 21 0,21-22 0,-21 22 16,0 0-16,22 0 0,-22 0 15,0 42 1,0 0 0,0 0-16,-22 0 0,22 0 15,0 22-15,-21-22 0,21 21 0,-21-21 16,21 1-16,0 20 0,0-21 15,0 0-15,0 0 0,0 1 0,21-22 16,0 21-16,1-21 0,-1 0 16,21 0-16,-21 0 15,0 0-15,1 0 0,20 0 0,-21 0 16,21 0-16,-20-21 0,-1-1 0,21 1 16,-21 0-16,22-21 0,-22 21 15,0-1-15,21-20 0,-21 0 0,1 21 16,-1-22-16,-21 22 0,0-21 15,21 21-15,-21-1 0,-21 22 16,0 0 0,21 22-16,0-1 0,-22 0 15,22 0-15,0 0 0,0 0 0,0 1 16,0-1-16,0 21 16,0-21-16,22 0 0,-22 1 0,0-1 15,21 0-15,0 21 0,-21-21 16,0 1-16,0-1 15,0 0 1,-21-21-16,0 0 0,-1 0 16,1 0-16,0 0 15,0 0-15,21-21 32,0 0-32,21 21 15,0-22-15</inkml:trace>
  <inkml:trace contextRef="#ctx0" brushRef="#br0" timeOffset="47538.86">10245 8700 0,'0'0'0,"0"-22"0,-22 22 16,1 0-1,0 0-15,0 0 0,0 0 16,0 22-16,-1-1 0,1 0 15,0 0-15,0 21 0,21-20 0,0 20 16,-21 0-16,21 1 0,0-22 16,0 21-16,0 0 0,0-20 15,0 20-15,0-21 0,0 0 0,0 0 16,21 1-16,-21-1 0,21 0 0,0-21 16,0 21-16,1-21 0,-1 0 15,0 0-15,0 0 0,0 0 0,0 0 16,1 0-16,-1 0 0,0 0 15,0-21-15,21 0 0,-20 0 0,-1-1 16</inkml:trace>
  <inkml:trace contextRef="#ctx0" brushRef="#br0" timeOffset="47806.86">10583 8678 0,'0'-42'0,"0"84"0,21-105 15,1 42-15,-1 21 0,-21-21 0,21 21 16,0 0-16,0 0 0,0 0 0,1 0 15,-1 0-15,0 21 0,42 21 16,-41-21-16,-1 64 16,0-64-16,0 21 0,0 1 15,-21-1-15,0 0 0,0 1 16,0-22-16,0 21 0,0 1 0,0-22 16,0 0-16,-21 21 0,0-21 0,21 1 15,-21-1-15,0 0 0,-1 0 16,22 0-16,-21-21 0,0 21 15,0-21 1,21-21 0</inkml:trace>
  <inkml:trace contextRef="#ctx0" brushRef="#br0" timeOffset="52331.25">18394 5398 0,'0'0'0,"0"-22"0,0 1 16,0 0-16,0 0 15,0 0-15,0 0 0,0-1 16,-21 22-16,21-21 0,-22 21 15,1-21-15,0 21 16,0 0-16,0 21 0,0-21 16,-22 21-16,22 22 0,-21-22 0,21 21 15,-22 1-15,1-1 0,21 21 16,-22 1-16,1-1 0,21 1 16,-21-1-16,20 1 0,1-1 0,0-20 15,21 20-15,0 1 0,0-22 16,0 22-16,0-22 0,21 0 0,0 1 15,22 20-15,-1-21 0,0-20 0,1 20 16,-1 0-16,22-21 0,-1 22 16,1-22-16,-1 0 0,22-21 0,-22 0 15,22 0-15,-22 0 0,22 0 16,-21 0-16,20 0 0,-20-21 0,-1 0 16,1 0-16,-1-22 0,1 1 15,-22 0-15,22 20 0,-22-41 16,0 21-16,-21-1 0,22-20 0,-22 20 15,0-20-15,0-1 0,0 1 16,-21-1-16,0-20 0,0 20 0,0 1 16,0-1-16,-21 1 0,0-1 0,0 22 15,0 0-15,0-1 0,-22 1 16,22 21-16,-21-22 0,-1 22 0,1 0 16,0 0-16,-1 21 0,-20 0 15,21 0-15,-22 0 0,22 0 0,-22 0 16,22 0-16,-22 21 0,22 0 15,-21 0-15,20 1 0,-20-1 16,20 21-16,1-21 0,0 22 16,-1-1-16,22 0 0,-21-21 0,21 22 15,0-1-15,-1-21 0,22 22 0,0-22 16</inkml:trace>
  <inkml:trace contextRef="#ctx0" brushRef="#br0" timeOffset="52687.04">18521 5757 0,'0'0'0,"-21"0"0,-1 0 0,1 22 16,21-1-16,-21 0 0,0-21 0,21 21 15,0 0-15,0 0 16,0 1-16,0-1 15,21-21-15,0 0 0,0 0 16,1 0-16,-1 0 0,0 0 16,0 0-16,0 0 0,-21-21 15,21 21-15,-21-22 16,0 1-16,-21 0 16,0 21-1,0 0-15,0 0 16,21 21-1,0 0 1,0 1-16,21-22 16,0 0-16,0 0 0,0 0 15</inkml:trace>
  <inkml:trace contextRef="#ctx0" brushRef="#br0" timeOffset="52977.38">18838 5800 0,'0'0'0,"0"21"31,0 0-15,0 0-1,21-21-15,1 0 0,-1 0 16,0 0-16,0 0 16,0 0-16,0 0 0,-21-21 0,22 0 15,-22 0-15,0 0 16,0-1-16,0 1 15,-22 21 1,1 0-16,0 0 16,21 21-1,0 1-15,0-1 16,0 0-16,0 0 0,0 0 16,0 0-16,0 1 0</inkml:trace>
  <inkml:trace contextRef="#ctx0" brushRef="#br0" timeOffset="53287.21">18521 6181 0,'0'0'0,"-21"21"16,21 0-16,21-21 15,21 0-15,-21 21 16,22-21-16,-1 0 0,0 0 0,1 0 16,-1 0-16,0 0 0,-21 0 0,22 0 15,-1 0-15,-21-21 0,0 21 16,1 0-16,-1 0 0,-21-21 0,21 21 16,-21-21-1,-21 21 16,0 0-31,21 21 16,-22-21-16</inkml:trace>
  <inkml:trace contextRef="#ctx0" brushRef="#br0" timeOffset="53615.04">18902 6646 0,'-21'22'0,"21"-1"16,0 0-16,0 0 15,0 0-15,0 0 0,0 1 16,0-1-16,0 21 0,0 0 0,0-20 16,0 20-16,0 0 0,0 22 15,0-22-15,0 0 0,0 22 0,0-22 16,-22 22-16,22-22 0,-21 22 0,21-22 15,-21 0-15,21 1 0,-21-1 16,21 0-16,-21 1 0,21-22 0,0 21 16,0-21-16,0 0 0,0 1 15,0-44 17,0 1-32,21 0 0,0 0 15,0-21-15,0-1 0</inkml:trace>
  <inkml:trace contextRef="#ctx0" brushRef="#br0" timeOffset="53999.95">18944 7112 0,'0'0'0,"-21"-21"0,0 21 0,21-21 15,-21 21-15,-1 0 0,-20 0 0,21 0 16,0 21-16,-22 0 0,1 0 0,21 0 16,-21 1-16,-1 20 0,22-21 15,-21 21-15,-1-20 0,22-1 0,0 21 16,0-21-16,0 0 0,21 1 15,0-1-15,0 0 0,21-21 32,0-21-32,21 0 0,-20-1 15,20 1-15,-21 0 0,21-21 0,1 21 16,-1-22-16,-21 1 0,22 0 0,-1 20 16,0-20-16,-21 21 0,22 0 15,-22 0-15,21-1 0,-21 1 0,1 21 16,-1 0-16,0 0 0,0 21 15,-21 1-15,21-1 0,-21 0 16,0 0-16,21 0 0,-21 22 16,22-22-16,-22 21 0,0-21 0,0 22 15,0-22-15,0 0 0,21 0 16,-21 21-16,21-20 0,0-1 16,-21 0-16,21-21 0,0 0 15,1 0-15,-1-21 0,0 0 16</inkml:trace>
  <inkml:trace contextRef="#ctx0" brushRef="#br0" timeOffset="54647.16">21082 5419 0,'0'0'16,"0"-21"-16,-21-64 16,0 64-16,-1 0 0,1-1 15,0 22-15,0 0 0,0 0 16,0 22-16,-1 20 0,-20-21 15,21 21-15,-21 1 0,-1 20 16,-20-20-16,20 41 0,1-20 16,0-1-16,-1 1 0,1 20 0,0-20 15,-1-1-15,22-20 0,0 20 0,21-20 16,0 20-16,0-21 0,21 1 16,22-1-16,-1 0 0,0-20 0,22 20 15,-1-21-15,22 0 0,0 0 16,-22 1-16,22-22 0,-1 0 0,1 0 15,0 0-15,-1 0 0,1-22 0,0 1 16,-1 0-16,1-21 0,-21-1 16,-1 22-16,1-21 0,-1-22 15,-21 22-15,1-21 0,-1 20 0,0-20 16,-20-22-16,-1 22 0,0-1 16,-21-21-16,21 22 0,-21-1 0,0 1 15,0-1-15,-21 22 0,0-21 16,-22 20-16,1 1 0,0 21 0,-22-22 15,1 22-15,-22 0 0,0 0 16,-20 0-16,20 21 0,0 0 0,1 0 16,20 21-16,-21 0 0,22 0 15,-1 22-15,1-1 0,-1 0 16,22 1-16,0 20 0,-1 1 0,1-22 16,21 21-16,0-20 0,0 20 0,21-20 15,0-1-15,0-21 0,0 21 16,0-20-16,0-1 0,0 0 15,21-21-15</inkml:trace>
  <inkml:trace contextRef="#ctx0" brushRef="#br0" timeOffset="54967.54">21082 5821 0,'0'0'0,"-21"0"0,21 21 0,-21 0 15,-1 0-15,22 1 16,-21-1-16,21 0 16,0 0-16,21-21 15,1 0-15,-1 0 0,0 0 16,0 0-16,0-21 16,0 0-16,1 0 0,-22-1 15,0 1-15,0 0 16,0 0-16,0 0 0,-22 21 0,1-21 15,0 21-15,0 21 16,21 0 0,0 0-16,0 0 15,0 0-15,0 1 16,21-22-16,0 0 16</inkml:trace>
  <inkml:trace contextRef="#ctx0" brushRef="#br0" timeOffset="55248.38">21399 5842 0,'-21'0'15,"21"21"1,0 0 0,21-21-1,1 0-15,-1 0 16,0 0-16,-21-21 0,0 0 15,21 0-15,-21 0 16,0 0-16,0-1 0,0 1 16,0 0-1,0 42 1,0 0 0,0 1-16,0-1 15,0 0-15,0 0 0,0 0 0,0 0 16</inkml:trace>
  <inkml:trace contextRef="#ctx0" brushRef="#br0" timeOffset="55519.19">21188 6181 0,'0'0'0,"21"0"16,0 0-1,0 0-15,0 0 0,1 0 16,-1 0-16,21 0 0,-21 0 0,0 0 16,1 0-16,-1 0 0,0 0 15,0-21-15,-21-1 16,0 1 0,-21 21 30</inkml:trace>
  <inkml:trace contextRef="#ctx0" brushRef="#br0" timeOffset="55835.01">21569 6562 0,'0'0'16,"0"21"-16,0 0 0,-21 0 0,21 0 0,0 1 16,0-1-16,0 0 0,0 0 0,0 21 15,0-20-15,0-1 0,0 21 16,21-21-16,-21 22 0,0-22 0,0 21 16,0-21-16,0 0 0,0 22 15,0-22-15,0 0 0,0 21 0,0-20 16,0-1-16,0 21 0,0-21 15,-21 0-15,21 22 0,0-22 16,-22 0-16,22 0 0,0 0 0,0 1 16,0-1-16,22-21 31,-1 0-31,-21-21 0</inkml:trace>
  <inkml:trace contextRef="#ctx0" brushRef="#br0" timeOffset="56211.8">21611 7006 0,'0'0'0,"-42"0"0,21 0 16,-1 0-16,-20 0 0,21 0 15,-21 0-15,-1 0 0,22 21 0,-21 1 16,21-22-16,-1 21 0,-20-21 0,21 21 16,0-21-16,21 21 0,0 0 31,21-21-16,0 0-15,21-21 0,-20 0 16,20 21-16,0-21 0,-21 0 16,22-1-16,-1 1 0,0 0 0,1 21 15,-22-21-15,21 0 0,1 21 0,-22 0 16,0 0-16,0 0 0,21 0 16,-20 0-16,-1 0 15,0 21-15,-21 0 0,0 0 16,0 0-16,21 1 0,-21-1 0,0 0 15,21-21-15,-21 21 0,0 0 16,0 0-16,21-21 0,-21 22 0,22-22 16,-1 0-16,0 0 15</inkml:trace>
  <inkml:trace contextRef="#ctx0" brushRef="#br0" timeOffset="57123.12">15515 5313 0,'0'0'0,"21"-42"16,-21 20 0,0 1-16,0 0 0,0 0 15,-21 0-15,0 21 16,0 0-16,-22 0 0,1 0 0,0 0 15,-1 21-15,-20 0 0,21 0 16,-22 22-16,1-1 0,-1 0 0,1 22 16,-1-1-16,22 1 0,-22-1 15,22 22-15,0-22 0,-1 22 0,22-21 16,-21-1-16,42 1 0,0-1 16,0-21-16,21 22 0,0-22 0,21 1 15,22-1-15,-1 0 0,1-21 0,21 1 16,-1-1-16,1 0 0,21-21 15,-22 0-15,22 0 0,-21 0 0,0-21 16,-1-22-16,1 22 0,0 0 16,-1-21-16,-20-1 0,-1 1 15,1 0-15,-1-22 0,-20 22 0,-1-22 16,0 1-16,-21-1 0,1 1 16,-22-1-16,0 1 0,0-1 0,0-20 15,-22 20-15,-20 22 0,21-22 16,-21 1-16,-22 21 0,1-1 0,-1 1 15,1 0-15,-1 20 0,1 1 16,-22 21-16,0 0 0,1 0 0,20 21 16,-21 1-16,1 20 0,20 0 0,-20 1 15,41-1-15,-20 21 0,20-20 16,22 20-16,0 1 0,0-1 0,21-20 16,0 20-16,0-21 15,0-20-15,0 20 0,0-21 0,0 0 16</inkml:trace>
  <inkml:trace contextRef="#ctx0" brushRef="#br0" timeOffset="57448">15346 5609 0,'0'0'0,"-43"0"15,22 0-15,0 0 16,21 21-16,-21 1 0,21-1 0,0 0 15,0 0-15,0 0 0,0 0 0,0 1 16,21-1-16,0-21 16,0 0-16,1 0 0,-1 0 15,0 0-15,0 0 0,0 0 16,0 0-16,-21-21 0,22-1 16,-22 1-16,0 0 0,0 0 15,-22 0-15,1 21 16,0-21-16,0 21 15,21 21 1,0 0 0,21-21-1,0 21-15</inkml:trace>
  <inkml:trace contextRef="#ctx0" brushRef="#br0" timeOffset="57718.84">15642 5694 0,'21'0'32,"0"0"-17,1 0-15,-1 0 16,0 0-16,-21-21 0,0 0 16,21 21-16,-21-22 0,0 1 15,0 0-15,0 0 16,-21 21-1,0 0-15,0 0 16,21 21 0,0 0-1,0 0-15,0 1 0,0-1 16,0 0-16,0 0 16</inkml:trace>
  <inkml:trace contextRef="#ctx0" brushRef="#br0" timeOffset="57967.74">15282 6011 0,'-21'22'16,"42"-44"-16,-42 65 0,42-43 16,0 21-1,22-21-15,-22 0 0,21 0 0,1 0 16,-1 0-16,21 0 0,-20 0 15,-1-21-15,0 21 0,-20-21 0,20 21 16,-21-22-16,0 1 0,0 21 16,-21-21-16,0 0 15,-21 21 1,0 0 0</inkml:trace>
  <inkml:trace contextRef="#ctx0" brushRef="#br0" timeOffset="58244.78">15748 6287 0,'0'0'0,"0"21"0,21 42 16,-21-42-16,21 22 0,-21-1 0,0-21 16,0 43-16,21-22 0,-21 0 15,22 1-15,-22-1 0,0 0 16,0 22-16,0-22 0,0 1 0,0-1 15,0-21-15,0 21 0,0 1 0,0-1 16,-22 0-16,1-20 0,21 20 16,0-21-16,-21 21 0,0-20 0,21-1 15,-21 0-15,42-42 32,0 0-32,-21-1 15,21-20-15,0 21 0</inkml:trace>
  <inkml:trace contextRef="#ctx0" brushRef="#br0" timeOffset="58577.6">15833 6900 0,'-22'-42'0,"44"84"0,-65-105 0,22 42 16,-21 0-16,21 21 0,-1 0 0,-20 0 15,21 0-15,0 21 0,-22 0 16,22-21-16,-21 21 0,21 0 0,-22 0 16,22 1-16,0-1 0,0 0 15,0 0-15,21 0 0,21-21 31,0 0-31,21-21 0,-20 0 16,-1 21-16,21-21 0,0 0 0,-20-1 16,20 1-16,0-21 0,-21 21 15,22 0-15,-1-1 0,0 1 16,-20 0-16,20 0 0,-21 21 0,21 0 16,-20 0-16,20 21 0,-21-21 0,0 42 15,0-20-15,1-1 0,-22 21 16,0-21-16,21 22 0,-21-1 0,0-21 15,0 21-15,0-20 0,0 20 0,0-21 16,0 21-16,0-20 0,0-1 0,0 0 16,0 0-16</inkml:trace>
  <inkml:trace contextRef="#ctx0" brushRef="#br1" timeOffset="65160.24">18478 4001 0,'0'-22'0,"0"1"16,22 21-16,-22-21 16,0 0-1,21 0-15,-21 0 16,21 21-16,-21-22 0,0 1 15,0 0-15,21 21 16,-21-21-16,0 0 0,21 21 16,-21-21-16,-21 21 47,0 21-47,21 0 15,-21 21-15,21-21 0,-21 22 0,-1-1 16,1 22-16,0-22 0,21 21 15,-21 1-15,0-22 0,0 22 0,-1-22 16,22 22-16,-21-22 0,21 0 0,-21 1 16,21-1-16,-21 0 0,21 1 15,0-22-15,0 0 0,0 0 0,0 0 16,0 0-16,0 1 0,0-44 47,0 1-32,0 0-15,0 0 0,0 0 0,0 0 16,21-1-16</inkml:trace>
  <inkml:trace contextRef="#ctx0" brushRef="#br1" timeOffset="65650.95">18563 3831 0,'0'0'0,"0"-21"15,0 0 1,21 21-16,0 0 16,1 0-16,-22-21 0,21 21 15,0 0-15,0 21 16,-21 0 0,21 0-16,-21 22 0,21-1 0,-21 0 15,0 1-15,0 20 0,0-21 16,0 22-16,0-1 0,0-20 0,0 20 15,0-20-15,0-1 0,0 21 16,0-41-16,0 20 0,-21 0 0,21-21 16,0 1-16,-21-1 0,21 0 0,0 0 15,0 0-15,0 0 0,0 1 16,0-44 31,0 1-47,0 0 15,0 0-15,0 0 0</inkml:trace>
  <inkml:trace contextRef="#ctx0" brushRef="#br1" timeOffset="65875.91">18288 4487 0,'0'0'16,"-21"0"-16,21-21 15,21 21-15,0 0 16,21 0-16,-20-21 0,20 21 0,-21 0 16,21 0-16,1-21 0,-22 21 15,21 0-15,-21 0 0,22 0 0,-22 0 16,0 0-16,-21-21 0,21 21 16,0 0-1,-21-21-15,22 21 16</inkml:trace>
  <inkml:trace contextRef="#ctx0" brushRef="#br1" timeOffset="66379.14">21548 3704 0,'0'0'0,"21"0"0,-21 21 32,0 1-17,0-1-15,-21 0 0,-1 21 0,1 1 16,21 20-16,-21-21 0,0 22 0,0-22 15,0 22-15,21-22 16,-22 0-16,1 1 0,0-1 0,21 0 16,0 1-16,0-22 0,-21 0 15,21 0-15,0 0 0,0 1 0,0-1 16,0-42 15,0-1-31,0 1 16,0 0-16</inkml:trace>
  <inkml:trace contextRef="#ctx0" brushRef="#br1" timeOffset="66894.28">21209 3874 0,'0'0'0,"0"-64"16,0 43 0,0 0-16,0 0 0,0-1 15,21 22-15,0 0 16,22-21-16,-22 21 0,21 0 0,0 0 15,1 0-15,-1 0 0,0 0 16,1 0-16,-1 0 0,-21 21 0,22 1 16,-22-1-16,0 21 0,0-21 15,-21 22-15,0-22 0,0 21 0,0 0 16,-21 1-16,0-1 0,-22-21 16,1 22-16,-21-22 0,20 0 15,-20 0-15,20 0 0,1 0 0,0-21 16,-1 0-16,1 0 15,21 0-15,63-21 16,-21 0 0,1 21-16,20-21 0,0 21 0,1 0 15,-1-21-15,21 21 0,-20 0 0,20 0 16,-20 0-16,20 21 0,-21-21 16,1 21-16,-1 0 0,0 22 0,1-22 15,-1 21-15,-21-21 16,22 22-16,-22-22 0,-21 21 0,0-21 0,0 22 15,0-1-15,0-21 0,0 21 16,-43-20-16,22-1 0,-21 21 16,0-21-16,-22 0 0,22 1 0,-22-1 15,1-21-15,20 21 0,-20-21 16,-1 0-16,22 0 0,0 0 0,-22 0 16,22 0-16,21 0 0,-22 0 0,22 0 15,-21 0-15,21-21 0,0 21 16,21-21-16,-22-1 0,1 1 0,0 0 15</inkml:trace>
  <inkml:trace contextRef="#ctx0" brushRef="#br1" timeOffset="67579.16">15642 3979 0,'21'-21'16,"0"21"0,1-21-16,-1 21 0,0-21 15,-21 0-15,21 0 0,-21-1 16,0 1 0,-21 0-16,-21 21 15,20 0-15,-20 0 0,21 0 16,-21 0-16,-22 21 0,22 0 0,-1 1 15,-20 20-15,-1 0 0,22 22 16,-21-1-16,20 1 0,1-1 0,0 22 16,20-22-16,1 1 0,0-1 0,21 1 15,0-22-15,0 1 16,21-1-16,0 0 0,22 1 0,-1-22 16,22 0-16,-22-21 0,21 0 15,1 0-15,-1 0 0,1 0 0,-1 0 16,-20 0-16,-1 0 0,0-21 0,1 21 15,-1 0-15,-21-21 0,-21-1 16,0 1 0,0 0-1,0 0 1</inkml:trace>
  <inkml:trace contextRef="#ctx0" brushRef="#br1" timeOffset="81803.05">18902 8403 0,'0'-21'47,"0"0"0,0 0-32,-21 21 16,21-21-31,-22 21 16,22-22 31,0 1-31,-21 21-16,0-21 31,21 42 125,-21 0-140,0-21 46,0 0-46,21 22-1,-22-22-15</inkml:trace>
  <inkml:trace contextRef="#ctx0" brushRef="#br1" timeOffset="83596.53">18754 8340 0,'0'21'0,"0"0"31,0 0 16,-22-21-31,1 0-1,0 21-15,0-21 0,0 0 16,0 0-16,-1 0 15,22 22-15,-21-22 0,0 0 16,0 0-16,0 0 16,21 21-16,-21-21 15,21 21 17,0 0-17,21 0 1,0-21-16,0 0 15,0 21-15,0-21 0,1 0 16,-1 22-16,0-22 0,0 0 16,0 0-16,0 0 0,1 0 0,-1 0 15,0 0-15,0 21 16,21-21-16,-20 0 0,-1 0 0,0 0 16,0 0-16,0 0 0,22 0 0,-22 0 15,21 0-15,-21 0 0,22 0 16,-1 0-16,0 0 0,22 0 0,-1 0 15,-20 0-15,20 0 16,1 0-16,-1 0 0,1 0 0,-1 0 16,-21 0-16,22 0 0,-22 0 0,22 0 15,-22 0-15,0 0 0,1 0 16,-1 0-16,22 0 0,-22 0 0,0 0 16,1 0-16,20 0 0,-21 0 15,22 0-15,-22 0 0,22 0 0,-1 0 16,1 0-16,-22 0 0,22 0 0,-22 0 15,21 0-15,-20 0 0,-1 0 16,0 0-16,1 0 0,-1 0 0,0 0 16,1 0-16,-1 0 0,-21-21 15,22 21-15,-1 0 0,0 0 16,1 0-16,-1 0 0,0-22 0,1 22 16,-1 0-16,0 0 0,1-21 15,-1 21-15,-21 0 0,21 0 0,1 0 16,-1 0-16,-21 0 0,22 0 0,-1-21 15,-21 21-15,21 0 0,1 0 16,-22 0-16,21 0 0,-21 0 0,22 0 16,-22 0-16,0 0 0,21 0 15,-20 0-15,-1 0 0,0 0 0,0 0 16,0 0-16,0 0 0,1 0 16,20 0-16,-21 0 0,0 0 0,0 0 15,1 0-15,20 0 0,-21 0 16,0 0-16,22 0 0,-22 0 15,0 0-15,21 0 0,-21 0 0,1 0 16,-1 0-16,0 0 0,0 0 16,0 0-16,0 0 0,-21-21 31,0 0-15,0 0-1,-21-1-15,0 22 0,0-21 16,0 21-16,0-21 0,-1 21 15,-20-21-15,0 0 0,21 21 0,-22-21 16,22 21-16,-21 0 0,21-22 16,-1 22-16,-20 0 0,21 0 0,0-21 15,0 21-15,-1 0 0,1 0 16,0 0-16,0 0 0,0 0 16,0 0-1,42 0 48,0 0-63,0 0 15,0 0-15,0 0 0,1 0 16,-1 0-16,0 0 0,21 0 16,-21 21-16,22-21 0,-22 0 0,21 0 15,-21 22-15,22-22 0,-1 0 16,-21 0-16,22 21 0,-22-21 0,0 0 15,21 0-15,-21 21 0,1-21 0,-1 0 16,0 0-16,0 0 0,0 21 16,0-21-16,1 0 0,-1 0 0,0 0 31,-21 21-31,-21 0 78,0-21-78,-1 0 16,1 22-16,0-22 0,0 21 15,0 0-15,-22-21 0,22 21 0,-21 0 16,21 0-16,-22 1 0,1-1 16,0 0-16,21 0 0,-22 0 0,1 0 15,21 1-15,-22-1 0,22 0 16,-21 0-16,21 0 0,0 0 15,-22-21-15,22 22 0,0-1 0,21 0 16,-21 0-16,0-21 16,21 21-1,21-42 17,0 21-32,21-21 0,-21 0 15,22 0-15,-1-1 0,0-20 16,1 21-16,-1 0 0,22-22 0,-22 22 15,21-21-15,-20 21 0,-1 0 16,0-1-16,1 1 0,-22 0 0,0 0 16,0 0-16,0 21 0,1-21 15,-1 21-15,-21-22 16,-21 22 46,21 22-62,-22-22 0,1 21 16,0-21-16,0 21 16,0-21-16,21 21 15</inkml:trace>
  <inkml:trace contextRef="#ctx0" brushRef="#br1" timeOffset="85658.89">20024 10033 0,'0'-21'0,"0"0"0,0 0 0,0-1 16,0 1-16,0 0 0,0 0 15,0 0-15,0 0 0,0-1 16,0 1-16,0 0 0,0 0 15,0 0-15,0 42 32,0 0-32,0 21 0,0-20 0,0 20 15,0 0-15,0 1 0,0-1 16,0 0-16,0 1 0,0 20 0,0-21 16,0 1-16,0-1 0,0 0 15,0 1-15,0-22 0,0 21 0,0-21 16,0 1-16,0-1 0,-22 0 0,22 0 15,0-42 17,0 0-32,0 0 15,0-22-15,0 22 0,0 0 16,0-21-16,0-1 0,0 22 0,22-21 16,-22 21-16,21-22 0,0 22 15,-21-21-15,21 21 0,0-1 0,22 22 16,-22-21-16,0 21 0,0 0 15,0 0-15,0 0 0,1 0 0,-1 21 16,0-21-16,0 22 0,0-1 0,-21 21 16,0-21-16,0 0 0,0 22 15,0-22-15,0 21 0,-21-21 0,0 1 16,21-1-16,-21 21 0,0-21 16,21 0-16,-22 1 15,22-1 1,22-42-1,-1 21-15,0-22 0,0 1 16,21 0-16</inkml:trace>
  <inkml:trace contextRef="#ctx0" brushRef="#br1" timeOffset="86358.66">20849 10139 0,'0'0'0,"0"-64"15,0 43-15,-21 21 16,0-21-16,21 0 0,-21 21 0,-1 0 15,1 0-15,0 0 0,0 0 16,0 0-16,-22 21 0,22 0 0,0 0 16,-21 1-16,21 20 0,-1-21 15,1 21-15,0-20 0,0 20 0,21-21 16,0 0-16,0 22 0,0-22 0,0 0 16,0 0-16,0 0 15,21-21-15,0 0 0,0 0 16,1 0-16,20 0 0,-21-21 15,0 21-15,0-21 0,1 0 0,-1 0 16,0-1-16,0 1 0,0-21 0,0 21 16,-21 0-16,0-22 15,22 22-15,-22 0 0,21 0 0,-21 0 16,21-1-16,-21 1 0,0 42 31,0 1-31,0-1 0,0 0 0,0 0 16,-21 0-16,0 22 0,21-22 15,-22 0-15,22 0 0,0 21 0,0-20 16,0-1-16,0 0 0,0 0 16,0 0-16,22-21 15,-1 0-15,0 0 0,0 0 0,0 0 16,0 0-16,1 0 16,20 0-16,-21-21 0,0 0 0,22 0 15,-22-22-15,21 22 0,-21 0 0,22-21 16,-22 21-16,0-1 0,0-20 15,0 21-15,-21 0 0,0 0 0,0-1 16,-21 22 0,0 0-16,0 22 15,21-1-15,-21 0 0,21 0 0,-22 0 16,22 0-16,0 1 0,0-1 16,0 0-16,0 0 0,0 0 0,22 0 15,-1 1-15,-21-1 0,21 0 16,-21 0-16,0 0 0,0 0 15,0 1 1,-21-22-16,0 0 16,-1 0-16,1 0 0,0 0 0,0 0 15,0 0-15,0 0 16,21-22 0,21 1-16,0 0 0,0 0 15</inkml:trace>
  <inkml:trace contextRef="#ctx0" brushRef="#br1" timeOffset="87043.33">21632 9779 0,'0'0'0,"0"-42"16,-21 42 0,0 0-16,21 21 15,0 21-15,-21-21 16,21 1-16,-21 20 0,21 0 0,0 1 15,-22-22-15,22 21 0,0 0 16,0 1-16,0-1 0,-21 0 0,21-20 16,0 20-16,-21 0 0,21-21 0,0 22 15,0-22-15,0 0 0,0 0 16,0 0-16,0 1 0,0-44 47,0 1-47,0 0 0,0 0 15,0 0-15,0-22 0,21 22 16,-21 0-16,21-21 0,1 21 0,-1-22 16,0 22-16,0 0 0,0-21 15,22 20-15,-22 1 0,0 0 0,21 0 16,-21 21-16,22 0 0,-22 0 0,0 0 16,21 0-16,-20 0 0,-1 0 15,-21 21-15,21 0 0,-21 22 0,21-22 16,-21 0-16,0 0 0,0 21 0,0-20 15,0-1-15,0 0 16,0 21-16,-21-21 0,21 1 0,-21-22 16,21 21-16,0 0 0,-21-21 15,21 21-15,-22-21 0,22-21 47,0 0-47,0 0 16,0-1-16,0 1 15,0 0 1,22 21-16,-22-21 31</inkml:trace>
  <inkml:trace contextRef="#ctx0" brushRef="#br1" timeOffset="88868.28">22204 10202 0,'0'0'0,"-21"0"15,-1 0-15,1 0 0,0-21 16,21 0-16,0 0 16,0 0-1,0 0-15,21-1 16,0 1-16,1 21 0,-1-21 15,0 0-15,0 21 0,0 0 0,0 0 16,1 0-16,-1 0 0,0 0 0,0 21 16,-21 0-1,0 0-15,0 1 0,0-1 0,0 0 16,0 21-16,0-21 0,0 22 16,0-22-16,0 0 0,-21 21 0,21-20 15,0-1-15,-21 0 0,21 0 16,-21 0-16,21 0 15,0-42 17,0 0-32,0 0 0,0 0 15,0 0-15,0-1 0,21 1 0,0 0 16,0 0-16,0-21 0,0 20 16,1 1-16,-1-21 0,21 21 0,-21 0 15,0-1-15,1 1 0,-1 0 16,0 0-16,0 21 0,0 0 15,0 21-15,-21 0 16,0 0-16,0 1 0,0-1 0,0 21 16,0-21-16,0 0 0,-21 22 15,21-22-15,-21 21 0,21-21 0,0 1 16,0 20-16,0-21 0,0 0 16,0 0-16,21 1 0,0-22 0,1 21 15,-1-21-15,0 0 0,21 0 0,-21 0 16,22 0-16,-22 0 0,21 0 15,1 0-15,-22-21 0,21-1 0,-21 1 16,0 0-16,22 0 16,-22 0-16,0-22 0,0 22 0,-21-21 15,0 21-15,21-22 0,-21 22 0,0-21 16,0 21-16,0 0 0,0-1 16,-21 22-16,0 0 15,0 0-15,0 22 16,21-1-16,-21 0 0,21 21 0,0-21 15,0 1-15,0 20 0,0-21 0,0 0 16,0 22-16,0-22 0,0 0 16,0 0-16,21 0 0,-21 0 0,21-21 15,0 0-15,-21 22 0,21-22 16,0 0 0,1 0-16,-1-22 0,-21 1 0,0 0 15,21 0-15,0 0 0,0 0 16,-21-1-16,21 1 0,1-21 0,-22 21 15,21-22-15,0 22 0,0-21 0,0 21 16,22 0-16,-22-1 0,0 1 16,21 0-16,-21 21 0,1 0 0,20 0 15,-21 0-15,-21 21 0,21 0 16,0 1-16,-21-1 0,0 0 0,0 21 16,0-21-16,0 1 0,0 20 0,0-21 15,-21 21-15,0-20 0,21 20 16,-21-21-16,0 0 0,0 0 15,21 1-15,-22-22 0,22 21 0,-21-21 16,21-21 15,0-1-31,21 1 16,1 0-16,-1 0 0,0 0 16,0-22-16,0 22 0,0-21 0,22 21 15,-22-22-15,0 1 0,0 21 16,0-21-16,1 20 0,-1 1 0,-21 0 15,0 42 17,-21 0-32,-1 1 0,1 20 15,0-21-15,0 0 0,21 22 0,-21-22 16,21 21-16,-21-21 0,21 0 16,0 22-16,0-22 0,0 0 0,0 0 15,0 0-15,21 1 0,0-22 16,0 21-16,0-21 0,0 0 0,22 0 15,-22 0-15,0 0 0,21 0 0,-20-21 16,20-1-16,-21 22 0,0-42 16,22 21-16,-22 0 0,21-22 0,-21 1 15,0 21-15,22-21 0,-22-22 0,0 22 16,0-22-16,0 1 0,1 20 16,-1-20-16,0-1 0,-21 1 15,21-1-15,-21 1 0,21 21 16,-21 20-16,0-20 0,0 21 0,0 0 15,0 42 1,-21 0-16,0 21 0,0-20 16,0 41-16,-1-21 0,1 1 0,0 20 15,21-20-15,0 20 0,-21-21 16,21 22-16,-21-22 0,21 1 0,0-1 16,0 0-16,0 1 0,0-22 0,0 21 15,0-21-15,0 22 0,21-22 16,0 0-16,0 0 0,0 0 15,1-21-15,-1 0 0,0 0 16,0 0-16,0 0 0,0 0 16,1 0-16,20-21 0,-21 0 0,0 21 15,0-21-15,1 0 0,20-1 16,-42 1-16,21 0 0,0 0 0,0 0 16,-21 0-16,22-1 0,-22 1 15,0 0-15,0 0 0,0 0 0</inkml:trace>
  <inkml:trace contextRef="#ctx0" brushRef="#br1" timeOffset="89119.13">24236 9991 0,'-21'0'16,"21"-21"-16,21 21 15,0 0-15,0 0 16,0 0-16,22 0 0,-22 0 0,21 0 15,0-22-15,1 22 0,-1 0 0,0 0 16,1 0-16,-1 0 0,0 0 16,-20 0-16,20 0 0,-21 0 0,0 0 15,0 0-15,1-21 16,-22 0 0,0 0-1</inkml:trace>
  <inkml:trace contextRef="#ctx0" brushRef="#br1" timeOffset="91023.12">21336 3217 0,'0'22'15,"0"-1"1,0 0 15,21-21-15,-21 21-16,21-21 16,-21 21-16,21-21 15,1 21 1,-1-21-1,-21 22-15,0-1 16,0 0 0,0 0-1,0 0 1,0 0 15,0-42 47,0 0-62,0 0-16,0 0 16,0 0-16,21-1 0,-21 1 15,21 0-15,0 0 0,-21 0 0,0-22 16,0 22-16,21 0 0,-21 0 0,22 0 15,-22 0-15,0-1 0,0 1 16,0 0-16,0 0 0,0 0 16,0 0-16,0-1 0,-22 1 0,1 0 15,0-21-15,0 21 0,0-1 16,0 1-16,21 0 0,-22-21 0,1 21 16,0-1-16,0-20 0,21 21 15,-21-21-15,0-1 0,-1 22 0,22-21 16,0 21-16,-21-22 0,0 22 15,21 0-15,-21 0 0,21 0 0,0-1 16,-21 22 0,21-21-16,21 21 93,0 0-93</inkml:trace>
  <inkml:trace contextRef="#ctx0" brushRef="#br1" timeOffset="91531.26">21505 2265 0,'21'0'0,"-21"-21"16,0 0-16,0-1 15,-21 1 1,0 21-16,0 0 16,-21 0-16,20 0 15,1 0-15,0 0 0,-21-21 16,21 21-16,-22 0 0,1 0 0,21 0 15,-22 0-15,22 0 0,-21 0 16,21 0-16,-22 0 0,22 0 0,0 0 16,0 0-16,0 0 0,0 0 15,-1 0-15,22 21 32,0 0-17,22 1-15,-1-1 0,0 0 16,0 0-16,0 0 0,0 22 15,1-22-15,-1 21 0,0 0 0,0-20 16,0 20-16,0 0 0,-21 1 16,22-22-16,-1 21 0,-21-21 0,21 0 15,-21 1-15,0-1 0,0 0 16,21 0-16,-21 0 31,21-21-15,0 0-16,1 0 15,-1-21 1</inkml:trace>
  <inkml:trace contextRef="#ctx0" brushRef="#br1" timeOffset="94111.26">21865 1524 0,'21'-21'16,"-21"0"-16,0 0 15,0-1 1,0 1-16,0 0 16,0 0-16,0 42 47,21 0-47,-21 22 15,0-22-15,0 21 0,0-21 0,0 22 16,0-1-16,0 0 0,0-21 15,0 22-15,0-22 0,0 0 0,0 0 16,0 0-16,0 1 0,0-1 16,0-42 15,0-1-15,0 1-16,0 0 0,0 0 15,0-21-15,0 20 0,0 1 0,22-21 16,-1 21-16,-21-22 0,21 22 15,0 0-15,0 0 0,0 0 0,-21 0 16,22-1-16,-1 22 0,0 0 16,0 0-16,0 0 15,-21 22-15,0-1 0,0 21 16,0-21-16,0 22 0,0-1 0,0 0 16,0-21-16,0 22 15,0-1-15,0-21 0,0 0 0,0 1 16,0-1-16,0 0 0,0 0 15,21 0-15,1-21 0,-1 0 16,0 0-16,0 0 0,21 0 16,-20 0-16,20-21 0,-21 21 0,21-21 15,-20 0-15,20 0 0,-21-1 16,21 1-16,-20-21 0,-1 21 0,0-22 16,0 1-16,-21 21 0,0-21 15,0 20-15,0-20 0,0 21 16,0 0-16,0 0 0,-21 21 15,0 0 1,0 21-16,-1 0 0,1 0 16,21 0-16,0 22 0,0-22 0,0 21 15,-21-21-15,21 22 0,0-22 16,0 21-16,0-21 0,0 0 0,0 1 16,21-1-16,-21 0 15,21-21-15,1 0 0,-1 0 16,0-21-1,0 21-15,-21-21 0,21-1 0,0 1 16,1 0-16,-1 0 16,0-21-16,0 20 0,21 1 0,-20-21 15,20 21-15,0 0 0,1-22 16,-1 22-16,0 21 0,-21-21 0,22 21 16,-22 0-16,0 0 0,0 21 15,0-21-15,1 21 0,-22 22 0,0-22 16,0 21-16,0-21 0,0 22 15,-22-22-15,1 21 0,0-21 16,0 0-16,0 1 0,21-1 0,-21 0 16,-1 0-16,1-21 0,21 21 15,0-42 17,0 0-32,21 0 15,1 21-15,-1-21 0,0-22 0,0 22 16,0 0-16,0-21 0,-21 20 15,22-20-15,-1 21 0,0-21 16,0 20-16,-21 1 0,0 0 0,0 0 16,0 42-1,0 0 1,-21 0-16,0 22 0,0-22 16,-1 21-16,22-21 0,-21 22 0,21-22 15,-21 21-15,21-21 0,0 1 16,0-1-16,0 0 0,0 0 0,21 0 15,0-21-15,1 0 16,-1 0-16,0 0 0,21 0 16,-21 0-16,1 0 0,-1-21 15,0 0-15,0 0 0,21 0 0,-20-1 16,-1-20-16,0 0 0,0-1 16,0 1-16,0 0 0,1-22 0,-1 22 15,0 0-15,0-22 0,0 22 16,0-22-16,-21 22 0,0 0 0,22-1 15,-22 1-15,0 21 0,21 0 16,-21-1-16,0 44 16,-21-1-1,-1 21-15,1 0 0,0 1 0,0-1 16,0 0-16,0 1 0,21-1 16,0 22-16,-22-22 0,22 0 0,-21 1 15,21-1-15,0 0 0,0 1 16,0-22-16,0 21 0,0-21 0,0 0 15,0 1-15,0-1 0,0 0 16,21-21-16,1 0 0,-1 0 16,0 0-16,0 0 0,21 0 15,-20 0-15,20-21 0,-21 21 0,21-21 16,-20-1-16,-1 1 0,0 0 16,0 0-16,0 0 0,-21-22 15,0 22-15</inkml:trace>
  <inkml:trace contextRef="#ctx0" brushRef="#br1" timeOffset="94324.51">23558 1503 0,'0'0'0,"-21"0"0,0 0 16,42 0 0,0 0-1,1 0-15,-1 0 0,21 0 16,-21 0-16,0 0 0,22 0 15,-1 0-15,-21 0 0,22 0 0,-22 0 16,21 0-16,-21 0 0,0-21 16,1 21-16,-1 0 0,0 0 0,0-21 15,0 21-15</inkml:trace>
  <inkml:trace contextRef="#ctx0" brushRef="#br1" timeOffset="94635.41">24532 1312 0,'0'0'0,"0"-21"0,-21 21 32,0 0-32,0 0 15,-1 21-15,1 1 0,21 20 16,-21-21-16,0 0 0,21 22 15,-21-22-15,21 21 0,-21 0 0,21-20 16,-22 20-16,22-21 0,0 0 16,0 22-16,0-22 0,0 0 0,0 0 15,0 0-15,0 0 0,22 1 16,-1-22-16,0 0 0,0 0 16,0 0-1,0 0-15,1 0 0,-1 0 0,0 0 16,21 0-16,-21-22 0,22 1 0</inkml:trace>
  <inkml:trace contextRef="#ctx0" brushRef="#br1" timeOffset="94979.48">25040 1312 0,'0'-42'15,"0"21"-15,0 0 16,21 21-16,0 0 0,-21-21 15,22 21-15,-1 0 16,0 0-16,0 0 0,21 0 0,-20 0 16,-1 21-16,0 0 0,-21 0 15,0 0-15,0 22 0,0-22 16,0 21-16,0 0 0,0 22 0,0-22 16,-21 1-16,-22 20 0,22-21 15,0 1-15,0-1 0,0 0 0,0 1 16,-1-22-16,1 21 0,0-21 15,0 1-15,0-1 0,0-21 0,21 21 16,0 0-16,-22-21 16,22 21-16,22-21 47,-1 0-47</inkml:trace>
  <inkml:trace contextRef="#ctx0" brushRef="#br1" timeOffset="100738.2">18436 8636 0,'0'-21'78,"0"0"-47,-21 21 32,0 0-63,0 0 15,-1 0-15,-20 0 0,21 0 16,0 0-16,-22 0 0,1 0 0,21 0 16,-21 0-16,-1 0 0,1 0 0,0 0 15,-22 0-15,22 0 0,-1 0 16,-20 0-16,-1 0 0,1 0 0,-1 0 16,22 0-16,-21-21 0,-1 21 0,1 0 15,20 0-15,-20 0 0,20 0 16,1 0-16,0 0 0,-1 0 0,1-22 15,0 22-15,-1 0 16,22 0-16,-21 0 0,0 0 0,20 0 16,-20 0-16,0 0 0,-1 0 0,1 0 15,0 0-15,-1 0 0,1-21 16,0 21-16,-1 0 0,1 0 0,0 0 16,-1 0-16,1 0 0,21 0 0,-21 0 15,-1 0-15,1 0 0,0 0 16,20 0-16,-20 0 0,21 0 0,-21 0 15,-1 0-15,22 0 16,-21 0-16,21 0 0,-22 0 0,1 0 0,21 0 16,-22 0-16,1 0 0,0 0 0,21 0 15,-22 0-15,1 0 16,0 0-16,20 0 0,-20 0 0,0 0 16,21 0-16,-22 0 0,1-21 15,21 21-15,-22 0 0,22 0 0,-21-21 16,21 21-16,0 0 0,-22-21 0,22 21 15,-21 0-15,21 0 0,-1-21 16,1 21-16,0-22 0,0 22 0,0 0 16,0 0-16,-1 0 0,1 0 15,0 0-15,0 0 16,0 0-16,0 0 16,-1 0-1,1 0 1,42 0 62,1-21-78,-1 21 16,0-21-16,0 21 0,0-21 15,0 21-15,1-21 0,-1 0 0,21 21 16,-21-22-16,22 1 15,-22 0-15,21 0 0,0 21 0,-20-21 16,20 0-16,-21-1 0,21 22 0,-20-21 16,-1 21-16,0-21 15,0 21-15,-21-21 0,0 42 47,0 0-31,-21 0-16,0-21 0,21 22 15,-21-22-15,-1 21 0,1 0 0,0 0 16,0-21-16,0 21 0,0 0 16,-1-21-16,1 22 0,-21-22 15,21 21-15,0-21 0,-1 0 16,1 0-16,0 0 0,0 21 0,0-21 16,0 0-16,-1 0 0,1 0 15,0 0 1,0 0-16,0 0 0,0 0 15,-1 21 1,22 0 0,0 0-16,0 1 0,0-1 15,0 0-15,0 0 16,22-21-16,-1 21 0,0 0 0,0 1 16,0-22-16,0 21 0,1-21 15,-1 21-15,0 0 0,0-21 16,0 21-16,0-21 0,1 21 0,-1-21 15,0 0-15,0 22 0,-21-1 16,21-21-16,0 0 16,-21 21-16,0 0 47</inkml:trace>
  <inkml:trace contextRef="#ctx0" brushRef="#br1" timeOffset="111437.17">14414 10097 0,'0'-22'15,"0"1"-15,0 0 16,0 0-16,0 0 16,-21 21-16,21-21 0,0-1 15,-21 22-15,21-21 0,-21 0 0,21 0 16,0 0-16,0 0 16,0-1-16,0 1 0,0 0 15,0 0-15,0 0 16,0 0-16,0-1 0,0 1 15,0 0-15,0 0 16,0 0-16,0 0 16,0-1 15,0 44 31,0 20-62,0-21 0,0 21 16,0 1-16,0-1 0,0 0 16,0 1-16,0 20 0,0-20 0,0-1 15,0 21-15,-21-20 0,21-1 16,-21 22-16,21-22 0,0 0 0,-22-21 16,22 22-16,-21-1 0,21-21 15,0 0-15,0 1 0,0-1 16,0 0-16,0-42 31,0 0-15,0-1-16,0-20 0,0 21 0,0 0 15,0-22-15,0 1 0,0 21 16,21-21-16,1-1 0,-1 1 0,0 21 16,0-22-16,0 1 0,0 0 15,1 21-15,-1-22 0,0 22 0,21-21 16,-21 21-16,1 21 0,-1-22 0,0 22 15,21 0-15,-21 0 16,1 0-16,-1 0 0,-21 22 0,21-1 16,0 0-16,-21 0 0,0 21 15,0-20-15,0 20 0,0-21 0,0 21 16,0 1-16,0-22 0,0 0 0,-21 21 16,21-20-16,-21-1 0,21 21 15,0-21-15,0 0 0,0 1 16,0-1-16,0-42 31,0-1-15,0 1-16,21 21 0,-21-21 0</inkml:trace>
  <inkml:trace contextRef="#ctx0" brushRef="#br1" timeOffset="112237.72">15388 10012 0,'0'0'0,"0"-21"0,0 0 15,0-1-15,0 1 0,0 0 16,0 0-16,0 0 0,0 0 0,0-1 16,-21 1-16,0 21 15,0 0-15,-1 0 0,1 0 16,0 0-16,0 21 0,0 1 0,0-1 15,-1 21-15,1-21 0,0 22 16,0-1-16,0-21 0,21 21 0,-21-20 16,21 20-16,0-21 0,0 0 0,0 22 15,0-22-15,0 0 16,21 0-16,0-21 0,0 0 16,0 0-16,0 0 0,1 0 15,-1 0-15,0-21 0,21 0 0,-21 0 16,1 21-16,-22-22 0,21 1 15,0-21-15,0 21 0,-21 0 16,0-1-16,0-20 0,21 21 0,-21 0 16,0-22-16,0 22 0,0 0 15,0 0-15,0 42 32,0 0-32,0 0 0,0 1 0,0-1 15,0 21-15,0-21 0,0 0 0,0 22 16,0-22-16,0 0 0,0 21 15,0-20-15,0-1 0,0 0 0,0 0 16,21 0 0,1-21-16,-1 0 0,0 0 15,21 0-15,-21 0 0,1-21 0,20 0 16,-21 0-16,0 0 0,22-1 16,-22 1-16,0 0 0,0-21 0,0-1 15,0 22-15,-21-21 0,0 0 16,0 20-16,0-20 0,0 21 15,0 0-15,0 42 32,-21 0-32,21 0 0,-21 0 15,21 1-15,0-1 0,0 0 16,0 0-16,0 21 0,0-20 0,0-1 16,21 0-16,-21 0 0,21 0 15,-21 0-15,0 1 0,0-1 16,0 0-16,0 0 15,0 0 1,-21-21-16,0 0 0,0 0 16,0 0-16,0 0 15,21-21 1,0 0 0,21 21-16,-21-21 0,21 0 15</inkml:trace>
  <inkml:trace contextRef="#ctx0" brushRef="#br1" timeOffset="112607.39">16235 9800 0,'0'0'0,"0"-42"16,0 21 0,0 0-16,0 42 46,0 21-46,0-21 0,0 22 16,0-1-16,0 0 0,0 22 0,0-22 16,-21 22-16,21-22 0,-22 21 15,22 1-15,0-1 0,0 1 16,0-1-16,0 1 0,0-1 0,0 1 16,0-1-16,0-20 0,0 20 15,22 1-15,-22-22 0,0 22 0,0-1 16,0-21-16,0 22 0,0-22 0,0 1 15,0-1-15,0 0 0,0-21 16,0 1-16,0-1 0,0 0 0,0 0 16,0-42 15,0 0-31,0-22 0,21 22 0,0-21 0,0-22 16,0 22-16,0 0 0,-21-22 15</inkml:trace>
  <inkml:trace contextRef="#ctx0" brushRef="#br1" timeOffset="112947.32">16235 10012 0,'0'0'0,"0"-21"0,-21-85 16,21 85-16,0-22 16,0 22-16,0 0 0,21 0 15,0 0-15,21 0 0,-21-1 0,1 1 16,20 0-16,0 21 0,1 0 15,-1 0-15,-21 0 0,21 0 16,1 0-16,-1 21 0,-21 0 0,0 1 16,22-1-16,-43 21 0,0 0 15,0-20-15,0 20 0,0-21 0,-21 21 16,-1-20-16,1 20 0,-21-21 16,21 0-16,-22 0 0,1 1 0,0-1 15,-1 0-15,22-21 0,-21 21 0,21-21 16,0 0-16,-1 0 0,1 0 15,42 0 1,1 0 0,-1 0-16,0 0 0,0-21 0,21 0 15,-20 21-15,-1-21 0</inkml:trace>
  <inkml:trace contextRef="#ctx0" brushRef="#br1" timeOffset="113331.81">16785 9843 0,'0'0'16,"0"-22"-16,0 1 0,0 0 15,0 0 1,21 21 0,0 0-1,1 21-15,-22 0 0,21 0 16,0 1-16,-21-1 0,0 0 0,21 0 15,-21 21-15,21-20 0,-21-1 16,0 0-16,0 0 0,0 0 0,0 0 16,0 1-16,0-1 0,0 0 15,-21-21-15,0 0 16,21-21 0,0 0-1,0-1-15,0 1 0,0 0 16,0 0-16,0-21 0,0 20 0,0 1 15,0-21-15,21 21 0,0 0 16,-21-1-16,21 22 0,-21-21 0,22 0 16,-1 21-16,0 0 15,0 0-15,0 0 16,0 0-16</inkml:trace>
  <inkml:trace contextRef="#ctx0" brushRef="#br1" timeOffset="113646.86">17166 9864 0,'0'21'16,"0"-42"15,21 0-31,0-1 16,1 1-16,-1 21 15,-21-21-15,0 0 16,-21 21 15,-1 21-31,1 0 0,-21-21 16,42 21-16,-21 22 0,0-22 15,21 0-15,-22 0 0,22 0 0,0 1 16,0-1-16,0 0 16,0 0-16,0 0 0,22 0 15,-1-21-15,0 0 0,0 0 0,0 0 16,0 0-16,1 0 0,-1 0 15,0 0-15,0-21 0</inkml:trace>
  <inkml:trace contextRef="#ctx0" brushRef="#br1" timeOffset="113895.72">17462 9758 0,'0'21'31,"0"0"-16,0 0-15,0 22 0,0-22 16,0 0-16,0 0 0,0 0 0,0 1 16,0-1-16,0 0 0,0 0 15,0 0-15,0 0 0,0 1 16,22-22 15,-1 0-31,-21-22 0,21 22 16,-21-21-16,21 0 0,0 0 15,-21 0-15</inkml:trace>
  <inkml:trace contextRef="#ctx0" brushRef="#br1" timeOffset="114090.61">17695 9716 0,'106'0'16,"-148"21"-1,21-21-15,-22 21 0,22 0 0,0 0 16,0 0-16,0 1 0,-1-1 15,1 0-15,0 0 0,0 0 0,21 0 16,-21 1-16,21-1 0,0 0 16,0 0-16,21-21 31,0 0-15</inkml:trace>
  <inkml:trace contextRef="#ctx0" brushRef="#br1" timeOffset="114331.17">17759 9864 0,'0'0'16,"0"-21"-16,21 21 0,-21 21 47,0 0-47,0 0 0,0 0 15,0 0-15,0 1 0,0-1 16,-21 0-16,21 0 0,0 0 15,0 0-15,-21-21 0,21 22 16,0-1 0,0-42-1</inkml:trace>
  <inkml:trace contextRef="#ctx0" brushRef="#br1" timeOffset="114499.07">17822 9631 0,'0'0'0,"0"-21"0,-21 21 16,0 0 15,21 21-31,0 0 16,0 0-16,0 0 0,0 1 15,0-1-15,0 0 0,21-21 16</inkml:trace>
  <inkml:trace contextRef="#ctx0" brushRef="#br1" timeOffset="114931.22">18055 9821 0,'0'0'0,"-21"0"0,0 0 16,0 0-16,-1 0 15,1 22-15,21-1 0,-21-21 16,0 21-16,21 0 0,-21 0 16,21 0-16,0 1 0,-21-1 0,21 0 15,0 0-15,0 0 16,0 0-16,0 1 0,21-22 16,0 0-16,0 0 15,0 0-15,0 0 16,1-22-16,-1 22 0,-21-21 0,21 0 15,0 0-15,-21 0 0,0 0 16,0-1-16,0 1 0,0 0 16,0 0-16,0 0 0,0-22 15,0 22-15,-21 21 16,0 0-16,0 0 16,-1 0-16,1 21 15,0 1-15,21-1 0,0 0 16,0 0-16,0 0 0,0 0 15,0 1-15,0-1 16,21 0-16,0-21 16,1 0-16,-1 0 0</inkml:trace>
  <inkml:trace contextRef="#ctx0" brushRef="#br1" timeOffset="115670.79">18288 9864 0,'0'0'0,"0"-21"0,0-1 0,-21 44 47,0-1-47,-1 0 15,22 0-15,0 0 0,0 0 16,0 1-16,0-1 0,0 0 16,0 0-16,0 0 0,0 0 15,22-21 1,-1 0-1,0 0-15,0 0 16,0-21-16,0 0 16,-21 0-16,0 0 0,22 0 15,-1-22-15,-21 22 0,21 0 16,-21 0-16,0 0 0,21-1 0,-21 1 16,0 0-16,21 21 0,-21 21 31,0 0-31,0 1 15,0-1-15,0 0 16,-21 0-16,21 0 0,-21 0 0,21 1 16,0-1-16,0 0 0,0 0 0,0 0 15,0 0-15,0 1 16,21-22 0,0 0-16,0 0 15,1 0-15,-1 0 0,0 0 0,0-22 16,0 22-16,0-21 0,1 0 0,-1 0 15,0 0-15,0 0 0,21-1 16,-42-20-16,22 21 0,-1 0 16,0-22-16,-21 22 0,0 0 15,0 0-15,0 0 0,0 0 0,0 42 32,-21 0-17,21 0-15,0 0 0,0 0 0,0 1 16,0-1-16,0 0 0,0 0 15,0 0-15,0 0 0,0 1 16,0-1-16,0 0 0,0 0 0,0 0 16,0 0-1,0 1 1,0-1 0,-21-21 15,-1 0-16,22-21-15,0-1 16,-21 22-16,21-21 0</inkml:trace>
  <inkml:trace contextRef="#ctx0" brushRef="#br1" timeOffset="117786.97">15769 3662 0,'21'0'0,"0"0"15,1 0 1,-1 21 0,0-21-16,-21 21 15,0-42 48,0 0-48,0 0-15,0 0 16,0-1-16,0 1 0,0 0 16,0 0-1,0 0-15,-21 0 0,21-1 0,0 1 16,-21 0-16,21 0 0,-22-21 15,1 20-15,21 1 0,0-21 0,0 21 16,-21 0-16,21-22 0,0 22 16,0-21-16,0-1 0,0 22 0,0-21 15,0 0-15,0 20 0,0-20 16,0 0-16,0-1 0,21 1 0,0 0 16,1-1-16,-1 1 0,0-21 15,0 20-15,0 1 0,22 21 0,-22-22 16,21 1-16,0 21 0,-20 0 15,20 0-15,0-1 0,1 22 16,-22-21-16,21 0 0,-21 21 16,0 0-16,1-21 0,-1 21 0,0 0 15,0 0-15,-21-21 0,21 0 16,-21-1 0,0 1-1,0 0 1,-21 21-1,0-21-15,0 21 16,0 0-16,-1 0 0,1 0 16,0 0-16,0 0 0,-21 0 0,20 0 15,-20 0-15,21 0 16,0 0-16,-22 0 0,22 0 0,0 0 16,0 0-16,0 0 0,0 0 15,-1 0 1,44 0 15,-1 0-31,0 0 16,0 0-16,21 0 0,-20 0 0,-1 0 15,0-21-15,21 21 16,-21 0-16,1-21 0,-1 21 0,0 0 0,0-22 16,0 1-16,0 21 0,1 0 15,-22-21-15,0 42 47,0 0-47,0 1 0,0-1 16,0 21-16,-22 22 0,22-22 0,0 21 15,-21 1-15,21-22 0,0 22 16,0-1-16,0-20 0,0-1 0,0 0 16,0 1-16,0-1 0,0-21 15,0 0-15,0 0 0,0 1 16,-21-1-16,0-21 15,0 0-15,0-21 0,-1-1 16,1 1-16</inkml:trace>
  <inkml:trace contextRef="#ctx0" brushRef="#br1" timeOffset="118391.66">14414 931 0,'0'0'16,"0"-42"-16,0 21 0,-21-21 0,21 20 15,-21 1-15,21 0 0,0 0 0,-21 0 16,0 0-16,21-1 0,-21 22 16,-1 0-16,22 43 15,-21-22-15,21 21 16,-21 1-16,21 20 0,0 1 15,0 20-15,0-20 0,0 20 0,0 1 16,0-21-16,-21-1 0,21 1 16,0-1-16,-21 1 0,21-22 0,-21 0 15,21 1-15,-22-1 0,22-21 16,0 0-16,0 22 0,0-22 16,0 0-16,0-42 31,0 0-31,0-22 0,0 22 15</inkml:trace>
  <inkml:trace contextRef="#ctx0" brushRef="#br1" timeOffset="118714.49">14118 1101 0,'0'0'0,"-21"-43"0,-43-84 16,64 85-1,0 21-15,0-21 0,0 20 0,0 1 16,22 0-16,-1 0 0,0 0 15,21 0-15,-21-1 0,43 1 0,-22 21 16,22-21-16,-22 21 0,22-21 16,-1 21-16,1 0 0,-22 0 0,0 0 15,1 21-15,-1 0 0,-42 22 16,0-1-16,0 21 0,0-20 0,-21 20 16,-22 1-16,1-1 15,0 1-15,-1-22 0,1 0 0,-21 22 16,20-43-16,1 21 0,0-20 15,-1-1-15,22 0 0,0 0 0,0 0 16,42-21 15,0 0-31,21-21 0,-20 21 0,20-21 16,-21 21-16,21-21 0</inkml:trace>
  <inkml:trace contextRef="#ctx0" brushRef="#br1" timeOffset="120831.87">14711 1609 0,'0'0'0,"-21"42"16,-1-42-16,1 0 0,21-21 31,0 0-31,21 0 0,1-1 16,-1 1-16,0 0 0,0 0 15,0 0-15,22-22 0,-22 22 0,21-21 16,-21 0-16,0 20 0,1-20 16,-1 21-16,0-21 0,-21 20 15,21 22-15,-42 0 16,0 0-16,0 22 16,-1-1-16,1 0 0,0 0 15,0 0-15,0 0 0,0 1 0,21-1 16,0 0-16,0 0 15,21 0-15,0-21 16,0 0-16,0 0 0,0 0 16,1 0-16,-1 21 0,0-21 0,0 0 15,0 0-15,0 0 0,-21 22 16,0-1-16,22-21 0,-22 21 0,0 0 16,0 0-1,0 0-15,0 1 16,0-1-16,0 0 0,0 0 15,21-21 1,0 0 0,0 0-16,21 0 15,-20-21-15,-1 21 0,21-21 0,0 0 16,-20-1-16,20 1 0,0-21 16,-21 21-16,22-22 0,-1 22 0,-21 0 15,0-21-15,22 21 0,-43-1 16,21 1-16,-21 0 0,-21 21 31,0 0-31,-1 21 16,-20-21-16,21 21 0,0 1 15,0-1-15,-1 0 0,1 0 0,0 0 16,21 0-16,0 22 0,0-22 16,0 0-16,0 0 0,0 0 0,0 1 15,0-1-15,21-21 0,-21 21 16,21 0-16,1-21 0,-1 0 0,0 0 15,21 0-15,-21 0 0,1 0 16,-1-21-16,21 0 0,-21 21 0,0-21 16,22-1-16,-22 1 0,0-21 0,0 21 15,0 0-15,1-22 16,-1 22-16,0 0 0,-21 0 0,21 0 16,-21-1-16,0 1 0,0 42 31,0 1-31,0-1 0,0 0 15,0 21-15,0-21 0,0 1 16,0-1-16,0 0 16,0 0-16,0 0 0,0 0 0,0 1 15,21-22 1,0 0-16,1 0 16,-1 0-16,-21-22 0,21 1 15,0 21-15,0-21 0,0 0 16,-21 0-16,22 0 0,-1-1 0,0 1 15,-21-21-15,21 21 0,-21 0 16,21 21-16,-21-22 0,0 44 31,0-1-31,0 0 16,0 0-16,0 0 0,0 0 16,0 1-16,0-1 0,0 0 15,0 0-15,0 0 16,0 0-16,21-21 15,1 0 1,-1 0-16,0 0 0,0-21 16,0 21-16,22-21 0,-22 0 0,0 21 15,0-21-15,0 0 0,0-1 16,-21 1-16,22 0 0,-1 0 0,0 0 16,-21 0-16,0 42 31,0 0-16,0 0-15,0 0 0,0 0 16,0 1-16,-21-1 0,21 0 16,0 0-16,0 0 15,21-21 1,0 0-16,0 0 16,0 0-16,1 0 0,-1 0 15,0 0-15,0 0 0,21 0 0,-20-21 16,-1 21-16,21-21 0,-21 21 15,0-21-15,1 0 0,-1 21 0,0-22 16,0 1-16,0 0 16,-21 42 15,-21-21-15,21 21-16,-21 1 0,21-1 0,-21 0 15,21 0-15,0 0 16,0 0-16,0 1 15,0-1-15,21-21 16,0 0 0,0 0-16,0 0 0,1 0 0,-1-21 15,0 21-15,0-22 0,0 1 16,0 21-16,1-21 0,-22 0 0,21 0 16,-21-22-16,21 22 0,-21 0 15,0 0-15,0-21 0,0 20 0,0 1 16,0 0-16,0 0 0,-21 21 15,0 0-15,-1 0 0,1 0 16,0 0-16,0 0 0,0 0 0,0 21 16,-1 0-16,1 0 0,0-21 15,0 22-15,21 20 0,-21-21 0,21 0 16,0 0-16,0 1 0,0-1 16,0 0-16,0 0 0,21 0 15,0-21-15,0 0 16,0 0-16,1 0 0,-1 0 15,0 0-15,0 0 0,0 0 16,22 0-16,-22-21 0,0 0 0,0 21 16,0-21-16,0 0 0,1-1 15,-1 1-15,0 0 16,-21 0-16,0 0 0,21 0 16,-21-1-16,21 1 0,-21 42 31,0 1-16,-21-1-15,21 0 0,-21 0 16,21 0-16,0 0 0,0 1 0,0-1 16,0 0-16,0 0 15,0 0-15,21-21 16,0 0-16,0 0 16,1 0-16,20 0 0,-21 0 0,0 0 0,0-21 15,1 21-15,-1-21 0,0 0 16,0 0-16,0-1 0,0 1 15,1 0-15,-1 0 0,0 0 0,-21 0 16,21-1-16,-21 1 0,0 0 16,0 0-16,0 42 31,0 0-31,0 0 0,-21 1 16,0-1-16,0 0 0,21 0 0,0 21 15,-22-20-15,22-1 0,-21 0 16,0 0-16,21 0 15,0 0-15,0 1 0,-21-22 16,0 0 15,21-22-31,0 1 16,0 0-16</inkml:trace>
  <inkml:trace contextRef="#ctx0" brushRef="#br1" timeOffset="121030.75">16997 1016 0,'0'0'0,"-21"0"0,-22 0 16,22 0 0,0 0-16,21 21 31,21-21-16,0 0-15,0 0 0,1 0 16</inkml:trace>
  <inkml:trace contextRef="#ctx0" brushRef="#br1" timeOffset="121320.59">18097 1101 0,'0'21'31,"0"0"-31,0 0 0,-21 22 0,21-22 16,-21 0-16,21 21 0,0-21 16,-21 22-16,0-22 0,21 0 0,-21 21 15,21-20-15,0-1 0,0 0 16,0 0-16,0 0 15,0 0-15,42 1 16,-21-22-16,0 0 16,22 0-16,-22 0 0,0 0 15,21-22-15,-21 22 0</inkml:trace>
  <inkml:trace contextRef="#ctx0" brushRef="#br1" timeOffset="121572.44">18478 1270 0,'0'0'16,"0"-42"-16,22-1 0,-1 1 0,-21 0 15,21 21-15,0-22 0,0 22 0,0 0 16,1 0-16,-1 0 0,0 21 16,21 0-16,-21 0 0,1 21 15,-1 0-15,0 21 0,0-21 16,0 22-16,-21-1 0,0-21 16,0 22-16,0-1 0,0 0 0,0-21 15,-21 22-15,0-1 0,0-21 16,21 0-16,-21 1 0,-1 20 0,-20-21 15,21 0-15,0-21 0,0 21 16,-1 1-16,1-1 0,0-21 0,21 21 16,-21-21-16,0 0 0,0 21 15,-1-21-15,1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2T11:22:19.2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11726 6922 0,'0'0'0,"0"-424"0,0 1 15,0 42-15,0 63 0,0 43 0,0 85 16,0 42-16,0 21 0,0 42 16,0 0-16,-21 43 0,0 0 0,0 20 15,21-20-15,-21 21 0,21 0 16,0 0-16</inkml:trace>
  <inkml:trace contextRef="#ctx0" brushRef="#br0" timeOffset="1400.4">6816 3302 0,'-22'0'31,"1"0"-31,0 0 0,0 0 16,0 0-16,-22 0 0,22 0 0,-21 0 15,21 0-15,-22 0 0,22 0 16,0 0-16,0 0 0,0 0 0,0 0 15,42 0 17,0 0-32,21 0 15,1 0-15,-1 0 0,21 0 0,1 0 16,-1 0-16,1 0 0,21 0 16,-22 0-16,22 0 0,-1 0 15,1 0-15,0 0 0,-1 0 0,1 0 16,0 0-16,-1 0 0,1 0 15,-21 21-15,-1-21 0,1 0 0,-22 0 16,21 0-16,-41 0 0,20 0 16,-21 0-16,0 0 0,0 0 0,1 0 15,-22-21 32,-22 0-31,1 0-16,0 21 15,21-21-15,0-1 16</inkml:trace>
  <inkml:trace contextRef="#ctx0" brushRef="#br0" timeOffset="1704.55">8086 3154 0,'-22'0'16,"22"-21"0,22 21 30,-1 0-46,0 0 0,21 0 0,-21 0 16,1 0-16,20 21 0,-21-21 16,21 0-16,-20 0 0,-1 21 15,0-21-15,0 21 0,0 0 16,-21 1-16,0-1 0,0 0 16,-42 0-16,21 0 0,-22 22 0,1-22 15,0 0-15,-22 21 0,22-21 16,-22 22-16,1-22 0,21 0 0,-22 0 15,22 22-15,-1-22 0,1-21 16,0 21-16,21 0 0,-1 0 0,1-21 16,0 21-16,42-21 31,0 0-31</inkml:trace>
  <inkml:trace contextRef="#ctx0" brushRef="#br0" timeOffset="2739.77">19897 3027 0,'0'0'0,"0"-42"15,0 20-15,0 1 16,0 0-16,0 0 0,0 0 0,0 0 16,0-1-16,0-20 0,0 21 15,0 0-15,0 0 0,0-1 0,0 1 16,0 0-16,0 0 0,0 0 15,0 0-15,0 42 32,0 0-32,0 0 0,0 21 15,0-20-15,0 20 16,0 0-16,0 22 0,0-22 0,0 22 16,0-22-16,0 21 0,21-20 15,-21 20-15,0-20 0,0-1 0,0 21 16,0-20-16,0-1 0,0-21 15,0 22-15,0-22 0,0 21 0,0-21 16,0 0-16,0 1 0,0-1 16,0-42 15,0-1-31,0 1 16,0 0-16,0-21 0,0 21 15,0-22-15,0 22 0,0-21 16</inkml:trace>
  <inkml:trace contextRef="#ctx0" brushRef="#br0" timeOffset="4475.77">19939 2709 0,'0'0'15,"0"-21"-15,0 0 0,0 0 16,0 0-16,-21 21 0,21-21 0,0-1 15,21 22 48,0 0-63,0 0 16,0 0-16,1 0 0,-1 0 15,0 0-15,21 0 0,-21 0 16,22 0-16,-22 0 0,21 0 0,1 0 15,20 0-15,-21 0 0,22 0 16,-1 22-16,1-22 0,-1 0 0,22 21 16,-21-21-16,20 0 15,-20 0-15,20 0 0,-20 0 0,21 0 0,-1 21 16,1-21-16,0 0 16,-1 0-16,22 0 0,-21 0 0,-1 0 15,1 0-15,-21 0 0,20 0 16,1 0-16,0 0 0,-1 0 0,1 0 15,0 0-15,20 21 0,-20-21 16,21 0-16,-21 0 0,20 0 0,-20 0 16,0 0-16,-1 0 0,22 0 15,-21 0-15,0 0 0,20 0 0,-20 0 16,0 0-16,-1 0 0,1 0 16,0 0-16,-22 0 0,1 0 15,-1 0-15,1 0 0,-1 0 16,1 0-16,-1 0 0,1 0 0,-1 0 15,-20 0-15,20 0 0,1 0 16,-1 0-16,1 0 0,-1 0 0,1 0 16,-1 0-16,1 0 0,-1 0 15,1 0-15,-1 0 0,1 0 0,-1 0 16,1 0-16,-1 0 0,1 0 16,-22 0-16,21 0 0,1 0 0,-1 0 15,1 0-15,-1 0 0,-20 0 16,-1 0-16,22 0 0,-22 0 0,-21 0 15,21 0-15,1 0 16,-22 0-16,0 0 0,0 0 0,0 0 16,1 0-16,-1 0 0,0 0 15,-21 21 48,0 0-63,0 1 15,0-1-15,0 0 16,0 0-16,0 0 16,0 0-16,0 1 0,0-1 15,-21 0-15,21 21 0,0-21 0,0 1 0,0 20 16,0-21-16,0 21 16,0-20-16,0 20 0,0 0 0,0 1 15,0-22-15,0 21 0,0 0 16,0 1-16,0-22 0,0 21 0,0-21 15,0 22-15,0-1 0,0-21 16,0 0-16,0 22 0,0-22 0,0 0 16,0 0-16,0 0 0,0 1 0,0-1 15,0 0-15,0 0 16,-21-21 0,21 21-16,-22-21 15,1 0-15,0 0 16,0 0-16,0 0 0,0 0 0,-1 0 15,1 0-15,-21 0 0,21 0 16,-22 0-16,1 0 0,0 0 0,-1 0 16,1 0-16,-21-21 0,20 21 15,1 0-15,-22 0 0,1-21 0,21 21 16,-22 0-16,1 0 0,-1 0 0,1-21 16,-1 21-16,-21 0 0,22 0 15,-22-21-15,1 21 0,-1 0 0,0 0 16,1 0-16,-1 0 15,0 0-15,22 0 0,-22 0 0,0 0 16,22 0-16,-22 0 0,22 0 0,-22 0 16,22 0-16,-22 0 0,21 0 15,-20 0-15,-1 0 0,22 0 0,-22 0 16,21 0-16,-20 0 0,20 0 16,1 0-16,-22 0 0,22 0 0,-1 0 15,-21 0-15,22 0 0,-1 0 16,1 0-16,-22 0 0,22 0 0,-1-22 15,1 22-15,-1 0 0,1 0 16,-1 0-16,22 0 0,-22 0 0,1 0 16,-1 0-16,1 0 0,-1-21 15,1 21-15,21 0 0,-22 0 16,22 0-16,-22 0 0,22 0 0,0 0 16,-22 0-16,22 0 0,-1-21 15,1 21-15,0 0 0,-1 0 0,1 0 16,0 0-16,-1-21 0,1 21 15,0 0-15,21 0 0,-22 0 0,1 0 16,21 0-16,-22 0 0,22 0 16,0 0-16,-21-21 0,21 21 0,-22 0 15,22 0-15,0 0 0,-21 0 0,20 0 16,1 0-16,0 0 16,0 0-16,-21 0 0,20 0 0,1 0 0,0 0 15,0-21-15,0 21 16,0 0-16,-1 0 0,1 0 15,0 0-15,0 0 0,0 0 16,0 0-16,-1 0 0,1 0 16,0 0-1,0 0 1,0 0 15,0 0 0,-1 0-15,22-22 47,0 1-63,22 21 15</inkml:trace>
  <inkml:trace contextRef="#ctx0" brushRef="#br0" timeOffset="5088.47">20405 3048 0,'0'0'0,"0"-21"0,0 0 15,0 0-15,0-1 16,0 44 31,0-1-47,0 0 16,0 0-16,0 0 0,0 22 15,-22-22-15,22 0 0,0 21 0,0-21 16,0 22-16,-21-22 0,21 0 15,0 0-15,-21 0 0,21 1 0,0-1 16,0 0-16,0-42 47,21 0-31,-21-1-16</inkml:trace>
  <inkml:trace contextRef="#ctx0" brushRef="#br0" timeOffset="5498.64">20722 3027 0,'0'-21'16,"0"42"15,0 0-31,-21 0 16,0 0-16,21 1 0,-21 20 15,21-21-15,0 0 0,-22 0 0,22 22 16,0-22-16,-21 0 0,21 0 0,0 0 16,0 1-16,0-1 0,21 0 15,1-21-15,-1 0 16,0 0-16,0 0 0,21 0 16,-20-21-16,-1 21 0,0-21 0,0-1 15,0 1-15,0-21 16,1 21-16,-22 0 0,0-22 0,0 22 15,0-21-15,0 21 0,0-22 16,0 22-16,-22 0 0,1 0 0,0 0 16,0-1-16,0 22 15,0 0-15,-1 0 0,1 0 16,0 0-16,0 0 16,21 22-16,0-1 0,0 0 15</inkml:trace>
  <inkml:trace contextRef="#ctx0" brushRef="#br0" timeOffset="5808.07">21230 2752 0,'0'0'0,"0"-21"0,0-1 16,0 44-1,0-1 1,0 0-16,0 0 0,0 21 16,0-20-16,0 20 0,0 0 0,0 1 15,0-1-15,0 0 0,0 22 16,0-22-16,0 0 0,-21 22 0,21-22 16,-21 1-16,21-1 0,0 0 0,0-21 15,0 1-15,0 20 16,0-21-16,0 0 0,0 0 15,0-42 17,0 0-32,0 0 15,21 0-15</inkml:trace>
  <inkml:trace contextRef="#ctx0" brushRef="#br0" timeOffset="6447.26">21802 3048 0,'0'0'0,"21"-42"16,-21 21-16,0-1 16,0 1-16,-21 0 15,-1 21 1,1 0-16,0 0 0,0 0 15,0 0-15,-22 0 0,22 21 16,0-21-16,-21 21 0,21 1 16,-1-1-16,1 0 0,0 0 0,0-21 15,0 21-15,21 0 0,0 1 0,0-1 16,21 0 0,0-21-1,21 0-15,-20 0 0,-1 0 0,0 0 16,21-21-16,-21 0 0,22-1 15,-22 22-15,0-21 0,0 0 16,0 21-16,-21-21 0,22 0 16,-1 0-16,-21 42 47,0 0-32,0 0 1,0 0-16,0 0 0,-21 1 0,21-1 15,-22 21-15,22-21 0,0 0 0,0 22 16,-21-22-16,21 0 0,0 21 16,0-20-16,0-1 0,-21 0 0,21 0 15,0 0-15,-21 0 16,0-21-16,0 0 16,-1 0-16,1 0 15,0 0-15,0-21 0,0 21 16,0-21-16,-1 0 0,22 0 15,-21 21-15,21-21 0,0-1 16,0 1 15,21 0-31,1 21 0,-1 0 16</inkml:trace>
  <inkml:trace contextRef="#ctx0" brushRef="#br0" timeOffset="6913.51">22119 3006 0,'0'-21'0,"-21"21"31,0 0-15,21 21-16,0 0 0,0 0 0,-21 0 15,21 0-15,-22 1 0,22-1 16,-21 0-16,21 21 0,0-21 0,0 1 16,0 20-16,0-21 0,0 0 15,0 0-15,0 1 0,0-1 0,0 0 16,21-21-16,1 0 16,-1 0-16,0 0 0,0 0 15,0 0-15,0-21 0,1 0 16,-1-1-16,0 1 0,0 0 15,-21 0-15,0-21 0,21 20 0,-21-20 16,0 21-16,0-21 0,0 20 16,0 1-16,0-21 0,0 21 0,-21 0 15,0-1-15,0 1 0,0 21 16,-1-21-16,1 21 16,0 0-16,21 21 15,-21-21-15,21 21 0,0 1 0,0-1 16,0 0-16,0 0 0,0 0 15,0 0-15,0 1 16,0-1-16,0 0 0,0 0 16</inkml:trace>
  <inkml:trace contextRef="#ctx0" brushRef="#br0" timeOffset="7221.34">22521 3196 0,'-21'0'47,"42"0"0,-21-21-31,0 0-1,-21 21 1,0 0-16,0 0 16</inkml:trace>
  <inkml:trace contextRef="#ctx0" brushRef="#br0" timeOffset="7655.6">22881 3027 0,'0'0'16,"-21"0"-1,0 0-15,0 0 16,-1 21-1,22 0-15,0 0 0,-21 1 16,0-1-16,0 0 0,21 0 16,-21 21-16,21-20 0,0-1 0,0 0 15,-21 0-15,21 0 0,0 0 16,0 1-16,0-1 0,0 0 0,21-21 16,0 0-16,0 0 15,0 0-15,0 0 0,1 0 0,-1 0 16,0 0-16,0-21 0,0 0 15,0-1-15,-21 1 0,22 0 16,-22 0-16,0-21 0,0 20 16,0 1-16,0 0 0,0 0 15,0 0-15,0 0 0,0-1 0,-22 22 16,1 0-16,0-21 16,0 21-16,0 0 0,0 0 15,-1 21-15,1-21 16,21 22-16,0-1 15</inkml:trace>
  <inkml:trace contextRef="#ctx0" brushRef="#br0" timeOffset="8055.95">23241 3048 0,'0'0'0,"-21"0"32,0 21-32,-1 0 0,22 1 15,-21-1-15,0 0 16,21 0-16,-21 0 0,21 22 0,-21-22 16,21 0-16,0 0 0,0 0 15,0 0-15,0 1 0,21-22 16,0 0-16,0 21 0,0-21 15,1 0-15,-1 0 16,0 0-16,21 0 0,-21-21 16,1 21-16,-22-22 0,21 1 0,0 0 15,0 0-15,-21-21 0,0 20 16,0 1-16,0-21 0,0 21 0,0 0 16,0-1-16,-21 1 0,0 0 0,0 0 15,-1 21-15,1 0 0,0 0 16,0 0-16,0 0 0,0 0 15,21 21 1,0 0-16,0 0 16,21-21-1</inkml:trace>
  <inkml:trace contextRef="#ctx0" brushRef="#br0" timeOffset="8387.76">23812 2879 0,'0'0'0,"0"-21"0,0-1 16,0 44 15,0-1-31,0 0 0,-21 0 16,21 0-16,0 0 15,-21 22-15,21-22 0,-21 21 0,21 1 16,0-1-16,-21 0 0,0 1 15,21-1-15,-22 0 0,22 1 0,0 20 16,0-21-16,0 1 0,0-22 16,0 21-16,0 1 0,0-22 0,0 0 15,0 0-15,0 0 0,0 0 0,0 1 16,0-1 0,22-21-1,-1-21-15,-21-1 16,21 1-16,0 0 15,-21 0-15,21-21 0</inkml:trace>
  <inkml:trace contextRef="#ctx0" brushRef="#br0" timeOffset="8756.54">24003 3112 0,'0'0'0,"-21"0"15,0 0-15,-1 0 16,22 21 0,0-42 62,0-1-63,-21 22 32,0 22-47,21-1 16,0 0-16,-21 0 0,0 0 16,21 0-16,0 1 15,0-1-15,0 0 16,21-21-16,0 21 15</inkml:trace>
  <inkml:trace contextRef="#ctx0" brushRef="#br0" timeOffset="9271.6">24363 3112 0,'0'0'0,"0"-22"0,0 1 16,0 0-1,-21 42 17,21 0-32,0 1 0,-22-1 15,22 0-15,-21 0 0,0 21 16,21-20-16,0 20 0,-21-21 0,21 0 16,-21 22-16,21-22 0,0 0 15,0 0-15,0 0 0,0 0 16,0 1-16,0-44 31,0 1-31,0 0 16,0 0-16,0 0 0,21-22 0,-21 22 15,0-21-15,21 0 0,-21-1 16,0 22-16,0-21 0,0 21 16,21-22-16,-21 22 0,21 0 0,-21 0 15,22 21-15,-22-21 0,21 21 16,-21 21-1,21 0 1,-21 0-16,0 0 0,0 0 0,0 1 16,0 20-16,0-21 0,0 21 15,0-20-15,0 20 0,0-21 0,0 21 16,0-20-16,0-1 0,0 0 0,0 0 16,0 0-16,21 0 15,-21 1-15,0-1 16</inkml:trace>
  <inkml:trace contextRef="#ctx0" brushRef="#br0" timeOffset="9439.89">24257 3408 0,'-21'0'0,"21"-21"15,21 21 1,0 0-1,0 0-15,0 0 0,1 0 16,-1 0-16,21 0 0,-21 0 16,0 0-16,1-21 0,-1 21 15,0 0-15,0-22 0,0 22 0</inkml:trace>
  <inkml:trace contextRef="#ctx0" brushRef="#br0" timeOffset="9823.86">24680 3112 0,'0'-22'0,"0"1"110,0 0-79,0 42 16,0 0-47,0 1 15,0-1-15,0 0 0,0 0 16,0 0 0,0 0-16</inkml:trace>
  <inkml:trace contextRef="#ctx0" brushRef="#br0" timeOffset="10147.15">24998 2900 0,'0'0'0,"0"-21"16,0 0-16,21 21 16,-21 21 15,0 0-31,0 0 0,0 0 15,0 0-15,0 1 0,0 20 0,0-21 16,0 21-16,0 1 0,0-1 16,0 0-16,0 22 0,-21-22 0,21 1 15,0-1-15,0-21 0,0 21 16,0-20-16,0 20 0,0-21 16,0 0-16,0 0 0,0 1 15,0-44 16,21 22-31</inkml:trace>
  <inkml:trace contextRef="#ctx0" brushRef="#br0" timeOffset="10504.45">25336 3048 0,'0'0'0,"0"-21"16,0 0-16,0 0 16,0 42 15,0 0-16,0 0-15,0 0 16,0 22-16,0-22 0,0 21 0,-21-21 16,21 22-16,0-1 0,-21-21 15,21 21-15,0-20 0,0-1 0,0 0 16,0 0-16,0 0 0,0 0 16,21-21 15,-21-21-31,21 21 0</inkml:trace>
  <inkml:trace contextRef="#ctx0" brushRef="#br0" timeOffset="10731.35">25463 3069 0,'22'-21'16,"-44"42"-16,44-63 0,-22 21 0,0 0 16,0 42 15,0 0-31,0 0 0,0 0 15,0 0-15,0 22 0,0-22 16,0 21-16,0-21 0,0 1 0,0 20 16,0-21-16,0 0 0,0 0 15,0 1-15,0-1 0,0 0 0,0 0 16,-22-21 15</inkml:trace>
  <inkml:trace contextRef="#ctx0" brushRef="#br0" timeOffset="10900.06">25315 3302 0,'21'0'32,"1"0"-17,-1 0-15,0 0 0,0 0 16,0 0-16,0 0 0,1 0 0,20-21 15,-21 21-15,0 0 0,0 0 16</inkml:trace>
  <inkml:trace contextRef="#ctx0" brushRef="#br0" timeOffset="11264.37">25590 3260 0,'-21'0'16,"42"0"15,1 0-31,-1 0 0,0 0 16,0 0-16,0 0 0,-21-21 15,21 21-15,1-22 0,-1 22 16,-21-21-16,0 0 0,0 0 16,0 0-1,-21 21 1,-1 0-16,1 0 15,0 0-15,0 21 0,21 0 16,-21 0-16,21 0 0,-21 1 16,21-1-16,0 0 0,0 0 0,0 21 15,0-20-15,0-1 0,0 0 16,0 0-16,0 0 0,21 0 16,0-21-1,0 0-15,0 0 16,0 0-16,1 0 0,-1 0 0,-21-21 15,21 0-15</inkml:trace>
  <inkml:trace contextRef="#ctx0" brushRef="#br0" timeOffset="11532.73">25929 3006 0,'0'0'0,"0"-21"0,0-1 15,0 44 16,0-1-15,0 0-16,0 0 16,0 21-16,0-20 0,0 20 0,0-21 15,0 21-15,-21-20 0,21 20 0,-21-21 16,21 21-16,0-20 0,-21-1 16,21 0-16,0 0 0,0 0 0,0 0 15,21-21 16,0-21-15,0 0-16</inkml:trace>
  <inkml:trace contextRef="#ctx0" brushRef="#br0" timeOffset="11829.68">26141 2942 0,'0'0'0,"0"-21"15,0 42 17,0 0-17,0 1-15,0-1 0,-21 0 0,21 0 16,0 21-16,-22-20 0,22 20 0,0-21 16,-21 21-16,21-20 15,0 20-15,0-21 0,0 0 0,0 22 16,-21-22-16,21 0 0,0 0 15,0 0-15,-21 0 16,42-42 15,0 21-15,0-21-16</inkml:trace>
  <inkml:trace contextRef="#ctx0" brushRef="#br0" timeOffset="12413.89">26310 3239 0,'-21'0'16,"0"21"-16,21 0 16,-21 0-16,-1 0 15,22 0-15,-21 1 0,21-1 16,0 0-16,0 0 0,0 0 15,21-21 1,1 0-16,-1 21 0,0-21 16,0 0-16,0 0 15,0 0-15,1 0 0,-22-21 16,0 0-16,21 21 0,-21-21 16,21 0-16,-21 0 0,0-1 0,0 1 15,0 0-15,0-21 0,0 21 16,0-1-16,0 1 0,0 0 15,0 0-15,-21 21 0,0 0 0,-1 0 16,1 0-16,0 0 16,0 21-16,0 0 0,0 0 0,21 1 15,-22-1-15,1 0 0,0 0 16,21 0-16,-21 0 0,21 1 0,0-1 16,0 0-16,0 0 15,0 0-15,0 0 0,21-21 0,0 22 16,0-22-16,1 0 0,-1 0 15,0 0-15,0 0 16,0 0-16,-21-22 0,21 22 16,1-21-16,-22 0 0,0 0 15,0 0-15,0 0 0,21-1 0,-21 1 16,0 0-16,0 0 0,0 0 16,0 0-16,-21 21 31,21 21-31,-22 0 15,1-21-15,0 21 0,0 0 16,0-21-16,21 21 0,-21 1 16</inkml:trace>
  <inkml:trace contextRef="#ctx0" brushRef="#br0" timeOffset="25661.52">12573 9102 0,'-21'0'31,"0"0"-15,-1 0 0,1 0-1,0 0-15,0 0 16,0 0-1,0 0 17,-1 0-17,22-21 1,-21 21-16,0 0 31,42 0 47,0 0-78,1 0 16,-1 0-16,0 0 0,0 0 16,0 0-16,0 0 15,1 0-15,-1 0 0,0 0 0,0 0 16,0 0-16,0 0 0,1-22 15,20 22-15,-21 0 0,0 0 0,0 0 16,22 0-16,-22 0 0,0 0 0,21 0 16,-20 0-16,20 0 0,-21 0 15,21 0-15,-20 0 0,20 0 0,-21-21 16,21 21-16,1 0 0,-22 0 16,21 0-16,-21 0 0,22 0 0,-1 0 15,-21 0-15,22 0 0,-1 0 0,-21 0 16,21 0-16,1 0 15,-22 0-15,21 0 0,1 0 0,-1 0 16,-21 0-16,21 0 0,1 0 0,-1 0 16,-21 0-16,22 0 0,-22 0 15,21 0-15,-21 0 0,22 0 0,-22 0 16,0 0-16,21 0 0,-21 0 16,1 0-16,-1 0 0,21 0 0,-21-21 15,0 21-15,1 0 0,-1 0 0,0 0 16,0 0-16,0 0 0,0 0 15,1 0-15,-1 0 0,0 0 16,0 0 15,-42 0 32,0 0-48,0 0-15,-1 0 0,1 0 0,0 0 16,0 0-16,0 0 0,-22 0 0</inkml:trace>
  <inkml:trace contextRef="#ctx0" brushRef="#br0" timeOffset="26452.51">12552 9102 0,'-21'0'0,"-1"0"31,1 0-31,0 0 31,0 0-31,0 0 16,0 0-1,-1 0 1,44 0 46,-1 0-62,0 0 0,0 0 0,0 0 16,0 0-16,1 0 0,20 0 16,-21 0-16,21 0 0,1 0 0,20 0 15,-20 0-15,20 0 0,-21 0 16,22 0-16,-1 0 0,1 0 0,-1 0 16,-20 0-16,20 21 0,1-21 15,-1 0-15,1 0 0,-22 0 16,22 0-16,-1 0 0,-21 0 0,22 0 15,-22 0-15,22 0 0,-22 0 0,0 0 16,1 0-16,20 0 0,-20 0 16,-1 0-16,0 0 0,1 0 0,-22 0 15,21 0-15,-21 0 0,22 0 16,-22 0-16,0 0 0,0 0 0,0 0 16,0 0-16,1 0 0,-1 0 15,0 0 1,-21 21 15,-21-21 0,0 0-31,-1 0 16,1 0-16</inkml:trace>
  <inkml:trace contextRef="#ctx0" brushRef="#br1" timeOffset="36040.1">20489 3874 0,'21'0'31,"-21"21"188,0-42-157,0-1-46,0 1 0,-21 21 31,0 0-32,21 21-15,-21-21 16,21 22-16,0-1 15,0 0 1,21-21 31,0 0-47,0 0 16,1-21-1,-22 0-15,0-1 16,-22 22 31,1 22-32,0-22-15,21 21 16,0 0 0,21-21 46,-21-21-62,0 0 16,0-1-1,-21 22 48,21 22-48,0-1-15,0 0 16,0 0 0,21-21 31,0-21-47,1 0 15,-1 0 1,-21-1-1,0 1-15,0 0 32,0 42 15,0 0-32,-21-21-15,21 22 31,0-1 16,0 0 0,0 0-31,0 0-1,0 0-15,0 1 16,0-1-16,0 0 16,0 0-16,0 0 15,0 0-15,0 1 16,0 20 0,0-21-16,0 0 15,21 0-15,-21 1 16,0-1-16,0 0 15,21 0-15,0-21 16,-21 21-16,21-21 0,-21 21 16,21-21-16,-21 22 15,22-22-15,-1 0 0,-21 21 0,21-21 16,0 21-16,-21 0 16,21-21-16,0 0 15,1 21-15,-1 0 31,0-21-31,0 22 0,0-1 32,0-21-32,1 21 15,-1-21-15,0 0 16,0 0-16,0 0 0,0 21 16,1-21-16,-1 0 15,0 0 1,0 0-16,0 0 15,0 0-15,1 0 0,-1 0 16,0 0-16,0 0 16,0 0-1,0 0-15,1 0 0,-1 0 16,0 0-16,0 0 0,0 0 16,0 0-1,1 0-15,-1 0 31,0 0-31,0 0 0,0 0 16,0 0 0,1 0-16,-1 0 15,0 0-15,0 0 16,0 0 0,0 0-16,-21-21 0,22 21 15,-1 0 1,0 0-16,0 0 0,-21-21 15,21 21-15,0-21 16,1 21-16,-1 0 0,0-22 31,0 22-31,0-21 16,0 21 0,-21-21-16,22 21 15,-1 0-15,-21-21 0,21 0 31,0 21-31,-21-21 16,21 21 0,0-22-16,-21 1 31,22 21-31,-22-21 0,21 0 16,-21 0-1,21 0-15,0-1 16,-21 1-1,0 0-15,21 0 16,-21 0 0,21 0-16,-21-1 15,22 1 1,-22 0-16,0 0 16,21 0-16,-21 0 15,21 21-15,-21-22 16,21 22-16,0-21 15,-21 0-15,21 21 16,-21-21 0,22 21-16,-22-21 15,21 21 1,-21-21-16,0-1 47,-21 22 31,-1 0-78,1 0 31,0 0-31,0 22 16,0-22-1,0 0-15,-1 21 0,1-21 16,0 0-16,21 21 0,-21-21 16,0 0-16,0 21 0,21 0 15,-22-21-15,1 21 16,0-21-16,21 22 16,-21-22-1,42 0 79,0-22-94,0 22 16,1 0-16,-22-21 0,21 21 15,0 0-15,0-21 0,0 21 16,0 0-16,1-21 15,-1 21-15,-21-21 0,21 21 0,0 0 16,-21-21-16,42 21 16,-42-22-16,22 22 15,-22 22 95,0-1-110,0 0 15,0 0-15,0 0 16,0 0-16,0 1 0,0-1 0,0 0 16,0 0-16,0 0 15,0 0-15,0 1 0,0-1 16,0 0-16,0 0 15,0 0-15,21-21 16,-21 21-16,0 1 94</inkml:trace>
  <inkml:trace contextRef="#ctx0" brushRef="#br1" timeOffset="40093.58">12573 9017 0,'-21'0'15,"0"0"1,21-21-1,-22 21-15,1 0 0,0-21 32,0 21-32,42 0 93,0 0-93,0 0 16,1 0-16,-1 21 0,0-21 16,0 0-16,0 0 15,0 0-15,22 0 0,-22 0 0,21 0 16,-21 0-16,22 0 0,20 0 16,-20 0-16,-1 0 0,0 0 0,22 0 15,-1 0-15,-20 0 0,20 0 16,1-21-16,-22 21 0,21 0 15,-20 0-15,20 0 0,1 0 0,-22-21 16,0 21-16,22 0 0,-22 0 16,1-22-16,-1 22 0,0 0 0,1 0 15,-1 0-15,0 0 0,1-21 16,-1 21-16,-21 0 0,0 0 0,22 0 16,-22 0-16,0 0 0,0 0 15,0 0-15,0 0 0,1 0 31,-44 0 16,1 0-47,0 0 16,0 0-16,0 0 0,0 0 16,-1 0-16,1 0 0</inkml:trace>
  <inkml:trace contextRef="#ctx0" brushRef="#br1" timeOffset="40720.24">12594 9081 0,'-21'0'16,"42"0"46,0 0-62,0 0 0,1 0 16,20 21-16,-21-21 0,21 0 0,22 0 16,-22 0-16,22 21 0,-1-21 15,1 0-15,-1 0 0,22 0 0,-22 0 16,22 0-16,-21 0 0,20 0 15,-20 0-15,-1 0 0,1 0 0,20 0 16,-20 0-16,-1 0 0,1 0 16,-1-21-16,1 21 0,-1-21 0,-20 21 15,20 0-15,-20 0 0,-1-22 16,0 22-16,1 0 0,-22 0 16,0 0-16,0-21 0,0 21 0,0 0 15,-42 0 79,0 0-94,0 0 16,0 0-16</inkml:trace>
  <inkml:trace contextRef="#ctx0" brushRef="#br1" timeOffset="41172.44">13695 9102 0,'0'0'0,"21"0"0,0 0 0,0 21 16,0-21-16,22 0 0,-1 0 0,0 0 16,22 0-16,-22 0 0,22 0 0,-1 0 15,1 0-15,-1 0 0,1 0 16,-22 0-16,0 0 0,1 0 0,-1 0 15,-21 0-15,22-21 0,-22 21 16,0 0-16,0 0 0,0 0 0,-21-21 16,21 21-1</inkml:trace>
  <inkml:trace contextRef="#ctx0" brushRef="#br1" timeOffset="43109.8">14880 9821 0,'21'0'62,"0"0"-62,1 0 0,-1 0 16,21 0-16,-21 0 15,0 0-15,22 0 0,-1 0 16,0 0-16,1 0 0,-1 0 0,22 0 16,-22 0-16,0 0 0,22 0 15,-22 0-15,22 0 0,-22 0 0,0 0 16,1-21-16,-1 21 0,0 0 16,1 0-16,-1-21 0,-21 21 0,21 0 15,-20 0-15,20 0 0,-21 0 16,0-21-16,0 21 0,1 0 15,-1 0-15,-42 0 79,-1 0-79,1 0 0,-21 0 15,21 0-15</inkml:trace>
  <inkml:trace contextRef="#ctx0" brushRef="#br1" timeOffset="43552.34">15028 9885 0,'0'0'0,"21"0"0,1 0 16,-1 0-16,0 0 0,21 0 0,1 0 15,-1 0-15,0 0 0,1 0 16,-1 0-16,0 0 0,1 0 15,20 0-15,-21 0 0,1 0 16,-1 0-16,0 0 0,-20 0 0,20 0 16,-21-21-16,0 21 0,22 0 15,-22 0-15,0 0 0,0 0 16,0 0-16,0 0 16,1 0-1,-1 0-15,0 0 63</inkml:trace>
  <inkml:trace contextRef="#ctx0" brushRef="#br1" timeOffset="45195.53">22013 6435 0,'0'0'0,"0"-21"0,21-1 31,-21 1-16,0 0-15,22 21 16,-22-21-16,0 0 16,0 0-16,21 21 15,-21-22 1,0 44 46,0-1-62,0 0 0,0 0 16,0 0-16,-21 22 0,21-22 0,0 0 16,0 21-16,0-21 15,0 22-15,0-22 0,0 0 0,0 21 16,0-20-16,0-1 0,-22 0 16,22 0-16,0 0 0,0 0 0,0 1 15,0-1-15,0 0 16,0-42 31,0 0-32,0-1 1</inkml:trace>
  <inkml:trace contextRef="#ctx0" brushRef="#br1" timeOffset="45868.21">22267 6371 0,'0'-21'16,"0"42"-16,21-42 0,-21 0 16,0 0-1,0 42 32,0 0-47,0 0 16,-21 0-16,21 1 15,-21 20-15,21-21 0,0 0 0,0 0 16,-21 1-16,21 20 0,-21-21 0,21 0 16,0 0-16,0 1 0,0-1 15,0 0-15,0 0 0,0 0 16,0 0-16,0 1 0,0-1 16,0 0-16,21-21 15,0 0 1,-21 21-16,21-21 0,0 0 0,1 0 15,-1 0-15,0 0 16,0 0-16,0-21 0,0 21 0,1-21 16,-1 21-16,0-21 0,0 21 0,0-22 15,0 1-15,1 0 0,-1 0 16,0 0-16,-21 0 0,0-22 16,0 22-16,0 0 0,0-21 15,0 20-15,0 1 0,0-21 16,0 21-16,0 0 0,0-1 15,0 1-15,-21 0 0,0 0 0,-1 21 16,1-21-16,0 21 16,0 0-16,0 0 0,0 0 15,-1 0-15,1 21 16,0-21-16,21 21 0,-21 0 16,21 0-16,0 1 0,0-1 15,0 0-15,-21 0 0,21 0 0,-21 0 16</inkml:trace>
  <inkml:trace contextRef="#ctx0" brushRef="#br1" timeOffset="46761.9">22098 7451 0,'0'0'0,"0"-21"0,0-22 16,0 22-16,0 0 15,0 0-15,-21 21 16,0 0-16,21-21 0,-22 21 0,1 0 15,0 0-15,0 0 0,0 0 16,0 21-16,-1-21 0,1 21 0,0 0 16,0 0-16,0 0 0,0 1 15,-1-1-15,1 0 0,0 0 0,21 0 16,0 0-16,-21 1 0,21-1 16,0 0-16,0 0 0,21-21 15,0 0 1,0 0-16,22 0 0,-22 0 0,0 0 15,21-21-15,-20 21 0,-1-21 16,21 0-16,-21 21 0,0-22 16,1 22-16,-1-21 0,-21 0 0,21 0 15,-21 0-15,0 0 16,21 21-16,-21-22 16,0 1-16,0 42 31,0 1-16,0-1-15,0 0 16,-21 0-16,21 0 0,-21 22 0,21-22 16,0 0-16,0 0 15,-21 21-15,21-20 0,-22-1 0,22 21 0,0-21 16,0 22-16,0-22 0,0 21 16,-21-21-16,21 22 0,0-22 15,0 0-15,-21 0 0,21 0 0,0 0 16,0 1-16,0-1 0,-21 0 15,0-21-15,0 0 0,-1 0 16,1 0-16,0 0 16,0 0-16,0 0 0,0-21 0,-1 0 15,1 21-15,0-22 0,0 22 0,0-21 16,0 21 0,21-21-16,0 0 0,0 0 15,0 0 1,21 21-16,0-22 0,0 22 15,-21-21-15</inkml:trace>
  <inkml:trace contextRef="#ctx0" brushRef="#br1" timeOffset="47245.64">22204 7557 0,'0'0'0,"0"-22"0,0 1 16,0 42 15,0 1-31,-21 41 16,-1-21-16,22-20 16,-21-1-16,21 0 0,0 21 15,0-21-15,0 22 0,-21-22 0,21 0 16,0 0-16,0 22 0,0-22 15,0 0-15,0 0 0,0 0 16,21-21-16,0 0 0,1 0 0,-1 0 16,0 0-1,0-21-15,21 21 0,-20-21 0,-1 0 16,0 0-16,0-1 0,0 1 16,0 0-16,1-21 0,-22 21 0,0-1 15,0-20-15,0 21 0,0-21 0,0 20 16,0 1-16,0 0 0,0 0 15,-22 0-15,1 0 0,0 21 16,0 0-16,0 0 16,0 0-16,-1 0 0,1 21 0,0 0 15,21 0-15,-21-21 16,21 21-16,0 0 0,0 1 0,0-1 16,0 0-16,0 0 15</inkml:trace>
  <inkml:trace contextRef="#ctx0" brushRef="#br1" timeOffset="47526.71">22585 7768 0,'0'0'16,"21"0"31,0 0-47,0 0 15,0 0 1,-21-21 0,0 0 15,0 42 16,22 0-16</inkml:trace>
  <inkml:trace contextRef="#ctx0" brushRef="#br1" timeOffset="48395.7">23114 7620 0,'0'0'0,"0"-21"15,0 0-15,0 0 16,-21 21 0,0 21-1,-1 0-15,1-21 0,21 21 16,-21 0-16,0 0 0,0 1 16,0-1-16,-1 21 0,22-21 0,-21 0 15,0 1-15,21-1 16,-21 21-16,21-21 0,0 0 0,0 1 15,0-1-15,0 0 0,0 0 0,0 0 16,21-21-16,0 21 0,0-21 16,1 0-16,-1 0 0,21 0 15,-21 0-15,0 0 0,1-21 16,-1 0-16,0 21 0,0-21 0,0 0 16,-21 0-16,21-22 0,-21 22 15,0 0-15,0 0 0,0-22 0,0 22 16,0-21-16,0 21 0,0 0 15,-21-1-15,0 1 0,21 0 0,-21 21 16,0 0-16,0-21 0,-22 21 16,22 0-16,0 0 15,0 21-15,21 0 16,21 0 0,0-21-1,0 0-15,0 0 0,22 0 0,-22 0 16,0 0-16,21 0 0,-20 0 15,20 0-15,-21 0 0,0 0 0,22 0 16,-22 0-16,0 0 0,0 0 16,0 0-16,0 0 0,1 0 15,-1 0-15,-21 22 32,0-1-32,0 0 15,0 0-15,-21 0 0,-1 0 16,1 1-16,0-1 0,21 0 15,-21 0-15,21 21 0,-21-20 0,21-1 16,0 0-16,0 0 0,0 0 16,0 0-16,0 1 0,0-1 0,0 0 15,21-21-15,0 21 0,0-21 16,0 0-16,22 0 0,-22 0 16,0 0-16,21 0 0,-20 0 0,-1 0 15,0-21-15,0 21 0,0-21 16,0 0-16,1-1 0,-1-20 0,0 21 15,-21-21-15,0 20 0,21-20 16,-21 21-16,0-21 0,0 20 0,0 1 16,0 0-16,0 0 0,0 0 0,-21 0 15,0-1-15,0 22 16,-1 0-16,1 0 0,0 0 16,0 0-16,0 0 15,0 0 1,21-21-1,0 0 1</inkml:trace>
  <inkml:trace contextRef="#ctx0" brushRef="#br1" timeOffset="50316.12">22606 4128 0,'0'-22'15,"-21"22"-15,21-21 0,0 0 32,-21 21-32,21 21 62,0 0-46,0 1-16,0-1 0,0 0 15,0 0-15,0 0 0,0 0 0,0 1 16,0 20-16,0-21 0,0 0 16,21 22-16,-21-22 0,0 0 0,0 21 15,0-21-15,0 1 0,21-1 16,-21 0-16,21 0 0,-21 0 0,21 0 16,-21 1-16,21-1 0,1 0 15,-22 0-15,21 0 0,0 0 0,0-21 16,0 22-16,0-1 0,1-21 15,-1 21-15,0 0 0,0-21 16,0 0-16,0 0 0,22 0 16,-22 21-16,0-21 0,0 0 0,0 0 15,1 0-15,-1 0 0,0 0 16,0 0-16,21 0 0,-20 0 0,-1 0 16,0 0-16,0 0 0,0-21 15,0 21-15,1 0 0,-1-21 0,0 21 16,21-21-16,-21 0 0,1 21 15,-1-22-15,21 22 0,-21-21 0,0 0 16,1 21-16,20-21 0,-21 0 0,0 21 16,0-21-16,1-1 0,-1 22 15,0-21-15,0 0 0,0 21 16,0-21-16,1 0 0,-1 21 16,0-21-16,0-1 0,-21 1 0,21 21 15,0-21-15,1 0 0,-1 0 16,0 0-16,0 21 0,-21-22 0,21 1 15,0 0-15,1 21 0,-22-21 16,21 0-16,-21 0 0,21 21 0,-21-22 16,0 1-16,21 21 0,-21-21 15,21 0-15,-21 0 0,0 0 16,21 21-16,-21-22 0,22 1 16,-22 0-1,0 0-15,0 0 16,0 0 15,-22 21 32,1 0-63,0 21 0,0-21 15,0 21-15,0-21 16,-1 21-16,1-21 0,21 21 15,-21-21-15,0 21 0,0-21 16,0 22-16,-1-22 0,1 21 16,21 0-1,-21-21-15,42 0 47,0 0-47,1 0 16,-1-21-16,0 21 0,0-21 0,0 21 15,0-22-15,1 1 16,-1 21-16,0-21 0,0 0 0,0 21 16,-21-21-16,21 21 0,-21-21 0,22 21 15,-22-22 1,21 22-16,0 0 16,-21-21-16,0 42 31,0 1-16,0-1-15,0 21 0,0-21 0,0 0 16,0 22-16,0-22 0,0 21 16,0-21-16,0 22 0,0-22 0,0 0 15,0 0-15,0 22 0,0-22 16,0 0-16,0 0 0,0 0 16,0 0-16,0 1 15,21-22 1,-21 21-16,-21-21 62,0 0-62</inkml:trace>
  <inkml:trace contextRef="#ctx0" brushRef="#br1" timeOffset="51652.17">23072 8763 0,'0'0'0,"0"-21"0,0 0 15,0 0 1,0-1 0,0 1-16,0 0 15,0 42 32,-22 0-47,22 1 0,-21-1 0,21 0 16,-21 21-16,21 1 0,-21-1 15,0 0-15,21 1 0,-21-1 0,-1 0 16,22-21-16,0 22 0,-21-1 0,21-21 16,-21 22-16,21-22 0,0 0 15,0 0-15,0 0 0,0 0 16,0 1-1,0-44 1,0 1 0,0 0-16,0 0 15,0 0-15,0 0 0,0-22 16,0 22-16,0-21 0,0 21 0,0-22 16,0 1-16,0 0 0,21-1 0,-21 1 15,21 0-15,-21-1 0,0 22 16,0-21-16,22 21 0,-22-22 0,21 22 15,-21 0-15,0 0 16,21 21-16,0-21 0,-21-1 0,21 22 16,0-21-16,1 21 0,-1 0 15,0 0 1,0 0-16,0 0 0,-21 21 16,21 1-16,1-1 0,-22 21 15,0-21-15,21 22 0,-21-22 0,21 21 16,-21 0-16,0 1 0,0-1 15,0 0-15,0 1 0,0-22 0,0 21 16,0-21-16,0 22 0,0-22 16,0 0-16,21 0 0,-21 0 0,0 1 15,0-1-15,21 0 16,-21-42 46,0 0-46,-21 21-16</inkml:trace>
  <inkml:trace contextRef="#ctx0" brushRef="#br1" timeOffset="51876.03">22987 9102 0,'-21'0'15,"42"0"17,0 0-32,0 0 0,0 0 15,1-21-15,-1 21 0,21 0 16,-21 0-16,0-22 0,1 22 0,-1-21 16,0 21-16,0-21 31,-21 0-31,0 0 0</inkml:trace>
  <inkml:trace contextRef="#ctx0" brushRef="#br1" timeOffset="53791.71">24215 4191 0,'0'-21'0,"0"0"15,0 42 48,21 0-63,-21 0 15,0 0-15,0 1 0,0-1 16,0 0-16,0 0 0,0 0 16,0 22-16,0-22 0,0 0 0,21 0 15,-21 21-15,0-20 0,0-1 16,0 0-16,0 0 0,0 0 0,21 22 16,-21-22-16,21 0 0,-21 0 15,0 0-15,21 0 0,1 1 0,-1-1 16,-21 0-16,21 0 0,0-21 15,0 21-15,0 0 0,1-21 16,-1 22-16,0-22 0,0 0 0,0 21 16,0-21-16,1 0 0,-1 0 15,0 0-15,0 0 0,0 21 0,0-21 16,1 0-16,-1 0 0,0 0 16,0 0-16,0 0 0,0 0 0,1-21 15,-1 21-15,21 0 0,-21-21 16,0-1-16,1 22 0,-1-21 0,0 21 15,0-21-15,0 0 0,0 0 16,1 21-16,-1-21 0,0-1 0,0 1 16,0 0-16,0 21 0,1-21 0,-22 0 15,21 0-15,0-1 16,0 1-16,-21 0 0,21 0 0,0 0 16,-21 0-16,22 21 0,-1-22 15,0-20-15,-21 21 0,21 0 0,0 0 16,0-1-16,1 1 0,-22-21 15,21 21-15,0 0 0,-21-1 0,21 1 16,0 0-16,-21 0 0,0 0 16,21 21-16,-21-21 0,22-1 0,-22 1 15,0 0-15,21 0 16,-21 0-16,21 0 0,-21-1 16,0 1-1,0 0 1,-21 21 78,0 0-79,21 21-15,-22-21 0,1 21 0,0 1 16,0-22-1,0 21-15,0-21 0,21 21 0,-22-21 0,1 21 16,0-21-16,21 21 16,0 0-16,-21-21 0,0 0 15,42 0 32,-21-21-47,21 21 16,0-21-16,0 21 0,1-21 15,-22 0-15,21 21 0,0-21 0,0-1 16,0 22-16,0-21 0,1 21 16,-1-21-16,0 21 0,0 0 15,0-21-15,0 21 16,-21-21-16,22 21 16,-1 0-16,0 21 31,-21 0-31,0 0 0,0 0 15,0 1-15,0-1 0,21 21 16,-21-21-16,0 0 0,0 22 0,0-22 16,0 0-16,0 21 0,0-20 15,0-1-15,0 0 0,21-21 0,-21 21 16,0 0-16,21-21 16,-21 21-16,22-21 46,-22 22-14</inkml:trace>
  <inkml:trace contextRef="#ctx0" brushRef="#br1" timeOffset="54694.61">22627 9843 0,'0'0'0,"0"-22"0,0 1 0,0 0 0,0 0 16,-21 21 15,0 0-15,21 21-16,0 0 0,0 22 0,-21-22 15,21 21-15,0-21 16,-22 22-16,22-1 0,0 0 0,0-21 16,0 22-16,-21-1 0,21 0 0,0-20 15,0 20-15,-21 0 0,21-21 16,0 1-16,0-1 0,0 0 0,0 0 15,0 0-15,0-42 47,0 0-47,21 0 0</inkml:trace>
  <inkml:trace contextRef="#ctx0" brushRef="#br1" timeOffset="54939.93">22839 9800 0,'0'21'15,"0"1"1,0 20-16,0-21 0,0 21 0,0-20 16,0 20-16,-21 0 0,21 1 0,-22-1 15,22-21-15,-21 21 0,21 1 16,-21-22-16,21 21 0,-21-21 0,21 1 15,0-1-15,0 0 0,0 0 16,0 0-16</inkml:trace>
  <inkml:trace contextRef="#ctx0" brushRef="#br1" timeOffset="55132.23">22542 10287 0,'-21'0'16,"42"0"15,1 0-31,-1 0 16,0 0-16,0 0 0,21 0 0,-20 0 16,-1 0-16,0 0 0,21 0 15,-21-21-15,1 21 0,-1 0 0,0-21 16,0 21-16,0 0 15</inkml:trace>
  <inkml:trace contextRef="#ctx0" brushRef="#br1" timeOffset="55491.92">22966 10202 0,'21'0'16,"0"0"-1,0 0 1,0 0-16,1 0 15,-22-21-15,21 21 0,0-21 0,0 21 16,0-21-16,0 0 0,1 0 16,-22-1-1,0 1-15,-22 21 16,1 0-16,0 0 16,0 0-16,0 0 0,0 0 0,-1 21 15,1 1-15,0-22 0,21 21 16,-21 0-16,21 0 0,-21 0 15,21 0-15,0 1 0,0-1 0,0 0 16,0 0-16,0 0 0,0 0 16,21 1-16,0-1 0,0-21 15,0 21-15,1-21 16,-1 0-16,0 0 0,21 0 16,-21-21-16,1 0 0,-1-1 0,0 1 15,0 0-15,0 0 0</inkml:trace>
  <inkml:trace contextRef="#ctx0" brushRef="#br1" timeOffset="55764.1">23558 9779 0,'0'0'0,"0"-21"0,0 0 16,0 0-16,0 42 31,-21 0-31,21 0 0,0 21 16,0-20-16,0 20 0,-21 0 0,21-21 15,0 22-15,0-1 0,-21 0 16,21-20-16,0 20 0,0-21 0,0 0 16,0 22-16,0-22 0,0 0 15,0 0-15,0 0 0,0 0 16,21-21 15,0 0-31,-21-21 16,21 0-16,1 0 0,-22 0 15,21-22-15,0 22 0</inkml:trace>
  <inkml:trace contextRef="#ctx0" brushRef="#br1" timeOffset="56042.45">23897 9652 0,'0'0'16,"0"-21"-16,0 0 0,0 42 31,0 0-31,-21 0 15,21 0-15,0 22 0,0-1 16,0 0-16,0-20 0,-21 20 16,21 0-16,0 1 0,-21-1 0,21 0 15,0-21-15,0 22 0,0-22 0,0 21 16,-22-21-16,22 1 0,0 20 16,0-21-16,0 0 0,0 0 15,0 1-15,22-22 31,-1-22-31,0 22 16,0-21-16,-21 0 0,21 0 0,0-21 16</inkml:trace>
  <inkml:trace contextRef="#ctx0" brushRef="#br1" timeOffset="56431.81">24299 9948 0,'-21'43'16,"0"-22"-16,0 0 0,0 0 0,21 0 16,-22 1-16,1-1 0,21 0 0,0 0 15,0 0-15,-21 0 0,21 1 16,0-1-16,0 0 0,0 0 16,21-21-16,0 0 0,1 0 15,-1 0-15,0 0 0,0 0 16,21 0-16,-20-21 0,-1 0 15,0 0-15,0-1 0,0 1 0,-21 0 16,0 0-16,0-21 0,0-1 16,0 22-16,0-21 0,0 21 0,-21-22 15,21 22-15,-21 0 0,0 21 16,0-21-16,-1 21 0,-20 0 0,21 0 16,0 0-16,0 0 0,-1 21 15,1 0-15,0-21 0,0 21 0,21 0 16,-21 1-16,21-1 0,-21 0 15,21 0-15,0 0 16,0 0-16,21-21 31</inkml:trace>
  <inkml:trace contextRef="#ctx0" brushRef="#br1" timeOffset="61774.03">12996 12785 0,'-21'0'15,"0"0"1,0 0 0,0 0-1,-1 0-15,1 0 16,0 0-16,0 0 15,0 0-15,0 0 16,-1 0-16,1 0 16,0 0-16,0 0 15,0 0-15,0 0 16,21 21-16,-22-21 16,1 0-16,0 0 15,42 0 48,0 0-48,1 0 1,-1 0-16,0 0 0,0 0 16,0 0-16,0 0 0,1 0 15,20 0-15,-21 0 0,0 0 0,0 0 16,1 0-16,20 0 15,-21 0-15,21 0 0,-20-21 0,20 21 0,0 0 16,-21 0-16,22 0 16,-1 0-16,0-21 0,1 21 0,-22 0 15,21 0-15,1 0 0,-22 0 16,21-22-16,0 22 0,-20 0 0,-1 0 16,21 0-16,0 0 0,-20 0 15,20 0-15,0-21 0,1 21 0,20 0 16,-21 0-16,22-21 0,-22 21 15,22 0-15,-22 0 0,22 0 0,-22-21 16,0 21-16,22 0 0,-22 0 16,0 0-16,22-21 0,-22 21 0,1 0 15,-1 0-15,0-21 0,1 21 0,-1-22 16,21 22-16,-20 0 16,-1-21-16,0 21 0,22 0 0,-22 0 15,1-21-15,20 21 0,-21 0 16,1 0-16,-1 0 0,0-21 0,1 21 15,-22 0-15,21 0 0,-21 0 16,1 0-16,-1 0 0,0 0 0,0 0 16,-21-21-16,21 21 0,0 0 15,-42 0 63,0 0-78,0 0 0,-21 0 0,20 0 16</inkml:trace>
  <inkml:trace contextRef="#ctx0" brushRef="#br1" timeOffset="62391.31">13250 12891 0,'0'0'0,"-21"21"15,42-21 32,0 0-47,1 0 16,20 0-16,0 0 0,-21 0 15,22 0-15,20 0 0,-20 0 0,-1 0 16,21-21-16,-20 21 0,20 0 16,1 0-16,-1 0 0,1-22 0,-1 22 15,22 0-15,-22 0 0,22 0 16,-21 0-16,20 0 0,-20-21 0,-1 21 16,1 0-16,-1 0 0,1 0 15,-22 0-15,22 0 0,-1 0 16,1 0-16,-22-21 0,21 21 15,-20 0-15,20-21 0,-20 21 0,20 0 16,-21 0-16,22 0 0,-22 0 16,1-21-16,-22 21 0,21 0 0,0 0 15,-20 0-15,-1 0 0,0 0 16,0 0-16,0 0 16,0 0 15,1-21-16</inkml:trace>
  <inkml:trace contextRef="#ctx0" brushRef="#br1" timeOffset="62485.25">15833 12488 0,'21'-42'15</inkml:trace>
  <inkml:trace contextRef="#ctx0" brushRef="#br1" timeOffset="65028.85">25633 2646 0,'0'21'16,"0"0"46,21-21 32,-21-21-78,0 0-16,21 21 0,-21-21 15,21 21-15,-21-21 0,21-1 16,-21 1-16,0 0 0,22 0 16,-22 0-16,0 0 15,0-1-15,0 1 0,0 0 16,0 0-16,0 0 0,21 0 15,-21-1-15,0 1 0,0 0 16,21 0-16,-21 0 16,0 0-16,0-1 0,0 1 0,0 0 15,0 0-15,0 0 16,0 0-16,0-1 0,0 1 0,0 0 16,0 0-16,0 0 0,0 0 15,0-1-15,0 1 0,21 0 16,-21 0-16,21 0 15,0 0-15,-21-1 0,0 1 16,0 0-16,0 0 16,0 0-16,0 0 15,0-1-15,0 1 16,0 0-16,0 0 16,0 0-16,0 0 0,0-1 15,0 1-15,-21 0 16,21 0-1,0 0-15,-21 21 0,21-21 16,-21 21-16,21-22 0,-21 1 16,0 0-16,-1 21 15,22-21-15,-21 21 16,0 0-16,21-21 0,-21 21 16,21-21-16,-21 21 0,0 0 0,-1 0 15,22-22-15,-21 22 16,0 0-16,0 0 0,21-21 0,-21 21 15,0-21-15,-1 21 16,1-21-16,0 21 0,0 0 16,0-21-16,0 21 15,-1 0-15,1 0 0,0-21 16,0 21-16,0 0 16,0 0-16,-1 0 0,1 0 15,0 0-15,0 0 16,0 0-16,0 0 15,-1 0-15,1 0 16,0 0-16,0 0 0,0 0 16,0 21-16,-1-21 0,1 0 0,0 0 15,21 21-15,-21-21 0,0 0 16,0 21-16,-1 0 0,1-21 16,0 21-16,0 1 15,0-22-15,21 21 16,-21-21-16,21 21 0,-22 0 15,1-21-15,0 21 16,21 0-16,-21-21 0,0 22 16,21-1-16,-21 0 0,21 0 15,-22 0-15,22 0 16,-21-21-16,21 22 0,0-1 16,0 0-16,0 0 15,0 0-15,-21 0 0,21 1 0,-21-22 16,21 21-16,0 0 0,0 0 15,-21-21-15,21 21 0,0 0 16,0 1-16,0-1 0,0 0 0,0 0 16,0 0-16,0 0 15,0 1-15,0-1 0,0 0 16,0 0-16,0 0 16,-21-21-16,21 21 0,0 1 15,0-1-15,0 0 0,0 0 16,0 0-1,0 0-15,0 1 16,0-1-16,0 0 16,0 0-16,0 0 0,0 0 15,0 1 1,0-1-16,0 0 16,0 0-1,0 0-15,0 0 31,0 1-31,0-1 32,0-42 46,0-1-63,0 1-15,0 0 0,-22 0 16</inkml:trace>
  <inkml:trace contextRef="#ctx0" brushRef="#br1" timeOffset="65531.92">24151 2159 0,'0'21'78,"0"0"-62,21 1-16,0-22 0,-21 21 16,22 0-16,-1 0 0,-21 0 15,21 0-15,-21 1 16,21-1-16,-21 0 0,21-21 0,-21 21 16,21 0-16,-21 0 15,0 1-15,22-22 16,-22 21-16,0 0 15,0 0 17,21-21 30,0 0-46,-21-21-1,0 0-15,0 0 0,21 21 16,-21-22-16,21 22 0</inkml:trace>
  <inkml:trace contextRef="#ctx0" brushRef="#br1" timeOffset="66735.78">24892 2223 0,'0'0'16,"21"-22"0,-42 22 31,0 0-47,0 0 15,-1 22-15,1-1 0,0-21 16,-21 21-16,21 0 0,-1-21 15,1 21-15,-21 0 0,21 1 0,0-1 16,-1 0-16,1 0 0,0 0 16,0 0-16,0-21 0,0 22 0,21-1 15,-22 0-15,1 0 16,21 0 0,0-42 46,21 0-46,1 0-16,-1 0 0,0-1 15,0 22-15,0-21 0,0 0 16,1 0-16,20 0 0,-21 0 0,0-1 16,22 1-16,-22 0 0,0 0 15,0 0-15,0 21 0,0-21 0,1 21 16,-1 0-16,-21-22 0,-21 22 47,21 22-32,-22-1-15,1-21 0,0 21 16,0 0-16,0 0 0,-22 0 16,22 1-16,0-1 0,0 0 0,-21 0 15,20 0-15,1 0 0,0 1 0,0-1 16,0 0-16,0-21 0,21 21 15,-22 0-15,1-21 16,21 21-16,-21-21 31,42 0 16,0-21-31,1 0-16,-22 0 0,21 21 15,0-21-15,0 0 0,0-1 16,0 1-16,1 0 16,-1 21-16,0-21 0,-21 0 0,21 21 15,0-21-15,-21-1 32,0 44-1,-21-22-31,0 21 15,0-21-15,0 21 0,-1 0 16,1-21-16,0 21 0,0 0 0,0 1 16,0-22-16,-1 0 15,22 21-15,-21-21 0,21-21 47,21 21-31,1-22-16,-22 1 0,21 21 0,0-21 15,0 21-15,0 0 0,-21-21 16,21 21-16,1 0 31,-44 21 1,1 0-32,0-21 0,21 21 0,-21-21 15,21 22-15,-21-1 16,21 0-16,-21-21 0,21 21 31,0-42 16,0 0-31,0 0-16,0-1 15</inkml:trace>
  <inkml:trace contextRef="#ctx0" brushRef="#br1" timeOffset="68879.66">15769 13610 0,'-21'0'0,"0"0"31,42 0 1,0 0-32,0 0 15,0 0-15,1 0 0,20 0 16,0 0-16,22 0 0,-22 0 0,43-21 16,-22 21-16,22 0 15,0 0-15,-1 0 0,1-21 0,0 21 16,-1 0-16,-20 0 0,20 0 15,1 0-15,0 0 0,-1 0 0,-20 0 16,-1 0-16,1 0 0,-22 0 16,1 0-16,-1 0 0,-21 0 0,0 0 15,0 0-15,-63 0 32,21 0-32,0 0 0,0 0 15,-22 0-15,1 0 0,21 0 16,-22 0-16,1 0 0,0 0 15</inkml:trace>
  <inkml:trace contextRef="#ctx0" brushRef="#br1" timeOffset="69208.22">16129 13653 0,'0'0'0,"-21"0"0,0 0 0,-1 0 16,22 21-16,22-21 31,20 0-31,-21 0 0,21 0 16,1 0-16,-1 0 15,22 0-15,-22 0 0,21 0 0,1 0 16,21 0-16,-22 0 0,1 0 16,-1 0-16,22 0 0,-22 0 0,1-21 15,20 21-15,-20 0 0,-1 0 16,1-22-16,-22 22 0,22 0 0,-22 0 15,0 0-15,-20 0 0,-1 0 16,0 0-16,0 0 0,0 0 0,0 0 16,1 0-1,-1 0 1,0 0 0</inkml:trace>
  <inkml:trace contextRef="#ctx0" brushRef="#br1" timeOffset="69860.21">23262 12933 0,'0'0'0,"0"-21"0,0 0 16,21-1-16,-21 1 0,0 0 16,0 0-16,0 0 0,0 0 15,-21 42 1,21 0 0,-21 0-16,21 21 0,-21-20 0,21 41 15,0-21-15,0 1 0,0 20 16,0-20-16,0-1 0,-21 21 15,21-20-15,0-1 0,0 0 0,0 1 16,0-22-16,0 21 0,0-21 16,0 1-16,0-1 0,0 0 0,0 0 15,0 0-15,21-21 16,-21-21 0,21 0-16,-21 0 0,21-22 15,0 22-15,-21-21 0</inkml:trace>
  <inkml:trace contextRef="#ctx0" brushRef="#br1" timeOffset="70099.5">23495 12827 0,'0'-21'15,"0"42"-15,21-63 0,-21 21 0,0-1 16,0 44-16,0-1 16,0 0-16,0 0 0,0 21 15,0 1-15,0-1 0,0 0 0,0 1 16,0-1-16,0 0 0,0 1 15,0-22-15,0 21 0,0 1 0,0-22 16,0 21-16,0-21 0,0 0 0,0 1 16,0-1-16,0 0 15,0 0-15,0 0 0,-21-21 16,0 0-16,0 0 16,-1 0-16,1-21 0,0 21 15</inkml:trace>
  <inkml:trace contextRef="#ctx0" brushRef="#br1" timeOffset="70760.27">23050 13335 0,'0'0'16,"-21"0"-1,42 0-15,1 0 16,-1 0-16,0 0 0,21 0 0,-21 0 16,1 0-16,20 0 15,0 0-15,1 0 0,-1 0 0,0-21 16,1 21-16,-1-21 0,0 21 15,22-21-15,-22-1 0,0 22 0,-20-21 16,20 0-16,-21 21 0,0-21 16,0 21-16,-21-21 0,0 0 15,-21-1 1,0 22-16,0 0 0,0 0 16,0 0-16,-1 0 15,1 0-15,0 0 16,0 22-16,21-1 15,-21 0-15,21 0 0,0 21 16,0-20-16,0-1 0,0 0 0,0 0 16,0 0-16,0 0 0,0 1 15,21-1-15,0-21 0,0 21 0,0-21 16,1 0-16,-1 0 0,21 0 16,-21 0-16,22 0 0,-22 0 0,21 0 15,-21-21-15,0 0 0,1 21 16,20-22-16,-21 1 0,0 0 0,0 0 15,-21-21-15,22 20 0,-1-20 16,0 21-16,-21-21 0,21-1 0,-21 1 16,21 0-16,-21-1 0,0 1 15,21 0-15,-21 20 0,0 1 16,0 0-16,0 0 0,0 42 16,0 0-1,0 22-15,0-22 0,-21 21 0,21 0 16,0 1-16,-21-22 0,0 21 15,21 1-15,0-22 0,-21 21 0,21-21 16,0 22-16,0-22 0,0 0 16,0 0-16,0 0 0,0 0 0,0 1 15,0-1-15,0 0 16,21-21 0,0 0-16,0 0 15,0-21-15,1 0 16,-1-1-16,-21 1 0,21 0 0,0 0 15</inkml:trace>
  <inkml:trace contextRef="#ctx0" brushRef="#br1" timeOffset="71044.11">24469 12785 0,'0'0'0,"0"-43"0,0 1 16,0 21-1,-22 21 1,22 21-16,-21 21 0,21-20 0,0-1 15,0 21-15,0 0 0,0 1 16,-21-1-16,21 0 0,0-20 16,-21 20-16,21 0 0,0 1 15,0-22-15,0 21 0,0-21 0,0 0 16,0 1-16,-21-1 0,21 0 16,0 0-16,0 0 0,0 0 15,0 1 1,21-22 15,-21-22-31,21 22 0,0-21 0,-21 0 16,21 0-16</inkml:trace>
  <inkml:trace contextRef="#ctx0" brushRef="#br1" timeOffset="71461.87">24786 13081 0,'0'21'47,"0"0"-47,-21 1 15,0-1-15,0 0 0,21 0 16,0 0-16,0 0 0,-22 1 0,22-1 16,0 0-16,0 0 0,0 0 0,0 0 15,0 1-15,0-1 16,22-21-16,-1 0 15,0 0-15,0 0 0,21 0 16,-20 0-16,-1 0 0,21 0 0,-21 0 16,22-21-16,-22-1 0,0 1 15,0 0-15,0 0 0,0 0 0,-21 0 16,0-1-16,0-20 0,0 21 16,0 0-16,0 0 0,0-1 0,0 1 15,-21 21-15,0 0 0,0-21 16,0 21-16,-22 0 0,22 0 0,0 0 15,0 0-15,0 21 0,0 0 16,-1 1-16,22-1 16,-21 0-16,21 0 0,-21 0 15,21 0-15,-21 1 0,21-1 16,-21 0-16,21 0 0,-21 0 0</inkml:trace>
  <inkml:trace contextRef="#ctx0" brushRef="#br1" timeOffset="72207.92">23834 14203 0,'0'0'0,"0"-21"0,0 0 0,0-1 16,0 1-16,-22 21 0,22-21 0,-21 0 16,0 21-1,0 0 1,21 21-16,-21-21 15,21 21-15,0 0 0,0 1 0,-21-1 16,21 0-16,-22 21 0,22-21 16,0 22-16,-21-22 0,21 21 0,0 1 15,0-1-15,0-21 0,0 21 16,0 1-16,-21-22 0,21 0 0,0 21 16,0-20-16,0-1 0,0 0 15,0 0-15,0-42 47,0 0-47,0 0 0,0-1 16,21 1-16,-21-21 0,0 0 15,21-1-15,1-20 0,-22 20 0,21-20 16,0 21-16,0-1 0,-21-20 16,21 20-16,0 1 0,1 21 0,-22-21 15,21 20-15,0-20 0,0 21 16,-21 0-16,21 21 15,0 0-15,1 21 16,-1 0 0,-21 0-16,21 0 0,0 22 0,-21-22 15,21 21-15,0-21 0,-21 22 16,0-22-16,22 21 0,-22 1 16,21-1-16,-21 0 0,0-21 15,0 22-15,0-1 0,0-21 0,0 0 16,0 22-16,0-22 0,0 0 15,0 0-15,0 0 16,0-42 15,0 0-31,0 0 16,-21 0-16,-1 0 0</inkml:trace>
  <inkml:trace contextRef="#ctx0" brushRef="#br1" timeOffset="72312.87">23622 14330 0,'0'0'0,"-21"0"0,0 0 15,-22 0-15</inkml:trace>
  <inkml:trace contextRef="#ctx0" brushRef="#br1" timeOffset="72375.83">23622 17082 0,'42'0'15,"1"0"-15,-22 0 0,21 0 16</inkml:trace>
  <inkml:trace contextRef="#ctx0" brushRef="#br1" timeOffset="72449.78">27919 13991 0,'63'-84'16</inkml:trace>
  <inkml:trace contextRef="#ctx0" brushRef="#br1" timeOffset="74023.91">24257 2350 0,'0'21'0,"0"0"16,0 0 0,-21-21-16,21-21 62,0 0-62,21 0 16,-21-1-16,0 1 0,0 0 15,0 0-15,21 0 0,-21 0 0,0-22 16,0 22-16,0-21 0,0 21 16,0-22-16,0 22 0,0-21 0,0-1 15,0 1-15,0 21 0,0-21 16,0-1-16,0 1 0,0 0 0,0 20 15,0-20-15,0 0 0,0 21 16,0-22-16,-21 22 0,21-21 0,-21 21 16,0-1-16,-1 1 0,-20-21 15,21 21-15,0 0 0,0-1 16,-1 1-16,1 0 0,0 21 16,-21-21-16,21 0 0,-1 21 0,1 0 15,0-21-15,-21 21 0,21 0 16,-22 0-16,1 0 0,21 0 0,-22 0 15,1 0-15,0 0 0,-1 0 16,1 0-16,0 0 0,21 21 0,-22-21 16,1 21-16,21-21 0,-22 21 15,22-21-15,0 21 0,-21-21 16,21 21-16,-1 1 0,-20-22 0,21 21 16,-21 0-16,20-21 0,-20 21 15,21 0-15,-21 0 0,20 1 16,-20-1-16,0 0 0,21 0 15,-22 0-15,22 22 0,-21-22 0,21 21 16,-1 0-16,1-20 0,0 20 16,0 0-16,0 1 0,0-1 0,-1-21 15,1 21-15,21 1 0,0-1 16,-21-21-16,21 22 0,-21-1 0,21-21 16,-21 21-16,21-20 0,0 20 15,0-21-15,0 0 0,-21 22 0,21-22 16,0 21-16,-22-21 0,22 0 15,-21 1-15,21-1 0,0 0 0,0 0 16,0 0-16,0 0 0,-21 1 16,21-1-16,0 0 0,0 0 15,-21 0-15,21 0 16,0 1-16,0-1 16,-21-21-1,0 0 1,21-21-1,0-1 1</inkml:trace>
  <inkml:trace contextRef="#ctx0" brushRef="#br1" timeOffset="74283.75">22183 2350 0,'0'0'0,"-22"-22"16,22 44 15,22-1-15,-22 0-16,0 0 0,21 0 0,0 0 15,0 1-15,-21-1 0,0 0 16,21 0-16,0 0 0,-21 0 16,0 1-16,22-1 0,-1-21 15,-21 21-15,21-21 31,0 0-15,-21-21-16,21 0 0</inkml:trace>
  <inkml:trace contextRef="#ctx0" brushRef="#br1" timeOffset="74506.64">22712 2286 0,'0'0'0,"0"21"31,0 0-31,-21 1 16,-1-1-16,22 21 0,-21-21 16,0 0-16,0 1 0,0 20 0,0-21 15,-1 0-15,1 0 0,21 1 16,-21-22-16,0 21 0,21 0 0,-21-21 16,21 21-16,-21-21 31</inkml:trace>
  <inkml:trace contextRef="#ctx0" brushRef="#br1" timeOffset="75252.22">22415 2625 0,'0'-21'31,"0"-1"-31,0 1 0,0 0 16,0 0-16,0 0 16,0 0-16,0-1 0,0 1 0,0 0 15,-21-21-15,21 21 0,0-22 16,0 22-16,-21-21 0,0-1 0,21 1 16,0 0-16,-21-1 0,21 1 15,-21 0-15,-1-1 0,22 1 0,-21-21 16,0 20-16,21 1 0,-21 0 15,0-1-15,21 1 0,-21 0 16,-1 20-16,1-20 0,0 0 16,0 21-16,21-1 0,-21-20 0,0 21 15,-1 0-15,1 0 0,0-1 16,0 22-16,0-21 0,-22 21 16,22 0-16,-21-21 0,21 21 0,-22 0 15,22 0-15,-21 0 0,0 0 16,20 0-16,-20 0 0,0 0 0,21 0 15,-22 0-15,1 21 0,21-21 16,-22 21-16,22 1 0,-21-22 0,0 21 16,20 0-16,1 0 0,-21 0 15,21 0-15,0 22 0,-1-22 16,-20 21-16,21-21 0,0 22 16,0-1-16,-1 0 0,1-20 0,0 20 15,0 0-15,0 1 0,0-1 16,-1 0-16,1 1 0,0-22 0,21 21 15,-21-21-15,0 22 0,21-22 16,-21 0-16,21 21 0,0-21 0,0 1 16,0-1-16,0 0 15,0 0-15,0 0 0,0-42 63</inkml:trace>
  <inkml:trace contextRef="#ctx0" brushRef="#br1" timeOffset="75595.73">20743 2011 0,'-21'0'0,"0"0"15,21 21 1,0 0-16,0 0 15,0 1-15,-21-1 0,21 0 16,0 0-16,0 0 0,0 0 0,0 1 16,0-1-16,0 0 15,0 0-15,42 0 16,-21-21-16,0 0 16,1 0-16,-1 0 0,0 0 15,0-21-15,21 0 0,-20 21 16,-1-21-16,0 0 0,0 21 0,21-22 15,-20 1-15,-1 0 0,0 0 16,0 21-16,-21-21 0,21 21 0,0 0 16,1 0 15,-1 0-15</inkml:trace>
  <inkml:trace contextRef="#ctx0" brushRef="#br1" timeOffset="76744.07">23601 14478 0,'21'0'31,"0"0"-31,0 0 0,22 0 16,-22-21-16,21 21 0,0 0 0,-20-21 15,20 0-15,0 21 0,-21-22 16,22 22-16,-1 0 0,-21-21 0,0 21 16,22 0-16,-22 0 15,-21-21-15,-21 21 32,0 21-32,-1-21 0,1 0 15,0 21-15,0-21 16,0 22-16</inkml:trace>
  <inkml:trace contextRef="#ctx0" brushRef="#br1" timeOffset="77328.5">23601 15261 0,'0'0'0,"0"21"0,0 1 0,0-1 16,21-21 15,-21-21-31,0-1 0,21 1 16,-21 0-16,21 0 0,-21 0 16,0-22-16,0 22 0,0 0 15,0 0-15,0 0 0,-21 21 16,0-21-16,0-1 0,0 22 0,-1 0 15,1 0-15,-21 0 0,21 0 16,0 0-16,-1 22 0,-20-1 0,21 0 16,0 0-16,0 0 15,-1 22-15,1-22 0,21 0 0,0 0 16,0 0-16,0 0 0,0 1 16,0-1-16,21-21 15,1 0-15,-1 0 16,0-21-16,0 21 0,0-22 15,0 1-15,1 0 0,-1 0 0,0 0 16,0 0-16,0-1 0,-21 1 16,0 0-16,21 21 0,-21 21 31,0 22-31,0-22 16,0 0-16,0 21 15,0-21-15,-21 22 0,21-22 0,-21 21 16,21-21-16,0 1 0,0-1 15,0 0-15,0 0 0,0 0 0,0 0 16,0 1-16,0-44 31,21 22-31,-21-21 16,21 0-16</inkml:trace>
  <inkml:trace contextRef="#ctx0" brushRef="#br1" timeOffset="77712.25">23939 15071 0,'0'0'0,"-21"0"31,21 21-31,-21 0 0,0 21 16,0-20-16,0-1 0,21 21 0,-22-21 16,22 22-16,-21-1 0,21-21 15,-21 21-15,21-20 0,0-1 0,0 0 16,0 21-16,0-21 0,21 1 15,0-22-15,1 0 0,-1 0 16,0 0-16,0 0 0,0 0 16,22 0-16,-22-22 0,0 1 15,0 0-15,0-21 0,0 21 16,-21-1-16,0-20 0,0 21 16,0-21-16,0-1 0,0 1 0,0 21 15,0-22-15,-21 22 0,0 0 16,21 0-16,-21 0 0,0 21 0,0 0 15,-1 0-15,1 0 0,0 21 0,0 0 16,0-21-16,0 21 0,21 0 16,0 1-16,0-1 0,0 0 15,0 0-15,0 0 16,21-21-16,0 0 16,21 0-16</inkml:trace>
  <inkml:trace contextRef="#ctx0" brushRef="#br1" timeOffset="77916.13">24257 15282 0,'21'0'0,"0"0"31,0 0 31,1 0-62,-1 0 16,0 0 0,0-21-16</inkml:trace>
  <inkml:trace contextRef="#ctx0" brushRef="#br1" timeOffset="78595.74">24913 15134 0,'0'0'16,"0"-21"-1,0 0-15,0 0 16,-21 21 0,0 0-16,0 21 15,21 0-15,-22 0 0,1 0 16,21 1-16,-21 20 0,21-21 16,0 0-16,0 0 0,0 22 15,0-22-15,0 0 0,0 0 0,0 0 16,0 1-16,0-1 15,21-21-15,0 0 0,1 0 16,-1 0-16,0 0 0,21 0 16,-21 0-16,1 0 0,-1-21 0,0-1 15,-21 1-15,0 0 16,0 0-16,0 0 0,0 0 0,0-1 16,-21 1-16,21 0 0,-21 0 15,-1 0-15,1-22 0,0 43 0,21-21 16,0 0-16,0 0 0,0 0 15,0 0-15,21-1 16,0 22-16,1 0 0,20 0 16,-21 0-16,21 0 0,-20 0 15,-1 0-15,21 0 0,-21 0 0,0 0 16,1 22-16,-1-22 0,-21 21 16,0 0-16,0 0 0,0 0 0,0 22 15,0-22-15,0 21 0,0-21 16,0 22-16,0-22 0,0 21 15,-21-21-15,21 0 0,0 1 0,0-1 16,0 0-16,0 0 0,21 0 16,0-21-16,0 0 15,0 0-15,0 0 16,1-21-16,-1 0 0,0 0 0,-21 0 16,0-1-16,21 1 0,-21 0 15,0 0-15,0-21 0,0 20 0,0-20 16,-21 21-16,21-21 0,-21 20 15,0 1-15,-1 0 0,22 0 0,-21 21 16,0 0-16,0 0 0,0 0 16,0 0-16,-1 0 0,1 0 15,0 21-15,0 0 0,0 0 0,21 22 16,-21-22-16,-1 21 0,1-21 16,0 22-16,21-22 0,-21 21 0</inkml:trace>
  <inkml:trace contextRef="#ctx0" brushRef="#br1" timeOffset="78948.53">24490 16193 0,'0'-22'15,"-21"1"1,21 0-16,0 42 31,0 0-31,0 1 16,0-1-16,-22 0 0,22 0 0,0 0 16,-21 22-16,21-22 0,0 0 15,0 0-15,0 0 0,-21 0 0,21 1 16,0-1-16,0 0 0,0 0 15,0 0 1,21-21 15,-21-21-31,21 0 0,1 0 16,-1 0-16</inkml:trace>
  <inkml:trace contextRef="#ctx0" brushRef="#br1" timeOffset="79343.56">24871 16087 0,'0'0'16,"21"0"-16,-21-21 0,0 42 47,0 0-47,0 0 16,0 0-16,-21 0 0,0 1 0,21-1 15,-22 21-15,22-21 0,-21 0 16,21 1-16,0-1 0,0 0 0,0 0 15,0 0-15,0 0 0,0 1 0,0-1 16,21-21 0,1 0-16,-1 0 0,0 0 15,0-21-15,0 21 0,0-22 0,1 1 16,-1 0-16,0 0 0,0 0 0,0 0 16,-21-22-16,0 22 0,0-21 15,0 21-15,0-22 0,0 22 16,0 0-16,0 0 0,0 0 0,0-1 15,-21 22-15,21-21 0,-21 21 16,0 0-16,0 0 16,-1 0-16,1 21 0,0-21 15,21 22-15,-21-1 0,0-21 0,0 21 16,21 0-16,0 0 0,0 0 16,0 1-16</inkml:trace>
  <inkml:trace contextRef="#ctx0" brushRef="#br1" timeOffset="79516.02">25231 16320 0,'0'0'16,"0"21"0</inkml:trace>
  <inkml:trace contextRef="#ctx0" brushRef="#br1" timeOffset="83327.81">20489 3747 0,'21'-22'0,"-21"1"16,0 0-16,0 0 15,0 42 48,0 0-47,0 0-1,0 1-15,0-1 0,0 0 16,0 0-16,0 0 0,0 0 15,0 1-15,0-1 0,0 21 0,0-21 16,0 0-16,0 22 0,0-22 16,0 21-16,0-21 0,0 1 15,0 20-15,0-21 0,22 0 0,-22 22 16,0-22-16,21 0 0,0 0 16,0 0-16,-21 0 0,21 1 0,0-1 15,1 0-15,-1 0 0,0-21 16,0 21-16,0 0 0,0-21 0,1 22 15,-1-22-15,0 0 16,0 21-16,0-21 0,0 0 0,22 0 16,-22 0-16,0 0 0,0 0 0,0 0 15,22 0-15,-22 0 0,0 0 16,21 0-16,-20 0 0,20 0 0,0 0 16,-21-21-16,22 21 0,-1-22 15,0 1-15,1 0 0,-1 21 16,0-21-16,-20-21 0,20 20 0,0 1 15,1-21-15,-1 21 0,0 0 16,1-22-16,-1 22 0,0-21 0,1 21 16,-22-22-16,21 22 0,-21 0 15,22 0-15,-22 0 0,0-1 0,0 1 16,0 0-16,0 21 0,-21-21 16,22 0-16,-1 21 0,-21-21 0,21-1 15,0 1-15,0 21 16,-21-21-16,21 21 15,1-21 1,-44 21 62,1 0-78,0 0 16,21 21-1,-21-21-15,0 0 0,0 0 0,-1 21 16,1-21 0,0 0-16,0 0 0,0 0 15,0 21-15,-1-21 16,1 0-16,21 22 16,21-22 15,1 0-16,-1 0-15,0-22 0,0 1 16,0 21-16,0-21 0,1 21 16,-1 0-16,0-21 0,0 21 15,-42 21 32,21 0-31,0 0-16,0 1 15,0-1-15,-21 0 0,21 21 16,0-21-16,0 1 0,0 20 0,0-21 16,0 21-16,0-20 0,-21-1 0,21 0 15,0 0-15,0 0 0,0 22 16,-22-22-16,1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2T11:25:16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2307 0,'0'-21'16,"0"0"31,0 0-1,0 0-14,21 21-32,1 0 0,-1 0 15,0 0-15</inkml:trace>
  <inkml:trace contextRef="#ctx0" brushRef="#br0" timeOffset="1048.1">1926 2032 0,'0'0'0,"21"0"16,-21-21 0,0 0 15,21 21-15,-21-21-1,0-1 1,0 1-16,22 21 15,-22-21-15,0 0 0,0 0 16,0 0-16,0-22 16,0 22-16,0 0 15,0 0-15,0-22 0,0 22 0,0-21 16,0 21-16,0-22 0,0 22 16,0 0-16,0 0 0,0 0 0,0 0 15,0-1-15,0 44 47,0-1-47,0 21 16,0 0-16,0 1 0,0 20 15,0 1-15,0-22 0,0 22 0,0-1 16,0 1-16,0-22 0,0 0 16,0 1-16,0-1 0,0 0 15,0 1-15,0-22 0,0 21 0,0-21 16,0 0-16,0 1 15,0-1-15,0 0 16,0-42 31,0 0-47,0-1 16,0 1-16,0 0 0,0 0 15,0 0-15,21 0 16</inkml:trace>
  <inkml:trace contextRef="#ctx0" brushRef="#br0" timeOffset="1708.73">2603 2096 0,'22'0'94,"-1"-22"-79,0 22 1,-21-21-16,0 0 15,0 0-15,0 0 16,-21 21 15,0 0-31,-1 0 0,1 21 16,0 0-16,21 0 16,-21 0-16,21 1 15,-21-1-15,21 0 16,0 0-16,0 0 15,21-21-15,0 0 0,0 0 16,0 0-16,1 0 16,-1 0-16,0-21 0,0 0 0,0 0 15,0 21-15,-21-21 0,0-1 16,22 22-16,-22-21 0,0 0 0,0 0 16,0 0-16,-22 21 15,22-21-15,-21 21 0,0 0 16,0 0-1,21 21-15,-21-21 0,21 21 16,0 0-16,-21 0 16,21 0-1,0 1 1,0-44 31,0 1-32,-22 21 1</inkml:trace>
  <inkml:trace contextRef="#ctx0" brushRef="#br0" timeOffset="2912.64">3577 1588 0,'0'-22'63,"0"1"-48</inkml:trace>
  <inkml:trace contextRef="#ctx0" brushRef="#br0" timeOffset="3628.2">3704 1355 0,'0'0'0,"0"-21"0,0-1 16,0 1-16,0 0 0,0 0 15,0 0 1,0 42 31,0 21-47,0-21 0,0 22 16,0-1-16,0 22 0,-21-22 15,0 21-15,0 1 0,21-1 0,-22-20 16,1 20-16,0-20 0,0-1 15,21 0-15,0 1 0,-21-1 0,21-21 16,-21 0-16,21 0 16,0-42-1,0-21 1,21 21-16,0 0 16,-21-22-16,21 1 0,0 0 15,0-1-15,-21 1 0,22 0 16,-1-1-16,0 1 0,0 21 0,0 0 15,-21-1-15,21 22 0,1 0 16,-1 0-16,-21 22 0,0-1 0,21 0 16,0 21-16,-21-21 0,0 22 15,0-1-15,0 0 0,0 1 0,0-1 16,21 0-16,-21-20 0,21 20 16,-21-21-16,22 0 0,-1 0 15,0 1-15,0-1 0,0 0 0,0-21 16,22 0-16,-1 0 0,-21 0 15,22 0-15,-1-21 0,0 0 16,1-22-16,-1 22 0,0 0 16,-21-21-16,22-1 0,-22 1 0,-21 0 15,0-22-15,0 1 0,0 20 16,0-20-16,-21 20 0,0-20 0,-1 21 16,1-1-16,0 22 0,0-21 15,21 21-15,0-1 0,-21 1 16,0 21-16,21 21 15,0 1 1,0-1-16,0 0 0,0 0 0,0 0 16,0 0-16,21 1 0,0-1 15,-21 0-15,21 0 0,0 0 0,22 0 16</inkml:trace>
  <inkml:trace contextRef="#ctx0" brushRef="#br0" timeOffset="4180.34">5080 1418 0,'0'0'0,"0"-21"15,0 0-15,-21 21 16,0 0 0,21 21-16,-22-21 0,22 21 15,-21 0-15,21 1 0,0 20 16,-21 0-16,21-21 0,-21 22 15,21-1-15,-21 0 0,21 1 0,0-1 16,0-21-16,-21 22 0,21-1 16,-22-21-16,22 0 0,-21 22 0,21-22 15,0 0-15,0 0 16,0-42 15,0 0-31,0 0 0,0-1 0,0-20 16,0 0-16,0-1 15,0 1-15,21-21 0,-21-1 0,22 22 16,-22-22-16,21 22 0,0-22 16,0 22-16,0 21 0,0-21 0,1 20 15,-1 1-15,0 21 0,0 0 16,0 0-16,0 0 0,1 0 16,-1 21-16,-21 1 0,21-1 0,0 21 15,-21 0-15,0 1 0,0-1 16,0 0-16,0 22 0,0-22 15,0 22-15,0-22 0,0 0 16,0 22-16,0-43 0,0 21 0,0 1 16,0-22-16,0 21 0,0-21 15,0 1-15,-21-1 0,0-42 47,21-1-47,0-20 16,-21 21-16,-1 0 0</inkml:trace>
  <inkml:trace contextRef="#ctx0" brushRef="#br0" timeOffset="4364.12">4826 1757 0,'0'0'0,"-42"0"16,84 0 15,-21-21-31,0 21 0,22 0 16,-1 0-16,0-21 0,1 21 15,-1 0-15,0-22 0,1 22 16,-1-21-16,0 21 0,-21-21 0,1 21 16,20-21-16,-21 21 0,0-21 15,0 0-15</inkml:trace>
  <inkml:trace contextRef="#ctx0" brushRef="#br0" timeOffset="4664.27">5821 1334 0,'-21'0'15,"-1"0"1,22 21-16,0 0 16,0 0-16,0 0 0,0 22 0,0-22 15,0 21-15,-21 22 0,21-22 16,0 0-16,-21 1 0,21-1 15,0 0-15,0 1 0,0-1 0,0 0 16,0-21-16,0 1 0,0 20 0,0-21 16,0 0-16,0 0 15,0-42 17,0 0-32,0 0 0,0 0 15,0 0-15</inkml:trace>
  <inkml:trace contextRef="#ctx0" brushRef="#br0" timeOffset="4944.24">5736 1397 0,'0'0'0,"0"-63"0,0 41 16,21 1-16,0 21 16,1 0-16,-1-21 0,21 21 0,0 0 15,-20 0-15,20 0 0,0 0 16,-21 0-16,22 0 0,-22 21 0,0 0 15,-21 1-15,0-1 0,0 0 16,0 0-16,0 0 0,-21 0 0,0 22 16,0-22-16,-22 0 0,22 0 15,-21 22-15,-1-22 0,1 0 0,21 0 16,-21 0-16,20 0 0,1 1 16,0-1-16,0 0 15,42-21 1,0 0-16,0 0 0,1-21 15,20 0-15</inkml:trace>
  <inkml:trace contextRef="#ctx0" brushRef="#br0" timeOffset="5316.03">7260 1291 0,'21'0'0,"0"0"15,22 0-15,-22 0 0,42 0 0,1 0 16,-1 0-16,1 0 0,21 0 16,-1 0-16,-20 0 0,20-21 15,-20 21-15,-1 0 0,1-21 16,-22 21-16,1 0 0,-22 0 0,0 0 16,0 0-16,0 0 0,-42 0 15,0 0 1,0 0-16,-22 0 0,1 0 15</inkml:trace>
  <inkml:trace contextRef="#ctx0" brushRef="#br0" timeOffset="5613.86">7662 1291 0,'0'0'0,"-21"21"15,0-21-15,21 22 16,-21-1-16,21 0 15,0 0-15,0 0 0,0 0 16,0 1-16,0-1 0,0 21 16,0 0-16,0-20 0,0 20 0,0 0 15,0 1-15,0-1 0,0 0 16,0 1-16,0-1 0,0-21 0,-21 21 16,21-20-16,0-1 0,0 21 15,0-21-15,-22 0 0,22 1 16,22-44 31,-1 1-47,0 0 0,21 0 0,-21 0 15,1 0-15</inkml:trace>
  <inkml:trace contextRef="#ctx0" brushRef="#br0" timeOffset="6009.16">8107 1609 0,'0'21'47,"-21"0"-47,-1 0 0,1 0 15,21 22-15,0-22 0,-21 0 16,21 0-16,-21 22 0,21-22 16,0 0-16,0 0 0,0 0 0,0 0 15,21-21-15,0 22 0,0-22 0,1 0 16,-1 0-16,21 0 0,-21 0 15,22 0-15,-22 0 0,21 0 0,-21-22 16,22 1-16,-22 0 0,21 0 16,-21 0-16,0-22 0,1 22 0,-22-21 15,0 0-15,0-1 0,0 1 16,0 0-16,0 20 0,0-20 0,0 21 16,-22 0-16,1 0 15,0 21-15,0 0 0,0-22 0,-22 22 16,22 0-16,0 0 0,0 0 15,0 22-15,0-1 0,-1-21 0,1 21 16,0 0-16,0 0 0,21 0 16,-21 1-16,21-1 0,0 0 15,21-21 1,0 0-16</inkml:trace>
  <inkml:trace contextRef="#ctx0" brushRef="#br0" timeOffset="6574.76">9313 1588 0,'-21'0'15,"21"-22"-15,0 1 16,0 0 0,0 0-16,21 0 15,0 21-15,1 0 0,-1-21 16,0 21-16,0 0 0,0-22 16,0 22-16,1 0 0,-1 0 0,0 0 15,0 0-15,0 0 0,0 22 16,1-22-16,-1 21 0,0 0 0,0 21 15,0-21-15,-21 1 0,0 20 16,0 0-16,0 1 0,0-22 0,0 21 16,0 0-16,0-20 0,0 20 15,0-21-15,0 0 0,-21 0 0,0 1 16,21-1 0,-21-21-16,21-21 31,0-1-31,0 1 0,0 0 15,21-21-15,0 21 0,0-22 16,0 22-16,-21-21 0,22-1 0,-1 1 16,0 0-16,0 21 0,0-1 0,0-20 15,1 21-15,-22 0 0,21 21 16,-21-21-16,21 21 0,0 0 16,0 0-1,-21 21 1,0 0-1,21 0-15</inkml:trace>
  <inkml:trace contextRef="#ctx0" brushRef="#br0" timeOffset="6965.53">10202 1799 0,'0'0'0,"0"21"0,21-21 16,1 0-1,-1 0-15,0 0 0,0 0 0,0 0 16,0-21-16,1 21 0,-1-21 16,21 0-16,-21 21 0,0-21 0,1 0 15,20-22-15,-21 22 16,0 0-16,-21 0 0,21-22 0,-21 22 16,0 0-16,0 0 0,0 0 15,0 0-15,0-1 0,-21 22 16,0 0-16,0 0 15,0 0-15,0 0 0,-1 22 0,-20-22 16,21 21-16,0 21 0,0-21 16,-22 0-16,22 22 0,0-1 0,0 0 15,21-20-15,-21 20 0,21-21 16,0 21-16,0-20 0,0-1 0,0 21 16,0-21-16,0 0 0,21-21 0,-21 22 15,21-1-15,0-21 16,0 0-16,0 0 0,22 0 0,-22 0 15,0 0-15,21 0 0,-20 0 16,-1 0-16,21-21 0,0 21 0</inkml:trace>
  <inkml:trace contextRef="#ctx0" brushRef="#br0" timeOffset="8016.44">11197 1630 0,'0'0'0,"0"-21"0,0 0 15,0-1-15,0 1 0,0 0 16,0 0-16,-21 21 16,0 0-16,0 0 15,-1 0-15,1 0 0,0 0 0,0 21 16,0-21-16,0 21 0,-1 22 16,-20-22-16,21 0 0,0 21 0,0 1 15,-22-22-15,22 21 0,0-21 16,21 22-16,-21-22 0,21 21 0,-21-21 15,21 0-15,0 1 0,0-1 0,0 0 16,21-21 0,0 0-16,0 0 15,0 0-15,0 0 16,1-21-16,-1 21 0,0-21 16,0-1-16,0-20 0,0 21 15,1 0-15,-1-22 0,0 1 0,-21 21 16,21-21-16,0 20 0,-21-20 15,21 21-15,-21 0 0,0 0 16,0 42 0,0 0-1,0 0-15,0 0 0,0 0 16,-21 22-16,21-22 0,-21 0 0,21 0 16,0 22-16,0-22 0,0 0 15,0 0-15,0 0 0,0 0 16,0 1-16,21-22 0,0 21 0,1-21 15,-1 0-15,21 21 0,-21-21 16,22 0-16,-22 0 0,21 0 0,0 0 16,-20 0-16,20 0 0,-21-21 15,21 21-15,-20-21 0,-1-1 0,21 22 16,-21-21-16,0-21 0,1 21 16,-1 0-16,-21-22 0,0 1 0,21 21 15,-21-22-15,0 22 0,0 0 16,0 0-16,0 0 0,0 0 0,-21 21 15,0 0 1,-1 0-16,1 0 0,0 21 16,0 0-16,0 0 0,-22 0 0,22 0 15,0 1-15,0-1 0,21 21 16,-21-21-16,21 0 0,-21 22 0,21-22 16,0 0-16,0 0 0,0 0 15,0 1-15,21-1 0,0-21 16,0 0-16,0 0 15,22 0-15,-22 0 16,0-21-16,0-1 0,0 1 16,0 0-16,1 0 0,-1-21 0,0-1 15,0 1-15,0 0 0,0-1 16,1 1-16,-1-22 0,0 22 16,0 0-16,0-22 0,0 22 0,1 0 15,-1-1-15,-21 1 0,0 21 16,21 0-16,-21-1 0,0 1 0,0 0 15,0 42 1,-21-21-16,0 43 0,-1-22 16,1 21-16,21-21 0,-42 22 15,42-1-15,-21 0 0,0 22 0,21-22 16,-22 0-16,22 1 0,0-1 16,0 0-16,0 1 0,0-1 0,0-21 15,0 22-15,0-22 16,0 0-16,22 0 0,-1 0 0,0-21 15,-21 21-15,21-21 0,0 0 0,0 0 16,1 0-16,-1 0 0,0 0 16,0 0-16,0 0 0,-21-21 0,21 0 15,1 21-15,-22-21 0,0 0 16,0-22-16,0 22 0,0 0 0,0-21 16</inkml:trace>
  <inkml:trace contextRef="#ctx0" brushRef="#br0" timeOffset="9208.45">12763 1588 0,'0'0'0,"22"0"16,-1-22-1,0 22-15,0 0 0,0 0 16,0-21-16,22 0 0,-22 21 15,21-21-15,1 0 0,-1 0 16,21-1-16,-20 1 0,-1 0 0,0 0 16,1 0-16,-1-22 0,0 22 15,-20-21-15,-1 0 0,0-1 0,-21 22 16,0-21-16,0-1 0,0 1 16,0 0-16,0-1 0,0 1 0,-21 0 15,0 21-15,-1-22 0,22 22 16,0 0-16,-21 0 0,21 0 0,-21-1 15,0 22 17,21 22-32,-21 20 0,21-21 15,-21 43-15,21-22 0,-22 21 0,1 22 16,21-21-16,-21-1 0,0 22 16,0-22-16,21 22 0,-21-22 0,21 22 15,-22 0-15,1-1 0,21 22 16,0-21-16,-21 0 0,0-1 0,21-20 15,-21 20-15,0 1 0,-1 0 16,1-1-16,21 1 0,-21 0 0,0-22 16,0 1-16,21-1 0,0 1 15,-21-22-15,21 0 0,0 1 16,0-22-16,0 0 0,0 0 0,21-21 16,0 0-16,0 0 0,21-21 15,1 0-15,-1 0 0,0 0 16,1-1-16,20-20 0,-20 0 0,-1-1 15,21 1-15,-20 0 0,-1-1 16,0-20-16,-20-1 0,-1 1 0,-21-1 16,0 22-16,0-21 0,0-1 0,-21 1 15,-1 20-15,-20-20 0,0 20 16,-1 1-16,1 0 0,-21-1 0,-1 22 16,1 0-16,20 0 15,-20 0-15,20 0 0,1 21 0,0 0 16,21 0-16,-1 0 0,44 0 31,20-22-31,-21 22 0,21 0 0,-20-21 16,20 21-16,0-21 0,22 0 15,-22 0-15,0 21 0,22-43 0,-22 22 16,22 0-16,-22 0 0,0 0 16,-20 0-16,20-1 0,-21 1 0,0 0 15,0 0-15,1 0 0,-1 0 16,-21 42 31,0 0-47,0 0 15,0 0-15,0 0 0,-21 1 0,21-1 16,0 0-16,0 0 0,0 0 16,0 0-16,0 1 0,0-1 0,0 0 15,0-42 16,0 0-15</inkml:trace>
  <inkml:trace contextRef="#ctx0" brushRef="#br0" timeOffset="9384.35">13758 1355 0,'0'0'0,"-21"-21"16,0 21-16,0 0 15,21-22-15,21 22 32,0 0-17,0 0-15,0 0 0,1 0 16,-1 22-16,0-22 0</inkml:trace>
  <inkml:trace contextRef="#ctx0" brushRef="#br0" timeOffset="9832">14076 1566 0,'-43'0'15,"22"-21"-15,21 0 16,0 0-16,0 0 16,0 0-16,21-1 15,1 1-15,-1 21 0,21 0 0,-21-21 16,0 21-16,22 0 15,-22 0-15,0 0 0,21 0 0,-20 21 16,-1-21-16,0 21 0,0 1 16,-21-1-16,0 0 0,0 21 0,0-21 15,0 22-15,0-22 0,0 21 16,0-21-16,0 1 0,-21 20 0,21-21 16,-21 0-16,21 0 0,-21-21 15,21-21 1,0 0-1,0 0-15,0 0 16,21-22-16,0 22 0,-21 0 0,21-21 16,0 21-16,0-22 0,1 1 15,-1 21-15,0-22 0,0 22 16,0 0-16,0 0 0,-21 0 16,22 0-16,-1 21 0,0 0 31,-21 21-31,0 0 15,0 0-15,0 0 16</inkml:trace>
  <inkml:trace contextRef="#ctx0" brushRef="#br0" timeOffset="10306.71">15176 1524 0,'0'0'0,"22"-21"0,-1 0 0,0 0 16,0-1-16,0 1 0,-21 0 0,0 0 16,0 0-16,0 0 15,-21 21-15,0 0 16,0 0-16,-22 0 0,22 0 16,-21 0-16,0 21 0,20 0 0,-20 0 15,21 0-15,0-21 0,0 21 16,-1 1-16,1-1 0,21 0 0,0 0 15,0 0-15,0 0 16,21 1-16,1-1 0,-1 0 16,0-21-16,21 21 0,1-21 0,-1 21 15,0 0-15,1-21 0,-1 22 16,0-1-16,1-21 0,-22 21 0,0-21 16,0 21-16,0 0 0,-21 0 15,0 1-15,-21-22 16,-21 0-16,21 21 0,-22-21 15,1 0-15,0 0 0,-1 0 0,1 21 16,0-21-16,-1 0 0,1 0 0,0 0 16,20 0-16,-20 0 0,21 0 15,0 0-15,42 0 47,0 0-47,0-21 16,0 0-16,22-1 0</inkml:trace>
  <inkml:trace contextRef="#ctx0" brushRef="#br0" timeOffset="10628.35">15854 1122 0,'0'0'0,"0"-21"0,0-22 0,0 22 15,0 0-15,21 0 16,-21 0-16,0 0 0,0 42 31,0 0-31,0 21 0,0-21 16,0 22-16,-21-1 0,0 0 15,-1 1-15,22 20 0,-21-20 0,0-1 16,0 0-16,0 22 0,21-22 16,0 0-16,-21 1 0,21-1 0,0-21 15,0 22-15,0-22 0,0 21 16,0-21-16,0 0 0,21-21 0,-21 22 15,21-22 1,0 0-16,0 0 0,0 0 0,1-22 16,-1 1-16,-21 0 15,0 0-15,21 0 0,-21-22 16,21 22-16</inkml:trace>
  <inkml:trace contextRef="#ctx0" brushRef="#br0" timeOffset="10840.23">15684 1334 0,'22'0'31,"-1"0"-15,0 0-16,0 0 0,21 0 16,-20 0-16,20 0 0,-21 0 0,21 0 15,-20-22-15,20 22 0,-21 0 0,0 0 16,0 0-16,1 0 0,-22-21 15,0 0 1,0 0-16,-22 21 0</inkml:trace>
  <inkml:trace contextRef="#ctx0" brushRef="#br0" timeOffset="12057.55">17632 1482 0,'21'0'15,"0"-21"1,-21-1-16,21 1 16,-21 0-16,0 0 0,0 0 0,0 0 15,0-1-15,0 1 16,-21 0-16,0 21 0,0-21 0,0 0 0,-1 21 16,1 0-16,-21 0 15,0 0-15,20 0 0,-20 21 0,0 0 16,-1 0-16,-20 22 0,21-22 15,-1 21-15,22-21 0,-21 22 0,-1-1 16,22 0-16,0 1 0,0-1 16,21 0-16,0 1 0,0-1 0,0-21 15,0 0-15,0 0 0,21 1 16,0-22-16,22 0 0,-22 0 0,21 0 16,0 0-16,1 0 15,-1-22-15,22 1 0,-22 0 0,0 0 16,1-21-16,-1 20 0,0-20 15,-21 21-15,1-21 0,-1-1 0,0 22 16,-21-21-16,21-1 0,-21 22 16,0 0-16,0-21 0,0 21 15,-21 21 1,0 21-16,21 0 16,-21 0-16,-1 0 0,22 22 15,-21-22-15,21 21 0,0-21 0,0 22 16,0-22-16,0 21 0,0-21 15,21 0-15,1 1 0,-1-1 16,0 0-16,21-21 0,1 0 16,-22 0-16,21 0 0,22 0 0,-22 0 15,0 0-15,22-21 0,-22 0 16,0-1-16,1 1 0,-1 0 0,0 0 16,-20-21-16,-1 20 0,0 1 15,-21-21-15,0 21 0,0 0 0,0-1 16,0 1-16,-21 21 15,0 0-15,-1 0 16,1 21-16,0 22 16,0-22-16,21 0 0,-21 21 15,0-20-15,21 20 0,0-21 16,-22 21-16,1-20 0,21 20 0,0-21 16,0 0-16,-21 0 0,21 1 15,0-1-15,0-42 31,0-1-15,0 1-16,0-21 0,0 21 16,21 0-16,0-22 0,-21 1 0,22 21 15,-1-22-15,0 22 0,0-21 16,21 21-16,-20-22 0,20 22 0,0 21 16,1-21-16,-1 21 0,-21 0 15,21 0-15,1 21 0,-22 0 16,21 1-16,-21-1 0,1 0 15,-1 0-15,-21 21 0,0-20 0,0 20 16,0-21-16,0 21 0,-21-20 16,-1-1-16,1 21 0,0-21 0,0-21 15,0 21-15,0 1 0,21-1 16,-22-21-16,22 21 16,22-21-1,-1 0-15,0-21 0,0 0 16,21-1-16,1 22 0</inkml:trace>
  <inkml:trace contextRef="#ctx0" brushRef="#br0" timeOffset="12623.06">19219 1672 0,'0'0'16,"21"0"-16,22-21 0,-22 21 0,0-21 0,0 21 16,-21-21-16,0 0 0,21-1 15,-21 1-15,0 0 0,0 0 0,0 0 16,0 0-16,-21 21 0,0-22 15,21 1-15,-21 21 0,0 0 0,0 0 16,-1 0-16,1 0 0,-21 0 16,21 0-16,0 21 0,-22-21 0,22 22 15,0 20-15,-21-21 0,20 21 16,1-20-16,0 20 0,-21 0 16,21 1-16,-1-1 0,22-21 15,0 21-15,0-20 0,0-1 0,0 21 16,0-21-16,43 0 15,-22-21-15,0 0 0,21 0 0,1 0 16,-22 0-16,21 0 0,1-21 16,-1 0-16,0 0 0,1 0 0,-1 0 15,0-1-15,-21-20 0,22 0 16,-1-1-16,-21 1 0,0 0 0,1-1 16,20-20-16,-42 21 0,21-22 15,0 22-15,0-22 0,-21 1 16,0 20-16,0-20 0,22 42 15,-22-22-15,0 22 0,0 0 0,0 42 32,0 0-32,0 22 0,-22-1 0,1 0 15,21 22-15,0-22 0,-21 22 16,21-22-16,0 22 0,-21-22 0,21 21 16,0-20-16,0-1 0,0 0 15,0 1-15,0-1 0,0-21 0,0 22 16,0-22-16,0 0 0,0 0 15,21-21-15,-21 21 0,21-21 16,0 0-16,1 0 0,-1 0 16,0 0-16,0-21 0,21 21 15,-20-21-15,-1 0 0,0 0 0</inkml:trace>
  <inkml:trace contextRef="#ctx0" brushRef="#br0" timeOffset="13168.75">21040 1228 0,'0'0'0,"21"-43"0,-21 22 0,0 0 15,21 0-15,-21 0 16,21-22-16,-21 22 0,0 0 16,0 0-16,0 42 15,0 21 1,0-20-16,0 20 0,-21 0 15,0 22-15,21-22 0,-21 22 16,-1-1-16,1-21 0,0 22 0,0-1 16,21 1-16,-21-1 0,0-20 15,-1-1-15,22 22 0,0-43 0,-21 21 16,21-21-16,-21 22 0,0-22 0,21 0 16,0 0-1,-21-21-15,0 0 0,-1 0 16,22-21-1,0 0-15,0 0 0,0-1 0,0-20 16,0 21-16,0-21 0,0-1 16,0 1-16,22 0 0,-1-1 0,-21 1 15,21 0-15,-21 20 0,0 1 16,21 0-16,-21 0 0,21 21 0,-21 21 31,21-21-31,-21 42 0,22-20 0,-22 20 16,21-21-16,-21 21 0,0 1 15,21-22-15,-21 21 0,21-21 16,-21 22-16,21-22 0,0 0 16,-21 21-16,22-42 0,-1 22 0,-21-1 15,21 0-15,0-21 16,0 0-16,0 0 0,1 0 16,-1 0-16,0 0 0,0 0 15,21 0-15,-20-21 0,20 21 0</inkml:trace>
  <inkml:trace contextRef="#ctx0" brushRef="#br0" timeOffset="14325.09">21759 1757 0,'0'0'0,"21"-21"0,1-43 15,-22 43-15,21-21 0,-21 21 16,21-1-16,-21 1 0,0 0 16,0 0-16,-21 21 15,0 0-15,-1 0 16,1 21-16,-21 0 0,21 0 0,0 1 15,-22-1-15,22 21 0,-21-21 16,21 22-16,-1-22 0,1 21 0,0-21 16,21 22-16,0-22 0,0 0 0,0 0 15,0 0-15,0 0 0,0 1 16,0-1-16,21-21 0,0 0 16,1 0-16,-1 0 15,0 0-15,0 0 0,0-21 16,0-1-16,1 1 0,-1 0 15,21 0-15,-21 0 0,0-22 0,1 22 16,-1-21-16,21 0 0,-21-1 16,0 22-16,1-21 0,-1 21 0,-21-1 15,0 1-15,21 21 0,-21 43 32,-21-22-17,21 0-15,-21 0 0,-1 21 0,1-20 16,21 20-16,0-21 0,0 21 15,0-20-15,0-1 0,0 21 0,0-21 16,0 0-16,21 1 16,-21-1-16,22-21 0,-1 0 15,0 21-15,0-21 0,21 0 0,-20 0 16,-1 0-16,0 0 0,0 0 16,21-21-16,-20 0 0,20 21 0,0-22 15,1-20-15,-22 21 0,21 0 16,0-22-16,1 22 0,-1-21 0,-21 21 15,0 0-15,1 21 0,-22-22 16,0 1-16,0 42 16,-22 1-1,1-22-15,0 42 0,21-21 16,0 0-16,-21 0 0,21 1 16,0-1-16,0 21 0,0-21 0,0 0 15,0 1-15,0-1 0,0 0 16,0 0-16,0 0 15,-21-21 32,21-21-47,-21 0 16,21 0-16,-22 0 16,1 21-16,21 21 46,21 0-30,1-21-16,-1 0 0,0 21 0,0-21 16,21 0-16,-20 0 0,-1 0 15,21 0-15,-21 0 0,22 0 0,-22 0 16,21 0-16,-21 0 0,22-21 16,-22 0-16,21 21 0,-21-21 0,22-1 15,-22 1-15,21-21 0,0 21 16,-20-22-16,20 1 0,-21 0 0,0-22 15,0 22-15,22-22 0,-22 22 16,-21 0-16,21-1 0,0 1 16,-21 21-16,0-21 0,0 20 15,-21 44 1,0-1 0,0 21-16,0-21 0,-1 22 0,1-1 15,0 0-15,-21 1 0,21-1 16,21 0-16,-22 1 0,22 20 0,-21-21 15,21 1-15,0-22 0,0 21 16,0-21-16,0 22 0,0-22 0,0 0 16,0 0-16,0 0 0,0 1 15,21-22-15,-21 21 0,22-21 16,-1 0-16,0 0 0,0 0 16,0 0-16,0 0 15,1-21-15,-1-1 0,-21 1 0,21 21 16,0-21-16,0 0 0,-21-21 15,0 20-15,0 1 0,0 0 0</inkml:trace>
  <inkml:trace contextRef="#ctx0" brushRef="#br0" timeOffset="14532.97">23008 1566 0,'-21'0'16,"42"0"-16,-63-21 0,63 21 31,0 0-31,21 0 15,-20 0-15,20 0 0,-21 0 16,21 0-16,1 0 0,-1 0 0,-21 21 16,0-21-16,22 0 0,-22 0 15,0 0-15,0 0 16,-42 0 15</inkml:trace>
  <inkml:trace contextRef="#ctx0" brushRef="#br0" timeOffset="17625.97">24257 1143 0,'0'0'0,"-21"21"0,0-21 15,21 21-15,0 1 16,-22-22-16,22 21 0,0 0 15,0 0-15,22-21 16,-22 21-16,21-21 0,0 0 16,0 0-16,0 0 0,22 0 15,-1-21-15,-21 21 0,21-21 0,1 0 16,-1 0-16,0 21 16,1-22-16,-22 1 0,0 0 0,0-21 0,-21 21 15,0-1-15,0 1 0,0-21 16,-21 21-16,0 0 0,-21-1 15,-1 1-15,22 21 0,-21 0 16,-1 0-16,1 0 0,0 0 16,-1 21-16,1 22 0,0-22 0,21 21 15,-22-21-15,22 22 0,0-1 16,0 0-16,21 1 0,-21-1 0,21 0 16,0-20-16,0 20 0,0-21 15,42 21-15,-21-20 0,0-1 0,0 0 16,22 0-16,-22-21 0,21 21 15,-21-21-15,22 0 0,-1 0 16,-21 0-16,0 0 0,22 0 0,-22 0 16,0-21-1,-21 0-15,-21 0 16,0 21-16,0 0 0,-1 0 16,1 0-16,-21 0 0,21 0 0,-22 0 15,22 21-15,-21 0 0,21 0 16,0 0-16,-1 1 0,1-1 0,0 21 15,0-21-15,0 22 0,21-22 16,0 21-16,0-21 0,0 22 0,0-22 16,0 0-16,0 0 15,21 0-15,0 0 0,21-21 0,-20 22 16,20-22-16,-21 0 0,21 0 0,22 0 16,-22 0-16,1 0 0,20 0 15,-21-22-15,22 1 0,-22 0 16,22 0-16,-22 0 0,0-22 15,1 1-15,-1 0 0,-21-1 0,22-20 16,-22 21-16,21-22 0,-21 22 0,-21-22 16,21 1-16,-21-1 0,22 1 15,-22 20-15,0-20 0,0 21 0,0-1 16,0 1-16,0 21 0,0 0 16,0-1-16,-22 44 15,1-1-15,0 0 16,0 21-16,0 1 0,0-1 0,-1 0 15,22 22-15,-21-22 0,21 0 16,-21 22-16,21-22 0,0 1 0,0-1 16,0 0-16,0 1 0,0-1 15,0 0-15,0 1 0,0-22 0,0 0 16,21 0-16,0 0 0,-21 0 16,22-21-16,-1 0 0,0 22 0,0-22 15,0 0-15,22 0 0,-22 0 16,0-22-16,21 22 0,-21-21 0,1 0 15,-1 0-15,-21-21 16,21 20-16,-21 1 0,21-21 0,-21 21 16,0-22-16,0 22 0,0 0 15,0 0-15,0 0 0,-21 21 16,0 0 0,0 21-16,-1 0 0,1 0 15,21 22-15,0-22 0,-21 21 16,21-21-16,0 22 0,0-22 0,0 0 15,0 21-15,0-21 0,0 1 16,21-1-16,0 0 0,1 0 16,-1-21-16,0 0 0,21 0 15,-21 0-15,1 0 0,-1 0 16,0 0-16,0-21 0,0 0 16,0 21-16,1-21 0,-1-22 0,0 22 15,-21 0-15,21-21 0,0 20 16,0-20-16,-21 21 0,0 0 0,0 0 15,22-1-15,-22 1 0,-22 42 32,22 1-32,-21-1 15,21 21-15,0-21 0,-21 0 16,0 22-16,21-22 0,0 0 0,0 0 16,-21 22-16,21-22 0,-21 0 15,21 0-15,0 0 16,0-42 15,0 0-15,0 0-16,0 0 0,0-1 0,21 1 15,-21 0-15,21-21 0,-21 21 16,21-22-16,0 22 0,-21-21 0,21 21 16,1-1-16,-1-20 0,0 21 15,0 21-15,-21-21 0,21 21 0,0 0 16,1 0-16,-22 21 15,21-21-15,-21 21 0,21 0 16,-21 22-16,0-22 0,0 0 0,0 21 16,0-21-16,0 22 0,0-22 15,0 0-15,0 0 0,0 0 16,0 1-16,0-1 0,0 0 16,0-42 15,21 21-31,-21-21 0,21-1 0,-21 1 15,0 0-15,21 0 0,1 0 16,-1-22-16,-21 22 0,21-21 0,0 21 16,21-22-16,-20 22 15,-1 0-15,0 0 0,0 0 0,0 21 0,0 0 16,1 0-16,-1 0 16,-21 21-1,0 0-15,0 0 16,0 22-16,0-22 0,-21 0 0,21 0 15,-22 21-15,22-20 0,0-1 16,0 0-16,0 0 0,0 0 0,0 0 16,0 1-16,22-22 15,-1 21-15,0-21 16,0 0-16,0 0 0,0 0 16,1 0-16,-1-21 0,0 21 0,0-22 15,-21 1-15,21 0 0,0 0 16,-21 0-16,0 0 0,0-22 15,0 22-15,0 0 0,0 0 16,0 0-16,-21 21 16,0 0-16,0 21 15,0-21-15,0 21 0,-1 0 16,1 0-16,0 0 0,21 1 16,0-1-16,0 0 0,-21 0 0,21 0 15,0 0-15,0 1 0,0-1 16,0 0-16,21-21 15,0 0-15,0 0 16,1 0-16,-1 0 16,0-21-16,0 0 15,0-1-15,-21 1 0,21 0 0,1 0 16,-1 0-16,-21 0 0,0-1 16,0 1-16,21 0 0,-21 0 0,0 0 15,0 42 1,-21 0-1,21 0-15,0 0 16,0 1-16,-21-1 0,21 21 0,-22-21 16,22 0-16,0 1 15,0-1-15,0 0 16,22-21 0,-1 0-1,0 0-15,0 0 16,-21-21-16,21 0 0,0-1 0,-21 1 15,22 0-15,-1 0 0,-21-21 16,21 20-16,0-20 0,-21 0 0,21-1 16,0 1-16,-21 0 0,22-22 15,-22 22-15,21 0 0,-21-1 0,21 1 16,-21 0-16,0 20 0,0-20 16,0 21-16,0 42 31,0 21-31,-21-20 0,0-1 15,-1 21-15,22 0 0,-21 1 16,21-22-16,0 21 0,-21 1 0,21-1 16,0 0-16,0 1 0,-21-1 15,21 0-15,0 1 0,0-22 0,0 21 16,0-21-16,0 0 0,0 1 0,0-1 16,21 0-16,-21 0 0,21-21 15,0 0-15,1 0 16,-1 0-16,0 0 15,0 0-15,0-21 16,0 21-16,-21-21 0,22 0 16,-1-1-16,-21 1 0,21 0 0,-21 0 15,0-21-15,21 20 0</inkml:trace>
  <inkml:trace contextRef="#ctx0" brushRef="#br0" timeOffset="17880.39">26458 1397 0,'0'0'0,"-21"0"0,0 0 0,42 0 31,0 0-31,0 0 0,1 0 0,20 0 16,0 0-16,1 0 16,-1 0-16,0 0 0,-21 0 0,22 0 15,-1 0-15,-21 0 0,22 0 16,-22 0-16,0 0 0,0 0 15,-42 0 17,0 0-17,0 0-15,-1 0 0,1 0 0,-21 0 16,21 0-16</inkml:trace>
  <inkml:trace contextRef="#ctx0" brushRef="#br0" timeOffset="19044.82">6710 3133 0,'0'0'0,"0"-21"15,0-1-15,0 1 16,0 42 15,0 1-31,-21-1 0,21 21 16,0 0-16,-22 1 0,22-1 15,0 0-15,0 22 0,-21-22 0,21 1 16,-21-22-16,21 21 0,0-21 16,0 0-16,0 1 0,0-1 0,0 0 15,0-42 17,0 0-17,0-1-15,0-20 0,21 21 0</inkml:trace>
  <inkml:trace contextRef="#ctx0" brushRef="#br0" timeOffset="19400.61">6710 2815 0,'0'0'0,"-21"0"0,-1 0 0,1 0 16,0 0-16,21 21 0,-21-21 15,21 22-15,-21-22 0,21 21 0,21-21 32,0 0-32,0 0 15,0 0-15,1 0 0,-1 0 16,0-21-16,0 21 0,0-22 16,0 1-16,-21-21 15,0 21-15,-21 0 16,0 21-16,0 0 15,0-22-15,0 22 0,-1 0 16,1 0-16,21 22 16,0-1-16,0 0 0,0 0 15,21 0-15,1 22 16,20-22-16,-21 0 0,0 0 0,22 0 16,-22 0-16,21-21 0</inkml:trace>
  <inkml:trace contextRef="#ctx0" brushRef="#br0" timeOffset="19932.31">7408 3027 0,'0'0'0,"-21"0"31,21 21-15,0 0-16,0 0 0,0 1 0,0-1 15,0 0-15,0 0 0,0 0 16,0 22-16,0-22 0,0 0 16,0 0-16,0 21 0,0-20 15,0-1-15,0 0 0,0 0 0,-21 0 16,0 0-16,0-21 16,-1 0-16,1 0 15,0 0-15,21-21 16,0 0-16,0 0 15,0-21-15,0 20 0,0-20 0,0 21 16,0-21-16,21-1 0,0 22 16,1 0-16,-1-21 0,0 20 0,0 1 15,21 0-15,-20 21 16,20 0-16,-21 0 0,21 0 0,-20 0 16,-1 0-16,21 21 0,-21 0 15,0 1-15,1-1 0,-22 0 0,0 21 16,21-21-16,-21 22 0,0-22 15,0 21-15,0-21 0,0 22 0,0-22 16,0 0-16,0 0 0,-21 0 16,21 1-16,0-1 0,0 0 15,-22 0-15,22-42 63,0 0-63,22-22 0,20 22 0</inkml:trace>
  <inkml:trace contextRef="#ctx0" brushRef="#br0" timeOffset="20771.83">9440 2985 0,'0'0'0,"0"-22"16,0 1-16,0 0 16,0 0-16,0 0 0,0 0 15,0-1-15,21-20 0,-21 21 16,0 0-16,0-22 0,22 22 0,-22 0 15,21 0-15,-21 0 0,0 0 16,21 21 0,-21 21-1,0 21-15,0 0 0,0 1 0,0-1 16,0 0-16,0 1 0,-21 20 16,21 1-16,-21-22 0,-1 22 0,22-1 15,-21-21-15,0 22 0,21-22 0,-21 1 16,21-1-16,-21 0 0,21-21 15,-21 1-15,21-1 0,0 0 0,0 0 16,0-42 0,0 0-1,0 0-15,0-22 0,0 22 16,0-21-16,21-1 0,-21 1 0,0 0 16,21-1-16,-21 1 15,0 0-15,0 21 0,0-22 0,21 22 16,-21 0-16,21 0 0,-21 0 0,21 21 15,1 21 1,-1 0-16,-21 0 0,21 0 0,0 0 16,0 22-16,-21-22 0,21 21 15,1-21-15,-1 22 0,-21-22 0,21 0 16,0 0-16,0 0 0,0 1 16,1-22-16,-1 0 0,0 0 15,0 0-15,0 0 0,0-22 16,1 1-16,-22 0 0,21 0 0,0 0 15,0 0-15,0-1 0,-21-20 16,0 21-16,0 0 0,21-22 16,-21 22-16,0 0 0,0 0 0,0 0 15,0 0-15,0 42 32,0 0-32,0 0 15,0 0-15,0 0 0,0 1 0,0 20 16,0-21-16,0 0 0,0 0 15,0 1-15,0-1 0,0 0 0,0 0 16,0 0-16,0-42 47,0 0-47,22 0 16,-22 0-16,21-1 0</inkml:trace>
  <inkml:trace contextRef="#ctx0" brushRef="#br0" timeOffset="20943.9">10096 2858 0,'0'0'16,"0"-22"-16,0 1 0,0 0 0,-21 0 16,0 21-1,21 21 1,0 0 0,0 0-1,0 1-15,21-22 16,0 21-16,1-21 0,-1 21 15</inkml:trace>
  <inkml:trace contextRef="#ctx0" brushRef="#br0" timeOffset="22272.15">10541 2942 0,'-21'21'31,"0"1"-16,-1-1-15,22 0 16,0 0-16,0 0 0,0 0 16,-21 1-16,21 20 0,0-21 0,0 21 15,-21-20-15,21 20 0,0-21 0,0 0 16,0 22-16,0-22 0,0 0 16,0 0-16,0 0 0,0 0 15,0-42 16,0 0-15,0 0-16,0-21 0,21 20 0,-21-20 16,21 0-16,1 21 0,-1-22 15,-21 1-15,21 0 0,0-1 16,0 1-16,0 0 0,1 20 0,-1-20 16,0 21-16,21 0 0,-21 21 15,1 0-15,-1 0 0,0 0 16,0 21-16,-21 0 0,0 0 15,21 0-15,-21 1 0,0 20 0,0 0 16,0 1-16,0-1 0,0 0 0,0-21 16,0 22-16,0-1 0,0 0 15,0-20-15,0 20 0,0-21 0,21 0 16,-21 0-16,22 1 0,-1-22 16,0 0-16,0 0 0,0 0 0,0 0 15,1 0-15,-1-22 0,0 1 16,0 21-16,0-21 0,0-21 15,1 21-15,-1-1 0,0-20 0,0 21 16,-21-21-16,21-1 0,0 1 16,-21 0-16,22-1 0,-22 1 0,21-22 15,-21 22-15,21 0 0,-21 21 16,0-22-16,0 22 0,0 0 0,0 63 31,0-21-15,-21 1-16,21 20 0,-21-21 0,-1 21 15,22 1-15,-21-1 0,0-21 16,21 22-16,0-1 0,-21-21 16,21 21-16,-21-20 0,21-1 15,-21 21-15,21-21 0,0 0 16,0-42 15,0 0-31,0 0 16,0 0-16,21 0 0,0-1 15,0 1-15,0-21 0,0 21 0,1 0 16,-1-1-16,0-20 0,0 21 16,21 0-16,-20 21 0,-1-21 15,0 21-15,0 0 0,0 0 0,-21 21 32,0 0-17,0 0-15,-21 0 16,0-21-16,0 21 0,0-21 15,-1 22-15,1-22 0,0 0 0,0 0 16,0 0 0,21 21 31,0 0-32,0 0-15,0 0 16,0 0-16,0 1 0,0-1 0,0 0 15,0 0-15,0 0 0,0 0 16,21 1-16,0-1 0,0 0 0,0 0 16,1-21-16,20 21 0,-21-21 0,21 0 15,-20 0-15,20 0 0,-21 0 16,21 0-16,1 0 0,-1-21 0,-21 21 16,22-21-16,-1 0 0,-21 0 15,21-1-15,1 1 0,-22 0 16,0-21-16,21 21 0,-20-1 0,-1-20 15,-21 21-15,0-21 0,21 20 16,-21 1-16,0 0 0,0 0 0,0 0 16,-21 21-1,0 0-15,-1 0 0,1 0 0,0 21 16,0 0-16,0 0 16,0 22-16,-1-22 0,22 0 0,0 21 15,-21-21-15,21 1 0,0 20 0,0-21 16,0 0-16,0 0 0,0 1 15,0-1-15,21 0 0,1 0 0,-1-21 16,0 21-16,0-21 0,21 0 16,1 0-16,-1 0 0,0 0 15,22 0-15,-22 0 0,1 0 0,20 0 16,-21 0-16,1-21 0,-1 21 0,0-21 16,1 0-16</inkml:trace>
  <inkml:trace contextRef="#ctx0" brushRef="#br0" timeOffset="22770.04">12742 3239 0,'0'0'0,"0"-43"0,21 22 0,-21-21 15,22 21-15,-22-22 0,0 22 0,0 0 16,0 0-16,0 0 0,0-1 16,-22 22-16,1 0 0,0 0 15,0 0-15,0 0 16,0 22-16,-1-1 0,1 0 16,0 0-16,0 21 0,0-20 15,0 20-15,-1-21 0,1 21 16,0 1-16,21-22 0,-21 21 0,21-21 15,0 1-15,0 20 0,0-21 16,0 0-16,0 0 0,21-21 16,0 0-16,0 0 0,1 0 15,-1 0-15,0 0 0,0-21 16,0 21-16,0-21 0,1 0 0,-1-21 16,0 20-16,0-20 0,0 21 15,0-21-15,1-1 0,-1 1 0,0 0 16,0-1-16,-21 1 0,21-22 15,-21 22-15,21-21 0,1 20 16,-22 1-16,0 0 0,0-1 0,0 22 16,21 0-16,-21 0 0,0 42 15,-21 21 1,-1-21-16,22 22 0,-21-1 16,0 22-16,0-22 0,21 0 0,-21 22 15,0-22-15,21 22 0,0-22 0,0 21 16,0-20-16,0-1 0,0 0 15,0-20-15,0 20 0,0-21 0,0 0 16,0 0-16,0 1 0,21-22 16,0 0-16,0 0 15,0 0-15,0 0 0,1 0 0,20-22 16,-21 22-16,0-21 0,22 0 16,-1 0-16</inkml:trace>
  <inkml:trace contextRef="#ctx0" brushRef="#br0" timeOffset="25196.31">13822 3006 0,'0'-21'16,"0"-1"-1,0 1-15,0 0 16,0 0-16,0-21 16,21 42-16,-21-22 15,21-20-15,-21 21 0,0 0 0,0 0 16,21-1-16,-21 1 16,0 64 15,0-22-31,0 21 0,0 0 15,-21 1-15,21-1 0,0 0 0,-21 22 16,0-1-16,21-20 0,-21 20 16,21-20-16,0 20 0,-22-21 0,22 1 15,0-1-15,-21 0 0,21-20 16,0-1-16,0 0 0,0 0 0,-21 0 16,0-21-16,0 0 15,0-21 1,-1 21-16,22-21 0,-21-21 15,21 20-15,0 1 0,0-21 16,0 0-16,0 20 0,0-20 0,0 0 16,0-1-16,0 22 0,0-21 15,0 21-15,0 0 0,0-1 0,0 1 16,0 42 0,0 1-1,0-1-15,0 0 0,0 21 0,21-21 16,1 22-16,-22-22 0,21 21 15,0-21-15,0 1 0,0-1 0,0 0 16,1 0-16,-1 0 0,0-21 16,21 0-16,-21 0 0,1 0 0,20 0 15,0 0-15,-21 0 0,22 0 0,-22-21 16,21 0-16,-21 0 16,22 0-16,-22-1 0,0 1 0,0 0 15,0-21-15,-21 21 0,0-22 16,22 1-16,-22 21 0,0-22 0,0 22 15,0 0-15,0 0 0,0 0 16,-22 21 0,22 21-16,-21 0 15,0 0-15,21 0 0,-21 22 16,21-22-16,0 21 0,0-21 0,0 22 16,0-22-16,0 21 0,0-21 15,21 1-15,0-1 0,0 0 0,22 0 16,-22 0-16,0-21 0,21 0 15,-20 0-15,20 0 0,-21 0 16,21 0-16,1 0 0,-22 0 0,21-21 16,-21 21-16,22-21 0,-22 0 15,0 0-15,21-1 0,-20 1 0,-1-21 16,-21 21-16,21 0 0,-21-22 16,21 22-16,-21 0 0,0 0 0,0 0 15,0-1-15,-21 22 16,0 0-1,0 22-15,21-1 0,0 0 16,0 21-16,0-21 0,0 22 16,0-22-16,0 0 0,0 21 0,0-20 15,0 20-15,0-21 0,0 0 0,0 0 16,0 1-16,0-1 0,0 0 16,0-42 30,-22 0-46,22-1 16,-21 1-16,0 21 0,21-21 0,-21 0 16,21 42 15,0 0-15,0 0-1,21 1-15,0-1 0,0-21 16,1 0-16,-1 0 0,0 21 0,0-21 15,0 0-15,0 0 0,22 0 16,-22 0-16,0 0 0,21 0 0,-20-21 16,-1 21-16,21-21 0,-21-1 15,0 1-15,1 0 0,20-21 0,-21 21 16,0-22-16,0 1 0,1 0 16,-1-1-16,0 1 0,0-22 0,0 22 15,0 0-15,1-1 0,-22 1 0,21 0 16,-21-1-16,21 1 15,-21 21-15,0 0 0,0 0 0,0-1 16,0 44 0,-21-1-16,0 0 15,-1 0-15,1 21 0,0-20 16,0 20-16,0 0 0,0 1 0,-1-1 16,1 0-16,0 22 0,0-22 0,0 0 15,0 1-15,21-1 0,0 0 16,0 1-16,0-22 0,0 0 0,0 21 15,0-20-15,21-1 16,0-21-16,0 21 0,0-21 0,0 0 16,22 0-16,-22 0 0,0 0 15,0 0-15,0 0 0,22 0 16,-22-21-16,0 21 0,0-21 0,22-1 16,-22 1-16,0 21 0,0-21 15,0 0-15,0 0 0,1 0 0,-22-1 16,0 1-16,21-21 0,-21 21 15,0 0-15,0-1 0</inkml:trace>
  <inkml:trace contextRef="#ctx0" brushRef="#br0" timeOffset="25403.97">15367 3069 0,'-21'0'0,"42"0"31,0 0-31,0 0 0,0-21 0,22 21 15,-22 0-15,21-21 0,-21 21 16,22 0-16,-22 0 0,0-21 0,21 21 16,-20-21-16,-1 21 0,0 0 15,-21-22-15,21 22 0,-21-21 16,0 0-16,0 0 16,-21 0-1</inkml:trace>
  <inkml:trace contextRef="#ctx0" brushRef="#br0" timeOffset="25741.11">14520 2625 0,'0'0'0,"-21"0"0,-64 0 15,64 21-15,0 0 0,0-21 16,0 21-16,0 0 15,21 1-15,0-1 16,21 0-16,0-21 0,0 0 16,21 0-16,-20 0 0,20 0 15,-21 0-15,21 0 0,-20 0 0,-1 0 16,0 0-16,0-21 0,-21 0 16,0-1-16,0 1 15,-21 21 1,0 0-16,0 0 15,-1 21-15,22 1 16,0-1 0,0 0-16,-21-21 15,21 21-15,-21-21 0</inkml:trace>
  <inkml:trace contextRef="#ctx0" brushRef="#br0" timeOffset="27164.57">1439 5376 0,'0'22'15,"-21"-22"48,21-22-32,0 1-31,0 0 16,0 0-16,0 0 15,0 0-15,21-1 0,-21 1 16,21 0-16,1 0 0,-1 0 15,0 21-15,0-21 0,0-1 16,0 22-16,22 0 0,-22 0 0,0 0 16,0 0-16,0 0 0,1 22 15,-1-1-15,0 0 0,0 0 16,-21 0-16,0 22 0,0-22 16,0 21-16,0 0 0,0 1 15,-21-1-15,21 0 0,-42 1 0,20-1 16,1 22-16,-21-22 0,0 0 15,20 22-15,-20-22 0,0 0 0,-1 1 16,1-1-16,21-21 0,-21 0 16,20 22-16,-20-22 0,21-21 15,0 21-15,0-21 0,-1 0 0,1 0 16,0 0-16,0 0 16,0 0-16,21-21 0,0 0 0,-21-22 15,21 22-15,0 0 16,-22-21-16,22-1 0,0 1 15,0 0-15,0-1 0,0 22 0,22-21 16,-1 21-16,-21 0 0,21-1 16,0 1-16,0 21 15,0 0-15,1 0 0,-1 21 0,0 1 16,0-1-16,0 0 0,0 0 16,1 0-16,-1 22 0,0-22 15,-21 21-15,21-21 0,0 0 0,-21 22 16,0-22-16,0 0 0,21 0 15,-21 0-15,0 1 0,22-1 0,-22 0 16,0 0 0,0 0-16,21-21 31,-21-21-31,21 0 16,0 21-16,-21-21 0,21 0 15,-21-1-15,21 1 0</inkml:trace>
  <inkml:trace contextRef="#ctx0" brushRef="#br0" timeOffset="29120.76">2180 5736 0,'21'0'16,"-21"-21"-16,21 21 15,-21-21 173,0 0-126,0 0 204,0-1-235,-21 22-15,0 0 31,21 22-32,0-1-15,-21 0 16,21 0-1,0 0-15,-21-21 0,21 21 16,0 1-16,0-1 16,21-21 31,0-21-32,-21-1 1,0 1-16,0 0 15,0 0 1,0 0 0,-21 21 15,21 21-15,-21 0-16,0 0 15,21 0-15,0 1 16,0-1-16,0 0 15,21-21 17,0 0-32,0 0 15,0 0-15,0-21 16,1 0-16,-22-1 16,0 1-16,0 0 15,0 0-15,0 0 16,0 0-16,-22 21 15,1 0 1,0 0 0,21 21-16,0 0 0,0 0 15,-21 0-15,21 0 16,0 1-16,0-1 0,0 0 16,21-21 15,0 0-16,0-21-15,1 0 16,-22-1-16,0 1 16,0 0-16,0 0 15,0 0 1,0 42 31,-22-21-32,22 21-15,0 0 16</inkml:trace>
  <inkml:trace contextRef="#ctx0" brushRef="#br0" timeOffset="30180.41">3768 5609 0,'21'-21'0,"-21"0"0,0 0 16,0 0-16,21-1 0,-21 1 15,0 0-15,0 0 16,0 0-16,0 42 47,0 0-47,0 0 0,0 22 15,0-1-15,0 0 0,0 1 0,0 20 16,0-21-16,0 22 0,-21-22 16,0 1-16,-1 20 0,22-21 0,-21 1 15,0-1-15,0-21 16,21 22-16,-21-22 0,21 0 0,-21 0 16,42-42 15,0 0-16,0 0-15,0-1 0,0 1 0,-21-21 16,22 21-16,-1-22 0,0 1 16,0 21-16,-21-21 0,21 20 0,0-20 15,-21 21-15,0 0 0,22 0 16,-22-1-16,21 22 0,0 0 16,-21 22-16,0-1 0,0 0 15,0 0-15,21 21 0,-21-20 16,0 20-16,0-21 0,21 21 0,0 1 15,-21-22-15,22 0 0,-1 21 16,0-20-16,0-1 0,0 0 0,0-21 16,1 21-16,-1-21 0,21 0 15,-21 0-15,22 0 0,-22 0 0,21 0 16,-21-21-16,22 21 0,-22-21 16,21 0-16,-21-1 0,-21 1 0,21-21 15,-21 21-15,0-22 0,0 1 16,0 0-16,0-1 0,0 1 0,-21 0 15,0-22-15,0 22 0,0 0 16,0 20-16,-1-20 0,1 21 16,0 0-16,0 21 15,0 0-15,0 0 16,21 21-16,0 0 16,0 21-16,0-20 0,0-1 0,0 0 15,21 0-15,0 0 0,21 0 16,-21 1-16,22-22 0</inkml:trace>
  <inkml:trace contextRef="#ctx0" brushRef="#br0" timeOffset="30688.99">5143 5525 0,'0'0'0,"0"-22"0,0 1 15,0 0-15,-21 21 16,0 0-1,21 21-15,-21 0 0,21 22 16,0-22-16,0 21 0,-21 1 16,21-1-16,-21 0 0,21 1 0,-22-1 15,22 0-15,-21 1 0,21-1 0,-21 0 16,0-21-16,21 22 0,0-22 16,-21 0-16,0 0 0,21 0 0,0 1 15,-22-22 1,22-22 15,0 1-31,0 0 0,0-21 0,22 21 16,-22-22-16,21 1 0,0 0 0,0-22 15,0 22-15,0-22 0,1 1 16,-1 20-16,0-20 0,21 42 0,-21-22 16,1 22-16,-1 0 0,21 0 15,-21 21-15,0 0 0,1 0 0,20 21 16,-21 0-16,0 0 0,0 22 15,1-22-15,-22 21 0,0 22 16,0-22-16,21 0 0,-21 1 16,0 20-16,0-20 0,0-1 0,0 0 15,0-21-15,-21 22 0,-1-1 16,22-21-16,0 0 0,-21 1 0,0-1 16,21 0-16,0 0 0,-21-21 31,21-21-31,-21 21 0,0-21 15</inkml:trace>
  <inkml:trace contextRef="#ctx0" brushRef="#br0" timeOffset="30863.74">5016 5948 0,'-21'-21'16,"42"21"15,22-21-31,-22 21 0,21 0 15,-21 0-15,22 0 0,-1-22 16,22 22-16,-22 0 0,0-21 0,22 0 16,-22 21-16,0-21 0,22 0 15,-22 21-15</inkml:trace>
  <inkml:trace contextRef="#ctx0" brushRef="#br0" timeOffset="31119.9">5990 5482 0,'0'0'0,"0"-21"0,-21 21 31,21 21-15,-21-21-16,21 43 0,0-22 15,0 21-15,0 0 0,0-20 0,0 20 16,0 0-16,0 22 0,0-22 16,0 0-16,0 1 0,0-22 0,0 21 15,0 1-15,-21-22 0,21 21 0,0-21 16,-22 22-16,22-22 0,0 0 15,0 0-15,22-21 32,-1-21-17,-21 0-15,0 0 0</inkml:trace>
  <inkml:trace contextRef="#ctx0" brushRef="#br0" timeOffset="31395.74">5969 5567 0,'0'0'15,"0"-42"-15,0-22 16,0 43-16,0 0 0,21 0 0,0 21 16,0 0-16,1-22 0,20 22 0,-21 0 15,21 0-15,-20 0 16,20 0-16,-21 22 0,21-22 0,-20 21 16,-1 0-16,0 0 0,-21 0 15,0 22-15,0-22 0,0 0 0,0 21 16,0-21-16,-21 22 0,0-22 15,-1 0-15,-20 0 0,21 22 0,0-22 16,0 0-16,-1-21 0,1 21 0,0 0 16,0-21-16,0 21 0,21-42 31,21 0-15,0 21-16</inkml:trace>
  <inkml:trace contextRef="#ctx0" brushRef="#br0" timeOffset="32432.54">7514 5546 0,'0'0'0,"-21"0"15,42 0 17,0 0-32,0-21 0,22-1 15,-22 22-15,21-21 0,1 0 0,-22 0 16,21 21-16,0-21 0,1 0 16,-22-22-16,0 22 0,0 0 0,0 0 15,-21-22-15,0 22 0,0-21 16,0 21-16,0 0 0,0-1 0,0 1 15,-21 21-15,0 0 0,0 0 16,0 0-16,0 21 0,21 1 16,-22-1-16,1 21 0,21 0 0,-21 1 15,21-1-15,0 0 0,0 1 16,0 20-16,0-20 0,0 20 16,0 1-16,0-22 0,21 21 15,-21-20-15,21-1 0,1 0 0,-22 1 16,0-1-16,0 0 0,0-20 0,21-1 15,-21 0-15,0 0 0,0 0 16,-21-21 0,-1 0-1,1 0-15,0-21 0,0 0 0,0 0 16,0 0-16,21-1 0,-22 1 0,1 0 16,21 0-16,-21 0 15,21 0-15,-21 21 16,21 21-1,0 0 1,0 0-16,0 0 0,0 0 16,21 1-16,0-1 0,0 0 15,1 0-15,-1 0 0,0-21 0,0 21 16,21-21-16,1 0 0,-22 0 16,21 0-16,1 0 0,-1 0 0,0 0 15,1 0-15,-22-21 0,21 0 0,-21 0 16,22 21-16,-22-21 15,0-22-15,0 22 0,0 0 0,0-21 0,1 21 16,-1-22-16,-21 1 16,0 0-16,0 20 0,0 1 0,0-21 15,21 21-15,-21 0 0,0 42 32,-21 0-32,21 0 15,0 21-15,-21-20 0,-1 20 16,22-21-16,-21 21 0,21-20 0,0 20 15,0-21-15,0 0 0,0 22 16,0-22-16,0 0 0,0 0 0,21-21 16,-21 21-16,22-21 0,-1 0 15,0 0-15,0 0 0,21 0 16,-20 0-16,-1 0 0,0-21 0,21 21 16,-21-21-16,22 0 0,-22 0 0,0-1 15,0-20-15,22 21 0,-22-21 16,-21-1-16,21 22 0,-21-42 0,21 20 15,-21 1-15,0 0 0,0 20 16,0-20-16,-21 21 0,0 0 0,0 0 16,-1 21-16,1 0 0,0 0 15,0 0-15,0 0 0,-22 0 0,22 21 16,-21 0-16,21 0 0,0 0 0,-1 0 16,1 1-16,0-1 15,0 0-15,21 0 0,0 0 0,0 0 16,0 1-16</inkml:trace>
  <inkml:trace contextRef="#ctx0" brushRef="#br0" timeOffset="32989.21">10647 5292 0,'0'0'0,"21"-21"0,-21-43 15,21 64 1,-21-21-16,0 42 16,0 0-1,0 22-15,-21-1 0,0 0 0,21 22 16,-21-22-16,21 22 0,0 20 16,0-20-16,-22-1 0,22 1 0,-21-22 15,21 22-15,0-22 0,0 0 0,0 1 16,0-22-16,0 0 15,0 21-15,0-21 0,0 1 16,21-44 15,-21 1-31</inkml:trace>
  <inkml:trace contextRef="#ctx0" brushRef="#br0" timeOffset="35320.32">10477 5567 0,'0'0'0,"0"-21"16,0-64-16,0 43 16,0 21-16,0-1 0,0 1 15,22 0-15,-1-21 0,0 21 0,0-1 16,0 1-16,22 0 0,-22 0 16,21 0-16,0 0 0,22 21 0,-22 0 15,1 0-15,-1 0 0,21 21 16,-41 0-16,20 21 0,-21-21 0,0 22 15,-21-1-15,0 0 0,0 1 16,-21 20-16,-21-20 0,21-1 0,-22 0 16,1 1-16,-22-1 0,22 0 15,0-21-15,21 1 0,-22-1 16,22 0-16,0-21 0,0 0 0,0 0 16,21-21-1,0 0-15,0-1 16,0 1-16,0 0 0,0 0 15,21 0-15,-21 0 0,21 21 0,0 0 32,0 21-32,-21 0 0,0 21 15,0-21-15,21 1 0,-21 20 16,22-21-16,-1 21 0,-21-20 0,21 20 16,0-21-16,-21 21 0,21-20 15,0-1-15,22 0 0,-22 0 16,0 0-16,21-21 0,-20 21 0,20-21 15,0 0-15,1 0 0,-1 0 16,0 0-16,1 0 0,-1-21 0,0 0 16,-21 21-16,22-21 0,-1 0 0,-21 0 15,22-1-15,-22-20 0,-21 21 16,21-21-16,-21 20 0,0-20 0,0 0 16,0-1-16,0 1 0,0 21 15,0-21-15,-21 20 0,21 1 0,-21 21 16,-1 0-16,1 0 15,0 0-15,0 0 0,0 21 16,0 1-16,21 20 0,-22-21 16,22 21-16,-21-20 0,21 20 0,0 0 15,0-21-15,0 22 0,0-22 0,0 0 16,0 21-16,21-20 0,1-1 16,-1 0-16,0-21 0,0 21 0,21-21 15,-20 0-15,20 0 0,-21 0 16,21 0-16,-20 0 0,20 0 0,0-21 15,-21 0-15,22 21 0,-1-21 16,-21-1-16,22 1 0,-22-21 0,0 21 16,0 0-16,0-22 0,-21 22 0,0-21 15,21 21-15,-21-22 16,0 22-16,0 0 0,0 0 0,0 42 31,0 0-31,0 0 16,0 22-16,-21-22 0,21 21 15,0-21-15,0 22 0,0-1 0,0-21 16,0 0-16,0 22 0,0-22 0,0 0 16,21 0-16,1 0 0,-1-21 15,0 21-15,0-21 0,0 0 0,0 0 16,1 0-16,20 0 0,-21 0 16,0 0-16,22-21 0,-22 0 0,0 21 15,0-21-15,0-21 0,0 20 16,1 1-16,-1 0 0,0-21 15,0 21-15,-21-22 0,0 1 0,0 0 16,0 20-16,21-20 0,-21 21 16,0 0-16,0 0 0,0-1 0,0 44 31,0-1-31,0 0 0,0 0 16,0 0-16,0 22 0,0-22 0,-21 0 15,21 21-15,0-21 0,0 22 16,0-22-16,0 0 0,0 0 0,0 0 15,0 1-15,21-1 0,0 0 16,1-21-16,-1 0 0,0 21 16,0-21-16,0 0 0,0 0 0,1 0 15,-1 0-15,0-21 0,0 21 16,21-21-16,-20 0 0,-1-1 0,0 1 16,21 0-16,-21 0 0,1 0 0,-22 0 15,21-22-15,0 22 0,-21-21 16,0 21-16,0-22 0,0 22 0,0-21 15,0 21-15,0-1 0,-21 44 32,0-1-17,21 0-15,-22 0 0,1 21 0,21-20 16,-21 20-16,21 0 0,0-21 16,0 22-16,0-22 0,0 21 15,0-21-15,0 1 0,0-1 0,21 0 16,0 0-16,1 0 0,-1-21 15,0 21-15,0-21 0,0 0 0,22 0 16,-22 0-16,0 0 0,21 0 0,-21 0 16,22-21-16,-22 21 0,21-21 15,1 0-15,-22 0 0,0 0 0,21-1 16,-21-20-16,1 21 0,-1 0 16,0-22-16,0 1 0,-21 21 0,0-21 15,0 20-15,0 1 0,0 0 16,0 0-16,0 0 0,-21 21 15,0 0-15,0 0 16,42 0 0,0 0-1,0 0-15,21 0 16,-20 0-16,-1 21 0,0-21 0,0 0 16,0 0-16,0 21 0,1-21 15,-1 21-15,0 0 0,-21 1 16,21-1-16,-21 0 0,0 0 15,0 0-15,0 0 0,0 1 16,0-1-16,-21 0 0,21 0 16,0 0-16,0 0 0,-21 1 15,0-1-15,21 0 0,0 0 16,0 0 0,21-21-16,0 0 0,0 0 15,0 0-15,0 0 0,1 0 0,20-21 16,-21 21-16,21-21 0,-20 0 15,20 0-15,0-1 0,1 1 0,-22 0 16,21-21-16,0 21 0,-20-22 16,20 1-16,-21 21 0,0-22 0,0 1 15,1 0-15,-22 21 0,21-1 16,-21-20-16,0 21 16,0 0-16,-21 21 0,-1 0 15,1 0-15,0 21 0,0 0 16,0 0-16,21 0 0,0 22 0,0-22 15,0 0-15,0 21 0,0-20 16,0-1-16,21 0 0,0 0 0,0 0 16,0 0-16,1 1 0,-1-1 0,0-21 15,0 21-15,0-21 0,-21 21 16,21-21-16,-42 0 31,0 0-15,0 0-16,0 0 0,0 0 0,-1 0 15,1 0-15,0 0 0,0 0 16,0 0-16,0 0 0,-1 0 16,22 21-1,22-21 1,-1 21-16,0-21 0,0 0 0,0 22 16,22-22-16,-22 0 0,0 0 15,0 21-15,21-21 0,1 0 0,-22 0 16,21 0-16,1 0 0,-22 0 15,21 0-15,0-21 0,-20 21 16,20-22-16,-21 1 0,0 21 0,22-21 16,-22 0-16,0 0 0,0 0 15,0-22-15,-21 22 0,21-21 0,-21 21 16,22-22-16,-22 22 0,0-21 16,0 21-16,0-1 0,0 1 0,-43 21 15,22 0-15,0 0 16,0 0-16,0 0 0,-1 21 0,-20 22 15,21-22-15,21 21 0,-21-21 0,21 22 16,-21-22-16,21 21 0,0 1 16,0-22-16,0 21 0,0-21 15,0 0-15,21 1 0,0-1 0,0 0 16,0-21-16,0 0 16,1 0-16,-1 0 0,0 0 0,0 0 15,0 0-15,0 0 0,1-21 16,-1 21-16,0-21 0,-21-1 0,21 1 15,0 0-15,0 0 0</inkml:trace>
  <inkml:trace contextRef="#ctx0" brushRef="#br0" timeOffset="35808.74">15811 5017 0,'0'0'0,"-21"0"0,0 0 15,-21 0 1,63 0-1,21 0-15,1 0 0,-1-22 16,21 22-16,1 0 0,21-21 0,-22 21 16,22 0-16,-1-21 0,1 21 15,0 0-15,-1-21 0,-20 21 16,-22 0-16,22 0 0,-43 0 16,0 0-16,0 0 0,-42 0 15,0 0-15,0 0 16,-22 0-16,1 0 0,-21 0 0</inkml:trace>
  <inkml:trace contextRef="#ctx0" brushRef="#br0" timeOffset="36091.61">16150 4953 0,'0'21'31,"0"0"-31,0 1 16,0-1-16,0 21 0,0 0 0,0-20 15,0 20-15,0 0 0,0 1 16,0 20-16,0-21 0,0 1 0,-21 20 16,0-20-16,21-1 0,-21 0 15,21 22-15,0-22 0,-22-21 0,22 22 16,0-1-16,-21-21 0,21 0 16,0 0-16,0 1 0,0-1 0,0 0 15,21-21-15,1 0 16,-1 0-16,0-21 15,0 21-15,0-21 0,0-1 16,1-20-16,-1 21 0</inkml:trace>
  <inkml:trace contextRef="#ctx0" brushRef="#br0" timeOffset="36475.94">16489 5482 0,'0'0'0,"0"-21"0,0 0 0,0 0 15,0 0-15,0-1 0,0 1 16,21 21-1,0 0-15,0 0 16,0 0-16,1 0 0,-1 21 16,21-21-16,-21 22 0,0-1 0,1 0 15,-1 21-15,0-21 0,0 1 16,0 20-16,-21 0 0,21-21 16,-21 22-16,0-1 0,0-21 0,0 22 15,0-22-15,0 0 0,0 21 16,-21-21-16,0 1 0,0-22 15,0 0 1,21-22-16,0 1 0,0 0 16,0 0-16,0 0 0,0 0 15,0-22-15,21 22 0,-21-21 0,21-1 16,0 1-16,0 21 0,1-21 16,-22-1-16,21 22 0,0-21 15,0 21-15,-21-1 0,21 1 0,0 21 16,1 0-16,-22-21 0,21 21 15,0 0-15,0 0 0,0 0 16,-21 21-16,21 0 0,1 1 16,-22-1-16</inkml:trace>
  <inkml:trace contextRef="#ctx0" brushRef="#br0" timeOffset="37070.89">17124 5673 0,'0'21'0,"0"0"16,21-21-1,0 0-15,0 0 0,0-21 16,1 21-16,20-21 0,-21 0 16,21 21-16,-20-22 0,20 1 0,0-21 15,1 21-15,-22 0 0,21-1 16,-21 1-16,0 0 0,1 0 0,-1 0 16,-21 0-16,0-1 0,-21 1 15,-1 21-15,1 0 16,0 0-16,-21 0 0,21 21 0,-1 1 15,-20-1-15,21 0 0,-21 21 16,20-21-16,1 1 0,-21 20 0,42 0 16,-21-21-16,21 22 0,0-22 15,0 21-15,0-21 0,21 1 16,-21 20-16,42-21 0,-21 0 0,22-21 16,-1 21-16,0-21 0,1 0 15,20 0-15,-20 0 0,20 0 0,-21 0 16,1 0-16,-1 0 0,0-21 15,1 0-15,-1 21 0,0-21 0,-20 0 16,20-22-16,-21 22 0,0 0 16,0-21-16,-21 21 0,22-22 0,-22 22 15,0-21-15,0 21 0,0-1 16,0 1-16,0 0 0,-22 21 16,1 0-16,0 0 0,0 21 15,0-21 1,0 43-16,-1-22 0,1 0 0,21 0 15,0 21-15,-21-20 0,21 41 16,0-21-16,0-20 0,0-1 16,0 0-16,0 0 0,0 0 0,21 0 15,0-21-15,1 0 0,-1 22 16,0-22-16,0 0 0,0 0 0,22 0 16,-22 0-16,0 0 15,0-22-15,0 1 0,22 0 0,-22 21 16,0-21-16,21 0 0,-21 0 0,1-1 15,20 1-15</inkml:trace>
  <inkml:trace contextRef="#ctx0" brushRef="#br0" timeOffset="38292.33">19008 5461 0,'0'-21'0,"21"21"0,0-21 15,0 0-15,0-1 0,0 22 16,1-21-16,-1 0 0,0 0 16,21 0-16,-21 0 0,1-1 0,-1 1 15,0-21-15,-21 21 0,0 0 16,0-1-16,-21 22 16,-22 0-16,22 0 0,-21 0 15,21 0-15,-22 0 0,1 22 0,0-1 16,21 0-16,-22 0 0,22 0 15,0 0-15,0 1 0,21-1 0,0 0 16,0 0-16,0 0 0,0 0 16,0 1-16,21-1 0,0 0 0,0 0 15,0 0-15,1 0 0,-1 1 16,0 20-16,0-21 0,0 0 0,-21 0 16,21 1-16,-21-1 0,22 0 0,-22 0 15,0 0-15,0 0 0,0 1 16,0-1-16,0 0 0,-22 0 15,1-21-15,0 0 16,0 0-16,0 0 0,0 0 0,-1 0 16,1 0-16,0 0 0,0-21 0,0 21 15,0-21-15,-1 0 0,22-1 16,0 1-16,-21 0 0,21 0 16,0 0-16,-21 0 0,21-1 15,0 1-15,0 0 0,21 21 31,-21 21-15,21 0-16,-21 1 16,0-1-16,22 0 0,-22 0 0,21 0 15,-21 0-15,21 1 0,0-1 0,-21 0 16,21 0-16,0 0 0,1 0 16,-1-21-16,21 22 0,-21-22 0,22 0 15,-1 0-15,0 0 0,-21 0 16,22 0-16,-1 0 0,0 0 0,1 0 15,-1 0-15,0-22 0,1 1 16,-22 0-16,21 0 0,1 0 16,-22-22-16,21 22 0,-21-21 0,0 21 15,-21-22-15,0 1 0,22 21 16,-22 0-16,0-22 0,0 22 16,-22 0-16,1 21 15,0 0-15,0 0 0,0 0 0,0 0 16,-1 21-16,1 0 0,0 1 15,0 20-15,21-21 0,0 21 16,-21-20-16,21-1 0,0 21 16,0-21-16,0 22 0,0-22 0,0 0 15,0 0-15,0 0 0,21 0 0,0-21 16,0 22-16,22-22 0,-22 0 16,21 0-16,0 0 0,1 0 0,-22 0 15,21 0-15,1 0 0,-22 0 16,21-22-16,-21 1 0,22 0 15,-22 0-15,0 0 0,21-22 0,-21 22 16,22-21-16,-22-22 0,0 22 16,0 0-16,0-22 0,1 1 0,-1-1 15,-21 1-15,0-1 0,21 1 16,-21-22-16,21 43 0,-21-22 0,0 22 16,0 0-16,0-1 0,0 22 15,0 0-15,0 42 31,0 0-31,0 0 0,-42 64 16,42-43-16,-21 1 0,-1-1 16,1 0-16,21 22 0,-21-22 15,0 1-15,0 20 0,21-21 0,0 22 16,-21-22-16,21 22 0,0-22 16,0 0-16,0 1 0,0-1 0,0 64 15,0-85-15,21 0 16,-21 0-16,21-21 0,0 0 15,0 22-15,22-22 0,-22 0 0,0 0 16,64-22 0,-43 1-16,-21 21 0,21-21 0,-20 0 15,41 0-15,-42 0 16,22-22-16,-43 22 16,21 0-16,0 0 0,-21-22 0,21 22 15,-21 0-15,0 0 0</inkml:trace>
  <inkml:trace contextRef="#ctx0" brushRef="#br0" timeOffset="38620.23">20172 5207 0,'0'0'0,"-64"0"16,85 0-1,1 0 1,20 0-16,-21 0 0,21 0 16,1 0-16,20 0 0,-20-21 0,20 21 15,1 0-15,-22 0 0,21 0 16,-20 0-16,-1-21 0,22 21 16,-43 0-16,0 0 0,0 0 15,0 0-15,-42 0 47,0 0-47,0 0 16,0 21-16,-1-21 0,1 0 15,21 21-15,-21-21 0</inkml:trace>
  <inkml:trace contextRef="#ctx0" brushRef="#br0" timeOffset="42503.91">1037 8149 0,'0'0'0,"-21"0"15,21-21-15,0 0 16,0 0-16,0 0 16,0-1-1,0 1-15,0 0 0,0 0 16,0 0-16,21 0 0,0-1 16,0 1-16,1 0 0,-1 0 15,0 21-15,0-21 0,0 0 0,0 21 16,22 0-16,-22 0 0,0 0 15,0 0-15,0 0 0,1 21 16,-1 0-16,-21 0 0,0 21 16,0 1-16,0-1 0,0 0 0,0 1 15,-21-1-15,-1 0 0,-20 1 16,21-1-16,0 0 0,-22-20 16,22-1-16,0 21 0,0-42 0,0 21 15,21 0-15,-21-21 16,21-21-1,0 0-15,0 0 0,0 0 16,0 0-16,0-1 0,21 1 16,0 0-16,0 0 0,-21 0 15,21 0-15,0 21 0,22 0 16,-22-22-16,0 22 0,21 0 0,-20 0 16,20 22-16,-21-1 0,21-21 15,-20 21-15,20 21 0,-21-21 0,0 1 16,0 20-16,-21-21 0,0 21 15,0-20-15,0 20 0,0 0 0,-21-21 16,0 22-16,0-22 0,-21 21 16,20-21-16,-20 1 0,0-1 15,-1 0-15,1 0 0,0-21 0,-1 0 16,22 0-16,-21 0 0,0 0 16,-1 0-16,22 0 0,-21-21 15,21 21-15,-1-21 0,1 0 16,0-1-16,0 22 0,0-21 15,21 0-15,0 0 0,0 0 16,0 0-16,21-1 16,0 22-16,0 0 0,22-21 15,-22 21-15,0-21 0,21 21 16</inkml:trace>
  <inkml:trace contextRef="#ctx0" brushRef="#br0" timeOffset="42840.71">1968 8382 0,'22'0'47,"-1"0"-47,0 0 16,-21-21-16,21 21 0,0-21 0,0 0 15,-21-1-15,22 22 16,-22-21-16,0 0 16,-22 21-1,1 0 1,0 0-16,0 0 16,0 21-16,21 0 15,0 1 16,0-44-15</inkml:trace>
  <inkml:trace contextRef="#ctx0" brushRef="#br0" timeOffset="43743.9">3598 7938 0,'0'0'15,"0"-22"-15,-21 1 0,21 0 0,0 0 16,0 0-16,0 0 15,0-1-15,0 1 0,0 0 16,21 21 0,-21 21-16,0 0 15,0 1-15,0 20 16,0 0-16,0 1 0,0 20 0,0-21 16,0 22-16,0-1 0,0-20 0,0 20 15,0-20-15,0-1 0,-21 0 16,21 1-16,-21-22 0,21 21 0,0-21 15,0 0-15,0-42 32,0 0-32,21 0 0,0 0 15,-21 0-15,21-22 0,1 1 0,-1 0 16,-21-1-16,21 1 0,0 0 16,-21-1-16,21 1 0,0 0 0,-21 20 15,0 1-15,22 0 16,-22 0-16,21 21 0,0 21 15,-21 0 1,0 22-16,21-22 0,-21 21 0,0 0 16,0 1-16,0-1 0,0-21 0,21 22 15,0-1-15,1 0 0,-22-21 16,21 1-16,0-1 0,0 0 0,21 0 16,-20 0-16,-1-21 0,21 0 15,-21 0-15,22 0 0,-1 0 0,-21 0 16,21-21-16,22 0 0,-22 0 15,1-22-15,-1 22 0,-21-21 16,21 0-16,-20-1 0,-1-20 0,0 20 16,-21-20-16,0 21 0,0-22 15,0 1-15,-21 20 0,21 1 0,-21 0 16,-1-1-16,1 22 0,0 0 16,0 0-16,0 21 0,0 0 0,-1 0 15,1 0-15,0 0 0,0 0 16,21 21-16,0 0 0,-21 0 0,21 22 15,0-22-15,0 0 0,0 0 0,0 0 16,21 22-16,0-22 0,21 0 16,-20-21-16,20 21 0,0-21 0,1 0 15,-1 0-15</inkml:trace>
  <inkml:trace contextRef="#ctx0" brushRef="#br0" timeOffset="44269.09">5186 7853 0,'0'0'0,"0"-21"0,0 0 0,21-22 0,-21 22 16,0 0-16,0 0 16,0 0-16,0 42 31,0 0-31,-21 0 16,21 21-16,0-20 0,0 20 15,0 0-15,0 1 0,-21-1 16,21 0-16,-22 1 0,22-1 0,0 0 15,-21-21-15,0 22 0,21-1 16,-21-21-16,21 0 0,0 1 0,0-1 16,-21 0-16,21 0 0,-21-21 15,21-21 1,0 0-16,0 0 0,0-22 16,0 1-16,0 0 0,0-1 15,0 1-15,0-22 0,21 22 0,0-21 16,0 20-16,-21 1 0,21-22 15,0 22-15,1 0 0,-1 21 16,21-22-16,-21 22 0,0 21 0,1 0 16,-1 0-16,21 0 0,-21 0 15,22 0-15,-22 21 0,21 22 0,-21-22 16,0 0-16,1 21 0,-1 1 16,0-1-16,-21 0 0,21 22 0,-21-22 15,0 0-15,0 1 0,0 20 16,0-20-16,0-22 0,0 21 0,-21 0 15,21-20-15,-21-1 0,21 0 0,-21 0 16,21-42 15,0 0-31,-22 21 16,22-21-16,-21-1 0,0 1 16,21-21-16</inkml:trace>
  <inkml:trace contextRef="#ctx0" brushRef="#br0" timeOffset="44436.75">5207 8022 0,'0'0'0,"-21"0"0,0 0 16,42 0 0,0-21-1,21 21-15,-21 0 0,22 0 16,-22 0-16,21 0 0,1-21 0,-1 21 16,0 0-16,1 0 0,-1-21 15,0 21-15,-21 0 0,22-21 16,-22 21-16,0 0 0,0-22 0,22 22 15</inkml:trace>
  <inkml:trace contextRef="#ctx0" brushRef="#br0" timeOffset="44728.6">6286 7684 0,'0'0'16,"0"-22"-16,0 44 46,0-1-46,0 21 0,0-21 0,0 0 16,0 22-16,0-22 0,0 21 16,0 1-16,0-1 0,0 0 15,0 1-15,0-1 0,0 0 0,-21 1 16,21-1-16,0 0 0,-21-21 0,21 22 16,-21-22-16,21 0 0,0 0 15,0 0-15,0 1 0,21-22 31,0 0-31,0 0 0,1-22 16,-1 1-16,-21 0 0,0-21 0,21 21 16,-21-22-16</inkml:trace>
  <inkml:trace contextRef="#ctx0" brushRef="#br0" timeOffset="44986.02">6350 7980 0,'0'0'0,"0"-42"0,-21-1 16,21 22-16,0-21 0,0-1 15,0 1-15,0 21 0,0 0 0,21-22 16,0 22-16,21 0 0,-20 21 15,20-21-15,-21 21 0,21 0 0,1 0 16,-1 0-16,0 0 0,-20 21 16,20 0-16,0-21 0,-21 43 0,1-22 15,-22 0-15,0 0 0,0 0 0,0 0 16,0 22-16,-43-22 0,22 0 16,0 0-16,-21 0 0,-1 1 15,22-1-15,-21 0 0,21 0 16,-22-21-16,22 0 0,0 21 0,0-21 15,0 0-15,21-21 32,0 0-32,0 0 0,0 0 15</inkml:trace>
  <inkml:trace contextRef="#ctx0" brushRef="#br0" timeOffset="46455.83">8467 7557 0,'0'-22'172,"0"1"-172,0 0 15,21 21-15,-21-21 0,21 21 16,0-21-16,-21 0 0,21 21 0,0-22 15,-21 1-15,22 21 0,-1-21 16,0 21-16,0 0 0,0 0 16,-21 21-1,0 0 1,0 1-16,0-1 0,0 21 0,-21 0 16,0 1-16,21 20 0,0-20 15,-21 20-15,21-21 0,-21 22 0,21-1 16,0-20-16,0 20 0,0-20 15,0-1-15,0 21 0,0-41 0,0 20 16,0 0-16,0-21 0,0 1 16,0-1-16,0 0 0,0 0 15,-22-21-15,1 0 0,-21 0 16,21 0-16,-22-21 0,22 21 16,-21-21-16,21 0 0,-22-1 0,22 1 15,0 0-15,-21 0 0,21 0 16,-1-22-16,22 22 0,0 0 15,-21 0-15,21 0 0,0 0 16,21 42 0,1 0-1,-1 0-15,0 0 0,0 0 16,0 1-16,0-1 0,1 21 0,20-21 16,-21-21-16,0 21 0,22 1 0,-1-1 15,0-21-15,-21 0 0,43 0 16,-22 0-16,1 0 0,-1 0 0,0 0 15,1-21-15,20-1 0,-21 1 16,1 0-16,-1 0 0,-21 0 16,22 0-16,-22-22 0,21 1 0,-21 21 15,0-22-15,-21 1 0,0 0 16,22 21-16,-22-22 0,0 22 0,0-21 16,0 21-16,0-1 0,0 1 15,-22 42 1,1 1-16,21-1 15,-21 0-15,0 21 0,21 1 16,-21-1-16,21 0 0,0-21 0,0 22 16,0-1-16,0 0 0,0-20 0,0 20 15,21-21-15,-21 0 16,21 0-16,21-21 0,-20 22 0,-1-22 16,0 0-16,21 0 0,-21 0 0,22-22 15,-1 22-15,-21-21 0,22 0 16,-22-21-16,21 21 0,-21-22 0,0 22 15,1-21-15,-22-1 0,0 1 16,0 0-16,0-1 0,0 1 0,-22 0 16,1 21-16,0-22 0,0 22 0,0 21 15,0-21-15,-1 21 0,1 0 16,0 0-16,-21 0 0,21 0 0,-1 21 16,-20-21-16,21 21 0,0 0 15,-22 1-15,22-1 0,21 0 16,-21 0-16,21 0 0,0 0 0,0 1 15,0-1-15,21-21 0,0 0 16,22 0-16</inkml:trace>
  <inkml:trace contextRef="#ctx0" brushRef="#br0" timeOffset="46857.28">11261 7430 0,'0'0'0,"0"-106"16,0 63 0,0 22-16,0-21 0,0 0 0,0 20 15,0 1-15,0 0 0,0 0 16,-22 21-16,1 0 15,0 21-15,-21 0 16,21 22-16,-22-1 0,1 0 0,0 22 16,-1-22-16,1 22 0,0-1 0,20 1 15,-20-1-15,21-21 0,0 22 16,0-22-16,21 1 0,0-1 16,0 0-16,0 1 0,0-1 0,21-21 15,0 21-15,0-20 0,0-22 16,22 21-16,-1-21 0,0 0 0,1 0 15,-1 0-15,21-21 0,-20 21 0,-1-22 16,0 1-16,1-21 0,-1 21 16,0 0-16,1-22 0,-1 22 0</inkml:trace>
  <inkml:trace contextRef="#ctx0" brushRef="#br0" timeOffset="47219.07">11578 7641 0,'0'-21'0,"0"42"0,0-84 0,0 42 0,0-1 0,-21 22 31,0 0-31,0 22 15,-1-1-15,1 0 0,0 0 0,0 21 16,0-20-16,0 20 0,-1 0 16,1-21-16,21 22 0,0-1 0,0-21 15,0 22-15,0-22 0,0 21 16,21-21-16,1 0 0,20-21 0,-21 22 16,21-22-16,-20 0 0,20 0 0,0 0 15,-21 0-15,22-22 0,-1 1 16,-21 21-16,22-42 0,-22 21 15,0 0-15,0-1 0,0-20 0,-21 21 16,0-21-16,0 20 0,0-20 16,0 0-16,0 21 0,-21-22 0,0 22 15,0 0-15,0 0 0,-1 0 16,1 21-16,0 0 0,0 0 0,-21 0 16,20 0-16,1 0 0,-21 21 0,21 0 15,0 0-15,-1 0 0,1 0 16,0 1-16,21 20 0,0-21 0,0 0 15,0 0-15,21 1 0,22-22 16,-22 0-16,21 21 0</inkml:trace>
  <inkml:trace contextRef="#ctx0" brushRef="#br0" timeOffset="47904.34">12192 7641 0,'0'0'0,"0"-21"0,0-21 16,0 21-1,-21 42 17,21 0-32,0 0 0,0 0 15,0 22-15,0-22 0,0 0 0,0 0 16,0 21-16,0-20 0,0 20 16,0-21-16,0 21 0,0-20 0,0-1 15,0 21-15,0-21 0,0 0 0,0 1 16,0-1-1,0-42 1,0-1-16,-21 1 16,21 0-16,0 0 0,0-21 15,0 20-15,0-20 0,0 21 0,0-21 16,0-1-16,0 22 0,21-21 0,0-1 16,0 22-16,0-21 0,0 21 15,1 0-15,-1-1 0,0 22 0,21 0 16,-21 0-16,1 0 0,20 0 15,-21 0-15,0 22 0,0-1 0,22 0 16,-43 0-16,21 21 0,0-20 0,-21 20 16,21-21-16,-21 21 15,0-20-15,0-1 0,0 0 0,0 0 16,0 0-16,0 0 0,0 1 16,-21-22-1,0 0-15,21-22 16,0 1-16,0 0 15,0 0-15,0 0 0,0 0 0,21-22 16,-21 22-16,21-21 0,0 21 16,1-22-16,-1 22 0,21 0 0,-21 0 15,0 0-15,1-1 0,-1 22 0,0 0 16,21 0-16,-21 0 16,1 0-16,-1 0 0,0 22 0,-21-1 15,21 0-15,-21 21 0,21-21 0,-21 1 16,0 20-16,0-21 0,0 21 15,0 1-15,0-22 0,0 21 0,0-21 16,0 22-16,0-22 0,0 0 16,0 0-16,0 0 0,0 1 0,0-1 15,21-21 17,1 0-32,-1-21 0,0 21 0,0-22 0</inkml:trace>
  <inkml:trace contextRef="#ctx0" brushRef="#br0" timeOffset="48285.12">13462 7662 0,'0'-21'0,"0"42"0,0-63 0,0 21 0,0 0 15,0 0-15,21 21 47,-21 21-47,0 0 0,0 0 0,0 0 16,0 0-16,21 22 0,-21-22 0,0 21 15,21 1-15,-21-1 0,0 0 16,0 1-16,0 20 0,0-21 0,0 22 16,0-1-16,0 1 0,-21-22 15,0 22-15,0-1 0,21 1 16,-21-1-16,0 1 0,21-1 0,-22 22 16,1-22-16,21 1 0,-21-1 0,0 1 15,0-22-15,21 22 0,0-22 16,-21-21-16,21 22 0,-22-22 0,22 0 15,0 0-15,22-21 32,-1-21-32,0 0 0,0 0 15,0-1-15,0 1 0,-21 0 0,22 0 16,-1-21-16,0 20 0,0-20 16,-21 0-16,21-1 0,-21-20 0,21 21 15,-21-1-15</inkml:trace>
  <inkml:trace contextRef="#ctx0" brushRef="#br0" timeOffset="48588.06">13568 7938 0,'0'-43'0,"0"86"0,0-128 0,-21 64 15,21-22-15,0 22 0,0 0 16,0 0-16,0 0 0,21 0 0,0-1 16,21 1-16,-21 21 15,1 0-15,20 0 0,-21 0 0,21 0 16,-20 0-16,20 0 0,-21 21 0,0 1 15,0-1-15,1 0 0,-22 0 16,0 0-16,0 0 0,0 1 0,0-1 16,0 0-16,-43 0 0,22 0 0,0-21 15,0 21-15,-22 1 0,22-22 16,-21 0-16,21 21 0,-22-21 0,22 0 16,0 0-16,0 0 0,42 0 46,21 0-46,-20 0 16,-1-21-16,21 21 0,0 0 0</inkml:trace>
  <inkml:trace contextRef="#ctx0" brushRef="#br0" timeOffset="49043.8">14372 7768 0,'0'0'0,"21"-21"0,0-21 16,-21 21-16,0-1 0,0 1 15,-21 0-15,0 21 16,0 0-16,0 0 0,0 0 0,-1 0 16,1 0-16,0 0 0,0 21 15,-21-21-15,20 21 0,1 1 16,0 20-16,0-21 0,21 0 0,-21 0 16,21 22-16,-21-22 0,21 0 15,0 21-15,0-20 0,0-1 0,0 0 16,0 0-16,21 0 0,0 0 0,0 1 15,0-22-15,0 0 16,1 0-16,-1 0 0,0 0 0,0-22 16,0 22-16,0-21 0,1 0 15,-1 0-15,0-21 0,0 20 0,0-20 16,0 21-16,-21-21 0,22 20 16,-22-20-16,21 21 0,-21 0 0,0 0 15,0-1-15,0 1 0,0 42 31,0 1-15,0-1-16,0 0 0,0 0 0,0 21 16,0-20-16,0-1 0,0 0 15,21 21-15,-21-21 0,21 1 0,-21-1 16,0 0-16,0 0 0,21 0 0,0 0 16,1-21-16,-22 22 0,21-22 15,0 0-15,0 0 0</inkml:trace>
  <inkml:trace contextRef="#ctx0" brushRef="#br0" timeOffset="49460.62">14795 7874 0,'0'0'0,"-21"-21"0,21 0 0,0 0 0,0-1 16,0 1-16,0 0 15,0 0-15,0 0 0,21 0 16,1-1-16,-1 22 0,21 0 0,-21 0 15,0 0-15,1 0 0,20 0 16,-21 0-16,0 22 0,0-22 0,1 21 16,-22 0-16,0 0 0,21 0 15,-21 0-15,0 22 0,0-22 16,0 0-16,0 21 0,0-20 0,0-1 16,0 0-16,0 0 0,0 0 15,-21 0-15,-1-21 16,22-21-1,-21 0-15,21 0 16,0 0-16,0 0 0,0-1 0,0 1 16,0 0-16,21 0 0,1-21 15,-1 20-15,0 1 0,0 0 0,-21 0 16,21 0-16,0 0 0,1-1 16,-1 1-16,0 0 0,0 21 15,0 0-15,0 0 16,-21 21-1,22-21-15,-22 21 0,21 1 16,-21-1-16</inkml:trace>
  <inkml:trace contextRef="#ctx0" brushRef="#br0" timeOffset="49844.4">15409 7832 0,'21'21'15,"1"-21"-15,-1 0 0,0 0 16,0 0-16,0 0 0,0 0 15,1-21-15,-1 21 0,21-21 0,-21 21 16,0-22-16,1 1 0,-1 21 16,0-21-16,0 0 0,-21 0 15,0 0-15,21 21 0,-21-22 0,0 1 16,0 0-16,0 0 0,-21 0 16,0 21-16,0 0 15,0 0-15,-1 0 0,1 21 0,0 0 16,-21 0-16,21 0 0,-1 1 15,1-1-15,0 0 0,0 21 0,21-21 16,0 1-16,0 20 0,0-21 16,0 0-16,0 0 0,0 1 0,21-1 15,0 0-15,0 0 0,1 0 16,20-21-16,-21 0 0,0 0 16,0 0-16,22 0 0,-22 0 0,0 0 15,0 0-15,0 0 0,1 0 16,-22-21-16,21 21 15,-21-21-15,0 0 0,0 0 16,0-1-16,0 1 16</inkml:trace>
  <inkml:trace contextRef="#ctx0" brushRef="#br0" timeOffset="51792.29">17484 7747 0,'0'0'0,"-22"21"0,22 22 16,-21-43 0,21 21-16,0-42 31,0-1-31,21 1 16,-21 0-16,0 0 0,0 0 15,0 0-15,0-1 0,0-20 0,0 21 16,0-21-16,0 20 0,22-20 15,-22 0-15,0-1 0,0 1 16,21-21-16,-21 20 0,0 1 16,0 21-16,0-22 0,0 22 0,0 0 15,0 0-15,0 42 16,0 0 0,0 0-16,0 22 0,-21 20 0,21-20 15,-22 20-15,1-21 0,21 22 16,-21-1-16,21-20 0,-21 20 0,21-20 15,0-1-15,0 0 0,0 1 16,0-1-16,0 0 0,0-21 0,0 1 16,21-1-16,0 0 0,0 0 15,1-21-15,-1 0 0,0 0 16,0 0-16,0 0 0,22-21 0,-22 0 16,0 0-16,21-1 0,-21 1 15,22 0-15,-22-21 0,0 21 0,0-22 16,0 22-16,1-21 0,-1-1 15,-21 22-15,0-21 0,0 21 0,0 0 16,0-1-16,0 1 0,0 42 31,0 1-31,0-1 0,0 0 0,0 21 16,0-21-16,-21 1 0,21 20 16,0-21-16,0 21 0,0-20 0,0 20 15,0-21-15,0 0 0,0 0 16,0 1-16,0-1 0,21-21 15,0 0-15,0 0 0,0 0 16,0 0-16,1 0 0,-1 0 16,21-21-16,-21-1 0,0 1 0,1 0 15,-1 0-15,0 0 0,0 0 16,0-22-16,0 22 0,-21-21 0,22 21 16,-22-22-16,21 22 0,-21 0 0,0 0 15,0 0-15,0 42 31,0 0-31,0 21 16,-21-21-16,21 1 0,0-1 16,-22 0-16,22 21 0,-21-21 0,21 1 15,0 20-15,0-21 0,0 0 16,0 0-16,0 1 0,0-1 0,21 0 16,1-21-16,-1 21 0,0-21 15,0 0-15,21 0 0,-20 0 0,-1 0 16,21 0-16,-21-21 0,0 0 0,22 21 15,-22-21-15,0-1 0,0 1 16,0 0-16,1-21 0,-1 21 0,-21-1 16,0-20-16,21 21 0,-21 0 15,21 0-15,-21-1 0,0 1 0,0 0 16,0 42 15,0 0-31,0 1 0,0-1 16,0 0-16,-21 0 0,21 21 15,0-20-15,-21-1 0,21 21 0,0-21 16,0 0-16,0 22 0,0-22 0,0 0 16,21 0-16,0-21 0,0 21 15,0-21-15,1 0 0,-1 0 0,0 0 16,0 0-16,21 0 0,-20 0 16,20-21-16,-21 0 0,0 0 0,22 0 15,-22 0-15,0-1 0,0-20 0,0 21 16,0 0-16,1 0 15,-22-22-15,0 22 0,21-21 0,-21 21 16,0-1-16,0 1 0,0 0 16,-21 42-1,-1 22 1,1-22-16,21 0 16,-21 0-16,21 0 0,0 0 0,-21 1 15,21 20-15,0-21 0,0 0 16,0 0-16,0 1 0,0-1 0,21 0 15,0-21-15,0 0 16,1 0-16,-1 0 16,0 0-16,21 0 0,-21-21 0,1 21 15,20-21-15,-21-1 0,0 1 16,22 0-16,-22 0 0,0 0 0,-21 0 16,0-1-16,21-20 0,-21 0 15,0-1-15,0 22 0,-21 0 16,0 0-16,0 0 0,-1 21 0,1-21 15,-21 21-15,21 0 0,-22 0 16,22 0-16,-21 0 0,21 0 0,0 21 16,-1-21-16,1 21 0,0-21 0,0 21 15,21 0-15,0 0 16</inkml:trace>
  <inkml:trace contextRef="#ctx0" brushRef="#br0" timeOffset="52091.37">17526 7535 0,'-42'0'15,"84"0"-15,-106 22 0,43-22 0,0 0 0,42 0 32,0 0-32,22 0 0,-22 0 0,21 0 15,1-22-15,20 22 0,-21 0 16,22-21-16,-1 21 0,1 0 0,-22-21 16,22 21-16,-1 0 0,-20 0 15,-1 0-15,-21-21 0,21 21 0,-20 0 16,-1 0-1,-21-21-15,21 21 16,-21-21-16,21 21 0</inkml:trace>
  <inkml:trace contextRef="#ctx0" brushRef="#br0" timeOffset="53385.64">20235 8001 0,'-21'21'0,"21"0"15,0-42 17,21 0-32,0 21 15,1-21-15,-1 0 0,0 0 16,0-1-16,0 1 0,0 0 0,1-21 16,-1 21-16,0-22 0,0 1 15,0 21-15,0-22 0,1 1 0,-22-21 16,21 41-16,-21-20 0,0 0 15,0 21-15,0-1 0,-21 1 16,-1 21-16,1 0 0,-21 0 0,21 0 16,0 21-16,-1 1 0,1-1 15,21 21-15,0-21 0,0 22 0,0-22 16,0 21-16,0 0 0,0-20 0,43 20 16,-22-21-16,0 21 0,0-20 15,21 20-15,-20-21 0,-1 0 0,21 0 16,-21 1-16,0-1 0,-21 0 15,22 0-15,-22 0 16,-22-21 0,1-21-1,0 0-15,0 21 0,0-21 0,0 0 16,21-1-16,-43 22 0,43-21 16,-21 0-16,0 21 0,0 0 0,21-21 15,-21 21 1,21 21-1,0 0 1,21-21-16,0 21 0,0 1 16,0-22-16,22 21 0,-22 0 15,21-21-15,-21 21 0,22-21 0,-1 0 16,0 0-16,1 0 0,-1 0 16,0 0-16,1 0 0,-1 0 0,0 0 15,-21 0-15,22-21 0,-1 0 16,-21 21-16,0-21 0,22-1 0,-22-20 15,0 21-15,0 0 0,-21-22 0,0 22 16,21-21-16,-21 21 0,0-22 16,0 22-16,0-21 0,0 21 0,0 0 15,0-1-15,0 1 0,-21 21 16,0 0-16,0 0 16,0 21-16,0 1 15,21-1-15,0 0 0,-22 0 16,22 21-16,-21-20 0,21-1 0,0 21 15,0-21-15,0 0 0,0 1 16,21 20-16,1-21 0,-1 0 0,0 0 16,0 1-16,21-22 0,-20 21 15,20 0-15,-21-21 0,21 0 0,-20 0 16,20 0-16,0 0 0,1 0 0,-22 0 16,21-21-16,-21 0 0,22-1 15,-22 1-15,21 0 0,-21 0 16,0 0-16,1-22 0,-1 22 0,0-21 15,0 0-15,0-1 0,0 1 16,1 0-16,-22-1 0,0-20 0,0-1 16,21 22-16,-21-22 0,21 22 15,-21 0-15,0 21 0,0-22 0,0 22 16,21 0-16,-21 0 0,0 42 31,-21 0-15,21 21-16,-21-20 0,21 20 0,-21 0 15,-1 1-15,22-1 0,-21 0 16,21 1-16,-21-1 0,21 0 0,-21 1 16,21-1-16,0 0 0,0-21 0,0 22 15,0-22-15,0 21 16,0-21-16,21 1 0,0-1 0,0 0 16,1 0-16,-1-21 0,0 0 15,0 0-15,0 0 16,0 0-16,1 0 0,-1 0 15,0-21-15,0 21 0,0-21 16,0 21-16,-21-21 0,22-1 0,-1 22 16,-21-21-16,0 0 0,0 0 0,21 0 15,-21 0-15,0-1 0,0 1 16,0 0-16</inkml:trace>
  <inkml:trace contextRef="#ctx0" brushRef="#br0" timeOffset="54556.45">21675 7387 0,'0'0'0,"-22"0"0,-20 0 15,63 0 1,0 0 0,1-21-16,-1 0 0,21 21 0,0 0 15,1-21-15,-1 21 0,0 0 16,1 0-16,-1-21 0,0 21 0,-20 0 15,20 0-15,-21-22 0,21 22 16,-20 0-16,-1 0 0,0 0 16,-21-21-16,21 21 218,-42 0 517</inkml:trace>
  <inkml:trace contextRef="#ctx0" brushRef="#br0" timeOffset="56912.23">3662 9991 0,'0'0'0,"0"21"15,0-42 32,0 0-47,21 21 0,0-22 16,0 1-16,-21 0 0,0 0 16,21 0-16,-21-22 0,0 22 15,0 0-15,0 0 0,0-21 0,0 20 16,-21 1-16,0-21 0,0 21 15,0 21-15,0-21 0,-22 21 0,22 0 16,-21 0-16,-1 0 16,1 21-16,21 0 0,-21 0 0,20 21 15,-20 1-15,21-1 0,0 0 16,0 22-16,21-22 0,0 1 0,0-1 16,0 0-16,0 1 0,0-1 15,0-21-15,21 0 0,0 0 0,0 1 16,0-1-16,0 0 0,22-21 15,-22 0-15,0 0 0,21 0 0,-20 0 16,20-21-16,-21 0 0,21-1 16,-20 1-16,-1 0 0,0-21 0,0 21 15,0-22-15,0 22 0,-21-21 16,0-1-16,0 22 0,0-21 16,0 0-16,0 20 0,0 1 0,0 0 15,0 0-15,0 42 16,0 0-16,0 0 15,0 22-15,0-22 0,0 21 16,0-21-16,22 1 0,-22 20 0,21-21 16,0 0-16,0 0 0,0 1 15,0-1-15,1-21 0,-1 21 0,21-21 16,-21 0-16,0 0 0,22 0 16,-22 0-16,0-21 0,0 21 15,0-21-15,1-1 0,-1 1 0,0 0 16,-21 0-16,0 0 0,21 0 15,-21-22-15,0 22 0,0-21 0,0 21 16,0-22-16,0 22 0,0 0 16,0 42-1,0 0 1,-21 22-16,21-22 0,0 21 0,0-21 16,0 22-16,0-22 0,-21 21 15,21 0-15,-21-20 0,21-1 0,0 0 16,0 0-16,0 0 0,0 0 0,0 1 31,0-44-15,0 1-16,21 0 15,0 0-15,0-21 0,-21 20 16,21-20-16,0 21 0,1-21 16,-22-1-16,21 22 0,0-21 0,0 21 15,0-1-15,0 22 0,1 0 0,-1 0 16,0 0-16,0 0 0,0 22 15,0-1-15,1 0 0,-1 21 0,-21-21 16,21 1-16,0 20 0,-21-21 16,21 0-16,0 22 0,-21-22 0,22 0 15,-1 0-15,-21 0 16,21-21-16,0 0 16,0 0-16,0 0 15,1-21-15,-22 0 0,21 0 16,0 0-16,0-1 0,0 1 0,0-21 15,22 21-15,-22-22 0,21 1 16,-21 0-16,22-1 0,-22 22 16,21 0-16,1 0 0,-1 0 0,-21 21 0,21 0 15,-20 0-15,-1 0 0,0 21 16,0 0-16,0 0 0,-21 0 0,0 1 16,21-1-16,-21 21 0,0-21 15,0 0-15,0 1 0,0-1 16,0 0-16,0 0 0,0 0 0,0 0 15,22-21 1,-1 0 0,-21-21-16,0 0 15,0 0-15,0 0 0,0 0 0,0-1 16,0 1-16,0 0 0,0 0 0,0 0 16,-21-22-16,-1 22 0,1 0 15,-21 0-15,21 0 0,0 21 0,-1 0 16,-20 0-16,0 0 0,21 0 15,-22 21-15,1 0 0,0 21 0,20-20 16,-20 20-16,21-21 0,-21 21 16,20 1-16,22-1 0,0 0 15,0-20-15,0 20 0,0-21 0,0 0 16,22 0-16,-1 1 0,0-1 16,0 0-16,21-21 0,-20 0 0,20 0 15,-21 0-15,21 0 0,-20 0 0,20-21 16,-21 21-16,21-21 0,-20-1 15,-1 1-15,21-21 0,-21 21 0,0-22 16,1 1-16,-1 0 0,-21-1 16,21-20-16,-21-1 0,21 22 0,-21-21 15,0-1-15,0 1 0,0-1 0,0 22 16,0-22-16,0 43 16,0-21-16,0 21 0,0-1 0,-21 22 15,0 0-15,21 22 0,0-1 16,-21 0-16,-1 21 0,22 1 0,-21 20 15,21-21-15,0 22 0,0-1 0,0 22 16,0-21-16,0-22 0,0 21 16,0 1-16,0-22 0,21 1 0,1-1 15,-1 0-15,0-21 0,21 1 16,-21-1-16,22 0 0,-22-21 0,0 0 16,21 0-16,-20 0 0,-1-21 15,0 0-15,0-1 0</inkml:trace>
  <inkml:trace contextRef="#ctx0" brushRef="#br0" timeOffset="57488.98">7133 9800 0,'0'0'0,"-21"-21"0,0 0 0,0 0 0,21 0 15,0-22-15,-22 22 0,22 0 16,0 0-16,0 0 0,0-1 0,0 1 16,0 0-16,22 21 0,-1 0 15,0 0-15,21 0 0,-21 0 16,22 0-16,-22 0 0,0 42 0,21-20 16,-20 20-16,-1-21 0,21 21 15,-42 1-15,21-1 0,-21 0 0,0 1 16,0-1-16,0 0 0,0-20 15,0-1-15,0 21 0,0-21 16,0 0-16,-21-21 0,21-21 31,0 0-31,0 0 0,0 0 0,21 0 16,0-22-16,-21 1 0,22 0 16,-1-1-16,-21 1 0,21-22 15,0 22-15,0-21 0,0 20 0,1 1 16,-22 21-16,21-22 0,0 22 15,0 21-15,-21-21 0,21 21 0,0 0 16,1 0-16,-1 0 16,-21 21-16,21 0 0,0 1 15,-21-1-15</inkml:trace>
  <inkml:trace contextRef="#ctx0" brushRef="#br0" timeOffset="58052.66">7853 9821 0,'0'0'0,"21"43"16,-21-22-16,21-21 15,0 0-15,0 0 16,1 0-16,-1 0 16,21-21-16,-21 0 0,0-1 0,22 1 15,20-63 1,-42 62-16,1-20 0,-22 21 0,0 0 16,0-22-16,0 22 0,0 0 0,0 0 15,-22 21-15,1 0 0,-21 0 16,21 0-16,0 0 0,-22 21 0,22 0 15,-21 0-15,21 22 0,-1-22 16,1 21-16,0 1 0,0-1 0,21-21 16,0 21-16,0-20 0,0 20 0,0-21 15,0 0-15,21 0 16,0 1-16,22-1 0,-22-21 0,21 0 16,0 0-16,1 0 0,-1 0 0,0 0 15,1-21-15,-1 21 0,0-22 16,1-20-16,-1 21 0,0 0 0,1-22 15,-1 1-15,0 0 0,1-1 16,-22 1-16,0 0 0,0-22 0,0 22 16,-21 0-16,22-22 0,-22 22 0,0-1 15,0 22-15,0-21 0,0 21 16,0 0-16,-22 42 16,1 0-1,21 0-15,-21 21 0,21-20 16,0 20-16,-21 0 0,21 1 0,-21 20 15,21-21-15,0 1 0,0 20 16,0-20-16,0-1 0,0 0 0,0-21 16,0 22-16,0-22 0,0 0 0,0 0 15,0 0-15,0 1 0,21-22 16,0 0-16,0 0 16,0-22-16,1 1 15,-22 0-15,0 0 0,21 0 0,-21 0 16,0-1-16</inkml:trace>
  <inkml:trace contextRef="#ctx0" brushRef="#br0" timeOffset="58234.86">8636 9589 0,'0'-22'16,"21"22"-1,0 0-15,0 0 0,1-21 0,-1 21 16,0 0-16,0 0 0,21-21 15,-20 21-15,-1 0 0,21 0 0,-21 0 16,0 0-16,1 0 0,20 0 0,-21 0 16,0 0-16,0 0 0</inkml:trace>
  <inkml:trace contextRef="#ctx0" brushRef="#br0" timeOffset="59411.9">9419 9885 0,'42'0'0,"-20"0"16,-1 0-16,0-21 0,-21 0 15,21-1-15,0 1 0,0 0 16,-21 0-16,0 0 0,22 0 0,-22-1 16,0-20-16,0 21 0,0 0 15,0 0-15,0-22 0,-22 22 16,1 0-16,0 21 0,0 0 15,0 0-15,0 0 0,-1 21 16,1-21-16,0 42 0,0-20 0,0-1 16,0 21-16,-1 0 0,1-20 0,0 20 15,21 0-15,0 1 0,0-22 16,0 21-16,0-21 0,0 0 0,0 1 16,0-1-16,21-21 15,0 0-15,1 0 0,-1 0 0,21 0 16,-21 0-16,0 0 0,1-21 0,-1-1 15,21 1-15,-21 0 0,0 0 16,1-21-16,-22 20 0,21 1 16,0-21-16,-21 21 0,0-22 0,0 22 15,0-21-15,0 21 0,0 0 16,0-1-16,0 1 0,0 42 31,-21 22-31,21-22 16,-21 0-16,21 21 0,0-20 0,0 20 15,0-21-15,0 21 0,0-20 16,0 20-16,0-21 0,0 0 0,0 0 16,0 1-16,21-22 0,-21 21 15,21-21-15,0 0 0,0 0 0,22 0 16,-22 0-16,0 0 0,0-21 16,21-1-16,-20 1 0,20 0 15,-21 0-15,0 0 0,22 0 0,-22-1 16,0-20-16,0 21 0,0 0 0,-21-22 15,0 22-15,21 0 0,-21 0 16,0 0-16,0 0 0,0-1 0,0 44 31,0-1-31,-21 0 0,0 0 16,21 21-16,0-20 0,0-1 0,0 21 16,-21-21-16,21 0 0,0 22 15,0-22-15,0 0 0,21 0 16,0-21-16,0 21 0,1 1 0,-1-22 15,0 0-15,0 0 0,21 0 16,-20 0-16,-1 0 0,21 0 0,-21-22 16,0 1-16,1 0 0,-1 0 0,0 0 15,0 0-15,0-1 0,-21 1 16,0-21-16,0 21 0,0-22 0,21 22 16,-21-21-16,0 21 0,0 0 15,0-1-15,0 44 16,0-1-1,0 0-15,-21 0 16,21 0-16,0 0 0,0 22 0,0-22 16,-21 0-16,21 21 0,0-20 15,-21-1-15,21 0 0,0 0 0,-21 0 16,21 0-16,0 1 0,0-44 47,0 1-47,0 0 15,0 0-15,21 0 0,0-22 16,-21 22-16,21-21 0,0 0 0,1-1 16,-1 22-16,0-21 0,0-1 15,0 22-15,0 0 0,1 0 16,20 0-16,-21 21 0,0 0 0,0 0 16,1 0-16,-1 21 0,0 0 15,-21 21-15,0-20 0,0 20 0,0-21 16,0 21-16,0 1 0,0-1 0,0-21 15,-21 22-15,21-22 0,-21 21 16,21-21-16,-22 0 0,22 1 0,0-1 16,0 0-16,-21-21 0,21 21 15,0-42 1,0 0 0,0 0-16,0-1 15,0 1-15,0 0 0</inkml:trace>
  <inkml:trace contextRef="#ctx0" brushRef="#br0" timeOffset="59587.8">10287 9313 0,'0'0'16,"-21"0"-16,0 0 0,-1 0 16,1 0 46,0 0-62</inkml:trace>
  <inkml:trace contextRef="#ctx0" brushRef="#br0" timeOffset="62386.16">12065 9589 0,'0'21'0,"-21"-21"16,0 0-1,42 0 32,0-21-47,0-1 0,0 1 0,22 21 16,-22-21-16,21 0 0,-21 0 0,22 0 15,-1-22-15,-21 22 0,0 0 16,22 0-16,-22 0 0,-21-22 0,0 22 16,0 0-16,0 0 0,0 0 15,0-1-15,-21 22 0,-1 0 0,1 0 16,0 0-16,0 0 0,-21 22 0,20-1 16,1 0-16,-21 21 0,21-21 15,21 22-15,-21-22 0,21 21 0,0 1 16,0-22-16,0 21 0,0 0 15,0-20-15,21-1 0,0 21 16,0-21-16,0-21 0,0 21 0,22-21 16,-22 0-16,0 0 0,21 0 15,1 0-15,-22-21 0,21 0 0,1 0 16,-1-21-16,0 20 0,1-20 0,-1 0 16,0 21-16,-21-22 0,22 1 15,-22 21-15,0-22 0,-21 1 16,0-21-16,0 20 0,0 1 0,0 0 15,0-22-15,0 22 0,0-22 0,-21 22 16,21 0-16,-21 20 0,21 1 16,-21 0-16,21 0 0,-22 42 15,22 21-15,0 1 0,0-1 16,-21 0-16,21 22 16,0-22-16,0 22 0,0-1 0,0-20 15,0 20-15,0-21 0,0 1 16,0 20-16,21-20 0,1-1 0,-1-21 15,0 21-15,0-20 0,0-1 0,0 0 16,22 0-16,-22-21 0,21 0 16,1 0-16,-1 0 0,21-21 0,-20 0 15,-1 0-15,0-1 0,1 1 0,-1 0 16,0-21-16,1 21 0,-22-22 16,0 22-16,0-21 0,-21 21 15,0-22-15,0 22 0,0-21 0,0 21 16,0-1-16,-21 1 15,0 21-15,0 0 0,0 21 16,-1-21-16,1 22 0,0-1 16,0 21-16,21-21 0,0 0 0,-21 22 15,21-22-15,0 0 0,0 21 0,0-20 16,21 20-16,0-21 0,0 0 16,0 0-16,1-21 0,-1 22 0,21-22 15,-21 0-15,22 0 0,-1 0 16,-21 0-16,21 0 0,1-22 0,-1 1 15,-21 21-15,22-21 0,-22-21 16,0 21-16,0-1 0,0 1 16,0 0-16,-21-21 0,0 21 0,0-22 15,0 22-15,0 0 0,0-21 0,0 20 16,0 1-16,0 42 31,-21 1-31,21-1 0,0 0 0,0 0 16,0 0-16,0 22 0,0-22 15,0 0-15,0 21 0,0-21 0,-21 1 16,21 20-16,0-21 0,0 0 16,0 0-16,0 1 0,0-1 15,0 0-15,0-42 32,0 0-32,21-1 0,-21 1 15,21 0-15,-21 0 0,0-21 0,22 20 16,-1-20-16,-21 21 0,21-21 15,0-1-15,0 22 0,-21-21 0,21 21 16,1-1-16,-1 1 0,0 21 16,0 0-16,0 0 0,0 0 0,1 21 15,-1 1-15,0-1 0,-21 0 16,21 0-16,0 0 0,-21 22 16,0-22-16,0 21 0,21-21 15,-21 0-15,22 22 0,-22-22 0,21 0 16,-21 21-16,0-20 0,0-1 15,0 0-15,21-21 32,-21-21-17,0 0-15,21-1 0,-21 1 0,0 0 16,21-21-16,0 21 0,-21-22 16,22 22-16,-1-21 0,0-1 0,0 22 15,-21-21-15,21 0 0,0-1 0,1 22 16,-1 0-16,0 0 0,-21 0 15,21 21-15,0 0 0,0 0 16,1 0-16,-22 21 16,21 0-16,-21 0 0,0 0 0,0 22 15,0-22-15,0 21 0,0-21 0,0 0 16,0 22-16,21-22 0,-21 21 16,0-21-16,21 1 0,-21-1 0,21 0 15,-21 0-15,21 0 0,1 0 16,-1-21-16,0 0 0,0 0 15,0 0-15,0 0 0,22 0 0,-22 0 16,21-21-16,-21 0 0,1 0 16,20 0-16,-21 0 0,0-1 0,22 1 15,-22 0-15,0 0 0,0-21 0,-21 20 16,0-20-16,21 21 16,-21 0-16,0 0 0,0-1 0,0 1 15,-21 0-15,0 21 0,0 0 16,0 0-16,-1 21 0,1-21 0,0 21 15,0 1-15,0 20 0,0-21 0,-1 0 16,1 22-16,21-22 0,-21 21 16,21-21-16,0 0 0,0 1 15,0 20-15,0-21 0,42 21 16,-20-42-16,20 22 0,-21-22 16,0 0-16,22 0 0,-1 0 0,-21 0 0,21 0 15,1-22-15,-22 22 0,21-21 16,-21 0-16,22 0 0,-22 0 15,0 0-15,0-1 0,0 1 0,1-21 16,-1 21-16,-21 0 0,0-1 16,0 1-16,0 0 0,0 0 0,0 42 31,-21 0-15,21 0-16,-22 1 0,1-1 0,21 0 15,0 21-15,0-21 0,-21 1 16,21-1-16,-21 0 0,21 0 15,-21 0-15,21 0 0,0 1 16,0-44 15,0 1-15,21 0-16,-21 0 0,21 0 0,0 0 16,0-1-16,1-20 0,-1 21 0,-21 0 15,42-22-15,-21 1 0,0 21 16,1-21-16,-1 20 0,0 1 0,21-21 15,-21 42-15,1 0 16,-1 0-16,-21 21 0,21 0 16,-21 0-16,0 1 0,0 20 15,0-21-15,0 21 0,0-20 16,0-1-16,0 21 0,0-21 0,0 0 16,0 22-16,0-22 0,0 0 15,21 0-15,0 0 0,0-21 16,1 0-16,-1 0 0,0 0 15,0 0-15,0 0 0,22-21 16,-22 0-16,0 0 0,0 21 0,0-21 16,0 0-16,43-43 0,-43 43 15,0-21-15,0 20 0,1-20 16,-1 0-16,0-1 0,-21 1 0,21 0 16,0-1-16,-21-20 0,21 21 15,-21-1-15,22 1 0,-22 0 16,21 20-16,-21 1 0,0 0 0,0 42 31,0 0-31,-21 1 0,-1-1 0,1 21 16,21 0-16,-21 1 0,0-1 0,21 0 15,-21 1-15,21-1 0,-21 0 16,-1-20-16,22 20 0,0 0 0,0-21 16,-21 22-16,21-22 0,0 0 15,0 0-15,0 0 0,0 1 0,0-1 16,21-21-16,1 21 0,20-21 15,-21 0-15,0 0 16,22 0-16,-22-21 0,21 0 16,-21 21-16,22-22 0,-1 1 0,-21 0 15,21 0-15,-20 0 0,-1 0 16,0-1-16,0 1 0,-21 0 0,0 0 16,0 0-16,0 0 15,-21 21 1,0 0-16,0 21 0,-1 0 15,22 0-15,-21-21 0,21 21 16,0 0-16,0 1 0,0-1 0,0 0 16,0 0-16,0 0 0,0 0 15,0 1-15,21-1 16,1 0-16,-22 0 0,21 0 16,-21 0-16,21 1 0,-42-22 31,0 0-16,-1-22 1,1 22-16,21-21 0,-21 21 0,21-21 16,-21 0-16,0 0 15,21 0-15,-21-1 0,-1 1 16,22 0-16</inkml:trace>
  <inkml:trace contextRef="#ctx0" brushRef="#br0" timeOffset="62671.99">16129 8975 0,'0'0'0,"-21"-21"16,21-1-16,21 22 15,0 0-15,21 0 0,-20-21 0,20 21 16,21 0-16,-20 0 0,-1 0 0,22-21 15,-1 21-15,-21 0 16,1 0-16,20 0 0,-20 0 0,-1 0 16,0-21-16,-21 21 0,1 0 15,-1 0-15,0 0 0,0 0 0,-42 0 47,0 0-47</inkml:trace>
  <inkml:trace contextRef="#ctx0" brushRef="#br0" timeOffset="64217.33">18140 8996 0,'0'0'15,"0"-21"-15,0 0 0,21-1 0,-21 1 0,0 0 16,0 0-16,0 42 31,0 0-31,0 22 0,0-1 16,0 0-16,0 1 0,0-1 15,0 0-15,0 1 0,0-1 16,0 0-16,-21 1 0,21-1 16,-21 0-16,21-21 0,0 1 0,0 20 15,0-21-15,0 0 0,21-21 32,0 0-32,0-21 0,0 21 0,0-21 15,1 0-15,-1 0 0,0-22 16,21 22-16,-21-21 0,-21 21 0,22-22 15,-1 1-15,0 21 0,-21-22 0,21 22 16,-21 0-16,0 0 16,0 0-16,0 42 31,21 0-31,-21 0 0,0 0 0,0 22 16,0-22-16,0 0 0,0 0 0,21 0 15,-21 22-15,22-22 0,-22 0 16,21 0-16,-21 0 0,21 1 15,0-1-15,0-21 0,0 0 16,1 0-16,-1 0 0,0 0 16,0 0-16,0-21 0,0 21 0,22-22 15,-22 1-15,0 0 0,0 0 16,0-21-16,-21 20 0,22-20 0,-22 21 16,21-21-16,-21-1 0,0 1 0,0 21 15,0-22-15,0 22 16,0 0-16,0 0 0,0 42 31,0 0-31,0 22 0,-21-22 16,21 21-16,-22 0 0,22-20 0,0 20 15,0 0-15,0-21 0,0 22 16,0-22-16,0 21 0,0-21 0,0 22 16,0-22-16,0 0 0,22 0 15,-1 0-15,0-21 0,0 0 0,0 0 16,0 0-16,22 0 0,-22 0 0,21-21 15,-21 0-15,22 21 0,-1-21 16,-21 0-16,22-22 0,-22 22 16,0 0-16,0-21 0,0-1 0,0 1 15,1 0-15,-1-1 0,-21 1 16,21-21-16,-21 20 0,0 1 0,0 0 16,0-1-16,0 22 0,0 0 15,0 0-15,0 42 16,-21 0-16,0 0 0,-1 22 15,22-22-15,-21 21 0,0 0 16,0 1-16,21-1 0,-21 0 0,0 1 16,21-1-16,0 0 0,0-20 15,-22 20-15,22-21 0,-21 0 16,21 22-16,0-22 0,-21 0 0,21 0 16,21-42 15,0 0-31,1 0 15,-1-1-15,0 1 0,0 0 16,0-21-16,0 21 0,1-1 0,20-20 16,-21 21-16,0 0 0,22 0 15,-22-1-15,0 22 0,0 0 0,0 0 16,0 0-16,-21 22 16,0-1-16,0 0 15,0 0-15,0 0 0,0 0 16,0 1-16,0-1 0,0 0 0,22 0 15,-22 0-15,21 0 0,0 1 16,0-1-16,0-21 0,0 21 16,1-21-16,-1 0 0,0 0 15,0 0-15,21 0 0,-20-21 0,-1 0 16,0-1-16,0 1 0,0 21 0,0-42 16,-21 21-16,22 0 0,-1-1 15,-21 1-15,0-21 0,0 21 0,0 0 16,21-1-16,-21 44 31,-21-1-15,21 0-16,0 0 0,0 0 15,-21 0-15,21 1 0,-22-1 0,22 0 16,-21-21-16,21 21 0,0 0 0,0 0 16,0 1-16,0-44 46,0 1-30,0 0-16</inkml:trace>
  <inkml:trace contextRef="#ctx0" brushRef="#br0" timeOffset="64356.25">19981 9081 0,'0'0'0,"0"-22"0,0 1 15,0 42 32,21-21-31,-21 22-16,22-22 0,-1 0 0</inkml:trace>
  <inkml:trace contextRef="#ctx0" brushRef="#br0" timeOffset="65044.11">20532 9017 0,'0'0'0,"-43"-42"16,22 42-16,0 0 16,0 0-16,0 0 0,-1 0 15,1 21-15,0 0 0,0 0 16,21 22-16,-21-22 0,21 21 0,0-21 16,0 22-16,0-22 0,0 21 15,0-21-15,0 0 0,0 22 0,0-22 16,0 0-16,21 0 0,21 0 15,-21 1-15,1-22 16,20 0-16,-21 0 0,21 0 0,1 0 16,-1 0-16,-21-22 0,22 1 15,-1 21-15,-21-21 0,21 0 0,-20 0 16,-1-22-16,0 22 0,0-21 0,0 0 16,0-1-16,-21 1 0,22-22 15,-22 22-15,0-21 0,0-1 0,0 22 16,0-22-16,0 43 0,0-21 15,0 21-15,0-1 0,0 44 16,-22-1-16,22 21 16,-21 0-16,21 1 15,-21-1-15,21 0 0,0 1 0,-21 20 16,21-20-16,-21-1 0,21 0 0,0 1 16,0-22-16,0 21 0,0-21 15,0 22-15,0-22 0,0 0 0,0 0 16,0 0-16,21-21 31,0-21-31,-21 0 0,21 0 16,0 0-16,1-22 0,-1 22 15,0-21-15,0 21 0,0-22 16,0 1-16,1 21 0,-1-22 0,21 22 16,-21 0-16,0 0 0,1 0 15,-1 21-15,0 0 0,0 0 0,-21 21 0,0 0 16,21 0-16,-21 0 15,21 1-15,-21-1 0,0 21 0,0-21 16,0 0-16,0 22 0,0-22 0,0 0 16,0 0-16,0 0 0,-21 1 15,0-1-15,0 0 0,21 0 16,-21-21-16,0 0 16,63 0-1</inkml:trace>
  <inkml:trace contextRef="#ctx0" brushRef="#br0" timeOffset="65540.1">22796 9059 0,'0'0'0,"0"-42"0,0 21 0,0-21 0,0 20 15,0-20-15,0 21 0,0-21 16,-21 20-16,21 1 0,-21 0 0,0 21 16,0 0-16,0 0 0,-1 0 15,1 0-15,-21 21 0,21 0 0,-22 1 16,22 20-16,-21 0 0,21 1 16,0-1-16,-22 0 0,22 1 15,0 20-15,21-21 0,0-20 0,0 20 16,0 0-16,0-21 0,21 22 15,0-22-15,0 0 0,22 0 0,-22-21 16,21 0-16,1 0 0,-22 0 16,21 0-16,0 0 0,1-21 0,-1 0 15,-21 0-15,22 0 0,-22-1 0,21-20 16,-21 21-16,0-21 0,1-1 16,-1 1-16,0 0 0,-21 20 0,0-20 15,21 21-15,-21 0 0,0 0 0,0-1 16,0 44-1,0-1 1,0 0-16,0 21 0,0-21 16,0 1-16,0 20 0,0-21 0,0 21 15,0-20-15,21-1 0,-21 21 0,21-21 16,1 0-16,-1 1 0,0-1 16,0 0-16,0-21 0,0 0 15,1 0-15</inkml:trace>
  <inkml:trace contextRef="#ctx0" brushRef="#br0" timeOffset="65919.89">23326 9144 0,'0'0'0,"0"-127"15,0 106-15,0-21 16,0-1-16,0 22 0,21-21 0,0 21 16,0-1-16,0 22 0,0-21 15,1 21-15,-1 0 0,21 0 0,-21 0 16,0 21-16,1 1 0,20-1 15,-42 21-15,21-21 0,0 22 0,-21-22 16,0 21-16,0 0 0,0-20 16,0 20-16,0-21 0,0 0 0,0 22 15,-21-22-15,0 0 0,21 0 16,-21-21-16,0 0 16,-1 0-1,22-21-15,0 0 0,0 0 16,0-1-16,0 1 0,0-21 15,0 21-15,22-22 0,-1 22 0,0-21 16,0 0-16,21-1 0,-20 1 16,-1 0-16,21-1 0,-21 22 0,22 0 15,-22 0-15,0 0 0,0 21 0,0 0 16,0 0-16,1 0 16,-22 21-16,0 0 15,0 0-15,0 0 0,0 0 16</inkml:trace>
  <inkml:trace contextRef="#ctx0" brushRef="#br0" timeOffset="66282.53">23982 9081 0,'21'21'15,"0"-21"1,0 0-16,0-21 0,22 21 16,-22-22-16,0 1 0,21 0 0,-20 0 15,20 0-15,-21 0 0,21-22 16,-20 22-16,20-21 0,-21 21 0,0-22 15,0 22-15,-21 0 0,0 0 0,0 0 16,-21 21 0,0 0-16,-21 0 0,21 21 15,-22 0-15,1 0 0,0 21 16,-1-20-16,1 20 0,0 0 0,20 1 16,-20-1-16,42-21 0,0 21 0,0-20 15,0 20-15,0-21 0,21 0 16,0 0-16,1 1 0,-1-1 0,21-21 15,0 0-15,1 0 0,-22 0 16,21 0-16,1 0 0,-1 0 0,0 0 16,1-21-16,-1 21 0,0-22 0,-21 1 15,22 21-15,-1-21 0,-21 0 16,0 0-16,1 21 0,-1-21 16</inkml:trace>
  <inkml:trace contextRef="#ctx0" brushRef="#br0" timeOffset="68484.28">5884 11832 0,'0'0'0,"-21"21"0,0 1 15,21-44 16,0 1-15,21 0-16,-21 0 0,21 0 16,0-22-16,1 22 0,20-21 0,-21 0 15,0-1-15,22-20 0,-1 20 0,-21-20 16,21-1-16,-20 1 0,-1-1 16,0 22-16,0 0 0,-21 21 15,0-22-15,0 22 0,-21 21 16,0 0-16,0 0 0,-1 21 15,-20 0-15,21 22 0,0-1 0,0 0 16,-1 1-16,22-1 0,0 0 16,0 1-16,0-1 0,0 0 0,0 1 15,22-22-15,-1 21 0,0-21 16,21 1-16,-21-1 0,1 0 0,-1 0 16,0 0-16,0-21 0,0 21 0,0-21 15,-21 22-15,-21-22 16,0 0-1,0 0-15,0 0 0,-22 0 16,22 0-16,-21-22 0,21 22 16,0-21-16,-22 21 0,22-21 0,21 0 15,-21 21-15,0 0 16,21 21 0,0 0-16,21 0 15,0 1-15,0-1 0,0 0 16,1 0-16,-1 21 0,0-20 0,21-1 15,-21-21-15,22 21 0,-1 0 16,0-21-16,22 0 0,-1 0 0,1 0 16,-1 0-16,1-21 0,-1 0 15,1 21-15,-1-21 0,1-1 16,-22 1-16,1 0 0,-1 0 0,0 0 16,-21 0-16,1-22 0,-1 22 15,-21-21-15,0 21 0,0-22 0,0 1 16,0 0-16,0 20 0,-21-20 0,-1 21 15,1 0-15,21 0 0,-21 21 16,0 0-16,0 0 0,0 0 0,-22 0 16,22 21-16,0 21 0,-21-21 15,20 0-15,-20 22 0,21-1 16,0 0-16,0-20 0,-1 20 0,1 0 0,21-21 16,0 22-16,0-22 0,0 0 15,0 0-15,21-21 0,1 21 16,-1-21-16,0 0 0,0 0 0,21 0 15,-20 0-15,20-21 0,-21 21 16,21-21-16,-20 0 0,20 0 0,-21 0 16,0-1-16,0 1 0,1 0 0,-22 0 15,0 0-15,0-22 0,0 22 16,0 0-16,0 0 0,0 0 0,-22 21 31,22 21-31,-21 0 16,21 0-16,0 0 0,0 1 0,0-1 15,0 0-15,0 0 0,21 21 16,1-20-16,-22-1 0,21 0 16,0-21-16,0 21 0,0 0 0,0-21 15,1 0-15,20 0 0,-21 0 16,0 0-16,22 0 0,-22 0 0,21-21 16,-21 21-16,22-21 0,-22 0 15,0 0-15,0-1 0,0 1 0,0 0 16,1-21-16,-22 21 0,21-1 0,-21-20 15,0 21-15,0 0 0,0-22 16,0 22-16,0 0 0,0 42 31,0 0-31,0 1 16,0-1-16,0 21 0,0-21 16,0 0-16,0 1 0,0-1 15,-21 21-15,21-21 0,0 0 0,-22-21 16,22 22-16,0-1 0,0 0 15,0-42 17,0 0-32,0-1 15,0 1-15,0 0 0,22-21 16,-22 21-16,21-22 0,0 22 0,-21-21 16,21-1-16,0 22 0,-21 0 15,21-21-15,1 42 0,-1-21 16,0 21-16,0 0 0,0 0 0,0 0 15,1 21-15,-22 0 0,0 0 16,21 0-16,-21 0 0,0 1 0,21-1 16,-21 21-16,0-21 0,0 0 0,0 1 15,0-1-15,0 0 0,0 0 16,0 0-16,0 0 0,21-21 31,0-21-15,-21 0-16,0 0 15,21 0-15,1 0 0,-22-22 16,21 22-16,0-21 0,0-1 16,0 22-16,0-21 0,1 0 0,-1 20 15,0-20-15,0 21 0,0 0 16,0 21-16,1 0 16,-22 21-16,0 0 0,0 0 0,0 0 15,0 22-15,0-1 0,0-21 16,0 22-16,0-22 0,0 21 0,0-21 15,0 0-15,21 22 0,0-22 16,0 0-16,0-21 0,0 21 0,1 0 16,-1-21-16,0 0 0,0 0 0,21 0 15,-20 0-15,20 0 16,0 0-16,-21 0 0,22-21 0,-22 21 16,21-21-16,1 0 0,-22 0 0,0 0 15,21-22-15,-21 22 0,1 0 16,-22-21-16,0 20 0,0-20 0,0 21 15,0-21-15,0 20 0,0 1 16,-22 21-16,1 0 16,0 21-16,0 1 0,21-1 15,-21 0-15,0 0 0,21 0 0,-22 22 16,22-22-16,0 0 0,0 21 16,0-21-16,0 1 0,0-1 0,0 0 15,0 0-15,0 0 16,22-21-16,-1 0 0,0 21 15,0-21-15,0 0 0,0 0 0,1 0 16,20 0-16,0-21 0,-21 21 16,22-21-16,-1 0 0,0 0 0</inkml:trace>
  <inkml:trace contextRef="#ctx0" brushRef="#br0" timeOffset="69399.28">10139 11007 0,'0'0'0,"21"-43"0,21-41 16,-42 41-16,0 22 16,0 0-16,0-21 0,0 21 0,0-1 15,-21 1-15,0 21 0,0 0 16,0 0-16,-1 0 0,1 21 16,-21 1-16,21-1 0,-22 0 0,22 21 15,-21 1-15,21-1 0,0 0 0,-1 22 16,1-22-16,0 22 0,0-22 15,21 21-15,0-20 0,0 20 0,0-20 16,0-1-16,21 0 0,0-21 16,0 1-16,1 20 0,20-42 15,0 21-15,1-21 0,-1 0 0,0 0 0,22 0 16,-22 0-16,0-21 16,1 0-16,-1 0 0,0-1 0,1-20 15,-1 21-15,-21-21 0,22-1 0,-22 1 16,0 0-16,0-22 0,-21 22 15,0-22-15,0 22 0,0 0 0,0-22 16,-21 22-16,0-22 0,0 22 0,-22 0 16,22-1-16,-21 22 0,-1 0 15,1 21-15,0 0 0,-1 0 0,1 21 16,0 0-16,-1 0 0,1 22 16,0-1-16,21 22 0,-1-22 15,1 21-15,21-20 0,0 20 0,0-20 16,0 20-16,21-21 0,1 1 15,20-1-15,0-21 0,-21 22 0,22-22 16,-1 0-16,0-21 0,1 0 0,-1 0 16,0 0-16,1 0 0,-1 0 15,-21 0-15,22-21 0,-22 0 0,21-1 16,-21 1-16,0-21 0,1 21 16,-1-22-16,0 22 0,0-21 0,0 21 15,-21-22-15,0 22 0,21 0 0,-21 0 16,0 0-16,0 0 0,0 42 31,0 0-31,0 0 16,0 21-16,0-20 0,0-1 15,0 21-15,-21-21 0,21 22 0,0-22 16,0 0-16,-21 0 0,21 21 0,-21-20 16,21-1-16,0 0 15,-21-21 1,21-21-1,0-43 1,0 43-16,21 0 0,-21-21 0,42-22 16,1 22-16,-22-1 15,0 22-15,21-21 0,1 21 0,-22 0 16,21-1-16,-21 22 0,22 0 16,-22 0-16,21 0 0,-21 0 15,0 22-15,1-1 0,-22 0 0,0 0 16,21 21-16,-21-20 0,0 20 0,0-21 15,0 0-15,0 22 0,-21-22 16,-1 0-16,22 21 0,0-21 16,0 1-16,-21-1 0,42-21 31,-21-21-31,22-1 0,-1 1 16,-21-21-16</inkml:trace>
  <inkml:trace contextRef="#ctx0" brushRef="#br0" timeOffset="70153">12488 10986 0,'0'0'0,"0"-22"0,21-41 16,-21 42-16,0-22 0,0 22 0,0-21 15,0 21-15,0-22 0,0 22 16,0 0-16,0 0 0,0 42 31,0 0-31,0 22 0,0-1 0,0 0 16,0 1-16,0-1 0,0 21 15,0 1-15,0-22 0,0 22 0,0-22 16,0 22-16,0-1 0,0-21 0,0 1 16,0-1-16,0 0 0,0-20 15,0-1-15,0 0 0,0 0 0,0-42 47,0 0-47,-21 0 0,21-22 0,0 22 16,0-21-16,0-1 0,0 1 0,0 0 15,0-1-15,0 1 0,21 21 16,1-21-16,-1 20 0,21 1 0,-21 0 16,22 0-16,-1 21 0,0 0 15,1 0-15,20 0 0,-21 0 0,22 21 16,-22 0-16,1 0 0,-1 1 0,-21-1 16,0 21-16,-21-21 0,0 22 15,0-22-15,-21 21 0,0-21 0,-21 22 16,-1-22-16,1 21 0,0-21 0,-22 0 15,22 1-15,-1-1 16,-20 0-16,21 0 0,-1-21 0,22 0 16,0 21-16,0-21 0,0 0 0,42 0 31,0-21-31,21 0 16,-21 0-16,22 0 0,-1-1 0</inkml:trace>
  <inkml:trace contextRef="#ctx0" brushRef="#br0" timeOffset="70531.78">13441 10964 0,'0'0'15,"0"-21"-15,0 0 0,-21 21 16,-1 0-16,1 0 0,0 0 16,0 0-16,-21 21 0,20 22 15,1-22-15,0 0 0,0 21 0,21 1 16,0-1-16,-21 0 0,21 1 0,0-1 15,0 0-15,0 1 0,0-22 16,21 21-16,0-21 0,0 0 0,0-21 16,22 22-16,-1-22 0,0 0 0,-20 0 15,20 0-15,0 0 0,1-22 16,-22 1-16,21 0 0,-21 0 0,0 0 16,1 0-16,-1-22 0,-21 22 15,0-21-15,0-1 0,0 22 16,0-21-16,-21 0 0,-1-1 0,-20 22 15,21 0-15,0 0 0,-22 0 0,22-1 16,-21 22-16,21 0 0,0 0 16,-22 0-16,22 22 0,0-1 0,0-21 15,0 21-15,21 0 0,-22 0 16,22 22-16,0-22 0,0 0 0,22 0 16,-1 0-16,21-21 0,-21 21 0,0-21 15</inkml:trace>
  <inkml:trace contextRef="#ctx0" brushRef="#br0" timeOffset="70824.63">14182 10816 0,'0'0'16,"0"-21"-16,0-21 0,0 21 0,0-1 16,0 1-16,0 0 0,0 0 0,0 42 31,0 0-31,0 0 0,0 1 0,0 20 15,0 0-15,-22-21 0,22 22 0,0-1 16,-21 0-16,21 1 0,0-1 16,0 0-16,0 1 0,0-1 0,0 0 15,-21 1-15,21-22 0,0 21 16,-21-21-16,21 1 0,0-1 16,0 0-16,0 0 0,21-21 15,0-21 1,0 0-16,1 0 0,-1-22 15,0 22-15,0-21 0,0-1 0</inkml:trace>
  <inkml:trace contextRef="#ctx0" brushRef="#br0" timeOffset="71267.87">14457 10795 0,'0'-42'0,"0"84"0,0-127 16,21 43-16,-21 21 0,0 0 16,0 0-16,0-1 0,0 44 31,0-1-31,0 21 0,0 0 15,0-20-15,0 20 0,21 0 0,-21 1 16,0-1-16,0 0 0,0 1 0,0-1 16,0 0-16,0 1 0,0-22 15,0 21-15,0-21 0,0 22 0,-21-22 16,21 0-16,0 0 0,0 0 16,0-42-1,0 0 1,0 0-16,21 0 0,-21-1 15,21-20-15,0 21 0,1-21 16,-1-1-16,0 1 0,0 0 0,0 20 16,0-20-16,22 21 0,-22 0 15,0 0-15,0-1 0,0 22 0,1 0 16,-1 0-16,0 0 0,0 22 16,0-1-16,0 0 0,-21 0 0,0 0 15,22 0-15,-22 22 0,0-22 0,0 21 16,0-21-16,0 22 0,0-22 15,0 21-15,0-21 0,0 1 0,0 20 16,-22-42-16,22 21 0,-21 0 0,0-21 31,0 0-31,0 0 16,0 0-16,21-21 0,-22 21 0,-20-21 16</inkml:trace>
  <inkml:trace contextRef="#ctx0" brushRef="#br0" timeOffset="71432.78">14097 10986 0,'0'0'0,"-21"0"0,21-22 15,21 22 1,0-21-16,0 21 0,22 0 16,-1-21-16,0 21 0,22-21 0,-22 21 15,22-21-15,-1 21 16,1-21-16,-1-1 0,-21 22 0</inkml:trace>
  <inkml:trace contextRef="#ctx0" brushRef="#br0" timeOffset="71752.64">16108 10541 0,'0'0'16,"0"-21"-16,0 0 0,0 0 16,0 42-1,0 0-15,0 0 16,0 0-16,0 22 0,0-1 0,0 0 16,0 22-16,0-22 0,0 0 15,0 1-15,0-1 0,0 0 0,21 1 16,-21 20-16,0-42 0,0 22 15,0-1-15,21-21 0,-21 22 0,0-22 16,0 0-16,0 0 0,0-42 31,0 0-15,0 0-16</inkml:trace>
  <inkml:trace contextRef="#ctx0" brushRef="#br0" timeOffset="72556.27">15896 11028 0,'0'0'15,"-21"0"-15,42-21 32,21 21-32,1 0 0,-22 0 0,42 0 15,-20 0-15,20-21 0,-20-1 16,20 22-16,1-21 0,-1 21 0,-21-21 16,22 0-16,-22 0 0,1 0 0,-1-1 15,-21-20-15,0 21 16,0-21-16,1 20 0,-22-20 0,0 21 15,0-21-15,0 20 0,0 1 16,0 0-16,0 0 0,-22 21 16,1 0-16,0 0 0,21 21 15,-21 0-15,0 0 0,21 1 16,0-1-16,0 21 0,0 0 0,0 1 16,0-1-16,0 0 0,0 1 0,0-22 15,0 21-15,0 1 0,0-1 16,0 0-16,0-21 0,0 22 15,0-22-15,0 0 0,0 0 0,0 0 16,0 1-16,0-44 47,0 1-47,21 0 0,0 0 0,0-21 16,-21 20-16,21 1 0,1-21 0,-1 21 15,0 0-15,0-22 0,0 22 16,-21 0-16,21 0 0,1 21 0,-1 0 31,-21 21-31,0 0 16,0 0-16,0 0 0,0 1 0,0 20 15,0-21-15,0 0 0,0 22 16,0-22-16,21 0 0,-21 0 16,21 0-16,-21 0 0,21 1 0,0-1 15,1-21-15,20 0 0,-21 0 16,0 0-16,22 0 0,-1 0 0,-21 0 15,21 0-15,1-21 0,-1 21 16,-21-22-16,22 1 0,-1 0 0,0-21 16,-21 21-16,22-1 0,-22 1 0,0-21 15,0 21-15,-21-22 0,0 22 16,0-21-16,0 21 0,0 0 0,0-1 16,0 1-16,-21 21 0,0 0 0,0 0 15,0 0 1,-1 21-16,1 1 0,21-1 0,-21 0 15,21 0-15,-21 21 0,21-20 0,0 20 16,0-21-16,-21 0 0,21 22 16,0-22-16,0 21 0,-21-21 0,21 0 15,0 1-15,0-1 0,0 0 16,0 0-16,21 0 0,0-21 0,0 21 16,21-21-16,-20 0 0,20 0 0,-21 0 15,21 0-15,1 0 0,-1 0 16,0-21-16,1 0 0</inkml:trace>
  <inkml:trace contextRef="#ctx0" brushRef="#br0" timeOffset="73648.53">18584 11218 0,'0'0'0,"-21"0"0,0 0 15,0 0-15,42-21 31,21 21-31,-21-21 16,22 0-16,-22 21 0,21-21 0,1 0 16,-1-1-16,-21 1 0,21 0 15,1 0-15,-1-21 0,-21 20 0,22-20 16,-22 0-16,0-1 0,21 22 16,-42-21-16,21 0 0,-21-1 15,0 22-15,0 0 0,0 0 0,0 0 16,-21-1-16,0 22 0,0 0 0,0 0 15,-22 22-15,22 20 0,0-21 16,0 0-16,0 22 0,21-1 0,0-21 16,0 21-16,0 1 0,21-1 15,0 0-15,0-20 0,0 20 0,1 0 16,-1 1-16,0-22 0,0 21 16,0-21-16,0 0 0,-21 1 0,0-1 15,0 0-15,22-21 16,-44 0 15,22-21-31,-21 0 0,0-1 0,21 1 16,-21 21-16,0-21 0,0 0 15,-1 0-15,1 21 16,21 21 0,0 0-16,0 0 15,21 0-15,1 1 0,-1-1 0,0 0 16,0-21-16,0 21 0,22 0 15,-22-21-15,21 0 0,-21 21 16,22-21-16,-22 0 0,21 0 0,0 0 16,-20 0-16,20-21 0,0 0 15,1 21-15,-22-21 0,21 0 0,-21-22 16,22 22-16,-22 0 0,0-21 0,0 21 16,0-22-16,0 1 0,-21 21 15,0-22-15,0 22 0,0 0 0,0 0 16,0 0-16,-21 21 15,0 0-15,0 0 0,0 0 0,0 0 16,-1 21-16,1 0 0,0 0 0,0 0 16,0 1-16,0 20 0,21-21 15,0 21-15,-22-20 0,22 20 16,0-21-16,0 21 0,0-20 0,0 20 16,0-21-16,22 0 0,-1 0 15,0 1-15,0-22 0,0 0 0,0 21 16,1-21-16,20 0 0,-21 0 15,21 0-15,1-21 0,-22-1 0,21 1 16,-21 0-16,22 0 0,-1 0 0,-21 0 16,22-22-16,-22 1 0,21 21 15,-21-22-15,0-20 0,1 21 0,-22-1 16,21-20-16,-21-1 0,0 1 0,21 20 16,-21-20-16,0 21 0,0-22 15,0 43-15,0-21 0,0 20 16,0 1-16,0 0 0,0 42 15,-21 0-15,21 1 16,-21-1-16,-1 0 0,22 21 0,0 1 16,-21-1-16,21 0 0,-21 1 15,21-1-15,0 0 0,-21 1 0,21-1 16,0 0-16,0 1 0,0-1 16,0 0-16,0 1 0,0-22 0,21 21 15,-21-21-15,21 0 0,0 1 0,1-1 16,-1-21-16,0 21 15,0-21-15,0 0 0,0 0 16,1 0-16,-1-21 0,0 21 16,21-21-16,-21-1 0,1 22 15,-1-21-15,0-21 0,0 21 0,0 0 16,0-1-16,-21-20 0,0 21 0,22-21 16,-22 20-16</inkml:trace>
  <inkml:trace contextRef="#ctx0" brushRef="#br0" timeOffset="73884.41">20002 10774 0,'0'0'0,"-21"21"0,42-21 16,1 0 0,-1 0-16,21 0 0,-21 0 0,22 0 15,-22 0-15,21 0 0,-21 0 16,22 0-16,-22 0 0,21 0 0,-21 0 15,22 0-15,-22 0 0,0 0 0,0 0 16,0 0-16,0 0 0</inkml:trace>
  <inkml:trace contextRef="#ctx0" brushRef="#br0" timeOffset="81419.8">2053 13335 0,'0'21'31,"0"0"-15,21-21-1,0 0 1,1 0-16,-1 0 16,0 0-16,0-21 0,0 21 15,-21-21-15,21 0 0,1 0 16,-22 0-16,0-1 15,0 1-15,-22 21 0,1 0 16,0 0-16,0 0 0,0 0 16,0 0-16,-1 0 0,1 0 0,0 21 15,21 1 1,0-1-16,0 0 0,0 0 16,0 0-16,21 0 15,0-21-15,1 0 16,-1 0-16,0 0 15,0 0-15,-21-21 16,0 0-16,0 0 16,0 0-1,0 0-15,-21 21 16,21-22-16,-21 22 16,21-21-16,-21 21 15,-1 0 1</inkml:trace>
  <inkml:trace contextRef="#ctx0" brushRef="#br0" timeOffset="82881.03">1122 13208 0,'0'0'0,"0"-21"0,21 21 16,-21-21-16,0-22 0,0 22 16,21-21-16,-21 0 15,0 20-15,21 1 0,-21-21 0,0 21 16,0-22 0,0 22-16,0 42 31,0 1-31,0 20 0,0-21 15,21 43-15,-21-22 0,0 0 0,0 22 16,0-22-16,0 0 0,-21 22 16,0-22-16,0 22 0,21-1 15,-21-20-15,0-1 0,21 0 0,0 1 16,-22-22-16,22 0 0,-21 0 16,21-42-1,0 0-15,0 0 16,21-1-16,1 1 0,-1 0 15,0 0-15,0 0 0,21 0 16,1-1-16,-1 1 0,0 0 16,1 0-16,-1 0 0,0 21 15,1-21-15,-22-1 0,21 22 0,-21-21 16,1 21-16,-1-21 0,0 21 16,-21-21-16,21 0 0,-21 0 0,0-1 15,0 1-15,0 0 16,0 0-16,0 0 0,0 0 15,-21-1-15,21 1 0,-21 0 0,0 21 16,21 21 0,-22 0-16,22 1 15,-21 20-15,21 0 0,0 1 16,0-1-16,0 0 0,-21 1 16,21-1-16,0 0 0,0 1 15,0-1-15,0 0 0,0 1 16,0-1-16,0 0 0,0-21 0,0 1 15,0-1-15,0 0 0,0 0 16,21-21-16,-21-21 31,0 0-31,0 0 16,21-1-16</inkml:trace>
  <inkml:trace contextRef="#ctx0" brushRef="#br0" timeOffset="83723.82">3514 12742 0,'0'0'0,"21"-21"0,-21 0 16,21 0-16,-21 0 0,0 42 31,0 0-15,0 21-16,0-20 0,0 41 15,0-21-15,0 1 0,-21 20 16,21-20-16,-21 20 0,21-21 0,-22 1 16,22 20-16,-21-20 0,21-1 15,-21 0-15,0 1 0,21-1 0,0-21 16,0 0-16,0 0 0,0 1 15,0-44 1,21-20 0,0 21-16,0 0 0,1-22 0,-1 22 15,0-21-15,0 0 0,0 20 16,0-20-16,-21 21 0,22 0 0,-22 0 16,21-1-16,-21 1 0,21 21 15,0 21 1,-21 1-16,0-1 0,0 0 15,21 21-15,-21-21 0,21 1 16,1-1-16,-22 21 0,0-21 0,21 0 16,0 1-16,0-1 0,-21 0 15,21-21-15,0 21 0,1-21 0,-1 0 16,0 0-16,21 0 0,-21 0 16,1-21-16,20 0 0,-21 0 0,0-1 15,0 1-15,1 0 0,-1-21 16,0-1-16,-21 22 0,21-21 0,-21 0 15,0-1-15,0 1 16,0 0-16,0-1 0,-21 1 0,21 0 16,-21 20-16,0-20 0,21 21 15,-22 21-15,22-21 0,-21 21 0,0 0 16,21 21 0,-21-21-16,21 21 0,0 0 0,0 0 15,0 1-15,0-1 0,0 0 16,0 0-16,0 0 0,0 0 0,21 1 15,0-22-15,0 0 0,1 0 16,-1 0-16,0 0 0,21 0 16,-21 0-16</inkml:trace>
  <inkml:trace contextRef="#ctx0" brushRef="#br0" timeOffset="84256.72">4826 12785 0,'0'0'0,"0"-21"0,0-1 0,0 1 16,0 0 0,-21 21-16,21 21 15,-21 0-15,21 1 0,-22-1 16,22 0-16,-21 21 0,21-21 0,0 22 16,0-22-16,-21 21 0,21 1 15,0-1-15,-21-21 0,21 21 16,0 1-16,0-22 0,0 0 0,0 21 15,0-20-15,0-1 0,0 0 16,0 0-16,0-42 31,0 0-31,0 0 16,0-1-16,0 1 0,0-21 16,0 21-16,0-22 0,0 1 0,0 0 15,0-22-15,21 22 0,0-22 16,-21 22-16,21-21 0,1 20 0,-1 22 15,0-21-15,-21 21 0,21-1 16,0 22-16,0 0 0,1 0 16,-1 0-16,0 0 0,0 22 0,0 20 15,0-21-15,1 21 0,-1 1 16,0 20-16,-21-20 0,0 20 0,0-21 16,0 1-16,0 20 0,0-20 15,0-1-15,0 0 0,0-21 0,0 22 16,0-22-16,0 0 0,0 0 15,0 0-15,0 1 0,-21-44 47,0 1-47,21 0 16,-22 0-16,22 0 0</inkml:trace>
  <inkml:trace contextRef="#ctx0" brushRef="#br0" timeOffset="84463.61">4784 13102 0,'0'0'0,"0"-21"0,21 0 31,0 21-15,0 0-16,0 0 0,22-21 0,-22 21 16,0 0-16,21 0 0,-21-21 15,1 21-15,20 0 0,-21 0 16,0 0-16,0-22 0,1 22 15,-1 0-15,0 0 0,0-21 16,0 21-16,0 0 0</inkml:trace>
  <inkml:trace contextRef="#ctx0" brushRef="#br0" timeOffset="84784.42">5736 12742 0,'0'0'0,"0"-42"16,0 21 0,-21 21-16,21 21 15,0 0 1,0 22-16,-21-22 0,21 21 0,0-21 16,0 22-16,-21-1 0,21 0 0,0 1 15,0-1-15,-22 0 0,22 1 16,-21-22-16,21 21 0,-21 0 0,21-20 15,0-1-15,0 21 0,-21-21 16,21 0-16,0 1 0,0-1 16,0 0-16,21-21 15,0 0 1,0 0-16,-21-21 0,22 0 16,-1-1-16,0 1 0,0 0 15,0-21-15</inkml:trace>
  <inkml:trace contextRef="#ctx0" brushRef="#br0" timeOffset="85072.26">5736 12848 0,'0'0'0,"-21"-42"0,21 21 0,-21 0 0,21-1 15,0 1-15,0 0 0,0 0 16,21 0-16,21 0 0,-21 21 16,1-22-16,20 22 0,0 0 15,-21 0-15,22 0 0,-22 0 0,21 0 16,-21 0-16,1 0 0,-1 0 15,0 22-15,-21-1 0,21 0 16,-21 0-16,0 21 0,0-20 0,-21-1 16,0 21-16,0-21 0,-1 0 15,1 1-15,-21-1 0,21 0 0,0 0 16,-1-21-16,1 21 0,0-21 16,0 0-16,21 21 0,-21-21 0,21-21 46,0 0-46</inkml:trace>
  <inkml:trace contextRef="#ctx0" brushRef="#br0" timeOffset="86335.66">7366 12700 0,'0'21'15,"0"0"1,0 1 15,21-22-31,0 0 16,0 0-16,1 0 16,-1 0-16,0 0 0,21 0 15,-21-22-15,1 1 0,20 0 0,-21 0 16,21 0-16,-20 0 0,-1-1 0,0 1 15,0 0-15,0 0 16,-21 0-16,0 0 0,0-1 0,0 1 16,0 0-16,0 0 0,0 0 15,-21 21-15,0 0 16,0 21 0,21 0-16,0 21 0,0-20 15,-21 20-15,21 0 0,0 1 0,0 20 16,0-21-16,0 22 0,0-22 15,0 22-15,0-22 0,0 0 0,0 1 16,0-1-16,0 0 0,0 1 16,0-22-16,0 0 0,0 0 15,0 0-15,-22 1 0,1-22 16,0 0 0,0 0-16,0-22 0,0 1 15,-1 0-15,1 0 0,0 0 16,0-22-16,0 22 0,0-21 0,-1 0 15,1 20-15,0-20 0,21 21 0,0-21 16,0 20-16,-21 1 0,21 0 16,0 42-1,0 0 1,0 1-16,0-1 0,21 21 0,0-21 16,0 22-16,-21-22 15,22 21-15,-1-21 0,0 22 0,0-22 16,21 21-16,-20-21 0,20 0 0,-21 1 15,21-22-15,1 21 0,-1-21 16,0 0-16,1 0 0,-1 0 0,0 0 16,1 0-16,-1-21 0,0-1 15,-20 1-15,20 0 0,0 0 0,-21 0 16,1-22-16,-1 22 0,0-21 0,0 0 16,0 20-16,-21-20 0,0 0 15,0 21-15,21-22 0,-21 22 0,0 0 16,0 0-16,0 42 31,-21 0-31,21 0 16,0 0-16,0 22 0,-21-22 15,21 21-15,0 1 0,0-22 0,0 21 16,0-21-16,0 22 0,0-22 16,21 0-16,-21 21 0,21-42 0,1 21 15,-1-21-15,21 0 0,-21 0 16,0 0-16,22 0 0,-22 0 0,21-21 15,-21 0-15,22 0 0,-22 0 0,21 0 16,-21-22-16,1 1 0,-22 0 16,0-1-16,0 1 0,0 0 0,0-1 15,0 1-15,-22 0 0,1-1 16,0 1-16,-21 21 0,21 0 16,-22 21-16,22 0 0,-21 0 0,21 0 15,-22 0-15,1 0 0,21 0 16,-22 21-16,22 0 0,-21 0 0,21 0 15,0 0-15,21 1 0,0-1 0,0 0 16</inkml:trace>
  <inkml:trace contextRef="#ctx0" brushRef="#br0" timeOffset="87433.11">10731 12806 0,'22'-21'16,"-1"21"0,0-21-16,0-1 0,0 1 15,22 0-15,-1-21 0,-21 21 0,21-1 16,1 1-16,-22-21 0,0 21 0,0-22 16,0 22-16,-21-21 0,0 21 15,0 0-15,0-1 0,-21 1 0,0 0 16,-21 0-16,-1 21 0,22 0 15,-42 0-15,20 21 0,1 0 0,0 0 16,-1 22-16,1-22 0,0 21 16,21 1-16,-1-1 0,1 0 0,21-21 15,0 43-15,0-43 0,0 21 16,0 1-16,21-1 0,1 0 16,20 1-16,-21-22 0,21 21 0,-20-21 15,20 1-15,-21 20 0,0-21 16,0 0-16,1 0 0,-22 1 15,0-1-15,-22 0 16,1-21-16,-21 0 0,0 0 16,20 0-16,-20 0 0,0-21 0,-1 21 15,1-21-15,0-1 0,21 1 16,-22-21-16,22 21 0,0 0 0,0-1 16,0 1-16,-1 0 15,22 0-15,0 0 0,0 42 31,0 0-31,0 0 0,22 0 16,-1 22-16,0-22 0,0 0 0,-21 21 16,21-20-16,0-1 0,1 0 15,-1 0-15,21 0 0,-21 0 0,0 1 16,22-1-16,-22-21 0,21 0 0,1 0 16,-1 0-16,0 0 0,43-21 15,-43 21-15,22-22 0,-22 1 16,0-21-16,1 21 0,-1 0 15,-21-22-15,22 22 0,-22-21 16,0-1-16,0 22 0,0-21 0,-21 0 16,0 20-16,0 1 0,0-21 15,0 21-15,0 0 0,0 42 32,-21 0-32,0 0 0,21 0 15,-21 22-15,21-1 0,0-21 16,-21 21-16,21-20 0,0 20 0,0 0 15,0-21-15,0 1 0,0-1 0,21 0 16,0 0-16,0 0 0,0-21 16,0 0-16,1 0 0,20 0 0,-21 0 15,0 0-15,22-21 0,-22 0 16,21 0-16,-21 0 0,0-1 16,1-20-16,-1 21 0,-21-21 0,0-1 15,0 22-15,0-21 0,0-1 16,0 1-16,-21 0 0,-1-1 0,1 22 15,0 0-15,-21 0 0,21 0 16,-1 21-16,1 0 0,0 0 0,0 0 16,-21 21-16,20 0 0,1 0 0,0 0 15,0 22-15,0-22 0,21 21 16,0-21-16,0 1 0,0 20 0,0-21 16,0 0-16,0 0 15,21 1-15,0-1 0,0-21 0,22 0 16,-22 0-16,21 0 0,-21 0 0</inkml:trace>
  <inkml:trace contextRef="#ctx0" brushRef="#br0" timeOffset="87832.52">11896 12912 0,'0'0'0,"21"-21"0,-21-1 0,0 1 15,21 0-15,-21 0 16,21 0-16,0 0 0,0 21 15,1-22-15,-1 22 0,0 0 16,0 22-16,0-1 0,0 0 16,1 0-16,-1 0 0,0 0 15,-21 22-15,21-22 0,-21 21 16,21 1-16,-21-22 0,0 21 0,0-21 16,0 22-16,0-22 0,0 0 15,0 21-15,0-21 0,-21 1 16,21-1-16,-21-21 0,21-21 31,0-1-31,0 1 16,0 0-16,0 0 0,0-21 15,21 20-15,-21-20 0,21 0 0,-21 21 16,21-22-16,1 1 0,-22 21 16,0-22-16,21 22 0,0 0 15,-21 0-15,21 0 0,-21 0 0,0-1 16,21 22-16,0 0 15,-21-21-15,22 21 16,-1 0-16</inkml:trace>
  <inkml:trace contextRef="#ctx0" brushRef="#br0" timeOffset="88148.86">13039 12488 0,'0'0'0,"0"-21"0,0 0 16,-22 21-16,1-21 0,0 21 16,0 0-1,0 21-15,21 0 0,0 0 16,-21 1-16,21 20 0,-22 0 16,22 1-16,-21-1 0,21 0 0,0 22 15,-21-22-15,21 0 0,-21 1 0,21 20 16,0-20-16,0-22 0,0 21 15,0-21-15,0 22 0,0-22 16,0 0-16,21 0 0,0-21 16,0 0-16,1 0 15,-1 0-15,0 0 0,-21-21 0,21 0 16,-21 0-16,21-1 0,-21 1 16,0 0-16,0 0 0</inkml:trace>
  <inkml:trace contextRef="#ctx0" brushRef="#br0" timeOffset="88348.74">12742 12700 0,'0'0'0,"-21"0"0,21-21 16,21 21 15,0-21-31,1 21 0,-1 0 16,21 0-16,0 0 0,-20 0 0,20-21 15,0 21-15,1 0 0,-22 0 0,21 0 16,-21 0-16,22 0 0,-22 0 15,0 0-15,0-22 0,0 22 0,0 0 16,1-21-16,-1 21 16</inkml:trace>
  <inkml:trace contextRef="#ctx0" brushRef="#br0" timeOffset="89080.32">14012 12383 0,'0'0'0,"0"-22"0,-21 1 0,0 0 15,21-21-15,-21 21 0,21-1 0,0 1 16,0 0-16,-21 21 16,21 21-1,0 0-15,0 1 0,0 20 0,0 0 16,0 1-16,0-1 0,-22 0 15,22 1-15,0 20 0,0 1 0,0-22 16,-21 21-16,21 1 16,-21-22-16,21 22 0,-21-22 0,21 22 15,0-22-15,0-21 0,0 21 0,0-20 16,-21 20-16,21-21 16,-21 0-16,-1-21 15,22-21 1,0 0-16,0 0 0,-21 0 0,21-1 15,0-20-15,0 0 0,0-1 16,0 1-16,0 0 0,0-1 0,0 1 16,0 0-16,0-1 0,0 22 15,0 0-15,0 0 0,0 42 32,21-21-32,-21 42 0,0-20 15,0 20-15,0-21 0,22 21 0,-1 1 16,-21-1-16,21-21 0,0 22 15,0-22-15,0 0 0,1 21 0,-1-42 16,21 21-16,-21 1 0,0-22 16,22 0-16,-22 0 0,0 0 0,0 0 15,22 0-15,-22-22 0,0 1 0,0 0 16,0 0-16,0 0 0,-21 0 16,22-22-16,-22 22 0,21-21 0,-21-1 15,0 1-15,0 21 16,0-21-16,0 20 0,0 1 0,0 0 15,0 42 1,0 0-16,-21 1 16,21-1-16,-22 0 0,22 21 0,0-21 15,0 22-15,0-22 0,-21 0 16,21 21-16,0-20 0,0-1 0,0 0 16,0 0-16,21-21 31,1 0-16,-1-21-15,-21 0 16,21 0-16</inkml:trace>
  <inkml:trace contextRef="#ctx0" brushRef="#br0" timeOffset="89384.31">14457 12510 0,'0'0'0,"0"-22"0,-21 22 15,-1 0-15,1 0 16,21 22-16,0-1 15,0 0 1,21-21 0,1 0-16,-1 0 0,0 0 15,-21-21 1,21 21-16,-21-21 0,0-1 16,0 1-16,0 0 0,0 0 15,-21 21-15,0-21 16,0 21-16,-1 0 0,1 0 15,0 21-15,0-21 0,0 21 16,21 0-16,0 0 0,-21 1 0,21-1 16,-22 0-16,22 0 0,0 0 15,0 0-15,0 1 0,0-1 0,22 0 16,-1 0-16,0 0 0</inkml:trace>
  <inkml:trace contextRef="#ctx0" brushRef="#br0" timeOffset="89787.58">14838 12721 0,'0'0'16,"42"-21"-16,-21 21 0,0-21 0,1 0 0,-1 0 16,-21-1-16,0 1 15,0 0-15,0 0 0,-21 0 16,-1 21-16,1 0 0,0 0 0,-21 0 16,21 0-16,-1 0 0,-20 21 15,21 0-15,0-21 0,0 42 0,-1-20 16,1-1-16,21 0 15,0 0-15,0 0 0,0 22 0,0-22 0,0 0 16,21 0-16,1 0 0,-1 0 0,0 1 16,0-1-16,0-21 15,22 21-15,-22 0 0,0 0 0,0 0 16,0 1-16,-21-1 0,21-21 16,-21 21-16,22 0 0,-22 0 0,0 0 15,-22 1-15,1-22 16,-21 21-16,21-21 0,0 0 15,-22 0-15,22 0 0,-21 0 0,21 0 16,-1 0-16,-20 0 0,21 0 16,0 0-16,0 0 0,-1-21 15,22-1 1,0 1-16,0 0 16,22 21-16,-1-21 0,0 21 15,0-21-15,21 0 0</inkml:trace>
  <inkml:trace contextRef="#ctx0" brushRef="#br0" timeOffset="90124.56">15452 12256 0,'21'-43'0,"-42"86"0,42-107 0,-21 43 0,0 0 15,0 0-15,-21 42 16,-1 0-1,1 0-15,21 0 0,-21 22 16,0-1-16,21 0 0,-21 1 0,21-1 16,-21 0-16,21 22 0,-22-22 0,1 22 15,21-22-15,0 21 0,0-20 16,0 20-16,0-20 0,0-1 0,0 0 16,0-21-16,0 22 0,0-22 15,0 0-15,21-21 0,1 21 0,-1 0 16,0-21-16,0 0 0,0 0 15,0 0-15,1 0 0,-1-21 16,0 0-16,0 21 0,0-21 16,0 0-16,1 0 0,-1-1 15,-21-20-15,21 21 0,-21-21 0,21-1 16</inkml:trace>
  <inkml:trace contextRef="#ctx0" brushRef="#br0" timeOffset="90379.42">15219 12467 0,'0'0'16,"-21"0"-16,-1 0 16,22 21-16,43-21 0,-22 0 15,21 0-15,1 0 0,-1 0 0,21 0 16,-20 0-16,20 0 16,1 0-16,-22-21 0,22 0 0,-1 21 15,-21-21-15,1 21 0,-1-21 0,0 0 16,1 21-16,-22-22 0,0 22 15,0 0-15,0-21 0,1 21 0,-1 0 16,-21-21 0,-43 21-1,22 0-15,0 0 0,-21 21 0,-1-21 16</inkml:trace>
  <inkml:trace contextRef="#ctx0" brushRef="#br0" timeOffset="93903.86">16976 12488 0,'-22'22'0,"44"-44"0,-44 65 0,1-43 15,21 21-15,21-21 32,1 0-32,-1-21 15,0 21-15,21-21 0,-21-1 16,22 1-16,-1 0 0,-21 0 0,22 0 15,-1 0-15,-21-1 0,0-20 16,0 21-16,-21 0 0,0 0 0,0-22 16,0 22-16,-21 0 0,0 21 15,0 0-15,0 0 0,-22 0 0,22 0 16,-21 0-16,21 21 0,-22 0 16,22 0-16,0 22 0,-21-22 15,21 21-15,-1 1 0,22-1 0,0-21 16,-21 21-16,21 1 0,0-22 15,0 21-15,0-21 0,0 1 0,0-1 16,21 0-16,1 0 0,-1 0 16,0-21-16,0 0 0,0 0 0,0 0 15,1 0-15,-1 0 0,0 0 16,0 0-16,0-21 0,0 21 0,-21-21 16,0 0-16,-21 21 31,0 0-31,0 0 0,-21 0 15,20 0-15,1 21 0,0 0 16,0 0-16,0 22 0,0-22 0,-1 21 16,22 0-16,0 1 0,0-22 15,0 21-15,0 1 0,0-1 0,0 0 16,0-21-16,0 22 0,0-22 16,22 0-16,-1 0 0,0-21 0,0 21 15,0-21-15,22 0 0,-22 0 0,21 0 16,0-21-16,1 21 0,-1-21 15,22 0-15,-22-21 0,21 20 16,-20-20-16,-1 0 0,0-1 0,1 1 16,-1-21-16,-21 20 0,0-20 15,22-1-15,-22 1 0,0 20 0,-21-20 16,21 21-16,-21-22 0,21 22 16,-21-1-16,0 1 0,0 21 0,0-21 15,0 20-15,0 44 31,0 20-31,0-21 16,0 21-16,-21 1 0,0-1 0,0 0 16,21 1-16,0-1 0,-21 22 15,21-22-15,-21 0 0,21 1 16,0-1-16,0 0 0,0 1 0,0-22 16,0 21-16,21-21 0,0 0 15,0-21-15,0 0 0,22 0 0,-22 0 16,21 0-16,-21 0 0,22 0 15,-1-21-15,0 0 0,1 0 0,-1 0 16,-21-22-16,21 22 0,-20 0 0,-1-21 16,0 21-16,-21-22 0,0 22 15,0 0-15,0 0 0,0-22 0,-21 22 16,0 21-16,-1 0 16,1 0-16,0 0 0,0 0 15,0 0-15,0 21 0,-1 1 0,1-1 16,0 0-16,21 0 0,0 21 15,0-20-15,0 20 0,0-21 0,0 21 16,0-20-16,21-1 0,0 0 16,1 0-16,-1 0 0,21-21 0,-21 0 15,22 0-15,-1 0 0,-21 0 16,21 0-16,1 0 0,-1-21 0,0 0 16,1 0-16,-22 0 0,21-1 0,-21 1 15,1-21-15,20 21 0,-21-22 16,-21 22-16,21 0 0,-21 0 0,21 0 15,-21 0-15,0-1 16,0 44 0,0-1-1,-21 0-15,0 0 16,21 21-16,0-20 0,0-1 0,0 0 16,0 0-16,-21 0 0,21 0 15,0 1-15,-21-1 0,21 0 0,0 0 16,-21 0-16,-1-21 15,22-21 17,0 0-32,0 0 15,0 0-15,22-1 0,-1 1 16,-21-21-16,21 21 0,0-22 0,0 22 16,-21-21-16,21 21 0,1 0 15,-1-1-15,0 1 0,0 0 0,0 0 16,0 21-16,1 0 15,-1 0-15,0 0 0,-21 21 16,21 0-16,-21 0 0,21 1 0,-21-1 16,0 0-16,0 0 0,0 21 15,0-20-15,0-1 0,0 0 0,0 21 16,0-21-16,0 1 0,0-1 16,0 0-16,0 0 15,0-42 16,21 0-31,-21 0 16,22-1-16,-1-20 0,-21 21 16,21-21-16,0-1 0,0 22 0,0-21 15,1-1-15,-1 1 0,0 0 16,0 21-16,0-22 0,0 22 0,1 0 16,-1 21-16,0-21 0,0 21 0,-21 21 31,21 0-31,-21 0 0,0 0 0,0 1 15,0-1-15,0 0 0,0 21 16,0-21-16,0 1 0,0 20 16,0-21-16,0 0 0,0 0 0,0 1 15,21-1-15,-21 0 0,22 0 16,-1 0-16,0 0 0,0-21 0,0 0 16,22 22-16,-22-22 0,21 0 15,0 0-15,1 0 0,-1 0 0,-21 0 16,22-22-16,-22 1 0,21 21 0,-21-21 15,0 0-15,1 0 0,-1 0 16,-21-1-16,21-20 0,-21 21 16,21-21-16,-21 20 0,0-20 0,0 21 15,0 0-15,0 0 0,0-1 16,-21 22 0,0 22-1,21-1-15,-21-21 0,-1 21 0,1 0 16,21 21-16,-21-20 0,21-1 0,0 0 15,0 0-15,0 0 0,0 0 16,0 1-16,0-1 0,0 0 0,21-21 16,0 21-16,1-21 0,-1 0 15,0 0-15,0 0 0,0 0 0,0 0 16,1 0-16,20 0 0,-21 0 16,0-21-16,0 0 0,1 0 0,-1-1 15,0 1-15,-21 0 0,21 0 16,0 0-16,-21-22 0,21 22 15,-21 0-15,0 0 0,22 0 0,-22 0 16,0-1-16,21 22 0,-21 22 31,0-1-31,0 0 16,0 0-16,-21 0 0,21 0 16,-22 1-16,22-1 0,-21 0 0,21 0 15,0 0-15,-21 0 0,21 1 16,-21-22-16,21 21 15,0-42 32,0-1-47,0 1 0,0 0 16,0 0-16,21 0 0,0 0 16,-21-22-16,21 22 0,1 0 0,-1-21 15,0 20-15,0-20 0,0 21 16,22 0-16,-22 0 0,0 21 0,0 0 15,0 0-15,0 0 0,1 0 0,-22 21 16,0 0 0,0 21-16,0-21 0,0 1 0,0-1 15,0 0-15,-22 0 0,22 0 16,0 22-16,0-22 0,0 0 0,0 0 16,0 0-16,0 0 15,0 1-15,22-1 16,-1-21-16,0 0 15,0 0-15,21 0 0,-20 0 0,-1 0 16,0 0-16,21-21 0,-21 21 16,1-22-16,-1 1 0,0 0 0,0 0 15,0 0-15,-21 0 0,21-1 16,1-20-16,-22 21 0,0-21 0,21-1 16,0 1-16,-21 0 0,21-1 15,0 1-15,-21 0 0,0-1 0,21 1 16,-21 0-16,22 20 0,-22 1 15,0 0-15,0 0 0,0 42 32,0 0-32,0 0 15,-22 1-15,22 20 0,0-21 0,-21 21 16,0 1-16,21-1 0,-21 0 0,21 1 16,0-1-16,-21 0 0,21 1 15,0-22-15,0 21 0,0-21 0,0 22 16,0-22-16,0 0 0,0 0 15,0 0-15,21-21 0,-21 22 16,21-22-16,21 0 0,-20 0 16,-1 0-16,0 0 15,0 0-15,0-22 0,0 22 0,1-21 16,-1 0-16,0 0 0,0 0 16,0 0-16,-21-1 0,0 1 0,0 0 15,21 0-15,-21 0 0,0 0 0,0-1 16,0 44 15,-21-1-15,21 0-16,0 0 0,0 0 15,0 0-15,0 1 16,0-1-16,0 0 0,0 0 16,0 0-16,0 0 15,0 1-15,0-1 16,-21-21 15,0 0-31,0 0 16,21-21-1,-21 21-15,21-22 0,0 1 16,0 0-16,-22 21 16,22-21-16,0 0 0,0 0 0</inkml:trace>
  <inkml:trace contextRef="#ctx0" brushRef="#br0" timeOffset="94261.23">20955 12107 0,'0'0'0,"-21"0"0,0 0 16,42 0 15,0 0-31,0 0 0,0 0 0,22 0 16,-22 0-16,21 0 15,-21-21-15,22 21 0,-22 0 0,0 0 16,21-21-16,-21 21 0,1 0 16,20 0-16,-21-21 0,0 21 0,0 0 15,1-21-15,-1 21 31,-42 0 16,21 21-31,-22-21-16,22 21 0</inkml:trace>
  <inkml:trace contextRef="#ctx0" brushRef="#br0" timeOffset="97937.37">1228 14774 0,'-22'0'16,"1"22"-16,0-22 0,0 0 31,42 0 0,0 0-31,22 0 0,-22 0 0,21-22 16,0 22-16,22-21 0,-22 21 16,1 0-16,-1-21 0,0 21 15,1 0-15,-22 0 0,21 0 0,-21 0 16,-42 0 0,0 0-1,0 0-15,-22 0 16,22 0-16,-21 0 0,0 0 0,20 21 15</inkml:trace>
  <inkml:trace contextRef="#ctx0" brushRef="#br0" timeOffset="98396.37">1228 14796 0,'0'0'0,"-22"21"0,1-21 0,21 21 16,-21 0-16,21 0 0,-21-21 15,0 21-15,21 1 0,-21-1 16,-1 0-16,1 0 0,21 0 15,0 0-15,0 1 0,-21 20 16,21-21 0,21-42 15,0 21-31,1-21 16,-1 21-16,0 0 15,0-21-15,21 21 0,-20 0 16,20 0-16,0 0 0,1-22 0,-1 22 15,0 0-15,1 0 0,-22 0 16,21 22-16,0-1 0,-20 0 16,-1 0-16,0 21 0,0-20 15,-21 20-15,-21 64 16,0-64-16,-22-21 0,22 22 16,-21-22-16,0 0 0,20 21 15,-20-42-15,0 21 0,21 1 0,-22-22 16,22 0-16,0 0 0,-21 0 15,20 0-15,1 0 16,0 0-16,0-22 0,21 1 16,0 0-1,0 0 1,21 0-16,21 21 16,-20-21-16</inkml:trace>
  <inkml:trace contextRef="#ctx0" brushRef="#br0" timeOffset="98584.84">2413 15155 0,'0'0'16,"21"0"-16,-42 0 31,0 0-31,0 0 16,42 0 15,0 0-31,0-21 0</inkml:trace>
  <inkml:trace contextRef="#ctx0" brushRef="#br0" timeOffset="99184.08">3577 14626 0,'-21'21'16,"21"1"-1,-21 20-15,21-21 0,0 21 0,-21 1 16,21-1-16,0 0 0,0 1 16,0 20-16,-22-20 0,1 62 15,21-62-15,0 20 0,0-42 16,0 22-16,0-1 0,0-21 15,0 0-15,0 1 0,0-44 32,21 1-32,1-21 0,-22 21 15,21-22-15,0 1 0,-21 0 16,21-1-16,0 1 0,0-43 16,-21 43-16,22 21 15,-22-21-15,21 42 0,0-22 0,0 44 31,0-22-31,-21 21 0,0 21 0,21 0 16,1 1-16,-22-1 16,21-21-16,0 22 0,0-22 0,0 0 15,0 21-15,1-21 0,-1 1 16,0-22-16,21 0 0,-21 0 0,43 0 16,-22 0-16,-21-22 15,22 1-15,-22 0 0,21 0 0,-21 0 16,-21-22-16,0 22 0,0-21 15,0 0-15,0-1 0,0 1 16,-21 0-16,0-1 0,0 1 0,0 0 16,0-1-16,-1 22 0,22 0 15,-21 0-15,-21 0 16,42 42 0,0 0-16,0 0 15,0 0-15,0 0 0,21-21 16,0 22-16,0-22 0,22 0 0</inkml:trace>
  <inkml:trace contextRef="#ctx0" brushRef="#br0" timeOffset="99678.79">4826 14584 0,'0'-21'0,"0"0"0,-21 21 31,0 0-31,21 21 15,0 0-15,-22 21 0,22-21 16,0 22-16,0-1 0,-21 0 0,21 1 16,0-1-16,0 0 0,0 1 0,0-22 15,0 21-15,0 1 0,0-1 16,0-21-16,0 43 16,0-43-16,0 0 0,0 0 15,0-42 1,0 0-1,0 0-15,0-1 0,0 1 0,0-21 16,0 0-16,0-1 0,0 1 0,0-22 16,21 22-16,1-21 0,-1-1 15,0 22-15,0-22 0,0 22 0,0 0 16,1-1-16,-1 22 0,-21 0 16,21 21-16,0 0 0,0 0 0,0 0 15,1 21-15,-1 0 0,0 22 16,0-1-16,0-21 0,0 21 0,1 22 15,-1-22-15,-21 1 16,21-1-16,-21 0 0,0 1 0,0-1 16,0 0-16,0-21 0,0 22 0,0-22 15,0 0-15,0 0 0,0 0 16,0 1-16,0-1 0,-21-21 16,0 0-16,-1 0 15,1 0-15,0 0 0,0-21 16,0-1-16</inkml:trace>
  <inkml:trace contextRef="#ctx0" brushRef="#br0" timeOffset="99844.7">4657 15028 0,'0'0'0,"0"-21"0,0 0 16,42 21 0,-21 0-16,21-21 0,-20 21 15,20-21-15,0 21 0,1-21 0,20 21 16,-21-22-16,1 1 0,-1 21 15,22-21-15,-22 21 0,0-21 0,1 0 16,-1 21-16,0-21 0,1-1 0,-22 22 16</inkml:trace>
  <inkml:trace contextRef="#ctx0" brushRef="#br0" timeOffset="100113.54">5736 14520 0,'0'-42'16,"-21"42"-1,21 21 1,-21 0-16,21 22 0,0-22 0,0 21 16,0-21-16,0 22 0,0-1 15,0 0-15,0 1 0,0-1 0,0 0 16,0 1-16,0-1 0,0 0 16,0 1-16,0-22 0,0 21 0,0-21 15,0 1-15,0-1 0,0 0 0,21 0 16,0-21-1,-21-21 1,0 0-16,0 0 16,0-1-16,0 1 0,0 0 0,0-21 15,0 21-15</inkml:trace>
  <inkml:trace contextRef="#ctx0" brushRef="#br0" timeOffset="100319.43">5651 14626 0,'0'0'15,"0"-63"-15,0 20 0,0 1 0,22-21 16,20 41-16,-21-20 0,21 21 0,1-21 15,-1 42-15,0-22 0,22 22 0,-22 0 16,1 0-16,-1 22 0,0-22 16,1 42-16,-1-21 0,-21 21 15,-21-20-15,0 20 0,0 0 0,0-21 16,0 22-16,-21-1 0,-21-21 16,20 22-16,-20-22 0,0 0 0,-1 0 15,1 0-15,21 0 0,-21 1 16,20-1-16,1-21 0,-21 0 0,21 0 15,0 0-15</inkml:trace>
  <inkml:trace contextRef="#ctx0" brushRef="#br0" timeOffset="100844.12">7641 14669 0,'21'-64'0,"-42"128"0,63-170 0,-42 63 0,22 1 16,-1 0-16,0-22 0,-21 22 0,0 0 16,21 20-16,-21-20 0,21 21 15,-21 0-15,0 0 0,0-1 0,0 44 31,0-1-31,0 0 0,0 21 0,0 1 16,0 20-16,0-21 0,0 22 16,-21-1-16,21 1 0,0-1 15,-21 1-15,21-22 0,0 22 0,0-22 16,0 0-16,0 1 0,0-22 16,0 21-16,0-21 0,0 1 0,0-1 15,0 0-15,21-42 31,0 21-31,0-21 16,1-22-16,-1 22 0,0-21 0,0 21 16</inkml:trace>
  <inkml:trace contextRef="#ctx0" brushRef="#br0" timeOffset="101148.95">8128 14605 0,'0'0'0,"21"-21"0,0 0 16,-21 42-1,0 0 1,-21 0-16,0 22 0,0-22 0,0 21 0,21-21 15,-22 22-15,1-1 16,21-21-16,-21 21 0,21 1 0,0-22 16,0 0-16,0 0 0,0 0 15,21 1-15,0-1 0,1-21 0,-1 0 16,0 0-16,21 0 0,-21 0 16,22 0-16,-1-21 0,-21-1 0,22 1 15,-22 0-15,0 0 0,0 0 0,-21-22 16,21 22-16,-21 0 0,0-21 15,0 21-15,-21-1 0,0 1 16,0 0-16,0 0 0,-1 0 16,-20 21-16,21 0 0,0-21 0,0 21 15,-1 0-15,1 0 0,0-22 0,0 22 16,0 0 0,21-21-16</inkml:trace>
  <inkml:trace contextRef="#ctx0" brushRef="#br0" timeOffset="101356.84">7789 14584 0,'0'0'0,"-21"0"0,0 0 16,21-21 0,21 21-16,0-21 15,22-1-15,-22 1 0,21 0 0,0 21 16,1-21-16,-1 0 0,0 0 15,1-1-15,20 22 0,-42-21 0,22 0 16,-1 21-16,-21 0 0,22-21 0,-22 21 16,0 0-16,21 0 0</inkml:trace>
  <inkml:trace contextRef="#ctx0" brushRef="#br0" timeOffset="104249.2">10350 14478 0,'0'0'0,"22"-21"0,20-64 15,-21 64-15,0-21 16,0 21-16,1-22 0,-1 22 0,0 0 15,-21-21-15,0 20 0,0 1 16,0 0-16,-21 21 16,0 0-16,-22 0 0,22 0 0,-21 0 15,-1 21-15,1 0 0,0 1 16,-1-1-16,1 0 0,0 21 0,21 1 16,-22-1-16,43 0 0,0-21 15,0 22-15,0-1 0,0 0 0,0-20 16,21 20-16,1-21 0,20 21 0,-21-20 15,0-1-15,22 21 0,-22-21 16,0 0-16,21 1 0,-21-1 0,-21 0 16,22 0-16,-22 0 0,0 0 15,0 1-15,0-1 16,-22-21-16,1 0 0,-21 0 0,21 0 16,-22 0-16,1 0 0,0 0 15,-1 0-15,1-21 0,0-1 0,-1 1 16,1 0-16,21 0 0,-21 0 0,20 0 15,1-1-15,0 1 0,0 0 16,21 0-16,0 42 16,0 0-1,0 0-15,21 22 0,0-22 16,0 0-16,1 0 0,-1 22 16,21-22-16,-21 0 0,22 0 0,-1 0 15,0 0-15,1 1 0,20-22 16,-21 0-16,22 0 0,-22 0 15,1 0-15,20 0 0,-21-22 0,1 1 16,20 0-16,-20 0 0,-1 0 0,-21-22 16,21 22-16,-20-21 0,-1 0 15,0-22-15,0 22 0,-21-22 0,0 1 16,0-1-16,0 1 0,0-1 16,0 1-16,0 20 0,0-20 0,0 42 15,0-22-15,0 22 0,-21 0 16,0 21-16,0 0 0,21 21 15,0 0-15,0 22 0,-22-22 0,22 21 16,0 22-16,-21-22 16,21 22-16,0-1 0,0-21 0,0 22 15,0-1-15,0-20 0,0 20 16,0-20-16,0-1 0,0 0 0,-21-21 16,21 22-16,0-22 0,0 0 0,0 0 15,0-42 16,21 0-31,-21 0 0,21 0 16,1-1-16,-1-20 0,0 21 16,0-21-16,0-1 0,0 1 0,1 21 0,-1-22 15,-21 22-15,21 0 0,0 0 16,-21 42 0,0 0-1,0 0-15,0 1 0,0 20 16,0-21-16,0 0 0,0 0 0,0 22 15,0-22-15,0 0 0,21 0 16,0 0-16,1 1 0,-22-1 0,21-21 16,0 21-16,0-21 0,0 0 15,0 0-15,22 0 0,-22 0 0,0 0 16,21 0-16,-20-21 0,-1 21 0,0-21 16,0-1-16,0 1 0,0 0 15,-21-21-15,0 21 0,22-1 0,-22-20 16,21 0-16,-21 21 15,0-22-15,0 22 0,0 0 0,0 0 16,0 0-16,0 42 31,0 0-31,0 21 0,0-21 16,-21 1-16,21-1 0,0 21 16,0-21-16,0 22 0,0-22 0,0 0 15,0 0-15,0 0 0,0 0 0,21 1 16,0-22-16,0 21 0,21-21 15,-20 0-15,-1 0 0,0 0 16,0 0-16,0-21 0,0 21 16,1-22-16,-1 1 0,0 0 15,0 0-15,0 0 0,-21-22 0,0 22 16,21-21-16,-21 0 0,22-1 16,-22 1-16,0 21 0,0-22 0,0 22 15,0-21-15,21 21 0,-21 0 16,0 42-1,0 0-15,0 0 16,0 0-16,0 0 0,0 22 16,0-22-16,0 21 0,0-21 0,0 22 15,0-22-15,0 21 16,0-21-16,0 1 0,21-1 0,-21 0 16,21 0-16,0 0 0,0-21 0,1 0 15,20 21-15,-21-21 0,21 0 16,-20 0-16,20 0 0,0-21 0,-21 0 15,22 0-15,-22 0 0,0 0 16,21-1-16,-20-20 0,-1 0 0,0-1 16,-21 1-16,21 0 0,0-22 0,0 22 15,-21-22-15,22 22 0,-22-21 16,21 20-16,-21 22 0,0-21 0,0 21 16,0-1-16,-21 22 31,-1 22-31,1-1 0,21 0 15,0 21-15,-21 1 0,21-1 16,-21 0-16,0 22 0,21-1 0,0 43 16,-21-42-16,21-1 15,0 1-15,-22-1 0,22 1 0,0-22 16,0 21-16,0 1 0,0-1 0,0-20 16,0 20-16,0-20 0,0 20 15,0-21-15,0 1 0,0 20 0,0-20 16,22-22-16,-1 21 0,0-21 0,-21 22 15,21-22-15,0 0 0,0 0 16,1 0-16,-1-21 16,0 0-16,0 0 0,0 0 15,0-21-15,-21 0 16,0 0-16,0 0 0,0-1 0,0-20 16,0 21-16,0-21 0,0-1 15,0 1-15,0-22 0,-21 22 0,0 0 16,21-22-16,-42 22 0,21 0 0,-1-1 15,1 1-15,0 21 0,21 0 16,0-1-16,-21 22 0,21-21 16,21 21-1,0 0-15,0 0 0,22 0 16,-1 0-16,0 0 0,1-21 16,-1 0-16,0 21 0,1-21 15,-1 0-15,0-1 0,1 1 0,-1 0 16,0-21-16,1 21 0,-22-22 15,0 1-15,0-22 0,0 22 0,1-21 16,-1-1-16,0 1 0,-21-1 0,0 1 16,0 20-16,0 1 0,0 0 15,0 20-15,0-20 0,-21 21 0,0 21 16,-1 0-16,1 0 0,0 0 16,0 0-16,21 21 0,-21 0 0,21 0 15,-21 22-15,21 20 0,-22-20 0,22 20 16,0 1-16,0-1 15,0 22-15,0-22 0,0 22 0,0-22 16,-21 22-16,21-21 0,-21 20 16,21 1-16,-21-22 0,21 22 0,-21-21 15,0-1-15,-1 1 0,22-1 0,0-21 16,-21 1-16,21-1 0,0 0 16,0 1-16,0-1 0,0-21 0,0 0 15,0 1-15,0-1 0,21-21 16,1 0-16,-1 0 0,0 0 0,0 0 15,0 0-15,0 0 0,1-21 16,-1-1-16,0 1 16,-21 0-16,21-21 0,-21 21 0,21-22 15,0 1-15,-21 0 0,0-1 0,0-20 16,0 20-16,0-20 0,0-1 16,0 22-16,-21-21 0,0 20 0,0 1 15,0 21-15,0 0 0,-1-22 0,1 43 16,0-21-16,21 0 15,21 21 1,22 0 0,-22 0-16,21 0 0,0-21 15,-20 0-15,20 21 0,0-22 16,22 1-16,-22 21 0,-21-21 16,22 0-16,-1-21 0,-21 20 0,21-20 15,1-43-15,-1 22 16,-21 21-16,0-22 0,-21 22 0,22-22 15,-1 22-15,-21 0 0,0-1 0,21 1 16,-21 0-16,0 20 0,0 1 16,0 0-16,0 0 0,0 0 0,-21 21 15,0 0 1,-1 0-16,22 21 16,-21 21-16,21-21 15,-21 1-15,21 20 0,0 0 0,-21 1 16,21-1-16,0 0 0,0 1 15,0-1-15,0 0 0,0 1 16,0-1-16,0 0 0,21-21 0,0 22 16,0-22-16,1 0 0,-1 0 15,0-21-15,0 0 0,21 21 0,-20-21 16,-1 0-16,21 0 0,-21-21 0,0 21 16,22-21-16,-22 0 0,0 0 15,0 0-15,0-22 0,1 1 0,-1 21 16,0-22-16,0 1 15,-21 0-15,0-1 0,0 22 0,0-21 0,0 21 16,0 0-16,0-1 0,-21 22 16,0 0-1,0 22-15,-1-1 0,1 0 0,0 0 16,21 21-16,0-20 0,0 20 16,0-21-16,0 21 0,0-20 0,0 20 15,0-21-15,21 0 0,0 0 0,1 1 16,-1-22-16,0 21 0,0-21 15,0 0-15,22 0 0,-22 0 0,0 0 16,0 0-16,0 0 0,0-21 16,1-1-16,-22 1 15,21 0-15,-21 0 0,0-21 0,0 20 16</inkml:trace>
  <inkml:trace contextRef="#ctx0" brushRef="#br0" timeOffset="105648.4">14944 14478 0,'21'0'15,"0"0"1,0-21-16,-21 0 16,0 0-16,21-1 0,0 1 0,1-21 15,-22 21-15,21-22 0,-21 22 16,21-21-16,-21 21 0,0-22 0,0 1 15,21 0-15,-21-1 0,0 1 16,0 21-16,0-21 0,0-1 0,-21 22 16,21-21-16,0 21 0,-21 21 0,0 0 15,-1 0-15,22 21 16,0 21-16,0-21 0,0 22 16,0-1-16,0 0 0,0 1 15,0 20-15,0-21 0,0 22 0,0-22 16,0 22-16,0-22 15,0 22-15,-21-22 0,0 0 0,21-21 16,-21 22-16,21-22 0,0 0 0,-21 0 16,0-21-16,-1 0 15,1 0-15,0-21 16,0 0-16,21 0 0,0 0 16,0-1-16,-21-20 0,21 21 0,0-21 15,0-1-15,-21 22 0,21-21 16,0 21-16,0-1 0,21 44 31,0-1-31,-21 0 16,21 0-16,0 0 0,0 22 0,1-22 15,-1 21-15,0-21 0,0 0 16,0 22-16,0-22 0,1 0 0,20 0 16,-21-21-16,21 21 0,1-21 0,-1 0 15,0 0-15,1 0 0,-1 0 16,0-21-16,1 0 0,41-21 15,-41 21-15,-1-1 0,-21-20 16,0 21-16,1-21 0,-22-1 0,0 22 16,0-21-16,21 21 0,-21-1 15,0 1-15,0 0 0,0 0 16,-21 21 0,-1 21-16,22 0 15,0 0-15,-21 1 0,0-1 0,21 21 16,-21-21-16,21 22 0,0-22 15,0 0-15,0 21 0,0-21 0,0 1 16,0-1-16,21 0 0,0-21 0,0 0 16,1 0-16,-1 0 0,0 0 15,21 0-15,1 0 0,-22-21 0,21 0 16,0-1-16,1 1 0,-1 0 16,0 0-16,-20-21 0,20-1 0,-21 22 15,0-21-15,0 21 0,-21-22 16,0 22-16,0 0 0,0 0 15,-21 21-15,0 0 16,0 0-16,0 0 0,0 21 16,-1-21-16,22 21 0,0 0 0,-21 22 15,21-22-15,0 0 0,0 0 0,0 0 16,21 0-16,1 1 0,-1-1 16,0 0-16,0 0 0,0 0 0,0 0 15,1-21-15,-1 22 0,0-22 16,-21 21-16,-21-21 15,0 0-15,-22 21 16,22-21-16,-21 0 16,-1 0-16,22 0 0,-21 0 0,21 0 15,-22-21-15,43 0 16,0-1-16,0 1 0,0 0 0,22 0 16,-1-21-16,0 20 0</inkml:trace>
  <inkml:trace contextRef="#ctx0" brushRef="#br0" timeOffset="105894.26">16552 13907 0,'0'0'0,"21"-22"0,1 1 31,-22 42-31,0 1 16,0 20-16,0-21 0,0 0 0,0 22 16,0-1-16,-22 0 0,22 1 0,0-1 15,-21 0-15,21 1 0,-21-1 16,21 0-16,0 1 0,0-1 0,0 0 15,0-21-15,0 22 0,0-22 16,0 0-16,0 0 0,21-21 0,0 0 16,1 0-16,-1 0 0,0 0 15,0-21 1,-21 0-16,21-21 0,-21 20 16,0 1-16</inkml:trace>
  <inkml:trace contextRef="#ctx0" brushRef="#br0" timeOffset="106078.16">16573 14118 0,'0'0'16,"-21"-42"-16,21 21 16,21 0-16,1 21 15,-1 0-15,0-22 0,0 22 16,21 0-16,-20-21 0,20 0 0,0 21 16,-21-21-16,22 21 0,-1-21 15,0 21-15,-20-21 0,20 21 0,-21-22 16,0 22-16,-21-21 0,0 0 15</inkml:trace>
  <inkml:trace contextRef="#ctx0" brushRef="#br0" timeOffset="106262.05">16002 13885 0,'0'0'16,"-21"0"-16,-22 0 15,43 22 1,22-22 0,-1 0-16,0 0 15,21 0-15,-21 0 0,1 0 16,20 0-16,0 0 0,22 0 0</inkml:trace>
  <inkml:trace contextRef="#ctx0" brushRef="#br0" timeOffset="109077.74">17886 14182 0,'0'0'0,"21"0"31,-21-21-31,21 21 16,0-22-16,0 1 0,1 21 0,-1-21 15,0 0-15,0 0 0,0-22 0,22 22 16,-22 0-16,0-21 0,0 21 16,0-22-16,-21 22 0,0-21 0,0 21 15,0-1-15,0 1 16,-21 21-16,-21 0 0,21 0 0,-22 21 16,1-21-16,21 22 0,-22 20 15,1-21-15,0 0 0,21 22 0,-1-1 16,-20-21-16,42 21 0,0-20 0,0 20 15,0-21-15,0 0 16,0 0-16,21 1 0,0-1 0,1 0 16,-1-21-16,0 21 0,21-21 15,-21 0-15,1 0 0,20 0 0,-21 0 16,0 0-16,0 0 0,1 0 0,-1 0 16,-21-21-1,-21 21 1,-1 0-16,1 0 0,-21 0 15,21 21-15,0 0 0,-1 0 0,1 1 16,-21-1-16,21 21 0,0 0 0,-1 1 16,1-1-16,0-21 0,21 22 15,0-1-15,0 0 0,0 1 16,0-22-16,0 0 0,0 21 0,0-21 16,0 1-16,21-1 0,0-21 15,1 21-15,-1-21 0,0 0 0,0 0 16,21 0-16,1 0 0,-1 0 15,0-21-15,1 0 0,-1-1 0,0 1 16,22 0-16,-22-21 0,1 21 0,-1-22 16,0-20-16,-21 20 0,22-20 15,-1-1-15,-21 1 0,0-1 0,1 1 16,-1-1-16,0 1 0,0-1 16,-21 22-16,0 0 0,0-1 15,0 1-15,0 21 0,-21 21 31,0 21-31,0 21 0,-1-20 0,1 20 16,0 0-16,0 1 0,0-1 16,0 21-16,-1-20 0,22 20 0,-21-20 15,21 20-15,0-21 0,0 1 0,0 20 16,0-20-16,21-22 0,22 21 16,-22 0-16,0-20 0,21-1 0,1 0 15,-1-21-15,0 0 0,1 0 16,-1 0-16,0 0 0,1 0 0,-1 0 15,0-21-15,-20 0 0,20-1 0,-21 1 16,0 0-16,0-21 0,1 21 16,-22-22-16,21 1 0,-21 0 15,0 20-15,0 1 0,0-21 16,0 21-16,-21 21 0,-1 0 16,1 0-16,0 0 0,0 0 0,0 21 15,0 0-15,-1 0 0,22 22 16,0-22-16,-21 0 0,21 21 0,0-21 15,0 1-15,0 20 0,0-21 16,0 0-16,21 0 0,1 1 0,-1-1 16,0-21-16,0 0 0,21 21 15,-20-21-15,20 0 0,-21 0 0,21 0 16,-20 0-16,20-21 0,-21 0 16,0-1-16,22 1 0,-22 0 0,0 0 15,-21 0-15,21 0 0,0-1 16,-21-20-16,0 21 0,0 0 0,21 0 15,-21-1-15,0 1 0,0 0 16,0 42 0,0 0-16,-21 1 15,0-1-15,21 21 0,0-21 16,-21 0-16,0 22 0,21-22 0,-21 0 16,21 0-16,0 22 0,-22-22 15,22 0-15,-21 0 0,21 0 16,0-42 15,0 0-15,0 0-16,21 0 0,1-1 0,-1-20 15,-21 21-15,21-21 0,0-1 16,0 1-16,0 21 0,1-22 0,-1 1 16,0 21-16,0 0 0,-21 0 15,21-1-15,0 1 0,1 21 16,-22 21-16,21 1 15,-21 20-15,0-21 16,0 0-16,0 0 0,0 22 0,0-22 16,0 21-16,0-21 0,0 1 15,0-1-15,0 0 0,0 0 0,0 0 16,0 0-16,21-21 0,-21 22 0,21-22 16,-21-22 15,0 1-31,0 0 15,21 0-15,-21-21 0,21 20 0,-21-20 16,0 21-16,22-21 0,-1-1 0,0 1 16,0 0-16,0 20 0,0-20 15,22 21-15,-22 0 0,0 0 16,0-1-16,0 22 16,1 0-16,-1 0 0,-21 22 15,0-1-15,0 0 0,0 0 0,0 21 16,0-20-16,0 20 0,0 0 15,0 1-15,0-22 0,0 21 0,21-21 16,-21 22-16,21-22 0,0 0 16,-21 21-16,21-42 0,1 21 0,-1 1 15,0-22-15,21 0 0,-21 0 0,1 0 16,20 0-16,-21 0 0,0 0 16,22-22-16,-22 1 0,0 0 0,0 0 15,0 0-15,0 0 0,1-22 16,-1 1-16,0 0 0,-21-1 15,21 22-15,-21-21 0,21-1 0,-21 22 16,0 0-16,0 0 0,0 0 16,-21 21-1,0 0-15,-21 21 0,20 0 16,1 0-16,0 22 0,0-22 0,0 21 16,0 0-16,21-20 0,0 20 0,0 0 15,0-21-15,0 1 0,0 20 16,21-21-16,0 0 0,0-21 0,0 21 15,0-21-15,1 0 0,-1 0 16,0 0-16,0 0 0,0 0 0,0 0 16,1 0-16,-1-21 0,0 0 15,0 0-15,0 0 0,0 0 16,1-22-16,-1 22 0,-21-21 0,21 21 16,-21-22-16,21 22 0,-21-21 15,0 21-15,0-1 0,0 1 0,0 42 31,-21-21-31,21 22 16,-21 20-16,0-21 0,21 0 0,-22 22 16,1-22-16,21 0 0,0 0 15,-21 0-15,21 0 0,-21 1 0,21-1 16,0 0 0,0-42 15,0 0-31,0-1 15,21-20-15,0 21 0,0 0 0,1-22 16,-1 22-16,0-21 0,0 0 16,21 20-16,-20-20 0,20 21 0,-21 0 15,0 0-15,0-1 0,1 22 16,-1 0-16,0 0 0,-21 22 16,0-1-1,0 21-15,0-21 0,0 0 16,0 22-16,0-22 0,0 21 0,0-21 0,0 22 15,21-22-15,0 0 0,-21 21 16,21-20-16,1-1 0,-22 0 16,21-21-16,0 21 0,0-21 0,0 0 15,0 0-15,1 0 16,-1 0-16,0-21 0,-21 0 16,21 0-16,0-1 0,0 1 0,-21-21 15,22 21-15,-1-22 16,0 1-16,0 0 0,0-1 0,0 1 15,22-21-15,-22 20 0,0 1 16,0-22-16,0 22 0,1 0 0,-1-22 16,-21 1-16,0 20 0,0 22 15,0 0-15,-21 42 32,-1 0-32,1 1 15,0 20-15,21-21 0,-21 21 0,21 1 16,-21-1-16,21 0 0,-21 1 15,21-1-15,0 0 0,0 1 0,0-1 16,0 0-16,0 1 0,0-22 0,0 21 16,0-21-16,0 22 0,21-22 15,0 0-15,0-21 0,0 21 16,0-21-16,1 0 0,-1 0 16,21 0-16,-21 0 0,0 0 0,1 0 15,-1-21-15,21 0 0,-21 0 0,0 0 16,1-1-16,-1-20 0,0 21 15,-21 0-15,21-22 0,-21 22 0,21 0 16,-21-21-16,0 21 0,0-1 16,0 1-16,-21 21 15,0 0-15,0 0 16,21 21-16,-21 1 0,21-1 16,0 0-16,0 0 15,0 0-15,0 0 0,0 1 16,0-1-16,21 0 0,-21 0 0,21 0 15,-21 0-15,0 1 16,0-1-16,0 0 0,0 0 16,-21-21-1,0 0-15,-1 21 0,1-21 16,0 0-16,0 0 16,0 0-16,0 0 0,-1 0 15,1-21-15,0 21 0,21-21 16,0 0-16,0 0 0,0-1 15,0 1-15,0 0 0</inkml:trace>
  <inkml:trace contextRef="#ctx0" brushRef="#br0" timeOffset="109196.64">21336 13864 0,'0'0'0,"0"-21"0</inkml:trace>
  <inkml:trace contextRef="#ctx0" brushRef="#br0" timeOffset="109383.56">21696 13737 0,'42'0'16,"0"0"-16,-20-21 0,-1 21 0,0 0 15,0 0-15,0 0 0,0-21 16,1 21-16,-1 0 15,-21-21-15,0 42 47,-21 0-47,-1-21 16,1 21-16,0-21 0</inkml:trace>
  <inkml:trace contextRef="#ctx0" brushRef="#br0" timeOffset="110943.88">1291 16425 0,'0'0'0,"21"-21"0,0 0 15,1 0-15,-22 0 0,21 0 16,-21-1 0,0 1-16,-21 0 15,-1 21-15,1 0 0,-21 0 16,21 0-16,-22 21 0,22 0 16,-21 22-16,21-22 0,-22 21 0,1 1 15,21-1-15,0 0 0,0 22 16,-1-22-16,1 22 0,21-1 15,0 1-15,0-22 0,0 21 0,21-20 16,1-1-16,-1-21 0,21 22 16,0-22-16,22 0 0,-22-21 15,22 0-15,-22 0 0,22 0 16,-22-21-16,21 21 0,-20-21 16,-1-1-16,-21 1 0,0 0 0,1 0 15,-22-21-15,0 20 0,0 1 16,0 0-16,-22-21 0,1 21 15,-21-1-15,0 1 0,-1 0 0,1 0 16,21 21-16,-22 0 0,1 0 16,0 21-16,-1 0 0,1 0 15,21 1-15,0-1 0,-22 21 0,22 0 16,21-20-16,0 20 0,-21 0 16,21-21-16,0 1 15,0 20-15,0-21 0,21-21 0,0 21 16,1-21-16,20 0 0,0 0 15,1-21-15</inkml:trace>
  <inkml:trace contextRef="#ctx0" brushRef="#br0" timeOffset="111136.77">2011 16722 0,'21'-21'0,"0"21"109</inkml:trace>
  <inkml:trace contextRef="#ctx0" brushRef="#br0" timeOffset="111927.69">3556 16383 0,'0'0'0,"21"-42"0,-21 21 16,0-1-16,21 1 0,-21 42 31,0 1-31,0-1 0,0 21 16,0 0-16,0 1 0,0-1 15,-21 22-15,0-1 0,21 1 0,-21-22 16,0 21-16,-1 1 0,1-22 16,21 22-16,0-22 0,-21-21 0,21 0 15,0 1-15,0-1 0,0 0 16,0-42-1,21 0-15,-21-1 16,21 1-16,1-21 0,-22 21 0,21-22 16,0-20-16,-21 21 0,21-1 15,0-20-15,-21 20 0,21 1 0,1 21 16,-22-21-16,0 20 0,21 22 16,0 0-16,0 0 0,-21 22 15,0-1-15,21 0 0,-21 21 16,0 1-16,0-1 0,21 0 15,-21 1-15,22-1 0,-1 0 0,-21 1 16,21-1-16,0-21 0,0 21 16,0-20-16,1-1 0,-1-21 0,21 0 15,-21 0-15,22 0 16,-1 0-16,-21-21 0,21-1 0,1 1 16,-22 0-16,21-21 0,-21 21 15,22-22-15,-22 1 0,-21 0 0,0-22 16,0 22-16,0-1 0,0 1 15,0 0-15,0-1 0,-21 1 0,0 21 16,-1 0-16,1 0 0,0-1 16,0 22-16,0 0 0,0 22 15,-1-1 1,22 0-16,0 0 0,0 0 0,0 0 16,0 22-16,22-22 0,-1 0 15,0 0-15,21-21 0,1 21 16</inkml:trace>
  <inkml:trace contextRef="#ctx0" brushRef="#br0" timeOffset="112397.17">5122 16383 0,'-21'0'15,"0"0"-15,0 21 0,21 0 16,-21 1-16,-1-1 0,22 21 0,-21-21 15,0 22-15,21-1 0,-21 0 16,0 1-16,21-1 0,-21 0 16,-1 1-16,22-22 0,0 21 15,-21-21-15,21 22 0,-21-22 0,21 0 16,0 0-16,0-42 31,0-21-15,21 20-16,0-20 0,-21 0 0,22-1 15,-1 1-15,0-21 0,21 20 16,-21-20-16,1 20 0,-1-20 16,0 21-16,0-1 0,0 1 0,0 21 15,22 0-15,-43-1 0,21 22 16,0 0-16,0 22 0,0-1 16,1 0-16,-1 21 0,0 1 0,-21-1 15,0 0-15,21 1 0,-21 20 16,0-21-16,0 22 0,0-22 0,0 1 15,0-1-15,0 0 0,0 1 16,0-1-16,0-21 0,0 0 16,0 0-16,0 1 0,-21-1 15,0-21 1,0 0-16,-1 0 0,1 0 0,0-21 16,0 21-16</inkml:trace>
  <inkml:trace contextRef="#ctx0" brushRef="#br0" timeOffset="112560.6">4784 16849 0,'0'0'0,"0"-21"0,0-1 16,42 1-1,-21 0-15,21 21 16,1-21-16,-1 21 0,0-21 16,22 0-16,-22 21 0,22-22 0,-1 1 15,1 0-15,20 0 0,-20 0 16,-1 0-16,22-1 0,-21 1 0</inkml:trace>
  <inkml:trace contextRef="#ctx0" brushRef="#br0" timeOffset="112796.01">6117 16235 0,'0'0'0,"-21"0"0,0 0 16,0 0-16,-1 21 15,22 0-15,-21 22 0,21-22 0,0 0 16,0 21-16,0 1 0,0-1 15,0 0-15,0 1 0,0-1 0,-21 0 16,21 1-16,0-1 0,-21 0 16,21 1-16,0-22 0,0 21 15,0-21-15,0 0 0,0 1 16,0-1-16,0 0 0,21-42 31,0 0-31,-21-1 16</inkml:trace>
  <inkml:trace contextRef="#ctx0" brushRef="#br0" timeOffset="113035.87">6011 16489 0,'0'0'0,"0"-21"0,0-22 15,0 1-15,0 0 0,0 21 0,21-1 16,1-20-16,-1 21 0,21 0 16,0 0-16,43-22 15,-43 43-15,22 0 0,-22 0 16,22 0-16,-1 0 0,-20 21 0,-1 1 15,0-1-15,-21 0 0,1 21 16,-22-21-16,0 1 0,-22 20 0,-20-21 16,21 21-16,-21-20 0,-1-1 15,1 21-15,-22-21 0,22 0 0,0 1 16,21-1-16,-22 0 0,22 0 16,0-21-16,0 0 0,0 0 0</inkml:trace>
  <inkml:trace contextRef="#ctx0" brushRef="#br0" timeOffset="113594.09">7937 3641 0,'0'21'16,"0"-254"-16,0-42 0,0 21 16,0 42-16,-21 43 0,0 42 15,0 21-15,21 43 0,-21-1 0,21 22 16,0-1-16,-21 22 0,21 0 15,-22 212-15,22 63 0,0-22 0,-21-20 16,21-43-16,0-20 0,-21-65 16,21 1-16,-21-22 0,21-20 15,-21-22-15,21 0 0,-21 170 0,21 84 16,-22-42-16,22-1 0,0-62 16,0-43-16,0-21 0,0-22 15,0-20-15,22-1 0,-1-42 0,0 1 16,-21-1-16,21 0 0,0 0 15,0-21-15,1-233 0,-1-21 0,0 21 16,0 22-16,0 63 16</inkml:trace>
  <inkml:trace contextRef="#ctx0" brushRef="#br0" timeOffset="113832.95">8191 3683 0,'22'0'16,"-44"0"46,1-21-46,42 21 46,1 0-46</inkml:trace>
  <inkml:trace contextRef="#ctx0" brushRef="#br0" timeOffset="116536.39">7853 16574 0,'0'-22'32,"-21"22"-32,21-21 0,0 0 15,0 0-15,0 0 16,0 0-16,21-1 16,-21 1-16,21 0 0,-21 0 15,21 0-15,-21 0 16,0-1-16,0 1 0,21 0 0,-21 0 15,0 42 17,0 0-32,0 0 0,0 1 15,0 20-15,0 0 0,0 1 0,0-1 16,-21 21-16,0 1 0,21-1 16,-21 1-16,0-1 0,-1-20 0,1 20 15,21 1-15,-21-22 16,21 0-16,-21 1 0,21-22 0,0 21 15,0-21-15,0 1 0,0-1 16,0 0-16,21-21 31,0-21-31,-21 0 16,21-1-16,1 1 0,-22 0 16,21-21-16,0 21 0,0-22 0,0 22 15,0-21-15</inkml:trace>
  <inkml:trace contextRef="#ctx0" brushRef="#br0" timeOffset="116951.7">8213 16595 0,'0'0'0,"21"0"15,0-21-15,-21 42 47,-21 0-31,0 0-16,21 21 0,-22-20 15,22 20-15,0 0 0,-21 1 0,0-22 16,21 21-16,0 0 0,0 1 16,0-22-16,0 21 0,0-21 0,0 1 15,0-1-15,0 0 16,0 0-16,21-21 0,0 0 0,1 0 16,-1 0-16,0 0 0,0 0 15,21-21-15,-20 0 0,-1 0 0,0-1 16,-21 1-16,21 0 0,-21-21 15,21 21-15,-21-22 0,0 22 0,0-21 16,0 21-16,0-22 0,-21 22 16,0-21-16,21 21 0,-21 21 0,0-22 15,-1 22-15,1 0 16,0 0-16,0 0 0,0 22 16,0-22-16,21 21 0,-22 0 15,1 0-15,21 0 16,0 0-16</inkml:trace>
  <inkml:trace contextRef="#ctx0" brushRef="#br0" timeOffset="117299.96">7810 16447 0,'0'0'0,"-21"0"0,0 0 16,0 0-16,42 0 31,0 0-31,0 0 16,1-22-16,20 22 0,0-21 16,22 21-16,-22-21 0,0 0 0,22 21 15,-22-21-15,1 21 0,-1-21 16,21-1-16,-20 22 0,-1 0 0,0-21 15,-20 21-15,20 0 0,-21 0 16,0 0-16,0 0 0</inkml:trace>
  <inkml:trace contextRef="#ctx0" brushRef="#br0" timeOffset="122937.11">10753 16468 0,'21'0'63,"0"-21"-63,-21-1 0,42 22 15,-21-21-15,1 21 0,-1-21 16,0 0-16,21 21 0,-21-21 0,1 0 16,-1 21-16,0-22 0,-21 1 15,0 0-15,-21 0 16,-22 21-1,22 0-15,-21 0 0,0 0 0,-1 0 16,-20 0-16,20 21 0,1 0 16,0-21-16,-1 21 0,1 1 0,21-1 15,0 0-15,0 0 16,21 0-16,-22 0 0,22 22 0,0-22 16,22 0-16,-1 0 0,0 22 15,0-22-15,21 21 0,1-21 0,-1 22 16,0-22-16,1 21 0,-22-21 15,21 0-15,1 22 0,-22-22 0,0 0 16,-21 0-16,0 22 0,0-22 16,0 0-16,-21 0 0,0 0 0,-1-21 15,-20 21-15,0 1 0,-1-22 16,1 0-16,0 0 0,-1 0 0,1 0 16,0 0-16,-1 0 0,1 0 15,21-22-15,-21 1 0,20 0 0,1 0 16,0 0-16,0-22 15,0 1-15,21 21 0,-21-21 0,21-1 16,0 22-16,0 0 0,0 0 16,0 0-16,0-1 0,0 44 31,21 20-31,-21-21 0,21 21 0,0 1 16,0-22-16,0 21 0,1 1 15,-1-1-15,0 0 0,0-21 16,0 22-16,0-22 0,22 0 0,-22 0 15,0 0-15,21 1 16,1-22-16,-22 0 0,21 0 0,1 0 16,20 0-16,-21-22 0,1 1 15,20 0-15,-20 0 0,-1-21 0,0-1 16,1 22-16,-1-21 0,0-1 16,-21 1-16,1 0 0,-1-1 0,0 1 15,-21 0-15,0-1 0,0 22 16,0-21-16,0 21 0,0 0 0,0-1 15,-21 22 1,0 0-16,-1 22 0,22-1 16,0 0-16,-21 21 0,21-21 0,-21 22 15,21-1-15,0 0 16,0 1-16,0-1 0,0-21 0,0 22 16,0-1-16,0-21 0,21 0 15,0 0-15,1 1 0,-1-22 0,0 0 16,0 0-16,0 0 0,0 0 15,1 0-15,-1 0 0,21-22 0,-21 1 16,0 0-16,1 0 0,-1-21 16,0-1-16,0 1 0,0 21 0,-21-22 15,21 1-15,-21 0 0,22-1 16,-22 22-16,0-21 0,0 21 0,0 0 16,0 42-1,0 0 1,0 0-16,0 0 15,0 0-15,-22 22 0,22-22 0,0 21 16,0-21-16,0 22 0,0-22 16,0 0-16,0 0 0,0 0 0,0 1 15,0-1-15,22-21 0,-1 0 16,0 0-16,0 0 0,21 0 0,-20 0 16,20 0-16,-21-21 0,21-1 15,1 1-15,-22 0 0,21 0 0,-21-21 16,22 20-16,-22-20 0,0 21 15,0-21-15,-21 20 0,0 1 0,0 0 16,0 0-16,0 0 0,0 0 16,-21 42 15,21 0-31,0 0 0,-21 21 16,21-20-16,0 20 0,0 0 15,0-21-15,0 22 0,0-1 0,0-21 16,21 22-16,0-22 0,0 0 15,22 0-15,-22 0 0,21-21 0,1 0 16,-1 21-16,0-21 0,1 0 16,-1 0-16,21-21 0,-20 0 15,20 0-15,-20 0 0,20 0 0,-21-22 16,1 22-16,-1-21 0,0-1 16,-20 1-16,20 0 0,-42 21 0,0-22 15,0 1-15,0 21 0,0-22 16,0 22-16,0 0 0,-21 0 0,0 0 15,-1 21-15,1 0 0,-21 0 16,21 0-16,-22 21 0,22 0 0,-21 0 16,21 0-16,-22 22 0,22-22 15,0 21-15,0 1 0,0-1 0,0 0 16,21 1-16,-22-1 0,22 0 16,0-21-16,0 22 0,0-22 0,0 0 15,22 0-15,-1-21 0,0 0 16,0 0-16,0 0 0,0 0 15,22 0-15,-22-21 0,21 0 16,-21 0-16,1 0 0,20-22 0,-21 22 16,0-21-16,0-1 0,1 22 15,-22-21-15,0 0 0,21 20 0,-21-20 16,0 21-16,0 0 0,0 0 16,0-1-16,-21 44 15,21-1 1,-22 0-16,22 0 15,0 0-15,0 22 0,0-22 0,0 21 0,0-21 16,0 22-16,0-22 0,0 0 16,22 0-16,-1 0 0,0 0 15,0-21-15,21 0 0,1 0 16,-1 0-16,0 0 0,1 0 0,20 0 16,-20-21-16,-1 0 0,0 0 15,1 0-15,-1-22 0,-21 22 0,0-21 16,22 0-16,-22 20 0,-21-20 15,21 21-15,-21-21 0,21 20 16,-21 1-16,0 0 0,0 0 0,0 0 16,0 42-1,0 0 1,0 0-16,-21 0 0,21 22 16,0-22-16,-21 21 0,21 22 0,0-22 15,0 0-15,-21 22 0,-1-1 16,1-20-16,21 20 0,-21 1 0,0-1 15,0 1-15,0-1 0,-1 1 16,22-1-16,-42 1 0,21-1 0,0 22 16,0-22-16,-1-20 0,1 20 15,0 1-15,21-22 0,0 0 0,0-20 16,0-1-16,0 0 0,0 0 16,21-21-16,0 0 0,1 0 15,-1 0-15,0 0 0,0-21 0,0 0 16,0 0-16,1-22 0,-1 1 15</inkml:trace>
  <inkml:trace contextRef="#ctx0" brushRef="#br0" timeOffset="123248.29">13568 16870 0,'0'0'16,"0"-42"-16,0-1 0,0 1 0,0 0 15,0 20-15,0-20 0,0 21 0,0 0 16,0 0-16,0-1 0,21 1 15,0 0-15,21 21 16,-20 0-16,20-21 0,0 21 0,1 0 16,20 0-16,-21 0 0,1 21 15,-1 0-15,-21 0 0,22 22 0,-22-22 16,-21 0-16,0 21 0,0 1 16,0-22-16,-21 21 0,-1-21 0,-20 22 15,0-22-15,-1 0 0,1 0 16,0 0-16,-22 1 0,22-1 0,0 0 15,-1-21-15,1 0 0,21 21 16,-22-21-16,22 0 16,21-21-1,0 0-15,21 0 0,1-1 16</inkml:trace>
  <inkml:trace contextRef="#ctx0" brushRef="#br0" timeOffset="124090.57">15282 3620 0,'-21'0'31,"21"21"-15,21-21 0,0 0-16,1 0 0,-1-233 15,0-42-15,0 42 0,-21 21 16,0 43-16,0 42 0,0 21 16,0 21-16,0 43 0,0 0 0,-21-1 15,0 22-15,0 191 0,-1 84 0,1-22 16,0-20-16,-21-43 0,21-42 15,-1-21-15,1-42 0,0-1 16,0-20-16,0 168 0,0 64 16,-1-21-16,1-42 0,21-43 0,0-20 15,0-44-15,0-20 0,-21-21 0,21-22 16,0 0-16,0-21 0,0 1 16,0-1-16,-21-21 15,21-212-15,-21-42 16,21 21-16,0 43 0,0 42 0,-21 21 15,21 42-15,-22 21 0,1 1 16,21 42-16,0-22 0,-21 22 16,21 0-16,-21 21 0,0-21 15,21 0 1,21 21 0,0-21-16,0 211 15,0 43-15,1 0 0,-1-22 16,0-41-16,21-43 0,-21-21 15,1-43-15,20 1 0,0-22 16,-21 0-16,22-21 0,-1 1 0,-21-22 16,22 0-16,-1 21 0,-21-21 15,0 0-15,0 0 0,1 0 0,-1 0 16,-21-233 0,0-21-16,0 21 0,0 43 15,0 41-15,0 22 0,0 43 16,0-1-16,0 43 0,0-1 0,0 1 15,0 21-15,0 0 0,0 0 16</inkml:trace>
  <inkml:trace contextRef="#ctx0" brushRef="#br0" timeOffset="127975.35">15494 16404 0,'0'-21'0,"0"0"15,0 0-15,21 21 0,-21-21 0,0-1 16,21-20-16,-21 21 0,0 0 16,0 0-16,0-22 0,21 22 0,-21 0 15,0 0-15,0 0 0,0-1 16,0 44 15,0-1-31,0 21 0,0 0 16,-21 1-16,21-1 0,-21 22 0,21-22 15,0 21-15,-21 1 0,0-1 16,21 1-16,-21-1 0,-1 1 0,22-22 16,0 22-16,-21-22 0,0 0 15,21-20-15,-21 20 0,21-21 0,0 0 16,0 0-16,-21-21 16,0 0-16,21-21 15,0 0-15,-22 0 16,22 0-16,0-22 0,0 1 0,0 0 15,0 21-15,0-22 0,0 1 16,0 0-16,0-1 0,0 22 0,0 0 16,0 0-16,0 0 0,0-1 15,0 44 1,22-1-16,-1 0 0,0 0 16,-21 0-16,21 22 0,0-1 0,-21-21 15,21 21-15,1 1 0,-1-1 16,0-21-16,0 0 0,-21 22 0,21-22 15,0 0-15,1-21 0,-1 21 16,0-21-16,0 0 0,0 0 16,0 0-16,22-21 0,-22 21 15,0-21-15,0 0 0,0-22 0,1 22 16,-22-21-16,21 21 0,0-22 16,-21 1-16,21 21 0,-21-21 0,0-1 15,0 22-15,0 0 0,21 0 16,-21 0-16,0-1 15,0 44 1,0-1-16,0 0 0,0 0 16,0 0-16,0 0 0,0 22 15,0-22-15,0 21 0,21-21 0,-21 22 16,0-22-16,22 0 0,-1 0 16,-21 0-16,21 1 0,0-1 15,0-21-15,0 0 16,1 0-16,20 0 0,-21-21 0,0-1 15,22 1-15,-1 0 0,-21 0 16,21-21-16,1 20 0,-22-20 0,21 0 16,-21-1-16,22 22 0,-22-21 15,0 21-15,-21-22 0,0 22 0,0 0 16,0 0 0,-21 21-16,0 21 15,0-21-15,21 21 0,-22 0 16,22 1-16,0-1 0,0 21 15,0-21-15,0 0 0,0 22 0,0-22 16,0 0-16,0 0 0,0 22 16,0-22-16,22-21 0,-22 21 0,21 0 15,0 0 1,-21-42 0,-21 21-1,0-21-15,-1 21 0,22-21 16,-21 0-16,0 21 0,0-22 0,0 22 15,21 22 17,21-1-17,0 0-15,0 0 16,0 0-16,1-21 0,-1 21 0,0-21 16,0 0-16,21 0 0,-20 0 15,-1 0-15,21 0 0,-21 0 0,22 0 16,-22-21-16,21 21 0,-21-21 15,22 0-15,-22-21 0,21 20 0,-21-20 16,22 21-16,-22-21 0,21-1 16,-21 1-16,0 21 0,1-22 15,-1 1-15,0 0 0,-21-1 0,21 1 16,-21 0-16,21-1 0,-21 22 16,0-21-16,0 21 0,0 0 0,0 42 31,0 0-16,0 21-15,-21-21 0,0 22 16,21-1-16,-21 0 0,21 1 0,0-1 16,0 0-16,0 1 0,0-1 15,0-21-15,0 22 0,0-22 0,0 21 16,21-21-16,0 0 0,0 1 16,0-1-16,1-21 0,-1 0 0,0 0 15,0 0-15,0 0 0,0 0 16,1 0-16,-1-21 0,-21-1 15,21 22-15,-21-21 0,21-21 0,-21 21 16,0 0-16,0-22 0,0 22 16,0 0-16</inkml:trace>
  <inkml:trace contextRef="#ctx0" brushRef="#br0" timeOffset="128176.24">17230 16383 0,'-22'0'0,"44"0"0,-65 0 0,22 0 16,0 0-16,0 0 15,42-21 1,21 21-16,-21 0 0,22 0 0,-1-21 16,22 21-16,-22 0 0,21-21 15,-20 21-15,20-22 0,-20 22 16,20-21-16,-21 0 0,1 21 0,-1-21 16,-21 21-16,0 0 0,1-21 15,-22 0-15,-22 21 16</inkml:trace>
  <inkml:trace contextRef="#ctx0" brushRef="#br0" timeOffset="128391.11">16700 16193 0,'0'0'0,"0"-22"0,0 1 31,0 42 16,22-21-47,-1 0 16,0 0-16,21 0 0,-21 0 0</inkml:trace>
  <inkml:trace contextRef="#ctx0" brushRef="#br0" timeOffset="131376.04">18055 16214 0,'0'21'16,"21"-21"-1,0 0-15,1 0 16,-1-21-16,0 0 15,0 21-15,21-22 0,-20 1 16,20 0-16,-21 0 0,21 0 0,-20-22 16,20 22-16,0 0 0,-21-21 15,1 21-15,-1-1 0,-21 1 0,0 0 16,-21 21 0,-22 0-16,22 0 0,-21 0 15,21 21-15,-22 0 0,22 1 16,-21-1-16,21 0 0,-22 21 0,43-21 15,-21 1-15,21-1 0,0 0 16,0 0-16,0 0 0,0 0 0,21 1 16,0-22-16,1 0 15,-1 0-15,0 0 0,0 0 16,21 0-16,-20 0 0,-1 0 0,0 0 16,0 0-16,0 0 0,0-22 15,-42 22 16,0 22-15,0-1-16,21 0 0,-42 0 16,20 0-16,1 0 0,0 22 0,0-22 15,0 21-15,0-21 0,-1 22 16,22-1-16,0-21 0,0 0 0,0 22 16,0-22-16,0 0 0,0 21 15,22-20-15,-1-22 0,0 21 16,0 0-16,0-21 0,22 0 0,-22 0 15,21 0-15,0 0 0,1-21 16,-1 0-16,0-1 0,1 1 0,-1 0 16,0-21-16,1-1 0,-1 1 15,0 0-15,1-1 0,-1 1 0,-21-21 16,0 20-16,1 1 0,-22-22 16,0 22-16,0 0 0,0-1 0,0 1 15,0 21-15,0-21 0,0 20 16,0 1-16,-22 21 15,1 0-15,0 21 16,21 1-16,-21 20 16,21-21-16,-21 21 0,21 1 0,-21-22 15,21 21-15,0 1 0,0-1 16,0 0-16,0 1 0,0-1 0,0-21 16,0 21-16,0-20 0,0 20 15,21-21-15,0 0 0,0 0 0,0 1 16,0-22-16,1 0 0,-1 21 15,21-21-15,0 0 0,1 0 0,-1-21 16,0 21-16,1-22 0,20 1 16,-20 0-16,-1 0 0,0 0 0,1-22 15,-22 22-15,0 0 0,0-21 16,-21 21-16,21-1 0,-21 1 16,0 0-16,0 0 0,0 0 0,-21 21 15,0 0-15,0 0 0,0 0 16,-22 0-16,22 0 0,0 0 0,0 0 15,0 21-15,-1 0 0,22 0 16,0 0-16,0 1 0,0 20 0,0-21 16,0 0-16,0 0 0,0 1 15,0-1-15,22 0 0,-1 0 0,0-21 16,0 21-16,0-21 0,0 0 16,1 0-16,20 0 0,-21 0 0,21 0 15,-20 0-15,20 0 0,-21-21 16,21 0-16,-20 21 0,-1-21 15,0 0-15,0-1 0,0-20 0,-21 21 16,0 0-16,0 0 0,21-22 16,-21 22-16,0 0 0,0 0 0,0 0 15,0-1 1,0 44 0,0-1-16,0 0 0,-21 21 15,21-21-15,0 1 0,0-1 16,0 0-16,0 0 0,0 21 0,0-20 15,0-1-15,0 0 0,0 0 16,0 0-16,0 0 16,0 1-16,21-22 31,-21-22-15,22 1-16,-22 0 0,0 0 15,0 0-15,21 0 0,0-22 0,-21 22 16,21-21-16,-21-1 0,21 1 15,0 0-15,-21 21 0,22-22 0,-22 22 16,21 0-16,0 0 0,-21 0 16,21 21-16,0 0 0,-21 21 15,21 0-15,-21 0 16,22 0-16,-22 22 0,0-22 16,0 0-16,0 21 0,0-21 15,0 1-15,0-1 0,0 21 0,21-21 16,-21 0-16,21 1 0,-21-1 15,0 0 1,0-42 15,21 0-31,-21-1 0,21 1 0,-21 0 16,21 0-16,1-21 0,-22 20 16,21-20-16,0 0 0,0 21 0,0-22 15,0 1-15,1 0 0,-1 20 16,0 1-16,0 0 0,0 0 15,0 21-15,1 0 0,-1 0 0,0 0 16,0 21-16,0 0 0,-21 0 16,0 22-16,0-22 0,0 0 0,0 21 15,0-20-15,0 20 0,0-21 16,0 0-16,0 22 0,0-22 0,0 0 16,21 0-16,1 0 0,-1 0 15,0-21-15,0 0 0,0 22 16,0-22-16,1 0 0,-1 0 0,0 0 15,0 0-15,0 0 0,0-22 16,1 22-16,-1-21 0,0 0 16,-21 0-16,21 21 15,-21-21-15,0 0 0,0-1 0,21 1 16,-21 0-16,21 0 16,-21 0-1,0 0-15,0-1 78,22 1 16,-22 0-78,0 0-1,0 0 1,21 21-16,-21-21 0,0-1 16,0 1-16,0 0 0,0 0 15,0 0-15,21 0 0,-21-1 16,0 1-16,0 0 15,-21 21 1,0 0 0,-1 0-16,22 21 0,-21 0 15,0 1-15,21 20 0,0-21 16,0 0-16,0 22 0,0-22 0,0 21 16,0-21-16,0 0 0,0 22 15,0-22-15,0 0 0,0 0 0,0 0 16,0 1-16,21-22 0,0 21 15,-21 0-15,22-21 0,-1 0 16,0 0-16,0 0 0,0 0 0,0 0 16,1 0-16,20 0 0,0 0 15,1-21-15,-22 0 0,21-1 16,0 1-16,-20 0 0,-1 0 0,0 0 16,0 0-16,0-22 0,0 22 0,-21-21 15,22-1-15,-22 22 0,0 0 16,0 0-16,0 0 0,0 0 0,0-1 15,0 44 1,0-1 0,-22 21-16,22-21 15,-21 0-15,0 22 0,21-1 0,-21-21 0,21 0 16,0 22-16,-21-22 0,21 0 16,0 0-16,-21 0 0,21 1 15,0-1-15,0 0 0,0-42 47,0 0-31,0-1-16,21 1 0,0-21 0,0 21 15,0-22-15,-21 1 0,21 0 16,1 21-16,-1-22 0,0 22 0,-21-21 16,21 21-16,0 21 15,-21 21 1,0 0-16,21 0 0,-21 0 15,0 0-15,0 22 0,0-22 16,0 21-16,0-21 0,22 1 0,-22 20 16,21-21-16,0 0 0,0 0 15,0 1-15,0-22 0,1 21 0,-1-21 16,0 0-16,0 0 0,0 21 16,22-21-16,-22 0 0,0 0 0,0 0 15,-21-21-15,21 21 0,0-21 16,1-1-16,-22 1 0,21-21 0,0 21 15,-21-22-15,21 1 0,0 0 16,-21-1-16,21-20 0,1 21 16,-22-22-16,21 22 0,0-22 0,-21 22 15,21 0-15,-21-22 0,0 22 16,0-1-16,0 22 0,0-21 0,0 21 16,0 0-16,-21 42 15,0 21 1,21-21-16,-21 22 0,-1 20 15,22-21-15,-21 1 0,21 20 0,0-20 16,0 20-16,0-21 0,-21 22 16,21-22-16,0 1 0,0 20 15,0-42-15,0 22 0,0-1 0,0-21 16,0 0-16,0 0 0,0 1 0,0-1 16,21 0-16,0-21 15,1 0-15,-1 0 16,0 0-16,0 0 0,0-21 15,0 21-15,1-21 0,-22-1 16,0 1-16,21 0 0,0 0 0,-21 0 16,0-22-16,0 22 0,0 0 0,0-21 15,0 21-15,0-1 0,0-20 16</inkml:trace>
  <inkml:trace contextRef="#ctx0" brushRef="#br0" timeOffset="131639.9">22034 15875 0,'0'0'0,"-21"-21"0,0 21 16,42-21 15,0 21-31,1 0 0,-1 0 0,21 0 16,-21-21-16,0 21 0,22 0 16,-22-22-16,21 22 0,-21 0 0,1-21 15,20 21-15,-21-21 0,0 21 0,0 0 16,1 0-16,-1-21 0,0 21 15,-21-21 17,-21 21-17,0 0-15,-1 0 16,1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2T12:13:01.4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5715 3577 0,'21'0'16,"0"0"-16,-42 0 47,0 0-32,0 0-15,0 0 0,-1 21 0,1-21 16,0 0-16</inkml:trace>
  <inkml:trace contextRef="#ctx0" brushRef="#br0" timeOffset="2333">10626 466 0,'0'0'0,"0"-21"15,0-1 1,-22 22-16,22-21 15,0 0-15,0 0 16,-21 21 0,21-21-16,-21 21 31,21 21 0,0 0-15,0 0-1,0 0-15,0 1 0,0-1 16,0 0-16,21 0 0,-21 0 16,0 0-16,21 22 0,-21-22 0,0 0 15,0 21-15,0 1 0,0-1 16,22 0-16,-22 1 0,0-1 16,21 22-16,-21-22 0,0 21 15,0-20-15,0-1 0,0 22 0,0-22 16,0 21-16,0-20 0,0-1 15,21 0-15,-21 22 0,0-22 0,0 1 16,0-1-16,21 0 0,-21 22 16,0-22-16,0 0 0,0 1 0,0-22 15,0 21-15,0-21 0,0 22 0,0-22 16,0 0-16,0 0 0,21 0 16,-21 1-16,0-44 46,0 1-46,0 0 0,0 0 16,0 0-16</inkml:trace>
  <inkml:trace contextRef="#ctx0" brushRef="#br0" timeOffset="3984.02">10604 656 0,'0'-21'16,"-21"21"-16,42 0 62,1 0-46,-1 0-16,0 0 16,0 0-16,0 0 0,0 0 15,1 0-15,-1 0 0,0 0 16,0 0-16,0 0 0,22 0 15,-22 0-15,0 0 0,21 21 16,-21-21-16,22 0 0,-1 0 0,-21 0 16,22 0-16,-1 0 0,0 0 15,1 0-15,20 0 0,-21 0 0,1 0 16,-1 0-16,22 0 0,-1 0 0,1 0 16,20 0-16,1 0 0,0 0 15,20 0-15,-20 0 0,0 0 0,-1 0 16,1 0-16,-21 0 0,20 0 15,-20 0-15,20-21 0,-20 21 0,-1 0 16,1 0-16,21 0 0,-22 0 16,1 0-16,-1 0 0,1 0 15,-1-21-15,1 21 0,-1 0 16,1 0-16,-1 0 0,-21 0 0,22-21 16,-1 21-16,-20 0 0,20 0 15,-20 0-15,-1 0 0,21 0 0,-20 0 16,20 0-16,-20 0 0,20 0 15,-21 0-15,1 0 0,20 0 0,-20 0 16,-1 0-16,0-21 0,1 21 16,-1 0-16,0 0 0,1 0 0,-22 0 15,21 0-15,0 0 0,1-22 0,-22 22 16,21 0-16,1 0 0,-1 0 16,0 0-16,1 0 0,-1-21 15,0 21-15,1 0 0,-1 0 16,0 0-16,22 0 0,-22 0 0,0 0 15,22 0-15,-22 0 0,22 0 16,-22 0-16,22 0 0,-22-21 0,21 21 16,-20 0-16,20 0 0,-20 0 15,-1 0-15,21 0 0,-20 0 0,20 0 16,-20 0-16,20 0 0,1 0 16,-1 0-16,1 0 0,-1 0 0,1 0 15,-1 0-15,1 0 0,-1 0 16,1 0-16,-1 0 0,1 0 0,-1 0 15,1 0-15,-1 0 16,1 0-16,-1-21 0,1 21 0,-1 0 16,1 0-16,-1 0 0,1 0 15,-22-21-15,21 21 0,1 0 0,-22 0 16,22 0-16,-1 0 0,-20 0 16,20 0-16,-21 0 0,22 0 0,-1 0 15,1 0-15,-1 0 0,1 0 16,-1 0-16,1 0 0,-1 0 0,1 0 15,-1 0-15,1 0 0,-1 0 16,1 0-16,-22 0 0,1 0 0,20 0 16,-21 0-16,1 0 0,-1 0 15,-21 0-15,22 0 0,-1 0 16,-21 0-16,0 0 0,22 0 0,-22 0 16,0 0-16,0 0 0,0 0 15,-21 21 79,0 0-63,0 0-31,0 0 16,0 1-16,0-1 15,0 0-15,0 0 0,0 0 0,0 0 16,0 1-16,-21-1 0,0 21 16,21-21-16,-21 22 0,21-22 0,0 21 15,0 0-15,-21-20 0,21 20 16,-22 0-16,22 1 0,0-1 0,0-21 16,0 21-16,0 1 0,0-22 15,0 21-15,0 1 0,0-22 16,0 21-16,0-21 0,0 22 0,0-22 15,0 21-15,0-21 0,0 22 16,0-22-16,0 0 0,0 21 0,0-21 16,0 1-16,0-1 0,0 0 15,0 0-15,0 0 0,0 0 0,0 1 16,0-1-16,0 0 16,0 0-16,0 0 15,0 0-15,-21-21 16,0 0 31,0 0-47,0-21 15,0 21-15</inkml:trace>
  <inkml:trace contextRef="#ctx0" brushRef="#br0" timeOffset="5816.19">10753 2223 0,'-22'0'0,"44"0"63,-1 0-63,0 0 15,0 0-15,0 0 0,22 0 16,-22 0-16,0 0 0,0 0 15,0 0-15,22 0 0,-1 0 0,-21 0 16,21 0-16,1 0 0,20 0 16,-20 0-16,-1 0 0,0 0 0,22 0 15,-22 0-15,0 0 0,22 0 16,-22 0-16,22 0 0,-1 0 0,1 0 16,-22 0-16,22 0 0,-1 0 15,1 0-15,-1 0 0,1 0 16,-22 0-16,21 0 0,22-22 0,-21 22 15,-1 0-15,1 0 0,-1 0 16,22 0-16,-1 0 0,1 0 0,0-21 16,-22 21-16,22 0 0,0 0 15,-1 0-15,1 0 0,-22 0 0,1 0 16,21 0-16,-22 0 0,1 0 0,-1 0 16,1 0-16,-1 0 0,22 0 15,-22 0-15,1 0 0,-1 0 0,22 0 16,-22 0-16,1 0 0,-1 0 15,22 0-15,-21 0 0,-1 0 0,1 0 16,-1 0-16,1 0 0,-1 0 16,1 0-16,-1 0 0,1 0 15,-1 0-15,1 0 0,-1 0 0,1 0 16,-1 0-16,-21 0 0,22 0 16,-1 0-16,-20 0 0,20 0 0,-20 0 15,20 0-15,-21 0 0,1 0 0,20 0 16,-20 0-16,-1 0 0,21 0 15,-20 0-15,20 0 0,-20 0 0,20 0 16,-21 0-16,1 0 0,20 0 16,-20 0-16,-1 0 0,0 0 0,1 0 15,-1 0-15,0 0 0,1 0 16,-1 0-16,0 0 0,1 0 16,-22 0-16,21 0 0,0 0 0,1 0 15,-22 0-15,21 0 0,1 0 16,-1 0-16,0 0 0,-21 0 0,22 0 15,-1 0-15,0 0 0,-20 0 16,20 0-16,0 0 0,1 0 0,-22 0 16,21 0-16,0 0 0,-20 0 0,20 0 15,-21 0-15,21 0 0,-20 0 16,-1-21-16,21 21 0,-21 0 0,22 0 16,-22 0-16,0 0 0,0 0 15,21 0-15,-20 0 0,-1 0 0,21 0 16,-21 0-16,0 0 0,22 0 15,-22 0-15,21 0 0,-21 0 16,22 0-16,-1 0 0,-21 0 0,22 0 16,-22 0-16,21 0 0,-21 0 15,0 0-15,22 0 0,-22 0 0,0 0 16,0 0-16,0 0 0,1 0 16,-1 0-16,0 0 0,0 0 0,0 0 15,0 0-15,1 0 0,-1 0 16,0 0-16,0 0 0,0 0 15,0 0-15,1 0 0,-1 0 16,0 0 0,0 0-16,-21-21 0,21 21 15,0 0-15,1 0 16,-1 0-16,0 0 16,0 0-16,0 0 15,0 0-15,1 0 16,-1 0-1,0 0 1,0 0-16,0 0 16,0 0-1,1 0 1,-1 0 0,0 0-1,0 0 1,0 0 15,-21-21-31,0 0 16,0-1-1,0 1 17,0 0-1,-21 21-16,0 0-15</inkml:trace>
  <inkml:trace contextRef="#ctx0" brushRef="#br0" timeOffset="6749.12">12192 1143 0,'0'0'0,"0"-21"0,21 0 16,0 0 0,0-1-1,-21 1-15,0 0 0,0 0 16,22 0-16,-22 0 0,0-1 16,0 1-16,-22 0 15,1 0-15,0 21 0,0-21 0,0 21 16,-22 0-16,22 0 0,-21 0 15,21 0-15,-22 0 0,1 0 0,21 0 16,-21 21-16,-1 0 0,22 0 16,-21 0-16,21 1 0,-1 20 0,-20 0 15,21-21-15,0 22 0,21 20 16,-21-20-16,-1-1 0,1 0 16,0 22-16,21-22 0,-21 0 15,21 22-15,-21-22 0,21 1 0,0-1 16,0 21-16,0-20 0,0-1 15,0-21-15,21 22 0,0-22 0,0 21 16,0-21-16,1-21 0,20 21 0,-21-21 16,21 22-16,1-22 0,-22 0 15,21 0-15,1-22 0,-1 1 0,0 0 16</inkml:trace>
  <inkml:trace contextRef="#ctx0" brushRef="#br0" timeOffset="7216.86">12573 1312 0,'0'0'0,"-21"0"0,0 0 0,-1 0 16,1 0-16,0 0 0,0 0 16,0 0-16,0 0 0,21 22 15,-22-1-15,1 0 0,0 0 0,0 0 16,21 0-16,-21 22 0,21-22 15,-21 21-15,21-21 0,0 22 0,0-1 16,0-21-16,0 22 16,0-22-16,0 0 0,0 0 0,21 0 15,0 0-15,0 1 0,0-22 0,0 0 16,1 0-16,-1 0 0,0 0 16,0 0-16,0 0 0,0 0 0,1 0 15,-1-22-15,21 1 0,-42 0 16,21 0-16,0 0 0,-21 0 0,22-1 15,-22-20-15,0 21 0,0-21 16,0 20-16,0 1 0,0-21 0,-22 21 16,1 0-16,0-1 0,0 1 15,0 0-15,0 0 0,-1 21 0,1 0 16,0 0-16,0 0 0,0 0 16,0 0-16,-1 21 15,1 0-15,0 0 0,21 1 16,0-1-16,0 0 15,0 0-15,0 0 0,0 0 0,21-21 16,0 22-16,1-22 16</inkml:trace>
  <inkml:trace contextRef="#ctx0" brushRef="#br0" timeOffset="7532.67">13017 1164 0,'0'0'0,"0"-21"0,0-21 16,0 21-16,0-1 0,-21 44 31,21-1-31,-21 0 16,21 0-16,-21 21 0,21-20 0,0 20 15,0 0-15,0 1 0,-21-1 16,21 0-16,-21 22 0,21-22 0,0 0 15,-22 1-15,22 20 16,-21-20-16,21-1 0,0-21 0,0 21 0,0-20 16,0-1-16,0 0 15,0 0-15,21-21 16,-21-21 0,22 21-16,-22-21 0,21-22 15,0 22-15</inkml:trace>
  <inkml:trace contextRef="#ctx0" brushRef="#br0" timeOffset="7812.52">13208 1037 0,'0'0'0,"0"-21"0,0 42 31,0 0-15,0 1-16,0 20 0,0-21 0,-21 21 15,21 1-15,0-1 0,-21 22 16,21-22-16,0 0 0,0 22 0,-22-22 16,22 22-16,-21-22 0,21 0 0,0 1 15,0-1-15,0 0 0,0-21 16,0 22-16,0-22 0,0 0 0,0 0 16,21-21-1,1 0-15,-1-21 16,-21 0-16,21 21 15</inkml:trace>
  <inkml:trace contextRef="#ctx0" brushRef="#br0" timeOffset="8228.27">13314 1630 0,'0'21'16,"21"0"-1,0-21-15,0 0 16,0 0-16,1 0 16,-1 0-16,0 0 0,0 0 15,0-21-15,0 21 0,1-21 16,-1 0-16,0 21 0,0-21 0,0-1 16,-21 1-16,0 0 0,0 0 15,0 0-15,0 0 16,-21 21-1,0 0-15,0 0 0,0 0 16,-1 0-16,1 0 0,0 0 16,0 21-16,0 0 0,0 0 15,-1 0-15,22 22 0,0-22 16,-21 0-16,21 21 0,0-21 0,-21 1 16,21-1-16,0 21 0,0-21 15,0 0-15,0 1 0,21-1 16,0-21-16,1 21 15,-1-21-15,21 0 0,-21 0 0,0 0 16,1 0-16,20 0 0,-21-21 16,21 21-16,-20-21 0,20-1 0</inkml:trace>
  <inkml:trace contextRef="#ctx0" brushRef="#br0" timeOffset="8504.11">14118 1355 0,'0'0'0,"0"-21"0,0-1 16,-21 22 0,0 0-16,0 0 0,-1 0 0,22 22 15,-21-22-15,0 21 0,0 0 16,21 21-16,-21-21 0,21 1 0,-21 20 16,21 0-16,-22-21 0,22 22 15,0-22-15,0 21 0,0-21 0,0 22 16,0-22-16,0 0 0,22 0 15,-1 0-15,0 1 0,0-22 16,0 21-16,0-21 0,22 0 16,-22 0-16,0 0 0,21-21 15,-20 21-15,-1-22 0,21 1 0,-21 0 16,22-21-16,-22 21 0</inkml:trace>
  <inkml:trace contextRef="#ctx0" brushRef="#br0" timeOffset="8843.03">14668 974 0,'0'0'0,"0"-21"0,0-43 16,0 43-16,0 0 0,0 0 15,-21 21 1,0 0-16,21 21 16,-21 0-16,21 21 0,-21-21 15,21 22-15,0-1 0,0 22 0,-21-22 16,21 21-16,0-20 0,-22 20 0,22-20 15,0-1-15,0 21 0,0-20 16,0 20-16,0-20 0,0-1 0,-21 21 16,21-41-16,0 20 0,0 0 15,0-21-15,0 1 0,0-1 0,21 0 16,-21 0-16,22-21 16,-1 0-16,0 0 0,0 0 15,0 0-15,-21-21 0,21 0 16,1 0-16,-1-1 0,0 1 15,-21-21-15,21 0 0,0 20 0,0-20 16,1 0-16,-1-1 0,0 1 16</inkml:trace>
  <inkml:trace contextRef="#ctx0" brushRef="#br0" timeOffset="9051.9">14901 1376 0,'0'21'16,"-21"0"-1,21 0-15,-21 1 0,21-1 16,0 0-16,0 21 0,0-21 0,0 1 15,0 20-15,0-21 0,0 21 16,0-20-16,0-1 0,0 0 16,0 0-16,0 0 15,21-21-15,0 0 16,0 0-16,1 0 16,-1-21-16,-21 0 0,21 0 0,0 0 15,0-1-15,0 1 0,-21 0 0,22-21 16,-1-1-16</inkml:trace>
  <inkml:trace contextRef="#ctx0" brushRef="#br0" timeOffset="9336.25">15071 1080 0,'0'0'0,"-22"0"16,1 0-16,0 0 16,0 0-16,21 21 15,0 0-15,0 0 16,0 0-16,21-21 15,0 0 1,0 0-16,1 0 0,-1 0 16,-21-21-16,21 21 15,-21-21-15,0 0 0,0 0 16,-21-1 0,0 22-16,-1 0 31,1 0-31,21 22 0,-21-1 15,0-21 1,21 21-16,-21-21 0</inkml:trace>
  <inkml:trace contextRef="#ctx0" brushRef="#br0" timeOffset="9544.12">14330 1397 0,'0'42'16,"21"-42"0,0 0-16,0 0 15,0 0-15,1 0 0,-1 0 0,21-21 16,-21 21-16,0-21 0,22 21 0,-22 0 16,0 0-16,0-21 0,0 21 15,1 0-15,-1-21 0,0 21 0,0 0 16</inkml:trace>
  <inkml:trace contextRef="#ctx0" brushRef="#br0" timeOffset="10219.75">15557 1439 0,'0'0'0,"0"-21"0,0 0 16,0 0-1,-21 21 1,0 0-16,0 0 16,0 0-16,0 0 0,-1 21 15,1 0-15,0 0 0,0 1 0,0-1 16,0 0-16,-1 0 0,1 21 16,21-20-16,-21 20 0,21-21 0,-21 21 15,21-20-15,0-1 0,0 21 16,0-21-16,0 0 0,0 1 0,21-22 15,0 21-15,0-21 0,1 0 16,20 0-16,-21 0 0,0 0 16,22 0-16,-22 0 0,21 0 0,-21-21 15,22 21-15,-22-22 0,0 1 16,21 0-16,-21 0 0,1 0 0,-1-22 16,0 22-16,0-21 0,-21 21 15,21-22-15,-21 22 0,0-21 0,0 0 16,0 20-16,-21 1 0,0-21 15,0 21-15,0 21 0,-1-21 0,-20 21 16,21 0-16,0 0 0,-22 0 0,22 0 16,-21 0-16,21 0 0,0 21 15,-1 0-15,1 0 0,0 0 0,0 0 16,0 1-16,21 20 16,-21 0-16,21-21 0,0 22 0,0-1 15,0-21-15,0 22 0,0-22 16,0 0-16,21 0 0,0 0 0,0 0 15,0 1-15,0-22 0,22 0 0,-22 0 16,21 0-16,-21 0 0,22 0 16,-1 0-16</inkml:trace>
  <inkml:trace contextRef="#ctx0" brushRef="#br0" timeOffset="10760.48">16065 1439 0,'0'0'0,"0"-21"0,0-21 15,-21 42 1,0 0 15,21 21-31,0 0 0,0 0 16,0 22-16,0-22 0,0 0 16,0 0-16,0 0 0,0 22 15,0-22-15,0 0 0,0 21 0,0-20 16,0-1-16,0 0 0,0 0 15,0 0-15,0 0 0,0 1 16,-21-22 0,21-22 15,0 1-31,0 0 0,0 0 16,0 0-16,0 0 0,0-22 0,0 22 15,0-21-15,0 21 0,21-22 16,0 22-16,0-21 0,1 21 0,20-1 15,-21 1-15,21 0 0,-20 0 16,20 0-16,0 21 0,-21 0 0,22 0 16,-22 0-16,0 0 0,0 0 0,0 21 15,1 0-15,-22 0 0,0 0 16,0 1-16,0 20 0,0-21 0,0 21 16,0-20-16,0 20 15,-22-21-15,22 0 0,-21 22 0,0-22 16,0 0-16,21 0 0,-21 0 15,21 0-15,-21-21 0,21 22 0,-22-22 16,44 0 15,-1-22-31,0 1 0,0 0 16,0 0-16,0 0 0</inkml:trace>
  <inkml:trace contextRef="#ctx0" brushRef="#br0" timeOffset="11308.27">17039 1397 0,'0'0'0,"0"-21"0,0 0 16,-21 21-1,0 0-15,0 0 0,-1 0 16,1 0-16,0 0 0,-21 0 15,21 0-15,-1 21 0,1-21 16,0 21-16,0 0 0,0-21 0,0 21 16,21 1-16,0-1 0,0 0 15,0 0-15,0 0 16,0 0 0,21-21-16,0 0 0,0 22 15,0-22-15,0 0 0,1 0 16,-1 0-16,0 21 0,0-21 0,0 0 15,0 0-15,1 0 0,-1 21 16,0-21-16,0 0 0,0 0 0,-21 21 16,0 0-1,0 0-15,0 1 16,0-1-16,-21-21 16,0 21-16,0-21 0,0 21 15,-1-21-15,-20 0 0,21 21 0,0-21 16,0 0-16,-1 0 15,1 0-15,0 0 0,0 0 16,0 0 0</inkml:trace>
  <inkml:trace contextRef="#ctx0" brushRef="#br0" timeOffset="62775.76">19960 826 0,'0'0'0,"0"-22"0,0 1 16,0 0-16,0 0 0,0 0 0,0 0 15,0-1-15,0 1 0,0 0 16,21-21-16,-21 21 0,21-22 15,-21 22-15,22 0 0,-22 0 0,21 0 16,-21-1-16,21 1 0,-21 0 16,21 0-16,0 21 15,-21 21 1,0 0 0,0 0-16,0 1 0,0 20 15,0-21-15,0 21 0,0-20 0,0 20 16,0 0-16,-21 1 0,21-1 15,-21 0-15,21 1 0,-21-1 0,21 0 16,0-21-16,-21 22 16,21-22-16,-22 21 0,22-21 0,0 1 15,0-1-15,0 0 16,-21-21-16,0 0 31,21-21-15,0 0-16,0-1 0,0 1 15,0 0-15,0-21 0,0 21 0,0-1 16,0-20-16,21 21 0,0 0 16,-21-22-16,22 22 0,-1 0 0,-21 0 15,21 0-15,0 21 0,0-21 16,0 21-16,1 0 0,-1 0 16,0 0-16,0 0 0,0 0 15,0 0-15,1 0 0,-1 21 0,-21 0 16,0 0-16,0 21 0,0-20 15,0-1-15,0 21 0,0-21 0,0 22 16,0-22-16,0 0 0,-21 21 0,-1-21 16,22 1-16,-21-22 0,21 21 15,0 0-15,-21-21 0,21 21 16,0-42 0</inkml:trace>
  <inkml:trace contextRef="#ctx0" brushRef="#br0" timeOffset="63148.06">20468 889 0,'21'0'31,"0"0"-31,1 0 16,-1 0-16,0 0 0,0-21 15,0 21-15,0 0 16,-21-21-16,22 21 0,-1-21 0,-21-1 16,0 1-16,0 0 15,-21 21 1,-1 0 0,1 0-16,0 21 0,-21 0 0,21 1 15,-1-1-15,1 0 0,0 0 16,0 0-16,0 0 0,21 22 0,0-22 15,0 0-15,0 0 0,0 0 16,0 1-16,21-1 16,0-21-16,0 0 15,0 0-15,22 0 0,-22 0 16,21 0-16,-21-21 0,22-1 0,-1 1 16,-21 0-16,22 0 0</inkml:trace>
  <inkml:trace contextRef="#ctx0" brushRef="#br0" timeOffset="63403.2">21061 508 0,'0'0'0,"0"-21"0,-21 21 31,-1 21-15,22 0-16,0 0 0,0 22 0,-21-22 15,21 21-15,-21 1 16,21-1-16,-21 0 0,21 1 0,-21-1 0,21-21 15,0 21-15,0 1 16,0-22-16,0 0 0,0 0 0,0 0 16,0 1-16,0-1 0,21-21 31,0-21-15,-21-1-16,21 1 0,-21 0 0</inkml:trace>
  <inkml:trace contextRef="#ctx0" brushRef="#br0" timeOffset="63580.57">20849 804 0,'0'0'0,"0"-21"32,21 21-32,0 0 0,1 0 15,-1 0-15,0 0 0,0-21 16,0 21-16,0 0 0,1 0 0,-1 0 15,0 0-15,21 0 0,-21-21 16,22 21-16</inkml:trace>
  <inkml:trace contextRef="#ctx0" brushRef="#br0" timeOffset="64022.36">21251 868 0,'-21'-42'16,"0"42"-16,21-22 0,0 1 16,0 0-1,21 21 1,0 0-16,0 0 0,1 0 16,-1 0-16,0 0 15,0 21-15,0 0 0,-21 1 16,0-1-16,21 0 0,-21 21 0,0-21 15,22 1-15,-22 20 0,0-21 16,0 0-16,0 0 0,0 1 0,0-1 16,-22 0-16,1 0 0,0-21 15,0 0 1,21-21 0,0 0-16,0 0 15,0-1-15,0 1 0,21-21 16,-21 21-16,21 0 0,0-22 0,1 22 15,-1-21-15,0 21 0,-21-1 16,21 1-16,0 21 0,0-21 0,1 0 16,-1 21-1,0 0 1,0 21-16,-21 0 16</inkml:trace>
  <inkml:trace contextRef="#ctx0" brushRef="#br0" timeOffset="64444.12">21823 868 0,'0'-21'16,"0"0"-16,-21 21 15,-1 0 1,1 0-16,0 0 0,0 21 15,0 0-15,0 0 16,21 0-16,-22 0 0,22 22 0,-21-22 16,21 0-16,0 0 0,0 0 15,0 1-15,0-1 0,0 0 0,0 0 16,0 0-16,21-21 0,1 21 0,-1-21 16,21 0-16,-21 0 0,0 0 15,22 0-15,-22 0 0,0 0 16,21-21-16,-20 0 0,-1 21 0,0-21 15,0 0-15,-21 0 0,0-22 16,0 22-16,0-21 0,0 21 16,0-22-16,0 1 0,0 21 0,-21 0 15,0-22-15,0 22 0,-1 0 16,1 21-16,0-21 0,0 21 0,0 0 16,0 0-16,-1 0 0,1 0 15,0 21-15,21 0 0,-21 0 16,21 0-16,0 1 0,0-1 15,0 0-15,0 0 0</inkml:trace>
  <inkml:trace contextRef="#ctx0" brushRef="#br0" timeOffset="65175.7">22437 910 0,'0'-21'16,"-22"0"-16,1 21 16,0 0-16,0 0 0,0 0 15,0 0-15,-1 0 16,1 0-16,0 0 0,0 21 0,21 0 15,-21 0-15,21 1 0,-21-1 16,21 0-16,0 0 0,0 0 0,0 0 16,0 1-16,0-1 0,0 0 15,21 0-15,0-21 16,21 0-16,-21 0 16,1 0-16,-1 0 0,0-21 0,0 0 15,0 21-15,0-21 16,1-1-16,-1 22 0,0-21 0,-21 0 15,0 0-15,21 0 0,-21 0 16,0-1-16,0 1 0,0 0 16,-21 21 15,0 21-31,21 0 16,0 1-16,0-1 0,-21 21 0,21-21 15,0 22-15,-22-1 0,22 0 16,0 1-16,0-1 0,0 0 0,0 1 15,0-1-15,0 0 0,0 1 16,0-1-16,0 21 0,-21-20 16,21-1-16,0 0 0,0 1 0,-21 20 15,21-20-15,0-1 0,0-21 16,-21 21-16,0-20 0,0 20 0,-1-21 16,1 0-16,0-21 0,0 21 15,0-21-15,0 0 0,-1 0 16,1-21-16,0 0 0,21 0 15,0 0-15,-21-22 0,21 1 0,-21 0 16,21-1-16,0 1 0,0-21 0,0 20 16,0-20-16,21 20 0,0-20 15,0 21-15,-21-1 0,21 1 0,1 0 16,20-1-16,-21 22 16,0 0-16,0 0 0,1 0 0,20-1 15,-21 1-15,0 0 0,0 0 16,1 21-16,20-21 0</inkml:trace>
  <inkml:trace contextRef="#ctx0" brushRef="#br0" timeOffset="65976.95">22564 1037 0,'-22'0'16,"1"0"-16,21-21 15,0 0 16,21 0-31,1 21 0,-1 0 16,0-21-16,0 21 0,0-22 16,22 22-16,-22-21 0,0 21 0,0-21 15,0 21-15,0 0 0,-21-21 16,0 0-16,-21 21 16,0 0-1,0 0-15,0 0 0,-22 0 0,22 0 16,0 0-16,0 21 0,0-21 15,0 21-15,21 0 0,0 0 16,0 1-16,0-1 0,0 0 16,21 0-16,0 0 0,0-21 15,0 0-15,22 21 16,-22-21-16,0 0 0,21 0 0,-21 0 16,22 0-16,-22 0 0,21 0 0,-21-21 15,22 0-15,-22 21 0,0-21 16,0 0-16,0 21 0,-21-21 15,0-1-15,22 1 0,-22 0 0,0 0 16,0 0-16,0 0 0,0-1 16,-22 44 31,22-1-47,0 0 0,0 0 0,0 0 15,0 0-15,-21 1 0,21-1 16,-21 0-16,21 0 0,0 0 0,0 0 15,-21 1-15,0-1 0,0 0 16,-1-21 0,1 0-16,0 0 15,21-21-15,0 0 16,0-1-16,0 1 16,0 0-16,0 0 0,0 0 0,21-22 15,0 22-15,22-21 16,-22 21-16,0 0 0,0-1 0,22 1 15,-22 0-15,21 0 0,-21 21 16,0 0-16,1 0 0,20 0 0,-21 0 16,0 21-16,0 0 15,-21 0-15,0 1 0,0-1 0,0 21 16,0-21-16,0 0 0,0 1 16,0-1-16,0 0 0,-21 0 0,0 0 15,0 0-15,21 1 16,-21-22-16,21-22 47,21 1-47,0 21 0</inkml:trace>
  <inkml:trace contextRef="#ctx0" brushRef="#br0" timeOffset="66375.82">23601 783 0,'0'0'0,"0"-21"15,-21 21 1,-1 0-16,1 0 0,0 0 16,0 21-16,0 0 15,0-21-15,-1 22 0,1-1 0,21 0 16,-21 21-16,21-21 0,-21 1 16,21-1-16,0 0 0,0 0 15,0 0-15,0 0 0,0 1 0,0-1 16,21-21-1,0 0-15,0 0 0,1 0 16,-1 0-16,0 0 0,0 0 16,0-21-16,0 21 0,22-22 0,-22 1 15,0 0-15,-21 0 0,21-21 16,-21 20-16,21 1 0,-21-21 0,0 21 16,0 0-16,0-22 0,0 22 15,-21 21-15,0-21 0,0 21 16,0 0-16,0 0 15,-1 0-15,1 0 0,0 0 0,0 21 16,21 0-16,-21 0 0,21 1 16,-21-1-16,21 0 0,0 0 0,0 0 15,0 0-15,0 1 0,0-1 16</inkml:trace>
  <inkml:trace contextRef="#ctx0" brushRef="#br0" timeOffset="66775.59">23918 783 0,'0'0'0,"21"-21"15,-21 0 1,0 42 15,0 0-31,0 0 0,-21 1 16,21-1-16,0 0 0,0 0 15,-21 0-15,21 0 0,0 1 0,0-1 16,0 0-16,0 0 0,0 0 16,0 0-16,0 1 15,21-22-15,0 0 0,1 0 16,-1 0-16,0 0 16,-21-22-16,21 1 0,0 0 15,0 0-15,-21-21 0,0 20 16,22 1-16,-22-21 0,21 21 15,-21 0-15,0-1 0,0 1 0,0 0 16,0 0-16,0 0 16,0 42 15,0 0-15</inkml:trace>
  <inkml:trace contextRef="#ctx0" brushRef="#br0" timeOffset="67360.25">24490 804 0,'0'-42'16,"0"21"-16,0 0 15,0 0 1,-21 21-16,-1 0 16,1 0-16,0 0 0,0 21 15,0 0-15,0 0 16,-1 0-16,1 0 0,21 1 0,-21-1 16,21 0-16,0 0 0,0 0 15,0 0-15,0 1 0,0-1 16,21-21-16,0 0 15,1 0-15,-22 21 0,21-21 0,0 0 16,0 0-16,0 0 16,0 0-16,1 21 0,-22 0 31,0 0-31,0 1 31,-22-22-31,1 0 0,0 21 16,0-21-16,0 0 15,21 21-15,-21-21 0,-1 0 16,1 0 15,0 0 1,0 0 30,0 0-31</inkml:trace>
  <inkml:trace contextRef="#ctx0" brushRef="#br0" timeOffset="70320.3">20405 1651 0,'0'0'0,"0"-21"16,0 0-16,-22 21 0,1-21 15,0 21-15,0 0 16,0 0-16,0 0 0,-22 0 0,22 0 0,0 0 15,-21 0-15,20 0 0,1 21 16,0 0-16,0 0 0,-21 0 16,20 0-16,22 22 0,-21-22 15,0 0-15,21 21 0,-21-20 0,21-1 16,0 21-16,0-21 0,0 0 0,0 1 16,0-1-16,0 0 15,21-21-15,0 0 0,0 0 16,1 0-16,-1 0 0,0 0 15,21 0-15,-21 0 0,1 0 16,20-21-16,-21 0 0,0-1 0,22 22 16,-22-42-16,0 21 0,0 0 15,0 0-15,0-22 0,1 1 0,-1 21 16,0-22-16,0 1 0,0 0 16,0 21-16,-21-22 0,22 1 0,-22 21 15,21 0-15,-21-22 0,0 22 16,21 21-16,-21-21 0,0 42 31,0 21-15,-21-20-16,0-1 0,21 21 15,0-21-15,-22 22 0,22-22 0,-21 21 16,21 0-16,-21-20 16,21 20-16,0 0 0,0-21 0,0 1 15,0-1-15,0 0 0,0 0 0,0 0 16,21-21-16,0 21 15,1-21-15,-1 0 0,0 0 0,0 0 16,0 0-16,0 0 0,1-21 16,-1 0-16,0 21 0,0-21 0,21 0 15,-20 0-15,-1-1 0,-21 1 16,21 0-16,0 0 0,0 0 0,-21 0 16,0-1-16,21 1 0,1 0 15,-22 42 16,0 0-31,0 1 16,-22-22-16,22 21 0,-21 0 0,21 21 16,-21-21-16,21 1 0,0-1 15,0 0-15,0 0 0,0 0 16,0 0-16,21-21 16,0 0-16,1 0 0,-1 0 15,0 0-15,0 0 0,0 0 16,0 0-16,1 0 0,-1-21 0,0 0 15,0 0-15,0 0 16,0 0-16,-21-1 0,0 1 16,22 0-16,-22 0 0,21 21 0,-21-21 15,0 0-15,0-1 16,0 44 31,-21-1-47,-1 0 0,22 0 15,-21 0-15,21 22 0,0-22 0,-21 21 16,0-21-16,0 22 0,21-1 16,0-21-16,0 21 0,-21-20 0,21 20 15,0 0-15,0-21 0,0 22 16,0-1-16,0-21 0,0 22 16,0-1-16,0-21 0,0 21 0,0 1 15,0-22-15,0 0 0,0 0 16,-22 22-16,22-22 0,0 0 15,-21-21-15,0 0 0,0 0 16,0 21-16,0-21 0,-1 0 16,22-21-16,-21 21 0,0-21 15,21 0-15,-21 21 0,21-22 16,0 1-16,0 0 0,0 0 16,0 0-16,0 0 15,0-1-15,0 1 0,0 0 16,0 0-16,21 0 15,-21 0-15,21 21 0</inkml:trace>
  <inkml:trace contextRef="#ctx0" brushRef="#br0" timeOffset="70840">21484 1799 0,'0'0'0,"0"-21"16,0 42 15,0 0-15,0 1-16,0-1 16,0 0-16,0 0 0,0 0 15,0 0-15,0 1 0,0-1 16,0-42 31,0-1-32,0 1-15,0 0 16,0 0-16,21 0 16,-21 0-16,21-1 0,1 1 0,-22 0 15,21 0-15,0 21 0,-21-21 16,21 0-16,0 21 0,0 0 0,1 0 15,-1 0-15,0 0 0,0 0 16,0 0-16,-21 21 0,21 0 0,-21 0 16,0 0-16,0 0 0,0 1 15,0-1-15,0 0 0,0 0 0,0 0 16,0 0-16,0 1 0,0-1 16,-21 0-16,0-21 0,21 21 0,-21-21 15</inkml:trace>
  <inkml:trace contextRef="#ctx0" brushRef="#br0" timeOffset="72740.72">22204 1905 0,'0'-21'15,"0"0"-15,0 0 16,0-1-16,0 1 0,0 0 16,0 0-16,0 0 0,0 0 15,-21-1 1,-1 22-16,1 0 15,0 0-15,0 0 16,0 0-16,0 22 0,-1-1 0,1-21 16,0 21-16,21 0 0,-21 0 15,0 0-15,0 1 0,-1-1 0,22 0 16,0 0-16,-21 0 0,21 0 16,0 1-16,0-1 15,0 0-15,21-21 16,1 0-16,-1 0 15,0 0-15,0 0 0,0 0 16,0-21-16,1 21 0,20-21 16,-21-1-16,0 1 0,0 0 0,1 0 15,-1 0-15,0 0 0,-21-1 0,21 1 16,-21 0-16,21 0 0,-21 0 16,0 42 30,0 0-46,0 0 0,0 0 16,0 1-16,0-1 0,0 0 0,0 0 16,0 0-16,0 0 15,0 1-15,0-1 0,21 0 16,1-21-16,-1 0 0,0 0 0,0 0 16,0 0-16,0 0 15,1 0-15,-1 0 0,0 0 0,0-21 16,0 21-16,0-21 0,1-1 15,-1 22-15,-21-21 0,0 0 0,21 0 16,-21 0-16,21-22 0,-21 22 16,0 0-16,0 0 15,0 42 17,0 0-32,0 0 15,-21 1-15,21-1 0,0 0 16,-21-21-16,21 21 0,0 0 0,0 0 15,0 1-15,-21-1 16,21 0-16,0-42 63,0 0-63,0-1 15,0 1-15,21 0 0,-21 0 0,0 0 16,21 0-16,0-1 0,0 1 0,0 0 15,1 0-15,-1 0 16,0 21 0,0 0-16,-21 21 15,0 0 1,0 0-16,0 0 0,0 1 16,0-1-16,0 0 0,0 0 0,0 0 15,0 0-15,0 1 0,0-1 16,0 0-16,21-21 31,0 0-15,1 0-16,-1 0 0,-21-21 15,21 21-15,0-21 0,0-1 16,0 22-16,-21-21 0,22 0 0,-1 0 16,0 0-16,-21 0 0,21-1 15,-21 1-15,21 0 0,-21 0 16,21 21-16,-21 21 31,0 0-31,0 0 0,-21 1 16,21-1-16,0 0 15,0 0-15,-21 0 0,21 0 0,0 1 16,-21-1-16,21 0 0,0 0 16,0 0-16,0 0 0,0 1 0,21-22 15,0 21-15,0-21 0,1 0 16,-1 0-16,0 0 0,0 0 15,0 0-15,0 0 0,1 0 0,-1 0 16,0-21-16,0-1 0,0 22 16,0-21-16,-21 0 0,22 0 0,-1 0 15,0 0-15,-21-1 0,0 1 16,21 0-16,-21 0 0,21 0 0,-21 0 16,0 42 15,0 0-16,0 0-15,0 0 0,0 0 16,-21 1-16,21-1 0,0 0 0,0 0 16,0 0-16,0 0 15,0 1-15,21-22 16,0 0-16,1 0 0,-1 0 16,0 0-16,0 0 15,0 0-15,0 0 0,1-22 0,-1 1 16,0 21-16,0-21 0,0 0 15,22 0-15,-22 0 0,0-1 16,0 1-16,0 0 0,0 0 0,1 0 16,-1 0-16,0 21 15,0-22-15,-21 44 47,0-44 47,-21 22-78,0 0-16,0 0 15,-1 22-15,1-22 0,21 21 16,-21-21-16,0 21 0,0 0 15,21 0-15,-21 0 0,-1-21 0,22 22 16,0-1-16,0 0 0,-21 0 0,21 0 16,0 0-16,0 1 15,0-1-15,21-21 16,1 21-16,-1-21 0,0 0 16,0 0-16,0 0 0,0 0 15,1 0-15,-1 0 0,0 0 0,0 0 16,21 0-16,-20-21 0,-1 21 15,0-21-15,0 21 0,-21-22 0,21 1 16,0 21-16,1-21 0,-22 0 16,0 0-16,21 21 0,-21-21 0,0-1 15,21 1-15</inkml:trace>
  <inkml:trace contextRef="#ctx0" brushRef="#br0" timeOffset="73092.21">23685 1736 0,'0'0'0,"-21"-21"0,21-1 31,0 1-15,0 0 15,-21 21 32,21 21-48,-21-21 1,21 21 0</inkml:trace>
  <inkml:trace contextRef="#ctx0" brushRef="#br0" timeOffset="76412.22">1228 4212 0,'0'0'0,"0"-21"0,0 0 15,0 0-15,0 0 0,0-1 16,0 1-16,0 0 0,0 0 16,0 0-16,-22 0 0,22-1 15,0 1-15,0 0 0,-21 21 0,21-21 16,0 0-16,0 0 16,-21 21-1,21-22-15,-21 44 31,21-1-31,0 0 0,0 21 16,0 1-16,0-1 0,0 0 16,0 22-16,0-1 0,0-20 15,0 20-15,0 1 0,0-1 0,0 1 16,0-22-16,0 21 0,0 1 16,0-1-16,0 1 0,0-1 15,0 1-15,0-22 0,0 1 16,0 20-16,0-21 0,-21-20 0,21 20 15,0-21-15,0 21 0,0-20 16,0-1-16,0 0 16,-21-21-1,21-21 1,0 0-16,0-1 0,0 1 16,0-21-16,0 0 0,0-1 15,0 1-15,0-22 0</inkml:trace>
  <inkml:trace contextRef="#ctx0" brushRef="#br0" timeOffset="77435.64">1143 3874 0,'0'0'0,"0"-22"0,-21 22 0,42 0 78,0 0-78,0 0 16,22 0-16,-1 0 0,0 0 15,22 0-15,-22 0 0,22 0 16,20 0-16,-20 22 0,20-22 0,1 0 15,0 0-15,21 0 0,21 0 16,-22 0-16,44 0 0,-22 21 0,21-21 16,0 0-16,-21 0 0,21 0 15,0 0-15,0 21 0,1-21 0,-22 0 16,0 0-16,21 0 0,-21 0 16,0 0-16,0 0 0,0 0 15,21 0-15,-21 0 0,-21 0 0,21 0 16,-21 0-16,-1 0 0,1 0 15,0 0-15,-21 0 0,-1 0 0,1 0 16,-21 0-16,-1 0 0,1 0 16,-22 0-16,0 0 0,-21 0 0,22 0 15,-22 0-15,0 0 16,-21 21 15,0 0-15,0 0-16,0 1 0,0-1 15,0 0-15,0 21 0,0-21 0,-21 22 16,21-22-16,0 21 0,0 1 16,-21-22-16,21 21 0,-21 0 15,21 1-15,0-1 0,-22 0 0,22 1 16,0-1-16,0 0 0,0 1 16,0 20-16,0-20 0,0-1 0,0 21 15,0-20-15,0-1 0,22 0 16,-22 22-16,21-43 0,-21 21 0,21 1 15,-21-22-15,0 21 0,0-21 0,0 1 16,0-1-16,0 0 0,0 0 16,0 0-16,0 0 0,0 1 15,-21-22 1,0 0-16,-1 0 0,1 0 16,0 0-16,-21 0 0,21 0 0,-22 0 15,1 0-15,0 0 0,-1 0 16,1 0-16,-22 0 0,1 0 0,-1 0 15,-20 0-15,20 0 0,-42 0 0,1 0 16,-1 21-16,-21-21 0,0 0 16,-21 0-16,21 0 0,-22 0 0,1 21 15,0-21-15,0 0 0,0 0 16,0 21-16,21 0 0,-22-21 0,22 0 16,0 0-16,-21 0 0,21 0 15,0 0-15,0 0 0,21 0 0,-21 0 16,22 0-16,20 0 15,0 0-15,1 0 0,-1 0 0,43 0 16,-22 0-16,22 0 0,-1-21 16,1 21-16,21 0 0,0 0 0,-22-21 15,22 21-15,0 0 0,0 0 16,0-21-16,0 21 0,-1 0 16,1 0-16,0 0 0,0-21 0,21-1 31,21 1-31,0 0 0</inkml:trace>
  <inkml:trace contextRef="#ctx0" brushRef="#br0" timeOffset="78118.24">7154 4085 0,'0'0'0,"0"-21"0,0 0 0,0 0 16,0 0-16,0-1 16,0 1-16,0 42 31,0 22-16,0-22-15,0 21 0,0 1 16,0 20-16,0 1 0,0-22 0,0 21 16,0 1-16,21-1 0,-21 1 15,22-1-15,-22 22 0,0-21 16,0-1-16,0 1 0,0-1 0,0 1 16,0-1-16,0-21 0,0 1 15,0-1-15,0 0 0,0-20 0,0-1 16,0 0-16,0 0 0,0-42 31,0 0-31,0 0 16,0-22-16,0 1 0,0 0 15,0-1-15,0 1 0</inkml:trace>
  <inkml:trace contextRef="#ctx0" brushRef="#br0" timeOffset="78940.1">7197 4106 0,'0'0'0,"-22"-21"0,1-42 16,21 42-16,0-1 0,0 1 15,21 21 1,1 0-16,-1 0 16,21 0-16,22 0 0,-22 0 15,43 0-15,-1 0 0,22 0 16,0 21-16,0-21 0,21 0 0,0 0 15,21 0-15,0 0 0,0 0 16,22 0-16,-22 0 0,21 0 16,0-21-16,1 21 0,20 0 0,1 0 15,-1 0-15,1-21 0,-1 21 16,1 0-16,-1 0 0,-20 0 0,-1 0 16,-21 0-16,0 0 0,0 0 15,-21 0-15,-21 0 0,0 0 0,0 0 16,-21 0-16,-1 0 0,-20 0 0,-1 0 15,-20 0-15,-1 0 0,0 0 16,-21 0-16,1 0 0,-1 0 16,0 0-16,0 0 0,0 0 15,-21 21 1,0 0 0,0 1-16,0-1 0,0 21 0,0-21 15,-21 22-15,21-22 0,-21 21 0,0 0 16,21 1-16,-21-1 0,-1 22 15,22-22-15,-21 0 0,0 1 0,21 20 16,0-21-16,-21 22 0,21-1 16,0 1-16,0-1 0,0 1 0,0-1 15,0-20-15,0 20 0,0-20 0,0 20 16,0-21-16,0 1 16,0-22-16,21 21 0,-21 1 0,0-22 15,0 0-15,0 0 0,0 0 0,-21 0 16,0 1-16,0-22 0,-1 21 15,-20-21-15,21 0 0,-21 0 0,-1 0 16,1 0-16,0 0 0,-22 0 16,1 0-16,-1 0 0,1 0 0,-1 0 15,-21 0-15,1 0 0,-22 0 0,0 0 16,0 0-16,-21-21 0,0 21 16,-21-22-16,0 22 0,-21 0 0,-1 0 15,-20 0-15,20 0 0,-20 0 0,-1 0 16,1 0-16,-1 0 15,1 0-15,-1 0 0,1 22 0,42-22 16,-22 0-16,43 0 0,0 0 16,43 0-16,-1 0 0,22 0 0,-1 0 15,22 0-15,21 0 0,-1 0 0,1 0 16,0 0-16,42 0 31,0 0-31,1-22 0,-1 22 0,21-21 16,-21 21-16,22-21 0,-1 0 15,-21 0-15</inkml:trace>
  <inkml:trace contextRef="#ctx0" brushRef="#br0" timeOffset="79556.06">13568 4255 0,'0'0'0,"0"-22"0,0 1 15,0 0-15,0 0 0,21 0 16,-21 0-16,0-1 0,21 1 0,-21 0 16,0 42-1,0 0 1,0 22-16,0-22 0,0 42 0,0-20 16,0 20-16,0 1 0,21-1 15,-21 1-15,0 20 0,0-20 0,0 21 16,0-1-16,0-20 0,0 20 15,0-20-15,0-1 0,0 1 0,0-22 16,0 22-16,0-22 0,0-21 16,0 22-16,0-22 0,0 0 15,0 0-15,0 0 0,0-42 32,0 0-32,21 0 15,-21-22-15,0 22 0,0-21 0,22 0 16,-22-1-16,21-20 0</inkml:trace>
  <inkml:trace contextRef="#ctx0" brushRef="#br0" timeOffset="80355.6">13674 4360 0,'0'0'0,"-22"-42"0,1 21 0,21 0 16,0-22-16,0 22 0,-21 21 15,21-21-15,0 0 0,0 0 16,21 21-1,0 0-15,1 0 0,-1 0 0,42 0 16,1-21-16,-1 21 0,22 0 16,21 0-16,0 0 0,21-22 0,0 22 15,0 0-15,42 0 0,0 0 16,22 0-16,-1 0 0,22 0 0,0 0 16,-1 0-16,1 0 0,0 0 15,-1 0-15,1-21 0,0 21 16,-22 0-16,1-21 0,-1 21 0,-21-21 15,-20 21-15,-1-21 0,0 21 16,-21-21-16,0-1 0,-21 22 0,0-21 16,-22 21-16,-20-21 0,20 21 15,-41 0-15,-1-21 0,0 21 0,1 0 16,-22-21-16,0 21 0,0 0 16,0 0-16,-21 21 31,0 0-16,0 0-15,0 22 0,0-22 16,0 21-16,0 22 0,-21-22 16,0 21-16,0-20 0,21 20 15,-21 1-15,0-22 0,-1 22 0,1-1 16,21 22-16,0-22 0,0 1 0,0 20 16,0-20-16,0-1 0,0 1 15,0-1-15,0 1 0,0-1 0,0 1 16,0-22-16,0 1 0,0 20 15,0-21-15,0 1 0,0-1 0,0 0 16,0-20-16,0-1 0,0 21 16,-21-21-16,0-21 0,0 21 0,0 1 15,-1-22-15,1 0 0,-21 0 0,0 0 16,-1 0-16,-20 0 16,20 0-16,-20 0 0,-1 0 0,-20 0 15,20-22-15,-20 1 0,-22 21 0,21 0 16,-42-21-16,0 21 0,0 0 15,-21-21-15,0 21 0,0-21 0,-22 21 16,-20 0-16,-1-21 0,1 21 16,-1-22-16,-20 22 0,-1 0 0,0 0 15,1-21-15,-1 21 0,0 0 0,22 0 16,-1 0-16,22-21 0,21 21 16,0 0-16,42 0 0,21 0 0,22-21 15,-1 21-15,22 0 0,-1 0 16,22 0-16,0 0 0,21-21 15,21 21 1,22-21-16,-1 21 0,0-22 16,22 1-16,-1 21 0,22-21 0</inkml:trace>
  <inkml:trace contextRef="#ctx0" brushRef="#br0" timeOffset="80819.85">20828 4106 0,'0'0'16,"0"-21"-16,0 0 0,0-21 0,0 21 0,0-1 15,0 44 17,0-1-32,-21 21 0,0 0 15,-1 1-15,1 20 0,0 1 0,0-1 16,0 1-16,21-1 0,-21 1 15,-1-1-15,1 22 0,0 0 0,0-22 16,0 22-16,21-22 0,0 22 0,-21-22 16,21 1-16,0-1 0,0-20 15,0-1-15,0 0 0,0 1 0,0-1 16,0-21-16,0 0 0,0 1 16,0-1-16,0-42 31,21-1-31,-21 1 0,0 0 15,0 0-15,21-21 0,-21 20 0</inkml:trace>
  <inkml:trace contextRef="#ctx0" brushRef="#br0" timeOffset="81675.56">20743 4170 0,'0'0'0,"21"-42"0,-21 20 16,43 1-16,-22 0 0,0 0 15,21 21-15,1-21 0,-1 21 0,22 0 16,-22 0-16,21 0 0,22 0 16,-21 0-16,20 0 0,22 0 15,0 0-15,0 0 0,21 0 16,-21 0-16,21 0 0,21 21 0,0-21 16,0 0-16,0 21 0,0-21 15,1 0-15,-1 0 0,21 21 0,-21-21 16,0 0-16,22 0 0,-43 0 15,21 0-15,-21 0 0,0 0 0,0 0 16,0 0-16,-21 0 0,0 0 16,-1 0-16,1 0 0,0 0 0,-21 0 15,-22 0-15,22 0 0,-22 0 16,1 0-16,-22 0 0,22 0 16,-22 0-16,-21 0 0,22 0 15,-22 0-15,0 0 0,0 21 16,-21 1-16,21-1 15,-21 0-15,0 0 0,0 21 16,0-20-16,0-1 0,0 21 16,0 0-16,0-20 0,-21 20 0,21 0 15,-21 1-15,21-1 0,-21 0 16,21 1-16,0 20 0,0-21 0,0 22 16,0-1-16,0 1 0,0-1 15,0 1-15,0-1 0,0-20 0,0 20 16,0-20-16,0 20 0,0-21 15,0 22-15,0-22 0,21 1 16,-21-1-16,0 0 0,21-21 0,-21 22 16,0-22-16,0 0 0,0 0 15,0 0-15,0 1 0,0-1 16,-21-21-16,0 0 0,0 0 16,-1 21-16,1-21 0,0 0 15,0 0-15,-21 0 0,20 0 16,-20 0-16,21 0 0,-21 0 15,-22 0-15,22 0 0,-43 0 0,22 0 16,-22 0-16,0 0 0,-21 0 16,1-21-16,-22 0 0,0-1 15,-22-20-15,-20 21 0,-21 0 0,-1-22 16,1 22-16,-22-21 0,0 21 16,1 0-16,-1 21 0,21-22 0,1 22 15,21 0-15,-1 0 0,22 0 16,0 0-16,21 0 0,21 0 0,0 0 15,22 0-15,-22 0 0,42 0 16,-20 0-16,20 0 0,22 0 0,-22 0 16,22 0-16,21 0 0,-22 0 0,22 0 15,0 0-15,0 0 0,21-21 47,0 0-31,-21 21-16</inkml:trace>
  <inkml:trace contextRef="#ctx0" brushRef="#br0" timeOffset="82736.85">5122 3302 0,'0'0'16,"0"21"-16,-21-21 0,21 21 0,-21 1 15,21-1-15,0 0 0,0 0 16,21-21 15,21 0-31,-20 0 0,20 0 16,21-21-16,1 21 0,21-21 0,20-22 16,1 22-16,0-21 0,21 0 15,21-1-15,22 1 0,-1 0 0,0-1 16,43 1-16,-22-22 0,22 1 15,21 21-15,0-22 0,0 1 0,-1-22 16,22 21-16,-21 1 0,0-1 16,0 22-16,0-21 0,-22 20 0,1 1 15,-21 0-15,-1-1 0,-42 22 16,0 0-16,-21 0 0,0 0 16,-42-1-16,0 1 0,-22 21 0,1 0 15,-22-21-15,-21 21 0,0 0 16,1 0-16,-1 0 0,-42 0 31,-22 0-31,1 0 0,0 21 16,-1 0-16,-20-21 0,-1 22 15,-20-1-15</inkml:trace>
  <inkml:trace contextRef="#ctx0" brushRef="#br0" timeOffset="83692.33">3768 4128 0,'-22'-22'16,"1"22"-16,0 0 0,0 0 16,0 0-16,0 22 0,-1 20 0,1-21 15,21 21-15,-21 1 0,0 20 16,0-20-16,0-1 0,21 21 15,-22-20-15,1 20 0,0-20 0,0 20 16,0 1-16,0-22 0,-1 0 16,1 22-16,21-22 0,-21-21 0,0 22 15,21-22-15,-21-21 0,21 21 16,-21-42 0,21 0-16,-22-1 0,22 1 15,0-21-15,0 0 0,0-1 0,0 1 16,0 0-16,0-1 15,0 1-15,0 0 0,0 20 0,0-20 16,0 21-16,0-21 16,22 42-16,-1 0 0,0 21 15,0 0-15,-21 0 16,21 0-16,0 0 0,1 22 0,-1-22 16,0 21-16,0-21 0,-21 22 15,21-1-15,0-21 0,1 22 0,-1-22 16,-21 0-16,21 0 0,0 0 15,-21 0-15,21 1 0,0-22 0,1 0 16,-1 0-16,0 0 16,0-22-16,0 1 0,0 0 15,1 0-15,-1 0 0,0-22 16,-21 22-16,0-21 0,21 21 0,-21-22 16,21 22-16,-21-21 0,0 21 15,0 0-15,0-1 0,0 1 0,0 0 16,0 42 15,0 0-31,0 1 0,0-1 16,-21 0-16,21 21 0,0-21 0,0 22 15,0-22-15,0 21 16,0-21-16,0 1 0,0 20 0,0-21 0,0 0 16,0 0-1,0-42 16</inkml:trace>
  <inkml:trace contextRef="#ctx0" brushRef="#br0" timeOffset="83852.24">3873 4530 0,'0'-43'15,"-21"43"16,21 22 1</inkml:trace>
  <inkml:trace contextRef="#ctx0" brushRef="#br0" timeOffset="84228.39">4191 4551 0,'0'0'15,"0"-21"-15,-21 21 47,0 0-47,-1 21 0,22 0 16,-21-21-16,0 21 0,21 0 0,0 1 16,-21-1-16,21 0 0,0 0 15,0 0-15,0 0 0,0 1 16,0-1-16,21 0 15,0 0-15,0 0 0,1-21 16,-1 21-16,0-21 0,0 22 16,-21-1-16,0 0 15,0 0-15,0 0 16,-21-21-16,0 21 0,0 1 0,-1-22 16,-20 21-16,21-21 15,-21 0-15,20 0 0,1 0 0,0 0 16,0 0-16,0 0 0,21-21 15,0-1 1,0 1-16,21 0 0,0 0 16,0-21-16,22 20 0,-22 1 0</inkml:trace>
  <inkml:trace contextRef="#ctx0" brushRef="#br0" timeOffset="84508.23">4826 4255 0,'0'0'0,"-21"0"16,0 21-16,-1 0 0,1-21 0,0 21 15,0 21-15,21-20 0,-21 20 16,0-21-16,-1 21 0,22 1 0,0-1 16,-21 0-16,21 1 0,-21-1 15,21 22-15,-21-22 0,21 0 0,0 1 16,0-1-16,0 0 0,0-21 15,0 1-15,0-1 0,0 0 0,21-21 16,0 0 0,0 0-16,1 0 0,-1-21 0,0 0 15,0-1-15,0 1 0,0 0 16,-21-21-16,22 21 0</inkml:trace>
  <inkml:trace contextRef="#ctx0" brushRef="#br0" timeOffset="84676.14">4551 4678 0,'0'0'16,"-21"0"-16,-1 0 16,44 0-1,-1 0-15,0 0 16,0 0-16,21 0 0,-20 0 16,20-21-16,0 21 0,1 0 0,-1-21 15,0-1-15,22 22 0,-22-21 16,0 0-16,22 0 0</inkml:trace>
  <inkml:trace contextRef="#ctx0" brushRef="#br0" timeOffset="85452.84">8086 4297 0,'21'-42'16,"-42"84"-16,63-106 0,-21 43 0,0-21 0,0 21 0,-21 0 16,0-1-16,0 1 15,-21 21 1,-21 21-16,21 1 16,0-1-16,-1 21 0,-20 0 0,21 1 15,0-1-15,-22 0 0,22 1 0,0 20 16,0-20-16,0 20 0,0 1 15,21-22-15,0 21 0,0 1 0,0-22 16,0 1-16,0-1 0,21 0 16,0 1-16,0-22 0,21 0 0,1 0 15,-1-21-15,0 0 0,1 0 16,-1 0-16,22 0 0,-22-21 16,21 0-16,-20 0 0,-1-1 0,22-20 15,-22 21-15,21-21 0,-20-1 16,-1 1-16,0 0 0,-20-1 0,-1 1 15,-21 0-15,0-1 0,0 1 0,0 0 16,-43-22-16,1 22 0,0-1 16,-1 1-16,-20 21 0,-1-21 0,1 20 15,-1 22-15,1 0 0,21 0 16,-22 0-16,22 22 0,-1-1 0,22 0 16,0 21-16,21 1 0,0-1 15,21 0-15,0 1 0,1 20 16,20 1-16,0-1 0,1 1 0,-1-1 15,0 1-15,1-1 0,-1 22 16,21-22-16,-41 1 0,20-1 0,-21-20 16,0 20-16,-21 1 0,0-22 0,0 21 15,-21 1-15,0-22 0,0 1 16,0-1-16,-22 0 0,1 1 0,21-22 16,-22 21-16,22-42 0,0 21 0,0-21 15,0 0-15,21-21 16,0 0-16,0-21 0,0-1 15,0 22-15,21-42 0,0 20 16</inkml:trace>
  <inkml:trace contextRef="#ctx0" brushRef="#br0" timeOffset="86757.07">8996 4530 0,'0'0'0,"0"-21"16,0 42-1,0 0-15,0 0 16,-21 0-16,-1 0 0,22 22 16,-21-22-16,21 0 0,0 21 0,0-20 15,0 20-15,0-21 0,0 0 16,0 0-16,0 22 0,0-22 16,0 0-16,21-21 15,1 0-15,-1 0 0,21-21 16,-21 0-16,0 21 15,1-43-15,-1 22 0,0 0 16,0 0-16,0 0 0,-21-22 0,21 22 16,1 0-16,-1 0 0,-21 0 0,0 0 15,21 21-15,-21-22 0,21 22 16,-21 22 15,0-1-31,0 0 16,0 0-16,0 0 0,0 22 15,0-22-15,0 0 0,0 21 16,0-21-16,0 1 0,0-1 0,0 0 16,0 0-16,21 0 0,0 0 0,1-21 15,-1 0-15,0 0 16,21 0-16,-21 0 0,1 0 0,20-21 16,0 0-16,1 0 0,-1 0 15,0 0-15,1-1 0,-1-20 0,0 21 16,1-21-16,-22 20 0,21-20 0,-21 21 15,0-21-15,1 20 0,-22 1 16,0 0-16,0 0 0,0 0 0,-22 21 16,1 0-1,-21 0-15,21 0 0,0 0 16,-1 21-16,1 0 0,0 0 0,0 0 16,0 1-16,0 20 0,-1-21 15,22 21-15,0-20 0,0 20 0,0-21 16,0 21-16,0-20 0,0-1 0,22 0 15,-1 0-15,0 0 0,0 0 16,21-21-16,-20 0 0,20 0 0,0 0 16,1 0-16,-1 0 0,0-21 15,-21 21-15,22-21 0,-1 0 0,0 0 16,1 0-16,-22-1 0,21 1 0,-21-21 16,1 21-16,-1 0 15,0-1-15,0 1 0,-21 0 0,0 0 16,0 0-16,0 42 31,0 0-15,-21 0-16,21 0 0,-21 1 15,21-1-15,-21 21 0,21-21 0,0 0 16,0 1-16,0-1 0,0 0 0,0 0 16,0 0-16,21-21 15,0 21-15,0-21 0,0 0 0,0 0 16,1 0-16,-1 0 0,0-21 15,0 0-15,0 0 0,0 21 16,1-21-16,-1-22 0,0 22 0,21 0 16,-21 0-16,1-21 0,-1 20 15,-21 1-15,21 0 0,0 0 0,-21 0 16,21 0-16,-21 42 31,0 0-15,-21 0-16,21 0 0,0 0 0,0 1 15,-21-1-15,21 21 16,0-21-16,0 0 0,0 1 0,0-1 0,0 0 16,0 0-16,0 0 0,21 0 15,0-21-15,0 0 0,1 0 16,20 0-16,-21 0 0,0 0 0,22 0 16,-1-21-16,-21 0 0,21 0 15,-20 0-15,20 0 0,0-1 0,-21 1 16,1 0-16,20-21 0,-21 21 15,0-22-15,0 22 0,-21-21 0,0 21 16,22-22-16,-22 22 0,0 0 0,0 0 16,-22 21-16,1 0 15,0 0-15,0 21 16,0 0-16,0 0 0,-1 0 0,1 22 16,0-22-16,21 21 15,0-21-15,0 22 0,0-22 0,0 21 16,0-21-16,0 1 0,0-1 0,0 0 15,21 0-15,0 0 0,1-21 16,-1 0-16,0 0 0,0 0 0,0 0 16,22 0-16,-22-21 0,21 0 0,-21 0 15,22 0-15,-22-22 0,21 1 16,-21 0-16,22-1 0</inkml:trace>
  <inkml:trace contextRef="#ctx0" brushRef="#br0" timeOffset="87087.93">12404 2413 0,'0'0'15,"0"-21"-15,0 0 0,0 0 0,-22 42 31,1 0-31,0 21 0,-21 1 16,-1 20-16,1 1 0,-21 20 16,-1 1-16,1 0 0,-22-1 15,21 22-15,-20 0 0,20 21 0,-20-21 16,20 0-16,-21-1 0,22 1 0,-1-21 16,1 21-16,21-22 0,-22 1 15,22-21-15,21-1 0,-1 1 0,1-22 16,21 0-16,0-21 0,0 1 15,0-1-15,21-21 16,1-21-16,-1-1 0,0 1 0</inkml:trace>
  <inkml:trace contextRef="#ctx0" brushRef="#br0" timeOffset="87891.87">14711 4699 0,'0'0'15,"42"0"-15,-21-21 16,0 21-16,1-21 0,-1 0 15,21 21-15,-21-22 0,22 1 0,-22 0 16,0 21-16,21-21 0,-21 0 16,-21 0-16,0-1 0,-21 22 15,-21 0 1,0 0-16,-1 0 0,1 0 0,-22 0 16,22 22-16,-21-1 0,20 0 15,1 0-15,0 0 0,-1 0 0,22 22 16,0-22-16,0 0 0,21 21 15,0-20-15,0-1 0,0 21 0,21-21 16,0 0-16,21 22 0,-20-22 16,20 21-16,-21-21 0,21 22 0,1-22 15,-22 0-15,21 21 0,-21-20 16,1-1-16,-1 0 0,-21 0 0,0 0 16,0 0-16,-21 1 0,-22-1 15,22-21-15,0 0 16,-21 0-16,20 0 0,-20 0 0,21 0 15,0 0-15,-22 0 0,22-21 0,0 21 16,21-22-16,0 1 0,-21 21 16,21-21-16,0 0 0,0 0 0,21 0 15,0-1-15,0 22 0,1-21 16,-1 0-16,0 0 0,21 21 16,-21-21-16</inkml:trace>
  <inkml:trace contextRef="#ctx0" brushRef="#br0" timeOffset="88249.59">15240 4953 0,'0'0'0,"0"-21"0,0 0 16,0 0-16,21-1 16,-21 1-16,21 0 0,-21 0 0,0 0 15,21 0-15,1-1 0,-22 1 16,21 0-16,-21 0 0,0 42 47,-21 0-47,-1 0 0,1 1 15,21 20-15,-21-21 0,0 21 16,21-20-16,0 20 0,-21 0 0,21 1 16,-21-22-16,21 21 0,0 0 0,0-20 15,0-1-15,0 21 0,21-21 16,0-21-16,0 21 0,0 1 0,0-22 15,1 0-15,-1 0 0,21 0 16,-21 0-16,22 0 0,-1-22 0,-21 1 16,21 0-16,1 0 0,-22-21 0,21 20 15,-21-20-15,22 0 0,-22-1 16</inkml:trace>
  <inkml:trace contextRef="#ctx0" brushRef="#br0" timeOffset="88484.45">15854 4784 0,'0'0'0,"21"-64"0,0 22 0,-21 0 15,0-1-15,0 1 0,0 0 0,0 20 16,0 1-16,0 42 31,-21 22-31,21-22 16,0 21-16,0 1 0,-21-1 15,21 0-15,0 22 0,-21-22 0,21 0 16,0 22-16,0-22 0,0 1 0,0-1 16,0 0-16,0-21 0,0 22 15,0-22-15,0 21 0,0-21 0,0 1 16,0-1-16,21-21 15,0 0-15,0 0 16,0 0-16,0-21 0,1-1 0,-22 1 16,0 0-16,0 0 0,0-21 15</inkml:trace>
  <inkml:trace contextRef="#ctx0" brushRef="#br0" timeOffset="88644.36">15727 4890 0,'0'0'0,"0"-22"0,0 1 15,0 0-15,21 21 16,0-21-16,0 21 0,0-21 0,22 21 16,-22-21-16,0-1 0,21 22 15,1-21-15,-1 0 0,-21 0 0,22 0 16,20-22-16,-21 22 0,1 0 16,-1-21-16</inkml:trace>
  <inkml:trace contextRef="#ctx0" brushRef="#br0" timeOffset="89088.19">16023 2053 0,'-21'0'15,"21"21"-15,-21 1 16,21 20-16,0 0 0,0 1 15,-21 41-15,21 1 0,-22 0 0,22 20 16,0 1-16,-21 0 0,21 0 16,0 0-16,0 21 0,0-21 0,0-1 15,0-20-15,0 21 0,0-21 16,0-22-16,21 1 0,-21-1 16,22 1-16,-22-1 0,0-21 0,0 1 15,21-22-15,0 21 0,-21-21 16,0 1-16,21-22 0,0 0 15,0 0-15,1 0 16,-1-22-16,0 1 0,0-21 0</inkml:trace>
  <inkml:trace contextRef="#ctx0" brushRef="#br0" timeOffset="89768.39">21484 4509 0,'0'0'0,"-42"-64"16,42 43-16,0 0 15,0 0-15,0-1 0,-21 1 16,-1 21 0,22 21-1,0 1-15,0-1 0,0 21 0,0 0 16,0-20-16,0 20 0,0 21 15,0-20-15,0-1 0,0 22 0,0-22 16,0 0-16,0 1 0,0-1 0,0 0 16,0 1-16,0-22 0,0 0 15,0 0-15,22 0 0,-22 0 0,0-42 32</inkml:trace>
  <inkml:trace contextRef="#ctx0" brushRef="#br0" timeOffset="90086.2">21272 4593 0,'0'0'0,"0"-42"0,0 0 16,0-1-16,0 1 0,0 21 15,0 0-15,0-1 0,22 1 0,-1 21 16,0 0-16,0 0 0,0 21 0,22 1 16,-22-1-16,0 21 0,21-21 15,1 22-15,-1-1 0,-21 0 0,21 1 16,1-1-16,-1 0 0,-21 1 15,22-1-15,-22-21 0,0 21 0,-21-20 16,0-1-16,0 0 0,0 0 16,0-42 15,0 0-31,-21 0 16,21-1-16,0 1 0,0-21 0,0 21 15,0-22-15,0 22 0,0-21 16,21 0-16,-21-1 0,21 1 0,-21 0 15,21-1-15,0 1 0,1 0 16,-22-1-16,21 22 0</inkml:trace>
  <inkml:trace contextRef="#ctx0" brushRef="#br0" timeOffset="90251.88">21992 4255 0,'0'-43'0,"0"86"0,21-107 0,-42 85 31,0 0-31,0 1 16,0 20-16,-1-21 15,1 21-15,0-20 0,-21 20 0,21-21 16,-1 21-16,1-20 0,0 20 15,0-21-15,0 0 0,0 0 0,-1 22 16,1-43-16,21 21 0,-21 0 0,21 0 16,21-21-1,0-21 1,1 21-16</inkml:trace>
  <inkml:trace contextRef="#ctx0" brushRef="#br0" timeOffset="90507.73">22034 4403 0,'22'-21'0,"-44"42"0,65-64 0,-22 22 16,0 0-16,-21 0 16,21 21-16,-21 21 15,0 0 1,0 0-16,0 22 0,0-1 0,0-21 16,0 22-16,0-1 0,0 21 0,0-20 15,0 20-15,0-20 0,0 20 16,0-21-16,0 22 0,-21-22 0,21 1 15,0-1-15,0 0 0,-21-21 16,21 22-16,0-22 0,0 0 16,0 0-16,0 0 0,21-21 15,0 0 1,0 0-16,1-21 0,-1 0 0</inkml:trace>
  <inkml:trace contextRef="#ctx0" brushRef="#br0" timeOffset="90928">22691 4868 0,'0'0'16,"21"-21"-16,21-63 16,-42 62-16,0 1 0,0 0 15,-21 0-15,-21 21 0,20 0 0,-20 0 16,21 0-16,-21 0 0,-1 0 16,22 21-16,-21 0 0,21 0 15,-22 22-15,22-22 0,-21 0 0,21 21 16,-1 1-16,1-22 0,21 0 15,0 21-15,0-20 0,0-1 0,0 0 16,0 0-16,0 0 0,21-21 16,1 0-16,-1 0 0,0 0 15,0 0-15,21 0 0,-20-21 0,20 21 16,-21-21-16,21 0 0,-20 0 16,-1-1-16,0-20 0,0 21 0,0 0 15,-21-22-15,0 22 0,21 0 16,-21 0-16,0 0 0,0 0 15,0 42 1,0 0-16,-21 0 16,21 0-16,0 0 0,0 1 0,0-1 15,0 21-15,0-21 0,0 0 16,0 22-16,0-22 0,0 0 0,21 0 16,1 0-16,20-21 0,-21 22 15,0-1-15,22-21 0,-22 0 0,21 0 16,-21 0-16,0 0 0</inkml:trace>
  <inkml:trace contextRef="#ctx0" brushRef="#br0" timeOffset="91240.82">23220 4763 0,'0'0'0,"0"-22"0,0 1 0,0 0 16,0 0-16,0 0 0,0 42 31,0 0-31,0 0 0,0 0 15,0 22-15,0-1 0,0 22 16,-21-22-16,21 21 0,0-20 0,0 20 16,0 1-16,-22-1 0,22 1 0,-21-1 15,21 1-15,-21-1 0,0 22 16,21-22-16,-21 22 0,0-21 16,-1 20-16,22-20 0,-21-1 0,0 1 15,21-1-15,0 1 0,0-1 16,-21-20-16,21-1 0,0 0 0,0-21 15,0 1-15,0-1 0,21-42 16,-21-1 0,21 1-16,0 0 0,1-21 0,-22-1 15,21 1-15,0 0 0</inkml:trace>
  <inkml:trace contextRef="#ctx0" brushRef="#br0" timeOffset="91508.11">23199 4911 0,'0'0'0,"0"-43"0,0 1 0,0 0 16,0 21-16,0-22 0,21 22 0,0 0 15,21 21-15,-21 0 0,22 0 16,-1 0-16,0 0 0,1 42 0,-1-21 16,0 22-16,1-1 0,-1 0 0,0 22 15,-20-22-15,-1 22 0,0-22 16,-21 0-16,0 1 0,-21-1 0,0 0 15,-1-20-15,-20-1 0,21 0 16,-21 0-16,-1 0 0,1-21 16,0 0-16,-1 0 0,1 0 0,0 0 15,-1 0-15,1-21 0,0 0 16,-1 0-16,1 0 0,0-22 0</inkml:trace>
  <inkml:trace contextRef="#ctx0" brushRef="#br0" timeOffset="92108.57">20278 2477 0,'0'0'0,"-22"0"0,-20-43 15,42 64 16,21 1-31,0-1 0,22 42 16,20-20-16,1 20 0,-1 22 16,43-22-16,-21 43 0,21-21 15,-1 21-15,22-1 0,-21 1 16,0 0-16,21 0 0,-21 21 0,21-21 16,-21 0-16,-22-1 0,22 1 15,-21-21-15,-22 0 0,22-22 0,-21 1 16,-22-1-16,0-21 0,1-20 0,-1 20 15,-21-42-15,-21 21 0,0-42 16,-21 0 0,-21 0-16,-1-22 0,1 1 15</inkml:trace>
  <inkml:trace contextRef="#ctx0" brushRef="#br1" timeOffset="110316.75">1778 2667 0,'0'21'16,"0"0"15,21-21-16,0 0 1,-21-21 0,0 0-16,0 0 15,0 0-15,0 0 0,0-1 16,0 1-16,-21 0 0,0 0 16,0 0-16,0 0 0,-1 21 15,-20-22-15,21 1 0,-21 21 0,-1 0 16,1 0-16,21 0 0,-22 0 15,1 0-15,21 21 0,-21 1 16,20-1-16,-20 21 0,21-21 16,0 22-16,21-1 0,0 0 15,-21 1-15,21-1 0,0 0 16,0-21-16,0 22 0,0-22 0,0 21 16,21-21-16,0 1 0,0-22 15,0 21-15,0-21 0,1 0 0,20 0 16,-21 0-16,21-21 0,-20-1 15,20 1-15,0 0 0,-21 0 16,22-21-16,-22-1 0,21 1 16,-21 0-16,1-1 0,-1-20 0,0-1 15,0 22-15,-21-22 0,21 1 16,-21-1-16,0 22 0,0-21 16,0 20-16,0 1 0,0 0 15,0-1-15,0 22 0,-21 0 0,21 0 16,-21 21-16,0 21 15,21 0-15,0 21 0,0 1 16,0-1-16,0 0 0,0 22 0,0-1 16,0 1-16,0-1 0,0 1 15,0-22-15,0 22 0,0-22 0,0 0 16,0 1-16,21-1 0,0-21 16,-21 0-16,21 1 0,0-22 15,1 0-15,-1 0 0,0 0 16,0 0-16,0 0 15,0-22-15,1 1 0</inkml:trace>
  <inkml:trace contextRef="#ctx0" brushRef="#br1" timeOffset="110764.81">2138 2498 0,'0'0'0,"0"-21"0,21-22 16,-21 22-16,0 0 15,-21 21 1,0 0-16,-1 0 15,1 21-15,21 0 0,-21 22 16,0-22-16,21 21 16,-21 0-16,21 1 0,-21-1 0,21 0 15,-22-20-15,22 20 0,0-21 16,0 0-16,0 0 0,0 1 0,0-1 16,22-21-1,-1 0-15,0 0 0,0-21 16,0-1-16,0 1 0,-21 0 15,22 0-15,-1-21 0,-21-1 16,21 22-16,-21-21 0,0-1 16,0 1-16,0 21 0,0-21 0,21 20 15,-21 1-15,0 42 32,0 22-32,0-22 15,0 21-15,0-21 0,0 22 16,0-1-16,21 0 0,-21-20 0,0 20 15,21-21-15,-21 21 0,0-20 16,0-1-16,22 0 0,-1 0 0,0-21 16,0 0-16,0 0 15,0 0-15,1 0 0,-1-21 16,0 0-16,0 0 0,21-1 0</inkml:trace>
  <inkml:trace contextRef="#ctx0" brushRef="#br1" timeOffset="111013.66">2667 2138 0,'0'0'0,"0"-21"0,0 0 0,0-1 16,-21 44-1,0-1-15,21 0 16,-22 21-16,1 1 0,21-1 0,-21 21 16,21-20-16,0 20 0,-21-20 15,0 20-15,21 1 0,-21-22 0,21 0 16,-22 1-16,22-1 0,0 0 15,0-21-15,0 22 0,0-22 16,0 0-16,0 0 0,22-21 16,-1 0-16,0 0 0,0 0 15,0 0-15,22-21 0,-22 21 16,0-21-16,21 0 0,-21 21 16</inkml:trace>
  <inkml:trace contextRef="#ctx0" brushRef="#br1" timeOffset="111435.7">3006 2688 0,'0'-21'0,"0"42"0,0-63 0,21 21 16,-21 0-16,0-1 0,0 1 16,0 0-16,-21 21 15,-1 0-15,1 21 0,0 0 16,0 1-16,0-1 16,0 0-16,-1 21 0,1-21 0,0 22 15,0-22-15,0 21 0,21-21 16,0 1-16,0-1 0,0 0 0,0 0 15,0 0-15,21-21 16,0 0 0,0 0-16,0-21 0,1 0 15,-1 0-15,0 0 0,0-1 0,0-20 16,-21 21-16,21-21 0,1 20 16,-22-20-16,21 21 0,-21 0 0,0 0 15,0-1-15,0 44 31,0-1-31,0 0 0,0 0 16,0 0-16,0 22 0,0-22 0,0 0 16,0 0-16,0 21 0,0-20 15,0-1-15,0 0 16,0 0-16,21-21 0,0 0 16,0 0-16,0 0 15,1 0-15,-1 0 0,-21-21 16,0 0-16,0 0 0,21-22 15</inkml:trace>
  <inkml:trace contextRef="#ctx0" brushRef="#br1" timeOffset="111636.68">2625 2392 0,'0'0'0,"-43"0"0,1 0 0,21 0 0,0 0 16,42 0 15,0 0-31,0 0 0,21 0 16,-20-21-16,20 21 0,0 0 15,1-21-15,-1 21 0,0-22 0,1 22 16,-22 0-16,21 0 16</inkml:trace>
  <inkml:trace contextRef="#ctx0" brushRef="#br1" timeOffset="112064.63">3619 2477 0,'0'21'31,"0"0"-31,0 0 16,0 0-16,0 0 0,0 22 0,0-22 16,0 21-16,-21-21 0,21 22 15,0-22-15,0 21 0,0-21 0,0 1 16,0-1-16,0 0 0,21 0 16,1 0-16,-1-21 0,0 0 15,0 0-15,0 0 0,0 0 16,1-21-16,-1 21 0,0-21 0,0 0 15,0 0-15,0-1 0,1-20 16,-22 21-16,0-21 0,21 20 16,-21-20-16,0 21 0,0-21 15,0-1-15,0 22 0,0 0 16,21 21 15,-21 21-15,21 0-16,0-21 0,0 0 15</inkml:trace>
  <inkml:trace contextRef="#ctx0" brushRef="#br1" timeOffset="112364.07">4276 2498 0,'0'0'0,"-22"0"15,1 0 1,0 0-1,21 21-15,-21 21 0,21-21 0,0 22 16,0-22-16,0 21 0,0 1 16,-21-1-16,21 21 0,0-20 0,-21-1 15,21 22-15,0-22 0,0 21 16,0 1-16,0-22 0,0 22 0,-22-1 16,22-20-16,0-1 0,0 0 15,0 1-15,0-22 0,0 21 16,0-21-16,0 0 0,0 1 15,0-44 1,0 1-16,0 0 16,0 0-16,0-21 0,22-1 15,-22 1-15,0 0 0</inkml:trace>
  <inkml:trace contextRef="#ctx0" brushRef="#br1" timeOffset="112604.55">4149 2794 0,'0'-21'0,"0"42"16,0-84-16,0 20 0,0 22 0,0 0 15,0-21-15,0 20 0,0 1 0,21 21 16,0-21-16,0 21 16,0 0-16,0 0 15,1 21-15,-22 0 0,0 1 16,0-1-16,0 0 0,0 21 0,0-21 16,0 22-16,-22-22 0,22 0 15,-21 0-15,0 22 0,0-43 0,0 21 16,0 0-16,21 0 0,0-42 47,21 0-47,0 0 0</inkml:trace>
  <inkml:trace contextRef="#ctx0" brushRef="#br1" timeOffset="113248.95">4657 2519 0,'0'0'0,"21"0"15,-42 0 1,-1 21-16,1 0 0,0 0 16,0 1-16,0 20 0,0-21 15,-1 0-15,1 0 0,0 1 16,21-1-16,0 0 0,0 0 0,0 0 0,0 0 16,0 1-1,21-22-15,0 0 0,1 0 16,-1 0-16,0-22 15,0 22-15,21-42 0,-20 42 16,-22-21-16,0 0 0,0 0 16,0-1-16,0 1 0,0 0 0,0 0 15,0 0-15,-22 21 0,22-21 16,-21-1-16,21 1 16,0 0-1,21 21-15,1 0 0,20 0 16,-21 0-16,0 0 0,0 0 15,22 0-15,-22 0 0,0 21 0,0 0 16,0 1-16,-21 20 16,22-21-16,-22 0 0,0 0 15,0 1-15,0-1 0,0 0 16,0 0-16,0 0 0,0 0 0,-22 1 16,1-1-16,21-42 31,0-1-16,0 1-15,0 0 16,21-21-16,1 21 0,-1-64 16,0 64-16,0-22 15,0 1-15,0 21 0,1 0 0,-1 0 0,0-1 16,0 22-16,0 0 16,0 22-16,1 20 15,-22-21-15,0 21 0,0-20 16,0 62-16,0-20 15,0-43-15,-22 21 0,1-21 16,21 1-16,0-1 0,0 0 0,-21 0 16,21-42 15</inkml:trace>
  <inkml:trace contextRef="#ctx0" brushRef="#br1" timeOffset="115732.32">5863 2540 0,'21'0'16,"0"0"0,1-21-16,-1 0 0,0 0 0,0-1 15,0 1-15,43-21 16,-43 0-16,21 20 0,-21-20 15,1 21-15,-1-21 0,-21-1 0,21 1 16,-21 0-16,21-1 0,-21 1 16,0 21-16,0-22 0,0 22 15,0 0-15,0 0 16,-21 21-16,0 21 16,21 21-16,0-20 0,0 20 0,-21 0 15,21 22-15,-22-22 0,22 22 16,0-1-16,0 43 15,-21-43-15,21 1 0,0-1 0,0-20 16,0 20-16,-21-20 0,21-1 0,0 0 16,0-21-16,0 1 0,-21-1 15,21 0-15,0 0 0,-42 0 16,20-21-16,1 0 16,0 0-16,0 0 0,0-21 15,0 0-15,-1 0 0,1 0 0,0-1 16,0 1-16,21 0 0,-21 0 15,0-21-15,-1 42 0,22-22 16,0 44 0,0-1-1,0 0-15,22 0 16,-1 0-16,0-21 0,0 21 16,0 1-16,0-22 0,1 21 0,-1-21 15,42 0-15,-42 0 0,1 0 16,20 0-16,-21 0 0,0 0 15,0 0-15,1-21 0,-1-1 16,0 22-16,0-21 0,-21 0 0,0 0 16,21 0-16,0-22 15,-21 22-15,0 0 16,-21 42 0,0 0-1,21 1-15,0-1 16,-21-21-16,21 21 0,-21 0 0,21 0 15,0 0-15,-21-21 16,21 22-16,21-44 47,0 1-47,0 0 0,-21 0 16,21 21-16,0-21 0,-21 0 15,22-1-15,-1 22 0,-21-21 0,21 21 16,0 0-16,0 0 15,-21 21 1,0 1-16,21-1 0,-21 0 16,0 0-16,0 0 0,0 0 15,22 1-15,-1-22 0,-21 21 16,21-21-16,0 0 0,-21 21 16,21-21-16,22 0 0,-22 0 0,0 0 15,0 0-15,21 0 0,-20 0 16,-1-21-16,21 21 0,-21-21 0,0-1 15,1 1-15,20 0 0,-21 0 16,-21 0-16,21 0 0,-21-1 0,0-20 16,0 21-16,0 0 0,0-22 15,0 22-15,0 0 0,-21 21 0,0 0 16,0-21-16,0 21 0,-1 0 16,1 0-16,0 21 0,0 0 0,0 0 15,0 1-15,-1-1 0,1 21 16,21-21-16,0 0 0,0 1 15,0-1-15,0 0 0,0 0 0,0 0 16,0 0-16,0 1 0,21-22 16,1 0-16,-1 0 0,0 0 15,21 0-15,-21 0 0,1 0 16,-1-22-16,0 22 0,0-21 0,21 0 16,-20 0-16,-1-21 0,0 20 15,0-20-15,0 0 0,0-1 0,1 1 16,-1-21-16,-21 20 0,21-20 15,0 20-15,-21 1 0,21 0 0,-21-1 16,0 1-16,0 21 0,0-21 16,0 20-16,0 44 31,0-1-31,-21 0 0,0 0 16,21 21-16,-21 1 0,0-1 0,21 0 15,-22 22-15,22-22 0,-21 1 16,21-1-16,0 21 0,0-41 0,0 20 15,0 0-15,0-21 0,0 22 16,0-22-16,0 0 0,21-21 0,1 21 16,-1-21-16,0 0 0,0 0 15,0 0-15,0 0 0,22 0 0,-22-21 16,0 21-16,0-21 0,0 0 16,1 0-16,-1-22 0,0 22 15,0-21-15,-21 21 0,21-22 16,-21 22-16,0-21 0,0 21 0,0-1 15,0 1-15,-21 21 16,0 0-16,0 0 0,21 21 16,-21 1-16,21-1 0,0 0 15,0 0-15,-22 21 0,22-20 0,0-1 16,0 0-16,0 0 0,0 0 16,22 0-16,-1-21 15,0 0-15,0 0 0,0 0 16,0 0-1,1-21-15,-22 0 0,21 0 0,0 0 16,0 0-16,0-1 0,0 1 16,22 0-16,-22-21 0,21 21 0,-21-1 15,22 1-15,-22 0 0,21 21 16,1 0-16,-22 0 0,0 0 0,0 0 16,-21 21-16,0 0 15,0 1-15,0-1 0,0 0 0,0 21 16,-21-21-16,0 1 0,0 20 0,-1-21 15,1 0-15,0 0 16,0-21-16,21 22 0,0-1 0,-21-21 16,21-21 15,21 21-31,-21-22 0,21 1 16,0 0-16,0 0 0,1-21 0,-1 20 15,0-20-15,0 0 0,0 21 16,0-22-16,1 1 0,-22 21 0,21-22 15,-21 22-15,21 21 0,-21-21 0,0 42 32,-21 0-32,0 22 0,-1-22 15,22 21-15,-21 1 0,0-1 16,21 0-16,-21-21 0,21 22 0,0-22 16,0 21-16,0-21 15,21 1-15,0-1 0,0-21 0,1 21 16,20-21-16,-21 0 0,21 0 0,1 0 15,-1 0-15,-21 0 0,22-21 16,-22 21-16,21-21 0,-21-1 0,0 1 16,1 0-16,-1 0 0,-21 0 15</inkml:trace>
  <inkml:trace contextRef="#ctx0" brushRef="#br1" timeOffset="116681.77">2159 5673 0,'0'0'0,"0"-21"0,0-1 0,21 1 16,-21 0-1,0 0-15,-21 42 32,0 0-32,0 0 0,-1 22 0,-20-1 15,0 0-15,-1 22 0,-20-1 16,-22 22-16,1-21 0,-1 20 15,-21 1-15,0 0 0,0 20 0,1-20 16,-1 0-16,0-1 0,21 1 16,-84 42-16,105-85 15,1 22-15,-1-22 0,22 1 0,21-22 16,-21 0-16,42 0 0,0 0 16,21-42-1,0 0-15,21-21 16,-21 20-16,43-20 0</inkml:trace>
  <inkml:trace contextRef="#ctx0" brushRef="#br1" timeOffset="117088.62">3323 5609 0,'0'0'16,"0"-21"-16,0 42 31,0 0-31,0 1 0,-21 20 0,0 0 16,0 1-16,-1 20 0,1 1 15,0-1-15,0 1 0,0 20 0,-22 1 16,22 0-16,-21-1 0,21 1 16,0 0-16,-22-1 0,22 1 15,0-22-15,0 22 0,0 0 16,-1-1-16,22-20 0,-21 21 0,21-22 16,-21 1-16,21-1 0,-21 1 15,21-22-15,0 0 0,0 1 0,0-1 16,0-21-16,21-42 31,0 0-31,0-22 0,22 1 0</inkml:trace>
  <inkml:trace contextRef="#ctx0" brushRef="#br1" timeOffset="117464.54">4720 5630 0,'0'0'0,"0"-21"0,21 21 0,0 0 16,-21 21-1,0 1-15,0-1 0,0 21 16,0 22-16,0-22 0,0 21 15,0 1-15,0 21 0,0-22 0,22 22 16,-22-22-16,0 22 0,21 0 16,-21-1-16,21 1 0,0-22 0,0 22 15,0-21-15,1-1 0,-1 1 0,21-22 16,-21 21-16,0-20 0,22-1 16,-22 0-16,0 1 0,0-1 0,0-21 15,1 0-15,-22 1 0,0-1 16,0 0-16,21-21 0,-21-21 15,0 0 1,-21-1-16</inkml:trace>
  <inkml:trace contextRef="#ctx0" brushRef="#br1" timeOffset="121629.03">444 7641 0,'0'-21'0,"0"42"47,0 0-47,0 1 0,0 20 16,-21 0-16,21 1 0,0 20 0,-21 22 15,0-22-15,21 22 0,-21 0 16,0-22-16,-1 22 0,1-1 0,0 1 16,0-21-16,0 20 0,-22-20 15,22-1-15,0 1 0,0-1 16,0-20-16,0-1 0,-1 0 0,22-21 15,-21 1-15,21-1 0,0-42 32,0-22-32,0 22 15,0-21-15,21-1 0,1 1 16,-22-21-16</inkml:trace>
  <inkml:trace contextRef="#ctx0" brushRef="#br1" timeOffset="122279.68">444 7747 0,'0'0'0,"22"0"0,-1 0 16,0 0-16,0 0 0,21 0 15,-20 0-15,20 0 0,0 0 0,1-21 16,20 21-16,-21 0 15,22 0-15,-22 0 0,22-21 0,20 21 16,-20 0-16,21-21 0,-22 21 16,22 0-16,-1-22 0,1 22 0,-21-21 15,20 21-15,-20 0 0,-22 0 16,22 0-16,-22 0 0,0 0 16,-21 0-16,22 0 0,-22 0 0,0 0 15,0 21-15,0-21 0,1 22 16,-1-1-16,0-21 0,-21 21 0,0 0 15,0 0-15,0 0 0,0 1 16,0-1-16,0 21 0,0 0 0,0 1 16,0-1-16,0 0 15,0 22-15,0-22 0,0 22 0,0-1 16,0 1-16,0-22 0,0 22 16,0-1-16,0-21 0,21 22 0,0-1 15,-21-20-15,21 20 0,1-20 16,-1 20-16,0-21 0,-21 22 0,0-22 15,21 1-15,-21-1 0,0 0 16,0-21-16,0 22 0,0-22 0,-21 0 16,21 0-16,-42 0 0,20 1 15,-20-1-15,21-21 0,-21 21 0,-22-21 16,1 0-16,-1 0 0,-42 21 16,0-21-16,1 0 0,-22 0 15,0 0-15,0 0 0,-22 0 16,22 0-16,0 0 0,0 0 0,0 0 15,22 0-15,-1-21 0,0 21 16,21 0-16,22-21 0,-1 21 0,22 0 16,42-21-16,0-1 15,0 1 1,0 0-16,0 0 16,0 0-16,0 0 0</inkml:trace>
  <inkml:trace contextRef="#ctx0" brushRef="#br1" timeOffset="122800.63">487 8340 0,'0'0'0,"0"-21"0,0-1 15,0 1 1,0 42-1,0 1-15,-21-1 0,21 0 16,-22 21-16,22-21 0,0 22 0,0-1 16,0 22-16,-21-22 15,21 0-15,-21 1 0,21-1 0,0 0 16,0 1-16,0-22 0,0 21 16,-21-21-16,21 0 0,0 1 15,0-44 1,21 1-1,-21-21-15,21 21 0,0-22 0,-21 1 16,22 21-16,-1-43 0,0 22 16,0 0-16,-21-1 0,21-20 15,0 21-15,1-22 0,-22 22 16,21-1-16,0 1 0,-21 0 0,0 21 16,21-1-16,0 1 0,0 21 15,-21 21-15,0 1 16,22-1-16,-22 21 0,21 0 0,-21 1 15,0-1-15,0 22 0,0-22 16,0 0-16,0 1 0,0-1 16,0 21-16,0-20 0,0-22 0,0 21 15,0 1-15,0-22 0,0 0 16,0 0-16,0 0 0,-21-21 31,-1 0-31,1-21 16,0 0-16</inkml:trace>
  <inkml:trace contextRef="#ctx0" brushRef="#br1" timeOffset="122952.44">381 8700 0,'0'0'0,"0"-22"16,21 22 0,0-21-16,0 21 0,22-21 15,-22 21-15,0 0 0,21 0 16,-20-21-16,20 21 0,0 0 15,-21-21-15,22 21 0,-22 0 0,0 0 16</inkml:trace>
  <inkml:trace contextRef="#ctx0" brushRef="#br1" timeOffset="123311.75">868 8551 0,'0'-21'16,"0"0"-1,21 21 1,0 0 0,-21 21-16,21-21 0,0 21 0,1 1 15,-1-1-15,-21 0 0,21 21 16,-21-21-16,21 22 0,-21-22 16,0 21-16,0-21 0,0 22 15,0-22-15,0 0 0,0 0 16,0 0-16,0 1 0,0-1 0,0-42 31,0-1-31,0 1 16,0 0-16,0 0 0,0-21 15,0 20-15,0-20 0,0 21 16,0-21-16,21 20 0,-21-20 0,21 21 16,1 0-16,-22 0 0,21-1 15,0 1-15,0 0 0,0 0 16,0 21-1</inkml:trace>
  <inkml:trace contextRef="#ctx0" brushRef="#br1" timeOffset="123680.54">1312 8530 0,'21'0'0,"-21"-21"16,22 21-1,-1 0 1,0 0-16,0 21 0,0 0 16,0 1-1,-21-1-15,22 0 0,-22 0 0,0 21 16,0-20-16,0-1 0,0 21 16,0-21-16,0 0 0,0 1 0,-22-1 15,22 0-15,-21 0 0,21-42 47,0 0-47,0 0 0,21-22 16,1 22-16,-1-21 0,-21 21 0,21-22 15,-21 22-15,21-21 0,0 21 16,-21-22-16,21 22 0,1 0 0,-1 0 16,-21 0-16,21 21 15,0 0-15,0-22 0,0 22 16</inkml:trace>
  <inkml:trace contextRef="#ctx0" brushRef="#br1" timeOffset="124599.01">1990 8551 0,'0'0'0,"0"-21"0,0 0 16,-22 0-1,1 21 1,0 0-16,0 0 16,0 21-16,21 0 0,-21-21 15,-1 21-15,1 1 0,21-1 16,0 0-16,-21 0 0,21 21 0,-21-20 16,21-1-16,0 0 0,0 0 15,0 0-15,0 0 0,21-21 16,0 0-16,0 0 15,1 0-15,-1 0 16,-21-21-16,21 0 0,0 0 16,0 0-16,-21 0 0,0-1 0,21 1 0,1 21 15,-22-21-15,0 0 16,0 0-16,0 0 0,0-1 16,0 1-16,0 42 31,0 1-16,0-1-15,0 0 0,0 0 0,0 0 16,0 0-16,0 1 0,0-1 16,0 0-16,0 0 0,0 0 15,0 0-15,0 1 0,21-22 16,0 0-16,0 0 16,0 0-16,0 0 0,1 0 15,-1-22-15,0-20 16,0 42-16,0-21 0,0 0 0,1 0 15,-22-1-15,0 1 0,0 0 16,21 21-16,-21-21 0,0 0 16,0 42 15,0 0-15,0 0-16,0 0 0,0 1 15,0-1-15,0 0 0,0 0 16,21 0-16,0 0 0,0-21 15,0 0-15,1 0 16,-1 0-16,0 0 0,0 0 0,0 0 16,22 0-16,-22-21 0,0 0 15,21 0-15,-21 0 0,1 0 0,-1-1 16,-21 1-16,21 0 0,-21-21 16,21 21-16,-21-1 0,0 1 0,0 0 15,0 0-15,-21 21 31,21 21-31,-21 0 0,21 0 16,0 22-16,0-1 0,-21 0 16,-1 1-16,22 20 0,-21 1 15,0-1-15,21 1 0,-21-1 0,0 1 16,21-1-16,-21 1 0,-1-1 16,22-20-16,-21 20 0,21 1 0,0-1 15,-21-21-15,21 22 0,-21-22 16,21 1-16,0-1 0,0-21 0,-21 0 15,21 0-15,-21 1 0,-1-22 0,1 0 16,0 0-16,0 0 16</inkml:trace>
  <inkml:trace contextRef="#ctx0" brushRef="#br1" timeOffset="125164.14">1101 9652 0,'0'0'0,"0"-21"0,-22-21 16,1 20-16,21 1 0,-21 0 0,21 0 16,0 0-16,0-22 0,-21 43 15,21-21-15,0 0 0,-21 21 16,21 21-1,0 0-15,0 1 0,0 20 16,0 0-16,0 1 0,0-1 16,-21 0-16,21 22 0,-22-22 15,1 0-15,21 1 0,-21-1 0,0 0 16,21-20-16,-21 20 0,0-21 16,-1 0-16,22 0 0,-21-21 0,0 0 15,0 0-15,21-21 16,0 0-16,-21 0 0,21 0 15,0 0-15,0-22 16,0 22-16,0-21 0,0 21 0,0-22 0,0 22 16,0-21-16,0 21 0,0-1 15,0 1-15,21 21 16,0 0-16,0 0 16,0 21-16,-21 1 0,22 20 15,-1-21-15,-21 0 0,21 22 16,0-22-16,-21 21 0,21-21 15,0 22-15,-21-22 0,22 0 0,-22 0 16,21 0-16,-21 0 0,21 1 16,0-22-16,0 0 0,0-22 15,-21 1 1,22 21-16,-22-21 0,21-21 0,-21 21 16,0-1-16,0 1 0,0-21 15,0 21-15,21 0 0</inkml:trace>
  <inkml:trace contextRef="#ctx0" brushRef="#br1" timeOffset="125340.04">1164 9779 0,'-21'42'15,"42"-84"-15,-21 63 16,0 0-16,21-21 16,-21 22-16,0-1 0,0 0 15,0 0-15,0 0 0,0 0 0,0 1 16,0-1-16,0 0 16,0 0-16,0 0 0,0 0 31,0-42 0,0 0-31,0 0 16</inkml:trace>
  <inkml:trace contextRef="#ctx0" brushRef="#br1" timeOffset="125510.94">1355 9631 0,'0'-21'16,"-22"21"31</inkml:trace>
  <inkml:trace contextRef="#ctx0" brushRef="#br1" timeOffset="125920.01">1566 9737 0,'21'0'16,"1"0"-16,-1 0 16,0 0-16,0 0 0,0 0 15,0-21-15,-21-1 16,22 22-16,-44 0 31,1 0-31,-21 22 0,21-22 0,0 21 16,-22 0-16,22 0 0,-21 0 15,21 0-15,-1-21 0,22 22 0,0-1 16,0 0-16,0 0 16,0 0-16,22-21 0,-1 21 0,21-21 15,-21 0-15,22 22 16,-1-22-16,-21 0 0,21 21 0,-20-21 15,-1 21-15,0-21 0,-21 21 16,-42 0 0,20-21-1,1 0-15,-21 0 0,21 0 0,0 21 16,-1-21-16,1 0 0,0 0 16,0 0-16,21-21 15,0 0-15</inkml:trace>
  <inkml:trace contextRef="#ctx0" brushRef="#br1" timeOffset="126179.86">2032 9589 0,'0'0'0,"21"0"0,0 0 16,-21 21-1,0 0 1,0 0-16,-21 0 0,0 22 15,21-22-15,-21 21 0,0 0 0,21 1 16,-22-22-16,22 21 0,-21 1 16,21-22-16,0 21 0,-21-21 0,21 22 15,0-22-15,0 0 0,0 0 16,0 0 0,21-21-1,0-21-15,-21 0 0,22 0 16,-22 0-16,0-1 0,21 1 0</inkml:trace>
  <inkml:trace contextRef="#ctx0" brushRef="#br1" timeOffset="126337.15">2011 9821 0,'0'-21'16,"0"0"-16,21 0 16,0 21-1,0-21-15,0 0 0,22 21 16,-22-22-16,21 1 0,1 0 0,20 0 15,-21 0-15,22-22 0,-22 22 16,22-21-16,-1 21 0</inkml:trace>
  <inkml:trace contextRef="#ctx0" brushRef="#br1" timeOffset="127096.89">2625 7493 0,'0'21'15,"0"0"-15,0 1 0,0 20 16,0-21-16,0 0 0,0 0 16,21 22-16,-21-22 0,0 0 0,0 0 15,21-21-15,-21 21 0,21 1 16,0-22-16,0 0 16,1 0-16,-1 0 0,0 0 15,0-22-15,0 1 0,0 0 0,1 0 16,-1 0-16,21 0 0,-21-22 15,0 22-15,1 0 0,20-21 0,-21 20 16,0 1-16,0 0 0,1 21 16,-1 0-16</inkml:trace>
  <inkml:trace contextRef="#ctx0" brushRef="#br1" timeOffset="127578.49">3365 8361 0,'0'0'0,"-21"-21"0,21-22 16,-21 1-16,21 21 0,0-21 16,0-1-16,0 22 0,0-21 0,0 21 15,0-1-15,0 1 0,-21 21 16,21 21 0,0 1-16,0 20 0,0 0 15,-21 1-15,21 20 0,0 1 0,0-22 16,0 21-16,-21 22 0,21-21 15,-22-1-15,1 22 0,21-1 0,-21 1 16,0-21-16,21 20 0,-21-20 16,21 20-16,-21-20 0,-1-1 15,22 1-15,0-22 0,0 22 16,0-22-16,-21 0 0,21 1 0,0-1 16,0-21-16,0 0 0,0 1 0,0-44 31,21 1-31,-21 0 15,22 0-15,-1-21 0,-21-1 16</inkml:trace>
  <inkml:trace contextRef="#ctx0" brushRef="#br1" timeOffset="128165.15">3281 8255 0,'0'0'0,"-21"-21"0,21 0 15,0 0-15,0-1 16,21 22-16,0 0 16,0 0-16,21 0 0,1 0 15,-1 0-15,22 0 0,-1 0 0,22 0 16,-22 0-16,22 0 0,0 0 16,20 0-16,-20-21 0,21 21 0,-21-21 15,20 21-15,1-21 0,-21 21 16,21 0-16,-22-21 0,-20 21 0,21 0 15,-43 0-15,21-21 16,-20 21-16,-1 0 0,-21 0 0,0 0 16,1 0-16,-22 21 15,0 0-15,0 21 16,0-21-16,0 22 0,0-1 0,-22 0 16,22 1-16,-21-1 0,21 0 15,-21 22-15,0-22 0,21 22 0,0-1 16,-21 1-16,21-1 0,0 1 15,0-1-15,0 22 0,0-22 0,0 1 16,0 21-16,21-22 0,-21 1 16,0-1-16,0 1 0,21 20 15,-21-20-15,0-1 0,0-20 0,0 20 16,0-21-16,0 1 0,-21-1 0,0 0 16,0-20-16,-1 20 0,-20-21 15,-21 0-15,20 0 0,-20-21 0,-1 22 16,-20-22-16,-1 0 0,0 21 0,-21-21 15,22 0-15,-22 0 0,21 0 16,1 0-16,-1 0 0,0 0 0,22 0 16,-1-21-16,1 21 0,20-22 15,1 1-15,0 21 0,-1-21 16,22 0-16,0 0 0,0 0 0,21-1 16,0 1-16,0 0 0,0 0 0,0-21 15,0 20-15,21-20 0</inkml:trace>
  <inkml:trace contextRef="#ctx0" brushRef="#br1" timeOffset="128440.41">3704 8805 0,'-42'0'16,"21"0"-16,21 22 0,0-1 15,0 21-15,0-21 0,0 22 16,0-1-16,0 21 0,0-20 0,0-1 16,0 0-16,0 1 0,21-1 15,0 0-15,-21 1 0,21-1 0,-21-21 16,0 0-16,0 22 0,21-22 16,-21 0-16,21-21 15,1 0-15,-1 0 16,0-21-16,0 21 0,-21-21 0,21-22 15,0 22-15</inkml:trace>
  <inkml:trace contextRef="#ctx0" brushRef="#br1" timeOffset="128646.3">4085 8869 0,'0'0'16,"21"-42"-16,-21-1 0,0 22 0,0 0 0,0 0 16,0 42-1,-21 21-15,21-21 0,-21 22 16,0-1-16,-22 0 0,22 22 0,0-22 15,0 1-15,0-1 0,-22 21 16,22-20-16,0-22 0,0 21 0,0 1 16,0-22-16,21 21 0,0-21 15,0 0-15,0 1 0,21-22 16,0 0-16,0 0 16</inkml:trace>
  <inkml:trace contextRef="#ctx0" brushRef="#br1" timeOffset="128972.34">4000 9356 0,'22'0'16,"-1"0"-1,0 0 1,0 0-16,0 0 0,0 0 16,1-21-16,-1 21 15,0 0-15,-21-22 0,21 1 16,-21 0-1,-21 21 1,0 0-16,-22 0 16,22 0-16,0 21 0,0-21 15,0 21-15,0 1 0,-1-1 0,22 0 16,0 0-16,-21 0 0,21 0 0,0 1 16,0-1-16,0 0 0,0 0 15,0 0-15,21-21 0,-21 21 0,22-21 16,-1 0-16,0 0 15,0 0-15,0 0 0,0 0 0,1 0 16,20 0-16,-21-21 0,21 0 0,-20 0 16,20 0-16</inkml:trace>
  <inkml:trace contextRef="#ctx0" brushRef="#br1" timeOffset="129184.22">4530 9271 0,'0'0'0,"-22"0"15,1 0-15,0 0 16,0 0-16,0 21 0,0 0 15,-1 1-15,1-1 0,0 0 16,21 0-16,0 0 0,-21 0 16,21 22-16,0-22 0,0 0 0,0 0 15,0 0-15,0 1 0,0-1 16,0 0-16,21 0 0,0-21 16,0 0-16,1 0 0,-1 0 0,0 0 15,21 0-15,-21-21 16,1 0-16,20 0 0,-21-1 0,21-20 15</inkml:trace>
  <inkml:trace contextRef="#ctx0" brushRef="#br1" timeOffset="130115.84">4932 8848 0,'0'0'0,"0"-21"0,0-43 16,0 85-1,-21 0-15,-1 1 0,22-1 16,-21 21-16,0-21 0,21 22 0,-21-1 15,0 0-15,0 22 16,-1-22-16,1 0 0,21 1 0,-21-1 16,0 0-16,21 1 0,0-1 0,0-21 15,0 22-15,-21-22 0,21 0 16,0 21-16,0-21 0,0 1 16,0-1-16,-21-21 15,21 21 63,0 0-62,21-21 31,0 0-32,0 0 1,0 0-16,0 0 0,-21-21 0,22 21 16,-1-21-16,0 0 15,0 21-15,0-22 0,0 22 16,1-21-16,-22 0 0,21 21 0,0-21 16,-21 0-16,0 0 0,21 21 15,-21-22-15,21 1 0,-21 0 0,0 0 16,-21 42 15,0 0-31,21 0 0,-21 1 16,0-1-16,21 0 0,-22 0 15,22 21-15,-21-20 0,21-1 0,0 0 16,0 0-16,0 0 0,0 0 16,0 1-16,21-1 0,1-21 15,-1 0-15,0 0 16,0 0-16,0 0 0,0 0 15,1-21-15,-1 21 0,0-22 0,0 1 16,0 0-16,-21 0 0,21 0 16,-21 0-16,0-1 0,0 1 15,0 0-15,0 0 0,0 0 0,0 0 16,0-1 0,-21 22-16,0 0 15,0 0-15,0 22 31,21-1-31,-21 0 0,21 0 32,-22-21-32,1 0 15,21 21 1,-21-21-16,0 0 16,42 0 30,0 0-46,0 0 0,1 0 16,-1 0-16,0 0 16,0 0-16,0 0 0,-21-21 0,21 0 15,1 21-15,-22-21 0</inkml:trace>
  <inkml:trace contextRef="#ctx0" brushRef="#br1" timeOffset="130315.92">4530 8869 0,'0'0'0,"-22"0"0,1-21 15,0 21-15,21-21 16,21 21 0,0 0-16,22-22 0,-22 22 0,21-21 15,1 21-15,-1-21 0,0 0 16,1 0-16,-1 0 0,21-1 15,-20 1-15,-1 0 0</inkml:trace>
  <inkml:trace contextRef="#ctx0" brushRef="#br1" timeOffset="130688.71">5482 7451 0,'0'21'31,"0"0"-15,0 21-16,0 1 0,0-1 15,0 0-15,0 22 0,0-1 0,-21 22 16,21 0-16,-21 21 0,0-22 0,-1 22 15,1-21-15,0 21 0,0-1 16,0-20-16,0 21 0,-1-21 0,1-1 16,21 1-16,-21-22 0,21 1 15,0-22-15,0 22 0,0-43 0,0 21 16,0-21-16,0 22 0,0-22 16,21-21-1,0-21-15,1 0 16,-1-1-16,-21-20 0,21 21 0,0-21 15</inkml:trace>
  <inkml:trace contextRef="#ctx0" brushRef="#br1" timeOffset="131280.56">5461 7557 0,'0'-22'16,"0"44"-16,21-44 15,0 22-15,0 0 16,22 0-16,20 0 0,-20 0 0,41 0 16,-20 0-16,20 0 0,1 0 15,0 0-15,21 0 0,-22 0 0,22 0 16,0 0-16,0-21 0,0 0 16,-22 21-16,22 0 0,-21 0 0,-22-21 15,1 21-15,-1 0 0,-20 0 16,-1 0-16,0 0 0,-21 0 15,22 0-15,-22 0 0,-21 21 16,21 0-16,-21 0 0,0 1 16,0-1-16,0 0 0,0 0 15,0 21-15,-21-20 0,0 20 16,21 0-16,0 1 0,-21-1 0,21 0 16,-22 22-16,22-1 0,0 1 15,0-1-15,0 1 0,0-1 0,0 1 16,0-1-16,0 1 0,0-1 15,0 1-15,0-1 0,0 1 0,0-22 16,0 22-16,0-1 0,0-21 0,0 1 16,0-1-16,0 0 0,-21 1 15,0-22-15,0 0 0,0 21 0,-22-20 16,22-1-16,-21-21 0,-22 21 0,1 0 16,-1-21-16,1 21 15,-1-21-15,-20 0 0,-1 0 0,0 0 16,-20 0-16,20 0 0,-21 0 0,0 0 15,0 0-15,1 0 0,-1 0 16,21 0-16,22 0 0,-1 0 0,1 0 16,20 0-16,1 0 0,21 0 15,0 0-15,21-21 16,0 0-16,21 0 16,0 0-16,0-1 0,0 1 15</inkml:trace>
  <inkml:trace contextRef="#ctx0" brushRef="#br1" timeOffset="131743.88">6159 8086 0,'0'0'0,"0"-21"0,-21 21 0,0 0 15,0 21-15,0 0 16,21 0-16,-21 21 0,-1-20 0,22 20 15,-21 0-15,0 1 16,21 20-16,-21-21 0,0 1 0,21-1 16,0 0-16,-21 1 0,-1-1 15,22 0-15,-21 1 0,21-22 0,0 21 16,-21-21-16,0 1 0,21-1 0,-21-21 16,0 0-1,21-21 1,0-22-16,0 22 0,0 0 15,21-21-15,0-1 0,0 1 0,0 0 16,0 20-16,1-20 0,-1 21 0,0-21 16,-21 20-16,21 22 15,0 0-15,-21 22 16,0-1-16,0 0 16,21 0-16,-21 0 0,0 22 15,22-22-15,-22 0 0,0 0 0,0 0 16,21 0-16,0 1 0,-21-1 15,21-21-15,-21 21 0,21-21 16,0 21-16,1-21 16,-1 0-16,0 0 0,0-21 15,0 0-15,0 0 0,1-1 0</inkml:trace>
  <inkml:trace contextRef="#ctx0" brushRef="#br1" timeOffset="131967.76">6477 8213 0,'0'0'0,"-21"-21"16,21-1 0,21 22-1,0 0 1,0 0-16,22 0 0,-1-21 0,-21 21 16,21 0-16,1 0 0,-1 0 15,0 0-15,1 0 0,-22 0 0,21 0 16,-21 0-16,22 0 0,-22 0 0</inkml:trace>
  <inkml:trace contextRef="#ctx0" brushRef="#br1" timeOffset="132200.7">6773 8149 0,'0'0'0,"-21"0"0,0 0 15,0 21 1,0 1-1,21-1-15,0 0 0,0 0 16,0 21-16,-22 1 0,22-22 0,-21 21 16,21 1-16,-21-1 0,21-21 15,0 21-15,0 1 0,-21-1 0,21-21 16,-21 22-16,21-1 0,0-21 16,0 21-16,0-20 0,0-1 15,0 0-15,0 0 0,0 0 0,21-21 31,-21-21-15</inkml:trace>
  <inkml:trace contextRef="#ctx0" brushRef="#br2" timeOffset="138980.59">14922 4932 0,'-21'0'15,"0"0"-15,0 0 32,21-21 61</inkml:trace>
  <inkml:trace contextRef="#ctx0" brushRef="#br2" timeOffset="142342.7">9715 2815 0,'0'0'0,"22"-21"0,-1 0 16,-21 0-16,21 21 15,-21-21-15,0-1 0,0 1 16,0 0-16,0 0 0,-21 21 15,0-21-15,-1 21 0,1 0 16,0 0-16,-21 0 0,21 0 0,-22 0 16,1 21-16,21-21 0,-22 42 15,22-21-15,0 22 0,-21-22 0,21 21 16,-1 1-16,1-1 0,21 0 16,0-21-16,0 22 0,0-22 0,0 0 15,0 21-15,0-20 0,21-1 16,1 0-16,-1-21 15,0 0-15,0 0 0,0 0 16,22 0-16,-22-21 0,21 0 0,-21-1 16,22 1-16,-1 0 0,-21 0 0,21 0 15,-20 0-15,20-1 0,-21-20 16,0 21-16,0 0 0,1 0 0,-1-22 16,-21 22-16,0 0 0,0 0 15,0 0-15,0-1 16,0 44-1,0-1-15,0 0 0,0 21 16,-21-21-16,-1 22 0,1-1 0,21 0 16,0 1-16,-21 20 0,0-20 15,21 20-15,-21 1 0,21-1 0,0 1 16,-21-1-16,21 1 0,-22-22 16,22 21-16,0 1 0,0-22 15,0 22-15,-21-22 0,21 0 0,-21 1 16,0-1-16,21-21 0,-21 0 15,0 1-15,-1-1 0,1 0 0,0-21 16,0 0-16,0 0 0,0 0 0,-1-21 16,1 0-16,21-1 0,-21 1 15,21-21-15,-21 21 0,21-22 0,0 1 16,0 0-16,0-1 0,0 1 16,0-21-16,21 20 0,0-20 0,0-1 15,-21 22-15,43-22 0,-22 22 16,0 0-16,21-22 0,-20 43 15,20-21-15,0-1 0,1 22 0,-1 0 16,0 0-16,1 0 0,-1 0 16</inkml:trace>
  <inkml:trace contextRef="#ctx0" brushRef="#br2" timeOffset="144068.1">10118 3069 0,'0'0'0,"0"21"16,21-42 15,0 0-15,0 21-16,0-21 0,-21 0 15,21 21-15,1-21 0,-1-1 16,-21 1-16,0 0 0,0 0 16,0 0-16,0 0 15,-21 21 1,-1 0-16,1 21 0,0 0 0,0 0 15,0 0-15,0 0 0,21 22 16,-22-22-16,1 21 0,21-21 0,0 22 16,0-22-16,0 0 0,0 0 15,0 22-15,0-22 0,21 0 16,1-21-16,-1 0 0,0 0 0,0 0 16,0 0-16,0-21 15,22 0-15,-22 21 0,0-22 0,21 1 16,-20-21-16,-1 21 0,21 0 15,-21-1-15,0-20 0,1 21 0,-1 0 16,-21 0-16,21-1 0,-21 1 0,21 0 16,-21 42 15,0 0-31,0 1 16,0-1-16,-21 0 0,21 0 0,-21 21 15,21-20-15,-21-1 0,21 0 16,0 0-16,0 0 0,-22 0 15,22 1 1,0-44 0,0 1-16,22 0 15,-1 0-15,-21 0 16,21 0-16,0-1 0,-21 1 0,21 0 16,0 0-16,1 0 0,-22 0 0,21-1 15,0 22-15,0 0 16,-21 22-1,0-1-15,0 0 16,0 0-16,0 0 0,0 0 16,0 1-16,0-1 0,0 0 15,0 0-15,0 0 0,21 0 16,0 1-16,1-22 16,-1 0-16,0 0 15,0 0-15,0-22 0,0 1 0,1 0 16,-1 21-16,0-21 0,0 0 15,0 0-15,0-1 0,1 1 0,-1 0 16,-21 0-16,21-21 0,-21 20 0,0 1 16,0 0-16,0 0 15,-21 21-15,0 0 16,-1 0-16,1 0 16,0 21-16,21 0 0,0 0 15,0 1-15,-21-1 0,21 0 0,0 0 16,0 0-16,0 0 0,0 1 15,0-1-15,0 0 0,0 0 16,21 0-16,0-21 0,0 0 16,1 0-16,-1 0 0,0 0 15,21 0-15,-21-21 0,1 0 0,-1 21 16,0-21-16,0 0 0,0-1 16,0 1-16,1 0 0,-1 0 0,0 0 15,-21 0-15,21-1 16,-21 1-16,21 21 0,-21 21 31,0 1-31,0-1 16,0 0-16,0 0 0,0 0 15,0 0-15,0 1 0,0-1 16,0 0-16,21 0 16,1-21-16,-1 0 15,0 0-15,0 0 0,0 0 16,0 0-16,1 0 0,-1-21 0,0 0 15,0 21-15,0-21 0,0 21 0,1-22 16,-22 1-16,0 0 16,21 0-16,-21 0 0,0 0 15,0-1-15,0 1 0,0 0 16,-21 0-16,-1 0 16,1 21-16,0 0 0,0 0 15,0 21-15,21 0 0,-21-21 16,21 21-16,-22 0 0,1 1 0,21-1 15,0 0-15,0 0 0,0 0 16,0 0-16,0 1 0,0-1 0,0 0 16,21-21-1,1 0-15,-1 0 16,0 0-16,0 0 16,0-21-16,-21 0 0,21-1 0,1 1 15,-22 0-15,0 0 16,0 0-16,21 0 0,-21-1 0,0 1 15,0 0-15,0 42 32,0 0-17,0 1-15,0-1 0,0 0 16,0 0-16,0 0 0,0 0 0,0 1 16,0-1-16,0 0 0,0 0 15,21-21-15,0 0 0,0 0 16,0 0-16,1 0 0,-1 0 15,21 0-15,-21 0 0,22 0 16,-1-21-16,0 0 0,-21 0 0,22-1 16,-1 1-16,0 0 0,1-21 15,-22 21-15,0-22 0,21 1 0,-20 0 16,-1-1-16,-21 1 0,0 0 16,21-1-16,-21 1 0,0 0 0,0 20 15,0-20-15,-21 63 16,0 0-1,21 22-15,-22-1 0,1 0 16,0 1-16,0 20 0,21-20 16,0-1-16,-21 21 0,21-20 0,0-1 0,0 0 15,0-20-15,0 20 0,21-21 16,0 21-16,0-20 0,0-22 16,1 21-16,20-21 0,-21 0 0,0 0 15,0 0-15,1 0 0,20 0 16,-21-21-16,0 21 0,0-22 0,1 1 15,-1 0-15,0 0 0</inkml:trace>
  <inkml:trace contextRef="#ctx0" brushRef="#br2" timeOffset="144988.57">8657 5715 0,'0'0'0,"21"-21"0,0 0 16,1 0-16,-1-1 0,0 1 0,21 0 15,-21 0-15,1 21 0,-1-21 0,0 0 16,0 21-16,-42 0 31,0 21-31,-22 21 16,1 0-16,0 1 0,-22-1 0,1 22 15,-22-1-15,0 22 0,1-1 0,-22 1 16,0 0-16,-21 21 0,0-1 16,0 1-16,0 0 0,0 0 0,21 0 15,0-22-15,1 22 0,20-21 16,0-22-16,1 22 0,20-43 0,22 22 15,-1-22-15,1-21 0,21 22 0,0-43 16,42 0 0,0-21-16,0-22 15,22 1-15,20 0 0</inkml:trace>
  <inkml:trace contextRef="#ctx0" brushRef="#br2" timeOffset="145509.06">10414 5567 0,'0'0'0,"21"-21"0,0-43 16,-42 107 15,0-1-31,0 0 16,21 22-16,-43-1 0,22 22 16,0-22-16,0 22 0,0 0 0,0 21 15,-1-22-15,-20 22 0,21 0 0,0-21 16,0-1-16,-1 22 0,1-21 15,0-1-15,0-20 0,0 21 0,21-22 16,0 1-16,0-1 0,0-21 0,0 1 16,0-22-16,0 21 15,0-21-15,0-42 16</inkml:trace>
  <inkml:trace contextRef="#ctx0" brushRef="#br2" timeOffset="146036.26">8678 7620 0,'0'0'0,"0"-21"0,0 42 31,0 0-31,0 22 0,0-1 0,0 0 16,0 22-16,0-1 0,0 22 16,0 0-16,0-1 0,0 1 0,0 0 15,-21-1-15,0 22 0,0-21 16,0-1-16,-1 1 0,1 0 15,0-1-15,0-20 0,0 21 0,21-22 16,-21-21-16,-1 22 0,22-22 0,-21-21 16,21 22-16,0-22 0,0 0 15,0 0-15,0-42 16,21 0-16,1 0 16,-1-22-16,-21 1 0,21 0 15,0-22-15,0 1 0</inkml:trace>
  <inkml:trace contextRef="#ctx0" brushRef="#br2" timeOffset="146719.64">8699 7747 0,'0'-21'0,"0"42"0,-21-63 0,21 21 0,0-1 16,-21 1-16,63 21 15,-20-21 1,20 21-16,0 0 0,22 0 0,-1 0 15,22 0-15,0 0 0,20-21 0,1 21 16,21 0-16,0 0 0,43-21 16,-22 21-16,21-21 0,22 21 0,-1-22 15,1 22-15,20-21 0,-20 21 16,-1 0-16,-20-21 0,20 21 0,-21 0 16,-20-21-16,-1 21 0,-21-21 0,0 21 15,-21 0-15,-22 0 0,1-21 16,-22 21-16,1 0 0,-22 0 15,1 0-15,-22 0 0,0 0 16,-21 21-16,0 0 16,0 21-16,0-21 0,-21 22 0,0-1 15,-1 0-15,1 22 0,0-1 16,-21 1-16,21-1 0,-1 1 0,1-1 16,0 1-16,-21 21 0,42-22 15,-21 1-15,21-1 0,-22 22 0,22-22 16,-21 1-16,21-1 0,0 1 0,0 20 15,0-20-15,-21-1 0,21 1 16,0-1-16,0-20 0,0 20 16,0-20-16,-21-1 0,21 0 0,0 1 15,-21-22-15,21 21 0,-21-21 16,-1 0-16,22 1 0,-21-22 0,-21 21 16,21-21-16,-22 0 0,1 0 0,0 0 15,-1 0-15,-20 0 0,21 0 16,-22 0-16,1 0 0,-22-21 0,0 21 15,1-22-15,-43 1 0,21 21 0,-42-21 16,-1 0-16,1 21 0,-21-21 16,0 21-16,-22 0 0,1 0 0,-1 0 15,1 0-15,-1 0 0,22 0 0,-1 0 16,1 0-16,42 0 16,0 0-16,21 0 0,22 0 0,-1 0 15,43 0-15,-1 0 0,1 0 0,21 0 16,0 0-16,42 0 15,0 0-15,21-21 16,-21-1-16,43 22 0,-22-21 0,22 0 16,-22 0-16</inkml:trace>
  <inkml:trace contextRef="#ctx0" brushRef="#br2" timeOffset="147061.44">9610 7832 0,'0'0'0,"0"-21"16,-22 21-16,1 0 16,21 21-16,0 21 15,0 0-15,-21 1 0,21-1 0,-21 22 16,21-1-16,0 1 0,0-1 0,-21 1 15,21-1-15,-21 1 0,21-1 16,-22 1-16,22-22 0,0 21 0,0-20 16,0-1-16,-21-21 15,21 22-15,0-22 0,0 0 0,0 0 16,0 0-16,0-42 16,0 0-1,21 0-15,-21 0 0,22-22 0,-22 1 16,0 0-16,0-1 0,21 1 0</inkml:trace>
  <inkml:trace contextRef="#ctx0" brushRef="#br2" timeOffset="147341.28">9504 8128 0,'0'0'0,"-21"-42"15,-1-1-15,22 22 0,0-21 0,-21 21 16,21 0-16,-21-1 0,21 1 0,0 0 16,0 0-16,0 0 15,0 0-15,21-1 0,0 1 0,22 21 16,-22-21-16,21 0 0,-21 21 0,22 0 15,-1 0-15,0 0 0,-20 0 16,20 21-16,-21-21 0,0 42 0,0-20 16,-21 20-16,0 0 0,0 1 15,0-1-15,-21 0 0,0 22 0,-21-22 16,21 0-16,-22 1 0,1-22 0,21 21 16,-22-21-16,22 1 0,0-1 15,0 0-15,0 0 0,21 0 16,21-21-1,0 0 1,0-21-16,22 21 0,-22-21 0,21 0 16</inkml:trace>
  <inkml:trace contextRef="#ctx0" brushRef="#br2" timeOffset="147896.96">10499 7853 0,'0'0'0,"0"-21"0,0 0 0,-22 21 15,-20 0 1,21 0-16,0 21 0,-22 0 0,1 0 16,0 21-16,-1 1 0,22-1 15,-21 0-15,0 22 0,20-22 16,-20 22-16,21-22 0,0 22 0,0-22 16,21 0-16,-22 1 0,22-1 0,0-21 15,0 21-15,22-20 0,-1-1 16,0 0-16,0 0 0,21-21 0,1 0 15,-1 0-15,0 0 0,1 0 0,-1 0 16,0-21-16,1 0 0,-1 0 16,0-1-16,1 1 0,-1-21 0,0 0 15,-20-1-15,20 1 0,-21 0 0,0-22 16,-21 22-16,0-22 16,0 1-16,0-1 0,-21 22 0,-21 0 0,21-22 15,-22 43-15,22-21 0,-21 20 16,-1 22-16,1 0 0,0 0 15,-1 0-15,1 22 0,21-1 0,-21 0 16,20 0-16,1 21 0,21-20 16,0 20-16,0 0 0,0 1 0,21-1 15,1 0-15,-1 1 0,0-1 0,0 0 16,0 1-16,0 20 0,1-21 16,-1 22-16,-21-22 0,0 22 0,21-1 15,-21 1-15,0-1 0,0 1 16,0-1-16,0 1 0,0-22 15,0 22-15,-21-22 0,0 21 0,-1-20 16,22-22-16,-21 21 0,0 1 0,0-22 16,-21 0-16,20 0 0,1 0 15,0 0-15,0 1 0,0-22 0,0 0 16,-1 21-16,-20-21 0,21 0 16,0 0-16</inkml:trace>
  <inkml:trace contextRef="#ctx0" brushRef="#br3" timeOffset="154896.06">16489 3154 0,'0'0'0,"-43"0"16,22 0-16,0 0 0,0 0 15,0 0-15,21-21 0,-21 21 16,21-21 0,0-1-16,0 1 0,0 0 15,21 21 1,0 0-16,0-21 0,21 21 0,-20 0 0,-1 0 16,0 0-16,21 0 15,-21 0-15,1 0 0,-1 0 0,21 21 16,-21 0-16,0 0 0,1 22 15,-22-22-15,0 21 0,0 1 0,0-1 16,0-21-16,0 21 0,-22 1 16,1-1-16,0-21 0,0 0 0,0 1 15,0-1-15,-1 0 0,1-21 16,0 0-16,0-21 16,21 0-1,0-1-15,0 1 0,0 0 16,0-21-16,21 21 0,-21-22 0,21 1 15,0 0-15,1-1 0,-22 22 0,21-21 16,0-1-16,0 22 0,0-21 16,0 21-16,1 0 0,-1-1 15,21 22-15,-21 0 0,0 0 16,1 0-16,-22 22 16,21-1-16</inkml:trace>
  <inkml:trace contextRef="#ctx0" brushRef="#br3" timeOffset="155224.38">16870 3429 0,'-21'21'0,"42"-21"32,0-21-17,0 0-15,0 0 0,0 0 0,1-1 16,-1 1-16,0 0 0,0 0 15,0 0-15,0 0 0,-21-1 0,0 1 16,0 0-16,0 0 0,0 0 16,-21 21-16,0 0 0,0 0 15,0 0-15,-22 21 0,22 0 16,0 0-16,0 0 0,0 22 0,0-22 16,-1 21-16,22-21 0,0 22 15,0-22-15,0 21 0,0-21 16,0 1-16,22-1 0,-1-21 0,21 21 15,-21-21-15,22 0 0,-1 0 16,-21 0-16,21 0 0,1 0 0,-1-21 16,0 21-16</inkml:trace>
  <inkml:trace contextRef="#ctx0" brushRef="#br3" timeOffset="155852.01">17462 3175 0,'0'0'0,"0"21"31,-21 0-31,21 1 0,0-1 16,-21 0-16,21 21 0,0-21 15,0 1-15,-21 20 0,21-21 0,-21 0 16,21 0-16,0 1 0,0-1 16,0 0-16,-21 0 0,21 0 15,-22-21 1,22-21-1,0 0-15,0 0 16,0 0-16,0-22 0,0 22 16,0 0-16,0 0 0,22-22 15,-1 22-15,0-21 0,-21 21 16,42 0-16,-21-22 0,1 43 0,-1-21 16,0 0-16,0 21 0,0 0 15,0 0-15,1 0 0,-1 21 0,0 0 16,0 0-16,-21 1 0,21 20 15,-21-21-15,0 0 0,0 0 0,0 22 16,0-22-16,0 0 0,0 0 16,0 0-16,0 1 0,0-1 0,-21-21 15,21 21-15,-21-21 16,0 0-16,21-21 31,0 0-31,0-1 0,0 1 16,0 0-16,21 0 0,0-21 15,0 20-15,0-20 0,1 21 0,-1 0 16,0-22-16,0 22 0,21 21 16,-20-21-16,-1 21 0,0 0 0,0 0 15,0 21-15,0 0 16,-21 1-16,0 20 0,0-21 16,0 21-16,0-20 0,0-1 15,0 21-15,0-21 0,-21 0 16,21 1-16,-21-1 0,21 0 15,0 0-15,0 0 0</inkml:trace>
  <inkml:trace contextRef="#ctx0" brushRef="#br3" timeOffset="156226.15">18288 3217 0,'0'0'0,"-21"0"16,0 0-16,-1 22 0,1-22 0,0 21 15,0 0-15,0 0 0,0 0 16,21 22-16,-22-22 0,22 0 0,-21 0 16,21 0-16,0 0 0,0 1 15,0-1-15,0 0 0,0 0 16,21-21-16,1 0 0,-1 0 15,0 0-15,0 0 0,0 0 0,0 0 16,1 0-16,-1 0 0,0-21 16,0 0-16,0 0 0,-21-1 15,21 1-15,-21 0 0,0-21 16,0 21-16,0-1 0,0 1 16,-21 0-16,0 0 0,0 21 15,0-21-15,0 21 16,-1 0-16,22 21 15,0 0-15,0 0 16,22-21 0,-1 21-16</inkml:trace>
  <inkml:trace contextRef="#ctx0" brushRef="#br3" timeOffset="156560.26">18500 3302 0,'0'-21'15,"0"42"17,0 0-32,21 0 15,-21 1-15,0-1 0,0 0 16,21 0-16,-21 0 0,0 0 16,0 1-16,0-1 0,21-21 31,0 0-31,0 0 15,-21-21 1,22-1-16,-22 1 0,21 0 16,-21 0-16,0 0 0,0 0 0,21-1 15,-21 1-15,0 0 0,21 0 16,-21 0-16,0 0 0,0-1 16,21 22-16,0 0 15,1 0 1,-22 22-16</inkml:trace>
  <inkml:trace contextRef="#ctx0" brushRef="#br3" timeOffset="156875.76">18838 3387 0,'0'0'0,"21"-21"16,-21-1-16,22 22 0,-1-21 15,0 0-15,0 21 16,-21-21-16,0 0 0,21 21 0,-21-21 16,0-1-16,21 22 0,-21-21 15,-21 21 1,0 0 0,0 21-16,0 1 0,0-1 0,-1 0 15,22 0-15,-21 0 0,21 0 16,-21 1-16,21-1 0,0 0 15,0 0-15,0 0 0,0 0 16,0 1-16,21-1 0,0-21 16,1 0-16,-1 0 0,0 0 15,0 0-15,0 0 0,22 0 0,-22 0 16,21 0-16</inkml:trace>
  <inkml:trace contextRef="#ctx0" brushRef="#br3" timeOffset="157996.51">19473 3260 0,'0'0'0,"0"-21"0,0-1 16,0 1-16,-21 21 15,21-21-15,-21 21 16,0 0-16,0 0 0,-1 0 16,1 21-16,21 0 0,-21 1 15,0-1-15,0 0 0,0 0 0,21 0 16,-22 0-16,22 22 0,-21-22 15,21 0-15,0 0 0,0 0 0,0 1 16,0-1-16,0 0 16,21-21-16,1 0 0,-1 0 15,0 0-15,0 0 16,0-21-16,0 0 0,1-1 16,-1 1-16,0 0 0,0 0 15,0 0-15,-21-22 0,21 22 0,1-21 16,-22 0-16,21-1 0,-21 1 15,21 0-15,0-1 0,-21 22 0,21-21 16,-21-1-16,21 22 0,-21 0 16,0 42-1,-21 22 1,0-22-16,0 21 0,0-21 0,21 22 16,-21-1-16,-1 0 0,22 1 15,0-1-15,0 0 0,0-21 16,0 22-16,0-22 0,0 21 0,0-21 15,0 1-15,22-1 16,-1-21-16,0 0 0,0 0 16,0 0-16,0 0 0,1 0 15,-22-21-15,21-1 0,0 22 0,0-21 16,-21 0-16,21-21 0,-21 21 16,21-1-16,-21 1 0,0 0 0,0 0 15,0 0-15,0 0 16,0 42-1,0 0-15,0 0 16,0 21-16,-21-20 16,21-1-16,-21 0 0,21 0 15,0 0-15,0 0 0,0 1 0,0-1 16,0 0-16,0 0 16,21-21-16,0 0 0,1 0 15,-1 0-15,0 0 0,0 0 16,0 0-16,0-21 0,1 0 0,-1 0 15,0-1-15,0 1 16,-21 0-16,0 0 0,0 0 0,21 0 16,-21-1-16,0 1 0,0 42 47,0 1-47,-21-22 0,21 21 15,0 0-15,0 0 0,0 0 0,0 0 16,0 1-16,0-1 15,21-21 17,0 0-32,1 0 0,-22-21 15,21-1-15,0 1 16,-21 0-16,21 0 0,-21 0 16,0 0-16,0-1 0,21 1 15,-21 0-15,21 0 0,-21 0 0,0 42 31,0 0-31,0 0 16,0 0-16,0 1 0,0 20 16,0-21-16,0 21 0,0-20 0,-21 20 15,21 0-15,-21 1 0,21-22 16,-21 21-16,21 0 0,-21 1 0,21-22 16,-21 21-16,-1 1 0,22-1 0,0-21 15,-21 21-15,0-20 0,21-1 16,-21 0-16,21 0 0,0 0 0,0 0 15,0-42 17,0 0-32,0-21 15,0 21-15,0-1 0,21 1 16</inkml:trace>
  <inkml:trace contextRef="#ctx0" brushRef="#br3" timeOffset="158276.35">20129 3281 0,'0'-21'16,"0"0"-16,22 21 15,-1 0 1,0 0-16,0 0 0,0 21 16,0-21-16,1 21 15,-22 0-15,21 0 0,-21 0 0,0 1 16,0-1-16,0 0 0,0 0 15,0 0-15,-21 0 0,-1 1 0,1-1 16,0 0-16,0 0 0,0-21 16,0 21-16,-1-21 0,1 0 15,42-21 17,1 0-32,-1 0 0</inkml:trace>
  <inkml:trace contextRef="#ctx0" brushRef="#br3" timeOffset="158679.64">20701 3006 0,'-21'0'16,"0"0"0,21 21-16,0 0 0,-22 0 15,1 0-15,0 1 0,0 20 0,21-21 16,-21 21-16,21-20 0,-21 20 15,21 0-15,0-21 0,-22 22 0,22-22 16,0 0-16,0 21 0,0-20 16,0-1-16,0 0 15,22-21-15,-1 0 16,0 0-16,0 0 0,0 0 16,0 0-16,1-21 0,-1 0 0,0-1 15,0 1-15,0 0 0,0 0 16,1 0-16,-22 0 0,0-1 0,21 1 15,-21 0 1,0 42 0,0 0-16,0 1 15,-21-1-15,21 0 16,-22 0-16,1 0 16</inkml:trace>
  <inkml:trace contextRef="#ctx0" brushRef="#br3" timeOffset="158842.54">20807 3196 0,'0'0'0,"0"21"62</inkml:trace>
  <inkml:trace contextRef="#ctx0" brushRef="#br3" timeOffset="159106.63">21082 3196 0,'0'0'0,"-21"0"16,0 0 0,-1 0-16,1 0 0,0 21 15,0 1-15,21-1 16,0 0-16,0 0 0,-21 0 16,21 0-16,0 1 0,0 20 0,0-21 15,0 0-15,0 0 16,0 1-16,21-1 0,0-21 0,0 0 15,0 21-15,1-21 0,20 0 16,-21 0-16,0 0 0,22 0 0,-22-21 16,0 0-16,21 21 0</inkml:trace>
  <inkml:trace contextRef="#ctx0" brushRef="#br3" timeOffset="159952.48">21505 3196 0,'0'-21'0,"-21"21"15,0 0-15,0 0 0,0 0 0,-1 21 16,1 0-16,-21 1 0,21-1 16,0 0-16,-1 0 0,1 0 0,0 0 15,21 1-15,-21-1 0,21 0 16,-21 0-16,21 0 0,0 0 0,0 1 16,0-1-16,21-21 15,0 0 1,0 0-16,0-21 15,1 21-15,-1-22 0,0 1 16,0 0-16,0 0 0,-21 0 16,21 0-16,1-1 0,-1 1 0,-21-21 15,21 21-15,0 21 0,-21-21 16,0-1-16,0 44 16,0-1-16,0 0 15,0 0-15,0 0 0,-21 0 16,21 1-16,0-1 0,-21 0 0,21 0 15,0 0-15,0 0 0,0 1 16,0-1-16,21-21 16,0 0-1,0 0-15,0 0 0,1 0 16,-1 0-16,0-21 0,-21-1 16,21 1-16,0 0 0,0 0 0,1 0 15,-22-22-15,21 22 0,0-21 16,0 0-16,0-1 0,0 22 0,1-21 15,-1-1-15,-21 22 0,21 0 16,-21 0-16,21 0 0,-42 21 31,0 21-31,0 0 0,-1 0 16,1 0-16,0 1 0,0 20 16,21-21-16,-21 21 0,0-20 15,21 20-15,-22-21 0,22 0 0,0 0 16,0 1-16,0-1 0,0 0 15,0 0-15,0 0 0,22-21 0,-1 0 16,0 0-16,0 0 0,0 0 16,0 0-16,1 0 0,-1 0 0,21-21 15,-21 21-15,0-21 0,1 0 16,20 0-16,-21-1 0,0 1 0,0 0 16,1 0-16,-22 0 0,0 0 15,21-1-15,-42 22 31,21 22-31,-22-1 0,22 0 16,-21 0-16,21 0 0,-21 0 16,21 1-16,0-1 15,0 0-15,21 0 16,0-21-16,1 0 16,-1 0-16,0 0 0,0 0 15,0 0-15,0-21 16,1 0-16,-1 21 0,0-21 0,0-1 15,-21 1-15,21 21 0,-21-21 16</inkml:trace>
  <inkml:trace contextRef="#ctx0" brushRef="#br3" timeOffset="160212.53">21590 3069 0,'0'0'0,"-21"0"0,0 0 31,42 0-31,21 0 0,0 0 16,1 0-16,-1 0 0,0-21 15,1 21-15,20 0 0,-20 0 0,20-21 16,-21 21-16,22 0 0,-22 0 16,1 0-16,-1 0 0,-21 0 15,0 0-15,0 0 0,1 0 16,-44 0 15,-20 0-31,21 21 0</inkml:trace>
  <inkml:trace contextRef="#ctx0" brushRef="#br3" timeOffset="160924.15">15261 5503 0,'21'0'0,"-42"0"0,63-21 0,-20 21 16,-1 0-16,-21 21 15,0 1-15,0-1 16,-21 0-16,-22 0 0,1 21 16,0-20-16,-1 20 0,-20 0 0,-1 22 15,-20-22-15,20 22 0,-21-22 16,-20 21-16,20 1 0,-21-1 0,-21 1 15,21-1-15,0 1 0,1-1 16,-1 22-16,0-21 0,21-1 16,22-21-16,-22 22 0,22-22 0,-1 1 15,22-1-15,-1 0 0,1-21 0,21 1 16,0-1-16,0-21 0,21-21 31,21 21-31,0-43 16,21 22-16</inkml:trace>
  <inkml:trace contextRef="#ctx0" brushRef="#br3" timeOffset="161500.32">16277 5906 0,'0'0'0,"0"-22"0,0 1 15,0 0-15,0 42 32,0 0-32,0 1 15,0 20-15,-21 0 0,21 22 0,0-22 16,0 22-16,-21 20 0,21-20 16,-21 20-16,21 1 0,-22-21 0,22 20 15,-21 1-15,21 0 0,-21-22 0,0 1 16,21-1-16,0 1 0,-21-1 15,21 1-15,-21-1 0,21-21 0,0 1 16,0-1-16,0 0 0,0-20 16,0-1-16,0 0 0,21-21 15,0-21-15,0 21 16,21-43-16</inkml:trace>
  <inkml:trace contextRef="#ctx0" brushRef="#br3" timeOffset="161840.22">17865 5715 0,'0'-21'0,"0"42"0,21-42 0,-21 0 15,21 21-15,0 21 16,0 0-16,0 0 0,-21 22 0,43-1 15,-22 21-15,21 1 0,1-22 16,-1 22-16,0 20 0,22-20 0,20 21 16,-20-1-16,21 1 0,-1-22 0,1 22 15,0-21-15,-1-1 0,-20-21 16,20 22-16,-20-22 0,-22 1 0,22-1 16,-22-21-16,0 0 15,1 0-15,-1 1 0,-21-1 0,0 0 0,1-21 16,-1 0-16,-21 21 0,0-42 31,-21 0-15</inkml:trace>
  <inkml:trace contextRef="#ctx0" brushRef="#br3" timeOffset="162560.81">13250 7641 0,'21'-63'16,"1"63"-16,-22-21 0,0-1 15,21 22-15,0 0 0,-21 22 32,0-1-32,0 0 0,0 21 0,0 1 15,0 20-15,0 1 0,0 20 16,0 1-16,0 0 0,0-1 0,0 1 15,-21 0-15,0-1 0,-1 1 0,1 0 16,0-1-16,0 1 16,-21 0-16,20-22 0,1 22 0,0-22 15,0 1-15,0-22 0,0 22 0,21-43 16,0 21-16,0-21 0,0 0 16,0 1-16,21-22 15,0-22-15,0 1 0,0-21 16,0 21-16,22-22 0,-22 1 15</inkml:trace>
  <inkml:trace contextRef="#ctx0" brushRef="#br3" timeOffset="163168.79">13504 7705 0,'0'0'0,"0"-43"0,0 1 16,0 21-16,21 0 0,-21 0 0,22-1 15,-22 1-15,21 0 0,21 0 0,-21 21 16,22 0-16,-22-21 0,42 21 16,1 0-16,-1 0 0,1-21 0,20 21 15,1 0-15,21 0 0,-21 0 16,-1 0-16,1 0 0,0 0 0,-1 0 16,1 0-16,0 0 0,-22 0 15,1 0-15,-22 0 0,0 0 0,1 0 16,-22 21-16,0 0 15,-21 0-15,0 0 0,0 0 16,0 1-16,0 20 0,0-21 0,0 21 16,0-20-16,0 20 0,0 0 15,0 1-15,0 20 0,0 1 0,0-1 16,0 1-16,0-1 0,0 22 16,0-22-16,0 1 0,0-1 0,0 22 15,0-22-15,0 1 0,0-1 0,0 1 16,0-1-16,0 1 0,0-1 15,0 1-15,0-1 0,0-20 0,0 20 16,0-20-16,0-1 0,0 0 16,-21 1-16,0-1 0,-1 0 15,1-21-15,0 1 0,0 20 0,-21-21 16,20 0-16,-20 0 0,21 1 16,-21-22-16,-1 21 0,-20-21 0,20 21 15,-20-21-15,-1 0 0,-20 0 0,-1 0 16,0 0-16,-20 0 0,-1 0 15,-21 0-15,21 0 0,-21-21 0,-21 21 16,21-21-16,0 21 0,0-22 0,21 22 16,0-21-16,0 0 0,43 21 15,-22-21-15,43 21 0,-1 0 0,1-21 16,21 21-16,0-21 0,21-1 16,0 1-16,21 0 15,0 0-15,0 0 0,22-22 16</inkml:trace>
  <inkml:trace contextRef="#ctx0" brushRef="#br3" timeOffset="163707.22">13525 8192 0,'-21'-22'16,"0"22"-1,21-21 1,0 0-16,21 21 16,0-21-16,1 21 0,-1 0 15,21-21-15,0 21 0,-20 0 0,20 0 16,0-21-16,-21 21 0,22 0 16,-1 0-16,-21 0 0,0 0 15,1 0-15,-1 0 0,0 0 16,-21 21-1,-21-21-15,0 0 0,-1 0 0,1 21 16,-21-21-16</inkml:trace>
  <inkml:trace contextRef="#ctx0" brushRef="#br3" timeOffset="163924.09">13695 8107 0,'0'21'16,"0"0"-1,-21 0-15,21 1 16,0-1-16,0 0 0,0 21 0,-22-21 15,22 22-15,0-1 0,0-21 16,0 22-16,-21-1 0,21-21 16,-21 21-16,21 1 0,0-22 0,0 0 15,0 21-15,0-20 0,0-1 16,0 0-16,0 0 16,21-21-16,0 0 0,1-21 15,-1 0-15,0 21 0,0-21 16</inkml:trace>
  <inkml:trace contextRef="#ctx0" brushRef="#br3" timeOffset="164273.89">13864 8424 0,'0'-21'16,"0"0"-16,0 0 16,0 0-1,21 21-15,0 0 16,1 0-16,-1 0 0,0 0 0,0 21 15,0-21-15,-21 21 0,21 0 16,1 0-16,-1 1 0,-21-1 0,21 0 16,-21 0-16,0 0 0,0 0 0,0 1 15,0-1-15,-21 0 16,0 0-16,-1-21 16,22 21-16,0-42 31,0 0-31,0 0 0,0 0 15,22-1-15,-22 1 16,21 0-16,0 0 0,0-21 0,-21 20 16,21 1-16,0 0 0,1 0 15,-1 0-15,0 21 0,0 0 16,-21-21-16,21 21 0,0 0 0</inkml:trace>
  <inkml:trace contextRef="#ctx0" brushRef="#br3" timeOffset="164832.57">14287 8530 0,'0'0'0,"22"0"31,-1 0-31,0 0 0,0 0 16,0-21-16,0 21 0,1-21 15,-1 0-15,0 0 0,0 21 0,-21-22 16,21 1-16,-21 0 0,21 21 0,-21-21 15,0 0-15,0 0 16,-21 21 0,0 0-16,0 0 15,0 21-15,0 0 0,-1 0 0,1 0 16,21 0-16,-21 1 0,21-1 0,-21 0 16,21 0-16,0 0 0,0 0 15,0 1-15,0-1 0,0 0 16,21-21-16,0 21 15,0-21-15,1 0 0,-1 0 0,21 0 16,-21 0-16,0 0 0,1 0 0,20-21 16,-21 21-16,0-21 0,0 0 15,1 21-15,-1-22 0,0 1 0,0 0 16,0 0-16,0 0 0,-21 0 16,0-1-16,0-20 0,0 21 15,0 0-15,0 0 0,-21 21 31,21 21-31,-21 0 16,0 0-16,0 0 0,21 0 0,-21 1 16,21-1-16,-22 0 0,22 0 15,0 0-15,0 0 0,0 1 0,0-1 16,22-21 0,-1 0-16,0 0 15,0 0-15,0 0 16,0 0-1</inkml:trace>
  <inkml:trace contextRef="#ctx0" brushRef="#br3" timeOffset="165836.01">13906 9165 0,'0'0'0,"0"-21"15,0 0 1,0 0-16,0 0 16,22-1-16,-1 1 0,0 0 0,-21 0 15,21 21-15,-21-21 0,0 0 16,-21 21-1,0 0-15,0 0 16,-22 21-16,22 0 0,0 0 16,0 0-16,-22 0 0,22 1 0,21-1 15,-21 0-15,21 0 0,-21 0 16,21 0-16,0 1 0,0-1 0,0 0 16,0 0-16,21 0 15,0-21-15,-21 21 0,21-21 16,-21 22-16,22-22 0,-1 21 15,-42-21 17,-1 0-32,1 0 0,0 0 15,0 0-15,0-21 0,0 21 0,-1-22 16,-20 1-16,21 0 16,0 21-16,0 0 0,21 21 46,21 0-46,0-21 0,0 22 16,-21-1-16,21-21 0,0 21 0,1-21 16,-1 0-16,0 21 0,0-21 15,21 0-15,-20 0 0,20 0 0,-21 0 16,21 0-16,1-21 0,-1 21 0,0-21 16,1 0-16,-22 21 0,21-22 15,-21 1-15,22 0 0,-22 0 0,0 0 16,0-22-16,-21 22 0,0 0 15,0 0-15,0 0 0,0 0 0,0-1 16,-21 22 0,0 0-16,0 0 15,0 22-15,-1-1 16,1 0-16,21 0 0,-21 0 16,21 22-16,0-22 0,0 0 15,0 0-15,0 0 0,0 0 16,0 1-16,21-22 0,0 0 15,1 21-15,-1-21 0,21 0 16,-21 0-16,0 0 0,1-21 0,-1-1 16,21 22-16,-21-21 0,0 0 0,1 0 15,-1 0-15,0 0 0,0-1 16,0-20-16,0 21 0,-21-21 16,0 20-16,22 1 0,-22-21 0,21 21 15,-21 0-15,0-1 0,0 1 16,0 42-1,0 1 1,-21 20-16,21-21 0,-22 0 0,22 22 16,-21-22-16,21 21 0,0-21 0,0 0 15,0 22-15,-21-22 0,21 0 16,0 0-16,0 0 0,0 1 0,0-1 16,0 0-16,21-21 15,0 0 1,1 0-16,-1-21 15,-21 0-15,0-1 16,0 1-16</inkml:trace>
  <inkml:trace contextRef="#ctx0" brushRef="#br3" timeOffset="165979.94">14499 9165 0,'0'-21'15,"21"21"1,0 0-16,1 0 15,-1-21-15,0 21 0,21-21 0,-21 21 16,22-21-16,-22-1 0,21 22 16,1-21-16,20 0 0,-21 0 15</inkml:trace>
  <inkml:trace contextRef="#ctx0" brushRef="#br3" timeOffset="166406.7">15833 8065 0,'0'0'0,"0"-22"0,-22 1 16,1 0-16,21 0 0,0 0 0,0 0 15,-21 21-15,21 21 32,-21 21-32,21-21 0,0 43 15,0-22-15,0 22 0,-21-22 0,21 21 16,-21 22-16,-1-21 0,1-1 16,21 1-16,-21 20 0,0 1 0,0-22 15,0 1-15,-1 21 0,1-22 0,0 1 16,21-22-16,-21 21 15,21-20-15,-21-1 0,21-21 0,-21 22 16,21-22-16,0 0 0,0 0 0,0 0 16,21-42 15,0 21-31,0-42 0,0 21 0,-21-1 16,21-20-16,1 0 0,-1-1 15</inkml:trace>
  <inkml:trace contextRef="#ctx0" brushRef="#br3" timeOffset="167052.51">15706 7916 0,'0'0'0,"0"-42"0,0 21 0,0-21 16,0 20-16,0 1 0,21 0 0,0 21 15,0-21-15,0 0 0,0 21 16,1-21-16,20 21 0,-21-22 0,43 1 15,-22 21-15,21-21 0,1 21 16,21-21-16,-1 21 0,1-21 0,0 0 16,20-1-16,-20 22 0,0-21 15,21 0-15,-22 0 0,22 21 0,0-21 16,-21 0-16,-1-1 16,1 22-16,0-21 0,-1 21 0,-20-21 15,-1 21-15,1-21 0,-22 21 16,0 0-16,1 0 0,-1 0 0,-21 0 15,22 0-15,-22 0 0,0 0 0,0 21 16,0 0-16,0 0 0,1 22 16,-1-22-16,-21 21 0,0 1 0,21 20 15,-21-21-15,0 22 0,0-22 16,0 43-16,0-22 0,0 22 0,0-21 16,0 20-16,-21 1 0,21-22 15,-21 22-15,21-21 0,0 20 0,0-20 16,0 20-16,-22-20 0,22-1 15,0 22-15,0-21 0,-21-22 16,21 21-16,0-20 0,-21 20 0,21-20 16,0-1-16,-21-21 0,21 21 0,-21-20 15,0-1-15,-1 21 0,1-21 16,0 0-16,0 1 0,0-22 0,-22 21 16,22 0-16,-21-21 0,-22 21 15,22-21-15,-21 0 0,-22 21 0,21-21 16,-20 0-16,-1 0 0,0 0 0,-20 0 15,-1 0-15,-21 0 0,0 0 16,-21 0-16,-1 0 0,1 0 16,0 0-16,0 0 0,21 0 0,-21 0 15,42 0-15,0 21 0,21-21 16,1 0-16,20 0 0,22 0 0,0 0 16,20 0-16,1 0 0,0 0 0,21-21 15,0 0-15,0 0 16,21 0-16,-21 0 0</inkml:trace>
  <inkml:trace contextRef="#ctx0" brushRef="#br3" timeOffset="168143.9">16044 8001 0,'0'0'16,"0"-21"-16,0 0 16,-21 21-16,21 21 0,-21 0 0,21 0 15,-21 22-15,0-1 0,-1 0 0,22 1 16,-21-1-16,0 0 0,21 22 16,0-22-16,-21 0 0,21 1 0,-21-1 15,21 0-15,0 1 0,0-22 16,0 21-16,0-21 0,0 1 0,0-1 15,0 0-15,0-42 32,0 0-32,0-1 15,0 1-15,0 0 0,21 0 16,0 0-16,0-22 0,-21 22 0,21-21 16,1 21-16,-1-22 0,0 22 0,-21 0 15,21 0-15,0 21 16,0 0-16,-21 21 15,0 0 1,0 0-16,0 1 0,0-1 0,22 0 16,-22 0-16,21 0 0,-21 0 0,0 1 15,21-1-15,0-21 16,-21 21-16,21-21 0,0 0 0,1 21 16,-1-21-16,0 0 0,0 0 15,21 0-15,-20 0 0,-1 0 0,21-21 16,-21 21-16,0-21 0,1 0 0,-1-1 15,0 1-15,0 0 0,-21 0 16,0 0-16,0 0 0,0-22 0,0 22 16,0 0-16,0 0 0,0 0 15,0-1-15,-21 22 16,0 0-16,0 0 0,-1 22 16,22-1-16,-21-21 0,0 21 15,21 0-15,0 0 0,-21 22 16,21-22-16,-21 0 0,21 0 15,0 0-15,0 0 0,0 1 0,0-1 16,0 0-16,0 0 0,0 0 16,21-21-16,-21 21 15,21-21-15,0 0 0,0 0 0,1 0 16,-1 0-16,-21-21 16,21 21-16,0-21 0,0 0 15,0 0-15,-21 0 0,0-1 16,22 1-16,-1 0 0,-21-21 15,0 21-15,0-1 0,21 1 16,-21 42 15,0 1-31,0-1 16,-21 0-16,21 0 0,0 0 16,0 0-16,0 1 0,0-1 15,0 0-15,21-21 16,0 0-16,0 0 0,0 0 15,1 0-15,-1 0 0,0 0 16,0 0-16,0-21 0,0 21 16,1-21-16,-1-1 0,-21 1 15,21 0-15,0 21 0,-21-21 0,21 0 16,-21 0-16,0-1 0,0 1 16,0 0-16,0 0 0,-21 21 31,0 21-31,0 0 15,21 0-15,0 1 0,0-1 16,0 0-16,0 0 0,0 0 16,0 0-16,0 1 0,0-1 15</inkml:trace>
  <inkml:trace contextRef="#ctx0" brushRef="#br3" timeOffset="168563.66">17145 8043 0,'0'0'0,"21"-21"0,-21-21 0,0 21 16,0 0-16,0-1 0,0 1 16,0 42-1,0 22-15,0-22 0,0 21 0,0 1 16,-21-1-16,0 21 0,21-20 15,-21-1-15,21 0 0,0 1 16,0-1-16,0 0 0,0 1 0,0-22 16,0 21-16,0-21 0,0 1 0,0-1 15,0 0-15,0-42 32,0 0-17,0-1-15,0 1 0,0 0 16,21 0-16,0 0 0,-21-22 0,21 22 15,0 0-15,0-21 0,1 21 16,-1-1-16,0 1 0,0 21 0,0 0 16,0 0-16,-21 21 15,0 1-15,0-1 16,0 0-16,0 0 0,0 21 16,0-20-16,0-1 0,0 0 0,-21 0 15,0 0-15,0 0 0,21 1 0,-21-1 16,0 0-16,-1-21 0,1 21 15,0-21-15</inkml:trace>
  <inkml:trace contextRef="#ctx0" brushRef="#br3" timeOffset="169540.11">16446 9144 0,'22'0'16,"-1"0"-16,0 0 0,0-21 16,0 21-16,0-21 0,1 0 0,-1-1 15,0 1-15,0 21 0,-21-21 16,0 0-16,0 0 0,0 0 0,0-1 16,-21 22-16,0 0 15,-22 0-15,22 0 16,0 22-16,21-1 0,-21 0 15,0 0-15,21 0 16,0 0-16,0 1 0,0-1 0,0 0 16,0 0-16,21 0 0,0 0 0,-21 1 15,21-1-15,0 0 0,-21 0 16,22 0-16,-22 0 0,21-21 16,-21 22-16,-21-22 15,-1 0 1,1 0-16,0 0 0,0 0 0,0 0 15,-22 0-15,22-22 0,0 1 16,-21 21-16,21-21 0,-1 21 0,1-21 16,42 21 15,1 0-15,-22 21-16,42-21 0,-21 21 0,0 0 15,0-21-15,1 22 0,-1-22 16,21 21-16,-21-21 0,0 0 0,22 0 15,-1 0-15,-21 0 0,22 0 16,-1 0-16,0 0 0,-21 0 0,22 0 16,-22 0-16,21-21 0,-21-1 0,1 22 15,-1-21-15,0 0 0,0 0 16,-21 0-16,21-22 0,-21 22 0,0 0 16,0-21-16,0 21 0,0-1 15,0 1-15,0 0 0,-21 21 16,0 0-1,0 0-15,21 21 16,-21 0-16,21 1 0,-22-1 0,22 21 16,0-21-16,0 0 0,0 1 0,0-1 15,0 0-15,0 0 0,0 0 16,22 0-16,-1 1 0,0-22 0,0 21 16,21-21-16,-20 0 0,-1 0 15,0 0-15,21 0 0,-21-21 16,22-1-16,-22 22 0,0-21 0,21 0 15,-20 0-15,-1-21 0,0 20 16,0-20-16,21 0 0,-42-1 16,22 1-16,-1 0 0,0-1 0,0 1 15,-21 0-15,0-1 0,0 22 16,0 0-16,0 0 0,0 42 16,-21 0-16,0 0 15,21 1-15,-21 20 0,-1 0 16,1-21-16,21 22 0,-21-1 0,21 0 15,-21 1-15,21-1 0,0-21 16,0 22-16,0-22 0,0 0 16,0 21-16,0-21 0,21-21 0,-21 22 0,21-1 15,0-21-15,1 0 16,-1 0-16,0 0 16,0 0-16,-21-21 15,0-1-15,0 1 0</inkml:trace>
  <inkml:trace contextRef="#ctx0" brushRef="#br3" timeOffset="169684.02">17335 9102 0,'-21'0'15,"42"0"1,1 0-16,-1 0 0,0 0 16,0 0-16,21 0 0,-20 0 0,20 0 15,-21 0-15,0 0 0,22-21 0,-22 21 16,0-22-16,0 1 0,0 21 15</inkml:trace>
  <inkml:trace contextRef="#ctx0" brushRef="#br3" timeOffset="170239.73">19071 7557 0,'0'0'0,"0"-22"0,0-20 15,0 0-15,0-1 0,0 1 16,0 21-16,0 0 0,0-22 0,-21 43 31,21 22-31,0 20 0,0 0 0,0 22 16,0-1-16,0 22 0,0-22 15,0 22-15,0 0 0,0 21 0,0-22 16,0 22-16,0-21 0,0 21 16,0-22-16,-21 1 0,21 0 15,-21-1-15,21 1 0,-22 0 0,22-22 16,-21 1-16,21-1 0,0-21 0,0 1 15,0-1-15,0-21 0,0 0 16,0-42 0,0 0-16,21 0 15,1 0-15,-22-22 0</inkml:trace>
  <inkml:trace contextRef="#ctx0" brushRef="#br3" timeOffset="170840.42">19092 7726 0,'0'0'0,"0"-42"0,0-22 16,0 22-16,0 21 0,21-1 15,1 1-15,-1 0 0,0 0 0,0 21 16,0-21-16,22 0 0,-1 21 16,21-22-16,1 22 0,-1-21 0,1 0 15,21 21-15,-1-21 0,1 0 16,0 21-16,-1-21 0,22-1 0,0 1 15,0 0-15,21 0 0,0 0 16,0 21-16,0-21 0,-21-1 0,-1 22 16,1-21-16,0 21 0,0 0 15,-21 0-15,-1-21 0,-41 21 16,20 0-16,-21 0 0,-20 0 0,-1 0 16,-42 21-1,-1 22-15,1-22 0,-21 21 16,21 0-16,-22 1 0,22-1 15,-21 22-15,21-1 0,0 1 0,-1-1 16,1 1-16,0-1 0,0 22 16,21-22-16,0 22 0,0 0 0,0-1 15,0-20-15,0 20 0,0-20 0,0-1 16,0 1-16,0-1 0,0 1 16,0-1-16,0 1 0,0-1 15,0-20-15,0 20 0,0-20 0,0-1 16,0 0-16,-21 1 0,0-22 15,-1 21-15,1-21 0,-21 0 0,0 1 16,-22-1-16,22 0 0,-43 0 16,22 0-16,-22-21 0,0 21 0,1-21 15,-22 22-15,21-22 0,-21 0 0,0 0 16,1 0-16,-1 0 0,0 0 16,0 0-16,21 0 0,1 0 0,-1 0 15,22 0-15,-1-22 0,1 22 0,20-21 16,1 21-16,21-21 0,-22 0 15,22 21-15,0-21 0,0 0 16,21-1-16,0 1 0,-21-21 0</inkml:trace>
  <inkml:trace contextRef="#ctx0" brushRef="#br3" timeOffset="171316.34">19473 7662 0,'0'0'0,"0"-21"15,0 42 1,0 22 0,0-22-16,-21 21 0,21 1 15,-21-1-15,0 21 0,21-20 0,-21 20 16,-1-20-16,1 20 0,21-21 15,-21 1-15,0-1 0,0 0 0,21 22 16,-21-43-16,21 0 0,-22-21 16,22-21-1,0 0 1,0 0-16,0 0 0,22-22 16,-1 22-16,0-21 0,-21 21 15,21-22-15,0 1 0,-21 21 0,21 0 16,-21-1-16,22 1 0,-1 21 15,-21 21 1,21 1-16,-21-1 0,0 0 16,21 0-16,-21 21 0,0-20 0,0 20 15,0-21-15,21 0 0,0 0 16,-21 22-16,22-22 0,-1 0 16,0 0-16,0 0 15,0-21-15,0 0 0,1 0 16,-1 0-16,0-21 15,0 0-15,0 0 0</inkml:trace>
  <inkml:trace contextRef="#ctx0" brushRef="#br3" timeOffset="171559.79">20045 7853 0,'0'0'16,"21"-21"-16,-21 0 0,0-1 0,-21 44 31,21 20-16,-21-21-15,21 0 16,0 22-16,-22-1 0,22 0 0,-21 1 0,21-1 16,-21-21-16,21 21 0,0 1 15,0-22-15,0 0 0,0 0 16,0 22-16,0-22 0,0 0 16,21-42 15,0 0-31,1-1 0,-1 1 0</inkml:trace>
  <inkml:trace contextRef="#ctx0" brushRef="#br3" timeOffset="171760.25">20320 7853 0,'0'0'0,"21"-42"0,0-22 16,0 43-16,-21 42 31,0 0-31,0 0 0,0 1 0,0 20 16,-21-21-16,21 21 0,0 1 15,0-1-15,-21-21 0,21 22 0,-21-1 16,21-21-16,-21 21 0,21-20 16,0-1-16,0 0 0,-21 0 0,21 0 15,-22 0-15,1-21 0,0 0 16,0 0-16</inkml:trace>
  <inkml:trace contextRef="#ctx0" brushRef="#br3" timeOffset="171923.75">20002 8192 0,'0'0'0,"0"-22"0,0 1 0,0 0 16,22 21-16,-1-21 15,0 21-15,21-21 0,-21 21 0,22-21 16,-22 21-16,21 0 0,-21-22 16,22 22-16,-22 0 0,21 0 0,-21 0 15,1 0-15,-22 22 16</inkml:trace>
  <inkml:trace contextRef="#ctx0" brushRef="#br3" timeOffset="172864.18">19939 8805 0,'0'-21'0,"21"0"15,0 0-15,0 21 0,-21-21 16,22 0-16,-22-1 0,21 22 0,-21-21 16,-21 21-1,-1 0-15,1 0 16,0 0-16,0 0 0,0 21 16,0-21-16,-1 22 0,1-1 15,0 0-15,21 0 0,0 0 0,0 0 16,0 1-16,0-1 0,0 0 0,21 0 15,0 0-15,-21 0 0,22 1 16,-1-1-16,-21 0 0,21 0 16,0 0-16,-21 0 15,-21 1 1,0-22-16,0 0 0,-22 0 16,22 0-16,-21 0 0,-1 0 15,22 0-15,-21 0 0,21 0 0,-22 0 0,22 0 16,21-22-16,21 22 31,1 0-31,20 0 16,-21 0-16,21 0 0,-20 0 0,-1 0 15,21 0-15,-21 0 0,22 0 16,-22 0-16,0 0 0,0 0 0,21 0 16,-20 0-16,-1-21 0,21 21 15,-21-21-15,0 21 0,1-21 0,20 21 16,-21-21-16,0 0 0,-21-1 15,21 22-15,-21-21 0,22-21 0,-22 21 16,0 0-16,0-22 16,-22 43-1,1 21 1,0 1-16,21-1 16,-21 21-16,21-21 0,0 0 15,0 1-15,0-1 0,0 0 0,0 0 16,0 0-16,0 0 0,0 1 0,0-1 15,21-21 1,0 21-16,0-21 0,1 0 16,20 0-16,-21-21 0,21 21 15,-20-21-15,-1-1 0,0 1 16,0 0-16,43-42 16,-43 20-16,0 22 0,0-21 0,0-22 15,-21 22-15,21 0 0,1 20 16,-1-20-16,-21 0 0,0 21 0,21-1 15,-21 1-15,0 0 16,0 42-16,-21-21 16,21 21-16,-21 22 0,-1-22 0,22 0 15,-21 21-15,21-20 16,-21 20-16,21 0 0,-21-21 0,21 22 16,0-22-16,0 21 0,0-21 0,0 1 15,0 20-15,0-21 0,0 0 16,21 0-16,0-21 0,0 22 15,1-22-15,-1 0 16,0 0-16,0 0 0,-21-22 16,0 1-16,0 0 15</inkml:trace>
  <inkml:trace contextRef="#ctx0" brushRef="#br3" timeOffset="173025.68">20447 8848 0,'0'0'0,"0"-21"16,0-1-1,21 22-15,0 0 0,0 0 16,22 0-16,-1 0 0,0 0 16,1 0-16,-1 0 0,0-21 15,1 21-15,-1 0 0,22 0 16,-22 0-16,-21 0 0,21 0 0,1 0 16,-22-21-16,0 21 0,-21-21 0</inkml:trace>
  <inkml:trace contextRef="#ctx0" brushRef="#br4" timeOffset="179587.78">23177 3112 0,'-21'0'31</inkml:trace>
  <inkml:trace contextRef="#ctx0" brushRef="#br4" timeOffset="180040.37">23262 2836 0,'0'0'15,"0"-21"-15,0 0 0,0 0 0,0 0 16,0 0-16,0-22 0,0 22 16,0 0-16,0 0 0,0 0 15,0 42 1,0 0-16,0 0 16,0 21-16,0 1 0,0-1 15,-21 22-15,21-22 0,-21 21 0,0-20 16,21 20-16,0-20 0,-22 20 15,1-21-15,21 22 0,0-22 0,0 1 16,-21-1-16,21-21 0,0 0 16,-21 22-16,21-22 15,0 0-15,0-42 32,0 0-32,21-1 0,0 1 15,0 0-15,1-21 0,-1-1 0</inkml:trace>
  <inkml:trace contextRef="#ctx0" brushRef="#br4" timeOffset="181110.12">23537 2879 0,'21'-21'0,"-42"42"0,42-64 0,-21 1 0,22 42 15,-22-21-15,0 0 0,-22 42 16,22 0 0,-21 0-16,0 0 15,-21 1-15,21-1 0,-1 21 0,-20-21 16,21 0-16,-21 22 0,20-22 15,1 0-15,-21 0 0,21 0 0,0 1 16,-1-22-16,1 21 0,21-42 47,0-1-47,21 22 31,1 22-15,-1-1-16,-21 0 15,0 0-15,21 0 0,0 0 0,-21 22 16,21-22-16,0 0 0,1 0 16,-1 22-16,0-22 0,0 0 0,21 0 15,-20-21-15,20 21 0,0-21 16,1 0-16,20 0 0,-21 0 0,22 0 16,-22 0-16,22 0 0,-22-21 15,0 0-15,1 0 0,-1 0 0,-21-1 16,0 1-16,1-21 0,-1 21 15,-21-22-15,0 22 0,0 0 0,0-21 16,0 21-16,0-1 16,0 1-16,0 0 0,-21 0 0,-1 21 15,1 0-15,0 0 16,0 0-16,0 0 0,0 0 0,-1 21 16,1 0-16,0 22 0,0-22 15,0 21-15,21-21 0,0 22 0,-21-1 16,21-21-16,0 21 0,0-20 15,0-1-15,21 0 0,0 0 0,0 0 16,0 0-16,0-21 0,22 0 16,-22 0-16,0 0 0,21 0 0,-20 0 15,-1-21-15,0 21 16,0-21-16,0 0 0,0 0 0,1 0 16,-1-22-16,0 22 0,0 0 15,0-21-15,-21 20 0,0 1 0,21 0 16,-21 0-16,0 0 0,22 0 15,-22 42 17,0 0-32,0 0 0,0 0 0,0 0 15,-22 22-15,22-22 0,0 0 16,0 0-16,0 0 0,0 1 0,0-1 16,22 0-16,-1-21 15,0 0-15,0 0 16,0 0-16,0 0 0,1-21 0,-1 21 15,0-21-15,0-1 0,0 1 16,0 0-16,1-21 0,-22 21 0,21-1 16,-21 1-16,21-21 0,-21 21 15,21 0-15,-21-1 0,0 1 0,0 0 16,0 42 0,0 0-1,0 22-15,0-22 16,-21 21-16,21-21 0,0 22 0,-21-1 15,21 0-15,-21 1 16,21-1-16,0 0 0,0 1 0,-22-1 0,22 0 16,0-20-16,-21 20 15,21 0-15,-21 1 0,0-22 0,0 21 16,0-21-16,-1 22 0,1-22 16,-21 0-16,21 0 0,-22 0 0,22 0 15,0-21-15,0 0 0,0 0 16,0 0-16,-1 0 0,1 0 15,21-21-15,0 0 0,0 0 16,0 0-16,0 0 16,21-1-16,1 22 0,-1-21 0,21 0 15</inkml:trace>
  <inkml:trace contextRef="#ctx0" brushRef="#br4" timeOffset="181328">24998 3366 0,'-21'0'31,"21"21"-31,0 0 0,0 0 0,-22 0 16,22 0-16,-21 1 0,21-1 16,0 0-16,0 0 0,0 0 0,0 0 15,0 1-15,0-1 16,0 0-16,0 0 0,21-21 31</inkml:trace>
  <inkml:trace contextRef="#ctx0" brushRef="#br4" timeOffset="181739.7">25146 3133 0,'0'0'0,"0"-21"0,0-64 15,21 64-15,-21 0 0,0-1 32,21 22-32,0 0 0,-21 22 15,22-1-15,-22 0 16,21 0-16,-21 21 0,0-20 0,0 20 16,0 0-16,0 1 0,0-1 15,0 0-15,0-21 0,0 22 0,0-1 16,0-21-16,0 0 0,0 1 15,0-1-15,0 0 0,0-42 32,0 0-17,0-22-15,0 22 0,0-21 16,0-1-16,21 1 0,0 0 16,0-1-16,0-20 0,1 21 15,20-1-15,-21 1 0,0 0 0,0-1 16,1 22-16,-1 0 0,0 0 15,-21 0-15,21 21 0,-21 21 32,0 0-32,0 0 0,0 0 15,0 0-15</inkml:trace>
  <inkml:trace contextRef="#ctx0" brushRef="#br4" timeOffset="183063.62">25590 3514 0,'22'0'16,"-22"-21"-1,21-1-15,0 22 16,-21-21-16,21 0 0,-21-21 16,0 21-16,21-1 0,-21-20 0,0 21 15,0-21-15,0 20 0,0 1 16,0 0-16,-21 21 0,0 0 0,0 0 15,0 0-15,-1 0 0,1 21 16,-21 0-16,21 1 0,0 20 0,-1-21 16,1 21-16,21-20 0,0 20 15,0-21-15,0 21 0,0-20 16,0-1-16,0 0 0,0 0 0,0 0 16,21-21-1,1 0-15,-1 0 0,0 0 0,0 0 16,-21-21-16,21 21 0,0-21 15,1 0-15,-1 0 0,0-1 0,0-20 16,0 21-16,0-21 0,1 20 16,-1-20-16,0 21 0,-21 0 15,0 0-15,21-1 0,-21 44 32,0-1-32,0 0 15,-21 21-15,21-21 0,0 22 0,0-22 16,0 0-16,0 0 0,0 22 15,0-22-15,0 0 0,0 0 0,0 0 16,21-21 0,0 0-16,0 0 15,1 0-15,-22-21 16,21 21-16,-21-21 0,0-21 0,21 20 16,0-20-16,-21 21 0,21-21 15,-21-1-15,21-20 0,1 20 0,-1 1 16,-21 0-16,21-1 15,-21 1-15,21 0 0,-21-1 0,0 22 16,0 0-16,0 0 0,0 0 16,0 42-1,-21 0-15,21 0 16,-21 22-16,0-22 0,21 21 0,-22 0 16,22 1-16,-21-1 0,21 0 15,0 22-15,0-22 0,0 1 0,0-1 16,0-21-16,0 21 0,0-20 15,0 20-15,0-21 0,0 0 16,21-21-16,1 0 0,-1 0 16,0 0-16,0-21 15,0 0-15,0 21 0,-21-21 16,22-22-16,-1 22 0,-21 0 16,21-21-16,-21 21 0,21-1 0,-21 1 15,0 0-15,0 0 0,21 21 16,-21 21-1,0 0-15,0 0 16,0 1-16,-21-1 0,21 0 0,0 0 16,0 0-16,0 22 0,0-22 15,0 0-15,0 0 0,0 0 16,0 0 0,21-21-1,0 0-15,1 0 16,-1-21-16,-21 0 0,21 0 15,-21 0-15,0 0 0,0-1 16,21 1-16,-21-21 0,21 21 0,-21-22 16,0 22-16,0 0 0,0 0 15,0 0-15,21 0 0,-21-1 0,0 44 32,0-1-32,0 0 15,-21 0-15,21 0 0,0 0 16,0 1-16,0-1 0,0 0 15,0 0-15,0 0 16,0 0-16,21-21 31,1 0-31,-22-21 0,21 0 16,-21 0-16,21 0 16,-21 0-16,21-1 0,-21-20 0,0 21 15,0 0-15,0 0 16,0 42-1,0 0 1,0 0-16,0 0 0,0 0 0,-21 1 16,21-1-16,0 21 15,0-21-15,0 0 0,0 1 0,0-1 16,0 0-16,0 0 0,0 0 16,0 0-16,21-21 15,-21 22-15,21-22 0</inkml:trace>
  <inkml:trace contextRef="#ctx0" brushRef="#br4" timeOffset="183848.47">23537 5821 0,'0'0'16,"21"0"-16,1 0 0,-65 21 15,22 0 1,-21 22-16,-1-1 0,1 0 16,-21 22-16,-1-1 0,-21 1 0,22 20 15,-43 1-15,21 21 0,-20-21 16,-1-1-16,0 22 0,0-21 0,21-1 16,1 22-16,-1-21 0,0 0 15,22-22-15,21 1 0,-1-1 0,1 1 16,21-22-16,0 0 0,21-21 15,0 1-15,21-1 0,21-21 16,-21 0-16,22 0 0,20 0 0,-21-21 16,43-1-16,-21-20 0</inkml:trace>
  <inkml:trace contextRef="#ctx0" brushRef="#br4" timeOffset="184188.28">24405 6033 0,'0'0'0,"21"-22"0,-21 1 15,0 42 1,0 1 0,0-1-16,0 21 0,-21 0 15,0 1-15,0 20 0,21 1 0,-21-1 16,21 22-16,-22-22 0,1 22 15,21 0-15,0-22 0,0 22 0,0-22 16,0 22-16,0-21 0,0 20 16,0-20-16,0 20 0,0-20 0,0-1 15,0 1-15,0-1 0,21-20 0,1-1 16,-1 22-16,0-22 0,0-21 16,0 21-16,0-20 0,1-1 15,-1-21-15,0 0 0,0 0 16,0 0-16,22 0 0,-22-21 0,21-1 15</inkml:trace>
  <inkml:trace contextRef="#ctx0" brushRef="#br4" timeOffset="184528.2">25527 6033 0,'21'0'0,"-42"0"0,42 21 0,0 42 16,0-42-16,1 43 0,20-22 15,-21 43-15,21-22 0,1 22 16,20 0-16,-20-22 0,20 22 0,1 0 16,-1-1-16,1-20 0,-22 20 0,0-20 15,1-1-15,-22 1 0,0-1 16,0-20-16,0-1 0,-21 0 0,0-20 15,21-1-15,-21 0 0,22 0 16,-22 0-16,21-21 31,-21-21-31,0 0 16,0 0-16,21 0 16,-21-1-16,0 1 0,0-21 0,0 21 15</inkml:trace>
  <inkml:trace contextRef="#ctx0" brushRef="#br4" timeOffset="186116.34">22119 7641 0,'0'0'0,"0"-21"16,0 0-1,0 0-15,0 0 0,0-1 16,0 1-16,0 0 16,0 0-16,0 0 15,21 0-15,-21-1 16,0 1-16,0 0 16,0 42 15,0 0-31,0 22 0,0-1 15,-21 0-15,21 1 0,-21 20 0,0 1 16,21 20-16,-21-20 0,-1 21 16,22-1-16,-21 1 0,0 0 15,21-22-15,-21 22 0,0-22 0,21 1 16,-21-1-16,21 1 0,0-22 16,-22 0-16,22 22 0,0-43 0,-21 21 15,21-20-15,0-1 0,0 0 16,0 0-16,21-21 31,1-21-31,-1 0 0,-21 0 0,21-22 16,0 1-16,0 21 0,-21-22 15,21 1-15,1-21 0</inkml:trace>
  <inkml:trace contextRef="#ctx0" brushRef="#br4" timeOffset="186756.82">22119 7514 0,'0'0'15,"0"-21"-15,21 21 32,0-21-32,1 21 0,20 0 15,-21 0-15,21-21 0,22 21 16,-22-21-16,22 21 0,20-22 15,-20 22-15,-1-21 0,22 21 16,-21 0-16,-1-21 0,1 21 0,-1 0 16,1 0-16,-22 0 0,0 0 15,1 0-15,-22 0 0,21 0 0,-21 0 16,-21 21-16,21-21 16,-21 43-16,0-22 0,0 0 0,0 21 15,0 1-15,0-22 0,0 21 16,0 0-16,-21 1 0,21-1 0,0 0 15,0 22-15,0-22 0,0 22 16,0-1-16,0 1 0,0-1 16,0-20-16,0 20 0,0 1 0,0-22 15,0 21-15,0-20 0,0-1 16,21 0-16,1 1 0,-22 20 0,21-20 16,-21-1-16,0-21 0,0 21 15,0 1-15,0-1 0,0-21 0,0 22 16,-21-22-16,-1 0 0,1 0 15,-21 0-15,0 0 0,-22 1 0,22-22 16,-22 21-16,-20-21 0,-1 0 16,0 21-16,1-21 0,-22 0 0,21 0 15,-21 0-15,22 0 0,-1 0 16,0 0-16,22 0 0,-1 0 0,1 0 16,20 0-16,1 0 0,0 0 0,21-21 15,-1 21-15,1 0 16,0 0-16,21-21 31,21-1-15,0 22-16,1-21 0,-1 0 0,0 0 15,0 0-15,0 0 16,0-1-16,1 1 0</inkml:trace>
  <inkml:trace contextRef="#ctx0" brushRef="#br4" timeOffset="187396.26">22479 7684 0,'0'0'0,"0"-22"15,-21 22-15,0 0 78,-1 0-62,1 0-16,0 0 0,0 0 16,0 0-1,42 0 32,0 0-47,0 0 0,22 0 0,-1 0 16,0-21-16,-21 21 0,22 0 15,-1 0-15,0 0 0,1-21 0,-1 21 16,0 0-16,-20 0 0,20 0 16,-21 0-16,0 0 0,0 0 0,-42 0 47</inkml:trace>
  <inkml:trace contextRef="#ctx0" brushRef="#br4" timeOffset="187608.14">22712 7620 0,'-21'21'0,"-1"0"16,22 1-16,0-1 0,0 0 0,0 0 15,0 0-15,0 0 16,0 22-16,0-22 0,-21 0 0,21 0 16,0 22-16,-21-22 0,21 0 15,-21 21-15,21-21 0,0 1 0,-21-1 16,21 0-16,0 0 15,-21-21-15,21 21 0</inkml:trace>
  <inkml:trace contextRef="#ctx0" brushRef="#br4" timeOffset="187954.98">22648 7959 0,'0'0'0,"0"-21"0,21-1 16,1 1-16,-22 0 0,21 21 15,-21-21-15,21 0 0,0 21 16,-21-21-16,21 21 0,0 0 0,1 0 16,-1 0-16,0 21 15,0 0-15,0 0 0,0 0 0,-21 0 16,22 1-16,-22-1 0,21 21 16,-21-21-16,0 0 0,0 22 15,0-22-15,0 0 0,0 0 16,0 0-16,0 1 0,-21-22 0,21 21 15,-22-21 1,22-21-16,0-1 16,0 1-16,0 0 0,0 0 15,22 0-15,-1 0 0,0-22 0,-21 22 16,21-21-16,-21 21 0,21-1 16,-21 1-16,0 0 0,21 0 0,1 0 15,-1 21-15,-21-21 0,21 21 16,0 0-16,0 0 0,0 0 15</inkml:trace>
  <inkml:trace contextRef="#ctx0" brushRef="#br4" timeOffset="188454.7">23220 8107 0,'0'0'0,"0"21"0,21-21 31,0 0-16,0-21-15,0 0 0,1 21 0,-22-21 16,21-1-16,0 1 0,0 0 16,0-21-16,0 21 0,1-1 0,-22 1 15,0 0-15,-43 21 32,22 21-32,0 0 15,0 1-15,0-1 0,-1 21 16,1-21-16,21 22 0,0-22 0,-21 21 15,21-21-15,0 22 0,0-22 16,0 0-16,0 0 0,0 0 0,0 0 16,21-21-16,0 0 0,1 0 15,-1 0-15,0 0 0,0 0 0,21 0 16,-20 0-16,-1-21 0,21 0 16,-21 0-16,22 0 0,-22 0 0,0-1 15,21-20-15,-21 21 16,1 0-16,-22-22 0,0 22 0,0 0 15,0 0-15,0 0 0,0 0 16,-22 21-16,1 0 16,21 21-16,-21-21 0,0 42 15,0-21-15,0 0 0,-1 22 0,1-22 16,21 21-16,0-21 0,-21 22 0,21-22 16,0 0-16,0 21 0,0-20 15,0-1-15,0 0 0,21-21 0,-21 21 16,21-21-16,1 0 0,-1 21 15,0-21-15,0 0 0,0 0 16</inkml:trace>
  <inkml:trace contextRef="#ctx0" brushRef="#br4" timeOffset="189203.44">22225 8678 0,'0'0'15,"0"22"-15,0 20 0,0 0 0,0-21 0,0 22 16,-21-22-16,21 21 0,0-21 16,0 1-16,0-1 0,0 0 15,0-42 16,0 0-31,0-1 0,0 1 16,0 0-16,0 0 0,0-21 16,0 20-16,21-20 0,-21 21 0,21-21 15,-21-1-15,21 22 0,-21 0 16,0 0-16,21 0 0,1-1 0,-1 22 16,-21 22-1,0-1-15,0 0 0,0 0 16,0 0-16,0 0 0,0 22 15,21-22-15,-21 21 0,0-21 0,0 1 16,0-1-16,0 0 0,0 0 16,0 0-16,21-21 0,0 0 15,0 0-15,1 0 16,-1-21 0,0 0-16,-21 0 0,21 0 0,0-1 15,0-20-15,1 21 0,-22 0 16,21-22-16,0 22 0,0 0 0,0-21 15,0 21-15,1-1 0,-1 22 16,-21 22 0,0-1-1,0 21-15,0-21 0,0 0 16,-21 22-16,21-22 0,0 0 0,0 21 16,0-20-16,0-1 15,0 0-15,0 0 0,0 0 0,0 0 16,0 1-16,21-22 15,0 0-15,0 0 0,0 0 0,0 0 16</inkml:trace>
  <inkml:trace contextRef="#ctx0" brushRef="#br4" timeOffset="189839.94">23072 8657 0,'0'0'0,"-22"-21"15,1 21 1,0 0-16,0 0 0,0 21 0,0-21 15,-1 21-15,1 1 0,0-1 16,21 21-16,-21-21 0,0 0 16,21 1-16,-21-1 0,21 0 0,0 0 15,0 0-15,0 0 0,0 1 16,21-22 0,0 0-16,0 0 0,0 0 15,0-22-15,1 1 0,-22 0 16,21 21-16,-21-21 0,0 0 0,0 0 15,21-1-15,-21 1 0,0 0 16,0 0-16,0 42 31,0 0-15,0 0-16,0 1 16,0-1-16,0 0 0,21 0 15,-21 0-15,21-21 16,0 0-16,1 0 0,-1 0 15,0 0-15,0 0 0,0 0 16,0-21-16,1 21 16,-22-21-16,21 0 0,-21 0 15,21-1-15,0 1 0,0 0 16,-21 0-16,0 0 16,21 0-16,-21-1 0,22 1 15,-22 0-15,0 0 0,21 21 16,-21 42-1,0-21 1,0 22-16,0-1 0,0 0 0,0 22 16,0-22-16,0 22 0,-21-1 15,21 1-15,0-22 0,0 22 0,-22-1 16,22-21-16,-21 22 0,0-22 16,0 22-16,21-22 0,-21 22 0,21-22 15,-21-21-15,21 21 0,0-20 16,0-1-16,0 0 0,21-42 31,-21 0-31,21-1 0,0 1 16</inkml:trace>
  <inkml:trace contextRef="#ctx0" brushRef="#br4" timeOffset="190063.81">23389 8848 0,'0'0'0,"0"-43"16,21 22-16,43-42 15,-43 42-15,42-1 0,-41 22 0,20 0 16,-21 0-16,21 0 0,-20 22 16,-1-1-16,0 0 0,-21 0 15,0 0-15,0 22 0,0-22 0,0 21 16,-21-21-16,0 0 0,-1 1 16,1-1-16,-21 0 0,21 0 0,-22 0 15,22 0-15,0-21 0,0 0 16</inkml:trace>
  <inkml:trace contextRef="#ctx0" brushRef="#br4" timeOffset="190402.49">24363 7874 0,'0'0'0,"0"-21"16,0 42 0,0 21-16,-21 1 15,21-1-15,-22 0 0,22 22 0,-21-1 16,21 1-16,0-1 0,0 1 0,-21-1 16,21 22-16,-21-21 0,21 20 15,-21-20-15,0-1 0,21 22 0,-22-22 16,22 1-16,0-22 15,-21 22-15,21-22 0,-21-21 0,21 22 16,0-22-16,0 0 0,0 0 0,21-21 31,0-21-15,-21 0-16,22-22 0,-22 22 16,21-21-16,0 0 0,-21-1 0</inkml:trace>
  <inkml:trace contextRef="#ctx0" brushRef="#br4" timeOffset="190928.49">24342 8022 0,'0'0'0,"0"-42"0,21 21 15,-21 0-15,21-1 16,0 22-16,0-21 0,0 21 0,22 0 16,-22 0-16,21 0 0,22 0 0,-22 0 15,22 0-15,-1 0 0,1-21 16,20 21-16,-20-21 0,20 21 0,-20 0 15,21 0-15,-22-21 0,1 21 16,-1 0-16,1 0 0,-1 0 0,-21 0 16,22 0-16,-22 0 0,1 0 15,-1 0-15,0 0 0,-21 0 0,22 0 16,-22 0-16,0 21 0,0 0 16,0 0-16,-21 0 15,0 22-15,0-22 0,0 21 16,0 1-16,-21-1 0,21 21 0,-21 1 15,21-22-15,0 22 0,0-1 16,0-20-16,0 20 0,0 1 0,0-1 16,0 1-16,0-1 0,0 1 0,0-1 15,0 1-15,0-22 0,0 21 16,0-20-16,0-1 0,0 0 0,0 1 16,0-1-16,-21-21 0,0 22 15,0-22-15,-1 0 0,1 0 0,-21 0 16,0 0-16,-1 1 0,-20-1 15,-1-21-15,1 21 0,-22 0 16,0-21-16,1 0 0,-1 0 0,-21 0 16,22 0-16,-22 0 0,21 0 15,-21-21-15,43 21 0,-22-21 0,22 21 16,20-21-16,1 21 0,0-22 0,-1 1 16,22 21-16,0-21 0,0 0 15,0 0-15,21 0 0,0-1 16,0 1-16,0-21 0</inkml:trace>
  <inkml:trace contextRef="#ctx0" brushRef="#br4" timeOffset="191776.62">24490 8107 0,'0'0'0,"-21"21"15,-1 0-15,1 22 0,21-22 16,-21 21-16,21-21 0,-21 22 16,21-1-16,0 0 0,-21 1 0,21-22 15,0 21-15,-21-21 0,21 22 16,0-22-16,0 0 0,0 0 16,0 0-16,0 0 0,21-21 31,0-21-31,-21 0 15,21 0-15,0 0 0,0 0 0,1-1 16,-1 1-16,0 0 0,0 0 16,0-21-16,0 42 0,-21-22 0,22 1 15,-1 21-15,0 0 16,-21 21 0,0 1-16,0-1 0,0 0 15,0 0-15,0 21 0,0-20 16,0-1-16,0 0 0,0 0 0,21 0 15,0 0-15,-21 1 16,21-22-16,1 0 0,-1 0 0,0 0 16,0 0-16,0 0 0,0 0 15,1 0-15,-1 0 0,0-22 0,0 22 16,0-21-16,0 0 0,-21 0 16,0 0-16,0 0 0,0-1 0,0 1 15,0 0-15,0 0 16,-21 21-1,0 0-15,0 0 0,0 21 0,0 0 16,21 0 0,-22 1-16,22-1 0,0 0 0,-21-21 15,21 21-15,0 0 0,0 0 16,21-21-16,-21 22 16,22-22-16,-1 0 0,0 0 0,0 0 15,0 0-15,0 0 16,1-22-16,-1 22 0,-21-21 15,21 0-15,0 0 0,-21 0 16,21 0-16,-21-1 0,0 1 0,21 0 16,-21 0-16,0 0 15,0 42 1,0 0 0,0 0-16,0 0 0,0 1 15,0-1-15,0 0 0,0 0 0,0 0 16,0 0-16,0 1 15,0-1-15,22-21 16,-1 0-16,0 0 16,0 0-16,0-21 15,-21-1-15,21 1 0,1 0 16,-22 0-16,21 0 0,-21 0 16,21-1-16,0-20 0,0 0 0</inkml:trace>
  <inkml:trace contextRef="#ctx0" brushRef="#br4" timeOffset="192124.42">25400 8192 0,'21'-43'0,"-63"191"0,63-253 0,0 41 0,-21 85 32,0 0-32,0 1 0,0-1 15,0 21-15,0-21 0,0 22 0,0-1 16,0-21-16,0 21 0,0-20 16,0-1-16,0 21 0,0-21 0,0 0 15,0 1-15,0-1 0,0 0 0,0 0 16,0-42 31,0 0-32,0 0-15,0-1 0,21 1 0,0 0 16,1-21-16,-1 21 0,0 21 16,0-22-16,0 22 0,0 0 15,1 0-15,-22 22 16,0-1-16,0 0 0,0 0 15,0 0-15,0 0 0,0 1 16,-22-1-16,22 0 0,-21 21 0,0-21 16,0 1-16,-21-1 0,20 0 0,1 0 15,0 21-15,-21-20 0,21-1 16</inkml:trace>
  <inkml:trace contextRef="#ctx0" brushRef="#br4" timeOffset="192792.02">24405 9144 0,'0'0'0,"0"-21"0,0 42 16,0 0-1,0 0-15,0 1 16,0-1-16,0 0 0,0 0 15,0 0-15,0 0 0,0 1 16,0-1-16,0 0 0,0 0 16,-21-21-16,21-21 31,0 0-15,21 0-16,0-1 15,-21-20-15,21 21 0,-21 0 0,22-22 16,-1 1-16,-21 21 0,21-21 0,0-1 15,-21 22-15,21 0 0,-21 0 16,0 0-16,21 21 16,-21 21-16,22-21 15,-22 21-15,0 21 0,0-21 16,0 1-16,0-1 0,0 21 0,0-21 16,0 0-16,0 1 0,0-1 15,21 0-15,-21 0 0,21 0 0,-21 0 16,21-21-1,0 0-15,0 0 0,1 0 16,-22-21-16,21 0 0,0 21 0,-21-21 16,21 0-16,0 0 0,0-22 15,-21 22-15,22-21 0,-1 21 0,0-22 16,0 1-16,0 21 16,0-22-16,1 22 0,-22 0 0,21 21 15,-21 21 1,0 0-16,0 1 0,0 20 15,0-21-15,-21 21 0,21-20 0,-22 20 16,22-21-16,-21 21 0,21-20 16,-21-1-16,21 0 0,0 0 0,0 0 15,0 0-15,0 1 0,42-22 16,-20 0-16,-1 21 0,0-21 0,0 0 16,21 0-16,-20 0 0,-1 0 0,21 0 15,-21-21-15,0 21 16</inkml:trace>
  <inkml:trace contextRef="#ctx0" brushRef="#br4" timeOffset="193360.22">25294 9229 0,'0'-21'0,"0"84"16,0-105-16,0-1 0,0 22 0,0 0 16,-21 21-16,0 0 15,0 0-15,-1 0 0,1 21 16,0 0-16,0 1 0,0-22 16,21 21-16,0 0 0,-21-21 15,21 21-15,0 0 0,0 0 16,21-21-1,0 0-15,0 0 16,0 0-16,0 0 16,1-21-16,-1 21 0,-21-21 15,21 0-15,-21 0 16,21 0-16,-21-1 0,0 1 16,0 42 46,0 1-46,21-22-1,0 0 1,1 0-16,-1 0 16,0 0-1,-21-22-15,21 22 16,-21-21-16,21 21 0,-21 21 31,0 1-31,0-1 16,0 0-16,0 21 0,0-21 0,0 1 15,0 20-15,-21-21 0,21 21 0,-21 1 16,0-1-16,21 0 0,0 1 16,-21-1-16,-1-21 0,1 22 0,21-1 15,0-21-15,0 0 0,-21 0 16,21 1-16,0-1 0,0 0 0,0-42 47,0 0-47,0-1 0,21-20 15,0 21-15</inkml:trace>
  <inkml:trace contextRef="#ctx0" brushRef="#br4" timeOffset="193553.11">25485 9229 0,'0'0'0,"21"-21"0,-21-1 0,21 22 15,0 0 1,0 22 0,-21-1-16,0 0 15,21 0-15,-21 0 0,0 0 0,0 1 16,0-1-16,0 0 0,0 0 16,-21-21-16,0 0 0,0 21 15,21-42 1</inkml:trace>
  <inkml:trace contextRef="#ctx0" brushRef="#br4" timeOffset="193908.79">26225 7895 0,'0'0'0,"0"-21"0,0 42 32,0 0-32,-21 22 0,21-1 15,-21 22-15,21-1 0,0 1 16,-21-1-16,0 1 0,21 20 0,0-20 16,0 20-16,-21 1 0,21 0 15,0-1-15,0-20 0,0 21 0,0-22 16,0 1-16,0-1 0,0-21 15,0 22-15,0-43 0,0 21 16,0-20-16,-22 20 0,22-21 0,0 0 16,0-42 15,0 0-31,0 0 0,0-22 16,0 22-16,22-21 0,-22 0 15,21-1-15</inkml:trace>
  <inkml:trace contextRef="#ctx0" brushRef="#br4" timeOffset="194392.72">26183 8065 0,'0'0'15,"0"-43"-15,0 1 0,0 21 0,0 0 16,0-1-16,0 1 0,21 0 0,0 21 16,1 0-16,-1 0 0,0 0 15,21-21-15,1 21 0,-1 0 0,0 0 16,22 0-16,-22 0 0,22 0 15,-1-21-15,1 21 0,-22 0 0,21 0 16,1-21-16,-22 21 0,1-22 16,-1 22-16,-21 0 0,0 0 0,0 0 15,-21 22 1,0-1-16,0 0 16,0 0-16,0 0 15,-21 22-15,21-1 0,-21 0 16,21 1-16,0-1 0,0 0 0,-21 22 15,0-1-15,21 1 0,-21-1 16,21-20-16,0 20 0,-22 1 0,22-1 16,0 1-16,-21 20 0,21-20 15,0-22-15,0 22 0,0-1 0,0-21 16,0 1-16,0-1 0,0 0 0,-21 1 16,21-22-16,-21 21 0,21-21 15,-21 1-15,-22-22 0,22 21 0,0 0 16,-21-21-16,21 0 15,-22 0-15,1 0 0,21 0 0,-22 0 16,22 0-16,0 0 0,-21 0 0,21 0 16,-1 0-16,1 0 0,0 0 15,21-21-15,-21 21 0,21-21 0,-21 21 16,21-22-16,-21 22 0,21-21 0,0 0 16</inkml:trace>
  <inkml:trace contextRef="#ctx0" brushRef="#br4" timeOffset="194812.48">26458 8234 0,'0'21'15,"0"0"-15,-21 22 0,21-22 16,-21 0-16,21 21 0,0-21 15,0 1-15,-21-1 0,21 0 0,0 0 16,-21 0-16,21 0 0,0 1 16,0-44 15,0 1-31,0 0 16,21 0-16,0 0 15,-21 0-15,21 21 0,0-22 16,-21 1-16,21 21 15,1 0-15,-22 21 16,0 1-16,0-1 0,0 0 16,21 0-16,-21 0 15,0 0-15,0 1 0,21-22 0,-21 21 16,0 0-16,21-21 16,0 0-1,0-21 1,1 21-16,-1-21 15</inkml:trace>
  <inkml:trace contextRef="#ctx0" brushRef="#br4" timeOffset="195043.87">26860 8234 0,'0'0'0,"0"-21"0,22-22 16,-22 65-1,0-1 1,0 0-16,0 0 0,0 21 0,0-20 15,0-1-15,0 21 0,-22-21 16,22 0-16,-21 1 0,21 20 16,-21-21-16,21 0 15,0 0-15,0 1 16,21-44 15,0 22-31,1-21 0,-1 0 16</inkml:trace>
  <inkml:trace contextRef="#ctx0" brushRef="#br4" timeOffset="195237.76">27178 8213 0,'0'0'0,"21"-21"0,-21-1 0,0 44 47,0-1-47,0 0 0,0 0 15,0 0-15,0 22 0,0-22 0,0 0 16,0 0-16,0 0 0,0 0 0,0 1 15,0-1-15,-21-21 16,21 21-16,-21-21 16,0 0-1</inkml:trace>
  <inkml:trace contextRef="#ctx0" brushRef="#br4" timeOffset="195404.66">26903 8361 0,'0'0'0,"0"-21"16,21 21 0,0-21-16,0 21 0,0 0 15,1 0-15,20 0 0,-21 0 0,0 0 16,0 0-16,22 0 0,-22 0 16,0 0-16,0 0 0</inkml:trace>
  <inkml:trace contextRef="#ctx0" brushRef="#br4" timeOffset="196127.68">26479 9017 0,'-21'0'16,"21"21"-1,0 0 1,-21 1-16,0-1 16,21 0-16,0 0 0,0 0 15,0 0-15,0 1 0,0-1 16,0 0-16,0 0 15,0-42 32,21 0-47,-21 0 16,21 21-16,-21-22 0,0 1 0,21-21 16,1 21-16,-1 0 0,-21-1 15,0 1-15,21 0 0,-21 0 16,21 21-16,-21 21 31,0 0-31,0 0 0,0 1 16,0-1-16,0 0 0,-21 0 15,21 0-15,0 0 0,0 1 16,21-44 31,0 1-47,0 21 0,1-21 15,-1 0-15,0 0 0,0 21 0,0-21 16,0-1-16,1-20 16,20 21-16,-21 0 0,0 0 0,0-1 15,-21 1-15,22 21 16,-22 21 0,0 1-16,0-1 0,-22 0 0,1 0 15,21 0-15,0 0 0,0 1 16,-21-1-16,21 0 0,0 0 0,-21 0 15,21 0-15,0 1 16,0-1-16,-21-21 16,0 0-1,-1 0-15,1 0 16,0 0-16</inkml:trace>
  <inkml:trace contextRef="#ctx0" brushRef="#br4" timeOffset="204623.49">11218 11367 0,'0'21'0,"0"0"32,-21-21-17,42 0 63,0 0-78,1-21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BFE0-9424-475F-A5DD-C5CFDC59B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BB180-0842-48E4-8205-D0C45518C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71F08-1C9C-4CE0-A03F-627D9DE6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1F8D-FF52-4070-8A6D-876AF4646967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A26DF-B7BA-4B93-9C00-69F05F11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90FF6-31E0-4B45-BF15-DC01474E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0375-49DE-4D09-A48E-FF6ED48B5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24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2C99-6063-446C-A46F-21C407AD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63A63-2DC2-427F-9802-BC35294DB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A9755-7BF6-46D5-A0EE-597104D5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1F8D-FF52-4070-8A6D-876AF4646967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C19D4-9149-45CA-81D7-D7835127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8F902-DACA-491E-88F7-7B51E6C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0375-49DE-4D09-A48E-FF6ED48B5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00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8D64A1-90E1-494B-9190-9654ACE23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879E6-2E2E-4060-A859-C449A740D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E69C9-FF6D-4B5B-8EF6-F2F8D34F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1F8D-FF52-4070-8A6D-876AF4646967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01311-4D0B-41B8-8657-B34CCEB5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5F4DF-DF89-45CD-B954-0718BD39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0375-49DE-4D09-A48E-FF6ED48B5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4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914B-1D15-4EDA-ADBD-94178B2E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7FDF4-07EE-4C37-B009-ED0466756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23199-D549-4960-8242-7586EB5E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1F8D-FF52-4070-8A6D-876AF4646967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FC2DC-E40D-4D80-9D35-77C940A8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196DC-6D17-42CE-9BE5-B8F4A0E8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0375-49DE-4D09-A48E-FF6ED48B5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24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EA96-51C4-409B-BF79-E91EDA58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3DC3E-C326-4B81-9DD4-E37C7B469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F32BE-DCB5-4C8A-B0EB-4AD1839C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1F8D-FF52-4070-8A6D-876AF4646967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C5B09-EC99-4AF0-8A3A-FC2F4EB2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84057-ACD6-4589-9CAE-1AAA7CC1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0375-49DE-4D09-A48E-FF6ED48B5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45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1BEE-57E2-44A0-B1FF-6BE64DCE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723AE-6EC4-48FD-B0FC-4DA6FFC77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B178C-2991-40EB-B793-72D08C374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E062F-8EE3-487C-B0D0-820350FD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1F8D-FF52-4070-8A6D-876AF4646967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20875-3BFF-4498-8D5D-2A23EE23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0F449-0BB6-4CFC-8E16-E772A018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0375-49DE-4D09-A48E-FF6ED48B5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34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5A3A-03F2-4B48-BE6A-C245CF58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1579F-52BF-4956-8A85-322153261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03338-07CE-4786-A195-7EDE96EE1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8A046-F218-4E40-8BC0-941ECDC8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FE979-AC30-4930-9DBF-3694B5264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79C6B-9EDD-435E-8FB5-72A46BF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1F8D-FF52-4070-8A6D-876AF4646967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7DC01-EC74-4D31-9735-9AE1185F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6C088-C28E-4479-BAB4-C1BF9B65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0375-49DE-4D09-A48E-FF6ED48B5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37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49DC-F874-4BB9-98BA-F6FCFC5A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50CE9-83BD-4EEB-A017-464BC3C2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1F8D-FF52-4070-8A6D-876AF4646967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D010B-A270-4306-A690-57577638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352DB-9E46-4715-9263-887E35B2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0375-49DE-4D09-A48E-FF6ED48B5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4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58992-33FC-4043-BAAB-DA803299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1F8D-FF52-4070-8A6D-876AF4646967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80408-0572-4BE1-B61D-5DC4A940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3738F-9753-4A8D-B1DC-F4C4F58F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0375-49DE-4D09-A48E-FF6ED48B5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79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5BED-49A7-45D1-B4F2-6C156645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245B-BBBE-4145-8691-C29D52743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7F9CB-3E74-48FA-B145-B0D3EA66F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03DBE-23A6-415E-AF17-2117C33D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1F8D-FF52-4070-8A6D-876AF4646967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A927F-274B-4536-9609-C9C3078D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E2AEF-B505-4DF4-AD42-D50611D8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0375-49DE-4D09-A48E-FF6ED48B5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55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D821-F12C-4B16-AE9F-5CD70C7E3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8CC7E-5C1B-4FD8-A00D-0C3C3E346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B55C3-0FE6-49A8-93B6-B581D8CA5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D7BC8-FA44-44ED-91C5-899BDBBD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1F8D-FF52-4070-8A6D-876AF4646967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A6A56-0D3A-4597-90E0-6D8D64E2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8A685-66E5-4A99-B1DE-1B66E6B6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0375-49DE-4D09-A48E-FF6ED48B5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05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49392-5F10-40C3-B598-9F3B4BB3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45B06-EC9C-4DA5-8D90-C33C51E53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A70DF-EDA2-4E41-9CD0-67E3AD8E7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1F8D-FF52-4070-8A6D-876AF4646967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6D05A-A909-40A5-A69A-0CAA8B309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900B3-69EF-4E19-91F0-CA698B26E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60375-49DE-4D09-A48E-FF6ED48B5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44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9152-611F-4D8C-9723-EFFF3FA3B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4CCB1-977F-42B2-8BD4-B550821B6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520FBF9-9BA1-44AC-A170-4B1636CB887D}"/>
                  </a:ext>
                </a:extLst>
              </p14:cNvPr>
              <p14:cNvContentPartPr/>
              <p14:nvPr/>
            </p14:nvContentPartPr>
            <p14:xfrm>
              <a:off x="609480" y="243720"/>
              <a:ext cx="9190080" cy="2957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520FBF9-9BA1-44AC-A170-4B1636CB88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234360"/>
                <a:ext cx="9208800" cy="297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167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9152-611F-4D8C-9723-EFFF3FA3B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4CCB1-977F-42B2-8BD4-B550821B6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8EA4C0-8A31-4ABC-87FF-40E0B385ADE4}"/>
                  </a:ext>
                </a:extLst>
              </p14:cNvPr>
              <p14:cNvContentPartPr/>
              <p14:nvPr/>
            </p14:nvContentPartPr>
            <p14:xfrm>
              <a:off x="182880" y="182880"/>
              <a:ext cx="7948080" cy="590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8EA4C0-8A31-4ABC-87FF-40E0B385AD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173520"/>
                <a:ext cx="7966800" cy="59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18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9152-611F-4D8C-9723-EFFF3FA3B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4CCB1-977F-42B2-8BD4-B550821B6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575735-E9D2-4A4F-9B8E-E2937514FBB0}"/>
                  </a:ext>
                </a:extLst>
              </p14:cNvPr>
              <p14:cNvContentPartPr/>
              <p14:nvPr/>
            </p14:nvContentPartPr>
            <p14:xfrm>
              <a:off x="647640" y="243720"/>
              <a:ext cx="7254720" cy="528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575735-E9D2-4A4F-9B8E-E2937514FB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234360"/>
                <a:ext cx="7273440" cy="530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860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9152-611F-4D8C-9723-EFFF3FA3B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4CCB1-977F-42B2-8BD4-B550821B6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AB595E-53A0-4346-8A20-F89D0A785984}"/>
                  </a:ext>
                </a:extLst>
              </p14:cNvPr>
              <p14:cNvContentPartPr/>
              <p14:nvPr/>
            </p14:nvContentPartPr>
            <p14:xfrm>
              <a:off x="533520" y="259200"/>
              <a:ext cx="7361280" cy="418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AB595E-53A0-4346-8A20-F89D0A7859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249840"/>
                <a:ext cx="7380000" cy="420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07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9152-611F-4D8C-9723-EFFF3FA3B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4CCB1-977F-42B2-8BD4-B550821B6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791396-0C78-4BE9-B1BE-8ACD30DFD75D}"/>
                  </a:ext>
                </a:extLst>
              </p14:cNvPr>
              <p14:cNvContentPartPr/>
              <p14:nvPr/>
            </p14:nvContentPartPr>
            <p14:xfrm>
              <a:off x="396360" y="175320"/>
              <a:ext cx="9190080" cy="276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791396-0C78-4BE9-B1BE-8ACD30DFD7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165960"/>
                <a:ext cx="9208800" cy="278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218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9152-611F-4D8C-9723-EFFF3FA3B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4CCB1-977F-42B2-8BD4-B550821B6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A44728-F46D-410F-B3C5-A917E42A4258}"/>
                  </a:ext>
                </a:extLst>
              </p14:cNvPr>
              <p14:cNvContentPartPr/>
              <p14:nvPr/>
            </p14:nvContentPartPr>
            <p14:xfrm>
              <a:off x="571320" y="358200"/>
              <a:ext cx="8474040" cy="450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A44728-F46D-410F-B3C5-A917E42A42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348840"/>
                <a:ext cx="8492760" cy="45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006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9152-611F-4D8C-9723-EFFF3FA3B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4CCB1-977F-42B2-8BD4-B550821B6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E71FB8-3B20-4EF7-92FF-91F138063B77}"/>
                  </a:ext>
                </a:extLst>
              </p14:cNvPr>
              <p14:cNvContentPartPr/>
              <p14:nvPr/>
            </p14:nvContentPartPr>
            <p14:xfrm>
              <a:off x="144720" y="114480"/>
              <a:ext cx="9654840" cy="601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E71FB8-3B20-4EF7-92FF-91F138063B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05120"/>
                <a:ext cx="9673560" cy="603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759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9152-611F-4D8C-9723-EFFF3FA3B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4CCB1-977F-42B2-8BD4-B550821B6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CDDAC5-41F8-43DF-9760-FC22EE032840}"/>
                  </a:ext>
                </a:extLst>
              </p14:cNvPr>
              <p14:cNvContentPartPr/>
              <p14:nvPr/>
            </p14:nvContentPartPr>
            <p14:xfrm>
              <a:off x="320040" y="221040"/>
              <a:ext cx="8778600" cy="389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CDDAC5-41F8-43DF-9760-FC22EE0328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211680"/>
                <a:ext cx="8797320" cy="39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891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9152-611F-4D8C-9723-EFFF3FA3B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4CCB1-977F-42B2-8BD4-B550821B6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69AE9-1866-40E7-963D-D587494B5F1E}"/>
              </a:ext>
            </a:extLst>
          </p:cNvPr>
          <p:cNvSpPr txBox="1"/>
          <p:nvPr/>
        </p:nvSpPr>
        <p:spPr>
          <a:xfrm>
            <a:off x="3048886" y="1028343"/>
            <a:ext cx="609777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(90.00);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ListIterator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.listIterator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"***********"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.hasPrevious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obj1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.previous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obj1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9B76F97-4EE5-44FA-B34A-4E79349A5E30}"/>
                  </a:ext>
                </a:extLst>
              </p14:cNvPr>
              <p14:cNvContentPartPr/>
              <p14:nvPr/>
            </p14:nvContentPartPr>
            <p14:xfrm>
              <a:off x="2316600" y="434520"/>
              <a:ext cx="7757280" cy="5715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9B76F97-4EE5-44FA-B34A-4E79349A5E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7240" y="425160"/>
                <a:ext cx="777600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437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9152-611F-4D8C-9723-EFFF3FA3B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4CCB1-977F-42B2-8BD4-B550821B6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6A4E06-BAE5-45E1-BCE2-3727AEFF387C}"/>
                  </a:ext>
                </a:extLst>
              </p14:cNvPr>
              <p14:cNvContentPartPr/>
              <p14:nvPr/>
            </p14:nvContentPartPr>
            <p14:xfrm>
              <a:off x="312480" y="243720"/>
              <a:ext cx="9388080" cy="624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6A4E06-BAE5-45E1-BCE2-3727AEFF38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234360"/>
                <a:ext cx="940680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438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9152-611F-4D8C-9723-EFFF3FA3B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4CCB1-977F-42B2-8BD4-B550821B6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E815C0-9957-4C59-A1F7-8BAB7880DC9C}"/>
                  </a:ext>
                </a:extLst>
              </p14:cNvPr>
              <p14:cNvContentPartPr/>
              <p14:nvPr/>
            </p14:nvContentPartPr>
            <p14:xfrm>
              <a:off x="0" y="122040"/>
              <a:ext cx="9799560" cy="398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E815C0-9957-4C59-A1F7-8BAB7880DC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2680"/>
                <a:ext cx="9818280" cy="40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427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90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2021-02-12T10:35:43Z</dcterms:created>
  <dcterms:modified xsi:type="dcterms:W3CDTF">2021-02-12T12:21:14Z</dcterms:modified>
</cp:coreProperties>
</file>