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0:42:29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3493 0,'0'21'31,"0"0"-31,-21 0 16,0 0-16,21-42 31,0 0-16</inkml:trace>
  <inkml:trace contextRef="#ctx0" brushRef="#br0" timeOffset="2027.69">10372 614 0,'21'0'47,"-21"-21"-16,0 0-31,0-1 16,0 1 0,0 0-16,-21 0 15,-1 21 1,1 0-16,0 0 0,0 0 16,0 0-16,0 0 0,-1 0 15,1 0-15,0 0 0,0 21 16,-21 0-16,20 0 0,-20 1 0,21-1 15,-21 0-15,20 21 0,-20 1 16,21-1-16,0 0 0,-22 1 0,22 20 16,21-21-16,-21 22 0,0-22 15,21 22-15,-21-22 0,21 22 16,0-22-16,0 0 0,0 22 0,0-22 16,0-21-16,0 22 0,0-1 15,21-21-15,0 21 0,0-20 0,22 20 16,-22-21-16,63 0 15,-41-21-15,-1 0 0,22 0 0,-1 0 16,-21 0-16,22-21 0,-1 0 16,-20 0-16,20 0 0,-20-1 0,-1 1 15,21-21-15,-20 21 0,-22 0 16,21-22-16,-21 1 0,1 21 0,-1-22 16,0 1-16,-21 0 15,0-1-15,0 1 0,0-21 0,0 20 16,-21-20-16,0 20 0,-1-20 15,-20 21-15,21-1 0,0 1 0,-22 21 16,22 0-16,0-1 0,-21 1 16,21 0-16,-22 21 0,22 0 0,-21 0 15,21 0-15,-22 0 0,1 0 16,0 0-16,20 0 0,-20 0 0,0 21 16,-1-21-16,22 21 0,-21 1 15,21-22-15,0 21 0,-1 0 0,22 0 16,-21 0-16,21 0 0,0 1 15,0-1-15,21-21 0,1 21 16,20 0-16,-21-21 0,21 0 16</inkml:trace>
  <inkml:trace contextRef="#ctx0" brushRef="#br0" timeOffset="2616.14">11409 593 0,'0'0'0,"0"-21"15,-21 21 1,-1 0 0,1 0-16,0 0 15,0 0-15,21 21 0,-21 0 0,0 0 16,-1 0-16,22 0 0,-21 1 15,0 20-15,0 0 0,21 1 0,-21-1 16,21 0-16,-21 1 0,21-1 16,-22 0-16,22 1 0,0-1 0,0 0 15,0 1-15,0-1 0,0 0 16,0-21-16,22 22 0,-1-22 16,0 0-16,0 0 0,0 0 0,22 1 15,-22-1-15,0-21 0,21 0 16,-21 0-16,22 0 0,-1 0 0,-21 0 15,22 0-15,-22 0 0,21-21 16,-21 21-16,22-22 0,-22 1 0,21 0 16,-21 0-16,22-21 0,-22 20 15,0-20-15,0 0 0,0-1 0,0 1 16,-21 0-16,0-22 0,0 22 16,0-22-16,0 1 0,0-1 0,-21 22 15,-21 0-15,21-22 0,-22 22 16,22 21-16,-21-22 0,0 22 0,-1 0 15,1 0-15,21 0 0,-22 21 16,1 0-16,0 0 0,-1 0 16,1 0-16,21 21 0,0 0 15,-22 0-15,22 0 0,0 1 0,21-1 16,-21 21-16,21-21 0,0 22 16,0-22-16,0 21 0,0-21 0,0 0 15,0 1-15,21-1 0,0 0 16,0 0-16,1 0 0</inkml:trace>
  <inkml:trace contextRef="#ctx0" brushRef="#br0" timeOffset="2895.98">12382 614 0,'0'0'0,"-21"-21"0,21 0 15,0-1-15,-21 22 16,0-21 0,42 21 46</inkml:trace>
  <inkml:trace contextRef="#ctx0" brushRef="#br0" timeOffset="3324.6">12446 635 0,'0'0'15,"-21"0"-15,21-21 0,-21 21 0,21-21 0,0 0 16,0-1-16,-22 22 16,22 22 15,0 20-31,0-21 15,0 21-15,0 1 0,0-1 16,0 22-16,0-1 0,22 1 0,-22-1 16,0 1-16,0-1 0,0 1 15,0 20-15,0-20 0,0-1 0,0 1 16,0 20-16,21-20 16,-21-1-16,0-20 0,0 20 0,0-20 15,0-1-15,0 0 0,0 1 0,0-22 16,0 0-16,0 0 0,0 0 15,21-21 1,-21-21 0,21 0-16,-21 0 0,21 0 15,-21-22-15,0 22 0,0-21 0,21-1 16,-21 1-16,22 0 0</inkml:trace>
  <inkml:trace contextRef="#ctx0" brushRef="#br0" timeOffset="3688.4">12361 826 0,'0'0'15,"0"-22"-15,-21 1 0,0 0 0,21 0 0,0 0 16,0 0-16,0-1 0,0 1 16,0 0-16,21 0 0,0 0 0,0 0 15,22-1-15,-22 1 0,21 21 16,22-21-16,-22 21 0,22 0 15,-1 0-15,1 0 0,-1 0 16,1 21-16,-22 0 0,21 1 0,1-1 16,-22 0-16,1 21 0,-22-21 15,0 22-15,-21-1 0,0 0 0,0 1 16,0-1-16,-21 0 0,-22 1 16,22-1-16,-21 0 0,-22 1 0,22-22 15,0 21-15,-1-21 0,1 1 16,0-1-16,-1 0 0,1 0 0,21 0 15,0-21-15,0 21 0,42-42 47,0 0-47,0 0 16,21 0-16</inkml:trace>
  <inkml:trace contextRef="#ctx0" brushRef="#br0" timeOffset="4224.09">14033 889 0,'0'0'0,"22"-21"0,62-21 15,-63 42 1,1-22-16,-1 1 0,0 21 0,-21-21 16,0 0-16,0 0 0,0 0 15,-42 21 16,20 0-31,1 0 0,-21 0 16,0 21-16,-1 0 0,22 0 0,-21 0 16,-1 0-16,1 1 0,21 20 15,-21-21-15,20 21 0,1-20 0,0-1 16,0 21-16,0-21 0,21 0 16,0 1-16,0-1 0,21 21 15,0-21-15,0-21 0,0 21 16,22-21-16,-1 0 0,0 22 15,-20-1-15,20-21 0,0 21 0,1-21 16,-22 0-16,21 21 16,-21 0-16,0-21 0,1 21 0,-22 1 15,0-1-15,0 0 16,0 0-16,0 0 16,0 0-16,-22-21 0,1 22 0,21-1 15,-42-21-15,21 21 0,0-21 16,-1 21-16,1-21 0,-21 0 0,21 21 15,0-21-15,-1 0 0,1 21 16,0-21-16,0 22 0,0-22 0,0 0 16,-1 0-1,1 0-15,0 0 16,0 0-16,0 0 16,21-22-16,0 1 15,0 0-15</inkml:trace>
  <inkml:trace contextRef="#ctx0" brushRef="#br0" timeOffset="4943.67">8805 2053 0,'0'0'0,"-21"0"0,0 0 16,0 0-16,0 0 0,-1 0 16,1 0-1,21 21-15,0 1 16,0-1-16,21 0 15,1-21-15,-1 0 16,21 21-16,0-21 0,22 0 16,-1 0-16,1 0 0,21 0 0,-1 0 15,22 0-15,0 0 0,0 0 16,21 0-16,21 0 0,0 0 16,0 0-16,22-21 0,-1 21 0,21-21 15,-20 21-15,20-21 0,1 21 16,-1 0-16,22-22 0,-22 22 0,22 0 15,0-21-15,-22 21 0,22-21 16,0 21-16,-22 0 0,1 0 0,-1-21 16,1 21-16,-1 0 0,-21 0 15,1-21-15,-1 21 0,-21 0 0,-21 0 16,0-21-16,0 21 0,-21 0 16,0 0-16,0 0 0,-22-22 0,-20 22 15,-1 0-15,1-21 0,-22 21 16,-21 0-16,22 0 0,-22 0 15,-21-21-15,-21 21 16,0 0 0,-22 0-16,1 0 0,0-21 0,-22 21 15,1 0-15,-22 0 0,21 0 16,-20 0-16,-22 0 0</inkml:trace>
  <inkml:trace contextRef="#ctx0" brushRef="#br0" timeOffset="5691.72">8594 2413 0,'-22'0'16,"22"21"31,22-21-32,-1 0-15,0 0 16,21 0-16,-21 0 0,22 0 16,20 0-16,1 0 0,-1 0 0,1 0 15,20 0-15,1 0 0,21 0 16,0 0-16,0 0 0,21 0 15,0 0-15,0 0 0,21-21 0,0 21 16,21 0-16,-21 0 0,22-21 16,-1 21-16,22 0 0,-22 0 0,21 0 15,1-21-15,-1 21 0,1 0 16,21 0-16,-22 0 0,1 0 0,20 0 16,-20-21-16,-1 21 0,1 0 15,-1 0-15,1 0 0,-1 0 0,-20 0 16,-1 0-16,0 0 0,-21 0 15,22 0-15,-22 0 0,-21 0 0,21 0 16,-21 0-16,0 0 0,-21 0 16,-21 0-16,-1 0 0,1 0 15,-22 0-15,1 0 0,-22 0 0,1 0 16,-22 0-16,0 0 0,0 0 16,0 0-16,0 0 93,1 0-93,-1 0 16,0 0-16</inkml:trace>
  <inkml:trace contextRef="#ctx0" brushRef="#br0" timeOffset="49419.25">2709 3768 0,'0'-21'93,"0"-1"-93,0 1 16,0 0 0,21 21-16,-21-21 0,0 0 0,0 0 15,0-1-15,0 1 16,0 0-16,0 0 0,0 0 16,0 0-16,0-1 0,0 1 15,0 0-15,0 0 0,0 0 16,0 0-16,0-1 0,0 1 15,0 0 1,0 42 15,0 0-31,0 1 0,0-1 16,0 0-16,0 21 0,0-21 0,0 22 16,0-1-16,0 0 15,0-20-15,0 20 0,0 0 0,0 1 16,22-1-16,-22 0 0,0 1 15,0-1-15,0 0 0,0 1 16,0-1-16,0 0 0,0 1 0,0-1 16,0-21-16,0 21 0,0-20 15,0 20-15,0-21 0,0 0 0,0 0 16,0 1-16,0-44 62,0 1-46,0 0-16,0 0 0,0 0 16,0 0-16,0-1 15</inkml:trace>
  <inkml:trace contextRef="#ctx0" brushRef="#br0" timeOffset="50003.91">3238 3958 0,'-21'0'32,"0"0"-17,21 21-15,0 1 16,0-1-16,0 0 0,-21-21 15,21 21-15,0 0 0,0 0 16,0 1-16,0-1 16,21-21-1,0 0 1,0 0-16,1 0 16,-1 0-16,-21-21 15,21 21-15,-21-22 0,0 1 16,0 0-16,0 0 15,0 0-15,0 0 16,-21 21-16,0 0 16,-1 0-16,22 21 15,0 0 1,0 0-16,0 0 16,22-21 15,-1 0-31,0 0 15</inkml:trace>
  <inkml:trace contextRef="#ctx0" brushRef="#br0" timeOffset="53919.63">5165 3493 0,'0'0'0,"21"0"31,0 0-31,0 0 15,0 0-15,0-22 16,1 22-16,-22-21 0,21 0 16,0 0-16,0 21 0,0-42 0,0 20 15,1 1-15,-1 0 0,0 0 16,-21 0-16,21-22 0,0 22 0,-21 0 16,21-21-1,-21 21-15,0-1 0,0 1 16,0 0-1,0 42 17,0 0-32,0 1 15,0-1-15,0 0 0,0 21 16,0 1-16,0-1 0,0 0 0,0 22 16,0-22-16,0 0 0,0 22 15,0-22-15,0 1 0,0 20 0,0-21 16,0 1-16,0-1 0,-21 0 15,21 1-15,-21-1 0,21 0 0,-21 1 16,21-22-16,0 21 16,-21 1-16,21-22 0,-21 0 0,21 21 15,-22-21-15,22 1 16,-21-1-16,0-21 0,0 0 16,0 0-16,0 0 15,-1-21-15,1-1 0,0 1 0,0 0 16,0-21-16,-22 21 0,22-1 15,0-20-15,0 21 0,0 0 0,21 0 16,-21-1-16,-1 1 0,22 0 16,-21 21-16,21-21 0,0 42 47,0 0-32,0 0-15,21 1 0,-21 20 0,22-21 16,-22 0-16,0 22 0,21-22 15,0 0-15,0 21 0,-21-21 0,21 1 16,0-1-16,1 0 0,-1 0 16,0 0-16,0-21 0,0 0 15,0 0-15,1 0 0,-1 0 16,0 0-16,21 0 0,-21 0 0,1 0 16,20 0-16,-21-21 15,0 0-15,22 0 0,-22 21 0,0-21 16,0-1-16,21 1 0,-20 0 0,-22 0 15,21 0-15,0 21 0,-21-21 16,21-1-16,-21 1 0,0 0 16,0 0-16,0 0 0,0 0 0,0-1 15,0 1 1,0 0-16,0 0 31,21 21 16,-21-21 78,0 0-109,21-1-16,-21 1 15,0 0 1,0 0 0,0 42 15,0 0-31,0 0 15,0 1-15,0-1 0,0 21 16,0-21-16,0 22 0,0-22 0,0 21 16,0-21-16,0 22 0,0-22 15,0 0-15,0 21 0,0-21 0,0 1 16,0-1-16,0 0 16,0 0-1,0-42 16,0 0-31,0 0 0,0-1 0,0 1 16,22 0-16,-1-21 0,-21 21 16,21-22-16,0 1 0,-21 21 0,21-22 15,0 22-15,1 0 0,-1-21 16,0 21-16,0 21 0,0-22 0,0 22 16,1 0-16,-1 0 15,0 0-15,0 22 16,0-1-16,-21 0 15,21 21-15,-21-21 0,0 1 0,0 20 16,0-21-16,22 0 16,-22 22-16,21-22 0,-21 0 0,0 0 15,21 0-15,0 0 0,-21 1 16,21-22-16,0 21 0,1-21 0,-1 0 16,0 0-16,0 0 0,0 0 15,22 0-15,-22 0 0,0 0 16,0-21-16,0-1 0,0 1 0,22 0 15,-22-21-15,0 21 0,0-22 16,0 1-16,1 0 0,-1-1 0,-21 1 16,21 0-16,-21-1 0,0-20 15,0 20-15,0 1 0,0 0 0,0-1 16,0 1-16,0 0 16,0 21-16,0-22 0,0 22 0,0 0 15,0 0-15,0 42 31,0 0-31,0 0 0,0 0 16,0 22-16,0-1 0,0 0 0,0 1 16,0-1-16,0 0 0,0 1 15,0 20-15,0-20 0,-21-1 0,21 0 16,0 22-16,-21-22 0,21 0 16,0-20-16,0 20 0,0 0 0,0-21 15,0 1-15,0 20 0,0-21 16,-22 0-16,22-42 47,0 0-47,0 0 0,0 0 0,22-22 15,-22 22-15,21-21 0,0-1 16,0 22-16,0-21 0,0 0 0,1 20 16,-1 1-16,0 0 0,0 0 15,0 0-15,22 0 0,-22 21 0,0 0 16,0 0-16,0 0 15,0 0-15,-21 21 16,22 0-16,-1 0 0,-21 0 16,0 22-16,0-22 0,0 0 15,0 0-15,0 0 0,21 0 0,-21 22 16,21-22-16,-21 0 0,0 0 16,21 0-16,0 1 0,-21-1 15,22-21-15,-1 0 16,0 0-16,0 0 0,0 0 0,0 0 15,1 0-15,-1 0 0,0 0 16,0-21-16,0-1 0,0 1 0,1 0 16,-1 0-16,0-21 0,-21 20 15,0-20-15,21 0 0,-21 21 16,21-22-16,-21 22 0,0 0 0,0 0 16,0 0-16,0-1 0,0 1 15,0 0-15,-21 21 16,0 0-1,0 0-15,21 21 0,-21 0 16,21 1-16,-22-1 0,22 0 16,-21 21-16,21-21 0,0 1 0,0 20 15,0-21-15,0 21 0,0-20 16,0-1-16,0 0 0,0 21 0,0-21 16,21 1-16,1-1 15,-1-21-15,0 21 16,0-21-16,0 0 0,0 0 0,1 0 15,-1 0-15,0 0 0,0 0 16,0-21-16,0 21 0,1-21 0,-1-1 16,0 1-16,0 0 0,0 0 15,0-21-15,1 20 0,-22 1 0,0-21 16,0 21-16,0-22 0,21 22 16,-21 0-16,0 0 0,0 0 15,-21 21 1,-1 21-1,22 0-15,0 0 16,0 0 0,0 1-1,22-22 1,-1 0-16,0 0 16,0-22-16,0 22 0,0-21 15,1 0-15,-1 0 0,0 0 16,0 21-16,-21-21 15,21 21-15,0 0 16,-21 21 15,0 0-31,0 0 0,0 0 16,0 0 0,0 1-16,0-1 0,0 0 0,0 0 15,-21 21-15,21-20 0,-21-1 0,21 0 16,0 0-16,0 0 0,0 0 15,0 1-15,0-1 0,21 0 0,0 0 16,1-21-16,-22 21 0,21-21 16,0 0-16,0 0 0,0 21 0,0-21 15,1 0-15,20 0 0,-21 0 16,0 0-16,0-21 0,1 0 0,-1 0 16,-21 0-16,21-22 0,-21 22 15,0-21-15,0 21 0,21-22 16,-21 1-16,0 21 0,21-21 15,-21 20-15,0 1 0,0 0 16,0 0-16,0 0 0,0 42 31,0 0-15,0 0-16,0 0 0,0 1 0,0-1 16,0 21-16,0-21 0,0 0 15,0 22-15,0-22 0,0 0 0,0 0 16,0 0-16,0 1 0,0-1 15,0 0-15,0 0 0,0 0 0,21-21 16,1 21-16,-1-21 16,0 0-16,0 0 15,0 0-15,0 0 0,1-21 16,-1 0-16,0 0 0,0 0 16,0 0-16,0-1 0,1-20 0,-22 21 15,21-21-15,0-22 0,0 22 0,-21-1 16,21-20-16,0-1 0,-21 22 15,0-21-15,22-1 0,-22 1 0,0 20 16,21 1-16,-21 0 0,0-1 16,0 22-16,0 0 0,0 0 0,0 0 15,-21 42 1,21 0 0,-22 0-16,22 21 0,0-20 15,0 20-15,-21 0 0,21-21 0,0 22 16,-21-1-16,21 0 0,0 1 0,0-22 15,0 21-15,0 1 0,0-1 16,0 0-16,0 1 0,0-1 0,0-21 16,0 21-16,0-20 0,21 20 15,0-21-15,-21 0 0,22 0 0,-1-21 16,0 22-16,-21-1 0,21-21 16,0 0-16,0 0 0,1 0 15,-1 0-15,0 0 0,0 0 16,0 0-16,-21-21 15,21 21-15,1-22 0,-22 1 0,21 0 16,0 0-16,-21 0 0,0 0 16,0-22-16,0 22 0,0 0 15</inkml:trace>
  <inkml:trace contextRef="#ctx0" brushRef="#br0" timeOffset="54159.49">8721 3789 0,'21'0'0,"0"0"15,21 0-15,-21 0 0,1 0 16,20 0-16,-21 0 0,21 0 0,-20-21 16,20 21-16,-21 0 0,0-21 15,22 21-15,-22 0 0,-21-22 0,21 22 16,-21-21-16,21 21 0,-21-21 15,0 0 1,-21 0 0,0 21-16</inkml:trace>
  <inkml:trace contextRef="#ctx0" brushRef="#br0" timeOffset="54364.37">8276 3683 0,'0'0'0,"0"21"16,21-21 15,0 0-15,1 0-1,-1 0 1</inkml:trace>
  <inkml:trace contextRef="#ctx0" brushRef="#br0" timeOffset="56599.77">9779 4191 0,'0'21'0,"21"-21"16,0 0 0,0 0-1,-21-21-15,22 21 0,-1-21 16,0 0-16,-21 0 0,21-1 15,-21 1-15,21 0 0,-21 0 16,0 0-16,0 0 0,0-22 0,0 22 16,-21 0-16,0 0 0,0 0 15,0-1-15,-1 1 0,1 0 0,0 21 16,-21 0-16,21 0 0,-22 0 16,1 0-16,21 0 0,-22 0 15,22 21-15,-21 0 0,21 1 0,0-1 16,-1 0-16,1 21 0,0-21 15,21 22-15,-21-1 0,21 0 0,0 1 16,0-22-16,0 21 0,0 1 0,0-22 16,0 0-16,0 21 0,0-21 15,0 1-15,0-1 0,21-21 0,-21 21 16,21-21-16,0 0 0,1 0 16,-1 0-16,0 0 0,0 0 15,0 0-15,0 0 0,1-21 0,20 0 16,-21-1-16,0 1 15,22-21-15,-22 21 0,0-22 0,0 22 16,0-21-16,22 0 0,-43-1 16,21 1-16,0 21 0,0-22 0,-21 22 15,21 0-15,-21 0 0,0 0 16,0 42 0,0 0-16,0 0 15,0 0-15,0 1 0,0-1 16,0 21-16,0-21 0,0 22 0,0-22 15,0 0-15,0 21 0,0-21 0,0 1 16,0-1-16,21 0 16,1 0-16,-1 0 0,0-21 0,0 21 15,0-21-15,0 0 0,1 0 0,-1 0 16,21 0-16,-21 0 0,0 0 16,22 0-16,-22 0 0,0 0 0,21-21 15,-20 0-15,-1 0 0,0 0 16,0 0-16,0-22 0,0 22 0,1-21 15,-1-1-15,-21 22 0,21-21 0,-21 0 16,0 20-16,0 1 0,0 0 16,0 0-16,-21 21 31,21 21-31,0 0 16,-21 0-16,21 1 0,-22 20 0,22-21 15,0 21-15,0-20 0,0-1 16,0 21-16,-21-21 0,21 0 0,0 1 15,0-1-15,0 0 0,0 0 16,0 0-16,0 0 0,0-42 47,21 21-31,-21-21-16,0 0 0,0 0 15,22 0-15,-1-22 0,-21 22 16,21-21-16,-21 21 0,21-22 0,0 22 15,-21-21-15,0 21 0,21-1 16,1 22-16,-22-21 0,21 21 0,0 21 16,-21 1-1,21-1-15,-21 0 0,21 0 16,-21 0-16,0 22 0,21-22 0,-21 0 16,22 0-16,-1 0 0,-21 0 15,21 1-15,0-1 0,-21 0 0,21-21 16,0 21-16,1-21 0,-1 0 15,0 0-15,0 0 16,0 0-16,0 0 0,1 0 16,-1 0-16,0-21 0,0 0 15,0 0-15,-21-1 0,21 1 16,1 0-16,-1-21 0,-21 21 0,21-22 16,0 1-16,0 21 0,0-22 15,-21 22-15,22 0 0,-1 0 0,-21 0 16,21 0-16,0 21 15,-21 21 1,0 0 0,0 0-16,21-21 0,-21 21 15,0 0 1,21-21-16,1 0 31,-22-21 0,0 0-31,0 0 16,0 0 0,-22 21-1,1 0 1,0 0-16,0 0 16,0 21-16,0 0 15,21 0-15,0 0 0,-22 1 0,22-1 16,-21 0-16,21 0 0,0 0 15,0 0-15,0 22 0,0-22 16,0 0-16,0 0 0,0 0 0,0 1 16,0-1-16,21 0 0,1 0 0,-1 0 15,0-21-15,0 21 0,-21 1 16,21-22-16,0 0 0,1 0 0,-1 0 16,0 0-16,0 0 0,0 0 15,0 0-15,1 0 0,-1 0 0,0 0 16,0 0-16,0-22 0,0 22 0,1-21 15,-1 0-15,0 0 0,0-21 16,0 20-16,0-20 0,1 21 0,-1-21 16,0-1-16,0 22 0,0-21 15,-21 21-15,21-1 0,1 22 16,-22-21-16,0 0 0,0 42 31,0 0-31,0 1 16,-22-1-16,22 0 0,-21 21 15,21-21-15,0 1 0,0-1 16,-21 0-16,21 0 0,0 0 0,0 0 16,0 1-16,0-1 0,0 0 0,0 0 15,0 0-15,21-21 16,-21 21-16,21-21 16,1 0-16,-1 0 0,0 0 15,0 0-15,0 0 0,0 0 16,1 0-16,-1 0 0,0-21 0,0 21 15,0-21-15,0 21 0,1-21 0,20 0 16,-21 0-16,0-22 0,0 22 16,1 0-16,-1-21 0,0 20 0,0-20 15,0 21-15,-21 0 0,0 0 0,21-1 16,-21 1-16,0 0 0,0 0 16,-21 21-1,0 0-15,0 0 0,0 21 16,21 0-16,-21 0 15,21 1-15,0-1 0,0 0 0,0 0 16,0 0-16,0 0 0,0 1 16,0-1-16,0 0 0,0 0 0,0 0 15,21 0-15,0 1 16,0-22-16,-21 21 16,21-21-16,0 0 0,-21 21 15,0 0 1,-21-21-1,0 21-15,0-21 0,0 0 16,0 21-16,-1-21 16,1 0-16,0 0 15,0 0-15,0 0 16,21-21 15,0 0-31</inkml:trace>
  <inkml:trace contextRef="#ctx0" brushRef="#br0" timeOffset="57955.53">2942 5821 0,'0'0'0,"-21"0"31,0-21-15,0 0-16,21-1 0,0 1 15,0 0-15,0 0 16,0 0-16,0 0 0,0-1 0,0 1 15,0 0-15,21 0 16,0 0-16,0 21 0,0-21 16,0 21-16,1 0 15,-1 0-15,0 21 0,-21 0 16,21 0-16,0 0 0,0 22 16,-21-22-16,22 21 0,-1 0 15,-21-20-15,0 20 0,0 0 0,0 1 16,0-1-16,0 0 0,0 1 15,0-22-15,-21 21 0,-1 0 0,1-20 16,0 20-16,0 0 0,0-21 16,0 1-16,-22-1 0,22 21 0,0-42 15,0 21-15,-22 0 0,22 1 16,0-22-16,0 0 0,-21 0 0,20 0 16,1 0-16,0 0 15,0 0-15,0-22 0,-22 22 0,22-21 16,21 0-16,-21 0 0,0 0 15,21 0-15,-21-1 0,21 1 0,0 0 16,0 0-16,0 0 16,21 21-16,0-21 15,0 21-15,0 0 0,1 0 0,20 0 16,-21 0-16,0 21 0,22 0 16,-22-21-16,0 21 0,21 0 15,-21-21-15,1 21 0,-1 1 16,0-1-16,-21 0 0,21-21 0,-21 21 0,21 0 15,0 0-15,-21 1 16,0-1-16,22-21 16,-22 21-16,21-21 15,0-21 17,0 0-32</inkml:trace>
  <inkml:trace contextRef="#ctx0" brushRef="#br0" timeOffset="58168.4">3514 6202 0,'0'0'0,"21"0"15,0 0 1,0 0 46,-21-21-46,21 21-16,0 0 0,1 0 16,-1 0-16,-21-21 0,21 21 0</inkml:trace>
  <inkml:trace contextRef="#ctx0" brushRef="#br0" timeOffset="58679.22">4974 5419 0,'0'0'0,"0"-21"0,0-43 16,0 43-16,0 42 46,0 21-46,0-20 0,0 20 16,0 0-16,0 1 0,0 20 16,0 1-16,0-22 0,0 21 15,0 1-15,0-22 0,0 22 0,-21-22 16,21 22-16,0-22 0,-21 0 16,21 1-16,-21-1 0,21-21 0,0 21 15,0-20-15,0-1 0,0 0 16,0 0-16,0-42 31,0 0-15,0 0-16,0-1 0,0 1 0,0 0 15,0-21-15</inkml:trace>
  <inkml:trace contextRef="#ctx0" brushRef="#br0" timeOffset="58984.05">4847 5694 0,'0'0'0,"-21"-21"0,21-22 15,-21 1 1,21 21-16,0 0 0,0 0 0,0-22 0,21 22 16,0 0-16,0 0 0,0-22 15,22 22-15,-22 0 0,21 0 0,1 0 16,-1 0-16,0 21 0,1-22 16,-1 22-16,0 0 0,1 0 0,-22 22 15,21-1-15,-21 0 0,0 21 16,-21-21-16,0 22 0,0 20 15,0-20-15,-21 20 0,-21-21 16,0 22-16,20-22 0,-20 1 0,0-1 16,21 0-16,-1 1 0,-20-22 15,21 0-15,0 0 0,0 0 0,21 0 16</inkml:trace>
  <inkml:trace contextRef="#ctx0" brushRef="#br0" timeOffset="60711.72">5715 6244 0,'0'-21'32,"0"0"-17,0 0-15,0 0 16,0-1-16,0 1 0,21 0 16,-21 0-16,21-21 0,-21-1 0,21 22 15,1-21-15,-22-1 0,21 1 16,-21 0-16,0-1 0,0 1 15,21 21-15,-21-21 0,0 20 16,0 44 15,0-1-31,-21 21 0,21 0 0,0 1 16,0-1-16,0 0 0,0 1 16,0-1-16,0 0 0,0 1 0,0-1 15,0-21-15,0 22 0,0-22 16,21 0-16,0 21 0,0-21 15,0 1-15,1-22 0,-1 0 16,0 0-16,0 0 0,0 0 0,0 0 16,1 0-16,-1-22 0,0 1 15,0 0-15,0 0 0,0 0 16,1 0-16,-1-1 0,0 1 0,0-21 16,-21 21-16,0-22 0,0 1 15,0 21-15,0-21 0,0-1 0,0 1 16,-21 0-16,-21-22 15,20 43-15,-20 0 0,21 0 0,0-1 16,0 22-16,-1 0 0,1 0 16,0 0-16,-21 22 0,21-1 0,-1 0 15,22 0-15,-21 0 16,21 22-16,-21-22 0,21 21 0,0-21 16,0 22-16,0-1 0,0-21 15,0 0-15,21 22 0,0-22 0,1 0 16,-1 0-16,0 0 0,0 0 0,0-21 15,0 22-15,22-22 0,-22 0 16,21 0-16,-21 0 0,1 0 0,20 0 16,-21 0-16,21-22 0,1 1 15,-1 0-15,-21 0 0,22 0 0,-1 0 16,21-22-16,-20 22 0,-1-21 16,0-1-16,1 1 0,-1 0 0,0-1 15,-20-20-15,20 21 0,-21-1 16,0 1-16,0-22 0,1 43 15,-22-21-15,21 0 0,-21 20 16,0 1-16,0 0 0,0 0 0,0 0 16,0 42 15,-21 0-31,21 0 0,-22 22 16,22-22-16,-21 21 0,21 0 0,-21 1 15,21-1-15,0 22 0,-21-22 0,21 0 16,-21 22-16,0-22 0,21 0 15,0 1-15,0 20 0,-22-20 16,22-22-16,0 21 0,0 0 16,0-20-16,0-1 0,0 0 0,0 0 15,0 0-15,22 0 0,-22 1 16,21-22-16,0 0 0,0 0 0,0 0 16,0 0-16,1 0 0,-1 0 15,0 0-15,0-22 0,0 1 16,0 21-16,1-21 0,-1 0 0,0 0 15,0 0-15,-21-22 0,21 22 16,0 0-16,1 0 0,-22 0 0,0-1 16,0 1-16,0 0 0,21 21 15,-21 21 17,0 0-17,0 1-15,0-1 0,0 0 16,0 0-16,0 0 0,0 0 15,0 1-15,0-1 0,21 0 16,0 0-16,0 0 0,0-21 16,1 0-16,-1 0 15,0 0-15,0 0 0,0 0 16,0 0-16,1-21 0,-1 0 16,0 21-16,0-21 0,0 0 15,0-1-15,-21 1 0,0 0 0,22 0 16,-22 0-16,0-22 0,21 22 15,-21 0-15,0 0 0,0 0 0,0 0 16,0 42 15,0 0-15,0 0-16,-21 0 0,21 0 0,0 1 16,0 20-16,0-21 0,0 21 15,0 1-15,0-22 0,0 42 0,0-20 16,0 20-16,0-20 0,0 20 15,0 1-15,0 20 0,0-20 0,0-1 16,21 22-16,-21 0 0,21-22 0,-21 22 16,0-1-16,21 1 15,-21 0-15,21-22 0,-21 22 0,0-43 16,0 22-16,0-22 0,0 0 0,0 1 16,-21-22-16,0 0 0,-21 0 15,20 0-15,-20 1 0,0-22 0,-22 0 16,1 0-16,-1 0 0,1-22 0,-1 1 15,-20 0-15,-1 0 0,0 0 16,22 0-16,-1-1 0,-20 1 0,41 0 16,-20-21-16,20 21 0,1-1 0,21-20 15,0 21-15,21-21 0,0-1 16,0 22-16,0-42 0,21 20 16,21 1-16,-21 0 0,22-22 0</inkml:trace>
  <inkml:trace contextRef="#ctx0" brushRef="#br0" timeOffset="61687.93">7832 5757 0,'0'-21'15,"0"42"-15,0-63 0,0 21 0,0 0 16,0 0-16,0 42 31,0 0-15,0 0-16,0 0 0,0 22 0,0-1 15,0 0-15,0 1 0,0-1 16,0-21-16,0 21 0,0-20 0,-22 20 16,22-21-16,0 0 15,-21 0-15,21 1 0,0-1 16,0-42 15,0-1-15,0 1-16,0 0 0,0 0 15,0 0-15,0 0 0,0-22 0,21 1 16,1 21-16,-1-22 0,-21 1 16,21 21-16,0 0 0,0 0 0,0-1 15,1 1-15,-1 21 0,0 0 16,0 0-16,21 21 0,-20 1 0,-1-1 16,0 0-16,-21 0 15,21 21-15,0-20 0,-21-1 0,21 21 16,-21-21-16,0 0 0,0 22 0,0-22 15,0 0-15,0 0 16,0 0-16,0 1 16,0-44 15,0 1-31,0 0 16,0 0-16,0 0 0,0-22 15,0 22-15,0 0 0,22-21 0,-22-1 16,21 22-16,0-21 0,-21 21 15,21 0-15,0-22 0,0 43 16,1-21-16,-1 21 0,0 0 0,0 0 16,0 21-16,0-21 0,1 21 0,-1 22 15,0-22-15,0 0 16,0 0-16,-21 22 0,21-22 0,-21 0 16,0 0-16,0 0 0,0 0 0,0 1 15,0-1-15,0 0 16,0 0-16,0 0 0,0 0 15,22-42 48</inkml:trace>
  <inkml:trace contextRef="#ctx0" brushRef="#br0" timeOffset="62163.85">9059 5652 0,'0'0'0,"0"-22"15,0 44 1,-21-1 0,0 0-16,0 0 15,21 0-15,-21 22 0,21-1 0,-22-21 16,22 21-16,0 1 0,-21-22 15,21 21-15,0-21 0,0 22 0,0-22 16,0 0-16,0 0 0,0 0 0,21 1 16,-21-1-16,22 0 0,-1-21 15,0 0-15,0 0 0,0 0 0,22 0 16,-22 0-16,0 0 0,0-21 0,21 21 16,-20-21-16,-1-1 0,0 1 15,0 0-15,0 0 0,0 0 0,-21-22 16,0 22-16,22-21 0,-22 21 15,0-22-15,0 1 0,0 0 0,0-1 16,0 22-16,-22-21 0,22 21 16,0 0-16,-21-1 0,0 1 15,0 21-15,0 0 0,0 0 16,-1 0-16,1 0 0,0 21 16,21 1-16,-21-1 0,0 0 0,0-21 15,21 21-15,0 0 0,-22 0 16,22 1-16,-21-1 0,21 0 15,0 0-15,21 0 16,1-21-16,-1 21 0,0-21 16,0 22-16,0-22 0</inkml:trace>
  <inkml:trace contextRef="#ctx0" brushRef="#br0" timeOffset="62916.42">9546 6138 0,'0'0'0,"0"22"0,0-44 47,21 1-47,0 21 15,-21-21-15,22 0 0,-1 0 16,0-22-16,0 22 0,0-21 0,22 21 16,-22-22-16,0 1 0,0 21 0,0-21 15,0 20-15,1 1 16,-22 0-16,0 0 15,-43 21 1,22 21-16,0-21 0,0 21 0,-22 0 16,22 1-16,0-1 0,0 0 15,21 0-15,0 0 0,0 0 0,0 1 16,0-1-16,0 0 0,0 0 16,21-21-16,0 21 0,0 0 15,22-21-15,-22 22 0,0-22 0,0 21 16,0-21-16,1 21 0,-1-21 15,0 0-15,0 0 0,0 21 0,0-21 16,1 0-16,-1 0 0,0 0 16,0 0-16,0 0 0,0 0 15,1 0-15,20-21 0,-21 0 16,0 21-16,0-21 0,1-1 16,-1 22-16,0-21 0,-21 0 0,21 0 15,0 0-15,0 0 0,-21-22 0,22 22 16,-1 0-16,-21 0 15,0 0-15,21 21 0,-21 21 32,0 0-17,0 21-15,-21-21 0,21 22 16,0-22-16,0 21 0,0 1 0,0-1 16,0 21-16,0-20 0,0 20 15,0 1-15,0 20 0,0-20 0,0 21 16,0-22-16,-21 22 0,21-1 15,0 1-15,-22 0 0,22 21 0,0-22 16,0 1-16,-21 0 0,21-1 0,-21-20 16,21-1-16,0 1 0,0-22 15,0 0-15,0 1 0,0-1 0,-21-21 16,21 0-16,0 1 0,0-1 0,0-42 31,0-1-15,0 1-16,0-21 0,0 21 0,0 0 15,21-22-15,-21 1 0,0 0 0,0-22 16,21 22-16,-21-22 0,21 1 0,-21-1 16,0 1-16,0-1 0</inkml:trace>
  <inkml:trace contextRef="#ctx0" brushRef="#br0" timeOffset="63215.69">10329 6117 0,'0'0'0,"0"-42"0,0 0 0,0-1 15,0 22-15,21-21 0,1-1 0,-1 1 16,21 21-16,-21-21 0,22 20 16,-1 1-16,-21 0 0,21 0 0,22 21 15,-22 0-15,-21 0 16,1 21-16,-22 0 0,0 0 0,0 22 16,0-22-16,0 21 15,0 1-15,0-22 0,-22 21 0,1-21 0,0 0 16,0 22-16,0-22 0,0 0 15,-22 0-15,22-21 0,0 21 0,0 1 16,0-22-16,-1 21 0,1-21 16,21-21 15,0-1-15,21 22-16,1 0 15</inkml:trace>
  <inkml:trace contextRef="#ctx0" brushRef="#br0" timeOffset="65131.97">10795 6160 0,'21'21'0,"0"-21"16,0 0-16,1 0 0,-1 0 0,0 0 16,0 0-16,0-21 0,0-1 0,22 22 15,-22-21-15,0 0 0,21 0 16,-20 0-16,-1 0 0,0-1 0,0-20 15,0 0-15,0-1 0,1 1 16,-22-21-16,21 20 0,-21-20 16,21-1-16,-21 1 0,0-1 0,0 22 15,0-22-15,0 43 0,0-21 16,0 21-16,0 0 0,0-1 0,-21 22 16,0 0-16,-1 22 15,1-1-15,21 21 0,-21-21 16,21 22-16,-21-1 0,0 21 0,21-20 15,0 20-15,-21-20 0,21 20 16,-22-21-16,22 22 0,0-22 0,-21 1 16,21-1-16,0 0 15,0 1-15,0-22 0,0 0 0,0 0 16,0 0-16,0 0 0,0 1 16,21-22-1,1 0-15,-1-22 16,-21 1-16,21 21 15,0-21-15,-21 0 0,21 0 0,0 0 16,-21-1-16,22 22 0,-1-21 0,-21 0 16,21 21-16,0 0 15,0 0-15,0 0 16,-21 21 0,22 0-16,-22 1 0,21-1 15,0 0-15,0-21 0,-21 21 16,21-21-16,0 0 0,1 21 15,-1-21-15,0 0 0,0 0 0,0 0 16,0 0-16,1 0 0,20 0 0,-21 0 16,0 0-16,0 0 0,1 0 15,-22-21-15,21 21 0,0-21 0,0 0 16,-21 0-16,21-1 0,-21 1 16,21 0-16,-21 0 0,0 0 0,0 0 15,22-1-15,-22 1 0,21 0 0,-21 0 31,0 42-15,0 0-16,0 0 16,0 1-16,0-1 0,0 0 15,0 0-15,0 0 0,0 0 0,0 1 16,0-1-16,21 0 0,0 0 16,0 0-16,0-21 0,1 0 15,-1 0-15,0 0 0,0 0 16,0 0-16,0 0 15,1 0-15,-1 0 0,0 0 0,0-21 16,0 21-16,0-21 0,1 0 16,-22 0-16,21-1 0,0-20 15,0 21-15,0-21 0,0-1 0,1 22 16,-1-21-16,0-1 0,0 1 0,-21 21 16,0 0-16,21 0 0,-21-1 15,-21 44 1,21-1-16,-21 0 15,0 0-15,21 0 0,0 22 0,0-22 16,0 0-16,0 21 0,0-21 0,0 1 16,0-1-16,42 0 0,-42 0 15,21 0-15,0 0 0,1 1 0,-1-22 16,0 21-16,0-21 0,0 0 16,-21 21-16,21-21 15,-42 0 16,0 0-15,0 0-16,0 0 0,0 0 0,-1 0 16,1 0-16,0 0 15,0 0-15,21 21 16,0 0 0,21-21-1,0 0-15,0 0 0,1 0 16,20 0-16,-21 0 0,0 0 15,22 0-15,-22 0 0,21 0 16,-21 0-16,0-21 0,1 21 0,20-21 16,-21 21-16,0-21 0,0 21 0,-21-21 15,22-1-15,-1 1 0,0 0 16,-21 0-16,21 0 0,-21-22 0,21 22 16,-21 0-16,0-21 0,0 21 0,0-1 15,0 1-15,0 42 31,0 1-31,-21-1 16,21 0-16,-21 0 0,21 21 0,0-20 16,-21-1-16,21 0 0,0 0 15,0 0-15,0 0 0,0 1 0,0-1 16,0 0-16,0 0 16,0 0-16,0-42 46,0 0-30,21 0-16,-21 0 16,0-1-16,21 1 0,0 0 0,-21 0 15,0-21-15,21 20 0,1 1 0,-1-21 16,-21 21-16,21 0 0,-21-1 16,21 22-16,0 0 15,0 0-15,1 0 0,-1 22 16,0-1-16,0 0 15,-21 21-15,0-21 0,21 1 0,-21-1 16,21 0-16,-21 0 0,0 0 16,0 0-16,0 1 0,0-1 15,0 0 1,22-21 15,-1-21-15,-21 0-1,21-1-15,0 1 0,0 0 16,0-21-16,-21 21 0,43-22 0,-22 22 16,0-21-16,21-1 0,-20 22 15,20-21-15,-21 21 0,21 0 0,-20-1 16,20 22-16,-21 0 0,0 0 16,0 0-16,1 0 0,-22 22 0,0-1 15,21 21-15,-21-21 0,0 22 0,0-22 16,0 21-16,0-21 0,0 22 15,0-22-15,0 0 0,0 21 0,0-21 16,0 1-16,-21-1 0,21 0 16,0 0-16,0 0 15,0-42 32,0 0-47,0 0 0,-22 0 16,1-1-16,0 1 0,0 0 15,0 0-15</inkml:trace>
  <inkml:trace contextRef="#ctx0" brushRef="#br0" timeOffset="65583.71">11663 5355 0,'-21'21'0,"21"1"15,0-1 1,21-21 15,0 0-31,0 0 0,0 0 16,0 0-16,-21-21 0,0-1 16,22 22-16,-22-21 15,-22 21 1,1 0-1,0 0-15,0 0 0,0 0 16,21 21 0,0 1-1,21-22-15,-21 21 0,21-21 16,0 0-16,-21 21 0,0 0 16</inkml:trace>
  <inkml:trace contextRef="#ctx0" brushRef="#br0" timeOffset="67128.06">2646 8065 0,'-21'0'15,"-1"0"17,1 0-32,21-22 15,0 1 1,0 0-16,0 0 16,0 0-16,0 0 15,0-1 1,0 1-16,21 21 0,1 0 0,-1-21 15,0 21 1,-21-21-16,21 21 0,0 0 0,0 0 16,1 0-16,-1 21 15,0 0-15,-21 0 16,0 1-16,21-1 0,-21 21 16,21 0-16,-21-20 0,0 20 0,0 0 15,0-21-15,0 22 0,0-1 16,-21-21-16,0 22 0,0-22 0,0 0 15,-1 0-15,1 0 0,21 0 16,-21 1-16,0-1 0,21 0 16,-21-21-16,0 0 15,21-21 17,0 0-32,21-1 15,0 1-15,0 0 16,0 21-16,22 0 0,-22-21 15,0 21-15,0 0 0,21 0 0,-20 0 16,-1 0-16,21 0 0,-21 0 16,0 21-16,1 0 0,-1-21 0,-21 21 15,21 1-15,-21-1 0,21-21 16,-21 21-16,0 0 0,0 0 0,0 0 16,0 1-16,-21-1 0,0 0 15,0 0-15,-1 0 0,-20 0 0,0 1 16,-1-1-16,22 0 0,-21 0 15,0 0-15,-1-21 0,1 0 0,0 0 16,20 0-16,-20 0 16,21 0-16,0 0 0,0 0 0,-1 0 15,1 0-15,0-21 0,0 21 16,21-21-16,0 0 16,0 0-1,0-1-15,0 1 16,21 0-1,0 21-15</inkml:trace>
  <inkml:trace contextRef="#ctx0" brushRef="#br0" timeOffset="67487.85">3450 8509 0,'21'0'0,"-21"21"16,21-21-1,1 0 17,-22-21-32,0 0 15,0 0 1,0 0-1,-22 21-15,1 0 16,0 0-16,0 0 0,0 0 16,0 0-16,-1 0 15,22 21 1,0 0 0,22-21-1,-1 0 1</inkml:trace>
  <inkml:trace contextRef="#ctx0" brushRef="#br0" timeOffset="69177">4826 7768 0,'0'0'0,"-21"0"16,0 21-1,21 1-15,0-1 16,0 0 0,0 0-16,0 0 15,21-21 1,0 0-16,0 21 0,0-21 15,0 0-15,1 0 16,-1 0-16,0 0 0,0 0 0,0-21 16,22 21-16,-22-21 0,0 0 0,0 21 15,0-21-15,0 0 0,1-1 16,-1 1-16,-21 0 0,21 0 0,0 21 16,-21-21-16,0 0 0,0-1 15,0 1-15,21 0 0,-21 0 16,0 0-1,-21 21 282,0 0-265,0 0-32,0 0 15,21 21-15,-22 0 0,1 0 16,21 0-16,-21 1 0,0-1 0,21 21 15,-21-21-15,0 22 0,-1 20 16,1-21-16,0 22 0,0-1 0,0 22 16,-22-21-16,22-1 0,-21 1 0,21-22 15,0 21-15,-1-20 0,1-1 16,0 0-16,0 1 0,21-22 0,-21 21 16,21-21-16,0 1 15,0-44 16,21 1-31,0 0 0,0 0 16,0-21-16,1 20 0,-1-20 16,0 0-16,0-22 0,0 1 0,22-1 15,-22 1-15,0-1 0,21 1 0,-21-22 16,1 22-16,-1-1 0,0 1 16,0 20-16,0-20 0,0 20 0,-21 1 15,0 21-15,22-21 0,-22 20 16,21 22-16,-21-21 0,0 42 15,21 1-15,-21-1 16,21 0-16,-21 21 0,0 1 16,21-1-16,0 21 0,-21 1 0,0-1 15,0 1-15,22-1 0,-22 1 16,0-1-16,21 1 0,-21-22 16,0 1-16,0 20 0,0-42 0,0 22 15,0-1-15,0-21 0,0 0 16,0 0-16,0 1 0,0-1 15,-21-21 17,-1 0-32,-20-21 15,21-1-15</inkml:trace>
  <inkml:trace contextRef="#ctx0" brushRef="#br0" timeOffset="70732.23">4741 8467 0,'21'0'15,"22"0"1,-22 0-16,0-21 16,21 21-16,1-22 0,-1 1 0,0 0 15,22 0-15,-22 0 0,22 0 0,-1-22 16,1 22-16,-1-21 0,1 21 16,20-22-16,-20 1 0,-1 0 0,1-1 15,-1 1-15,1 0 0,-22-22 16,1 43-16,-1-21 0,-21-1 15,0 1-15,0 0 0,-21 20 16,0-20-16,0 21 0,0 0 0,-21 21 16,0 0-1,0 0-15,0 0 0,0 21 0,-1 0 16,22 0-16,0 22 0,-21-22 0,21 21 16,0 0-16,0 22 0,0-22 15,0 22-15,0-22 0,0 22 0,0-22 16,0 21-16,0-20 0,0 20 15,0-20-15,0-1 0,0-21 0,0 21 16,0 1-16,0-22 0,0 0 16,0 0-16,0 0 0,0 1 15,0-44 32,0 1-47,0 0 0,0 0 16,0 0-16,0 0 0,0-1 15,0-20-15,0 0 0,21 21 0,1-22 16,-1 22-16,0-21 0,0 21 16,0-1-16,0 1 0,1 0 0,-1 0 15,0 21-15,0 0 0,21 0 16,-20 0-16,-1 21 0,0 0 0,0 0 16,0 1-16,0-1 0,1 21 15,-1-21-15,-21 0 0,0 1 16,0 20-16,0-21 0,0 0 0,0 0 15,0 1-15,-21-1 0,21 0 16,-22 0-16,1 0 0,0-21 0,0 21 16,0-21-16,0 0 0,-1 0 15,1 0-15,0 0 0,0 0 16,0-21-16,0 0 0,-1 21 16,22-21-16,0 0 0,-21 21 15,21-21-15,-21 21 0,0 0 16,21 21 15,0 0-15,21 0-16,-21 0 0,21-21 15,-21 21-15,0 1 0,21-1 0,1-21 16,-1 21-16,0 0 0,0-21 0,0 21 16,0-21-16,1 0 0,-1 0 15,21 0-15,-21 0 0,22 0 0,-1 0 16,0 0-16,-21 0 0,22-21 15,-1 0-15,0 0 0,1 0 0,-1-1 16,-21 1-16,22 0 0,-1-21 16,-21 21-16,21-22 0,-20 1 0,-1 21 15,0-22-15,0 1 0,0 21 16,-21-21-16,0 20 0,0 1 16,0 42-1,-21 1 1,21-1-16,-21 0 0,21 21 15,0-21-15,0 1 0,0 20 0,0-21 16,21 0-16,-21 0 0,21 1 16,0-1-16,1 0 0,-22 0 0,21-21 15,0 21-15,0 0 16,0-21 0,-42 0 15,0 0-31,0-21 0,0 21 15,-1 0-15,1-21 0,0 21 0,0-21 16,0 21-16,0 0 0,-1 0 16,1 0-16,0 0 0,0 0 0,0 0 15,21 21-15,0 0 0,0 0 16,0 1-16,0-1 16,21-21-16,0 21 0,0-21 0,22 0 15,-22 21-15,21-21 0,0 0 16,1 0-16,-1 0 0,0 0 15,1 0-15,-1 0 0,0 0 0,1 0 16,-22-21-16,21 0 0,-21 21 16,22-21-16,-22-1 0,0 1 0,0 0 15,0 0-15,22-21 0,-22 20 0,0-20 16,-21 0-16,21-22 0,0 22 16,1-22-16,-1 1 0,0 21 0,0-22 15,0 1-15,-21 20 0,21-20 16,-21 20-16,22 1 0,-22 0 0,0 21 15,0-22-15,0 22 0,0 0 16,-22 21 0,1 0-16,21 21 0,-21 0 0,0 0 15,21 1-15,-21 20 0,21 0 16,0 1-16,0 20 0,0 1 0,0-22 16,0 21-16,0 1 0,0-1 15,0-20-15,0-1 0,0 22 0,0-43 16,21 21-16,0 0 0,-21-20 0,21-1 15,0 0-15,-21 0 0,22-21 16,-1 21-16,0-21 0,0 0 16,0 0-16,0 0 0,1 0 15,-1 0-15,0 0 0,-21-21 16,21 21-16,-21-21 0,21 0 16,-21 0-16,0-1 0,0 1 15,0-21-15,0 21 0,0 0 16</inkml:trace>
  <inkml:trace contextRef="#ctx0" brushRef="#br0" timeOffset="70944.11">7451 8170 0,'0'0'16,"-22"0"-16,22 22 0,22-22 31,-1 0-31,0 0 0,21 0 16,1 0-16,-22 0 0,21 0 15,0 0-15,-20-22 0,20 22 16,-21 0-16,0 0 0,0-21 0,1 21 16,-1 0-16,0 0 15,-21-21-15,21 21 16</inkml:trace>
  <inkml:trace contextRef="#ctx0" brushRef="#br0" timeOffset="71655.7">8191 8128 0,'0'0'0,"-42"-21"16,0 0-16,21 21 0,-1-21 16,1 21-16,0-22 0,21 1 0,-21 0 15,21 0-15,0 0 16,21 0 0,0 21-16,0 0 0,1 0 0,20 0 15,-21 0-15,21 21 0,-20 0 16,20 0-16,0 21 0,-21-20 15,22 20-15,-1-21 0,0 21 16,-20 1-16,20-1 0,-21-21 0,0 22 16,0-1-16,1-21 0,-22 21 0,0-20 15,0-1-15,0 0 0,0 0 16,0 0-16,-22 0 0,1-21 16,0 0-16,0 0 15,0 0-15,0-21 0,21 0 16,0 0-16,0 0 0,0-22 15,0 22-15,0-21 0,0 21 16,0-22-16,0 1 0,0 0 16,0-1-16,21 1 0,0 0 15,0-1-15,0 1 0,0 21 0,-21-21 16,22 20-16,-1 1 0,0 21 16,0-21-16,0 21 0,0 0 15,1 0-15,-22 21 16,0 0-16,0 1 15,0-1-15,0 0 0,0 21 0,21-21 16,0 1-16,-21-1 0,21 0 16</inkml:trace>
  <inkml:trace contextRef="#ctx0" brushRef="#br0" timeOffset="72219.38">9356 8403 0,'0'0'0,"21"0"0,0 0 0,0 0 0,0 0 15,0 0-15,1 0 16,-1 0-16,0-21 0,-21 0 16,0 0-16,21 0 15,-21-1-15,0 1 0,0 0 0,0 0 16,0 0-16,0 0 0,-21-22 0,0 22 16,0 0-16,-1 0 15,1 0-15,0 21 0,0 0 0,0 0 0,-22 0 16,22 0-16,0 0 15,-21 21-15,21 0 0,-22 0 0,22 21 16,-21-20-16,21 20 0,-1-21 0,1 21 16,21 1-16,0-22 0,0 21 15,0-21-15,0 1 0,0 20 0,0-21 16,0 0-16,21-21 0,1 21 16,-1 1-16,0-22 0,0 0 0,0 0 15,0 0-15,1 0 0,-1 0 0,0 0 16,0-22-16,0 1 0,0 21 15,-21-21-15,22 0 0,-1 0 16,-21 0-16,21-1 0,0 1 0,-21 0 16,0-21-16,21 21 0,-21-22 15,21 22-15,-21 0 0,0-21 0,0 20 16,0 1-16,0 0 16,0 42 15,0 0-31,0 1 0,0-1 0,0 21 15,0-21-15,22 0 0,-22 22 0,0-22 16,21 0-16,-21 0 0,21 0 16,-21 1-16,21-1 0,-21 0 0,21 0 15,0 0-15,1-21 16,-1 0-16,0 0 16,0 0-16,0 0 0,0 0 15,1-21-15</inkml:trace>
  <inkml:trace contextRef="#ctx0" brushRef="#br0" timeOffset="73863.8">10160 8086 0,'0'0'0,"21"-43"0,21-20 15,-42 42 1,0 0-16,0-1 0,-21 22 31,0 22-15,0-1-16,0 0 0,21 21 0,-21-21 15,-1 22-15,1-1 0,0 0 0,21 1 16,0-1-16,0 0 0,-21 1 16,21-22-16,0 21 0,0 1 0,0-22 15,0 21-15,0-21 0,21 0 16,0 1-16,0-1 0,1 0 0,-1-21 16,0 0-16,0 0 0,0 0 0,22 0 15,-22 0-15,21 0 0,-21 0 16,22-21-16,-22 0 0,21 21 0,-21-43 15,0 22-15,22 0 0,-22-21 0,0 20 16,0-20-16,22-21 16,-22 20-16,0-20 0,0-1 0,0 1 15,22-1-15,-22 1 0,0-1 0,-21 1 16,21-1-16,-21 22 0,21-22 16,-21 22-16,0 0 0,0-1 0,0 22 15,0 0-15,0 0 0,-21 21 31,0 21-31,0 0 0,0 0 0,-1 22 16,22-1-16,-21 0 0,0 1 16,21-1-16,-21 22 0,21-1 0,0 1 15,0-22-15,0 21 0,0 1 16,0-1-16,0-20 0,0-1 16,0 22-16,21-22 0,0-21 0,0 21 15,-21-20-15,22 20 0,-1-21 16,0 0-16,0 0 0,0-21 0,-21 22 15,21-22-15,1 0 0,-1 0 0,0 0 16,0 0-16,0 0 0,0 0 16,1-22-16,-1 1 0,0 0 0,0 0 15,0 0-15,0 0 0,22-1 0,-22 1 16,0-21-16,0 21 0,0-22 16,1 22-16,-1 0 0,0 0 15,0 0-15,0 0 0,-21 42 31,0 0-31,0 0 16,0 0-16,0 0 0,0 1 16,-21-1-16,21 21 0,0-21 0,0 0 15,-21 1-15,21-1 0,0 0 0,0 0 16,0 0-16,0 0 16,21-21-16,0 0 0,0 0 15,1 0-15,-1 0 0,0 0 0,0 0 16,0 0-16,0 0 0,1-21 15,-1 0-15,0 21 0,0-21 0,-21 0 16,21 0-16,0-1 0,1 1 0,-1 0 16,0-21-16,-21 21 15,21-1-15,0 1 0,-21 0 0,0 0 16,0 0-16,0 42 31,0 0-31,0 0 0,0 0 0,0 22 16,-21-22-16,21 0 0,-21 0 0,21 22 15,0-22-15,0 0 0,0 0 16,0 0-16,0 0 0,0 1 16,21-22-16,0 0 15,0 0-15,1 0 16,-1 0-16,0 0 0,0 0 16,-21-22-16,21 22 0,0-21 15,1 0-15,-1 0 16,0 0-16,-21 0 0,0-22 0,0 22 15,0 0-15,0 0 0,0 0 0,0-1 16,0 1-16,0 0 0,0 0 16,-21 21-16,0 0 15,-1-21-15,1 21 0,0 0 16,0 0 0,21-21-1,21 21 1,0-22-16,0 1 0,1 21 15,-1-21-15,0 21 0,21 0 16,-21-21-16,1 21 0,-1 0 16,0 0-16,0 0 0,0 0 0,0 0 15,1 0-15,-1 0 0,0 0 0,0 0 16,0 21-16,0 0 0,1 0 16,-1 1-16,0-1 0,-21 0 0,0 0 15,0 0-15,0 0 0,0 1 0,0-1 16,0 0-16,0 0 0,0 0 15,0 0-15,0 1 0,0-1 16,0 0-16,0 0 0,-21 0 16,0-21-1,21 21-15,-22-21 0,22 22 16,0-44 15,0 1-31,0 0 16,0 0-16,22 0 0,-1 0 0,-21-1 15,21 1-15,0-21 0,0 21 16,22-22-16,-22 1 0,21 21 0,0-21 16,1 20-16,-1-20 0,-21 21 15,22 0-15,-1 21 0,-21 0 16,0 0-16,0 0 0,1 0 0,-1 21 0,0 0 16,-21 0-16,0 22 15,0-22-15,0 21 0,0-21 0,0 22 16,0-22-16,0 21 0,0-21 0,0 0 15,0 1-15,0-1 0,0 0 16,0 0-16,0 0 0,0 0 16,0 1-16,-21-22 0,0 0 47,21-22-32,0 1-15,-22 0 0,1-21 16,0 21-16</inkml:trace>
  <inkml:trace contextRef="#ctx0" brushRef="#br0" timeOffset="74083.67">12255 7599 0,'0'0'0,"-21"0"0,0-21 15,0 21-15,0 0 32,0 0-1,-1 0-31,1 0 16,0 0-16,0 0 0</inkml:trace>
  <inkml:trace contextRef="#ctx0" brushRef="#br0" timeOffset="74336.11">10858 7853 0,'0'0'0,"-42"21"0,21-21 0,0 21 16,42-21 15,0 0-31,0 0 0,22 0 15,-22 0-15,0 0 0,21 0 0,-21 0 16,1 0-16,-1 0 0,0 0 0,0 0 16,-42 21 15,0-21-31,-22 22 16,22-1-16</inkml:trace>
  <inkml:trace contextRef="#ctx0" brushRef="#br0" timeOffset="75428.14">2371 10393 0,'0'0'0,"0"-42"0,0 20 16,0 1-16,0-21 0,0 21 0,0 0 15,0-1-15,0 1 0,0 0 16,0 0-16,-22 21 16,1 0-1,21 21 1,0 21-16,-21 1 0,21-1 0,-21 0 15,21 22-15,-21-22 0,0 22 16,21-1-16,-22-20 0,1-1 0,0 21 16,21-20-16,-21-22 0,21 21 15,-21-21-15,0 1 0,21-1 16,0 0-16,0-42 47,21 21-32,0-21-15,0-1 16,0 22-16,22 0 0,-22-21 0,21 21 16,-21 0-16,22-21 0,-1 0 15,-21 21-15,21-21 0,1 21 0,-22-21 16,0-1-16,21 1 16,-20 21-16,-1-21 0,-21 0 0,0 0 15,0 0-15,0-1 0,0 1 16,0 0-16,0 0 0,0 0 0,0 0 15,-21 21 1,21 21 0,-22 21-16,22-21 0,0 22 15,0-1-15,0 0 0,0 1 0,0-1 16,0 0-16,0 1 0,-21-1 16,21 0-16,0 1 0,-21-1 0,21-21 15,0 21-15,0-20 16,0-1-16,0 0 0,0 0 15,0-42 17,0 0-17,21 0-15,0-1 0</inkml:trace>
  <inkml:trace contextRef="#ctx0" brushRef="#br0" timeOffset="75612.06">3217 10689 0,'0'0'0,"21"0"0,1 0 16,-1 0 46,0 0-46,0-21-16</inkml:trace>
  <inkml:trace contextRef="#ctx0" brushRef="#br0" timeOffset="78152.59">5186 9948 0,'0'0'0,"0"22"0,0-1 15,0 0-15,0 0 16,0 0-16,0 0 0,21-21 0,-21 22 16,21-1-16,0-21 0,0 0 15,1 21-15,20-21 0,-21 0 0,0 0 16,22 0-16,-1 0 0,0-21 0,1 0 15,-1 21-15,0-22 0,1 1 16,-1 0-16,0 0 0,1 0 0,-1-22 16,-21 22-16,21-21 15,-20 21-15,-1 0 0,0-22 0,-21 22 16,0-21-16,0 21 0,0-1 16,0 1-16,-21-21 0,-22 42 0,1-21 15,0 0-15,-22 21 0,22 0 16,-22 0-16,1 21 0,21 0 0,-22 0 15,22 0-15,-22 0 0,22 22 16,21-1-16,0 0 0,-22 1 0,43-1 16,0 22-16,0-22 0,0 0 15,0 1-15,0-1 0,0 0 16,21 1-16,1-1 0,-1-21 0,21 21 16,-21-20-16,0-1 0,22-21 15,-1 0-15,-21 21 0,22-21 0,-22 0 16,21 0-16,0-21 0,-20 21 15,-1-21-15,0 21 0,0-22 0,-21 1 16,0 0-16,-21 21 16,-21-21-16,20 21 15,-20 0-15,0 0 0,-1 0 0,1 21 16,0-21-16,-1 21 0,1 22 16,0-22-16,21 21 0,-1-21 0,1 22 15,0-1-15,21 0 0,0 1 16,0-1-16,0 0 0,0 1 15,0-1-15,0 0 0,0 1 16,21-22-16,0 21 0,22-21 0,-22 0 16,21 1-16,-21-22 0,22 0 0,-1 0 15,0 0-15,1 0 0,-1 0 16,22 0-16,-22-22 0,0 1 0,22 0 16,-22 0-16,0 0 0,22-22 15,-22 1-15,1 21 0,20-21 0,-21-1 16,1-20-16,-22 20 0,21 1 0,1 0 15,-22-1-15,0 1 16,0 21-16,-21-21 0,0 20 0,0 44 31,-21-22-31,0 42 16,21-21-16,-21 0 0,21 22 16,0-1-16,-22-21 0,22 21 0,0-20 15,-21 20-15,21 0 0,0-21 0,0 1 16,0-1-16,0 0 0,0 0 15,0 0-15,21-42 47,1 0-47,-22 0 0,21 0 0,0-1 16,0-20-16,0 21 0,0-21 16,1-1-16,-1 22 0,0-21 15,0 21-15,0-1 0,0 1 0,1 0 16,-1 21-16,21 0 0,-21 0 15,0 21-15,1 0 0,-1 1 16,0-1-16,0 0 0,0 0 16,0 0-16,1 22 0,-1-22 0,0 0 15,-21 0-15,21 0 0,0 0 0,0 1 16,1-22-16,-1 21 0,0-21 16,0 0-16,0 0 0,0 0 15,1 0-15,-1 0 16,0-21-16,-21-1 0,21 1 15,0 0-15,-21 0 0,21 0 16,1 0-16,-22-22 0,21 1 16,0 21-16,0-22 0,0 1 0,0 21 15,1-21-15,-1 20 0,0 1 16,21 0-16,-21 0 0,1 0 0,-1 21 16,0 0-16,0 0 0,0 0 15,-21 21-15,0 0 16,0 0-16,0 0 0,0 1 0,0-1 15,0 0-15,0 0 16,0 0-16,21-21 31,1 0-15,-22-21-16,0 0 16,0 0-16,0 0 0,0-1 15,0 1-15,0 0 0,0 0 16,0 0-16,-22 0 0,22-1 15,-21 22-15,0-21 0,0 21 16,0 0-16,0 0 16,-1 21-16,1 1 0,0-1 15,0 0-15,0 0 0,21 0 0,-21 22 16,-1-22-16,1 21 0,0 0 16,21-20-16,0 20 0,0 0 15,0 1-15,0-22 0,0 21 0,0 0 16,0-20-16,0-1 0,21 21 0,22-21 15,-22 0-15,0 1 0,21-22 16,1 21-16,-1-21 0,0 0 0,1 0 16,-1 0-16,21 0 0,-20 0 0,-1 0 15,0 0-15,1 0 0,84-64 16,-85 64 0,-21-21-16,0-21 0,1 21 0,-1-1 15,0-20-15,-21 21 0,21-21 16,-21 20-16,0-20 0,0 0 0,0 21 15,0-22-15,0 22 0,0 0 16,0 0-16,0 0 0,-21 21 16,0 0-16,0 0 15,-1 21-15,1 0 0,0-21 16,0 42-16,0-21 0,0 1 0,-1-1 16,1 21-16,0-21 0,21 22 15,-21-22-15,21 21 0,-21-21 0,21 0 16,0 22-16,0-22 0,0 0 0,0 0 15,0 0-15,0 1 16,21-22-16,0 0 16,0 0-16,0 0 0,1 0 15,-1 0-15,0 0 0,0 0 16,0-22-16,0 1 0,1 0 0,-1 0 16,0 0-16,0 0 0,0-1 0,-21 1 15,0 0-15,0 0 0,21 0 16,-21 0-16,0 42 47,0 0-47,0 0 0,0 0 0,0 0 15,0 1-15,0-1 16,0 0-16,0 21 0,0-21 0,0 1 16,0-1-16,22-21 0,-1 21 0,-21 0 15,21 0-15,0-21 0,0 21 16,0-21-16,1 0 0,-1 0 15,0 0-15,0-21 0,0 21 16,0-21-16,1 0 0,-1 0 16,0 0-16,0-1 0,0 1 0,-21-21 15,21 21-15,-21-22 0,22 22 0,-22-21 16,21 21-16,-21 0 0,0-22 16,0 22-16,0 0 0,0 42 46,0 21-30,0-20-16,0 20 0,0-21 0,0 21 16,0 1-16,0-1 0,0 22 15,0-22-15,0 21 0,21 22 0,0-21 16,-21 20-16,21 1 0,-21 0 0,21 20 16,-21-20-16,0 21 0,0-21 15,0 20-15,0 22 0,0-21 0,0 0 16,0 21-16,0-21 0,0 0 0,0 0 15,0-1-15,-21 1 0,0 0 16,0 0-16,0-21 0,21-1 0,-21 1 16,-1-22-16,1 1 0,0-1 15,0 1-15,0-22 0,21 1 0,0-1 16,-21-21-16,21 0 0,-22 0 16,22-42-1,0 0-15,0-21 0,-21-1 16,21 1-16,0 0 0,-21-22 15,21 1-15,0-1 0,0-20 0,-21-1 16,21 0-16,-21-21 0,21 22 0</inkml:trace>
  <inkml:trace contextRef="#ctx0" brushRef="#br0" timeOffset="78480.39">8530 10901 0,'0'0'0,"0"-21"0,0-22 0,0 22 16,21-21-16,-21 21 0,21 0 16,1-22-16,-22 22 0,21 0 0,0-21 15,21 20-15,-21 1 0,22 0 16,-22 0-16,21 0 0,1 21 0,-22 0 16,0 0-16,21 0 0,-21 0 15,-21 21-15,0 0 0,22 0 0,-22 0 16,0 1-16,0 20 0,0-21 15,-22 21-15,1 1 0,0-22 16,-21 21-16,21-21 0,-22 22 0,1-22 16,21 0-16,-22 0 0,22 0 0,0 1 15,0-1-15,0 0 0,0-21 16,21 21-16,-22-21 0,44-21 31</inkml:trace>
  <inkml:trace contextRef="#ctx0" brushRef="#br0" timeOffset="81831.35">9398 10499 0,'21'-21'0,"-42"42"0,63-64 16,-21 43-16,1-21 0,-1 0 15,0 0-15,0 0 0,0 0 16,0-1-16,1 1 0,-1 0 0,0 0 16,0 0-16,0 21 0,-21-21 0,0-1 15,21 1-15,-21 0 0,0 0 16,-21 21 0,0 0-16,-21 0 0,21 0 15,-22 0-15,22 21 0,-21-21 0,21 21 16,-1 0-16,-20 1 0,21-1 15,0 0-15,0 0 0,-1 0 16,22 0-16,0 22 0,0-22 0,0 0 16,0 0-16,0 0 0,0 1 15,0-1-15,0 0 0,22 0 0,-1 0 16,0 0-16,-21 1 0,21-1 0,0 0 16,-21 0-16,0 0 0,0 0 15,0 1-15,0-1 0,0 0 16,0 0-16,-21 0 15,0-21-15,0 0 16,0 0-16,-1 0 0,1 0 0,0 0 16,0 0-16,0 0 0,21-21 15,-21 21-15,-1-21 0,1 0 0,21 0 16,-21-1-16,0 1 0,21 0 0,-21 0 16,21 0-16,0 0 0,0-1 15,0 44 16,0-1-31,21 0 0,0 0 0,0 0 16,0 0-16,1 1 0,-1-1 0,0 0 16,0-21-16,0 21 0,0 0 15,1 0-15,-1-21 0,0 22 0,0-22 16,0 0-16,0 0 0,1 0 16,-1 0-16,21 0 0,-21 0 15,22 0-15,-22-22 0,21 22 0,-21-21 16,22 0-16,-1 0 0,0 0 15,1 0-15,-22-1 0,21 1 0,0-21 16,-20 0-16,20 20 0,-21-20 0,0 0 16,0 21-16,1-22 0,-1 22 15,-21 0-15,21 0 0,-42 21 32,0 21-32,21 0 15,-22 21-15,22-20 0,-21-1 0,21 21 16,0-21-16,0 0 15,0 22-15,0-22 0,0 0 0,0 0 16,0 0-16,0 1 0,0-1 16,0 0-16,0 0 0,21-21 15,1 0-15,-1 0 0,0 0 16,0 0-16,0 0 0,-21-21 16,21 0-16,1 0 0,-1-1 0,0 1 15,0 0-15,0 0 0,0 0 0,1-22 16,-1 1-16,0 21 15,-21-21-15,21-1 0,-21 1 0,21 21 16,-21-22-16,0 22 0,0 0 16,0 0-16,0 42 15,0 0 1,0 22-16,0-22 16,0 0-16,0 21 0,0-21 0,0 22 15,0-22-15,0 21 0,0-21 16,0 22-16,21-22 0,1 0 0,-22 0 15,21 0-15,0 1 0,0-22 0,0 0 16,0 21-16,1-21 0,-1 0 16,0 0-16,0 0 0,21 0 0,-20-21 15,-1-1-15,0 22 0,21-21 0,-21 0 16,1 0-16,-1-21 16,21 20-16,-21-20 0,0 0 0,22-1 15,-22 1-15,0-21 0,21 20 16,-20 1-16,-1-22 0,-21 22 0,21-21 15,-21 20-15,0-20 0,21 20 0,-21 1 16,0 0-16,0-1 0,0 1 16,0 0-16,0 21 0,0-1 0,-21 22 31,0 22-31,0 20 16,21-21-16,-22 21 0,22 1 0,-21-1 15,0 0-15,21 1 0,-21 20 16,21-20-16,-21-1 0,21 21 15,0-20-15,0-1 0,0 22 16,0-22-16,0 0 0,0 1 0,0 20 16,0-42-16,21 22 0,0-1 0,0 0 15,22-21-15,-22 1 0,0-1 16,21 0-16,-21 0 0,22 0 0,-1-21 16,-21 0-16,22 0 0,-22 0 0,21 0 15,-21 0-15,22 0 0,-22 0 16,0 0-16,21-21 0,-21 0 15,1 0-15,20 0 0,-21-1 0,0-20 16,0 21-16,1 0 0,-1-22 0,0 1 16,0 21-16,-21-21 0,0-1 15,0 1-15,0 21 0,0-22 0,0 22 16,-21 0-16,0 0 0,0 0 16,-1 21-16,1 0 0,0 0 15,0 21-15,0-21 0,-22 21 16,22 21-16,0-20 0,0 20 0,21-21 15,-21 21-15,21-20 0,-21 20 0,21 0 16,0-21-16,0 22 0,0-22 16,0 0-16,0 0 0,0 0 0,21 1 15,-21-1-15,21-21 0,0 21 0,0-21 16,0 0-16,1 0 0,-1 0 16,0 0-16,0 0 0,0 0 15,22 0-15,-22 0 0,-21-21 0,21 0 16,0-1-16,0 22 0,0-42 15,-21 21-15,0 0 0,22-22 0,-22 22 16,21-21-16,-21 0 0,0-1 0,21 1 16,-21 21-16,0-22 0,0 22 15,0 0-15,0 0 0,0 42 32,0 0-32,-21 22 0,21-22 15,0 21-15,0 0 0,0-20 0,0 20 16,0 0-16,0-21 15,0 22-15,21-22 0,0 0 0,0 0 16,0 0-16,1 1 0,-1-1 0,21-21 16,-21 0-16,22 21 0,-22-21 15,0 0-15,21 0 0,-21 0 0,1 0 16,-1-21-16,0 0 0,0 21 0,0-22 16,0 1-16,1 0 0,-22-21 15,21 21-15,-21-22 0,21 1 0,0 0 16,-21-1-16,21-20 0,0-1 0,-21 1 15,22-1-15,-1 1 16,-21-1-16,21 1 0,-21-1 0,0 1 16,21-1-16,-21 22 0,0 0 0,21-1 0,-21 22 15,0 0-15,0 0 16,0 42 0,0 0-16,-21 21 0,0-20 15,21 20-15,-21 21 0,21-20 0,0-1 16,-21 22-16,21-1 0,-22 1 0,22-1 15,0 1-15,0-22 0,0 21 16,0 1-16,0-22 0,22 1 0,-22-1 16,21 0-16,0 1 0,-21-1 0,21-21 15,0 0-15,0 22 0,1-43 16,-1 21-16,0 0 0,-21 0 16,21-21-16,0 0 0,0 0 0,1 0 15,-1 0-15,0 0 0,0 0 0,0-21 16,22 0-16,-22 0 0,0-1 15,0 1-15,0 0 0,0-21 0,1 21 16,-1-22-16,0 22 0,0-21 0,-21 21 16,0-1-16,21 1 0,-21 0 15,0 0-15,21 21 0,-21 21 32,0 0-32,0 0 0,0 1 15,-21-1-15,21 0 0,0 0 16,0 0-16,0 22 0,0-22 0,0 0 15,0 0-15,0 0 16,21 0-16,-21 1 0,22-1 16,-1-21-16,0 0 0,0 0 15,0 0-15,0 0 0,1 0 16,-1 0-16,0-21 0,0 21 16,0-22-16,0 1 0,-21 0 0,22 0 15,-1 0-15,0 0 0,0-22 16,0 22-16,0-21 0,-21 21 0,22-1 15,-1 1-15,0 0 0,-21 0 16,0 0-16,0 42 31,0 0-31,0 21 0,0-20 16,0-1-16,0 0 0,0 0 0,0 0 16,0 22-16,0-22 0,0 0 15,0 0-15,0 0 0,0 0 16,21-21-16,-21 22 0,21-22 15,0 0 1,1 0-16,-1 0 0,-21-22 16,21 22-16,0-21 0,-21 0 0,21 0 15,-21 0-15,0 0 0,0-1 16,0 1-16,0 0 0,0-21 16,0 21-16,0-22 0,0 22 0,0 0 15,-21 0-15,0 0 0,21-1 16,-21 22-16,0 0 0,-1 0 0,1 0 15,0 0-15,0 0 0,0 0 16,21 22-16,0-1 16,21-21-1,0 0-15,0 0 16,0 0-16,1 0 0,-1 0 16,0 0-16,0-21 0,0 21 0,0 0 15,1-22-15,-1 22 0,0 0 16,0 0-16,0-21 0,0 21 15,1 0-15,-1 0 0,0 0 0,0 0 16,0 0-16,-21 21 0,21 1 0,1-22 16,-1 21-16,-21 0 0,0 0 15,0 0-15,21 0 0,-21 1 0,0 20 16,0-21-16,0 0 0,0 0 16,0 1-16,0-1 0,0 0 0,0 0 15,-21-21-15,21 21 16,-21-21-1,21 21-15,0-42 47,0 0-47,0 0 16,0 0-16,0 0 0,0-1 16,21 1-16,0 0 0,0-21 15,-21 21-15,21-22 0,22 1 0,-22 21 16,0-22-16,21 22 0,-21 0 0,22 0 15,-22 0-15,21 21 0,-21 0 16,1 0-16,-1 0 0,0 0 0,0 21 16,0 0-16,-21 0 0,0 22 0,0-22 15,0 21-15,0-21 16,0 22-16,0-22 0,0 21 0,0-21 16,0 0-16,0 1 0,0-1 0,-21 0 15,21 0-15,0 0 16,0 0-1,-21-42 17,21 0-17,0 0-15,-21 21 0,21-21 0,0 0 16,-21-1-16,-1-20 0,22 21 16,-21-21-16</inkml:trace>
  <inkml:trace contextRef="#ctx0" brushRef="#br0" timeOffset="82087.21">14012 9779 0,'0'0'0,"-21"0"0,0-21 0,0 21 0,0-21 16,-1 21-16,1 0 15,0 0 63,0 0-62,0 21-16,0 0 0,-22-21 16,22 21-16,-21-21 0</inkml:trace>
  <inkml:trace contextRef="#ctx0" brushRef="#br0" timeOffset="82364.05">12488 10118 0,'0'0'0,"-21"21"16,-21-21-16,42 21 16,21-21-1,0 0-15,0-21 0,22 21 16,-22 0-16,0 0 0,21-21 15,-21 21-15,1 0 0,20 0 0,-21-21 16,21 21-16,-20 0 0,-1 0 0,0 0 16,0 0-16,0 0 15,-21-22 32,0 1-31</inkml:trace>
  <inkml:trace contextRef="#ctx0" brushRef="#br0" timeOffset="101195.94">20743 3471 0,'0'-21'0,"0"0"15,0 0-15,0 0 16,21 21-16,-21-21 0,0-1 16,0 1-16,0 0 0,0 0 15,0 0-15,0 0 0,0-1 16,0 1 0,0 42 30,0 1-46,0-1 0,0 21 0,0-21 16,0 22-16,0-1 0,0 0 0,0 1 16,0-1-16,0 0 15,0 1-15,0-1 0,0 0 0,0 1 16,0-1-16,0 0 0,0 1 16,0-22-16,0 21 0,-21 0 0,21-20 15,0-1-15,0 0 0,0 0 16,0 0-16,0 0 0,0-42 47,0 0-47,0 0 15,0 0-15,0 0 16,0-1-16</inkml:trace>
  <inkml:trace contextRef="#ctx0" brushRef="#br0" timeOffset="101647.76">21061 3747 0,'0'21'16,"21"-21"-16,-21 21 15,0 0 1,21-21-16,-21 21 16,21-21-1,0 0-15,1 0 16,-1 0 0,-21-21-16,21 21 0,-21-21 15,0 0-15,0 0 0,0-1 16,0 1-1,-21 21 32,0 21-47,21 1 16,0-1-16,0 0 16,0 0 15,0-42 0</inkml:trace>
  <inkml:trace contextRef="#ctx0" brushRef="#br0" timeOffset="103040.32">22056 3154 0,'0'-21'0,"0"0"16,0-1-16,0 1 15,0 0 1,0 42 15,0 0-31,0 22 0,0-1 16,0 22-16,0-22 0,0 21 0,0 1 15,0-22-15,0 22 0,0-1 16,0-20-16,0-1 0,-22 21 0,22-20 16,-21-1-16,21-21 0,-21 22 15,21-1-15,0-21 0,0 0 0,0 0 16,0 1-16,0-44 31,0 1-31,0 0 0,0 0 16,0 0-16,0 0 0</inkml:trace>
  <inkml:trace contextRef="#ctx0" brushRef="#br0" timeOffset="103735.91">21844 3683 0,'-21'0'16,"42"0"15,0 0-31,0 0 16,22 0-16,-22 0 0,0 0 0,21-21 15,1 0-15,-1 21 0,-21-21 16,21 21-16,1-22 0,-1 1 16,0 21-16,1-21 0,-1 21 15,-21 0-15,0 0 0,1 0 0,-22 21 31,0 0-15,0 1-16,0-1 0,0 0 16,-22 0-16,22 0 0,-21 0 0,21 1 15,0-1-15,0 0 0,0 0 16,0 0-16,0 0 0,0 1 0,0-1 16,21-21-16,1 21 15,-1-21-15,0 0 0,21 0 0,-21 0 16,1 0-16,20-21 0,-21 0 15,21 21-15,1-22 0,-22 1 16,0 0-16,21 0 0,-20 0 0,-1 21 16,-21-21-16,0-1 0,21 1 15,-21 0-15,0 0 0,0 0 16,0 42 15,0 0-31,-21-21 0,21 21 16,0 0-16,0 22 0,-21-22 0,21 0 15,0 21-15,0 1 0,-22-1 16,22 0-16,0 22 0,0-22 0,0 22 16,0-22-16,0 22 0,0-1 15,0-21-15,0 22 0,0-1 16,0-20-16,0 20 0,0 1 0,-21-22 16,0 22-16,0-22 0,0 0 0,-22 22 15,22-22-15,-21-21 0,21 22 16,-22-22-16,22 21 0,-21-42 0,21 21 15,-22-21-15,22 0 0,0 0 16,0 0-16,0-21 0,21 0 0,-21 21 16,21-21-16,-22 0 0,22-1 0,0-20 15,0 21-15,0 0 0,0 0 16,0-1-16,0-20 0,0 21 16,22 0-16,-1 0 0,0-22 0,0 22 15,0-21-15,0-1 0,22 22 16,-22-21-16</inkml:trace>
  <inkml:trace contextRef="#ctx0" brushRef="#br0" timeOffset="104043.74">23029 3768 0,'0'21'15,"0"0"1,0 0-16,0 0 0,0 22 15,0-1-15,0 0 0,0 1 0,0 20 16,0 1-16,0-22 0,0 22 16,21-22-16,-21 21 0,0-20 0,0 20 15,0-20-15,0-1 0,0 21 16,0-20-16,0-1 0,0 0 0,-21-20 16,21 20-16,0 0 0,0-21 0,0 1 15,0-1-15,0 0 0,0 0 16,0-42 15,0 0-31,0-22 0,0 1 16,0 21-16,0-43 0,0 22 15</inkml:trace>
  <inkml:trace contextRef="#ctx0" brushRef="#br0" timeOffset="104323.58">23029 4170 0,'0'0'15,"0"-64"-15,0 22 0,-21 0 0,21-1 16,0 22-16,0-21 0,0 21 0,0 0 15,0-1-15,0-20 0,0 21 16,21 0-16,0 0 0,1-1 16,-1 1-16,0 0 0,21 21 15,-21 0-15,1 0 0,-1 0 0,0 0 16,0 0-16,0 0 0,0 21 16,-21 0-16,22 1 0,-22-1 15,0 21-15,0-21 0,0 0 0,-43 1 16,22 20-16,0-21 0,0 0 15,0 0-15,-1 1 0,1-1 0,0-21 16,21 21-16,-21 0 16,21-42 15,0 0-31,21 0 0</inkml:trace>
  <inkml:trace contextRef="#ctx0" brushRef="#br0" timeOffset="104644.58">23601 3768 0,'0'0'0,"21"0"0,0-21 0,21-1 15,-42 1-15,22 21 16,-22-21-16,0 0 16,0 0-16,0 0 15,-22 21 1,1 0-16,0 0 15,0 0-15,0 21 16,21 0-16,0 0 0,0 0 0,-21 0 16,21 1-16,0-1 0,0 21 0,0-21 15,0 0-15,0 1 0,0-1 16,0 0-16,0 0 0,21 0 16,-21 0-16,21-21 0,0 0 15,0 0-15,0 0 16,1 0-16,-1 0 0,0 0 15,0-21-15,0 0 0,0 0 16</inkml:trace>
  <inkml:trace contextRef="#ctx0" brushRef="#br0" timeOffset="104899.43">24045 3683 0,'0'0'0,"21"-21"0,-21 0 0,0 0 15,0-1 1,0 1-16,-21 21 15,0 0 1,0 0-16,0 21 16,21 1-16,0-1 0,-21 0 0,-1 0 15,22 0-15,-21 22 0,21-22 16,-21 0-16,21 21 0,0-21 0,0 1 16,0-1-16,0 0 0,0 0 15,0 0-15,21-21 16,0 0-16,1 0 0,-1 0 15,0 0-15,0 0 0,21 0 0,-20 0 16,-1-21-16,21 21 0,-21-21 0</inkml:trace>
  <inkml:trace contextRef="#ctx0" brushRef="#br0" timeOffset="105648">24447 3725 0,'0'0'0,"0"-42"15,0 21 1,0 0-16,-21 21 15,0 0-15,0 0 0,0 0 16,0 0-16,-1 0 16,1 0-16,21 21 0,-21 0 0,0 0 15,21 0-15,0 1 0,-21-1 16,21 0-16,-21 0 0,21 21 0,0-20 16,0-1-16,0 0 0,0 0 15,0 0-15,0 0 0,0 1 16,21-22-1,0 0-15,0 0 16,0 0-16,0-22 0,1 1 16,-1 0-16,-21 0 0,21 0 15,0 0-15,-21-1 0,0-20 16,0 21-16,21 0 16,-21 0-16,0-1 0,0 1 0,0 0 15,21 21-15,-21 21 31,0 0-31,0 1 16,0-1-16,0 0 0,0 0 16,0 0-16,0 0 0,0 1 0,0-1 15,0 0-15,0 0 0,0 0 16,22-21-16,-1 0 0,0 0 16,0 0-16,0 0 15,0 0-15,22 0 0,-22 0 16,0 0-16,0-21 0,22 0 0,-22 0 15,0 21-15,21-21 0,-21-1 16,22 1-16,-22 0 0,0-21 0,0 21 16,0-1-16,-21 1 0,0 0 15,0 0-15,0 0 16,-21 21 0,0 0-16,0 21 0,0 0 0,21 0 15,0 0-15,0 1 0,0-1 16,0 0-16,0 0 0,0 0 15,21 0-15,0 1 0,0-22 0,0 21 16,-21 0-16,22-21 16,-1 21-16,-21 0 0,0 0 15,0 1 1,0-1-16,-21-21 16,-1 0-16,1 0 0,0 0 15,0 0-15,0 0 0,0 0 16,-1 0-16,1 0 0,0 0 15,21-21-15,0-1 16,0 1-16,0 0 0</inkml:trace>
  <inkml:trace contextRef="#ctx0" brushRef="#br0" timeOffset="106983.94">25315 3260 0,'0'0'0,"0"-43"0,21 22 0,-21-21 16,0 21-16,0 0 0,0-1 16,0 1-16,0 0 0,0 42 31,0 22-31,0-1 16,0 0-16,0 22 0,0-22 15,0 22-15,0-1 0,0 1 0,0-22 16,0 21-16,0-20 0,0-1 15,0 22-15,0-43 0,0 21 16,0 0-16,0-20 0,0-1 0,0 0 16,0 0-16,0 0 0,0 0 15,0 1-15,22-22 16,-1 0 0,0 0-16,0-22 0,0 1 15,0 0-15,1 0 0,-1 0 16,0 0-16,0 21 15,0-22-15,0 1 0,1 0 0,-1 0 16,0 21-16,0 0 16,0 0-1,-21 21 1,0 0 0,0 0-16,0 1 15,21-22 1,-21 21-16,22-21 15,-1 0 1,0 0-16,0 0 16,0 0-16,0 0 15,1 0 1,-1-21-16,0 21 31,0 0-15,-21 21-1,0 0 1,21-21-16,-21 21 16,21-21-16,1 21 15,-1-21-15,0 21 16,0-21-16,0 0 0,0 0 0,1 0 16,-1 0-16,0 0 0,0-21 15,0 21-15,0-21 0,22 0 0,-22 21 16,0-21-16,0 0 15,-21-1-15,21 1 0,-21 0 0,22 21 16,-22-21-16,21 0 0,-21 0 0,0-1 16,0 1-16,0 0 15,-21 21-15,-1 0 16,1 0-16,0 0 0,0 0 16,0 0-16,0 21 0,-1 0 15,1-21-15,21 22 0,-21-1 16,21 0-16,0 0 15,21-21 17,0 0-32,1 0 0,-1 0 15,0 0 1,0 0 0,-21-21-1,0 42 16,-21 0-15,0 0-16,0 1 0,-1-1 16,1 0-16,21 0 0,-21 0 15,0 0-15,0 1 0,21 20 0,-21 0 16,21 1-16,0-1 16,0 0-16,0 22 0,0-22 0,0 22 15,0-22-15,0 21 0,0 1 0,0-22 16,0 22-16,0-1 0,0 1 15,0-22-15,0 22 0,0-1 0,0-21 16,0 22-16,0-22 0,0 1 0,0-1 16,-22 0-16,1 1 0,0-22 15,21 0-15,-21 0 0,0 0 16,0-21-16,-1 0 0,1 0 16,0-21-16,0 21 15,21-21-15,-21 0 0,21 0 16,0-1-16,0 1 0,0-21 0,0 21 15,0-22-15,21 1 0,0 0 16,0-1-16,0 1 0,22-21 0,-22 20 16,0-20-16,21 20 0,-20-20 0,20 21 15,-21-22-15,21 1 0,-20 20 16,-1-20-16,0-1 0,0 22 0,0-22 16,0 22-16,-21-21 0,0 20 15,22 1-15,-22 0 0,0-1 0,21 1 16</inkml:trace>
  <inkml:trace contextRef="#ctx0" brushRef="#br0" timeOffset="107279.3">25760 3090 0,'0'0'0,"0"-21"0,0 0 0,-21 21 16,21-21-1,0 0 17,-22 21 14,1 0-46,21 21 16,-21-21-16,0 21 0</inkml:trace>
  <inkml:trace contextRef="#ctx0" brushRef="#br0" timeOffset="107572.64">24934 3429 0,'0'0'0,"0"21"16,0 0-1,21-21 1,1 0-16,-1 0 16,0 0-16,0 0 0,0 0 0,0 0 15,22 0-15,-22 0 0,0 0 16,0 0-16,0 0 0,22-21 0,-22 0 15,0 21-15,0 0 16,0-21-16,1 21 0,-22 21 31,0 0-31,0 0 16,-43-21-16,22 22 0,0-1 0</inkml:trace>
  <inkml:trace contextRef="#ctx0" brushRef="#br0" timeOffset="108563.59">20997 5249 0,'-21'0'15,"0"0"1,0 0-16,21-21 15,0 0-15,0 0 16,0 0-16,0 0 0,0-1 16,0 1-16,0 0 15,0 0-15,21 21 0,-21-21 0,21 21 16,0 0-16,0 0 16,1 0-16,-1 21 15,-21 21-15,21-21 0,0 1 16,-21 20-16,0 0 0,0 1 0,0-1 15,0 0-15,0 1 0,0-1 16,0 0-16,0 1 0,-42-1 0,21 0 16,-1 1-16,1-1 0,-21 0 0,21-21 15,-22 1-15,22 20 0,-21-42 16,21 21-16,-22 0 0,22-21 0,0 0 16,0 0-16,0 0 15,0 0-15,-1 0 0,22-21 0,-21 21 0,21-21 16,-21 0-16,21-22 0,-21 22 15,21-21-15,0 21 0,0-22 16,0 1-16,0 21 0,0-21 0,0 20 16,21 1-16,0 0 0,0 21 15,1 0-15,-1 0 0,0 0 0,0 21 16,0 0-16,0 1 0,22-1 16,-22 21-16,0 0 0,0-20 0,0 20 15,-21-21-15,22 21 0,-1-20 16,-21 20-16,0-21 0,0 0 0,21 0 15,-21 1-15,21-1 16,-21 0-16,21-21 16,0 0-1,1-21-15,-1 0 16</inkml:trace>
  <inkml:trace contextRef="#ctx0" brushRef="#br0" timeOffset="108773.47">21569 5546 0,'0'0'0,"0"-21"15,21 21 48,0 0-48,0 0-15,0 0 0,1 0 0,-1 0 16,0 0-16,0 0 0</inkml:trace>
  <inkml:trace contextRef="#ctx0" brushRef="#br0" timeOffset="109315.98">22564 5207 0,'0'0'0,"21"-21"0,-21 0 0,21 0 16,-21-1-16,0 44 31,-21 20-31,0-21 0,21 0 16,-22 22-16,22-1 0,0 0 0,0-21 16,-21 22-16,21 20 0,0-20 15,-21-1-15,21 0 0,0 1 0,-21-1 16,21 0-16,0 1 0,0-22 15,-21 0-15,0 0 0,21 0 0,0 0 16,0 1-16,-22-22 0,1 0 31,21-22-31,0 1 16,0 0-16,0-21 0,0 21 16,0-22-16,21 1 0,-21 0 0,22-1 15,-22 1-15,21 0 0,0-22 0,0 22 16,0-1-16,-21 1 0,21 0 15,1-1-15,-1 22 0,0 0 0,0 0 16,0 0-16,0 21 0,1 0 16,-1 21-16,-21 0 0,21 0 15,0 22-15,-21-22 0,0 21 16,21 0-16,-21 1 0,21-1 16,-21 0-16,0 1 0,0-1 0,0 0 15,22 1-15,-22-1 0,0-21 16,0 22-16,21-22 0,-21 0 0,0 0 15,0 0-15,0 0 0,0 1 16,-21-22 15,-1 0-31,1-22 0,0 22 16,21-21-16</inkml:trace>
  <inkml:trace contextRef="#ctx0" brushRef="#br0" timeOffset="109505.88">22500 5673 0,'0'0'0,"21"0"31,0 0-15,1 0-16,-1-21 16,0 21-16,21 0 0,-21 0 0,1-22 15,20 1-15,-21 21 0,0 0 16,22-21-16,-22 0 0,0 21 0,0-21 15,21 0-15</inkml:trace>
  <inkml:trace contextRef="#ctx0" brushRef="#br0" timeOffset="109927.64">23474 5271 0,'0'0'16,"0"-22"-16,21 1 0,-21 0 0,0 0 15,0 0 1,-21 21 0,0 0-1,-1 21-15,-20 0 0,21-21 0,0 21 16,-22 0-16,22 1 0,0-1 0,0 0 16,0-21-16,0 21 15,21 0-15,0 0 0,0 1 16,21-1-16,0 0 15,0-21-15,0 21 0,0 0 0,1-21 16,20 21-16,-21-21 0,21 22 16,-20-22-16,-1 21 0,21-21 0,-21 21 15,0-21-15,1 21 0,-22 0 0,21 0 16,-21 1 0,0-1-16,0 0 0,-21-21 15,-1 0-15,1 0 0,0 21 16,0-21-16,0 21 0,0-21 0,-22 0 15,22 0-15,0 0 0,0 0 16,0 0-16,-1 0 0,1 0 16,0 0-16,0 0 0,0 0 0,0 0 15,-1 0-15</inkml:trace>
  <inkml:trace contextRef="#ctx0" brushRef="#br0" timeOffset="131248.31">20828 8869 0,'0'0'0,"0"-21"0,0 0 16,0-1-16,0 1 15,0 0-15,0 0 16,0 0-16,0 0 15,-21-1 1,21 44 15,0-1-31,0 21 16,0-21-16,0 0 0,0 22 16,0-22-16,21 21 0,-21-21 0,0 22 15,0-1-15,0-21 0,0 22 16,0-22-16,0 21 0,0-21 0,0 0 15,0 22-15,0-22 0,0 0 16,0 0-16,0 0 0,0 1 16,-21-22 31,21-22-47,0 1 0,0 0 15,0 0-15,-21-21 16,21 20-16,0 1 0,-22 0 0,22-21 15</inkml:trace>
  <inkml:trace contextRef="#ctx0" brushRef="#br0" timeOffset="131895.29">20722 8678 0,'0'-21'15,"21"21"-15,0 0 16,1 0 0,-1 0-16,0 0 0,0 0 15,0 21-15,0-21 0,1 22 16,-1-1-16,0 0 0,0 21 0,0-21 16,0 1-16,1 20 0,-1-21 0,0 0 15,0 0-15,-21 22 0,0-22 16,0 0-16,0 0 0,21 0 0,-21 1 15,0-1-15,0 0 16,0 0-16,0 0 0,0 0 16,0-42 15,0 0-15,0 0-16,0 0 15,0 0-15,0-1 0,0 1 0,0-21 16,0 21-16,21-22 0,-21 22 0,22-21 15,-1 0-15,-21 20 0,21-20 16,0 21-16,0 0 0,0-22 0,1 22 16,-1 0-16,0 0 15,0 21-15,0 0 16,0 0-16,1 0 0,-1 0 16,0 21-16,-21 0 15,0 0-15,21 1 0,0-1 0,-21 21 16,0-21-16,0 22 0,0-22 15,0 21-15,0-21 0,0 22 0,0-22 16,0 21-16,0-21 0,0 0 0,0 1 16,0 20-16,0-21 0,0 0 15,0 0-15,0 1 0,0-1 16,0 0 15,0-42 0,0 0-31,0-1 0,0 1 16,0 0-16</inkml:trace>
  <inkml:trace contextRef="#ctx0" brushRef="#br0" timeOffset="132319.66">21653 9081 0,'0'0'0,"0"21"0,22-21 32,-1 0-32,0 0 0,0 0 15,0 0-15,0 0 16,-21-21-16,22 21 0,-1-22 0,0 1 16,0 21-16,0-21 0,0 0 0,-21 0 15,0 0-15,22-1 0,-22 1 16,0 0-16,0 0 0,0 0 15,-22 21 1,1 0-16,0 0 0,0 21 16,0 0-16,0-21 0,-1 21 15,1 22-15,0-22 0,0 0 16,21 21-16,0-21 0,-21 22 0,21-22 16,0 0-16,-21 21 0,21-20 15,0-1-15,0 0 0,0 0 16,0 0-16,0 0 0,0 1 0,0-1 15,21-21-15,-21 21 16,21-21-16,0 0 0,0 0 0,0 0 16,1 0-16,-1-21 0,0 0 0,0 21 15,21-22-15,-20 1 0,-1 0 16,0 0-16,21 0 0</inkml:trace>
  <inkml:trace contextRef="#ctx0" brushRef="#br0" timeOffset="132615.49">22246 8615 0,'0'21'32,"0"0"-32,0 0 0,0 1 15,0 20-15,0-21 0,0 21 0,0 1 16,0-1-16,0-21 0,0 22 15,0-1-15,0-21 0,-21 0 16,21 22-16,0-22 0,0 0 0,-21 0 16,21 0-16,0 0 0,0 1 0,0-1 15,0 0 1,0-42 15,21 0-31,0-1 0,0 1 0,0 0 16,-21 0-16</inkml:trace>
  <inkml:trace contextRef="#ctx0" brushRef="#br0" timeOffset="133120.2">22479 8615 0,'0'21'15,"0"0"-15,0 0 16,0 22-16,0-22 0,0 0 0,0 21 15,0 1-15,0-22 0,0 21 16,0 1-16,0-22 0,0 21 0,0-21 16,0 22-16,0-22 0,0 0 15,0 21-15,0-21 0,0 1 0,0-1 16,0 0-16,0 0 16,0-42 30,0 0-30,0 0-16,0-1 0,0 1 0,0 0 16,21-21-16,0 21 0,-21-1 0,21 1 15,1-21-15,-1 21 0,0 0 16,0 21-16,0-22 0,0 22 0,1 0 16,-1 0-16,0 0 0,0 0 15,0 0-15,-21 22 0,0-1 16,21 0-16,-21 0 0,22 0 0,-22 0 15,0 1-15,0-1 16,0 0-16,0 0 0,0 0 16,0 0-16,0 1 0,0-1 15,-22 0-15,1-21 16,21 21 0,0-42-1,0 0 1,21 0-16,1-1 0</inkml:trace>
  <inkml:trace contextRef="#ctx0" brushRef="#br0" timeOffset="133540.23">23072 8911 0,'0'21'46,"-22"1"-46,22-1 16,-21 0-16,21 0 0,-21 0 0,21 0 16,-21 1-16,21-1 0,0 0 15,0 0-15,-21 0 0,21 0 0,0 1 16,0-1-16,0 0 0,0 0 16,0 0-1,21-21 1,0 0-16,0 0 0,0 0 15,1 0-15,-1-21 16,0 0-16,0 21 0,0-21 0,-21 0 16,21-1-16,1 1 0,-22 0 15,0 0-15,0 0 0,0 0 0,21-1 16,-21 1-16,0-21 0,0 21 0,0 0 16,0-1-16,0 1 0,-21 21 15,-1 0 1,1 0-16,0 0 15,21 21-15,-21 1 16,21-1 0</inkml:trace>
  <inkml:trace contextRef="#ctx0" brushRef="#br0" timeOffset="134211.85">23770 8954 0,'0'0'0,"-42"-22"15,21 1 1,-1 21-16,1-21 0,0 21 15,21-21-15,-21 21 16,0 0-16,0 0 16,-1 21-16,1-21 15,21 21-15,-21 0 0,0 1 0,0-1 16,21 0-16,-21 21 0,-1-21 16,22 1-16,-21 20 0,21-21 0,0 0 15,0 0-15,-21 1 0,21-1 0,0 0 16,0 0-16,0 0 15,21 0-15,0-21 16,1 0-16,-1 0 0,0 0 16,0 0-16,21-21 0,-20 0 15,-1 0-15,0 21 0,0-21 0,21 0 16,-20-22-16,-1 22 0,0 0 0,-21-21 16,21-1-16,0 1 0,0 0 15,-21-1-15,0 1 0,0 0 0,0-1 16,22 1-16,-22 0 0,0-1 15,0 1-15,0 21 0,0-22 0,0 22 16,0 0-16,0 0 0,0 42 31,0 0-31,0 0 0,0 1 16,0 20-16,0-21 0,0 21 0,0 22 16,0-22-16,0 1 0,0-1 15,0 0-15,0 1 0,0-1 0,0 0 16,0 1-16,0-22 0,0 21 15,0-21-15,0 0 0,0 1 0,0-1 16,0 0-16,0 0 0,0 0 16,21-21-1,0 0 1,0-21-16,0 0 0,0 0 16,1 21-16,-1-21 0</inkml:trace>
  <inkml:trace contextRef="#ctx0" brushRef="#br0" timeOffset="134719.57">24447 8827 0,'0'0'0,"0"-22"0,-21 22 47,0 22-32,0-22-15,0 21 0,0 0 16,-1 0-16,1 0 0,21 0 0,-21-21 16,21 22-16,-21-1 0,21 0 15,0 0-15,0 0 16,21 0 0,0-21-1,0 0-15,1 0 0,-1 0 16,0 0-16,0 0 0,0 22 15,0-22 1,-21 21-16,22-21 16,-22 21-16,0 0 0,0 0 31,-22 0-31,22 1 16,-21-22-16,0 0 0,0 21 0,0-21 15,0 21-15,-1-21 16,1 0-16,0 0 0,21 21 0,-21-21 15,0 0-15,0 21 16,21 0-16,-22-21 0,1 0 16,0 0-1,0 0 1,0 0 0,21-21-16,0 0 0,0 0 15</inkml:trace>
  <inkml:trace contextRef="#ctx0" brushRef="#br0" timeOffset="135247.26">22246 8763 0,'0'0'0,"21"0"31,0 0-31,1 0 0,20-21 16,-21 21-16,21 0 0,1 0 0,-1-21 15,0 21-15,22 0 0,-22-21 16,1 21-16,-1 0 0,0 0 0,1-22 15,-1 22-15,-21-21 0,0 21 0,0 0 16,1 0-16,-1 0 0,0 0 16,0-21-1,-42 21 48</inkml:trace>
  <inkml:trace contextRef="#ctx0" brushRef="#br0" timeOffset="142423.71">19600 9144 0,'0'0'0,"-21"0"0,0 0 16,0 0-16,0 0 15,-1 0-15,1 0 0,0 0 16,0 0-16,0 0 16,42 0 46,0 0-62,0 0 0,0 0 0,22 0 16,-1 0-16,0 0 0,1 0 15,-1-21-15,0 21 0,1 0 0,-1 0 16,0 0-16,1 0 0,-22-21 16,21 21-16,-21 0 0,1 0 0,-1 0 15,0 0-15,0 0 0,0 0 0,0 0 32,-42 0 30,0 0-46,0 0-16,0 0 15,0 0-15</inkml:trace>
  <inkml:trace contextRef="#ctx0" brushRef="#br0" timeOffset="142803.5">19516 9208 0,'0'0'0,"-22"0"0,1 0 31,42 0 0,1 0-31,-1 0 0,21 0 16,0 0-16,-20 0 0,20 0 15,0 0-15,1 0 0,-1 0 0,0-22 16,1 22-16,-1 0 0,-21 0 0,0 0 16,0 0-16,1 0 0,-1 0 15,0 0-15,-21-21 0,21 21 16,-21-21 78</inkml:trace>
  <inkml:trace contextRef="#ctx0" brushRef="#br0" timeOffset="143299.5">20045 8932 0,'0'22'78,"0"-1"-78,21-21 0,0 21 15,0-21-15,0 0 0,-21 21 16,22-21-16,-1 0 16,0 0-16,-21 21 0,21-21 0,0 0 15,0 0-15,1 0 16,-22 21 0,0 1-1,0-1 1,0 0-16,-22-21 15,1 21-15,0 0 0,0-21 0,21 21 16,-21 1-16,0-1 0,-1-21 16,1 21-16,0 0 0,0 0 0,0 0 15,0 1-15,-1-1 16,22 0-16,-21-21 0,21 21 16,-21 0-16,21 0 15,-21-21 1</inkml:trace>
  <inkml:trace contextRef="#ctx0" brushRef="#br0" timeOffset="144192.01">19664 11007 0,'0'0'0,"-21"0"0,-1 21 15,1-21-15,0 0 16,0 0 0,42 0 15,0 0-31,0 0 0,1 0 15,-1 0-15,21 0 0,-21 0 0,22 0 16,-1 0-16,0 0 0,-21 0 16,22 0-16,-1 0 0,-21 0 15,22 0-15,-22 0 0,0 0 0,21 0 16,-21 0-16,1 0 0,-1 0 16,0 0-16,-42 0 62,0 0-46,-1 0-16,1 0 15,0 0-15,0 0 0,0 0 0,0 0 16,-1 0-16</inkml:trace>
  <inkml:trace contextRef="#ctx0" brushRef="#br0" timeOffset="144563.18">19558 11134 0,'21'0'32,"0"0"-32,0 0 15,22 0 1,-22 0-16,0 0 0,0 0 0,0 0 15,22 0-15,-22 0 0,0 0 16,21 0-16,-20 0 0,-1 0 0,21 0 16,-21 0-16,0 0 0,22 0 0,-22 0 15,0 0-15,0 0 0,0-21 16,1 21-16,-1 0 0,0 0 0,0 0 16,0 0-1,0 0-15,-21-22 0,22 22 31,-22-21-15,0 0 15,0 0-15</inkml:trace>
  <inkml:trace contextRef="#ctx0" brushRef="#br0" timeOffset="145043.46">20151 10859 0,'0'21'47,"0"0"-47,21-21 16,-21 21-16,21-21 15,0 0-15,0 21 0,0-21 16,1 0-16,-1 21 0,0-21 0,0 0 16,0 0-16,0 0 15,1 0-15,-1 0 0,0 0 16,0 0-16,0 0 16,-21 22-1,0-1 16,0 0-31,-21-21 0,0 21 16,0-21-16,0 21 0,-1 0 0,1 1 16,0-1-16,0 0 0,-21 0 15,20 0-15,1 0 0,0 1 0,0-1 16,0 0-16,0 0 0,-1 0 0,22 0 16,0 1-16,-21-22 0,21 21 15,-21-21-15,21 21 0,-21-21 0,21 21 16,21-42 31,0 21-32</inkml:trace>
  <inkml:trace contextRef="#ctx0" brushRef="#br0" timeOffset="151559.5">21802 10647 0,'21'0'16,"0"-21"-16,-21 0 16,21 21-16,-21-22 15,21 22-15,-21-21 0,0 0 31,0 0-31,0 0 16,-21 21-16,0 0 16,0 0-16,0 0 15,-1 0-15,1 0 0,-21 0 0,21 0 16,0 21-16,-22 0 0,1 0 16,21 0-16,0 1 0,-22-1 0,22 21 15,0-21-15,0 22 0,0-22 16,-1 21-16,22-21 0,-21 22 0,21-1 15,0 0-15,0-21 0,0 22 0,0-22 16,0 21-16,0 1 0,21-22 16,-21 0-16,22 21 0,-1-21 15,0 1-15,0-22 0,0 21 0,22 0 16,-22-21-16,0 0 0,21 0 16,-21 0-16,22 0 0,-22 0 0,21-21 15,-21 0-15,22-1 0,-22 22 16,0-21-16,21 0 0,-20-21 0,-1 21 15,-21-1-15,21 1 0,-21 0 0,21 21 16,-21-21-16,0 0 0,0 0 16,0-1-16,0 1 0,0 0 15,0 42 32,0 0-47,0 1 16,0-1-16,0 0 0,0 0 15,0 0-15,0 0 0,0 1 0,0-1 16,0 0-16,0 0 0,21 0 16,0-21-16,1 0 15,-1 0-15,0 0 16,0 0-16,0-21 16,0 21-16,1-21 0,-22 0 15,0 0-15,21-1 0,-21 1 0,21 0 16,-21 0-16,0 0 0,0 0 0,0-1 15,0 1-15,0 0 16,0 0-16,-21 21 0,0-21 0,-1 0 16,1 21-16,0 0 0,0 0 15,0 0-15,0 0 0,-1 0 16,1 21-16,0 0 0,0-21 16,21 21-16,0 0 0,0 0 15,0 1-15,0-1 0,0 0 16,0 0-16,21 0 0,0-21 15,0 21-15,1-21 16,-1 0-16,0 0 0,0 0 0,0 0 16,0 0-16,1 0 0,-1 0 15,21-21-15,-21 0 0,0 21 16,1-21-16,-1 0 0,0 21 0,0-21 16,-21-1-16,21 1 0,0 21 0,-21-21 15,22 0-15,-22 0 16,0 0-1,0 42 17,0 0-32,0 0 15,21 0-15,-21 0 0,0 1 16,0-1-16,0 0 0,0 0 16,0 0-16,0 0 15,0 1-15,0-1 16,0 0-16,0 0 15,0-42 32,0 0-47,0 0 16,0-1-16,0 1 0,0 0 16,0 0-16,0 0 0,0 0 0,21-1 15,0 22-15,0-21 16,0 0-16,1 21 0,-1-21 0,0 21 15,0 0-15,0-21 0,0 21 16,1 0-16,-1 0 0,0 0 0,0 21 16,-21 0-16,21-21 0,-21 21 0,21 0 15,-21 1-15,0-1 0,0 0 16,0 0-16,0 0 0,0 0 16,0 1-16,0-1 0,0 0 0,-21 0 15,21 0-15,-21-21 16,21 21-16,0-42 47,0 0-47,21 0 15,0 0-15,1 0 0,-1 21 16</inkml:trace>
  <inkml:trace contextRef="#ctx0" brushRef="#br0" timeOffset="152011.76">23156 10880 0,'0'0'0,"21"0"0,1-21 16,-22-1-16,0 1 16,-22 21 15,1 0-31,0 21 0,0-21 16,0 22-16,0-1 0,-1-21 0,1 21 15,0 0-15,0 0 16,21 0-16,-21 1 0,21-1 15,0 0-15,0 0 16,21-21-16,0 0 16,0 0-16,0 0 0,-21 21 0,22-21 15,-1 0-15,0 0 0,0 21 16,0-21-16,0 0 0,1 22 0,-1-1 16,0-21-16,0 21 0,-21 0 15,0 0-15,0 0 16,0 1-16,-21-22 15,21 21-15,-21-21 0,0 0 0,-1 21 16,-20-21-16,21 0 0,0 0 16,0 21-16,-1-21 0,1 0 0,0 0 15,-21 0-15,21 0 0,-1 0 16,1 0-16,0 0 16,21-21-16,0 0 15,0 0 1,0-1-16,21 22 0,0-21 15,-21 0-15,22 21 0,-1-21 0</inkml:trace>
  <inkml:trace contextRef="#ctx0" brushRef="#br0" timeOffset="152343.57">23431 10647 0,'0'0'0,"0"-21"0,0 0 16,22 21-16,-22 21 31,0 0-31,0 0 16,0 0-16,0 0 0,0 22 0,0-22 16,0 21-16,0 1 0,0-22 15,0 21-15,0-21 0,0 0 16,0 22-16,0-22 0,0 0 0,0 0 15,0 0-15,0 1 0,0-1 0,-22 0 16,22 0-16,0 0 16,0 0-16,22-21 31,-22-21-31,21 0 16,-21 0-16,21 21 0,-21-21 15</inkml:trace>
  <inkml:trace contextRef="#ctx0" brushRef="#br0" timeOffset="152563.45">23347 10986 0,'-21'0'16,"-1"0"-16,44 0 31,-1 0-31,0 0 0,0 0 16,0 0-16,0 0 0,1 0 15,-1-22-15,0 22 0,0-21 16,0 21-16,0 0 0,1 0 16,-1-21-16,0 21 15,0 0-15,0 0 0,-21-21 16,21 21-16</inkml:trace>
  <inkml:trace contextRef="#ctx0" brushRef="#br0" timeOffset="153140.12">23812 11028 0,'0'0'0,"-21"0"0,0-21 0,0 21 16,21-21-16,-21 21 16,21-22-16,0 1 0,0 0 15,0 0 1,21 21-16,0 0 0,-21-21 0,21 21 16,0 0-16,1 0 0,-1 0 15,0 0-15,0 0 16,0 0-16,0 21 0,1 0 15,-1 0-15,-21 0 0,21 1 16,-21-1-16,0 0 0,0 0 16,0 0-16,0 0 0,0 1 0,0-1 15,0 0-15,-21 0 16,0 0-16,21-42 47,0 0-32,0 0-15,0 0 0,0-1 0,0 1 16,0 0-16,0 0 16,0 0-16,21 0 0,-21-1 0,21 1 15,-21 0-15,0 0 0,21 0 16,0 21 0,0 0-16,1 0 31,-1 21-31,-21 0 15,21-21-15,-21 21 16</inkml:trace>
  <inkml:trace contextRef="#ctx0" brushRef="#br0" timeOffset="153604.07">24299 10922 0,'0'-42'15,"-21"42"32,21 21-47,0 0 16,-21-21-16,21 21 0,0 0 16,0 1-16,0-1 0,0 0 15,0 0-15,0 0 0,0 0 16,0 1-16,0-1 15,0 0-15,21-21 16,0 0-16,-21 21 16,21-21-16,1 0 0,-1 0 0,0 0 15,0 0-15,-21-21 16,21 21-16,-21-21 0,21 0 0,-21-1 16,22 1-16,-22 0 0,21 0 15,-21 0-15,0 0 16,0-1-16,0 1 0,0 0 0,0 0 15,0 0-15,0 42 63,0 0-63,0 0 16,21-21-16,-21 21 15,21-21-15</inkml:trace>
  <inkml:trace contextRef="#ctx0" brushRef="#br0" timeOffset="153923.89">24744 10880 0,'-21'-21'15,"-1"21"1,1 0-16,0 0 0,0 0 15,0 0-15,21 21 0,-21 0 16,21 0-16,-22 0 16,22 0-16,0 1 0,-21-1 15,21 0-15,0 0 0,0 0 0,0 0 16,0 1-16,0-1 16,0 0-16,21-21 15,1 21-15,-1-21 0,0 0 16,0 0-1,0 0-15,0 0 0,1 0 0,-1 0 16,0-21-16,0 21 0,0-21 16,0 0-16,-21-1 0,22 22 15,-1-21-15</inkml:trace>
  <inkml:trace contextRef="#ctx0" brushRef="#br0" timeOffset="154251.7">25040 10499 0,'0'0'16,"0"21"15,0 0-15,0 0-16,0 0 0,0 1 0,0-1 15,0 21-15,0-21 0,0 22 16,0-22-16,0 0 0,-21 21 0,21-21 15,0 1-15,-21-1 0,21 21 0,-21-21 16,21 0-16,0 1 0,0-1 16,-22 0-16,22 0 0,0 0 15,-21 0-15,21 1 0,0-1 16,21-21 15,1 0-31,-22-21 16,21 21-16,0-22 0,-21 1 15,21 21-15</inkml:trace>
  <inkml:trace contextRef="#ctx0" brushRef="#br0" timeOffset="154655.49">25167 10943 0,'0'21'47,"-21"-21"-47,21 22 0,0-1 15,-21 0-15,21 0 16,-21-21-16,21 21 0,0 0 16,0 1-16,0-1 15,0 0 1,21-21 0,0 0-16,0 0 15,0 0-15,0-21 16,1 0-16,-22-1 0,21 1 15,0 21-15,-21-21 0,0 0 16,0 0-16,0 0 0,0-1 16,0 1-16,0 0 0,0 0 15,-21 21 1,0 0 0,-1 0-16,1 0 0,0 0 15,0 0-15,21 21 16,-21-21-16,21 21 15,21-21 1</inkml:trace>
  <inkml:trace contextRef="#ctx0" brushRef="#br0" timeOffset="155163.41">25400 10964 0,'21'0'31,"0"0"0,0 0-31,1 0 16,-22 22-16,0-1 15,21-21-15,-21 21 16,0 0-16,0 0 16,0 0-16,0 1 15,0-1 1,0 0 0,0-42 30,0 0-46,0-1 16,0 1-16,0 0 16,0 0-16,0 0 0,0 0 15,21-1-15,0 1 16,-21 0-16,21 21 0,-21-21 16,21 21-1,1 0 16,-1 0-31</inkml:trace>
  <inkml:trace contextRef="#ctx0" brushRef="#br0" timeOffset="155787.21">25887 10922 0,'21'0'0,"0"0"16,-21-21-16,0 0 16,-21 21 46,0 0-62,0 0 0,21 21 16,-22 0-1,1-21-15,21 21 0,0 0 16,0 1 0,0-1 15,21-21-16,1 21 1,-1-21 0,-21 21 15,0 0-15,0 0-1,-21-21-15,21 22 16,-22-22-16,1 0 15,0 21 1,0-21-16,0 0 16,0 0-16,-1 21 0,1-21 15,0 0-15,0 0 16,0 0 0,0 0 30</inkml:trace>
  <inkml:trace contextRef="#ctx0" brushRef="#br0" timeOffset="156519.87">24828 10774 0,'0'0'16,"-21"0"-16,42 0 62,1 0-62,-1 0 16,0 0-16,21 0 0,1 0 0,-1-21 15,0 21-15,-21 0 0,22 0 16,-1-21-16,0 21 0,-20 0 0,20 0 16,-21 0-16,0-22 0,0 22 15,1 0 1,-22-21 15,0 0 79,-22 21-64,1 0-46,0 0 0,0 0 16</inkml:trace>
  <inkml:trace contextRef="#ctx0" brushRef="#br0" timeOffset="166496.12">21738 9610 0,'0'0'0,"-21"0"16,0 0-16,0 0 0,-22 0 15,22 0-15,0 0 0,0 0 0,0 0 16,-1 0-16,1 0 0,0 0 16,21-21 15,21 21-16,22 0-15,-22 0 0,21 0 0,0-22 16,1 22-16,20 0 0,1-21 16,-1 21-16,1 0 0,-1-21 0,1 21 15,-1 0-15,22-21 0,0 21 16,-1-21-16,1 21 0,0 0 0,-22-21 16,22 21-16,-22 0 0,1 0 15,-1 0-15,1-22 0,-22 22 16,0 0-16,1 0 0,-22 0 15,0 0-15,21 0 0,-20 0 0,-1 0 16,0 0 0,-42 0 31,0 0-47,-1 0 15,1 0-15,0 0 0,0 0 16,0 0-16,0 0 0</inkml:trace>
  <inkml:trace contextRef="#ctx0" brushRef="#br0" timeOffset="166851.93">22161 9631 0,'0'0'16,"-21"0"-16,0 0 16,42 0 15,0 0-31,22 0 16,-1 0-16,22 0 0,-22 0 0,21-21 15,1 21-15,21-21 0,-22 21 16,1 0-16,-1-22 0,1 1 0,-1 21 15,-21 0-15,1 0 0,-1-21 16,0 21-16,-20 0 0,20 0 0,-21 0 16,0 0-16,0 0 0,-21-21 15,22 21-15,-1 0 16,0 0 15</inkml:trace>
  <inkml:trace contextRef="#ctx0" brushRef="#br0" timeOffset="167417.35">25104 9250 0,'0'-21'15,"0"0"16,0 42 16,0 0-47,0 0 16,0 0-16,0 0 0,-22-21 16,1 22-16,0-1 0,0 0 15,0-21-15,0 21 0,-1 0 16,1-21-16,0 21 0,0-21 15,0 0-15,0 0 0,-1 0 0,22 22 16,-21-22-16,21-22 16,0 1-16</inkml:trace>
  <inkml:trace contextRef="#ctx0" brushRef="#br0" timeOffset="167927.36">25231 8805 0,'0'0'0,"0"-21"16,0 0 0,0 42 15,0 0-16,0 1-15,0-1 0,0 0 0,0 0 16,0 21-16,0-20 0,0-1 16,0 0-16,0 0 0,0 0 0,0 0 15,0 1-15,0-1 16,0 0-16,0 0 0,0 0 16,21-21-16,-21 21 15,21-21-15,0 0 16,0 0-16,0-21 15,-21 0 1,22 21-16,-22-21 0,0 0 0,0 0 16,0-1-16,0 1 0,0-21 15,0 21-15,0 0 0,0-1 0,0 1 16,0 0-16,0 0 0,0 0 16,-22 0-16,1 21 15,0 0 1,0 0-16,0 0 15,21 21-15,0 0 16,21-21 15</inkml:trace>
  <inkml:trace contextRef="#ctx0" brushRef="#br0" timeOffset="168387.91">25612 8784 0,'0'-21'16,"-22"21"15,1 21-31,21 0 0,0 1 16,-21-1-16,21 0 15,-21 0-15,21 0 0,0 0 16,0 1-16,0-1 0,0 0 0,0 0 15,0 0-15,0 0 0,0 1 16,0-1-16,0 0 0,0 0 16,21-21-1,0 0-15,0 0 16,1 0 0,-1 0-16,0-21 15,-21 0-15,21 0 16,-21-1-16,0 1 0,0 0 15,0 0-15,0 0 0,0 0 0,0-1 16,0 1-16,0 0 0,0 0 16,0 0-16,-21 21 0,0 0 15,0-21-15,-1 21 16,1 0-16,0 0 16,21 21-16,0 0 15,0 0-15,0 0 16,0 0-16,21-21 15,0 0-15,-21 22 16</inkml:trace>
  <inkml:trace contextRef="#ctx0" brushRef="#br0" timeOffset="168723.73">25887 8827 0,'0'-22'0,"0"44"62,0-1-62,0 0 0,0 0 16,0 0-16,0 0 0,0 1 0,0-1 16,0 0-16,0 0 0,0 0 15,0 0-15,0 1 0,0-1 0,0 0 16,0 0-16,0 0 15,0 0-15,0 1 0,0-1 16,0-42 47,0-1-48,0 1-15</inkml:trace>
  <inkml:trace contextRef="#ctx0" brushRef="#br0" timeOffset="169075.53">25866 8805 0,'0'0'16,"0"-21"-16,0 0 15,0 0 1,21 0-1,0 21-15,0 0 16,0 0-16,0 0 0,1 0 16,-1 0-16,0 0 0,0 0 15,0 21 1,-21 0-16,21-21 0,-21 21 0,0 0 16,0 1-16,0-1 0,0 0 15,0 0-15,-21-21 0,0 21 16,21 0-16,-21-21 0,0 22 15,0-22-15,-1 21 16,1-21-16,0 0 0,21 21 16,-21-21-16</inkml:trace>
  <inkml:trace contextRef="#ctx0" brushRef="#br0" timeOffset="169636.22">26352 8869 0,'22'-21'0,"-1"0"16,-21-1-1,21 22-15,-21-21 16,21 21-1,-42 0 32,0 0-47,0 21 16,21 1-16,-22-22 0,22 21 0,-21-21 16,21 21-16,-21-21 0,21 21 0,0 0 15,-21 0 1,21 1-16,0-1 31,21-21-15,0 21-1,0-21-15,1 0 16,-1 21-16,0-21 16,-21 21-16,21-21 0,-21 21 15,0 1-15,0-1 16,0 0-1,0 0 1,-21-21 0,0 0-1,0 0-15,-1 0 16,1 0-16,0 0 16,0 0-16,0 0 15,0 0 1</inkml:trace>
  <inkml:trace contextRef="#ctx0" brushRef="#br0" timeOffset="171131.76">25061 8424 0,'0'22'16,"21"-22"15,1 0-31,-1 0 0,0 0 0,21 0 16,1 0-16,-1 0 15,0 0-15,22 0 0,-1 0 0,1-22 16,-1 22-16,1-21 0,-1 21 16,22 0-16,-22 0 0,1 0 0,-1-21 15,-20 21-15,20 0 0,-20 0 16,-22 0-16,21 0 0,-21 0 0,0 0 16,1 0-1,-44 21 126,1-21-141,0 0 15,0 21-15,0-21 0</inkml:trace>
  <inkml:trace contextRef="#ctx0" brushRef="#br0" timeOffset="172383.96">21844 11451 0,'-21'21'16,"21"1"-1,-21-22-15,21 21 32,0 0-1,21-21-15,0 0-16,0 0 0,0 0 0,0 0 15,22 0-15,-22 0 16,21 21-16,-21-21 0,22 0 0,-1 0 15,0 0-15,22 0 0,-22 0 16,22 0-16,-1 0 0,1 0 0,-1 0 16,1 0-16,-1 0 0,1 0 0,-1 0 15,1 0-15,-1 0 0,1 0 16,-1 0-16,1 0 0,-1 0 0,-20 0 16,20 0-16,1 0 0,-1 0 15,1 0-15,-1 0 0,22 0 0,-22 0 16,22 0-16,0 0 0,20 0 15,-20 0-15,0 0 0,-1 0 0,1 0 16,21 0-16,-21 0 0,-22 0 16,22 0-16,-22 0 0,22 0 15,-22-21-15,-20 21 0,20 0 0,-20 0 16,-22 0-16,21 0 0,-21 0 16,0 0-16,1-21 0,-1 21 0,0 0 15,0 0 1,0 0-16,-21-21 0,21 21 15,-21-22-15,22 22 0,-1 0 32,0 0-32,-21-21 15,21 21 1,0 0 0,0 0 15,-42 0 78,0 0-109,0 0 16,0 0-16,0 0 0,-1 21 15,1-21-15,-21 22 0</inkml:trace>
  <inkml:trace contextRef="#ctx0" brushRef="#br0" timeOffset="177181.15">19558 12721 0,'-21'0'31,"0"0"-16,-1 0 1,1 0-16,42 0 63,1 0-63,-1 0 15,21 0-15,-21 0 0,22 0 16,-1 0-16,0 0 0,22 0 0,-22 0 15,22-21-15,-22 21 0,0 0 16,22 0-16,-22-21 0,0 21 16,-20 0-16,20 0 0,-21 0 0,0 0 15,0 0-15,-21-21 16,-21 42 46,0-21-46,0 0-16,0 21 0,0-21 16,-1 0-16,1 0 0,0 0 15,0 0-15,0 0 0</inkml:trace>
  <inkml:trace contextRef="#ctx0" brushRef="#br0" timeOffset="177531.09">19537 12827 0,'0'0'0,"-21"21"15,42-21 17,0 0-32,0 0 0,0 0 15,22 0-15,-22 0 0,21 0 16,0 0-16,1 0 0,-1 0 15,0 0-15,1 0 0,-1 0 16,-21 0-16,22 0 0,-1 0 0,-21 0 16,21 0-16,-20 0 0,-1 0 15,0 0-15,0 0 0,0 0 0,0 0 16,1-21-16,-22 0 47,0 0-32,-22 0 1,22-1 0</inkml:trace>
  <inkml:trace contextRef="#ctx0" brushRef="#br0" timeOffset="178108.19">20214 12383 0,'0'0'0,"-21"0"0,0 0 16,0 0 15,21 21 0,21-21-31,-21 21 0,21 0 0,0-21 16,0 21-16,0 0 15,1-21-15,-1 22 0,0-22 0,21 21 16,-21-21-16,1 0 0,-1 21 16,0-21-16,0 0 0,0 0 0,0 21 15,1-21-15,-1 0 0,0 0 16,0 0-16,-21 21 0,21-21 16,0 0-16,-21 21 46,0 1-46,-21-1 16,0 0-16,0 0 16,0 0-16,0 0 0,-1 1 0,1-1 15,0 0-15,0 0 0,0 0 16,-22 0-16,22 1 0,0-1 0,-21 0 16,21 21-16,-1-21 0,1 1 15,0-22-15,0 21 0,0 0 0,0 0 16,-1 0-16,22 0 15,-21 1-15,21-1 32,0-42 30,21-1-62,-21 1 0,22 21 16</inkml:trace>
  <inkml:trace contextRef="#ctx0" brushRef="#br0" timeOffset="180137.09">21188 12467 0,'-21'0'31,"-1"0"-16,44 0 64,-1 0-79,0 0 0,0 0 0,21 0 15,-20 0-15,-1-21 0,0 21 16,21 0-16,-21 0 0,1 0 0,-1 0 15,0-21-15,0 21 16,-42 0 47,0 0-63,0 0 31,-1 0-16,1 0-15</inkml:trace>
  <inkml:trace contextRef="#ctx0" brushRef="#br0" timeOffset="180764.47">21167 12488 0,'0'-21'16,"-22"21"-1,22 21 32,0 1-47,0-1 16,0 21-16,0-21 0,0 0 0,0 22 15,0-1-15,0-21 0,0 22 16,0-1-16,0-21 0,22 21 0,-22-20 16,0-1-16,0 21 0,0-21 15,0 0-15,0 1 0,0-1 16,21-21 0,0-21-1,-21-1 1,0 1-16,0 0 0,0 0 15,0 0-15,0 0 0,0-22 0,0 22 16</inkml:trace>
  <inkml:trace contextRef="#ctx0" brushRef="#br0" timeOffset="181044.95">21209 12510 0,'0'0'16,"0"-22"-16,0 1 0,0 0 15,0 0 1,21 21-16,0 0 0,0 0 15,1-21-15,-1 21 0,21 0 0,-21 0 16,0 0-16,1 0 0,20 21 16,-21 0-16,-21 0 0,0 0 15,0 1-15,0-1 0,0 0 16,0 0-16,-21 0 0,-21 0 0,20 1 16,1-1-16,0 0 0,0-21 15,0 21-15,0-21 0,-1 0 0,22 21 16,22-21 31,-1 0-47,0-21 15</inkml:trace>
  <inkml:trace contextRef="#ctx0" brushRef="#br0" timeOffset="181408.79">21590 12594 0,'0'21'94,"-21"-21"78,0 0-156</inkml:trace>
  <inkml:trace contextRef="#ctx0" brushRef="#br0" timeOffset="183087.57">21061 12446 0,'-21'0'0,"-1"21"16,44-21 109,-1 0-125,21-21 0,-21 21 16,0 0-16,22 0 0,-22-21 0,21 21 15,-21 0-15,1 0 0,-1 0 16,0-21-16,0 21 0,0 0 16,-42 0 15,0 21-31,0-21 15,0 0-15,-1 21 16,1-21-16,0 0 0,0 0 16,21 21-1,-21-21-15,0 0 16,-1 0 15,22-21 0,0 0-15,22 21 15,-22 21-15,0 0-16,0 0 0,21 1 16,-21-1-16,0 0 0,0 21 0,0-21 15,0 22-15,0-22 0,0 21 16,0 1-16,0-22 0,0 21 0,0-21 15,0 22-15,0-22 16,0 0-16,0 0 0,0 0 0,0 0 16,21-21 15,-21-21-15,0 0-16,0 0 0,0 0 15,0 0-15,0-22 0,0 22 0,0-21 16,0-1-16,0 22 0,21-21 15,-21 0-15,21-1 0,-21 22 0,0-21 16,0 21-16,0-22 0,0 22 16,0 0-16,0 0 0,0 42 31,0 0-31,0 0 16,0 0-16,0 1 0,0 20 0,0-21 15,0 0-15,0 22 0,-21-1 16,21-21-16,0 21 0,-21-20 0,21-1 15,0 0-15,0 0 0,0 0 16,0 0-16,0 1 0,0-1 16,0-42 15,0-1-31,0 1 16,0 0-16,0 0 15,0 0-15,0 0 0,21-1 16,0 1-16,-21 0 0,0 0 0,21 0 15,-21 0-15,22-1 0,-22 1 16,0 0-16,21 0 0,-21 0 16,0 0-16,0-1 0,21 1 15,-21 0-15,0 42 32,0 0-32,0 1 15,0-1-15,0 0 0,0 0 0,0 0 16,0 0-16,0 22 0,0-22 15,0 0-15,0 0 0,0 0 0,0 1 16,0-1-16,0 0 31,0-42-15,-21 0 0,21-1-16,-21 1 0</inkml:trace>
  <inkml:trace contextRef="#ctx0" brushRef="#br0" timeOffset="183351.42">21040 12552 0,'0'0'0,"21"0"47,0 0-47,0-21 0,21 21 0,1-21 0,-22 21 15,21 0-15,1-22 16,20 22-16,-21-21 0,1 21 0,-1 0 15,-21-21-15,22 21 0,-22 0 16,0 0-16,0 0 0,-42 0 47,0 21-47,0-21 0,-1 21 0,1-21 16,0 22-16</inkml:trace>
  <inkml:trace contextRef="#ctx0" brushRef="#br0" timeOffset="183547.31">21378 12552 0,'0'0'0,"-21"0"47,21 21-16,0 0-15,0 0 0,0 1-1</inkml:trace>
  <inkml:trace contextRef="#ctx0" brushRef="#br0" timeOffset="184181.94">21548 12679 0,'0'21'31,"0"0"-15,0 0-16,0 1 0,0-1 15,0 0-15,0 0 0,0 0 16,0 0-16,0 1 0,0-1 0,0 0 15,0 0-15,0 0 0,0 0 16,21-21 0,0 0-16,0 0 15,0 0-15,0-21 16,1 0-16,-1 0 0,0 0 16,0 0-16,-21-1 0,0 1 15,21 0-15,-21 0 0,21 0 0,-21 0 16,0-1-16,0 1 15,0 42 17,0 1-17,0-1-15,0 0 0,0 0 0,0 0 16,0 0-16,0 22 0,0-22 0,0 21 16,22 1-16,-22-22 0,0 21 15,21 0-15,-21 1 0,0-1 0,0 0 16,0 1-16,0-1 0,0 22 15,0-22-15,0 0 0,0-21 0,0 22 16,0-22-16,0 21 0,0-21 0,0 1 16,0-1-1,-21-42 1,-1-1-16,22 1 16,-21 0-16,0 0 0,21 0 15,0-22-15,-21 22 0,21 0 0,-21-21 16,21 21-16,0-22 0,0 22 0,0 0 15,0-21-15,0 20 0,0 1 16,0 0-16,21 0 0,0-21 0,0 20 16,0 1-16,-21 0 0,22 0 15,-1-21-15,0 20 0</inkml:trace>
  <inkml:trace contextRef="#ctx0" brushRef="#br0" timeOffset="184459.79">22098 12700 0,'0'21'16,"-21"0"0,21 1-16,-21-1 0,21 21 0,0 0 15,0 1-15,0 20 0,0-20 16,0 20-16,0-21 0,0 22 0,0-22 16,0 22-16,0-22 0,0 22 15,0-22-15,0 21 0,0-20 0,0-1 16,0 0-16,0 1 0,0-1 15,0 0-15,0-20 0,0-1 16,0 0-16,0 0 0,0 0 0,0-42 31,0 0-15,0 0-16,21 0 0,-21-1 0,0-20 16,21 0-16,-21-1 0</inkml:trace>
  <inkml:trace contextRef="#ctx0" brushRef="#br0" timeOffset="184991.49">22098 13039 0,'0'0'0,"0"-43"0,0-62 16,0 62-16,0 22 0,0 0 15,0 0-15,0 0 0,21 21 16,0 0-16,0 0 0,1 0 16,-1 0-16,0 0 15,0 0-15,-21 21 0,0 0 0,21-21 16,-21 21-16,0 21 15,0-20-15,0-1 0,-21 0 0,0 0 16,0 0-16,0 0 0,-1 1 16,22-1-1,-21-21-15,42-21 47,1 21-47,-22-22 16,21 22-16,0-21 0,0 0 15,0 0-15,0 0 0,1 0 16,-1-1-16,0 1 16,-21 0-16,21 0 0,0 0 0,-21 0 15,21-1-15,1 1 16,-22 0-16,-22 21 31,1 21-15,21 0-16,0 1 0,-21-1 15,21 0-15,0 0 0,-21 0 16,21 0-16,0 1 0,0-1 16,0 0-16,0 0 0,21 0 15,0-21 1,0 0-16,1 0 0,-1 0 16,0 0-16,0 0 15,0 0-15,-21-21 0,21 0 0,1 21 16,-1-21-16,0 0 0</inkml:trace>
  <inkml:trace contextRef="#ctx0" brushRef="#br0" timeOffset="185762.94">22839 12679 0,'0'0'0,"0"-21"15,0 0-15,-21 21 32,-1 0-17,22 21-15,0 0 0,-21-21 0,0 21 16,21 0-16,-21 0 0,21 1 15,0-1-15,0 0 0,0 0 0,0 0 16,0 0-16,0 1 0,0-1 16,0 0-1,21-21-15,0 0 16,0 0-16,1 0 0,-1 0 16,0 0-16,-21-21 0,21 0 15,0-1-15,0 22 0,-21-21 0,0 0 16,22 0-16,-22 0 0,21 21 15,-21-21-15,0-1 0,0 1 0,0 0 16,0 0 0,0 42 15,0 0-31,0 0 16,0 1-16,0-1 0,0 0 0,0 0 15,0 0-15,0 0 0,0 1 16,0-1-16,0 0 15,0 0-15,21-21 16,0 0-16,0 0 0,0 0 16,1 0-16,-1 0 15,0-21-15,0 21 0,0-21 16,-21 0-16,21 21 0,1-22 0,-22 1 16,0 0-16,21 0 0,-21 0 15,0 0-15,0-1 0,0 1 16,0 0-1,0 42 17,-21-21-17,21 21 1,21 1 15,0-22-31,0 21 31,0 0-31,-21 0 16,0 0 0,-21 0-1,0-21-15,21 22 16,-21-22-16,0 0 16,42-22 30,0 1-46,0 0 16</inkml:trace>
  <inkml:trace contextRef="#ctx0" brushRef="#br0" timeOffset="186503.46">23495 12531 0,'0'-21'0,"0"42"0,0-64 0,0 22 0,0 42 46,0 1-46,0-1 16,0 0-16,0 0 0,0 0 16,0 22-16,0-22 0,0 21 0,0-21 15,0 0-15,0 1 0,0-1 16,0 0-16,0 0 0,0 0 0,0 0 16,0 1-16,21-22 31,0 0-16,-21-22-15,0 1 16,21 0-16,-21 0 0,22 21 16,-22-21-16,21 21 0,-21-21 15,21 21 1,0 21 15,-21 0-31,0 0 0,0 0 16,0 0-16,21 1 0,0-1 15,1-21 1,-22 21-16,21-21 0,0 0 0,0 0 16,0 0-1,0 0-15,1 0 0,-1 0 0,0 0 16,0 0-16,0 0 0,0 0 0,-21-21 16,22 21-16,-1-21 15,-21-1-15,21 1 0,-21 0 16,0 0-16,0 0 0,0 0 15,0-1-15,0 1 0,-21 21 32,0 21-17,21 1-15,-22-1 0,22 0 16,0 0-16,0 0 16,-21 22-16,21-22 0,0 0 15,-21 0-15,21 21 0,0-20 0,0 20 0,0-21 16,0 21-16,0 1 0,0-22 15,0 21-15,0 1 0,0-1 16,0-21-16,0 21 0,-21 1 0,21-22 16,0 21-16,0-21 0,0 1 15,-21-1-15,21 0 0,0 0 16,0-42 15,0 0-31,0 0 0,0-1 16,0-20-16,0 21 0,0 0 15,0-22-15</inkml:trace>
  <inkml:trace contextRef="#ctx0" brushRef="#br0" timeOffset="186687.35">23855 12594 0,'0'0'0,"0"-21"0,-21 0 15,21 0 1,-22 21 46,1 0-62,0 0 16,0 0-16</inkml:trace>
  <inkml:trace contextRef="#ctx0" brushRef="#br0" timeOffset="186872.25">23304 12615 0,'22'0'31,"-1"0"-31,0 0 0,0 0 0,0 0 16,0 0-16,1 0 0,20 0 0,-21 0 15,21 0-15,-20 0 16,20 0-16,0 0 0,-21 22 0,22-22 15</inkml:trace>
  <inkml:trace contextRef="#ctx0" brushRef="#br0" timeOffset="187083.86">24193 12827 0,'0'0'15,"22"0"-15,-22 21 0,0 0 0,0 1 16,0-1-16,0 0 0,0 0 15,0 0-15,0 0 0,0 1 16,0-1-16,0 0 0,0 0 0,0 0 16,-22 0-1,1-21 1,21 22-16,-21-22 0,0 0 16</inkml:trace>
  <inkml:trace contextRef="#ctx0" brushRef="#br0" timeOffset="188903.48">24744 12785 0,'0'0'0,"-21"42"16,-1-42 0,44-21 30,-1 0-46,-21 0 0,21-1 16,0 1-16,0-21 0,-21 21 0,21-22 16,1 1-16,-1 21 0,-21-21 0,0-1 15,21 1-15,-21 0 16,0-1-16,0 22 0,0-21 0,0 21 16,0-1-16,0 1 0,0 0 0,-21 21 15,0 0 1,-1 21-16,22 0 0,-21 1 15,21-1-15,0 21 0,-21-21 16,21 22-16,-21-1 0,21-21 0,0 21 16,0 1-16,0-22 0,0 21 15,0-21-15,0 1 0,21 20 0,0-21 16,-21 0-16,21 0 0,1-21 16,-1 22-16,0-22 0,0 0 0,21 0 15,-20 0-15,-1 0 0,0 0 16,0 0-16,0-22 0,0 1 15,1 21-15,-1-21 0,-21 0 0,21 0 16,-21 0-16,21 21 0,-21-22 0,0 1 16,0 0-16,0 0 15,0 0-15,0 42 47,0 0-47,0 0 0,0 0 16,0 1-16,0 20 15,0-21-15,0 0 0,0 0 0,0 1 16,0-1-16,21 0 0,0-21 0,1 21 16,-1-21-16,0 0 0,0 0 15,0 0-15,0 0 0,1 0 16,-1 0-16,0 0 0,0-21 16,0 0-16,-21 0 15,21-1-15,-21 1 0,0 0 16,22 0-16,-22 0 0,0 0 0,0-22 15,0 22-15,0 0 0,-22 0 0,1 0 16,0-1-16,0 1 16,0 21-16,0-21 0,-1 21 15,1 0-15,0 0 16,0 21-16,21 0 0,-21 1 0,0-1 16,21 0-16,0 21 0,0-21 15,0 1-15,0-1 0,0 0 16,0 0-16,0 0 0,21 0 0,0 1 15,0-22-15,0 21 0,0-21 16,1 0-16,-1 0 0,0 0 0,0 0 16,0 0-16,0 0 0,1 0 0,-1 0 15,0 0-15,0-21 16,0-1-16,0 22 0,1-21 0,-1 0 0,0 0 16,0 21-16,-21-21 15,0 0-15,21 21 0,-21-22 0,21 22 16,-21 22 15,0-1-15,0 0-16,0 0 15,0 0-15,0 0 0,0 1 16,0-1-16,0 0 0,22-21 16,-22 21-1,21-21-15,0 0 0,0 0 0,0 0 16,0 0-16,1 0 15,-1-21-15,0 0 0,0 0 16,0-1-16,-21 1 0,21 0 16,-21 0-16,0 0 15,0 0-15,0-1 0,0 1 0,0 0 16,-21 0-16,0 0 16,0 0-16,0 21 0,0 0 15,-1 0-15,1 0 0,0 0 16,21 21-16,-21-21 15,21 21-15,-21 0 0,21 0 0,0 0 16,0 1-16,0-1 16,0 0-16,21-21 0,0 21 0,0 0 15,0-21-15,1 0 0,-1 0 16,21 0-16,-21 0 0,0 0 16,22 0-16,-22 0 0,0 0 0,21 0 15,-20 0-15,-1-21 0,21 21 0,-21-21 16,0 0-16,1 0 15,-1-1-15,-21 1 0,21 21 16,-21-21-16,21 21 0,-21 21 63,0 0-63,0 1 0,0-1 0,0 0 15,0 21-15,0-21 0,0 22 0,0-22 16,0 21-16,0 1 0,0-1 15,0-21-15,0 21 0,0 1 0,0-1 16,0 0-16,0 1 0,0-22 16,-21 21-16,0 1 0,21-22 0,-21 21 15,21-21-15,0 22 0,-22-22 0,22 0 16,-21 0-16,21 0 0,0 0 16,-21-21-16,21-21 31,0 0-31,0 0 15,0 0-15,21 0 0,-21-1 16,21 1-16,-21 0 0,0-21 0,0 21 16</inkml:trace>
  <inkml:trace contextRef="#ctx0" brushRef="#br0" timeOffset="189195.82">26204 12742 0,'0'0'0,"0"-21"0,-21 0 0,21 0 0,0 0 16,0 0-16,0-1 0,0 1 0,0 0 15,0 0-15,21 21 0,0-21 16,1 21-16,-1 0 0,0 0 16,0 0-16,0 0 0,0 0 15,1 0-15,-1 0 0,0 0 16,0 21-16,-21 0 0,0 0 16,0 0-16,0 1 15,0-1-15,0 0 0,0 0 16,-21 0-16,0-21 0,0 0 15,21 21-15,-22-21 16,1 0-16</inkml:trace>
  <inkml:trace contextRef="#ctx0" brushRef="#br0" timeOffset="189687.57">26691 12594 0,'0'-21'0,"0"42"0,21-42 0,-21 0 0,0 0 15,21 21-15,1-21 0,-1 21 16,-21-22-16,0 1 16,21 21-16,-42 0 31,21 21-31,-21-21 0,-1 22 15,22-1-15,-21-21 0,0 21 16,21 0-16,-21-21 0,21 21 16,0 0-16,0 1 0,0-1 15,21-21 1,0 0 0,0 0-16,1 0 0,-1 0 15,0 0-15,0 0 0,0 0 16,-21 21-16,21-21 0,1 0 0,-1 0 15,-21 21-15,0 0 16,0 0-16,0 1 16,-21-22-16,21 21 0,-22-21 15,1 0-15,0 21 16,0-21-16,0 0 0,0 0 0,-1 0 16,1 21-16,0-21 15,0 0-15,0 0 16,21-21 46</inkml:trace>
  <inkml:trace contextRef="#ctx0" brushRef="#br0" timeOffset="190839.77">24617 13399 0,'0'0'0,"0"-22"0,0-20 16,0 21-16,21 0 15,-21 0-15,0-1 16,0 1-16,0 42 47,0 1-31,0 20-16,0-21 0,0 0 0,-21 22 15,21-22-15,-21 0 0,21 21 16,-22-21-16,22 22 0,0-22 0,0 0 15,0 0-15,-21 0 0,21 1 16,0-1-16,0 0 0,0 0 16,0-42 15,0 0-15,0 0-16,0-1 0</inkml:trace>
  <inkml:trace contextRef="#ctx0" brushRef="#br0" timeOffset="191191.57">24384 13314 0,'0'0'0,"-21"-21"0,0 21 0,21-21 15,-22-1-15,22 1 16,0 0 0,22 0-16,-1 21 0,0 0 15,0 0-15,21 0 0,-20 0 0,20 0 16,0 0-16,-21 0 0,22 0 15,-22 0-15,21 21 0,1 0 16,-22 0-16,0 1 0,0-1 0,0 0 16,-21 21-16,0-21 0,0 1 0,0-1 15,0 21-15,-21-21 16,0 0-16,0 1 0,0-1 0,-1 0 16,1 21-16,-21-42 0,21 21 0,0 1 15,-1-1-15,1 0 0,0-21 16,0 21-16,21 0 0,-21-21 15,21 21-15,-21-21 0,42 0 47,0 0-31,0-21-16</inkml:trace>
  <inkml:trace contextRef="#ctx0" brushRef="#br0" timeOffset="191423.44">24998 13674 0,'0'0'0,"42"0"16,-21 0-16,-21 21 15,0 0 1,0 0-16,0 0 0,0 1 16,0-1-16,0 0 15,0 0-15,-21 0 16,0-21-16,0 21 0,0-21 15,-1 0 1,22-21 0,0 0-1</inkml:trace>
  <inkml:trace contextRef="#ctx0" brushRef="#br0" timeOffset="192079.15">25675 13377 0,'0'0'0,"0"-21"15,21 21 1,-21-21-16,0 0 15,-21 0 1,0 21 0,0 0-16,0 0 15,-1 0-15,1 0 0,0 0 0,0 21 16,0 0-16,0-21 0,-1 21 16,1 0-16,0 1 15,21-1-15,-21-21 0,21 21 0,0 0 16,0 0-1,21 0-15,0-21 16,0 0-16,1 0 0,-1 0 16,21 0-16,-21 0 0,22 0 0,-22 0 15,0 0-15,21 22 0,-21-22 16,1 0-16,-1 21 0,0-21 0,0 21 16,-21 0-16,0 0 15,0 0-15,0 1 16,-21-1-16,-21 0 15,20-21-15,1 21 0,0-21 16,0 21-16,-21-21 0,20 0 0,1 0 16,0 21-16,0-21 0,-21 0 15,-1 0-15,22 0 16,0 0-16,0 0 0,0 0 16,-1 0-16,1 0 0,0 0 15,0 0 1,21-21-1,-21 21-15,0 0 32,-1 0-17,1 0-15,0 0 16,0 0-16,0 21 16,0-21-16</inkml:trace>
  <inkml:trace contextRef="#ctx0" brushRef="#br0" timeOffset="193371.86">19579 15219 0,'-63'0'16,"41"0"-16,1 0 15,0 0-15,0 0 0,0 0 16,0 0-16,-1 0 16,22-21-16,22 0 15,-1 21 1,21 0-16,0 0 0,1-22 16,-1 22-16,22 0 0,-1 0 0,1-21 15,-1 21-15,1 0 0,-1 0 16,1-21-16,-1 21 0,-21 0 0,22 0 15,-22 0-15,-21 0 0,22 0 16,-22 0-16,-42 0 31,0 0-15,-1 21-16,1-21 0,-21 0 16,21 0-16,0 0 0,-22 0 0,1 21 15,0-21-15,-1 0 0,1 0 16,0 22-16,-22-22 0,22 0 0,-1 21 15,1-21-15,0 0 0,-1 21 16,22 0-16,0-21 0,0 0 0,0 0 16,0 21-16,21 0 31,21-21-15,21 22-16,-21-22 0,22 0 15,-1 0-15,0 0 0,1 0 16,-1 0-16,21 0 0,-20 0 0,-1 0 15,0 0-15,1 0 0,20 0 16,-20 0-16,-1-22 0,-21 22 0,21-21 16,-20 21-16,-1 0 0,0-21 15,0 21-15,0 0 0,-21-21 16,0 0 0,0 0-16,-21-1 0,0 22 15,21-21-15,0 0 0,-21 0 16,0 0-16,21 0 0,-22-1 15</inkml:trace>
  <inkml:trace contextRef="#ctx0" brushRef="#br0" timeOffset="193803.61">20151 14880 0,'-22'0'16,"22"-21"-16,0 42 31,0 0-15,0 1-16,22-22 0,-1 21 15,0-21-15,0 21 0,0 0 16,0-21-16,1 21 0,-1-21 0,0 0 16,0 21-16,0-21 15,0 0-15,1 22 0,-1-22 0,0 0 16,0 0-16,0 21 0,0-21 16,1 0-16,-22 21 0,21-21 0,-21 21 15,0 0-15,0 0 16,0 1-16,0 20 0,-21-21 15,-1 0-15,-20 0 0,21 22 16,0-22-16,0 0 0,-22 21 0,22-20 16,0-1-16,-21 0 0,20 0 15,1 0-15,0-21 0,0 21 0,21 1 16,-21-22-16,0 0 0,21 21 0,-22-21 16,22 21-1,-21-21 1,21-21 46,21 0-62</inkml:trace>
  <inkml:trace contextRef="#ctx0" brushRef="#br0" timeOffset="195195.38">21548 14923 0,'0'-22'0,"-22"1"16,22 0-16,-21 21 15,21-21-15,0 0 0,0 0 16,0-1-1,-21 22-15,21 22 16,0-1-16,0 0 16,0 0-16,0 21 0,0-20 15,0 20-15,0 0 0,0 1 16,0-1-16,0 85 16,0-85-16,0 1 0,0-22 15,0 21-15,0-21 0,0 0 0,0 1 16,0-1-16,0 0 0,0-42 47,0 0-47,0-1 15,0 1-15,0 0 0,0-21 0,0 21 16,0-22-16</inkml:trace>
  <inkml:trace contextRef="#ctx0" brushRef="#br0" timeOffset="195429.26">21421 15007 0,'0'0'0,"-22"-42"0,22 21 0,0 0 0,0-1 15,0 1-15,0 0 0,0 0 16,0 0-16,22 0 0,-1 21 16,0-22-16,21 22 0,-21 0 0,1 0 15,20 0-15,-21 0 0,0 22 16,22-1-16,-22 0 0,-21 0 0,0 0 16,0 0-16,0 1 0,0-1 15,0 0-15,0 21 0,-21-21 16,-1 1-16,22-1 0,-21 0 15,0 0-15,21 0 0,-21 0 0,42-21 32,0 0-32,0 0 0,1 0 15,-1 0-15,0-21 0</inkml:trace>
  <inkml:trace contextRef="#ctx0" brushRef="#br0" timeOffset="196607.56">21886 15007 0,'0'21'31,"0"1"-15,0-1-16,0 0 0,0 0 15,0 0-15,0 0 0,0 22 0,0-22 16,0 0-16,0 0 0,0 0 0,0 1 16,0-1-16,21 0 0,1-21 15,-22 21-15,21-21 0,0 0 16,0 0-16,0 0 15,0 0-15,1 0 0,-1-21 0,-21 0 16,21 0-16,0-1 0,-21 1 16,0 0-16,21 0 0,-21 0 0,0-22 15,0 22-15,0 0 0,0 0 16,0 0-16,-21 0 0,0-1 16,0 1-16,0 21 0,-1 0 0,1 0 15,0 0-15,0 0 0,0 0 16,0 21-16,-1 1 0,1-1 0,0 0 15,21 0-15,0 0 0,-21 0 16,21 1-16,0-1 0,0 0 16,0 0-16,21 0 0,0-21 15,0 21-15,1-21 0,-1 0 0,0 0 16,21 0-16,-21 0 0,1 0 16,20 0-16,-21-21 0,0 0 0,22 0 15,-22 21-15,0-21 0,21-22 0,-21 22 16,22 0-16,-22 0 15,0-21-15,0 20 0,0-20 0,1 21 16,-22-21-16,0 20 0,0-20 16,0 21-16,0 0 0,0-22 0,0 22 15,0 0-15,0 0 16,0 42 0,0 0-16,0 0 15,0 1-15,0 20 0,-22-21 0,22 0 16,0 22-16,0-22 0,0 21 0,0-21 15,0 22-15,0-22 0,0 21 16,0-21-16,0 0 0,0 1 0,0-1 16,22 0-16,-1-21 15,0 21-15,0-21 0,0 0 16,0 0-16,1 0 0,-1 0 16,0-21-16,0 21 0,0-21 0,0 0 15,1 21-15,-1-22 0,-21 1 0,0 0 16,21 0-16,-21 0 0,21 21 15,-21-21-15,0-1 0,0 44 47,0-1-47,0 0 0,0 0 16,0 0-16,0 0 0,0 1 0,0-1 16,0 0-16,0 0 0,0 0 15,21-21 1,0 0-16,1 0 0,-1 0 15,0 0-15,0 0 16,0-21-16,-21 0 0,21 0 16,-21 0-16,22-1 15,-22 1-15,0 0 0,0 0 16,0 0-16,0 0 0,0 42 47,0 0-47,0 0 15,0 0-15,0 0 0,0 22 16,0-22-16,0 0 0,0 21 0,0 1 16,0-22-16,21 21 0,-21 1 15,0-1-15,0 0 0,0 1 0,0-1 16,0 0-16,0 1 0,0-1 16,0 21-16,0-20 0,-21-1 0,21-21 15,-22 22-15,1-1 0,21-21 0,-21 0 16,0 0-16,0 1 0,0-22 15,-1 0-15,1 0 0,0 0 16,0 0-16,0-22 0,0 1 16,-1 0-16,1 0 0,21 0 15,0-22-15,0 22 0,0 0 16,0 0-16,0-21 0,0 20 16,0 1-16,21 0 0,1 0 0,-1-21 15,21 20-15,-21-20 0,0 21 0,22-21 16</inkml:trace>
  <inkml:trace contextRef="#ctx0" brushRef="#br0" timeOffset="198303.35">23220 15050 0,'0'0'0,"0"21"31,0 0-15,0 0-16,0 0 0,0 0 0,0 1 15,0-1-15,0 0 0,0 0 0,0 0 16,0 0-16,0 1 16,0-1-16,0-42 47,0-1-32,0 1-15,0 0 0,0 0 0,0 0 16,0 0-16,0-1 0,0 1 0,0 0 15,0 0-15,0 0 16,21 21-16,0 0 16,0 0-1,-21 21-15,0 0 0,21 0 16,-21 0-16,22 1 0,-22-1 0,0 0 16,0 0-16,0 0 0,0 0 15,0 1-15,21-22 0,0 21 16,0-21-1,0-21 1,0-1-16,-21 1 0,22 0 16,-1 0-16,-21 0 0,0 0 15,21-1-15,-21 1 0,21 0 16,-21 0-16,21 0 0,-21 0 16,21-1-16,1 22 15,-22 22 1,0-1-16,0 0 15,0 0-15,0 0 0,0 0 0,0 1 16,0-1-16,0 0 0,0 0 16,0 0-16,21 0 0,-21 1 15,21-22-15,-21 21 16,21-21-16,0 0 0,0 0 16,1 0-16,-1 0 0,0-21 15,0-1-15,0 1 16,0 0-16,-21 0 0,22 0 15,-1 0-15,-21-1 0,21 1 16,0 21-16,-21-21 16,0 42-1,0 0 1,0 1-16,0-1 0,0 0 16,0 0-16,0 0 15,0 0-15,0 1 0,0-1 16,21-21 15,0 0-31,1 0 0,-1 0 16,0 0-16,0 0 0,0-21 15,0 21-15,-21-22 0,0 1 16,22 21-16,-22-21 0,21 0 0,-21 0 16,0-22-16,0 22 0,0 0 15,0 0-15,0 0 0,0 0 16,-21 21-16,-1 0 0,1 0 15,0 0-15,0 21 16,21 0-16,-21 0 0,0 0 16,21 0-1,0 1-15,0-1 0,0 0 16,21-21 0,0 0-16,0 0 15,0 0-15,0 0 0,1 0 16,-1 0-16,0-21 15,0 21-15,0-21 0,-21-1 0,21 1 16,1 0-16,-22 0 0,21 0 16,0 21-16,-21-21 0,0-1 0,21 22 15,0 0 1,0 0 62,1 0-62,-22-21-1,0 0 1,0 42 31,-22-21-47,22 21 15,0 1-15,0-1 16,0 0-16,0 0 16,22 0-1,-1 0 1,0 1-16,-21-1 16,0 0-16,0 0 15,0 0-15,0 0 16,0 1-16,0-1 15,21-21 1,0 0 0,0 0-1,-21-21-15,22 21 0,-22-22 16,0 1-16,21 0 16,0 0-16,-21 0 0,0 0 15,0-1-15,0 1 0,0 0 16,21 0-1,-21 42 1,0 0 0,0 0-16,0 1 0,0-1 15,0 21-15,0-21 0,0 0 16,0 1-16,0 20 0,0-21 0,0 21 16,0-20-16,0-1 0,0 21 15,0-21-15,0 22 0,0-22 0,0 0 16,-21 0-16,21 0 0,0 0 15,0 1-15,0-1 0,0-42 32,0-1-17,0 1-15</inkml:trace>
  <inkml:trace contextRef="#ctx0" brushRef="#br0" timeOffset="198544.41">24553 15113 0,'0'0'0,"0"-21"16,0 0-16,21 21 31,1 0-15,-22 21-16,21-21 0,0 21 16,-21 0-16,0 0 15,0 1-15,0-1 0,0 0 16,0 0-16,-21-21 15,0 21-15,-1-21 16</inkml:trace>
  <inkml:trace contextRef="#ctx0" brushRef="#br0" timeOffset="199131.41">24765 14880 0,'21'0'0,"-21"21"16,21 1 0,-21-1-16,0 0 15,0 0-15,0 0 0,0 0 16,0 1-16,0-1 0,0 0 0,0 0 16,0 0-16,0 0 0,0 1 15,0-1-15,0 0 16,0-42 15,0 0-31,21 21 16,-21-22-16,22 22 0,-22-21 15,0 0-15,21 21 16,0 0 0,-21 21-1,0 0 1,21-21-16,-21 22 0,21-1 15,-21 0 1,21-21-16,1 0 16,-1 0-1,0 0-15,0 0 0,0 0 16,0-21 0,-21 0-16,0-1 0,22 1 15,-22 0-15,21 21 0,-21-21 16,21 0-16,-21 0 0,21 21 31,-21 21-31,0 0 16,0 0-16,0 0 0,0 0 15,0 1 1,0-1-16,21 0 0,-21 0 31,0-42 0</inkml:trace>
  <inkml:trace contextRef="#ctx0" brushRef="#br0" timeOffset="199327.81">25167 14901 0,'0'22'47,"0"-1"-47,0 0 16,0 0-1,0 0 1,21-21-16,0 0 0,1 21 16</inkml:trace>
  <inkml:trace contextRef="#ctx0" brushRef="#br0" timeOffset="199519.71">25379 15134 0,'0'0'16,"21"43"-16,0-22 15,-21 0-15,0 0 16,0 0-16,0 0 0,0 1 16,0-1-16,0 0 0,0 0 0,-21 0 15,0 0-15,0 1 0,21-1 16,-22 0-16,1-21 0,0 21 15,0-21-15,21 21 0,-21-21 16</inkml:trace>
  <inkml:trace contextRef="#ctx0" brushRef="#br0" timeOffset="200235.5">25844 14690 0,'0'0'0,"0"-64"15,0 43 1,0 42-1,0 0 1,0 1-16,0-1 0,-21 21 0,21-21 16,-21 0-16,21 22 0,0-22 15,-21 0-15,0 0 0,21 22 0,0-22 16,-21 0-16,-1 0 0,1 0 16,21 0-16,0 1 0,0-1 15,-21-21-15,21-21 31,21-1-31,-21 1 0,0 0 16,21 0-16,-21 0 0,22 0 16,-22-22-16,0 22 0,0 0 0,0-21 15,21 20-15,-21-20 0,21 21 16,-21 0-16,0 0 0,21-1 16,0 22-1,0 22 1,-21-1-16,0 0 0,0 0 0,22 0 15,-22 0-15,21 22 0,-21-22 0,0 0 16,0 0-16,21 22 0,-21-22 16,21 0-16,-21 0 0,0 0 0,0 0 15,21 1 1,-21-1-16,0 0 0</inkml:trace>
  <inkml:trace contextRef="#ctx0" brushRef="#br0" timeOffset="200407.39">25739 14986 0,'0'0'0,"-22"0"0,1 0 16,42 0 15,1 0-31,-1 0 16,0 0-16,0 0 0,21 0 0,-20 0 15,20 0-15,-21-21 0,21 21 0,-20 0 16,20 0-16,-21-21 0,0 21 16,0 0-16</inkml:trace>
  <inkml:trace contextRef="#ctx0" brushRef="#br0" timeOffset="200791.17">26225 14859 0,'0'21'62,"22"0"-62,-1-21 16,-21 22-16,21-1 0,0 0 16,-21 0-16,21 0 0,-21 0 15,0 1-15,21-22 16,-21 21-16,0 0 15,0-42 32,0 0-47,0-1 16,0 1-16,0 0 16,0 0-16,0 0 0,0 0 15,0-1-15,0 1 16,22 0-1,-1 21-15,0 0 32,-21-21-32,21 21 0</inkml:trace>
  <inkml:trace contextRef="#ctx0" brushRef="#br0" timeOffset="201200.8">26564 14859 0,'0'21'47,"0"0"-32,21 1-15,0-1 16,1-21-16,-22 21 16,21-21-16,-21 21 0,21 0 15,-21 0-15,0 1 16,0-1-16,0 0 0,0 0 15,0 0 1,0-42 31,0 0-47,0 0 16,0 0-16,0-1 0,0 1 15,0 0-15,0 0 0,21 21 16,-21-21-16,0 0 0,0-1 0,0 1 15,21 21-15,0 0 16,-21-21 0,22 21 15,-1 0-31,-21 21 16</inkml:trace>
  <inkml:trace contextRef="#ctx0" brushRef="#br0" timeOffset="202561.02">27072 14986 0,'0'0'0,"21"0"16,-21-21 0,0 0-1,0 0 1,-21 21-1,0 21 1,0-21 0,21 21-16,-21-21 0,21 21 0,-22 0 15,22 0-15,-21-21 16,21 22-16,0-1 0,0 0 16,21-21 15,1 0-16,-1 0 1,-21-21-16,21 21 0,-21-21 16,21-1-16,-21 1 0,0 0 15,21 21-15,-21-21 16,0 0 0,0 42 15,0 0-16,0 0-15,0 0 0,0 1 16,0-1 0,21-21-16,1 0 15,-1 0 1,0 0 0,0 0-16,0-21 15,0 21 1,-21-22-16,0 1 0,0 0 15,22 21 1,-22-21-16,0 42 47,0 0-31,0 0-16,0 1 15,0-1 1,21-21-16,0 0 15,0 0 1,0 0-16,0 0 16,1 0-16,-1 0 15,-21-21-15,21 21 0,-21-22 16,0 1-16,21 0 16,-21 0-1,0 0-15,0 42 47,0 0-47,0 0 16,0 0-16,0 1 15,0-1-15,0 0 0,0 0 16,0 0-16,0 0 0,0 22 0,0-22 16,0 0-16,0 0 0,0 22 15,0-22-15,0 21 0,0-21 0,0 22 16,-21-22-16,21 0 0,0 21 0,0-21 15,-21 1-15,0 20 0,21-21 16,-22 0-16,1 0 0,21 1 0,0-1 16,-21 0-16,0-21 0,21 21 15,-21 0-15,0-21 16,-1 0-16,1-21 31,21 0-31,0 0 16,0 0-16,0-1 0,0 1 0,0 0 15,21 0-15,1 0 0,-22-22 16,21 22-16,0-21 0,0 0 0,0-1 16,0 1-16,1 0 0,-1-1 15,0 1-15,0 0 0,0-1 0,0 22 16,1-21-16,-22 21 0,21-1 16,0 1-16,-21 0 0,0 0 0,0 0 15,0 42 16,-21 0-31,0 0 16,21 0 0,0 1-16,0-1 0,0 0 0,0 0 15,0 0-15,21 0 16,0 1-16,-21-1 16,21-21-16,-21 21 0,21-21 0,-21 21 15,0 0 1,0 0-1,-21-21 1,0 0-16,0 0 31,0 0-31,-1 0 16</inkml:trace>
  <inkml:trace contextRef="#ctx0" brushRef="#br0" timeOffset="208600.85">21929 9652 0,'-22'0'0,"1"0"15,0 0 1,0 0-16,0 0 0,0 0 16,-1 0-16,1 0 15,0 0-15,0 0 0,0 0 16,0 0-16,-1 0 15,1 0-15,0 0 0,0 0 16,0 0 0,0 0-16,-1 0 0,1 0 15,0 0-15,0 0 16,0 0 0,0 0-1,-1 0-15,1 0 31,21-21 63,21 21-78,1 0-16,-1 0 0,-21-21 15,21 21-15,0 0 0,0 0 16,0 0-16,1-21 0,-1 21 0,0 0 16,0 0-16,21-22 0,1 22 15,-1 0-15,0 0 0,1-21 0,20 21 16,-20 0-16,20 0 0,1-21 16,-1 21-16,22 0 0,-1 0 0,1-21 15,0 21-15,-1 0 0,1 0 16,0-21-16,-1 21 0,1 0 15,0 0-15,-22 0 0,22-21 16,-22 21-16,1 0 0,-1 0 0,1 0 16,-1 0-16,1 0 0,-22 0 15,22 0-15,-22 0 0,0 0 0,1 0 16,-1 0-16,-21 0 0,0 0 16,1 0-16,-1 0 0,0 0 15,-42 0 63,0 0-62,-1 0-16,1 0 0,0 0 16,0 0-16,0 0 0,0-22 0,-22 22 15,22 0-15</inkml:trace>
  <inkml:trace contextRef="#ctx0" brushRef="#br0" timeOffset="209155.71">21569 9737 0,'0'0'0,"-43"0"0,22 0 0,0 0 15,-21 0-15,21 0 0,-1 0 0,1 0 16,0 0 0,0 0-16,42 0 46,0 0-30,22 0-16,-1 0 0,0 0 0,43 0 16,-22 0-16,22 0 0,0-21 15,-1 21-15,22 0 0,0-22 0,0 22 16,0-21-16,0 0 0,21 21 0,-22 0 16,1 0-16,0-21 0,-21 0 15,-1 21-15,1 0 0,0 0 16,-22 0-16,1-21 0,-1 21 0,-20 0 15,-1 0-15,0 0 0,1 0 16,-22 0-16,0 0 0,-42 0 78,0 0-78,-1 0 0,1 0 16,0 0-1,0 0-15,21-22 16,0 1 0</inkml:trace>
  <inkml:trace contextRef="#ctx0" brushRef="#br0" timeOffset="209887.51">25273 9398 0,'-21'0'0,"0"0"15,-1 0 1,1 0-1,42 0 17,1 0-32,-1 0 15,0 0-15,21 0 0,1 0 16,20 0-16,-21-21 0,22 21 0,-1 0 16,1-21-16,-1 21 0,1 0 15,-1 0-15,-20 0 0,20 0 0,1 0 16,-22 0-16,22 0 0,-22-21 15,0 21-15,-21 0 0,22 0 0,-22 0 16,0 0-16,0 0 0,0 0 0,1 0 16,-44 0 31,1 0-32,0 0-15,0 0 16,0 21-16,0-21 0,-1 0 15,1 0-15,0 0 0,-21 21 0,21-21 16</inkml:trace>
  <inkml:trace contextRef="#ctx0" brushRef="#br0" timeOffset="210188.32">25273 9525 0,'-42'0'15,"63"0"1,0 0-16,0 0 0,0 0 0,22 0 16,-1 0-16,0 0 0,1 0 15,20 0-15,-21 0 0,22 0 16,-22 0-16,22 0 0,-22 0 0,0 0 16,1 0-16,-1 0 0,0 0 15,-20-21-15,20 21 0,-21 0 0,0 0 16,0 0-16,1 0 0,-22-21 15,21 21-15,0 0 16,-21-21 0,0-1-16,0 1 15,0 0-15,0 0 16</inkml:trace>
  <inkml:trace contextRef="#ctx0" brushRef="#br0" timeOffset="213227.12">23749 10012 0,'-21'0'47,"0"0"-32,-1 0-15,22 21 16,-21-21-1,21-21 17,0 0-32,21 0 0,1-22 0,20 22 15,0-21-15,22-1 0,-1 1 0,22 0 16,-22-22-16,22 22 16,0-22-16,21 22 0,-22 0 0,22-1 15,-21 1-15,-1 21 0</inkml:trace>
  <inkml:trace contextRef="#ctx0" brushRef="#br0" timeOffset="213647.69">25506 9567 0,'0'0'0,"-21"22"16,21-1-16,-22-21 16,1 21-16,42-42 109,1 0-109,-1-1 0,0 1 0,21 0 16,-21-21-16,22 21 0,20-22 0,-20 22 15,20-21-15,-21-1 0,22 1 16,-1 0-16,-20-1 0,20 22 0,-20-21 15,20 21-15,-21 0 0,1-1 16,-1 1-16,-21 21 0</inkml:trace>
  <inkml:trace contextRef="#ctx0" brushRef="#br0" timeOffset="-212961.52">24913 11515 0,'-21'0'16</inkml:trace>
  <inkml:trace contextRef="#ctx0" brushRef="#br0" timeOffset="-211501.45">21632 13356 0,'-21'0'0,"42"0"0,-63 0 15,21 0-15,0 0 0,-1 0 16,1 0-16,0 0 15,0 0-15,0 0 0,0 0 16,-1 0-16,1 0 0,0 0 16,0 0-1,0 0-15,0 0 0,-1 0 16,1 0-16,0 0 0,0 0 16,0 0-16,0 0 15,-1 0 1,44 21 46,-1-21-46,0 0-16,21 0 16,-21 0-16,22 0 0,-1 0 15,0 0-15,22 0 0,21 0 0,-22 0 16,43 0-16,-21 0 0,20 0 15,-20 0-15,42 0 0,-21-21 0,0 21 16,21 0-16,0-21 0,-21 21 16,-1 0-16,1 0 0,0-21 0,-21 21 15,-1 0-15,1 0 0,0-21 0,-1 21 16,-20 0-16,-1-21 0,1 21 16,-22 0-16,22 0 0,-43 0 0,21 0 15,-21 0-15,1 0 16,-1 0-16</inkml:trace>
  <inkml:trace contextRef="#ctx0" brushRef="#br0" timeOffset="-210340.73">25082 12954 0,'-21'0'31,"0"0"-31,0 0 16,0 0-16,0 0 16,-1 0-16,1 0 0,0 0 15,0 0-15,0 0 0,0 0 0,-1 0 16,1 0-16,0 21 0,0-21 16,0 0-16,0 0 0,-1 0 0,1 0 15,0 0-15,0 0 0,0 0 0,0 0 16,-1 0-16,1 0 15,0 0 1,42 21 0,22-21-1,-22 0-15,42 22 0,1-22 0,-1 0 16,1 0-16,20 21 0,1-21 16,0 0-16,-1 0 0,1 0 0,21 0 15,-21 0-15,-1 0 0,1 0 16,0 0-16,-22 0 0,22 0 0,-22 0 15,1 0-15,-1 0 0,1 0 0,-22-21 16,0 21-16,1 0 16,-22 0-16,0 0 0,0 0 0,0 0 15,1 0-15,-1 0 32,-42 0-1,-1 0-31,1 0 0,0 0 15,0 0-15,0 21 0,0-21 16,-1 21-16,1-21 0,0 21 0,0-21 16</inkml:trace>
  <inkml:trace contextRef="#ctx0" brushRef="#br0" timeOffset="-209781.55">24511 13949 0,'0'0'0,"-42"0"0,20 0 16,1 0-16,-42 0 15,42 0-15,-1 0 16,1 0-16,21 21 16,0 0 15,21-21-31,1 0 15,-1 0-15,0 21 0,21-21 0,1 0 16,-1 0-16,0 0 0,1 0 16,20 0-16,-21 0 0,22 0 0,-1 0 15,1-21-15,21 0 0,-22 0 0,1 0 16,20 0-16,-20-1 16,20-20-16,1 21 0,-21 0 0,20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2:07:51.1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8911 2561 0,'21'0'0,"-21"-21"31,21 21-31,1 0 31,-22-21-31,0 0 16,21 21-1,0-21 1,0 21 31,-21 21 0,-21-21-32</inkml:trace>
  <inkml:trace contextRef="#ctx0" brushRef="#br0" timeOffset="3078.55">8488 550 0,'0'0'0,"0"-21"15,0 0-15,0 0 16,0 0-1,0 0-15,0-1 16,0 1-16,0 0 0,0 0 16,0 0-16,0 0 0,0-1 15,0 1-15,0 0 16,0 0-16,-21 0 16,-1 21-16,1 0 31,0 0-31,21 21 15,-21 0-15,21 0 16,-21 22-16,21-22 0,0 21 0,0 0 16,0 22-16,-21-22 0,21 22 15,0-22-15,0 22 0,0 20 0,0-20 16,0 20-16,0 1 0,0-21 16,0 20-16,-22 1 0,22-22 0,0 1 15,0 21-15,0-22 0,0 1 16,0-22-16,0 21 0,0-20 0,0-1 15,0 0-15,0-20 0,0-1 16,0 0-16,0 0 0,0-42 31,0 0-31,0 0 0,0-1 16,22 1-16,-22-21 0,0 0 16,21-1-16,0 1 0</inkml:trace>
  <inkml:trace contextRef="#ctx0" brushRef="#br0" timeOffset="3417.39">8911 550 0,'0'0'0,"0"-42"0,21 0 16,-21 21-16,0-1 0,0 1 15,0 42 16,0 1-31,0-1 16,0 21-16,0 0 0,0 1 0,0 20 16,0 1-16,0-1 0,0 22 15,0 0-15,0-1 0,0 1 0,0 0 16,0-22-16,0 22 0,0-22 0,0 22 16,0-22-16,0-20 0,0 20 15,0-20-15,0-1 0,0 0 0,0-21 16,0 1-16,0-1 0,0 0 15,0 0-15,0-42 32,0 0-32,0 0 0,-21-1 0,0 1 15,0 0-15</inkml:trace>
  <inkml:trace contextRef="#ctx0" brushRef="#br0" timeOffset="4302.89">8340 1588 0,'0'0'0,"-22"0"16,22 21 0,22-21-1,-1 0-15,0 0 16,0-21-16,21 21 0,-20-22 16,20 1-16,0 0 0,22 0 15,-22 0-15,22 0 0,-22-1 0,0 1 16,22-21-16,-22 21 0,22 0 15,-22-22-15,0 22 0,1 0 0,-22 0 16,21 0-16,-21-1 0,0 22 16,1-21-16,-1 21 0,-21-21 0,21 21 15,-21 21 1,0 0 0,0 1-16,0-1 0,0 0 15,0 0-15,0 21 0,0-20 0,0 20 16,0-21-16,0 21 0,0 1 15,0-1-15,0-21 0,21 22 16,0-1-16,-21-21 0,21 0 0,1 22 16,-1-43-16,0 21 0,0-21 15,21 0-15,1 0 0,-22 0 0,21 0 16,1-21-16,-1-1 0,0 1 16,1-21-16,-1 21 0,0 0 0,-21-22 15,22 22-15,-22-21 0,0 21 16,0-1-16,-21-20 0,0 21 0,21 0 15,-21 0-15,0-1 0,0 1 16,0 0 0,0 42 15,0 0-31,0 1 0,0-1 0,-21 0 16,21 21-16,0 1 0,0 20 15,0-21-15,-21 22 0,21 21 0,-21-22 16,21 1-16,0 20 0,0 1 0,-21 0 15,21-1-15,-21 1 0,21 0 16,-22-1-16,22 22 0,-21-21 0,0-1 16,0 22-16,21-21 0,0 0 15,-21-1-15,21 1 0,-21 0 0,21-1 16,0-20-16,0-1 0,-22 1 0,22-1 16,-21-20-16,21-1 0,0-21 15,-21 0-15,0 0 0,0 1 0,0-22 16,-1 0-16,1 0 15,0-22-15,-21 1 0,-1 0 0,22-21 16,-21-1-16,-22 1 0,22 0 0,0-1 16,-22-20-16,22 21 0,-22-22 15,22 1-15,0 20 0,-1-20 0,22-1 16,0 1-16,0 20 0,21-20 0,0-1 16,0 22-16,0-21 0,0-1 15,21 1-15,0-1 0,0 22 16,22-22-16,-22 1 0,21 20 15,1-20-15,-1-1 0,0 22 0,1 0 16,-1-22-16,0 22 0,1 0 0,-1-1 16,-21 22-16,21-21 0,1-1 15,-1 22-15,0-21 0,1 21 0</inkml:trace>
  <inkml:trace contextRef="#ctx0" brushRef="#br0" timeOffset="4961.71">10372 550 0,'0'0'15,"-22"-21"-15,22 0 0,-21 0 16,21 0-16,0 42 31,0 0-31,0 21 16,0 1-16,0-1 0,0 22 0,21-1 16,-21 1-16,0 20 0,0 1 15,0 0-15,0-1 0,0-20 0,0 20 16,0-20-16,0 21 0,0-22 15,0-21-15,0 1 0,0-1 0,-21 0 16,21-20-16,0 20 0,0-21 16,0-42 15,0 0-31,0 0 0,0-1 0,-21-20 16,21 21-16,0-21 0,0-1 0,0 1 15,0 0-15,0-1 16,21 1-16,0 0 0,1-1 0,-1 1 15,21 21-15,-21 0 0,0-1 16,22 22-16,-1 0 0,-21 0 0,22 0 16,-1 0-16,-21 43 0,21-22 15,1 0-15,-22 21 0,0-20 0,21 20 16,-20-21-16,-22 21 0,0 1 16,0-22-16,0 21 0,0 1 0,-22-1 15,1-21-15,0 21 0,-21-20 0,21-1 16,-1 21-16,-20-21 0,21-21 15,0 21-15,0-21 0,-1 0 16,1 0-16,0 0 0,0 0 16,21-21-1,0 0 1,0 0-16,0 0 16,21 0-16,0-1 0,-21 1 15</inkml:trace>
  <inkml:trace contextRef="#ctx0" brushRef="#br0" timeOffset="5378.53">10985 1355 0,'0'0'0,"0"-21"0,0-22 16,22 22-16,-22 0 15,21 0-15,0 21 0,0 0 16,-21-21-16,21 21 0,0 0 15,1 0-15,-1 0 0,21 21 0,-21 0 16,0 0-16,1 0 0,-1 0 16,21 1-16,-21 20 0,0-21 0,-21 21 15,22 1-15,-22-22 0,0 21 0,0 1 16,0-1-16,0-21 0,0 21 16,0-20-16,0-1 0,0 21 0,-22-21 15,22 0-15,-21-21 31,21-21-31,0 0 16,0 0-16,0 0 0,0-22 16,0 22-16,0-21 0,0 0 0,0-1 15,0 1-15,21 0 0,-21 20 16,22-20-16,-1 0 0,-21 21 0,21-22 16,0 22-16,0 0 0,0 0 15,1 21-15,-1 0 0,0 0 16,0 0-16,0 0 0,0 21 0,1 0 15</inkml:trace>
  <inkml:trace contextRef="#ctx0" brushRef="#br0" timeOffset="5637.9">12086 1312 0,'0'22'0,"-21"-1"15,21 0-15,0 0 0,0 0 16,0 0-16,0 22 0,0-22 16,0 0-16,0 0 0,0 22 0,0-22 15,0 0-15,0 0 0,0 0 16,0 22-16,0-22 0,0 0 16,-21 0-16,21 0 0,0-42 46,0 0-46,0 0 0,0 0 16,21-1-16</inkml:trace>
  <inkml:trace contextRef="#ctx0" brushRef="#br0" timeOffset="5905.78">12086 1122 0,'21'0'0,"-21"-21"16,0 0 15,-21 21-15,0 0-16,0 0 15,21 21-15,0 0 16,0 0-16,0 0 15,0 0-15,0 1 0,0-1 16,0 0-16,21-21 16,-21 21-16,21 0 0</inkml:trace>
  <inkml:trace contextRef="#ctx0" brushRef="#br0" timeOffset="6529.74">12996 1482 0,'0'-64'16,"0"43"0,0 0-16,0-21 0,0 20 0,-21 1 15,0 0-15,0 0 0,0 0 16,-1 21-16,1-21 0,0 21 0,0 0 15,-21 0-15,20 0 0,-20 21 16,21 0-16,-21 0 0,-1 0 0,22 22 16,-21-22-16,21 21 0,-22 0 15,22 1-15,0-22 0,0 21 0,0 1 16,-1-1-16,22 0 0,-21-21 0,21 1 16,0 20-16,0-21 0,0 0 15,21 0-15,1-21 16,-1 0-16,0 0 0,0 0 0,0 0 15,22 0-15,-22 0 0,21-21 16,-21 0-16,22 0 0,-22 0 0,21 0 16,0-22-16,-20 22 0,20-21 15,-21-1-15,21 1 0,-20 0 0,-1-1 16,0 1-16,0-21 0,0 20 16,0-20-16,-21-1 0,0 1 0,0-1 15,22 1-15,-22-1 0,0 1 0,0 20 16,0 1-16,0 0 0,0-1 15,0 22-15,0 0 0,0 0 16,0 42 0,0 0-16,0 0 0,0 22 0,0-1 15,-22 22-15,22-1 16,0 1-16,-21 20 0,21-20 0,0 20 16,0-20-16,0 21 0,0-22 0,0 1 15,0-1-15,0-21 0,0 1 16,0-1-16,21 0 0,1-20 0,-1-1 15,0 0-15,21 0 0,-21-21 16,1 0-16,-1 0 0,0 0 0,0 0 16,0-21-16</inkml:trace>
  <inkml:trace contextRef="#ctx0" brushRef="#br0" timeOffset="9433.95">15007 1058 0,'0'0'0,"21"0"0,0 22 0,1-22 0,-1 0 15,0 0-15,0 0 0,21 0 16,-20 0-16,20-22 0,0 1 0,-21 0 16,22 0-16,20-21 0,-20 20 15,-1-20-15,0 0 0,1-1 0,-1 1 16,0 0-16,1-1 0,-22 1 15,0 0-15,0-22 0,-21 22 0,0 0 16,0-1-16,0 1 0,0 0 16,0-1-16,0 22 0,-21 0 0,0 0 15,0 21-15,-1 0 0,1 0 16,0 21-16,21 0 0,-21 21 16,0 1-16,0-1 0,-1 22 0,22-1 15,0 1-15,0 20 0,-21 1 16,21 0-16,-21-1 0,21 1 0,0 0 15,0-1-15,0 1 0,0 0 16,0-1-16,0-20 0,0 20 0,0-20 16,-21-1-16,21 1 0,0-1 15,0-20-15,-21-1 0,21 0 0,0-20 16,-21-1-16,-1 0 0,1 0 0,0-21 16,0 0-16,0 0 0,0 0 15,-22 0-15,1-21 0,0 0 16,-1 0-16,1-22 0,-22 1 0,22 21 15,-21-22-15,20 1 0,1-21 16,0 20-16,-1 1 0,1 21 0,21-22 16,-22 22-16,22 21 0,0 0 15,0 0-15,21 21 16,0 1-16,0-1 0,0 21 16,0 0-16,21 1 0,0-1 0,0 0 15,-21 1-15,43-1 0,-22 0 16,0-20-16,0 20 0,22-21 0,-22 21 15,21-20-15,0-1 0,1-21 0,-1 0 16,0 0-16,22 0 16,-22 0-16,22 0 0,-22 0 0,22-21 15,-1-22-15,1 22 0,-22-21 0,21-1 16,1 1-16,-1 0 0,-20-1 16,-1-20-16,0 21 0,1-1 0,-22-20 15,0 20-15,0 1 0,0 0 16,-21 21-16,22-1 0,-22 1 0,0 0 15,0 42 1,-22 0 0,1 22-16,21-22 0,0 21 15,-21 1-15,21-1 0,-21 0 0,0 1 16,21-1-16,0 0 0,0 1 16,-21-1-16,21 0 0,-22-21 15,22 22-15,0-22 0,0 0 0,0 0 16,0 0-1,0-42 1,0 0-16,0 0 0,22 0 0,-1 0 16,0-22-16,-21 1 0,21 0 15,0-1-15,-21 1 0,21 0 0,1-1 16,-1 1-16,-21 21 0,21 0 16,0-1-16,0 22 0,0 0 15,1 0-15,-1 0 0,0 22 16,0-1-16,-21 0 15,0 0-15,0 0 0,21 22 0,0-22 16,-21 0-16,22 0 0,-22 0 16,21 22-16,0-22 0,0 0 0,0-21 15,0 21-15,1 0 0,20-21 16,-21 0-16,0 21 0,22-21 0,-22 0 16,21 0-16,-21 0 0,22-21 0,-22 0 15,21 0-15,0 0 0,-20 0 16,20-22-16,-21 22 0,0-21 0,0-1 15,1-20-15,-1 21 0,-21-22 16,0 22-16,0-22 0,0 1 16,0-1-16,0 1 0,0-1 15,0-20-15,0 20 0,0 22 0,0-22 16,0 22-16,0 21 0,0-22 16,0 22-16,-21 21 15,21 21-15,0 1 0,-22 20 16,22 0-16,0 1 0,0-1 0,0 21 15,0 1-15,0-1 0,0 1 16,0-1-16,0 1 0,0-1 0,0-20 16,0 20-16,0 1 0,0-22 15,-21 0-15,21 1 0,0-1 0,0 0 16,0-20-16,-21-1 0,21 0 16,0 0-16,0 0 0,0-42 31,0 0-31,0 0 0,21-22 15,-21 22-15,21-21 0,1 0 16,-22-1-16,21 1 0,0 21 0,0-22 16,0 22-16,-21 0 0,21 0 15,1 21-15,-1 0 16,0 0-16,0 21 16,-21 0-16,0 0 0,0 1 0,21-1 15,-21 0-15,0 0 0,21 21 16,-21-20-16,22-1 0,-22 21 15,0-21-15,21 0 0,0 1 0,-21-1 16,21 0-16,0 0 0,0 0 16,1-21-16,-1 0 0,21 21 0,-21-21 15,0 0-15,22 0 0,-22 0 16,21 0-16,-21-21 0,22 0 0,-1 0 16,-21 21-16,22-42 0,-22 20 0,0 1 15,21-21-15,-21 21 0,1-22 16,-22 1-16,21 0 0,-21 21 0,21-22 15,-21 22-15,0-21 0,0 21 16,0-1-16,0 1 0,-21 21 31,0 0-31,21 21 0,-22-21 16,1 22-16,21-1 0,0 21 0,-21-21 16,0 22-16,21-22 0,-21 21 15,21-21-15,0 22 0,0-22 0,0 21 16,0-21-16,0 0 0,0 1 0,0-1 15,0 0-15,0 0 0,21 0 16,0 0-16,0-21 0,0 22 16,1-22-16,-1 0 0,0 0 15,0 0-15,21 0 0,-20-22 0,-1 1 16,21 0-16,-21 0 0,22 0 16,-22 0-16,21-22 0,-21 1 15,0 21-15,1-22 0,-1 1 0,0 21 16,0-21-16,-21 20 0,0 1 15,0 0-15,0 0 0,0 42 32,0 0-17,0 0-15,0 1 0,0-1 16,0 0-16,0 0 16,0 0-16,21 0 0,0-21 0,-21 22 15,22-1-15,-22 0 0,21 0 16,0 0-16,-21 0 0,0 1 15,21-1-15,-21 0 0,21-21 16,-21 21-16,21 0 16,1-21-16,-1 21 0,0-21 15,0 0-15,0 0 16,0 0-16,1 0 0,-1 0 0,0 0 16,0 0-16,-21-21 0,21 0 0,0 21 15,1-21-15,-1 0 0,-21-22 16,21 22-16,-21 0 0,21-21 0,-21 21 15,0-22-15,0 22 0,21-21 16,-21 21-16,21 21 0,-21-22 0,0 1 16,0 42 15,0 1-31,0-1 16,0 21-16,0-21 0,0 0 15,0 1-15,0 20 0,0-21 0,0 0 16,0 0-16,0 1 0,0-1 0,0 0 15,0 0-15,0 0 0,0 0 16,22-21-16,-1 0 0,0 22 16,0-22-16,0 0 0,0 0 15,1 0-15,-1 0 0,21 0 0,-21-22 16,0 22-16,1-21 0,-1 0 16,0 0-16,0-21 0,0 20 15,0-20-15,1 0 0,-1-1 0,-21-20 16,21 21-16,-21-22 0,21 1 0,-21-1 15,0 1-15,0-22 0,0 21 16,0-20-16,0 20 0,0-20 0,0 20 16,21 1-16,-21-1 0,0 1 15,0 20-15,0-20 0,0 42 0,0-22 16,0 22-16,0 0 0,0 0 16,-21 21-16,0 0 15,21 21-15,-21 21 0,21-21 16,-21 43-16,21-22 0,0 22 15,-22 20-15,22 1 0,0-21 16,0 20-16,0 1 0,0 0 0,-21-1 16,21-20-16,0 20 0,0-20 0,0-1 15,0 1-15,0-1 0,0-20 16,0 20-16,0-20 0,0-22 0,0 21 16,0-21-16,21 0 0,-21 1 15,22-1-15,-1-21 0,0 0 16,0 0-16,0 0 0,22 0 15,-22 0-15,0-21 16,0-1-16,0 1 0,22 0 0,-22 0 16,21 0-16,-21 0 0,0-1 0,1-20 15,-1 21-15,0 0 0,-21 0 16,21-22-16</inkml:trace>
  <inkml:trace contextRef="#ctx0" brushRef="#br0" timeOffset="9666.2">19029 1376 0,'0'0'0,"-21"21"15,63-21 1,-21 0 0,0 0-16,22 0 0,-1-21 15,0 0-15,1 21 0,-1 0 0,0-21 16,1 21-16,-22 0 0,21-22 15,0 1-15,-20 21 0,-1 0 0,0-21 16,-21 0-16,0 0 16,-21 21-1</inkml:trace>
  <inkml:trace contextRef="#ctx0" brushRef="#br0" timeOffset="9851.11">18457 1249 0,'0'0'0,"-21"0"16,0 0-16,0 21 0,21 0 47</inkml:trace>
  <inkml:trace contextRef="#ctx0" brushRef="#br0" timeOffset="11990.05">20405 1947 0,'-22'0'15,"22"-21"17,0 0-17,0 0-15,0 0 16,0 0-16,22-1 0,-22 1 0,0 0 0,0 0 15,0 0-15,0-22 16,0 22-16,0 0 0,-22-21 0,1 21 16,-21-22-16,0 22 0,20 0 15,-20 0-15,0 21 0,-1 0 0,1 0 16,0 0-16,-1 21 0,1 0 0,0 0 16,-1 22-16,1-22 0,21 21 15,-21 22-15,-1-22 0,22 0 0,0 22 16,0-22-16,0 0 0,21 1 15,0-22-15,0 21 0,0-21 16,0 1-16,0-1 0,21-21 0,0 0 16,0 0-16,0 0 0,22 0 15,-22 0-15,21 0 0,0-21 16,-20-1-16,20 1 0,0 0 0,1 0 16,-1-21-16,0 20 0,1-20 0,-1 21 15,-21-21-15,0-1 0,0 22 16,1-21-16,-22-1 0,0 22 0,0-21 15,0 21-15,0 0 0,0-1 16,-22 44 0,1-1-16,21 0 15,0 0-15,0 0 0,0 22 16,-21-1-16,21 0 0,0-21 16,0 22-16,0-22 0,0 21 0,21-21 15,0 1-15,1-1 0,-1 0 16,21-21-16,0 0 0,-20 0 0,20 0 15,0 0-15,1 0 0,-1 0 0,21 0 16,-20-21-16,-1 0 0,0-1 16,1 1-16,-22 0 0,21 0 0,-21-21 15,22 20-15,-22-20 0,-21 21 16,0-21-16,21-1 0,-21 22 0,0 0 16,0 0-16,0 0 0,0-1 15,0 44 1,0-1-16,0 0 15,-21 0-15,21 21 0,-21 1 0,21-22 16,0 21-16,0 1 0,-21-1 0,21-21 16,0 21-16,0-20 0,0-1 15,0 0-15,0 0 0,0 0 16,21-21 0,0 0-16,0-21 15,-21 0-15,21 0 0,0 0 16,1-1-16,-22-20 0,21 21 0,0-21 15,-21-1-15,21 1 16,0 0-16,0-1 0,-21 1 0,22 21 0,-22 0 16,21-1-16,-21 1 0,21 21 15,0 21 1,0 1-16,-21-1 0,0 0 0,21 0 16,-21 0-16,22 22 0,-22-22 15,21 0-15,0 21 0,-21-21 0,21 1 16,0-1-16,0 0 0,1 0 15,-1-21-15,0 21 0,0-21 0,0 0 16,22 0-16,-22 0 0,21 0 16,-21 0-16,0 0 0,22-21 0,-22 0 15,21 21-15,-21-42 0,1 20 16,-1 1-16,21-21 0,-42 21 16,21-22-16,0 1 0,1 0 0,-1-1 15,-21 1-15,21 21 0,0-21 16,-21 20-16,0 1 0,21 21 0,0 0 15,1 0 1,-1 21-16,-21 1 16,21-1-16,-21 0 0,0 0 15,0 0-15,21 0 0,-21 1 16,21-22-16,0 0 31,-21-22-15,0 1-16,0 0 15,0 0-15,0 0 0,0 0 0,0-1 16,0 1-16,0 0 0,0 0 16,-21 21-16,21-21 0,-21 21 15,0 0-15,0 21 16,0 0-16,-1-21 0,1 21 0,0 22 16,0-22-16,0 0 0,0 21 15,-1 1-15,1-22 0,0 21 0,21-21 16,0 22-16,0-1 0,0-21 15,0 21-15,0-20 0,0 20 0,0-21 16,21 0-16,0 0 0,1 1 16,-1-1-16,0 0 0,0 0 15,0-21-15,0 0 0,22 0 0,-22 0 16,21 0-16,1 0 0,-22 0 16,21 0-16,0-21 0,1 21 0,-1-21 15,0-22-15,22 22 0,-22 0 16,1-21-16,-22 21 0,21-22 0,0 1 15,-20 0-15,-1-1 0,0 22 16,0-21-16,0-1 0,-21 22 0,21 0 16,-21 0-16,0 0 0,0 0 0,-21 42 31,0 0-15,0 0-16,0 0 0,0 0 15,21 1-15,0 20 0,-22-21 0,22 21 16,-21-20-16,21 20 0,0-21 15,0 0-15,0 0 0,0 22 0,0-22 16,0 0-16,0 0 0,21 0 16,1 1-16,-1-22 0,0 0 15,21 21-15,-21-21 0,22 0 0,-1 0 16,0 0-16,1 0 0,-1-21 16,0-1-16,1 1 0,-1 0 0,22 0 15,-22 0-15,21-22 0,-20 22 16,-1-21-16,0 0 0,1 20 15,-1-20-15,-21 0 0,0-1 0,-21 22 16,0-21-16,0 21 0,0-22 16,-42 22-16,21 0 0,0 0 0,-22 21 15,22 0-15,-21 0 0,0 0 16,20 0-16,1 21 0,0 0 0,21 0 16,0 22-16,0-22 0,0 21 15,0 1-15,0-1 0,0 0 0,21 1 16,0-1-16,1 0 0,-22 1 15,21-22-15,0 21 0,-21-21 0,0 0 16,0 1-16,21-1 0,-21 0 16,0 0-16,0 0 0,0 0 15,-21-21 1,0 0 0,0 0-16,-1 0 0,1 0 0,0 0 15,-21 0-15,21 0 0,-22 0 16,1 0-16,0 0 0,-22 0 0</inkml:trace>
  <inkml:trace contextRef="#ctx0" brushRef="#br0" timeOffset="12906.01">7535 2773 0,'0'0'15,"0"-21"-15,21 21 0,-21-21 16,22 21-16,-22-22 16,21 22-16,0 0 0,0 0 15,0-21-15,22 21 0,-1 0 16,0 0-16,22-21 0,-1 21 0,1 0 16,20 0-16,22-21 0,0 21 0,0-21 15,21 21-15,21 0 16,0-21-16,0 21 0,1-22 0,20 22 15,0-21-15,1 0 0,-1 21 16,21-21-16,-20 21 0,-22-21 0,21 21 16,-21-21-16,22 21 0,-22 0 15,-21 0-15,0 0 0,-21-22 0,0 22 16,-1 0-16,-20 0 0,0 0 16,-22 0-16,1 0 0,-22-21 0,0 21 15,1 0-15,-22 0 0,0 0 0,0 0 16,-21-21-1,-21 21-15,0 0 0,-21-21 16,20 21-16,-20 0 0,0-21 16,-1 21-16</inkml:trace>
  <inkml:trace contextRef="#ctx0" brushRef="#br0" timeOffset="13277.79">8848 2773 0,'-85'21'16,"170"-42"-16,-234 63 0,86-21 0,-1 1 15,22-1-15,0-21 0,21 21 16,-1-21-16,22 21 16,22-21-16,20 0 0,0 0 15,22 0-15,-1 0 0,22 0 0,0 0 16,42 0-16,-22 0 0,22 0 15,22-21-15,-1 21 0,21-21 0,0 0 16,1 21-16,-1-22 0,-21 1 16,22 21-16,-22-21 0,0 21 0,0 0 15,-21-21-15,-21 21 0,-21 0 0,-1-21 16,1 21-16,-22 0 0,-20 0 16,-1 0-16,0 0 0,-20 0 0,-1 0 15,0 0-15,0 0 0,-21-21 16,0-1 15</inkml:trace>
  <inkml:trace contextRef="#ctx0" brushRef="#br0" timeOffset="14069.83">15854 2371 0,'0'0'0,"-43"0"0,-84 21 16,106-21-16,-21 21 0,0-21 16,20 0-16,1 0 0,0 0 0,21 21 31,42-21-15,1 0-16,-1 0 0,22 0 15,-1 0-15,22 0 0,21 0 0,21 0 16,0 0-16,21-21 0,0 0 15,21 21-15,22-21 0,-1 21 0,22 0 16,0-21-16,-1 21 0,22 0 0,0 0 16,-21-22-16,-1 22 15,22 0-15,-42 0 0,20 0 0,-20 0 16,-1 0-16,1 0 0,-22 0 16,22 0-16,-22 0 0,0 0 0,-21 0 15,1 0-15,-22 0 0,21 0 16,-21 0-16,-21-21 0,-1 21 0,1 0 15,-42 0-15,-1 0 0,1 0 16,-22 0-16,-21 0 0,0 0 0,1 0 16,-44 0-1,1-21-15,0 21 16,-21 0-16,-22 0 0,22-21 0,-22 21 16</inkml:trace>
  <inkml:trace contextRef="#ctx0" brushRef="#br0" timeOffset="14850.38">16002 2836 0,'-21'0'0,"0"0"16,-1 0-1,44 0 16,-1 0-15,0 0-16,0 0 0,0 0 0,22 0 16,-22 0-16,0 0 0,0 0 15,21 0-15,1-21 0,-1 21 16,0 0-16,22 0 0,-1 0 16,1 0-16,-1-21 0,22 21 0,-21 0 15,20 0-15,22-21 0,0 21 16,0 0-16,21 0 0,0 0 0,0 0 15,21 0-15,0 0 0,0 0 16,22 0-16,20 0 0,-21 0 0,1 0 16,-1 0-16,22 0 0,-1 0 15,-21 0-15,1 0 0,-1 0 0,0 0 16,-20 0-16,-1 0 0,0 0 16,-21 0-16,21 0 0,-42 0 0,0 0 15,0 0-15,-22-21 0,1 21 16,0 0-16,-22 0 0,1-21 15,-1 21-15,-21 0 0,1 0 0,-1 0 16,0-22-16,-20 22 0,20 0 16,-21 0-16,0 0 0,0 0 15,1 0-15,-22-21 32,0 0-17</inkml:trace>
  <inkml:trace contextRef="#ctx0" brushRef="#br0" timeOffset="14998.29">21759 2773 0,'0'0'0,"0"21"16,-21-21-1,0 21-15</inkml:trace>
  <inkml:trace contextRef="#ctx0" brushRef="#br0" timeOffset="20413.8">5143 14161 0,'0'-22'16,"0"1"-1,0 0 1,0 0-16,0 0 16,0 0-1,0-1 1,0 1 31</inkml:trace>
  <inkml:trace contextRef="#ctx0" brushRef="#br0" timeOffset="22464.41">1968 2858 0,'0'0'0,"0"-22"0,0 1 0,0 0 16,0 0-1,0 0-15,0 0 16,0-1-16,0 1 16,-21 21-16,0-21 15,0 0-15,0 21 0,0 0 16,-1 0-16,1 0 0,0 0 16,0 0-16,0 0 0,0 21 0,-1-21 15,-20 21-15,21 22 0,-21-22 16,-1 21-16,1 0 0,0 1 15,-22-1-15,43 22 0,-21-1 16,20 1-16,1 20 0,0-20 16,21 20-16,0-20 0,0-1 15,0 1-15,21-1 0,0 1 0,1-22 16,-1 1-16,0-1 0,21-21 16,-21 21-16,22-20 0,-22-1 15,21-21-15,1 21 0,-1-21 0,-21 0 16,21 0-16,1 0 0,-1-21 15,0 0-15,-20 21 0,20-22 0,0-20 16,1 21-16,-22 0 0,21-22 16,-21 22-16,22 0 0,-22-21 15,0 21-15,0-22 0,-21 22 16,0-21-16,0 21 0,0-1 16,0-20-16,0 21 0,0 0 0,0 0 15,-21 21 16,21 21-31,-21-21 0,21 21 0,-21 0 16,21 21-16,0-20 0,0-1 16,0 21-16,0-21 0,0 22 0,0-22 15,0 0-15,0 21 0,21-21 16,0 1-16,-21-1 0,21 0 16,0 0-16,22-21 0,-22 0 0,0 21 15,0-21-15,21 0 16,-20 0-16,20 0 0,-21-21 0,0 0 15,22 21-15,-22-21 0,0 0 16,0-1-16,0 1 0,0-21 0,1 21 16,-1 0-16,-21-22 0,0 22 15,0-21-15,0-1 0,0 22 0,-43-21 16,22 0-16,0 20 0,-21 1 16,-1-21-16,22 42 0,-21-21 15,21 21-15,-22 0 0,22 0 0,-21 0 16,21 21-16,0-21 0,-1 21 15,1 0-15,0 0 0,21 1 16,0 20-16,0-21 0,0 0 16,0 0-16,0 1 0,0 20 15,21-21-15,22-21 0,-22 21 0,0 0 16,21 1-16,1-22 0,-22 0 16,21 0-16,0 0 0,-20 0 0,20 0 15</inkml:trace>
  <inkml:trace contextRef="#ctx0" brushRef="#br0" timeOffset="23154.01">2963 3323 0,'0'0'0,"0"-21"0,0 0 15,0 42 17,0 0-32,0 0 15,0 1-15,0-1 0,0 0 16,0 0-16,0 21 0,0-20 15,0-1-15,0 21 0,0-21 0,0 0 16,0 1-16,0-1 0,0 0 16,0 0-16,0 0 0,0 0 15,0-42 17,0 0-17,0 0-15,0 0 0,0-22 16,0 22-16,0-21 15,0 21-15,0-22 0,0 22 0,21-21 16,1 21-16,-1 0 0,0-1 16,0 1-16,-21 0 0,21 21 0,0 0 15,22 0-15,-22 0 0,0 0 16,0 21-16,22 0 0,-22 1 0,0-1 16,21 0-16,-21 21 0,1-21 15,-1 1-15,0 20 0,0-21 0,-21 0 16,0 0-16,0 1 0,0 20 15,0-21-15,0 0 0,0 0 16,-21-21 0,21-21 15,0 0-31,0 0 0,0 0 0,0-22 16,0 1-16,21 0 0,0-1 15,0 1-15,1 0 0,-1-1 0,0 1 16,21 21-16,-21 0 0,22 0 15,-1-1-15,-21 22 0,0 0 0,22 0 16,-22 22-16,0-22 0,0 21 16,0 21-16,1-21 0,-1 0 0,-21 22 15,0-22-15,0 21 0,0 1 16,0-22-16,0 21 0,0-21 0,0 22 16,0-22-16,-21 0 15,21 0-15,0 0 0,0 0 0,0 1 16,0-44 15,21 1-31,-21-21 0,21 21 0,0-22 16</inkml:trace>
  <inkml:trace contextRef="#ctx0" brushRef="#br0" timeOffset="23730.68">4212 2815 0,'0'0'0,"0"-63"15,0 42-15,21 21 16,-21 21 0,0 0-16,21 21 0,1-21 15,-22 22-15,21-1 0,-21 0 16,0 1-16,0 20 0,0 1 0,0-1 16,0 1-16,0-1 0,0-20 15,0 20-15,0 1 0,0-22 0,-21 0 16,21 1-16,0-1 0,0 0 15,-22-21-15,22 22 0,0-22 0,0 0 16,-21-21-16,21 21 0,0-42 31,0 0-15,0 0-16,0-22 0,0 22 16,21 0-16,1-21 0,-1 21 15,0-22-15,0 22 0,0-21 0,22 21 16,-22-22-16,21 22 0,-21 0 0,22 0 15,-1 0-15,0-1 0,1 1 16,-1 21-16,0 0 0,-21 0 0,22 0 16,-1 0-16,-21 0 0,22 21 15,-22-21-15,0 22 0,0-1 16,-21 0-16,0 0 0,0 21 16,0-20-16,0-1 0,-21 21 0,0-21 15,0 22-15,-22-22 0,1 21 16,21-21-16,-22 0 0,1 1 0,0-1 15,-1 0-15,22 0 0,-21-21 0,21 21 16,-22-21-16,22 0 0,0 21 16,0-21-16,0 22 0,0-22 0,-1 0 15,22-22 17,22 1-17,-1 0-15,0 21 0,0-21 16,0 0-16</inkml:trace>
  <inkml:trace contextRef="#ctx0" brushRef="#br0" timeOffset="24006.53">5143 3344 0,'22'0'15,"-1"0"1,-21 22-1,0-1-15,0 0 0,0 0 16,0 21-16,0-20 16,0-1-16,0 21 0,0-21 0,0 22 15,0-22-15,0 0 0,-21 21 0,21-21 16,0 1-16,-22-1 0,22 0 16,0 0-16,22-42 46,-22 0-46,21 0 0,0-22 0</inkml:trace>
  <inkml:trace contextRef="#ctx0" brushRef="#br0" timeOffset="24305.36">5228 3133 0,'0'0'0,"-21"0"16,21 21-16,0 0 15,0 0 1,21-21 0,0 0-16,0 0 15,-21-21-15,22 0 0,-1 21 16,-21-21-16,0 0 0,0-1 16,0 1-16,0 0 0,0 0 15,-21 21 1,-1 0-16,1 0 15,0 0-15,0 21 16,0 0-16,0 0 0,21 1 16,0-1-16,-22 0 15,22 0-15,-21 0 0,21 0 0</inkml:trace>
  <inkml:trace contextRef="#ctx0" brushRef="#br0" timeOffset="25050.82">5778 3641 0,'0'0'0,"22"-21"16,-22-1-16,0 1 16,0 0-16,0 0 0,0 0 15,0 0 1,0 42 0,0 0-16,-22 0 15,22 0-15,0 0 0,-21 1 0,21-1 16,0 21-16,0-21 0,0 0 15,-21 1-15,21 20 0,-21-21 16,21 0-16,0 0 0,-21-21 16,0 0-1,-1 0 1,22-21-16,0 0 16,0 0-16,0 0 0,0 0 0,0-22 15,0 22-15,0-21 0,0-1 16,0 1-16,0 0 0,0 21 0,22-22 15,-1 22-15,21 0 0,-21 0 16,22 0-16,-1 21 0,0 0 0,1 0 16,-1 0-16,0 21 0,22-21 15,-43 21-15,21 0 0,1 21 16,-22-20-16,0-1 0,0 21 0,0-21 16,-21 22-16,0-22 0,0 0 15,0 21-15,0-21 0,0 1 0,0-1 16,-21 0-16,0 0 15,0 0-15,0-21 16,21-21 0,0 0-16,0 0 15,21 0-15</inkml:trace>
  <inkml:trace contextRef="#ctx0" brushRef="#br0" timeOffset="25573.53">6858 3471 0,'0'0'0,"21"0"0,-21-21 0,21 21 16,-21-21-16,0 0 0,0 0 15,0 0-15,-21 21 16,0-22-16,0 1 0,0 21 0,-1 0 16,-20-21-16,21 21 0,-21 0 15,20 0-15,1 0 0,-21 21 0,21 0 16,-22 1-16,22-1 0,-21 21 15,21-21-15,0 22 0,-1-1 16,1-21-16,0 21 0,21 1 0,0-22 16,0 21-16,0-21 0,0 1 15,0-1-15,0 0 0,21-21 0,0 0 16,1 21-16,-1-21 0,0 0 16,21 0-16,-21 0 0,22-21 0,-22 0 15,21 0-15,1-1 0,-22 1 16,21 0-16,-21-21 0,0 21 0,22-22 15,-22 1-15,0 0 0,-21-1 16,21 1-16,-21 0 0,0 20 16,21-20-16,-21 21 0,0 0 0,0 42 31,0 0-31,0 0 16,0 22-16,0-22 0,0 21 15,0 0-15,0-20 0,0 20 0,0 0 16,0-21-16,0 22 0,0-22 15,0 0-15,22 0 0,-1 0 0,0 1 16,0-22-16,-21 21 0,21-21 0,0 0 16,1 0-16,-1 0 0,0 0 15,0 0-15,0-21 0,0-1 16,1 1-16,-1 0 0,-21-21 16,42 21-16</inkml:trace>
  <inkml:trace contextRef="#ctx0" brushRef="#br0" timeOffset="26834.32">7429 2752 0,'0'0'0,"0"-21"0,-21-1 15,21 44 1,0-1-16,0 0 16,0 0-16,0 21 0,0 1 0,0-1 15,0 0-15,0 1 16,0 20-16,0-20 0,0 20 0,0 1 15,0-1-15,0-21 0,0 22 16,0-22-16,0 1 0,0-1 0,0 0 16,0 1-16,21-22 0,-21 0 15,22 0-15,-1 0 0,-21 0 0,21-21 16,0 0-16,0 0 16,0 0-16,1 0 0,-1 0 0,0-21 15,0 0-15,0 0 0,0 0 0,1-22 16,-1 22-16,0 0 0,0-21 15,0-1-15,0 22 0,-21-21 0,22 21 16,-22 0-16,21-1 16,-21 1-16,0 0 0,21 21 15,-21 21 1,0 0-16,0 1 0,0-1 16,0 0-16,0 21 0,0-21 0,0 22 15,0-22-15,0 0 0,0 21 16,0-20-16,0-1 0,21 0 0,0 0 15,0 0-15,1 0 16,-1-21-16,0 0 0,0 0 16,0 0-16,0 0 0,1 0 0,-1-21 15,0 0-15,0 0 0,0 0 16,0 0-16,1-22 0,-22 22 16,21 0-16,0 0 0,-21 0 15,0-22-15,21 22 0,-21 0 16,21 21-16,-21 21 31,0 0-31,0 0 0,0 1 0,0-1 16,0 0-16,0 0 0,0 0 15,0 0-15,0 1 0,0-1 0,0 0 16,0 0-16,0 0 16,0 0-16,21-21 15,1 0-15,-1 0 0,0 0 16,0-21-16,0 0 15,0 0-15,-21 0 0,22 0 16,-22-1-16,0 1 0,0 0 16,0-21-16,0 21 0,0-1 0,-22-20 15,1 21-15,0 21 0,0-21 0,0 21 16,0-21-16,-1 21 16,1 0-16,42 0 31,1-22-16,-1 22-15,0-21 0,0 21 16,21-21-16,-20 21 0,20 0 16,0 0-16,1-21 0,-22 21 0,21 0 15,0 0-15,-20 0 0,20 0 16,-21 21-16,0 0 0,0 0 0,1 1 16,-1-1-16,0 0 0,0 0 15,-21 0-15,0 0 0,21 1 0,-21 20 16,21-21-16,-21 0 0,0 0 0,0 1 15,0-1-15,0 0 0,0 0 16,0 0-16,0 0 0,0 1 16,-21-22-16,21 21 0,-21-21 15,0 0 1,21-21 0,0-1-1,0 1-15,0-21 0,0 21 0,0-22 16,21 22-16,0-21 0,0 0 0,1-22 15,-1 22-15,0-1 0,21 1 16,-21 0-16,22 21 0,-22-22 0,21 22 16,1 21-16,-22-21 0,21 21 15,-21 0-15,22 0 0,-22 0 0,0 21 16,0 0-16,0 0 0,-21 22 16,0-22-16,0 21 0,0 1 0,0-22 15,0 21-15,0-21 0,0 22 16,0-1-16,0-21 0,0 21 15,0-20-15,-21-1 0,21 0 0,-21 0 16,21 0-16,-21 0 0,21 1 0,-21-22 31,21-22-15,0 1-16,-22 0 16,22 0-16,0 0 0,0 0 0</inkml:trace>
  <inkml:trace contextRef="#ctx0" brushRef="#br0" timeOffset="27050.26">8657 2836 0,'0'0'0,"-21"0"0,-43 0 16,43 0-16,0 0 15,0 0 1,21 22 15,-21-22-15,0 0-1,-1 0-15</inkml:trace>
  <inkml:trace contextRef="#ctx0" brushRef="#br0" timeOffset="27309.95">7366 3175 0,'-21'0'16,"42"0"0,0 0-16,0 0 0,0 0 15,1-21-15,20 21 16,-21 0-16,21-21 0,1 21 0,-22 0 0,21 0 15,-21 0-15,1 0 0,-1-21 16,0 21-16,0 0 16,0 0 15</inkml:trace>
  <inkml:trace contextRef="#ctx0" brushRef="#br0" timeOffset="79041.19">11303 3387 0,'21'-21'16,"0"21"-16,-21-22 0,21 22 0,-21-21 16,0 0-16,0 0 15,0 0-15,0 0 0,0-1 16,0 1-16,0 0 16,0 0-16,0 0 0,-21 21 15,21-21-15,-21 21 0,0 0 0,0 0 16,0 0-16,-1 0 15,1 0-15,0 0 0,0 21 0,0 0 16,0 21-16,-1-21 0,1 22 16,0-1-16,0 22 0,0-22 0,0 21 15,21-20-15,-22-1 0,22 22 16,0-22-16,0 0 0,0 1 0,0-1 16,22-21-16,-1 21 0,0-20 0,0-22 15,21 21-15,-20 0 0,-1-21 16,21 0-16,-21 0 0,22 0 0,-22-21 15,21 0-15,0-1 0,-20 1 16,20 0-16,-21 0 0,21-21 16,-20-1-16,20 1 0,-21 0 15,21-1-15,-20 1 0,-22 0 0,0-22 16,0 22-16,0-1 0,0-20 16,0 42-16,-22-22 0,-20 1 0,21 21 15,-21 0-15,20 0 0,-20 21 0,0 0 16,-22 0-16,22 0 0,0 0 15,-22 0-15,22 21 0,-1 21 0,-20-21 16,21 22-16,-1-1 0,22 0 16,-21 1-16,21-1 0,21 0 0,0 1 15,0-1-15,21 0 0,0-21 16,21 22-16,1-22 0,-1 0 16,0-21-16,22 0 0,-22 0 0,22 0 15,-1 0-15,1 0 0,-1-21 16,1-21-16,20 20 0,-20-20 0,20 0 15,-20-1-15,21-20 0,-22 21 16,22-22-16,-22 22 0,-20-22 0,20 22 16,-21 0-16,-20-22 0,20 43 15,-21-21-15,-21-1 0,0 22 0,0 0 16,0 0-16,-21 21 16,0 0-16,0 0 0,-1 21 15,1 0-15,0 0 0,0 22 16,0-1-16,0 0 0,21 1 15,0 20-15,-22 1 0,22 20 0,0-20 16,0 20-16,0 1 0,0 0 16,0-1-16,0 1 0,0 0 0,0-1 15,0 22-15,22-21 0,-1 21 16,-21-22-16,21 1 0,-21 0 0,21-1 16,-21 1-16,21 0 0,0-1 0,-21 1 15,0-21-15,0-1 0,0 1 16,0-1-16,0-21 0,0 22 0,0-43 15,0 21-15,-21-20 0,0-1 16,0 0-16,0-21 0,0 0 0,-1 0 16,-20-21-16,0 0 0,-1-1 15,1-20-15,-21-21 0,20-1 0,1 1 16,0-22-16,-1 0 0,1 1 16,0-1-16,20 0 0,1 1 0,0-1 15,21 0-15,0 1 0,0 20 0,0-21 16,21 22-16,22-1 0,-22 1 15,21 21-15,0-22 0,22 22 0,-22-1 16,22 1-16,-1 0 0,1-22 16,-1 22-16,-20 0 0,20-1 0</inkml:trace>
  <inkml:trace contextRef="#ctx0" brushRef="#br0" timeOffset="79674.11">14414 3154 0,'0'0'0,"22"0"16,-22-21-16,21 0 0,0 21 0,0-22 16,0 1-16,0 0 15,1 0-15,-1 0 0,0 0 0,0-1 16,0-20-16,0 21 0,1 0 16,-22-22-16,0 22 0,0 0 0,0 0 15,0 0-15,-22 0 0,1 21 16,-21 0-16,0 0 0,-1 0 0,1 21 15,-22 0-15,1 0 0,-1 0 0,1 0 16,-1 22-16,1-1 16,21-21-16,-1 22 0,1-1 0,21-21 15,0 21-15,21-20 0,0 20 16,0-21-16,21 21 0,0-20 0,21 20 16,1-21-16,-1 21 0,0 1 15,1-22-15,20 21 0,-21 1 0,1-1 16,-1-21-16,0 21 0,1 1 0,-22-22 15,0 21-15,-21 1 0,0-22 16,0 0-16,-21 21 0,-21-21 0,-1 1 16,-20-1-16,-1 0 15,1 0-15,-22 0 0,22-21 0,-1 0 0,-21 0 16,22 0-16,21 0 0,-22 0 16,22-21-16,-1 21 0,22-21 15,0-21-15,-21 20 0,21 1 0,21-21 16,0 21-16,0-22 0,0 22 15,0-21-15,21 0 0,0 20 0,0 1 16,21-21-16,1 21 0,-1 0 16,0-1-16,22 22 0,-1-21 0,1 0 15,-22 21-15,22 0 0</inkml:trace>
  <inkml:trace contextRef="#ctx0" brushRef="#br0" timeOffset="79893.98">14690 3387 0,'0'0'0,"21"0"0,-21 21 0,0 0 16,21 0-16,-21 22 16,0-22-16,0 0 0,0 21 0,0-21 15,0 22-15,0-22 0,0 21 16,0-21-16,0 1 0,-21 20 0,21-21 16,-21 0-16,21 0 0,0 1 15,-22-22-15,1 0 16,21-22-1,0 1 1,0 0-16,0 0 0</inkml:trace>
  <inkml:trace contextRef="#ctx0" brushRef="#br0" timeOffset="80045.89">14690 3260 0,'0'-21'0,"0"42"47,0 0-31,21 0-1,0-21-15</inkml:trace>
  <inkml:trace contextRef="#ctx0" brushRef="#br0" timeOffset="81017.85">15028 3493 0,'0'0'0,"0"21"0,0 63 16,0-62-16,0-1 16,-21 21-16,0-21 0,21 0 15,-21 22-15,0-22 0,21 0 0,-22 0 16,22 0-16,-21-21 0,21 22 0,-21-1 16,21-42 15,21-1-16,0 1-15,1 0 0,-1-21 0,0 21 16,0-22-16,0 1 0,0 0 0,1 20 16,-1-20-16,0 21 0,0-21 15,0 42-15,0 0 0,1 0 0,-1 0 16,0 0-16,0 0 0,-21 21 16,21 0-16,-21 21 0,0-21 0,0 1 15,21 20-15,-21-21 0,22 0 16,-1 22-16,-21-22 0,0 21 0,21-21 15,0 0-15,0 1 0,0-1 0,1 0 16,20 0-16,-21 0 0,21-21 16,1 0-16,-1 0 0,0 0 15,1 0-15,-1 0 0,0-21 16,1 0-16,20 0 0,-20 0 0,-1-1 16,21 1-16,-20-21 0,-1 21 0,-21-22 15,22 1-15,-22 0 0,-21 21 16,0-22-16,0 22 0,0 0 0,0 0 15,-21 0-15,-1 21 0,1 0 16,-21 0-16,21 0 0,-22 0 0,22 21 16,-21 0-16,21 0 0,-22 0 15,22 0-15,0 1 0,0-1 0,0 0 16,0 0-16,21 0 0,0 0 16,0 1-16,21-22 15,0 0 1,0 0-16,0 0 0,0 0 15,22-22-15,-22 22 0,0-21 0,0 0 16,0 21-16,1-21 0,-1 0 16,0 21-16,0 0 0,-21-21 0,0 42 31,0 0-31,0 0 16,0 0-16,0 22 0,0-22 0,0 21 15,0 22-15,-21-22 0,0 21 16,21 22-16,0-21 0,-21-1 15,21 22-15,-22-1 0,22 1 0,0 0 16,0 21-16,0-1 0,0 1 16,0 0-16,0 0 0,0 21 0,0-21 15,22 0-15,-1-1 0,-21-20 0,0 21 16,0-21-16,0-1 0,0-20 16,0-1-16,0 1 0,-21-1 0,-1-20 15,1-22-15,0 21 0,0-42 0,-21 0 16,20 0-16,1 0 0,-21-21 15,21 0-15,-22-22 0,1 1 0,21-21 16,-21-1-16,-1-21 0,1 1 0,21-1 16,-22-21-16,22 22 15,0-22-15,21 0 0,0 0 0,0 0 16,0 0-16,0 1 0,21 20 0,0 0 16,1-21-16,20 43 0,-21-22 15,21 1-15,1 20 0,20-21 0,-20 22 16,20-1-16,1 22 0,-1-21 15,1 20-15,-1 1 0,1-22 0,-22 22 16,21 21-16,-20-21 0</inkml:trace>
  <inkml:trace contextRef="#ctx0" brushRef="#br0" timeOffset="81294.21">16806 3027 0,'0'0'0,"21"-42"0,1 20 15,-1 1-15,0 0 0,0 0 0,-21 0 16,21 21-16,0 0 16,-21 21-16,22 21 0,-22-21 0,0 22 15,0-1-15,0 0 0,-22 22 16,1-22-16,0 22 0,0-1 0,0-20 16,0 20-16,-1-21 0,1 1 15,0-1-15,21 0 0,0 1 0,0-22 16,-21 0-16,21 0 15,0 0-15,0 1 0,21-22 32,0 0-32,0-22 15,1 1-15</inkml:trace>
  <inkml:trace contextRef="#ctx0" brushRef="#br0" timeOffset="81614.02">16997 3577 0,'21'21'16,"0"-21"-1,0 0 1,0 0-16,1 0 0,-1 0 16,0 0-16,0 0 0,0 0 15,0-21-15,22 0 0,-22 21 16,0-21-16,0 0 0,22 0 0,-43-22 16,0 22-16,0 0 0,0 0 15,0 0-15,0-1 0,-22 1 0,1 21 16,0 0-16,-21 0 0,21 21 15,-22 1-15,22 20 0,-21-21 0,21 21 16,-1 1-16,1-1 0,0 0 16,21 1-16,0-1 0,0 0 0,0-20 15,0 20-15,21-21 0,0 0 16,1 0-16,-1 1 0,21-1 0,-21-21 16,22 0-16,-22 0 0,21 0 15,0 0-15,1 0 0,-22 0 16,21 0-16,1-21 0,-1-1 0</inkml:trace>
  <inkml:trace contextRef="#ctx0" brushRef="#br0" timeOffset="83214.56">18690 3789 0,'0'0'15,"-21"21"-15,0 0 0,0-21 0,21 21 16,-22-21-16,22-21 31,22 0-31,-1 0 0,0 0 16,0 0-16,21-22 0,1 1 0,-22 0 15,21-1-15,22-20 0,-22-1 16,0-20-16,22 20 0,-22-21 16,22 1-16,-22 20 0,0-20 15,1-1-15,-22 21 0,0 1 0,-21-1 16,0 22-16,0 0 0,-21-1 16,0 22-16,-22 0 0,1 21 0,0 0 15,-22 21-15,22 0 0,-22 22 16,22-1-16,-21 0 0,20 22 0,1-1 15,0 22-15,-1-21 0,1 20 16,0 1-16,20 0 0,1-22 0,21 22 16,0-22-16,0 1 0,0-1 15,0 1-15,21-22 0,1 0 0,20 1 16,-21-22-16,21 21 0,1-21 0,-1-21 16,0 22-16,1-22 15,20 0-15,-20 0 0,20 0 0,1 0 16,-1 0-16,1-22 0,-1 1 15,1 0-15,-22 0 0,21-21 0,-20 20 16,-1-20-16,-21 21 0,22-21 0,-43 20 16,0-20-16,0 0 0,0 21 15,0-1-15,-22 1 0,1 0 0,0 0 16,0 21-16,0 0 0,-22 0 16,22 21-16,-21 0 0,21 0 0,-22 22 15,22-22-15,0 21 0,0-21 16,0 22-16,21-22 0,0 21 15,0-21-15,0 22 0,0-22 16,0 0-16,0 0 0,21 0 0,21-21 16,-21 22-16,1-22 0,20 0 0,-21 0 15,21 0-15,1 0 0,-1 0 16,0 0-16,-20-22 0,20 22 0,0-21 16,1 0-16,-1 0 0,-21 0 15,21-22-15,-20 22 0,-1 0 0,0-21 16,0 21-16,0-1 0,0 1 0,-21 0 15,22 21 1,-22 21 0,21 0-16,-21 1 15,0-1-15,0 0 0,0 0 16,0 0-16,0 0 0,0 1 0,0-1 16,0 0-16,0 0 0,0 0 15,21-21-15,0 21 0,0-21 16,0 0-16,1 0 15,-1 0-15,0 0 0,0 0 16,0-21-16,0 0 0,1 0 16,-1 0-16,0 0 0,0-1 0,0-20 15,0 21-15,-21 0 0,22-22 0,-1 22 16,-21 0-16,0 0 16,21 21-16,-21 21 31,0 0-31,0 0 15,0 1-15,0-1 0,0 0 0,0 0 16,0 0-16,0 0 0,21 1 16,-21-1-16,0 0 0,21 0 15,0-21-15,1 21 0,-1-21 16,0 0-16,0 0 0,0 0 0,22 0 16,-22 0-16,21 0 0,-21-21 0,22 21 15,-22-21-15,21 0 0,-21 0 16,22-1-16,-22 1 0,0 0 15,0-21-15,21-1 16,-42 1-16,0 21 0,0 0 0,0 0 16,0-1-16,0 1 0,0 0 0,-21 21 15,0 0 1,0 0-16,0 21 0,0 0 0,-1 1 16,1-1-16,21 0 0,-21 0 15,0 21-15,21-20 0,-21-1 0,21 21 16,0-21-16,0 0 0,0 1 15,0-1-15,0 0 0,0 0 0,21 0 16,0 0-16,0 1 0,0-22 0,22 0 16,-22 0-16,0 0 0,21 0 15,1 0-15,-1 0 0,-21-22 16,22 22-16,-1-21 0,0 0 16,1 0-16,-1-21 0,-21 20 0,21-20 15,-20 0-15,20-1 0,-21-20 0,0-1 16,22 1-16,-22-1 0,0 1 15,0-1-15,0 1 0,0-22 0,1 22 16,-22-1-16,21 1 0,-21 20 16,0 1-16,0 0 0,0 21 0,0-1 15,-21 22 1,-1 22-16,1-1 0,0 0 0,0 21 16,0 1-16,0 20 0,-1-21 0,1 22 15,0-1-15,0 1 0,21-1 16,0 1-16,0-1 0,0-20 0,0 20 15,0-20-15,0-1 0,21-21 16,0 21-16,0-20 0,1-1 0,-1 0 16,21 0-16,-21 0 0,0-21 15,22 0-15,-22 0 0,0 0 0,21 0 16,-20 0-16,-1 0 0,0 0 0,0 0 16,0-21-16,0 0 0,1 21 15</inkml:trace>
  <inkml:trace contextRef="#ctx0" brushRef="#br0" timeOffset="83414.46">22542 3620 0,'0'0'0,"0"42"16,0-21-16,0 0 0,0 0 0,0 1 15,0 20-15,-21-21 0,0 0 16,-21 22-16,21-1 0,-22-21 0,1 21 15,21-20-15,-22 20 0,1 0 16,0-21-16,-1 22 0,1-22 16,21 0-16,-21 0 0,-1 22 0,1-22 15</inkml:trace>
  <inkml:trace contextRef="#ctx0" brushRef="#br0" timeOffset="87398.44">3006 5101 0,'0'0'0,"0"-106"15,0 85-15,0 0 0,0 0 0,0 0 16,0 0-16,0 42 15,0 0 1,0 0-16,0 43 0,0-22 16,0 0-16,0 22 0,0-1 0,0 1 15,0-1-15,0 1 0,0-1 16,0-20-16,0 20 0,0-21 16,0 1-16,0-1 0,0-21 0,0 22 15,0-22-15,0-42 31,0-1-31,0 1 16,0-21-16,0 0 0,21-1 0,0 1 0,-21 0 16,21-1-16,-21-20 15,21 20-15,0 22 0,-21-21 0,22 21 16,-1 0-16,0 21 0,21 0 16,-21 0-16,22 21 0,-1 0 0,0 21 15,-20-21-15,20 22 0,0-22 16,-21 21-16,22 1 0,-22-1 0,0 0 15,0 1-15,-21-22 0,21 21 16,-21-21-16,22 0 0,-22 1 16,21-22-1,-21-22 1,0 1-16,21 0 0,-21-21 0,0 21 16,21-22-16,0 1 0,-21 0 15,21-22-15,1 22 0,-22-1 16,21 1-16,0 0 0,0 21 0,-21-1 15,21 1-15,0 21 0,1 0 16,-1 21-16,0 1 16,-21 20-16,21-21 0,0 21 0,-21 1 15,0-1-15,21 0 0,1 1 16,-1-1-16,-21 0 0,21 1 0,0-22 16,-21 21-16,21-21 0,0 1 15,1-1-15,-1 0 0,0-21 0,21 0 16,-21 0-16,22 0 0,-22-21 15,21 0-15,1-22 0,-1 22 16,0-21-16,1-1 0,-1 1 0,-21 0 16,21-1-16,-20 1 0,-1-21 15,0 20-15,0 1 0,-21 21 0,21-22 16,-21 22-16,0 0 0,0 42 31,0 0-31,0 1 16,0 20-16,0 0 0,0-21 0,0 22 15,0-1-15,0 0 16,0 1-16,0-1 0,0 0 0,0-20 0,21 20 16,-21-21-16,22 21 0,-1-20 15,0-1-15,0-21 0,0 0 16,0 0-16,22 0 0,-22 0 16,21 0-16,-21-21 0,1-1 0,20 1 15,-21 0-15,21-21 0,-20 21 0,-1-22 16,0 1-16,0 0 0,0-1 15,-21 1-15,0 0 0,0-1 0,0 22 16,0-21-16,0-1 0,0 22 16,0 0-16,0 42 31,0 0-31,0 22 16,0-22-16,0 21 0,0-21 15,0 22-15,0-1 0,0 0 0,0 1 16,0-1-16,21-21 0,1 22 15,-22-1-15,21-21 0,0 21 0,21-20 16,-21-1-16,1 0 0,20-21 16,0 0-16,-21 0 0,22 0 0,-1 0 15,0 0-15,1-21 0,-1 0 16,0-1-16,1-20 0,-1 21 0,0-21 16,1-1-16,-1 1 0,-21-22 0,0 22 15,22-21-15,-43 20 16,21-20-16,-21-1 0,21-20 0,-21 20 15,0 1-15,0-1 0,0 1 16,0 20-16,0 1 0,0 0 0,0 20 16,0 1-16,-21 21 15,21 21-15,-21 22 16,21-22-16,0 21 0,0 22 0,-21-1 16,21-20-16,0 20 0,-22 1 15,22-1-15,0 1 0,0-1 0,0-21 16,0 22-16,0-22 0,0 22 15,22-22-15,-1 0 0,0 1 0,0-22 16,0 0-16,0 21 0,1-42 16,-1 22-16,21-22 0,-21 0 15,22 0-15,-1 0 0,0-22 0,1 22 16,-1-42-16,0 21 0,1-21 16,-1-1-16,0 1 0,1 0 0,-1-1 15,-21-20-15,0 20 0,0-20 16,1-1-16,-22 1 0,0-1 0,0 1 15,0-1-15,0 1 0,0 21 16,0-1-16,0 1 0,0 21 0,0 0 16,-22-1-16,1 22 0,21 22 15,-21-1-15,21 0 16,-21 21-16,21 1 0,0-1 16,0 21-16,0-20 0,0 20 15,0 1-15,-21-1 0,21-20 0,0 20 16,0 1-16,0-22 0,0 64 15,0-64-15,0 0 0,21 1 16,0-22-16,0 0 0,-21 21 0,21-20 16,22-22-16,-22 21 0,0-21 15,21 0-15,-20 0 0,-1 0 0,21-21 16,0-1-16,-20 1 0,20 0 0,-21-21 16,21-1-16,-20 22 0,-1-21 15,0 0-15,0 20 0,0-20 16,0 21-16,-21 0 0,0 0 15,0-1-15,22 22 0,-22 22 16,0-1-16,0 0 16,0 0-16,0 21 0,0-20 15,0-1-15,0 21 0,0-21 0,0 0 16,0 1-16,0-1 0,0 0 16,0 0-16,0 0 0,0 0 15,21-21-15,0 0 16,0-21-1,0 21-15,-21-21 16,0 0-16,0-21 0,0 20 0,0 1 16</inkml:trace>
  <inkml:trace contextRef="#ctx0" brushRef="#br0" timeOffset="87582.33">7324 5059 0,'-22'0'0,"1"0"0,0 0 15,0 0 64,0 0-79,0 0 0</inkml:trace>
  <inkml:trace contextRef="#ctx0" brushRef="#br0" timeOffset="87770.22">6710 5228 0,'0'0'0,"0"21"0,-21 1 0,-1-1 16,44-21 0,-1 0-1,0 0-15,21 0 0,-21 0 0,22 0 16,-1 0-16,-21-21 15,22 21-15,-1-22 0,-21 22 0,21-21 16,-20 21-16,-1-21 0,0 0 0</inkml:trace>
  <inkml:trace contextRef="#ctx0" brushRef="#br0" timeOffset="143183.14">8932 5948 0,'0'0'0,"-21"21"0,0-21 0,21 21 15,0 0-15,-21-21 0,21-21 31,21 21-15,0-21-16,0-21 0,0 21 16,1-22-16,20 1 0,-21 0 0,21-22 15,1 1-15,-22 20 0,21-41 16,-21 20-16,22 1 0,-22-22 0,0 21 16,0-20-16,0 20 0,-21-20 15,0 20-15,22 1 0,-22-1 0,0 22 16,0-1-16,0 1 0,0 0 0,0 21 15,0-1-15,-22 22 16,1 0-16,0 0 0,0 0 16,0 0-16,0 22 0,-1-1 15,-20 0-15,21 21 0,-21 1 0,20 20 16,1 1-16,0-1 0,0 1 16,0 20-16,0-20 0,21 20 0,0-20 15,-22-1-15,22 22 0,0-21 16,0-1-16,0 1 0,0-22 0,22 21 15,-1-20-15,0-1 0,21-21 0,-21 0 16,22 1-16,-1-1 0,-21 0 16,22-21-16,-1 0 0,21 0 0,-20-21 15,-1 21-15,22-21 0,-22-22 16,21 22-16,-20-21 0,-1-1 0,22 1 16,-43 0-16,21-1 0,-21 1 0,0 0 15,-21-22-15,0 22 16,0 0-16,0-1 0,0 22 0,-21 0 15,0 0-15,0 0 0,0 21 16,0 0-16,-1 0 0,-20 0 0,21 21 16,0 0-16,0 21 0,-1-21 0,1 22 15,0-1-15,21 0 0,-21 1 16,21-1-16,0 0 0,0 1 0,0-1 16,0 0-16,21-20 0,0 20 15,22-21-15,-22 0 0,21 0 16,0-21-16,1 0 0,-1 0 0,22 0 15,-22 0-15,21 0 0,-20-21 16,20 0-16,-20 0 0,-1 0 0,0-22 16,1 22-16,-1-21 0,0 21 15,-21-22-15,1 22 0,-1-21 0,0 21 16,0 0-16,-21-1 0,0 1 0,21 21 31,-21 21-31,0 1 0,0-1 16,0 21-16,0-21 0,0 0 15,0 22-15,0-22 0,0 21 0,0-21 16,0 22-16,0-22 0,0 0 16,0 0-16,0 0 0,0 1 15,21-1-15,1-21 0,-1 0 0,0 0 16,0 0-16,21 0 16,-20-21-16,-1 21 0,0-22 0,21 1 15,-21-21-15,22 21 0,-22-22 0,0 22 16,21-21-16,-20 0 0,-1 20 15,0-20-15,0 21 0,0 0 0,0 0 16,1-1-16,-22 44 31,0-1-31,0 0 16,0 0-16,0 0 16,0 22-16,0-22 0,0 0 0,0 0 15,0 0-15,0 22 0,21-22 16,0 0-16,-21 0 0,21-21 0,0 21 15,0 0-15,22-21 0,-22 0 0,21 0 16,-21 0-16,22 0 0,-1 0 16,-21 0-16,22 0 0,-1-21 0,0 0 15,-21 0-15,22 0 0,-1 0 16,-21-1-16,0-20 0,1 21 0,-1-21 16,0 20-16,-21-20 0,0 21 0,0 0 15,0-22-15,0 22 0,0 0 16,0 0-16,-21 21 0,0 0 15,-1 0-15,-20 0 16,21 21-16,0-21 0,0 21 16,-1 22-16,1-22 0,0 21 0,21-21 15,0 22-15,0-1 0,-21-21 16,21 21-16,0 1 0,0-22 0,0 21 16,0-21-16,21 1 0,0-1 0,0 0 15,1 0-15,-1 0 0,0-21 16,0 0-16,21 0 0,-20 0 0,20 0 15,0-21-15,-21 21 0,22-21 16,-1 0-16,0-22 0,1 22 16,-1-21-16,0 0 0,1-1 0,-1-20 15,-21 20-15,0-20 0,22 21 16,-22-22-16,-21 1 0,21-1 0,0 1 16,-21-1-16,21 22 0,-21-22 0,0 1 15,0 20-15,0 1 0,0 0 16,0-1-16,0 22 0,0 0 0,0 42 31,0 22-31,0-22 0,0 42 16,-21-20-16,21 20 0,0 1 15,0-1-15,0 1 0,0-1 0,0 1 16,0-1-16,0 1 0,0-22 16,0 21-16,0-20 0,0-1 15,0 0-15,0 1 0,21-22 0,1 0 16,-1 0-16,-21 0 0,21 1 0,0-22 15,0 0-15,0 0 0,1 0 16,20 0-16,-21 0 0,0-22 0,0 1 16,1 0-16,-1 21 0,-21-21 0,21 0 15,0 0-15,0-22 0</inkml:trace>
  <inkml:trace contextRef="#ctx0" brushRef="#br0" timeOffset="146954.12">15113 5525 0,'0'0'0,"21"0"15,0 0-15,0 0 0,1-22 16,-22 1-16,21 21 0,-21-21 0,0 0 15,0 0-15,0 0 0,0-1 16,0 1-16,0 0 0,-21 0 0,-1 0 16,-20 0-16,0-1 0,-1-20 15,1 21-15,0 0 0,-1 0 0,1 21 16,0-22-16,-1 22 16,1 0-16,0 0 0,-1 22 0,1-22 15,0 21-15,-1 0 0,1 21 16,21-21-16,-21 22 0,20-1 0,-20 0 15,21 1-15,21-1 0,-21 0 16,21 1-16,0-1 0,0 0 0,0 1 16,0-22-16,21 21 0,0-21 15,0 1-15,0-1 0,1-21 0,20 0 16,0 21-16,-21-21 0,22 0 0,-1 0 16,0-21-16,1 0 0,-1-1 15,0 1-15,22-21 0,-22 21 0,1-22 16,-1 1-16,0 21 15,1-21-15,-1-1 0,-21 1 0,0 0 16,0 20-16,-21-20 0,0 21 16,0 0-16,0 0 0,0-1 0,0 1 15,0 42 1,0 1-16,-21-1 16,21 21-16,-21-21 0,21 22 0,0-22 15,0 21-15,0 0 0,0-20 16,0 20-16,0-21 0,0 21 0,21-20 15,0-1-15,1 0 0,-1 0 16,0-21-16,21 0 0,1 0 0,-1 0 16,0 0-16,1-21 15,-1 0-15,0 0 0,1-1 0,-1 1 16,0-21-16,1 0 0,-22 20 16,21-20-16,-21 0 0,22-1 0,-22 1 15,-21 0-15,21 21 0,-21-22 16,0 22-16,21 0 0,-21 0 0,0 42 31,0 0-31,-21 0 0,21 0 0,-21 22 16,0-22-16,-1 21 0,22 1 0,-21-22 15,0 21-15,21 0 0,0-20 16,0 20-16,-21-21 0,21 0 16,0 0-16,0 1 0,0-1 15,0-42 16,21-1-31,0 1 0,0 0 0,-21 0 16,22-21-16,-1 20 0,0-20 16,-21 21-16,21 0 0,0 0 0,-21-1 15,21 1-15,1 21 0,-1 0 16,0 0-16,0 0 0,0 21 16,0 1-16,1-1 0,-1 0 15,0 0-15,0 0 0,0 22 16,22-22-16,-22 0 0,0 0 0,21 0 15,-21 0-15,22-21 16,-1 22-16,-21-22 0,22 0 0,-1 0 16,-21 0-16,21 0 0,1 0 0,-1-22 15,0 22-15,-20-21 0,20 0 16,0-21-16,-21 21 0,22-1 0,-22-20 16,21 21-16,-21-21 0,22 20 15,-22-20-15,21 21 0,1-21 0,-1 20 16,-21 1-16,21 21 0,1 0 15,-1 0-15,0 0 0,-20 0 0,20 0 16,-21 0-16,21 21 0,-20 1 16,-22-1-16,21-21 0,0 21 0,-21 0 15,0 0-15,21 0 0,-21 1 16,0-1-16,0 0 16,0-42 15,0 0-16,0-1-15,0 1 16,0 0-16,0 0 0,0 0 0,-21 0 16,0-1-16,0 1 0,-1 0 0,22 0 15,-21 21-15,0 0 16,0 0-16,0 0 0,0 0 0,-1 0 0,-20 21 16,21 0-16,-21 0 15,-1 1-15,22 20 0,-21-21 0,-1 21 16,22-20-16,-21 20 0,21 0 15,-22-21-15,22 22 0,21-1 0,0-21 16,-21 0-16,21 22 0,0-22 0,0 0 16,21 0-16,-21 0 0,21-21 15,22 0-15,-22 0 0,21 0 0,-21 0 16,22-21-16,20 21 0,-20-21 16,-1-21-16,21 21 0,-20-22 0,20 1 15,1 0-15,-22-22 16,22 1-16,-22-1 0,0 1 0,1-22 15,-1 0-15,0 1 0,-21-1 0,1 21 16,-1-20-16,-21 20 0,0 1 16,0-1-16,0 1 0,0 20 0,0 22 15,0 0-15,-21 0 0,-1 21 16,1 0-16,21 21 0,-21 0 0,0 0 16,0 22-16,-22-1 0,43 22 15,-21-1-15,0 22 0,21-22 0,-21 22 16,21 0-16,0-22 0,0 22 15,0-22-15,0 1 0,21-22 0,0 22 16,0-22-16,1 0 0,-1 1 16,-21-1-16,21-21 0,0 0 15,0 0-15,0 1 0,1-22 0,-1 0 16,0 0-16,0 0 0,0 0 16,0-22-16,1 1 0</inkml:trace>
  <inkml:trace contextRef="#ctx0" brushRef="#br0" timeOffset="147874.6">19367 5419 0,'0'0'0,"-42"0"0,21 21 16,-21-21-16,20 21 0,-20 0 15,21-21-15,0 21 0,0-21 0,-1 0 16,22 22-16,22-22 31,-1-22-15,21 1-16,-21 0 0,22 0 0,-1 0 15,0 0-15,22-22 0,-22 1 16,0 0-16,1-1 0,-1-20 16,0 20-16,1-20 0,-22-1 0,21-20 15,-21 20-15,1 1 0,-1-1 16,-21 1-16,0 20 0,0-20 0,0-1 16,0 22-16,0 0 0,0-1 15,0 22-15,0 0 0,-21 21 16,-1 42-1,1-20-15,0 20 0,0 0 0,0 1 16,0 20-16,-1 1 0,1-1 16,0 22-16,0-22 0,0 22 15,0-22-15,-1 22 0,22-21 16,0-22-16,-21 21 0,21-20 0,-21-1 16,21-21-16,0 0 0,0 1 0,0-1 15,0 0-15,21-21 16,0-21-16,1 0 15,-1-1-15,0-20 0,0 21 16,21-21-16,-20-1 0,-1 1 0,0 0 16,-21 20-16,21-20 0,0 21 15,0 0-15,1 0 0,-1 21 16,0 21-16,-21 0 16,0 21-16,0-21 0,21 1 15,-21 20-15,21-21 0,-21 21 0,21-20 16,-21 20-16,0-21 0,22 0 15,-1 0-15,0 1 0,-21-1 0,21 0 16,0 0-16,0-21 0,1 0 16,-1 0-16,0 0 0,21 0 0,-21 0 15,1 0-15,20-21 0,0 0 16,-21 0-16,22-1 0,-22 1 0,0 0 16,0-21-16,0 21 0,1-22 0,-22 1 15,0 21-15,21 0 0,-21-22 16,0 22-16,0 42 31,0 0-31,0 1 0,-21-1 16,21 0-16,-22 21 0,22-21 15,-21 1-15,21-1 0,0 0 0,0 0 16,0 0-16,0 0 16,0 1-16,0-1 15,0-42 1,0-1-1,0 1-15</inkml:trace>
  <inkml:trace contextRef="#ctx0" brushRef="#br0" timeOffset="148045.45">20532 4805 0,'0'-21'0,"0"0"16,0 42 15,0 0-31,0 0 16,0 0-16,0 0 0,0 1 0,0-1 15</inkml:trace>
  <inkml:trace contextRef="#ctx0" brushRef="#br0" timeOffset="148432.23">20743 5207 0,'0'-21'16,"21"0"-16,-21 0 16,0-1-16,0 1 0,22 0 15,-22 0-15,21 21 0,0-21 16,0 21-16,0 0 16,0 0-16,-21 21 0,22 0 15,-1 0-15,-21 0 0,0 1 0,0-1 16,21 21-16,-21-21 0,0 0 15,0 22-15,0-22 0,0 0 16,0 0-16,0 0 0,0 1 0,0-1 16,0 0-16,0-42 47,0 0-47,0-1 0,0 1 15,0 0-15,21 0 0,-21 0 0,21-22 16,0 22-16,-21-21 0,22 21 15,-1 0-15,-21-1 0,0 1 0,21 0 16,0 0-16,0 21 16,0 0-1,1 0-15,-22 21 16</inkml:trace>
  <inkml:trace contextRef="#ctx0" brushRef="#br0" timeOffset="148765.04">21357 5334 0,'0'0'0,"64"0"16,-43 0-16,0 0 16,0 0-16,21 0 0,-20 0 15,-1-21-15,0 0 0,0 0 0,0-1 16,0 1-16,1 0 16,-1 0-16,-21-21 0,0 20 0,0 1 15,0-21-15,0 21 0,0 0 0,-21-1 16,-1 22-16,1 0 15,0 0-15,0 0 0,0 22 0,-22-1 16,22 0-16,0 0 0,0 0 16,0 22-16,0-22 0,21 0 0,0 21 15,-22-21-15,22 22 0,0-22 16,0 0-16,0 0 0,0 0 0,22 1 16,-22-1-16,21 0 0,0-21 15,21 21-15,-21-21 0,22 0 0,-22 0 16,21 0-16,1 0 0,-1 0 15,0 0-15,1-21 0,-1 0 16,0 21-16,1-21 0</inkml:trace>
  <inkml:trace contextRef="#ctx0" brushRef="#br0" timeOffset="150198.21">22119 5122 0,'0'0'0,"0"-21"0,0 0 16,-21 21-1,0 0-15,0 0 16,-1 21-16,22 0 0,-21 1 15,0-1-15,0 0 0,0 0 0,0 0 16,21 22-16,0-22 0,-22 0 16,22 0-16,0 0 0,0 0 15,0 1-15,0-1 0,0 0 16,22-21 0,-22 21-16,21-21 0,0 0 15,0 0-15,-21-21 0,21 21 16,0-21-16,1 0 0,-22-1 0,21 1 15,-21 0-15,21 0 0,-21 0 16,0 0-16,21-1 0,-21 1 0,21 0 16,-21 0-16,0 0 0,0 42 31,0 0-15,0 0-16,0 0 15,21 1-15,-21-1 0,0 0 0,0 0 16,22-21-16,-22 21 0,0 0 15,21 1-15,0-22 0,0 21 16,0-21-16,0 0 16,1 0-16,-1 0 0,0 0 15,0 0-15,0-21 0,0 21 0,1-22 16,-1 1-16,0 0 0,0 0 16,0 0-16,0 0 0,1-22 0,-22 22 15,21 0-15,0 0 0,-21 0 0,21 21 16,-21-22-16,21 22 15,0 0-15,1 0 16,-1 22 0,-21-1-16,21 0 31,0-21-31,0 0 16,0 0-16,1-21 15,-22 0-15,21-1 16,-21 1-16,0 0 0,21 0 15,-21 0-15,-21 21 32,0 0-17,-1 0-15,1 21 0,0 0 16,0 0-16,0 0 0,21 1 0,-21-1 16,-1 0-16,22 0 0,-21 0 15,21 0-15,0 1 0,0-1 0,0 0 16,0 0-16,0 0 15,0 0-15,0 1 0,21-22 0,1 21 16,-1-21-16,0 0 0,21 21 0,-21-21 16,22 0-16,-22 0 0,21 0 15,-21 0-15,22 0 0,-22-21 0,21 0 16,-21 21-16,22-22 16,-22 1-16,0 0 0,21-21 0,-20 21 15,-1-22-15,0-20 0,0 20 0,0-20 16,-21-1-16,21 1 0,1-1 15,-22 1-15,0 21 0,0-22 0,21 22 16,-21-1-16,0 1 0,0 21 16,0-21-16,0 20 0,0 44 31,0-1-31,0 0 0,0 21 0,0-21 16,0 22-16,0 20 0,0-20 15,0-1-15,0 21 0,0-20 16,0-1-16,0 22 0,0-22 15,0 0-15,0-21 0,0 22 0,0-22 16,0 21-16,0-21 0,0 1 0,0-1 16,0-42 15,21-1-15,0 1-16,0 0 0,0 0 0,1-21 15,-1 20-15,0 1 0,0 0 16,0 0-16,0 0 0,1 0 0,-1 21 15,0 0-15,0 0 0,0 0 16,-21 21 0,0 0-16,21 0 0,-21 0 0,0 0 15,0 1-15,0-1 0,0 0 16,0 0-16,0 0 0,0 0 16,0 1-16,22-22 0,-22 21 15,21-21-15,0 0 16,0 0-16,0 0 0,0 0 15,1 0-15,-1-21 0,0-1 16,0 1-16,0 0 0,0 0 16,1 0-16,-1 0 0,0-1 0,-21 1 15,21 21-15,-21-21 0,21 21 16,-21 21 0,0 0-16,0 1 15,0-1-15,0 0 0,0 0 16,0 0-16,0 0 0,0 1 15,0-1-15,0 0 16,21-21 15,1 0-31,-22-21 16,0 0-16</inkml:trace>
  <inkml:trace contextRef="#ctx0" brushRef="#br0" timeOffset="150368.12">24045 4847 0,'0'0'0,"-21"0"0,21-21 15,-21 21-15,21-21 16,-21 21-16,42 21 47,-21 0-47,21-21 0,0 21 0</inkml:trace>
  <inkml:trace contextRef="#ctx0" brushRef="#br0" timeOffset="150825.39">24638 5017 0,'0'0'0,"0"-22"0,0 1 16,0 0-16,0 0 15,0 0-15,0 0 0,0-1 16,-21 22 0,0 0-16,-1 0 0,1 22 15,21-1-15,-21 0 0,0 0 16,0 0-16,0 0 0,-1 22 16,1-22-16,0 21 0,0-21 0,21 1 15,0-1-15,0 21 0,0-21 16,0 0-16,0 1 0,0-1 15,0 0-15,0 0 0,21-21 16,0 0-16,0 21 0,1-21 16,20 0-16,-21 0 0,0 0 0,22 0 15,-1 0-15,-21 0 0,21 0 16,1 0-16,-22 0 0,21-21 0,1 21 16,-22-21-16,21 0 0,-21 21 0,22-21 15,-22-1-15,0 1 16,0 21-16,-21-21 0,0 0 0,21 21 15,-21-21-15,0 0 0,0-1 16,-21 22 0</inkml:trace>
  <inkml:trace contextRef="#ctx0" brushRef="#br0" timeOffset="151637.94">25315 5038 0,'0'0'15,"0"-43"-15,0 22 16,-21 21 0,0 0-16,0 0 15,0 0-15,-1 21 0,1 1 16,0-1-16,-21 0 0,21 0 15,-1 0-15,1 0 0,0 1 0,0 20 16,0-21-16,21 0 0,-21 0 0,21 1 16,0-1-16,0 0 15,0 0-15,21-21 16,0 0 0,0 0-16,0 0 0,0 0 0,1 0 15,-1 0-15,0 0 0,0-21 0,0 21 16,0-21-16,1 0 0,-1-1 15,-21 1-15,21-21 0,0 21 0,0-22 16,-21 22-16,0 0 0,21-21 16,-21 21-16,22-1 0,-22 1 0,0 42 47,0 1-47,0 20 0,0-21 0,0 0 15,-22 0-15,22 1 0,0 20 16,0-21-16,0 0 0,0 0 15,0 1-15,0-1 16,0 0-16,0 0 0,22-21 16,-1 0-16,0 0 0,0 21 15,21-21-15,-20 0 0,-1 0 16,0 0-16,0 0 0,21-21 0,-20 0 16,-1 21-16,21-21 0,-21 0 15,0-22-15,22 22 0,-22-21 0,0-1 16,0 1-16,0-21 0,-21-1 0,22 1 15,-1-1-15,-21 1 0,21 20 16,0-20-16,-21-1 0,21 1 0,0 20 16,1 1-16,-1 0 15,-21-1-15,0 22 0,0-21 0,0 21 16,0 42 0,0 0-16,-21 0 15,-1 22-15,1-1 0,0 0 16,0 1-16,0 20 0,0 1 0,21-1 15,0 1-15,-22-1 0,22 1 0,0-1 16,-21 1-16,21-22 0,0 0 16,0 1-16,0-1 0,0 0 0,0-21 15,0 1-15,0-1 0,0 0 16,0 0-16,21-21 0,1 0 16,-1 0-16,0 0 15,0 0-15,0 0 0,0 0 16,1-21-16,-1 21 0,21-21 0,-21 21 15,0-21-15,1-1 0,-1 1 16</inkml:trace>
  <inkml:trace contextRef="#ctx0" brushRef="#br0" timeOffset="151815.84">26162 5228 0,'0'21'16,"0"1"-1,0-1 1,-21-21 62,0 0-78</inkml:trace>
  <inkml:trace contextRef="#ctx0" brushRef="#br1" timeOffset="161502.14">5355 15600 0,'0'0'16,"0"-21"-16,0 0 0,0-1 16,0 1-16,0 0 0,0 0 15,-21 0-15,21 0 0,0-1 16,-21 1-16,21 0 0,0 0 15,0 0-15,-21 0 0,21-1 16,-22 22-16,22-21 16,0 42 31,0 1-47,0-1 0,-21 0 15,21 21-15,0-21 0,0 1 16,0 20-16,0-21 0,0 21 15,0-20-15,-21 20 0,21 0 16,0 1-16,0-1 0,0 21 0,0-20 16,0 20-16,0 1 0,0-22 15,0 22-15,0-1 0,0 1 0,0-22 16,0 21-16,-21 1 0,21-22 16,0 22-16,-21-1 0,21 1 0,0-22 15,0 22-15,-21-1 0,21-21 16,-22 22-16,22-22 0,-21 22 0,21-22 15,0 0-15,0 1 0,-21-1 16,21 0-16,0 1 0,-21-22 0,21 21 16,0-21-16,0 1 15,0-1-15,0 0 0,0 0 0,0 0 16,0 0 0,0-42-1,0 0 1,0 0-16,0-21 0,0 20 0,0-20 15,0 0-15</inkml:trace>
  <inkml:trace contextRef="#ctx0" brushRef="#br1" timeOffset="163134.14">5461 15071 0,'21'0'47,"-21"21"-47,21-21 15,0 0-15,1 0 16,-1 0-16,0 0 0,0 0 16,21 0-16,-20 0 0,-1 21 15,21-21-15,0 0 0,1 0 0,-22 0 16,21 0-16,1 0 0,-1 0 15,21 0-15,-20 0 0,-1 0 0,0 0 16,22 0-16,-1 21 0,1-21 16,-1 0-16,1 0 0,21 0 0,-1 0 15,1 0-15,21 0 0,-22 0 16,1 0-16,0 21 0,-1-21 0,1 0 16,0 0-16,-1 22 15,1-22-15,-21 0 0,20 0 0,1 21 16,-22-21-16,22 0 0,-21 0 15,-1 0-15,1 0 0,-1 0 0,1 0 16,-22 0-16,0 0 0,22 0 16,-22 0-16,0 0 0,1 0 0,-22 0 15,21 0-15,-21 0 0,22 21 16,-22-21-16,0 0 0,0 0 0,-21 21 16,21-21-16,1 21 0,-22 0 15,0 1 1,0-1-16,0 0 15,0 0-15,0 0 16,0 0-16,0 1 0,0-1 0,0 0 16,0 0-16,0 0 0,-22 0 15,22 1-15,0-1 0,-21 0 0,21 0 16,0 0-16,-21 22 0,21-22 0,0 0 16,0 0-16,0 21 0,0-20 15,-21 20-15,21-21 0,-21 21 0,21 1 16,0-22-16,0 21 0,-21 1 15,21-1-15,-22-21 0,22 21 0,-21 1 16,21-22-16,0 21 16,0-21-16,-21 22 0,21-22 0,-21 0 15,21 21-15,0-20 0,0-1 0,0 21 16,-21-21-16,21 0 0,-21 1 16,21-1-16,0 0 0,0 21 0,0-21 15,0 1-15,0-1 0,0 0 16,0 0-16,0 21 0,0-20 0,0-1 15,0 0-15,0 0 0,0 0 16,0 22-16,0-22 0,0 0 0,0 0 16,0 0-16,0 0 0,0 1 15,0-1-15,0 0 0,0 0 0,-22 0 16,22 0-16,0 1 0,0-1 16,0 0-16,0 0 0,-21 0 15,21 0-15,0 1 16,0-1-16,0 0 15,-21-21-15,21 21 16,-21-21-16,0 0 16,0 21-16,-1-21 15,1 0-15,0 0 16,0 0-16,0 21 0,0-21 16,-1 0-16,-20 0 0,21 22 15,0-22-15,0 0 0,-22 0 16,22 21-16,-21-21 0,-1 0 15,22 0-15,-21 21 0,0-21 0,-1 0 16,1 0-16,0 21 0,-1-21 16,1 0-16,0 0 0,-1 0 0,1 0 15,0 0-15,-1 0 0,1 0 16,0 0-16,-22 0 0,22 0 0,-1 0 16,-20 0-16,21 0 0,-22 0 15,1 0-15,20 0 0,-20 0 0,-1 0 16,22 0-16,-22 0 0,22 0 15,-21 0-15,20 0 0,-20 0 0,20 0 16,1 0-16,-21 0 16,20 21-16,-20-21 0,20 0 0,-20 0 15,21 0-15,-1 0 0,-20 0 16,20 0-16,1 0 0,-21 21 16,20-21-16,1 0 0,0 0 0,-1 0 15,1 0-15,0 0 0,-1 22 16,1-22-16,21 0 0,-22 0 0,22 0 15,0 0-15,-21 0 0,21 0 16,-1 21-16,1-21 0,0 0 16,0 0-16,0 21 15,0-21 1,-1 21-16,1-21 62,21-21-62,0 0 0,0 0 0,0-22 16</inkml:trace>
  <inkml:trace contextRef="#ctx0" brushRef="#br1" timeOffset="164137.81">5143 12044 0,'0'0'0,"0"-21"0,0 0 0,0-22 15,0 22-15,0 0 16,0 0-16,0 0 0,0-1 0,0 1 16,-21 21-1,21 21 1,0 1-16,0-1 15,0 0-15,0 21 0,0 1 16,0-1-16,0 0 0,0 22 0,0-1 16,0-20-16,0 20 15,0 1-15,0-1 0,0 1 0,0 20 16,0-20-16,0 20 0,0-20 16,0 21-16,0-22 0,0 1 0,0-1 15,0 1-15,0-1 0,0-21 0,0 22 16,0-22-16,0 1 0,0-1 15,0 0-15,0 1 0,0-1 0,0 0 16,0 1-16,0-1 0,-21-21 16,21 21-16,0-20 0,-21-1 0,21 21 15,0-21-15,0 0 16,-21 1-16,21-44 47,-21 1-47,21 0 0,0 0 0,0-21 15,-22 20-15,22-20 0,0 0 16,-21-1-16</inkml:trace>
  <inkml:trace contextRef="#ctx0" brushRef="#br1" timeOffset="165545.5">5292 11811 0,'21'0'16,"0"0"-16,0 0 0,21 0 16,-20 0-16,-1 0 0,21 0 0,0 0 15,-20 0-15,20-21 16,0 21-16,22 0 0,-22 0 0,22 0 16,-22 0-16,21 0 0,1 0 15,-1 0-15,-20 0 0,41 0 0,-20 0 16,21 0-16,-1 0 0,1 0 0,21 0 15,0 0-15,-1 0 0,1 0 16,0 0-16,21 0 0,-21 0 0,21 0 16,0 0-16,0 0 0,0 0 15,-21 0-15,21 0 0,-21-21 16,21 21-16,-22 0 0,-20 0 0,21 0 16,-21 0-16,-1 0 0,-20 0 15,-1 0-15,22 0 0,-43 0 0,22 0 16,-22 0-16,0 0 0,1 0 15,-22 0-15,0 0 0,21 0 0,-20 0 16,-1 0-16,-21 21 16,0 0-16,0 0 15,0 0-15,0 1 0,0-1 0,0 0 16,0 0-16,0 21 0,0 1 16,0-1-16,0-21 0,0 22 0,0-1 15,0 0-15,0 1 0,0-1 16,0 0-16,0 1 0,0-1 15,0 21-15,0-20 0,0-1 0,0 0 16,0 22-16,0-22 0,0 22 16,0-22-16,0 22 0,0-22 0,-21 21 15,21-20-15,-22-1 0,22 0 0,-21 1 16,21-1-16,0 0 0,-21 1 16,0-22-16,21 21 0,-21 1 0,21-22 15,0 21-15,-21 0 0,-1-20 0,22 20 16,-21-21-16,21 0 0,0 22 15,0-22-15,-21 0 0,21 0 0,0 0 16,-21 0-16,21 1 0,0-1 16,0 0-16,0 0 15,-21 0-15,21 0 16,-21-21-16,21 22 16,-22-22-16,22 21 0,-21 0 15,0-21-15,0 21 16,0-21-16,0 0 0,-1 0 15,1 21-15,0-21 0,0 0 0,0 0 16,0 21-16,-22-21 0,22 0 0,0 0 16,-21 0-16,20 22 0,1-22 15,-21 0-15,0 0 0,20 0 0,-20 0 16,0 0-16,-1 0 0,1 0 16,0 0-16,-1 0 0,1 0 15,0 0-15,-1 0 0,-20 0 0,21 0 16,-22 0-16,1 0 0,20 0 0,-20 0 15,20 0-15,1 0 0,-21 0 16,20 0-16,1 0 0,0 0 0,-22 0 16,22 0-16,-1 0 0,1 0 15,0 0-15,-1 0 0,1 0 0,-21 0 16,20 0-16,1 0 0,0 0 0,-22 0 16,22 0-16,-22 0 0,22 0 15,-22 0-15,22 0 0,-21 0 0,20 0 16,1 0-16,0 0 0,-1 0 0,1 0 15,0 0-15,-1 0 16,1-22-16,0 22 0,-1 0 0,1 0 16,0 0-16,-1 0 0,1 0 15,0 0-15,-1 0 0,1 0 0,0 0 16,-1 0-16,1 0 0,21 0 0,-22 0 16,1 0-16,21 0 0,-21 0 15,-1 0-15,22 0 0,-21 0 0,-1 0 16,22 0-16,-21 0 0,21 0 15,0 0-15,-1 0 0,-20 0 0,21 0 16,0 22-16,0-22 0,-1 0 16,1 0-16,0 0 0,0 0 15,0 0-15,0 0 0,-1 0 16,1 0 0,0 0-16,0 0 15,0 0 1,0 0-16,21 21 15</inkml:trace>
  <inkml:trace contextRef="#ctx0" brushRef="#br1" timeOffset="166280.07">6752 14139 0,'0'-21'16,"0"0"-1,0 42 32,0 0-47,21 1 16,-21-1-16,0 0 16,0 21-16,21-21 0,-21 22 0,22-1 15,-22-21-15,0 22 0,0 20 0,0-21 16,21 1-16,-21-1 0,0 0 15,21 1-15,-21-1 0,0-21 0,0 22 16,0-1-16,0-21 0,0 21 0,0-20 16,0 20-16,0-21 0,0 21 15,0-20-15,0-1 0,0 0 0,0 0 16,0 0-16,0 0 16,-21-21-1,21-21 16,0 0-31,0 0 16,-21 0-16,21 0 0,0-1 0,0 1 16</inkml:trace>
  <inkml:trace contextRef="#ctx0" brushRef="#br1" timeOffset="167073.17">6752 14034 0,'0'0'0,"-21"0"16,21 21 0,-21 0-16,0 0 15,-22 21-15,22-20 16,0 20-16,0-21 0,0 0 16,21 22-16,-22-22 0,1 21 15,0-21-15,0 22 0,0-22 16,0 21-16,-1-21 0,1 0 0,21 1 15,-21 20-15,21-21 16,0 0-16,0 0 0,0 1 16,0-44 31,0 1-47,0 0 15,21 21-15,-21-21 0,21 0 0,1 0 16,-22-1-16,21 1 0,-21 0 15,21 0-15,0 0 0,0 0 16,-21-1-16,21 1 0,-21-21 0,22 21 16,-1 0-16,-21-22 0,0 22 15,21 0-15,0 0 0,-21 0 0,21-1 16,-21 1-16,21 0 0,1 0 16,-1 0-16,0 0 0,0 21 31,0-22-31,0 22 15,1 0 1,-22 22-16,0-1 0,21 0 16,0-21-16,0 21 0,0 0 0,0 0 0,1 22 15,-1-22-15,0 0 0,0 21 16,0-20-16,0 20 0,1-21 16,-1 21-16,0-20 0,0 20 0,0-21 15,0 21-15,1-20 0,-1-1 16,0 0-16,0 0 0,-21 0 0,0 0 15,0 1-15,21-22 0,-21 21 0,21 0 16,-21 0 0,-21-21 31,0 0-47</inkml:trace>
  <inkml:trace contextRef="#ctx0" brushRef="#br1" timeOffset="167798.23">5609 15155 0,'-21'0'47,"0"0"-47,0 0 15,-1 0-15,1 0 16,0 0-16,0 0 0,0 0 0,0 0 16,-1 22-16,1-22 0,0 0 15,0 0-15,0 21 0,0-21 0,21 21 16,-22-21-1,1 21-15,21 0 16,21-21 15,1 0-31</inkml:trace>
  <inkml:trace contextRef="#ctx0" brushRef="#br0" timeOffset="186711.18">5080 7705 0,'0'0'0,"0"-21"0,0-1 16,0 1-16,0 0 16,21 21-1,-21-21 1,0 42 15,0 0-31,0 0 16,0 1-16,0 20 0,0-21 15,0 21-15,0 1 0,0-1 0,0 0 16,0 22-16,0-1 0,0 1 0,0-22 16,0 22-16,0-1 0,0 1 15,-21-22-15,21 22 0,0-1 0,0-21 16,0 22-16,0-22 0,0 22 15,0-22-15,-21 22 0,21-22 0,0 21 16,0-20-16,0 20 0,0-20 16,-21-1-16,21 0 0,0 1 0,0-1 15,0 0-15,0-21 0,0 22 16,0-1-16,0 0 0,0-20 16,0 20-16,-22 0 0,22 1 0,0-1 15,0-21-15,-21 21 0,21 1 16,0-22-16,0 21 0,0-21 0,0 1 15,0 20-15,0-21 0,-21-21 0,21 21 16,0 0-16,0 1 16,-21-22-16,21-22 31,0 1-31,-21 21 0,21-21 0,-21-21 16,21 21-16,0-22 0,0 1 0</inkml:trace>
  <inkml:trace contextRef="#ctx0" brushRef="#br0" timeOffset="188586.33">5122 7662 0,'0'0'0,"0"-21"16,0 0-1,0 0 1,21 21-16,1 0 16,-1-21-16,0 21 15,0 0-15,21 0 0,-20 0 16,-1 0-16,0 0 0,21 0 15,1 0-15,-22 0 0,21 0 0,0 0 16,1 0-16,-1 0 0,0 0 16,1 0-16,20 0 0,-20 0 0,-1 0 15,21 0-15,1 0 0,-22 0 16,22 0-16,-1 0 0,1 0 0,-1 0 16,22 0-16,-22 0 0,22 0 15,-21 0-15,20 0 0,1 0 0,0 0 16,-1 0-16,-20 0 15,20 0-15,-20 0 0,-1 0 0,1 0 16,21 0-16,-22 0 0,1 0 16,20 0-16,1 0 0,-22 21 0,22-21 15,-21 0-15,20 0 0,-20 21 16,-1-21-16,1 0 0,-22 0 0,22 21 16,-22-21-16,0 0 0,1 0 0,-1 21 15,0-21-15,1 0 0,-22 0 16,21 22-16,0-22 0,1 21 0,-1-21 15,0 0-15,-20 0 0,20 21 16,0-21-16,1 0 0,-22 0 0,21 21 16,-21-21-16,22 0 15,-22 0-15,21 0 0,-21 21 0,0-21 16,22 0-16,-22 0 0,0 0 0,0 21 16,0-21-16,1 0 15,-1 22-15,0-22 16,-21 21-16,21-21 0,-21 21 15,0 0-15,0 0 16,21 0-16,-21 1 16,0-1-16,0 0 0,0 21 15,0-21-15,0 1 0,0-1 0,0 21 16,0-21-16,0 22 16,0-22-16,0 21 0,0-21 0,0 0 15,0 22-15,0-22 0,0 21 16,0-21-16,0 1 0,0 20 0,-21-21 15,21 21-15,0-20 0,0 20 0,0-21 16,0 21-16,0-20 0,-21 20 16,21 0-16,0 1 0,-21-22 0,21 21 15,0 0-15,0-20 0,0 20 16,-21 0-16,21-21 0,0 22 0,-22-22 16,22 21-16,0-21 0,0 1 0,0-1 15,0 0-15,0 21 0,0-21 16,0 1-16,0-1 0,0 0 15,0 0-15,0 0 0,-21 0 0,21 1 16,0-1-16,0 0 16,0 0-16,-21 0 0,21 0 0,0 1 15,0-1-15,0 0 16,0 0-16,-21 0 0,21 0 16,-21-21-16,21 22 0,0-1 15,-21-21-15,-1 21 16,22 0-1,-21-21-15,21 21 0,-21-21 0,0 0 16,21 21-16,-21-21 16,0 0-16,21 22 0,-22-22 15,1 0-15,0 21 0,0-21 16,0 0-16,0 21 0,-22-21 16,22 0-16,0 0 0,-21 21 0,20-21 15,1 21-15,-21-21 0,21 0 16,-22 0-16,22 21 0,-21-21 0,21 0 15,-22 0-15,22 0 0,-21 22 0,21-22 16,-22 0-16,1 0 0,0 0 16,21 0-16,-22 21 0,1-21 0,0 0 15,-1 0-15,1 0 0,0 0 0,-22 21 16,22-21-16,-1 0 0,1 0 16,0 0-16,-1 0 0,1 21 15,0-21-15,-1 0 0,1 0 0,21 0 16,-21 0-16,-1 0 0,22 0 15,-21 21-15,21-21 0,-22 0 0,22 0 16,-21 0-16,-1 0 0,1 0 0,21 0 16,-21 0-16,-1 0 0,1 0 15,0 21-15,-1-21 0,1 0 0,0 0 16,-1 0-16,1 0 0,0 0 16,-1 0-16,1 0 0,21 0 0,-22 0 15,1 0-15,21 0 0,-21 0 0,-1 0 16,22 0-16,-21 0 15,21 0-15,-22 0 0,22 0 0,-21 0 16,21 0-16,-22 0 0,22 0 0,-21 0 16,21 0-16,-22 0 0,22 0 15,-21 0-15,21 0 0,-22 0 0,22 0 16,-21 0-16,21 0 0,-22 0 0,22 22 16,-21-22-16,21 0 0,-1 0 15,-20 0-15,21 0 0,0 0 0,0 0 16,-22 0-16,22 0 0,0 0 15,0 0-15,0 0 0,-22 0 0,22 0 16,0 0-16,0 0 0,0 0 16,-22 0-16,22 0 0,0 0 15,0 0-15,0 0 0,-1 0 0,1 21 16,0-21-16,0 0 16,0 0-16,0 0 15,-1 0-15,1 0 16,0 21-16,0-21 15,42 0 64,0 0-79,0 0 15</inkml:trace>
  <inkml:trace contextRef="#ctx0" brushRef="#br0" timeOffset="189690.43">6943 10202 0,'0'0'15,"0"-21"1,0 0-16,0 0 15,0 0 1,0 42 62,0 0-78,0 0 0,0 0 16,0 1-16,0 20 0,0-21 0,0 21 15,0-20-15,0 20 0,0 0 16,0 1-16,0-1 0,0 0 0,0 1 16,0-1-16,0 0 0,0 1 15,0-1-15,0 0 0,0 1 16,0-1-16,0 0 0,0 22 16,0-22-16,0 0 0,-22 1 0,22-1 15,0 0-15,0 1 0,-21 20 0,21-20 16,0-1-16,0-21 0,0 21 15,0 1-15,0-1 0,-21-21 0,21 22 16,-21-22-16,21 21 0,0-21 16,0 0-16,-21 22 0,21-22 0,-21 0 15,21 0-15,-22 0 0,22 1 16,0-1-16,0 21 0,-21-21 16,21 0-16,-21 1 0,21-1 15,0 0-15,0 0 31,0-42-15,0 0 0,0 0-16,-21 21 0,21-22 15,0 1-15,-21-21 0,21 21 0,-21 0 16,21-22-16</inkml:trace>
  <inkml:trace contextRef="#ctx0" brushRef="#br0" timeOffset="190669.9">6921 10202 0,'0'22'46,"-21"-1"-30,0 0-16,21 0 0,-21 0 16,0 0-16,0 1 0,21-1 0,-22 21 15,1 0-15,21-20 0,-21 20 16,0 0-16,0-21 0,21 22 16,-21-1-16,-1-21 0,22 22 0,0-22 15,-21 21-15,21-21 0,-21 0 16,21 1-16,-21-1 0,21 0 0,0 0 15,0 0-15,-21-21 0,21 21 16,-21-21 0,21 22-16,0-44 31,0 1-15,21 0-16,0 21 15,-21-21-15,21 0 0,-21 0 0,0-1 16,21 1-16,0 0 15,-21-21-15,22 21 0,-22-1 0,0-20 16,21 21-16,0-21 0,-21 20 16,21 1-16,0 0 0,-21-21 0,21 21 15,1-1-15,-22 1 0,21 0 0,0 0 16,0-21-16,-21 20 0,21 1 16,0 0-16,-21 0 0,22 0 15,-1 0-15,-21-1 16,21 22-16,0 0 0,-21-21 15,21 21 1,0 0-16,1 0 16,-22 21-16,21-21 0,-21 22 15,21-1-15,-21 0 0,21 0 16,0 0-16,-21 22 0,21-22 0,1 21 16,-22-21-16,21 22 0,0-22 15,0 21-15,-21 0 0,21-20 0,0 20 16,-21-21-16,22 21 0,-1-20 15,-21 20-15,21-21 0,-21 0 0,21 0 16,0 1-16,-21 20 0,21-21 0,-21 0 16,22-21-16,-22 21 0,0 1 15,21-1-15,-21 0 0,21-21 16,-21 21-16,-21-21 78,0 0-62,-1 0-16,1-21 15,0 0-15</inkml:trace>
  <inkml:trace contextRef="#ctx0" brushRef="#br2" timeOffset="197409.46">11345 11705 0,'0'-21'15,"0"0"-15,0 0 16,21 0 0,-21-1-16,0 1 15,0 0-15,0 0 16,0 0-16,0 0 15,0-1-15,0 1 16,-21 21 31,21 21-47,-21-21 16,21 22-16,0-1 0,-21 0 0,0-21 15,21 42-15,-21-21 0,21 1 16,0-1-16,-22 21 0,1 0 0,21 1 15,-21-1-15,21 0 0,0 1 16,-21 20-16,0 1 0,21-1 0,-21-20 16,21 20-16,-22 1 0,22-22 15,0 21-15,0-20 0,0-1 0,0 0 16,0 22-16,0-22 0,-21 1 16,21 20-16,0-21 0,0 1 0,0 20 15,-21-20-15,21-1 16,0 21-16,0-20 0,-21 20 0,21-20 15,-21-1-15,21 0 0,0 1 0,0-1 16,-21 0-16,21 1 0,-22-1 16,22 0-16,0-21 0,0 22 0,0-1 15,0-21-15,0 22 0,-21-1 16,21-21-16,0 0 0,-21 22 0,21-22 16,0 0-16,0 0 0,0 0 0,0 0 15,0 1-15,0-1 0,-21 0 16,21-42 15,0 0-31,0-1 0,0-20 16,0 21-16,21-21 0,-21-22 0</inkml:trace>
  <inkml:trace contextRef="#ctx0" brushRef="#br2" timeOffset="198734.17">11261 11621 0,'-22'0'16,"22"-22"-16,0 1 0,0 0 31,0 0-15,22 21-16,-1 0 0,0 0 15,0-21-15,0 21 16,22 0-16,-22 0 0,0-21 0,21 21 15,1-22-15,-1 22 16,0 0-16,22-21 0,-1 21 0,1-21 16,-1 21-16,1-21 0,20 21 15,-20-21-15,-1 21 0,1-21 0,21 21 16,-22-22-16,22 1 0,-22 21 16,22-21-16,0 21 0,-1 0 0,1-21 15,0 21-15,-1 0 0,1 0 16,0 0-16,-22 0 0,1 0 0,-1 0 15,1 0-15,-1 0 0,-21 0 16,22 0-16,-22 0 0,1 0 0,-1 0 16,0 0-16,1 0 0,-1 0 15,-21 0-15,21 0 0,1 0 16,-22 0-16,21 0 0,-21 0 0,1 0 16,-1 0-16,0 0 0,0 0 15,-21 21-15,21 0 16,-21 0-16,21 1 15,-21-1-15,0 0 0,0 0 0,22 0 16,-22 22-16,21-22 0,-21 0 16,21 21-16,-21-21 0,21 1 0,0 20 15,0-21-15,-21 21 0,22-20 16,-1-1-16,-21 21 0,21 0 16,0 1-16,-21-1 0,0 0 0,21 1 0,-21-1 15,0 0-15,21 1 16,-21-1-16,0 0 0,0 22 0,0-22 15,0 1-15,0-1 0,0-21 16,0 21-16,0 1 0,0-1 0,0 0 16,-21 1-16,21-1 0,0 0 0,-21 1 15,21 20-15,-21-42 0,21 22 16,0-1-16,-21 0 0,21 1 0,-21-22 16,21 21-16,0 1 0,-22-22 15,1 21-15,0-21 0,21 0 16,-21 22-16,21-22 0,-21 0 0,0 21 15,21-20-15,-22-1 0,22 21 16,-21-21-16,0 0 0,21 1 0,-21 20 16,21-21-16,-21 0 0,21 0 0,-21 1 15,-1 20-15,22-21 0,-21 0 16,0 0-16,21 1 0,-21-1 0,21 0 16,-21-21-16,0 21 0,21 0 15,0 0-15,-22 1 0,1-1 0,0 0 16,21 0-16,-21 0 0,0-21 15,0 21-15,21 1 0,-22-1 16,1-21-16,21 21 16,-21-21-16,0 0 0,21 21 0,-21-21 15,0 0-15,21 21 0,-22-21 16,1 0-16,0 21 0,0-21 16,0 0-16,0 0 0,-1 0 15,1 0-15,0 0 16,-21 0-16,21 0 0,-1 0 0,1 0 15,-21 0-15,0 0 0,20 0 0,-20 0 16,-21 0-16,20 0 0,1 0 16,-22 0-16,22 0 0,-21 0 0,20 0 15,-20 0-15,20 0 0,-20 0 0,-1 0 16,22 0-16,-21 0 16,20 0-16,-20 0 0,-1 0 0,1 0 15,-1 0-15,1 0 0,-1 0 0,1 22 16,-1-22-16,22 0 0,-22 0 15,1 0-15,21 0 0,-1 0 0,1 0 16,0 0-16,-1 0 0,22 0 0,0 0 16,0 0-16,-22 0 0,22 0 15,0 0-15,0 0 0,0 21 16,21-42 15,0-1-31,0 1 16,0 0-16</inkml:trace>
  <inkml:trace contextRef="#ctx0" brushRef="#br2" timeOffset="200037.52">12425 11578 0,'-21'0'0,"21"-21"62,0 0-46,-22 21-1,1-21-15,0 21 16,0 0-16,0-21 0,0 21 16,-1-22-16,1 22 0,-21 0 15,21-21-15,0 21 0,-22 0 0,1-21 16,21 21-16,-22 0 0,22 0 15,-21-21-15,21 0 0,-22 21 0,22 0 16,0-21-16,-21 21 0,21 0 16,-1-22-16,1 22 0,0-21 15,0 21-15,0-21 0,0 21 0,-1-21 16,1 21-16,0-21 0,-21 21 0,21-21 16,-1-1-16,1 22 0,0-21 15,-21 21-15,21-21 0,-1 21 0,-20-21 16,21 0-16,-21 21 0,20-21 0,-20 21 15,0-22-15,21 22 0,-22 0 16,1-21-16,21 21 0,-22-21 0,1 21 16,0-21-16,-1 21 0,22-21 0,-21 21 15,0-21-15,-1 21 0,22-22 16,-21 22-16,21-21 0,-22 21 16,22-21-16,-21 21 0,21-21 0,-22 21 15,22-21-15,-21 21 0,21-21 16,-22-1-16,1 22 0,21-21 0,-22 0 15,1 21-15,21-21 0,-21 0 0,-1 0 16,22 21-16,-21-22 0,-1 1 16,1 0-16,0 0 0,-1 21 0,22-21 15,-21 0-15,0-1 0,-1 1 0,1 0 16,21 21-16,-22-21 0,22 0 16,-21 0-16,21-1 0,-22 1 0,22 0 15,-21 21-15,21-21 0,-22 0 16,22 0-16,0-1 0,0 22 0,0-21 15,-22 0-15,22 21 0,0-21 16,0 0-16,0 21 0,0-21 0,-1 21 16,1-22-16,0 22 0,0 0 15,0-21-15,21 0 0,-21 21 0,-1 0 16,22-21-16,-21 21 0,21-21 16,-21 21-1,21-21 1,-21 21 46,21-22-62,-21 1 94</inkml:trace>
  <inkml:trace contextRef="#ctx0" brushRef="#br2" timeOffset="200705.42">8869 9991 0,'-21'0'16,"21"21"-1,0 0-15,-22-21 0,22 21 16,0 0-16,0 1 0,0-1 16,0 0-16,0 0 0,0 0 15,0 22-15,0-22 0,0 0 16,0 21-16,0-21 0,0 22 0,0-22 15,0 21-15,0-21 0,0 1 16,0-1-16,0 21 0,0-21 0,0 0 16,-21 1-16,21-1 0,0 0 15,0-42 17,0 0-32,0-1 15,0 1-15,0 0 0,0 0 16,-21-21-16,21 20 0,0 1 0,0-21 15,0 21-15,0-22 0,0 22 16,-21 0-16,21-21 0,0 21 16,0-1-16,0 1 0,0 0 0,0 0 0,0 0 15,0 0-15,0-1 16,0 1-16,0 0 16,21 21-1,0 0 1,0 0-16,1 0 15,-1 0-15,0 0 0,0 0 16,0 21-16,0-21 0,22 21 0,-22 1 16,21-22-16,1 21 0,-1 0 0,-21-21 15,21 21-15,1-21 16,-1 21-16,-21-21 0,22 21 0,-1-21 16,-21 22-16,21-22 0,-20 21 0,20-21 15,-21 0-15,0 21 0,0-21 16,1 0-16,-1 0 0,0 21 0,0-21 15,0 21 1,-42-21 31,0 0-47,0 0 0,0 0 16,-1 0-16,1-21 0</inkml:trace>
  <inkml:trace contextRef="#ctx0" brushRef="#br2" timeOffset="204325.55">10943 13970 0,'-21'0'63,"0"0"-48,0 21-15,-1-21 16,22 21-16,-21-21 16,0 22-16,21-1 31,21-21-16,0 0-15,1 0 16,-1 21-16,0-21 0,0 0 16,21 0-16,-20 0 0,20 0 0,0 0 15,1 0-15,-1 0 0,21 0 16,-20-21-16,-1 21 0,22-21 0,-22 21 16,0 0-16,1 0 0,-1 0 15,0 0-15,1 0 0,-1-22 0,-21 22 16,0 0-16,0 0 0,1 0 0,-44 0 62,1 0-46,0 0-16,0 0 16</inkml:trace>
  <inkml:trace contextRef="#ctx0" brushRef="#br2" timeOffset="205346.33">4339 14182 0,'21'0'47,"0"0"-31,1 0-16,-1 0 0,0 0 0,0 0 15,0 0-15,22 0 0,-22 0 16,0 0-16,21 0 0,-21 0 0,1 0 16,20 0-16,-21 0 0,0 0 15,22 0-15,-22 0 0</inkml:trace>
  <inkml:trace contextRef="#ctx0" brushRef="#br2" timeOffset="205521.74">5630 14161 0,'0'0'0,"43"0"0,-22 0 0,0 0 15,21 0-15,-21 0 0,1 0 0,20 0 16,-21-22-16,0 22 0,22 0 15,-22 0-15,0 0 0,0-21 0,21 21 16,-20 0-16,-1 0 0</inkml:trace>
  <inkml:trace contextRef="#ctx0" brushRef="#br2" timeOffset="205685.65">6816 14055 0,'0'0'0,"42"0"0,21 0 15,-20 0-15,-22 0 0,21 0 16,-21 0-16,1 0 0,-1 0 0,21 0 16,-21 0-16,0 0 0,1 0 0,-1 0 15,0 0-15,0 0 0,0 0 0,22 0 16,-22 0-16</inkml:trace>
  <inkml:trace contextRef="#ctx0" brushRef="#br2" timeOffset="205869.54">8276 14076 0,'0'0'0,"21"0"0,85 21 15,-85-21-15,0 21 16,1-21-16,-1 0 0,0 0 16,0 0-16,0 0 0,0 0 15,1 0-15,-1 0 0,0 0 16,0 0-16,0 0 0,0 0 0,22-21 15</inkml:trace>
  <inkml:trace contextRef="#ctx0" brushRef="#br2" timeOffset="206044.59">9419 14076 0,'0'0'0,"64"0"0,232 0 16,-233 0-16,22 0 15,-21 0-15,-1 0 0,-21 0 16,22 0-16,-22 0 0,1 0 0,-1 0 15,-21 0-15,21 0 0,-20 0 0,-1 0 16,21 0-16,-21 0 0,0 0 16,1 0-16,-1-21 0,0 21 15</inkml:trace>
  <inkml:trace contextRef="#ctx0" brushRef="#br2" timeOffset="206229.49">11409 13949 0,'0'0'0,"42"0"0,-21 0 16,0 0-16,1 0 0,-1 21 16,0-21-16,0 0 0,0 0 0,0 0 15,1 0-15,-1 0 0,0 0 0,0 0 16,0 0-16,0 0 0,22 0 16,-22 0-16,21-21 0,-21 21 0,22-21 15,-1 21-15,0 0 16,1-21-16</inkml:trace>
  <inkml:trace contextRef="#ctx0" brushRef="#br2" timeOffset="206391.43">12679 13907 0,'0'0'0,"42"0"15,22 21-15,-22-21 16,0 0-16,-21 0 0,22 0 0,-22 21 16,21-21-16,1 0 0,-22 0 0,21 0 15,-21 0-15,22 0 0,-22 0 16,21 0-16,-21 0 0,22 0 0,-22 0 15,0 0-15,0-21 0,0 21 16,0 0-16</inkml:trace>
  <inkml:trace contextRef="#ctx0" brushRef="#br2" timeOffset="207277.8">3217 7705 0,'0'-43'16,"0"65"31,0-1-32,0 0-15,0 0 0,0 21 0,0-20 16,0 20-16,0-21 0,0 21 15,0 1-15,0-1 0,0 0 16,0-20-16,0 20 0,0 21 16,0-20-16</inkml:trace>
  <inkml:trace contextRef="#ctx0" brushRef="#br2" timeOffset="207457.71">3260 9356 0,'0'0'0,"21"42"0,-21 0 15,0 1-15,21-1 0,-21 0 0,0 1 16,0-1-16,0 0 0,0 1 0,0-22 16,0 21-16,0 1 0,0-1 15,0-21-15,0 21 0,-21-20 16,21 20-16,-21-21 0,21 21 16,-22-20-16,22-1 0,0 21 0</inkml:trace>
  <inkml:trace contextRef="#ctx0" brushRef="#br2" timeOffset="207909.39">3281 12933 0,'0'0'0,"0"42"0,0 1 0,0-22 15,0 21-15,0-21 0,0 22 0,0-22 16,0 0-16,0 21 0,0-21 15,-21 1-15,21-1 0,-22 0 0,22 0 16,-21-21-16</inkml:trace>
  <inkml:trace contextRef="#ctx0" brushRef="#br2" timeOffset="208617.98">3704 7239 0,'0'0'0,"0"-21"16,0 0-16,-21 21 0,21-21 15,0-1 17,21 22-32,0 0 0,0 0 15,1 0-15,-1 0 0,0-21 0,21 21 16,-21 0-16,22 0 0,-22 0 16,21 0-16,1 0 0,-1-21 15,0 21-15,22 0 0,-22 0 16,22 0-16,-1-21 0,1 21 0,-1 0 15</inkml:trace>
  <inkml:trace contextRef="#ctx0" brushRef="#br2" timeOffset="208761.9">5355 7070 0,'0'0'0,"64"0"0,-1 0 16,1 0-16,-1 0 0,1 0 0,-22 0 16,21 0-16,-20 0 0,-1 0 15,0 0-15,1 0 0,-1 0 0,0 0 16,-20 0-16,20 0 0,0 0 15,1 0-15,-22-21 0,21 21 16,0 0-16</inkml:trace>
  <inkml:trace contextRef="#ctx0" brushRef="#br2" timeOffset="208933.8">7535 6985 0,'85'0'0,"-170"0"0,233 0 0,-105 0 0,20 0 16,-20 0-16,-1 0 0,0 0 0,-21 0 15,22 0-15,-1 0 0,-21-21 16,0 21-16,22 0 0,-22 0 0,0 0 16,21-21-16,-20 21 0,-1 0 15,0-21-15,21 21 0,-21 0 16,22 0-16</inkml:trace>
  <inkml:trace contextRef="#ctx0" brushRef="#br2" timeOffset="209501.47">12298 7281 0,'0'0'0,"-21"0"0,-1 0 0,22 22 16,22-22 15,20 0-15,-21 0-16,21 0 0,-20 0 15,20 0-15,0 0 0,1 0 0,20-22 16,-21 22-16,22-21 0,-22 0 15,22 21-15,-22 0 0</inkml:trace>
  <inkml:trace contextRef="#ctx0" brushRef="#br2" timeOffset="209650.39">13525 7218 0,'0'0'0,"22"0"0,-1 0 0,0 0 15,0 21 1,0-21-1,0 0 1,1 0-16,-1 0 16</inkml:trace>
  <inkml:trace contextRef="#ctx0" brushRef="#br2" timeOffset="209838.28">14097 7705 0,'0'0'0,"0"42"16,0-21-16,0 64 16,0-64-16,0 21 0,0-20 0,-21 20 15,21 0-15,0-21 0,-21 22 0,21-22 16,0 21-16,0 1 0,0-22 16,-22 21-16,22-21 0,-21 22 0,0-22 15</inkml:trace>
  <inkml:trace contextRef="#ctx0" brushRef="#br2" timeOffset="210046.16">14033 9483 0,'0'0'0,"0"21"0,0 106 15,0-85-15,0 1 16,0-22-16,0 21 0,0 0 0,0 1 15,0-1-15,0 0 0,-21 1 0,21 20 16,-21-20-16,21-1 0,-21 21 16,21-20-16,0 20 0,0-20 0,0 20 15,-21 1-15</inkml:trace>
  <inkml:trace contextRef="#ctx0" brushRef="#br2" timeOffset="210407.65">14351 13356 0,'0'21'16,"0"-42"-16,0 64 0,0-22 0,0 0 0,-21-21 0,0 21 15,-1-21-15,22 21 0,-21-21 16,0 21-16,0-21 0,0 0 16,0 0-16,-1 0 0</inkml:trace>
  <inkml:trace contextRef="#ctx0" brushRef="#br2" timeOffset="212565.78">7239 13970 0,'0'0'0,"-42"0"15,20 0 1,1 0-1,0 0 1,42 0 0,0 0-1,1 0-15,-1 0 0,21 0 0,0 0 16,1 0-16,-1 0 0,22 0 16,-22 0-16,21 0 0,1 0 0,-1 0 15,1-21-15,-1 21 0,1 0 16,-22 0-16,22-21 0,-1 21 15,1 0-15,-1-21 0,1 21 0,-22 0 16,22-22-16,-1 22 0,-21 0 0,1 0 16,-1 0-16,0 0 0,-20 0 15,-1 0-15,0 0 0,0 0 0,-42 0 32,0 0-17,0 0-15,-22 0 0,1 0 0,0 22 16,-1-22-16,-20 0 0,20 0 15,-20 21-15,-1-21 0,-20 0 0,20 0 16,-20 21-16,-1-21 0,0 0 16,1 0-16,20 21 0,-21-21 15,22 0-15,-22 0 0,22 21 0,20-21 16,-20 0-16,21 0 0,-1 21 16,22-21-16,-21 0 0,21 0 0,-1 0 15,1 22-15,0-22 0,0 0 0,63 0 47,-21 0-47,1 0 0,20 0 16,-21 0-16,21 0 0,1 0 15,-1 0-15,0 0 0,1 0 0,-1-22 16,22 22-16,-22-21 0</inkml:trace>
  <inkml:trace contextRef="#ctx0" brushRef="#br2" timeOffset="213653.62">10858 13801 0,'0'0'0,"0"21"0,-63-21 16,63 21-16,-21-21 15,0 0-15,21 21 16,21-21 15,0 0-15,21 0-16,1 0 0,20 0 0,-21 0 15,22 0-15,21 0 0,-22 0 16,1 0-16,20 0 0,1 0 0,0 0 16,-1 0-16,1-21 0,21 21 0,-22 0 15,22-21-15,-21 21 0,0 0 16,-1-21-16,1 21 0,-22 0 0,1 0 15,-1 0-15,-20 0 16,-1 0-16,0-21 0,-20 21 0,-1 0 16,0 0-16,-42 0 31,-22 21-31,22-21 0,-21 0 0,0 21 16,-1-21-16,-20 0 0,-1 21 0,-20-21 15,-1 0-15,0 21 0,1-21 16,-22 21-16,21-21 0,-21 22 0,0-22 15,1 21-15,20-21 0,-21 0 16,21 21-16,22-21 0,-22 0 0,43 21 16,-22-21-16,22 0 0,21 0 0,0 0 15,0 0-15,42 0 32,0 0-32,21 0 0,1 0 0,20 0 15,1 0-15,-1 0 0,1 0 16,-1 0-16,22 0 0,-1-21 0,1 21 15,0-21-15,-1 21 0,22 0 0,-21 0 16,21-21-16,-22 21 0,1 0 16,0 0-16,-22 0 0,1-22 0,-22 22 15,0 0-15,-20 0 0,-1 0 16,0 0-16,-42 0 31,0 22-31,-1-22 16,1 0-16,0 0 0,0 0 0,0 0 15,0 0-15,-1 0 0,1 0 0,0 0 16,0 0-16,0-22 0,0 1 16,-1 21-16</inkml:trace>
  <inkml:trace contextRef="#ctx0" brushRef="#br2" timeOffset="-210238.84">8403 9737 0,'0'21'0,"0"-42"0,21 63 15</inkml:trace>
  <inkml:trace contextRef="#ctx0" brushRef="#br2" timeOffset="-201724.85">1418 15134 0,'0'0'0,"0"-21"15,0 0 1,0 0-1,21 21-15,-21-21 16,21 21-16,-21-22 16,22 22 15,-1 0-31,-21 22 16,0-1-16,21 0 15,-21 0-15,0 0 0,0 0 0,0 22 16,21-22-16,-21 0 15,0 21-15,0 1 0,0-22 0,0 21 16,0-21-16,0 22 0,0-22 16,0 21-16,0-21 0,0 1 0,0-1 15,0 0-15,0 21 0,21-21 16,-21 1-16,0-1 0,0 0 16,21-21-16,1 21 0,-1-21 15,-21 21-15,21-21 16,0 0-16,0 0 0,0 0 15,1 0-15,-1 0 16,0 0-16,0 0 0,0-21 0,0 21 16,1-21-16,-1 0 15,21 0-15,-21-1 0,22 1 0,-1 0 16,0 0-16,22-21 0,-1 20 16,22-20-16,-22 0 0,22-1 0,21 1 15,-21 0-15,20-22 0,1 22 16,0 0-16,0-1 0,0 1 0,0 0 15,-22 20-15,22-20 0,-21 21 0,-22 0 16,1 0-16,-1-1 0,1 1 16,-22 0-16,0 0 0,1 21 0,-22-21 15,21 21-15,-21-21 0,1 21 16,-1-22-16,0 22 0,0 0 16,-21-21-16,21 21 15,0 0-15,-21-21 16,0 42 109,-21-21-94,0 0-31</inkml:trace>
  <inkml:trace contextRef="#ctx0" brushRef="#br2" timeOffset="-200237.64">1503 9864 0,'0'0'15,"0"-21"1,0-1 15,21 22 0,-21 22-15,0-1-16,21 0 0,0 0 16,-21 0-16,21-21 15,-21 21-15,0 1 0,22-22 0,-22 21 16,21 0-16,-21 0 16,0 0-16,21-21 0,-21 21 0,21 1 15,-21-1-15,21-21 16,-21 21-16,0 0 0,0 0 0,0 0 15,21 1-15,-21-1 16,0 0-16,0 0 0,22 0 16,-22 0-1,21 1-15,0-1 0,-21 0 16,21-21-16,0 21 16,0-21-16,1 0 15,-22 21-15,21-21 0,0 0 16,0 0-16,0 0 0,0 0 15,1 0-15,-1 0 16,0-21-16,0 0 0,21 21 16,-20-21-16,20 0 0,0-22 0,1 22 15,-1 0-15,21-21 0,1-1 16,21 22-16,-22-21 0,22-1 0,-1-20 16,1 21-16,21-1 0,-21 1 15,20-22-15,-20 22 0,21 0 0,-21-22 16,20 43-16,-41-21 0,21-1 15,-22 22-15,1-21 0,-22 21 0,0 0 16,1-1-16,-1 1 0,-21 0 0,21 0 16,-20 0-16,20 21 0,-21-21 15,21-1-15,-20 1 0,-1 21 0,21-21 16,-21 21-16,0-21 0,1 21 16,-1-21-16,0 21 0,0 0 15,0 0-15,-21-21 0,21 21 16,-21 21 124</inkml:trace>
  <inkml:trace contextRef="#ctx0" brushRef="#br2" timeOffset="-198806.46">15875 12107 0,'-21'0'16,"0"0"-16,-1 0 15,22 22 48,0-1-63,0 0 15,0 0-15,0 0 16,0 0-16,0 1 0,22-1 0,-22 0 16,0 0-16,0 0 0,0 0 0,0 22 15,0-22-15,0 0 0,0 0 16,0 0-16,0 1 0,0-1 15,0 0-15,0 0 0,0 0 16,0 0-16,0 1 0,0-1 16,0 0-16,0 0 0,0 0 15,0 0-15,0 1 16,0-1-16,21-21 16,0 21-16,0-21 15,0 0 1,0 0-16,1 0 15,-1 0-15,21 0 0,-21-21 0,0 0 16,22 21-16,-1-43 0,0 22 16,1 0-16,20 0 0,1-22 15,-1 22-15,1-21 0,-1 0 0,22 20 16,-22-20-16,22 0 0,0 21 0,-1-22 16,1 22-16,0-21 0,-22 21 15,22-22-15,-22 22 0,1 0 0,-1 0 16,1-22-16,-22 22 0,1 0 0,-1 0 15,-21 21-15,21-21 0,-20 0 16,-1-1-16,0 22 0,0-21 0,0 21 16,0 0-16,-21-21 0,22 21 15,-1 0-15,0 0 47</inkml:trace>
  <inkml:trace contextRef="#ctx0" brushRef="#br2" timeOffset="-177199.23">19791 15769 0,'0'0'0,"0"-21"0,0 0 15,0 0-15,-21 21 16,21-21-16,-22 21 0,22-22 16,-21 22-1,21 22 1,0-1 0,0 0-16,0 21 0,0 1 15,0-1-15,0 21 0,0-20 16,0 20-16,0 1 0,0 20 0,0-20 15,0-1-15,0 22 0,0-21 0,0 20 16,0-20-16,0 20 0,0 1 16,0-21-16,-21 20 0,21-20 0,0-1 15,-21 22-15,21-22 0,-21 1 16,0-1-16,21 1 0,-22-1 0,22-20 16,-21 20-16,0 1 0,21-22 15,0 0-15,-21-20 0,21 20 0,-21-21 16,21 0-16,0 0 15,0-42-15,0 0 16,0-21-16,0-1 0,0 1 16,0-21-16,0-1 0,21 1 15,-21-1-15,21-21 0</inkml:trace>
  <inkml:trace contextRef="#ctx0" brushRef="#br2" timeOffset="-176362.73">19727 15769 0,'0'0'0,"21"0"32,1 0-17,-1 0-15,0 0 0,0 0 16,0 0-16,0 0 0,22-21 0,-1 21 15,0 0-15,1-21 0,20 21 16,1-21-16,20 21 0,1-21 0,0-1 16,21 1-16,-1 0 0,1 21 15,0-21-15,0 0 0,21 0 0,0-1 16,0 1-16,0 21 0,0-21 16,0 0-16,-21 21 0,0 0 15,-1 0-15,1 0 0,-21 0 0,0 0 16,-22 0-16,1 0 0,-1 0 15,-21 0-15,1 0 0,-1 21 0,-21 0 16,0-21-16,1 21 0,-1 1 16,-21-1-16,21 21 0,-21-21 0,0 22 15,0-1-15,0 0 0,0 1 0,0 20 16,0-21-16,0 22 0,0-1 16,0 1-16,0-1 0,-21 1 0,21-22 15,-21 22-15,21-1 0,0-20 16,0 20-16,-22-21 0,22 22 15,-21-22-15,21 22 0,0-1 16,0-20-16,0 20 0,-21 1 0,21-22 16,0 21-16,-21-20 0,21-1 0,0 0 15,-21 1-15,21-1 0,0 0 16,0 1-16,-21-22 0,21 21 0,-22-21 16,22 22-16,0-22 0,0 0 15,-21 0-15,21 22 0,-21-43 0,21 21 16,0 0-16,0 0 0,0 0 15,-21-21-15,21 21 0,-21 1 0,0-1 16,-1 0 0,1-21-16,0 21 0,0-21 15,-21 21-15,20 0 0,-20-21 16,0 22-16,-1-22 0,-20 21 0,-1-21 16,1 0-16,-1 21 0,-20-21 15,-22 0-15,0 0 0,0 0 0,0 0 16,-21 0-16,0 0 0,0 0 15,0 0-15,0 0 0,0 0 0,0 0 16,22 0-16,-1-21 0,21 21 16,0 0-16,1-21 0,20 21 0,1 0 15,-1-22-15,22 1 0,0 21 16,20-21-16,1 21 0,-21-21 0,550-720 78</inkml:trace>
  <inkml:trace contextRef="#ctx0" brushRef="#br2" timeOffset="-175682.99">19981 12848 0,'0'0'0,"0"-21"0,0-21 0,0 21 0,21-22 16,-21 22-16,0 0 0,0 0 15,0 0-15,0-1 0,0 44 31,0-1-31,0 21 0,0 0 16,0 22-16,0-1 0,0 22 0,0 0 16,0-1-16,0 22 0,0 0 15,0-21-15,0 21 0,0-1 0,0 1 16,0 0-16,0-21 0,-21-1 16,21 1-16,-21-21 0,21 20 0,0-20 15,0-22-15,0 22 0,-21-22 0,21 0 16,0-21-16,-21 1 15,21-1-15,0 0 0,0 0 0,0-42 16,0 0 0,0 0-16,0-1 0,0-20 15,0 0-15,0-1 0,0-20 0,0 21 16,0-22-16,0 1 0</inkml:trace>
  <inkml:trace contextRef="#ctx0" brushRef="#br2" timeOffset="-174954.41">20172 12573 0,'0'0'0,"-21"-21"0,-1 21 16,1-21-16,21 0 0,-21-1 15,21 1-15,0 0 31,21 21-31,0 0 0,22 0 0,-1 0 16,22-21-16,-1 21 0,22-21 16,-1 21-16,1-21 0,0 21 0,21-22 15,-1 22-15,22 0 16,-21 0-16,21-21 0,0 0 0,0 21 0,-21 0 16,21 0-16,-21-21 0,0 21 15,0 0-15,-22 0 0,22 0 16,-21 0-16,-1 0 0,1 0 0,-21 0 15,-1 0-15,1 0 0,-1 0 16,-21 0-16,-20 0 0,20 0 0,-21 0 16,0 0-16,0 21 0,1 0 15,-22 0-15,0 1 0,0-1 16,0 0-16,0 21 0,0-21 16,0 22-16,0-22 0,0 21 0,0 1 15,0 20-15,0-21 0,0 22 16,0-1-16,0 1 0,-22-1 15,22 22-15,0-21 0,-21-1 0,21 22 16,-21-22-16,21 1 0,0-1 16,0 22-16,0-22 0,0-20 0,0 20 15,0 1-15,0-22 0,0 0 16,0 1-16,0-1 0,0 0 0,0 1 16,0-22-16,0 21 0,0-21 0,-21 22 15,0-22-15,21 0 0,-21 21 16,-22-20-16,22-1 0,-21 0 0,-1 0 15,1 0-15,-21 0 0,20 1 16,-41-22-16,20 21 0,-21 0 16,1-21-16,-1 21 0,-21-21 0,0 0 15,-21 0-15,0 21 0,0-21 16,0 0-16,-21 0 0,21 0 0,0 0 16,0 21-16,21-21 0,-21 0 0,22 0 15,20 0-15,0 22 0,1-22 16,20 0-16,1 0 0,-1 21 0,22-21 15,21 0-15,-22 0 0,22 0 16,21 21-16,21-21 16,0 0-1</inkml:trace>
  <inkml:trace contextRef="#ctx0" brushRef="#br2" timeOffset="-174242.47">21230 15790 0,'21'0'16,"-21"22"-1,0-1-15,0 0 0,0 21 16,0 1-16,-21-22 0,21 21 16,-21 22-16,21-22 0,-21 0 15,0 22-15,21-22 0,-22 0 0,1 1 16,21-1-16,-21 0 0,0 1 0,21-1 16,0 0-16,-21-20 0,0-1 15,21 0-15,0 0 0,-22 0 0,22-42 31,0 0-15,0 0-16,0 0 0,0-1 16,0-20-16,0 0 0,22-1 0,-22-20 15,21 21-15,0-22 0,-21 1 0,21-1 16,0 22-16,0-22 16,1 22-16,-1 0 0,0 20 0,0 1 15,0 0-15,-21 0 0,43 21 16,-1 0-16,-21 21 0,0 0 15,0 22-15,1-22 0,-1 21 0,0-21 16,0 22-16,0-1 0,0 0 16,-21 1-16,22-22 0,-22 21 0,0 0 15,0 1-15,0-22 0,0 21 16,0-21-16,0 1 0,0-1 0,0 0 16,0 0-16,0 0 0,0 0 0,-22-21 15,1 22-15,0-22 0,0 0 16,0 0-16,0 0 15,-22 0-15,22-22 0,0 1 0</inkml:trace>
  <inkml:trace contextRef="#ctx0" brushRef="#br2" timeOffset="-174058.58">21040 16425 0,'0'0'0,"0"-21"31,0 0-31,0 0 15,21 21-15,0-21 16,21 21-16,-21-21 0,22-1 0,-1 22 16,22-21-16,-22 0 0,0 0 15,1 21-15,-1-21 0,-21 0 16,21-1-16,-20 1 0</inkml:trace>
  <inkml:trace contextRef="#ctx0" brushRef="#br2" timeOffset="-173430.87">21696 12827 0,'0'0'15,"0"-21"-15,0 42 47,0 0-47,0 0 0,0 22 16,0-1-16,-21 0 0,21 1 0,0-1 16,-22 0-16,22 1 0,-21-22 0,21 21 15,0 1-15,-21-22 0,21 0 16,-21 21-16,21-21 0,-21 1 0,21-1 15,0 0-15,0-42 47,0 0-47,0-1 16,0 1-16,0-21 0</inkml:trace>
  <inkml:trace contextRef="#ctx0" brushRef="#br2" timeOffset="-172799.24">21569 12848 0,'0'-21'15,"0"0"1,0 0 0,0 0-16,21-1 15,0 22 1,0 0-16,0 0 0,1 0 15,-1 0-15,0 0 0,0 0 0,21 0 16,-20 0-16,-1 0 0,21 0 16,-21 22-16,0-1 0,22 0 0,-43 0 15,21 0-15,0 0 0,-21 1 16,21-1-16,-21 0 0,0 0 0,0 0 16,0 22-16,-21-22 0,0 0 0,-21 0 15,20 0-15,1 0 0,-21 1 16,0-1-16,20 0 0,-20 0 0,21 0 15,0-21-15,-22 21 0,22-21 16,0 22-16,0-22 0,0 0 16,21-22 31,21 1-47,0 21 0,0 0 15,0 0-15,1-21 0,-1 21 16,0 0-16,21 0 0,-21 0 0,1 0 15,-1 0-15,21 0 0,-21 21 16,0-21-16,1 21 0,-1 1 0,0-22 16,-21 21-16,0 0 0,0 0 0,0 0 15,0 0-15,0 1 16,0-1-16,-21 21 0,0-21 0,-1 0 16,-20 1-16,21-1 0,0 0 0,-22-21 0,1 21 15,0 0-15,21-21 16,-22 0-16,22 21 0,-21-21 0,21 0 15,-22 0-15,22 0 0,0 0 0,0 0 16,0 0-16,-1 0 16,1 0-1,0 0 1,21 22-16,0-1 16</inkml:trace>
  <inkml:trace contextRef="#ctx0" brushRef="#br2" timeOffset="-172075.25">21294 14690 0,'0'0'16,"0"-21"-16,0-1 0,0 1 15,0 42 17,0 1-17,0-1 1,0 0-16,0 21 0,0-21 0,0 22 0,0-22 15,0 21-15,0 1 0,0-1 16,0 0-16,0 1 0,0-1 16,0 21-16,0-20 0,0-1 0,0 0 15,0 1-15,0-1 0,0 0 0,0 1 16,0-22-16,0 21 0,0-21 16,0 22-16,-22-22 0,22 0 0,-21 0 15,0 0-15,21 1 16,-21-22-16,0 0 15,0 0 1,21-22 0,0 1-16,0 0 15,0 0-15,0 0 0</inkml:trace>
  <inkml:trace contextRef="#ctx0" brushRef="#br2" timeOffset="-171345.51">21272 14669 0,'0'0'0,"-21"0"0,0 0 15,0 0-15,0 0 16,0 0-16,21 21 0,-22 0 15,1 0-15,0-21 0,0 21 0,21 0 16,-21 1-16,0 20 0,-1-21 0,22 0 16,-21 0-16,0 22 0,21-22 15,0 0-15,-21 21 0,0-20 0,21-1 16,-21 0-16,21 0 0,0 0 16,0 0-1,0-42 32,0 0-47,0 0 0,0 0 16,21 21-16,0-21 0,-21-1 15,21 1-15,-21 0 0,21 0 0,0 0 16,-21 0-16,22-22 0,-1 22 16,0 0-16,-21 0 0,21 0 0,0-22 15,-21 22-15,21 0 0,1 0 0,-22 0 16,0-1-16,21 1 0,0 0 15,-21 0-15,0 0 0,0 0 0,21 21 16,-21-22-16,0 1 16,21 21-1,-21 21 17,21 1-32,-21-1 0,22 0 0,-22 21 15,21-21-15,0 1 0,-21 20 16,21-21-16,0 21 0,0-20 0,1 20 15,-1-21-15,0 21 0,0-20 0,0-1 16,0 0-16,1 21 0,-1-21 16,21 1-16,-21-1 0,0-21 0,1 21 15,-1 0-15,-21 0 0,21-21 16,-21-21 62</inkml:trace>
  <inkml:trace contextRef="#ctx0" brushRef="#br2" timeOffset="-167628.29">19875 8467 0,'0'-21'16,"0"-1"-16,0 44 47,0-1-32,0 0-15,-21 0 0,21 0 16,0 22-16,0-22 0,-21 21 0,21 0 15,0 22-15,-21-1 0,21-20 16,0 20-16,0 22 0,0-22 0,0 1 16,0-1-16,0 1 0,0-1 15,0 1-15,0-1 0,0 1 0,0-22 16,0 22-16,-21-1 0,21 1 0,0-1 16,0 1-16,-21-22 0,21 22 15,0-22-15,0 21 0,0-20 16,-22-1-16,22 22 0,-21-22 0,21 0 15,-21 1-15,21-1 0,0 21 16,0-41-16,-21 20 0,21 0 0,-21-21 16,21 1-16,0-1 0,0 0 15,0 0-15,0 0 0,0-42 47,0 0-47,0 0 0,-21 0 0,21-22 16,0 1-16,0 21 0,0-22 0</inkml:trace>
  <inkml:trace contextRef="#ctx0" brushRef="#br2" timeOffset="-166319.21">20024 8678 0,'0'0'0,"21"0"0,0 0 16,0 0-16,0 0 15,0-21-15,1 21 0,-1 0 16,0 0-16,21 0 0,-21 0 16,22 0-16,-22 0 0,21 0 0,22 0 15,-22 0-15,22 0 0,-1 0 16,1 0-16,20-21 0,-20 21 15,-1 0-15,22 0 0,-22 0 0,22 0 16,-21 0-16,20 0 0,1 0 16,0 0-16,-1 0 0,22-21 0,-21 21 15,-1 0-15,1 0 0,0 0 16,-22 0-16,22-21 0,0 21 0,-22 0 16,22 0-16,-22 0 0,22 0 15,-22 0-15,1 0 0,-22 0 0,22 0 16,-22 0-16,0 0 0,-20 0 15,20 0-15,-21 0 0,21 21 0,-20-21 16,-1 0-16,0 0 0,0 0 0,0 21 16,0-21-1,-21 21-15,0 0 16,0 1 0,0-1-16,0 0 0,0 0 0,0 0 15,0 22-15,0-22 0,-21 21 0,21 0 16,-21 1-16,21-1 0,0 0 15,-21 1-15,21-1 0,0 0 0,-21 1 16,21-1-16,0 22 0,0-22 16,0 0-16,0 22 0,-21-22 0,21 22 15,0-22-15,-22 21 0,22-20 0,-21-1 16,21 0-16,0 1 0,0-1 16,-21 0-16,0 1 0,21-1 15,-21-21-15,21 22 0,0-22 0,-21 21 16,-1-21-16,22 0 0,0 1 15,0 20-15,-21-21 0,21 0 0,-21 0 16,21 1-16,0-1 0,0 0 16,-21 0-16,21 0 0,-21 0 0,21 1 15,0-1-15,0 0 0,0 0 0,0 0 16,0 0-16,-21 1 16,21-1-16,0 0 0,0 0 15,0 0-15,0 0 16,0 1-1,-22-22 1,22 21-16,-21 0 16,0-21-1,0 0-15,21 21 0,-21-21 0,0 0 16,-1 0-16,1 21 0,0-21 0,0 0 16,0 0-16,-22 0 0,22 21 15,0-21-15,-21 0 0,21 0 0,-22 0 16,22 0-16,-21 0 0,21 0 15,-22 0-15,22 0 0,-21 0 0,-1 0 16,1 0-16,0 0 0,-1 0 0,1 0 16,0 0-16,-22 0 0,1 0 15,20 0-15,-20-21 0,21 21 16,-22 0-16,1 0 0,20 0 0,-20 0 16,20 0-16,1 0 0,-21 0 15,20 0-15,1 0 0,0 0 0,-1 0 16,-20 0-16,20 0 0,1 0 0,-21 0 15,20 0-15,-20 0 0,20 0 16,1 0-16,0 0 0,-1 0 0,1 0 16,0 0-16,-1 0 0,22 0 0,-21 0 15,21 0-15,0 0 0,-22 0 16,22 0-16,0 0 0,0 0 0,-22 0 16,22 0-16,0 0 0,0 0 15,0 0-15,0 0 0,-1 0 16,1 0-16,0 0 0,0 0 15,21-21 1,-21 21-16,21-21 16,0 0-1,0 0-15</inkml:trace>
  <inkml:trace contextRef="#ctx0" brushRef="#br2" timeOffset="-165362.95">21780 9335 0,'0'-22'32,"-21"1"-17,0 21 1,0 0-16,0-21 0,0 21 16,-1 0-16,1 0 15,0 0-15,0 0 0,0 0 16,0 0-16,-1 0 0,1 0 15,0 0-15,0 0 0,0 0 16,0 21-16,-1-21 0,1 0 16,0 21-16,0-21 0,0 22 0,0-22 15,-1 21-15,1 0 0,0-21 16,0 21-16,21 0 0,-21 0 0,0-21 16,21 22-16,-22-1 0,22 0 15,0 0-15,-21 21 0,21-20 0,-21-1 16,21 0-16,0 0 0,0 21 15,0-20-15,0-1 0,-21 0 16,21 0-16,0 0 0,0 0 0,0 22 16,0-22-16,0 0 15,0 0-15,0 0 0,0 1 0,0-1 16,0 0-16,21 0 0,0 0 16,-21 0-16,21-21 15,-21 22-15,22-22 0,-1 0 0,-21 21 16,21-21-16,0 0 0,0 21 15,0-21-15,1 0 0,-1 0 0,0 0 16,0 0-16,0 0 0,0 0 0,1 0 16,20 0-16,-21 0 15,0 0-15,0 0 0,1 0 0,-1 0 16,0 0-16,21 0 0,-21 0 0,1-21 16,-1 21-16,0 0 15,0-21-15,0 21 0,-21-22 0,21 22 16,1 0-16,-22-21 15,21 21 1,-42 0 109</inkml:trace>
  <inkml:trace contextRef="#ctx0" brushRef="#br2" timeOffset="-163446.89">21463 12340 0,'0'21'0,"-21"-21"0,21 22 16,0-1-16,0 0 31,0-42 47,0 0-62,0-1-16,0 1 0,0 0 15,0 0-15,0 0 0,0-22 16,0 22-16,0 0 0,0-21 16,0-1-16,21 22 0,-21-21 0,0 0 15,0-1-15,0-20 0,0 20 16,0 1-16,0 0 0,21-1 15,-21 1-15,0 0 0,0-1 0,0-20 16,0 21-16,0-1 0,0 1 0,21 0 16,-21-1-16,0 1 0,0 21 15,0-22-15,0 22 0,0 0 0,0 0 16,0 0-16,0 0 0,21-1 16,-21 1-16,0 0 0,22 0 15,-22 0-15,0 0 16,0-1-1,0 1 1,0 0 15,-22 21 32,1 0-48,0 0 17,21 21-17,-21-21-15,0 21 0,0 1 16,-1-1 0,1 0-16,0 0 15,0 0-15,21 22 0,-21-22 0,0 0 16,21 0-16,0 0 0,-22 0 15,22 1-15,-21-1 0,21 0 0,-21 0 16,21 0-16,0 0 16,-21-21-16,21-21 62,21 0-46,0 0-16,0 0 0,1 0 15,-22-1-15,21 1 0,0 21 16,-21-21-16,21 0 0,0 0 16,-21 0-16,21-1 0,1 22 0,-1-21 15,-21 0-15,21 21 0,0-21 16,0 21 0,0 0-1,1 0-15,-1 21 16,0-21-16,0 21 15,-21 0-15,0 1 0,21-1 0,0 0 16,1 0-16,-22 0 0,21 22 16,0-22-16,-21 0 0,0 0 0,21 0 15,0 0-15,-21 1 0,21-1 16,-21 0-16,0 0 0,0 0 16,22 0-16,-22 1 0,21-22 15,-21 21 1,-21-21 46</inkml:trace>
  <inkml:trace contextRef="#ctx0" brushRef="#br2" timeOffset="-155797.49">24088 12425 0,'0'0'0,"0"-21"0,0 0 16,0-1-1,0 1 1,0 42 78,0 1-79,0-1-15,0 0 0,0 21 0,0-21 16,0 22-16,0-1 0,0 0 15,0 22-15,0-22 0,0 22 0,0-1 16,0-20-16,0 20 0,0 1 16,0-22-16,-22 21 0,22-20 15,-21 20-15,21-20 0,-21-1 0,21 0 16,-21 1-16,21 20 0,0-21 16,0 1-16,-21-1 0,21 0 0,-21-20 15,21 20-15,-22 0 0,22-21 0,0 22 16,0-22-16,-21 0 0,21 21 15,-21-20-15,0-1 0,21 0 16,0 0-16,0-42 63,0 0-48,0 0 48,0-1-32,0 1-31,0 0 0</inkml:trace>
  <inkml:trace contextRef="#ctx0" brushRef="#br2" timeOffset="-151439.23">24215 12319 0,'-22'0'15,"44"0"95,-1 0-110,0 0 0,0 0 15,0 0-15,22 0 0,-22 0 0,42 0 16,-20 0-16,20 0 0,1 0 0,-1 0 16,1 0-16,-1 0 0,1 0 15,20 0-15,-20 0 0,-1 0 0,22 0 16,-22 0-16,1 0 0,-1 0 16,22 0-16,-21 0 0,-1 0 15,22 0-15,-1 0 0,-20 0 0,21 0 16,-22 0-16,22-21 0,-22 21 15,1 0-15,-1 0 0,1 0 0,-22 0 16,0-21-16,1 21 0,-1 0 16,0 0-16,-20 0 0,20 0 0,-21 0 15,0-21-15,0 21 0,1 0 16,-1 0-16,0 0 0,0 0 16,0 0-16,0 0 15,-21 21 32,0 0-47,0 0 16,0 0-16,0 0 15,0 1-15,0-1 0,0 0 16,0 0-16,0 21 0,0-20 0,0-1 16,0 21-16,0-21 0,0 22 0,-21-22 15,21 21-15,0 0 0,0 1 16,0-1-16,0-21 0,0 22 0,0-1 15,0 0-15,0 1 0,0-1 16,0-21-16,0 21 0,0 1 0,0-22 16,0 21-16,0-21 0,0 1 0,0 20 15,0-21-15,0 0 16,0 22-16,0-22 0,0 0 0,0 21 16,-21-21-16,21 1 0,0 20 0,-21-21 15,21 0-15,0 0 0,0 1 16,-21 20-16,21-21 0,-21 0 0,21 0 15,0 1-15,0-1 0,0 0 16,-22-21-16,22 21 0,0 0 0,-21 0 16,21 1-16,0-1 0,0 0 15,0 0 1,-21-21-16,21 21 0,0 0 16,-21-21-16,21 22 15,0-1 1,0 0-1,-21-21 17,0 21-17,-1-21-15,1 0 16,0 0-16,0 0 16,0 0-16,0 0 0,-1 0 15,1 0-15,-21 0 0,21 0 16,0 0-16,-22 0 0,1 0 0,0 0 15,-1 0-15,1 0 0,-22 0 16,22 0-16,-21-21 0,20 21 0,-20 0 16,-1 0-16,22 0 0,-22 0 15,1 0-15,-1 0 0,1 0 0,-1 0 16,1-21-16,-1 21 0,1 0 16,-1 0-16,1 0 0,-1 0 0,1 0 15,-1-21-15,22 21 0,-21 0 0,-1 0 16,22 0-16,-22 0 0,22-22 15,0 22-15,-1 0 0,1 0 0,0 0 16,20 0-16,-20-21 0,21 21 0,0 0 16,-22 0-16,22 0 15,0 0-15,0-21 0,0 21 0,0 0 16,-1 0-16,1 0 0,0 0 16,0-21-1,0 21 1,21-21 31,0 0-32,21-1-15,0 22 16,0-21-16</inkml:trace>
  <inkml:trace contextRef="#ctx0" brushRef="#br2" timeOffset="-151018.48">24913 13123 0,'0'-21'16,"0"42"-16,0-63 0,0 21 15,0 42 17,0 0-32,0 22 15,0-22-15,0 0 0,0 21 16,0-21-16,0 22 0,0-22 16,0 21-16,0 1 0,0-22 0,0 21 15,0 0-15,0-20 0,0-1 16,0 21-16,0-21 0,0 0 0,0 1 15,0-1-15,0 0 0,-21 0 0,21 0 16,0 0 0,0-42 31,0 0-47,0 0 0,0 0 15,0 0-15,0-1 16</inkml:trace>
  <inkml:trace contextRef="#ctx0" brushRef="#br2" timeOffset="-150450.91">24744 13187 0,'0'0'0,"-21"0"0,-1-21 0,1 21 15,21-21-15,0-1 32,0 1-17,21 0-15,1 21 16,-1 0-16,0-21 0,0 21 16,21 0-16,-20 0 0,-1 0 0,21 0 15,-21 0-15,22 0 0,-1 0 16,0 0-16,-21 0 0,22 0 0,-1 0 15,-21 0-15,22 0 16,-1 21-16,-21 0 0,21-21 0,-20 21 16,20 1-16,-21-22 0,0 21 0,0 0 15,1 0-15,-1 0 0,0 0 16,0 1-16,0-1 0,-21 0 16,0 0-16,21-21 0,-21 21 0,22 0 0,-22 1 15,0-1-15,0 0 0,0 0 16,0 0-16,-22 0 0,1 1 15,0-1-15,0 0 0,0 0 16,0 0-16,-22-21 0,1 21 16,21 1-16,-22-22 0,1 21 0,0 0 15,-1-21-15,1 21 0,0-21 16,-1 0-16,1 0 0,21 21 0,-21-21 16,-1 0-16,22 0 0,0 0 0,0 0 15,0 21-15,-1-21 0,1 0 16,0 0-16,0 0 0,0 0 31,21-21-15,0 0-16,-21 21 0,21-21 0,0 0 15,0 0-15</inkml:trace>
  <inkml:trace contextRef="#ctx0" brushRef="#br2" timeOffset="-148574.47">24744 12510 0,'0'0'0,"-21"0"31,21 21-31,-22-21 15,1 21 1,21-42 109,0 0-109,0-1-1,0 1 1,0 0 0,0 0-1,0 0 1,-21 21-16,21-21 0,-21-1 15,21 1-15,0 0 16,-21 21-16,21-21 0,-21 21 16,21-21-16,0 0 0,-22 21 15,22-22-15,0 1 0,-21 21 0,21-21 16,0 0-16,0 0 16,-21 0-16,21-1 15,0 1-15,0 0 16,-21 0-16,21 0 0,-21 0 0,21-1 15,-21 22 1,-1-21-16,1 0 0,21 0 16,-21 21-16,0-21 0,0 0 15,0 21-15,21-22 16,-22 1-16,1 21 0,0-21 0,0 0 16,0 21-16,0-21 0,-1 0 15,1-1-15,0 22 0,0-21 0,0 0 0,0 0 16,-1 21-16,1-21 0,21 0 15,-21 21-15,0-22 0,0 22 0,0 0 16,21-21-16,-22 21 0,1 0 0,0-21 16,0 21-1,0-21-15,21 0 0,-21 21 0,-1 0 16,1-21-16,0 21 0,0-22 16,0 1-16,0 21 15,-1-21-15,1 21 0,0-21 16,0 21-16,0 0 15,21-21-15,-21 21 0,-1 0 16,22-21-16,-21 21 0,0-22 16,0 22-16,0 0 0,0-21 15,-1 21-15,1-21 16,0 21-16,0-21 0,0 21 16,0 0-16,-1-21 0,1 21 15,0 0-15,0-21 0,0 21 16,0 0-16,-1-22 15,1 22-15,0 0 0,0 0 0,0-21 16,0 21-16,-1 0 16,1 0-16,0 0 0,0-21 0,0 21 15,0 0-15,-1 0 0,1 0 16,0 0 0,0 0-16,0 0 31,0 0-31,-1 0 15,1 0 1,0 0-16,0 0 0,0 0 16,0 0-16,-1 0 15,1 0-15,0 0 16,21-21 62,21 0-62,-21 0-1,21 21-15,1 0 0</inkml:trace>
  <inkml:trace contextRef="#ctx0" brushRef="#br2" timeOffset="-147839.7">23029 10943 0,'0'-21'0,"21"21"16,-21-21 31,-21 21-16,0 0-31,0 0 16,0 21-16,0-21 0,-1 21 15,1-21-15,0 0 0,21 21 16,-21 1-16,0-22 0,0 0 15,-1 0-15,1 21 0,0-21 0,0 0 16,0 0-16,0 0 0,-1 21 16,1-21-16,0 0 15,0 0 17,21 21 30,0 0-62,0 0 16,0 1-16,0-1 15,0 0-15,0 0 0,21 0 16,-21 0-16,0 1 0,21-1 16,0 0-16,1 0 0,-22 0 0,21 0 15,0 1-15,-21-1 0,21 0 16,-21 0-16,21 0 0,0 0 0,-21 1 15,0-1-15,22-21 0,-22 21 0,21 0 16,0 0-16,-21 0 0,21 1 16,0-22-1,-21 21-15,21-21 32,-21 21-17,22-21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0:46:20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614 0,'0'0'0,"-22"0"16,22-21 0,-21 0-1,21-1 1,0 1 0,0 0-1,-21 21 16,21 21 1,0 0-32,0 1 0,0-1 15,0 0-15,0 0 0,0 0 16,0 0-16,0 22 0,0-22 0,21 21 16,-21-21-16,21 22 0,1-22 15,-1 0-15,-21 0 0,21 0 16,0 1-16,0-1 0,0-21 0,1 0 15,-1 0-15,0 0 0,0 0 16,0 0-16,0 0 0,1 0 16,-1-21-16,21-1 0,-21 22 15,0-21-15,1 0 0,-1-21 16,0 21-16,0-1 0,0 1 16,0 0-16,1-21 0,-22 21 0,0-1 15,21 1-15,-21 0 0,0 0 16,21 0-16,-21 0 0,0-1 15,0 1-15,-21 42 47,21 1-47,0-1 0,0 21 16,0-21-16,0 0 0,0 22 16,0-1-16,0 0 15,0 1-15,-21 20 0,21-20 0,0 20 16,0-21-16,0 22 0,0-22 15,0 22-15,0-22 0,-22 0 0,22 1 16,0-1-16,0 22 0,0-22 16,0 0-16,0 22 0,0-22 15,0 0-15,0 22 0,0-22 0,0 1 16,0-1-16,0 0 0,0 1 16,0-22-16,0 21 0,0-21 0,-21 0 15,21 1-15,-21-1 0,0 0 16,0-21-16,0 21 0,-1-21 15,1 0-15,-21 0 0,0 0 16,-1 0-16,22 0 0,-21 0 16,-1-21-16,1 21 0,0-21 0,-1 0 15,1-1-15,21 1 0,-21 0 16,20 0-16,-20 0 0,21 0 16,0-1-16,0 22 0,-1-21 0,22 0 15,0 0-15,0 0 16,0 0-16,0-1 15,22 22-15,-1-21 0,0 0 16,0 21-16,21-21 16</inkml:trace>
  <inkml:trace contextRef="#ctx0" brushRef="#br0" timeOffset="607.64">2561 1376 0,'0'0'0,"0"21"47,0 0-47,0 0 15,0 1-15,21-1 0,-21 0 0,0 0 16,0 0-16,21 22 0,-21-22 15,0 21-15,0-21 0,22 22 0,-22-22 16,0 21-16,0-21 0,0 22 16,0-22-16,0 0 0,0 0 15,0 0-15,0 0 0,0 1 16,-22-22 15,1 0-15,21-22-16,-21 1 0,0 0 15,21 0-15,-21-21 0,21 20 16,0-20-16,0 0 0,0 21 16,0-22-16,0 1 0,21 0 0,0-1 15,21 1-15,-20 21 0,20-22 16,0 22-16,-21 0 0,22 0 0,-1 0 16,0 21-16,1 0 0,-22 0 15,21 0-15,1 21 0,-22 0 16,0 0-16,21 0 0,-21 1 0,1-1 15,-1 21-15,-21-21 0,0 22 16,0-1-16,0 0 0,0-21 16,0 22-16,0-1 0,0-21 15,0 22-15,0-22 0,0 0 0,-21 21 16,-1-21-16,22 1 16,0-1-1,0-42 1,0-1-16,0 1 15,0 0-15,0-21 0,0 21 0</inkml:trace>
  <inkml:trace contextRef="#ctx0" brushRef="#br0" timeOffset="1197.32">3598 741 0,'-42'0'16,"42"21"-16,0 0 0,0 0 15,0 22-15,0-1 0,0 22 0,0-22 16,0 21-16,0-20 0,0 20 16,0 1-16,0-22 0,0 22 15,0-1-15,0-21 0,0 22 0,-21-1 16,21-20-16,0 20 15,0-20-15,-21 20 0,21-21 0,-22 1 16,22-1-16,-21-21 0,21 22 16,0-22-16,0 21 0,0-21 0,-21-21 15,21 21-15,0 1 0,-21-22 16,0 0 0,21-22-16,-21 1 15,21 0-15,-22 0 0,22 0 0,0-22 16,0 1-16,0 21 0,0-21 15,0-1-15,22 1 0,-1 0 0,0-1 16,21 22-16,-21-21 0,22 21 16,-1-22-16,0 22 0,-20 0 15,20 0-15,0 21 0,1 0 16,-1 0-16,0 0 0,-21 0 0,1 0 16,20 21-16,-21-21 0,0 42 15,-21-21-15,0 1 0,21-1 16,-21 21-16,0 0 0,0-20 0,0 20 15,0 0-15,-21 1 0,21-22 16,-21 21-16,0-21 0,21 22 0,0-22 16,-21 0-16,0 0 0,21 0 15,-22 0-15,22-42 47,0 0-47,0 0 0</inkml:trace>
  <inkml:trace contextRef="#ctx0" brushRef="#br0" timeOffset="1864.05">4191 1799 0,'21'0'46,"0"0"-46,0 0 0,-21-21 16,22 21-16,-1-21 0,0 0 16,0 0-16,0-1 0,0 22 0,1-21 15,-1 0-15,-21 0 0,21 0 16,-21 0-16,0-1 0,0 1 16,0 0-1,-21 21-15,0 0 16,-1 0-16,1 0 0,0 0 15,0 0-15,0 21 0,0 22 16,-1-22-16,1 21 0,0-21 0,21 22 16,0-1-16,0 0 0,0 1 15,0-22-15,0 21 0,0-21 0,0 0 16,0 1-16,0-1 0,0 0 16,21 0-16,0-21 0,1 0 15,-22 21-15,21-21 0,0 0 0,21 0 16,-21 0-16,1 0 0,20-21 15,-21 21-15,0-21 0,0 0 16,1 21-16</inkml:trace>
  <inkml:trace contextRef="#ctx0" brushRef="#br0" timeOffset="2307.86">4678 1630 0,'0'0'0,"0"-21"0,0-22 15,21 22 1,0 0-16,0 21 16,0-21-1,1 21-15,-1 0 0,0 0 16,0 0-16,0 21 0,0 0 16,1 0-16,20 1 0,-21 20 15,0-21-15,0 21 0,-21-20 0,22 20 16,-22 0-16,21-21 0,-21 22 15,0-22-15,0 0 0,0 0 0,0 0 16,0 1-16,0-1 0,0 0 16,0 0-16,-21-21 31,-1 0-31,22-21 16,0 0-16,0 0 0,0-1 15,0 1-15,0-21 16,0 21-16,0 0 0,0-22 0,0 22 15,0-21-15,0 21 0,0-22 0,0 22 16,0 0-16,22 0 0,-1 0 16,-21-1-16,0 1 0,21 0 0,0 21 15,0-21-15,0 21 16,1 0 0,-1 0-16</inkml:trace>
  <inkml:trace contextRef="#ctx0" brushRef="#br0" timeOffset="2624.39">5546 1439 0,'-22'0'16,"22"22"-1,0-1-15,0 0 0,0 0 0,0 0 16,0 22-16,0-22 16,0 0-16,0 21 0,0-21 0,0 22 15,0-22-15,0 0 0,0 21 16,0-20-16,0-1 0,0 0 16,0 0-16,0 0 15,0-42 16,0 0-31,0 0 16,22 0-16,-22-1 0</inkml:trace>
  <inkml:trace contextRef="#ctx0" brushRef="#br0" timeOffset="2936.06">5440 1207 0,'-43'0'16,"43"21"-16,0 0 16,0 0-16,0 0 15,22-21 1,-1 0 0,0 0-16,0 0 15,0-21-15,-21 0 0,0 0 16,0 0-1,0-1-15,0 1 0,-21 21 16,0 0 0,0 0-16,0 0 0,-1 0 15,1 0-15,0 0 0,21 21 16,0 1-16,0-1 16</inkml:trace>
  <inkml:trace contextRef="#ctx0" brushRef="#br0" timeOffset="3529.89">6117 656 0,'0'0'0,"0"-21"0,0 0 0,0-21 15,0 20 1,0 1-16,0 0 0,0 0 16,0 42 15,0 0-31,0 0 0,0 1 15,0 20-15,0 0 0,0 1 16,0 20-16,0-21 0,0 22 0,0-1 16,0 22-16,0-21 0,0-1 15,-21 1-15,21-1 0,-21 1 0,0-1 16,21 1-16,-22-22 0,22 21 16,0-20-16,-21 20 0,21-20 0,0-1 15,0-21-15,0 21 0,0-20 16,0-1-16,0 0 0,0 0 15,0 0-15,0-42 32,0 0-32,0 0 15,0-22-15,0 22 0</inkml:trace>
  <inkml:trace contextRef="#ctx0" brushRef="#br0" timeOffset="3787.73">5863 1503 0,'21'0'31,"0"0"-31,1 0 16,-1 0-16,0 0 0,0 0 15,0 0-15,0 0 0,22-21 16,-22 0-16,0 21 0,0 0 0,0 0 15,1-22-15,-1 22 0,0 0 16,0 0-16,0 0 16</inkml:trace>
  <inkml:trace contextRef="#ctx0" brushRef="#br0" timeOffset="5856.5">6731 1799 0,'0'0'0,"21"-21"0,0 0 15,0 21-15,1-21 0,-1 0 0,0-1 16,0 1-16,-21 0 0,0 0 16,0-21-16,21 20 0,-21 1 15,0 0-15,0-21 0,0 21 0,0-1 16,0 1-16,-21-21 0,0 21 16,0 0-16,0-1 0,-22 1 0,22 21 15,-21 0-15,-1 0 0,1 0 16,21 0-16,-21 0 0,-1 0 0,1 21 15,0 1-15,20-1 0,-20 0 16,21 0-16,0 21 0,0-20 0,-1 20 16,22 0-16,0 1 0,0-1 15,0 0-15,0 1 0,0-22 0,0 21 16,0-21-16,0 22 16,0-22-16,22 0 0,-1 0 0,0-21 15,0 21-15,0-21 0,0 0 16,1 0-16,-1 0 0,21 0 0,-21 0 15,0-21-15,22 21 0,-22-21 16,21 0-16,-21 0 0,22-1 0,-22 1 16,21-21-16,-21 21 0,1-22 15,-1 22-15,0-21 0,-21 21 16,0-22-16,21 22 0,-21 0 0,0-21 16,0 21-16,0-1 15,0 1-15,-21 21 31,21 21-15,0 1-16,0-1 0,0 0 16,0 0-16,0 21 0,0-20 0,0 20 15,0-21-15,0 21 0,0-20 16,21-1-16,0 21 0,-21-21 0,21 0 16,1 1-16,-1-1 15,0 0-15,0-21 0,0 0 0,0 0 16,1 0-16,-1 0 0,21 0 15,-21 0-15,0-21 0,1 21 0,-1-21 16,0-1-16,0 1 0,-21 0 16,21 0-16,0-21 0,-21 20 15,22-20-15,-22 21 0,0 0 16,0-22-16,0 22 0,0 0 0,0-21 16,0 21-16,0-1 15,0 1-15,0 42 31,0 1-15,0-1-16,0 0 0,0 0 16,0 0-16,0 22 0,0-22 0,0 21 15,0-21-15,0 22 0,0-1 16,0-21-16,0 0 0,0 22 16,0-22-16,0 0 0,0 0 15,0 0-15,0 0 0,0 1 0,0-1 16,0-42 31,0-1-47,0 1 0,0 0 15,0 0-15,0-21 0,0 20 16,0-20-16,0 0 0,0-1 0,0 1 16,0 0-16,21 21 15,0-22-15,0 22 0,-21-21 0,21 21 16,0-1-16,1 22 0,-1 0 15,0 0-15,0 0 0,0 0 16,0 22-16,1-1 16,-22 0-16,21 0 0,0 0 15,-21 0-15,21 22 0,0-22 0,0 0 16,1 21-16,-1-20 0,-21-1 16,21 0-16,0 0 0,0 0 0,0-21 15,1 21-15,-1 1 0,0-22 16,0 0-16,0 0 0,0 0 15,1 0 1,-1-22-16,0 1 16,0 0-16,-21 0 0,21 0 0,0-22 15,-21 22-15,22-21 0,-1 21 16,0-22-16,0 1 0,-21 21 0,21-21 16,0 20-16,1-20 0,-1 21 15,-21 0-15,21 0 0,0-1 0,0 22 16,-21-21-16,21 21 15,1 0-15,-22 21 16,0 1-16,21-1 16,-21 0-16,0 0 15,0 0-15,0 0 16,21-21 15,-21-21-15,0 0-1,0 0-15,0 0 16,0 0-16,0-1 16,-21 22-16,21-21 15,-21 21-15,-1 0 16,1 21 0,0 1-16,21-1 0,-21-21 15,21 21-15,0 0 0,-21 0 16,0 0-16,21 22 0,-22-22 15,22 0-15,0 0 0,-21 22 0,0-22 16,21 21-16,0-21 0,0 0 16,0 22-16,0-22 0,0 21 0,0-21 15,0 1-15,0-1 0,0 0 16,0 0-16,0 0 0,21-21 0,0 21 16,-21 1-16,22-22 0,20 21 15,-21-21-15,21 0 0,-20 0 0,20 0 16,0 0-16,1 0 0,-1 0 15,0 0-15,1 0 0,20 0 0,-21 0 16,1 0-16,-1-21 16,-21-1-16,22 22 0,-1-21 0,-21 0 15,21-21-15,-20 21 0,20-1 16,-21-20-16,0 21 0,0-21 0,22-1 16,-22 22-16,0-21 0,0-1 15,0 22-15,1-21 0,-22 21 0,0 0 16,21-1-16,-21 1 0,0 0 15,0 0-15,0 0 0,-21 21 16,-1 0 0,1 0-16,0 0 0,0 0 15,0 21-15,0 0 0,-1 0 16,1 0-16,21 1 16,0 20-16,-21-21 0,0 21 0,21-20 15,-21 20-15,21-21 0,0 21 16,-21-20-16,21 20 0,0-21 0,-22 0 15,22 22-15,0-22 0,0 0 16,0 0-16,22 0 0,-1-21 16,0 0-16,0 0 0,0 0 15,22 0-15,-22 0 0,21 0 0,-21 0 16,22 0-16,-22 0 0,21 0 16,-21-21-16,0 21 0,1-21 0,-1 0 15,0 0-15,-21-1 16,21 22-16,-21-21 0,0 0 15,0 0-15,0 0 0</inkml:trace>
  <inkml:trace contextRef="#ctx0" brushRef="#br0" timeOffset="6751.7">3175 2519 0,'0'0'0,"-21"0"0,-22 0 16,22 21-16,0-21 0,0 0 0,0 0 16,0 0-16,-1 0 15,1 0-15,42 0 63,1 0-63,-1 0 0,0 0 15,21 21-15,1-21 0,-1 0 16,0 0-16,22 0 0,-1 0 16,22 0-16,0 0 0,20 0 15,-20 0-15,42 0 0,-21-21 0,21 21 16,0 0-16,21-21 0,0 21 16,22 0-16,-22-21 0,21 21 0,-21 0 15,22-21-15,-1 21 0,0 0 16,-21-22-16,22 22 0,-1 0 0,-21-21 15,22 21-15,-1-21 0,-21 21 16,0 0-16,0 0 0,1-21 0,-1 21 16,-21 0-16,21 0 0,-21 0 15,0 0-15,-21 0 0,0-21 0,-22 21 16,1 0-16,0 0 16,-22 0-16,1 0 0,-22 0 0,0 0 15,1 0-15,-22 0 0,0 0 16,0 0-16,-42 0 15,0 0 1,0-21-16,-22 21 0,22 0 16</inkml:trace>
  <inkml:trace contextRef="#ctx0" brushRef="#br0" timeOffset="7648.47">2561 2519 0,'0'0'0,"-21"0"16,0 0-16,21 21 15,-21-21-15,21 21 16,-22-21-16,1 0 16,21 21-16,0 1 15,0-1 17,21-21-32,1 0 0,-1 0 0,0 21 15,0-21-15,0 0 0,22 0 16,-22 21-16,21-21 0,0 21 0,1-21 15,-1 0-15,22 0 16,-22 0-16,21 0 0,-20 0 0,20 0 16,22 0-16,0 0 0,-1 0 15,1 0-15,21 0 0,0 0 0,-22 0 16,22 0-16,21 0 0,-21 0 16,0 0-16,21-21 0,21 21 0,-21 0 15,0 0-15,21-21 0,0 21 16,-21 0-16,21 0 0,1-21 0,-22 21 15,21 0-15,0 0 0,-21-21 16,21 21-16,0-22 0,0 22 0,1 0 16,-1 0-16,0 0 0,0 0 15,-21 0-15,21 0 0,-21 0 16,21 0-16,-21 0 0,0-21 0,0 21 16,-21 0-16,0 0 0,0 0 15,-21 0-15,20 0 0,-20 0 0,-21 0 16,20 0-16,-20 0 0,-1 0 15,-20 0-15,20 0 0,-21 0 0,1 0 16,-1 0-16,-21-21 0,0 21 16,1 0-16,-1 0 0</inkml:trace>
  <inkml:trace contextRef="#ctx0" brushRef="#br0" timeOffset="209144.14">3450 3556 0,'0'0'0,"-21"0"15,0 0 1,0 0-16,-1 0 0,1 0 15,0 0-15,0 0 16,-21 0-16,20 0 0,1 0 16,0 0-16,0 0 0,0 0 15,0 0-15,-1 0 0,1 0 16,0 0 0,42 0 15,0 0-31,1 0 15,20 0-15,0 0 0,22 0 0,-1 0 16,1-21-16,-1 21 0,1 0 16,-1-21-16,1 21 0,-1 0 0,-20-21 15,-1 21-15,0 0 16,1-22-16,-22 22 0,21 0 0,-21 0 16,0 0-16,1-21 0,-1 21 15</inkml:trace>
  <inkml:trace contextRef="#ctx0" brushRef="#br0" timeOffset="-189993.04">10985 1672 0,'-21'-21'0,"0"21"0,0-21 16,0 0 0,0 21-1,21-21-15,21 21 32,0 0-32,21 0 0,1-22 0,-1 22 15,0 0-15,1 0 0,20 0 16,1 0-16,-1 0 0,1 0 15,-1 0-15,1 0 0,-1 0 0,1 0 16,-22 0-16,21 0 0,1 0 16,-22 0-16,22 0 0,-22 0 0,0 0 15,1 0-15,-1 0 0,-21 0 16,22 0-16,-22 0 0,0 0 0,0 0 16,-42 0 30,0 0-46,-22 0 0,22 0 0,-21 22 16,0-22-16,-22 0 16,22 0-16</inkml:trace>
  <inkml:trace contextRef="#ctx0" brushRef="#br0" timeOffset="-189917.08">11007 1799 0,'63'0'0,"-126"0"0,-22 0 0</inkml:trace>
  <inkml:trace contextRef="#ctx0" brushRef="#br0" timeOffset="-189688.21">10647 2053 0,'0'0'0,"21"-42"0,0 21 0,0 0 16,0-1-16,1 1 0,20 0 16,-21 21-16,21 0 0,22-21 0,-22 21 15,22-21-15,84 21 16,-85-21-16,1 21 0,-1-22 16,1 22-16,-1 0 0,-20-21 0,20 0 15,1 21-15,-1 0 0,1-21 16,-22 21-16,22 0 0,-22-21 0,21 21 15,-20 0-15,-1-21 0,0 21 16,-20 0-16,20 0 0,-21 0 0,-21-22 16,21 22-16,-21-21 15,0 0 1,-21 21-16,0-21 0,0 21 16,0-21-16,-22 21 0</inkml:trace>
  <inkml:trace contextRef="#ctx0" brushRef="#br0" timeOffset="-189192.5">11726 1334 0,'0'0'16,"-21"0"-16,0-22 16,42 44 30,0-22-30,0 21-16,1 0 0,20-21 16,-21 0-16,21 21 0,-20-21 15,20 21-15,0-21 0,1 0 0,-1 21 16,0 1-16,1-22 0,-22 0 16,21 21-16,-21-21 0,22 0 0,-22 21 15,0-21-15,0 0 0,0 21 16,0-21-16,1 21 0,-22 0 15,0 1-15,0-1 16,0 0-16,0 0 0,-22 0 0,1 22 16,0-22-16,-21 0 0,-1 21 15,1-21-15,0 22 0,-1-1 0,-20-21 16,21 22-16,-1-1 0,-20-21 16,20 21-16,1-20 0,0 20 15,-1-21-15,22 0 0,-21 0 16,21 1-16,0-1 0,-1 0 0,22 0 15,-21 0-15,21 0 0,-21-21 16,21 22 0,0-44 15,0 1-31,21 0 16,0 0-16</inkml:trace>
  <inkml:trace contextRef="#ctx0" brushRef="#br0" timeOffset="-188545.95">13652 1016 0,'0'0'0,"0"-21"0,0 0 15,0 0-15,0-1 16,0 44 31,0-1-47,0 0 0,0 21 0,0 1 15,-21-1-15,21 0 0,-21 1 16,0-1-16,0 21 0,21-20 0,-21 20 16,-1-20-16,1 20 0,0 1 15,0-1-15,0 1 0,0-22 0,-1 21 16,1-20-16,0 20 0,21-20 16,-21-1-16,21 0 0,0-21 0,0 22 15,0-22-15,0 0 0,0 0 0,0 0 16,21 1-16,0-22 15,0 0-15,1 0 0,-1 0 16,0 0 0,0-22-16,0 22 0,0-21 0,-21 0 15,22 0-15,-1 0 0,0 0 0,-21-1 16,0 1-16,21 0 0,-21 0 16,0-21-16,0 20 0,0 1 0,0-21 15,0 21-15</inkml:trace>
  <inkml:trace contextRef="#ctx0" brushRef="#br0" timeOffset="-188329.07">13250 1672 0,'0'0'0,"-42"0"16,63-21 0,0 21-16,0-21 15,22 21-15,-22-21 0,21 21 16,-21 0-16,22-21 0,-22 21 0,21 0 15,-21-22-15,22 22 0,-22 0 16,0 0-16,0-21 0,0 21 0,1 0 16,-1 0-16,0 0 0,0 0 15,0 0-15,0 0 16,1 0-16</inkml:trace>
  <inkml:trace contextRef="#ctx0" brushRef="#br0" timeOffset="-187637.47">14457 1842 0,'0'0'0,"21"21"0,0-21 16,0 0-16,0 0 0,1 0 15,-1 0-15,0-21 0,0-1 16,0 1-16,0 0 15,-21 0-15,22 21 0,-22-21 16,21 0-16,-21-1 0,0 1 0,0 0 16,0 0-16,0 0 0,0 0 15,-21-1-15,-1 1 0,1 0 0,0 0 16,0 21-16,0 0 0,0 0 16,-22 0-16,22 0 0,0 0 0,-21 0 15,20 21-15,-20 0 0,21 0 0,-21 1 16,20-1-16,1 21 0,0-21 15,0 22-15,-21-1 0,42 0 0,-22-21 16,22 22-16,-21-1 0,21-21 16,0 22-16,0-22 0,0 21 15,0-21-15,0 0 0,21 1 16,1-1-16,-1-21 0,0 0 16,0 0-16,0 0 0,0 0 0,1 0 15,20 0-15,-21 0 0,0 0 16,0-21-16,1-1 0,-1 1 0,0 21 15,0-21-15,0-21 0,0 21 16,1-1-16,-22-20 0,21 21 0,-21 0 16,21-22-16,-21 22 0,21-21 15,-21 21-15,0 0 0,0-1 16,0 44 15,0-1-31,0 0 16,0 0-16,0 0 0,0 0 0,0 1 15,0-1-15,0 0 0,0 21 0,0-21 16,0 1-16,0-1 0,21 0 16,-21 0-16,21 0 0,-21 0 15,22 1-15,-22-1 0,21-21 16,0 0-16,-21 21 0,21-21 0,0 0 16,0 0-16,1 0 15,-1 0-15,0-21 0,0 0 16,0-1-16,-21 1 0,21 0 15,1 0-15,-1-21 0,0 20 16</inkml:trace>
  <inkml:trace contextRef="#ctx0" brushRef="#br0" timeOffset="-186921.08">15240 1164 0,'0'0'0,"0"-21"0,0-21 16,0 63 15,0 0-31,0 0 16,0 22-16,0-22 0,0 21 0,0 0 15,0 22-15,0-22 16,-21 1-16,21 20 0,0-21 0,-21 22 16,21-22-16,0 22 0,0-22 15,0 0-15,-22 1 0,22-1 0,0-21 16,0 22-16,0-22 0,0 0 0,0 0 15,0 0-15,0 0 0,0 1 16,-21-22 0,21-22-1,0 1-15,-21 21 16,21-21-16,0 0 0,-21-21 16,21 20-16,0-20 0,0 21 0,0-21 15,0-1-15,0 1 0,21 0 16,0 20-16,22-20 0,-22 21 15,21-21-15,0 20 0,-20 1 0,20 0 16,0 21-16,-21 0 0,22 0 16,-22 0-16,0 0 0,21 0 0,-20 0 15,-22 21-15,21 0 0,-21 1 16,0-1-16,0 0 0,0 0 16,0 0-16,-21 0 0,-1 1 15,1-22-15,0 21 0,-21 0 16,21-21-16,-1 0 0,-20 21 0,21-21 0,0 0 15,0 0-15,-1 0 0,1 0 16,0 0-16,0 0 0,0 0 16,21 21 15,0 0-31,0 1 16,0-1-16,0 0 0,0 0 15,21 0-15,0 0 0,0 1 16,-21-1-16,21 0 0,1-21 0,-22 21 15,21 0-15,0-21 0,-21 21 0,21-21 16,0 22 0,0-22-16,-21 21 0,22-21 15,-1 0 1,0 0 0,0 0-16,-21-21 0,21-1 0,0 1 15,1 0-15</inkml:trace>
  <inkml:trace contextRef="#ctx0" brushRef="#br0" timeOffset="-186253.28">15769 1884 0,'21'0'31,"0"0"-15,1 0-16,-1 0 0,0 0 15,0-21-15,0 21 16,-21-21-16,21 21 0,1-22 0,-1 1 16,0 21-16,0-21 0,-21 0 15,21 0-15,0 21 0,-21-21 0,22-1 16,-22 1-16,0 0 0,0 0 16,0 0-16,0 0 0,-22 21 15,1 0-15,0 0 0,0 0 16,0 0-1,0 21-15,-1 0 0,1 0 0,21 0 16,-21 0-16,0 22 0,0-22 16,21 21-16,0-21 0,-21 22 0,21-22 15,-22 21-15,22-21 0,0 1 16,0-1-16,0 0 0,0 0 0,0 0 16,0 0-16,22 1 0,-1-22 15,0 21-15,0-21 0,0 0 0,0 0 16,1 0-16,-1 0 0,21 0 15,-21 0-15,0 0 0,22 0 0,-22 0 16,0 0-16,21-21 0,-20-1 0,-1 22 16,21-21-16,-21 0 15,0 0-15,1 0 0,-1-22 0,0 22 16,-21 0-16,21 0 0,0 0 16,-21-22-16,0 22 0,21 0 15,-21 42 16,0 0-31,0 1 0,0-1 16,-21 0-16,21 0 0,0 0 16,-21 22-16,21-22 0,-21 0 0,21 0 15,0 0-15,0 0 0,0 1 16,0-1-16,0 0 0,0 0 16,21-21-1,0 0 1,0 0-16,1 0 15,-1-21-15,-21 0 0,21 21 16,0-21-16,-21-1 0</inkml:trace>
  <inkml:trace contextRef="#ctx0" brushRef="#br0" timeOffset="-185909.47">16573 1355 0,'-21'0'0,"42"0"0,-63 0 16,21 0-16,21 21 16,-21-21-16,21 21 0,0 0 0,0 0 15,0 1 1,21-1-16,0-21 0,0 0 16,0 0-16,1 0 15,-1 0-15,0 0 0,0-21 0,0 21 16,0-22-16,-21 1 0,0 0 15,0 0-15,0 0 0,0 0 16,0-1-16,0 1 0,-21 21 16,0 0-1,0 0-15,0 0 0,0 0 16,-1 0-16,1 0 0,21 21 16,-21 1-16,0-1 0,0 0 15,21 0-15,0 0 16</inkml:trace>
  <inkml:trace contextRef="#ctx0" brushRef="#br0" timeOffset="-185197.23">16976 1799 0,'0'-21'16,"0"0"-16,0 0 0,0 0 16,0 42 15,0 0-31,0 21 16,0-21-16,0 1 0,0-1 15,0 21-15,0-21 0,0 22 16,0-22-16,-22 0 0,22 21 0,0-21 15,0 1-15,0-1 0,0 0 0,0 0 16,-21 0 0,21 0-16,-21-21 31,21-21-15,0 0-16,0 0 15,0 0-15,0 0 0,0-1 0,0 1 16,0 0-16,0-21 0,21 21 0,0-22 15,1 22-15,-1-21 0,21 21 16,-21-1-16,0 1 0,22 0 0,-22 0 16,21 0-16,1 21 0,-22 0 15,21 0-15,-21 0 0,0 21 0,22 0 16,-22 0-16,0 0 16,0 1-16,0-1 0,-21 21 0,0-21 15,0 0-15,22 1 0,-22-1 16,0 0-16,0 0 0,0 0 0,0 0 15,-22 1-15,22-1 16,-21 0-16,0-21 0,21 21 16,0-42 15,21 0-31,0 21 16</inkml:trace>
  <inkml:trace contextRef="#ctx0" brushRef="#br0" timeOffset="-184332.77">18034 1842 0,'0'0'0,"21"-22"0,-21-41 16,0 42-16,0 0 16,-21 21-16,0 0 15,0 0-15,-22 0 16,22 0-16,0 21 0,0-21 0,-22 21 15,22 21-15,-21-21 0,21 1 16,0 20-16,-1-21 0,1 0 16,0 22-16,21-22 0,-21 0 0,21 0 15,0 0-15,0 0 0,0 1 16,21-1-16,0 0 0,0-21 0,1 0 16,20 0-16,-21 0 0,21 0 15,-20 0-15,20 0 0,-21 0 0,21-21 16,-20 21-16,-1-21 0,21-1 15,-21 1-15,0 0 0,1 0 0,-22 0 16,21 0-16,-21-1 0,21 1 16,-21 0-16,0 0 0,0 0 0,0 0 15,0-1 1,0 44 15,0-1-31,0 0 0,0 0 0,0 0 16,0 0-16,0 1 0,0-1 0,0 21 15,0-21-15,0 22 0,0-1 16,0-21-16,0 21 0,0 1 0,0 20 16,0-20-16,0 20 0,0 1 15,0-1-15,0 1 0,0 20 0,0-20 16,0 20-16,0-20 0,0 21 16,0-1-16,0 1 0,0 0 0,0-22 15,0 22-15,21-1 0,-21-20 0,21 21 16,-21-22-16,0 1 15,0-1-15,0 1 0,0-22 0,0 21 16,0 1-16,0-22 0,-21 1 0,0-1 16,0-21-16,0 21 0,-1-20 15,1-1-15,0 0 0,-21-21 0,21 0 16,-1 0-16,-20 0 0,21 0 0,-21 0 16,20-21-16,-20 0 0,21-1 15,-21-20-15,20 0 0,-20-1 0,21-20 16,-21 21-16,20-22 0,1 1 15,0-1-15,21 1 0,0-22 0,0 21 16,0-20-16,0-1 0,0 0 16,21 22-16,0-22 0,1 1 0,20 20 15,-21-21-15,21 22 0,-20-1 16,20 1-16,0-1 0,-21 1 16,22 21-16,-1-1 0,-21 1 0,22 21 15,-22-22-15,21 22 0,-21 0 16,0 21-16,22 0 0,-22-21 0,0 21 15,0 0-15,0 0 16</inkml:trace>
  <inkml:trace contextRef="#ctx0" brushRef="#br0" timeOffset="-182285.35">19452 1164 0,'0'0'0,"21"-21"0,-21 0 16,21 0-16,-21 0 0,22-1 15,-22 1-15,0 0 0,0 0 16,0 42 31,0 0-47,-22 0 0,22 22 0,0-1 16,0 0-16,0 1 0,-21-1 15,21 22-15,-21-22 0,0 21 0,21-20 16,-21 20-16,0-20 0,21 20 15,-22-21-15,1 22 0,0-22 0,0 1 16,0-1-16,21-21 0,0 21 16,-21-20-16,21-1 0,-22 0 0,22 0 15,0 0-15,0-42 47,0 0-31,0 0-16,0 0 0</inkml:trace>
  <inkml:trace contextRef="#ctx0" brushRef="#br0" timeOffset="-181559.88">19050 1630 0,'0'-21'31,"21"21"-15,0 0-16,22 0 0,-22-21 0,21 21 16,0-22-16,1 22 0,20-21 15,-20 0-15,20 21 0,1-21 0,-22 0 16,21 0-16,1-1 0,-22 1 16,1 0-16,-1 0 0,0-21 0,1 20 15,-22 1-15,0-21 0,-21 21 16,0-22-16,0 22 0,0-21 0,0 21 15,0-22-15,0 22 0,0 0 16,0 0-16,0 0 0,-21 21 16,0 0-1,21 21-15,0 0 16,0 21-16,-22 1 0,22-1 16,0 0-16,0 1 0,-21 20 0,21-20 15,0-1-15,0 21 0,0-20 16,-21 20-16,21-20 0,-21-1 0,21 21 15,0-20-15,0-22 0,-21 21 16,21 1-16,-21-22 0,21 0 0,0 0 16,0 0-16,-22 0 0,22 1 15,-21-22-15,21-22 47,0 1-47,0 0 16,0 0-16,0 0 0,21 0 0,1-22 15,-1 22-15,0-21 0,0 21 16,0-1-16,0-20 0,1 21 0,-1 0 16,21 0-16,-21-1 0,0 22 15,1 0-15,-1 0 0,0 0 0,0 0 16,0 22-16,0-1 0,-21 0 16,0 0-16,22 0 0,-22 22 0,0-22 15,0 0-15,0 21 0,0-21 16,0 1-16,0-1 0,0 0 0,0 0 15,-22 0-15,22 0 0,0 1 16,0-44 31,0 1-47,0 0 16,0 0-16,0 0 0</inkml:trace>
  <inkml:trace contextRef="#ctx0" brushRef="#br0" timeOffset="-181105.58">20362 1715 0,'0'0'0,"21"0"16,1 0-16,-1 0 15,0-22-15,0 22 0,0-21 16,0 0-16,1 21 0,-1-21 15,0 0-15,0 0 16,-21-1-16,0 1 16,0 0-16,0 0 0,-21 21 15,0 0-15,0 0 16,-1 0-16,1 0 0,0 0 16,-21 0-16,21 21 0,-1 0 15,1 22-15,-21-22 0,21 21 0,0-21 16,-1 22-16,1-1 0,0-21 15,21 21-15,0 1 0,-21-22 0,21 21 16,0-21-16,0 1 0,0-1 16,0 0-16,0 0 0,21-21 0,0 21 15,0-21-15,22 0 0,-22 0 16,0 0-16,21 0 0,-20 0 0,20 0 16,-21 0-16,0-21 0,0 21 0,1 0 15,-1-21-15,0 21 0,-21-21 16,0 0-16,0-1 15,0 1 1,0 0 0</inkml:trace>
  <inkml:trace contextRef="#ctx0" brushRef="#br0" timeOffset="-176943.86">21780 1524 0,'0'-21'16,"0"0"0,0 0 15,0 42 0,0 0-31,0 0 0,0 0 16,-21 22-16,21-1 0,-21 21 15,21 1-15,-21-22 0,21 43 16,-21-22-16,0 1 0,-1 21 16,1-1-16,0 1 0,0 0 0,0-1 15,0 1-15,-22 0 0,22-1 0,0 1 16,-21-22-16,20 22 0,1-21 16,0-1-16,-21 1 0,21-1 0,-1 1 15,1-22-15,0 0 0,21 1 16,-21-1-16,21 0 0,-21-21 0,21 1 15,0-1-15,-21-21 0,21-21 32,0-1-32,0 1 0,0 0 0,0-21 15,0-1-15,21 1 0,0-21 0,0 20 16,0-20-16,0-1 0,1 1 16,-1-1-16</inkml:trace>
  <inkml:trace contextRef="#ctx0" brushRef="#br0" timeOffset="-176573.03">21548 1820 0,'0'0'0,"0"-42"0,0 0 0,0 21 16,0-22-16,0 1 0,0 21 0,0-22 16,0 1-16,0 21 15,21 0-15,0-22 0,0 22 0,0 0 16,22 0-16,-1 0 0,0 0 15,1 21-15,-1 0 0,0-22 0,1 22 16,-1 0-16,0 0 0,1 22 16,-22-1-16,21 0 0,-21 0 0,0 21 15,1-20-15,-22 20 0,0 0 16,0-21-16,0 22 0,-22-1 0,1-21 16,0 22-16,0-22 0,-21 0 15,20 21-15,-20-21 0,21 1 0,0-22 16,-22 21-16,22-21 0,0 0 15,0 21-15,21 0 16,-21-21-16,42-21 31,0 0-31,0 0 16,0-1-16,1 22 0,-1-21 0,0 0 16</inkml:trace>
  <inkml:trace contextRef="#ctx0" brushRef="#br0" timeOffset="-176176.31">22161 1630 0,'0'0'0,"0"-21"0,0 0 0,0-1 0,22 1 16,-22 0-16,21 0 15,-21 0-15,21 0 0,0-1 0,0 1 16,0 21-16,1-21 0,-1 21 16,21 0-16,-21 0 0,22 0 0,-1 21 15,-21-21-15,21 21 0,-20 22 16,-1-22-16,0 21 0,0-21 0,0 22 15,-21-1-15,0 0 0,0-20 16,0 20-16,0-21 0,-21 21 0,21-20 16,-21-1-16,0 0 0,0-21 15,-1 0-15,22 21 0,-21-21 0,0 0 16,0 0 0,21-21-16,0 0 0,0 0 0,0-1 15,0 1-15,0 0 0,0 0 16,0-21-16,0 20 0,21-20 0,-21 21 15,21-21-15,0-1 0,1 22 16,-1 0-16,0-21 0,0 20 0,0 1 16,0 21-16,-21-21 0,22 21 15,-1 0-15,0 0 0,0 0 0,0 0 16,0 0 0,1 0-16,-1 0 15</inkml:trace>
  <inkml:trace contextRef="#ctx0" brushRef="#br0" timeOffset="-175760.55">23135 1397 0,'0'0'0,"-21"0"31,0 0-31,0 21 0,-1 0 0,1 1 16,0-1-16,-21 0 0,21 21 15,-1-21-15,1 22 0,0-22 0,0 21 16,21 1-16,0-22 0,0 21 16,0-21-16,0 22 0,0-22 15,0 0-15,0 0 0,21 0 16,21 0-16,-20-21 0,-1 0 16,0 0-16,21 0 0,-21 0 15,22-21-15,-22 0 0,21 21 0,-21-21 16,22 0-16,-22-22 0,0 22 15,0-21-15,0 21 0,-21-22 0,0 1 16,0 0-16,0 21 0,-21-22 16,0 1-16,0 21 0,0-22 0,0 22 15,-22 0-15,22 21 0,0-21 16,-21 21-16,20 0 0,1 0 0,0 0 16,0 0-16,0 21 0,21 0 15,0 0-15,0 1 16,0-1-16,21 0 0,0-21 0,0 21 15,0 0-15,1-21 0,-1 21 16</inkml:trace>
  <inkml:trace contextRef="#ctx0" brushRef="#br0" timeOffset="-167704.4">23431 1609 0,'0'-21'63</inkml:trace>
  <inkml:trace contextRef="#ctx0" brushRef="#br0" timeOffset="-167469.52">23410 1630 0,'0'21'47,"21"-21"47,-21 21-94,22-21 0,-1 0 16,0 0-1</inkml:trace>
  <inkml:trace contextRef="#ctx0" brushRef="#br0" timeOffset="-167184.68">23643 1672 0,'0'0'0,"-21"0"16,0 0 15</inkml:trace>
  <inkml:trace contextRef="#ctx0" brushRef="#br0" timeOffset="-166720.95">23580 1609 0,'0'0'0,"-22"0"15,22-21 1,0-1-16,-21 1 16,21 0-1,-21 21-15,21-21 0,0 0 16,0 0-1,-21 21 1,0 21 15,21 0-31,0 0 16,0 0-16,0 22 0,-21-22 0,21 21 16,-22 22-16,22-22 0,0 21 15,-21 1-15,21-1 0,0 1 0,0 21 16,-21-22-16,21 22 0,-21-1 15,21 1-15,0 0 0,0-1 0,-21 1 16,0 0-16,-1-1 0,22-20 16,-21-1-16,0 22 0,0-21 0,21-1 15,-21-21-15,21 22 0,-21-22 0,-1 1 16,22-22-16,0 21 0,0-21 16,0 0-16,0 1 0,-21-1 0,21-42 46,0-1-46,0 1 16,0 0-16,0-21 0,0 21 16,0-22-16,0 22 0,0-21 0,21-1 15,-21 1-15,22 0 0</inkml:trace>
  <inkml:trace contextRef="#ctx0" brushRef="#br0" timeOffset="-166293.14">23410 1757 0,'0'0'16,"0"-21"-16,0 0 0,-21-1 0,21 1 15,0 0-15,0 0 0,0 0 16,0 0-16,0-1 0,21 22 15,0-21-15,1 0 0,20 21 0,-21-21 16,21 21-16,-20 0 16,20 0-16,0 0 0,-21 0 0,22 0 15,-1 0-15,-21 0 0,22 21 16,-22 21-16,0-20 0,-21 20 0,0 0 16,0-21-16,0 22 0,0-1 15,0 0-15,-21 1 0,0-22 0,-22 21 16,22-21-16,0 1 0,0-1 0,-22 0 15,22 0-15,0 0 0,0-21 16,21 21-16,-21-21 0,0 0 16,42-21 46</inkml:trace>
  <inkml:trace contextRef="#ctx0" brushRef="#br0" timeOffset="-165311.58">23791 2646 0,'0'21'0,"0"0"78</inkml:trace>
  <inkml:trace contextRef="#ctx0" brushRef="#br0" timeOffset="-163928.16">24109 1566 0,'0'22'32,"21"-22"-1,0 0-31,0 0 0,0 0 16,1 0-16,20 0 15,-21-22-15,0 22 0,0-21 0,1 0 16,-1 21-16,0-21 15,0 0-15,0 21 0,0-21 0,-21-1 0,0 1 16,0 0 0,0 0-16,-21 21 15,0 0-15,0 0 0,0 0 16,0 0-16,-1 21 0,1 0 0,0 0 16,21 1-16,-21-1 0,0 0 15,0 21-15,21-21 0,0 22 0,0-22 16,0 21-16,0-21 0,0 22 15,0-22-15,0 0 0,0 0 0,0 0 16,0 1-16,0-1 0,0 0 16,21-21-1,0 0-15,0 0 0,0 0 16,0 0-16,1 0 0,-1 0 16,0-21-16,0 21 15,0-21-15</inkml:trace>
  <inkml:trace contextRef="#ctx0" brushRef="#br0" timeOffset="-163552.86">24490 1588 0,'0'0'0,"0"-22"0,0 1 15,0 0-15,21 21 16,0 0 0,0 0-1,0 0-15,1 0 0,-1 21 16,-21 0-16,21 1 0,-21-1 15,21 21-15,-21-21 0,21 22 16,-21-22-16,0 21 0,0-21 0,0 22 16,0-22-16,0 21 0,0-21 15,0 0-15,0 1 0,0-1 16,-21-21-16,0 0 16,21-21-1,0-1-15,-21 1 16,21 0-16,0 0 0,0 0 15,0-22-15,0 22 0,0-21 0,0 21 16,21-22-16,-21 1 16,21 21-16,0 0 0,0 0 0,-21-1 15,22 1-15,-1 0 0,0 0 16,0 0-16,0 21 0,0-21 0,1 21 16,-1-22-16,0 1 0,0 21 15,21-21-15</inkml:trace>
  <inkml:trace contextRef="#ctx0" brushRef="#br0" timeOffset="-162664.4">25252 1058 0,'0'0'0,"0"-21"0,0 0 0,-21 42 47,21 0-47,-22 1 0,22-1 0,-21 21 15,21 0-15,0 1 0,-21-1 16,21 0-16,-21 1 0,0-1 0,0 0 16,21 22-16,-22-22 0,1 1 15,0 20-15,21-21 0,0 1 0,-21 20 16,21-42-16,0 22 0,0-1 16,0-21-16,0 0 0,0 1 15,0-1-15,21-21 0,0 0 0,-21 21 0,21-21 16,1 0-16,-1 0 15,0 0-15,0-21 0,0 21 0,0-21 16,1-1-16,-1 1 0,0 0 16,0 0-16,0-21 0,0 20 0,-21 1 15,22 0-15,-22-21 0,21 21 16,-21-1-16,21 22 0,-21-21 0,0 42 31,0 1-15,0 20-1,0-21-15,0 0 0,0 0 0,0 1 16,0-1-16,0 0 0,0 0 16,0 0-16,21-21 0,0 0 15,0 0-15,1 0 0,-1 0 16,0 0-16,0 0 0,21 0 0,-20 0 16,20-21-16,-21 21 0,0-21 0,0 0 15,22 0-15,-43-1 0,21 1 16,0 0-16,-21 0 0,21 0 0,-21 0 15,0-1-15,0 1 16,0 0-16,0 42 31,0 0-15,0 1-16,0 20 16,0-21-16,0 0 0,-21 22 0,21-1 15,0-21-15,-21 21 0,21 1 16,0-1-16,0 0 0,0 1 0,0-1 15,-21 22-15,21-22 0,-21 0 16,21 1-16,0 20 0,-22-21 0,1 1 16,0 20-16,0-20 0,21-1 0,-21 0 15,0 1-15,21-1 0,-22 21 16,1-41-16,0 20 0,21 0 0,-21 1 16,0-1-16,0 0 0,-1 1 15,1-1-15,21 0 0,-21-21 16,0 22-16,0-22 0,0 0 0,-1 21 15,1-20-15,21-1 0,-21-21 16,21-21 0,0-1-1,0 1-15,0 0 0,0 0 16,0-21-16,0 20 0,0 1 0,0-21 16,0 21-16,0-22 0,0 22 0,0-21 15,0 0-15,0 20 0,0-20 16</inkml:trace>
  <inkml:trace contextRef="#ctx0" brushRef="#br0" timeOffset="-162312.53">24977 1376 0,'0'-21'0,"0"42"0,21-63 15,0 42-15,0 0 16,0 0-16,22 0 0,-22-22 0,21 22 16,0 0-16,-20 0 0,20 0 15,0 0-15,1 0 0,-1 0 0,0 0 16,-21 0-16,22 0 0,-1-21 15,-21 21-15,0 0 0,22 0 0,-22 0 16,0 0-16,0 0 0,0 0 16,-21 21 15,-21-21-15,0 0-16</inkml:trace>
  <inkml:trace contextRef="#ctx0" brushRef="#br0" timeOffset="-136280.64">1016 3831 0,'-21'0'47,"21"21"-31,0 1-16,0-1 15,-21-21-15,21 21 0,0 0 16,0 0-1,21-21 17,0 0-32,-21-21 15,21 21-15,-21-21 16,21 21-16,-21-21 0,0 0 16,0-1-1,0 1-15,-21 21 16,0 0 15,0 0-31,0 21 0,21 1 16,0-1-16,-22 0 0,1 0 15,21 21-15,0-20 0,0-1 0,-21 21 16,21-21-16,0 0 0,0 1 16,0-1-16,0 0 0,0 0 15,21-21 1,0 0-16</inkml:trace>
  <inkml:trace contextRef="#ctx0" brushRef="#br0" timeOffset="-135796.91">1312 3937 0,'0'21'47,"21"-21"0,-21-21-47,22 21 0,-22-21 15,0 0 1,0 0 0,0-1-1,-22 22 1,1 0 0,0 0-1,21 22-15,0-1 0,0 0 16,-21 0-16,21 0 0,0 0 15,0 1-15,0-1 0,0 0 16,0 0-16,0 0 16,0 0-1,21-21-15,0 0 32,0 0-17,-21-21-15</inkml:trace>
  <inkml:trace contextRef="#ctx0" brushRef="#br0" timeOffset="-133586.98">3175 3535 0,'0'0'0,"0"-21"0,-21 21 16,21 21 15,0 0-15,0 0-16,0 0 0,21 1 0,0-1 15,0 0-15,22-21 0,-22 21 16,21 0-16,22 0 0,-22-21 0,21 0 16,1 22-16,-22-22 0,22 0 15,-1 0-15,1 0 0,-22 0 0,22-22 16,-22 22-16,0-21 0,1 0 15,-1 0-15,-21 0 0,21 0 16,-20-1-16,-1 1 0,0 0 0,0-21 16,-21 21-16,0-1 0,0-20 15,0 21-15,0 0 0,0 0 16,0-1-16,0 1 0,0 0 16,-21 21-16,0 0 15,0 21 1,-1 22-16,1-22 0,21 21 0,-21 0 15,0 1-15,0-1 0,21 0 16,-21 1-16,-1 20 0,1-20 0,21 20 16,-21 1-16,0 20 0,21-20 15,-21 20-15,21 1 0,0-21 0,-21 20 16,21 1-16,-22-22 0,22 22 16,-21-21-16,21-1 0,0 1 15,0-1-15,-21 1 0,21-22 16,-21 0-16,21 1 0,0-22 0,-21 21 15,21-21-15,0 0 0,-21 1 16,-1-22-16,1 0 0,0 0 16,-21 0-16,-1 0 0,1-22 15,0 22-15,-22-21 0,1 0 0,-1 0 16,22-21-16,-22 20 0,22 1 16,0 0-16,-1-21 0,1 21 0,21-1 15,0 1-15,0 0 0,-1 21 16,22-21-16,0 0 15,22 21 1,-1 0-16,0 0 16,0 0-16,21 0 0,-20 0 15,-1 0-15,21 0 0,-21 0 0,0 0 16</inkml:trace>
  <inkml:trace contextRef="#ctx0" brushRef="#br0" timeOffset="-131303.02">4149 4424 0,'0'0'0,"21"0"0,-21 21 78,0 0-78,0 0 15,0 1-15,0-1 0,0 21 0,0-21 16,0 22-16,0-1 0,0 0 16,0 22-16,0-22 0,0 0 15,0 1-15,0-1 0,0 0 0,-21 1 16,21-22-16,0 21 0,0-21 15,0 1-15,-22-1 0,22 0 16,0-42 15,0 0-31,0-1 16,0-20-16,0 21 0,0-21 16,0-1-16,0 1 0,22 0 15,-1-1-15,0 1 0,0-22 0,0 22 16,0 0-16,1-1 0,20 1 15,-21 21-15,21-21 0,1 20 0,-22 1 16,21 0-16,1 21 0,-22 0 16,21 0-16,0 0 0,-20 0 15,-1 21-15,0 0 0,0 1 0,0-1 16,0 0-16,-21 21 0,0-21 16,0 22-16,0-1 0,0 0 15,0 1-15,0-1 0,0 0 0,0-20 16,0 20-16,0 0 0,0-21 15,0 1-15,-21 20 0,21-21 0,0 0 16,0 0-16,0 1 16,0-44 15,0 1-31,21 0 16,1-21-16,-22-1 0,21 1 15,0 0-15</inkml:trace>
  <inkml:trace contextRef="#ctx0" brushRef="#br0" timeOffset="-130748.1">5207 3937 0,'0'21'31,"0"0"-31,0 1 0,0 20 15,0-21-15,0 43 0,0-22 16,0 0-16,-21 22 0,21-1 0,-21 1 16,21-1-16,0 1 0,-22-1 15,22 1-15,-21-1 0,21 1 0,-21-1 16,21 1-16,0-1 0,0-20 16,0-1-16,-21 0 0,21 1 0,0-22 15,0 0-15,0 0 0,0 0 16,0-42 15,0 0-31,0 0 0,0-22 0,0 22 16,0-21-16,0-22 0,21 22 15,0-21-15,0 20 0,1-20 16,-1-1-16,21 22 0,0 0 0,1-1 16,-1 1-16,0 21 0,22 0 15,-22-1-15,22 22 0,-22 0 0,0 0 16,1 22-16,-1-1 0,0 21 15,-20-21-15,-1 22 0,0-1 0,0 0 16,-21 1-16,0 20 0,0-21 16,0 1-16,0-1 0,0 0 0,-21 1 15,0-22-15,21 21 0,-21-21 16,21 1-16,-22-1 0,22 0 16,-21-21-16,21 21 15,-21-21-15,21-21 16,0 0-1,0 0-15,0-1 0,0 1 16,0 0-16,21 0 0,0 0 0</inkml:trace>
  <inkml:trace contextRef="#ctx0" brushRef="#br0" timeOffset="-130328.34">5969 4826 0,'0'0'0,"21"0"16,0 0-16,0 0 15,1 0-15,-1 0 16,0-21-16,-21 0 0,21 21 0,0-21 16,-21-1-16,21 1 0,1 0 15,-22 0-15,21 0 0,-21 0 16,0-1-16,0 1 0,0 0 15,-21 21 1,-1 0-16,1 0 16,0 0-16,0 21 15,21 0-15,-21 1 0,0-1 0,21 21 16,-22 0-16,22-20 0,0 20 16,0 0-16,-21 1 0,21-1 0,0-21 15,0 21-15,0-20 0,0 20 0,0-21 16,0 0-16,0 0 0,21-21 15,-21 22-15,22-22 0,-1 0 16,0 0-16,0 0 16,0 0-16,0 0 0,1 0 15,-1-22-15,-21 1 0,21 0 16,0 0-16,0 0 0</inkml:trace>
  <inkml:trace contextRef="#ctx0" brushRef="#br0" timeOffset="-129872.64">6392 4699 0,'0'0'0,"0"-21"16,0 0-1,0 0-15,21 21 16,1-22-16,-1 22 16,0 0-16,0 0 0,0 0 0,0 0 15,1 0-15,-1 22 0,0-1 0,0 0 16,0 0-16,0 0 0,1 0 15,-1 22-15,0-22 0,0 21 16,-21-21-16,21 22 0,-21-22 16,21 21-16,-21-21 0,0 1 0,0-1 15,0 0-15,0 0 0,0 0 16,0 0-16,0-42 31,0 0-15,0 0-16,0 0 0,0-22 15,0 22-15,0 0 0,22-21 16,-22-1-16,21 1 0,0 21 0,-21-21 16,21 20-16,-21-20 0,0 21 15,21 21-15,0-21 0,-21 0 16,22 21-16,-22-22 16,21 22-1</inkml:trace>
  <inkml:trace contextRef="#ctx0" brushRef="#br0" timeOffset="-128176.9">7260 4741 0,'0'-21'16,"0"0"-16,21 21 15,-21-21-15,0 0 0,21 21 0,-21-21 16,0-1-16,0 1 0,22 0 16,-22 0-16,0 42 47,0 0-47,0 0 15,0 22-15,0-1 0,0 0 0,0 1 16,-22-1-16,22 0 0,0 1 0,-21-1 15,21 0-15,-21-20 0,21 20 16,-21-21-16,21 0 0,0 0 0,0 1 16,0-1-16,0-42 31,0-1-15,0 1-16,21 0 0,-21-21 0,21-1 15,-21 22-15</inkml:trace>
  <inkml:trace contextRef="#ctx0" brushRef="#br0" timeOffset="-127804.11">7281 4255 0,'0'0'0,"-21"21"0,21 0 0,-21 0 15,0 0-15,21 0 0,0 1 16,0-1-16,0 0 0,21-21 31,0 0-31,0 0 0,0 0 16,1-21-16,-1 0 0,0-1 15,0 1-15,21 0 0,-20 0 0,-22-21 16,21 20-16,-21-20 0,0 21 16,0-21-16,0 20 0,-21-20 0,-1 21 15,1 0-15,0 21 0,0 0 16,0 0-16,0 0 0,-1 0 0,1 0 15,0 21-15,0 0 0,0 0 16,0 0-16,21 22 0,0-22 0,0 0 16,0 21-16,0-20 0,0-1 15,0 0-15,21 0 0,0 0 0,0-21 16,0 21-16,0-21 16,1 0-16,20 0 0,0 0 0,1-21 15,-1 0-15</inkml:trace>
  <inkml:trace contextRef="#ctx0" brushRef="#br0" timeOffset="-126309.45">8086 3577 0,'0'0'0,"0"21"31,0 1-31,0-1 0,0 0 16,0 21-16,0-21 0,-22 22 15,1 20-15,21-20 0,-21 20 0,0 1 16,0-1-16,21 1 0,-21 20 16,-1-20-16,1-1 0,21 1 0,-21-1 15,0 22-15,21-43 0,-21 22 16,21-1-16,0 1 0,0-22 0,0 0 16,0 1-16,0-1 0,0-21 15,0 0-15,21 1 0,-21-1 0,21 0 16,0-21-16,0 0 0,1 0 15,-1 0-15,0 0 0,0-21 0,21 0 16,-20-22-16,20 22 0,-21-21 16,21-1-16,-20 1 0,-1 0 15,0-1-15,21 1 0,-21 0 0,-21-1 16,22 1-16,-1 21 0,-21 0 16,0 0-16,0-1 0,0 1 0,0 42 31,0 1-31,0-1 0,0 21 15,0-21-15,0 0 0,-21 22 16,21-1-16,0-21 0,0 22 0,0-1 16,0-21-16,0 21 0,0-20 15,0-1-15,21 0 0,-21 0 0,21 0 16,0-21-16,0 0 0,22 0 16,-22 0-16,21 0 0,0 0 15,-20 0-15,20-21 0,0 0 0,1 0 16,-1-22-16,-21 22 0,21 0 15,-20-21-15,-1 21 0,0-22 0,-21 22 16,0-21-16,21 21 0,-21-1 16,0 1-16,0 0 15,-21 42 1,0 0-16,0 1 16,21-1-16,0 0 0,-22 0 0,22 21 15,-21-20-15,21-1 0,0 0 16,0 0-16,0 0 0,-21 0 0,21 1 15,0-1-15,0 0 16,0-42 15,21 0-31,-21-1 0,21 1 16,1 0-16,-1-21 0,-21 21 16,21-22-16,0 22 0,0-21 0,0 21 15,1-22-15,-1 22 0,21 0 0,-21 0 16,0 0-16,1 21 15,-1 0-15,0 0 0,-21 21 32,0 0-32,0 0 0,0 0 0,0 0 15,0 1-15,0 20 0,21-21 0,-21 21 16,0-20-16,21 20 0,-21-21 16,21 0-16,-21 22 0,22-22 0,-1 0 15,-21 0-15,21 0 0,0 0 16,21-21-16,-20 0 0,-1 22 0,21-22 15,-21 0-15,22 0 0,-1 0 16,-21-22-16,21 1 0,1 21 0,-1-21 16,-21 0-16,22-21 0,-22 20 15,21-20-15,-21 21 0,0-21 0,1 20 16,-1-20-16,-21 0 0,0 21 16,0-22-16,0 22 0,0 0 15,0 0-15,-21 0 0,-1 21 0,1 0 16,0 0-16,0 0 0,-21 0 15,20 0-15,1 21 0,-21 0 0,21 0 16,0 0-16,-1 0 0,1 1 0,0-1 16,0 0-16,0 0 0,21 0 15,0 0-15,0 1 0,0-1 0,0 0 16,0 0 0,21-21-16,0 0 0,0 0 0,0 0 15,1 0-15,-1-21 0,21 0 16,-21 21-16,0-21 0,1-1 15,-1 1-15,0 21 0,0-21 0,0 0 16,-21 0 0,21 21-16,-21 21 31,0 0-31,0 0 16,-21 22-16,21-22 0,-21 21 15,21 0-15,-21 22 0,21-22 0,0 22 16,-21-22-16,0 22 0,-1-1 0,22 1 15,-21-1-15,0 1 0,21 20 16,-21-20-16,0 20 0,0 1 0,21 0 16,-22-22-16,22 22 0,-21-22 15,21 22-15,0-21 0,0-1 16,-21 1-16,21-1 0,0 1 0,0-22 16,0 0-16,-21 1 0,21-22 0,0 21 15,0-21-15,0 0 0,-21-21 16,0 0-1,-1 0-15,22-21 0,-21 0 16,21 0-16,-21-21 0,21 20 16,-21 1-16,21-21 0,-21 0 15,21 20-15,0-20 0,-21 0 0,21-22 16,-22 22-16,22-22 0,0 22 0,-21-43 16,0 22-16,21-22 15</inkml:trace>
  <inkml:trace contextRef="#ctx0" brushRef="#br0" timeOffset="-126084.97">9207 4043 0,'0'0'0,"-21"0"0,0-21 16,0 21-16,0 0 31,0 0-15,-1 0-1,1 0 1</inkml:trace>
  <inkml:trace contextRef="#ctx0" brushRef="#br0" timeOffset="-125877.08">8064 4318 0,'-21'21'15,"42"-42"-15,-21 42 32,22-21-32,-1 0 0,21 0 0,-21 0 15,0 0-15,22 0 0,-1 0 16,-21-21-16,22 21 0,-22 0 0,21 0 15,0 0-15,-20 0 0,-1-21 16,21 21-16,-21 0 0</inkml:trace>
  <inkml:trace contextRef="#ctx0" brushRef="#br0" timeOffset="-125376.79">11578 3598 0,'0'0'0,"0"-21"0,0 0 0,0 0 0,-21 21 31,21 21-31,-21 21 0,21-20 15,0 20-15,-21 0 0,21 1 16,-22 20-16,22-21 0,0 22 0,0 21 16,-21-22-16,0 22 0,0-22 15,21 22-15,-21-22 0,0 22 16,-1-21-16,-20-1 0,21 1 0,0-1 16,0 1-16,-22-22 0,22 0 15,0 1-15,21-22 0,0 0 0,-21 0 16,21 0-16,-21-21 0,-1 0 15,22-21 1,-21 0-16,0 0 0</inkml:trace>
  <inkml:trace contextRef="#ctx0" brushRef="#br0" timeOffset="-124468.77">10647 4382 0,'0'0'0,"21"-22"31,0 22-31,0 0 0,22 0 0,-1-21 16,0 21-16,22-21 0,-1 21 16,1-21-16,-1 0 0,22 0 0,-22-1 15,22-20-15,-21 21 0,20-21 16,-20-1-16,20 1 0,1 0 0,-21-1 16,-1 1-16,1 0 0,-22-1 15,0 1-15,1 0 0,-22-1 0,0 1 16,-21 0-16,0-1 0,0 22 15,0-21-15,0-1 0,-21 22 16,0-21-16,-1 21 0,1 0 16,0-1-16,-21 22 0,21 0 0,-1 0 15,1 0-15,0 0 0,0 22 16,0 20-16,0-21 0,21 43 0,0-22 16,0 21-16,0 1 0,0-1 15,-22 22-15,22 0 0,0-1 0,-21 1 16,21 0-16,-21-1 0,0 1 15,21 0-15,-21-22 0,0 1 0,21-1 16,-22 1-16,22-1 0,-21-20 0,0 20 16,21-21-16,0 1 0,0-22 15,-21 0-15,21 0 0,0 0 16,0 1-16,0-44 16,0 1-1,0 0-15,0 0 0,21-21 0,-21-1 16,21 22-16,0-21 0,22-1 15,-22-20-15,0 21 0,21-1 0,1 1 16,-22 21-16,21-22 0,1 22 16,-1 0-16,0 0 0,-21 0 0,22 21 15,-22 0-15,0 0 0,0 0 16,0 21-16,1 0 0,-22 0 0,0 0 16,0 1-16,0 20 0,0-21 15,0 21-15,0 1 0,0-22 16,0 21-16,0 1 0,0-1 0,0-21 15,0 0-15,0 22 0,21-22 16,0-21-16,0 21 0,0 0 0,0-21 16,1 0-16,-1 0 0,21 0 0,0 0 15,-20-21-15,20 0 0,0 0 16,1-1-16,-1 1 0,-21 0 0,21-21 16,1 21-16,-22-22 0,21 22 15,-21-21-15,1-1 0,-1 1 0,-21 21 16,21-21-16,-21 20 0,0-20 15,0 21-15,0 0 0,-21 21 16,0 0-16,-1 0 0,1 21 16,0 0-16,-21 0 0,21 0 15,-1 22-15,22-22 0,-21 21 0,21 1 16,-21-1-16,21 0 0,0 1 16,0-1-16,0-21 0,0 21 0,0 1 15,21-22-15,0 0 0,1 0 0,-1 0 16,0-21-16,21 0 0,-21 0 15,1 0-15,-1 0 0,21 0 0,-21 0 16,0 0-16,1-21 0,-1 0 16,0 0-16,0-21 0,0 20 15,0 1-15,1-21 0,-1 21 0</inkml:trace>
  <inkml:trace contextRef="#ctx0" brushRef="#br0" timeOffset="-123896.41">14478 4085 0,'0'0'0,"0"-21"16,0-21-16,0 21 0,0-1 15,0 1-15,0 0 0,0 42 32,0 0-32,0 1 0,0 20 15,0 0-15,0 22 0,0-1 16,0 1-16,-21 20 0,21-20 0,0 21 16,0 20-16,-21-20 0,21 21 15,-22 0-15,22-22 0,-21 22 0,0 0 16,0 0-16,0-21 0,0 20 0,-1-20 15,1 0-15,0-1 0,0 1 16,-21-21-16,42-1 0,-22 1 0,1-22 16,0 21-16,0-20 0,21-22 15,-21 21-15,21-21 0,0 1 16,0-44 0,0 1-1,0-21-15,0 0 0,0-1 16,0 1-16,0-22 0,0 1 0,0-1 15,0 1-15</inkml:trace>
  <inkml:trace contextRef="#ctx0" brushRef="#br0" timeOffset="-123536.89">14033 4403 0,'0'0'0,"-21"-43"0,21 1 0,-21 0 0,21-1 16,0-20-16,0 21 0,0-1 15,0 1-15,21 21 0,22-22 0,-1 1 16,0 21-16,22 0 0,-22 0 16,22-1-16,-1 1 0,1 21 0,-1 0 15,1 0-15,-1 21 0,1 1 16,-1 20-16,1 0 0,-1 22 0,-21-1 16,-20-20-16,20 20 0,-42 1 15,0-1-15,0-21 0,0 1 0,-21-1 16,0 0-16,-22 1 0,22-22 15,0 21-15,-21-21 0,20 1 0,-20-1 16,21-21-16,0 21 0,0-21 16,-1 0-16,1 0 0,0 0 15,21-21 1,0 0-16,0-1 16,0 1-16,21 0 0,0 0 15,1 0-15,-1 0 0,21-1 16,-21 22-16</inkml:trace>
  <inkml:trace contextRef="#ctx0" brushRef="#br0" timeOffset="-123154.7">15049 4128 0,'0'0'0,"0"-22"0,0 1 0,0 0 0,22 0 16,-1 21-1,0 0-15,0 0 0,21 0 16,-20 0-16,20 0 0,0 21 15,1 0-15,-1 0 0,0 22 0,-21-22 16,22 21-16,-1-21 0,-21 22 16,22-1-16,-22 0 0,-21-20 0,0 20 15,0 0-15,0-21 0,0 22 16,0-22-16,0 0 0,0 0 16,-21 0-16,-1-21 0,1 22 0,0-22 15,0 0-15,0 0 0,0-22 16,21 1-1,0-21-15,0 21 0,0 0 16,0-22-16,0 1 0,21 0 0,-21-1 16,21-20-16,0 20 0,0 1 15,0 0-15,1-1 0,-1 22 0,0-21 16,0 21-16,0 0 16,0 21-16,1 0 15,-1 0-15,-21 21 0,0 0 16,21 0-16</inkml:trace>
  <inkml:trace contextRef="#ctx0" brushRef="#br0" timeOffset="-122700.95">16214 4085 0,'-22'-42'15,"1"42"-15,0 0 0,0 0 0,0 0 16,0 21-16,-22 0 0,22 0 0,-21 1 16,-1 20-16,22 0 0,0 1 15,-21-1-15,21 0 0,-1 1 16,1-1-16,0 21 0,21-20 16,0-22-16,0 21 0,0 1 0,0-22 15,0 0-15,21 0 0,0 0 16,22 0-16,-22-21 0,21 0 0,1 0 15,-1 0-15,0 0 0,22-21 16,-22 0-16,0 0 0,1 0 0,-1 0 16,0-1-16,1-20 0,-22 21 0,0-21 15,0 20-15,0-20 0,-21 0 16,0-1-16,0 1 0,0 0 16,0-1-16,-21 1 0,0 0 0,0-1 15,0 1-15,-22 21 0,1 0 16,21 0-16,-21 21 0,-1 0 15,1 0-15,21 0 0,-22 21 0,1 0 16,21 0-16,-21 0 0,20 0 16,1 1-16,21 20 0,0-21 0,0 0 15,0 0-15,0 1 0,0-1 16,21 0-16,1 0 0,20-21 0</inkml:trace>
  <inkml:trace contextRef="#ctx0" brushRef="#br0" timeOffset="-122309.18">16785 4106 0,'0'0'0,"0"-21"0,0 0 16,0 42-1,0 0 1,0 1-16,0 20 0,0 0 15,0 1-15,0-1 0,0 0 0,0 22 16,0-22-16,0 22 0,0-1 16,0 22-16,0-22 0,-21 22 15,21 0-15,-21-22 0,0 22 0,-1-1 16,-20-20-16,21 21 0,0-1 16,-22-20-16,22-1 0,-21 1 0,21-1 15,-22 1-15,22-1 0,-21 1 0,21-22 16,0 0-16,-22 22 0,22-22 15,0 1-15,0-22 0,0 21 0,-1-21 16,22 0-16,-21 1 0,21-1 0,0-42 31,21-1-31,1 1 0,-1-21 16,21 21-16,-21-22 0,22 1 16,-22-21-16,21-1 0,-21 22 15</inkml:trace>
  <inkml:trace contextRef="#ctx0" brushRef="#br0" timeOffset="-122000.36">16637 4318 0,'0'0'16,"0"-42"-16,0-1 0,0 1 0,0 21 0,0-21 16,0 20-16,0-20 0,21 21 15,0 0-15,22 0 0,-22-1 0,21 22 16,0 0-16,1 0 15,-1 0-15,0 0 0,22 0 0,-22 22 16,1-1-16,-1 21 0,-21-21 16,0 22-16,-21-22 0,0 21 0,0-21 15,0 22-15,-21-1 0,0-21 0,-21 0 16,20 22-16,-20-22 0,0 0 16,-1 0-16,1 0 0,0 0 0,21 1 15,-22-22-15,22 21 0,-21-21 16,21 0-16</inkml:trace>
  <inkml:trace contextRef="#ctx0" brushRef="#br0" timeOffset="-121468.62">17293 4487 0,'0'0'0,"0"22"0,21-22 31,0 0-15,1-22-16,20 1 0,-21 21 0,21-21 15,1 0-15,-1 0 0,0 0 16,1-22-16,-1 22 0,-21 0 0,22-21 16,-22 20-16,0-20 0,0 21 15,-21-21-15,0 20 0,0 1 0,0 0 16,0 0-16,0 0 0,-21 21 15,0 0-15,0 0 0,-1 0 16,-20 21-16,21 0 0,-21 0 16,20 22-16,-20-22 0,21 21 0,0 0 15,0 1-15,-1-1 0,22 0 16,0 1-16,0-1 0,0 0 0,0-20 16,0 20-16,0-21 0,22 0 15,-22 0-15,21 1 0,0-1 0,0 0 16,0-21-16,0 0 0,1 0 0,-1 0 15,0 0-15,0 0 0,21 0 16,-20 0-16,-1-21 0,0 0 0,0-1 16,0 22-16,0-21 0,1 0 15,-1 0-15,0-21 0</inkml:trace>
  <inkml:trace contextRef="#ctx0" brushRef="#br0" timeOffset="-121070.65">18034 4191 0,'0'0'15,"0"-21"-15,0 0 0,0 0 0,21 21 0,-21-22 16,21 22 0,0 0-16,1 0 15,-1 22-15,0-1 0,0 0 16,21 0-16,-20 0 0,-1 22 0,21-22 16,-21 21-16,0 0 15,1 1-15,-1-22 0,-21 21 0,0 1 16,0-22-16,0 21 0,0-21 0,0 0 15,0 1-15,-21-1 0,-1 0 16,1-21-16,0 0 31,21-21-31,0 0 0,0-1 0,0 1 16,0 0-16,0-21 0,21-1 16,-21 22-16,21-21 0,1-22 0,-1 22 15,0 0-15,0-22 0,0 22 16,0 0-16,1-1 0,-1 22 0,21-21 15,-21 21-15,0 21 0,-21-22 16,22 22-16,-1 0 0,0 0 16,-21 22-16,0-1 0,0 21 15,0-21-15,0 0 16,0 1-16,0 20 0,0-21 0,0 21 16</inkml:trace>
  <inkml:trace contextRef="#ctx0" brushRef="#br0" timeOffset="-119846.49">18754 4614 0,'0'0'0,"42"0"16,-21 0-1,0 0-15,0-21 16,-21 0-16,22 21 0,-1-21 16,0-21-16,0 20 0,-21-20 0,21 0 15,0-1-15,1 1 0,-1-21 16,0-1-16,0 1 0,0-1 0,0 1 15,-21 20-15,22-20 0,-1-1 16,-21 22-16,0-22 0,21 22 0,-21 0 16,21-1-16,-21 22 0,0-21 15,0 21-15,0 0 0,0 42 32,0 21-32,0-21 0,0 22 15,-21-1-15,21 0 16,-21 1-16,21-1 0,0 21 0,0 1 15,-21-1-15,21 1 0,-22-1 16,22 1-16,0-1 0,0 1 0,0-22 16,0 22-16,0-22 0,0 0 0,0 1 15,0-22-15,0 21 0,0-21 16,0 1-16,22-22 0,-1 21 0,0-21 16,0 0-16,0 0 0,0 0 15,1 0-15,20 0 0,0-21 0,-21 21 16,22-22-16,-1 1 0,-21 0 0,22-21 15,-22 21-15,21-22 16,-21 22-16,0-21 0,1-1 0,-1 1 16,0 0-16,0-1 0,0 22 15,-21-21-15,0 21 0,0 0 0,0 42 47,0 0-47,0 0 0,0 0 16,-21 22-16,21-22 0,-21 0 0,21 21 15,0-21-15,0 22 0,0-22 0,0 0 16,0 0-16,0 0 0,0 1 16,21-1-16,0 0 0,0 0 0,-21 0 15,43-21-15,-22 21 0,0-21 16,0 0-16,0 0 0,22 0 16,-22 0-16,0 0 0,21 0 0,-20 0 15,-1 0-15,21-21 0,-21 0 16,0 0-16,1 0 0,20 0 0,-21-1 15,0-20-15,0 21 0,1-21 16,-1-22-16,0 22 0,-21-1 16,21 22-16,-21 0 15,0 0-15,-21 21 32,0 0-32,21 21 15,-21 0-15,-1 0 0,22 1 16,-21 20-16,21-21 0,-21 0 15,21 0-15,0 1 0,0 20 0,0-21 16,0 0-16,0 0 0,0 1 0,0-1 16,0 0-16,0 0 0,21-21 15,0 21-15,1-21 0,-1 21 16,0-21-16,0 0 0,0 0 16,22 0-16,-22 0 0,21 0 0,-21 0 15,22 0-15,-22-21 0,21 0 0,0 21 16,-20-21-16,20 0 0,0-22 15,1 22-15,-22-21 0,21 21 0,0-22 16,-20 1-16,20 0 16,-21-1-16,0 1 0,22 0 0,-22 21 15,-21-22-15,0 22 0,0 0 16,-21 42 0,-1-21-16,1 21 15,0 22-15,0-22 0,0 0 0,0 21 16,-1-21-16,22 22 0,0-22 0,0 21 15,0-21-15,0 1 16,0 20-16,0-21 0,0 0 0,0 0 0,22 1 16,-22-1-16,21-21 15,-21 21-15,0 0 0,0 0 16,0 0 0,-21-21-1,-1 0-15,1 0 16,0 0-16,0 0 15,0 0-15,0 0 0,-1 0 0,1-21 16,0 21-16,21-21 0,-21 0 0,0 0 16,21 0-16,0-1 15,0-20-15</inkml:trace>
  <inkml:trace contextRef="#ctx0" brushRef="#br0" timeOffset="-119636.09">20510 3789 0,'-21'-21'0,"42"42"0,-63-42 0,21 21 15,0 0-15,0 0 47,-1 0-31,1 0-16,0 0 15,0 0-15,-21 0 16</inkml:trace>
  <inkml:trace contextRef="#ctx0" brushRef="#br0" timeOffset="-119436.21">19262 3937 0,'-22'0'0,"44"0"0,-86 0 0,43 21 0,0-21 16,42 0-1,0 0-15,0 0 16,22 0-16,-1 0 0,0 0 0,1 0 16,20 0-16,-21 0 0,22 0 15,-22 0-15,1 0 0,-1 0 16,0 0-16,1 0 0,-22 0 0,0 0 16,0 0-16,0 0 0</inkml:trace>
  <inkml:trace contextRef="#ctx0" brushRef="#br0" timeOffset="-117405.39">22775 4424 0,'-21'0'0,"42"0"0,-63 0 0,21 21 16,21-42 15,21 21-31,0-21 0,0 0 15,22-22-15,-22 22 0,21-21 16,0 21-16,1-22 0,20-20 16,-20 20-16,-1 1 0,0-21 0,22-1 15,-22 22-15,0-22 0,-20 1 16,41-43-16,-42 42 0,0 1 16,-21-1-16,0 1 0,0-1 15,0 22-15,0 0 0,0-1 0,-21 22 16,0 0-16,0 0 0,0 21 15,0 0-15,-22 0 0,22 0 0,0 21 16,-21 21-16,20 1 0,-20-1 16,21 22-16,-21-1 0,20 22 15,-20-22-15,21 22 0,-21 21 0,20 0 16,-20-1-16,0 1 0,21 21 16,-22-21-16,1 21 0,21-21 0,-22 21 15,22 0-15,-21 0 0,21 0 16,-22-21-16,22 21 0,-21-21 0,21 21 15,0-22-15,-22 1 0,22 0 16,0-21-16,0-1 0,0 1 0,-22 63 16,43-84-16,0-1 0,-21-20 15,21-1-15,0 0 0,0 1 0,0-22 16,0 0-16,21-21 16,0 0-16,1 0 15,-1-42-15,0 20 0,21-20 0,1 0 16,-22-22-16,21 22 0,22-22 0,-22 1 15,0-22-15,22 22 0,-22-22 16,0 0-16,1-20 0,-1 20 0,0 0 16,-20 1-16,-1-1 0,-21 0 15,0 1-15,0-1 0,0 0 0,-21 1 16,-22 20-16,1 1 0,0-1 0,-22 1 16,22 20-16,-22 22 0,22-21 15,-22 21-15,22-1 0,-21 22 0,20 0 16,1 0-16,21 0 15,-22 0-15,22 0 0,0 0 0,63 0 32,-20 0-32,20-21 0,0 21 15,22-21-15,-1 0 0,22 0 0,0 0 16,-22-22-16,22 22 0,-1-21 16,1 21-16,42-64 0,-63 64 15,-22-22-15,0 1 0,1 0 16,-22-1-16,0 22 0,-21 0 15,0-21-15,0 21 0,-21 21 16,0 0-16,-1 0 0,1 21 16,0 0-16,0 0 15,0 0-15,0 22 0,21 20 16,-22-21-16,22 1 0,0-22 16,0 21-16,0 1 0,0-22 0,0 0 15,22 0-15,-1 21 0,0-42 0,0 22 16,0-1-16,0-21 0,22 0 15,-22 0-15,21 0 0,-21 0 0,22 0 16,-22-21-16,21-1 0,1 1 16,-1 0-16,-21 0 0,21-21 0,1 20 15,-1-20-15,0 21 0,-20-21 16,20-1-16,-21 1 0,0 21 16,0 0-16,1-1 0,-22 1 15,0 0-15,0 42 16,0 0-16,0 1 0,0-1 15,0 0-15,-22 0 0,1 0 16,21 22-16,-21-22 0,21 21 0,0-21 16,0 0-16,0 22 0,0-22 15,0 0-15,0 0 0,0 0 0,21-21 16,0 22-16,1-1 0,-1-21 16,0 0-16,0 0 0,0 0 15,22 0-15,-22 0 0,0-21 0,0-1 16,21 1-16,-20 0 15,-1 0-15,0 0 0,0-22 0,0 22 16,-21 0-16,21-21 0,-21 21 16,0-22-16,0 1 0,0 21 0,-21-22 15,0 22-15,0-21 0,0 21 16,0 0-16,-1 21 0,-20-22 0,21 22 16,0 0-16,0 0 0,-1 0 15,1 0-15,0 0 0,21 22 16,21-22-1,0 0-15,1 0 0,20 0 16,-21 0-16,21 0 0,1 0 16,-1 0-16,0 0 0,1-22 15,-1 22-15,0 0 0,1 0 0,-1 0 16,0 22-16,1-22 0,-22 21 16,0 21-16,0-21 0,0 22 0,-21-1 15,0-21-15,0 21 0,0 1 16,0-1-16,0-21 0,0 22 0,0-22 15,0 0-15,0 0 0,0 0 0,-21 0 16,21 1-16,0-1 16,-21-21-1,21-21 1,0-1-16,0 1 0,0 0 16,21 0-16,-21 0 0,21-22 15,1 22-15,-1-21 0,-21 21 16,21-22-16,0 1 0,21 21 0,-20-21 15,-1 20-15,0 1 0,0 21 16,0 0-16,0 0 0,1 0 16,-1 0-16,-21 43 0,21-22 15,-21 0-15,21 21 0,0-21 0,-21 22 16,0-22-16,0 21 0,0-21 16,0 22-16,0-22 0,0 0 0,0 0 15,-21 0-15,21 1 0,-21-22 16,0 0-1,0 0 1,21-22-16,0 1 16,0 0-16,0-21 15,21 21-15,21-1 0,-21-20 0,0 0 16,22 21-16,-22-22 0,21-20 16,-21 20-16,22 1 0,-1 21 0,0-21 15,-20 20-15,20 1 0,0 21 16,1 0-16,-1 0 0,-21 21 0,0 1 15,0 20-15,1 0 0,-22 1 16,0-1-16,0 0 0,0 1 0,0-22 16,0 21-16,-22 0 0,1-20 15,0 20-15,21-21 0,-21 0 16,0 0-16,21 1 0,-21-22 0,21 21 16,0 0-16,0 0 15,-22-21-15,1 21 16,0-21-16,0 0 0,0 0 0</inkml:trace>
  <inkml:trace contextRef="#ctx0" brushRef="#br0" timeOffset="-115470.83">698 5863 0,'0'21'32,"-21"1"-17,0-1-15,0 21 0,0 0 16,0 1-16,-22-1 0,22 22 0,-21-1 15,21 1-15,-22-1 0,22 22 16,0-1-16,0-20 0,0 21 16,21-22-16,0 1 0,0-1 0,21-21 15,0 22-15,21-22 16,-21 1-16,22-22 0,-1 21 0,0-21 16,1 0-16,-1 1 0,0-22 15,1 0-15,-1 0 0,0-22 16,1 1-16,-1 0 0,0 0 0,1 0 15,-1 0-15,0-22 0,-20 1 16,20 0-16,0-1 0,-21 1 0,22-22 16,-22 1-16,0-1 0,-21 1 15,0-1-15,0 1 0,0-1 16,0 1-16,-21-1 0,0 22 0,-22-21 16,22 20-16,-21-20 0,0 20 15,20 22-15,-20-21 0,0 21 16,-1 0-16,-20-1 0,21 22 15,-22 0-15,22 0 0,-22 22 16,1 20-16,-1-21 0,1 21 0,-1 1 16,22-1-16,0 22 0,20-1 15,1 1-15,21-1 0,0 22 16,21-22-16,1 1 0,-1-1 0,21 1 16,0-1-16,1-20 0,-1-1 15,22-21-15,-22 21 0,21-20 16,-20-1-16,20 0 0,-20 0 0,-1-21 15,21 0-15,-20 0 16,20 0-16,-20 0 0,-1-21 0,0 0 16,1 0-16,-1-1 0,0-20 15,-21 21-15,22-21 0,-22 20 16,0-20-16,21 0 0,-20 21 0,-1-1 16,-21 1-16,0 0 0,21 21 15,-21 21 1,0 0-16,0 1 0,0-1 15,0 21-15,0-21 0,0 0 16,0 22-16,0-22 0,0 0 16,0 21-16,0-20 0,0-1 15,0 0-15,0 0 0,-21-21 0,21 21 0,0 0 32,0-42-17,0 0 1,21 0-16,0 0 0,-21 0 0,0-1 15,21 1-15,0-21 0,1 21 16,-1-22-16,-21 22 0,21 0 16,0 0-16,0 0 0,0 0 0,1 21 15,-1 0-15,0 0 16,-21 21-16,21 0 16,-21 0-16,21 0 0,-21 0 15,0 1-15,0-1 0,21 21 0,-21-21 16,22 0-16,-22 1 0,21-1 15,0 0-15,0 0 0,0 0 0,0 0 16,1-21-16,-1 22 0,0-22 16,21 0-16,-21 0 0,22 0 0,-22 0 15,21 0-15,1-22 0,-1 22 16,0-21-16,1 0 0,-1 0 0,0 0 16,-21-22-16,22 22 0,-22-21 15,0 21-15,0-22 0,-21 1 0,21 21 16,-21-21-16,0-1 15,0 22-15,0 0 0,0 0 0,-21 21 16,0 0-16,0 0 0,-21 0 16,20 21-16,1 0 0,0 0 0,0 22 15,0-22-15,0 21 0,21-21 16,0 22-16,0-1 0,0-21 0,0 21 16,0-20-16,0-1 0,21 21 15,0-21-15,0-21 0,0 21 0,0 1 16,22-22-16,-22 0 0,0 0 15,21 0-15,1 0 0,-22 0 0,21 0 16,-21 0-16,1 0 0,20-22 16,-21 22-16,0-21 0,0 0 15,1 21-15,20-21 0</inkml:trace>
  <inkml:trace contextRef="#ctx0" brushRef="#br0" timeOffset="-113352.03">4043 6816 0,'0'0'0,"-21"42"16,21-21-1,0 0-15,0 1 16,0-1-16,0 0 0,-22-21 16,22 21-16,-21-21 15,21-21 17,0 0-32,0 0 0,0-22 15,0 22-15,0-21 0,0 21 16,21-22-16,-21 1 0,22 0 15,-1-1-15,0-20 0,0 20 16,0-20-16,0 21 0,1-1 0,20 22 16,-21-21-16,0 21 0,0 21 0,1 0 15,-1 0-15,0 0 0,0 0 16,0 21-16,-21 0 0,21 0 16,-21 0-16,0 0 0,0 1 15,0-1-15,0 0 0,0 0 0,0 0 16,0-42 31,0 0-32,0 0-15,0 0 16,0-1-16,-21 1 0,0 0 0,0 0 16,21 0-16,-21 0 0,0 21 15,21-22-15,-22 22 0,1 0 16,0 0-16,0 0 15,0 22-15,0-1 0,21 21 0,-22-21 16,22 22-16,-21-1 0,21 0 16,0 1-16,0 20 0,-21-21 0,21 1 15,0-1-15,0 0 0,0 1 16,0-1-16,21 0 0,-21-20 16,21 20-16,1-21 0,-1 0 0,0 0 15,0 1-15,21-22 0,1 0 16,-22 0-16,21 0 0,1 0 0,-1 0 15,0-22-15,1 1 0,20 0 16,-21 0-16,1 0 0,20-22 0,-20 1 16,-1 0-16,0-1 0,1 1 15,-1-21-15,-21 20 0,21-20 0,-20-1 16,-1 1-16,0-1 0,-21 22 0,0-22 16,0 22-16,0-21 0,0 20 15,0 1-15,0 0 0,0 20 0,0-20 16,0 21-16,-21 0 15,0 21-15,-1 0 16,1 0-16,0 21 0,0 21 16,21 1-16,0-1 0,-21 0 0,21 22 15,0-1-15,0 1 0,0-1 16,0 1-16,0-1 0,0 1 0,0-1 16,0 1-16,0-1 0,21-20 15,0 20-15,-21-21 0,21 1 0,0-22 16,1 21-16,-1-21 0,21 1 0,-21-1 15,0 0-15,1-21 0,-1 0 16,21 0-16,0 0 0,-20 0 0,20 0 16,0-21-16,1 0 0,-1-1 15,0 1-15,-21 0 0,22 0 16,-1-21-16,0-1 0,-20 22 0,-1-21 16,0-1-16,0 1 0,-21 0 15,21-1-15,-21 1 0,0 0 0,0-1 16,0 22-16,-21 0 0,0 0 15,21 0-15,-21 21 0,0 0 0,-1 0 16,1 0-16,-21 21 0,21 0 0,0 0 16,-22 0-16,22 22 0,0-1 15,-21-21-15,20 22 0,1-1 0,0 0 16,0 1-16,21-1 0,0 0 16,-21-21-16,21 22 0,0-22 15,0 21-15,0-21 0,0 1 16,0-1-16,21-21 0,-21 21 0,21-21 15,0 0-15,0 0 0,1 0 0,-1 0 16,0 0-16,0-21 0,0 0 16,0-1-16,1 1 0,-1 0 0,0 0 15,0 0-15,0-22 0,0 22 16,1-21-16,-22 21 0,0-22 0,21 1 16,-21 21-16,21-21 0,-21 20 15,0 1-15,0 0 0,0 42 31,0 0-15,0 1-16,0-1 0,0 0 0,0 0 16,0 0-16,0 22 0,0-22 0,0 0 15,0 0-15,0 0 0,0 0 16,0 1-16,21-1 0,0 0 16,0-21-16,22 0 0,-22 0 15,0 21-15,0-21 0,22 0 0,-22 0 16,21 0-16,-21 0 0,22-21 0,-22 0 15,21 21-15,-21-21 0,22-1 16,-22 1-16,0 0 0,0 0 0,0-21 16,0 20-16,-21 1 0,0-21 15,0 21-15,0 0 0,0-1 16,0 1-16,0 42 31,-21 1-31,21-1 0,0 0 16,0 0-16,0 0 0,0 0 15,0 1-15,0-1 0,0 0 0,21 0 16,1 0-16,-1 0 0,0 1 16,0-22-16,0 21 0,0-21 15,1 21-15,-44-21 47,1 0-47,0-21 16,0 21-16,0 0 0,0 0 15,-1-21-15,1 21 0,0 0 0,0 0 16,21 21 0,0 0-1,0 0-15,0 0 0,21 0 16,0-21-16,0 0 16,1 0-16,-1 22 0,0-22 0,21 0 15,-21 0-15,22 0 0,-22 0 16,21 0-16,-21 0 0,22-22 15,-1 22-15,0-21 0,-20 0 0,20 0 0,0 21 16,-21-21-16,22 0 16,-22-1-16,21-20 0,-21 21 0,1 0 15,-1-22-15,0 22 0,0 0 0,-21-21 16,0 21-16,0-1 0,0 1 16,-21 21-1,0 0-15,0 0 0,-1 21 16,1-21-16,0 22 0,0-1 0,0 0 15,21 0-15,-21 0 0,21 0 0,0 1 16,0-1-16,0 0 0,0 0 16,21 0-16,0 0 0,0 1 0,0-22 15,-21 21-15,21 0 0,1-21 16,-22 21-16,0 0 0,0 0 16,0 1-1,-22-22 1,1 0-1,0 0 1,0 0-16,0-22 16,21 1-16,0 0 15</inkml:trace>
  <inkml:trace contextRef="#ctx0" brushRef="#br0" timeOffset="-112413.34">8213 6879 0,'0'0'0,"0"21"0,-22-21 0,1 0 15,0 0-15,0-21 32,21 0-32,0 0 0,0 0 15,0 0-15,0-1 0,21 1 0,0-21 16,-21 0-16,21-1 0,1 1 15,-22 0-15,21-1 0,0-20 0,-21 20 16,0 1-16,21-21 0,0 20 16,-21-20-16,21 20 0,-21-20 0,0 21 15,0-22-15,0 22 0,0-1 0,0 22 16,0-21-16,0 21 16,0 42-1,0 0-15,-21 21 16,21-20-16,-21 20 0,0 21 0,0-20 15,0-1-15,21 22 0,0-22 0,0 21 16,-22 1-16,22-1 0,0 1 16,0-1-16,0-20 0,0 20 0,0-20 15,0-1-15,0 0 0,22 1 16,-1-22-16,-21 0 0,21 0 16,0 0-16,0 0 0,0-21 0,1 0 15,-1 0-15,0 0 0,0 0 0,21 0 16,-20-21-16,20 0 0,-21 0 15,21 0-15,-20 0 0,20-22 0,-21 22 16,0-21-16,22 21 0,-22-22 16,0 1-16,0 0 0,-21-1 0,0 22 15,21-21-15,-21 21 0,0-1 16,0 1-16,0 0 0,0 42 16,-21-21-16,21 21 15,-21 22-15,0-22 0,0 21 16,-1 1-16,22-1 0,0 0 15,-21-21-15,21 22 0,0-1 16,0-21-16,0 0 0,0 1 0,0-1 16,0 0-16,21 0 0,1-21 0,-1 0 15,0 0-15,0 0 16,0 0-16,0 0 0,1 0 0,20 0 16,-21-21-16,0 0 0,-21 0 15,21-1-15,1 1 0,-22 0 0,21 0 16,-21 0-16,0-22 0,0 1 0,0 21 15,0-21-15,0-1 0,-21 22 16,-1 0-16,22 0 0,-21 0 0,0-1 16,0 22-1,0 0-15,0 0 0,-1 0 0,1 22 16,0-1-16,0-21 0,0 0 16,0 0-1,-1 0 1</inkml:trace>
  <inkml:trace contextRef="#ctx0" brushRef="#br0" timeOffset="-112124.5">8191 6308 0,'0'0'0,"-42"-21"0,-21 21 16,41 0-1,22-22-15,0 1 16,22 21-16,-1 0 0,21 0 0,0-21 15,22 21-15,-22 0 0,22 0 16,20-21-16,-20 21 0,-1-21 0,22 21 16,0 0-16,-22 0 0,1 0 0,-1-21 15,1 21-15,-22 0 0,0 0 16,1 0-16,-1 0 0,-21 0 0,0 0 16,1 0-1</inkml:trace>
  <inkml:trace contextRef="#ctx0" brushRef="#br0" timeOffset="-110583.83">11155 6943 0,'0'0'0,"0"-21"0,0-1 16,0 1-16,0 0 0,0 0 15,21 0-15,0-22 0,0 22 0,0 0 16,1-21-16,-1-1 0,0 22 16,0-21-16,0 0 0,0-1 0,-21 1 15,0 0-15,0-1 0,0 1 16,0 21-16,0-22 0,-21 1 15,0 21-15,0 0 0,0 0 0,-22-1 16,1 22-16,0 0 0,-1 0 16,1 0-16,-21 22 0,-1-1 0,1 21 15,20 0-15,-20 1 0,-1-1 16,22 22-16,0-1 0,-1 1 0,22-22 16,-21 21-16,21-20 0,21 20 0,0-20 15,0-22-15,0 21 0,0-21 16,0 0-16,21 1 0,0-1 15,21-21-15,-21 0 0,22 0 0,-1 0 16,0-21-16,1-1 0,-1 22 16,22-42-16,-22 21 0,21 0 0,-20-22 15,20 1-15,-20 0 0,-1-1 16,0 1-16,-21 0 0,1-1 0,-1 1 16,0 0-16,-21-1 0,0 1 15,0 21-15,0 0 0,0 0 0,-21 21 16,21 21-1,-21 0-15,-1 0 0,22 21 16,0 1-16,-21-1 0,21 0 0,0 1 16,0-1-16,0 0 0,0 1 15,0-1-15,0-21 0,21 0 0,-21 1 16,22-1-16,20 0 0,-21-21 16,0 0-16,22 0 0,-22 0 15,21 0-15,-21 0 0,22 0 0,-1-21 16,-21 0-16,21-1 0,1-20 0,-22 21 15,21-21-15,-21 20 0,1-20 16,-1 0-16,0-1 0,-21 1 0,0 0 16,0 21-16,21-22 0,-21 22 15,0 0-15,0 0 0,0 42 32,0 0-32,0 21 0,0-20 15,0 20-15,0 0 0,0-21 0,-21 22 16,21-1-16,0-21 0,0 22 15,0-22-15,0 0 0,0 0 0,0 0 16,-21 0-16,21-42 31,21 0-15,0 0-16,-21 0 0,21 0 16,0-1-16,1-20 0,-1 21 0,-21-21 15,21 20-15,0-20 0,0 21 16,0 0-16,1 0 0,-22-1 15,21 1-15,0 21 0,0 21 16,-21 1 0,0-1-16,0 0 0,0 21 0,0-21 15,0 1-15,0-1 0,21 21 0,-21-21 16,0 0-16,21 1 0,-21-1 16,0 0-16,22 0 0,-1 0 0,0-21 15,-21 21-15,21-21 0,0 0 16,0 0-16,1 0 0,-1 0 0,0 0 15,0 0-15,0 0 0,0-21 0,22 0 16,-22 21-16,0-21 0,0 0 16,0 0-16,1-1 0,-1 1 15,0-21-15,0 21 0,-21 0 16,0-22-16,21 22 0,-21 0 0,0 0 16,0 0-16,0-1 0,0 44 31,0-1-31,-21 0 15,0 0-15,21 21 0,0-20 0,0-1 16,0 21-16,0-21 0,0 0 16,0 22-16,0-22 0,0 0 0,0 0 15,0 0-15,0 1 16,21-22-16,0 0 0,0 0 16,1 0-16,-1 0 0,0 0 0,21 0 15,-21 0-15,1-22 16,20 1-16,-21 0 0,0 0 0,22 0 15,-22 0-15,0-1 0,0-20 0,0 21 16,0-21-16,-21-1 0,0 1 16,0 21-16,0-22 0,0 1 0,0 21 15,-21-21-15,0 20 0,0-20 16,-21 21-16,20 21 0,-20-21 0,21 21 16,-21 0-16,20 0 0,-20 0 15,21 21-15,-21-21 0,20 21 0,1 0 16,0 0-16,0 22 0,0-22 15,21 21-15,-21-21 0,21 22 0,0-22 16,0 21-16,0-21 0,0 1 16,0-1-16,21 0 0,0-21 0,0 0 15,0 0-15,0 0 0,22 0 16,-1 0-16</inkml:trace>
  <inkml:trace contextRef="#ctx0" brushRef="#br0" timeOffset="-110273.05">13737 5715 0,'0'0'0,"0"-42"0,0 21 16,0 42 0,0 21-16,-21-21 15,0 22-15,0-1 0,-1 0 0,22 1 16,-21 20-16,0-21 0,0 22 15,0-22-15,0 22 0,-1-1 0,22-20 16,-21 20-16,0 1 0,0-22 0,0 21 16,21-20-16,-21-1 0,-1 0 15,22-20-15,0 20 0,0-21 0,-21 0 16,21 0-16,21-21 31,1 0-31,-1-21 0,0 0 16,0 0-16,0-21 0,22 20 15,-22-20-15</inkml:trace>
  <inkml:trace contextRef="#ctx0" brushRef="#br0" timeOffset="-109380.48">13949 5969 0,'0'0'16,"21"-42"-16,-21-1 0,0 22 0,0 0 16,21 0-16,-21 42 15,0 0-15,-21 0 16,21 22-16,-21-1 15,0-21-15,21 43 0,-22-22 0,1 0 16,0 1-16,21 20 0,-21-20 16,0 20-16,21-21 0,-21 1 0,21 20 15,-22-20-15,1-1 0,21-21 0,0 21 16,0-20-16,-21 20 0,21-21 16,0 0-16,-21 0 0,21-42 31,21 21-16,0-21-15,0-21 0,1 21 0,-22-1 16,21 1-16,0-21 0,0 21 16,0 0-16,0-1 0,1 1 15,-1 21-15,0 0 16,-21 21 0,0 1-16,0-1 0,0 0 15,0 0-15,0 0 0,0 0 16,0 1-16,21-1 0,0 0 0,0 0 15,-21 0-15,22 0 0,-1-21 16,0 22-16,0-22 0,0 0 16,0 0-16,22 0 0,-22 0 0,0 0 15,21 0-15,-20 0 0,-1 0 16,21-22-16,-21 22 0,0-21 0,1 0 16,-1 0-16,21 0 0,-42-22 15,21 22-15,0-21 0,-21 21 16,22-22-16,-22 22 0,0-21 0,0 21 15,0 0-15,0-1 0,-22 22 32,1 22-32,0-22 0,21 21 0,-21 0 15,0 0-15,21 0 0,0 0 16,0 1-16,-21 20 0,21-21 0,0 0 16,0 0-16,0 1 0,0-1 0,0 0 15,0 0-15,21-21 16,0 0-1,0 0-15,0 0 0,0 0 16,1-21-16,-1 21 16,0-21-16,0 0 0,0-1 0,0 1 15,1 0-15,-1 0 0,-21 0 16,21 0-16,0-1 0,-21 1 16,21 21-16,-21 21 31,0 1-31,0-1 0,0 0 0,0 0 15,0 0-15,0 0 0,0 1 16,0-1-16,21 0 0,1 0 16,-22 0-16,21 0 0,0 1 15,0-22-15,0 0 16,0 0-16,1 0 0,-1 0 16,0 0-16,0 0 0,0 0 0,0-22 15,1 22-15,-22-21 0,21 0 16,-21 0-16,21 0 0,-21 0 0,0-1 15,0-20-15,0 21 0,0-21 0,0 20 16</inkml:trace>
  <inkml:trace contextRef="#ctx0" brushRef="#br0" timeOffset="-109064.74">13398 6117 0,'0'0'0,"-21"0"0,0 21 15,42-21-15,0 0 16,1 0-16,41 0 0,-21 0 0,22 0 16,-1 0-16,1 0 0,21-21 0,-1 21 15,1 0-15,0-21 0,-1 21 16,1 0-16,0-21 0,-1 21 15,-20 0-15,-1 0 0,-20 0 16,-1-21-16,-21 21 0,0 0 0,0 0 16,-21 21 31</inkml:trace>
  <inkml:trace contextRef="#ctx0" brushRef="#br0" timeOffset="-106764.53">16891 6752 0,'-42'0'0,"42"21"15,-22-21-15,22 22 16,0-1 0,0-42 46,0-1-62,0 1 0,0 0 16,0 0-16,0-21 0,22 20 15,-1-20-15,0 0 0,0-1 16,0 1-16,0 0 0,22-1 0,-22-20 16,0 21-16,21 20 0,-20-20 15,-1 0-15,21 21 0,-21-1 0,0 1 16,1 21-16,-1 0 0,0 0 0,0 0 16,0 0-16,-21 21 0,21 1 15,-21-1-15,22 0 0,-22 0 16,0 0-16,0 0 0,0 1 15,0-1-15,0 0 16,21-21 15,-21-21-31,0 0 0,0-1 16,0 1-16,0 0 16,0 0-16,0 0 0,0 0 15,0-1-15,-21 1 0,21 0 16,-22 21-16,1-21 0,0 21 0,0 0 15,0 0-15,0 0 0,-1 0 16,1 21-16,0 0 0,0 0 0,0 1 16,0 20-16,-22-21 0,22 21 0,0 1 15,21 20-15,-21-20 0,21 20 16,0-21-16,0 1 0,0-1 16,0 0-16,0 1 0,21-1 15,21-21-15,-21 0 0,22 22 0,-22-43 16,21 21-16,1 0 0,-1-21 0,0 0 15,1 0-15,-1 0 0,21 0 16,-20-21-16,-1 0 0,0 0 0,1-1 16,-1 1-16,0-21 0,1 21 15,-1-22-15,0 1 0,-20 0 0,-1-1 16,0 1-16,21-21 0,-21 20 16,1-20-16,-1 20 0,-21-20 0,21-1 15,0 22-15,0-21 0,-21 20 0,0-20 16,21 20-16,1-20 15,-22 21-15,0-1 0,0 22 0,0 0 16,0 0-16,0 0 0,0 42 16,0 0-16,-22 21 15,1-21-15,21 22 0,-21-1 16,0 0-16,0 22 0,21-22 0,0 1 16,0-1-16,-21 0 0,21 22 15,0-22-15,0 0 0,0 1 0,0-1 16,0 22-16,21-22 0,-21 0 15,21 1-15,0-22 0,0 21 0,0-21 16,1 0-16,-1 1 0,0-1 0,0 0 16,21 0-16,-20-21 15,20 0-15,0 0 0,1 0 0,-22 0 16,21 0-16,0 0 0,1-21 16,-1 0-16,0 0 0,1-1 0,-22 1 15,21 0-15,-21 0 0,1-21 0,-1 20 16,-21-20-16,0 0 0,0-1 15,0 22-15,0-21 0,0 0 0,0 20 16,0 1-16,0 0 0,-21 0 16,-1 0-16,1 21 0,0 0 15,-21 0-15,21 0 0,-1 21 16,1 0-16,-21 0 0,21 0 0,0 1 16,-1-1-16,1 21 0,0-21 15,0 22-15,0-22 0,21 21 16,0-21-16,0 22 0,0-22 0,0 0 15,0 21-15,0-21 0,0 1 16,0-1-16,21-21 0,0 0 16,0 0-16,0 0 0,22 0 15,-1 0-15,-21-21 16,0-1-16,1 22 0,-1-21 0,0-21 16,-21 21-16,21 0 0,0-22 15,0 22-15,-21-21 0,0-1 0,0 22 16,22-21-16,-22 21 0,21-22 15,-21 22-15,0 0 0,0 0 16,0 0-16,0 42 31,0 0-31,0 0 16,0 22-16,0-22 0,0 0 16,0 21-16,0-21 0,0 22 0,0-1 15,0-21-15,0 0 0,0 22 0,0-22 16,0 0-16,0 0 0,0 0 15,21-21-15,0 0 0,0 22 16,0-22-16,1 0 0,20 0 16,-21 0-16,21 0 0,-20 0 15,20-22-15,0 1 0,-21 0 0,22 0 16,-1 0-16,-21-22 0,22 22 16,-1-21-16,-21 0 0,21 20 0,-20-20 15,-1 0-15,0 21 0,-21-22 16,0 22-16,0 0 0,0 0 0,-21 21 31,0 0-31,-1 0 0,22 21 0,-21-21 16,21 21-16,-21 0 0,21 22 0,0-22 15,0 21-15,0-21 0,0 0 16,0 22-16,0-22 0,0 0 0,0 21 16,21-20-16,-21-1 15,21-21-15,-21 21 0,0 0 0,0 0 16,-21-42 31,0 0-32,0 0-15,21 0 0,-21 21 16,0-22-16,-1 22 16,1 22-1,21-1-15,0 0 16,0 0-1,0 0-15,0 0 0,21 1 16,1-22-16,-1 21 0,0-21 0,0 0 16,0 21-16,22-21 0,-22 0 15,21 0-15,0 0 0,-20 0 0,20 0 16,0 0-16,1-21 0,-22 21 16,21-21-16,0-1 0,1 1 0,-1 0 15,-21 0-15,22 0 0,-1-22 16,-21 1-16,21 0 0,-20 21 0,20-22 15,-21 1-15,0 0 0,22 20 0,-43-20 16,0 21-16,0 0 0,0 0 16,0-1-16,-22 22 15,1 0-15,-21 0 16,21 22-16,0-1 0,-1-21 0,1 21 16,0 0-16,0 0 0,21 22 15,0-22-15,0 0 0,0 21 0,0-21 16,0 22-16,21-22 0,-21 0 0,21 0 15,0 22-15,-21-22 0,0 0 16,22 0-16,-22 0 0,21 0 0,-21 1 16,0-1-16,0 0 15,-21 0 1,-1-21-16,1 21 0,0-21 16,0 0-16,0 0 0,0 0 15,-1 0-15,1 0 0,0 0 0,0 0 16,0 0-16,0-21 0,21 0 15,0 0-15,0 0 0,0-1 0</inkml:trace>
  <inkml:trace contextRef="#ctx0" brushRef="#br0" timeOffset="-106176.61">21018 5673 0,'0'0'0,"0"-21"16,0 42 15,0 0-31,0 0 16,0 0-16,-21-21 15,21 21-15,-21 1 0,21-1 16,-21-21-16,0 0 31,21-21-15,0-1 0,0 1-16,0 0 15,0 0-15,0 0 0,21 0 16,-21-1-16,21 1 0,0 0 0,0 0 15,1 21 1,-1 0-16,-21 21 0,0 0 16,0 0-16,0 1 0,0-1 15,0 21-15,-21-21 0,-1 0 0,1 22 16,0-22-16,-21 0 0,21 0 0,21 0 16,-22 1-16,22-1 15</inkml:trace>
  <inkml:trace contextRef="#ctx0" brushRef="#br0" timeOffset="-105744.83">21251 5567 0,'0'0'0,"21"0"16,-21 21 31,0 0-31,0-42 30,0 0-30,22 0-16,-22 0 16,21 21-16,0-22 15,0 22 1,-21 22 0,0-1-1,0 0-15,0 0 16,0 0-16,-21 0 0,21 1 0,-21-1 15,0 0-15,21 0 0,-22 0 16,1 0-16,0 1 0,0-1 0,0 0 16</inkml:trace>
  <inkml:trace contextRef="#ctx0" brushRef="#br0" timeOffset="-87675.47">20870 7895 0,'0'0'0,"21"-21"15,-21 0 1,22 21 0,-22-21-16,0 0 15,0-1 1,0 1 0,0 42 30,-22 1-30,22-1-16,0 0 0,-21 0 16,21 0-16,0 22 0,-21-1 0,21-21 15,0 21-15,0 22 0,0-22 16,0 1-16,-21 20 0,21-21 0,0 1 16,-21 20-16,21-20 15,0-1-15,0 0 0,-21 22 0,-1-22 16,22 0-16,-21 1 0,0-1 15,21 0-15,0 1 0,0-1 0,-21-21 16,21 0-16,0 1 0,-21-1 0,21 0 16,0 0-16,21-42 31,0 0-15,-21 0-16,21-22 0,-21 22 0,21-21 15,1-1-15</inkml:trace>
  <inkml:trace contextRef="#ctx0" brushRef="#br0" timeOffset="-86829.45">21082 7789 0,'0'0'0,"0"-21"0,-21 21 16,0 0-16,21-21 15,21 21 32,0 0-31,21 0-16,1 0 0,-1 0 0,0 0 15,1 0-15,20 0 0,22 0 16,-22 0-16,1 0 0,20 0 0,-20 0 16,-1 0-16,1 0 0,-1 0 15,1 0-15,-22 0 0,22 0 0,-22 0 16,0 0-16,1 0 0,-1 0 16,-21 0-16,22 0 0,-22 0 0,0 0 15,0 0-15,0 0 0,0 0 16,1 0-1,-22 21 1,0 0-16,0 1 16,0-1-16,0 0 0,0 0 0,0 0 15,0 0-15,0 1 0,0 20 16,0-21-16,0 21 0,0 1 0,-22-22 16,22 21-16,0 1 0,0-1 15,0 0-15,0-21 0,0 22 0,0-1 16,-21-21-16,21 22 15,-21-22-15,21 21 0,0-21 0,0 0 0,-21 22 16,21-22-16,0 0 0,-21 0 16,21 0-16,0 22 0,0-22 15,0 0-15,0 0 0,-21 0 0,21 1 16,0-1-16,-22 0 0,22 0 16,0 0-16,-21-21 0,21 21 0,0 1 15,0-1-15,0 0 16,-21-21-16,0 21 15,0-21 1,0 0-16,-1 0 16,1 0-16,0 0 0,-21 0 15,21 0-15,-22 0 0,1 0 16,-22 0-16,1 0 0,-1 0 0,-20 0 16,-1 0-16,22-21 0,-22 21 15,0 0-15,22-21 0,-22 21 0,22 0 16,20 0-16,-20-21 0,20 21 0,1 0 15,0 0-15,21 0 0,-22-22 16,22 22-16,0 0 0,0 0 0,0 0 16,-1 0-16,1-21 15,21 0-15,0 0 16,0 0-16,21 0 0</inkml:trace>
  <inkml:trace contextRef="#ctx0" brushRef="#br0" timeOffset="-86120.89">22034 7049 0,'0'0'0,"-21"0"16,0 21-1,0-21-15,21 21 0,-21 21 16,21-21-16,0 22 0,-21-22 16,21 21-16,-22 1 0,1-22 0,21 21 15,0-21-15,-21 22 0,21-22 16,-21 0-16,21 21 0,-21-21 16,21 1-16,0-1 0,-21-21 15,21 21-15,0-42 31,0 0-15,0-1-16,21 1 16,-21-21-16,0 21 0,21-22 0,0 22 15,0-21-15,-21 0 0,21 20 16,1-20-16,-1 0 0,0-1 0,0 22 16,-21-21-16,21 21 0,0 0 15,1-1-15,-1 1 0,0 0 16,0 21-16,0 0 15,0 0-15,1 21 0,-22 22 16,21-22-16,-21 0 16,21 21-16,-21 1 0,0-22 0,0 21 15,0 0-15,0 1 0,0-22 16,0 21-16,0-21 0,0 1 0,0-1 16,0 0-16,0 0 0,0 0 15,0 0-15,-21 1 16,0-22-1,-1 0 1,1 0 0</inkml:trace>
  <inkml:trace contextRef="#ctx0" brushRef="#br0" timeOffset="-85904.01">21802 7387 0,'0'0'0,"0"21"16,21-21-16,0 0 16,0 0-16,21 0 0,-20 0 0,20 0 15,-21 0-15,21 0 0,1 0 16,-22 0-16,21 0 0,1 0 16,-22 0-16,21 0 0,-21 0 0,22 0 15,-22 0-15,21 0 0,-21 0 16,0 0-16,22 0 0,-1 22 0</inkml:trace>
  <inkml:trace contextRef="#ctx0" brushRef="#br0" timeOffset="-85407.08">24553 7916 0,'0'0'0,"-21"-21"0,0-21 0,0 21 16,21 0-16,0-1 0,-21 1 15,-1 0-15,22 0 16,0 42 15,0 21-31,0-20 0,0 20 16,0 0-16,0 1 0,0-1 16,0 0-16,0 22 0,0-22 0,0 22 15,0-22-15,0 21 0,0-20 16,0-1-16,-21 0 0,0 1 0,21-1 15,-21 0-15,0 1 0,21-1 0,0-21 16,-21 22-16,-1-22 16,22 0-16,0 0 0,-21 0 0,21 0 0,0 1 15,0-1 1,0-42 0,0-1-1,21 1-15,1 0 0,-1 0 16,-21 0-16,21-22 0</inkml:trace>
  <inkml:trace contextRef="#ctx0" brushRef="#br0" timeOffset="-84736.78">24553 7811 0,'0'-22'0,"0"44"0,-21-44 0,21 1 0,0 0 31,21 21-31,0 0 16,1 0-16,-1 0 0,21 0 16,0 0-16,1 0 0,-1 0 0,22 0 15,-1 0-15,1 0 0,-1 0 16,1 0-16,-1 0 0,1 0 0,-1 0 16,1 0-16,-22 0 0,0 0 15,1 0-15,-1-21 0,0 21 0,1 0 16,-22 0-16,21 0 0,-21-21 15,0 21-15,1 0 0,-1 0 16,0 0 0,-21 21-16,0 0 15,0 0-15,0 0 0,0 1 0,0-1 16,0 0-16,0 21 0,0 1 16,0-22-16,0 21 0,0 0 0,0 1 15,0-1-15,0 0 0,0-20 16,0 20-16,0 0 0,0-21 0,0 22 15,0-22-15,0 21 0,0-21 16,0 22-16,0-22 0,0 21 0,0-21 16,0 1-16,0 20 0,0-21 15,0 0-15,-21 0 0,21 1 16,0-1-16,0 0 0,-21 21 0,21-21 16,-22 1-16,1-22 0,0 21 15,21 0-15,-21 0 0,0 0 0,0 0 16,-1-21-16,1 22 0,0-22 15,0 21-15,-21-21 0,20 21 0,-20-21 16,0 0-16,-1 0 0,1 0 0,0 0 16,-1 0-16,-20 0 0,21 0 15,-1 0-15,-20 0 0,20 0 0,1 0 16,0 0-16,-1 0 0,1 0 16,0 0-16,-1-21 0,22 21 0,-21 0 15,21-21-15,0 21 0,-1-22 16,1 22-16,0-21 0,21 0 15,-21 0-15,21 0 16,0 0-16,0-1 0,0 1 16,0 0-16,0-21 0</inkml:trace>
  <inkml:trace contextRef="#ctx0" brushRef="#br0" timeOffset="-83809.49">25104 6964 0,'0'-21'0,"-22"21"32,1 21-32,0-21 15,21 21-15,-21 0 0,0 0 16,21 1-16,-21 20 0,-1-21 16,22 21-16,-21 1 0,0-1 0,21-21 15,0 22-15,0-22 0,-21 21 16,21-21-16,0 0 0,0 1 0,-21-1 15,21 0-15,21-21 47,-21-21-47,0 0 0,0-1 0,21 1 16,-21 0-16,21-21 0,-21 21 16,21-22-16,-21 1 0,0 21 0,22-22 15,-1 1-15,-21 21 16,21 0-16,0-22 0,-21 22 0,21 0 15,0 21-15,-21-21 0,22 0 16,-1 21-16,0-21 0,0 21 0,0 0 16,0 0-16,1 0 15,-1 0-15,0 0 0,0 0 16,0 21-16,-21 0 16,0 0-16,0 0 0,0 0 15,0 1-15,-21-1 16,0 0-16,0-21 0,0 21 0,-1 0 15,1 0-15,0 1 0,0-22 16,0 21-16,0-21 0,-1 0 16,1 21-16,0-21 15,0 0 1,42-21 15,0 21-31,0 0 0,1-21 16,-1 21-16,0-22 0,0 22 15,0 0-15,0 0 0,1 0 0,-1 0 16,0 0-16,0 0 0,0 22 16,0-22-16,1 21 0,-1 0 0,-21 0 15,0 0-15,21 0 0,-21 1 16,0-1-16,0 0 16,0 0-16,-21 0 0,0 0 15,-1 1-15,1-1 0,-21 0 0,21-21 16,-22 21-16,22 0 0,-21-21 15,0 21-15,-1-21 0,22 0 0,-21 0 16,-1 22-16,22-22 0,-21 0 16,21 0-16,0 0 0,-1 0 0,1 0 15,0 0-15,0 0 16,0 0 0,0 0-16,-1 0 15</inkml:trace>
  <inkml:trace contextRef="#ctx0" brushRef="#br0" timeOffset="-82975.43">21336 8065 0,'0'0'0,"-21"0"16,0 0-1,42 0 32,0 0-47,0 21 16,0-21-16,0 0 0,22 0 15,-22 0-15,21 0 0,-21 0 0,22 0 16,-1 0-16,-21 0 0,22 0 16,-1 0-16,-21 0 0,0 0 0,0 0 15,1 0-15,-1 0 0,0 0 16,-42 0 31,0 0-32,-1 0-15,22 21 16,-21-21-16,0 0 0,0 0 16,0 0-16</inkml:trace>
  <inkml:trace contextRef="#ctx0" brushRef="#br0" timeOffset="-82496.94">21251 8276 0,'0'0'0,"0"21"0,21-21 62,1 0-46,-1 0-16,0 0 0,0 0 0,0 0 16,22 0-16,-22 0 0,21 0 15,-21 0-15,0 0 0,22 0 0,-22 0 16,0 0-16,0 0 0,0 0 0,1 0 15,-1 0 1,0 0 0,0 0 15,-42 22 47</inkml:trace>
  <inkml:trace contextRef="#ctx0" brushRef="#br0" timeOffset="-82113.16">21251 8509 0,'-21'0'16,"21"21"-1,21-21 1,0 0-16,1 0 15,-1 0-15,0 0 16,0 0-16,0 0 0,22 0 16,-22 0-16,0 0 0,0 0 15,0 0-15,0 0 0,1 0 0,-1 0 16,0 0-16,0 0 0,0 0 16,0 0-16,-42 0 46,0 0-46,0 0 16,21-21-16,-21 21 0,21-21 16,0 0-16</inkml:trace>
  <inkml:trace contextRef="#ctx0" brushRef="#br0" timeOffset="-81053.72">22225 7916 0,'0'0'0,"0"22"16,0-44 62,0 1-78,0 0 16,21 21-16,-21-21 0,0 0 15,21 21-15,0-21 0,-21-1 16,0 1-16,22 21 0,-1-21 15,0 0-15,0 0 0,0 0 0,-21-1 16,21 1-16,1 0 16,-1 0-16,0 0 0,0 0 0,21-1 15,-20 1-15,-1 0 0,0 0 16,0 0-16,21 0 0,-20-1 0,-1 1 16,21 0-16,-21 0 0,0 0 15,22 0-15,-22-1 0,0 1 0,21 0 16,-20 0-16,-1 0 0,0 21 15,21-21-15,-21-1 0,1 22 0,-1-21 16,0 0-16,0 21 16,0-21-16,0 21 0,1 0 0,-1-21 0,21 21 15,-21 0-15,0 0 16,1 0-16,20 0 0,-21-21 0,0 21 16,0 0-16,22 0 0,-22 0 15,0 0-15,21 0 0,-20 0 0,20 0 16,-21 0-16,21 21 0,-20-21 15,20 21-15,-21 0 0,21-21 0,1 21 16,-22 0-16,21-21 0,1 22 16,-22-1-16,21 0 0,0 0 15,-20 0-15,-1 0 0,21 1 0,-21-1 16,0 0-16,1 0 0,-22 0 0,21 0 16,-21 1-16,21-1 0,-21 0 15,0 0-15,0 0 0,0 0 16,0 1-16,0-1 15,21 0-15,-21 0 0,0 0 0,0 0 16,21 1-16,-21-1 0,0 0 16,0 0-16,0 0 0,21 0 0,-21 1 15,22-1-15,-22 0 0,21-21 16,-21 21-16,0 0 0,21 0 16,-21 1-16,21-22 15,-21 21-15,0 0 31,0-42 16,0 0-31,-21-1 0,0 22-1</inkml:trace>
  <inkml:trace contextRef="#ctx0" brushRef="#br0" timeOffset="-80620.48">24088 7811 0,'0'0'0,"-43"0"15,43 21 63,21 0-62,1-21-16,-1 21 0,-21 0 0,21-21 16,0 21-16,0 1 0,0-1 0,1 0 15,-1 0-15,-21 0 16,21 0-16,0 1 15,0-1-15,-21 0 16,21-21 0,-21 21-16,0-42 62,22 0-46,-22 0-16,0-1 15,0 1-15,0 0 16,0 0-16,21 0 0,-21 0 16</inkml:trace>
  <inkml:trace contextRef="#ctx0" brushRef="#br0" timeOffset="-79972.85">24532 7578 0,'0'0'16,"0"-21"-1,0 42 32,0 0-31,0 0-16,0 0 15,0 0-15,-21 1 0,21-1 16,0 0-16,-21 0 0,0 0 16,-1 0-16,22 1 0,-21 20 0,21-21 15,0 0-15,-21 0 0,0 1 16,21 20-16,0-21 0,0 0 0,-21 0 16,0 1-16,21-1 15,0 0-15,-22-21 0,22 21 16,0 0-1,0-42 48,0 0-47,22 21-1,-22-21-15,21 21 16,-21-21-16,21-1 0,0 1 15,0 0-15,-21 0 0,21 0 0,1-22 16,-22 22-16,21 0 16,0-21-16,0 21 0,0-22 0,-21 22 15,21 0-15,-21-21 0,22 20 16,-22 1-16,0 0 0,0 0 16,0 42 15,0 0-16,0 0-15,0 1 0,-22-1 16,22 0-16,-21 0 0,0 0 16,0 0-16,21 22 15,-21-22-15</inkml:trace>
  <inkml:trace contextRef="#ctx0" brushRef="#br0" timeOffset="-79388.64">24215 8700 0,'-22'0'0,"22"21"0,-21-21 16,21 21-16,0 0 31,21-21 0,1 21-31,-1-21 0,0 0 16,0 0-16,0 0 0,22 0 0,-22 0 16,0 0-16,0 0 0,21 0 0,-20 0 15,-1 0-15,0 0 16,0 0-16,0 0 0,0 0 16,1 0 15,-1-21-16,-21 0-15,21 21 0</inkml:trace>
  <inkml:trace contextRef="#ctx0" brushRef="#br0" timeOffset="-78926.9">24955 8128 0,'0'0'0,"-21"-21"0,0 21 16,42 0 31,0 0-47,1 0 0,-1 0 0,0 0 15,21 0-15,-21 0 0,22 0 16,-1 0-16,-21 0 0,22 0 0,-1 0 16,-21 0-16,21 0 0,-20 0 15,-1 0-15,0 0 0,21 0 0,-21 0 16,1 0-16,-1 0 15,-21 21 64,0 0-79,-21-21 15</inkml:trace>
  <inkml:trace contextRef="#ctx0" brushRef="#br0" timeOffset="-78569.11">25040 8340 0,'0'0'0,"-21"21"16,42-21 15,0 0-31,0 0 16,22 0-16,-22 0 0,0 0 0,0 0 15,0 0-15,22 0 0,-22 0 16,0 0-16,0 0 0,0 0 16,1 0-16,-1 0 15,0 0 16,-21 21 48,-21-21-79</inkml:trace>
  <inkml:trace contextRef="#ctx0" brushRef="#br0" timeOffset="-78177.24">24977 8509 0,'0'21'15,"0"0"1,21-21-1,0 0 1,0 0-16,0 0 0,0 0 16,1 0-16,-1 0 0,0 0 15,0 0-15,0 0 16,0 0-16,1 0 16,-1 0-1,0 0-15,0 0 31,0 0-15</inkml:trace>
  <inkml:trace contextRef="#ctx0" brushRef="#br0" timeOffset="-58726.47">3154 8319 0,'0'0'0,"-21"0"15,-1-22-15,22 1 0,-21 21 16,21-21-16,-21 0 0,0 21 16,0-21-16,21 0 15,-21 21-15,-1 0 0,1 0 16,0 0-16,0 0 15,0 0-15,0 0 0,-1 0 16,1 0-16,0 0 0,0 0 16,0 0-1,0 0-15,42 0 47,21 0-47,-21 0 0,22 0 0,-1-22 16,0 22-16,22 0 0,-1 0 15,1 0-15,-1 0 0,22-21 0,0 21 16,-1 0-16,1-21 0,0 21 16,-1 0-16,1 0 0,-22-21 0,1 21 15,-1 0-15,1 0 0,-22 0 16,22 0-16,-22 0 0,0 0 0,-20 0 16,-1 0-16,21 0 15,-21 0-15,0 0 16,-42 0-1,0 0 1,0 0-16,0 0 0,-22 0 16,22 0-16,-21 0 0,0 21 0,20-21 15</inkml:trace>
  <inkml:trace contextRef="#ctx0" brushRef="#br0" timeOffset="-58344.2">3577 8213 0,'-21'0'0,"0"0"0,0 0 15,-1 0 1,22 21 15,-21-21-31,21 21 0,0 0 0,0 0 16,0 1-16,0 20 0,0-21 15,0 21-15,0 1 0,0-22 0,0 21 16,0 22-16,0-22 0,0 0 16,0 22-16,0-22 0,0 22 0,0-22 15,-21 22-15,21-22 0,-21 0 16,21 1-16,0-1 0,-21 0 16,21 1-16,-21-22 0,21 0 0,-22 0 15,22 0-15,0 0 0,0 1 16,0-1-16,0-42 47,0-1-47,22 1 15,-1 0-15,0 0 0</inkml:trace>
  <inkml:trace contextRef="#ctx0" brushRef="#br0" timeOffset="-57521.11">4000 8742 0,'22'0'0,"-22"-21"0,0 42 31,0 0-15,0 0-16,0 0 0,-22 1 0,22-1 15,-21 0-15,21 21 0,-21-21 16,21 1-16,0 20 0,0-21 15,0 0-15,0 0 0,0 1 0,0-1 16,0 0-16,0 0 0,0 0 16,0 0-16,21-21 0,0 22 0,1-22 15,-1 0-15,0 0 16,0 0-16,0 0 0,0 0 0,1 0 16,-1-22-16,0 1 0,0 0 15,0 0-15,22 0 0,-22 0 0,0-22 16,0 22-16,-21 0 0,21-21 15,0 20-15,1-20 0,-22 21 0,0 0 16,21 0-16,0-1 0,-21 1 16,0 0-16,0 0 0,0 0 0,21 21 15,-21-21-15,21 21 16,-21 21 0,0 0-16,0 0 15,0 21-15,0-20 0,0 20 16,0 0-16,0 1 0,0-1 0,0 0 15,0 1-15,0 20 0,0-21 0,0 22 16,0-1-16,0 1 0,0-1 16,0 1-16,0-1 0,0 22 0,0 0 15,0-22-15,0 22 0,0-22 16,0 22-16,0-21 0,0 20 16,0-20-16,0-1 0,0 22 0,0-22 0,0 1 15,0 21-15,-21-22 0,0 1 16,0-1-16,0-21 0,-22 22 15,22-1-15,0-20 0,0-1 0,0 22 16,-22-43-16,22 21 0,0-21 0,-21 22 16,20-43-16,1 21 0,-21 0 15,0-21-15,20 0 0,-20 0 0,0 0 16,21-21-16,-22 0 0,22-22 0,0 22 16,0-21-16,0-22 0,-1 22 15,22-22-15,-21-20 0,21 20 0,0-20 16,0-1-16,0-21 0,0 21 15,21 1-15,1-1 0,20 0 0,-21 1 16,0 20-16,22-20 0,-22 20 16,21 1-16,0-1 0,-20 1 15,20-1-15,-21 22 0,0-1 0,22 1 16,-22 21-16,0-21 0,0 20 16,0 1-16,0 21 0,-21-21 0,22 0 15,-1 21-15,0 0 31,0 0-31</inkml:trace>
  <inkml:trace contextRef="#ctx0" brushRef="#br0" timeOffset="-56856.93">5122 8996 0,'0'0'0,"-21"-85"15,21 64-15,0 0 16,0 0-16,0 0 0,0-1 15,0 1-15,0 0 0,0 0 16,0 0 0,0 42-1,0 0-15,0 0 16,21 0-16,-21 22 0,0-1 0,0 0 16,0 1-16,0 20 0,0 1 15,0-1-15,0 1 0,0-1 0,0 22 16,0 0-16,0-22 0,0 22 15,0-1-15,0 1 0,0 0 0,0-1 16,-21 1-16,21-21 0,-21 20 16,0 1-16,21-22 0,-21 22 0,21-21 15,-22-1-15,1 1 0,21-1 0,-21-21 16,21 22-16,0-22 0,-21 1 16,21-1-16,-21-21 0,21 0 15,0 0-15,0 1 0,0-1 0,0-42 31,0-1-31,0-20 0,0 21 16,21-21-16,-21-1 0,21-20 0,-21 20 16,0-20-16,0-22 0,0 22 0</inkml:trace>
  <inkml:trace contextRef="#ctx0" brushRef="#br0" timeOffset="-56478.28">5080 9059 0,'0'0'16,"0"-21"-16,0 0 0,42-85 15,-21 85-15,1 0 16,-1 0-16,0-22 0,0 22 0,21 0 16,1 0-16,-22 21 0,21-21 15,22 21-15,-22 0 0,0 0 0,1 0 16,-1 0-16,0 21 0,-20 0 15,20 0-15,-21 22 0,0-22 16,-21 21-16,0-21 0,0 22 0,0-1 16,0-21-16,-21 21 0,-21-20 15,21 20-15,-1-21 0,-20 0 0,0 0 16,21 1-16,-22-1 0,22 0 16,-21-21-16,21 21 0,-1-21 0,1 0 15,0 21-15,0-21 0,0 0 16,21 21-16,0-42 31,0 0-15,21 0-16,0 21 0,0-21 15</inkml:trace>
  <inkml:trace contextRef="#ctx0" brushRef="#br0" timeOffset="-56076.99">5969 9102 0,'0'0'16,"0"21"-16,21-21 0,0 0 15,0 0 1,1 0-16,-1 0 0,0-21 16,0 0-16,0 21 0,0-22 15,1 1-15,-1 0 0,21 0 16,-21 0-16,0 0 0,-21-22 15,22 22-15,-1 0 0,-21 0 0,0-22 16,0 22-16,0 0 0,0 0 16,0 0-16,-21 0 0,-1 21 15,1 0-15,0 0 16,0 0-16,0 0 0,21 21 0,-21 0 16,-1 0-16,1 0 0,0 0 15,0 1-15,21 20 0,0 0 16,-21-21-16,21 22 0,-21-22 0,21 21 15,0-21-15,0 22 0,0-22 0,0 0 16,0 0-16,0 0 0,21 1 16,0-22-16,0 0 15,0 0-15,0 0 0,1 0 16,-1 0-16,21 0 0,-21 0 0</inkml:trace>
  <inkml:trace contextRef="#ctx0" brushRef="#br0" timeOffset="-55621.45">7197 8784 0,'0'0'0,"0"-21"16,-22 21 15,1 0-31,0 0 0,-21 0 0,21 0 16,-1 21-16,-20 0 0,0 1 15,21-22-15,-22 21 0,22 0 0,-21 0 16,21-21-16,-1 21 0,1 0 16,0 1-16,21-1 15,21-21 1,0 0-16,22 21 0,-22-21 16,21 0-16,-21 0 0,22 0 0,-1 21 15,0 0-15,1-21 0,-1 21 16,-21 1-16,22-22 0,-22 21 0,0 0 15,0 0-15,0 0 0,-21 0 16,0 1-16,0-1 0,0 0 16,-21 0-16,0 0 0,0-21 15,0 21-15,-22-21 0,22 0 16,0 22-16,-21-22 0,20 0 0,1 0 16,0 0-16,0 0 0,0 0 15,0 0-15,-1 0 0,1 0 16,0 0-1,0 21 1,0-21-16</inkml:trace>
  <inkml:trace contextRef="#ctx0" brushRef="#br0" timeOffset="-44373.04">8445 11176 0,'0'21'15,"-21"-21"1</inkml:trace>
  <inkml:trace contextRef="#ctx0" brushRef="#br0" timeOffset="-43068.82">8784 8657 0,'0'-21'31,"0"0"-15,-21 21 15,0 0-15,0 0-16,-1 0 0,1 21 15,0 0-15,0-21 0,-21 21 0,20 1 16,1 20-16,0-21 0,0 0 15,0 22-15,0-1 0,21-21 0,-22 21 16,22 1-16,-21-1 0,21 0 16,-21-20-16,21 20 0,0 0 0,0-21 15,0 22-15,0-22 0,0 0 16,0 21-16,21-20 0,0-1 16,1 0-16,-1-21 0,0 21 0,0 0 0,0-21 15,0 0-15,1 0 0,-1 0 16,0 0-16,0 0 0,0 0 15,22-21-15,-22 0 0,0 0 0,0 0 16,0-1-16,22 1 0,-22-21 0,0 21 16,0-22-16,-21 22 0,0-21 15,21 0-15,-21-1 0,0 1 0,0 0 16,0-1-16,0 1 0,-21 0 16,0-1-16,0 22 0,0 0 0,-1 0 15,1 0-15,21-1 0,-21 22 0,0 0 16,0 0-16,0 0 0,-1 0 15,1 0-15,0 0 0,0 0 0,0 22 16,0-22-16,-1 21 0,1-21 16,0 21-16,21 0 0,-21-21 15,0 21-15,21 0 0,0 1 16,0-1-16,0 0 16</inkml:trace>
  <inkml:trace contextRef="#ctx0" brushRef="#br0" timeOffset="-32293.44">9229 9059 0,'0'0'0,"-22"0"16,1 0-16,0 0 16,0 0-1,0 0-15,0 0 31,21 22 32,21-22-47,0 0-16,0 0 15,0 0-15,0 0 0,1 0 16,-1 0-16,0 0 0,0 0 0,0-22 15,0 22-15,22-21 0,-22 0 0,0 0 16,21 0-16,-20 0 0,20-1 16,-21 1-16,0 0 0,22 0 15,-22 0-15,0-22 0,0 22 16,0-21-16,0 21 0,1-22 0,-1 22 16,-21 0-16,0-21 0,0 21 0,0-1 15,0-20-15,0 21 0,0 0 16,0 0-16,0-1 0,-21 1 0,21 0 15,-22 0-15,1 0 16,0 21-16,21-21 0,-21 21 16,0 0-16,0 0 15,21 21-15,-22-21 0,1 21 16,21 0-16,-21 0 0,0 22 16,21-22-16,-21 21 0,0 0 0,-1 1 15,22 20-15,-21 1 0,0-1 16,0 1-16,21-1 0,-21 1 15,0 20-15,-1-20 0,22 21 0,-21-22 16,21 22-16,-21-1 0,0 1 16,21 0-16,-21-1 0,21 1 0,-21 0 15,21-1-15,-22 1 0,22 0 0,-21-1 16,0 1-16,0 0 0,21-1 16,-21 1-16,0 0 0,-1-1 0,1-20 15,0 21-15,21-22 0,-21 1 0,0-22 16,21 21-16,-21-20 0,21-1 15,0 0-15,0 1 0,0-1 16,0-21-16,0 0 0,0 1 0,0-1 16,21-21-16,0 0 0,0 0 15,0 0-15,0 0 0,1-21 16,-1-1-16,21 1 0,-21-21 0,22 0 16,-22 20-16,21-41 0,0 21 0,-20-1 15,20-20-15,0-1 0,1 1 16,-1-1-16,0 1 0,-21-1 15,22 1-15,-22-1 0,0 1 0,-21-1 0,0 1 16,0-1-16,0 22 0,-42-22 0,21 22 16,-22-21-16,22 20 15,-21 1-15,-1 0 0,1-1 0,0 1 16,-1 21-16,1-22 0,21 22 0,-21 0 16,20 0-16,1 0 0,0 0 15,0-1-15,21 1 0,0 0 16,0 0-16,21 0 15,-21 0-15,21 21 0,0-22 16,22 22-16,-22-21 0,0 21 0,21-21 16,-20 0-16,20 21 0,-21-21 15,21 21-15,1-21 0,-22 21 0,0 0 16,21-22-16,-20 22 0,-22-21 31,-22 21-15</inkml:trace>
  <inkml:trace contextRef="#ctx0" brushRef="#br0" timeOffset="-29352.89">11747 8424 0,'0'0'0,"-21"0"16,0 22-1,42-22 16,0 0-31,1 0 16,-1 0-16,21 0 0,-21-22 0,22 1 16,-22 0-16,21 21 0,0-42 0,1 21 15,-1-1-15,0 1 0,1 0 16,-1-21-16,-21 21 0,22-22 0,-22 22 16,0-21-16,0-1 0,0 22 15,-21-21-15,21 21 0,-21-22 16,0 22-16,0 0 0,0 0 0,0 0 15,0 0-15,0-1 0,-21 22 16,0 0-16,0 0 16,0 0-16,0 22 0,-1-1 15,1 21-15,0 0 0,0 1 0,0-1 16,0 22-16,-22-1 0,22 1 16,0 20-16,0-20 0,0-1 0,-1 22 15,22-22-15,0 1 0,-21 21 0,21-22 16,-21 1-16,21-1 0,0 1 15,-21-22-15,21 0 0,0 1 0,-21-1 16,21-21-16,-21 0 0,-1 22 16,22-22-16,-21-21 0,0 21 15,0-21-15,0 0 0,0 0 16,-1 0-16,1 0 0,0 0 16,0 0-16,0-21 0,21 0 0,-21-1 15,-1 1-15,1 0 0,0-21 0,0 21 16,0-22-16,0 1 0,-1 21 15,22-22-15,-21 22 0,0 0 0,0 0 16,21 0-16,0 0 0,0 42 31,0 0-31,0 0 0,0 21 0,0-20 16,0 20-16,21-21 0,-21 21 16,21 1-16,0-22 0,1 21 0,-1-21 15,-21 22-15,21-22 0,0 0 0,21 0 16,-20-21-16,-1 21 0,0-21 15,0 0-15,21 0 0,-20 0 0,20 0 16,0 0-16,1 0 0,-1-21 16,0 0-16,1 21 0,-1-42 0,0 21 15,1-1-15,-1-20 0,0 21 0,-21-21 16,22-1-16,-22 1 0,0 0 16,0-1-16,0 1 0,-21 21 15,22-22-15,-22 22 0,0 0 16,0 0-16,0 42 31,-22 0-31,22 22 0,-21-22 16,0 21-16,0-21 0,21 22 0,-21-1 15,0-21-15,21 0 0,-22 22 16,1-22-16,21 0 0,-21 0 0,21 0 16,0 0-16,0 1 0,-21-1 15,21-42 16,21-1-31,0 1 16,0 0-16,-21-21 0,22 21 16,-1-22-16,0 22 0,0-21 0,0-1 15,0 22-15,1-21 0,-1 21 16,0 0-16,0-1 0,0 1 0,0 21 16,1 0-16,-1 0 15,-21 21-15,0 1 0,0-1 16,0 0-16,0 21 0,0-21 0,0 1 15,0 20-15,0-21 16,0 0-16,0 22 0,0-22 0,0 0 0,0 0 16,21 0-16,-21 0 0,21 1 15,0-1-15,0-21 16,1 0-16,-1 0 0,0 0 0,21 0 16,-21-21-16,22 21 0,-22-22 15,21 1-15,1 0 0,-22-21 0,21 21 16,0-22-16,1 1 0,-22-22 0,21 22 15,1 0-15,-22-22 0,0 22 16,0-22-16,0 22 0,0 0 0,1-1 16,-22 1-16,21 0 0,-21-1 15,0 1-15,0 0 0,0-1 0,0 22 16,21 0-16,-21 0 0,0 42 31,-21 0-31,0 22 16,21-1-16,-22 0 0,1 1 15,0-1-15,0 0 0,0 1 0,0 20 16,-1-21-16,1 1 0,0 20 0,0-20 16,0-1-16,0 0 0,21 1 15,-22-1-15,22-21 0,-21 0 0,21 22 16,0-22-16,0 0 0,-21 0 16,21-42 15,0 0-16,0 0-15,21-1 0,-21 1 16,21 0-16,1 0 0,-1-21 16,0 20-16,21 1 0,-21 0 0,1 0 15,20 0-15,-21 21 0,0 0 0,0 0 16,1 0-16,-1 0 0,0 0 16,-21 21-16,0 0 0,21 0 0,-21 0 15,0 1-15,0-1 0,0 0 16,0 21-16,0-21 0,21 1 0,-21-1 15,0 0-15,21 0 0,-21 0 0,0 0 16,22 1-16,-1-22 16,0 21-16,0-21 15,0 0-15,0 0 0,1 0 0,-1 0 16,0 0-16,0-21 0,0 21 16,0-22-16,1 1 0,20 0 0,-21 0 15,0 0-15,0-22 0,1 22 0,-1-21 16,0 21-16,0-22 0,-21 1 15,21 21-15,-21-21 0,0 20 0,0 1 16,0 0-16,0 0 0,0 0 16,-21 21-1,0 0-15,0 0 0,21 21 16,-21 0-16,-1 21 16,22-20-16,-21-1 0,21 0 15,0 21-15,0-21 0,0 1 16,0 20-16,0-21 0,0 0 0,0 0 15,0 1-15,0-1 0,0 0 0,0 0 16,0 0-16,21-21 0,-21 21 16,22-21-16,-1 0 0,0 0 0,0 0 15,0 0-15,0 0 0,1 0 0,-1 0 16,21-21-16,-21 21 0,0-21 16,22 0-16,-22 0 0,0 0 0,21-22 15,-20 22-15,-1 0 0,0-21 16,0-1-16,0 22 0,0-21 15,1 21-15,-22-22 0,0 22 0,21 0 16,-21 0-16,0 42 31,-21 0-15,21 0-16,0 0 0,0 1 16,0-1-16,0 0 0,0 0 0,0 0 15,0 0-15,0 1 16,21-1-16,0 0 0,-21 0 0,21 0 15,0-21-15,-21 21 0,21 1 0,-21-1 16,22-21-16,-1 0 16,0 21-16,0-21 15,0 0 1,0 0-16,1-21 16,-1 21-16,-21-21 0,0-1 15,21 1-15,0 0 0,-21-21 16,21 21-16,-21-1 0,21 1 0,-21 0 15,22 0-15,-22 0 0,0 0 0,0-1 16,0 1 0,0 42-1,0 1 1,0-1-16,0 0 0,0 0 0,0 0 16,0 22-16,0-22 0,0 0 0,0 0 15,0 0-15,0 0 16,0 1-16,0-1 0,21 0 0,-21 0 15,21-21-15,-21 21 0,21-21 0,0 0 16,0 21-16,1-21 16,-1 0-16,0 0 0,0 0 0,0-21 15,22 21-15,-22-21 0,0 0 16,0 0-16,21 0 0,-20-1 0,-1-20 16,0 0-16,21-1 0,-21 1 0,1 0 15,-1-1-15,0 1 0,0-21 16,-21 20-16,21-20 0,-21 20 0,21-20 15,-21 21-15,0-22 0,0 1 16,0 20-16,0 1 0,0 0 16,0-1-16,0 22 0,0 0 0,0 0 15,0 0-15,0 42 16,0 0-16,0 0 16,0 0-16,0 22 0,0-1 15,0 0-15,-21 1 0,21-1 0,-21 0 16,21 22-16,0-22 0,-21 0 0,21 1 15,0 20-15,0-20 0,0-1 16,0 21-16,0-20 0,-21-1 0,21 0 16,0-20-16,0 20 0,-21-21 15,21 21-15,0-20 0,0-1 16,0 0-16,0 0 0,0 0 16,21-21-16,0 0 15,0 0-15,0 0 0,0 0 0,1 0 16,-1 0-16,0 0 0,-21-21 0,21 21 15,0-21-15,0 0 0,1 21 16,-1-21-16,0-1 0,0 1 0,-21 0 16,0 0-16,0 0 0,21 0 15</inkml:trace>
  <inkml:trace contextRef="#ctx0" brushRef="#br0" timeOffset="-29109.03">15113 8615 0,'0'0'0,"-21"0"0,42 0 31,0 0-31,0 0 0,0 0 16,1 0-16,20 0 0,-21 0 16,21 0-16,-20-21 0,20 21 0,0 0 15,-21 0-15,22-21 0,-22 21 0,0 0 16,0 0-16,0-22 0,1 22 15,-22-21 1,-22 0 0,1 21-16</inkml:trace>
  <inkml:trace contextRef="#ctx0" brushRef="#br0" timeOffset="-28912.03">14859 8382 0,'0'0'0,"-21"0"16,42 0 46,0 0-46,0 0-16</inkml:trace>
  <inkml:trace contextRef="#ctx0" brushRef="#br0" timeOffset="-26741.57">16129 8975 0,'0'0'0,"42"-43"16,-42 22-16,0 0 0,21 21 15,-21-21-15,22 0 0,-22 0 0,0-1 16,0 1-16,0 0 0,0-21 0,0 21 16,0-1-16,0 1 0,-22 0 15,1 0-15,0 0 0,21 0 0,-21-1 16,0 22-16,0 0 0,-1 0 15,1 0-15,0 0 0,0 0 0,0 0 16,0 0-16,-22 22 0,22 20 0,-21-21 16,21 21-16,-22-20 15,22 20-15,-21 0 0,21 22 0,-22-22 16,22 0-16,0-20 0,21 20 16,0 0-16,0-21 0,0 1 0,0-1 15,0 0-15,0 0 0,21-21 0,0 0 16,0 21-16,1-21 0,-1 0 15,0 0-15,0 0 0,21 0 0,-20-21 16,-1 0-16,21 21 0,-21-21 16,0 0-16,22-1 0,-22 1 0,21-21 15,-21 21-15,1 0 0,-1-22 0,0 22 16,0-21-16,0 21 0,0-22 16,-21 22-16,22 0 0,-22 0 15,0 42 16,-22 0-31,22 0 0,-21 0 0,21 22 16,0-22-16,-21 21 0,21-21 16,0 22-16,0-22 0,0 0 0,0 21 15,21-20-15,-21-1 0,21 0 16,1 0-16,-1-21 0,21 21 0,-21-21 16,0 0-16,22 0 0,-1 0 0,-21 0 15,22 0-15,-22 0 0,21 0 16,-21-21-16,22 0 0,-22 0 0,0 0 15,0-1-15,0 1 0,0 0 16,1 0-16,-22-21 0,0 20 16,21-20-16,-21 21 0,0 0 0,0-22 15,0 22-15,0 0 16,0 0-16,0 42 16,0 0-1,-21 0-15,21 1 0,0-1 0,0 0 16,-22 21-16,22-21 0,-21 1 0,21-1 15,-21 0-15,21 0 0,0 0 16,0 0-16,0 1 0,0-1 0,0 0 16,0-42 31,21 0-32,0-1-15,1 1 0,-1 0 0,0 0 16,0 0-16,-21-22 0,21 22 0,0-21 15,1 21-15,-1 0 0,0-1 16,-21 1-16,21 21 0,0 0 16,0 0-1,-21 21-15,0 1 0,0-1 0,22 0 16,-22 0-16,21 0 0,-21 0 16,21 1-16,0-1 0,0 0 15,0 0-15,1 0 0,-1 0 16,0-21-16,0 0 15,0 0-15,0 0 16,1 0-16,-1 0 16,0 0-16,0-21 0,-21 0 15,21 0-15,0 0 0,1 0 0,-1-1 16,0 1-16,0-21 0,-21 21 16,21 0-16,0-22 0,1 22 0,-1 0 15,0 0-15,0 0 0,0 21 16,0 0-1,1 21 17,-22 0-17,21-21 17,0 0-17,-21-21 1,0 0-1,0-1 1,0 1 0,-21 21-1,0 0-15,-1 0 16,1 21-16,0-21 16,21 22-16,-21-22 0,0 21 0,0 0 15,-1 0-15,1 0 0,21 0 16,-21 22-16,0-22 0,0 0 0,21 0 15,0 0-15,0 22 0,0-22 16,0 0-16,0 0 0,0 0 0,0 1 16,21-1-16,0-21 0,0 21 0,0 0 15,1-21-15,-1 0 0,21 21 16,-21-21-16,0 0 0,1 0 0,20 0 16,-21 0-16,0 0 0,22 0 0,-22 0 15,0 0-15,0-21 16,0 0-16,0 0 0,1 21 0,-1-21 15,0-22-15,0 22 0,0 0 16,0 0-16,-21-22 0,0 22 0,22 0 16,-22-21-16,0 21 0,21-1 0,-21 1 15,0 0-15,-21 21 32,21 21-17,-22 0-15,1-21 0,21 22 0,0 20 16,0-21-16,-21 0 0,21 0 0,-21 1 15,21-1-15,-21 21 0,21-21 16,0 0-16,0 1 16,0-1-16,0 0 0,0 0 15,0 0-15,21-21 0,0 0 16,0 21-16,0-21 0,1 0 16,-1 0-16,0 0 0,0 0 15,21 0-15,-20 0 0,-1-21 0,0 0 16,21 21-16,-21-21 0,22 0 0,-22 0 15,21-22-15,-21 22 0,22 0 16,-1-21-16,-21-1 0,22 1 0,-22 21 16,0-22-16,0 1 15,0 21-15,-21 0 0,21 0 0,-21-1 0,0 1 16,-21 21 0,0 0-16,0 0 15,0 21-15,21 1 0,-21 20 16,21-21-16,0 0 0,0 0 15,0 1-15,0 20 0,0-21 0,0 0 16,0 0-16,0 22 0,0-22 0,21 0 16,-21 0-16,0 0 15,0 1-15,0-1 0,0 0 16,-21-21 0,-1 0-16,22 21 0,-21-21 15,0 0-15,0 0 0,0 0 0,0 0 16,-1 0-16,1 0 0,0 0 15,0 0-15,0 0 0,0 0 16,-1-21-16,1 21 16</inkml:trace>
  <inkml:trace contextRef="#ctx0" brushRef="#br0" timeOffset="-25628.01">4254 9694 0,'0'0'0,"-42"0"0,0 0 16,21 0-16,-1 0 0,1 0 0,0 0 15,0 0 1,42 0 15,0 22-31,0-22 0,1 0 16,-1 0-16,21 0 0,0 21 15,1-21-15,20 0 0,1 0 0,-1 0 16,22 21-16,-22-21 0,22 0 16,21 0-16,-21 0 0,20 0 0,-20 0 15,21 0-15,21 0 0,-21 0 0,21 21 16,0-21-16,0 0 0,21 0 15,-21 0-15,21 0 0,-21 0 0,42 0 16,-20 0-16,-1 0 0,0 0 0,21 0 16,1 0-16,-1 0 0,0 0 15,1 0-15,-1 0 0,21 0 16,-20 0-16,20 0 0,1 0 0,-1 0 16,1 0-16,-1 0 0,1 0 15,-1 0-15,1 0 0,-1 0 0,1 0 16,20 0-16,-20 0 0,21 0 15,-22 0-15,1 0 0,-1 0 0,1 0 16,-1 0-16,1 21 0,-1-21 0,1 0 16,-1 0-16,22 0 0,-22 21 15,1-21-15,-1 0 0,1 0 0,-1 0 16,-20 0-16,20 0 0,-21 22 16,1-22-16,-1 0 0,0 0 0,-20 0 15,20 0-15,0 0 0,-21 0 16,1 0-16,-1 0 0,0 0 15,-21 0-15,21 0 0,-21 0 0,0 0 16,0 0-16,-21 0 0,0 0 16,0 0-16,-1 0 0,-20 0 0,0 0 15,-22 0-15,1 0 0,-1 0 0,-20 0 16,-1 0-16,0 0 0,-21 0 16,1 0-16,-44 0 31,1 21-31,-21-21 15,0 0-15,-1 0 0,-20 21 16,20-21-16</inkml:trace>
  <inkml:trace contextRef="#ctx0" brushRef="#br0" timeOffset="-24533.22">1524 11282 0,'0'0'0,"0"-21"0,21 0 0,-21-1 15,0 1-15,0 0 16,-21 42 15,0-21-31,0 21 0,21 22 16,0-22-16,-22 21 0,22 1 0,-21-22 16,0 42-16,21-20 0,0-1 15,0 0-15,-21 1 0,21 20 0,-21-21 16,21 1-16,-21-1 15,21 0-15,0 1 0,0-1 0,-22 0 16,22 1-16,0-22 0,-21 0 0,21 21 16,0-20-16,0-1 15,0 0-15,0 0 0,0-42 63,0 0-63,21 0 0</inkml:trace>
  <inkml:trace contextRef="#ctx0" brushRef="#br0" timeOffset="-24148.44">1820 11853 0,'0'0'0,"0"22"0,21-1 15,1-21 1,-1 0 0,0-21-1,0-1-15,-21 1 16,0 0-16,0 0 15,0 0 1,0 0 0,-21 21-16,0 0 15,0 0-15,21 21 16,-22 0-16,22 0 16,-21-21-16,21 21 15,21-21 1,1 0-1</inkml:trace>
  <inkml:trace contextRef="#ctx0" brushRef="#br0" timeOffset="-23364.09">3238 11684 0,'0'0'0,"0"-21"0,0 0 15,0 0 1,0-1-16,22 22 0,-1-21 16,0 0-16,0 0 0,0 0 15,22 0-15,-22-22 0,0 22 0,0-21 16,0 21-16,22-22 0,-22 1 15,0 0-15,0-1 0,-21 1 0,0 21 16,21-22-16,-21 22 0,0 0 16,0 0-16,0 0 0,-21 0 0,0 21 15,0 0-15,0 0 0,-1 0 16,-20 0-16,0 0 0,-1 21 0,1 0 16,0 0-16,21 0 0,-22 0 15,22 1-15,0 20 0,0-21 0,0 21 16,21 1-16,0-1 0,0 0 15,0 1-15,0-22 0,0 21 16,21 1-16,-21-22 0,21 21 16,0-21-16,21 0 0,-20 22 0,-1-22 15,21 0-15,-21 0 0,22 0 16,-22 1-16,0-1 0,21 21 0,-21-21 16,-21 0-16,0 1 0,22-1 15,-22 0-15,0 21 0,-22-21 0,1 1 16,0-1-16,0 0 0,-21 0 15,-1 0-15,1 0 0,0 1 0,-1-22 16,1 21-16,0-21 0,-1 0 16,1 0-16,0 0 0,20 0 15,-20 0-15,21-21 0,0 21 16,-22-22-16,22 1 0,0 0 0,0 0 16,21 0-16,-21 0 0,21-1 15,0 1-15,0 0 0,0 0 0,0 0 16,21 0-16,0 21 15,0-22-15,0 22 0,1 0 0,20-21 16,-21 0-16,21 21 0,1-21 16,-1 21-16</inkml:trace>
  <inkml:trace contextRef="#ctx0" brushRef="#br0" timeOffset="-23113.23">3852 11684 0,'0'0'0,"21"21"0,-21 0 16,0 1-16,0-1 0,0 0 0,0 0 15,0 0-15,0 0 16,0 1-16,-21-1 0,21 0 0,0 0 16,0 0-16,-21-21 0,21 21 15,-21 1-15,0-22 0,21-22 47,0 1-31,0 0-16,0 0 0</inkml:trace>
  <inkml:trace contextRef="#ctx0" brushRef="#br0" timeOffset="-22996.29">3852 11536 0,'0'-21'16,"-21"0"-16</inkml:trace>
  <inkml:trace contextRef="#ctx0" brushRef="#br0" timeOffset="-22212.75">5482 11705 0,'21'0'0,"22"21"0,20-21 16</inkml:trace>
  <inkml:trace contextRef="#ctx0" brushRef="#br0" timeOffset="-21156.97">4593 11684 0,'0'-21'15,"0"0"-15,0 0 16,0-1-16,0 44 47,-21-1-32,21 0-15,0 0 16,-21 0-16,21 22 0,0-22 16,0 0-16,0 0 0,-21 0 0,-1 22 15,22-22-15,-21 0 0,21 0 16,-21 0-16,21 0 0,0 1 0,-21-22 16,21 21-16,-21-21 0,0 0 15,-1 0 1,22-21-1,0-1-15,0 1 0,0 0 16,0 0-16,0-21 0,0 20 16,22 1-16,-22-21 0,21 21 0,0-22 15,21 22-15,-21 0 0,1-21 0,20 21 16,-21-1-16,21 1 0,1 21 16,-22 0-16,21 0 0,-21 0 0,22 0 15,-22 0-15,0 0 0,21 21 16,-20 1-16,-1-1 15,-21 21-15,21-21 0,-21 0 0,0 1 16,0-1-16,0 0 0,0 0 16,0 21-16,0-20 0,0-1 0,-21 0 15,21 0-15,-21 0 0,21 0 16,21-42 31,0 21-47</inkml:trace>
  <inkml:trace contextRef="#ctx0" brushRef="#br0" timeOffset="-20432.36">5673 11599 0,'0'0'15,"0"-63"1,-22 42-16,1 21 0,0 0 16,0 0-16,0 0 0,0 0 15,-1 0-15,1 0 0,0 21 16,0 0-16,0 0 0,0 0 16,-1 1-16,1-1 0,0 0 0,0 21 15,0-21-15,21 1 0,0-1 16,0 0-16,0 0 0,0 0 0,0 0 15,21-21-15,0 0 16,0 0-16,0 0 16,1 0-16,20 0 0,-21-21 0,0 21 15,0-21-15,22 0 0,-22 21 16,0-21-16,0 0 0,0-1 0,1 1 16,-1 0-16,0 0 15,-21 0-15,21 21 0,-21-21 16,0 42 15,0 0-31,0 0 16,0 0-16,0 22 0,0-22 0,0 0 15,0 21-15,0 1 0,-21-1 16,21 0-16,0 1 0,0-1 0,-21 0 16,21 22-16,0-22 0,0 22 0,0-1 15,0-21-15,0 22 0,0-1 16,0 1-16,0-1 0,0 1 15,0-1-15,0 1 0,0-1 0,0 1 16,-21-1-16,21 1 0,-22-22 16,1 1-16,0-1 0,0 0 0,0 1 15,0-22-15,-1 21 0,-20-21 0,21 0 16,-21 1-16,20-22 0,-20 0 16,0 0-16,-1 0 0,1 0 0,0 0 15,-1-22-15,1 1 0,0 0 0,-22 0 16,22 0-16,0-22 0,-1 1 15,1 0-15,0-1 0,20-20 0,1 21 16,0-22-16,0 1 0,21-1 0,0 22 16,0-22-16,0 1 15,21 20-15,0 1 0,0 0 0,1-1 16,20 1-16,0 0 0,1-1 16,-1-20-16,0 21 0,22-1 0,-22 1 15</inkml:trace>
  <inkml:trace contextRef="#ctx0" brushRef="#br0" timeOffset="-20128.78">6392 10880 0,'0'-21'0,"-21"21"16,0 21-16,21 0 15,-21 0-15,21 21 0,0-20 0,-21 41 16,21-21-16,-22 22 0,1-22 0,21 22 16,0-1-16,-21 1 0,0-1 15,21 1-15,0-22 0,-21 0 0,21 1 16,-21-1-16,21-21 0,0 22 0,0-22 16,0 0-16,0 0 15,21-21 1,0 0-16,0-21 15,-21 0 1,21 21-16,0-21 0</inkml:trace>
  <inkml:trace contextRef="#ctx0" brushRef="#br0" timeOffset="-19749">6371 11705 0,'0'0'0,"0"21"0,21-21 16,0 0-16,-21 22 0,22-22 15,-1 0-15,0 0 16,0 0-16,0 0 0,0-22 0,1 22 16,20-21-16,-21 0 0,0 21 0,0-21 15,1 0-15,-1 0 0,0-1 16,0 1-16,0 0 16,-21 0-16,0 0 0,0 0 0,0-1 15,-21 1-15,0 21 16,-21 0-16,20 0 0,1 0 0,0 21 15,-21-21-15,21 22 0,-1-1 0,1 21 16,0-21-16,0 0 0,0 22 16,0-1-16,21-21 0,-22 22 0,22-22 15,0 21-15,0-21 0,0 22 16,0-22-16,0 0 0,0 0 0,22 0 16,-1 0-16,0 1 0,0-22 0,21 0 15,-20 0-15,-1 0 0,0 0 16,21 0-16,-21 0 0,1 0 15,20 0-15,-21-22 0,0 1 0,22 0 16,-22 0-16,0 0 0</inkml:trace>
  <inkml:trace contextRef="#ctx0" brushRef="#br0" timeOffset="-17893">8488 11938 0,'0'0'16,"0"-21"-1,0 0 1,0 0-16,21-1 16,0 1-16,0-21 0,22 21 0,-22 0 15,21-22-15,0 1 0,1 0 0,-1-1 16,22 1-16,-22 0 0,21-22 15,-20 1-15,20-1 0,-20 1 0,-1-1 16,0 1-16,1-1 0,-22 22 0,0-22 16,0 1-16,0 20 0,-21 1 15,0-21-15,0 20 0,0 1 0,0 0 16,-21 20-16,0-20 0,0 21 16,-22 0-16,22 0 0,-21 21 15,21 0-15,-22 0 0,1 0 0,21 21 16,-21 0-16,-1 21 0,1-21 15,0 43-15,-1-22 0,22 1 0,-21 20 16,-1 1-16,22-1 0,0 1 16,-21 20-16,21 1 0,21-22 0,0 22 15,0-21-15,0 20 0,0-20 0,0-1 16,0 1-16,21-22 0,21 22 16,-21-22-16,0 0 0,22-21 0,-1 22 15,0-22-15,1 0 0,-1 0 16,0-21-16,1 0 0,-22 0 15,21 0-15,1 0 0,-1 0 0,-21 0 16,21-21-16,1 0 0,-22 0 16,0 0-16,21-1 0,-20 1 0,-1 0 15,0-21-15,0 21 0,-21-22 0,0 22 16,0-21-16,0-1 0,0 22 16,0-21-16,0 21 0,0 0 0,0-1 15,-21 1-15,0 21 0,0 0 0,-1 0 16,1 0-16,0 0 15,0 21-15,0 1 0,21 20 0,0-21 16,-21 21-16,21-20 0,0 20 0,-22-21 16,22 21-16,0-20 15,0 20-15,0-21 0,0 0 0,22 22 16,-1-22-16,0 0 0,0-21 0,0 21 16,0 0-16,1-21 0,-1 0 15,0 0-15,0 0 0,0 0 0,22 0 16,-22 0-16,0-21 0,21 0 15,-21 0-15,22 0 0,-22 21 0,21-22 16,-21-20-16,1 21 0,-1 0 0,0 0 16,0-1-16,0 1 0,-21 0 15,0 0-15,21 0 0,1 21 16,-22-21-16,0 42 31,0 0-31,21 0 0,-21 0 0,0 0 16,0 1-16,0-1 0,0 0 0,0 0 15,21 0-15,-21 0 16,21 1-16,0-1 0,-21 0 0,21-21 16,1 21-16,-1-21 0,0 0 15,0 0-15,0 0 0,0 0 16,1 0-16,-1 0 0,0-21 0,0 0 16,0 0-16,0 21 0,1-22 0,-1 1 15,0 0-15,-21 0 0,21 0 16,0 0-16,-21-22 0,0 22 0,21 0 15,1 0-15,-22 0 0,21 21 16,-21-22-16,0 1 16,21 21-16,-21 21 15,0 1-15,0-1 16,0 0-16,0 0 16,0 0-16,0 0 0,0 1 0,0-1 15,0 0-15,0 0 0,0 0 16,0 0-16,21 1 0,0-22 15,-21 21-15,21-21 0,1 0 0,-1 0 16,0 0-16,0 0 0,0 0 16,22 0-16,-22 0 0,21 0 0,-21-21 15,22-1-15,-22 1 0,21 21 16,-21-21-16,0 0 0,1 0 0,20 0 16,-42-22-16,21 22 0,-21 0 15,21 0-15,-21-22 0,0 22 0,0 0 16,0 0-16,0 0 0,0 0 15,0-1-15,-21 22 0,0 0 0,0 0 16,0 0-16,-1 0 0,22 22 16,-21-1-16,0 0 0,21 0 15,0 0-15,-21 22 0,0-22 0,21 0 16,0 0-16,-21 21 0,21-20 0,0-1 16,0 0-16,0 0 0,0 0 15,0 0-15,0 1 0,21-1 16,0 0-16,0 0 0,0-21 0,0 21 15,1-21-15,-1 0 0,0 0 16,0 0-16,0 0 0,22 0 0,-22 0 16,0-21-16,21 21 0,-21-21 0,22 0 15,-22 0-15,21-1 0,1 1 16,-1-21-16,-21 0 0,21 20 0,1-20 16,-22-21-16,21 20 0,-21-20 0,1 20 15,20-20-15,-21-1 0,0 1 16,0-1-16,1-20 0,-1 20 0,0 22 15,0-22-15,-21 1 0,0 21 0,0-22 16,0 22-16,0-1 16,0 22-16,0-21 0,0 21 0,0 0 15,0 42 1,0 0 0,-21 21-16,0 1 0,0-1 0,21 0 15,-22 22-15,22-1 0,0 1 16,-21-1-16,0 22 0,21-22 0,-21 22 15,21-21-15,0-1 0,-21 1 16,21-1-16,-21 1 0,21-22 0,0 0 16,0 1-16,0-1 0,0-21 15,0 21-15,21-20 0,0-1 0,0 0 16,0-21-16,0 21 0,1-21 16,20 0-16,-21 0 0,21 0 0,1-21 15,-1 21-15,0-21 0,1 0 0,-1-1 16,0 1-16,-20 0 0,20 0 15,0-21-15,1 20 0</inkml:trace>
  <inkml:trace contextRef="#ctx0" brushRef="#br0" timeOffset="-16796.28">1566 13377 0,'0'0'0,"-21"0"0,-21 0 0,21 0 16,-1 0-16,1 0 0,0 0 0,0 0 15,0 0-15,0 0 0,-1 0 16,1-21-16,0 21 16,21-21-16,-21 0 0,21 0 15,0 0-15,0-1 16,21 1-16,0 21 0,0-21 16,1 21-16,20 0 0,-21 0 15,0 0-15,0 0 0,22 0 0,-22 0 16,21 21-16,-21 0 15,1 22-15,-1-22 0,0 21 0,0 1 16,-21-1-16,0 0 0,0 1 16,0 20-16,-42-21 0,21 22 15,-1-22-15,-20 1 0,0 20 0,-1-21 16,1-20-16,0 20 0,-1-21 16,1 0-16,0 0 0,-1 1 0,22-1 15,-21-21-15,21 0 0,0 0 16,-1 0-16,1 0 0,0 0 15,0-21-15,21-1 0,0 1 16,0-21-16,0 21 0,0 0 16,21-22-16,0 1 0,0 21 15,1 0-15,-1-1 0,0 1 16,0 21-16,0 0 0,22 0 16,-22 0-16,21 0 0,-21 21 0,22 1 15,-22-1-15,0 21 0,21-21 16,-21 0-16,1 22 0,-1-22 0,-21 0 15,21 0-15,0 0 0,-21 1 16,0-1-16,21 0 0,0 0 16,1-21-1,-1-21 17,0 0-17,-21 0-15,0-1 0</inkml:trace>
  <inkml:trace contextRef="#ctx0" brushRef="#br0" timeOffset="-16588.4">1968 13695 0,'-21'0'31,"42"0"63</inkml:trace>
  <inkml:trace contextRef="#ctx0" brushRef="#br0" timeOffset="-14165.04">3090 13504 0,'0'0'0,"0"-21"0,0 0 0,0 0 16,-21 0-16,21 0 0,0-1 0,-21 22 16,21-21-16,0 42 31,0 1-31,0-1 0,0 21 16,0 0-16,-21 1 0,21-1 0,0 0 15,0 1-15,-21-1 0,21 0 16,0 1-16,0-1 0,-22-21 0,22 22 15,-21-22-15,21 0 0,-21 0 16,21 0-16,0 0 0,0-42 47,0 0-47,0 0 16,0 0-16,0 0 0,0-22 0,0 22 15,21-21-15,0-1 0,1 1 0,-1-21 16,0 20-16,0 1 0,0 21 15,0-22-15,1 22 0,-1 0 0,21 0 16,-21 0-16,0 21 0,22 0 16,-22 0-16,0 0 0,0 21 0,0 0 15,1 0-15,-1 22 0,0-22 16,-21 21-16,21-21 0,-21 22 0,0-22 16,0 0-16,0 21 0,0-21 15,0 1-15,0 20 0,0-21 16,0 0-16,-21 0 15,0-21-15,21-21 32,0 0-17,0 0-15,0 0 0,0 0 16,0-22-16,0 22 0,21-21 0,0 21 16,0-22-16,0 1 0,1 21 0,-1-22 15,0 22-15,0 0 0,21 0 16,-20 0-16,20 21 0,-21 0 0,0 0 15,22 0-15,-22 0 16,0 21-16,0-21 0,0 21 0,0 0 16,1 22-16,-22-22 0,21 21 15,-21-21-15,0 22 0,0-22 0,0 21 16,0-21-16,0 22 0,21-22 0,-21 21 16,0-21-16,0 0 0,21-21 15,0 22-15,-21-1 0,21-21 0,1 21 16,-1-21-16,0 0 15,0 0-15,0 0 0,0-21 16,1 21-16,-1-21 16,0-1-16,0 1 0,0 0 0,0 0 15,1 0-15,-1-22 0,0 22 0,-21-21 16,21 21-16,0-22 0,-21 1 16,0 21-16,21-21 0,-21 20 0,22 1 15,-22 0-15,0 42 31,-22 0-15,22 1-16,-21-1 0,21 21 0,0-21 16,0 22-16,0-22 0,0 21 0,0-21 15,0 22-15,0-22 0,0 21 16,0-21-16,0 0 0,0 1 16,21-1-16,1 0 0,-1 0 0,0-21 15,0 0-15,21 0 0,-20 0 16,-1 0-16,0 0 0,21 0 0,-21 0 15,1-21-15,-1 21 0,21-21 16,-21 0-16,0-1 0,1-20 0,-1 21 16,0 0-16,0-22 0,0 1 15,0 21-15,-21-21 0,0-1 0,0 22 16,22-21-16,-22 21 0,21-1 16,-21 1-16,0 0 0,0 42 31,0 0-31,0 1 15,0-1-15,0 0 0,0 0 16,0 21-16,0-20 0,0 20 0,0-21 16,0 0-16,0 22 0,0-22 15,0 0-15,0 21 0,0-21 0,0 1 16,21-1-16,0-21 0,-21 21 16,21-21-16,0 0 0,1 21 0,-1-21 15,0 0-15,0 0 0,0 0 16,22-21-16,-22 0 0,0 0 15,0-1-15,21 1 0,-20-21 0,20 21 16,-21-22-16,21 1 0,-20 0 16,-1-1-16,21-20 0,-21 21 15,0-1-15,1-20 0,-1 20 0,0-20 16,0 21-16,0-1 0,-21-20 16,0 20-16,21 1 0,-21 21 0,0-21 15,0 20-15,0 1 0,-21 21 31,21 43-31,-21-22 16,0 0-16,0 21 0,21-21 16,0 22-16,-21-1 0,21 0 0,-22 1 15,22-1-15,-21 0 0,21 1 16,0-1-16,0 22 0,0-22 16,0 0-16,0 22 0,0-22 0,0 0 15,0 1-15,0-22 0,0 21 16,0 1-16,0-22 0,0 0 0,0 0 15,0 0-15,21 0 0,1 1 0,-1-22 16,0 0-16,0 0 0,0 0 16,0 0-16,1 0 0,-1 0 0,21 0 15,-21-22-15,22 1 0,-22 0 0,21 0 16,0 0-16,-20-22 0,20 1 16,0 0-16,-21-1 0,22-20 0,-1 21 15,-21-22-15,22 22 0,-22-22 16,21 1-16,-21 20 0,0-20 0,22-1 15,-22 22-15,-21-21 0,21 20 16,-21 22-16,21-21 0,-21 21 16,0-1-16,0 1 0,0 42 31,-21 1-31,0-1 0,21 21 16,-21-21-16,21 22 0,-21-1 0,-1 0 15,22 1-15,-21-1 0,0 0 16,21 1-16,-21 20 0,21-21 0,-21 1 15,21-1-15,0 0 0,-21 1 0,21-1 16,0-21-16,0 22 16,0-22-16,0 0 0,0 21 0,0-21 0,0 1 15,21-1-15,0 0 16,21 0-16,-21 0 0,22-21 16,-22 0-16,21 0 0,1 0 0,-1 0 15,-21 0-15,21 0 0,-20-21 0,20 0 16,-21 21-16,21-21 0,-20 0 15,-1-22-15,0 22 0,0 0 0,0-21 16,0 20-16,1-20 0,-1 21 0,-21 0 16,0 0-16,0-1 0,0 1 15,0 42 17,0 1-32,0-1 0,0 0 0,0 0 15,0 0-15,0 0 0,0 1 16,0-1-16,0 0 0,0 0 15,0 0-15,0 0 0,0 1 16,0-1 0,21-21 15,0 0-31,0-21 16,-21-1-16,21 22 0,1-21 0,-22 0 15,0 0-15,21 0 0,-21 0 16</inkml:trace>
  <inkml:trace contextRef="#ctx0" brushRef="#br0" timeOffset="-13968.15">6858 13187 0,'-64'0'15,"43"0"1,0 0-16,0 0 62</inkml:trace>
  <inkml:trace contextRef="#ctx0" brushRef="#br0" timeOffset="-13751.28">5842 13483 0,'0'0'0,"0"21"15,21-21 1,0 0-16,0 0 16,1 0-16,20 0 0,0 0 15,1 0-15,-1 0 0,0 0 0,1-21 16,-22 21-16,21-21 0,0 21 15,1-21-15,-22 21 0,0 0 0,21-21 16,-20 21-16,-1 0 0</inkml:trace>
  <inkml:trace contextRef="#ctx0" brushRef="#br0" timeOffset="-11856.84">8551 13610 0,'0'0'0,"-21"21"0,-21 22 16,21-43-16,21 21 15,21-42 17,0 0-32,0-1 15,0 1-15,22 0 0,-1 0 0,0 0 16,1-22-16,-1 22 0,21-21 15,-20 21-15,20-22 0,-20 1 0,20 0 16,-21-22-16,22 22 0,-22-22 0,1 22 16,-22-21-16,21-1 0,-21 22 15,0-22-15,-21 22 0,0 0 0,0-1 16,0 1-16,0 0 0,-21 20 16,0 1-16,0 0 0,0 0 15,0 21-15,-22 0 0,22 0 0,-21 21 16,-1 0-16,1 0 0,21 1 15,-21 20-15,20 0 0,1 22 0,0-22 16,0 22-16,0-22 0,0 21 16,-1 1-16,1-1 0,21-20 0,0 20 15,0 1-15,0-22 0,0 22 0,0-22 16,0 0-16,21 1 0,1-1 16,20-21-16,-21 21 0,0-20 0,22-1 15,-1-21-15,-21 21 0,21-21 0,1 0 16,-1 0-16,-21 0 0,22-21 15,-1 21-15,0-21 0,-21-1 16,22 1-16,-1 0 0,0-21 0,-20 21 16,20-22-16,-21 22 0,0 0 15,0-21-15,-21 20 0,0-20 0,0 21 16,0 0-16,0-22 0,0 22 16,-21 0-16,0 21 0,0 0 0,0 0 15,0 0-15,-1 0 16,-20 21-16,21-21 0,0 21 0,0 22 15,-1-22-15,22 0 0,-21 21 0,21-20 16,0 20-16,0-21 0,0 21 16,0 1-16,0-22 0,21 21 15,1-21-15,-1 1 0,0-1 0,0 0 0,0 0 16,22 0-16,-22-21 16,0 0-16,21 0 0,-21 0 0,22 0 15,-22 0-15,21 0 0,1-21 0,-22 21 16,21-21-16,-21 0 0,0 0 15,22-1-15,-22 1 0,0 0 0,0 0 16,0 0-16,-21-22 0,22 22 16,-22 0-16,21 0 0,-21 0 0,0 0 15,21-1-15,0 22 16,-21 22 15,0-1-31,21 0 0,-21 0 0,0 0 16,0 0-16,0 1 0,0-1 15,0 0-15,0 0 0,0 0 16,0 0-16,0 1 16,21-22-16,1 0 15,-1 0-15,0 0 16,0 0-16,0-22 16,-21 1-16,21 21 0,1-21 0,-1 0 15,0 0-15,0 0 0,0-22 0,0 22 16,1 0-16,-1 0 0,0-22 15,0 22-15,0 0 0,0 0 16,1 0-16,-1 0 0,0-1 0,0 22 31,-21 22-15,0-1-16,0 0 0,0 0 16,0 0-16,0 0 0,0 1 0,0-1 15,0 0-15,0 0 0,0 0 0,0 0 16,0 22-16,0-22 0,21 0 15,0 0-15,1-21 0,-1 21 0,0 1 16,0-22-16,21 0 0,-20 21 0,20-21 16,0 0-16,-21 0 0,22 0 15,-1 0-15,0 0 0,-20-21 16,20 21-16,0-22 0,-21 1 0,22 0 16,-22 0-16,0 0 0,0 0 15,22-1-15,-22-20 0,0 21 0,0-21 16,-21 20-16,21-20 0,-21 21 15,21 0-15,-21 0 0,0-1 0,0 1 16,0 0-16,-21 21 16,0 0-16,0 0 15,0 21-15,21 0 0,-21 1 0,-1-1 16,1 0-16,0 0 0,21 0 0,-21 0 16,21 1-16,-21 20 15,21-21-15,0 0 0,0 22 0,0-22 16,0 0-16,0 0 0,0 0 0,0 0 15,0 1-15,21-22 0,0 21 16,0 0-16,0-21 0,1 0 0,-1 21 16,0-21-16,0 0 0,0 0 0,22 0 15,-22 0-15,21 0 0,-21-21 16,22 0-16,-22 21 0,21-21 0,-21-1 16,22 1-16,-22 0 0,21-21 15,0 21-15,-20-22 0,-1 22 0,21-21 16,-21-1-16,22 1 0,-22-21 15,21 20-15,-21-20 0,0 20 16,1-20-16,-1-1 0,0 1 0,0-1 16,-21 22-16,21 0 0,-21-1 0,0 1 15,0 21-15,0 0 0,0 0 16,0 42 0,-21 0-16,21 0 15,-21 0-15,0 22 0,0-1 16,21 21-16,-22-20 0,22 20 0,-21-20 15,21 20-15,-21 1 0,21-22 16,0 21-16,0-20 0,0-1 0,0 0 16,0 1-16,0-22 0,0 21 0,0-21 15,21 22-15,0-22 16,1 0-16,-1-21 0,0 21 0,0-21 16,0 0-16,0 21 0,22-21 0,-22 0 15,0 0-15,0 0 0,0 0 16,1 0-16,-1-21 0,0 21 0,0-21 15,0 0-15,-21 0 16,0 0-16,0-1 0,0 1 16,0 0-16,0 0 0</inkml:trace>
  <inkml:trace contextRef="#ctx0" brushRef="#br0" timeOffset="-10405.03">1037 14817 0,'0'0'0,"-21"0"0,0 0 16,21-21-1,0-1 1,0 1 0,21 0-1,0 21-15,0 0 0,0 0 16,22 0-16,-22 0 0,0 0 0,21 0 16,-20 0-16,20 21 0,-21 0 15,0 1-15,-21-1 0,0 0 16,0 0-16,0 0 0,0 0 15,0 1-15,0-1 0,0 21 16,-21-21-16,0 0 0,0 1 0,0-22 16,-1 21-16,22 0 0,-21-21 15,0 0-15,21 21 16,0-42 0,0 0-1,0 0-15,0-1 16,0 1-16,21 21 0,0 0 0,1-21 15,-1 21-15,0 0 0,21 0 16,-21 0-16,22 21 0,-1 0 16,0 1-16,-20-1 0,-1 21 15,21 0-15,-21-20 0,-21 20 16,0 0-16,0 1 0,0-22 0,0 21 16,-21 0-16,0-20 0,-21-1 15,20 21-15,1-21 0,-21 0 0,0 1 16,20-22-16,-20 21 0,0-21 15,-1 0-15,1 0 0,0 0 16,-1 0-16,1 0 0,0-21 0,21 21 16,-1-22-16,-20 1 0,21 0 15,0 21-15,0-21 0,21 0 0,0 0 16,0-1-16,0 1 16,0 0-16,0 0 0,0 0 15,21 21-15,0-21 16,0 21-16,0-22 0</inkml:trace>
  <inkml:trace contextRef="#ctx0" brushRef="#br0" timeOffset="-10217.18">1672 15155 0,'0'0'0,"21"0"0,0 0 0,1 0 47,-1 0-16,0 0-31,-21-21 0,21 21 0</inkml:trace>
  <inkml:trace contextRef="#ctx0" brushRef="#br0" timeOffset="-9588.79">3619 14647 0,'0'0'0,"22"-21"15,-22 0-15,0 0 16,0 42 15,0 0-31,0 22 16,-22-22-16,22 21 0,0 0 0,0 1 15,-21-1-15,0 22 0,21-22 16,-21 0-16,21 22 0,0-22 0,0 22 16,-21-22-16,21 0 0,0 1 15,-21-1-15,21-21 0,0 0 0,0 0 16,0 1-16,0-1 15,21-42 17,0-1-32,-21 1 0,21 0 15,0-21-15,0-1 0,1 1 16</inkml:trace>
  <inkml:trace contextRef="#ctx0" brushRef="#br0" timeOffset="-9332.71">3958 14626 0,'0'0'15,"21"-42"-15,0 0 0,-21 20 16,22 1-16,-1 21 0,-21 21 16,21 1-16,-21-1 15,0 0-15,0 21 0,0 1 16,0-1-16,0 0 0,0 1 16,0 20-16,0-21 0,0 1 0,-21 20 15,21-20-15,-21-1 0,21 0 16,-22 1-16,22-1 0,0 0 0,0-21 15,0 22-15,-21-22 0,21 0 16,0 0-16,-21-21 16,21-21-1,-21 0-15,0 21 16,0-21-16</inkml:trace>
  <inkml:trace contextRef="#ctx0" brushRef="#br0" timeOffset="-8976.91">3598 15198 0,'0'0'0,"-21"0"0,21 21 32,21-21-17,0 0-15,1 0 16,20 0-16,0 0 0,-21-21 0,22 0 16,-1-1-16,0 22 0,1-21 15,-1 0-15,0 0 0,1 0 0,-1 0 16,0 21-16,-20-22 0,20 1 15,-21 21-15,0 0 0,0 0 0,-21 21 32,0 1-17,0-1-15,0 0 0,0 21 16,0-21-16,-21 1 0,0-1 0,21 21 16,-21-21-16,21 0 0,-21 1 0,21-1 15,0 0-15,0 0 16,0-42 15,0 0-31,0 0 16,0-22-1,0 22-15</inkml:trace>
  <inkml:trace contextRef="#ctx0" brushRef="#br0" timeOffset="-8796.18">4297 14859 0,'0'-21'31,"-21"21"-15,42 0 31,0 0-47,0 0 0,0 0 0,0 21 15,1 0-15,-1-21 0</inkml:trace>
  <inkml:trace contextRef="#ctx0" brushRef="#br0" timeOffset="-8389.42">4635 15028 0,'0'-21'16,"0"0"-1,22 21 16,-1 0-31,0 0 0,0 0 16,0 21-16,0 0 0,1 1 0,-1-1 16,0 0-16,0 0 0,0 0 15,0 22-15,-21-22 0,0 63 16,0-62-16,0-1 0,0 0 16,0 0-16,-21-21 15,0 0-15,0 0 16,0-21-1,21 0-15,0 0 16,0-1-16,0 1 0,0 0 16,0-21-16,21 21 0,-21-1 15,0-20-15,21 21 0,0-21 0,0 20 16,-21 1-16,22 0 0,-1 21 16,-21-21-16,21 0 0,0 21 15,0 0 1,0 21-16,-21 0 15,0 0-15,22-21 0</inkml:trace>
  <inkml:trace contextRef="#ctx0" brushRef="#br0" timeOffset="-7561.57">5651 15134 0,'0'0'16,"0"-42"-16,0 21 16,0 0-16,-21-1 0,21 1 15,-21 0-15,0 0 0,0 21 16,0 0-16,-1-21 0,1 21 0,0 0 16,0 0-16,0 0 0,0 21 0,-1 0 15,1 0-15,0 0 0,0 1 16,0-1-16,21 21 0,0-21 0,-21 0 15,21 22-15,0-22 0,0 0 16,0 21-16,0-20 0,0-1 16,0 0-16,0 0 15,21-21 1,0 0-16,0 0 0,0 0 16,0-21-16,1 0 0,20 21 15,-21-21-15,0-1 0,0-20 0,1 21 16,-1 0-16,0 0 0,0-22 15,0 22-15,-21 0 0,0 0 0,0-22 16,0 22-16,21 0 0,-21 42 47,0 0-31,0 1-16,0-1 0,0 0 0,0 21 15,0-21-15,0 1 0,0 20 0,0-21 16,0 0-16,0 0 0,0 1 15,0-1-15,0 0 0,22 0 0,-1 0 16,0-21-16,0 0 16,0 0-16,0 0 0,1 0 15,-1 0-15,0 0 0,0-21 0,0 21 16,0-21-16,1 0 0,-1 0 16,0-1-16,0 1 0,0 0 15,0 0-15,-21 0 0,0 0 16,0-22-16,0 22 0,0 0 0,0 0 15,0 0-15,0 42 32,0 0-32,0 0 15,0 0-15,0 0 16,0 1-16,0-1 0,0 0 0,0 0 16,0 0-16,0 0 0,0 1 0,0-1 15,22 0-15,-22 0 16,0 0-16,0 0 0,0 1 15,0-1-15,0 0 16,21-21 15,0 0-15,0-21-16,0 0 0,0 21 16,22-22-16,-22 1 0,0 0 0</inkml:trace>
  <inkml:trace contextRef="#ctx0" brushRef="#br0" timeOffset="-6661.69">6583 15007 0,'0'-21'15,"-21"21"1,-1 0-16,1 21 16,0 0-16,21 1 0,-21-1 0,0 0 15,0 0-15,21 0 0,-22 22 16,1-22-16,21 21 0,0 0 0,0-20 15,-21 20-15,21 0 0,0-21 16,0 1-16,0-1 0,0 0 0,0 0 16,0 0-16,0 0 0,21-21 15,0 0-15,1 0 0,-1 0 0,0 0 16,21 0-16,-21 0 0,22 0 0,-22-21 16,21 21-16,1-21 0,-22 0 15,21-21-15,0 20 0,-20 1 16,20-21-16,0 0 0,-21-1 0,1 1 15,-1 0-15,21-1 0,-42 1 16,21 0-16,0-1 0,-21 1 0,0 0 16,0-1-16,0 1 0,0 21 0,0-22 15,0 22-15,0 0 0,-21 21 16,0 21 0,0 0-16,21 1 15,-21-1-15,21 21 0,0-21 0,0 22 16,0-1-16,-21 0 0,21 1 0,0-1 15,-22 0-15,22 1 0,0-1 16,0-21-16,0 21 0,-21-20 16,21 20-16,0-21 0,0 0 15,0 0-15,-21 1 0,21-1 16,21-42 15,0 21-31,-21-22 0,22 1 16,-1 0-16,0 0 0,0 0 0,-21 0 15,21-1-15,0 1 0,1 0 16,-1 0-16,0 21 0,0 0 16,-21 21-1,21-21 1,-21 21-16,0 0 0,0 1 0,0-1 16,0 0-16,21 0 0,-21 0 15,22 0-15,-1 1 16,0-22-16,-21 21 0,21-21 0,0 0 15,0 0-15,1 0 16,-1 0-16,0 0 0,0-21 16,0-1-16,0 1 15,1 0-15,-1 0 0,-21 0 0,21 0 16,-21-1-16,21 1 0,0 0 0,-21 0 16,0 0-16,0 42 46,0 0-46,0 0 0,0 0 16,0 1-16,0-1 0,0 0 16,0 0-16,0 0 0,0 0 15,0 1 1,0-44 15,0 1-15</inkml:trace>
  <inkml:trace contextRef="#ctx0" brushRef="#br0" timeOffset="-6484.79">7620 15028 0,'-21'0'31,"0"0"-16,21 22-15</inkml:trace>
  <inkml:trace contextRef="#ctx0" brushRef="#br0" timeOffset="-5108.97">8001 15134 0,'42'-21'16,"-84"42"-16,105-63 0,-63 21 0,22 0 15,-22-1-15,0 1 0,0 0 0,0 0 16,-22 21-1,1 0-15,0 0 16,0 21-16,0 0 0,-22 0 16,22 1-16,0-1 0,0 21 15,-21-21-15,20 22 0,1-1 0,21-21 16,0 21-16,-21 1 0,21-22 0,0 21 16,0-21-16,0 1 0,0-1 15,0 0-15,21 0 0,0 0 16,1-21-16,20 0 0,-21 0 15,21 0-15,-20 0 0,20 0 0,0 0 16,1-21-16,-1 21 0,0-21 0,1 0 16,-1 0-16,0-1 15,1 1-15,-22 0 0,21 0 0,-21 0 16,0 0-16,1-1 0,-1-20 0,-21 21 16,0 0-16,0 0 0,0-1 15,0 1-15,0 0 16,-21 21-16,-1 0 0,1 0 15,0 21-15,0 0 0,0 1 16,0-1-16,-1 0 0,1 0 16,21 0-16,0 0 0,-21 1 0,21-1 15,-21 21-15,21-21 0,0 0 16,0 1-16,0-1 0,0 0 16,21-21-1,0 0-15,0 0 0,1 0 16,-1-21-16,0 21 15,0-21-15,0-1 0,0 1 16,1 0-16,-1 0 0,-21 0 16,0 0-16,21-1 0,-21 1 0,0-21 15,21 42-15,-21-21 0,0 0 16,0 42 15,0 0-31,0 0 16,0 0-16,0 0 0,0 1 15,0-1-15,0 0 0,0 21 16,0-21-16,0 1 0,21-1 16,0 0-16,1-21 0,-22 21 0,21-21 15,0 21-15,0-21 0,0 0 16,0 0-16,22 0 0,-22 0 16,0-21-16,21 0 0,-20 21 0,20-21 15,0 0-15,-21-1 0,22 1 16,-22 0-16,21 0 0,-21-21 0,22 20 15,-22-20-15,0 0 0,0-1 16,0 1-16,1 21 0,-1-21 0,0-1 16,0 1-16,-21 0 0,0-1 15,21 1-15,-21 0 0,21-1 16,-21 1-16,0 21 0,0 0 0,0-1 16,0 1-16,0 0 0,0 42 31,-21 22-31,0-22 0,0 0 0,21 21 15,-21 1-15,0-22 0,-1 21 16,22 0-16,-21 1 0,21-1 0,0 0 16,-21 1-16,0-1 0,21 0 0,-21 1 15,21-1-15,0-21 0,0 22 16,0-1-16,0-21 0,0 0 0,0 0 16,0 1-16,21-22 15,0 21-15,0-21 0,0 0 0,1 0 16,-1 0-16,0 0 0,21 0 0,-21 0 15,1 0-15,-1-21 0,0 21 16,0-22-16,0 22 0,0-21 0,1 21 16,-1-21-16,0 21 0,-21-21 15,21 0-15,0 21 16,-21-21 78</inkml:trace>
  <inkml:trace contextRef="#ctx0" brushRef="#br0" timeOffset="-3464.13">1418 16468 0,'0'0'0,"0"-21"0,-21-1 16,21 1-16,-21 21 15,21-21-15,0 42 32,0 0-17,0 1-15,0 20 0,0-21 0,0 21 16,0 1-16,-21-1 0,21 0 15,-22 1-15,1-1 0,21-21 0,-21 22 16,0-1-16,21-21 0,-21 0 16,0 0-16,21 1 0,-22-1 15,44-21 48,-1-21-63,0 21 0,0 0 15,0 0-15,0-22 0,1 22 0,-1 0 16,21 0-16,-21-21 0,0 21 16,22-21-16,-22 21 0,0-21 15,0 21-15,0-21 0,1 21 0,-1-21 16,0-1-16,-21 1 16,21 21-16,-21-21 0,21 0 0,-21 0 15,0 0-15,0-1 16,0 1-1,0 42 17,-21-21-32,21 22 0,-21-1 0,21 21 15,0-21-15,-21 22 0,21-22 16,-21 21-16,-1 0 0,22-20 16,0 20-16,-21-21 0,21 21 0,-21-20 15,21-1-15,-21 0 0,21 0 16,0 0-16,0 0 0,0-42 62,0 0-62</inkml:trace>
  <inkml:trace contextRef="#ctx0" brushRef="#br0" timeOffset="-3249.25">2180 16806 0,'0'0'0,"0"-21"15,0 0 63,21 0-62,0 21-16</inkml:trace>
  <inkml:trace contextRef="#ctx0" brushRef="#br0" timeOffset="-1072.98">4106 16489 0,'0'0'0,"0"-21"0,-21-22 15,21 22-15,-21 0 16,21 0-16,0 0 0,-21 21 31,21 21-31,0 0 16,0 0-16,0 0 0,0 22 16,0-22-16,-21 21 0,21 1 15,0-1-15,0 0 0,0-21 16,0 22-16,0-1 0,-22-21 0,22 22 15,-21-22-15,21 0 0,0 0 16,0 0-16,0 0 0,-21-21 31,21-21-31,0-21 16,0 21-16,0 0 16,0-22-16,0 22 0,21-21 15,0-1-15,-21 1 0,22 21 0,-22-21 16,21-1-16,0 22 0,0-21 15,0 21-15,0-1 0,1 1 0,-1 21 16,21 0-16,-21 0 0,0 0 16,22 21-16,-22 1 0,0 20 15,0-21-15,0 0 0,1 22 0,-22-1 16,0-21-16,0 21 0,0 1 16,0-1-16,0-21 0,0 22 0,0-22 15,0 0-15,0 21 0,0-21 16,0 1-16,0-44 47,0 1-47,0 0 15,0-21-15,21 21 0,0-22 0,-21 22 16,21-21-16,0-1 0,22 1 16,-22 0-16,0 21 0,0-22 0,21 22 15,-20 0-15,20 0 0,-21 0 16,21 21-16,-20 0 0,-1 0 0,21 21 15,-21 0-15,0 0 16,-21 0-16,22 22 0,-22-22 0,0 0 16,0 21-16,0 1 0,0-22 15,0 21-15,0 0 0,0-20 0,0 20 16,0 0-16,0-21 0,0 1 16,0 20-16,0-21 0,21 0 15,0 0-15,0-21 16,0 0-16,0 0 0,1 0 15,20-21-15,-21 0 0,0 0 16,22 0-16,-22-22 0,21 22 0,-21-21 16,22 21-16,-22-22 0,0 1 0,21 0 15,-42 21-15,21-22 0,-21 22 16,22-21-16,-22 21 0,0-1 0,0 1 16,0 42 15,-22 1-31,22-1 0,-21 0 15,21 21-15,0 1 0,-21-22 16,21 21-16,-21 0 0,21-20 16,0 20-16,0-21 0,0 21 0,0-20 15,0-1-15,0 0 0,0 0 16,0 0-16,21-21 0,0 0 0,0 0 16,1 0-16,-1 0 15,0 0-15,0-21 0,21 0 0,-20 0 16,-1 0-16,0-1 0,21 1 15,-21-21-15,1 0 0,20 20 0,-21-20 16,0 0-16,-21-1 0,21 22 0,1-21 16,-22 21-16,21-22 0,-21 22 15,0 0-15,0 42 32,0 0-32,0 1 15,0 20-15,0-21 0,0 0 16,0 22-16,0-22 0,0 21 0,0-21 15,0 22-15,0-22 0,0 21 0,21-21 16,0 0-16,0 1 0,0-1 16,22 0-16,-22-21 0,0 0 0,21 0 15,-20 0-15,20 0 0,-21 0 16,21 0-16,-20 0 0,20-21 0,-21 0 16,21-1-16,1 1 15,-22 0-15,0-21 0,0 21 0,22-22 0,-22 22 16,-21-21-16,21-1 15,0 1-15,-21 0 0,21-1 0,-21 1 16,0 0-16,0-1 0,0 1 0,0 0 16,0-1-16,0 22 0,0-21 15,0 21-15,0 0 0,-21 21 0,0 0 16,0 21 0,21 0-16,0 0 0,0 21 15,0 1-15,-21-22 0,21 21 16,0 1-16,0-1 0,0 0 0,0 43 15,0-43 1,0 43-16,0-43 0,0 1 16,0-22-16,21 21 0,0-21 0,-21 0 15,21 1-15,0-1 0,0-21 16,1 21-16,-1-21 0,0 0 0,0 0 16,0 0-16,0 0 0,1-21 15,20 21-15,-21-21 0,0-1 0,22 1 16,-22-21-16,0 21 0,0-22 15,21 22-15,-20-21 0,-1 0 0,0-1 16,0 1-16,21-22 0,-42 22 0,22 0 16,-1-1-16,0-20 0,-21 21 15,0-1-15,0 1 0,0 0 16,0 20-16,0 1 0,0 0 16,0 0-16,0 42 15,0 0-15,0 22 16,0-22-16,0 21 0,0 0 0,-21 1 15,21-1-15,-21 0 0,21 1 0,-22-1 16,22 0-16,0 1 0,0-1 16,0 0-16,0-20 0,0 20 0,0 0 15,0-21-15,0 1 0,0-1 16,22 0-16,-1-21 0,0 0 16,0 0-16,0 0 0,0 0 15,1 0-15,-1-21 0,0 21 16,0-21-16,0-1 0,0 1 0,22-21 15,-22 21-15,0 0 0,-21-1 16,21 1-16,0 0 0,1 0 0,-22 0 16,0 0-16,0 42 31,0 0-31,0 21 16,0-21-16,0 1 0,0-1 15,0 0-15,0 21 0,0-21 0,0 1 16,0-1-16,0 0 15,0 0-15,21-21 16,0 0 0,0 0-16,0 0 15,0-21-15,1 0 0,-22 0 16,0-1-16,21 1 0,0-21 16</inkml:trace>
  <inkml:trace contextRef="#ctx0" brushRef="#br0" timeOffset="-880.08">7726 16256 0,'-21'0'0,"21"21"47</inkml:trace>
  <inkml:trace contextRef="#ctx0" brushRef="#br0" timeOffset="-652.21">6943 16616 0,'0'0'0,"-22"0"16,44 0-16,-1 0 15,0 0-15,0 0 0,0 0 0,0 0 16,22 0-16,-22-21 0,0 21 16,0 0-16,0 0 0,1 0 0,-1-21 15,0 21-15,0 0 0,-21-22 16,21 22-16,0 0 15</inkml:trace>
  <inkml:trace contextRef="#ctx0" brushRef="#br0" timeOffset="-52.76">8255 16637 0,'0'-21'0,"0"42"0,0-63 0,0 21 16,0-1-16,0 1 0,-21 42 47,21 1-47,-21 20 15,21-21-15,0 21 0,0 22 0,-22-22 16,1 22-16,21-1 0,-21 1 0,0-1 16,21 1-16,-21-1 0,0 1 15,-1 20-15,1-20 0,21-1 0,-21 1 16,0-1-16,0 1 15,0-1-15,-1-20 0,1 20 0,21-20 16,-21-1-16,0 0 0,21-21 16,-21 1-16,21-1 0,0 0 0,0-42 31,0 0-31,21-1 16,0-20-16,-21 0 0,21 21 15,0-43-15</inkml:trace>
  <inkml:trace contextRef="#ctx0" brushRef="#br0" timeOffset="307.64">8022 16743 0,'-21'-42'16,"42"84"-16,-42-106 0,0 22 0,21 21 0,0 0 16,0 0-16,0-1 0,0 1 15,0 0-15,21 0 0,0 0 0,0 0 16,0-1-16,22 1 0,-1 21 15,0 0-15,-20 0 0,20 0 0,0 0 16,1 0-16,-1 21 0,0-21 0,1 22 16,-22 20-16,0-21 0,0 0 15,-21 22-15,0-22 0,0 0 0,0 21 16,-21-21-16,-21 22 16,20-22-16,1 0 0,0 0 0,-21 0 15,21 22-15,-22-43 0,22 21 16,-21 0-16,21-21 0,-1 21 0,1-21 15,0 0-15,0 0 0,0 0 16,0 0-16,21-21 31,21 0-31,0 21 16,0-21-16,-21 0 0,21-1 0,22 1 16,-22 0-16</inkml:trace>
  <inkml:trace contextRef="#ctx0" brushRef="#br0" timeOffset="598.47">9165 16002 0,'0'-21'0,"0"42"0,0-63 16,0 63-1,-21 0-15,0 0 16,21 22-16,-21-1 0,-1 0 15,22 1-15,-21-1 0,21 0 0,-21 1 16,0 20-16,21-21 0,-21 1 16,21-1-16,0-21 0,-21 22 0,21-22 15,-22 21-15,22-21 16,-21 0-16,21 1 0,0-1 0,0 0 16,0 0-16,21-21 31,1 0-31,-1-21 0,0 0 0,0 0 15</inkml:trace>
  <inkml:trace contextRef="#ctx0" brushRef="#br0" timeOffset="1024.22">9334 16616 0,'0'0'0,"0"21"16,22-21-1,-1 0-15,0 0 16,0 0-16,0-21 16,0 21-16,1-21 0,-1 0 0,0 21 15,0-22-15,0 1 0,0 0 16,22 21-16,-43-21 0,21 0 0,0 0 16,-21-1-16,0 1 0,0 0 0,0 0 15,0 0-15,0 0 16,-21 21-16,0 0 0,0 0 15,-1 0-15,1 0 0,0 21 16,0 0-16,-21 21 0,20-21 0,1 22 16,0-22-16,0 21 0,0 1 0,21-1 15,0-21-15,-21 21 0,21 1 16,0-22-16,0 0 0,0 21 0,21-20 16,0-1-16,0-21 0,0 21 15,0 0-15,1-21 0,-1 0 0,21 0 16,-21 0-16,22 0 0,-1 0 15,-21 0-15,21-21 0,1 0 0,-22 21 16,21-21-16,-21-1 0,1 22 16,-22-21-16,0 0 15</inkml:trace>
  <inkml:trace contextRef="#ctx0" brushRef="#br0" timeOffset="1771.34">1672 17822 0,'0'0'0,"-21"0"15,0 22-15,42-22 47,21 0-47,-21-22 16,1 22-16,-1 0 0,21 0 16,-21-21-16,0 21 0,1 0 0,-1 0 15,0 0-15,0 0 16,0 0-16,-42 0 31,0 21-15,0-21-16,0 0 0</inkml:trace>
  <inkml:trace contextRef="#ctx0" brushRef="#br0" timeOffset="2238.89">1651 17886 0,'-21'42'16,"42"-84"-16,-63 84 0,42-21 0,-22 1 15,1-1-15,0-21 0,0 21 16,21 0-16,-21 0 0,0 0 16,-1 1-16,1-22 0,21 21 15,-21 0-15,0-21 0,21 21 16,-21-21-16,42 0 47,0 0-32,0-21-15,0 21 0,1 0 16,-1 0-16,21 0 0,-21 0 16,0 0-16,22 0 0,-22 0 15,21 0-15,-21 0 0,22 0 0,-22 0 16,0 0-16,0 21 16,0 0-16,1 0 0,-22 1 15,0-1-15,0 0 0,0 0 16,0 21-16,-22-20 0,1-1 15,0 0-15,0 0 0,0 0 0,0-21 16,-22 21-16,22-21 0,0 0 16,0 0-16,0 0 0,-22 0 15,22 0-15,0 0 0,0 0 16,0 0-16,-1 0 0,1-21 16,0 21-16,21-21 15,0 0 16,21 21-31,0 0 16</inkml:trace>
  <inkml:trace contextRef="#ctx0" brushRef="#br0" timeOffset="3014.93">4106 17653 0,'0'0'16,"0"-21"-16,0 0 0,0 0 0,0-1 0,0 1 16,0 0-16,0 0 15,0 42 1,0 21-1,0-20-15,-21 20 0,21 0 16,0 1-16,0-1 0,0 21 16,0-20-16,0 20 0,0-20 15,0 20-15,-21-21 0,21 1 0,-21-1 16,21 0-16,0 1 0,-21-1 16,-1 0-16,22-20 0,-21-1 15,21 21-15,0-21 0,-21 0 16,21-42 15,0 0-31,0 0 0,0 0 16,21 0-16,-21-22 0</inkml:trace>
  <inkml:trace contextRef="#ctx0" brushRef="#br0" timeOffset="3278.78">4276 17695 0,'0'0'0,"21"-42"16,0 0-16,21 21 0,-21-22 0,1 22 15,-1 0-15,0 21 16,-21 21 0,0 21-16,0-20 0,0 20 15,0 0-15,0 22 0,0-22 0,0 0 16,0 22-16,0-22 16,0 1-16,0-1 0,0 0 0,0 1 0,-21-1 15,21 0-15,0-21 16,-21 22-16,21-22 0,0 21 0,0-21 15,-22 1-15,22-1 0,0 0 16,-21 0-16,0-21 16,0 0-16,0 0 0,0 0 15</inkml:trace>
  <inkml:trace contextRef="#ctx0" brushRef="#br0" timeOffset="4212.79">4127 18013 0,'0'0'0,"0"21"31,22-21-15,-1 0-16,21 0 16,-21 0-16,22 0 0,-1 0 15,-21 0-15,21 0 0,1 0 0,-22 0 16,21 0-16,-21 0 0,22 0 16,-22 0-16,21 0 0,-21 0 15,1 0-15,-1 0 0,0 0 16,0 0-16</inkml:trace>
  <inkml:trace contextRef="#ctx0" brushRef="#br0" timeOffset="4875.63">5122 17844 0,'21'-22'16,"-21"44"15,0-1-31,0 21 16,0-21-16,0 0 0,0 1 15,0 20-15,0-21 0,0 21 0,0-20 16,0-1-16,0 21 0,0-21 16,0 0-16,0 1 0,0-1 15,22-21 1,-1 0-16,0 0 0,0 0 15,0-21-15,0 21 0,1-22 16,-1 1-16,0 0 0,21 0 16,-21 0-16,1 0 0,-1-22 0,0 22 15,0 0-15,0 0 0,0-22 16,-21 22-16,0 0 0,22 0 16,-22 0-16,0 0 0,0-1 15,0 44 1,0-1-1,0 0-15,0 21 0,0-21 16,0 1-16,0 20 0,0-21 16,-22 21-16,22-20 0,0 20 0,0 0 15,0 1-15,0-1 0,0-21 16,0 21-16,0 1 0,0-1 0,-21 0 16,21 1-16,-21-1 15,21-21-15,-21 22 0,21-1 0,0-21 16,-21 21-16,0-20 0,-1 20 15,1-21-15,21 0 0,-21 0 0,0 1 16,0-22-16,0 21 0,-1-21 16,1 0-16,0 0 0,0 0 0,0 0 15,0-21-15,-1 21 0,1-22 16,-21 1-16,21-21 0,0 21 0,-1 0 16,22-22-16,0 22 0,-21-21 15,21 21-15,0-1 0,0-20 0,0 21 16,21 0-16,-21-22 0,22 22 15,20 0-15,-21-21 0,0 21 16,22-1-16,-1-20 0</inkml:trace>
  <inkml:trace contextRef="#ctx0" brushRef="#br0" timeOffset="5386.33">6181 17399 0,'0'0'0,"-22"0"32,1 0-32,21 21 0,-21 0 15,21 1-15,0-1 0,-21 21 0,21 0 16,0-20-16,-21 20 0,21 0 16,0 1-16,0-1 0,0 0 0,0 1 15,0-1-15,-21-21 0,21 21 16,0-20-16,-22 20 0,22-21 0,0 0 15,0 0-15,-21 1 0,21-1 16,-21 0-16,21-42 47,0 0-47,0-22 0,0 22 16,0 0-16,21 0 0,0 0 15,1-22-15,-1 22 0,0 0 16,0 0-16,0 0 0,22-1 0,-22 22 15,0 0-15,0 0 0,0 0 16,0 0-16,1 0 0,-1 0 0,0 0 16,-21 22-16,0-1 0,21 0 15,-21 0-15,0 0 0,0 0 0,0 1 16,0-1-16,0 0 0,-21 0 16,0 0-16,0 22 0,-1-22 15,1 0-15,-21 0 0,21 0 0,0 0 16,-22 1-16,22-22 0,0 21 15,0 0-15,-22-21 0,22 0 16,0 0-16</inkml:trace>
  <inkml:trace contextRef="#ctx0" brushRef="#br0" timeOffset="6012.98">6689 17928 0,'0'-21'15,"0"0"-15,0 0 16,0 0-16,0-1 15,0 1-15,21 21 16,0 0-16,21 0 0,-21 0 16,1 0-16,-1 0 0,21 0 15,-21 21-15,0 1 0,22-1 0,-22 21 16,0-21-16,0 0 0,-21 1 16,0 20-16,0-21 0,0 0 0,0 0 15,0 22-15,0-22 0,0 0 16,-21-21-16,21 21 0,-21 0 0,0-21 15,0 0-15,-1 0 16,1 0-16,21-21 16,0 0-1,0 0-15,0 0 0,0 0 0,0-1 16,0-20-16,21 21 0,1-21 16,-22 20-16,21 1 0,0 0 0,0 0 15,0 0-15,0 0 0,1-1 16,-1 22-16,0 0 0,0 0 0,0 0 15,0 0-15,1 0 16,-1 0-16,0 0 0,0 0 16,0 0-16</inkml:trace>
  <inkml:trace contextRef="#ctx0" brushRef="#br0" timeOffset="6229.89">7451 17822 0,'21'0'15,"-42"0"-15,42 22 16,-21-1-16,0 0 15,0 0-15,0 0 0,0 0 16,0 1-16,0-1 0,-21 0 0,21 21 16,-22-21-16,22 1 0,-21-1 15,21 0-15,0 0 0,0 0 16,-21 0-16,21 1 16,-21-22-16,21-22 46,0 1-46</inkml:trace>
  <inkml:trace contextRef="#ctx0" brushRef="#br0" timeOffset="6546.69">7599 17653 0,'0'0'15,"-21"0"1,-1 21-16,1 0 0,21 1 15,0-1-15,0 0 16,0 0-16,21-21 31,1 0-31,-1-21 0,-21 0 0,21 0 16,0 21-16,0-22 0,-21 1 16,0 0-16,0 0 0,0 0 15,0 0 1,-21 21-1,0 0-15,0 0 0,0 0 16,21 21-16,0 0 16,0 0-16,0 0 15,0 0-15,0 1 16,0-1-16,21-21 0,0 21 0</inkml:trace>
  <inkml:trace contextRef="#ctx0" brushRef="#br0" timeOffset="7218.91">8255 17971 0,'0'0'0,"21"0"0,0 0 16,-21-22 0,0 1-1,0 0 1,-21 21-16,0 0 15,0 0-15,0 0 0,-1 21 16,1 0-16,0 1 16,0-1-16,-21 0 0,20 0 0,1 0 15,0 0-15,0 1 0,0-1 16,0 0-16,21 0 0,-22 0 0,22 0 16,0 1-16,0-1 0,0 0 15,0 0-15,22-21 16,-1 0-1,0 0-15,0 0 0,0 0 16,0 0-16,1-21 0,-1 0 0,21 0 16,-21-1-16,0 1 0,22 0 15,-22-21-15,21 21 0,-21-22 0,22 1 16,-22 0-16,0-1 0,21-20 16,-20 20-16,-1-20 0,0 21 0,0-22 15,0 1-15,0 20 0,1-20 16,-22 20-16,21 1 0,-21 0 0,0 21 15,0-1-15,0 1 0,0 0 16,0 42 0,0 0-1,0 1-15,0 20 0,0-21 0,-21 21 16,-1 1-16,22 20 0,-21-20 0,21-1 16,0 0-16,0 1 0,-21 20 15,21-21-15,-21 1 0,21-1 0,0-21 16,0 22-16,0-1 0,0-21 15,0 0-15,0 22 0,0-22 0,0 0 16,21 0-16,0 0 16,0-21-16,1 21 0,-1-21 15,0 0-15,0 0 0,0 0 16,0 0-16,1 0 0,-1-21 16,0 21-16,0 0 0,-21-21 15,21 0-15,0 21 0,-21-21 16</inkml:trace>
  <inkml:trace contextRef="#ctx0" brushRef="#br0" timeOffset="7387.1">8911 18119 0,'21'0'15,"-42"0"48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0:54:03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8996 1630 0,'0'0'0,"0"-21"15,0 0-15,0-1 16,0 1-16,0 0 0,0 0 16,0 0-16,0 0 15,0-1-15,0 1 16,0 0-16,0 42 94,0 0-94,0 1 0,0-1 15,0 0 1,0 0-16,0 0 0,0 0 0,-21-21 15,21 22-15,0 20 0,0-21 16,-22 0-16,22 0 0,0 22 0,0-22 16,0 0-16,0 21 0,0-20 15,0-1-15,0 21 0,0-21 0,0 0 16,0 22-16,0-22 0,0 0 16,0 0-16,0 22 0,0-22 0,0 0 15,0 0-15,0 0 0,0 0 16,0 1-16,0 20 0,0-21 15,0 0-15,0 0 0,0 22 16,0-22-16,0 21 0,-21 1 0,21-22 16,0 21-16,0 0 0,-21-20 0,21 20 15,-21 0-15,21 1 0,0-22 16,0 21-16,-21 0 0,21-20 0,-21 20 16,21 0-16,0-21 0,0 22 15,-22-22-15,22 21 0,-21-21 0,21 22 16,-21-1-16,21-21 0,0 22 15,0-1-15,-21 0 0,21-21 0,-21 22 16,21-1-16,0 0 0,0-20 16,-21 20-16,21 0 0,-22 1 15,22-1-15,-21-21 0,21 21 0,0 1 16,0-1-16,-21 0 0,0 1 16,21 20-16,-21-20 0,21-1 0,0 21 15,-21-20-15,-1-1 0,22 22 16,-21-22-16,21 21 0,0-20 0,0-1 15,-21 22-15,21-22 0,-21 0 16,21 1-16,-21 20 0,21-21 0,0 1 16,0 20-16,0-20 0,0 20 15,-21-21-15,21 1 0,0 20 0,0-20 16,-22-1-16,22 0 0,0 1 16,0-1-16,0 0 0,0 1 0,0-1 15,0 0-15,0 1 0,0-1 16,0 0-16,0 1 0,-21-1 0,21 0 15,0 1-15,0-1 0,0 0 16,0 1-16,0-22 0,-21 21 0,21-21 16,0 22-16,0-22 0,0 0 0,0 0 15,0 0-15,0 0 0,0 1 16,-21-22 15,0 0-15,21-22-16,0 1 0,-21 0 15,21-21-15,-22 21 0,22-22 16,-21 1-16,21 0 0,0-22 0</inkml:trace>
  <inkml:trace contextRef="#ctx0" brushRef="#br0" timeOffset="2495.91">9038 1461 0,'-42'-22'15,"63"22"63,0 0-62,0 0-16,22 22 16,-22-22-16,0 0 0,0 0 0,21 0 15,1 0-15,-22 0 0,21 0 16,1 0-16,-1 0 0,0 0 0,1 0 16,-1 0-16,21 0 0,1 0 15,-22 0-15,22 0 0,20 0 0,-20 0 16,21 0-16,-1 0 0,1 0 15,0 0-15,-1 0 0,1 0 0,0 0 16,-1 0-16,1 0 0,21 0 16,0 0-16,-22 0 0,22 0 0,-21 0 15,21 0-15,-22 0 16,22 0-16,-21 0 0,21 0 0,-1 0 16,1 0-16,-21 0 0,21-22 15,0 22-15,-22 0 0,22 0 0,-21 0 16,-1 0-16,1 0 0,0 0 15,-1 0-15,-20-21 0,21 21 0,-1 0 16,-20 0-16,20 0 0,-20 0 0,-1 0 16,22 0-16,-21 0 0,-1-21 15,-21 21-15,22 0 0,-1 0 0,-20 0 16,20 0-16,-20-21 0,20 21 16,-21 0-16,22 0 0,-22 0 0,22 0 15,-22 0-15,0 0 16,1 0-16,-1 0 0,0 0 0,1 0 15,-22 0-15,21 0 0,-21 0 16,1 0-16,-1 0 0,0 0 0,0 0 16,0 0-16,-21 21 47,0 0-32,0 0 1,0 1-16,0-1 15,0 0-15,-21 0 0,0 0 0,0 0 16,21 1-16,0 20 0,-21-21 16,-1 0-16,1 22 0,21-22 0,0 21 15,-21 0-15,21 1 0,-21-22 16,21 21-16,-21 1 0,21-1 0,0 0 16,0 1-16,0 20 0,-21-21 15,21 1-15,0 20 0,0 1 0,0-1 16,-22 1-16,22-1 0,0 1 15,0-1-15,0 1 0,0-1 0,-21 1 16,21-1-16,0 1 0,-21-1 0,21 1 16,0-1-16,0 1 0,0 20 15,0-20-15,-21-1 0,21 1 16,0-1-16,0 1 0,-21 21 16,21-22-16,0 1 0,0-1 0,0 1 15,0 20-15,0-20 0,0-1 0,0 1 16,0-1-16,0 1 0,0-1 15,0 1-15,0-1 0,0 1 0,0-1 16,0 1-16,0-1 0,-21 1 16,21-22-16,0 22 0,0-1 0,0 1 15,0-22-15,-22 0 0,22 22 0,0-22 16,0 0-16,0 1 0,0-1 16,0 0-16,0 1 0,-21-1 15,21 0-15,0 1 0,0-22 16,0 21-16,-21-21 0,21 22 0,0-22 15,0 0-15,0 0 0,0 0 0,0 1 16,-21-1-16,21 0 16,-21-21-1,21 21 17,-21-21-17,-1 0-15,1 0 16,0 0-1,21 21 1,-21-21-16,0 0 0,0 0 16,-1 0-16,1 0 0,0 0 0,0 0 15,0 0-15,0 0 0,-22 21 16,22-21-16,0 0 0,-21 0 0,20 0 16,-20 0-16,0 0 0,-1 0 0,22 0 15,-21 0-15,0 0 0,-1 0 16,1 0-16,-22 0 0,22 0 0,0 0 15,-1 0-15,-20 0 0,21 0 16,-22 0-16,22 0 0,-22 0 0,22 0 16,-22 0-16,22 0 0,-21 0 0,20 0 15,-20-21-15,20 21 16,-20 0-16,21 0 0,-22 0 0,22 0 16,-22-21-16,22 21 0,0 0 0,-22 0 15,22 0-15,-22-21 0,22 21 16,-22-21-16,22 21 0,0 0 0,-1 0 15,-20-21-15,21 21 0,-1 0 16,-20 0-16,20-22 0,1 22 0,0 0 16,-22 0-16,22-21 0,0 21 0,-1 0 15,1 0-15,-22-21 0,22 21 16,0-21-16,-1 21 0,1 0 0,-21 0 16,20-21-16,1 21 0,0 0 15,-22 0-15,22 0 0,-1 0 16,1 0-16,0-21 0,-1 21 0,-20 0 15,21 0-15,-1 0 0,1 0 16,0 0-16,-1 0 0,-20 0 0,20 0 16,1 0-16,-21 0 0,20 0 15,1 0-15,-22 0 0,22 0 0,-21 0 16,20 0-16,1 0 0,0 0 0,-1 0 16,1 0-16,21 0 0,-22 0 15,22 0-15,-21 0 0,21 0 0,0 0 16,-1 0-16,-20 0 0,21 0 15,0 0-15,0 0 0,-1 0 0,1 0 16,0 0-16,0 0 0,0 21 16,-22-21-16,22 0 0,0 0 15,0 0-15,0 0 0,0 0 0,-22 0 16,22 21-16,0-21 0,0 0 16,0 0-16,-1 0 0,1 0 0,0 0 15,0 0-15,0 21 0,0-21 0,-22 0 16,22 0-16,0 0 0,0 0 15,0 0-15,-1 0 0,1 0 0,21 21 16,-21-21-16,0 0 16,0 0-16,0 0 15,-1 0 1,1 0 0,0 0-16,21 21 15,-21-21 1,0 0-1,21-21 126,21 0-141,0 21 0</inkml:trace>
  <inkml:trace contextRef="#ctx0" brushRef="#br0" timeOffset="3984.04">11028 1842 0,'0'0'0,"0"-22"15,21 1 1,-21 0-16,0 0 16,0 0-1,0 0-15,-21 21 16,0 0-1,21 21-15,-22 0 16,1 0-16,21 0 16,0 0-16,-21 1 0,0-1 0,21 0 15,-21 21-15,21-21 0,0 1 16,-21 20-16,-1 0 0,22-21 16,-21 22-16,21-1 0,-21 0 0,0 1 15,21-1-15,-21 0 0,0 1 16,21-1-16,-22 0 0,22 1 0,-21-22 15,21 21-15,-21-21 0,21 22 16,-21-22-16,21 0 0,0 0 0,0 0 16,-21 1-16,0-22 31,21-22-15,0 1-1,0 0-15,0 0 0,0 0 16,21 0-16,0-1 0,0-20 15,-21 21-15,21-21 0,0-1 0</inkml:trace>
  <inkml:trace contextRef="#ctx0" brushRef="#br0" timeOffset="4428.8">10985 1863 0,'0'-21'16,"22"21"15,-1 21 1,0 0-32,0 0 0,-21 0 15,0 0-15,0 1 0,21 20 16,-21-21-16,21 0 0,-21 0 0,0 22 15,22-22-15,-22 0 0,0 21 0,0-20 16,0-1-16,0 21 16,0-21-16,0 0 0,0 22 0,0-22 0,0 0 15,0 0-15,0 22 0,-22-22 16,22 0-16,-21 0 0,21 0 16,-21 0-16,21 1 15,0-1-15,0 0 16,-21-21-16,21-21 47,0 0-32,0-1-15,0 1 16,0 0-16,0 0 16</inkml:trace>
  <inkml:trace contextRef="#ctx0" brushRef="#br0" timeOffset="4776.14">10774 2307 0,'0'0'0,"-21"21"16,42-21 15,0 0-16,0 0-15,0 0 0,22 0 16,-22 0-16,0 0 0,0 0 16,0 0-16,0 0 0,1 0 15,-1 0-15,0 0 0,0 0 16,0 0-16,0 0 0,1 0 16,-22 22 77</inkml:trace>
  <inkml:trace contextRef="#ctx0" brushRef="#br0" timeOffset="6900.26">9652 4255 0,'21'0'0,"0"0"16,0 0-1,1 0 1,-1-22-1,0 22-15,-21-21 0,21 21 16,0-21-16,0 0 16,1 21-16,-22-21 0,21 0 0,0-1 15,-21 1-15,0 0 16,0 0-16,0 0 16,-21 21-16,0 0 15,-1 0-15,-20 0 0,21 0 16,0 0-16,-22 21 0,1 0 0,21 0 15,-21-21-15,-1 21 0,22 1 16,-21 20-16,21-21 0,-1 0 0,1 0 16,0 1-16,21-1 0,0 0 15,0 0-15,0 0 0,0 0 0,0 1 16,0-1-16,21 0 16,0-21-16,1 21 0,-1-21 15,0 21-15,0-21 0,0 21 16,22-21-16,-22 0 0,0 22 0,0-22 15,0 0-15,0 21 0,1-21 16,-1 0-16,0 21 0,0 0 16,0-21-16,-21 21 0,0 0 15,21-21-15,-21 22 0,0-1 16,0 0-16,0 0 16,0 0-16,0 0 0,-21-21 0,21 22 15,0-1-15,-21-21 0,0 21 16,0-21-16,21 21 0,-21-21 0,-1 21 15,1-21-15,0 0 0,-21 0 16,21 0-16,-1 0 0,-20 0 0,21 0 16,0 0-16,-22 0 0,22 0 0,0 0 15,0 0-15,0-21 16,0 0-16,-1 21 0,1-21 0,0 21 16,0-21-16,0-1 15,21 1 1,21 21 31,0 0-32,0 0-15</inkml:trace>
  <inkml:trace contextRef="#ctx0" brushRef="#br0" timeOffset="8051.55">9991 4551 0,'0'0'0,"0"-21"16,0 0 0,0 42 15,0 0-16,0 0-15,0 0 0,0 0 16,0 1-16,0-1 0,0 0 16,0 0-16,0 0 0,0 0 0,0 1 15,21-1-15,-21 0 0,21 0 16,-21 0-16,21 0 0,0 1 0,0-1 16,1-21-16,-1 0 15,0 0-15,0 0 0,0 0 16,0 0-16,1-21 0,-1-1 0,0 1 15,0 21-15,-21-21 0,21 0 16,0 0-16,1-22 0,-22 22 0,0 0 16,0 0-16,21 0 0,-21-22 15,0 22-15,21 0 0,-21 0 0,0 0 16,0 0-16,0-1 0,0 44 47,0-1-47,0 0 15,0 0-15,0 0 0,0 0 0,0 22 16,0-22-16,0 0 0,0 0 0,0 0 16,0 1-16,0 20 0,0-21 15,21-21-15,0 21 0,-21 0 0,21 1 16,1-22-16,-1 21 16,0-21-16,0 0 0,0 0 15,0 0-15,1-21 0,-1-1 16,0 22-16,0-21 0,0 0 15,0 0-15,1-21 0,-1 20 0,0-20 16,0 0-16,0 21 0,-21-22 16,21-20-16,-21 20 0,22 1 0,-22-21 15,0 20-15,0-20 0,0 20 0,0 1 16,0 0-16,0 21 0,0-1 16,0 1-16,-22 21 15,22 21 1,-21 1-16,21 20 0,0-21 0,0 21 15,0 1-15,0-22 16,0 21-16,0 1 0,0-1 0,0 0 0,0-21 16,0 22-16,0-1 0,0-21 15,0 22-15,0-22 0,0 21 16,0-21-16,0 0 0,0 1 0,0-1 16,0 0-16,0 0 0,0 0 15,-21 0-15,21-42 47,0 0-47,0 0 0,0 0 0,0 0 16,0-1-16,0 1 0,21 0 15,0 0-15,1 0 0,-1 0 16,0-1-16,0 1 0,0 21 16,22-21-16,-22 21 0,0 0 15,0 0-15,21 0 0,-20 0 0,-1 0 16,21 0-16,-21 0 0,0 0 0,1 0 15,-1 21-15,0 0 16,-21 1-16,0-1 0,0 0 16,0 0-16,0 0 0,-21 0 15,0 1-15,-1-1 0,-20 0 16,21 0-16,0 0 0,-22-21 0,22 21 16,-21 1-16,21-22 15,0 21-15,-1-21 0,1 0 0,0 0 16,0 21-16,0-21 0,0 0 15,-1 0 1,22-21 31,22 21-47,-1-21 0,0-1 0,0 1 16</inkml:trace>
  <inkml:trace contextRef="#ctx0" brushRef="#br0" timeOffset="8411.35">11980 4339 0,'0'0'0,"21"0"0,-21-21 16,-21 21-1,0 0 1,0 21-16,0 0 15,0 1-15,-1-1 0,22 0 0,-21 0 16,0 0-16,0 0 0,21 22 16,-21-22-16,0 21 0,-1-21 15,22 22-15,0-22 0,0 0 0,0 21 16,0-20-16,0 20 0,0-21 16,0 0-16,0 0 0,0 1 0,0-1 15,0 0-15,22-21 0,-1 0 16,0 0-16,-21 21 0,21-21 15,0 0-15,0 0 0,1 0 0,-1 0 16,0 0-16,0 0 0,0-21 16,0 21-16,1-21 0,-1 21 0,0-21 15,0-1-15,0 22 0,0-21 0,1 0 16</inkml:trace>
  <inkml:trace contextRef="#ctx0" brushRef="#br0" timeOffset="8757.45">12488 4360 0,'0'-21'16,"21"21"-16,1 0 0,-1 0 16,0 0-16,0 0 15,-21 21-15,21-21 0,0 22 0,1-22 16,-1 21-16,-21 0 15,21-21-15,0 21 0,0 0 0,0 0 16,-21 1-16,0-1 0,22 0 0,-22 0 16,0 0-16,0 0 0,0 1 15,0-1-15,-22 0 0,1 0 0,0 0 16,0 0-16,0 1 0,-22-1 0,22 0 16,0 0-16,0-21 0,0 21 15,21 0-15,-21-21 0,-1 0 0,22 22 16,-21-22-1,0 0-15,0 0 32</inkml:trace>
  <inkml:trace contextRef="#ctx0" brushRef="#br0" timeOffset="9811.31">8361 9313 0,'0'0'0,"21"-63"16,0 42-1,-21 0-15,0-1 0,0 1 16,0 0-16,0 0 0,0 0 15,0 0-15,0-1 0,0 1 16,0 0-16,0 0 16,0 42 31,0 0-47,0 0 15,0 22-15,0-22 0,0 21 16,0-21-16,0 22 0,0-1 0,0 22 15,0-22-15,0 0 0,0 22 0,0-1 16,0 1-16,0-1 0,0-20 16,0 20-16,0 1 0,0-1 0,0-21 15,0 22-15,0-1 0,0-20 0,0 20 16,0-20-16,0 20 0,0 1 16,0-22-16,0 21 0,0 1 0,0-1 15,0 1-15,0-1 0,0 1 0,0 21 16,-21-22-16,21 22 0,-21-1 0,0 1 15,21 0-15,-22-1 16,22 1-16,0 21 0,0-21 0,0-1 16,-21 1-16,21 21 0,0-22 0,0 1 15,0 0-15,-21 21 0,21-22 0,0 1 16,0 0-16,0-1 0,0 1 16,0 0-16,-21-1 0,21 1 0,-21-22 15,21 22-15,0-21 0,0-1 0,-21 1 16,21-1-16,-22-21 0,1 1 0,21-1 15,0 0-15,0-20 0,-21-1 16,21 0-16,-21 0 0,21 0 0,0-42 31,0 0-31,-21 0 0,21-22 16,0 1-16,0 0 0,-21-1 16,21-20-16,0-1 0,0-20 0</inkml:trace>
  <inkml:trace contextRef="#ctx0" brushRef="#br0" timeOffset="11790.86">8594 9229 0,'-22'0'0,"1"-21"16,0 21-1,21-22-15,-21 22 16,42 0 47,0 0-48,22 0-15,-22 0 0,21 0 16,-21 0-16,22 22 0,-1-22 15,21 0-15,-20 0 0,20 21 0,-20-21 16,20 0-16,1 0 0,-1 21 16,-21-21-16,22 0 0,-1 0 0,1 21 15,-1-21-15,1 0 0,21 0 0,-1 0 16,1 0-16,0 0 0,20 0 16,-20 0-16,21 0 0,0 0 15,0 0-15,-1 0 0,1 0 0,0 0 16,21 0-16,-21 0 0,21 0 15,-21 21-15,0-21 0,-22 0 0,1 0 16,0 0-16,-1 0 0,1 0 0,0 21 16,-22-21-16,22 0 0,-22 0 15,22 0-15,-22 0 0,22 0 0,-21 0 16,-1 0-16,1 0 0,20 0 16,-20 0-16,-1 0 0,1 0 0,-1 0 15,1 0-15,-1 0 0,1 0 0,-1 0 16,-20 0-16,20 0 0,-21 0 15,22 0-15,-22 0 0,1 0 0,-1 0 16,0 0-16,1 0 0,-22 0 16,21 0-16,-21 0 0,22 0 15,-22 0-15,0 0 0,0 0 0,0 0 16,0 0 0,1 0 15,-1 0 0,-21 22-15,0-1-1,0 0 17,0 0-32,0 0 15,0 0-15,0 1 16,0-1-16,0 0 0,0 0 15,0 0-15,0 0 0,0 22 16,0-22-16,0 21 0,0 1 0,0-22 16,0 21-16,0 0 0,0 22 15,0-22-15,-21 1 0,21-1 0,0 0 16,0 22-16,0-22 0,0 0 0,0 22 16,0-22-16,0 22 0,0-1 15,0 1-15,0-22 0,0 22 16,0-1-16,-22-21 0,22 22 0,0-22 15,0 22-15,0-22 0,0 22 0,0-1 16,0-21-16,0 22 0,0-1 16,0 1-16,0-22 0,0 22 0,0-1 15,0 1-15,0-22 0,0 22 0,-21-1 16,21-21-16,0 22 0,0-1 16,-21 1-16,21-1 0,0 1 0,0-1 15,0-20-15,-21 20 0,21 1 0,0-1 16,-21 1-16,21-1 0,0-20 15,0 20-15,0 1 0,0-22 16,0 21-16,0 1 0,0-1 0,0-20 16,0 20-16,0 1 0,0-22 15,0 22-15,0-22 0,0 0 0,0 22 16,0-22-16,0 0 0,0 1 0,0-1 16,-21 0-16,21 1 0,0-1 15,0 0-15,0 1 0,-22-22 0,22 21 16,0-21-16,0 1 0,0-1 0,0 0 15,0 0-15,-21-21 0,21 21 16,-21-21-16,0 21 16,0-21-1,0 0-15,-1 0 16,1 0-16,0 0 0,0 0 16,0 0-16,0 0 0,-1 0 0,-20-21 15,21 21-15,-21 0 0,-1 0 16,1-21-16,0 21 0,-1 0 0,1 0 15,0-21-15,-22 21 0,1 0 0,20 0 16,-20-21-16,-1 21 0,1 0 16,-1-21-16,-20 21 0,20 0 0,-21 0 15,1 0-15,-1-22 0,0 22 0,1 0 16,-1-21-16,0 21 0,1-21 16,-1 21-16,-21-21 0,22 0 15,-1 21-15,0-21 0,1-1 0,-1 1 16,0 21-16,1-21 0,-1 0 15,0 0-15,22 21 0,-22-21 0,0 21 16,22 0-16,-22-22 0,1 1 0,20 21 16,-21 0-16,1 0 0,20 0 15,1 0-15,-22 0 0,22 0 0,-1 0 16,1 0-16,20 0 0,-20 0 0,-1 0 16,1 0-16,20 0 0,-20 0 15,21 0-15,-22 0 0,1 0 0,20 0 16,-20 0-16,-1 0 0,1 0 0,-1 0 15,22 0-15,-22 0 16,22 0-16,-21 0 0,20 0 0,1 0 16,0 0-16,-1-21 0,1 21 0,0 0 15,-1 0-15,22 0 0,-21 0 16,21 0-16,-1 0 0,-20 0 0,21 0 16,0 0-16,0 0 0,-1 0 0,1 0 15,0 0-15,0 0 0,0 0 16,0 0-16,-1 0 0,1 0 15,21-21 1,0 0 0,21 21-1,-21-21-15,22-1 0,-1 1 0,0 0 16</inkml:trace>
  <inkml:trace contextRef="#ctx0" brushRef="#br0" timeOffset="12596.66">10562 9610 0,'0'0'15,"0"-43"-15,0-20 0,0 42 16,0 0-16,0-1 0,0-20 15,0 21-15,0 0 0,0 0 16,0-1-16,0 1 16,0 42 15,0 1-31,0-1 0,0 21 0,0-21 16,0 22-16,0 20 0,0 1 15,0-22-15,0 21 0,0 1 0,0-1 16,0-20-16,0 20 0,0-20 15,0-1-15,0 0 0,-21 1 0,21-1 16,0-21-16,-21 0 0,21 0 16,0 1-16,0-1 0,0 0 15,-21-21 17,21-21-32,0 0 15,0-1-15,-22 1 0,22 0 16,0 0-16,0-21 0,0 20 15</inkml:trace>
  <inkml:trace contextRef="#ctx0" brushRef="#br0" timeOffset="13312.27">10414 9589 0,'0'0'15,"0"-22"-15,0 1 16,0 0-1,21 21-15,-21-21 0,21 21 0,0-21 16,1 21-16,-22-21 0,21 21 16,0 0-16,0-22 0,21 1 15,-20 21-15,-1 0 0,21 0 16,0 0-16,1 0 0,-22 0 0,21 0 16,1 21-16,-1 1 0,0-1 0,1-21 15,-1 21-15,-21 21 0,0-21 16,0 1-16,1-1 0,-1 21 0,-21-21 15,0 0-15,0 1 0,0-1 16,-21 21-16,-1-21 0,1 0 0,-21 1 16,21-1-16,-22 0 0,1 0 0,0 0 15,-1-21-15,1 21 0,21 1 16,-21-22-16,-1 21 0,22-21 0,0 0 16,0 0-16,0 21 0,-1-21 15,44-21 16,-1 21-15,0 0-16,0-21 0,0 21 0,0 0 16,22-22-16,-22 22 0,0-21 0,21 21 15,-20 0-15,20 0 0,-21 0 16,21 0-16,-20 0 0,-1 0 0,21 0 16,-21 0-16,0 21 0,1 1 15,-1-22-15,0 21 0,0 0 0,-21 0 16,0 0-16,21-21 0,-21 21 15,0 1-15,0-1 16,0 0-16,-21 0 0,0-21 16,0 21-16,0 0 0,-1-21 0,-20 22 15,21-1-15,-21-21 0,-1 21 16,1-21-16,0 21 0,-1 0 0,1-21 16,-22 0-16,22 21 0,21-21 0,-21 0 15,20 0-15,-20 22 0,21-22 16,0 0-16,0 0 15,-1 0-15</inkml:trace>
  <inkml:trace contextRef="#ctx0" brushRef="#br0" timeOffset="15364.68">9694 12086 0,'-21'0'15,"21"-21"17,0 0-17,0 0 1,0 0-16,-21 21 16,0-22-16,0 22 15,-1 0-15,1 0 16,0 0-16,0 22 0,0-22 0,0 21 15,-22 0-15,22 0 0,0 0 16,0 22-16,0-22 0,-1 21 0,1 0 16,0 1-16,0-22 0,21 21 0,0 1 15,0-22-15,0 21 0,0-21 16,0 0-16,0 1 0,0-1 0,21 0 16,0-21-16,0 0 15,1 0-15,-1 0 16,0 0-16,0 0 0,0-21 15,0 21-15,1-21 0,-1-1 16,0 1-16,0 0 0,-21 0 0,21-21 16,0 20-16,1-20 0,-1 21 0,-21-21 15,0 20-15,21-20 0,-21 21 16,21-21-16,-21 20 0,0 1 0,21 0 16,-21 42-1,0 0-15,0 1 16,0-1-16,0 21 0,0-21 0,0 22 15,0-1-15,0-21 0,0 21 16,21-20-16,-21-1 0,22 21 16,-22-21-16,21 0 0,0 1 0,0-1 15,0 0-15,0 0 16,1-21-16,-1 0 0,0 21 0,21-21 16,-21 0-16,1 0 0,20 0 0,-21 0 15,21 0-15,1 0 0,-22-21 16,21 0-16,1 21 0,-1-21 0,-21 21 15,21-21-15,1-1 0,-22 1 0,0 21 16,0-21-16,0 0 0,1 0 16,-22 0-16,0-1 0,0 1 0,0 0 15,0 0-15,0 0 0,0 0 0,0-1 16,0 1-16,0 0 16,-22 21-16,1-21 0,0 21 15,0 0-15,0 21 0,0-21 16,-1 21-16,1 0 0,0 22 15,21-22-15,-21 0 0,0 0 0,0 22 16,-1-22-16,1 0 0,21 0 16,-21 21-16,21-20 0,0-1 15,0 0-15,0 0 0,21-21 0,0 0 16,1 21-16,-1-21 0,0 0 16,0 0-16,0 0 0,0 0 15,1 0-15,-1-21 0,0 0 0,0 0 16,0 21-16,0-21 0,1-1 15,-1 1-15,0-21 0,0 21 0,-21-22 16,21 22-16,-21-21 0,21 0 0,-21-1 16,0-20-16,0 20 0,0 1 15,22-21-15,-22 20 0,0 1 0,0 0 16,0-1-16,0 22 0,0 0 0,0 0 16,0 0-16,0 42 31,0 0-31,0 21 15,-22-21-15,22 22 0,0-1 16,0 0-16,0 1 0,0-1 0,0 0 16,0 1-16,0-22 0,0 21 15,0 1-15,0-22 0,22 21 0,-1-21 16,-21 22-16,21-22 0,0 0 0,-21 0 16,21 0-16,0 0 0,1 1 15,-1-1-15,0-21 0,-21 21 0,21-21 16,0 0-16,0 21 0,1-21 0,-1 0 15,0 0-15,0 0 0,0 0 16,0 0-16,1 0 0,20 0 0,-21-21 16,0 0-16,0 21 0,1-21 0,-1-1 15,0 22-15,0-21 16,-21 0-16,21-21 0,0 21 0,-21-1 16,22 1-16,-22-21 0,0 21 0,0 0 15,0-22-15,0 22 0,0 0 16,-22 21-16,1-21 0,0 21 0,0 0 15,0 0-15,0 21 0,-22 0 16,22 0-16,0 0 0,0 1 16,0-1-16,-22 0 0,22 0 0,21 21 15,-21-20-15,21-1 0,0 0 0,0 0 16,0 0-16,0 0 0,0 1 16,0-1-16,21-21 15,0 0-15,-21 21 0,21-21 0,1 0 16,-1 0-16,0 0 0,0 0 15,0 0-15,0 0 0,1 0 16,-1-21-16,0 0 0,0 21 0,0-22 16,0 1-16,-21 0 0,22 0 15,-1 0-15,0-22 0,-21 22 0,0-21 16,21 0-16,-21-1 0,21-20 0,-21 20 16,0-20-16,0 21 0,0-22 15,0 22-15,0-1 0,0 1 0,0 0 16,0 21-16,0-1 0,0 1 0,0 0 15,0 42 17,0 0-32,0 1 0,0-1 15,-21 0-15,21 0 0,-21 21 16,21 1-16,0-22 0,-21 21 0,21 1 16,0-1-16,0 0 0,0 1 15,0-1-15,0 0 0,0-21 0,0 22 16,0-1-16,0-21 0,21 0 0,-21 1 15,21 20-15,-21-21 0,21-21 16,-21 21-16,0 0 0,21 1 0,1-22 16,-22 21-16,21-21 15,-21 21-15,21-21 0,0 0 16,0 0-16,0 0 16,1 0-16,-1 0 0,0 0 15,0-21-15,-21 0 16,21-1-16,0 22 0,-21-21 15,22 0-15,-1 0 0,0 0 0,-21 0 16</inkml:trace>
  <inkml:trace contextRef="#ctx0" brushRef="#br0" timeOffset="15759.45">12192 11748 0,'0'0'0,"-21"-22"16,0 1-16,-1 21 16,1 0-16,0 0 0,0 21 15,0-21-15,0 22 0,21-1 16,-22 0-16,1 21 0,21-21 0,-21 22 16,21-22-16,0 21 0,0 1 0,-21-22 15,21 21-15,0-21 0,0 22 16,0-22-16,-21 21 0,21-21 0,0 0 15,0 1-15,0 20 0,0-21 16,0 0-16,0 0 16,0 1-16,0-1 0,21 0 15,-21 0-15,21-21 0,-21 21 0,21-21 16,0 21 0,1-21-16,-1 0 0,0 0 15,0 0-15,0 0 0,0 0 16,1 0-16,-1 0 15,0 0-15,0 0 0,0 0 0,0 0 16,1-21-16,-1 21 0,0-21 0,0 0 16,0 21-16</inkml:trace>
  <inkml:trace contextRef="#ctx0" brushRef="#br0" timeOffset="16236.18">12658 11705 0,'0'0'0,"0"-21"0,21 21 32,-21-21-32,21 21 15,0 0-15,0 0 0,0 0 16,1 0-16,-1 0 0,0 21 0,0-21 15,0 21-15,0 0 0,22-21 16,-22 22-16,0-1 0,0 0 0,0 0 16,1 0-16,-1 0 0,-21 1 0,0-1 15,21 21-15,-21-21 0,0 0 16,0 22-16,0-22 0,0 0 0,0 0 16,0 22-16,0-22 0,-21 0 0,0 0 15,21 0-15,-22 0 0,1 1 16,0-1-16,0 0 0,21 0 0,-21 0 15,0 0-15,-1 1 0,1-22 16,21 21-16,-21 0 0,0-21 16,21 21-16,-21 0 0,0-21 15,21 21-15,0-42 78,0 0-78,0 0 0</inkml:trace>
  <inkml:trace contextRef="#ctx0" brushRef="#br0" timeOffset="21307.94">10943 6033 0,'0'0'0,"0"-43"16,0 22-1,0 0 1,0 42 31,0 0-32,0 0-15,0 1 16,0-1-16,0 0 0,0 0 0,-21 0 16,21 0-16,-21 22 0,21-22 0,0 0 15,-21 21-15,21 1 0,-22-22 16,22 21-16,-21 1 0,21-1 0,-21 0 16,21 1-16,0-1 0,0 0 15,-21 1-15,21-1 0,-21 0 16,21 1-16,-21-1 0,21 0 0,-22-21 15,22 22-15,0-1 0,-21 0 16,21 1-16,-21-1 0,0 0 0,21 22 16,0-22-16,-21 1 0,21 20 15,-21-21-15,21 1 0,-22 20 0,22-20 16,0-1-16,0 0 0,-21 1 0,21 20 16,0-21-16,-21 1 0,21 20 15,0-20-15,0-1 0,0 21 0,0-20 16,-21 20-16,21-20 0,0-1 0,0 21 15,0-20-15,-21 20 0,21-20 16,0 20-16,0-21 0,-21 22 16,21-1-16,-22 1 0,22-22 0,-21 22 15,21-1-15,0 1 0,0-1 16,-21 1-16,21-22 0,0 22 0,-21-22 16,21 0-16,0 1 0,0-1 0,0 0 15,0 1-15,0-1 0,0-21 16,0 0-16,0 0 0,0 1 0,0-1 15,-21-21 17,21-21-17,0-1-15,0-20 0,0 21 0,0 0 0,0-22 16,0 1-16,0 0 16,0-1-16,0-20 0</inkml:trace>
  <inkml:trace contextRef="#ctx0" brushRef="#br0" timeOffset="23904.38">10858 5969 0,'0'-21'0,"0"0"31,-21 21-16,0 0 1,0 21-16,0 0 16,0 0-16,-1 0 0,1 1 15,0-1-15,-21 21 16,21-21-16,-1 0 0,1 1 0,0-1 16,0 0-16,0 21 0,0-21 0,-1 1 15,1-1-15,0 21 0,0-21 16,0 0-16,0 1 0,-1-1 0,22 0 15,-21 0-15,0-21 16,21 21-16,0-42 47,0 0-47,21 0 16,-21 0-16,21-1 15,1 1-15,-22 0 0,21 0 0,0 0 16,-21 0-16,21-1 0,0 1 0,0 0 15,1 0-15,-22 0 0,21 0 16,0-1-16,0 1 0,-21 0 0,21 0 16,0 0-16,-21 0 0,22-1 15,-1 1-15,-21 0 0,21 0 0,0 0 16,0 0-16,0-1 16,1 1-16,-1 21 0,-21-21 15,21 21-15,0 0 0,0 0 16,-21-21-16,21 21 15,1 0-15,-22 21 32,21-21-32,-21 21 0,0 0 0,21 1 15,-21-1-15,0 0 16,0 0-16,0 0 0,0 0 0,0 1 16,21-1-16,-21 0 0,21 0 0,-21 0 15,0 0-15,21 1 0,1-1 16,-1 0-16,-21 0 0,21 0 0,0 0 15,-21 22-15,0-22 0,21 0 16,0 0-16,-21 0 0,22 22 16,-22-22-16,0 0 0,21 0 0,-21 0 15,0 1-15,0-1 0,21 0 16,-21 0-16,21 0 0,-21 0 0,0 1 16,0-1-16,0 0 15,21-21-15,-21 21 0,0 0 16,0-42 31,0 0-47,0 0 0,0 0 15,0-1 1,0-20-16,0 21 0,0 0 0,0-22 16,0 1-16,0 21 0,-21-21 15,21-1-15,0 22 0,-21-21 0,0-1 16,21 22-16,-21-21 0,21 21 0,-22 0 15,1-22-15,0 22 0,21 0 16,0 0-16,0 0 0,-21-1 0,21 1 16,-21 21-16,21-21 0,-21 0 15,21 0-15,0 0 0,0-1 16,0 1-16,0 0 16,-22 21-1,22-21 1,-21 21 31,0 0 15,0 0-46,21 21-16,0 0 0,-21 0 15,0-21-15,21 22 16,-22-1-16,1-21 0,0 21 0,0 0 16,0 0-16,0 0 0,-1 1 15,1-1-15,0 0 0,0-21 0,-21 21 16,20 0-16,1 0 0,0 1 0,0-1 16,0 0-16,0-21 0,21 21 15,-22 0-15,1 0 0,0 1 16,21-1-16,-21-21 15,21 21-15,-21-21 16,21 21 0,21-21 624</inkml:trace>
  <inkml:trace contextRef="#ctx0" brushRef="#br0" timeOffset="25016.26">13398 6985 0,'0'-21'0,"0"0"15,0 0-15,0-1 16,0 1 0,0 0-16,0 0 15,0 0-15,0 0 16,0-1-16,0 1 16,0 42 62,0 1-63,0-1-15,0 0 0,0 0 16,0 0-16,0 0 0,0 1 0,0-1 16,0 0-16,0 0 0,0 21 15,0-20-15,0 20 0,0-21 0,0 21 16,0 1-16,0-22 0,0 21 15,0 1-15,0-22 0,-21 21 0,21-21 16,0 0-16,-21 22 0,21-22 0,-21 0 16,21 0-16,0 0 15,0 1-15,0-1 16,-21-21-16,21-21 62,0-1-62,21 1 16,-21 0-16,21 21 0,-21-21 16,0 0-16,21 0 0,0-1 0</inkml:trace>
  <inkml:trace contextRef="#ctx0" brushRef="#br0" timeOffset="26090.09">14118 6922 0,'0'0'0,"21"0"0,0 0 15,-21-22-15,22 1 16,-22 0-1,21 21-15,-21-21 16,0 0 0,0 0-1,0-1 1,-21 22-16,-1 0 16,1 0-16,0 0 15,0 0-15,0 0 16,0 0-16,-1 0 0,1 22 0,0-22 15,0 21-15,0-21 0,0 21 16,-1 0-16,1 0 0,0 0 16,0 1-16,21-1 0,-21 0 15,21 0-15,0 0 0,0 0 16,-21-21-16,21 22 0,0-1 16,0 0-1,0 0 1,21-21-1,-21 21-15,21-21 16,0 0-16,0 0 16,0 0-16,1 0 15,-1 0-15,0 0 0,0 0 16,0 0-16,0 0 0,1 0 16,-1 0-16,0 0 15,0 0-15,0 0 0,-21 21 0,21-21 16,-21 22-16,22-22 0,-22 21 0,21-21 15,0 21-15,-21 0 16,21-21-16,-21 21 0,21-21 16,-21 21-16,21-21 0,-21 22 15,0-1-15,0 0 16,0 0 0,0 0-16,0 0 15,-21-21 1,0 22-16,0-22 0,0 0 15,21 21-15,-21-21 0,-1 0 0,1 0 16,0 21-16,0-21 0,0 21 0,0-21 16,-22 0-16,22 0 0,0 0 15,0 0-15,0 21 0,-1-21 0,1 0 16,0 0-16,0 0 16,0 0-16,0 0 0,-1 0 15,1 0 1,0 0 62,0 0-62,0 0-1,21-21-15,0 0 16</inkml:trace>
  <inkml:trace contextRef="#ctx0" brushRef="#br0" timeOffset="28843.81">15600 6795 0,'0'0'0,"21"-22"16,-21 44 46,0-1-62,-21 0 16,21 0-16,0 0 0,0 0 0,-21 1 15,21-1-15,-22 0 0,22 21 16,0-21-16,0 1 0,-21-1 0,21 21 16,-21-21-16,21 22 0,-21-22 15,21 21-15,0-21 0,-21 22 16,0-22-16,-1 0 0,22 0 0,-21 21 16,0-20-16,21-1 0,0 0 15,-21 0-15,0-21 0,21 21 0,0 0 16,-21 1-16,21-44 62,0 1-62,0 0 0,0 0 16,0 0-16,0 0 0,0-22 0,0 22 16,0 0-16,21-21 0,-21-1 15,21 22-15,0-21 0,-21-1 16,21 22-16,0-21 0,-21 21 15,22-22-15,-1 22 0,-21-21 0,21 21 16,0-22-16,0 22 0,-21 0 0,21 0 16,1 0-16,-1 0 0,-21-1 15,21 22-15,0-21 0,0 21 16,-21-21-16,21 21 16,1 0-16,-22 21 15,21 0-15,0-21 0,-21 22 0,0-1 16,0 0-16,21 21 0,-21-21 15,21 1-15,-21-1 0,0 0 0,0 21 16,0-21-16,0 1 16,21-1-16,-21 21 0,0-21 0,0 0 15,22 1-15,-22 20 0,0-21 0,0 0 16,0 0-16,0 1 0,0-1 16,0 21-16,0-21 0,0 0 15,0 1-15,0-1 0,0 0 16,0 0-16,0 0 0,0 0 15,0 1 1,0-44 47,-22 1-63,22 0 15,-21 0-15,21 0 16,0 0-16,-21 21 0,21-22 0</inkml:trace>
  <inkml:trace contextRef="#ctx0" brushRef="#br0" timeOffset="29179.61">15303 7176 0,'22'0'16,"-1"0"-16,0 0 15,0 0-15,0-22 0,0 22 16,22 0-16,-22 0 0,0 0 0,0 0 16,0-21-16,1 21 0,20 0 15,-21 0-15,0 0 0,0 0 16,1 0-16,-1-21 0,0 21 31,0 0-15,0 0 31</inkml:trace>
  <inkml:trace contextRef="#ctx0" brushRef="#br0" timeOffset="30140.63">16743 7049 0,'0'0'0,"-21"0"16,21-22 15,0 1-15,0 0 0,21 21-16,0 0 0,0-21 0,0 21 15,0-21-15,1 21 16,-1 0-16,0 0 0,0 0 0,0-21 15,0 21-15,1 0 0,-1 0 16,0 0-16,0 0 0,0 21 0,0 0 16,1 0-16,-1 0 0,-21 0 15,21 1-15,-21 20 0,21-21 16,-21 21-16,0-20 0,0 20 16,0-21-16,0 21 0,0-20 15,0 20-15,0-21 0,0 0 0,0 0 16,-21 1-16,0-1 0,21 0 0,-21 0 15,21 0-15,-22-21 0,22 21 16,-21-21-16,0 0 0,21-21 47,0 0-47,0 0 0,0 0 16,0 0-16,0-22 0,0 22 0,0-21 15,21-1-15,-21 22 0,21-21 16,1 0-16,-1 20 0,0 1 0,0-21 15,0 21-15,0 0 0,22-1 16,-22 1-16,0 21 0,21-21 0,-20 0 16,-1 21-16,0-21 0,0 21 15,0 0-15,0 0 0,1-21 0,-1 21 16,0 0 0,-21 21 30,0 0-46,-21 0 16,21 0 0</inkml:trace>
  <inkml:trace contextRef="#ctx0" brushRef="#br0" timeOffset="32128.81">17505 7345 0,'0'21'0,"21"-21"31,0 0-31,0 0 16,0 0-16,1 0 0,-1-21 15,0 21-15,0-21 0,0 0 16,0-1-16,1 1 0,-1 0 15,0 0-15,0 0 0,-21 0 16,0-1-16,21 1 0,-21 0 0,0 0 16,0 0-16,0 0 0,-21 21 31,0 0-31,0 0 0,0 0 16,-1 0-16,1 0 0,-21 21 15,21 0-15,0 0 0,-1 0 16,1 0-16,0 1 0,0-1 0,0 21 15,21-21-15,0 22 0,0-22 16,-21 0-16,21 21 0,0-21 0,0 1 16,0 20-16,0-21 0,0 0 15,0 0-15,21 1 0,0-1 16,0 0-16,0-21 0,0 21 0,1-21 16,-1 0-16,0 0 0,0 0 15,0 0-15,22 0 0,-22 0 0,0 0 16,21 0-16,-21 0 0,22-21 0,-22 21 15,0-21-15,21 0 16,-20-1-16,-1 1 0,21 0 0,-21 0 16,0 0-16,1-22 0,20 22 15,-21-21-15,0 0 0,0-1 0,1 1 16,-1 0-16,0-1 0,0 22 0,0-21 16,-21-1-16,21 1 0,-21 21 15,22-21-15,-22-1 0,0 22 0,0 0 16,0 0-16,0 0 0,0-1 15,0 1-15,0 0 0,-22 42 32,22 0-32,0 1 15,-21-1-15,0 0 0,21 21 16,0-21-16,0 22 0,-21-22 16,21 21-16,-21-21 0,21 22 0,-21-1 15,21-21-15,0 22 0,0-1 16,0-21-16,0 21 0,-22 1 0,22-22 15,0 0-15,0 21 0,0-20 0,0-1 16,0 0-16,0 0 0,0 0 16,0 0-16,22 1 0,-1-1 15,0-21-15,0 0 0,0 21 0,0-21 16,1 0-16,20 0 0,-21 0 16,0 0-16,22 0 0,-22 0 0,21-21 15,-21 21-15,22-21 16,-22-1-16,0 1 0,21 0 0,-21 0 15,1 0-15,-1 0 0,0-22 0,-21 22 16,21 0-16,-21-21 0,21 20 16,-21-20-16,0 21 0,0 0 0,0 0 15,0-1-15,0 1 0,0 0 16,-21 21-16,0 0 16,0 0-16,0 0 0,-1 0 15,1 21-15,0-21 16,21 21-16,-21 1 0,0-1 0,21 21 15,0-21-15,-21 0 0,-1 1 16,22 20-16,0-21 0,0 0 16,-21 0-16,21 1 0,0-1 0,0 0 15,0 0-15,0 0 0,0 0 16,0 1-16,0-1 16,21-21-16,1 0 15,-1 0-15,0 0 16,0 0-16,0-21 0,0-1 15,1 1-15,-1 0 16,-21 0-16,21 0 0,0 0 0,-21-1 16,0-20-16,21 21 0,-21 0 0,21-22 15,-21 22-15,0-21 0,0 21 16,0 0-16,0-1 0,22 22 16,-22-21-16,0 42 46,0 1-46,0-1 16,0 0-16,0 0 0,0 21 0,0-20 16,0-1-16,0 21 0,0-21 0,0 0 15,0 1-15,0-1 0,0 0 16,0 0-16,0 0 0,0 0 0,21-21 16,-21 22-16,21-1 15,0-21-15,0 0 16,0 0-16,1 0 0,-1 0 15,0 0-15,0-21 16,0 21-16,0-22 0,1 1 0,-1 0 16,0 0-16,0-21 0,0 20 0,-21-20 15,21 0-15,1-1 0,-1 1 16,0 0-16,0-1 0,-21 1 0,0 0 16,21-1-16,-21 1 0,21 0 15,-21 21-15,0-22 0,0 22 0,0-21 16,22 21-16,-22-1 0,0 1 0,0 0 15,0 0-15,0 0 16,0 42 15,-22 0-31,22 0 0,-21 0 16,21 1-16,0 20 0,0-21 0,-21 21 16,21-20-16,0 20 0,-21-21 15,21 21-15,0-20 0,0 20 0,0 0 16,0-21-16,0 22 0,-21-1 15,21-21-15,0 22 0,0-1 0,0-21 16,0 0-16,0 22 0,0-22 0,0 0 16,0 0-16,0 0 0,0 0 15,0 1-15,0-1 0,0 0 16,21-21-16,0 0 16,0 0-16,0 0 15,1 0-15,-1 0 0,0 0 16,0-21-16,0 0 0,0-1 0,1 22 15,20-42-15,-21 21 0,0 0 16,0 0-16,1-22 0,-1 22 0,-21-21 16,21 21-16,0-22 0,-21 22 15,0-21-15,21 21 0,-21-1 0,21 22 16,-21-21-16,0 0 0,0 42 31,0 0-31,0 1 16,-21-1-16,21 21 15,-21-21-15,21 0 0,0 22 0,0-22 16,-21 0-16,21 0 0,0 22 0,0-22 16,0 0-16,0 0 0,0 0 15,0 0-15,0 1 16,21-22-16,-21 21 16,21-21-16,0 0 0,1 0 15,-1 0-15,0 0 0,0-21 16,0 21-16,0-22 0,1 1 15,-1 0-15,0 0 16,0 0-16,-21 0 0,21-1 0,-21-20 16</inkml:trace>
  <inkml:trace contextRef="#ctx0" brushRef="#br0" timeOffset="32355.74">19939 6752 0,'0'0'0,"-21"0"0,0 0 32,-1 0 14</inkml:trace>
  <inkml:trace contextRef="#ctx0" brushRef="#br0" timeOffset="32621.59">19008 7070 0,'0'0'0,"21"0"16,0 0-1,0 0-15,0 0 16,0 0-16,1 0 0,-1 0 0,0 0 16,0 0-16,0 0 0,0 0 15,1 0-15,-1 0 0,0 0 16,0 0-16,-21-21 31,21 21-31</inkml:trace>
  <inkml:trace contextRef="#ctx0" brushRef="#br0" timeOffset="33555.83">20405 7176 0,'0'0'0,"0"-22"16,21 22-16,-21-21 0,0 0 15,0 42 48,-21 0-63,-1 1 0,1-1 15,0 0-15,21 0 0,-21 0 16,0 0-16,0 22 0,-1-22 0,1 0 16,21 21-16,-21-20 0,21-1 15,-21 0-15,21 0 0,0 0 0,0 0 16,0 1-16,0-1 0,0 0 15,0 0-15,21-21 0,0 0 16,0 0-16,1 0 0,-1 0 16,0 0-16,21 0 0,-21 0 15,1 0-15,20 0 0,-21-21 0,0 0 16,22 21-16,-22-21 0,0-1 16,21 1-16,-21 0 0,1 0 15,-1 0-15,0-22 0,-21 22 0,0 0 16,0-21-16,0 21 0,0-22 15,0 22-15,0 0 0,0-21 0,0 20 16,-21 1-16,0 0 16,-1 21-16,1 0 0,0 0 0,0 0 15,0 0-15,0 0 0,-1 0 0,1 0 16,0 0-16,0 21 0,0-21 16,0 21-16,-1 1 0,1-1 0,0 0 15,0 0-15,0 21 0,21-20 16,0-1-16,0 0 0,0 0 15,0 0-15,0 22 0,0-22 16,0 0-16,0 0 0,21 0 16,0-21-16,0 0 0,0 21 15,1-21-15,-1 0 0,21 0 16,-21 0-16,22 0 0,-22 0 0,21 0 16,-21-21-16</inkml:trace>
  <inkml:trace contextRef="#ctx0" brushRef="#br0" timeOffset="34183.82">20976 7112 0,'0'21'31,"0"0"-15,0 1-16,0 20 0,0-21 0,0 0 15,0 0-15,0 1 0,0-1 16,0 0-16,-21 21 0,21-21 0,0 1 16,-21-1-16,21 0 0,-21 0 15,21 0-15,0 0 0,-22 1 16,22-1-16,-21-21 16,21 21-1,0-42 32,0 0-47,0-1 16,0 1-16,0 0 15,0 0-15,0 0 0,0 0 0,0-1 16,0 1-16,21 0 0,1 0 16,-22-21-16,21 20 0,0 1 0,0 0 15,-21-21-15,21 21 0,0-1 16,1 1-16,-1 21 0,0-21 15,0 0-15,0 21 0,0 0 0,1-21 16,-1 21-16,0 0 0,0 0 16,0 0-16,0 21 0,1 0 0,-1 0 15,-21 0-15,21 1 0,-21-1 0,21 0 16,-21 21-16,0-21 0,0 1 16,0-1-16,0 21 0,0-21 0,0 0 15,0 1-15,0-1 0,0 0 16,-21 0-16,21 0 0,-21 0 0,21 1 15,0-1-15,-21-21 16,21 21-16,-22-21 16,1 0-1,21-21 17,21 0-32,1 21 0</inkml:trace>
  <inkml:trace contextRef="#ctx0" brushRef="#br0" timeOffset="34815.58">21823 7218 0,'0'0'0,"21"-21"15,0 0-15,-21-1 16,0 1-16,21 21 15,-21-21-15,21 21 0,-21-21 16,0 0 0,-21 21-1,0 0-15,0 0 0,0 0 16,0 0-16,-1 0 0,1 0 16,-21 21-16,21-21 0,0 21 0,-1 0 15,1 0-15,0-21 0,21 22 16,-21-1-16,21 0 0,-21 0 15,21 0-15,0 0 0,0 1 16,0-1 0,21 0-16,0-21 15,0 0-15,0 0 0,1 0 16,-1 21-16,0-21 0,0 0 16,0 0-16,0 21 0,22-21 15,-43 21-15,21 1 16,0-22-16,-21 21 15,0 0-15,0 0 16,0 0-16,0 0 16,-21 1-16,0-22 0,0 0 15,-1 21-15,1-21 0,0 0 16,21 21-16,-42-21 0,21 0 16,-1 0-16,1 0 0,0 0 15,0 0-15,0 0 0,0 0 0,-1 0 16,1 0-16,0 0 15,21-21 1,-21 0-16,0 21 16,21-22-16,0 1 31,21 21-31,0-21 16,0 0-16,0 21 0,1 0 15</inkml:trace>
  <inkml:trace contextRef="#ctx0" brushRef="#br0" timeOffset="35568.17">22331 6668 0,'0'21'32,"-21"0"-17,21 0-15,-22 0 0,22 22 16,0-22-16,0 0 0,-21 21 15,21-21-15,0 22 0,-21-22 16,21 21-16,0 1 0,0-1 0,0-21 16,-21 21-16,21 1 0,-21-1 15,21 0-15,-21-20 0,21 20 0,0 0 16,-22-21-16,22 22 0,-21-22 16,0 0-16,21 0 0,-21 0 0,21 1 15,0-1-15,-21 0 0,21 0 0,-21-21 16,21 21-16,0-42 47,0 0-47,0 0 15,0 0-15,21-1 0,0 1 16,-21 0-16,21 0 0,0-21 16,-21 20-16,21 1 0,1-21 0,-1 21 15,0 0-15,0-1 0,0 1 16,0 0-16,1 0 0,-1 21 0,0 0 15,0 0-15,0 0 16,0 0-16,-21 21 0,22 0 16,-22 0-16,21 1 0,-21-1 0,0 0 15,21 0-15,-21 0 0,0 0 16,0 1-16,0-1 0,0 0 0,0 0 16,0 0-16,0 0 0,0 1 15,0-1-15,0 0 16,-21-21-16,21 21 0,0 0 15,-21-21-15,21-21 79,0 0-79,21 0 15</inkml:trace>
  <inkml:trace contextRef="#ctx0" brushRef="#br0" timeOffset="35895.96">22796 7239 0,'0'21'46,"0"0"-46,-21 1 16,21-1-16,-21 0 0,21 0 16,0 0-16,-21 0 0,21 1 0,-21-1 15,21 0-15,-21 0 0,21 0 16,0 0-16,0 1 0,0-1 16,-22 0-16,22 0 15,0 0 1,22-21 15,-1 0-31,-21-21 16,21 0-16,0 21 0,0-21 0,-21 0 15</inkml:trace>
  <inkml:trace contextRef="#ctx0" brushRef="#br0" timeOffset="36283.74">22839 7027 0,'0'0'0,"-21"0"16,-1 0-16,1 0 16,0 0-1,21 22-15,21-22 47,0 0-47,1 0 0,-1 0 16,-21-22-1,21 22-15,-21-21 0,0 0 16,0 0 0,-21 0-1,0 21-15,-1 0 16,1 0-16,0 0 15,0 21-15,0-21 16,21 21-16,0 0 16</inkml:trace>
  <inkml:trace contextRef="#ctx0" brushRef="#br0" timeOffset="36879.79">23283 7239 0,'-21'0'16,"21"21"31,0 0-32,0 1-15,0-1 0,0 0 16,0 21-16,0-21 0,0 1 0,0 20 16,0 0-16,0-21 0,0 22 15,0-1-15,0 0 0,0 1 0,0-1 16,0 0-16,0 1 0,0-1 16,-21 22-16,21-22 0,0 0 0,-21 1 15,0-1-15,21 0 0,-22 1 0,1-1 16,0 0-16,21 1 0,-21-1 15,0 0-15,0 1 0,-1-22 0,22 21 16,-21 0-16,0-20 0,0-1 0,21 21 16,-21-21-16,0 0 0,21 1 0,-22-22 15,22 21-15,0 0 16,0-42 15,0 0-15,0-1-16,0 1 0,22 0 15,-1 0-15,0 0 0,0 0 0,-21-1 16,21 1-16,0-21 0,1 21 16</inkml:trace>
  <inkml:trace contextRef="#ctx0" brushRef="#br0" timeOffset="37353.82">23283 7408 0,'0'-42'15,"0"21"1,0 0-1,21 21-15,1-21 0,-1 21 16,-21-22-16,21 22 16,0 0-16,0 0 0,0 0 0,1 0 15,-1 0-15,0 0 0,0 0 0,0 0 16,0 0-16,1 0 0,-22 22 16,21-22-16,0 42 0,-21-21 0,0 0 15,0 0-15,0 22 0,0-22 16,0 21-16,0-21 0,-21 1 0,0 20 15,-1-21-15,1 0 0,0 0 0,0 1 16,-21-1-16,20 0 0,1 0 16,0-21-16,-21 21 0,21 0 0,-1-21 15,1 22-15,0-22 16,0 0-16,21 21 16,-21-21-1,0 0-15,-1 0 31</inkml:trace>
  <inkml:trace contextRef="#ctx0" brushRef="#br0" timeOffset="40663.36">15536 9165 0,'0'0'0,"21"-21"47,1 21-47,-1-21 0,0 0 15,0 0-15,0 21 16,0-22-16,1 1 0,-22 0 0,21 0 16,0 0-16,0 0 0,-21-1 15,0 1-15,21 0 0,-21 0 0,0 0 16,0 0-16,0-1 0,0 1 15,0 0-15,0 0 0,0 0 16,0 0-16,0-1 0,-21 22 16,0 0-1,0 22 1,21-1-16,0 0 0,0 0 16,0 21-16,0-20 0,-21 20 0,21-21 15,0 21-15,0 1 0,0-22 0,-22 21 16,22-21-16,0 1 0,0-1 15,0 21-15,0-21 0,0 0 16,0 1-16,22-1 0,-1 0 16,0-21-1,0 0 1,0 0 0,-21-21-16,21 0 15,-21-1-15,22 1 16,-1 21-16,0-21 0,-21 0 0,21-21 15,0 20-15,0 1 0,1 0 0,-1-21 16,0 21-16,0-1 0,21-20 16,-20 21-16,-1 21 0,21-21 0,-21 21 15,0-21-15,1 21 0,20 0 16,-21 0-16,0 21 0,0 0 16,1 0-16,-22 0 0,21 0 0,-21 1 0,21-1 15,-21 0-15,0 0 16,0 0-16,0 22 0,0-22 0,0 0 15,0 0-15,-21 0 0,0-21 16,21 21-16,0 1 0,-22-22 0,1 21 16,0 0-16,21-42 47,0 0-47,0-1 15,21 1-15,0 0 0,-21 0 16,22 0-16,-1-22 0,0 22 15,-21 0-15,21-21 0,-21 21 16,21-1-16,-21-20 0,0 21 0,21 0 16,-21 0-16,22 21 0,-22 21 31,0 0-15,0 0-16,0 0 0,0 0 15,-22 1-15,22 20 0,0-21 0,0 0 16,0 22-16,0-22 0,0 0 0,0 0 15,0 0-15,0 22 0,0-22 16,22 0-16,-22 0 0,21 0 16,0-21-16,0 21 0,0-21 15,0 0-15,1 0 16,-1 0-16,0 0 0,0 0 0,21 0 16,-20 0-16,-1 0 0,0-21 15,21 0-15,-21 0 0,22 0 0,-22 0 16,0-1-16,21-20 0,-20 21 0,-1-21 15,0-1-15,0 1 0,0 0 16,0-1-16,1 1 0,-22 0 0,0-1 16,0 1-16,21 0 0,-21 20 15,0-20-15,0 0 0,0 21 0,0-22 16,0 22-16,0 0 0,21 0 0,-21 0 16,0 42 15,0 0-31,0 0 0,0 21 15,0-20-15,0 20 0,0 0 16,0 1-16,0-1 0,0 0 0,0 22 16,-21-22-16,21 0 0,0 1 15,0-1-15,0 0 0,0-20 0,0 20 16,0-21-16,0 21 0,0-20 0,0-1 16,0 0-16,0 0 0,0 0 15,0 0-15,21 1 0,-21-1 16,21-21-16,0 0 0,0 0 15,1 0-15,-1 0 16,0 0-16,0-21 16,0-1-16,-21 1 0,21 0 15,-21-21-15,0 21 0,0-1 16,0-20-16</inkml:trace>
  <inkml:trace contextRef="#ctx0" brushRef="#br0" timeOffset="40963.69">16976 8890 0,'0'0'0,"-22"0"0,44 0 32,-1 0-32,0 0 15,0 0-15,0-21 0,0 21 0,1-21 16,-1 21-16,21 0 0,-21-21 15,0 21-15,1 0 0,-1 0 0,0-22 16,0 22-16,0 0 0,0 0 16,-21 22 46</inkml:trace>
  <inkml:trace contextRef="#ctx0" brushRef="#br0" timeOffset="41924.48">17526 9102 0,'0'21'16,"21"-21"15,0 0-31,0 0 0,1 0 16,-1 0-16,0 0 15,0 0-15,0-21 0,0 0 16,1 21-16,-1-22 0,0 22 0,0-21 16,0 0-16,0 21 0,1-21 0,-22 0 15,21 0-15,-21-1 0,21 22 16,-21-21-16,0 0 0,0 0 15,-21 21 1,0 0-16,-1 0 0,1 0 16,0 0-16,0 21 0,0 0 0,0 0 15,-1 1-15,-20-1 16,42 0-16,-21 21 0,0-21 0,21 22 16,-21-22-16,21 21 0,0-21 0,0 1 15,0-1-15,0 21 0,0-21 16,0 0-16,0 1 0,21-1 15,0 0-15,0-21 16,0 0-16,22 0 0,-22 0 0,0 0 16,0 0-16,21 0 0,-20 0 0,-1 0 15,21-21-15,-21 21 0,0-21 16,1-1-16,20 1 0,-21 21 0,0-21 16,0 0-16,1-21 0,-22 20 15,21 1-15,0 0 0,-21-21 16,0 21-16,0-1 0,21 1 0,-21 0 15,0 0-15,0 0 16,0 42 0,0 0-16,0 0 15,0 0-15,0 1 16,0-1-16,0 21 0,0-21 0,0 0 16,0 1-16,0-1 0,0 0 0,0 0 15,0 0-15,0 0 0,-21-21 16,21 22-16,0-1 0,0 0 15,0 0-15,-21-21 16,21-21 15,0 0-15,0 0-16,0-1 16,0 1-16,21-21 0,-21 21 0,21 0 15,-21-1-15,21 1 0,0-21 0,1 21 16,-1 0-16,0-22 0,21 22 15,-21 0-15,1 0 0,20 21 0,-21-21 16,21 21-16,-20 0 0,-1 0 16,21 0-16,-21 21 0,0 0 0,1 0 15,-22 0-15,0 0 0,21 1 16,-21-1-16,0 21 0,0-21 16,0 0-16,0 1 0,0-1 0,0 0 15,0 0-15,0 0 0,-21 0 16,21 1-16,-22-22 0,22 21 15,0 0-15,0-42 47,0 0-31,22-1-16,-1 1 0</inkml:trace>
  <inkml:trace contextRef="#ctx0" brushRef="#br0" timeOffset="42795.97">19262 9271 0,'0'0'0,"0"-21"16,21 21-16,-21-21 0,21 0 16,-21-1-16,0 1 15,0 0-15,0 0 0,0 0 0,0 0 16,0-1-16,0 1 15,0 0-15,-21 0 0,0 0 0,-1 0 16,1-1-16,0 1 0,0 0 0,0 0 16,0 21-16,-1 0 0,1 0 15,0 0-15,-21 0 0,21 0 16,-1 21-16,-20-21 0,21 21 0,0 22 16,0-22-16,-22 0 0,22 0 15,0 21-15,0-20 0,21-1 0,-21 21 16,21-21-16,-22 0 0,22 1 15,0-1-15,0 0 0,0 0 0,0 0 16,0 0-16,22 1 0,-1-1 16,0-21-16,0 0 15,0 0-15,0 0 0,1 0 0,-1 0 16,0 0-16,0 0 0,0 0 0,0 0 16,22 0-16,-22 0 0,0-21 15,0-1-15,22 1 0,-22 0 16,0 0-16,0 0 0,0 0 0,0-1 15,1-20-15,-1 0 0,0-1 16,-21 22-16,0-21 0,21-22 0,-21 22 16,0 0-16,21-1 0,-21 1 15,0 0-15,0 21 0,0-22 0,0 22 16,0-21-16,21 21 0,-21-1 0,0 1 16,22 0-16,-22 0 0,0 0 15,0 42 1,0 0-1,0 0-15,0 22 0,0-22 0,-22 21 16,22 0-16,0 22 0,-21-22 16,21 1-16,0-1 0,0 0 15,0 1-15,0-1 0,0 0 0,0 1 16,0-22-16,0 21 0,0-21 0,0 0 16,0 1-16,0 20 0,0-21 15,0 0-15,0 0 0,0 1 16,0-1-1,21-21-15,1 0 16,-1 0-16,0 0 16,0 0-16,0 0 0,-21-21 15,21 21-15,1-22 0,-1 1 16,0 0-16,0 0 0</inkml:trace>
  <inkml:trace contextRef="#ctx0" brushRef="#br0" timeOffset="43379.64">20129 8932 0,'22'-21'32,"-22"0"-32,0 0 0,-22 21 15,1-21-15,0 21 16,0 0-1,0 0-15,0 0 0,21 21 0,-22 0 16,1 0-16,0 0 0,0 1 16,21-1-16,-21 0 0,0 0 0,21 0 15,-22 0-15,22 1 0,0-1 0,0 0 16,0 0 0,22-21-16,-1 21 15,0-21-15,0 0 0,0 0 16,0 0-16,1 0 15,-1 0-15,0 21 0,0-21 0,0 0 0,0 0 16,1 0-16,-1 22 0,0-1 16,-21 0-1,0 0-15,0 0 16,-21 0 0,0-21-16,-1 22 15,1-22-15,-21 0 0,21 0 0,0 21 16,-1-21-16,1 0 0,0 0 15,0 0-15,0 0 0,-22 0 0,22 0 16,0 0-16,0 0 0,0 0 0,0 0 16,-1 0-1,1 0-15,0 0 16,0 0-16,21-21 0,0-1 62,0 1-46,0 0 0</inkml:trace>
  <inkml:trace contextRef="#ctx0" brushRef="#br0" timeOffset="56523.95">16468 9991 0,'-22'0'16,"1"0"-16,0-21 15,0 21-15,0 0 16,0 0-16,-1 0 0,1 0 15,0 0-15,0 0 0,0 0 16,0 0-16,-1 0 16,1 0-16,0 0 15,42 0 63,22 0-78,-22 0 0,21 0 16,0 0-16,22 21 0,-22-21 0,22 0 16,-1 0-16,1 21 15,-22-21-15,22 0 0,-1 0 0,22 21 0,-22-21 16,1 21-16,-1-21 16,22 0-16,0 0 0,-1 0 0,1 21 15,0-21-15,-1 0 0,1 0 0,0 0 16,-1 0-16,1 0 0,0 0 15,-1 0-15,-20 0 0,20 0 0,-20 22 16,-1-22-16,1 0 0,-1 0 16,1 0-16,-22 0 0,1 0 0,-1 0 15,0 0-15,1 0 0,-22 0 0,0 0 16,0 0-16,0 0 0,0 0 16,1 0-1,-44 0 32,1 0-31,0 0-16,-21 0 0,21 0 0,-22 0 15,1 0-15</inkml:trace>
  <inkml:trace contextRef="#ctx0" brushRef="#br0" timeOffset="57152.31">16129 10224 0,'0'0'0,"-21"0"0,0 0 16,-1 0-1,44 0 16,-1 0-31,0 0 16,0 0-16,0 0 0,22 0 16,-22 0-16,0 0 0,21 0 0,-21 0 15,22 0-15,-1 0 0,0 0 0,22 0 16,-1 0-16,-20 0 0,41 0 16,-20 0-16,-1 0 0,22 0 15,0 0-15,-1 21 0,22-21 16,-21 0-16,0 0 0,20 21 0,-20-21 15,0 21-15,-1-21 0,1 0 0,-21 0 16,20 0-16,-20 0 0,-1 0 16,1 0-16,-1 0 0,-20 0 0,20 0 15,-42 0-15,22 0 0,-1 0 16,-21 0-16,0 0 0,0 0 0,1 0 16,-1 0-16,0 0 15,0 0-15,0 0 16,0 0-1,-42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0:55:44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2011 0,'-21'0'0,"21"-21"16,0 0-16,-21-1 15,21 1-15,-21 0 16,21 0-16,0 0 16,0 0-16,0-1 0,0 1 15,-21 0-15,21 0 0,0 0 0,0 0 16,-22-1 0,22 1-16,0 42 46,0 1-46,0-1 16,0 21-16,0-21 0,0 22 16,0-1-16,0 0 0,0 1 0,0 20 15,0-21-15,0 1 0,0 20 16,-21 1-16,21-1 0,-21 1 0,21-1 16,-21 1-16,21-1 15,0-20-15,0 20 0,0-21 0,0 1 16,0-1-16,0 0 0,0-20 15,0 20-15,0-21 0,0 0 0,0 0 16,0 1-16,0-1 16,21-21 15,0 0-31,-21-21 16,0-1-16,21 1 0,1 0 0,-1 0 15,-21-21-15,21 20 0,0-20 16,-21 0-16,21-1 0,0 1 0,1-21 15,-1 20-15,0 1 16,0 0-16,0-1 0,0 1 0,1 0 16,-1 20-16,-21 1 0,21 0 15,0 0-15,-21 0 0,0 0 0,21 21 16,-21-22-16,21 22 16,1 0-1,-22 22-15,21-22 16,-21 21-16,0 0 0,0 21 15,0-21-15,0 22 0,0-1 0,0-21 16,0 22-16,0-1 0,0 0 16,0 1-16,0-1 0,0 0 0,0-21 15,0 22-15,0-22 16,0 0-16,0 0 0,0 0 0,21 1 16,0-1-16,-21 0 0,21-21 15,0 21-15,1-21 0,-1 21 16,0-21-16,0 0 0,0 0 15,0 0-15,1 0 0,-1 0 0,0 0 16,0 0-16,0-21 0,0 0 16,1 0-16,-1 0 0,21-1 0,-21 1 15,0 0-15,1-21 0,-1 21 16,0-22-16,0 1 0,0 0 0,0-1 16,-21-20-16,22 20 0,-22 1 15,21 0-15,-21-1 0,0 1 16,0 0-16,0-1 0,0 22 15,0-21-15,0 21 0,0-22 0,0 22 16,0-21-16,0 21 0,0 0 16,0-1-16,-21 1 0,21 0 15,-22 21-15,1 0 0,0 0 16,0 0-16,0 0 0,21 21 16,-21 0-16,-1 1 0,1-1 0,0 0 15,0 21-15,0-21 0,21 22 16,0-22-16,0 21 0,0 1 0,0-22 15,0 21-15,0-21 0,0 0 16,0 22-16,21-22 0,0 0 16,0 0-16,0 0 0,1-21 15,-1 22-15,0-22 0,21 0 0,1 0 16,-22 0-16,21 0 0,0 0 16,22 0-16,-22-22 0,22 22 0,-22-42 15,22 21-15,-1 0 0,-21 0 16,22-22-16,-1 1 0,-20 21 0,-1-22 15,22 1-15,-22-21 0,-21 20 16,21-20-16,-20 20 0,-1-20 16,0 21-16,0-1 0,-21-20 0,0 20 15,0 22-15,0-21 0,0 21 16,0 0-16,0-1 0,0 1 16,0 0-16,0 0 0,-21 21 15,0 0-15,0 0 0,-1 0 0,1 0 16,0 0-16,0 21 15,0 0-15,21 22 0,-21-22 16,21 21-16,-22 0 0,1 22 16,21-22-16,0 1 0,-21 20 0,0-21 15,21 1-15,-21-1 0,21 0 16,0 1-16,-21-1 0,-1 0 0,22 1 16,-21-1-16,21 0 15,0 1-15,-21-1 0,0 0 0,21-20 16,0 20-16,-21 0 0,21-21 15,-21 22-15,-1-22 0,22 21 0,0-21 16,0 1-16,-21-1 0,21 0 16,0 0-16,-21 0 0,21 0 15,0-42 17,0 0-32,0 0 15,0 0-15,0 0 0,21-1 0,0-20 16,-21 0-16,22 21 15,-1-22-15,0-20 0,0 20 0,21 1 0,-20 21 16,-1-21-16,21-1 0,-21 22 16,0 0-16,22 0 0,-22 21 15,0-21-15,0 21 0,0-22 16,22 22-16,-22 0 0,0 0 0,0 0 16,0 0-16,1 0 0,-1 22 15,0-1-15,-21 0 0,0 0 0,21 0 16,-21 0-16,0 1 0,0 20 15,0-21-15,0 21 0,0-20 0,0 20 16,0-21-16,0 0 0,0 22 16,0-22-16,0 0 0,0 0 0,0 0 15,0 0-15,0 1 16,21-1-16,-21 0 0,21-21 16,1 0-16,-22 21 0,21-21 0,0 0 15,0 0-15,0 0 0,22 0 16,-22-21-16,0 0 0,21 21 0,-21-21 15,1-1-15,20 1 0,-21-21 16,21 21-16,-20-22 0,20 1 0,-21 0 16,0 21-16,0-22 0,1 1 15,-1 21-15,0 0 0,0-1 0,0 1 16,-21 0-16,0 0 16,0 42 15,0 0-16,0 0-15,0 1 16,0-1-16,0 0 0,0 0 0,0 21 16,0-20-16,0-1 0,0 0 15,0 0-15,0 0 0,0 0 0,0 1 16,0-1-16,0 0 16,0 0-16,21-21 0,1 0 0,-1 0 15,0 0-15,0 0 0,0 0 0,0 0 16,1-21-16,-1 0 0,21 0 15,-21-1-15,0 1 0,1 0 0,-1-21 16,21 21-16,-21-22 16,0 22-16,-21-21 0,22 21 0,-1-22 15,0 22-15,-21-21 0,21 21 16,-21-1-16,0 1 0,0 0 16,21 21-16,-21 21 46,0 0-46,0 1 16,0-1-16,0 21 16,-21-21-16,21 0 0,0 1 0,0 20 15,-21-21-15,21 21 0,-21 1 16,21-22-16,-21 21 0,21 1 16,0-22-16,0 21 0,-22 0 0,22 1 15,-21-1-15,21 0 0,0-20 16,0 20-16,-21 0 0,21 1 0,-21-1 15,21 21-15,-21-20 0,21-1 16,0 0-16,0 22 0,0-22 0,-21 1 16,21 20-16,0-21 0,-22 1 0,22-1 15,0 0-15,0-20 0,0 20 16,-21-21-16,21 21 0,-21-20 0,21-1 16,-21 0-16,21 0 0,-21 0 15,0 0-15,-1-21 16,22 22-16,-21-22 0,0 0 15,0 0-15,0 0 16,0 0-16,-1 0 16,1 0-16,21-22 0,-21 1 0,21 0 15,-21 0-15,21 0 0,-21 0 16,21-1-16,-21-20 0,21 0 0,0 21 16,0-22-16,0 1 0,0 0 15,0-1-15,0 1 0,0 0 0,0-1 16,0 1-16,21 0 0,-21-1 0,21 1 15,0 0-15,-21 20 0,21-20 16,0 21-16,-21 0 0,22 0 16,-1-1-16,-21 1 0,0 0 15,21 0-15,0 21 0,-21-21 0,21 21 16,0-21 0</inkml:trace>
  <inkml:trace contextRef="#ctx0" brushRef="#br0" timeOffset="676.68">3027 3281 0,'0'0'0,"-21"0"16,-1 21-16,1-21 0,0 0 16,0 21-16,0-21 15,21 21 1,21 1 15,0-22-31,0 0 16,22 0-16,-1 0 0,0 21 0,1-21 15,-1 0-15,21 0 0,22 0 16,-21 0-16,20 0 0,1 0 0,21 0 16,-22 0-16,22 0 0,0 0 15,0 0-15,0-21 0,21-1 0,21 22 16,-21 0-16,21 0 0,-21-21 15,0 21-15,0-21 0,-21 21 0,0 0 16,0 0-16,-22 0 0,1 0 16,0 0-16,-1 0 0,-20 0 15,-1 0-15,-20 0 0,-1 0 0,0 0 16,-21 0-16,1 0 0,-1 0 16,0 0-16,0 0 15,-42 0 16,0 0-31,0-21 0,-22 21 16,22 0-16,-21 0 0,-1 0 16,-20-21-16</inkml:trace>
  <inkml:trace contextRef="#ctx0" brushRef="#br0" timeOffset="1339.46">2625 3556 0,'-22'0'15,"1"0"1,42 0 31,22 0-32,-22 0-15,21 0 0,1 0 16,-1 0-16,0 0 0,1 0 16,20 0-16,1 0 0,-1 0 0,22 0 15,-1 0-15,1 0 0,21 0 16,0 0-16,21 0 0,0 0 0,-21 0 15,21 0-15,21-21 0,-21 21 16,21-21-16,-21 21 0,21 0 0,-21 0 16,0-21-16,0 21 0,-21 0 15,0 0-15,0-22 0,-1 1 0,1 21 16,-21 0-16,0-21 0,-1 21 16,-20 0-16,-1-21 0,-20 21 15,20 0-15,-42 0 0,22-21 16,-22 21-16,0-21 0,0 21 0,0 0 15,-42 0 48,-21 0-63</inkml:trace>
  <inkml:trace contextRef="#ctx0" brushRef="#br0" timeOffset="17448.16">4805 5609 0,'0'-21'0,"0"0"16,0 0-16,0 0 15,-21 21 32,-1 0-31,1 21-16,21 0 15,0 0-15,0 0 0,0 0 16,-21 1-16,21 20 0,0-21 0,-21 21 16,21-20-16,0 20 0,0 0 15,0 1-15,0-1 0,0 0 0,0 1 16,-21-1-16,21 21 0,0-20 16,0 20-16,-21 1 0,21-1 0,0 1 15,0-1-15,0 1 16,0 20-16,0-20 0,0-1 0,0 22 15,0-21-15,-22-1 0,22 22 16,0-1-16,0-20 0,0 21 0,0-1 16,-21 1-16,21-22 0,0 22 15,0 0-15,0-1 0,0-20 0,0 21 16,0-1-16,-21 1 0,21-22 0,-21 22 16,21-21-16,0-1 0,0 1 15,-21-1-15,21-21 0,-21 22 0,21-22 16,0 22-16,0-22 0,0 0 15,-22 1-15,22-1 0,0 0 0,-21-20 16,21 20-16,0-21 0,0 0 16,-21-21-16,21-21 15,0-21-15</inkml:trace>
  <inkml:trace contextRef="#ctx0" brushRef="#br0" timeOffset="19323.65">4847 5609 0,'21'0'62,"0"0"-46,1 0-16,-1 0 0,0 0 15,0 0-15,0 0 0,0 0 16,1 0-16,20 0 0,-21 0 16,21 0-16,1 0 0,-1 0 15,22 0-15,-1 0 0,-21 0 0,43 0 16,-21 0-16,-1 0 0,22 0 15,-22 0-15,22 0 0,-22 0 0,22 0 16,-21 0-16,20 0 0,1 0 16,0 0-16,-1 0 0,22 0 0,-21 0 15,21 0-15,-1 0 0,-20 0 16,21 0-16,-21 0 0,20 0 0,-20 0 16,0 0-16,-1 0 0,1 0 15,0 0-15,-1-21 0,1 21 16,0 0-16,-1 0 0,1 0 15,-21 0-15,20-21 0,-20 21 0,-1 0 16,1 0-16,-22 0 0,22 0 16,-22 0-16,21 0 0,-20 0 0,-1 0 15,0 0-15,-20 0 0,20 0 16,-21 0-16,0 0 0,0 0 0,1 0 16,-22 21 30,0 0-46,0 0 0,0 1 0,0-1 16,-22 0 0,22 0-16,0 0 0,0 0 0,-21 1 15,0-1-15,21 0 0,-21 0 0,21 21 16,-21-20-16,0-1 0,21 0 16,0 0-16,-22 0 0,1 22 0,0-22 15,21 0-15,0 0 0,0 21 16,-21-20-16,21 20 0,0-21 0,0 21 15,-21 1-15,21-1 0,0 0 16,0 1-16,0-1 0,0 0 0,0 1 16,0 20-16,0-20 0,0-1 0,0 21 15,0-20-15,0-1 0,0 22 16,0-22-16,0 21 0,0-20 16,0 20-16,0-20 0,0 20 0,0 1 15,0-22-15,0 21 0,21 1 16,-21-22-16,0 22 0,21-22 0,-21 22 15,0-22-15,0 0 0,0 22 16,0-22-16,0 22 0,0-22 0,0 21 16,0-20-16,0 20 0,0-20 0,0-1 15,0 0-15,0 1 0,0-1 16,0 0-16,0 1 0,0-22 0,0 21 16,0-21-16,0 22 0,0-22 0,0 0 15,0 0-15,0 0 0,0 0 16,0 1-16,0-1 0,0 0 15,0 0-15,0 0 0,0 0 16,0 1 0,-21-22-16,21 21 15,-21-21-15,0 0 16,21 21-16,-22-21 16,1 0-16,21 21 0,-21-21 15,0 0 1,0 0-16,0 21 15,-1-21-15,1 0 16,0 0-16,0 0 16,0 0-16,0 0 0,-1 0 0,1 0 15,0 0-15,0 0 0,-21 0 16,20 0-16,-20 0 0,0 0 0,-1 0 16,-20 0-16,21 0 0,-1 0 0,-20 0 15,-1 0-15,1 0 0,-1 0 16,1 0-16,-1 0 0,1 0 0,-1 0 15,1 0-15,-1 0 0,-20 0 0,20 0 16,-21 0-16,1 0 0,-1 0 16,0 0-16,1 0 0,-1 0 15,22 0-15,-22 0 0,0 0 0,22 0 16,-22 0-16,22 0 0,-1 0 16,-21 0-16,1 0 0,20 0 0,-20 0 15,20 0-15,-21 0 0,22 0 16,-22 0-16,22 0 0,-1 0 0,1 0 15,-1 0-15,1 0 0,20 0 0,-20 0 16,21 0-16,-22 0 0,22 0 16,-1 0-16,1 0 0,-21 0 0,20 0 15,-20 0-15,20 0 0,-20 0 16,21 21-16,-22-21 0,1 0 0,20 0 16,1 0-16,0 0 0,20 0 15,-20 0-15,21 0 0,0 0 16,21-21 15,21 0 0,0 0-31</inkml:trace>
  <inkml:trace contextRef="#ctx0" brushRef="#br0" timeOffset="20155.43">5186 4487 0,'0'0'0,"-21"-21"0,21 0 16,-22 21-16,1 0 31,21 21-31,0 0 0,0 1 0,0 20 15,0-21-15,-21 21 0,21 1 16,0-1-16,0 22 0,0-22 0,0 0 16,0 22-16,-21-22 0,21 0 15,0 1-15,-21-1 0,21-21 16,0 0-16,0 22 0,0-22 16,0 0-16,-21-21 31,21-21-31,0 0 0,-22 0 15,22-22-15,0 22 0,0 0 16</inkml:trace>
  <inkml:trace contextRef="#ctx0" brushRef="#br0" timeOffset="20748.09">4932 4487 0,'0'-21'0,"0"0"15,0 0-15,0 0 0,0 0 16,21-1-16,0 1 16,0 0-16,0 21 0,1-21 15,20 0-15,-21 21 0,0 0 0,22-21 16,-1 21-16,-21 0 0,21 0 16,1 0-16,-22 21 0,21 0 0,-21 0 15,22 0-15,-22 22 0,-21-22 16,0 0-16,0 21 0,0-21 0,0 22 15,-21-22-15,-22 21 0,22-21 16,0 22-16,-21-22 0,-1 0 16,22 0-16,-21 0 0,21 1 15,0-22-15,-1 0 0,1 0 0,0 0 16,0 0-16,21-22 16,0 1-1,0 0-15,21 21 0,0-21 16,0 21-16,1 0 0,-1-21 0,21 21 15,-21 0-15,22 0 0,-22 0 16,21 0-16,0 0 0,1 21 0,-1 0 16,-21 0-16,0 0 0,22 22 15,-43-22-15,0 21 0,0 1 16,0-22-16,0 21 0,-21 0 16,-1 1-16,-20-22 0,21 21 0,-21-21 15,-1 1-15,1-1 0,21 0 16,-22 0-16,1-21 0,21 0 0,-21 0 15,20 0-15,1 0 0,0 0 16,-21 0-16,21-21 0,-1 21 0,1-21 16,21 0-16,-21 21 0,21-22 15,-21 1-15,21 0 0,0 0 0,0 0 16,0 0-16,0-1 16,21 22-16,0-21 0,0 21 0,1 0 15,-1 0-15,0 0 16</inkml:trace>
  <inkml:trace contextRef="#ctx0" brushRef="#br0" timeOffset="21252.72">5948 4741 0,'0'0'0,"0"-21"0,-21 0 16,-1 21-16,1 0 16,0 0-16,0 0 15,0 21-15,0 0 0,-1 1 0,1-1 16,0 0-16,0 0 0,0 21 16,21-20-16,0 20 0,-21-21 0,21 21 15,0-20-15,0 20 0,0-21 16,0 0-16,0 0 0,0 1 0,0-1 15,0 0-15,21-21 16,0 0-16,0 0 0,0 0 16,0 0-1,1-21-15,-1 0 0,0-1 0,0 1 16,0 0-16,-21 0 0,21-21 0,1 20 16,-1 1-16,-21-21 0,0 21 15,0 0-15,21-22 0,-21 22 0,0 0 16,0 42 15,0 0-31,0 0 0,0 1 16,0 20-16,0-21 0,0 0 0,0 22 15,0-22-15,0 0 0,-21 21 16,21-21-16,0 1 0,0-1 16,21-21 15</inkml:trace>
  <inkml:trace contextRef="#ctx0" brushRef="#br0" timeOffset="21696.49">6435 4741 0,'0'-21'15,"-22"21"-15,1 0 0,0 0 16,0 0-16,0 21 16,0 1-16,-1-1 0,1 0 15,0 0-15,21 0 0,-21 0 16,21 1-16,0-1 0,0 0 0,0 0 16,0 0-16,0 0 15,21-21-15,0 0 16,0 22-16,1-22 15,-1 21-15,0-21 0,0 0 16,0 21-16,-21 0 0,21-21 16,-21 21-16,0 0 15,-21-21 1,0 22-16,0-22 0,0 0 0,0 21 16,-1-21-16,-20 0 0,21 0 15,0 0-15,0 0 0,-1 0 0,1 0 16,0 0-16,0 0 0,0 0 15,0 0-15,21-21 16,0-1 0,0 1-16,21 0 15,0 21-15,0-21 0</inkml:trace>
  <inkml:trace contextRef="#ctx0" brushRef="#br0" timeOffset="21940.26">6562 4805 0,'0'21'31,"0"0"-31,0 0 0,0 1 16,0-1-16,0 0 0,0 0 15,0 0-15,0 0 0,-22 1 0,22-1 16,0 0-16,0-42 62,0 0-62</inkml:trace>
  <inkml:trace contextRef="#ctx0" brushRef="#br0" timeOffset="22112.16">6562 4614 0,'0'0'0,"-22"0"0,22 22 63,22-22-48</inkml:trace>
  <inkml:trace contextRef="#ctx0" brushRef="#br0" timeOffset="22457.2">7070 4720 0,'0'-21'0,"-22"21"16,1 0-1,0 0-15,0 0 0,0 0 16,0 21-16,-1-21 0,22 21 0,-21 1 16,0-1-16,0 0 0,0 21 15,0-21-15,21 1 0,0 20 0,0-21 16,0 0-16,0 0 0,0 1 15,0-1-15,0 0 0,21 0 0,0-21 16,0 0-16,0 21 0,0-21 16,1 0-16,-1 0 0,0 0 15,0 0-15,0-21 0,22 0 0,-22 21 16,0-21-16</inkml:trace>
  <inkml:trace contextRef="#ctx0" brushRef="#br0" timeOffset="23011.94">8276 4382 0,'0'0'0,"0"-22"0,0 1 16,-21 21-16,0-21 0,0 21 15,-1 0-15,1 0 16,0 0-16,0 0 0,0 0 0,-22 21 16,22 0-16,-21 1 0,0-1 15,20 21-15,-20-21 0,21 22 0,-21-1 16,20 0-16,-20 22 0,21-22 15,0 22-15,0-22 0,-1 0 0,22 22 16,0-22-16,0 0 16,0-20-16,0 20 0,0-21 0,22 0 15,20 0-15,-21 1 0,0-22 16,22 0-16,-1 0 0,0 0 0,-21 0 16,22 0-16,-1 0 0,0 0 0,1 0 15,-1-22-15,0 1 0,1 0 16,-1-21-16,-21 21 0,22-1 0</inkml:trace>
  <inkml:trace contextRef="#ctx0" brushRef="#br0" timeOffset="23718.54">8445 4720 0,'0'0'0,"-63"0"16,42 0-16,0 0 16,-1 0-16,1 21 0,0 1 15,0-22-15,0 21 0,0 0 0,-1 0 16,1 21-16,0-20 0,0-1 15,21 21-15,0-21 0,0 0 0,0 1 16,0-1-16,0 0 0,0 0 16,0 0-16,0 0 0,21-21 31,0 0-31,0 0 0,1 0 0,-1 0 16,0-21-16,0 0 0,0 0 0,0 0 15,-21 0-15,22-1 16,-1 1-16,0-21 0,0 21 0,-21 0 15,0-22-15,21 22 0,-21 0 16,0 0-16,0 42 31,0 0-31,0 0 16,0 0-16,-21 1 0,21-1 16,0 21-16,0-21 0,0 0 0,0 1 15,0-1-15,0 0 0,0 0 0,0 0 16,21 0-16,0-21 15,1 22-15,-1-22 0,0 0 16,0 0-16,0 0 16,0-22-16,1 1 0,-1 0 0,0 0 15,21 0-15,-21 0 0,1-22 0,-1 22 16,0-21-16,0-1 0,0 1 16,-21 0-16,21-1 0,-21 1 0,22 0 15,-22-1-15,0 1 0,0 0 16,0-1-16,0 1 0,0 0 0,0-1 15,0 22-15,0 0 0,0 0 16,0 0-16,-22 21 31,22 21-31,-21 0 0,21 0 0,0 22 16,0-1-16,-21-21 0,21 21 16,-21 1-16,21-1 0,0 0 0,-21 1 15,21-1-15,0 0 0,0 1 0,0-1 16,-21 0-16,21 1 0,0-22 15,-22 21-15,22-21 0,0 1 0,0-1 16,0 0-16,0 0 0,22-21 31,-1 0-31,0 0 0,0-21 16,0 21-16,0-21 0</inkml:trace>
  <inkml:trace contextRef="#ctx0" brushRef="#br0" timeOffset="24403.67">9080 4805 0,'22'0'0,"-44"0"0,44-21 0,-22 0 16,0-1-16,-22 22 31,1 0-15,0 22-16,0-1 0,0 0 15,21 0-15,-21 0 0,-1 0 0,1 22 16,21-22-16,0 0 0,0 0 15,-21 0-15,21 22 0,0-22 0,0 0 16,0 0-16,0 0 16,21-21-16,0 0 15,1 0-15,-1 0 0,0 0 16,0 0-16,21-21 0,-20 0 16,-1 21-16,0-21 0,0 0 0,0 0 15,-21-1-15,21 1 0,1 0 16,-22 0-16,0 0 0,0 0 0,21-1 15,-21 1-15,0 0 0,0 42 47,0 0-31,0 1-16,0-1 0,0 0 16,0 0-16,0 0 0,0 0 15,0 1-15,0-1 0,0 0 16,0 0-16,21-21 0,0 0 15,0 0 1,0 0-16,1 0 16,-1 0-16,-21-21 15,21 21-15,-21-21 0,0 0 0,21-1 16,-21 1-16,21 0 0,-21 0 0,0 0 16,0 0-16,0-1 15,0 1-15,0 0 16,0 42-1,0 0 1,0 1-16,0-1 16,0 0-16,0 0 0,0 0 0,0 0 15,0 1-15,0-1 0,0 0 0,0 0 16,0 0-16,0 0 16,0 1-16,21-22 15,1 0-15,-1 0 16,0 0-16,-21-22 0,21 1 0,0 0 15,0 0-15,1 0 0</inkml:trace>
  <inkml:trace contextRef="#ctx0" brushRef="#br0" timeOffset="24688.56">9885 4318 0,'0'-42'16,"0"84"-16,0-105 0,-21 63 15,-1 21-15,22 0 16,-21 0-16,0 0 0,0 0 0,21 22 16,0-1-16,-21-21 0,0 22 0,-1-1 15,22 0-15,-21 1 16,0-1-16,21 21 0,0-20 0,-21-1 16,21 0-16,-21 1 0,21-22 15,-21 21-15,21-21 0,0 1 0,0 20 16,0-21-16,0 0 15,0 0-15,0 1 16,21-22-16,0 0 0,0 0 16,0 0-16,0 0 15</inkml:trace>
  <inkml:trace contextRef="#ctx0" brushRef="#br0" timeOffset="25127.52">9991 4868 0,'0'-21'16,"0"42"-16,-22-42 16,1 21-16,0 0 15,0 0-15,0 0 0,0 21 0,-1 1 16,1-1-16,0 0 0,0 0 16,21 0-16,-21 0 0,21 1 0,-21-1 15,21 0-15,0 0 0,0 0 16,0 0-16,0 1 0,21-22 47,0 0-47,0 0 0,-21-22 0,21 22 15,0-21-15,1 0 0,-22 0 16,0 0-16,21 0 0,-21-1 0,21 1 16,-21 0-16,0 0 0,0 0 0,0 42 46,0 0-46,0 0 0,0 0 16,0 1-16,0-1 0,0 0 0,0 0 16,-21 0-16,21 0 0,0 1 15,0-1-15,0 0 16,21-21 0,0 0-1,0 0-15,0-21 0,1 0 16,-22-1-16</inkml:trace>
  <inkml:trace contextRef="#ctx0" brushRef="#br0" timeOffset="25463.87">10372 4276 0,'0'0'0,"0"-21"0,0-1 0,-22 22 31,22 22-31,-21-22 16,21 21-16,0 21 0,0-21 16,0 22-16,0-22 0,0 21 0,-21 0 15,21 22-15,-21-22 0,21 22 16,-21-22-16,21 22 0,-21-22 0,-1 21 16,22-20-16,-21-1 0,0 0 0,21 1 15,0-22-15,-21 0 0,21 21 16,-21-20-16,21-1 15,0 0-15,-21-21 0,42 0 32,0 0-32,0-21 15,0 0-15,0-1 16,1 1-16,-1 0 0</inkml:trace>
  <inkml:trace contextRef="#ctx0" brushRef="#br0" timeOffset="25839.76">10393 4953 0,'0'21'32,"0"0"-32,0 1 15,0-1-15,0 0 0,-21 0 16,21 0-16,0 0 16,0 1-16,0-1 15,21-21 1,0 0-16,0 0 15,0 0-15,0 0 0,-21-21 16,22-1-16,-1 22 0,0-21 0,-21 0 16,0 0-16,21 0 0,-21 0 15,21-1-15,-21 1 0,0 0 0,0 0 16,0 0-16,0 0 16,-21 21-16,0 0 15,0 0-15,0 0 16,-1 0-16,22 21 15,-21 0-15,21 0 0,-21 0 16,21 0-16,-21-21 16,21 22-16,0-1 15,21-21 1,0 0-16</inkml:trace>
  <inkml:trace contextRef="#ctx0" brushRef="#br0" timeOffset="26263.52">10647 4953 0,'0'0'0,"21"0"47,0 21-32,-21 0-15,0 1 16,21-22-16,-21 21 0,21 0 0,-21 0 15,22 0-15,-22 0 0,0 1 16,0-1-16,0 0 0,0 0 16,0 0-16,0 0 15,0 1 1,-22-22-16,1 0 16,0 0-16,0-22 31,21 1-31,0 0 0,0 0 15,0 0-15,0 0 0,0-1 16,21 1-16,0 0 16,0 0-16,1 0 0,-22 0 0,21-1 15,0 22-15,-21-21 0,21 0 16,0 0-16,0 0 0,-21 0 0,22-1 16,-1 22-16,-21-21 0,0 0 15,21 0-15,-21 0 16,0 0-1</inkml:trace>
  <inkml:trace contextRef="#ctx0" brushRef="#br0" timeOffset="26707.46">9906 4593 0,'0'0'0,"-42"0"16,63 0 15,0 0-31,21 0 0,1-21 16,-22 21-16,21 0 0,0 0 0,22-21 15,-22 21-15,1 0 0,-1 0 16,0-21-16,1 21 0,-1 0 0,0 0 16,1-21-16,-22 21 0,0 0 15,0 0-15,0 0 0,0 0 16,1 0-16,-22-22 0,21 22 62,0 0-46</inkml:trace>
  <inkml:trace contextRef="#ctx0" brushRef="#br0" timeOffset="28703.6">5588 6181 0,'0'0'0,"0"-21"32,0-1-32,0 1 15,0 0 1,0 0-16,0 0 16,0 0-1,0-1 1,0 44 62,0-1-78,0 0 16,0 21-16,0-21 0,0 22 15,0-1-15,0 0 0,-21 1 0,21-1 16,0 0-16,-21 22 0,21-22 15,0 1-15,0-1 0,-22 0 0,22 1 16,-21-1-16,0-21 0,21 21 16,0-20-16,0-1 0,-21 0 0,21 0 15,0 0-15,-21-21 0,21 21 16,0-42 46,0 0-46,0 0-16,0 0 0,0 0 16,0-1-1,0 1-15,0 0 0</inkml:trace>
  <inkml:trace contextRef="#ctx0" brushRef="#br0" timeOffset="29507.19">5143 6414 0,'-21'21'16,"0"-21"-1,42 0 48,0 0-63,1 0 0,20 0 0,0 0 15,1 0-15,20 0 16,-21 0-16,43-21 0,-21 21 0,-1 0 16,1 0-16,-1 0 0,1-22 15,-1 22-15,-21 0 0,1 0 0,-1 0 16,0 0-16,1 0 0,-22 0 15,0 0-15,0 0 0,0 0 16,1 0 0,-22-21 62,-22 21-16,1 0 16,0 0-15,0 0-47,0 0-16,0-21 15,-1 21 1</inkml:trace>
  <inkml:trace contextRef="#ctx0" brushRef="#br0" timeOffset="30944.02">7154 6604 0,'-21'0'62,"0"0"-46,0 0 15,0 0-31,-1 0 16,1 0-1,0 0 1,0 0-16,0 0 16,0 0-1,-1 0 1,1 0 15,42 0 32,1 0-63,-1 0 0,0 0 0,0 0 0,21 0 15,-20 0-15,20 0 16,-21 0-16,21 0 0,-20 0 0,20 0 15,-21 0-15,21 0 0,1-21 16,-1 21-16,0 0 0,-20 0 0,20 0 16,0 0-16,-21 0 0,22 0 0,-22-21 15,21 21-15,-21 0 0,1 0 16,-1 0-16,0 0 0,0 0 16,0 0-16,-21-21 15,-21 21 48,0 0-63,0 0 15,0 0-15,-1 0 0,1 0 0,0 0 16,0 0-16,-21 0 0,20 0 16,1 0-16,-21 0 0,0 0 0,20 0 15,-20 0-15,0 0 0,-1 0 16,1 0-16,21 0 0,-21 0 0,-1 0 15,22 0-15,-21 0 0,21 0 16,-1 0-16,-20 0 0,21 0 0,0 0 16,0 0-16,-1 21 0,1-21 15,0 0-15,42 0 110,22 0-95,-22 0-15,21 0 0,-21 0 16,22 0-16,-1 0 0,0 0 0,1 0 16,-1 0-16,0 0 0,1 0 15,-1 0-15,0 0 0,1 0 16,20-21-16,-21 21 0,1 0 15,-1 0-15,0 0 0,1 0 0,-22 0 16,21 0-16,-21 0 0,1 0 0,-1 0 16,0 0-1,-42 0 110</inkml:trace>
  <inkml:trace contextRef="#ctx0" brushRef="#br0" timeOffset="32159.64">5165 7430 0,'0'-22'0,"0"1"15,0 0 1,21 21 31,-21 21-47,21 0 0,0 1 15,0-1-15,0 0 0,1 0 16,-22 0-16,21 22 0,0-22 0,0 0 16,0 21-16,0-21 0,1 1 15,-1-1-15,0 21 0,0-21 0,0 0 16,0 1-16,-21-1 0,22 0 15,-1 0-15,-21 0 0,0 0 32,21-21-17,-42 0 32,21-21-47,0 0 16,0 0-1,-21 21-15,21-21 0,0 0 0,0-1 16</inkml:trace>
  <inkml:trace contextRef="#ctx0" brushRef="#br0" timeOffset="32543.47">5736 7324 0,'0'0'0,"0"-21"16,-21 21 15,0 21-15,0-21-16,-1 21 0,1 0 0,0 21 15,-21-20-15,21 20 0,-22-21 16,1 21-16,21 1 0,-22-1 0,1-21 15,21 22-15,-21-1 0,20 0 16,-20 1-16,21-22 0,0 21 16,0-21-16,-1 0 0,1 1 0,0-1 15,0 0-15,0 0 0,21 0 16,-21-21 0,42 0 30,0-21-46,0 0 16,0 21-16,0-21 0,1 21 0</inkml:trace>
  <inkml:trace contextRef="#ctx0" brushRef="#br0" timeOffset="33116.93">6900 7578 0,'0'-21'16,"-21"21"15,21 21-15,-21 0-16,21 0 15,0 0 1,0 0-1,21-21 1,0 0 0,0 0-16,1 0 0,-1-21 15,0 21-15,-21-21 0,21 0 16,-21 0-16,0 0 16,0-1-16,0 1 15,-21 21 1,0 0-16,0 0 15,-1 0-15,1 0 0,0 0 16,21 21-16,0 1 16,0-1-16,0 0 15,-21-21-15,21 21 0,0 0 32,21-21-32,0 0 15,0 0-15,1-21 0</inkml:trace>
  <inkml:trace contextRef="#ctx0" brushRef="#br0" timeOffset="33572.76">7620 7197 0,'0'0'0,"0"-21"16,0 42 15,-21-21-31,21 21 0,0 0 0,-21 0 16,-1 0-16,1 1 0,0-1 16,21 21-16,-21-21 0,0 22 0,21-22 15,-21 21-15,-1-21 0,1 22 0,0-1 16,0 0-16,0-21 15,0 22-15,-1-1 0,-20 0 0,21 1 16,-21-1-16,20 0 0,-20 1 0,21-1 0,0 0 16,-22 1-16,22-1 15,0 0-15,0-20 0,0-1 0,0 21 16,-1-21-16,1 0 0,21 1 0,-21-1 16,21 0-16,-21-21 0,0 21 15,21 0-15,0 0 16,0-42 15,0 0-31,21 21 16,0-21-16,0 0 15,-21 0-15,21-1 0,1 1 0</inkml:trace>
  <inkml:trace contextRef="#ctx0" brushRef="#br0" timeOffset="34540.01">7578 7895 0,'0'21'31,"0"1"-15,0-1 0,21-21-1,0 0 1,0 0-1,0 0 1,0 0-16,-21-21 16,22-1-16,-22 1 15,21 0-15,-21 0 16,0 0 0,-21 21 15,-1 0-31,1 0 15,0 21-15,0 0 16,0 0-16,21 0 16,0 1-16,-21-1 15,21 0-15,0 0 0,0 0 16,0 0 0,21-21-1,0 0-15,0 0 16,0 0-16,-21-21 15,21 21-15,1-21 0,-1 0 16,0 0-16,-21 0 0,0-1 16,0 1-16,0 0 15,0 0-15,0 0 0,0 0 16,-21 21 0,0 0-1,-1 0-15,22 21 16,-21-21-16,0 21 0,21 0 0,0 0 15,0 0-15,-21 1 16,21-1-16,0 0 0,0 0 16,0 0-16,0 0 15,21-21 1,0 0-16,0 0 16,1 0-16,-22-21 15,0 0-15,21 0 0,-21 0 16,0 0-16,0-1 15,0 1 1,0 0-16,0 0 16,-21 21-16,-1 21 31,22 0-31,-21 0 16,21 1-16,0-1 15,0 0 1</inkml:trace>
  <inkml:trace contextRef="#ctx0" brushRef="#br0" timeOffset="45907.81">15409 4911 0,'0'-21'16,"0"-1"-16,0 1 0,-21 0 16,21 0-16,0 0 15,0 0-15,-21-1 16,21 1-1,-21 21 1,0 0 0,-1 0-16,1 0 15,0 0 1,0 21-16,21 1 0,0-1 16,0 0-16,0 0 0,0 21 15,0 1-15,0-22 0,0 21 0,0 22 16,0-22-16,0 0 0,0 1 15,0 20-15,0-20 0,21 20 0,-21-21 16,0 22-16,0-22 0,0 22 16,0-1-16,0 22 0,0-22 15,0 1-15,0-1 0,0 1 0,0-1 16,0 1-16,-21-1 0,21 1 16,0-1-16,0 1 0,-21 21 0,21-22 15,-21 22-15,21-22 0,-22 1 16,22 20-16,0-20 0,0-1 0,-21 1 15,21-1-15,-21 1 0,21-1 0,-21 1 16,21-1-16,-21 1 0,21-1 16,0 1-16,0-22 0,-21 22 0,21-22 15,-22 22-15,22-22 0,0 0 16,0 1-16,0-1 0,0 0 0,0 1 16,0-1-16,-21 0 0,21 1 0,0-1 15,0 0-15,0-21 0,0 22 16,0 20-16,0-42 15,-21 22-15,21-22 0,0 0 0,0 0 16,0 0-16,0 1 0,0-1 16,0 0-16,0 0 15,0 0-15,21-21 0,-21 21 16,0 1-16,21-1 16,-21-42 15,0-1-16,0 1-15,0-21 0,0 0 16,0-1-16</inkml:trace>
  <inkml:trace contextRef="#ctx0" brushRef="#br0" timeOffset="47692.19">15240 4911 0,'0'-21'16,"0"-1"-1,0 1 17,21 21-32,0-21 15,0 21 1,-21-21-1,22 21-15,-1 0 16,0-21-16,0 21 0,0 0 16,0 0-16,1-21 0,-1 21 15,0 0-15,21 0 0,-21 0 0,22 0 16,-1 0-16,0 0 0,1 0 16,-1 0-16,0 0 0,22 0 0,-1 0 15,1 0-15,21 0 0,-1 0 16,22 0-16,-21 0 0,21-22 0,-1 22 15,1 0-15,0-21 0,0 21 16,21 0-16,0 0 0,0 0 0,-21 0 16,21 0-16,-21 0 0,-1-21 15,22 21-15,-21 0 0,0 0 16,21 0-16,-21 0 0,0 0 16,0-21-16,-1 21 0,1 0 0,-21 0 15,0 0-15,-1 0 0,1-21 16,-22 21-16,22 0 0,-21 0 0,-1 0 15,1 0-15,-1 0 0,-21 0 16,1 0-16,20 0 0,-20 0 0,-22 0 16,21 0-16,-21 0 0,0 0 15,1 0-15,-1 0 0,0 0 0,0 0 16,-21 21 0,0 0-16,0 0 15,0 0-15,0 1 16,0-1-16,0 0 0,0 21 15,0-21-15,0 1 0,0 20 0,0-21 16,0 21-16,0 1 0,-21-1 16,0 0-16,21 1 0,-21-1 0,-1 0 15,1 1-15,0 20 0,0-20 16,0 20-16,0-21 0,-1 22 0,1-1 16,0-20-16,21 20 0,-21-20 15,21 20-15,0-21 0,0 1 0,0 20 16,0-20-16,0 20 0,0 22 15,0-22-15,0 1 16,21-1-16,-21 1 0,21-1 0,-21 1 16,21-1-16,-21 1 0,0-1 0,0-20 15,0 20-15,22 1 0,-22-1 16,21-21-16,-21 22 0,0-1 0,0 1 16,0-1-16,0 1 0,0 21 15,0-22-15,0 1 0,0-1 0,0 1 16,0 20-16,0-20 0,0-1 0,0 1 15,0-1-15,0 1 0,0-1 16,0 1-16,0-1 0,0-20 16,0 20-16,0-21 0,0 1 0,-21-1 0,21 0 15,-22 1-15,22-22 0,0 21 16,0-21-16,0 1 0,0-1 16,0 0-16,0 0 15,-21-21-15,21-21 31,-21 0-15,21 0 0,-21-1-16,0 22 15,0-21-15,-1 0 0,1 21 16,0 0-16,0 0 0,0-21 16,0 21-16,-22 0 0,22 0 15,-21 0-15,21 0 0,-22 0 0,1 0 16,0 0-16,20-21 0,-20 21 0,0 0 15,-1 0-15,1 0 0,0 0 16,-1 0-16,1 0 0,0 0 0,-1 0 16,1 0-16,0 0 0,-1 0 0,1 0 15,0 0-15,-1 0 0,-20-21 16,21 21-16,-1 0 0,-63 0 16,43 0-16,21 0 0,-22 0 0,22 0 15,-1 0-15,-20 0 16,21 0-16,-1 0 0,1 0 0,-22 0 15,22 0-15,0 0 0,-1 0 0,-20 0 16,21 0-16,-22 0 0,22 21 16,-22-21-16,1 0 0,20 0 0,-20 21 15,-64-21-15,63 0 0,-20 0 16,20 21-16,-20-21 0,20 0 16,-21 0-16,1 0 0,-1 0 0,0 21 15,1-21-15,20 0 0,-20 0 16,-1 0-16,0 0 0,22 0 0,-22 0 15,0 0-15,22 0 0,-22 0 0,22 21 16,-22-21-16,0 0 0,22 0 16,-1 0-16,1 0 0,-1 0 0,22 0 15,-21 0-15,41 0 0,-20 0 16,21 0-16,0 0 0,0 0 16,-1 0-16,1 0 0,0 0 15,0 0-15,0 0 47,21-21-16</inkml:trace>
  <inkml:trace contextRef="#ctx0" brushRef="#br0" timeOffset="48684.38">15494 3768 0,'0'-21'47,"21"21"-47,0-22 15,0 1-15,1 0 0,-1 21 0,0-21 16,0 0-16,0-22 0,0 22 16,1 0-16,-1 0 0,0 0 0,-21 0 15,0-1-15,0 1 0,0 0 16,0 0-16,-21 21 0,0-21 0,-22 21 16,1 0-16,0 0 0,-1 0 15,1 0-15,-22 0 0,1 21 0,-1 0 16,1 0-16,-1 0 0,22 1 15,-21-1-15,20 0 0,1 0 0,21 0 16,-22 0-16,22 1 0,21-1 16,0 0-16,0 21 0,0-21 15,0 1-15,21 20 0,1-21 0,20 21 16,0-20-16,-21 20 0,22-21 16,-1 21-16,0 1 0,1-22 0,-22 21 15,21 1-15,-21-22 0,1 21 16,-1 0-16,-21-20 0,0 20 0,0-21 15,0 21-15,-21-20 0,-22-1 16,22 0-16,-21 0 0,-1 0 0,1 0 16,0-21-16,-1 0 0,1 22 15,0-22-15,-1 0 0,1 0 16,21 0-16,0-22 0,-22 22 0,22-21 16,0 0-16,0 0 0,21 0 15,-21 0-15,0-1 0,21 1 0,0 0 16,0-21-16,0 21 0,0-1 15,0 1-15,0 0 0,0 0 16,21 21-16,0 0 16,0 0-16,0-21 0,0 21 0</inkml:trace>
  <inkml:trace contextRef="#ctx0" brushRef="#br0" timeOffset="49219.4">15642 3874 0,'0'0'0,"-21"0"0,0 0 16,0 0-16,-1 0 15,22 21-15,-21 0 0,0 0 0,0 0 16,21 0-16,-21 22 0,0-1 15,21-21-15,-22 22 0,22-1 0,0 0 16,0 1-16,0-1 16,0-21-16,0 21 0,0-20 0,0-1 15,0 0-15,22 0 0,-1 0 0,0-21 16,0 0-16,0 0 0,0 0 16,22 0-16,-22 0 0,0-21 0,21 0 15,-20 0-15,20 21 0,-21-21 16,21-22-16,-20 22 0,-1 0 0,0-21 15,0 20-15,0-20 0,0 21 16,1-21-16,-22 20 0,0-20 0,0 21 16,0 0-16,0 0 0,0-1 15,0 44 17,0-1-32,0 0 0,0 0 15,-22 21-15,22-20 0,0-1 0,-21 21 16,21-21-16,0 0 0,0 1 15,0-1-15,0 0 0,0 0 0,0 0 16,0 0 0,0-42-1,0 0 1,0 0-16,0 0 0,0 0 16</inkml:trace>
  <inkml:trace contextRef="#ctx0" brushRef="#br0" timeOffset="49384.29">15960 3852 0,'0'0'0,"-22"0"31,22 22 0,22-22-15</inkml:trace>
  <inkml:trace contextRef="#ctx0" brushRef="#br0" timeOffset="50239.8">16256 4255 0,'42'0'15,"-21"0"1,1 0-16,-22-22 0,21 1 16,0 21-16,0-21 0,0 0 0,0 0 15,-21 0-15,0-1 16,22 1-16,-22 0 0,0 0 0,0 0 16,0 0-16,0-1 0,0 1 15,-22 21-15,1 0 0,0 0 16,0 0-16,0 0 0,0 0 0,-1 21 15,1 1-15,0-1 0,0 0 16,0 0-16,21 0 0,-21 0 0,21 1 16,0 20-16,0-21 0,0 0 15,0 0-15,0 1 0,0-1 0,0 0 16,21 0-16,0 0 16,0-21-16,0 0 0,22 0 0,-22 0 15,0 0-15,21 0 16,-21 0-16,1 0 0,20-21 0,-21 0 15,0 0-15,22 21 0,-22-21 0,0-1 16,0-20-16,0 21 0,-21 0 16,0 0-16,21-1 0,-21-20 0,0 21 15,22 0-15,-22 0 0,0-1 16,0 1-16,0 42 31,0 1-31,0-1 16,0 0-16,0 0 0,0 0 15,0 0-15,0 1 0,0-1 0,0 0 16,0 0-16,0 0 0,0 0 16,0 1-16,0-1 15,-22 0-15,1-21 32,21-21-17,0 0 1,0-1-16,0 1 0,0-21 15,0 21-15,0 0 0,21-22 0,-21 22 16,22-21-16,-1 21 0,-21-1 16,21 1-16,0 0 0,0 0 0,0 21 15,1 0-15,-1 0 16,0 0-16,0 0 0,0 0 16,0 21-16,1 21 15,-22-20-15,0-1 0,0 0 0,0 21 16,0-21-16,0 1 0,0 20 15,0-21-15,0 0 0,0 0 0,0 1 16,0-1-16,21-42 47,-21-1-47,21 1 16,-21 0-16,21 0 0,0 0 0,-21-22 15</inkml:trace>
  <inkml:trace contextRef="#ctx0" brushRef="#br0" timeOffset="50739.85">17230 3535 0,'0'0'16,"0"-21"-16,0 0 0,-22 21 16,22 21-1,0 0-15,0 0 0,0 21 16,-21-20-16,21 20 0,0-21 15,0 21-15,0 1 0,0-1 0,0 0 16,0 1-16,-21-1 16,21-21-16,0 22 0,0-1 0,0 0 15,0-21-15,0 22 0,0-22 16,0 21-16,0-21 0,0 1 0,0-1 16,0 0-16,21-21 0,0 0 15,1 0-15,-1 0 16,0 0-16,0 0 0,0 0 0,0 0 15,1-21-15,-1 0 0,0-1 16,0 1-16,0 0 0,0 0 0,1 0 16,-1 0-16,0-22 0,-21 22 15,21 0-15,-21 0 0,0 0 0,0-1 16,0 1-16,0 42 31,0 1-31,-21-1 0,21 0 16,-21 0-16,21 0 0,0 0 15,-21 1-15,21-1 0,0 0 0,0 0 16,0 0-16,0 0 16,0 1-16,0-44 47,21 1-47,-21 0 0,0 0 0,0 0 0,0 0 15</inkml:trace>
  <inkml:trace contextRef="#ctx0" brushRef="#br0" timeOffset="50915.75">17526 3725 0,'0'0'0,"-21"0"94,0 0-94,-1 0 0</inkml:trace>
  <inkml:trace contextRef="#ctx0" brushRef="#br0" timeOffset="51055.67">16912 3810 0,'0'0'0</inkml:trace>
  <inkml:trace contextRef="#ctx0" brushRef="#br0" timeOffset="51682.28">17716 3810 0,'0'0'0,"22"0"16,-1 0-16,0 0 15,0 0-15,0 0 0,0 0 16,1 0-16,-1 0 0,0 0 0,0-21 15,0 21-15,22-21 0,-22 0 16,0 21-16,0-22 0,0 1 0,0 0 16,1 0-16,-1 0 0,0 0 0,-21-1 15,0-20-15,0 21 0,0-21 16,0 20-16,0 1 0,0-21 0,0 21 16,0 0-16,0-1 0,-21 1 15,0 21-15,-1 0 0,1 0 16,0 0-16,0 0 0,0 21 15,0 22-15,-1-22 16,22 21-16,-21 1 0,0-1 16,0 0-16,21 1 0,-21-1 0,21 21 15,-21-20-15,21 20 0,0 1 16,-22-1-16,1 1 0,21-1 0,-21 1 16,0-1-16,21 1 0,-21-1 15,0 1-15,21-22 0,-22 22 0,1-1 16,21 1-16,-21-22 0,21 21 0,0 1 15,-21-1-15,0-20 0,21 20 16,0-20-16,0 20 0,0-21 0,0 1 16,0-1-16,0-21 0,0 22 0,0-22 15,0 0-15,0 0 16,21-21-16,0 0 16,0 0-16,0 0 0,22-21 15,-43 0-15,42 0 0,-21-22 16,0 22-16,1-21 0,-1-1 0,-21 1 15,21 0-15,0-1 0,-21-20 16,0 21-16,0-1 0,0-20 0,0 20 16,0-20-16,0 21 0</inkml:trace>
  <inkml:trace contextRef="#ctx0" brushRef="#br0" timeOffset="51856.18">17738 4360 0,'0'0'0,"-43"-21"15,22 21-15,0 0 0,0 0 16,42 0 31,0 0-47,-21-21 0,21 21 15,0 0-15,1-21 0,-1 0 0,0 0 16,21 21-16,-21-22 0,1 1 16,-1 0-16,0 0 0,21 0 0</inkml:trace>
  <inkml:trace contextRef="#ctx0" brushRef="#br0" timeOffset="52084.05">18182 3916 0,'-21'0'0,"21"21"16,-21 0-16,21 0 16,-21 1-16,21-1 0,0 21 0,-22-21 15,22 0-15,0 1 0,0 20 16,0-21-16,0 0 0,0 0 0,0 1 15,0-1-15,22-21 47,-1-21-47,0-1 0,-21 1 16,0 0-16</inkml:trace>
  <inkml:trace contextRef="#ctx0" brushRef="#br0" timeOffset="52265.95">18309 3810 0,'0'-21'16,"0"0"31,-21 21-47,0 0 15</inkml:trace>
  <inkml:trace contextRef="#ctx0" brushRef="#br0" timeOffset="52484.47">17103 3895 0,'0'0'0,"-22"0"0,1 21 0,0-21 16,42 0-1,22 0-15,-22-21 16,21 0-16,0 21 0,22-22 16,-1 22-16,1-21 0,-1 0 0,1 21 15</inkml:trace>
  <inkml:trace contextRef="#ctx0" brushRef="#br0" timeOffset="52987.86">18796 3789 0,'0'0'0,"-21"0"15,0 0-15,-1 0 0,1 0 0,0 0 16,0 0-16,0 0 0,0 21 0,-1 0 15,1 0-15,0 1 16,0-1-16,0 0 0,21 0 0,-21 0 0,21 22 16,0-22-16,0 0 15,0 0-15,0 0 0,21 0 0,0 1 16,0-22-16,0 0 0,22 0 16,-1 0-16,-21 0 0,21 0 0,1 0 15,-1-22-15</inkml:trace>
  <inkml:trace contextRef="#ctx0" brushRef="#br0" timeOffset="54011.78">19875 3598 0,'0'0'0,"22"0"0,-22-21 16,0 0-16,21 21 0,-21-21 0,21 21 16,-21-21-16,0 0 0,0-1 15,0 1-15,0 0 0,0 0 16,-21 0-1,0 21-15,-1 0 0,1 0 0,0 0 16,0 0-16,0 0 16,-22 0-16,1 21 0,0 0 0,-1 0 15,1 0-15,0 1 0,-1 20 16,1-21-16,0 21 0,-1 1 0,1-1 16,21 0-16,-21 1 0,20-1 15,22 0-15,0 1 0,0-1 0,0 0 16,0 1-16,0-1 0,22 0 15,-1-20-15,0-1 0,0 0 0,21 0 16,1 0-16,-1-21 0,0 0 0,1 0 16,-1 0-16,0 0 0,1 0 15,20 0-15,-20 0 0,-1-21 0,0 0 16,1 21-16,-1-21 16,-21 0-16,0-1 0,22 1 0,-22-21 15,-21 21-15,0 0 0,21-1 16,-21 1-16,0 0 0,0 0 0,0 0 15,0 0-15,-21 21 0,0 0 16,-1 0-16,1 0 16,0 0-16,0 0 0,0 21 0,0-21 0,-1 21 15,1 0-15,0 0 0,0 0 16,21 1-16,0 20 0,-21-21 0,21 0 16,-21 0-16,21 1 15,0-1-15,0 0 0,21-21 16,0 0-16,0 0 15,0 0-15,0 0 16,1 0-16,-1-21 0,0 0 0,0-1 16,0 1-16,0 0 0,1 0 15,-1 0-15,-21 0 0,0-1 0,21 1 16,-21 0-16,0-21 0,0 21 16,0-1-16,0 1 0,-21 21 31,0 0-16,21 21-15,0 1 0,0-1 16,-22 0-16,22 0 0,0 21 16,0-20-16,0-1 0,0 21 0,0-21 15,0 0-15,0 1 0,22-1 16,-1-21-16,0 0 16,0 0-16,0 0 0,0 0 15,1 0-15,-1 0 0,0-21 0,0-1 16,0 1-16,0 21 0,1-42 0</inkml:trace>
  <inkml:trace contextRef="#ctx0" brushRef="#br0" timeOffset="54303.21">20637 3429 0,'0'-42'0,"0"84"0,0-105 0,0 41 15,0 1-15,-21 21 31,0 21-31,0 1 16,21-1-16,-21 21 0,0-21 0,-1 22 16,22-1-16,-21 0 0,0 1 0,0-1 15,0 0-15,21 1 0,-21-1 16,-1 0-16,1 1 0,21-1 0,0 0 16,0 1-16,-21-22 0,21 21 15,0-21-15,0 0 0,0 1 16,0-1-16,21-21 15,0 0-15,1 0 16,20 0-16,-21-21 0,0-1 0,0 1 16,22 0-16</inkml:trace>
  <inkml:trace contextRef="#ctx0" brushRef="#br0" timeOffset="55299.98">20807 3789 0,'0'0'0,"0"-21"16,0 0-1,-21 21-15,-1 0 16,1 0 0,0 0-16,0 21 0,0 0 0,0-21 15,21 21-15,-22 0 0,1 0 0,0 1 16,0 20-16,21-21 0,0 0 16,0 0-16,0 1 0,0-1 0,0 21 15,0-21-15,0 0 16,0 1-16,21-22 0,0 21 15,0-21-15,1 0 0,-1 0 16,0 0-16,0 0 0,0 0 0,0-21 16,1 21-16,-1-22 0,21 1 15,-21 0-15,0 0 0,1 0 0,-1 0 16,-21-1-16,21 1 0,0 0 16,-21 0-16,0 0 0,0 0 15,21 21-15,-21-22 0,0 44 31,-21-22-31,21 21 16,-21 0-16,21 0 0,0 0 0,-21 0 16,21 1-16,-21-1 0,21 0 15,0 0-15,0 0 0,0 0 0,0 1 16,0-1-16,0 0 16,21-21-16,0 0 0,0 0 15,0 0-15,0 0 0,1 0 16,-1-21-16,0 21 15,0-21-15,0-1 0,0 1 0,1 0 16,-1 0-16,-21 0 0,21 0 16,-21-1-16,21 1 0,-21 0 0,0 0 15,0 0-15,0 0 16,0 42 15,0 0-31,0 0 16,0 0-16,0 0 0,0 1 15,0-1-15,0 0 0,0 0 0,0 0 16,0 0-16,0 1 16,21-22-1,0 0-15,1 0 16,-1 0-16,0 0 16,0 0-16,0-22 0,0 1 15,1 0-15,-1 0 0,0-21 0,0 20 16,0 1-16,0-21 0,1 21 15,-22-22-15,21 1 0,0 21 0,-21-21 16,0-1-16,21 1 0,-21 0 16,21-1-16,-21 22 0,0-21 0,0 21 15,0-1-15,0 1 0,0 0 16,0 42 15,0 0-31,-21 1 0,21-1 0,-21 21 16,21-21-16,0 22 0,-21-22 15,21 21-15,-21 0 0,21-20 0,0 20 16,0 0-16,0-21 0,0 22 0,0-22 16,0 21-16,0-21 0,-22 22 15,22-22-15,0 0 0,0 0 0,0 0 16,0 1-16,22-22 16,-1 0-1,0 0-15,0 0 16,0 0-16,0 0 15,1-22-15,-1 22 0,0-21 0,0 21 16,0-21-16,0 21 0,1-21 16,-1 0-16</inkml:trace>
  <inkml:trace contextRef="#ctx0" brushRef="#br0" timeOffset="55719.66">21907 3895 0,'0'0'0,"22"0"0,-22-21 16,0-1-16,0 1 15,-22 21 1,1 0-16,0 0 0,0 0 15,0 21-15,0 1 16,21-1-16,-22 0 0,22 0 0,-21 0 16,0 0-16,21 1 15,0-1-15,0 0 0,0 0 16,0 0-16,0 0 16,21-21-1,0 0 1,-21-21-16,22 21 0,-1-21 15,-21 0-15,21 0 0,0 0 0,-21-1 16,21 1-16,0 0 0,-21 0 16,0 0-16,22 0 0,-22-1 0,21 22 15,-21-21-15,0 42 32,0 1-32,0-1 15,-21 0-15,21 0 0,-22 0 16,22 0-16,0 1 0,0-1 0,0 0 15,-21 0-15,21 0 0,0 0 16,0 1-16,0-1 0,21-21 31,1 0-15,-1 0-16,0-21 0,-21-1 16</inkml:trace>
  <inkml:trace contextRef="#ctx0" brushRef="#br0" timeOffset="56068.21">22288 3408 0,'0'21'31,"0"0"-31,0 0 0,0 22 0,0-22 15,0 21-15,0 1 16,-21-22-16,21 21 0,-21 0 0,21-20 16,0 20-16,-21 0 0,21-21 15,-21 1-15,21 20 0,0-21 0,0 21 16,-21-20-16,21-1 0,-22 0 16,22 0-16,-21 0 0,21 0 15,0 1-15,21-22 31,1 0-31,-1-22 16,0 1-16,0 0 16,0 0-16,0 21 0,-21-21 0,22 0 15,-1-1-15</inkml:trace>
  <inkml:trace contextRef="#ctx0" brushRef="#br0" timeOffset="56420.12">22394 3874 0,'0'0'0,"0"-22"15,-21 22 16,21 22-31,-21-1 0,0 0 16,21 0-16,0 0 0,0 0 16,0 1-16,-21-1 0,21 0 15,0 0-15,0 0 0,0 0 16,0 1-16,0-1 16,21-21-16,0 0 15,0 0-15,0-21 16,0 21-1,-21-22-15,22 22 0,-22-21 0,0 0 16,21 0-16,-21 0 0,0 0 0,21-1 16,-21 1-16,0 0 0,0 0 15,0 0-15,0 0 0,-21 21 32,0 0-32,-1 21 15,22 0 1,-21-21-16,21 21 0,0 0 15,0 0 1</inkml:trace>
  <inkml:trace contextRef="#ctx0" brushRef="#br0" timeOffset="56835.99">22627 3895 0,'21'0'16,"0"-21"-16,1 21 16,-1 0-16,0 0 0,0 0 15,-21 21-15,21-21 16,-21 21-16,21 0 16,-21 0-16,0 0 0,0 1 15,0-1-15,0 0 0,0 0 16,-21 0-16,0 0 0,21 1 0,-21-1 15,0 0-15,0-21 32,21-21-1,0 0-31,21-1 16,-21 1-16,0 0 0,21 0 15,-21-21-15,21 20 0,0 1 0,-21 0 16,0 0-16,21 0 0,1 0 15,-22-1-15,0 1 0,21 0 16,0 21-16,-21-21 16,0 0-1,0 0 1</inkml:trace>
  <inkml:trace contextRef="#ctx0" brushRef="#br0" timeOffset="57176.11">22056 3577 0,'21'0'31,"0"0"-31,0 0 16,0 0-16,0 0 0,22 0 16,-22 0-16,0 0 0,21 0 0,-20-21 15,-1 21-15,21 0 0,-21 0 16,0 0-16,22 0 0,-22 0 16,0 0-16,0 0 0,0-21 15,1 21-15,-1 0 0,-42 0 47,-1 0-31,1 0-16</inkml:trace>
  <inkml:trace contextRef="#ctx0" brushRef="#br0" timeOffset="58400.53">15811 5313 0,'22'0'0,"-1"-21"16,0 21-1,0 0 1,-21-21-16,21 21 0,0-22 16,1 22-16,-22-21 15,21 21-15,0-21 0,-21 0 0,21 0 16,-21 0-16,0-1 16,0 1-16,0 0 15,-21 0 1,0 21-16,0 0 0,-1 0 0,1 0 15,0 0-15,0 0 0,0 0 0,0 0 16,-1 21-16,1-21 0,0 21 16,21 0-16,-21-21 0,21 22 0,-21-1 15,21 0-15,-21 0 16,21 0-16,0 0 16,0 1-1,0-1-15,21-21 16,0 21-16,0 0 15,0 0-15,0-21 0,1 21 16,-1 1-16,0-1 16,0 0-16,-21 0 0,0 0 0,21-21 15,-21 21-15,0 1 0,0-1 0,0 0 16,-21 0-16,0 0 16,0 0-16,0-21 0,-1 0 15,1 22-15,0-22 0,0 0 16,0 0-16,0 0 0,-1 0 0,1 0 15,0-22-15,0 1 16,21 0-16,-21 21 0,21-21 0,0 0 16,-21 0-16,-1-1 15,22 1-15,-21 21 0,21-21 16,0 0 0,21 21-1,1 0-15,-1-21 0,0 21 16,0 0-16,0 0 0,0 0 15,1-21-15</inkml:trace>
  <inkml:trace contextRef="#ctx0" brushRef="#br0" timeOffset="58631.72">16023 5292 0,'0'0'0,"21"0"15,0 0-15,-21 21 31,0 0-31,0 0 16,0 0-16,0 1 16,0-1-16,0 0 0,-21 0 15,21 0 1,0 0 0,0-42 15,0 0-31</inkml:trace>
  <inkml:trace contextRef="#ctx0" brushRef="#br0" timeOffset="58823.61">16108 5165 0,'21'0'109,"-21"21"-109</inkml:trace>
  <inkml:trace contextRef="#ctx0" brushRef="#br0" timeOffset="59323.39">16319 5355 0,'0'0'16,"0"21"-16,0 1 0,0-1 16,0 0-16,0 0 15,0 0-15,0 0 0,0 1 16,-21-22-1,0-22 32,21 1-31,0 0-16,0 0 16,0 0-16,0 0 0,0-1 0,21 1 15,-21 0-15,21 0 0,1 0 16,-22 0-16,21-1 0,0 1 0,21 21 15,-21 0-15,1-21 0,-1 21 16,0 0-16,0 0 0,0 0 0,0 21 16,1 0-16,-1 1 0,0-1 0,0 0 15,-21 0-15,0 0 0,0 0 16,0 1-16,0-1 0,0 0 0,0 0 16,0 0-16,0 0 15,-21-21-15,21 22 0,-21-1 0,0-21 16,-1 21-16,22-42 47,0 0-32,22-1-15,-1 1 0</inkml:trace>
  <inkml:trace contextRef="#ctx0" brushRef="#br0" timeOffset="59871.77">17018 5207 0,'0'0'0,"-21"0"16,0 0-16,-1 21 0,1 0 15,0 1-15,21-1 16,-21 0-16,21 0 0,0 0 0,-21 0 15,21 1-15,0-1 0,-21 0 16,21 0-16,0 0 0,0 0 0,0 1 16,0-1-16,0 0 0,0 0 15,21 0-15,0-21 16,0 0-16,0 0 16,0 0-16,1 0 0,-1 0 15,0 0-15,0-21 0,0 21 0,22-21 16,-22 0-16,0 21 0,0-21 15,0-1-15,0 1 0,1 0 0,-1-21 16,-21 21-16,0-1 0,0-20 0,0 21 16,0-21-16,0 20 0,0-20 15,-21 21-15,21-21 0,-22 20 0,1 1 16,0 0-16,0 21 0,-21 0 16,20 0-16,1 0 0,0 0 0,0 21 15,-21 0-15,20 1 0,1-1 16,21 0-16,0 0 0,-21 21 15,21-20-15,0-1 0,0 0 16,0 0-16,0 0 0,0 0 16,0 1-16,21-22 0,0 21 15,1-21-15,-1 0 0,0 0 16,0 0-16,0 0 0</inkml:trace>
  <inkml:trace contextRef="#ctx0" brushRef="#br0" timeOffset="60340.09">15684 6011 0,'-21'-42'16,"0"42"-16,0-21 0,0 21 0,0 0 16,-1 0-16,1 0 0,0 0 15,0 0-15,0 21 16,-22 21 0,43-20-16,0-1 0,0 0 15,-21 0-15,21 0 0,0 0 16,-21 1-16,21-1 0,0 0 0,0 0 15,0 0-15,0 0 0,0 1 16,0-1-16,0 0 0,21-21 16,0 0-16,1 0 0,-1 0 0,0 0 15,0 0-15,0 0 0,0-21 16,1 0-16,-1 21 0,0-22 0</inkml:trace>
  <inkml:trace contextRef="#ctx0" brushRef="#br0" timeOffset="60747.99">15896 6033 0,'-21'21'47,"21"0"-47,-21 0 16,0 0-16,21 0 15,0 1-15,0-1 0,0 0 0,-22-21 16,22 21-16,0 0 0,0 0 15,0 1-15,0-1 0,0 0 16,22-21 0,-1 0-16,0 0 15,0 0-15,0 0 0,0-21 0,1 0 16,-1 21-16,0-22 16,0 1-16,0 21 0,0-21 0,-21 0 15,0 0-15,0 0 0,0-1 0,0 1 16,0 0-16,0 0 0,-21 0 15,21 0-15,-21 21 0,0 0 16,0 0-16,21-22 0,-21 22 16,-1 0-16,1 0 0,21 22 15,-21-1-15,0 0 16,21 0-16,0 0 16,21 0 15</inkml:trace>
  <inkml:trace contextRef="#ctx0" brushRef="#br0" timeOffset="61159.73">16383 6054 0,'0'0'15,"-21"0"16,0 0-31,-1 0 0,1 0 0,0 21 16,0-21-16,0 21 16,21 0-16,-21 0 15,21 1 1,0-1-16,0 0 16,21-21-16,-21 21 0,21-21 15,0 0-15,-21 21 0,21-21 0,-21 21 16,21-21-16,1 0 0,-22 22 15,0-1-15,0 0 16,-22 0 0,1-21-16,0 0 0,0 0 15,0 21-15,0-21 0,-1 0 0,1 0 0,0 0 16,0 0-16,0 0 0,0 0 16,21-21-1,-22 21-15,22-21 16,0 0-1,22 0-15,-1 21 16</inkml:trace>
  <inkml:trace contextRef="#ctx0" brushRef="#br0" timeOffset="61723.31">16912 5948 0,'0'0'0,"0"-21"15,-21 21 17,0 21-17,0 0-15,21 0 0,0 0 16,-22 1-16,1-1 0,21 0 15,0 0-15,0 0 0,0 0 0,0 1 16,0-1-16,0 0 16,0 0-16,0 0 15,0 0-15,21-21 0,1 22 16,-1-22-16,0 0 0,0 0 16,0 0-16,0 0 0,1 0 15,-1 0-15,0 0 0,0 0 0,0-22 16,0 22-16,1-21 0,-1 0 0,0 21 15,0-21-15,0 0 16,-21 0-16,21-1 0,-21 1 0,0 0 16,0 0-16,0 0 0,0 0 15,0-1-15,0 1 0,-21-21 16,0 21-16,0 0 0,0 21 0,0-22 16,-1 1-16,1 21 0,0 0 15,0 0-15,0 0 0,0 21 16,21 1-16,-22-1 0,22 0 15,0 0-15,0 0 0,0 0 16,0 1-16,0-1 16,0 0-16,22-21 15,-1 0-15,0 0 0,0 0 16,0 0-16,0 0 0,1 0 16</inkml:trace>
  <inkml:trace contextRef="#ctx0" brushRef="#br0" timeOffset="62283.05">15811 6519 0,'0'-21'0,"-21"21"15,21 21 1,-21 1-16,0-1 0,0 0 15,21 0-15,-21 0 0,-1 22 0,22-22 16,-21 21-16,21 0 0,-21-20 16,0 20-16,21-21 0,-21 21 0,21-20 15,0-1-15,0 21 0,0-21 16,-21 0-16,21 1 0,0-1 16,0 0-1,21-21-15,0 0 16,0 0-16,-21-21 15,21 21-15,-21-21 0,0-1 0,21 1 16</inkml:trace>
  <inkml:trace contextRef="#ctx0" brushRef="#br0" timeOffset="62503.9">15557 6816 0,'0'0'0,"22"0"16,-1 0 0,0 0-16,0 0 15,0 0-15,0 0 0,1 0 16,-1 0-16,0 0 0,0-21 16,0 21-16,0 0 15,1 0-15,-22-22 16,21 22-16</inkml:trace>
  <inkml:trace contextRef="#ctx0" brushRef="#br0" timeOffset="63084.14">16235 7006 0,'21'-21'0,"-21"0"16,21 21-16,-21-21 0,0 0 15,0-1-15,0 1 0,0 0 16,0 0-16,-21 21 16,0 0-16,0 0 0,-1 0 15,1 0-15,-21 0 0,21 0 16,0 0-16,-1 21 0,1 0 15,-21 0-15,21 1 0,0-1 0,21 0 16,-22 0-16,22 0 0,-21 0 16,21 1-16,0-1 0,0 0 15,0 0-15,21-21 16,1 0-16,-1 0 16,0 0-16,0 0 0,0 0 15,0 0-15,1-21 0,-1 21 0,0-21 16,0 0-16,0 21 0,0-22 15,1 1-15,-1 0 0,0 0 0,0 0 16,0 0-16,-21-1 16,21 1-16,-21 0 0,0 42 47,0 0-47,0 1 15,0-1-15,0 0 0,0 0 16,0 0-16,0 0 15,0 1 1,22-22-16,-1 0 16,0 0-1,0 0-15,0 0 0,-21-22 16,21 22-16</inkml:trace>
  <inkml:trace contextRef="#ctx0" brushRef="#br0" timeOffset="63597.9">16595 6816 0,'0'21'16,"0"0"-16,0 0 15,0 0 1,0 1-16,0-1 16,0 0-16,0 0 0,0 0 0,0 0 15,0 1-15,0-1 16,0 0-16,-22-21 15,22 21-15,0-42 63,0 0-63,0 0 16,0-1-16,0 1 0,0 0 15,0 0-15,0 0 0,0 0 0,22-1 16,-1 1-16,0 0 0,0 0 15,0 21-15,0-21 0,1 0 0,-1 21 16,0 0-16,21 0 16,-21 0-16,1 0 0,-1 0 0,0 0 15,0 21-15,0 0 0,-21 0 16,21 0-16,-21 0 0,0 1 16,0-1-16,0 0 0,0 0 15,0 0-15,-21 0 0,21 1 0,-21-22 16,21 21-16,-21 0 0,21 0 15,-21-21-15,0 0 16,42 0 15,0-21-31,-21 0 16,21 21-16,0-21 0,0 21 16</inkml:trace>
  <inkml:trace contextRef="#ctx0" brushRef="#br0" timeOffset="64171.58">17272 6731 0,'-21'0'15,"0"21"1,21 0-16,-22 1 15,22-1-15,-21 0 0,0 0 16,21 0-16,0 0 0,0 1 0,-21-1 16,21 0-16,-21 0 0,21 0 0,0 0 15,0 1-15,0-1 16,0 0-16,21-21 16,0 21-16,0-21 15,0 0-15,1 0 0,-1 0 16,0 0-16,0-21 0,0 21 15,0-21-15,1 0 0,-1 21 16,0-22-16,0 1 0,0 21 0,-21-21 16,0 0-16,21 0 0,-21 0 15,22-22-15,-22 22 0,0 0 0,0 0 16,0-22-16,0 22 0,-22-21 16,1 21-16,21 0 0,-21-1 0,0 1 15,0 21-15,0 0 0,-1 0 16,1 0-16,0 0 0,0 21 0,0 1 15,0-1-15,21 0 0,0 0 0,-22 0 16,22 0-16,-21 1 0,21-1 16,0 0-16,0 0 15,0 0-15,0 0 0,21-21 16,-21 22-16,22-22 16,-1 0-16,0 0 0,0 0 15,0 0-15,0 0 16,1 0-16,-22-22 31,0 1-31</inkml:trace>
  <inkml:trace contextRef="#ctx0" brushRef="#br0" timeOffset="68768.52">18817 4953 0,'0'-21'0,"0"0"16,21 21 0,-21-21-1,0 42 32,0 0-31,0 0-16,0 0 15,0 0-15,-21 1 0,21 20 16,0-21-16,0 0 0,-21 22 0,21-22 16,-21 21-16,21 22 15,0-43-15,0 21 0,-21-21 0,21 0 16,0 1-16,0-1 0,-22 0 15,22 0-15,0 0 0,0 0 0,0 1 16,0-1-16,0 0 16,0-42 46,0 0-46,0-1-16,0 1 15</inkml:trace>
  <inkml:trace contextRef="#ctx0" brushRef="#br0" timeOffset="69213.85">18394 5292 0,'21'0'31,"0"0"-31,0 0 0,0 0 15,22 0-15,-22 0 0,21 0 0,1 0 16,-22 0-16,21-21 0,0 21 16,-20 0-16,20 0 0,-21 0 0,21 0 15,-20 0-15,-1-22 0,0 22 16,0 0-16,0 0 0,0 0 16,-42 0 62,21 22-63,-21-22-15,21 21 16,-21 0-16</inkml:trace>
  <inkml:trace contextRef="#ctx0" brushRef="#br0" timeOffset="69667.62">18351 5969 0,'0'0'0,"0"21"0,-21-21 16,0 0-16,0 0 15,42 0 17,0 0-32,0 0 0,1 0 0,20 0 15,-21 0-15,21 0 0,-20 0 16,20 0-16,0 0 0,1 0 0,-22 0 15,21 0-15,0 0 0,-20 0 16,20 0-16,-21 0 0,0 0 0,0 0 16,1 0-16,-1 0 0,0 0 0,0 0 15,-21 21 32,0 1 0,-21-22-47</inkml:trace>
  <inkml:trace contextRef="#ctx0" brushRef="#br0" timeOffset="70128.36">18457 6646 0,'0'22'15,"21"-22"32,1 0-31,-1 0-16,-21-22 16,21 22-16,-21-21 0,0 0 15,-21 21 16,0 0-15,-1 0 0,22 21-1,0 0 1,22-21 31</inkml:trace>
  <inkml:trace contextRef="#ctx0" brushRef="#br0" timeOffset="70484.08">18986 6435 0,'-21'0'31,"0"0"-31,0 21 0,21 0 16,-21-21-16,21 21 0,-21 0 0,-1 1 15,22-1-15,-21 21 0,0-21 16,0 0-16,0 22 0,0-22 0,-1 0 16,1 21-16,0-20 0,-21-1 15,21 21-15,-1-21 0,1 22 0,0-22 16,0 0-16,0 0 0,0 0 0,-1 0 15,22 1-15,-21-1 0,0 0 16,21 0-16,0 0 16,-21-21-16,42 0 47,0-21-47,0 21 0,1-21 15</inkml:trace>
  <inkml:trace contextRef="#ctx0" brushRef="#br0" timeOffset="70802.89">18965 6943 0,'21'0'31,"1"0"-15,-1 0-1,0 0 1,-21-21-16,21 21 0,-21-22 16,-21 22 31,0 0-32,0 0-15,21 22 16,0-1 15</inkml:trace>
  <inkml:trace contextRef="#ctx0" brushRef="#br0" timeOffset="71335.97">18542 7620 0,'0'0'0,"21"0"47,0 21-47,0-21 15,-21 21-15,22 1 0,-1-22 16,-21 21-16,21 0 0,0 0 0,0 0 16,0 0-16,-21 1 0,22-1 15,-22 0-15,21 0 16,-21 0-16,21 0 0,-21 1 16,21-1-1,-21 0 1,0-42 31,0 0-32,0-1-15,0 1 0,0 0 16</inkml:trace>
  <inkml:trace contextRef="#ctx0" brushRef="#br0" timeOffset="71643.89">18944 7599 0,'0'0'0,"-21"0"63,0 0-63,0 21 15,-1 0-15,1-21 0,0 21 0,0 1 16,0-1-16,0 0 0,-1-21 0,1 21 15,0 0-15,0 0 0,-21 1 16,20-1-16,1 0 0,0 0 0,0-21 16,21 21-16,-21 0 0,0 1 15,-1-22 1,22 21-16</inkml:trace>
  <inkml:trace contextRef="#ctx0" brushRef="#br0" timeOffset="108858.37">15706 5736 0,'0'-21'47,"21"21"31,0 0-78,0 0 16,21 0-16,-20 0 0,20 0 15,21 0-15,-20 0 0,20 0 0,1 0 16,-1 0-16,1 0 0,-1 0 16,1 0-16,20 0 0,-20 0 0,-22 0 15,22-21-15,-1 21 0,-20 0 16,-1 0-16,0 0 0,-21 0 0,22 0 16,-22 0-16,21 0 15,-21 0-15,1 0 0,-1 0 16,0 0-16,-42 0 78,0 0-78,-1 0 16,22 21-16,-21-21 0,0 21 0</inkml:trace>
  <inkml:trace contextRef="#ctx0" brushRef="#br0" timeOffset="109527.97">15727 6519 0,'-21'0'0,"42"0"0,-64 0 0,43 22 16,0-1 15,22-21-16,-1 0-15,0 0 0,21 0 16,-21 0-16,22 0 0,20 0 0,-20 0 16,20 0-16,-21 0 0,22 0 15,-1 0-15,22 0 0,-21 0 0,-1 0 16,22 0-16,-22 0 0,22 0 0,-22-21 16,1 21-16,-1 0 0,22 0 15,-43 0-15,22-22 0,-1 22 0,-20 0 16,-1 0-16,0 0 0,1 0 15,-22 0-15,21 0 0,-21 0 0,1 0 16,-1 0-16,0 0 16,0 0-1,0 0 1,-21 22 15,-21-1-15,0-21-16,0 0 15,0 21-15,-1-21 0,1 21 0</inkml:trace>
  <inkml:trace contextRef="#ctx0" brushRef="#br0" timeOffset="110251.5">15875 7303 0,'-21'21'0,"0"-21"16,42 0 62,0 0-78,0 0 0,0 0 15,22 0-15,-22 0 0,21 0 0,0 0 16,1-21-16,-1 21 0,22 0 0,-22 0 16,21-22-16,1 22 0,-22 0 15,22 0-15,-22-21 0,22 21 0,-22 0 16,21 0-16,-20 0 0,-1-21 15,0 21-15,1 0 0,-1 0 0,0 0 16,1 0-16,-1 0 0,-21-21 0,22 21 16,-22 0-16,0 0 0,21 0 15,-21 0-15,1 0 0,-22-21 16,21 21-16,0 0 0,0 0 0,0 0 31,0 0-15,-42 0 78,0 0-79,21-21-15,0-1 16</inkml:trace>
  <inkml:trace contextRef="#ctx0" brushRef="#br0" timeOffset="127195.34">9207 6943 0,'-21'0'0,"21"-21"31,-21 21-15,0 0-1,21-22 1,-21 22-16,0 0 31,-1 0 16,44 0 0,-1 0-31,0 0-16,0 0 15,0 0-15,0 0 0,1 0 0,-1-21 16,21 21-16,0 0 16,-20 0-16,-1 0 0,0 0 15,0 0-15,21 0 0,-20 0 0,20 0 16,-21 0-16,21 0 0,1 0 15,-1 0-15,0 0 0,22 0 0,-22 0 16,1-21-16,20 21 0,-21 0 16,22 0-16,-22 0 0,1 0 0,20 0 15,-21 0-15,1 0 0,-1 0 16,0 0-16,1 0 0,-1 0 0,0 0 16,1 0-16,20 0 0,-20 0 15,20 0-15,1 0 0,-22 0 16,21 0-16,1 0 0,-1 0 0,1 0 15,-1 0-15,-20 0 0,20 0 16,1 0-16,-22 0 0,22 0 0,-22 0 16,21 0-16,-20 0 0,-1 0 15,0 0-15,1 0 0,-1 0 0,22 0 16,-22-21-16,0 21 0,1 0 16,20 0-16,-21 0 0,22 0 0,-22 0 15,1 0-15,20 0 0,-21 0 0,1 0 16,-1 0-16,0 0 15,1-21-15,-1 21 0,0 0 0,1 0 16,-22 0-16,21 0 0,1 0 16,-1 0-16,0 0 0,1 0 0,-1 0 15,21 0-15,-20 0 0,20 0 16,-20 0-16,-1 0 0,21 0 0,-20 0 16,-1 0-16,22 0 0,-22 0 0,0 0 15,1 0-15,-22 0 0,21 0 16,0 0-16,1 0 0,-22 0 0,21 0 15,1 0-15,-1 0 16,0 0-16,1 0 0,-1 0 0,0 0 16,1 0-16,-1 0 0,0 0 15,-21 0-15,22-21 0,-1 21 0,22 0 16,-22 0-16,0 0 0,1 0 16,-1 0-16,0 0 0,1 0 0,-1-22 15,0 22-15,1 0 0,-1 0 0,-21 0 16,21 0-16,-20 0 0,20 0 15,-21 0-15,21-21 0,-20 21 0,-1 0 16,21 0-16,-21 0 0,0 0 16,1 0-16,-1 0 0,0-21 0,0 21 15,0 0-15,0 0 16,1 0-16,-1 0 0,0 0 0,0 0 16,0 0-16,-21-21 0,21 21 15,1 0-15,-44 0 63,1 0-63,0 0 15,0 0-15,-21 0 0</inkml:trace>
  <inkml:trace contextRef="#ctx0" brushRef="#br0" timeOffset="128967.59">9207 7239 0,'-21'0'16,"0"0"0,0 0-1,42 0 95,0 0-110,0 0 15,1 0-15,-1 0 16,0 0-16,0 0 0,0 0 0,0 0 16,22 0-16,-1 0 15,-21 0-15,0 0 0,1 0 16,20 0-16,-21 0 0,21 0 15,1 0-15,-1 0 0,0 0 0,1 0 16,-1 0-16,22 0 0,-22 0 16,0 0-16,1 0 0,20 0 0,-21 0 15,1 0-15,-1 0 0,0 0 16,1 0-16,-1 0 0,0 0 16,1 0-16,-1 0 0,22 0 0,-22 0 15,21 0-15,-20 0 0,20 0 16,1 0-16,-1 0 0,1 0 0,-1 0 15,1 0-15,-1-21 0,-20 21 16,20 0-16,1 0 0,-1 0 0,-21 0 16,1 0-16,20 0 0,-20 0 15,-1 0-15,0 0 0,1 0 0,-1 0 16,0 0-16,1 0 0,-1 0 16,0 0-16,1 0 0,-1 0 0,0 0 15,22 0-15,-22 0 16,0 0-16,1 0 0,-1 0 0,0 0 15,1 0-15,-1 0 0,0 0 16,-20 0-16,20 0 0,-21 0 0,21 0 16,1 0-16,-22 0 0,21 0 0,-21 0 15,22 0-15,-1 0 0,-21 0 16,22 0-16,-1 0 0,0 0 0,1 0 16,20 0-16,-21 0 0,1 0 15,-1 0-15,22 0 0,-22 0 0,0 0 16,1 0-16,-1 0 0,-21 0 15,21 0-15,1 0 0,-1-21 0,-21 21 16,0 0-16,22 0 16,-22 0-16,0 0 0,21 0 0,-20 0 15,-1 0-15,0 0 0,0 0 16,0 0-16,22 0 0,-22 0 0,0 0 16,0 0-16,0 0 0,0 0 15,1 0-15,-1 0 0,0 0 0,0 0 16,21 0-16,-20 0 0,-1 0 15,21 0-15,-21 0 0,0-21 0,22 21 16,-22 0-16,21 0 0,-21 0 16,1 0-16,20 0 0,-21 0 0,0 0 15,0 0-15,22 0 0,-22 0 16,0-22-16,0 22 0,0 0 16,1 0-16,-1 0 0,21 0 0,-21 0 15,0 0-15,1 0 0,-1 0 16,0 0-16,0 0 0,21 0 15,-20 0-15,-1 0 16,0 0-16,0 0 0,0 0 0,0 0 16,1 0-16,-1 0 0,0 0 15,0 0-15,0 0 0,0 0 0,1 0 16,-1 0-16,0 0 16,0 0-16,0 0 0,0 0 15,1 0 1,-1 0-16,0 0 15,0 0-15,0 0 16,0 0 0,1 0-16,-1 0 0,0-21 15,0 21 1,0 0 0,-21-21 30,-21 21-14,0 0-17,0-21-15,0 0 16,-1 0-16</inkml:trace>
  <inkml:trace contextRef="#ctx0" brushRef="#br0" timeOffset="130151.57">14626 6223 0,'0'-21'16,"-21"21"15,21 21 16,21-21-47,-21 21 16,21-21-16,0 21 0,1-21 15,-1 22-15,-21-1 16,21-21-16,0 21 0,-21 0 0,21-21 16,0 21-16,1 0 15,-1 1-15,0-1 0,0 0 0,0 0 16,0 0-16,1 0 0,-1 1 16,21-1-16,-21 0 0,0 0 0,1 0 15,20 0-15,-21 1 0,0-1 16,22 0-16,-22 0 0,0-21 0,0 21 15,0 0-15,0 1 0,1-22 16,-1 21-16,0 0 0,0-21 0,-21 21 16,21-21-16,0 21 0,-21 0 15,22-21-15,-1 22 16,-21-1 0,21-21-1,-21 21 1,21-21-1,-21 21 32,-21-21 0,0 21-31,0-21-16,21 21 0,-22-21 15,1 0-15,0 22 0,0-22 16,-21 21-16,20-21 0,1 21 16,-21 0-16,21-21 0,-22 21 15,22 0-15,-21-21 0,0 22 0,20-1 16,-20-21-16,21 21 0,-21 0 0,20 0 16,1-21-16,-21 21 0,21 1 15,0-1-15,-22-21 0,22 21 0,-21 0 16,21 0-16,-1-21 0,-20 21 15,21 1-15,-21-1 0,20 0 16,-20-21-16,0 21 0,21 0 0,-22 0 16,1-21-16,21 22 0,-22-1 15,1 0-15,21-21 0,-21 21 0,20 0 16,1-21-16,0 21 0,0-21 16,0 22-16,0-22 0,-1 21 0,1-21 15,0 0-15,21 21 0,-21-21 0,0 21 16,0-21-1,-1 21-15,1-21 0,21 21 32,0-42 30,0 0-46,0 0-1,0 0-15,0 0 0,0-1 0</inkml:trace>
  <inkml:trace contextRef="#ctx0" brushRef="#br0" timeOffset="131796.21">10816 5863 0,'0'21'78,"0"1"-63,0-1-15,0 0 16,0 0 0,0 0-16,21 0 15,0-21-15,1 0 16,-1 0-16,0 0 0,0 0 16,21 0-16,-20 0 0,-1 0 15,21 0-15,-21 0 0,0 0 0,22-21 16,-22 21-16,0-21 0,0 0 15,0 0-15,1 21 0,-1-21 0,-21-1 16,0 1-16,0 0 0,21 0 16,-21 0-16,0 0 0,0-1 15,0 1-15,0 0 0,0 0 16,-21 21 15,21 21-31,-21 0 16,21 22-16,-22-22 15,22 0-15,-21 21 0,21-21 0,0 22 16,0-22-16,0 21 0,0 1 16,0-22-16,-21 21 0,21-21 0,0 22 15,0-22-15,0 0 0,0 21 16,0-21-16,0 1 0,0-1 16,0 0-16,0 21 0,0-21 0,0 1 15,-21-22-15,21 21 0,-21 0 16,21 0-16,-21-21 0,-1 21 0,1-21 15,0 0-15,0 0 16,0 0-16,-22 0 0,22 0 0,0 0 16,-21 0-16,21-21 0,-22 21 15,22-21-15,0 0 0,-21 21 0,20-21 16,1-1-16,0 22 16,21-21-16,-21 21 0,21-21 31,21 21-16,0 0-15,0 0 16,22 0-16,-22-21 0,0 21 0,0 0 16</inkml:trace>
  <inkml:trace contextRef="#ctx0" brushRef="#br0" timeOffset="132355.89">11388 6160 0,'21'0'0,"-21"21"31,0 0-15,0 0-16,0 0 0,0 0 16,-21 1-16,21-1 15,0 0-15,0 0 0,0 0 0,0 0 16,0 1-16,0-1 0,0 0 15,0 0-15,0 0 0,-22 0 32,22-42-1,0 0-15,0 0-16,0 0 0,0 0 0,0-1 15,0 1-15,0 0 0,0-21 16,0 21-16,22-22 0,-1 22 0,0 0 15,0 0-15,0 0 0,0-1 16,1 1-16,20 21 0,-21 0 0,0-21 16,22 21-16,-22 0 0,21 0 15,-21 0-15,0 21 0,1 0 0,-1-21 16,0 22-16,-21-1 0,0 0 16,0 0-16,0 21 0,0-20 0,0-1 15,0 0-15,0 0 0,0 21 16,0-20-16,0-1 0,0 0 15,-21 0-15,21 0 0,-21-21 0,21 21 16,0 1 0,0-44 15,0 1-31,0 0 0,21 0 16,-21 0-16,21 0 0</inkml:trace>
  <inkml:trace contextRef="#ctx0" brushRef="#br0" timeOffset="132906.01">12086 5842 0,'0'21'31,"0"0"-31,0 1 0,0-1 15,0 0-15,0 21 0,0-21 0,0 1 16,0 20-16,0-21 0,0 21 16,0-20-16,0 20 0,0-21 0,0 21 15,0-20-15,-21 20 0,21-21 16,0 0-16,-21 22 0,21-22 16,0 0-16,0 0 0,0 0 15,0-42 16,0 0-15,0 0-16,0 0 0,0-22 16,0 22-16,0 0 0,21 0 0,0-22 15,0 22-15,0 0 0,1 0 16,-1 0-16,0 0 0,21 21 0,-21-22 16,1 22-16,20 0 0,-21 0 15,0 0-15,0 0 0,1 0 16,-1 22-16,0-1 0,-21 0 15,0 0-15,0 0 0,0 0 16,0 1-16,0-1 0,0 0 0,0 0 16,0 0-16,0 0 0,-21 1 15,21-1-15,-21-21 0,21 21 16,0-42 31,0 0-47,0-1 15,0 1-15</inkml:trace>
  <inkml:trace contextRef="#ctx0" brushRef="#br0" timeOffset="133344.26">12552 6308 0,'0'0'0,"21"0"15,0 0 1,0 0 0,0-21-16,1 21 15,-22-22-15,21 22 0,0-21 0,-21 0 16,21 0 0,0 0-16,-21 0 0,0-1 15,0 1 1,-21 21-1,0 0 1,0 21-16,0-21 0,-1 22 0,22-1 16,0 0-16,0 0 0,-21-21 0,21 21 15,-21 0-15,21 1 0,0-1 16,0 21-16,0-21 0,0 0 0,0 1 16,0-1-16,0 0 15,0 0-15,0 0 16,21-21-1,0 0-15,1 0 16,-1 0-16,0 0 16,0 0-16,-21-21 15,21 21-15,0 0 0,-21-21 0,0 0 16,22 21-16,-1-21 0</inkml:trace>
  <inkml:trace contextRef="#ctx0" brushRef="#br0" timeOffset="133756.03">12848 6223 0,'0'0'0,"0"-21"16,21 21-1,-21-21-15,21 21 0,1-21 16,-1 21-16,0 0 0,0 0 16,0 0-16,0 0 0,1 0 15,-1 0-15,0 21 16,0 0-16,0-21 0,-21 21 0,21 0 15,1 0-15,-22 1 16,0-1-16,0 0 0,0 0 16,0 0-16,0 0 0,0 1 15,0-1-15,-22-21 0,22 21 16,-21-21-16,0 0 47,21-21-47,0 0 0,0-1 15,0 1-15,0 0 0,0 0 16,0 0-16,0 0 0,0-1 16,21 1-16,-21 0 0,21 0 15,1 21-15,-22-21 16,21 21-16,0 0 16,-21-21-16,21 21 0,0 0 31</inkml:trace>
  <inkml:trace contextRef="#ctx0" brushRef="#br0" timeOffset="134031.89">13441 6138 0,'0'22'16,"0"-1"-1,0 0-15,0 0 16,0 0-16,0 0 16,-21 1-16,21-1 0,0 0 15,0 0-15,0 0 16,-22 0-16,22 1 16,0-44 30,0 1-46,0 0 0,0 0 0</inkml:trace>
  <inkml:trace contextRef="#ctx0" brushRef="#br0" timeOffset="134221.78">13398 6011 0,'-21'0'16,"0"0"15,42 0 16,0 0-47</inkml:trace>
  <inkml:trace contextRef="#ctx0" brushRef="#br0" timeOffset="134515.6">13652 5927 0,'0'21'32,"0"0"-32,0 0 15,0 0-15,0 1 0,0-1 0,0 0 16,0 0-16,0 0 0,0 0 15,0 1-15,0-1 0,0 0 0,-21-21 16,21 21-16,0 0 0,0 0 0,0 1 16,0-1-16,0 0 15,-21-21-15,21 21 0,0 0 0,-21 0 16,21-42 31,0 0-47,0 0 15</inkml:trace>
  <inkml:trace contextRef="#ctx0" brushRef="#br0" timeOffset="134747.79">13483 6202 0,'21'0'46,"0"0"-46,1 0 16,-1 0-16,-21-21 16,21 21-16,0 0 0,0 0 15</inkml:trace>
  <inkml:trace contextRef="#ctx0" brushRef="#br0" timeOffset="135331.98">13928 6287 0,'0'-22'0,"21"22"0,-21-21 16,0 0-16,0 0 16,0 0-1,0 0-15,-21 21 16,-1 0-16,1 0 16,0 0-16,0 0 0,0 21 15,0-21-15,-1 21 0,22 0 16,-21 0-16,0 0 15,21 1-15,0-1 0,-21 0 0,21 0 16,0 0-16,0 0 0,0 1 16,0-1-16,21-21 15,0 0-15,0 0 16,1 0 0,-1 0-16,0-21 0,0-1 15,0 1-15,0 0 0,-21 0 16,22 0-16,-1 0 15,-21-1-15,0 1 16,0 0-16,0 0 16,0 42 15,-21 0-31,21 0 16,0 1-16,0-1 0,0 0 15,0 0-15,0 0 0,0 0 16,0 1-16,21-1 15,0-21 17,0-21-17,0-1-15,-21 1 16</inkml:trace>
  <inkml:trace contextRef="#ctx0" brushRef="#br0" timeOffset="135837.9">14118 6181 0,'0'21'31,"0"0"-31,0 0 16,0 0-16,0 1 15,0-1-15,0 0 16,0 0-16,0 0 15,0 0-15,-21-21 16,21-21 47,0 0-63,0 0 15,0 0-15,0 0 0,0-1 16,0 1-16,21 0 15,0 21-15,-21-21 0,21 0 0,1 21 16,-1-21-16,0 21 0,0 0 16,0 0-16,0 0 0,1 0 15,-1 0-15,-21 21 16,0 0-16,0 0 16,0 0-16,0 0 0,0 1 15,0-1-15,0 0 16,0 0-16,0 0 15,0 0 1,-21-21-16,-1 0 31,22-21-15,0 0-16</inkml:trace>
  <inkml:trace contextRef="#ctx0" brushRef="#br0" timeOffset="136183.7">14584 6160 0,'0'0'0,"-21"0"47,-1 0-47,22 21 15,-21 0-15,0 0 16,21 0-16,-21 0 16,21 1-16,-21-1 0,21 0 15,-21 0-15,21 0 16,0 0-16,0 1 0,0-1 16,0 0-1,21-21 1,0 0-1,0 0-15,-21-21 16,21 0-16,-21-1 0,21 1 16,-21 0-16</inkml:trace>
  <inkml:trace contextRef="#ctx0" brushRef="#br0" timeOffset="136880.17">14584 6265 0,'0'22'16,"21"-22"15,0 0-15,0 0 0,-21-22-16,0 1 15,21 21-15,-21-21 16,-21 21 31,21 21-47,-21-21 15,21 21-15,-21-21 0,21 22 16,-21-1-16,21 0 0,0 0 16,0 0-16,0 0 15,0 1-15,0-1 16,21-21-1,0 0-15,0 0 16,0 0-16,1 0 16,-22-21-16,21 21 0,-21-22 15,21 22-15,0-21 0,-21 0 0,21 0 16,-21 0-16,21 0 16,1-1-16,-22 1 15,0 0-15,0 0 16,0 42 15,-22 0-15,22 0-16,0 1 15,0-1-15,0 0 16,0 0-16,0 0 16,22-21-16,-22 21 15,21-21 1,-21 22-1,0-1 1,0 0 15,-21-21-31,-1 0 47,1 0-47,0 0 16</inkml:trace>
  <inkml:trace contextRef="#ctx0" brushRef="#br0" timeOffset="147572.66">3641 11875 0,'0'0'0,"0"-22"0,0 1 16,0 0-16,0 0 15,-22 0-15,22 0 0,-21-1 16,21 1-1,0 42 32,0 1-47,0-1 0,0 0 16,0 0-16,0 0 0,0 22 0,0-22 16,0 21-16,0 0 0,0 1 15,0 20-15,0-20 0,21 20 0,-21-21 16,22 22-16,-22-1 15,0-20-15,0 20 0,21 1 0,-21-22 16,21 22-16,-21-1 0,0 1 16,0-1-16,0 22 0,0-22 0,0 1 15,0-1-15,0 1 0,0-1 16,0 1-16,0-1 0,-21 1 0,0 20 16,21-20-16,0-1 0,0 22 0,-22-21 15,22-1-15,-21 1 0,21-1 16,0 1-16,-21-1 0,21 1 0,0-1 15,0 1-15,0-1 0,0 22 16,-21-22-16,21 1 0,0-1 0,-21-20 16,21 20-16,0 1 15,0-1-15,0-21 0,0 22 0,0-22 16,0 1-16,0 20 0,-21-21 16,21 1-16,0-1 0,0-21 0,0 22 15,0-22-15,0 21 0,0-21 16,0 0-16,0-42 15,0 0 1,0 0-16,0-21 0,0-1 16,0 1-16,0-22 0,0 1 15,0-1-15,21-20 0,0-1 0</inkml:trace>
  <inkml:trace contextRef="#ctx0" brushRef="#br0" timeOffset="150091.94">3725 11621 0,'0'0'0,"21"0"0,-21 21 15,22 0 1,-1 0 0,-21 0-1,0 0-15,21-21 0,0 0 16,-21 22-16,21-22 0,0 0 16,1 21-16,-1-21 0,0 0 15,0 21-15,0-21 0,0 0 0,22 0 16,-22 21-16,21-21 0,-21 0 0,22 21 15,-1-21-15,0 0 0,1 21 16,-1 1-16,0-22 0,22 0 16,-22 21-16,22-21 0,-1 0 0,1 0 15,-1 21-15,22-21 0,-22 0 16,1 0-16,21 0 0,-1 0 0,1 21 16,0-21-16,20 0 0,1 0 15,-21 0-15,21 0 0,0 0 0,-1 0 16,1 0-16,-21 0 0,21 0 0,0 0 15,-1 0-15,1 0 16,0 0-16,0 0 0,0 0 0,0 0 16,-1 0-16,1 0 0,-21 0 15,21 0-15,0 0 0,-1 0 0,1 0 16,21 0-16,-21 0 0,0 0 16,0 0-16,-22 0 0,22 0 0,0 0 15,0 0-15,0 0 0,0 0 0,-1 0 16,1 0-16,0 0 0,0 0 15,-21 0-15,20 0 0,-20 0 0,21 0 16,0-21-16,-22 21 0,22 0 16,-21 0-16,21 0 0,-22 0 0,1 0 15,0 0-15,-1 0 16,1 0-16,-21 0 0,20 0 0,1 0 16,0 0-16,-22 0 0,22 0 0,-22 0 15,22 0-15,-22 0 0,1 0 16,-1 0-16,1 0 0,-1 0 0,-20 0 15,-1 0-15,0 0 0,1 0 16,-1 0-16,-21 0 0,22 0 0,-22 0 16,0 0-16,0 0 15,0 0 1,-21 21 46,0 0-62,0 0 0,0 1 16,-21-1-16,21 0 16,0 0-16,0 0 0,0 0 15,-21 1-15,21-1 0,0 21 0,0-21 16,0 22-16,0-22 0,0 21 16,0-21-16,0 22 0,0-1 0,0-21 15,0 21-15,0 1 0,0-1 0,0 0 16,0 1-16,0 20 0,0-20 15,0-1-15,0 21 0,0 1 16,0-22-16,0 22 0,0-22 0,0 22 16,0-22-16,0 21 0,0 1 15,0-1-15,0-20 0,0 20 0,0 1 16,0-1-16,0 1 0,0-1 0,0 1 16,0-1-16,-21 1 0,21-1 15,-21-20-15,21 20 0,0 1 0,0-1 16,0-21-16,-22 22 0,22-1 15,0 1-15,-21-22 0,21 22 0,0-1 16,0-20-16,-21 20 0,21-21 0,-21 1 16,21-1-16,0 22 0,0-22 15,0 0-15,-21 1 0,21-1 16,-21 0-16,21 1 0,0-1 0,0 0 16,0-21-16,0 22 0,-22-1 15,22-21-15,0 0 0,-21 22 0,21-22 16,0 0-16,-21 0 0,21 0 15,0 1-15,0-1 0,0 0 16,0 0-16,0 0 0,-21-21 0,21 21 16,0 1-16,-21-22 15,21 21-15,-21-21 63,-1 0-63,1 0 15,0 0-15,21-21 0,-21 21 16,0 0-16,0 0 0,-1-22 0,1 22 16,-21 0-16,21 0 0,-22 0 0,22-21 15,-21 21-15,0 0 0,-1 0 16,1 0-16,0 0 0,-22-21 0,22 21 16,-1 0-16,-20 0 0,21 0 0,-22 0 15,22 0-15,-22 0 0,1-21 16,-1 21-16,1 0 0,-22 0 0,22 0 15,-1 0-15,-21 0 0,22 0 16,-22 0-16,1 0 0,20 0 16,-21-21-16,1 21 0,20 0 0,-20 0 15,-1 0-15,0 0 0,1 0 0,-1 0 16,0 0-16,1 0 0,-1-21 16,0 21-16,22 0 0,-22 0 0,0 0 15,22 0-15,-22 0 0,22 0 0,-22-22 16,0 22-16,22 0 0,-22 0 15,22 0-15,-22 0 0,22-21 0,-1 21 16,-21 0-16,22 0 0,-22 0 16,22 0-16,-1-21 0,-20 21 0,20 0 15,-21 0-15,22 0 0,-22 0 16,22 0-16,-22 0 0,22 0 16,-22 0-16,21 0 0,1 0 0,-1 0 15,1 0-15,-1 0 0,1 0 0,-1 0 16,1 0-16,-1 0 0,1-21 15,-1 21-15,1 0 0,-1 0 0,1 0 16,-1 0-16,1 0 0,-1 0 0,1 0 16,21 0-16,-22 0 0,22 0 15,-22-21-15,22 21 0,0 0 0,-1 0 16,-20 0-16,20 0 0,1 0 16,0 0-16,-1 0 0,1-21 0,-21 21 15,20 0-15,1 0 0,0 0 16,-22 0-16,22 0 0,-1 0 15,1-22-15,0 22 0,-1 0 0,1 0 16,0 0-16,-1 0 0,22 0 16,-21 0-16,0 0 0,20 0 0,-20-21 15,0 21-15,21 0 0,-22 0 16,22 0-16,-21 0 0,21 0 0,-22-21 16,22 21-16,-21 0 0,21 0 0,-22 0 15,22 0-15,-21-21 0,21 21 16,-22 0-16,22 0 0,0 0 0,0-21 15,0 21-15,-1 0 0,1 0 16,0 0-16,0-21 16,0 21-1,0 0-15,-1 0 0,1 0 32,0 0-32,0 0 46,21-22 17,0 1-63,0 0 0,0 0 16</inkml:trace>
  <inkml:trace contextRef="#ctx0" brushRef="#br0" timeOffset="155291.71">3725 11748 0,'0'-22'16,"-21"22"15,0 0-31,0 0 16,0 0-1,-1 0 16,22 22-15,0-1-16,0 0 16,0 0-16,0 0 15,0 0-15,0 1 16,0-1-16,0 0 0,0 0 16,0 0-16,-21-21 15,21 21-15,-21-21 47</inkml:trace>
  <inkml:trace contextRef="#ctx0" brushRef="#br0" timeOffset="156643.94">3725 12679 0,'0'0'0,"-21"21"15,0 0 1,21 0 15,-21-21-31,21 22 16,-21-22-16,21 21 15,0 0 1,21-21-16,0 0 0,0 21 16,0-21-16,0 0 0,1 21 15,20-21-15,-21 21 0,21-21 16,1 0-16,-1 0 0,0 22 0,1-22 16,-1 0-16,0 21 0,1-21 15,-1 0-15,0 21 0,1-21 0,20 0 16,1 0-16,-1 21 0,1-21 15,-1 0-15,1 0 0,20 0 0,1 21 16,-21-21-16,20 0 0,-20 0 16,20 0-16,1 0 0,0 0 0,21 0 15,-22 0-15,22 0 0,-21 0 16,21 0-16,-22 0 0,22 0 0,-21 0 16,-1 0-16,22 0 0,-21 0 15,21 0-15,-22 0 0,22 0 16,-21 0-16,21 0 0,-22 0 0,22 0 15,-21 0-15,0 0 0,-1 0 16,1 0-16,21 0 0,-22 0 0,1 0 16,21 0-16,-21 0 0,-1 0 15,22 0-15,-21 0 0,-1 0 0,1 0 16,-21 0-16,20 0 0,1 0 0,0 0 16,-1 0-16,1 0 0,0 0 15,-1 0-15,1 0 0,0 0 0,-1 0 16,1 0-16,-22 0 0,22 0 15,0 0-15,-1 0 0,-20 0 0,21 0 16,-1 0-16,1 0 0,-22 0 16,22 0-16,-21 0 0,-1 0 15,1-21-15,-1 21 0,-21 0 0,22 0 16,-22 0-16,1 0 0,-1 0 16,0 0-16,-21 0 0,22 0 0,-22 0 15,0-21-15,0 21 0,0 0 16,1 0-16,-1 0 15,0 0-15,0 0 16,0 0 0,0 0-1,1 0-15,-1 0 16,0 0-16,0 0 0,0 0 16,0 0-16,1 0 0,-1 0 15,0 0-15</inkml:trace>
  <inkml:trace contextRef="#ctx0" brushRef="#br0" timeOffset="157395.56">6244 12044 0,'0'0'0,"-21"0"15,0 0-15,0 0 0,21 21 16,0 0-16,-22 0 0,1 1 16,21-1-16,-21 21 0,21-21 0,0 22 15,-21-1-15,21 0 0,-21 1 0,0 20 16,21 1-16,0-1 0,0 1 16,-22 20-16,22-20 0,0 20 0,0 1 15,0 21-15,0-21 16,0-1-16,0 22 0,0 0 0,-21-21 15,21 20-15,0-20 0,0 21 0,-21-21 16,21-1-16,-21 1 0,21 0 16,-21-22-16,21 22 0,-21-22 0,21 22 15,0-22-15,0-20 0,-22 20 16,22-20-16,-21-1 0,21-21 0,0 0 16,0 0-16,0 1 0,0-44 31,0-20-31,21 21 0,1-21 15,20-1-15</inkml:trace>
  <inkml:trace contextRef="#ctx0" brushRef="#br0" timeOffset="158120.26">8890 11980 0,'0'0'0,"0"-21"0,0 0 31,0 42-15,0 0-1,0 1-15,0-1 0,0 21 0,-21-21 16,21 22-16,0-1 0,0 0 15,0 22-15,0-22 0,0 22 16,0-1-16,0 1 0,0 20 16,-21 1-16,-1 0 0,1-1 0,21 1 15,-21 0-15,0-1 0,0 22 0,0-21 16,-1-1-16,1 22 0,0 0 16,0-21-16,-21 21 0,20-1 0,1-20 15,0 21-15,0-21 0,21-1 16,-21 1-16,0 0 0,21-1 0,-22-20 15,22 20-15,0-20 0,-21-22 0,21 22 16,0-22-16,0 0 0,-21 1 16,21-22-16,0 21 0,0-21 0,0 1 15,0-1-15,0 0 16,0-42 0,0 0-16,0-1 15,21 1-15,-21 0 0,0-21 0</inkml:trace>
  <inkml:trace contextRef="#ctx0" brushRef="#br0" timeOffset="159708.17">4254 12277 0,'-21'0'31,"0"0"-31,0 0 0,0 0 0,0 0 16,-1 0-16,1 21 0,21 0 16,-21-21-16,0 21 0,0 0 0,21 1 15,0-1-15,0 21 0,0-21 16,0 0-16,0 1 0,0 20 0,0-21 16,0 0-16,0 0 0,21 1 15,0-1-15,0 0 0,0-21 0,1 21 16,-1-21-16,0 0 0,0 0 15,0 0-15,0 0 0,1 0 16,-1 0-16,0 0 0,0-21 0,0 21 16,0-21-16,1 0 0,-1 21 15,0-22-15,0 1 0,-21 0 0,21 0 16,-21 0-16,21 21 0,-21-21 16,0-1-16,0 1 0,0 0 0,0 0 15,0 0-15,-21 21 16,0 0-16,0 0 15,0 0-15,0 21 16,21 0-16,-22 0 0,1 0 16,21 1-16,0-1 0,0 0 15,0 0-15,0 0 0,0 0 16,0 1-16,0-1 0,21-21 16,1 0-1,-1 0-15,0 0 16,0 0-16,-21-21 0,21-1 15,0 1-15,-21 0 16,0 0-16,22 0 16,-22 0-16,0-1 0,0 1 15,0 42 17,0 1-32,0-1 15,0 0-15,21 0 0,-21 0 16,0 0-16,0 1 0,0-1 0,21-21 15,-21 21-15,21-21 0,0 0 16,0 0-16,1 0 0,-1 0 16,0 0-1,0-21-15,-21 0 0,21-1 0,0 1 16,-21 0-16</inkml:trace>
  <inkml:trace contextRef="#ctx0" brushRef="#br0" timeOffset="159931.64">4826 12277 0,'0'0'0,"0"-21"0,0-1 0,0 44 32,0-1-32,0 0 0,0 21 15,0-21-15,0 1 0,0 20 16,0-21-16,0 21 0,0-20 0,0-1 16,0 21-16,0-21 0,0 0 15,-21 22-15,21-22 0,0 0 0,0 0 16,0 0-16,0 1 0,21-22 31,-21-22-15,21 1-16,0 0 0</inkml:trace>
  <inkml:trace contextRef="#ctx0" brushRef="#br0" timeOffset="160154.07">5016 12213 0,'0'0'15,"22"0"-15,-22 21 16,0 1 0,0-1-16,0 21 0,0-21 0,0 0 15,0 22-15,0-22 0,0 21 0,0-21 16,0 1-16,0 20 16,-22-21-16,22 0 0,-21 22 0,21-22 15,0 0-15,0 0 0,0 0 16,0 0-16,21-21 15</inkml:trace>
  <inkml:trace contextRef="#ctx0" brushRef="#br0" timeOffset="160501.88">5228 12573 0,'0'0'0,"21"0"0,0-21 15,-21 0-15,0 0 0,0-1 16,-21 22-1,0 22 1,0-1-16,0-21 0,21 21 0,-21 0 16,-1 0-16,1 0 0,0 1 15,21-1-15,0 0 0,0 0 16,21-21 0,0 0-16,1 0 0,-1 0 0,0 21 15,0-21-15,0 0 0,0 0 0,1 0 16,-1 0-16,0 0 15,-21 21-15,0 1 0,0-1 16,-21 0 0,0 0-16,-22 0 0,22-21 0,0 21 15,-21 1-15,20-1 0,-20 0 16,21-21-16,0 0 0,0 21 0,-1-21 16,1 0-16,0 0 0,21-21 15,0 0-15,0 0 0,0-1 16</inkml:trace>
  <inkml:trace contextRef="#ctx0" brushRef="#br0" timeOffset="161303.85">6583 12192 0,'0'0'0,"0"-21"0,0 0 15,0 0-15,-21 21 16,-1 0-16,22 21 16,-21 0-16,0 0 0,21 0 15,0 22-15,0-22 0,-21 21 0,21-21 16,0 22-16,0-1 0,0-21 15,0 21-15,0-20 0,0-1 16,0 21-16,0-21 0,0 0 0,0 1 16,0-1-16,0 0 15,0-42 32,0 0-47,0-1 16,-21 22-1,21-21-15,0 0 16,0 0 15,0 0-31,0 0 16,0-1-16,0 1 16,0 0-16,0 0 15,0 0-15,0 0 0,0-1 16,0 1-16,0 0 15,-21 21 1,-1 0 0,1 0-16,0 21 0,21 0 0,-21 1 15,0-1-15,21 21 0,0-21 16,0 0-16,0 1 16,0-1-16,0 0 0,0 0 15,0 0-15,21-21 16,0 0-16,0 0 0,0 21 0,1-21 15,-1 0-15,0 0 0,21 22 0,-21-22 16,1 0-16,-1 21 16,-21 0-16,0 0 15,0 0 1,-21 0-16,-1-21 0,1 22 0,0-1 16,-21-21-16,21 21 0,-22 0 0,22-21 15,-21 21-15,21-21 16,-1 0-16,-20 0 0,21 0 0,0 0 15,21-21 1,0 0-16,0 0 16,21 0-16,0-22 0</inkml:trace>
  <inkml:trace contextRef="#ctx0" brushRef="#br0" timeOffset="161551.71">6794 12277 0,'0'0'0,"22"0"16,-1-21-16,-21-1 0,0 44 31,0-1-31,0 21 16,0-21-16,0 0 0,0 22 15,0-22-15,0 0 0,-21 21 0,21-20 16,0 20-16,-22-21 0,22 0 16,0 22-16,0-22 0,0 0 0,0 0 15,0 0-15,0 0 0,0 1 16,22-22-1,-1 0-15,0 0 0,0 0 16,0 0-16,0-22 0,1 1 16,-1 21-16</inkml:trace>
  <inkml:trace contextRef="#ctx0" brushRef="#br0" timeOffset="162705.04">7112 12510 0,'0'0'0,"21"0"0,-21-22 15,21 22-15,-21-21 0,-21 21 31,0 21-15,0-21-16,21 22 0,-21-1 16,-1 0-16,1 0 0,0 0 0,0 0 15,0 1-15,21-1 0,0 0 0,-21 0 16,21 0-16,0 0 16,21-21-1,0 0-15,0 0 16,0 0-16,0 0 0,1-21 15,-1 0-15,0 0 0,0 21 0,0-21 16,-21 0-16,0-1 0,21 1 16,-21 0-16,22 0 0,-22 0 15,0 0-15,0 42 32,0 0-32,0 0 0,0 0 15,0 0-15,0 22 0,0-22 16,0 0-16,0 0 0,0 0 15,21 1-15,0-1 16,0-21 0,0 0-16,0 0 0,1 0 15,-1 0-15,0 0 0,-21-21 16,21-1-16,0 1 0,0 0 16,-21 0-16,22 0 0,-1 0 0,-21-1 15,0-20-15,0 21 0,21-21 16,-21 20-16,0-20 0,0 21 0,0-21 15,0 20-15,0 1 0,0 0 0,0 0 16,0 0-16,0 42 31,0 0-31,0 0 16,0 0-16,0 22 0,0-22 0,0 0 16,0 0-16,0 22 0,-21-22 0,21 0 15,0 21-15,0-21 0,0 1 16,0-1-16,0 0 0,0 0 0,0 0 15,0 0-15,21 1 16,0-22-16,0 0 16,0 0-16,1 0 0,-22-22 15,0 1-15,21 0 0,0 21 16,-21-21-16,21 0 0,-21 0 0,0-1 16,21 1-16,0 0 0,-21 0 15,0 42 16,0 0-15,0 0-16,0 1 0,0-1 16,0 0-16,0 0 0,0 0 15,0 0-15,0 1 0,0-1 0,0 0 16,0 0 0,22-21-1,-1 0-15,0 0 16,0 0-16,0-21 15,-21 0-15,21 0 0,1-1 16,-22 1-16,0-21 16,21 21-16,0 0 0,-21-1 0,21 1 15,-21 0-15,0 42 32,0 0-17,0 1-15,0-1 16,0 0-16,0 0 0,0 0 15,0 0-15,0 1 0,0-1 16,0 0-16,21-21 16,0 0-1,1 0 1,-1 0 0,-21 21-16,0 0 31,0-42 16,0 0-32,0 0-15,-21 21 16</inkml:trace>
  <inkml:trace contextRef="#ctx0" brushRef="#br0" timeOffset="162895.93">7578 12488 0,'-22'0'0,"22"-21"0,0 0 31,22 21-31,-22-21 16,21 21-16,0 0 0,-21-21 15,21 0 1,-21-1-16</inkml:trace>
  <inkml:trace contextRef="#ctx0" brushRef="#br0" timeOffset="163101.09">6689 12594 0,'0'21'0,"0"-42"0,21 42 31,21-21-31,-21 0 0,0 0 0,22 0 16,-22 0-16,0 0 0,21 0 0,-20 0 15,-1 0-15,0-21 0,0 21 16,0 0-16,0 0 0,-21-21 16,22 21-16</inkml:trace>
  <inkml:trace contextRef="#ctx0" brushRef="#br0" timeOffset="164464.24">9207 12404 0,'0'0'0,"0"-21"0,0-1 15,0 1-15,-21 21 16,0 0-16,0 0 0,0 0 15,0 0-15,-1 0 0,1 0 16,0 21-16,0 1 0,0-1 0,0 21 16,21-21-16,0 22 0,-22-22 15,22 21-15,0-21 0,0 22 0,0-22 16,0 21-16,0-21 0,0 0 16,0 1-16,22-1 0,-22 0 15,21 0-15,0-21 0,0 0 0,0 0 16,22 0-16,-22 0 0,21 0 15,0-21-15,1 0 0,-22 0 0,21-1 16,1 1-16,-1-21 0,-21 21 0,21-22 16,-20 22-16,-1-21 0,0 0 15,-21 20-15,0-20 0,0 0 0,0-1 16,0 22-16,0-21 0,-21 21 16,21 0-16,-21 21 0,-1 0 15,1 0-15,21 21 16,-21 0-16,21 0 0,0 21 15,0-20-15,0-1 0,0 21 0,0 0 16,0-20-16,0 20 0,0-21 16,0 21-16,0-20 0,0 20 0,0-21 15,0 0-15,0 0 0,0 1 0,0-1 16,0 0-16,0 0 16,0 0-16,21-42 31,-21 0-31,21 21 0,-21-21 15,0 0-15,0-1 0,22 1 16,-1 0-16,-21 0 0,21 0 16,-21 0-16,21-1 0,0 22 15,0 0-15,1 0 16,-1 0-16,0 22 0,-21-1 16,21 0-16,0 0 0,-21 0 15,21 0-15,1 1 0,-1-1 16,0 0-16,0-21 0,0 21 15,0-21-15,1 0 0,-1 0 16,0 0-16,0 0 0,0 0 0,22 0 16,-22 0-16,0 0 0,0-21 0,0 0 15,0 21-15,-21-21 16,22-1-16,-1 1 0,-21 0 0,0 0 16,0 0-16,0 0 15,0-1-15,0 1 0,0 0 0,-21 21 16,21-21-16,-22 21 15,1 0-15,0 21 16,0-21-16,0 21 0,21 0 0,-21 1 16,21-1-16,-22 0 0,22 0 15,0 0-15,-21 0 0,21 1 16,0-1-16,21-21 31,1 0-31,-1 0 16,0-21-16,0-1 0,-21 1 0,21 0 15,-21 0-15,21 0 16,-21 0-16,0-1 0,0 1 0,0 0 16,22 0-16,-1 21 15,-21 21 1,0 0-16,0 22 16,0-22-16,21 0 0,-21 21 15,0-21-15,0 22 0,0-22 0,0 0 16,0 0-16,0 0 0,0 1 15,21-1-15,-21 0 0,0 0 16,21-21 0,0-21-1,-21 0-15,22 0 0,-22-22 16,21 22-16,0-21 0,-21 21 0</inkml:trace>
  <inkml:trace contextRef="#ctx0" brushRef="#br0" timeOffset="164708.1">10435 12129 0,'21'21'16,"-21"21"-1,0-21-15,0 0 16,0 22-16,0-22 0,0 21 0,0 1 16,0-22-16,0 21 0,0 0 0,0 1 15,0-22-15,0 21 0,0-21 16,0 22-16,-21-22 0,21 0 0,0 0 15,-21 0-15,21 1 0,0-1 16,0 0-16,21-21 16,0 0-1,0-21-15,-21 0 0,43-1 16,-22 1-16</inkml:trace>
  <inkml:trace contextRef="#ctx0" brushRef="#br0" timeOffset="165047.44">10816 12467 0,'21'0'0,"-21"21"32,-21 1-32,0-22 15,0 21-15,0 0 0,-1-21 0,22 21 16,-21 0-16,0-21 0,21 21 16,-21 1-16,21-1 0,0 0 31,21-21-31,0 0 0,0 0 15,1 0-15,-1 0 0,0 0 16,0 0-16,0 0 16,0 0-16,-42 21 47,0-21-47,0 0 0,0 0 0,0 0 15,-1 21-15,-41-21 0,42 0 16,0 0-16,-1 0 0,1 0 15,0 0-15,0 0 0,0-21 16,21 0-16</inkml:trace>
  <inkml:trace contextRef="#ctx0" brushRef="#br0" timeOffset="165334.13">10350 12467 0,'0'0'15,"0"21"-15,22-21 16,-1 0-16,0 0 16,21 0-16,-21-21 0,22 21 15,20-21-15,-20 21 0,-1-21 0,0 21 16,1-21-16,20 21 0,-21 0 16,-20-21-16,20-1 0,-21 22 0,21 0 15,-20 0-15,-1 0 16,-42 0 31,-1 0-47,1 0 0,0 22 15,0-22-15,0 21 0,0-21 16,-1 21-16</inkml:trace>
  <inkml:trace contextRef="#ctx0" brushRef="#br0" timeOffset="166243.82">2307 13864 0,'0'0'0,"-21"0"0,-21 0 15,-1 0-15,22 0 16,0 0-16,0 0 0,42 0 31,0 0-15,21 0-16,1 0 0,20 0 15,1 0-15,-1 0 0,22 21 16,0 1-16,-22-22 0,22 0 0,-1 21 16,-20-21-16,21 0 0,-22 0 15,1 21-15,-1-21 0,22 0 0,-22 0 16,1 0-16,-1 0 0,1 0 15,-22 0-15,0 0 0,22 0 0,-43 0 16,21 0-16,-20 0 0,-1 0 16,0 0-16,-21 21 31,-21-21-31,0 0 0,-22 0 0,22 0 16,-21 0-16,-1 0 0,1 0 15,0 0-15,-1 0 0</inkml:trace>
  <inkml:trace contextRef="#ctx0" brushRef="#br0" timeOffset="166566.63">2328 13970 0,'0'0'0,"43"0"46,-22 0-46,21 0 16,0 0-16,22 0 0,-22 0 16,22 0-16,-1 0 0,1 0 0,-1 0 15,-20 0-15,20 0 0,1 0 16,-22 0-16,21 0 0,-20 0 0,20 0 16,-20 0-16,-1 0 0,0 0 15,1 0-15,-1 0 0,0 0 0,1 0 16,-22 0-16,0 0 0,0 0 15,0 0-15,-21-21 32,0 0-32</inkml:trace>
  <inkml:trace contextRef="#ctx0" brushRef="#br0" timeOffset="166907.5">3429 13674 0,'0'0'0,"-21"0"16,21 21 15,0 0-15,21-21-16,0 21 0,0 0 16,22-21-16,-22 22 0,21-22 15,-21 21-15,22-21 0,-22 21 0,21-21 16,-21 21-16,0-21 0,1 21 15,-1-21-15,0 21 0,0 1 0,-21-1 16,0 0 0,0 0-16,0 0 0,-21 0 0,0 1 15,0-1-15,-1 0 0,-20 0 16,21 0-16,-21 22 0,-1-22 16,22 0-16,-21 0 0,21 0 15,-22 0-15,1 1 0,21-1 0,0-21 16,-22 21-16,22-21 0,0 0 0,0 0 15,0 0-15,-1 0 0,1 0 16,0-21-16</inkml:trace>
  <inkml:trace contextRef="#ctx0" brushRef="#br0" timeOffset="167967.44">423 13166 0,'0'21'16,"0"0"-1,0 0-15,0 0 0,0 1 16,0 20-16,0-21 0,0 21 0,0-20 16,0 20-16,0 0 0,0-21 15,0 22-15,0-22 0,0 0 16,21 21-16,1-42 0,-1 22 0,0-1 15,0-21-15,0 0 16,0 0-16,1 0 16,-1-21-16,-21-1 0,21 22 0,0-21 15,0 0-15,0 0 0,1-21 16,-22 20-16,21 1 0,0-21 16,-21 21-16,21 0 0,-21-22 0,0 22 15,0 0-15,0 0 0,0 0 16,0-1-16,0 44 15,0-1 1,0 0-16,0 0 0,0 0 16,0 0-16,0 1 0,0-1 15,0 21-15,21-21 0,-21 0 0,21 1 16,1-1-16,-22 0 0,21-21 16,0 21-16,0-21 0,0 0 15,0 0-15,1 0 16,-1 0-16,0-21 0,0 0 0,0 0 15,0-1-15,1 1 0,-1 0 16,-21 0-16,21 0 0,0 0 16,-21-1-16,0 1 0,0 0 0,0 0 15,0 0 1,0 42 0,0 0-16,0 0 0,0 0 15,0 1-15,21 20 16,-21 0-16,21 1 0,-21 20 0,0-21 15,0 22-15,0-22 0,0 22 16,0-1-16,0 1 0,0-1 16,0-20-16,0 20 0,0 1 0,0-1 15,0 1-15,0-1 0,0-21 16,0 22-16,0-1 0,0-20 16,0-1-16,0 0 0,0 1 0,0-1 15,0-21-15,0 0 0,0 1 16,0-1-16,0-42 31,0-1-15,0 1-16,0-21 0,0 21 15,0-22-15,0 1 0,-21 0 16,21-1-16,-21-20 0,21 21 0,0-1 16</inkml:trace>
  <inkml:trace contextRef="#ctx0" brushRef="#br0" timeOffset="168283.77">1101 13631 0,'0'0'0,"0"-42"0,0 21 15,0-21-15,0 20 16,0 1-16,21-21 0,0 21 0,0 0 16,0 21-16,0-22 0,1 1 15,-1 21-15,0 0 0,0 0 0,0 0 16,22 0-16,-22 0 0,0 21 15,-21 1-15,21-1 16,-21 0-16,0 0 0,0 0 0,0 22 16,-21-22-16,0 0 0,0 0 15,21 0-15,-22 0 0,1 1 16,0-1-16,21 0 16,-21-21-16,0 0 0,21-21 46,21 21-46,0-21 16,0 21-16</inkml:trace>
  <inkml:trace contextRef="#ctx0" brushRef="#br0" timeOffset="169711.64">1714 13462 0,'0'0'0,"22"-21"0,-1 21 15,0-21-15,0 0 0,0-1 16,-21 1-16,0 0 15,0 0-15,-21 21 16,0 0-16,0 0 0,0 0 16,-1 0-16,1 0 15,21 21-15,-21 0 16,21 0-16,0 1 0,-21-1 0,21 21 16,0-21-16,0 0 0,0 22 15,0-22-15,0 0 0,0 0 16,0 0-16,0 1 0,21-22 15,-21 21-15,21-21 0,0 0 16,1 0-16,-1-21 0,0-1 16,-21 1-16,21 0 15,0 0-15,-21 0 0,0 0 16,0-22-16,21 22 0,-21 0 16,0-21-16,22 20 0,-22 1 15,0-21-15,0 21 0,0-22 0,0 1 16,0 21-16,0 0 0,0 0 15,0-1-15,0 1 0,-22 21 0,1 0 16,21 21 0,0 1-16,0-1 0,0 0 15,0 21-15,0-21 0,0 22 16,0-22-16,0 21 0,0-21 16,0 22-16,0-22 0,0 21 0,0-21 15,21 1-15,-21 20 0,22-21 16,-1 0-16,0 0 15,0 1-15,0-22 0,0 0 16,1 0-16,-1 0 0,0 0 16,0 0-16,0 0 0,0-22 15,1 1-15,-1 0 0,0 21 0,0-21 16,-21 0-16,21 0 0,-21-1 16,0 1-16,0 0 0,0 0 0,0 0 15,0 0-15,0-1 16,-21 22-1,0 0-15,21 22 0,-21-1 16,0 0 0,21 0-16,-22 0 0,22 0 0,0 1 15,0-1-15,0 0 0,0 0 16,0 0-16,0 0 0,0 1 16,22-22-1,-1 0 1,0-22-16,-21 1 0,0 0 15,21 0-15,0 0 0,-21 0 16,21-1-16,-21 1 0,0 0 16,0 0-16,0 42 47,0 0-47,0 0 15,0 1-15,0-1 0,0 0 16,22-21-16,-22 21 0,21 0 0,0 0 15,0-21-15,0 22 16,0-22-16,1 0 0,-1 0 16,0 0-16,0 0 0,0-22 15,0 22-15,1-21 0,-1 0 0,0 0 16,0 0-16,0 0 0,0-1 16,1 1-16,-1-21 0,0 21 15,0-22-15,-21 22 0,0 0 16,21-21-16,-21 21 0,0-22 0,0 22 15,0 0-15,0 0 0,0 0 16,0-1-16,-21 44 31,21-1-31,0 0 16,-21 0-16,21 0 0,0 22 16,0-22-16,0 0 0,0 0 0,0 21 15,0-20-15,0-1 0,0 0 16,0 21-16,0-21 0,0 1 0,0-1 15,21 0-15,0-21 16,-21 21-16,21 0 0,1-21 0,-1 0 16,0 0-16,0 0 0,21 0 15,-20 0-15,-1 0 0,0 0 0,0-21 16,0 0-16,0 0 16,1 0-16,-1 21 0,-21-22 0,0 1 15,0 0-15,21 0 0,-21 0 16,0 0-16,0-1 0,0 1 15,-21 21 17,21 21-32,0 1 15,0-1-15,0 0 16,0 0-16,0 0 0,0 0 0,0 1 0,0-1 16,0 0-1,0 0-15,21 0 0,0-21 16,0 21-16,0-21 15,1 0-15,-1 0 16,0 0-16,0-21 16,0 0-16,-21 0 15,0 0-15,21 21 0,-21-21 16,0-1-16,0 1 0</inkml:trace>
  <inkml:trace contextRef="#ctx0" brushRef="#br0" timeOffset="170043.25">2625 13272 0,'0'0'0,"21"0"31,0-22-31,0 22 16,0 0-16,22-21 0,-22 21 15,0 0-15,21-21 0,-21 21 16,22-21-16,-22 21 0,0 0 0,21 0 16,-20-21-16,-1 21 0,0 0 15,0 0 1,-21-21-16,21 42 78</inkml:trace>
  <inkml:trace contextRef="#ctx0" brushRef="#br0" timeOffset="172543.81">11938 13462 0,'21'0'31,"0"-21"-16,0 21-15,22 0 0,-22 0 16,0 0-16,21-21 0,1 21 0,-1 0 16,22 0-16,-22 0 0,21 0 15,1 0-15,-1 0 0,1 0 0,21 0 16,-22 0-16,43 0 0,0 0 16,0 0-16,21 0 0,-22 0 0,22-21 15,0 21-15,22 0 0,-22 0 16,0 0-16,0 0 0,0 0 0,-22 0 15,22 0-15,-42 0 0,0 0 0,-1 0 16,1 0-16,-21 0 0,-1 0 16,1 0-16,-22 0 0,0 0 15,1 0-15,-1 0 0,-21-22 16,21 22-16,-20 0 0,-1 0 0,-42 0 47,-22 0-47,22 0 0,-21 0 15,-1 0-15,1 0 0,0 0 16,-22 0-16,22 0 0,-22 0 0</inkml:trace>
  <inkml:trace contextRef="#ctx0" brushRef="#br0" timeOffset="172985.08">12488 13504 0,'21'0'0,"1"22"15,-1-22-15,0 0 0,21 0 16,1 0-16,-1 0 0,21 0 15,1 0-15,-1 0 0,22 0 16,21 0-16,0 0 0,0 0 0,21 0 16,-22 0-16,22 0 0,0 0 15,0 0-15,0 0 0,-21 0 0,21 0 16,-21 0-16,-21 0 0,-1 0 0,1 0 16,0 0-16,-22 0 0,1 0 15,-22 0-15,0 0 0,1 0 0,-1 0 16,0 0-16,-20 0 0,-1-22 15,0 22-15,0 0 0,0 0 0,-21-21 16,0 0 0,0 0-1,-21 21 1,0 0-16,0-21 16,0 21-16,-1 0 0,1-21 0,0 21 15</inkml:trace>
  <inkml:trace contextRef="#ctx0" brushRef="#br0" timeOffset="173408.12">14626 13102 0,'0'0'0,"0"-21"16,-21 21-1,42 0 16,0 21-31,0-21 0,1 21 16,20-21-16,-21 22 0,21-22 16,1 21-16,-1-21 0,0 21 0,22-21 15,-22 21-15,1-21 0,-1 21 16,0-21-16,-21 0 0,22 21 0,-22-21 16,21 0-16,-21 0 0,-21 22 0,22-22 15,-22 21 1,0 0-16,-22 0 0,1 0 15,0 0-15,0 1 0,-21-1 16,-1 0-16,1 0 0,0 21 0,-1-20 16,1 20-16,-22 0 0,22-21 0,0 22 15,-1-1-15,1 0 0,0-20 16,-22 20-16,43-21 0,-21 21 0,-1-20 16,22-1-16,0 0 0,0 0 15,0-21-15,21 21 0,21-42 31,-21 0-15</inkml:trace>
  <inkml:trace contextRef="#ctx0" brushRef="#br0" timeOffset="174160.29">16298 12234 0,'0'0'0,"0"22"15,-21 83-15,21-62 16,0-1-16,0 22 0,0-1 16,0 1-16,0 20 0,0 1 0,0 0 15,0-1-15,21-20 0,-21 20 16,0 1-16,0 0 0,0-22 0,0 22 16,0 0-16,0-1 0,0 1 0,0 0 15,0-22-15,0 22 0,0-1 16,0-20-16,-21 21 0,21-22 0,0 22 15,0-22-15,0 22 0,0-22 16,0 1-16,-21-1 0,21 1 0,-21-1 16,21 1-16,0-22 0,-21 22 15,21-22-15,-22 0 0,22 1 0,-21-22 16,21 21-16,0-21 0,0 1 16,0-1-16,-21-21 15,21-21-15,0-1 16,0-20-16,0 21 15,0-21-15,0 20 0,0-20 0,0 0 16,0-1-16</inkml:trace>
  <inkml:trace contextRef="#ctx0" brushRef="#br0" timeOffset="175863.34">16425 12234 0,'21'0'63,"1"0"-63,-1 0 15,0 0-15,21 0 0,1 0 0,-1 0 16,0 0-16,1 0 0,20 0 16,1 0-16,-1 0 0,1 0 15,20 0-15,1 0 0,0 0 0,-1 0 0,22 0 16,-21 0-16,21 0 0,-1 0 16,-20 0-16,42 0 0,-21 0 15,21 0-15,-21 0 0,21 0 16,0 0-16,0 0 0,0 0 0,0 0 15,-21 0-15,42 0 0,-21 0 16,0-21-16,0 21 0,0-21 0,0 21 16,-21-21-16,21 21 0,-22-21 15,1 21-15,21 0 0,-21-21 0,0 21 16,0 0-16,-22-22 0,22 1 0,-21 21 16,21 0-16,-22-21 0,1 21 15,21 0-15,-21 0 0,-1-21 0,1 21 16,-22 0-16,22 0 15,-21 0-15,20-21 0,-20 21 0,-22 0 16,22 0-16,-1 0 0,-21 0 16,1-21-16,-1 21 0,0-22 0,1 22 15,-1 0-15,-21 0 0,22 0 16,-22 0-16,21-21 0,-21 21 0,0 0 16,1 0-16,-1 0 0,0 0 15,-21 21 32,0 1-47,0-1 0,0 0 0,-21 0 16,21 0-16,-21 0 15,21 1-15,0-1 0,-22 21 0,1-21 16,21 0-16,-21 22 0,21-22 16,0 21-16,0 1 0,0-1 0,0 0 15,0 1-15,0-1 0,0 0 0,0 1 16,0 20-16,0 1 0,0-22 15,0 21-15,21 1 0,-21-1 0,0 1 16,0-22-16,21 22 0,-21-1 16,22 1-16,-22-22 0,0 22 0,0-1 15,0 1-15,0-1 0,21 1 16,-21-1-16,0 1 0,21-1 16,-21-21-16,0 22 0,0-22 0,0 22 15,0-22-15,0 22 0,21-22 16,-21 21-16,21-20 0,-21 20 0,21-20 15,-21 20-15,0-21 0,0 1 0,22-1 16,-1 0-16,-21 1 0,21-1 16,-21 0-16,0 1 0,21-22 0,-21 21 15,21-21-15,-21 22 0,0-22 16,0 21-16,21-21 0,-21 1 0,0-1 16,0 0-16,0 0 0,0 0 15,0 0-15,0 1 16,0-1-1,-21-21 1,0 0 0,21 21-16,-21-21 0,0 0 0,0 0 15,-1 0-15,1 0 16,0 0-16,0 0 0,21 21 0,-21-21 16,0 0-16,-22 0 0,22 0 15,0 0-15,0 0 0,0 0 0,-22 0 16,22 0-16,0 0 0,-21 0 0,20 0 15,-20 0-15,21 21 16,-21-21-16,-1 0 0,22 0 0,-21 0 16,-1 0-16,1 0 0,0 0 0,-1 0 15,-20 0-15,21 0 0,-22 0 16,22 0-16,-22 0 0,1 0 0,-1 0 16,1 0-16,-1 0 0,1 0 15,-22 0-15,0 0 0,1 0 0,-1 0 16,-21 0-16,22 0 0,-22 0 0,21 0 15,-21-21-15,22 21 0,-22 0 16,0 0-16,0-21 0,0 21 0,-21 0 16,21 0-16,-21-21 0,0 21 0,0-21 15,22 21-15,-22 0 16,0 0-16,0-22 0,0 22 0,0 0 16,0 0-16,21 0 0,0-21 15,-21 21-15,21 0 0,0 0 0,-21 0 16,21-21-16,1 21 0,-22 0 0,21 0 15,0-21-15,0 21 0,-21 0 16,21 0-16,0-21 0,1 21 0,-1 0 16,0 0-16,0-21 0,21 21 0,-20 0 15,20 0-15,0-22 0,1 22 16,20-21-16,-21 21 0,22 0 0,-1 0 16,1-21-16,-1 21 0,1 0 0,21 0 15,-1 0-15,22 0 16,0 0-16,0 0 0,0-21 0,-1 21 15,44 0 48,-1 0-47,-21-21-16</inkml:trace>
  <inkml:trace contextRef="#ctx0" brushRef="#br0" timeOffset="178349.99">16171 13123 0,'-21'0'15,"42"0"251,0 0-266,1 0 0,-1 0 16,21 0-16</inkml:trace>
  <inkml:trace contextRef="#ctx0" brushRef="#br0" timeOffset="179736.19">16743 13060 0,'0'21'16,"-21"-21"-16,42-21 47,0 0-31,0 21-16,-21-21 0,21-1 0,0 1 15,1 0-15,-1 0 0,-21 0 16,0 0-16,21 21 0,-21-22 0,0 1 15,0 0-15,0 0 16,0 0-16,0 0 0,-21-1 16,0 22-16,-1 0 0,1 0 15,0 0-15,0 0 0,0 0 0,0 0 16,-1 0-16,1 22 0,0-1 16,0 21-16,0-21 0,0 0 0,21 1 15,0 20-15,0-21 0,0 21 16,0-20-16,0-1 0,0 21 0,21-21 15,0-21-15,0 21 0,0 1 16,0-22-16,1 0 0,20 21 0,-21-21 16,0 0-16,22 0 0,-22 0 15,0 0-15,21 0 0,-21-21 16,1-1-16,20 22 0,-21-21 16,0 0-16,0 0 0,-21 0 15,22 21-15,-22-21 0,0-1 16,0 1-16,0 0 0,0 0 15,0 42 17,0 0-17,0 0-15,0 1 0,0-1 0,0 0 16,-22 0-16,22 0 16,0 0-16,0 1 0,0-1 15,0-42 48,0-1-63,0 1 0,0 0 15,0 0-15,0 0 0,0 0 16,22-1-16,-1 1 0,-21 0 0,21 0 16,0 0-16,0 21 15,0 0-15,1 0 0,-1 0 0,0 0 16,0 0-16,0 21 0,0 0 15,1 0-15,-1 0 0,-21 1 16,21-1-16,-21 0 0,0 0 16,0 0-16,0 0 0,0 1 15,0-1-15,0 0 0,0 0 32,0-42-1,0 0-31,0 0 0,0-1 15,0 1-15,0 0 16,21-21-16,0 21 0,-21-1 0,21 1 16,1 0-16,-1 0 0,0 0 15,0 0-15,0 21 0,0 0 16,1 0-16,-1 0 16,0 0-16,-21 21 0,0 0 0,0 0 15,21 0-15,-21 0 0,0 1 0,0-1 16,0 21-16,0-21 0,0 0 15,0 1-15,0-1 0,0 0 16,-21-21-16,21 21 0,21-21 47,0-21-47,0 0 16,1 0-16,-1 21 0,-21-22 15</inkml:trace>
  <inkml:trace contextRef="#ctx0" brushRef="#br0" timeOffset="180585.35">17886 12869 0,'0'0'16,"0"-21"-16,0 42 31,0 1-31,0-1 16,-21 0-16,21 0 0,-22 0 0,22 0 15,0 1-15,0 20 0,0-21 16,0 0-16,0 0 0,0 1 0,0-1 15,22 0-15,-1-21 16,0 21-16,0-21 16,0 0-16,0 0 15,1 0-15,-22-21 0,21 21 16,0-21-16,-21 0 0,0-1 0,21 1 16,-21 0-16,21 0 0,-21 0 15,0 0-15,0-1 0,0-20 0,0 21 16,0 0-16,-21-22 0,0 22 15,0 0-15,0 21 0,21-21 0,-22 21 16,1 0-16,0 0 0,0 0 16,0 21-16,0 0 0,21 0 15,-22 1-15,22-1 16,0 0-16,0 0 0,0 0 0,0 0 16,0 1-16,0-1 0,0 0 15,0 0-15,22 0 16,-1-21-16,0 0 0,-21 21 15,21-21-15,0 0 0,0 0 16,1 22-16,-1-22 0,0 0 16,0 0-1,0 0-15,0 0 0,1 0 16,-1-22-16,0 1 0,0 21 16,0-21-16,22 21 0,-22-21 0,0 0 15,21 0-15,-21-1 16,1 1-16,-1 0 0,0 0 0,0 0 0,0 21 15,-21-21-15,0-1 0,21 1 16,-21 42 15,0 1-31,0-1 16,-21 21-16,21-21 0,0 22 0,0-22 16,0 21-16,0 0 0,0-20 15,0 20-15,0 0 0,0-21 0,0 22 16,0-22-16,21 21 0,1 1 15,-1-22-15,-21 21 0,0-21 16,21 0-16,0 22 0,-21-22 0,0 0 16,0 0-16,0 0 15,0 1-15,0-1 0,-21-21 16,0 0-16,0 0 16,-1 0-16,1 0 0,0 0 0,0 0 15,0 0-15,0 0 0,-1-21 16,1-1-16,0 1 0,0 0 0,0 21 15,0-21-15,-1 0 0,1 0 0,21-1 16,0 1-16,0 0 0,0 0 16,0 0-16,0 0 0,0-1 15,0 1-15,0-21 16,21 21-16,1 0 0</inkml:trace>
  <inkml:trace contextRef="#ctx0" brushRef="#br0" timeOffset="180760.25">18415 12764 0,'0'0'0,"0"-22"16,0 1-1,0 42 48,21-21-63,-21 22 0,21-1 0</inkml:trace>
  <inkml:trace contextRef="#ctx0" brushRef="#br0" timeOffset="180967.16">18648 12869 0,'0'22'16,"0"-1"-1,0 0-15,0 0 0,0 0 16,-21 0-16,21 1 0,0-1 15,0 0-15,0 0 0,0 0 16,0 0 0,21-42 15,-21 0-31,0 0 16</inkml:trace>
  <inkml:trace contextRef="#ctx0" brushRef="#br0" timeOffset="181128.07">18605 12658 0,'0'0'16,"-21"-21"-16,21-1 0,-21 1 15,21 42 32,0 1-47,0-1 16</inkml:trace>
  <inkml:trace contextRef="#ctx0" brushRef="#br0" timeOffset="181687.54">17187 13441 0,'0'0'0</inkml:trace>
  <inkml:trace contextRef="#ctx0" brushRef="#br0" timeOffset="182399.36">17208 13483 0,'0'-21'15,"0"0"1,-21 21 15,0 0-31,0 0 16,0 0-16,0 21 0,21 0 0,-22 0 15,1 1-15,0-1 0,0 0 16,0 21-16,21 1 0,0-22 0,-21 21 16,21 0-16,0-20 0,0 20 0,0-21 15,0 0-15,0 22 0,0-22 16,0 0-16,21-21 0,-21 21 0,21-21 15,0 0-15,0 0 0,0 0 16,1 0-16,-1 0 0,0 0 0,0 0 16,21-21-16,-20 21 15,-1-21-15,0 0 0,0 21 0,-21-22 16,0 1-16,0 0 0,0 0 16,0 0-16,0 0 0,0-1 15,-21 1-15,0 21 0,0 0 16,-1 0-16,1 0 0,0 0 15,0 0-15,21 21 47,21-21-31,0 22-16,0-1 16,1-21-16,-22 21 0,0 0 15,21 0-15,0 0 0,-21 1 16,0-1-16,0 0 0,0 0 0,0 0 15,0 22-15,0-22 0,0 0 16,0 21-16,0-21 0,-21 1 0,0-1 16,-1 21-16,22-21 0,-21 0 15,0 1-15,21-1 0,-21-21 0,21 21 16,-21-21-16,21-21 31,0 0-31,0-1 16,0 1-16,21 0 0,-21-21 15,21 21-15,0-1 0</inkml:trace>
  <inkml:trace contextRef="#ctx0" brushRef="#br0" timeOffset="182592.27">17420 13737 0,'0'0'0,"0"21"46,0 1-30,0-1 0,-21-21-16</inkml:trace>
  <inkml:trace contextRef="#ctx0" brushRef="#br0" timeOffset="182995.04">17484 13526 0,'0'21'0,"-22"0"0,22 0 16,0 0-16,-21 0 0,21 1 15,0-1-15,0 21 0,0-21 0,-21 0 16,21 1-16,-21 20 0,21-21 15,-21 0-15,21 0 0,-21-21 0,21 22 16,0-1-16,0 0 16,0-42 15,0 0-15,0-1-16,0 1 15,0 0-15,0 0 0</inkml:trace>
  <inkml:trace contextRef="#ctx0" brushRef="#br0" timeOffset="183154.95">17314 13483 0,'0'0'16</inkml:trace>
  <inkml:trace contextRef="#ctx0" brushRef="#br0" timeOffset="183799.58">17674 13780 0,'0'0'0,"21"0"0,0 0 0,1 0 15,-1 0-15,0 0 16,0-22-16,0 22 0,-21-21 0,21 0 16,1 0-16,-22 0 0,0 0 0,21-1 15,-21 1-15,0 0 0,21 0 16,-21 0-16,0 0 0,0-1 0,0 1 15,0 0-15,0 42 47,0 0-47,0 1 0,-21-1 0,21 21 16,-21 0-16,21-20 0,0 20 16,0 0-16,-22 22 0,22-22 0,-21 0 15,21 1-15,0-1 0,0 0 0,-21 1 16,21-1-16,0 22 0,-21-22 15,21 0-15,-21 1 0,21-1 0,0 0 16,0 1-16,0-22 0,0 21 16,0-21-16,0 0 0,0 1 0,0-1 15,0 0-15,21-21 16,0 0-16,0 0 0,0 0 16,1 0-16,-1-21 15,0 0-15,0-22 0,0 22 0,0 0 16,-21 0-16,0-22 0,0 22 15,0-21-15,0 21 0,0-22 0,0 22 16,-21-21-16,21 21 0,-21 0 16,-21-22-16,21 22 0,-1 0 0,-20 0 15,21 0-15,0 21 0,-22 0 16,22-22-16,0 22 0,0 0 0,21-21 31,21 0-15,0 21-16,0 0 0,1 0 15,-1-21-15,0 21 16,0-21-16</inkml:trace>
  <inkml:trace contextRef="#ctx0" brushRef="#br0" timeOffset="184327.79">16785 14584 0,'0'-21'16,"21"0"-1,0-1-15,1 1 0,-22 0 0,21 0 16,0 0-16,-21 0 0,21 21 0,-21-22 16,0 1-16,0 0 0,0 0 15,-21 21 17,0 0-32,21 21 0,0 0 15,-21 0-15,21 1 0,-22-1 16,22 0-16,0 0 0,0 0 0,0 22 15,0-22-15,0 0 0,0 0 0,0 0 16,22 0-16,-22 1 0,21-1 16,-21 0-16,21 0 0,-21 0 0,21 0 15,-21 1 1,0-1-16,-21-21 16,0 0-16,0 0 15,-1 0-15,1 0 0,0 0 16,0 0-16,0 0 0,0 0 15,-1-21-15,1 21 0,21-22 16,-21 1-16,21 0 0,0 0 16,0 0-16,21 0 0,-21-1 15,21 1-15,22 0 0,-22 0 16</inkml:trace>
  <inkml:trace contextRef="#ctx0" brushRef="#br0" timeOffset="184566.65">17251 14309 0,'0'42'0,"0"-21"16,0 0-16,0 1 0,0-1 0,0 21 15,0-21-15,0 0 0,0 22 16,-21-22-16,21 0 0,-22 21 0,22-20 16,-21-1-16,21 0 0,0 0 15,0 0-15,0 0 0,0 1 0,-21-1 16,21-42 31,0-1-47,0 1 15</inkml:trace>
  <inkml:trace contextRef="#ctx0" brushRef="#br0" timeOffset="184903.46">17039 14669 0,'-21'0'0,"42"0"31,0 0-31,0 0 0,1 0 16,-1 0-16,0 0 0,0 0 0,0 0 15,22 0-15,-22 0 0,21 0 16,-21-22-16,22 22 0,-22 0 0,21-21 16,-21 21-16,22 0 0,-22 0 15,0 0-15,0 0 0,0 0 16,0 0-16,1 0 15,-22 21-15,0 1 16,0-1-16,0 0 0,0 0 16,0 0-16,0 0 0,0 1 15,0-1-15,-22 0 0,22 0 16,-21-21 0,0 0-1,21-21 1,0 0-1,0 0-15,0-1 0,0 1 16</inkml:trace>
  <inkml:trace contextRef="#ctx0" brushRef="#br0" timeOffset="185083.35">17589 14393 0,'0'0'0,"0"22"46,0-1-30,0 0-16,0 0 16,0 0-16,22 0 0,-1-21 15,0 22-15,0-1 16,0-21-16</inkml:trace>
  <inkml:trace contextRef="#ctx0" brushRef="#br0" timeOffset="186549.05">17949 14584 0,'-21'0'15,"0"0"-15,0 21 16,21 0-16,-21-21 0,-1 21 0,22 1 16,-21-1-16,21 0 15,0 0-15,0 0 0,0 0 16,0 1-16,0-1 0,0 0 15,0 0-15,0 0 16,21-21-16,1 0 0,-1 0 16,0 0-16,0 0 0,0 0 15,0 0-15,1-21 0,-1 21 16,0-21-16,0 0 0,0 21 0,0-21 16,1-1-16,-1 1 0,0 0 15,0 0-15,0-21 0,-21 20 0,0 1 16,21-21-16,-21 21 0,22-22 0,-22 1 15,0 21-15,0 0 0,0-22 16,0 22-16,0 0 16,0 42-1,0 0-15,0 22 16,0-22-16,0 0 0,0 21 0,0-20 16,0 20-16,0-21 0,0 21 15,0-20-15,0 20 0,-22-21 0,22 0 16,0 0-16,0 1 0,0-1 0,0 0 15,-21-21-15,21 21 0,-21-21 16,21-21 15,0 0-15,21 0-16,0-1 16,-21 1-16,22 21 0,-1-21 15,0 0-15,0 21 0,0 0 0,-21-21 16,21 21-16,1 0 0,-1 0 0,0 0 15,-42 0 32,0 0-47,-1 21 16,1-21-16,0 0 16,21 21-16,-21-21 15,21 21-15,0 0 0,0 1 16,-21-22-16,21 21 0,0 0 15,0 0-15,0 0 16,0 0-16,0 1 16,21-22-16,0 0 15,-21 21-15,21-21 0,0 0 16,1 0-16,-1 0 0,0-21 16,0 21-16,0 0 0,0-22 15,1 1-15,-1 21 0,0-21 0,-21 0 16,21 0-16,0 21 0,0-21 0,-21-1 15,22 1-15,-22 0 0,21 0 16,-21 0-16,21 0 0,-21-1 16,0 1-16,-21 42 47,21 1-47,0-1 0,-21 0 15,21 0-15,0 0 16,0 0-16,0 1 0,0-1 15,0 0-15,0 0 16,21-21 0,0 0-16,0 0 0,0 0 15,0 0-15,1 0 16,-1 0-16,0 0 16,0 0-16,0 0 15,0 0-15,1 0 16,-22-21-16,0 0 15,21 21-15,-21-21 16,21 21 15,-21 21-15,21 0-16,-21 0 0,0 0 16,0 0-1,0 1 1,21-22 15,0 0-15,-21-22-16,22 22 0,-22-21 15,21 0-15,0 0 0,-21 0 16,21 0-16,-21-1 0,21 1 16,-21 0-16,0 0 0,0 0 0,0 0 15,21-1 1,-21 44-1,0-1-15,0 0 16,0 0-16,0 0 16,0 0-16,0 1 0,0-1 15,0 0-15,0 0 32,0-42-1,0 0-16,0 0-15,0-1 16,-21 1-16,21 0 0,-21 0 16</inkml:trace>
  <inkml:trace contextRef="#ctx0" brushRef="#br0" timeOffset="190284.44">19452 12256 0,'0'21'31,"0"0"-15,0 21-16,0 1 0,0-1 0,0 0 15,0 1-15,0 20 0,0 1 16,0-1-16,0 22 0,0-22 16,21 22-16,0 0 0,-21-22 0,0 22 15,22-1-15,-1 22 0,0-21 16,-21 0-16,0 20 0,21-20 0,-21 21 15,21-21-15,-21-1 0,0 1 0,0 0 16,0-1-16,0 1 0,0 0 16,0-1-16,0-20 0,0-1 0,0 1 15,0-1-15,0-20 0,-21 20 0,21-21 16,0-20-16,-21 20 0,21 0 16,0-21-16,0 1 0,0-1 15,0-42 1,0-1-16,0 1 15,0-21-15,0 0 0,0-1 16,0-20-16</inkml:trace>
  <inkml:trace contextRef="#ctx0" brushRef="#br0" timeOffset="190682.19">20045 12827 0,'0'0'15,"-21"-42"1,-1 42-16,1-21 0,0 21 0,0 0 15,0 0-15,0 21 16,-1 0-16,22 0 0,0 21 16,-21-20-16,21 20 0,-21-21 15,21 21-15,-21 1 0,21-22 16,0 0-16,0 21 0,0-20 0,0-1 16,0 0-16,0 0 0,0 0 15,21 0-15,0-21 0,0 22 0,1-22 16,-1 0-16,21 0 0,-21 0 15,0 0-15,1 0 0,20 0 0,-21 0 16,0-22-16,0 22 0,1-21 0,-1 21 16,0-21-16</inkml:trace>
  <inkml:trace contextRef="#ctx0" brushRef="#br0" timeOffset="191123.45">20320 13039 0,'0'0'0,"0"-21"0,0-1 0,0 1 15,0 0-15,0 0 16,-21 21-16,0 0 0,-1 0 15,1 0-15,21 21 0,-21 0 16,0 0-16,21 1 0,-21-1 16,21 0-16,0 0 0,0 0 0,-21 0 15,21 1-15,0-1 0,0 0 16,0 0-16,0 0 16,21-21-16,0 0 15,0 0-15,-21-21 16,21 0-16,-21 0 0,21 21 15,-21-21-15,0-1 0,0 1 16,0 0-16,0 0 0,0 0 16,0 0-16,0-1 0,0 1 0,0 0 15,0 0-15,0 42 32,0 0-32,0 22 15,0-22-15,0 0 0,0 0 0,22 21 16,-22-20-16,21-1 0,-21 0 0,21 0 15,-21 0-15,0 0 0,0 1 16,21-22-16,0 0 16,0 0-1,1 0-15,-22-22 16,21 1-16,-21 0 0,21 0 16,-21 0-16,21 0 15,-21-22-15,0 22 0,0-21 0,0 21 16</inkml:trace>
  <inkml:trace contextRef="#ctx0" brushRef="#br0" timeOffset="191343.35">20510 12679 0,'0'0'16,"0"-21"-16,22 21 0,-22 21 15,0 0-15,0 0 16,0 0-16,0 22 0,0-1 16,0 0-16,0 1 0,0-22 0,0 21 15,0 1-15,0-1 16,0-21-16,0 21 0,0-20 0,0-1 15,0 0-15,0 0 0,0 0 0,0 0 16,0 1 0,0-44-1,21 1 1,-21 0-16,0 0 0,21 0 0,0 0 16</inkml:trace>
  <inkml:trace contextRef="#ctx0" brushRef="#br0" timeOffset="191819.18">20701 12700 0,'0'0'0,"21"0"16,-21 21-16,0 0 15,0 22-15,0-22 0,0 21 16,0 1-16,0-22 0,0 21 0,0 0 16,0-20-16,0 20 0,0-21 15,-21 21-15,21-20 0,-21-1 0,21 0 16,0 0-16,0 0 15,0 0-15,21-21 32,0 0-32,0-21 0,0 21 15,-21-21-15,22 0 0,-1 0 16,0 21-16,-21-21 0,0-1 0,21 1 16,-21 0-16,0 0 0,21 0 15,-42 21 16,21 21-31,-21-21 0,21 21 16,0 0-16,0 0 16,0 1-16,0-1 15,21-21-15,-21 21 16,21-21-16,-21 21 16,0 0-1,0 0 1,-21 1-16,0-22 15,0 21-15,0-21 0,-1 21 0,1-21 16,0 0-16,0 21 0,0-21 16,21-21-1,0 0-15</inkml:trace>
  <inkml:trace contextRef="#ctx0" brushRef="#br0" timeOffset="192197.49">20891 12637 0,'0'0'0,"0"-43"0,0 1 0,0 21 16,0 0-16,0-1 0,0 1 15,0 0-15,0 42 16,0 0-16,0 1 16,0 20-16,22 0 0,-22 1 0,0-1 15,21 21-15,-21 1 0,0-1 0,0 1 16,0-1-16,21 1 0,-21-1 15,0 1-15,0-1 0,0 1 0,0-1 16,0 1-16,0-1 0,0 1 16,-21 21-16,0-22 0,21 1 0,-22-1 15,1 1-15,0 20 0,0-20 0,0-1 16,0 1-16,21 20 16,-22-20-16,1-1 0,21 1 0,-21-1 15,21-20-15,0-1 0,0 0 0,0 1 16,0-22-16,-21 21 0,21-21 15,0-42 1,0 0-16,0-21 16,0 21-16,0-22 0,0 1 0,0-22 15,0 22-15</inkml:trace>
  <inkml:trace contextRef="#ctx0" brushRef="#br0" timeOffset="192598.26">21209 13250 0,'0'0'16,"0"-21"-16,21-21 0,-21 21 0,0 0 0,0-22 16,0 22-16,-21 0 15,0 21-15,0 0 0,-1 0 16,1 0-16,0 0 0,0 0 15,0 21-15,21 0 0,-21 0 16,-1 1-16,22-1 0,0 0 16,0 0-16,0 0 15,0 0-15,22-21 16,-1 0-16,0 22 0,0-22 16,0 0-16,-21 21 15,0 0 1,0 0-1,-21 0-15,0-21 16,0 0-16,0 0 16,-1 0-16,1 0 15,21-21 1,0 0-16,0 0 16,0 0-16</inkml:trace>
  <inkml:trace contextRef="#ctx0" brushRef="#br0" timeOffset="193812.25">21251 12742 0,'21'-21'0,"-42"42"0,42-63 16,1 42-1,-22 21 1,0 0-16,0 1 0,0-1 16,0 0-16,0 21 0,0-21 0,0 22 15,-22-22-15,22 21 0,-21-21 16,21 22-16,-21-22 0,21 21 15,0-21-15,0 1 0,0-1 0,0 0 16,0 0-16,0 0 0,0 0 16,21-21-16,0 0 0,1 0 15,-1 0-15,0 0 0,0 0 16,0 0 0,-21-21-16,0 0 15,21 21-15,-21-21 16,0 0-16,0 0 15,0-1-15,0 1 16,-21 21 0,0 0-1,0 21-15,0 1 16,21-1-16,0 0 16,0 0-16,0 0 15,0 0-15,0 1 16,21-22 31,-21-22-47,0 1 15,21 21-15,-21-21 0,0 0 16,21 0-16,-21 0 16,0-1-16,0 44 31,0-1-16,0 0-15,0 0 16,0 0-16,21 0 16,1 1-16,-1-22 15,0 0 1,0 0-16,0 0 16,0 0-16,1 0 0,-22-22 15,21 1-15,-21 0 16,21 0-16,0 0 0,-21-22 15,21 22-15,-21-21 0,0 0 0,0 20 16,0-20-16,0 0 0,0-1 16,0 1-16,0 21 0,0 0 0,0 0 15,0 42 1,0 21 0,0-21-16,0 0 0,0 22 15,0-22-15,0 21 0,0-21 0,0 22 16,0-22-16,0 0 0,0 21 0,0-20 15,0-1-15,0 0 0,0 0 16,0 0-16,21-21 31,1 0-31,-1 0 16,-21-21-16,21 21 16,-21-21-16,0 0 0,21 0 15,0-1-15,-21 1 0,21 21 0,-21-21 16,0 0-16,22 21 0,-1 0 15,-21 21 1,0 0-16,0 0 16,0 1-16,0-1 15,0 0-15,0 0 0,0 0 32,21-21-1,0-21-16,-21 0-15,21 0 16,-21 0-16,21 21 0,-21-22 0,0 1 16,0 42 15,0 1-31,0-1 16,0 0-16,0 0 15,0 0-15,0 0 16</inkml:trace>
  <inkml:trace contextRef="#ctx0" brushRef="#br0" timeOffset="194015.29">21717 12954 0,'0'-21'0,"0"0"31,21 21-31,0 0 16,0-21-16,1-1 15,-22 1 1</inkml:trace>
  <inkml:trace contextRef="#ctx0" brushRef="#br0" timeOffset="194197.19">21251 12869 0,'0'0'0,"-21"22"0,0-22 15,0 0-15,0 0 0,42 0 31,0 0-31,0 0 16,0 0-16,0 0 0,1-22 0,-1 22 16,0 0-16,21-21 0,-21 21 15,22 0-15,-22-21 0</inkml:trace>
  <inkml:trace contextRef="#ctx0" brushRef="#br0" timeOffset="194599.97">21886 12531 0,'0'0'0,"0"-21"0,0-1 0,0 1 0,0 0 16,0 0-16,0 0 15,21 21-15,1 0 16,-22 21-16,0 0 16,21 0-16,-21 0 0,21 22 15,0-22-15,-21 21 0,21 1 0,-21 20 16,0-21-16,21 22 0,1-1 15,-22 1-15,21-22 0,-21 22 0,0-1 16,0 1-16,0-1 0,0-20 16,0 20-16,0 1 0,0-1 15,0 1-15,0 20 0,-21-20 0,-1-1 16,1 1-16,21-1 0,-21 1 0,0-1 16,0 1-16,21-1 0,-21-20 15,-1 20-15,1 1 0,21-22 0,-21 21 16,0-20-16,0-1 0,21 0 15,0 1-15,-21-1 0,-1-21 0,22 0 16,-21 1-16,21-44 31,0 1-31,0-21 0,0 21 16,0-22-16,0 1 0,21 0 16,-21-1-16,22 1 0</inkml:trace>
  <inkml:trace contextRef="#ctx0" brushRef="#br0" timeOffset="195827.49">22331 12827 0,'0'0'0,"0"-21"16,-21 21 15,-1 0-15,1 0-1,21 21-15,-21 0 16,21 0-16,-21 1 16,21-1-16,0 0 0,0 0 15,0 0-15,0 0 0,0 22 0,0-22 16,0 0-16,0 0 0,0 0 16,21 1-16,0-22 15,-21 21-15,21-21 0,1 0 0,-1 0 16,0 0-16,0-21 15,0 21-15,0-22 0,-21 1 16,22 0-16,-1 0 0,0 0 16,-21 0-16,0-1 0,21 1 0,-21-21 15,21 0-15,-21-1 0,0 22 0,0-21 16,0-1-16,0 22 16,0 0-16,0 0 0,0 0 0,0 0 15,0 42 1,0 0-16,0 0 15,-21 21-15,21-20 0,0-1 0,0 21 16,0-21-16,0 0 0,0 22 16,0-22-16,0 0 0,0 0 0,0 0 15,0 1-15,0-1 0,0 0 16,0 0 0,21-21-1,0-21 1,1 0-1,-22 0-15,21-1 16,-21 1-16,0 0 0,21 21 16,-21-21-16,0 42 31,0 0-31,0 0 16,0 1-16,21-1 15,-21 0-15,21-21 0,-21 21 16,21-21-16,1 21 15,-1-21-15,0 0 0,0 0 16,0 0-16,0 0 16,1-21-1,-1 21-15,-21-21 0,21 21 16,-21-21-16,0 0 0,0-1 0,0 1 16,0 0-16,0 0 15,0 0-15,-21 21 31,21 21-31,-21-21 0,-1 21 16,1 0-16,21 0 0,0 1 16,0-1-16,-21 0 0,21 0 15,0 0-15,0 0 16,21-21 15,-21-21-15,21 0-16,-21 0 15,22 21-15,-22-21 0,0 0 0,0-1 16,21 1-16,-21 0 0,21 0 16,-21 0-16,0 42 31,0 0-31,0 0 16,0 0-16,0 1 0,0-1 15,0 0-15,0 0 16,0 0-16,0 0 15,21-21 17,0 0-17,-21-21-15,0 0 0,21 21 16</inkml:trace>
  <inkml:trace contextRef="#ctx0" brushRef="#br0" timeOffset="196360.19">23093 12594 0,'0'21'15,"0"1"-15,0-1 0,0 0 0,0 0 16,0 21-16,0-20 0,0 20 16,0-21-16,-21 21 0,21-20 0,0 20 15,0-21-15,0 21 0,0-20 16,0-1-16,0 0 0,0 0 0,0 0 15,0 0-15,21-21 32,0 0-17,0 0-15,0-21 16,0 0-16,1 0 16,-1 0-16,-21 0 0,21-1 15,-21 1-15,21 0 16,-42 21 15,21 21-31,-21-21 0,21 21 16,0 1-16,0-1 15,0 0-15,0 0 16,21-21-16,0 0 16,-21 21-16,21-21 15,0 0 1,-21 21-16,-21-21 47,0 0-47,0 0 15,0 0-15,0 0 16,-1 0 0,22-21-16,0 0 0,-21 21 15</inkml:trace>
  <inkml:trace contextRef="#ctx0" brushRef="#br0" timeOffset="196604.05">23135 12637 0,'0'0'0,"0"-22"15,21 22 1,0-21-16,1 21 0,-1 0 15,0 0-15,0-21 0,0 21 16,0 0-16,1 0 0,-1 0 0,0 0 16,21 0-16,-21 0 0,1 0 15,-44 0 17</inkml:trace>
  <inkml:trace contextRef="#ctx0" brushRef="#br0" timeOffset="197407.74">19494 13526 0,'0'0'0,"-21"0"0,0 0 16,42 0 15,0 0-15,1 0-16,-1 0 0,0 0 15,21 0-15,-21 0 0,22 0 0,-1 0 16,22 0-16,-22 0 16,21 0-16,1 0 0,-1 0 0,22 0 15,0 0-15,21 0 0,-22 0 0,22 21 16,0-21-16,0 0 0,0 0 15,21 0-15,-22 0 0,1 21 0,0-21 16,0 0-16,21 0 0,-21 0 16,0 0-16,-1 0 0,1 21 0,0-21 15,-21 0-15,-1 0 0,1 0 0,0 0 16,-1 0-16,-20 0 0,21-21 16,-22 21-16,1 0 0,-1 0 0,-21-21 15,22 21-15,-22 0 0,22 0 16,-43-21-16,21 21 0,1-22 15,-22 22-15,0 0 0,21 0 16,-21 0-16,1 0 0,-1 0 16,0 0-16,-21-21 62,-21 21-46,0-21-16,-1 21 15,1-21-15,0 21 0,0-21 16</inkml:trace>
  <inkml:trace contextRef="#ctx0" brushRef="#br0" timeOffset="198048.47">22267 12129 0,'21'0'32,"1"0"-32,-1 0 15,0 0-15,0 0 16,0 0-16,0 0 0,1 0 0,-1-22 15,0 22-15,0 0 16,0 0-16,0 0 0,1-21 0,-1 21 16,0 0-16,0 0 0,0 0 15,0 0-15,1 0 0,-1 0 16,0 0 0,0 0-16,0 0 15,0 21-15,-21 1 16,0-1-16,22 0 15,-22 21-15,0-21 0,21 22 0,-21-1 16,0-21-16,0 22 0,0-1 16</inkml:trace>
  <inkml:trace contextRef="#ctx0" brushRef="#br0" timeOffset="-213896.92">12107 11790 0,'21'0'0,"-21"21"16,0 0-1,0 0-15,0 1 0,0-1 16,22-21-16,-22 21 0,0 0 0,0 0 16,21-21-16,0 21 0,0-21 0,0 0 15,0 0-15,1 0 0,-1 0 16,0 0-16,21 0 0,-21-21 15,1 0-15,20 21 0,-21-21 0,21 0 16,-20 0-16,-1-22 0,21 22 16,-21 0-16,0 0 0,1-22 0,-22 22 15,0 0-15,21-21 0,-21 21 16,0-1-16,0 1 0,0 0 0,0 0 16,0 0-16,0 0 0,-21 21 15,-1 21 1,22 0-16,0 21 0,0-21 15,-21 22-15,0-1 0,21 0 16,0 1-16,0-1 0,-21 22 16,0-1-16,21 1 0,-21-1 0,21 1 15,-22-1-15,22-21 0,0 22 16,0-22-16,0 1 0,0-1 0,0-21 16,0 21-16,0-20 0,0 20 0,0-21 15,0 0-15,0 0 16,-21-21-16,0 22 0,0-22 15,0 0-15,0 0 0,-1 0 0,1 0 16,-21 0-16,21 0 0,-22 0 16,22-22-16,-21 22 0,21-21 0,-22 0 15,1 21-15,21-21 0,0 0 16,0 21-16,-1 0 0,1 0 16,0 0-16,21 21 15,0 0-15,0 0 16,0 0-16,0 1 0,21-1 15,0 0-15,-21 0 0,22 0 0,-1 0 16,0 1-16,21-22 0,-21 21 16,1-21-16,-1 0 0,21 0 0,-21 0 15,22 0-15,-22 0 0,21 0 0,0 0 16,-20-21-16,20-1 0,-21 1 16,21 0-16,-20 0 0,-1 0 0,21-22 15,-21 22-15,0 0 0,1 0 0,-1 0 16,0 0-16,-21-1 15,21 1-15,-21 0 0,0 42 32,0 0-17,0 1-15,-21-1 0,21 0 0,-21 0 16,0 0-16,21 0 0,0 1 16,-22-1-16,22 0 0,0 0 15,-21 0-15,21 0 16,0-42 15,0 0-31,0 0 16,21 0-16,-21 0 0,22-1 15,-22 1-15,21 21 0,0-21 0,-21 0 16,21 0-16,0 21 0,0-21 16,1 21-16,-1 0 15,0 21-15,0 0 16,-21 0-16,0 0 15,21 0-15,-21 1 0,21-1 16,-21 0-16,0 0 31,22-21-31,-22 21 94,21-21-78,-21 21-16,0 1 31,21-22-31,0 0 16,0 0 93,0 0-93,-21-22-16,22 22 0,-22-21 0,21 21 15,-21-21-15,21 0 16,0 21-16,-21-21 0,21 21 0,-21-21 15,21-1-15,1 22 16,-22-21-16,21 21 16,-21-21-1,0 0 126,21 21-125,-21-21-1,0 0-15,21-1 16,-21 1-16,21 21 0,-21-21 15,0 0-15,0 0 0,21 0 0,-21-1 16,22 1-16,-22-21 0,0 21 0,0-43 16,0 22-16,0 0 15,0-1-15,0 22 0,0-64 16,0 64-16,0 0 0,0-21 0,0 21 16,0-1-1,0 44-15,0-1 16,0 0-16,0 21 0,-22 1 15,22-1-15,0 21 0,0-20 16,-21-1-16,21 22 0,-21-22 0,0 0 16,21 22-16,0-22 0,-21-21 15,21 22-15,-21-1 0,21-21 0,0 0 16,0 0-16,0 1 0,0-1 0,-22 0 16,22 0-1,0-42 16,0 0-15,22 0-16,-22-1 16,21 22-1,0 0-15,0 0 16,0 0 0,0 0-16,-21 22 15,22-1-15,-1 0 16,-21 0-16,0 0 15,21-21-15,0 21 0,0-21 16,0 22 0,1-22-16,-1 0 0,0 0 15,0 0-15,0 0 16,0-22-16,-21 1 0,22 21 0,-1-21 16,-21 0-16,21 0 15,0 0-15,-21-1 16,0 1-16,0 0 0,0 0 0,0 0 15,0 0-15,0-1 0,-21 22 32,21 22-17,-21-22-15,21 21 0,0 0 0,0 0 16,0 0-16,0 0 16,0 1-16,0-1 0,0 0 15,0 0-15,0 0 16,0 0-1,21-21 1,0 0-16,0-21 16,0 21-16,-21-21 15,22 21-15,-22-21 0,0 0 0,21 0 16,0-1 0,-21 1-16,21 21 15,0 0 1,-21 21-1,0 1 1,0-1-16,0 0 16,21-21-16,-21 21 0,22-21 15,-22 21-15,0 0 0,21-21 16,0 0-16,0 0 16,0 0-16,0 0 15,1 0-15,-1 0 16,0 0-16,-21-21 0,21 21 15,-21-21-15,21 21 0,-21-21 16,21 21-16,1-21 0,-1 0 16,0-1-16,-21 1 15,21 0-15,0 0 0,-21 0 16,21 21-16,-21-43 0,0 22 0,22 0 16,-22 0-16,21-21 0,-21 20 15,0-20-15,0 21 0,0-21 0,0 20 16,0-20-16,0 21 0,0-21 0,0 20 15,-21 1-15,-1 0 0,1 21 16,0 0-16,0 21 16,21 0-16,-21 1 15,21-1-15,0 21 0,0-21 16,-21 22-16,21-22 0,0 21 0,-22 0 16,22-20-16,0 20 0,0-21 15,0 21-15,0-20 0,0-1 16,0 21-16,0-21 0,0 0 0,0 1 15,0-1-15,0 0 0,0 0 16,22 0-16,-1-21 0,0 21 0,-21 1 16,21-22-16,0 0 0,0 0 0,1 21 15,-1-21-15,0 0 0,0 0 16,0 0-16,0 0 0,1 0 0,-1 0 16,0 0-16,0 0 0,0-21 0,0 21 15,1-22-15,-1 1 16,0 0-16,0 0 0,-21 0 15,0 0-15,0-1 0,0 1 16,-21 21 15,0 21-15,0-21-16,21 22 16,-22-22-16,22 21 0,0 0 0,-21 0 15,21 0-15,-21-21 0,21 21 16,0 1-16,0-1 15,21-21 17,0 0-17,-21-21-15,22-1 16,-1 1 0,-21 0-16,21 0 15,-21 0-15,21 21 0,0-21 16,0 21 15,-21 21-15,0 0-16,0 0 0,22 0 15,-1 0 1,0-21-16,-21 22 16,21-22-16,0 0 0,0 0 15,1 0 1,-1 0-16,0-22 15,0 1-15,0 0 16,0 21-16,-21-21 0,0 0 16,22 21-16,-1-21 0,-21-1 0,21 22 15,-21-21-15,21 21 0,0 0 16,-21 21 15,21-21-31,-21 22 0,0-1 31,22-21-31,-1 0 32,0 0-32,0 0 0,0 0 15,0 0-15,1 0 16,-1 0-16,0 0 16,0 0-16,0 0 15,0 0-15,1-21 0,-1-1 16,-21 1-16,21 21 15,-21-21-15,21 21 16,0-21 0,-42 21 93,0 21-109,0 0 16,21 0-16,-21 1 15,-1-1-15,22 0 0,0 0 16,0 0-16,0 0 16,0 1-1,22-22-15,-1 0 16,0 0-16,0 0 0,0 0 15,0 0-15,1 0 16,-1 0-16,0 0 0,0 0 0,21-22 16,1 22-16,-43-21 0,21 0 15,0 21-15,0-21 0,0 21 16,1-21-16,-1 0 0,-21-1 16,21 22-16,-21-21 0,21 0 0,-21 0 15,0 0 1,0 42 15,0 0-31,0 0 0,-21 0 16,21 1-16,0-1 15,0 0-15,0 0 16,0 0 0,21-21-1,0 0-15,0 0 16,1 0-16,-1 0 15,0 0-15,0 0 0,0 0 16,0 0-16,-21-21 0,22 0 16,-1 0-1,-21 0-15,0-1 0,0 1 16,0 0-16,0 0 16,0 0-16</inkml:trace>
  <inkml:trace contextRef="#ctx0" brushRef="#br0" timeOffset="-213551.12">14203 12319 0,'0'0'0,"-43"0"0,22 0 0,0 0 16,0 0-16,0 0 0,42 0 31,0 0-31,0 0 0,0-21 0,22 21 16,-22 0-16,21-21 0,1 0 0,-1 21 16,0 0-16,-21-22 0,22 22 15,-1 0-15,0-21 0,1 21 0,-1 0 16,-21 0-16,0-21 0,1 21 0,-1 0 15,-42 0 32,-22 0-47,22 0 0</inkml:trace>
  <inkml:trace contextRef="#ctx0" brushRef="#br0" timeOffset="-213207.79">13737 12213 0,'0'0'0,"-21"0"15,21 21-15,-21-42 78,21 42-15,0 1-63,0-1 15,0 0 1</inkml:trace>
  <inkml:trace contextRef="#ctx0" brushRef="#br0" timeOffset="-203418.34">5207 11896 0,'0'0'0,"-21"0"0,0-21 16,-1-1-16,1 22 0,0-21 15,0 21-15,0 0 0,-22-21 0,22 0 16,0 21-16,0 0 0,-21 0 0,20-21 16,1 21-16,-21 0 15,21 0-15,0 0 0,-22 0 0,22 0 16,0 0-16,-21 0 0,20 0 0,1 0 16,-21 21-16,21-21 0,-22 21 15,1 0-15,0 0 0,21 1 16,-22-1-16,1 0 0,21 0 0,-22 0 15,22 22-15,0-22 0,0 21 16,0 0-16,21-20 0,0 20 0,-21 0 16,21 1-16,-22-1 0,22 0 15,0 1-15,-21 20 0,21-21 0,0 1 16,0 20-16,0-20 0,0 20 16,0 1-16,21-22 0,1 21 15,-1 1-15,0-22 0,0 22 16,0-22-16,0 0 0,22 1 0,-22-1 15,21 0-15,1 1 0,-1-1 16,0-21-16,1 22 0,-1-22 0,0 21 16,1-21-16,20 0 0,-21-21 15,1 22-15,-1-22 0,22 0 0,-22 0 16,0 0-16,22 0 0,-22-22 16,0 1-16,64 0 0,-42 0 15,-22 0-15,22 0 0,-22-1 16,0 1-16,1-21 0,20 21 0,-42-22 15,22 22-15,-1-21 0,21-64 16,-20 43-16,-22-1 16,0 1-16,0-1 0,0 1 0,-21-22 15,0 21-15,0 1 0,-21-22 16,-21 22-16,21-1 0,-43-20 0,22 20 16,-22-21-16,1 22 0,-1-1 15,1 22-15,-1-21 0,1 20 0,-43-41 16,43 62-16,-1 1 0,1 21 15,-1 0-15,1 21 0,-1 1 16,1-1-16,-1 21 0,1 0 16,20 1-16,-20 20 0,20 1 0,22-22 15,-21 22-15,42-22 0,0 0 16</inkml:trace>
  <inkml:trace contextRef="#ctx0" brushRef="#br0" timeOffset="-202691.16">6625 11769 0,'-63'63'0,"126"-126"0,-190 190 0,85-64 0,-1 22 16,-20-22-16,21 22 0,-1-21 15,1 20-15,21-20 0,-22-1 0,22 22 16,0-22-16,21 1 0,0 21 16,0-22-16,0 1 0,0-1 0,21 1 15,0-1-15,1 1 0,-1-1 0,21-21 16,0 1-16,1-1 0,20 0 15,1 1-15,-1-1 0,1-21 0,-1 22 16,22-22-16,0 0 0,-22-21 16,22 21-16,-1-21 0,-20 0 0,21 0 15,-22 0-15,1-21 0,-1 0 0,1 0 16,-22-1-16,21 1 16,-20-21-16,20 0 0,-20-1 0,-1 1 15,0 0-15,1-22 0,-1 1 0,0-1 16,-21 1-16,1-22 0,20 21 15,-21-20-15,0 20 0,-21-20 0,0 20 16,21 1-16,-21-22 0,0 21 16,0-20-16,-21 20 0,0-20 0,0 20 15,-21 1-15,-1-1 0,1 1 0,-22 20 16,1 1-16,-1-22 16,1 22-16,-1 21 0,-20-21 0,20 20 15,1 22-15,-22 0 0,22 0 16,-22 0-16,21 22 0,-20-1 0,-1 0 0,22 21 15,-22 1-15,21-1 0,22 21 16,-21-20-16,20 20 0,22 1 16,0-1-16,21 1 0</inkml:trace>
  <inkml:trace contextRef="#ctx0" brushRef="#br0" timeOffset="-201933.4">10096 11494 0,'-42'-22'16,"84"44"-16,-147-44 0,41 1 0,22 21 0,-22-21 15,22 21-15,-22 0 0,22 0 16,0 0-16,-22 0 0,22 0 0,-22 0 16,22 21-16,-21 0 0,20 22 0,-20-1 15,-1 0-15,1 1 0,-1-1 16,1 22-16,20-1 0,-20 1 16,21 20-16,-1 1 0,22 0 0,0-1 15,0 1-15,21-22 0,0 22 0,0 0 16,0-1-16,42-20 0,-21 21 15,0-22-15,22 1 0,-22-1 16,21 1-16,1-22 0,-1 21 0,21-20 16,-20-1-16,-1 0 0,22-20 0,-22 20 15,0-21-15,22 0 0,-1 0 16,-20 1-16,20-1 0,1-21 0,-1 0 16,1 0-16,-1 0 0,1 0 0,-1 0 15,1-21-15,-1-1 0,1 1 16,-1-21-16,-21 0 0,22 20 15,-22-41-15,1 21 0,-1-22 0,0 22 16,1-22-16,-1 1 0,-21-1 16,0 1-16,0-1 0,22-84 15,-43 85-15,0-1 0,0 1 0,0-22 16,0 21-16,0-20 0,-21-1 16,-1 22-16,-20-22 0,21 21 0,-21-20 15,-22 20-15,1 1 0,-22-1 16,0 1-16,1 20 0,-22 1 0,0 0 15,0 21-15,0-1 0,0 22 0,22 22 16,-22-1-16,0 21 0,21 0 16,-20 1-16,-1 20 0,21 1 0,-21-1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0:59:59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826 0,'0'-22'0,"0"44"0,21-65 0,-21 22 15,21 0-15,1 0 16,-1 0-16,-21-1 16,21 1-16,-21 0 0,0 0 0,0 0 15,0 0-15,0-1 0,0 1 16,0 0-16,0 0 0,-21 0 15,0 21-15,-1 0 0,-20 0 16,0 0-16,21 0 0,-22 0 16,1 21-16,0 0 0,-1 0 15,1 0-15,21 1 0,-22-1 16,22 21-16,-21-21 0,21 22 16,0-1-16,21-21 0,0 21 0,0 1 15,0-1-15,0-21 0,0 0 16,0 22-16,0-22 0,21 0 15,0 0-15,21 0 0,-21 1 0,22-1 16,-22 0-16,21-21 0,1 21 16,-22 0-16,21-21 0,0 21 15,-20 1-15,20-22 0,-21 21 0,0 0 16,0 0-16,-21 0 0,0 0 16,0 1-16,0-1 0,-21 0 15,-21 0-15,21 0 16,-22 0-16,1 1 0,0-1 15,-1 0-15,1 0 0,-21-21 0,20 21 16,1-21-16,0 0 0,-1 0 16,1 0-16,0 0 0,20 0 0,1 0 15,-21 0-15,21 0 0,21-21 16,-21 21-16,21-21 16,0 0-16,0 0 15,21 21-15,0-22 16,0 22-16,0-21 0,22 0 15,-22 21-15,21-21 0</inkml:trace>
  <inkml:trace contextRef="#ctx0" brushRef="#br0" timeOffset="291.24">2709 1101 0,'0'21'16,"0"0"0,0 0-16,0 0 0,0 1 15,-21-1-15,21 0 0,-21 0 16,21 0-16,-21 0 0,21 1 16,0-1-16,0 0 0,-21 0 15,21 0-15,0 0 16,-22-21-16,22-21 47,22 0-47,-22 0 0,21 0 15</inkml:trace>
  <inkml:trace contextRef="#ctx0" brushRef="#br0" timeOffset="584.07">2752 889 0,'21'0'78,"0"0"-78,-21-21 16,21 0-16,-21 0 15,0-1 1,-21 1-1,0 21-15,0 0 16,-1 0-16,22 21 16,-21 1-16,21-1 15,0 0-15,0 0 16,0 0-16,0 0 0,21 1 16,1-1-16,-1 0 0,0-21 15</inkml:trace>
  <inkml:trace contextRef="#ctx0" brushRef="#br0" timeOffset="1068.33">3048 1122 0,'0'0'0,"0"21"16,0 0 0,0 0-16,0 1 0,0-1 15,0 0-15,0 0 16,-21 0-16,21 0 0,-21 1 15,21-1-15,0 0 16,0 0-16,-22-21 0,22 21 16,-21-21-16,0-21 47,21 0-47,0 0 0,0 0 15,0-1-15,0-20 0,0 0 0,21 21 16,-21-22-16,21 1 15,22 0-15,-22 20 0,21-20 16,-21 21-16,22 0 0,-1 0 0,0 21 16,-20 0-16,20 0 0,-21 0 15,21 0-15,-20 21 0,-1 0 0,0 0 16,-21 0-16,0 22 0,21-22 16,-21 0-16,0 0 0,0 0 15,0 0-15,0 1 0,0-1 0,0 0 16,0 0-16,0 0 0,-21 0 15,21 1-15,0-1 32,0-42-1,0-1-31,21 22 16</inkml:trace>
  <inkml:trace contextRef="#ctx0" brushRef="#br0" timeOffset="1832.86">3937 1143 0,'0'0'0,"21"-21"0,0-21 16,-21 20-16,21 22 16,-21-21-16,0 0 0,0 0 0,0 0 15,0 0-15,0-1 0,0 1 16,-21 21-1,0 0-15,0 0 0,0 0 0,0 0 16,-1 21-16,1 1 0,0-1 16,0 0-16,0 0 0,0 0 0,-1 22 15,1-22-15,0 0 0,0 0 16,21 21-16,-21-20 0,21-1 0,0 21 16,0-21-16,0 0 15,0 1-15,21-22 16,0 0-16,0 0 15,0 0-15,1 0 0,-1-22 16,0 22-16,0-21 0,0 0 16,0 0-16,1 21 0,-1-21 0,-21 0 15,0-1-15,21 22 0,-21-21 16,21 21-16,-21-21 16,0 42 15,0 0-31,0 1 15,0-1-15,0 0 0,0 0 16,0 0-16,0 0 0,0 22 16,0-1-16,0 0 0,0-20 15,0 41-15,0-21 0,0 22 0,0-22 16,0 22-16,0 20 0,0-20 16,0-1-16,0 22 0,21-21 0,-21-1 15,21 22-15,-21-1 0,0-20 0,22 21 16,-22-22-16,21 22 0,-21-22 15,0 1-15,0-22 0,0 22 0,0-22 16,0 0-16,0 1 16,-21-22-16,-1 0 0,22 0 0,-21 0 0,0 0 15,0-21-15,-21 0 0,20 0 16,-20 0-16,0-21 0,-1 0 16,1 0-16,0 0 0,-22 0 0,22-22 15,0 22-15,-22-21 0,22-1 16,-1 1-16,1 21 0,0-21 0,-1-1 15,22 1-15,0 21 0,-21-22 16,21 1-16,21 21 0,-22-21 0,22 20 16,0-20-16,-21 21 0,21-21 15,0 20-15,0-20 0,0 21 0,0-21 16,0-1-16,21 1 0,1 0 16,-1-1-16,21-20 0,-21 20 0</inkml:trace>
  <inkml:trace contextRef="#ctx0" brushRef="#br0" timeOffset="2142.67">3979 656 0,'21'0'16,"-21"21"-1,0 22-15,22-22 16,-22 21-16,0 1 0,0 20 0,0-21 16,0 22-16,0-22 15,0 22-15,0-22 0,0 0 0,0 1 16,0-1-16,0 0 0,0-20 16,0 20-16,0-21 0,0 0 0,0 0 15,0 1-15,21-22 31,-21-22-15,21 1-16,0 21 0</inkml:trace>
  <inkml:trace contextRef="#ctx0" brushRef="#br0" timeOffset="2532.12">4254 1376 0,'0'0'0,"0"21"0,22-21 0,-1 0 16,0 0-16,0 0 16,0 0-16,0 0 0,1-21 15,-1 21-15,0-21 0,-21 0 0,21 21 16,0-22-16,0 1 0,-21 0 16,0 0-16,0 0 0,0 0 0,0-1 15,0 1-15,0 0 16,0 0-16,-21 21 0,0 0 15,0 0-15,0 21 16,0-21-16,-1 42 0,1-20 16,0-1-16,0 21 0,21-21 0,-21 22 15,21-22-15,0 21 0,0-21 16,0 22-16,0-22 0,0 0 0,21 0 16,0 0-16,0-21 0,0 21 15,1-21-15,-1 0 0,21 0 0,-21 0 16,0 0-16,22 0 0,-22-21 15,0 21-15,0-21 0,0 21 0,-21-21 16,0 0 0,0 0-16,22 21 0,-22-22 0</inkml:trace>
  <inkml:trace contextRef="#ctx0" brushRef="#br0" timeOffset="4323.97">6011 1228 0,'21'21'16,"1"-21"15,-1 0-31,0 0 31,0-21-31,0 21 0,0-21 16,1-1-16,-1 1 0,0-21 16,0 21-16,0-22 0,22 1 0,-22 0 15,21-1-15,-21-20 0,0 21 16,1-22-16,-1 22 0,0-22 16,0 1-16,-21 20 0,0-20 0,0 21 15,0-1-15,0 1 0,-21 0 16,0 20-16,0 1 0,-1 0 0,1 21 15,0 0-15,0 0 0,-21 0 16,20 21-16,1 0 0,0 22 0,0-1 16,0 0-16,0 1 15,21-1-15,-22 22 0,22-22 0,0 21 16,0 1-16,0-1 0,0 1 16,0-1-16,0 1 0,0-1 15,0-20-15,0-1 0,0 22 0,22-43 16,-22 21-16,21-21 0,0 22 15,0-22-15,21-21 0,-20 21 0,20-21 16,0 0-16,1 0 0,-1 0 16,0 0-16,1 0 0,-1-21 15,0 0-15,1-1 0,-1 1 0,-21 0 16,21 0-16,-20 0 0,-1-22 0,0 22 16,0 0-16,-21-21 15,0-1-15,0 22 0,0-21 0,0 21 16,-21 0-16,0-1 0,0 1 15,-1 21-15,1 0 0,0 0 0,0 0 16,0 21-16,0 1 0,-1-1 16,22 21-16,-21 0 0,0-20 0,21 20 15,-21 0-15,21 1 0,0-22 16,0 21-16,0-21 0,0 0 0,21 1 16,0-1-16,0 0 0,1 0 15,-1-21-15,21 0 0,-21 0 16,22 0-16,-1 0 0,0 0 15,-21-21-15,22 0 0,-1 0 0,-21 21 16,22-22-16,-1-20 0,-21 21 16,0 0-16,0-22 0,1 22 0,-1-21 15,-21 21-15,0 0 0,21-1 16,-21 1-16,21 0 0,-21 42 31,0 0-31,0 1 16,0-1-16,0 0 0,0 21 15,0-21-15,0 1 0,0-1 16,0 0-16,0 0 0,0 0 0,0 0 16,21-21-16,-21 22 0,0-1 15,21-21 1,1 0-16,-1 0 0,0 0 16,0-21-16,0-1 15,0 1-15,1 0 0,-1 0 0,0 0 16,0-22-16,0 22 0,-21-21 15,21 21-15,1 0 0,-1-1 16,0 1-16,-21 0 0,0 0 0,21 21 16,-21 21 15,0 0-31,0 0 16,0 1-16,0-1 0,0 0 15,0 0-15,0 0 0,0 0 0,0 1 16,21-1-16,-21 0 0,21 0 15,1 0-15,-1-21 0,0 0 16,21 0-16,-21 0 0,1 0 16,20 0-16,-21 0 0,21-21 0,-20 21 15,20-21-15,-21 0 0,21 0 16,-20-1-16,-1 1 0,0-21 0,0 21 16,0 0-16,0-22 0,1 22 15,-22 0-15,0-21 0,0 20 16,0 1-16,0 0 15,-22 21 1,1 21-16,0 0 16,21 1-16,-21-1 0,0 0 15,0 0-15,-1 0 0,1 22 0,21-22 16,0 21-16,0-21 0,0 0 16,0 22-16,0-22 0,0 0 0,0 0 15,0 0-15,21-21 0,1 22 16,-1-22-16,0 0 0,0 0 0,21 0 15,-20 0-15,20 0 0,-21 0 16,21-22-16,-20 22 0,20-21 16,-21 0-16,21-21 0,1 21 0,-22-22 15,0 22-15,21-21 0,-20-1 16,-1-20-16,0 21 0,0-22 0,0 1 16,-21 20-16,21-20 0,-21 20 15,22-20-15,-22 21 0,0-1 0,0 1 16,0 0-16,0 20 0,0-20 15,0 21-15,0 0 0,-22 21 16,1 0 0,0 21-16,0 0 0,21 21 15,0-20-15,0 20 0,0 0 0,0 1 16,0 20-16,0-21 0,0 22 16,0-22-16,0 22 0,0-22 15,0 0-15,0 1 0,0-1 0,0 0 16,21-20-16,0 20 0,0-21 15,-21 0-15,22 0 0,-1 1 0,0-22 16,0 21-16,0-21 0,0 0 16,1 0-16,20 0 0,-21 0 0,0-21 15,0-1-15,22 1 0,-22 0 16,0 0-16,0-21 0,22-1 0,-22 1 16,0 0-16</inkml:trace>
  <inkml:trace contextRef="#ctx0" brushRef="#br0" timeOffset="7274.18">10753 487 0,'0'-21'16,"0"42"15,0 0-31,0 0 15,21 0-15,-21 1 16,21-22-16,-21 21 0,21-21 0,0 21 16,0-21-16,1 0 15,20 0-15,-21 0 0,0 0 0,22 0 16,-1 0-16,0-21 0,-21 0 16,22-1-16,-1 1 0,0 0 0,1 0 15,-22-21-15,21 20 0,-21-20 16,-21 21-16,0 0 0,0-22 15,0 22-15,0 0 0,0-21 16,-21 21-16,0 21 0,0-22 0,0 22 16,0 0-16,-1 0 0,1 22 15,0-22-15,0 42 0,0-21 0,0 21 16,-1 1-16,22-1 0,0 22 16,0-22-16,0 21 0,0-20 0,0 20 15,0 1-15,0-1 0,0 1 16,0-1-16,0-20 0,0 20 0,22-21 15,-22 22-15,0-22 0,21 1 16,-21-22-16,0 21 0,0-21 0,0 0 16,0 1-16,0-1 15,-21-21 1,-1 0-16,1-21 0,0-1 16,0 1-16,-21 0 0,20 0 15,-20 0-15,21-22 0,-21 22 0,20-21 16,-20 0-16,21 20 0,0 1 15,0 0-15,-1 21 0,1 0 16,21 21-16,0 0 16,0 1-16,0-1 0,0 0 0,0 0 15,0 21-15,21-20 16,1-1-16,-1 0 0,0 0 0,21 0 0,-21 0 16,22 1-16,-1-22 15,0 0-15,1 21 0,20-21 0,-20 0 16,-1 0-16,0 0 0,1-21 15,20 21-15,-21-22 0,1 1 0,-1 0 16,-21 0-16,22 0 0,-22 0 16,21-22-16,-21 22 0,-21-21 0,21 21 15,-21-22-15,0 1 0,0 21 16,0-22-16,0 1 0,0 21 0,0 0 16,0 42 15,0 0-31,-21 0 0,21 22 15,0-22-15,0 21 0,0 0 0,-21-20 16,21 20-16,0 0 0,-21-21 0,21 22 16,0-22-16,0 0 0,0 0 15,0 0-15,0 1 0,21-22 32,0-22-32,-21 1 15,21 21-15,1-42 0,-1 21 16,0 0-16,0-22 0,-21 22 0,21-21 15,0 21-15,1-22 16,-1 22-16,0-21 0,0 42 0,-21-21 16,21 21-16,0 0 15,-21 21-15,0 0 16,0 0-16,0 0 0,0 0 16,0 1-16,0 20 0,0-21 0,0 0 15,0 22-15,22-22 0,-22 0 0,21 0 16,0 0-16,0 0 15,0 1-15,0-22 0,1 0 0,-1 0 16,0 0-16,21 0 0,-21 0 16,22-22-16,-22 1 0,21 21 0,-21-42 15,22 21-15,-22 0 16,21-22-16,-21 22 0,22-21 0,-22-22 16,0 22-16,0-22 0,0 22 0,1-21 15,-1 20-15,-21-20 0,0-1 16,0 22-16,0-22 0,0 22 0,0 0 15,0 21-15,0-22 0,0 22 16,-21 21 0,21 21-16,-22 0 0,22 1 15,0-1-15,-21 21 0,21 0 0,0 1 16,0-1-16,0 22 0,0-22 16,-21 0-16,21 22 0,0-22 0,-21 0 15,21 22-15,0-43 16,0 21-16,0 1 0,0-22 0,0 0 15,0 21-15,0-20 0,0-1 16,0 0 0,0-42-1,0 0 1,0-1-16,0 1 0,21-21 16,-21 21-16,21 0 0,0-22 15,-21 22-15,22 0 0,-1 0 0,-21 0 16,21-1-16,0 22 15,0 0-15,0 0 16,1 22-16,-22-1 16,21 0-16,-21 0 0,0 0 0,21 0 15,-21 1-15,21-1 0,0 0 16,-21 0-16,21 0 0,-21 0 0,22 1 16,-1-1-16,0 0 0,0 0 15,0-21-15,22 0 0,-22 21 0,0-21 16,0 0-16,0 0 0,0 0 0,1 0 15,-1-21-15,0 0 0,21 21 16,-21-21-16,1-22 0,-1 22 0,0 0 16,0-21-16,0-1 0,0 1 15,1 0-15,-1-1 0,-21 22 16,0-21-16,0 0 0,0 20 16,0 1-16,0 0 0,0 0 15,-21 21 1,-1 0-16,22 21 0,-21-21 15,0 21-15,21 0 0,-21 22 0,21-22 16,-21 0-16,21 21 0,-21-20 16,21 20-16,0-21 0,0 21 0,0-20 15,0-1-15,0 0 0,0 0 16,0 0-16,0 0 0,0 1 16,21-22-16,0 21 0,0-21 0,0 0 15,0 0-15,1 0 16,-1 0-16,0 0 0,0 0 0,0 0 15,0 0-15,1-21 0,-1 21 16,0-22-16,0 1 0,0 0 0,0 0 16,1 0-16,-1 0 0,0-22 15,0 22-15,0-21 0,-21 21 0,21-22 16,-21 22-16,0 0 0,0 0 16,0 0-16,-21 21 31,21 21-31,-21 0 15,21 0-15,0 0 16,0 0-16,0 1 0,0-1 16,0 0-16,21 0 15,0-21-15,-21 21 0,0 0 16,22-21-16,-22 22 0,21-22 16,-21 21-16,0 0 0,0 0 15,0 0-15,0 0 16,0 1-16,0-1 15,21-21-15,0 21 16,0-21-16,0 0 16,1 0-16,-1 0 0,0 0 15,0 0-15,0 0 0,0 0 16,1 0-16,-1-21 0,0 21 0,0-21 16,0-1-16,0 1 0,1 0 0,-1 0 15,0 0-15,0-22 0,-21 22 16,21-21-16,-21 0 0,21 20 0,-21 1 15,22-21-15,-22 21 16,0 0-16,0 42 31,-22 0-31,22 0 0,0 0 16,-21 0-16,21 22 0,-21-22 16,0 0-16,21 0 0,0 22 0,0-22 15,0 0-15,-21 0 0,21 0 16,0 0-16,0 1 0,0-1 15,21 0-15,0-21 0,0 21 0,0 0 16,1-21-16,-1 0 0,0 21 16,0-21-16,21 0 0,-20 0 0,-1 0 15,0 0-15,21-21 0,-21 0 16,1 21-16,-1-42 0,0 21 0,0-1 16,0-20-16,0 0 0,1-1 0,-1-20 15,0 21-15,-21-22 0,21 1 16,-21-1-16,21 1 0,-21 20 0,0-20 15,0 20-15,0 22 16,0-21-16,0 21 0,0 0 0,0-1 16,0 44 15,0-1-31,0 21 16,0-21-16,0 0 0,0 22 0,0-1 15,0-21-15,-21 22 0,21-1 16,-21 0-16,21 1 0,0-1 0,0-21 15,-21 21-15,21 1 0,0-1 0,-21-21 16,21 0-16,0 1 0,0-1 16,0 0-16,0 0 0,0 0 0,21 0 31,0-21-31,0 0 0,0 0 16,0 0-16,1-21 15,-1 0-15,0 21 0,0-21 0,0 21 16,0-21-16,1 0 0,-1-1 0,0-20 15,0 21 1,-21 0-16,21 0 0,-21-1 0,0-20 16</inkml:trace>
  <inkml:trace contextRef="#ctx0" brushRef="#br0" timeOffset="7499.94">14563 699 0,'-22'0'0,"22"21"15,22-21 1,-1 0-16,0 0 0,0 0 16,0 0-16,0 0 0,1 0 15,-1-21-15,21-1 0,-21 22 0,0 0 16,1-21-16,-1 21 0,0 0 16,0-21-16,0 21 0,0 0 0,-21-21 15,0 0-15,0 0 16,0-1-1,-21 22-15,0 0 0</inkml:trace>
  <inkml:trace contextRef="#ctx0" brushRef="#br0" timeOffset="7688.83">14287 529 0,'0'0'0,"-21"0"0,21 21 0,-21-21 15,21 22-15</inkml:trace>
  <inkml:trace contextRef="#ctx0" brushRef="#br0" timeOffset="9576.9">15430 1122 0,'43'0'16,"-22"-21"-16,-21 0 15,21 21-15,0-22 0,0 22 0,-21-21 16,0 0-16,22 0 0,-1 0 16,-21 0-16,0-1 0,0-20 0,0 21 15,0 0-15,0-22 0,0 22 16,0 0-16,-21 0 0,-1 0 0,-20 21 15,21 0-15,-21 0 0,20 0 16,-20 0-16,0 0 0,21 0 0,-22 21 16,1 21-16,0-21 0,20 22 15,-20-1-15,21 0 0,0 1 16,0-1-16,-1 0 0,1-20 0,21 20 16,0-21-16,0 21 0,0-20 15,0-1-15,21 0 16,1-21-16,-1 0 0,21 0 0,-21 0 15,22 0-15,-1-21 0,-21 21 0,21-21 16,1-1-16,-1 1 0,0 0 16,-20 0-16,20-21 0,-21 20 0,0-20 15,0 21-15,1-21 0,-1-1 16,-21 22-16,0-21 0,0 21 0,0-22 16,0 22-16,0 0 15,-21 42 1,-1-21-16,22 21 15,-21 22-15,0-22 0,0 21 0,21-21 16,0 22-16,0-1 0,0 0 16,0-21-16,0 22 0,0-22 0,0 21 15,21-21-15,0 1 0,0-1 16,1-21-16,-1 21 0,21-21 0,-21 0 16,0 0-16,22 0 0,-22 0 0,21 0 15,-21-21-15,1 21 0,20-21 16,-21-1-16,0 1 0,0 0 0,1-21 15,-1 21-15,0-22 0,0 22 16,-21-21-16,0-1 0,21 1 0,-21 21 16,21 0-16,-21 0 15,0-1-15,0 44 16,0-1 0,0 0-16,-21 21 0,0-21 0,21 1 15,0 20-15,0-21 0,-21 0 16,21 22-16,0-22 0,-21 0 0,21 0 15,0 0-15,0 0 16,0 1-16,21-44 31,-21 1-31,21 21 16,-21-21-16,21 0 0,0-21 0,-21 20 16,22 1-16,-22-21 15,21 21-15,0-22 0,-21 22 0,21 0 16,0 21-16,-21-21 0,21 21 15,1 0-15,-22 21 0,21-21 16,-21 21-16,0 0 0,21 1 16,0 20-16,-21-21 0,21 0 0,0 0 15,-21 1-15,22-1 0,-1 0 16,0 0-16,21 0 0,-21-21 0,1 0 16,-1 21-16,21-21 15,-21 0-15,0 0 0,1 0 0,-1 0 16,21-21-16,-21 0 0,0 21 0,1-21 15,-1 0-15,0 0 0,0-1 16,-21 1-16,21-21 0,0 21 16,1-22-16,-1 1 0,0 21 0,0-21 15,0 20-15,-21 1 0,21 0 16,-21 0-16,22 21 0,-1 21 31,-21 0-31,0 0 0,0 1 16,0-1-16,0 0 15,0 0-15,21-21 16,0 0 15,0 0-31,-21-21 16,0 0-16,0 0 0,0-1 16,0 1-16,0 0 15,0 0-15,0 0 0,0 0 16,0-1-16,-21 22 0,0 0 15,0 0-15,0 0 0,-1 0 16,1 22-16,0 20 16,0-21-16,0 0 0,0 22 0,-1-1 15,1-21-15,21 21 0,-21 1 16,0-1-16,21-21 0,0 22 16,0-22-16,0 21 0,0-21 15,0 0-15,0 1 0,0-1 0,0 0 16,21 0-16,-21 0 0,21-21 15,0 21-15,22-21 0,-22 0 0,0 0 16,21 0-16,-20 0 0,-1 0 16,21 0-16,-21 0 0,22 0 0,-1-21 15,-21 21-15,21-21 0,1 0 16,-22 0-16,21 0 0,-21-22 0,22 22 16,-22-21-16,21 21 0,-21-22 15,1 1-15,-1 21 0,21-22 16,-42 1-16,21 21 0,-21-21 15,21 20-15,-21 1 0,-21 21 16,0 0 0,0 0-16,0 0 0,0 21 0,-1 1 15,-20-1-15,21 0 0,0 21 16,21-21-16,-21 22 0,21-22 0,-22 21 16,22-21-16,0 1 0,0 20 15,0-21-15,0 0 0,0 0 0,0 1 16,22-22-16,-1 21 0,-21 0 15,21-21-15,0 0 0,0 0 0,0 0 16,1 0-16,-1 0 0,0 0 16,0 0-16,0 0 0,0 0 15,1 0-15,-1 0 0,0 0 0,0-21 16,0 0-16,0 21 0,-21-22 16,22 22-16,-1-21 0</inkml:trace>
  <inkml:trace contextRef="#ctx0" brushRef="#br0" timeOffset="11336.38">2603 2265 0,'0'0'0,"-42"0"0,0 0 15,21 0-15,-22-21 16,22 21-16,0 0 0,0 0 16,0-21-16,-1 21 0,1 0 15,21-22-15,21 22 32,1 0-17,-1 0-15,0 0 0,21 0 0,-21 0 16,22 0-16,-1 0 0,0 0 0,1 0 15,-1 0-15,22 22 0,-22-22 16,21 0-16,-20 0 0,20 0 16,1 0-16,-22 0 0,22 0 0,20 21 15,-20-21-15,20 0 0,1 0 16,0 0-16,21 0 0,-22 0 0,22 0 16,0 0-16,21 0 0,-21-21 15,21 21-15,0 0 0,21-22 0,-21 22 16,21 0-16,-21-21 0,21 21 15,0-21-15,1 21 0,-1-21 0,0 21 16,0 0-16,-21-21 0,42 21 16,-20 0-16,-1-21 0,21 21 15,-21 0-15,22-22 0,-22 22 0,21-21 16,0 21-16,1 0 0,-1 0 16,-21-21-16,22 21 0,-1 0 0,0 0 15,22-21-15,-22 21 0,0 0 16,1 0-16,-1 0 0,0 0 0,1 0 15,-1-21-15,0 21 0,1 0 16,-1 0-16,-21 0 0,22 0 0,-1 0 16,0 0-16,1 0 0,-1 0 15,-21 0-15,21 0 0,1 0 0,-1 0 16,-21 0-16,22 0 0,-22 0 16,21 0-16,0 0 0,-20 0 15,20 0-15,-21 0 0,21 0 0,-20 0 16,-1 0-16,21-21 0,-21 21 15,22 0-15,-22 0 0,0 0 0,0 0 16,21 0-16,-20 0 0,20 0 16,-21-22-16,0 22 0,0 0 0,1 0 15,-1 0-15,0 0 0,0 0 16,0 0-16,-21 0 0,21-21 0,-21 21 16,0 0-16,0 0 0,0 0 15,0 0-15,-21 0 0,21 0 0,-21 0 16,21 0-16,-21-21 0,0 21 15,0 0-15,-22 0 0,22 0 16,0 0-16,-21 0 0,-1 0 0,1-21 16,0 21-16,-22 0 0,1 0 15,-22 0-15,0 0 0,1 0 0,-22 0 16,0 0-16,0 0 0,0 0 16,0 0-1,-42 0 63,0 0 16,21-21 78,-21 21-156,0-21-16</inkml:trace>
  <inkml:trace contextRef="#ctx0" brushRef="#br0" timeOffset="14669.11">910 3768 0,'21'-21'0,"-21"-1"15,21 1 1,1 21-16,-1-21 0,0 0 0,-21 0 16,21 0-16,21-1 0,-20 1 15,-1 0-15,0 0 0,-21 0 16,21 0-16,0-1 0,-21 1 15,21 0-15,-21 0 0,0 0 16,0-22-16,0 22 16,0 0-16,-21 0 0,0 0 0,0 21 15,0 0-15,-22 0 0,22 0 16,-21 0-16,21 21 0,-22 0 16,1 0-16,0 0 0,-1 1 0,1 20 15,0-21-15,-1 21 0,1-20 16,21 20-16,0-21 0,0 21 15,21-20-15,0 20 0,0-21 0,21 21 16,0-20-16,0-1 16,21 21-16,1-21 0,-22 22 15,21-22-15,1 21 0,-22 0 0,21 1 16,-21-1-16,22 0 0,-22 1 16,0-1-16,-21 0 0,0 1 0,0-1 15,0 0-15,0 1 0,0-1 16,-21-21-16,0 0 0,-1 1 15,1-1-15,-21 0 0,21 0 0,-22-21 16,1 0-16,0 0 0,-1 0 16,1 0-16,0 0 0,-22 0 15,22-21-15,0 21 0,-1-21 0,22 0 16,-21-1-16,21-20 16,-1 21-16,1 0 0,21-22 15,0 22-15,0-21 0,0 21 0,0 0 16,0-1-16,21 22 15,1 0-15,-1 0 0,0 0 16,0 0-16,21 43 0,-20-22 0,-1 0 16,21 21-16,-21-20 0,0 20 15,1-21-15,-1 21 0,-21-20 0,21-1 16,0 21-16,0-21 0,-21 0 16,21 1-16,1-1 0,-1 0 15,0-21-15,0 0 0,0 21 0,0-21 16,1 0-16,-1 0 15,0 0-15,0-21 0,21 0 16,-20 0-16,-1-1 0,21 1 0,-21 0 16,22 0-16,-22-21 0,21 20 15,-21-20-15,0 0 0,1 21 0,-1-22 16,0 1-16,0 0 0,-21 20 16,0-20-16,0 21 0,21 0 15,-21 42 1,0 0-1,0 0-15,0 22 0,0-22 16,0 21-16,0-21 0,0 22 0,21-22 16,-21 21-16,22-21 15,-1 0-15,0 1 0,0-1 0,0-21 16,0 0-16,1 0 0,20 0 16,-21 0-16,21 0 0,-20 0 0,20 0 15,-21-21-15,21-1 0,-20 1 16,20-21-16,-21 21 0,0-22 15,0 22-15,1-21 0,-1 0 0,0 20 16,-21-20-16,21 0 0,-21 21 16,0-1-16,0-20 0,0 21 15,0 42 1,0 0 0,0 0-16,0 1 0,0-1 15,0 21-15,0 0 0,0-20 16,0 20-16,0 0 0,0 1 0,0-1 15,0 0-15,21 22 0,0-22 16,-21 0-16,22 22 0,-22-1 0,21-20 16,0 20-16,-21 1 0,0-1 15,0 1-15,0-1 0,0 1 0,0-22 16,0 22-16,0-22 0,0 0 16,0 1-16,-21-1 0,0 0 0,-1 1 15,22-22-15,-21 0 16,0 0-16,0 0 0,0-21 15,0 0-15,-1 0 0,1 0 16,0-21-16,-21 0 0,21 0 0,-1 0 16,1-22-16,0 22 0,0-21 15,21-1-15,0-20 0,0 21 0,0-22 16,0 1-16,0-1 0,21-21 16,0 22-16,0-1 0,1 1 15,-1-22-15,21 22 0,-21-1 0,0-20 16,1 20-16,-1 1 0,21-1 15,-21 1-15,0-1 0,22 22 0,-22-1 16,21 22-16,-21 0 16,1 0-16,20 21 0,-21 0 0,0 0 15,0 0-15,1 21 0,-1 0 16,0 0-16,-21 1 0,21 20 0,-21 0 16,0-21-16,0 22 0,0-22 15,0 21-15,0-21 0,0 1 0,0-1 16,0 0-16,0 0 0,0 0 15,0 0-15,0 1 16,0-44 15,0 1-31,0 0 16,0-21-16,0 21 16,21-22-16,0 1 0,-21 0 0,22-1 15,-22 1-15,21 0 0,0-1 16,0 1-16,0 0 0,0 20 0,1 22 15,-1 0-15,0 0 0,0 0 16,0 0-16,0 0 0,1 43 0,-22-22 16,0 21-16,21-21 0,-21 22 15,0-1-15,21-21 0,-21 22 0,0-1 16,0-21-16,0 21 0,21-20 16,-21-1-16,21 0 0,-21 0 0,21 0 15,-21 0-15,22-21 16,-1 0-16,0 0 0,0 0 15,0 0-15,0 0 0,1-21 16,-1 0-16,21 0 0,-21 0 0,0-22 16,1 22-16,-1-21 0,0 0 15,-21-1-15,21-20 0,-21 20 0,21-20 16,-21 21-16,0-1 0,0-20 16,0 20-16,0 1 0,0 0 0,0-1 15,0 22-15,0 0 0,0 0 16,0 0-16,0 42 15,0 0-15,0 0 16,0 0-16,0 22 0,0-1 16,0 0-16,0 1 0,0-1 15,0 0-15,0 1 0,0-1 0,0 0 16,0 1-16,0-1 0,0 0 16,-21-20-16,21-1 0,0 21 0,0-21 15,0 0-15,0 1 0,0-1 16,0 0-16,0-42 47,0 0-47,0-1 15,0 1-15</inkml:trace>
  <inkml:trace contextRef="#ctx0" brushRef="#br0" timeOffset="14880.99">2942 4170 0,'-21'0'31,"21"-21"-15,21 21 0,0 0-16,0 0 15,1-21-15,-1-1 0,0 22 0,0-21 16,0 21-16,0-21 0,1 21 16,-1-21-16,0 0 0,0 0 15,0 21-15,0 0 0,-21-22 16,22 22-16,-1 0 31</inkml:trace>
  <inkml:trace contextRef="#ctx0" brushRef="#br0" timeOffset="16026.87">3641 4297 0,'21'0'15,"-21"-21"-15,21 21 0,-21-21 16,0-1-16,21 1 0,0 0 16,-21 0-16,0 0 0,0 0 15,0-1-15,0 1 0,0 0 0,0 0 16,0 0-16,0 0 0,0-1 15,-21 22-15,0-21 0,0 21 16,-22 0-16,22 0 0,0 21 16,-21 1-16,21-22 0,-1 42 0,1-21 15,-21 21-15,21-20 16,0 20-16,-1 0 0,22 1 0,-21-1 16,21 0-16,-21-21 0,21 22 15,0 20-15,0-42 16,21 1-16,0-22 0,1 0 15,-1 0-15,0 0 0,0 0 16,21 0-16,-20 0 0,-1-22 0,0 22 16,21-21-16,-21 0 0,1 0 15,-1 0-15,0 0 0,0-1 0,0-20 16,-21 21-16,0-21 0,21 20 16,-21-20-16,0 21 0,0-21 0,0 20 15,0 1-15,0 42 31,0 1-15,22-1-16,-22 0 0,0 0 0,0 21 16,21-20-16,-21-1 0,0 0 15,0 21-15,0-21 0,21 1 0,0-1 16,0 0-16,-21 0 16,21-21-16,1 21 0,-1-21 15,0 0 1,-21-21-1,0 0-15,21 21 0,-21-21 0,21 0 16,-21-1-16,0 1 0,21-21 16,-21 0-16,22 20 0,-1-20 15,0 0-15,0-1 0,0 22 16,0-21-16,1 21 0,-1 0 0,0-1 16,0 1-16,0 21 0,0 0 15,1 0-15,-1 21 0,0 1 16,-21-1-16,0 0 0,21 0 15,-21 0-15,21 0 0,-21 22 0,0-22 16,0 0-16,0 21 0,0-20 0,0-1 16,0 0-16,-21 0 0,21 0 15,-21 0-15,21 1 0,0-1 0,-21-21 16,21 21 0,-21-21-16,21-21 31,21 0-31,-21-1 0,21 1 15,0 0-15,-21 0 0,21-21 16,0-1-16,1 22 0,-1-21 0,-21-1 16,21 1-16,0 0 0,-21 21 15,0-22-15,21 22 0,-21 0 0,21 21 16,-21-21-16,0 42 16,0 0-1,0 0-15,0 0 0,0 22 0,0-22 16,0 21-16,0 1 15,0-22-15,0 21 0,0 0 0,0 1 16,0-22-16,0 0 0,0 21 16,0-20-16,0-1 0,22 0 0,-1 0 15,0-21-15,0 0 16,0 0-16,0 0 0,1 0 16,-1 0-16,0 0 0,0-21 0,0 21 15,0-21-15,1 21 0,-1-21 16,0-1-16,0 1 0,0 0 15,-21 0-15,21 0 0,1 0 16,-22-1-16,0 1 0</inkml:trace>
  <inkml:trace contextRef="#ctx0" brushRef="#br0" timeOffset="16252.77">5249 3937 0,'0'21'78,"0"0"-62,-21-21-16,0 22 15,0-1-15,21 0 0</inkml:trace>
  <inkml:trace contextRef="#ctx0" brushRef="#br0" timeOffset="16452.66">5122 4360 0,'0'22'0,"0"-44"0,0 65 15,-21-43-15,42 0 63,-21-21-16</inkml:trace>
  <inkml:trace contextRef="#ctx0" brushRef="#br0" timeOffset="17268">8318 5652 0,'0'0'15,"0"-22"-15,0 1 16,22 21 15,-22 21-31,0 1 16,21-1-16,-21 21 0,0-21 0,0 22 16,21 20-16,0-21 0,0 22 15,-21-22-15,21 22 0,1-1 0,-22 1 16,0-1-16,0 1 0,21-1 0,-21 22 15,21-22-15,-21 22 0,0-21 16,0-1-16,0 1 0,0-1 0,0 1 16,0-1-16,0 1 0,0-1 15,0 1-15,0-22 0,0 21 0,0-20 16,0-1-16,0 0 0,0 1 16,0-1-16,-21 0 0,21-20 15,-21-1-15,21 0 0,-22-21 16,1-21-1,21-22-15,0 22 16,0-21-16,0-22 0,0 22 0</inkml:trace>
  <inkml:trace contextRef="#ctx0" brushRef="#br0" timeOffset="18584.66">8340 5588 0,'0'-21'15,"0"0"17,21 21-17,0 0-15,0 0 0,0 0 16,0 0-16,1 0 0,-1 0 0,21 0 16,0 0-16,1 0 0,-1 0 15,22 0-15,-1 0 0,1 0 0,-1 0 16,1 0-16,20 0 0,1 0 15,0 0-15,20 0 0,1-21 0,42 21 16,1-22-16,-1 22 0,0-21 16,0 21-16,0 0 0,0-21 0,-21 0 15,22 21-15,-22 0 0,-22 0 16,22 0-16,-42 0 0,21 0 16,-21 0-16,-22 0 0,1 0 0,-1 0 15,-21 0-15,1 0 0,-1 0 16,0 0-16,-20 0 0,20 0 0,-21 0 15,0 0-15,0 0 0,1 0 16,-1 0-16,0 21 0,-21 0 0,0 0 16,0 1-1,0-1-15,0 0 0,0 0 0,0 0 16,0 0-16,0 1 0,0-1 0,0 21 16,0-21-16,0 22 0,0-22 15,0 21-15,0-21 0,0 22 16,0-1-16,0 0 0,0-21 0,21 22 15,-21-1-15,21 0 0,-21 1 16,0-22-16,0 21 0,0 1 0,0-1 16,0 0-16,0 1 0,21 20 15,-21-21-15,0 1 0,0-1 0,0 22 16,0-22-16,0 0 0,0 22 0,0-22 16,0 0-16,0 1 0,0 20 15,0-20-15,0-1 0,0 21 0,0-20 16,0 20-16,0-20 0,0-1 0,0 0 15,0 1-15,0-1 0,0 0 16,0 1-16,0-22 0,0 21 16,0-21-16,0 0 0,0 1 0,0-1 15,0 0-15,0 0 16,0 0 0,-21-21 15,0 0-31,0 0 15,0 0-15,0 0 16,-1 0-16,1 0 0,0 0 16,0 0-16,0-21 15,0 21-15,-1 0 0,-20 0 0,21 0 0,-21 0 16,-1 0-16,22 0 0,-21 0 16,-22 0-16,22 0 0,0 0 15,-22 0-15,1 0 0,-1 0 0,1 0 16,-1-21-16,1 21 0,-1 0 0,1 0 15,-1 0-15,1 0 0,-1 0 16,1 0-16,20 0 0,-20 0 0,-1 0 16,1 0-16,-1 0 0,1 0 0,-1 0 15,1 0-15,-22 0 0,22 0 16,-22 0-16,21 0 0,1 0 0,-22 0 16,22 0-16,-1 0 0,22 0 0,-22-21 15,22 21-15,-21 0 0,20 0 16,1 0-16,-22 0 0,22 0 15,0 0-15,-22 0 0,22 0 0,-22 0 16,1 0-16,21 0 0,-1 0 16,-20 0-16,20 0 0,1-21 0,0 21 15,21 0-15,-22 0 0,22 0 0,-21 0 16,21 0-16,-1 0 0,1-22 16,0 22-16,0 0 15,0 0 1,21-21 62,0 0-62,0 0-16</inkml:trace>
  <inkml:trace contextRef="#ctx0" brushRef="#br0" timeOffset="19580.45">7980 2307 0,'0'0'0,"-21"0"0,-1 0 0,1 0 0,0 21 15,21 1-15,-21-22 0,0 21 16,21 0-16,-21 21 0,21-21 0,0 22 15,0 20-15,0-20 16,0-1-16,0 21 0,0 1 0,0-22 16,0 22-16,21-1 0,0 1 15,0-1-15,-21 1 0,0 20 0,21-20 16,0-1-16,-21 22 0,0-21 16,0-1-16,0 1 0,22-22 0,-22 21 15,0-20-15,0-1 0,0 0 0,0 1 16,0-1-16,0-21 0,0 22 15,0-22-15,0 0 0,0 0 0,0 0 16,0-42 15,0 0-31,0 0 16,0 0-16,0-1 0,0-20 16,0 21-16,0-21 0,0-1 0</inkml:trace>
  <inkml:trace contextRef="#ctx0" brushRef="#br0" timeOffset="20755.77">7937 2307 0,'0'-21'0,"22"21"15,-1 0 1,0 0-16,0-21 0,21 21 0,1 0 16,-1 0-16,0-21 0,1 21 15,-1 0-15,22 0 0,20 0 16,-20-21-16,42 21 0,-22 0 15,22 0-15,0 0 0,0 0 0,0-22 16,-1 22-16,22 0 0,0 0 16,0-21-16,0 21 0,22 0 0,-22 0 15,0-21-15,-22 21 0,22 0 16,-21-21-16,0 21 0,0 0 0,0 0 16,0 0-16,-22 0 0,1-21 15,0 21-15,-1 0 0,-20 0 0,-1 0 16,-20 0-16,20 0 0,-21 0 15,1-21-15,-22 21 0,21 0 0,-21 0 16,1 0-16,-1 0 16,0 0-16,0 0 0,0 0 15,-21 21-15,0 0 16,0 0-16,0 0 0,0 0 16,0 1-16,0-1 0,0 0 0,0 0 15,0 0-15,0 22 0,0-22 16,0 21-16,0 0 0,0 1 0,0-1 15,0 0-15,0 1 0,21-1 16,-21 0-16,0 1 0,0-1 0,0 0 16,0 1-16,0-1 0,0 0 15,0 1-15,0-1 0,22 0 0,-22-20 16,0 20-16,0 0 0,0 1 16,0-22-16,0 21 0,21-21 15,-21 22-15,0-22 0,0 21 0,0-21 16,0 0-16,0 1 0,0-1 15,0 0-15,0 0 0,0 0 0,0 0 16,0 1-16,0-1 0,0 0 0,-21-21 16,21 21-16,0 0 0,-22 0 15,22 1-15,-21-1 16,0 0-16,0-21 0,0 21 16,0-21-1,-1 21-15,1-21 0,0 21 16,0-21-16,-21 0 15,20 0-15,1 0 0,0 0 16,-21 0-16,-1 0 0,1 22 0,0-22 16,-1 0-16,-20 0 0,21 0 15,-22 0-15,1 0 0,-1 0 0,1 0 16,-1 0-16,1 0 0,-22 0 0,21 0 16,1 0-16,-22 0 0,22 21 15,-22-21-15,0 0 0,1 0 0,-1 21 16,0-21-16,1 21 0,-1-21 15,0 0-15,1 21 0,-1-21 0,0 0 16,22 21-16,-22-21 0,1 0 16,-1 22-16,21-22 0,-20 0 15,20 0-15,1 0 0,-1 21 0,1-21 16,20 0-16,-20 0 0,21 0 0,-1 0 16,1 0-16,0 0 0,-1 0 15,1 0-15,21 0 0,-22 0 0,1 0 16,21 0-16,-21 0 0,20 0 15,1 0-15,0 0 0,0 0 0,0 0 16,0 0 0,21 21 62,21-21-78,0 0 15,0 0-15,21 0 0</inkml:trace>
  <inkml:trace contextRef="#ctx0" brushRef="#br0" timeOffset="21540.48">10096 3937 0,'0'0'0,"-21"-21"15,21 0 1,0 42 31,0 0-47,0 0 0,21 22 0,1-22 15,-22 21-15,0-21 0,21 22 16,0-1-16,0 0 0,-21 22 0,0-22 16,21 0-16,-21 22 0,21-22 15,-21 22-15,0-1 0,0-20 0,0 20 16,0 1-16,0-1 0,0-21 0,0 22 16,0-1-16,0-20 0,0-1 15,0 22-15,0-43 0,0 21 0,0 0 16,0-20-16,0 20 0,0-21 15,0 0-15,0 0 16,0 1-16,0-44 63,0 1-32,0 0-31,0 0 15,0 0-15,0 0 16,0-1-16,0 1 16,0 0-16,0 0 0,0 0 15</inkml:trace>
  <inkml:trace contextRef="#ctx0" brushRef="#br0" timeOffset="22332.71">10096 3895 0,'0'0'0,"0"-21"0,0-1 32,-21 44-1,21-1-31,-21 0 16,0 0-16,21 0 0,-21 22 0,0-1 15,-1 0-15,1 1 0,0-1 16,0 0-16,0 1 0,0-1 15,-1 0-15,1 1 0,0-1 0,0-21 16,0 21-16,0-20 0,21-1 16,0 0-16,-22 0 0,1-21 47,21-21-32,0 0-15,0 0 0,0-1 16,0 1-16,0 0 0,0 0 0,21 0 15,-21 0-15,22-22 0,-1 22 16,-21-21-16,21 21 0,0-22 0,0 22 16,0-21-16,1 21 0,-1-22 15,0 22-15,0-21 0,0 21 16,0-1-16,1 1 0,-1 0 0,0 0 16,0 0-16,0 0 0,0 21 15,1-22-15,-1 22 0,0 0 0,0 0 16,0 0-16,0 0 15,1 22-15,-1 20 16,0-21-16,0 0 0,0 22 0,0-1 16,1 0-16,20 1 15,-21-1-15,0 0 0,0-21 0,1 22 0,20-1 16,-21 0-16,0-20 0,0 20 16,1-21-16,-1 0 0,-21 0 15,21 1-15,0-1 0,-21 0 0,21-21 16,-21 21-16,21 0 15,1-21 1</inkml:trace>
  <inkml:trace contextRef="#ctx0" brushRef="#br0" timeOffset="24440.57">10372 2646 0,'0'0'0,"0"-21"0,0 0 31,0 42 0,0 0-31,0 0 0,0 0 0,-22 0 16,1 22-16,21-22 16,-21 21-16,0-21 0,0 22 0,21-1 15,-21-21-15,-1 22 0,-20-22 0,21 21 16,0-21-16,0 22 0,-1-22 16,1 0-16,21 0 0,-21 0 0,21 0 15,0 1-15,-21-22 0,21 21 16,0-42 15,21-1-31,0 1 0,-21 0 0,21 0 16,1 0-16,-1 0 0,0-1 15,0-20-15,0 21 0,-21-21 0,21-1 16,1 1-16,-1 0 0,0-1 16,0 1-16,-21 0 0,0-1 15,21 22-15,-21-21 0,21 21 0,-21-1 16,0 1-16,22 0 0,-1 21 15,0 0-15,-21 21 16,21 0-16,0 22 16,-21-22-16,21 21 0,-21 1 0,0-1 15,22 0-15,-22 1 0,21-22 16,-21 21-16,0 0 0,0 1 0,21-22 16,-21 21-16,21-21 0,-21 1 15,0-1-15,21 21 0,-21-21 0,0 0 16,0 1-16,0-1 0,0-42 62,-21-1-62,0 1 16,0 0-16,21 0 0</inkml:trace>
  <inkml:trace contextRef="#ctx0" brushRef="#br0" timeOffset="24648.45">10266 3027 0,'0'0'0,"-21"0"0,-1 0 16,44 0 15,-1 0-31,0 0 0,0 0 16,21 0-16,-20 0 0,20 0 16,0 0-16,-21-21 0,22 21 0,-22 0 15,21 0-15,-21 0 0,-21-21 0,22 21 16,-44 0 31</inkml:trace>
  <inkml:trace contextRef="#ctx0" brushRef="#br0" timeOffset="25537.95">10583 6075 0,'0'0'0,"0"-21"0,0 0 16,0-1-16,0 1 15,-21 0-15,21 0 0,0 0 16,-21 21 0,21 21 15,0 0-31,0 0 0,-21 0 15,21 1-15,0 20 0,0-21 0,-21 21 16,21-20-16,0 20 0,0-21 16,0 21-16,0 1 0,0-1 0,0-21 15,0 22-15,-22-1 0,22-21 16,0 21-16,0-20 0,-21-1 0,21 21 16,0-21-16,0 0 0,0-42 46,0 0-46,0 0 0,0 0 16,0-22-16,0 22 16,0-21-16,0 0 0,0 20 0,0-20 15</inkml:trace>
  <inkml:trace contextRef="#ctx0" brushRef="#br0" timeOffset="26222.96">10414 6054 0,'0'-21'0,"0"42"0,-21-42 0,21-1 16,0 1 0,0 0-1,0 0 1,21 21-16,0-21 0,0 0 16,0 21-16,1-22 0,-1 22 15,21 0-15,-21 0 0,0 0 16,22 0-16,-22 0 0,0 22 0,21-22 15,-20 21-15,-1 0 0,0 0 16,-21 0-16,21 0 0,-21 1 16,0-1-16,0 0 0,-21 0 0,21 0 15,-21 0-15,-22 1 0,22-1 16,0 0-16,0-21 0,0 21 0,-22-21 16,22 21-16,0-21 15,0 0-15,0 0 0,0 0 16,21-21 15,0 0-31,21 21 16,-21-21-16,21 21 0,0 0 0,0 0 15,0 0-15,1-21 0,20 21 16,-21 0-16,0 0 0,22 0 0,-1 0 16,-21 0-16,21 0 0,1 0 15,-1 21-15,-21-21 0,22 21 0,-22-21 16,0 21-16,0 0 0,0-21 0,-21 21 15,0 1-15,0-1 0,0 0 16,0 0-16,-21 0 0,0 0 0,0 22 16,0-22-16,-22 0 0,1 0 15,21 0-15,-22 1 0,1-1 16,0-21-16,21 21 0,-22-21 0,22 0 16,-21 0-16,21 0 0,-1 0 15,1 0-15,0 0 0,0 0 0,0 0 16,0 0-16,-1 0 0,1 0 31,21-21-31,21 21 47,1 0-31,-1 0-1,0 0-15</inkml:trace>
  <inkml:trace contextRef="#ctx0" brushRef="#br0" timeOffset="26427.84">10837 6583 0,'0'0'0,"21"0"0,1 0 125,-22-21-109</inkml:trace>
  <inkml:trace contextRef="#ctx0" brushRef="#br0" timeOffset="33032.73">12615 7493 0</inkml:trace>
  <inkml:trace contextRef="#ctx0" brushRef="#br0" timeOffset="33733.32">12594 7578 0,'-21'0'0,"0"0"15,21 21 17,0 0-1,21-21-16,21 0-15,-21 0 16,1 0-16,20 0 0,0 0 16,1 0-16,-1 0 0,0 0 0,1-21 15,-1 21-15,0 0 0,1 0 16,-1-21-16,-21 21 0,21 0 0,1 0 16,-22-21-16,21 21 0,-21 0 0,1 0 15,20 0-15,-21-22 0,0 22 16,0 0-16,1-21 0,-22 0 31,0 0-15,-22 21-16,1-21 15,0 21-15,0 0 0,0 0 16,0 0-16,-1 0 0,1 0 0,0 0 16,0 0-16,0 0 0,0 0 15,-1 0-15,1 0 0,0 0 0,42 0 47,0 0-31,1 0-16,-1 0 15,0 0-15,0 0 0,0 0 0,0 0 16,1 0-16,-1 0 0,0 0 0,0 0 16,0 0-1,-21 21-15,0 0 0,0 0 16,0 0-16,0 1 15,-21-1-15,0 0 0,0 0 16,0 0-16,-1 0 0,1 1 0,0-22 16,0 21-16,21 0 0,-21 0 15,0-21 1,21 21-16,-22-21 0</inkml:trace>
  <inkml:trace contextRef="#ctx0" brushRef="#br0" timeOffset="35872.58">14139 7387 0,'21'0'62,"1"0"-46,-22-21 0,21 21-16,0 0 0,-21-21 0,21 0 15,-21 0-15,21 21 0,0-22 16,-21 1-16,0 0 16,22 21-16,-22-21 0,0 0 0,0 0 15,0-1-15,-22 22 16,1 0-1,0 0-15,0 0 16,0 22-16,-22-1 0,22 0 0,0 0 16,-21 0-16,21 0 0,-1 1 15,1 20-15,0-21 0,21 0 0,0 22 16,0-22-16,0 0 0,0 0 0,0 0 16,0 0-16,21-21 15,0 22-15,1-22 0,-1 0 16,21 0-16,-21 0 0,0 0 15,1 21-15,20-21 0,-21 0 0,21 0 16,-20 0-16,-1 21 0,21-21 0,-21 0 16,0 21-16,1 0 0,-22 0 15,0 1 1,0-1-16,-22 0 16,1 0-16,0-21 0,-21 21 15,21-21-15,-1 0 0,-20 21 0,21-21 16,0 0-16,-22 0 0,22 0 15,0 0-15,0 0 0,0 0 16,0-21-16,21 0 0,0 0 16,0 0-16,0 0 15,0-1-15,0 1 0,21 21 32,0 0-32,0 21 15,0-21-15,0 22 16,-21-1-16,22 0 0,-1-21 15,-21 21-15,21 0 0,0 0 16,0 1-16,0-22 0,1 21 16,-1-21-16,0 0 15,0 0-15,0 0 0,0 0 16,1 0-16,-1-21 0,0-1 16,0 22-16,0-21 0,0 0 0,1 21 15,-1-21-15,0 0 0,-21 0 0,21-1 16,-21 1-16,21 0 0,-21-21 15,0 21-15,0-1 0,0 1 0,0 0 16,0 42 31,0 0-47,0 1 0,0-1 16,0 0-16,0 0 0,0 0 0,0 0 15,0 1-15,0-1 0,0 0 16,0 0-16,0 0 15,21-21-15,1 0 0,-1 0 16,0 0-16,0 0 16,0 0-16,0 0 0,1-21 15,-1 0-15,0 0 0,-21 0 16,21-1-16,-21 1 16,21 0-16,-21 0 0,0 0 0,0 0 15,0-1-15,0 1 0,0 0 0,0 0 16,0 0-16,0 0 0,0 42 31,0 0-15,0 0-16,0 0 0,0 0 0,0 1 15,0 20-15,0-21 0,0 0 0,0 0 16,0 1-16,0-1 0,0 0 16,21 0-16,-21 0 0,22-21 0,-1 0 15,0 21-15,0-21 0,0 0 16,0 0-16,1 0 15,-1 0-15,0-21 0,21 0 0,-21 0 16,1 21-16,-1-21 0,-21 0 0,21-22 16,0 22-16,-21 0 0,21-21 15,-21 20-15,0-20 0,0 0 0,0-1 16,0 1-16,0 0 0,0-1 16,0 1-16,0 21 0,0-21 0,-21-1 15,21 22-15,-21 0 0,21 0 0,0 42 31,0 0-31,0 0 0,0 22 16,0-22-16,0 21 0,0 0 16,0 1-16,0-1 0,0 0 15,0 1-15,0-1 0,0 0 0,0-20 16,0 20-16,0-21 0,0 0 16,0 0-16,0 1 0,-21-22 15,21 21-15,-21-21 31,21-21-31,0-1 16,0 1-16,0 0 0,0 0 16,0 0-16,21 0 0,0-1 0,0 1 15,0 0-15,0 0 0,1 21 16,20 0-16,-21-21 0,0 21 0,0 0 16,1 0-16,-1 0 0,0 21 15,0-21-15,-21 21 0,21 0 0,0 0 16,-21 1-16,0-1 15,0 0-15,0 0 16,-21 0-16,0-21 0,21 21 16,-21-21-16,0 22 0,0-22 0,-1 0 15,1 0-15,0 21 0,0-21 0,0 0 16,0 0-16,-1 0 16,1 0-16,0 0 0,42-21 46</inkml:trace>
  <inkml:trace contextRef="#ctx0" brushRef="#br0" timeOffset="36208.91">16129 7260 0,'0'0'15,"0"-21"-15,-21 21 16,0 0 0,-1 0-16,1 0 0,0 0 15,0 21-15,0 0 0,21 1 0,-21-1 16,21 0-16,-22 0 0,1 21 16,21-20-16,0-1 0,0 21 0,-21-21 15,21 0-15,0 22 0,0-22 16,0 0-16,0 0 0,0 0 15,21-21-15,0 0 0,1 0 16,-1 0-16,0 0 0,0 0 16,21 0-16,-20 0 0,20 0 0,-21-21 15,21 21-15,-20-21 0,20 0 0,-21 0 16,0 0-16,22-1 16,-22-20-16,0 21 0,0-21 0,0-1 15</inkml:trace>
  <inkml:trace contextRef="#ctx0" brushRef="#br0" timeOffset="36457.6">16446 7197 0,'0'-43'0,"0"86"0,0-107 15,0 22-15,0 0 0,0 20 0,0 1 16,0 0-16,0 0 0,0 42 31,0 0-31,0 0 16,0 22-16,-21-1 0,21-21 16,0 22-16,-21-1 0,21 0 0,0 1 15,0-1-15,-21 0 0,21 1 16,-21-1-16,21-21 0,0 21 15,0-20-15,0-1 0,0 0 0,-21 0 16,21 0-16,0 0 0,0 1 16,0-1-16,21-21 15,0 0 1,0 0-16,0 0 0,0 0 16,1-21-16,20-1 0,-21 22 0</inkml:trace>
  <inkml:trace contextRef="#ctx0" brushRef="#br0" timeOffset="36948.48">16870 7387 0,'0'0'0,"21"-21"15,-21 0-15,21-43 16,-21 43-16,0 0 0,0 0 16,0 0-16,0 0 0,0-1 0,-21 22 31,0 22-31,0-1 0,21 0 15,-22 0-15,1 0 0,21 22 0,-21-22 16,0 21-16,21-21 0,0 22 16,-21-22-16,0 21 0,21-21 0,-22 0 15,22 22-15,0-22 0,0 0 16,0 0-16,22-21 31,-1 0-31,0 0 16,0 0-16,-21-21 0,0 0 15,21 21-15,0-21 0,-21 0 0,0-1 16,0-20-16,22 21 0,-22 0 16,0-22-16,21 22 0,-21 0 0,21-21 15,-21 21-15,0-1 0,0 44 32,0-1-32,0 0 15,0 0-15,0 21 16,0-20-16,0-1 0,0 0 0,0 0 15,0 0-15,0 0 0,0 1 0,0-1 16,0 0-16,21-21 0,-21 21 16,21 0-16,0-21 15,1 0 1,-1 0-16,0-21 0,0 0 16,0 21-16</inkml:trace>
  <inkml:trace contextRef="#ctx0" brushRef="#br0" timeOffset="37452.19">17526 7154 0,'0'0'0,"-21"-21"16,0 21-16,-1 0 15,1 0-15,0 0 0,0 0 16,0 21-16,0 1 0,-1-1 15,1 0-15,0 0 0,0 0 0,21 0 16,-21 1-16,21-1 16,0 0-16,0 0 0,0 0 31,21-21-31,0 0 0,0 0 0,0 0 16,1 0-16,-1 0 0,0 0 15,0 0-15,0 0 0,0 0 16,1 0-16,-1 0 0,0 0 15,-21 21-15,0 1 16,0-1 0,0 0-16,-21 0 15,0 0 1,-1-21-16,1 21 0,0-21 0,0 22 16,0-22-16,0 0 0,-1 0 0,1 0 15,0 0 1,0 0-16,0 0 15,0 0-15,-1 0 16,1 0 0,42-22 31,1 22-47</inkml:trace>
  <inkml:trace contextRef="#ctx0" brushRef="#br0" timeOffset="37996.51">17949 7260 0,'0'0'0,"21"-42"15,-21 21-15,22 0 16,-22-1-16,0 1 15,-22 21 1,1 0 0,0 0-16,0 0 0,0 21 0,0 1 15,-1-22-15,1 21 0,0 0 16,0 0-16,0 0 0,21 0 16,-21 1-16,21-1 0,0 0 15,0 0 1,21-21-16,0 21 15,0-21-15,0 0 0,0 0 16,1 0-16,-1 0 0,0 0 16,0 0-16,0 21 15,-21 1 1,0-1-16,0 0 16,0 0-1,0 0-15,-21 0 16,0 1-1,0-22-15,0 0 16,-1 21-16,1-21 0,0 0 16,0 21-16,0-21 15,0 0-15,-1 0 0,1 21 0,0-21 16,0 0-16,0 0 0,0 0 16,-1 0-16,1 0 15,21-21 16</inkml:trace>
  <inkml:trace contextRef="#ctx0" brushRef="#br0" timeOffset="38822.92">12594 8509 0,'0'0'0,"0"21"0,-21-21 16,21 21-1,21 1 1,0-22-16,0 0 15,22 0-15,-1 0 0,-21 21 0,43-21 16,-22 0-16,0 0 0,22 0 16,-22 0-16,22 0 0,-1 0 15,-20 0-15,-1 0 0,21 0 0,-20-21 16,-22 21-16,21 0 0,-21 0 0,1-22 16,-1 22-16,-21-21 15,0 0-15,0 0 16,-21 21-16,-1-21 15,1 21-15,0 0 0,0-21 16,0 21-16,0-22 0,-1 22 0,1 0 16,42 0 15,1 22-15,-1-22-16,0 21 0,0-21 15,0 21-15,0 0 0,1 0 0,-22 0 16,21 1-16,-21-1 0,0 0 15,0 0-15,0 0 0,0 0 16,-21 22-16,-1-22 0,1 0 0,-21 0 16,0 22-16,20-22 0,-20 0 15,-21 0-15,20 21 0,1-20 0,0-1 16,20 0-16,-20-21 0,21 0 0,0 21 16</inkml:trace>
  <inkml:trace contextRef="#ctx0" brushRef="#br0" timeOffset="39944.47">14033 8530 0,'0'0'0,"0"-21"0,0 0 0,0 0 16,-21 0 0,0 21-1,0 0-15,0 0 0,0 0 0,-1 21 16,1-21-16,0 21 16,0 0-16,0 0 0,0 22 0,21-22 15,0 21-15,0 0 0,-22 1 16,22-1-16,0 0 0,0 1 0,0-1 15,0-21-15,22 22 0,-22-22 0,21 0 16,0 0-16,0-21 0,0 0 16,22 0-16,-22 0 0,21 0 0,-21 0 15,22 0-15,-1 0 0,-21-21 16,21 0-16,1 0 0,-22-22 0,21 22 16,1-21-16,-22 21 0,21-22 0,-21 1 15,0 21-15,1-22 0,-22 1 16,0 0-16,0 21 0,0-22 15,0 1-15,0 21 0,0-22 0,0 22 16,0 0-16,-22 0 0,1 21 16,21 21-1,0 0-15,0 0 16,-21 22-16,21-22 0,0 21 0,0-21 16,0 22-16,0-1 0,-21-21 0,21 22 15,0-22-15,0 21 0,0-21 16,0 22-16,0-22 0,0 0 0,0 0 15,0 0-15,0 0 16,21-21 15,0-21-31,0 0 16,1 0-16,-1 0 0,-21 0 0,21-22 16,0 22-16,-21 0 0,21 21 0,0-21 15,-21 0-15,22 21 0,-1 0 16,0 0-16,-21 21 15,0 0-15,21-21 0,-21 21 16,0 0-16,0 0 0,0 1 0,0-1 16,0 0-16,0 0 0,0 0 0,0 0 15,21 1 1,-21-1-16,21-21 16,1 0-1,-22-21-15,21 21 16,0-22-16,-21 1 0,21 0 0,-21 0 15,21 0-15,0 0 0,-21-22 0,0 22 16,22 0-16,-1 0 0,-21 0 16,21-1-16,-21 44 31,0-1-31,0 0 0,0 0 16,0 0-16,0 0 0,0 1 15,0-1-15,0 0 0,0 0 16,0 0-16,0 0 15,0-42 32,0 0-47,0 0 16,0 0-16,0 0 0,0-1 16</inkml:trace>
  <inkml:trace contextRef="#ctx0" brushRef="#br0" timeOffset="40120.37">14859 8551 0,'0'0'0,"0"-21"0,0 0 0,0 0 0,-21 21 16,21-21-16,-21 21 0,42 0 94,0 0-94,0 0 15,0 0-15</inkml:trace>
  <inkml:trace contextRef="#ctx0" brushRef="#br0" timeOffset="40380.22">15261 8340 0,'0'21'31,"0"0"-31,0 0 0,0 0 15,0 1-15,-21 20 0,21-21 0,0 21 16,0-20-16,-21 20 0,21 0 16,0 1-16,0-22 0,0 21 0,-21 0 15,21 1-15,-22-22 0,22 21 16,0-21-16,0 1 0,0 20 0,0-21 16,-21-21-16,21 21 0,0 0 0,21-21 31,1-21-16,-1 21-15,0-21 0,0 0 0,0 0 16</inkml:trace>
  <inkml:trace contextRef="#ctx0" brushRef="#br0" timeOffset="40903.62">15684 8827 0,'0'0'15,"22"-22"-15,-22 1 16,0 0-16,0 0 0,0 0 0,0 0 15,0-1-15,0 1 0,-22 21 16,1 0 0,0 0-16,0 0 15,0 21-15,21 1 0,-21-22 16,-1 21-16,22 0 0,0 0 16,-21 21-16,0-20 0,21-1 0,-21 0 15,21 21-15,0-21 0,0 1 16,0-1-16,0 0 0,21-21 31,0 0-31,0 0 0,1 0 16,-1-21-16,0 0 0,-21-1 0,21 1 15,0 0-15,0 0 0,1 0 0,-1-22 16,0 22-16,-21-21 16,21 21-16,-21-22 0,21 1 0,-21 0 15,0 21-15,0-22 0,0 1 16,0 0-16,0 20 0,0-20 0,0 21 15,0 42 1,0 0 0,0 22-16,0-22 0,0 21 0,0-21 15,0 22-15,0-1 0,0 0 16,0-21-16,0 22 0,0-1 0,0-21 16,0 22-16,0-22 0,0 0 0,0 0 15,0 0-15,0 0 0,0 1 16,21-22-1,1 0-15,-1 0 0,0 0 16,0 0-16,0-22 0,0 22 16,22-21-16</inkml:trace>
  <inkml:trace contextRef="#ctx0" brushRef="#br0" timeOffset="42538.74">16489 8530 0,'0'0'15,"0"-21"-15,0 0 16,-21 21-16,-1 0 16,1 0-16,0 21 15,0 0-15,21 0 16,-21 1-16,21 20 0,0-21 0,0 0 16,-21 22-16,21-22 0,-22 21 0,22-21 15,-21 0-15,21 22 0,0-22 16,0 0-16,0 0 0,0 0 0,21 1 15,1-22-15,-1 0 0,21 0 16,-21 0-16,22 0 0,-22 0 16,21-22-16,0 1 0,1 21 0,-22-21 15,21 0-15,-21 0 0,22-22 16,-22 22-16,0-21 0,21 21 0,-20-22 16,-1 1-16,-21 21 0,21-21 15,-21-1-15,0 1 0,21 0 16,-21 20-16,0-20 0,0 21 0,0 0 15,0 0-15,0-1 0,-21 44 32,21-1-32,-21 0 0,21 0 15,0 21-15,0-20 0,-21 20 16,21-21-16,0 21 0,-22-20 0,22-1 16,0 21-16,0-21 0,0 0 15,0 22-15,0-22 0,0 0 16,0 0-16,0 0 0,0 1 0,0-1 15,0 0 1,22-21-16,-1 0 0,0 0 16,0 0-16,0 0 0,22-21 15,-22 21-15,0-21 0,0-1 16,0 1-16,0 0 0,1 0 0,-1 0 16,0 0-16,0-1 0,0 1 0,0 0 15,-21-21-15,0 21 0,22-1 16,-22 1-16,0 0 0,-22 42 47,1 0-47,21 1 15,-21-1-15,0 0 0,21 0 0,0 0 16,0 0-16,-21 1 0,21-1 16,0 0-16,-21-21 0,21 21 0,0 0 15,21-21 16,0 0-31,0-21 16,0 0-16,-21 0 16,21 0-16,1-1 0,-22 1 15,21 0-15,-21 0 0,21 0 16,-21 0-16,21 21 16,-21 21 15,0 0-16,0 0-15,0 0 16,0 0-16,0 1 0,0-1 16,0 0-16,0 0 15,0 0-15,0 0 0,0 1 16,21-22-16,0 0 16,1 0-16,-1 0 15,0 0-15,0 0 0,0 0 16,0-22-16,22 1 0,-22 21 0,0-21 15,0 0-15,0 0 0,22 0 16,-22-1-16,0 1 0,0-21 0,-21 21 16,0 0-16,21-1 0,-21 1 0,0 0 15,0 42 32,-21 0-47,21 1 16,0-1-16,0 0 15,0 0-15,0 0 16,21 0 0,1-21-16,-22 22 0,0-1 15,21-21 1,-21 21 0,-21-21 15,-1 0-31,1 0 0,0 0 15,0 0-15,0 0 0,0 0 16,-1 0-16,1 0 0,0 0 16,0 0-1,21 21-15,-21-21 16,21 21-16,0 0 0,0 1 16,21-22-1,0 0 1,0 0-16,0 0 0,1 0 15,-1 0-15,0 0 16,0 0-16,0 0 0,0-22 0,1 1 16,-1 21-16,0-21 0,0 0 15,21 0-15,-20 0 0,-1-1 0,0 1 16,0 0-16,-21 0 0,21 0 0,0 0 16,-21-1-16,0 1 0,0 0 15,0 0-15,0 42 31,0 0-15,0 0-16,0 1 0,0-1 16,0 0-16,0 0 15,0 0-15,0 0 16,0 1 0,0-1 15,-21-21-16,0 0-15,0 0 16,0 0-16,0 0 16,-1 0-16,-20 21 0,21-21 0,-21 0 15</inkml:trace>
  <inkml:trace contextRef="#ctx0" brushRef="#br0" timeOffset="43352.56">12467 10245 0,'0'0'0,"-21"0"0,0 0 16,21 21-16,21-21 15,0 0 1,0 21-16,0-21 0,22 0 16,-1 0-16,0 0 0,1 0 15,-1 0-15,22 0 0,-1 0 0,-21 0 16,22 0-16,-22 0 0,22 0 0,-22-21 16,0 0-16,1 21 0,-1 0 15,0-21-15,-20 21 0,-1 0 0,0 0 16,-21-22-16,0 1 0,-21 21 15,-22-21 1,22 21-16,0 0 0,-21 0 0,21 0 16,-22-21-16,1 21 0,21 0 15,0 0-15,-1 0 0,1-21 0,0 21 16,42 0 0,0 0-1,1 0-15,-1 0 0,0 0 16,0 0-16,21 21 0,-20-21 0,-1 21 15,21 0-15,-21-21 0,0 21 0,1 1 16,-22-1-16,0 0 16,0 0-16,0 0 0,0 0 0,-22 1 15,1-1-15,0 0 0,0 0 0,0 0 16,0-21-16,-1 21 0,1 1 16,0-22-16,0 21 0,0-21 0,0 0 15,-1 0-15,1 0 0</inkml:trace>
  <inkml:trace contextRef="#ctx0" brushRef="#br0" timeOffset="43828.21">14033 9673 0,'0'0'0,"-21"0"0,0 0 15,0 0 1,21 21 0,0 1-16,0 20 0,0 0 15,0 1-15,0-1 0,0 0 0,0 1 16,0-1-16,0 0 0,0 1 0,0-22 15,0 21-15,0 0 0,0-20 16,0-1-16,0 0 0,0 0 0,0 0 16,0 0-1,0-42 1,0 0-16,0 0 16,0 0-16,0 0 0</inkml:trace>
  <inkml:trace contextRef="#ctx0" brushRef="#br0" timeOffset="44136.6">13801 9779 0,'0'0'0,"-22"-21"0,1-64 15,21 64-15,0 0 0,0 0 16,0 0-16,21-1 0,1 22 16,-1-21-16,21 21 0,-21 0 0,22 0 15,-1 21-15,0 1 0,22-1 16,-22 0-16,0 21 0,1-21 0,-1 22 15,0-1-15,-20 0 0,-1 1 16,-21-22-16,0 21 0,0-21 0,0 22 16,-21-22-16,-1 0 0,1 21 15,-21-20-15,21-1 0,-22 0 16,22-21-16,0 21 0,-21 0 0,21-21 16,-1 0-16,22 21 0,-21-21 15,42 0 16,1-21-31,-1 21 0,0-21 16,0 21-16</inkml:trace>
  <inkml:trace contextRef="#ctx0" brushRef="#br0" timeOffset="44476.4">14436 10097 0,'21'0'15,"0"0"-15,0 0 16,0 0-1,0 0-15,1 0 16,-1-22-16,0 22 0,0-21 0,0 0 16,0 0-16,1 21 0,-22-21 15,0 0-15,0-1 16,0 1-16,0 0 0,-22 21 16,1 0-16,0-21 0,0 21 15,0 0-15,0 0 0,-1 0 16,22 21-16,-21 0 0,0-21 0,21 21 15,-21 22-15,21-22 0,0 0 16,0 0-16,0 0 0,0 22 0,0-22 16,0 0-16,0 0 0,0 0 0,21 1 15,0-22-15,-21 21 0,21-21 16,1 0-16,-1 0 0,0 0 0,0 0 16,0 0-16,0 0 0,-21-21 0,22 21 15,-1-22-15,0 1 0,0 21 16</inkml:trace>
  <inkml:trace contextRef="#ctx0" brushRef="#br0" timeOffset="44818.73">14795 10012 0,'0'-64'0,"0"43"15,22 21 1,-1 0 0,0 0-16,0 0 0,0 21 0,0-21 15,1 22-15,-22-1 0,21 0 16,0 0-16,0 0 0,0 0 0,-21 1 15,0-1-15,21 0 0,-21 0 0,0 0 16,0 0-16,0 1 16,0-1-16,0-42 47,0-1-47,0 1 15,0 0-15,0 0 0,0 0 0,22 0 16,-22-22-16,0 22 0,0 0 15,0 0-15,21 0 0,-21-1 0,21 1 16,-21 0-16,21 21 16,0 0-16,0 0 15,1 21-15,-1-21 16,0 0-16</inkml:trace>
  <inkml:trace contextRef="#ctx0" brushRef="#br0" timeOffset="45044.6">15409 9927 0,'21'-21'0,"1"21"16,-1 0 0,-21 21-1,0 0-15,0 1 16,0-1-16,0 0 0,0 0 16,0 0-16,0 0 0,0 1 0,0-1 15,0 0-15,0 0 0,0 0 16,0 0-1,0-42 17,0 0-17,0 0-15,0 0 0</inkml:trace>
  <inkml:trace contextRef="#ctx0" brushRef="#br0" timeOffset="45212.48">15536 9694 0,'0'0'15,"0"-21"-15,-21 21 0,0 0 16,21 21 0,0 1-1,0-1-15,0 0 16,21-21-16,-21 21 0,21 0 0,0-21 16,1 21-16,-1 1 15</inkml:trace>
  <inkml:trace contextRef="#ctx0" brushRef="#br0" timeOffset="45544.86">15811 9843 0,'0'21'16,"0"0"-16,0 0 0,0 0 16,0 0-16,0 1 0,0-1 15,0 0-15,0 0 0,0 0 0,0 0 16,0 1-16,0-1 15,0 0-15,0 0 0,0 0 16,22-42 15,-1 0-15,-21 0-16,21 0 0,-21-1 16,0 1-16,21 0 0,0 0 0,-21 0 15,0-22-15,21 22 0,-21 0 0,22-21 16,-22 21-16,0-1 0,21 22 15,-21-21-15,21 21 0,0 0 16,-21 21 15,21-21-31</inkml:trace>
  <inkml:trace contextRef="#ctx0" brushRef="#br0" timeOffset="45892.66">16087 10033 0,'0'0'0,"21"0"16,0 0-16,0 0 0,0 0 15,0-21-15,1 21 0,-1-21 16,0 0-16,0-1 16,-21 1-16,21 21 0,-21-21 15,0 0-15,0 0 16,-21 21-1,0 0 1,21 21-16,-21-21 0,0 21 0,21 0 16,0 0-16,0 1 0,-22-1 0,22 0 15,0 0-15,0 0 16,0 0-16,0 1 0,22-22 16,-22 21-16,21-21 0,0 0 15,0 0-15,0 0 0,0 0 16,22 0-16,-22 0 0,21 0 15,1 0-15,-22 0 0,21 0 0,0-21 16,-20-1-16,20 22 0</inkml:trace>
  <inkml:trace contextRef="#ctx0" brushRef="#br0" timeOffset="46356.76">16849 9864 0,'0'0'0,"0"-21"0,0-1 15,-22 22-15,1 0 16,0 0-16,0 0 0,0 22 15,0-1-15,21 0 0,-22-21 16,1 21-16,0 0 0,21 0 16,0 1-16,-21-1 0,21 0 0,0 0 15,-21 0-15,21 0 0,0 1 16,0-1-16,0 0 0,21-21 16,0 0-16,0 0 15,0 0-15,1 0 16,-1 0-16,0 0 0,0-21 15,0 0-15,0 21 0,-21-22 0,22 1 16,-22 0-16,21-21 0,-21 21 16,0-1-16,0-20 0,0 0 0,0-1 15,0 22-15,0-21 0,0 0 16,0-1-16,0 1 0,0 0 16,0-1-16,0 22 0,0-21 0,0 21 15,0 42 1,0 0-1,0 21-15,0-21 0,0 22 0,0-1 16,0 0-16,0 1 0,0-22 16,0 21-16,0 1 0,0-22 0,0 21 15,0-21-15,0 0 0,0 1 16,0-1-16,0 0 0,21 0 0,0-21 16,-21 21-16,21-21 0,0 0 0,1 21 15,-1-21-15,0 0 0,0 0 16,0 0-16</inkml:trace>
  <inkml:trace contextRef="#ctx0" brushRef="#br0" timeOffset="47028.97">17695 9631 0,'0'0'0,"-42"-21"15,21 21 1,0 0-16,21 21 0,-22-21 16,1 21-16,0 0 0,0 0 0,0 22 15,21-22-15,-21 21 0,21-21 0,-22 22 16,22-22-16,0 21 0,0-21 16,0 1-16,0 20 0,0-21 15,22 0-15,-1-21 0,-21 21 0,21 1 16,0-22-16,21 0 0,-20 0 15,-1 0-15,21 0 0,-21 0 0,0 0 16,22-22-16,-22 22 0,21-21 16,-21 0-16,1 0 0,20 0 0,-21 0 15,0-22-15,0 22 0,1-21 0,-22-1 16,0 1-16,21 0 0,-21-1 16,0 1-16,0 0 0,0-1 0,0 1 15,0 0-15,0-1 0,0 1 0,-21 21 16,21 0-16,-22 42 31,22 0-31,0 21 16,0-20-16,0 20 0,0 0 0,0 1 15,0 20-15,0-21 0,0 1 0,0-1 16,0 0-16,0 1 0,0-1 16,0-21-16,0 0 0,0 1 0,0-1 15,22 0-15,-22 0 0,0 0 16,21-21-16,0 0 0,0 21 0,0-21 15,0 0-15,1 0 0,-1 0 16,0-21-16,0 21 0,21-21 16,-20 0-16</inkml:trace>
  <inkml:trace contextRef="#ctx0" brushRef="#br0" timeOffset="48105.86">18478 9652 0,'0'-21'16,"0"42"-16,0-63 0,0 21 15,-21 21-15,0 0 16,0 0-16,0 21 0,0 0 16,-1 0-16,1 0 0,0 22 15,0-22-15,21 0 0,-21 21 0,0-21 16,21 1-16,-22 20 0,22-21 16,0 0-16,0 0 0,0 1 15,0-1-15,0 0 0,22-21 16,-1 0-16,0 0 15,0 0-15,0-21 16,0 21-16,-21-21 0,22-1 16,-1 1-16,-21 0 0,0 0 15,21-21-15,0 20 0,-21-20 0,21 21 16,-21 0-16,0-22 0,0 22 0,0 0 16,0 0-16,0 42 31,0 0-31,0 0 0,0 1 15,0-1-15,0 0 0,0 0 16,0 0-16,0 22 0,0-22 0,0 0 16,0 0-16,0 0 0,0 0 15,0 1-15,21-1 0,1-21 16,-1 0-16,0 21 0,0-21 16,0 0-16,0 0 0,1 0 15,-1-21-15,0 21 0,0-21 0,21-1 16,-20 1-16,-1 21 0,0-42 0,21 21 15,-21 0-15,1-1 0,-1-20 16,0 0-16,0 21 0,0-22 0,-21 22 16,0-21-16,0 21 15,0-1-15,0 1 0,0 42 32,0 1-32,0-1 0,0 0 15,0 0-15,0 21 0,0-20 0,0-1 16,21 0-16,-21 0 0,22 0 15,-22 0-15,21 1 0,0-1 16,-21 0-16,21-21 0,-21 21 16,-21-21 15,0 0-31,0 0 16,-1 0-16,1 0 15,0 0-15,0 0 16,21 21 15,0 0-15,21-21-16,0 0 0,0 0 15,1 0-15,-1 0 0,0 0 0,0 0 16,0 0-16,0 0 0,1-21 0,-1 21 16,0-21-16,0 0 0,0 21 15,0-21-15,22 0 0,-22-1 0,0 1 16,0-21-16,0 21 0,1 0 15,-22-22-15,0 22 0,21-21 16,-21 21-16,0-1 0,0 1 0,0 0 16,0 0-16,-21 0 15,-1 42 1,22 0-16,-21 0 16,21 0-16,0 1 0,0-1 15,0 0-15,0 21 0,0-21 0,21 1 16,1-1-16,-22 0 0,0 0 15,0 0-15,21 0 0,-21 1 0,21-1 16,-21 0-16,0 0 16,0 0-16,-21 0 15,0-21-15,-1 0 16,1 0-16,0 0 16,0 0-1,0 0-15,21-21 0,-21 0 16</inkml:trace>
  <inkml:trace contextRef="#ctx0" brushRef="#br0" timeOffset="50544.49">12658 2455 0,'-22'0'47,"1"0"-31,0 0-16,0 0 15,0 0 1,0 0-16,-1 0 16,1 0-1,0 0 1,42 0 15,0 0-31,1 0 0,-1-21 16,21 21-16,-21 0 0,0 0 15,22 0-15,-22 0 0,0 0 0,21 0 16,1 0-16,-22 0 0,21 0 16,1 0-16,-22 0 0,21-21 0,0 21 15,-20 0-15,20 0 0,0 0 16,-21-21-16,1 21 0,20 0 0,-21 0 16,-21-21-16,21 21 15,-21-21-15,21 21 0,-21-22 16,0 1-1,-21 21-15,0 0 16,0 0-16,21-21 0,-21 21 0,0 0 16,-1 0-16,1 0 0,0 0 15,0 0-15,0 0 16,42 0 31,0 0-32,0 0-15,22 0 0,-22 0 0,0 0 16,0 0-16,0 0 0,0 0 16,1 0-16,-1 0 0,-21 21 15,0 0 1,0 1-16,0-1 0,0 0 16,-21 0-16,-1 0 0,1 0 0,0 1 15,0-1-15,0 0 16,0-21-16,-1 21 0,22 0 0,-21-21 15,21 21-15,-21-21 16,0 0 0</inkml:trace>
  <inkml:trace contextRef="#ctx0" brushRef="#br0" timeOffset="52244.06">14224 2328 0,'0'0'16,"21"0"-16,0-21 16,0 21-16,1 0 0,-1-21 0,0 21 15,0-21-15,0 0 0,0 21 0,1-21 16,-1 21-16,0-22 0,-21 1 16,21 21-16,-21-21 0,21 0 0,-21 0 15,0 0 1,-21-1-16,0 22 0,0 0 15,0 0-15,-1 0 0,-20 0 16,21 0-16,-21 22 0,-1-1 0,22 0 16,-21-21-16,-1 21 0,22 0 15,0 0-15,0 1 0,0-1 0,21 42 16,0-42 0,21 1-16,0-1 15,0 0-15,22 0 0,-22 0 0,21 0 16,0-21-16,-20 22 0,20-1 15,-21 0-15,21 0 0,-20 0 0,-1 0 16,0 1-16,-21-1 16,0 0-16,0 0 0,-21 0 15,0-21-15,-1 0 0,-20 21 0,21-21 16,-21 0-16,-1 0 0,1 0 16,0 0-16,20 0 0,-20 0 0,0-21 15,21 0-15,-1 21 0,1-21 16,0 0-16,0 0 0,0-1 0,0 1 15,21 0-15,0 0 16,21 21 0,0 21-1,0 0-15,0 0 0,0 1 16,1-1-16,-1 0 0,0 0 0,0 0 16,0 22-16,0-22 0,1 0 15,-1-21-15,-21 21 0,21 0 0,0-21 16,0 0-16,0 21 0,1-21 0,-1 0 15,0 0-15,0 0 16,0 0-16,0 0 0,1-21 0,-1 0 0,0 21 16,21-21-16,-21 0 0,1 0 15,-1-1-15,-21 1 0,21 0 16,0-21-16,-21 21 0,21-1 0,-21 1 16,0-21-16,0 21 0,0 0 15,0-1-15,0 44 31,0-1-15,0 0-16,0 0 0,0 0 16,0 0-16,0 22 0,0-22 15,21 0-15,1 0 0,-22 0 16,21-21-16,0 22 0,0-22 16,0 0-16,0 0 0,1 0 0,-1 0 15,0 0-15,0 0 16,0-22-16,0 1 0,1 21 0,-1-21 15,0 0-15,0 0 0,0 0 0,-21-1 16,21 1-16,-21 0 0,22 0 16,-22 0-16,0 0 0,0-1 0,0 1 15,0 0-15,0 42 32,0 0-32,0 1 0,0 20 15,-22-21-15,22 0 0,0 0 16,0 22-16,0-22 0,0 0 0,0 0 15,0 0-15,0 1 0,0-1 16,22-21-16,-22 21 0,21-21 0,0 0 16,0 0-16,0 0 0,0 0 15,22 0-15,-22 0 0,0-21 0,21 0 16,-20 21-16,-1-22 0,0 1 0,0 0 16,0 0-16,-21 0 0,0 0 15,0-1-15,21-20 0,-21 21 0,0 0 16,0 0-16,0-1 0,0-20 15,0 21-15,0 0 0,0 0 16,-21 21-16,21 21 31,0 0-31,0 0 0,0 0 16,0 0-16,0 1 0,0 20 16,0-21-16,0 21 0,0 1 0,-21-22 15,21 21-15,0 1 0,-21-22 0,21 21 16,0 0-16,0-20 0,0 20 15,0 0-15,0 1 0,0-1 0,0-21 16,0 21-16,0 1 0,0-1 16,-21-21-16,21 22 0,0-22 0,0 0 15,0 0-15,0 0 0,0 0 16,0-42 0,0 0-1,0 0-15,0 0 0,0-22 16,21 22-16,-21-21 0,0 0 15,0-1-15</inkml:trace>
  <inkml:trace contextRef="#ctx0" brushRef="#br0" timeOffset="52536.89">15452 2498 0,'0'0'0,"0"-21"0,0-1 0,0 1 15,0 0 1,0 0-16,21 21 0,0-21 15,0 21-15,0 0 0,0 0 0,1 0 16,-1 0-16,0 0 0,0 0 16,-21 21-16,21 0 0,-21 0 15,0 0-15,0 1 0,0 20 16,0-21-16,-21 0 0,0 0 0,0 1 16,0-1-16,-1 0 0,1 0 15,0 0-15,0-21 0,0 21 0,0-21 16,-1 0-16,1 22 0,21-44 47,21 22-47,1-21 15</inkml:trace>
  <inkml:trace contextRef="#ctx0" brushRef="#br0" timeOffset="52865.08">15706 2646 0,'0'0'0,"42"0"15,-21-21-15,0 21 16,0-21-16,1-1 16,-1 22-16,0-21 0,0 0 0,0 0 15,0 21-15,-21-21 16,0 0-16,0-1 0,0 1 0,0 0 16,0 0-16,-21 21 15,0 0 1,0 21-16,21 0 0,-21 0 15,21 1-15,-21-1 0,21 0 0,-22 21 16,22-21-16,0 1 0,0-1 0,0 21 16,0-21-16,0 0 0,0 1 15,0-1-15,0 0 0,22-21 16,-1 0-16,0 0 0,0 0 16,0 0-16,0 0 0,1 0 15,-1 0-15,0-21 0,0 0 16,0 21-16,-21-22 0,21 1 15</inkml:trace>
  <inkml:trace contextRef="#ctx0" brushRef="#br0" timeOffset="53188.93">16108 2582 0,'0'0'0,"21"-21"0,-21 0 16,21-21-16,-21 21 0,0-1 0,0 1 15,21 0-15,0 0 16,-21 0-16,22 21 0,-1 0 16,0 0-16,0 0 0,0 21 15,0 0-15,1 0 0,-1 0 16,-21 1-16,0-1 0,21 0 0,-21 0 15,21 0-15,-21 0 0,0 22 16,0-22-16,0 0 16,0 0-16,0 0 0,-21-21 15,21 22-15,-21-22 0,0 0 32,21-22-17,0 1-15,0 0 0,0 0 0,0 0 16,0 0-16,0-1 0,21 1 0,0-21 15,-21 21-15,21-22 0,0 22 16,0 0-16,-21-21 0,22 42 0,-1-21 16,-21-1-16,21 22 15,0-21-15,0 21 0</inkml:trace>
  <inkml:trace contextRef="#ctx0" brushRef="#br0" timeOffset="54928.44">17060 2350 0,'0'-64'0,"0"43"0,0 0 16,0 0-16,0-1 15,-21 22 1,0 0-16,0 0 0,0 22 16,21-1-16,-22 0 0,1 21 15,21-21-15,-21 22 0,21-1 0,0 0 16,0 1-16,0-1 0,0-21 15,0 22-15,0-22 0,0 21 0,0-21 16,21 0-16,0-21 0,1 22 0,-1-22 16,0 0-16,0 0 0,0 0 15,0 0-15,1 0 0,20-22 16,-21 1-16,21 0 0,-20 0 16,20 0-16,-21 0 0,0-22 0,0 22 15,1-21-15,-1-1 0,0 22 16,0-21-16,0 0 0,-21 20 0,0-20 15,0 0-15,0-1 0,0 1 0,0 21 16,0-21-16,0 20 0,0 1 16,0 0-16,0 0 0,0 42 15,0 21 1,0-20-16,0-1 0,0 21 0,0 0 16,0 1-16,0-1 0,0 0 15,0 1-15,0-1 0,0 0 16,0 1-16,0-1 0,0 0 0,0 1 15,21-22-15,1 0 0,-22 0 16,21 0-16,0 1 0,0-22 0,-21 21 16,21-21-16,0 0 0,1 0 15,-1 0-15,0 0 0,21 0 0,-21 0 16,1-21-16,-1 21 0,0-22 16,0 1-16,0 0 0,-21 0 0,21 0 15,-21-22-15,22 22 0,-22-21 16,0 21-16,0-22 0,0 22 0,0 0 15,0 0-15,0 0 0,0 0 0,-22 21 16,1 0 0,0 0-16,21 21 0,-21 0 15,0 0-15,0 21 0,-1-20 16,22-1-16,0 21 0,-21-21 0,21 0 16,0 22-16,0-22 0,0 0 15,0 0-15,0 0 0,21-21 16,1 0-1,-1 0-15,0 0 16,0-21-16,0 21 0,-21-21 16,21 0-16,1 0 0,-22 0 15,0-1-15,0 1 0,21 0 0,-21 0 16,0 0-16,0 0 16,0-1-16,0 1 0,0 0 0,0 42 31,0 0-31,0 22 15,0-22-15,0 0 0,0 0 0,0 22 16,0-22-16,0 0 0,21 0 16,-21 0-16,21 0 0,0-21 15,0 22 1,1-22-16,-1 0 0,0-22 16,0 22-16,0-21 15,22 0-15,-22 0 0,0 0 0,0 0 16,21-1-16,-20 1 0,-1 0 15,21-21-15,-21 21 0,0-1 16,-21 1-16,0 0 0,22 21 0,-22 21 31,0 0-31,0 1 0,-22-1 16,22 0-16,0 0 0,0 0 16,0 0-16,0 1 0,0-1 0,0 0 15,0 0-15,0 0 16,0 0-16,0-42 62,0 0-62,-21 0 16,0 21-16,21-21 16,-21 21-1,21 21 1,0 0-1,0 0-15,21 0 16,0-21 0,0 0-16,1 0 15,-1 0-15,0 0 0,21-21 0,-21 21 16,22-21-16,-22 21 0,21-21 16,-21 0-16,1 21 0,20-21 15,-21-1-15,0 1 0,0 0 0,1 0 16,-1 0-16,0 0 0,-21-22 15,21 22-15,-21 0 0,21 21 0,-21-21 16,0 42 15,0 0-31,0 0 0,0 0 16,0 1-16,0 20 0,0-21 0,0 0 16,0 0-16,21 1 15,-21-1-15,0 0 0,0 0 0,0 0 0,0 0 16,0 1-1,-21-22 1,0 0 0,0 0-16,0 0 15,0 0-15,-1 0 0,-20 0 0,0 0 16</inkml:trace>
  <inkml:trace contextRef="#ctx0" brushRef="#br0" timeOffset="55806.43">12721 3535 0,'0'0'16,"-63"0"-16,41 0 16,1 0-1,42 0 1,1 0-16,20 21 0,-21-21 15,21 0-15,22 0 16,-22 0-16,22 0 0,-22 0 0,22 0 0,-1 0 16,1 0-16,-22 0 0,21 0 15,-20 0-15,-1 0 0,0-21 16,-20 21-16,-1 0 0,0 0 0,0 0 16,-21-21-1,-21 21 1,0 0-16,0 0 0,-1-21 15,1 21-15,0 0 0,0-22 0,0 22 16,0 0-16,-1-21 0,22 0 16,0 0-1,22 21 1,-1 0 0,21 0-16,-21 0 0,0 21 0,1 0 15,-1-21-15,0 43 0,-21-22 0,21 0 16,-21 0-16,0 0 0,0 0 15,0 1-15,0 20 0,-21-21 0,0 0 16,0 0-16,-1 1 0,1-22 16,21 21-16,-21-21 0,42 0 31</inkml:trace>
  <inkml:trace contextRef="#ctx0" brushRef="#br0" timeOffset="56084.27">14309 3175 0,'0'0'0,"0"21"32,0 0-32,0 1 0,0 20 15,0-21-15,0 21 0,0 1 0,0-1 16,0 0-16,-22 1 0,22-1 15,-21 0-15,0-20 0,21 20 16,-21-21-16,0 21 0,0-20 0,21-1 16,-22 0-16,22 0 0,-21 0 15,21 0-15,0-42 32,0 0-32,0 0 15</inkml:trace>
  <inkml:trace contextRef="#ctx0" brushRef="#br0" timeOffset="56352.88">14182 3387 0,'0'0'16,"0"-64"-16,0 43 0,0-21 15,0 21-15,21-1 0,0 1 16,0 0-16,0 21 0,0-21 16,22 21-16,-22 0 0,0 0 0,21 0 15,1 0-15,-22 0 0,0 21 0,21 0 16,-20 22-16,-22-22 0,0 21 15,0-21-15,0 22 0,0-22 0,0 21 16,-22-21-16,1 0 0,0 22 16,0-22-16,-21 0 0,20 0 0,-20 0 15,21-21-15,0 22 0,0-22 16,-1 0-16,22 21 0,22-21 16,-1 0-1,0 0-15,0 0 0,21 0 16</inkml:trace>
  <inkml:trace contextRef="#ctx0" brushRef="#br0" timeOffset="58016.07">14795 3641 0,'0'0'0,"22"0"16,-1 0-16,0 0 0,0 0 16,0 0-16,0 0 0,-21-21 15,0-1 1,0 1-16,0 0 0,0 0 15,0 0-15,0 0 0,-21-1 16,0 1-16,0 0 16,0 21-16,0 0 15,21 21-15,-22-21 16,1 21-16,21 1 0,-21 20 0,21-21 16,0 0-16,-21 22 0,21-22 0,-21 21 15,21-21-15,0 0 0,0 1 16,0-1-16,0 0 0,0 0 0,0 0 15,21-21 1,0 0-16,0 0 16,0 0-16,1 0 0,-1-21 0,0 0 15,0 0-15,0 21 0,0-21 16,1-1-16,-1 1 0,-21-21 16,0 21-16,0 0 0,0-1 0,0 1 15,0 0-15,0 0 0,0 42 47,0 0-47,0 0 0,0 1 16,0-1-16,0 0 0,0 0 0,21 0 15,-21 0-15,21 1 0,-21-1 16,0 0-16,21-21 0,0 0 16,1 0-16,-1 0 15,0 0-15,0 0 0,0 0 16,0 0-16,1-21 0,-1 21 15,0-21-15,0-1 0,0 22 16,0-21-16,1 0 0,-1 0 0,0 0 16,0 0-16,0-1 0,0 1 0,-21 0 15,0 0-15,22 21 16,-1 0-16,-21 21 31,0 0-31,0 0 0,0 1 16,0-1-16,0 0 0,0 0 15,0 0-15,21-21 0,-21 21 16,21 1-16,-21-1 16,21-21-16,0 0 0,1 0 15,-1 0-15,0 0 0,0 0 16,0 0-16,0 0 0,22 0 0,-22 0 16,0-21-16,0-1 0,0 22 15,22-21-15,-22 0 0,0 0 0,0 0 16,0 0-16,-21-1 15,0 1-15,0 0 0,0 0 0,0 0 16,0 0-16,0-1 16,-21 44-1,0-22-15,0 21 0,21 0 16,0 0-16,-21 0 16,21 0-16,-21 1 0,21-1 0,0 0 15,0 0-15,0 0 0,0 0 16,0 1-16,0-1 15,21-21-15,0 0 0,0 0 0,0 0 16,0 0-16,1 0 0,-1 0 16,0 0-16,21 0 0,-21 0 0,1 0 15,20 0-15,-21-21 0,0-1 0,22 22 16,-22-21-16,0 0 0,0 0 16,0 0-16,-21 0 0,21-1 15,-21 1-15,22 0 0,-22 0 16,0 0-16,0 42 31,0 0-15,0 0-16,0 0 15,0 1-15,0-1 16,0 0-16,0 0 0,-22-21 16,22 21-16,0-42 46,0 0-30,22 0-16,-1 0 16,0-1-16,-21 1 0,21 0 15,-21 0-15,21 21 0,0 0 16,-21-21-16,22 21 16,-1 21-16,0 0 15,-21 0-15,0 0 16,0 1-16,0-1 0,21-21 0,-21 21 15,21 0-15,0-21 0,-21 21 16,22-21-16,-1 0 0,0 0 16,0 0-16,0 0 0,0 0 15,1 0-15,-1 0 0,0 0 16,0 0-16,0-21 0,0 21 0,1-21 16,-1 0-16,0 0 0,0-1 15,0 1-15,-21 0 0,0 0 0,21 0 16,-21-22-16,22 1 0,-22 21 15,0-21-15,0-1 0,0 22 0,0-21 16,0-1-16,0 22 0,0 0 16,0 0-16,0 0 0,21 21 0,-21 21 31,0 0-31,0 0 0,0 0 16,0 22-16,0-22 0,0 21 0,0-21 15,-21 22-15,21-22 16,0 21-16,0-21 0,0 1 0,0 20 15,-22-21-15,22 0 0,0 0 0,0 1 16,0-1-16,0 0 16,0 0-16,22-21 15,-1 0 1,0 0-16,0 0 0,0 0 16,0-21-16,1 21 0,-1-21 15,0 0-15,0 21 0,-21-22 16,21 22-16,0-21 0,1 0 0,-22 0 15,21 0-15,-21 0 16,0-1-16</inkml:trace>
  <inkml:trace contextRef="#ctx0" brushRef="#br0" timeOffset="58256.95">17039 3281 0,'0'21'16,"0"0"15,21-21-31,0 0 0,1 0 16,-1 0-16,0 0 0,0 0 0,0 0 15,0 0-15,1-21 0,-1 21 16,0 0-16,0-21 0,0 21 16,0 0-16,1-21 0,-1 21 15,0 0-15,-42 0 47</inkml:trace>
  <inkml:trace contextRef="#ctx0" brushRef="#br0" timeOffset="58992.53">12890 4530 0,'0'0'16,"-21"0"-16,21 21 16,21-21-1,1 0-15,-1 21 0,21-21 0,0 0 16,1 0-16,-1 0 0,22 0 16,-1 0-16,1 0 0,-22 0 15,21 0-15,1 0 0,-22 0 0,22 0 16,-22 0-16,0 0 0,1-21 15,-1 21-15,-21 0 0,0 0 0,1 0 16,-22-21-16,-22 0 16,1 21-1,0 0-15,0 0 0,0-22 0,0 22 16,-1-21-16,-20 21 0,21 0 16,0 0-16,21-21 0,21 21 46,0 0-46,0 0 16,0 0-16,-21 21 0,22-21 16,-22 21-16,21 1 0,-21-1 0,0 0 15,0 0-15,0 0 0,0 0 16,0 1-16,-21-1 0,-1 0 0,1 0 16,0 0-16,0 22 0,0-22 0,0 0 15,-1 0-15,1 0 0,0 0 16,0-21-16,0 0 15</inkml:trace>
  <inkml:trace contextRef="#ctx0" brushRef="#br0" timeOffset="59467.02">14626 4212 0,'-21'0'16,"21"21"-16,0 1 15,0 20-15,0-21 16,0 21-16,0-20 0,0 20 0,0 0 15,0-21-15,-21 22 0,21-22 0,0 21 16,0-21-16,-21 1 0,21-1 16,-22 0-16,22 0 0,0 0 0,22-21 47,-1-21-47,-21 0 0,21 21 15</inkml:trace>
  <inkml:trace contextRef="#ctx0" brushRef="#br0" timeOffset="59988.85">14626 4297 0,'0'0'0,"0"-21"0,0 0 15,-21-1-15,21 1 0,0 0 16,0 0-16,0 0 16,21 21-16,0 0 0,0-21 15,1 21-15,-1 0 0,0 0 16,0 0-16,21 0 0,-20 21 0,20 0 15,-21 0-15,0 0 0,0 0 16,1 1-16,-22-1 0,0 0 0,0 0 16,0 0-16,0 0 0,0 1 15,-22-1-15,1 0 0,0 0 0,0-21 16,0 21-16,0 0 0,-1-21 16,1 0-16,0 0 0,0 0 15,21-21 1,0 0-1,21 21-15,-21-21 0,21 21 16,0 0-16,1 0 0,-1 0 0,21 0 16,-21 0-16,0 0 0,1 0 15,20 21-15,-21 0 0,0-21 0,22 21 16,-22 1-16,-21-1 0,0 0 0,21 0 16,-21 0-16,0 0 0,0 1 15,-21-1-15,0 0 0,21 0 0,-43 0 16,22-21-16,0 21 15,0-21-15,0 0 0,-1 22 0,1-22 16,0 0-16,0 0 0,0 0 0,0 0 16,-1 0-16,1-22 0,0 1 15,21 0-15,-21 21 0,21-21 16,0 0-16,-21 21 0,21-21 16,21 21-1,0-22-15,0 22 0,0 0 16,1 0-16,20 0 0</inkml:trace>
  <inkml:trace contextRef="#ctx0" brushRef="#br0" timeOffset="61140.02">15515 4530 0,'0'0'0,"21"-21"0,0 21 0,1-22 15,-1 1-15,-21 0 0,21 0 16,-21 0-16,0 0 15,0-1-15,-21 22 0,0-21 16,-1 21-16,1 0 0,0 0 0,0 21 16,0-21-16,0 22 0,-1-1 15,1 0-15,21 0 0,-21 21 16,21-20-16,-21-1 0,21 0 16,-21 0-16,21 0 0,0 0 0,0 1 15,0-1-15,0 0 0,21-21 16,0 0-1,0 0-15,0 0 0,1 0 16,-1-21-16,0 21 0,0-21 0,-21-1 16,21 1-16,0 21 0,-21-21 15,0 0-15,22 0 0,-22 0 0,0-1 16,0-20-16,0 21 0,0 0 16,0 0-16,0-1 0,0 44 31,0-1-16,0 0-15,0 0 0,0 0 0,0 0 16,0 1-16,0-1 16,0 0-16,0 0 0,21 0 15,-21 0-15,21 1 0,0-22 16,0 21-16,0-21 16,1 0-16,-1 0 0,0 0 0,0 0 15,0 0-15,0 0 0,22-21 16,-22 21-16,0-22 0,0 1 0,0 21 15,1-21-15,-1 0 0,0 0 16,0 0-16,0-1 0,-21-20 16,0 21-16,21 0 0,-21 0 0,22-1 15,-22 1-15,0 0 0,0 42 32,0 0-32,-22 1 0,22-1 15,-21 0-15,21 0 0,0 0 16,0 22-16,0-22 0,0 0 0,0 0 15,0 0-15,21-21 16,1 21-16,-1-21 0,-21 22 0,21-22 16,0 0-16,-42 0 47,0 0-32,0 0-15,-1-22 0,1 22 16,0 0-16,0 0 0,0 0 0,0 0 15,-1 0-15,22 22 16,0-1 0,0 0-16,0 0 15,22-21-15,-1 21 16,0-21-16,0 0 0,0 0 16,22 0-16,-22 0 0,21 0 0,-21 0 15,22 0-15,-1 0 16,0-21-16,1 21 0,-1-21 0,0 21 15,-21-21-15,22 0 0,-1-1 16,0 1-16,-20 0 0,20 0 0,-21 0 16,0 0-16,0-22 0,22 22 0,-43 0 15,21-21-15,-21 20 0,21 1 16,-21-21-16,0 21 0,0 0 0,0-1 16,-21 22-1,0 0-15,0 22 0,-1-22 0,1 21 16,0 21-16,0-21 0,0 0 0,21 22 15,0-22-15,0 0 0,0 21 16,0-20-16,0-1 0,0 0 16,0 0-16,21-21 0,-21 21 15,21-21-15,21 0 0,-20 21 0,-1-21 16,0 0-16,0 0 0,21 0 0,-20 0 16,20 0-16,-21-21 0,0 21 15,22-21-15,-22 21 0,0-21 0,0 21 16,-21-21-16,21 21 0,-21-21 15,21-1-15,-21 1 0,0 0 16</inkml:trace>
  <inkml:trace contextRef="#ctx0" brushRef="#br0" timeOffset="62371.98">10372 4953 0,'0'0'0,"0"21"63,-22-21-48,1 0-15,0 0 16,0 0-16,0 0 16,0 0-16,-22 0 0,22 0 0,0 0 15,-21 0-15,-1 0 0,1 0 0,0 0 16,-1 0-16,-20 0 0,-1 0 15,1 0-15,-1-21 0,1 21 0,-1 0 16,1 0-16,-22 0 0,22-21 16,-22 21-16,0 0 0,1 0 0,-1-21 15,0 21-15,1 0 0,20 0 0,-21 0 16,1-21-16,20 21 16,-20 0-16,20 0 0,1-22 0,-1 22 15,1 0-15,-1 0 0,1 0 16,20 0-16,-20 0 0,20 0 0,1 0 15,0 0-15,-1 0 0,1 0 16,21 0-16,-21 0 0,20 0 0,1 0 16,21-21-1,21 21 17,1 0-32,-1 0 0,0 0 15,21 0-15,1 0 0,-1 0 0,0 0 16,1 0-16,-1 0 0,0 0 15,22 0-15</inkml:trace>
  <inkml:trace contextRef="#ctx0" brushRef="#br0" timeOffset="62985.72">8107 4974 0,'0'0'0,"-43"21"16,22-21-16,-21 0 0,21 0 0,0 0 15,-22 22-15,22-22 0,0 0 16,0 0-16,0 0 0,21 21 15,-22-21-15,22 21 47,22-21-31,20 0 0,-21 0-16,0 0 0,22 0 15,-1 0-15,0 0 0,1 0 0,-1 0 16,0 0-16,22 0 0,-22 0 15,22 0-15,-22 0 0,21 0 0,1 0 16,-1 0-16,1 0 0,-1-21 0,22 21 16,0-21-16,-1 21 0,1-22 15,0 22-15,-1 0 0,1-21 0,0 21 16,-1 0-16,1-21 0,0 21 16,-22 0-16,1-21 0,-1 21 0,-20 0 15,-1 0-15,0 0 0,1 0 16,-22 0-16,0 0 0,0 0 15,0 0-15,-42 0 63,0 0-63,0 0 16,0 0-1,-1 0-15,1 0 0,0 0 16,0 0-16,0 0 0</inkml:trace>
  <inkml:trace contextRef="#ctx0" brushRef="#br0" timeOffset="65685.73">8170 4657 0,'0'-21'16,"0"-1"0,0 1-16,0 0 15,-21 21 48,0 0-63,0 0 0,0 21 15,-1 0-15,1 1 0,0-1 16,0 0-16,0 0 0,0-21 16,-1 42-16,1-20 0,0-1 0,0 0 15,-21 0-15,20-21 0,1 21 16,-21 0-16,21 1 0,0-22 0,-22 21 16,22-21-16,-21 0 0,21 0 15,-1 21-15,-20-21 0,21 0 0,0 0 16,0 0-16,-1 0 0,1 0 15,0 0 1,42 0 15,0 0-31,1 0 0,-1 21 16,21 0-16,-21-21 0,22 21 16,-22 1-16,21-1 0,0 0 0,1 0 15,-22 0-15,21 0 0,1 1 16,-1-1-16,0-21 0,-21 21 0,22 0 15,-22 0-15,21-21 0,-21 21 0,1-21 16,-1 0-16,0 22 0,0-22 16,0 0-16,-21 21 0,21-21 15,1 0 1,-44 0 62,1 0-78,21-21 0,-21 21 16,0 0-16,0-22 0,0 22 0,-1-21 15,1 21-15,-21-21 0,21 21 16,0-21-16,-22 0 0,22 21 0,0-21 16,-21 21-16,20-22 0,1 1 15,-21 21-15,21-21 0,0 21 16,-1-21-16,1 21 0,0 0 0,0-21 15,0 0 1,0 21-16,21-22 31,0 1-15,0 0 0,21 0-16,21 0 0,-21 0 15,0-1-15,22 1 0,-22 0 16,21 0-16,-21 0 0,22 0 0,-1-1 15,-21 1-15,22 0 0,-1 0 0,-21 0 16,0 0-16,22-1 16,-22 22-16,0-21 0,0 0 0,0 21 15,-21-21-15,21 21 16,-42 0 31,21 21-47,-21-21 0,21 21 0,-21 0 15,0-21-15,21 22 0,-21-22 16,-1 21-16,1 0 0,0 0 16,0-21-16,0 21 0,0 0 15,-1-21-15,1 0 0,0 0 0,0 22 16,0-22-16,0 21 16,-1-21-16,1 0 0,-21 21 15,21-21 1,0 21-16,-1-21 15,22 21 17,0 0-17,22-21 1,-1 22-16,0-22 0,0 21 0,0-21 16,0 21-16,22 0 0,-22 0 15,21-21-15,1 21 0,-22 1 16,21-1-16,0 0 0,1 0 0,-22 0 15,21 0-15,1 1 0,-22-1 16,0 0-16,0 0 0,21 0 0,-42 0 16,22-21-16,-1 22 0,0-22 15,-21 21-15,-21-21 78,0 0-78,-1-21 0,1 21 16,0-22-16,0 1 0,0 21 16,0-21-16,-1 21 0,-20-21 15,21 0-15,-21 21 0,20-21 0,-20-1 16,0 1-16,21 21 0,-22-21 16,1 0-16,21 0 0,-22 0 0,22-1 15,0 22-15,0-21 0,-21 21 16,20-21-16,1 21 0,21-21 15,-21 21-15,21-21 32,-21 21 155,0 0 282,0 0-453,-1 0-1,1 0 32,21-21-16,21-1-15,1 1 0,-1 0-16,0 21 15,0-21-15,21 0 0,-20 0 0,20-1 16,-21 1-16,21 0 0,1 0 15,-1 0-15,-21 0 0,22-1 0,-22 22 16,21-21-16,-21 0 0,0 21 16,-21-21-16,22 21 15,-22 21 79,21-21-63,0 0-31,0 0 16</inkml:trace>
  <inkml:trace contextRef="#ctx0" brushRef="#br0" timeOffset="69108.84">3535 5630 0,'0'22'0,"-21"-22"15,21-22 16,0 1-31,21 0 16,-21 0-16,21 0 0,-21 0 16,21-1-16,0 1 0,-21 0 15,0 0-15,21 0 0,-21 0 0,0-1 16,0 1-16,0 0 0,0 0 0,0 0 16,-21 0-16,0 21 0,0-22 15,0 22-15,0 0 16,-1 0-16,1 22 0,21-1 15,0 0-15,0 0 0,0 0 0,0 22 16,0-1-16,0 0 0,0-21 16,21 22-16,1-1 0,-1 0 0,0 1 15,0-22-15,0 21 0,0-21 16,1 1-16,-1-1 0,0 0 0,0-21 16,0 0-16,0 0 0,1 0 15,-1 0-15,0-21 0,0 21 16,-21-21-16,21-1 0,-21 1 15,0 0-15,21 0 0,1-21 0,-22 20 16,0-20-16,21 21 16,-21-21-16,21 20 0,0-20 0,-21 21 15,21 0-15,0 0 0,-21-1 16,22 1-16,-1 21 0,0 0 0,0 0 16,0 21-16,-21 1 0,0-1 15,0 0-15,0 21 16,0-21-16,0 1 0,0 20 0,0-21 15,0 0-15,0 22 0,0-22 16,0 0-16,0 0 0,0-42 47,0 0-47,0 0 16,21-1-16,-21 1 0,0 0 15,22-21-15,-1 21 0,-21-1 16,0 1-16,21-21 0,-21 21 0,21 0 15,-21-1-15,0 1 16,0 42 0,0 1-1,0-1-15,0 0 0,0 0 0,0 0 16,0 22-16,0-22 0,0 21 0,0-21 16,0 0-16,0 1 0,0 20 15,21-21-15,0 0 16,1-21-16,-1 0 0,0 0 15,0 0-15,0 0 0,0 0 0,1 0 16,20 0-16,-21-21 0,0 0 16,0 0-16,1 0 0,20-22 0,-21 22 15,0 0-15,0-21 0,1-1 16,-1 22-16,0-21 0,0-1 0,-21 1 16,21 0-16,-21-1 0,0 1 0,0 0 15,0-1-15,0 22 0,0-21 16,-21 21-16,21 0 0,-21 21 0,0 0 15,0 21 1,21 0-16,-22 0 16,22 21-16,-21-20 0,21 20 15,0 0-15,0 1 0,0-1 0,0 0 16,0 1-16,0-1 0,0 0 16,0 1-16,0-1 0,0-21 0,0 21 15,21-20-15,1-1 0,-1 0 0,21 0 16,-21 0-16,0 0 0,22-21 15,-22 0-15,21 0 0,-21 0 0,22 0 16,-22 0-16,21-21 0,-21 0 16,1 21-16,20-21 0,-21 0 0,0 0 15,0-1-15,1 1 0,-1 0 16,-21 0-16,0 0 0,0 0 16,0-1-16,0 1 0,0 0 0,0 0 15,0 0-15,-21 21 16,-1 0-1,1 0-15,21 21 16,0 0-16,-21 0 0,21 0 0,0 1 16,0-1-16,0 0 0,0 0 0,0 0 15,0 22-15,0-22 16,0 0-16,21 0 0,0-21 0,1 0 16,-1 21-16,0-21 15,0 0-15,21 0 0,-20 0 0,-1-21 16,21 0-16,-21 21 15,0-21-15,1 0 0,20-1 0,-21 1 16,0 0-16,-21 0 0,21 0 16,-21 0-16,0-1 0,0 1 15,0 0-15,0 0 0,0 42 47,-21 0-47,21 0 0,0 1 0,0-1 16,0 0-16,0 0 15,0 0-15,-21 0 0,21 1 0,0-1 16,0-42 31,0-1-31,0 1-16,0 0 0,21 0 15,0 0-15,-21 0 0,0-1 16,22 1-16,-1 0 0,0 0 0,0 21 15,0 0-15,0 0 16,1 0-16,-1 0 0,0 0 16,-21 21-16,21 0 0,0 0 15,-21 1-15,21-1 16,-21 0-16,22 0 0,-22 0 16,21-21-16,0 21 0,0 1 0,0-22 15,0 21-15,1-21 16,-1 0-16,0 0 0,0 0 0,0 0 15,0 0-15,1 0 0,-1-21 16,0-1-16,21 22 0,-21-21 0,1 0 16,-1 0-16,-21 0 0,21 0 15,0-1-15,-21-20 0,0 21 0,0 0 16,0 0-16,0-1 0,0 1 0,0 0 16,0 0-16,0 0 0,-21 21 15,0 0-15,0 0 16,-1 0-16,1 0 15,0 21-15,0 0 0,0 0 16,21 0-16,-21 1 0,21-1 16,0 0-16,-22 21 0,22-21 15,0 1-15,0-1 0,0 0 0,0 0 16,0 0-16,0 0 0,22 1 16,-1-22-1,0 0-15,0 0 0,0-22 16,0 22-16,1-21 15,-1 0-15,-21 0 0,21 0 0,0 0 16,0-1-16,0 1 0,-21-21 16,0 21-16,22-22 0,-22 22 15,0-21-15,0 0 0,0 20 0,0-20 16,0 0-16,0-1 0,0 1 16,0 21-16,0-21 0,0 20 0,-22 1 15,22 0-15,0 0 0,0 42 31,0 0-31,0 0 0,0 22 16,0-22-16,0 21 0,0-21 16,0 22-16,0-1 0,0-21 0,0 22 15,0-22-15,0 21 0,0-21 16,0 0-16,0 22 0,22-22 16,-22 0-16,0 0 0,0 0 0,0 1 15,21-1-15,-21 0 0,21 0 16,-21 0-16,21-21 0,0 21 0,0-21 15,1 0-15,-1 0 16,0 0-16,0 0 16,0-21-16,0 21 0,-21-21 0,22 0 15,-1 0-15,0 0 0,0-1 16,-21 1-16,21 0 0,-21 0 0,21 0 16,1 0-16,-22-1 0,0 1 15,0 0-15,0 0 16,0 42 15,-22 0-31,22 0 0,-21 1 16,21-1-16,0 0 15,0 0-15,0 0 0,0 0 16,0 1-16,0-1 0,21-21 16,-21 21-16,22-21 0,-22 21 15,21-21-15,0 21 0,-21 0 16,0 1-1,0-1 1,-21 0-16,0-21 0,-1 0 16,1 21-1,0-21-15,0 0 16,0 0-16,0 0 16,21-21-16,0 0 15,-22 21-15,22-21 0,-21-1 0,0 1 16</inkml:trace>
  <inkml:trace contextRef="#ctx0" brushRef="#br0" timeOffset="69548.36">4487 5249 0,'0'0'0,"-21"0"0,42 0 31,0 0-31,1-21 0,20 21 16,0-21-16,1 21 0,20-21 16,1 0-16,-22 21 0,21-21 0,1-1 15,-1 22-15,-20-21 0,20 0 0,-20 21 16,-1-21-16,0 21 0,1 0 16,-1-21-16,-21 21 0,21 0 0,-20 0 15,-1 0-15,-21-21 16,21 21-16,0 0 15</inkml:trace>
  <inkml:trace contextRef="#ctx0" brushRef="#br0" timeOffset="99328.77">1545 11938 0,'0'21'15,"0"0"1,0 1-16,0-1 16,21-21-1,0 0 1,1 0 0,-1 0-16,0 0 15,-21-21-15,21-1 0,0 1 0,0 0 16,1 21-16,-1-21 0,-21 0 15,21 0-15,0-1 0,-21 1 16,0 0-16,0 0 0,0 0 16,0 0-16,0-1 15,-21 22-15,0 0 16,0 0-16,-1 0 0,1 0 16,0 0-16,-21 22 0,21-22 0,-22 21 15,1 0-15,21 0 0,-22 21 16,22-20-16,-21 20 0,21-21 15,0 21-15,-1-20 0,22 20 0,0-21 16,-21 0-16,21 22 0,0-22 16,0 0-16,0 0 0,0 0 0,21 0 15,1 1-15,-1-1 0,-21 0 16,21 0-16,21 0 0,-21 0 16,1-21-16,-1 22 0,21-1 0,-21 0 15,0 0-15,22 0 16,-22-21-16,0 21 0,0 1 0,22-1 15,-43 0-15,21 0 0,-21 0 16,0 0-16,0 1 0,0-1 0,0 0 16,0 21-16,-21-21 0,-1 1 15,-20 20-15,21-21 0,-21 0 16,-1 0-16,1 1 0,-22-1 0,22 0 16,0 0-16,-1-21 0,1 0 15,0 0-15,-1 0 0,1 0 0,21 0 16,-21-21-16,20 0 0,1-22 15,0 22-15,0-21 0,0 0 16,0-1-16,-1 22 0,1-21 0,0-1 16,21 22-16,0-21 0,0 21 15,0 0-15,0-1 0,0 1 16,0 42 15,21 1-31,0-1 0,1 0 16,-1 0-16,0 21 0,-21-20 15,21 20-15,0-21 0,0 21 16,1-20-16,-22 20 0,21-21 0,0 21 16,0-20-16,0-1 0,22 0 15,-22 0-15,0 0 0,0-21 0,21 0 16,-20 21-16,-1-21 0,21 0 16,-21 0-16,22 0 15,-22-21-15,21 0 0,0 0 0,-20 0 16,20 0-16,0-1 0,-21-20 15,22 21-15,-22-21 0,0 20 0,0-20 16,0 21-16,1 0 0,-1-22 16,-21 22-16,0 0 0,0 0 0,0 0 15,0 0-15,21-1 16,-21 44 15,0-1-31,0 0 16,-21 0-16,21 0 0,0 0 15,0 22-15,0-22 0,0 21 16,-21-21-16,21 1 0,0 20 0,0-21 16,0 21-16,0-20 0,0-1 15,0 0-15,0 0 0,21 0 16,0-21-16,0 0 16,0 0-16,0 0 0,1 0 15,-1-21-15,21 0 0,-21 0 16,0 0-16,1-1 0,20 1 0,-21-21 15,0 21-15,22-22 0,-22 22 16,0-21-16,0 0 0,0 20 16,-21-20-16,0 21 0,21 0 15,-21 0-15,0-1 0,0 1 0,0 42 47,0 1-47,0-1 16,-21 21-16,21-21 0,0 0 0,0 1 15,0 20-15,0-21 0,0 0 16,0 22-16,0-22 0,0 0 16,0 0-16,0 0 0,0 0 0,21 1 15,1-1-15,-22 0 0,21-21 16,0 0-16,0 0 0,0 0 16,0 0-16,1 0 0,-1 0 0,21-21 15,-21 0-15,0-1 0,22 1 16,-22 0-16,0-21 0,21-1 15,-20 22-15,-1-21 0,0 0 0,0-1 16,-21 1-16,0 0 0,21-1 0,-21-20 16,0 20-16,0 1 0,0 0 15,0-22-15,0 22 0,0 21 0,0-22 16,0 22-16,0-21 0,0 21 16,0 0-16,-21 42 31,21 0-31,0 21 0,0-21 15,0 22-15,0-1 0,0 0 16,0 1-16,0-1 0,0 0 0,0 1 16,0-1-16,0 0 0,0 1 15,0-1-15,0 0 0,0-20 0,0 20 16,0 0-16,0-21 0,-21 1 16,21 20-16,0-21 0,0 0 0,0 0 15,-21-21 1,21 22-16,0-44 31,0 1-31,0 0 0,0 0 16,0 0-16,0 0 0,0-1 15,0-20-15,0 21 0,21 0 0,0 0 16,0-1-16,-21 1 0,21 0 16,1 21-16,-1-21 0,0 0 0,0 21 15,0 0-15,0 0 0,1 0 16,-1 0-16,0 0 0,21 0 0,-21 0 15,-21 21-15,22 0 0,-1-21 16,0 21-16,0 0 0,-21 1 16,0-1-16,0 0 0,0 0 15,0 0-15,-21 0 0,0 1 0,0-1 16,-1 0-16,1 0 16,0 0-16,0 0 0,0 1 0,-22-1 15,22 0-15,0-21 0,0 21 16,0-21-16,0 0 0,-1 0 0,1 0 15,0 0-15,0 0 0,0 0 16,0 0-16,-1 0 16,1 0-1,21-21 1,0 0-16,0 0 16</inkml:trace>
  <inkml:trace contextRef="#ctx0" brushRef="#br0" timeOffset="101896.84">4043 12848 0,'0'21'16,"0"1"0,0-1-16,21-21 0,-21 21 15,0 0-15,0 0 16,21-21 0,0-21 15,-21 0-16,21 0-15,-21 0 0,0-22 16,22 22-16,-1-21 0,0 21 0,0-22 16,-21 1-16,21 0 0,0 20 15,1-20-15,-1 0 0,0 21 0,21-22 16,-21 22-16,1 0 0,20 0 16,-21 21-16,0 0 0,0 0 0,1 0 15,20 0-15,-21 0 16,0 0-16,0 21 0,1 0 15,-22 0-15,0 0 16,0 1-16,0-1 16,0-42 31,0-1-47,0 1 15,0 0-15,0 0 16,-22 21-16,22-21 15,-21 21-15,0 0 0,21-21 0,-21 21 16,0 0 0,0 0-16,-1 0 15,1 0-15,0 21 0,0 0 16,21 0-16,-21 0 0,0 22 16,-1-22-16,22 0 0,-21 21 0,21 1 15,-21-22-15,21 21 0,0 0 16,0 1-16,0-22 0,0 21 0,0-21 15,0 22-15,0-22 0,21 0 16,0 0-16,1 0 0,-1 1 0,21-22 16,-21 21-16,0-21 0,22 0 15,-22 0-15,21 0 0,1 0 0,-1 0 16,-21-21-16,21-1 0,1 1 16,-1 0-16,-21 0 0,22 0 15,-1-22-15,-21 22 0,0-21 0,22 0 16,-22-1-16,0 22 0,0-42 15,-21 20-15,21 1 0,-21 0 0,21-22 16,-21 22-16,0-1 0,0-20 16,0 21-16,0-22 0,0 22 0,0-1 15,0 22-15,0-21 0,0 21 16,0 0-16,0-1 16,0 44-1,0-1-15,0 0 0,0 21 16,0-21-16,-21 22 0,21-1 15,0 0-15,0 1 0,0-1 16,0 22-16,0-22 0,0 0 0,0 1 16,0-1-16,0 0 0,0 1 15,0-1-15,0 0 0,21 1 0,-21-22 16,22 21-16,-1 0 0,0-20 0,0-1 16,-21 0-16,42 21 0,-20-42 15,-1 21-15,0 1 0,21-22 0,-21 0 16,22 0-16,-1 0 0,0 0 15,1 0-15,-1 0 0,0 0 0,-20 0 16,20-22-16,0 1 0,1 0 16,-22 0-16,21 0 0,-21-22 15,0 22-15,1-21 0,-1 21 0,0-22 16,-21 22-16,0-21 0,0 0 16,0 20-16,0-20 0,0 21 0,0 0 15,0 0-15,0-22 0,-21 43 0,0-21 16,-1 0-16,1 21 15,0 0-15,0 0 0,0 0 0,0 0 16,-22 21-16,22 0 0,0 0 16,0 1-16,0-1 0,-1 0 0,1 21 15,0-21-15,21 22 0,-21-1 16,21-21-16,0 22 0,0-22 16,0 21-16,0-21 0,0 0 0,0 22 0,0-22 15,21-21-15,0 21 16,0 0-16,-21 0 0,22-21 0,-1 0 15,0 0-15,0 0 0,0 0 16,0 0-16,1 0 0,-1 0 0,0-21 16,0 0-16,0 0 0,-21 0 0,21 0 15,1-1-15,-1-20 0,-21 21 16,0-21-16,21 20 0,-21-20 0,21 21 16,-21-21-16,0 20 0,0 1 15,0 0-15,0 0 0,0 0 16,0 0-16,0 42 31,0 0-15,0 0-16,0 0 0,0 0 15,0 1-15,0 20 0,0-21 16,0 0-16,0 0 0,0 22 0,0-22 16,0 0-16,0 0 0,0 0 15,0 1-15,0-1 0,21 0 0,-21 0 16,21-21-16,-21 21 0,22-21 0,-1 0 15,0 21-15,0-21 16,0 0-16,0 0 0,1 0 16,20 0-16,-21-21 0,0 0 15,0 0-15,22 0 0,-22 0 0,21-1 16,-21 1-16,22-21 0,-22 21 0,0-22 16,0 22-16,0-21 0,1 21 15,-1-22-15,-21 22 0,21 0 0,-21 0 16,0 0-16,0 0 0,-21 21 31,0 0-31,-1 21 0,22 0 16,0 0-16,-21-21 0,21 21 15,0 0-15,0 1 0,0-1 0,0 0 16,0 0-16,0 0 0,0 0 16,0 1-16,0-1 15,21 0-15,1-21 0,-22 21 0,21 0 16,-21 0-16,21 1 15,0-22-15,-21 21 0,0 0 16,-21-21 31,0 0-47,0 0 0,21-21 16,-22 0-16,1 21 0,0-22 15,0 1-15,0 21 0,21-21 16,-21 21-16,21 21 31,0 0-31,0 1 16,0-1-16,0 0 15,0 0-15,0 0 16,21-21-16,0 21 16,0-21-16,0 22 0,0-22 15,1 0-15,-1 0 0,0 0 16,21 0-16,-21 0 0,1 0 15,-1 0-15,0-22 0,21 22 0,-21-21 16,1 0-16,20 21 0,-21-21 0,21 0 16,-20 0-16,-1-1 15,21-20-15,-21 21 0,0-21 0,1 20 16,-1-20-16,0 21 0,-21-21 16,21 20-16,-21 1 0,21 0 0,-21 0 15,0 0-15,0 0 0,0-1 16,0 44 15,0-1-31,-21-21 0,0 21 0,21 0 16,-21 21-16,21-20 0,0-1 15,-21 0-15,21 0 0,0 0 0,0 0 16,0 1-16,0-1 0,0 0 16,0 0-16,0 0 15,21-21-15,0 21 0,0-21 16,0 22-16,0-1 15,-21 0 1,0 0 0,-21-21-1,0 21-15,0-21 0,0 0 0,0 21 16,-1-21-16,1 0 0,0 22 0,0-22 16,0 0-16,0 0 15,-1 0-15,1 0 16,0 0-1</inkml:trace>
  <inkml:trace contextRef="#ctx0" brushRef="#br0" timeOffset="105097.29">8721 12044 0,'0'0'0,"0"21"0,0 0 16,0 0-16,0 1 0,0-1 16,0 0-16,0 0 0,0 0 0,0 0 15,21-21-15,-21 22 0,21-1 16,21-21-16,-21 0 0,1 0 0,20 0 16,-21 0-16,21 0 0,1 0 15,-22-21-15,21-1 0,1 1 0,-1 0 16,0 0-16,1 0 0,-22-22 0,21 22 15,-21-21-15,22 0 16,-22 20-16,-21-20 0,0 0 0,21 21 0,-21-22 16,0 22-16,0 0 15,0 0-15,0-22 0,-21 43 0,21-21 16,-21 0-16,-1 21 0,1 0 16,0 0-16,0 0 15,0 0-15,21 42 0,-21-20 16,21 20-16,0 0 0,0 22 15,0-1-15,0 1 0,0-1 0,0 22 16,0-22-16,0 1 0,0-1 16,21 1-16,-21-1 0,0-20 0,0 20 15,0-20-15,0-1 0,0 0 0,0-21 16,0 22-16,0-22 0,0 0 16,0 0-16,-21 0 0,-1 1 15,1-22-15,0 0 0,0 0 16,0 0-16,0 0 0,-1 0 0,1 0 15,0-22-15,0 22 0,-21-21 0,20 0 16,1-21-16,-21 21 0,21-22 16,0 22-16,-1-21 0,1 21 0,0-22 15,0 22-15,21 0 0,0 0 16,-21 21-16,21-21 0,0 42 16,0 0-1,0 0-15,21 21 16,-21-20-16,21 20 0,0 0 0,0-21 0,1 22 15,-1-22-15,0 21 16,0-21-16,0 22 0,22-22 0,-22 0 16,21 0-16,-21-21 0,22 21 15,-22-21-15,21 0 0,0 0 0,-20 0 16,20 0-16,0 0 0,1-21 0,-22 0 16,21 0-16,0 0 0,1 0 15,-1-22-15,0 22 0,1-21 0,-1 21 16,-21-22-16,22 1 0,-22 21 15,0-22-15,-21 22 0,0-21 0,0 21 16,0 0-16,0-1 16,0 44-1,0-1 1,-21 0-16,21 0 0,-21 21 16,21-20-16,-22-1 0,22 21 0,-21-21 15,21 0-15,0 22 0,0-22 0,0 0 16,-21 0-16,21 0 0,0 1 15,-21-1-15,21-42 47,21-1-47,0 1 0,0 0 16,-21 0-16,22 0 0,-1 0 16,0-22-16,0 22 0,0 0 0,-21 0 15,21 0-15,1-1 0,-1 22 16,0 0-16,0 0 15,0 0-15,0 22 16,-21-1-16,22 0 0,-22 0 16,0 0-16,0 0 0,0 1 0,21-1 15,-21 0-15,0 0 0,21-21 16,-21 21-16,0 0 0,21-21 0,-21 22 16,21-22-16,0 0 0,1 0 15,-1 0-15,0 0 0,0 0 16,0 0-16,0 0 0,1-22 15,-1 1-15,0 0 0,0 0 0,0 0 16,22 0-16,-22-22 0,0 22 16,-21-21-16,21-1 0,0 22 0,-21-21 15,21-22-15,-21 22 0,22 0 16,-22-1-16,0-20 0,0 21 0,0-22 16,0-42-16,0 64 0,0 0 15,0-1-15,0 22 0,0-21 16,0 21-16,0-1 0,0 1 0,-22 21 31,22 21-31,-21 1 0,21 20 16,0 0-16,0 1 0,0 20 0,0 1 15,0-1-15,0 1 0,0-22 16,0 21-16,0 1 0,0-22 0,0 1 16,0-1-16,0 0 0,0 1 15,0-1-15,0 0 0,0-21 0,0 1 16,0 20-16,0-21 0,0 0 15,0-42 17,0 0-32,0 0 15,0 0-15,0-1 16,0-20-16,0 21 0,21-21 0,-21 20 16,22 1-16,-1-21 0,0 21 15,-21 0-15,21-1 0,0 22 0,0 0 16,1 0-16,-1 0 0,0 0 15,-21 22-15,21-1 16,-21 21-16,21-21 0,-21 0 0,0 1 16,0 20-16,0-21 0,21 0 15,-21 0-15,22 22 0,-22-22 0,0 0 16,21 0-16,0-21 0,-21 21 0,21 1 16,0-22-16,0 0 0,1 21 15,-1-21-15,21 0 0,-21 0 16,0 0-16,1 0 0,20 0 0,-21-21 15,21-1-15,-20 1 0,-1 21 16,0-21-16,0-21 0,0 21 0,0-1 16,1 1-16,-1-21 0,-21 21 0,0-22 15,21 22-15,-21 0 0,0 0 16,0 0-16,0 0 0,0-1 0,-21 22 31,0 22-15,21-1-16,0 0 0,-22 0 0,22 0 15,0 0-15,0 1 0,0-1 16,0 21-16,0-21 0,0 0 16,0 1-16,0-1 0,0 0 0,0 0 15,0 0-15,0 0 16,0 1-16,0-1 0,22-21 16,-1 0-16,0 0 0,0 0 15,0 0-15,0 0 0,1 0 16,-1-21-16,0 21 0,0-22 0,-21 1 15,21 0-15,0 0 0,1 0 16,-1 0-16,0-1 0,0-20 16,-21 21-16,0 0 0,21 0 0,-21-1 0,0 1 15,0 0-15,-21 21 32,0 0-32,21 21 15,-21-21-15,21 21 0,0 1 16,0-1-16,0 0 15,0 0-15,0 0 0,21 0 16,-21 1-16,21-22 16,-21 21-16,0 0 0,0 0 15,21 0-15,-21 0 16,21-21-16,-21 22 0,22-22 0,-22 21 16,21-21-16,-21 21 0,21-21 15,0 21 1,0-21-16,0 0 0,1 0 15,-1 0-15,0 0 16,0 0-16,-21-21 0,21 21 16,0-21-16,1 0 0,-22-1 0,21 1 15,0 0-15,-21 0 0,0 0 0,21 0 16,0-1-16,-21-20 0,21 21 16,-21 0-16,22 0 0,-1-1 0,-21 1 15,0 0-15,0 0 0,21 21 16,-21-21-16,0 0 15,0-1 1,0 44 62,0-1-78,0 0 16,-21 0-16,21 0 15,-21-21-15,21 21 0,0 1 0,0-1 16,0 0-16,0 0 0,-22 0 16,22 0-1,0 1-15,0-1 0,0 0 0,0 0 16,0 0-16,0 0 0,0 1 16,22-22-16,-1 0 15,0 21-15,0-21 0,0 0 16,0 0-16,1 0 0,-1 0 0,0 0 15,0 0-15,0-21 0,22-1 16,-22 1-16,0 21 0,0-21 0,0 0 16,0-21-16,1 20 0,-22 1 15,21-21-15,0 21 0,0-22 0,-21 1 16,21 0-16,-21 21 0,0-22 0,21 1 16,-21 0-16,0-1 0,0 1 15,0 0-15,0-1 0,0 22 16,0-21-16,0 21 0,0-1 0,0 1 15,0 0-15,0 0 0,0 42 16,0 0 0,0 0-16,0 1 0,0 20 0,-21 0 15,0-21-15,0 22 0,21-1 16,-21 0-16,0 1 0,21-1 0,-22 0 16,1-20-16,21 20 0,-21 0 0,21 1 15,0-22-15,-21 21 0,21 0 16,-21-20-16,21-1 0,0 21 0,0-21 15,0 0-15,0 1 0,0-1 16,0 0-16,0 0 16,21-21-16,0 0 0,0 0 15,0 0-15,1 0 16,-1-21-16,0 21 16,0-21-16,-21 0 0,21-1 0,-21 1 15,21 0-15,-21-21 0,22 21 0</inkml:trace>
  <inkml:trace contextRef="#ctx0" brushRef="#br0" timeOffset="105339.87">12234 12404 0,'0'0'0,"0"21"15,21-21 1,1 0-16,-1 0 15,0 0-15,0 0 0,0 0 16,0 0-16,1 0 0,-1 0 0,0 0 16,0 0-16,0-21 0,0 21 0,-21-21 15,0-1 1,0 1 0,-21 21-16,0 0 15</inkml:trace>
  <inkml:trace contextRef="#ctx0" brushRef="#br0" timeOffset="105494.78">11938 12340 0,'0'0'0,"0"21"16,21-21 31,0 0-47</inkml:trace>
  <inkml:trace contextRef="#ctx0" brushRef="#br0" timeOffset="106160.15">12552 12742 0,'0'0'0,"0"22"16,21-22 0,0 0-1,0 0-15,0-22 0,1 1 16,-1 21-16,0-21 0,21 0 16,-21 0-16,1 0 0,-1-1 0,0 22 15,0-21-15,0 0 0,-21 0 16,21 21-16,-21-21 0,0 0 15,-21 21-15,0 0 16,0 0-16,0 0 16,0 21-16,-22 0 0,22 0 0,21 0 15,-21 0-15,21 1 0,-21 20 16,21-21-16,0 21 0,0-20 0,0 20 16,0-21-16,0 0 0,0 0 0,0 1 15,21-1-15,-21 0 0,21-21 16,0 21-16,0 0 0,1-21 15,-1 0-15,0 0 0,0 0 16,0 0-16,0 0 0,1 0 0,-1-21 16,0 0-16,21 0 0,-21 0 0</inkml:trace>
  <inkml:trace contextRef="#ctx0" brushRef="#br0" timeOffset="106532.04">13187 12637 0,'0'0'0,"-21"0"0,21-22 16,0 1 0,21 0-16,0 21 15,0 0-15,0 0 0,0 0 16,1 0-16,-1 21 0,21 0 16,-21 1-16,0-1 0,1 0 0,-1 0 15,0 21-15,0-20 16,-21 20-16,0-21 0,0 0 0,0 22 15,0-22-15,0 0 0,0 0 0,-21 0 16,0-21-16,0 21 16,-1-21-1,22-21 1,0 0-16,0 0 0,0 0 16,0 0-16,0-22 0,22 22 15,-22 0-15,21 0 0,-21 0 16,0-1-16,21 1 0,0 0 0,-21 0 15,21 21-15,-21-21 16,21 21-16,1 0 16,-1 0-16</inkml:trace>
  <inkml:trace contextRef="#ctx0" brushRef="#br0" timeOffset="106788.42">13928 12594 0,'0'0'0,"21"0"0,-21 21 32,0 1-32,0-1 15,0 0-15,0 0 0,0 0 0,0 0 16,-21 22-16,21-22 0,-22 0 16,22 0-16,0 0 0,0 1 15,-21-1-15,21 0 0,-21 0 16,21 0-16,0 0 15,0-42 17,0 0-32,0 0 0,0 0 0,0 0 15</inkml:trace>
  <inkml:trace contextRef="#ctx0" brushRef="#br0" timeOffset="106972.36">13928 12467 0,'0'0'0,"0"-42"15,0 21 1,0 42 31,0 0-31,0 0-16,0 0 15,21-21-15,0 22 0</inkml:trace>
  <inkml:trace contextRef="#ctx0" brushRef="#br0" timeOffset="108103.88">14330 12615 0,'0'0'0,"0"22"16,0-1-16,0 0 0,0 0 15,0 0-15,0 0 0,0 1 0,0 20 16,0-21-16,0 0 0,-21 0 15,21 1-15,0-1 0,0 0 0,-22 0 16,1 0-16,0-21 16,21 21-16,0-42 31,0 0-15,0 0-16,0 0 0,0 0 15,21-1-15,0-20 0,-21 21 16,22 0-16,-1-22 0,0 22 0,-21-21 15,21 21-15,0 0 0,0-1 0,1 1 16,-22 0-16,21 21 0,0 0 16,0 0-16,-21 21 0,21 0 15,-21 1-15,21-1 0,-21 21 0,22-21 16,-22 22-16,0-22 0,0 21 16,0-21-16,21 0 0,-21 22 0,21-22 15,-21 0-15,0 0 16,21-21-16,0 21 0,0 1 0,1-22 15,-1 0-15,21 0 0,-21 0 16,0 0-16,22 0 0,-22 0 16,21-22-16,1 1 0,-22 0 0,21 21 15,-21-21-15,22 0 0,-22 0 16,0-1-16,0 1 0,0-21 0,0 21 16,1 0-16,-22-1 0,0-20 0,0 21 15,0 0-15,0 0 0,0-1 16,0 1-16,0 0 0,-22 21 0,1 0 15,0 0-15,0 0 0,0 21 16,0 0-16,-1 1 16,1-1-16,0 0 0,0 21 0,0-21 15,0 1-15,21 20 0,0-21 16,-22 0-16,22 0 0,0 1 0,0-1 16,0 0-16,0 0 0,22 0 15,-1-21-15,0 0 16,0 0-16,0 0 0,0 0 0,1 0 15,-1 0-15,0-21 0,0 0 16,0 0-16,0 0 0,-21-1 16,22 1-16,-22 0 15,21 21 1,-21 21 0,0 0-16,0 1 15,0-1-15,0 0 0,0 21 16,0-21-16,0 22 0,-21-22 0,21 21 15,-22 1-15,22-1 0,0 0 16,-21 1-16,0-1 0,21 0 0,-21 1 16,21 20-16,0 1 0,0 20 0,-21-20 15,21 20-15,0-20 0,0 21 16,0-22-16,0 22 0,0-1 0,0 1 16,21 0-16,-21-1 0,0 1 0,0 0 15,21-1-15,-21-20 16,21 21-16,-21-22 0,0 1 0,0-1 15,0 1-15,0-1 0,0-21 0,-21 1 16,0-22-16,-21 21 0,20-21 16,1 1-16,0-22 0,-21 0 0,21 0 15,-22 0-15,22 0 0,-21 0 0,-1-22 16,22-20-16,-21 21 0,0-21 0,20-1 16,1-20-16,0 20 0,0-20 15,21-22-15,0 22 0,0-22 0,0-21 16,0 22-16,21-22 0,0 21 15,0-21-15,1 22 0,-1-22 0,0 21 16,21 0-16,1 1 0,-22 20 16,42-20-16,-20 41 0,-1-20 15,0 20-15,22-20 0,-22 21 0,0 20 16,1-20-16,-1 21 0,0-21 0,1 42 16,-22-22-16,0 1 0,0 21 15,-21-21-15</inkml:trace>
  <inkml:trace contextRef="#ctx0" brushRef="#br0" timeOffset="108544.64">17103 12192 0,'0'-21'0,"0"42"15,0-63-15,0-1 0,0 22 0,0 0 16,0 0-16,0 0 15,0 42 1,-22 21 0,22 1-16,-21-1 0,21 0 15,-21 22-15,21-1 0,0 1 0,0-1 16,-21 22-16,21-22 0,-21 22 0,21-21 16,-21-1-16,-1 1 0,22-1 15,-21 1-15,0-22 0,0 0 0,21 1 16,-21-1-16,21-21 0,-21 0 15,-1 0-15,22 1 0,-21-22 16,0 0-16,0 0 16,0 0-16,21-22 15,-21 1-15,-1 0 0</inkml:trace>
  <inkml:trace contextRef="#ctx0" brushRef="#br0" timeOffset="109357.21">16510 12848 0,'21'0'15,"0"0"-15,0 0 16,1 0-16,20 0 0,-21 0 0,21 0 16,1 0-16,-1 0 0,0 0 15,1-21-15,20 21 0,1-21 0,-1 0 16,1 0-16,-1-1 0,1-20 16,-1 21-16,-20 0 0,20-22 15,-21 22-15,1-21 0,-1 0 0,0 20 16,-20-20-16,-1 0 0,0-1 15,-21 1-15,21 0 0,-21-1 0,0 1 16,0 21-16,0-21 0,0 20 16,0 1-16,-21 21 0,0 0 15,0 0-15,21 21 16,0 22-16,-22-1 0,1 0 0,21 1 16,-21 20-16,21-20 0,0 20 0,-21 1 15,21-1-15,-21 1 16,0-1-16,21 1 0,-22-1 0,22 1 0,-21-22 15,21 0-15,-21 1 16,21-1-16,-21 0 0,21-21 0,0 1 16,0-1-16,0 0 15,0-42 1,21 21-16,-21-21 16,21-1-16,0 1 0,1-21 15,20 21-15,-21-22 0,0 1 0,0 0 16,22 21-16,-22-22 0,0 1 0,0 21 15,0 0-15,1-1 16,-1 22-16,0 0 0,-21 22 16,0 20-1,0-21-15,0 0 0,0 22 0,0-22 16,0 21-16,0-21 0,0 22 0,0-22 16,0 0-16,0 0 0,0 0 15,0 0-15,21 1 0,0-22 0,0 21 16,1-21-16,-1 0 0,21 0 15,-21 0-15,0 0 0,22 0 16,-22-21-16,21-1 0,-21 1 0,22 21 16,-1-21-16,-21-21 0,22 21 15,-22-1-15,0-20 0,0 21 16,0-21-16,-21-1 0,21 22 0,-21 0 16,0 0-16,0 0 0,0-1 15,-21 22-15,0 0 0,0 0 0,21 22 16,-21-1-16,0 21 0,-1-21 15,1 0-15,21 22 0,0-22 0,-21 0 16,21 21-16,0-20 0,-21-1 0,21 0 16,0 0-16,0 0 0,0 0 15,21-21-15,0 0 0,0 0 16,1 0-16,-1 0 0,0 0 16,0 0-16,0 0 15,0 0-15,1-21 0,-1 0 16,0 0-16,21 0 0</inkml:trace>
  <inkml:trace contextRef="#ctx0" brushRef="#br0" timeOffset="109868.83">20024 12404 0,'0'0'0,"-22"0"16,-41 0-1,42 0-15,0-21 0,21-1 16,0 1-16,0 0 0,0 0 15,0 0-15,0 0 0,0-1 16,21 1-16,0 21 16,-21 21-1,21 1-15,-21-1 0,21 21 0,-21 0 16,0 1-16,0 20 0,21-20 16,-21 20-16,0 22 0,0-22 15,0 22-15,0-22 0,0 22 0,0 0 16,0-22-16,0 22 0,-21 0 15,0-22-15,0 22 0,0-1 0,0 1 16,-1-21-16,1 20 0,-21-20 0,21-1 16,0 1-16,-1-1 0,-20-20 15,21 20-15,0-21 0,0 1 0,21-1 16,0-21-16,-22 0 0,22 1 0,0-1 16,0-42-1,0-1-15,0 1 0,22-21 16,-22 0-16,21-1 0,0-20 15,-21 20-15</inkml:trace>
  <inkml:trace contextRef="#ctx0" brushRef="#br0" timeOffset="110210.63">19727 12615 0,'0'0'0,"0"-42"0,0-43 16,0 43-16,0 21 15,0-21-15,0 20 0,21-20 16,1 21-16,20-21 0,0 20 0,1 22 16,20 0-16,1 0 15,-22 0-15,21 22 0,1 20 0,-22-21 16,22 21-16,-43 1 0,21-1 0,-42 0 16,0 22-16,0-22 0,0 1 15,-21-1-15,0-21 0,0 21 0,0 1 16,-22-22-16,22 0 0,-21 0 15,21 0-15,-22 1 0,22-1 0,-21 0 16,21-21-16,-22 0 0,22 0 0,0 21 16,0-21-16,0 0 0,-1 0 15,1-21-15,21 0 0,0 0 16,21-1-16,1 1 16,-1 0-16,0 0 0,0 0 15</inkml:trace>
  <inkml:trace contextRef="#ctx0" brushRef="#br0" timeOffset="110597.45">20426 12467 0,'0'0'0,"0"-63"16,0 42-16,21-1 16,0 22-16,0 0 15,0 0-15,1 0 16,20 0-16,-21 0 0,0 22 15,22 20-15,-22-21 0,21 0 16,-21 22-16,0-22 0,1 21 0,-1 0 16,-21 1-16,0-22 0,0 21 0,0 1 15,0-22-15,0 0 0,0 21 16,-21-21-16,-1-21 0,22 22 0,0-1 16,-21-21-16,0 0 0,21-21 31,0-1-31,0 1 0,0 0 15,0-21-15,0 21 16,0-22-16,0 22 0,0-21 0,0 21 16,21-22-16,-21 22 0,21 0 0,1 0 15,-22 0-15,21-1 0,0 22 16,0-21-16,0 21 16,0 0-16,1 0 15,-1 0-15,0 0 0</inkml:trace>
  <inkml:trace contextRef="#ctx0" brushRef="#br0" timeOffset="111020.21">21421 12404 0,'0'0'0,"21"0"0,-21-21 16,-21 21-1,-1 0 1,1 0-16,0 21 0,0 0 0,0 0 15,0 0-15,-1 0 0,1 22 16,0-22-16,0 21 0,0-21 0,21 22 16,-21-1-16,21-21 0,-22 22 15,22-22-15,0 21 0,0-21 0,0 0 16,0 1-16,0-1 0,22 0 0,-1 0 16,0-21-16,21 0 0,-21 0 15,1 0-15,20 0 0,-21 0 16,21-21-16,-20 21 0,20-21 0,0 0 15,-21-1-15,1 1 0,-1-21 16,0 21-16,-21 0 0,0-22 0,0 1 16,0 21-16,0-22 0,0 22 15,0-21-15,-21 0 0,0 20 0,-1-20 16,1 21-16,0 0 0,0 0 0,0 21 16,0 0-16,-1 0 0,1 0 15,0 0-15,0 21 0,0 0 0,0 0 16,21 21-16,-22-20 0,22-1 15,0 21-15,0-21 0,0 0 0,0 1 16,22 20-16,-1-42 0,0 21 16</inkml:trace>
  <inkml:trace contextRef="#ctx0" brushRef="#br0" timeOffset="111388.99">21950 12446 0,'0'0'0,"0"21"31,0 22-31,0-22 0,0 21 16,0 0-16,0 1 16,0-1-16,0 22 0,0-22 0,0 21 15,0 1-15,0-22 0,0 22 0,0-22 16,0 22-16,0-22 0,0 21 15,0 1-15,0-1 0,-21-20 0,21 20 16,-22 1-16,22-1 0,-21 22 0,0-22 16,0 1-16,-21-1 0,20-20 15,1 20-15,0 1 0,-21-22 0,21 0 16,-1 1-16,1-1 0,0-21 0,0 22 16,0-22-16,21 0 0,-21 0 15,-1-21 1,22-21-1,0 0-15,0 0 0,0-1 16,0 1-16,22-21 0</inkml:trace>
  <inkml:trace contextRef="#ctx0" brushRef="#br0" timeOffset="111732.2">21844 12742 0,'0'0'15,"0"-42"-15,0 0 0,0-1 16,0 22-16,21-21 0,-21 21 0,0 0 16,0-1-16,21 1 0,0 0 0,1 0 15,-1 0-15,0 21 0,0 0 16,21 0-16,-20 0 0,20 0 0,-21 21 16,21 0-16,-20 0 0,-1 0 15,0 22-15,0-22 0,-21 21 0,0 1 16,0-22-16,0 21 0,-21 0 0,0-20 15,0 20-15,-22-21 0,22 0 16,0 0-16,-21 1 0,20-1 0,-20 0 16,21 0-16,0-21 0,-22 21 15,22-21-15,0 0 0,21 21 16,-21-21-16,42 0 47,0-21-47</inkml:trace>
  <inkml:trace contextRef="#ctx0" brushRef="#br0" timeOffset="112089.57">22140 12954 0,'0'0'0,"21"0"0,1-21 0,-1 0 0,0 21 15,0-21-15,0-1 0,22 22 0,-22-21 16,0 0-16,0 0 0,0 0 15,0 0-15,1-22 0,-1 22 0,0-42 16,0 41-16,-21 1 0,0-21 16,0 21-16,0 0 0,0-1 15,0 1-15,-21 21 16,0 0-16,0 21 16,-1 1-16,1-1 0,0 21 0,0-21 15,0 0-15,0 22 0,21-22 0,0 21 16,0-21-16,0 1 0,0 20 15,0-21-15,0 0 0,0 0 0,0 1 16,0-1-16,21-21 16,-21 21-16,21-21 15,0 0-15,0 0 0,0 0 16,1 0 0,-1-21-16,0 21 15,0-21-15</inkml:trace>
  <inkml:trace contextRef="#ctx0" brushRef="#br0" timeOffset="112452.75">22606 12615 0,'0'0'0,"21"-21"0,-21 0 15,21 21-15,-21-21 0,21 21 16,1-21-16,-1 21 0,0 0 16,0 0-16,0 0 15,0 0-15,1 0 0,-1 0 0,0 0 16,0 21-16,0 0 0,0 0 0,1 22 15,-1-22-15,-21 0 0,0 21 16,0-21-16,0 22 0,0-22 0,0 0 16,0 0-16,0 0 0,-21 1 15,21-1-15,-22-21 0,1 21 0,0-21 16,0 0-16,0 0 16,21-21-1,0 0-15,0-1 16,0 1-16,0-21 0,21 21 15,0 0-15,0-22 0,0 1 16,1 21-16,-1-22 0,-21 22 0,21 0 16,0-21-16,0 21 0,-21-1 15,21 1-15,1 21 16,-22-21-16,21 0 16</inkml:trace>
  <inkml:trace contextRef="#ctx0" brushRef="#br0" timeOffset="113452.12">23707 11938 0,'0'0'0,"0"-21"16,0 0-16,0 0 16,0 42-1,-22-21-15,1 21 0,0 21 16,0-21-16,0 22 0,0-1 15,-1 0-15,1 1 0,0-1 0,0 0 16,21 1-16,-21 20 0,0-20 16,21-1-16,0 0 0,-22 1 0,22-22 15,-21 21-15,21 0 0,0-20 0,0 20 16,0-21-16,0 0 0,0 0 16,0 1-16,0-1 0,0 0 15,21-21-15,1 21 0,-1-21 16,0 0-16,0 0 15,0 0-15,0-21 0,22 21 0,-22-21 16,21 0-16,-21-1 0,22 1 16,-22 0-16,21 0 0,-21-21 0,1 20 15,-1 1-15,0 0 0,0-21 0,0 42 16,-21-21-16,21-1 0,-21 44 31,0-1-31,0 0 16,0 0-16,-21 0 0,21 22 15,-21-22-15,21 0 0,-21 0 16,21 21-16,0-20 0,0-1 0,0 0 16,0 0-16,0 0 15,21 0-15,0-21 0,0 0 16,22 0-16,-22 0 16,0 0-16,0 0 0,22 0 0,-22 0 15,0 0-15,0-21 0,0 0 0,0 0 16,1 0-16,-1 0 0,0-1 15,-21 1-15,0 0 0,0-21 16,21 21-16,-21-1 0,0 1 0,0 0 16,0 0-16,0 0 15,-21 42 1,0 0-16,0 0 16,21 0-16,-22 1 15,22-1-15,0 0 0,0 0 0,0 0 16,0 0-16,0 1 0,0-1 15,0 0-15,0 0 0,22 0 16,-1-21-16,0 0 16,0 0-16,0 0 15,22 0-15,-22 0 0,0 0 16,21-21-16,-21 21 0,22-21 0,-22 0 16,21 0-16,1-1 0,-22 1 15,0 0-15,21 0 0,-21-21 0,1 20 16,-1 1-16,0 0 0,0 0 15,-21 0-15,0 0 0,-21 42 32,21 0-32,-21 0 15,0 0-15,21 0 0,-22 22 0,22-22 16,0 0-16,0 21 0,0-20 0,-21-1 16,21 0-16,0 0 0,0 0 15,0 0-15,0 1 0,0-1 16,0 0-16,0 0 15,-21-21 17,21-21-17,0 0 1,0 0-16,-21-1 0,21 1 0,0 0 16,0 0-16,0 0 0</inkml:trace>
  <inkml:trace contextRef="#ctx0" brushRef="#br0" timeOffset="113672.18">24617 12150 0,'0'0'0,"-21"0"0,-1 0 16,1-21-16,0 21 62,0 0-62,0-22 16,0 22-16,-1 0 15,1 0-15,0 0 0</inkml:trace>
  <inkml:trace contextRef="#ctx0" brushRef="#br0" timeOffset="113881.06">23368 12234 0,'0'0'0,"-42"22"0,-1-1 0,22-21 16,21 21-1,42-21-15,-20 0 16,-1 0-16,21 0 0,-21 0 16,22 0-16,-1 0 0,0 0 0,-21 0 15,22 0-15,-22 0 0,0 0 16,0 0-16,-21-21 15,-42 21-15,21 0 16</inkml:trace>
  <inkml:trace contextRef="#ctx0" brushRef="#br0" timeOffset="116452.26">2730 14478 0,'-21'0'31,"21"21"1,0 0-32,0 1 0,21-22 15,1 0-15,-1 0 0,0 0 16,21 0-16,-21 0 0,22 0 15,-1 0-15,0 0 0,1-22 0,-1 1 16,0 0-16,22-21 0,-1 21 16,1-22-16,-1 22 0,1-21 0,-1-1 15,-20 22-15,20-21 0,-20 0 16,20-1-16,-21 22 0,-20-21 16,-1 21-16,21-22 0,-42 22 0,0-21 15,0 21-15,0-22 0,0 22 16,0 0-16,0 0 0,-21 0 0,0-1 15,0 1-15,-1 21 0,1 0 16,0 0-16,0 0 0,-21 0 0,20 0 16,-20 21-16,0 1 0,21-1 15,-22 21-15,1 0 0,0 1 0,20 20 16,-20 1-16,21 20 0,0 1 16,0 0-16,-1-1 0,22 22 15,0 0-15,0-21 0,0 21 0,0-1 16,0 1-16,0-21 0,0 21 15,0 0-15,0-22 0,0 22 16,0-21-16,-21-1 0,21 22 0,0-21 16,0 0-16,-21-1 0,21-20 15,0 20-15,0-20 0,0-1 0,0-20 16,0 20-16,0-20 0,0-22 16,0 21-16,0-21 0,0 0 0,0 1 15,21-22-15,0 0 16,1 0-16,-1-22 0,0-20 15,0 21-15,21-21 0,-20-1 16,20-20-16,0-1 0,1 1 0,-1-1 16,0-20-16,1-1 15,-1 21-15,0-20 0,-21-1 0,1 22 16,-1-22-16,-21 21 0,0-20 0,0 20 16,0 1-16,-21-1 0,-1 1 15,-20-1-15,0 22 0,-1 0 0,1-1 16,0 1-16,-1 21 0,1 0 15,0-1-15,-1 1 0,1 21 0,21 0 16,0 0-16,0 0 0,-1 0 16,1 0-16,21 21 0,0 1 31,21-22-31,1 0 0,20 0 0,-21 0 0,21 0 16,1 0-16,-1-22 15,0 1-15,22 0 0,-22 0 0,1 0 16,20-22-16,1 22 0,-22-21 15,0 21-15,1-22 0,-1 1 0,0 21 16,-21-21-16,1-1 0,-1 22 16,-21 0-16,21 0 0,-21 0 15,0-1-15,0 44 16,-21-1 0,21 0-16,0 21 15,0-21-15,0 22 0,0-1 0,0-21 0,0 22 16,0-1-16,0 0 0,0-21 15,21 1-15,-21 20 0,21-21 16,0 0-16,0-21 0,-21 21 0,22-21 16,-1 0-16,0 0 0,0 0 15,0 0-15,0 0 0,1 0 0,-1-21 16,0 0-16,21 21 0,-21-21 16,1 0-16,-1 0 0,0-22 0,0 22 15,0 0-15,0 0 0,1-22 16,-1 22-16,-21 0 0,0 0 0,0 0 15,0 0-15,0-1 0,21 22 16,-21 22 0,0-1-16,0 0 0,0 0 15,0 21-15,0-20 0,0 20 16,0-21-16,0 21 0,21-20 0,-21 20 16,0-21-16,0 0 0,21 0 15,0 22-15,1-43 0,-1 21 0,-21 0 16,21-21-16,0 0 0,0 0 0,0 0 15,1 0-15,-1 0 0,0 0 16,0 0-16,0-21 0,0 0 0,1 21 16,-1-21-16,0-1 0,-21 1 15,0 0-15,21 0 0,-21 0 0,0 0 16,0-1-16,0-20 0,0 21 16,-21-21-16,0 20 0,0-20 15,-22 21-15,22 0 0,-21-22 0,21 22 16,-22 21-16,22 0 0,0 0 15,-21 0-15,20 0 0,1 0 0,0 21 16,21 22-16,0-22 0,0 21 16,0-21-16,0 22 0,0-22 0,0 21 15,0-21-15,0 22 0,21-22 16,0 0-16,1 0 0,-1 0 0,21-21 16,-21 22-16,0-22 0,1 21 0,20-21 15,-21 0-15,21 0 0,-20 0 16,20 0-16,-21-21 0,21-1 0,-20 22 15,-1-21-15,0 0 16,21 0-16,-21 0 0,-21 0 0,22-1 16,-1 1-16,0 0 0,-21 0 0,0 0 15,21 0-15,-21 42 47,0 0-47,0 21 0,0-21 0,0 1 16,0-1-16,0 0 0,0 0 0,0 0 15,0 0-15,0 1 0,0-1 16,0 0-16,0 0 0,0-42 47,0 0-31,0 0-16,0-1 15,0 1-15,21 0 0,-21 0 0,21-21 16,-21 20-16,22 1 0,-22 0 15,21 0-15,0 0 0,0 21 16,0 0-16,0 0 0,1 0 0,-1 0 16,0 21-16,0 0 15,0 0-15,-21 0 0,0 1 16,21-1-16,-21 0 0,0 0 16,0 0-16,0 0 0,0 1 15,0-1 1,0 0-1,0-42 1,0 0 0,0-1-16,22 1 0,-22 0 15,21 0-15,0 0 0,0-22 0,0 22 16,22-21-16,-22 0 0,0 20 16,21-20-16,-21 21 0,22 21 0,-22 0 15,21 0-15,-21 0 0,1 0 0,20 21 16,-21 0-16,-21 0 0,21 22 15,-21-22-15,0 0 0,0 21 16,0-20-16,0 20 0,0-21 0,0 0 16,0 0-16,0 1 0,0-1 15,-21 0-15,21 0 0,-21-21 16,21 21-16</inkml:trace>
  <inkml:trace contextRef="#ctx0" brushRef="#br0" timeOffset="118581.25">7980 14118 0,'0'0'0,"0"-21"0,0 0 0,0-21 0,0-1 16,0 22-16,0-21 0,0 21 16,0-22-16,-21 22 0,-1-21 0,22 21 15,-21-1-15,0 1 0,0 0 16,-21 21-16,20 0 0,1 0 0,0 0 16,-21 21-16,21-21 0,-1 43 0,-20-22 15,21 21-15,0 0 0,0 22 16,-1-1-16,1 1 0,21 21 15,-21-22-15,21 22 0,-21-1 16,0 1-16,21 0 0,0-22 0,0 1 16,0-1-16,0-20 0,0 20 0,0-21 15,21 1-15,0-22 0,21 0 16,-42 0-16,43 0 0,-22 1 0,0-22 16,21 0-16,1 0 0,-22 0 15,21-22-15,1 1 0,-1 0 0,0 0 16,1 0-16,-1-22 0,0 22 0,1-21 15,20 0-15,-21-22 16,1 22-16,-22-22 0,21 1 0,-21-1 16,1 1-16,-1-1 0,-21 1 15,0-1-15,0 22 0,0-22 0,-21 22 16,-1 0-16,1-22 0,-21 22 0,21 21 16,-22-22-16,1 22 0,0 0 15,-1 21-15,1 0 0,0 0 0,-1 0 16,1 21-16,0 0 0,-1 22 15,1-1-15,0 0 0,21 1 0,-22 20 16,22 1-16,21-1 0,0 22 0,-21-22 16,21 22-16,0-21 0,0-1 15,21 1-15,0-22 0,0 21 16,1-20-16,20-1 0,0-21 16,1 0-16,-1 1 0,0-1 0,1 0 15,20-21-15,-21 0 0,1 0 0,-1 0 16,22 0-16,-22-21 0,0 0 15,22-1-15,-22 1 0,0 0 0,1-21 16,-1 21-16,0-1 0,-20-20 0,-1 21 16,0-21-16,0 20 0,-21 1 15,21 0-15,-21 0 0,0 0 0,0 42 32,0 21-32,0-21 15,0 1-15,-21 20 0,21-21 16,0 0-16,-21 22 0,21-22 15,0 0-15,0 21 0,0-21 16,-21 1-16,21-1 0,0-42 31,21 21-15,-21-22-16,21 1 0,0 0 16,0-21-16,1 21 0,-1-22 0,-21 22 15,21-21-15,0 21 0,0-22 0,0 22 16,1 0-16,-1 0 0,0 21 15,0 0-15,0 0 0,0 21 16,1 0-16,-22 0 16,0 22-16,21-22 0,0 0 15,-21 0-15,21 0 0,-21 22 0,0-22 16,21 0-16,0 0 0,-21 0 16,22 0-16,-1-21 0,0 22 0,0-1 15,0-21-15,0 0 0,1 0 0,-1 0 16,0 0-16,0 0 0,21 0 15,-20 0-15,20-21 0,-21-1 0,0 22 16,22-21-16,-22 0 0,0-21 0,0 21 16,0-22-16,22 1 0,-22 0 15,0-1-15,-21-20 0,21-1 0,0 22 16,-21-22-16,0 1 0,0-1 0,0 22 16,0-21-16,0 20 15,0 1-15,0-22 0,0 43 0,0-21 16,0 21-16,0 0 15,-21 21-15,0 21 16,21 0-16,-21 0 0,21 21 0,0 1 16,0-1-16,0 22 0,-21-22 15,21 21-15,0 1 0,0-22 0,0 22 16,0-1-16,0-20 0,0 20 16,0-21-16,0 1 0,0-1 0,0-21 15,21 22-15,0-22 0,-21 21 0,21-21 16,0 0-16,-21 1 0,21-22 15,1 21-15,-1-21 0,0 0 16,0 0-16,21 0 0,-20 0 0,-1 0 16,0-21-16,21-1 0,-21 1 15,1 21-15,-1-21 0,0 0 0,0 0 16,0 0-16,0-22 0,1 22 0,-22 0 16,21 0-16,0 21 15,-21 21 1,0 0-1,0 0-15,0 0 16,0 1-16,0-1 16,21 0-16,-21 0 0,21-21 15,-21 21-15,21-21 16,1 0 0,-1 0-16,0 0 0,0 0 15,-21-21-15,21 0 0,0 0 16,-21 0-16,22-1 0,-1 1 0,-21 0 15,0 0-15,21-21 0,-21 20 0,21 1 16,-21 0-16,21 21 0,-21-21 16,21 21 15,-21 21-31,0 0 16,0 0-16,0 1 15,0 20-15,0-21 0,0 0 0,0 22 16,0-22-16,0 21 0,-21 0 15,21 1-15,-21-1 0,21 0 0,0 22 16,0-1-16,0 1 0,0-1 0,0 1 16,0-1-16,0 22 0,0-21 15,21 20-15,-21 1 0,21 0 0,1-22 16,-22 22-16,0-1 0,0 1 0,21-21 16,-21 20-16,0-20 0,0-1 15,0-20-15,0-1 0,-21 0 16,-1 1-16,1-1 0,0-21 0,0 0 0,0 0 15,0-21-15,-1 0 16,1 0-16,0 0 0,-21 0 0,21-21 16,-1 0-16,-20 0 0,0 0 0,21-22 15,-22 1-15,1 0 0,0-1 16,-1-20-16,1 21 0,21-22 0,-22-21 16,1 22-16,21-22 0,0 22 0,21-22 15,0 22-15,0-22 0,0 21 16,0-20-16,0 20 0,21 1 0,0-1 15,0-20-15,22 20 0,-1 22 16,-21-22-16,21 1 0,1 20 16,-1 1-16,0 0 0,1-1 0,-1 1 15,0 21-15,-20-21 0,20 20 16,-21 1-16,21 0 0,-20 0 0,-1 0 16,21 0-16,-21-1 0</inkml:trace>
  <inkml:trace contextRef="#ctx0" brushRef="#br0" timeOffset="119969.25">12277 14245 0,'0'0'16,"0"-42"-16,21 21 0,-21 0 0,21-1 15,0-20-15,-21 21 0,0 0 16,0 0-16,0-22 0,0 22 0,0 0 15,0 0-15,0 0 16,0-1-16,-21 22 0,0 0 16,0 0-16,-22 22 15,22-1-15,0 0 0,0 0 0,-22 21 16,22 1-16,0-1 0,0 0 0,0 22 16,0-1-16,-1 1 0,1-1 15,0 22-15,21-21 0,0-1 0,0 1 16,-21-1-16,21 1 0,0-1 15,0-21-15,0 1 0,21-1 0,0 0 16,0 1-16,22-22 0,-22 0 16,21 0-16,-21 0 0,22-21 15,-1 0-15,0 0 0,1 0 0,-1-21 16,0 0-16,1 0 0,-1 0 0,0-22 16,1 22-16,20-21 0,-20 0 15,-1-1-15,0 1 0,1-22 0,-22 22 16,21-21-16,-21-1 0,0 1 0,1-1 15,-22 1-15,0-1 0,0 1 16,0-1-16,-22 1 0,1-1 0,0 22 16,0-22-16,-21 22 0,-1 0 15,22-1-15,-21 22 0,-1-21 0,1 21 16,0 21-16,-22 0 0,22 0 16,0 0-16,-22 21 0,22 0 15,-1 21-15,1 1 0,-21-1 0,41 21 16,-20-20-16,21 41 0,0-20 15,0-1-15,21 22 0,0-21 0,0-1 16,21 1-16,0-1 0,0 1 0,0-22 16,22 0-16,-22 1 0,21-22 15,0 21-15,1-21 0,-1 0 0,0 1 16,1-22-16,-1 21 0,0-21 0,22 0 16,-22 0-16,1 0 0,-1 0 15,21-21-15,-20 21 0,-1-22 16,0 1-16,1 0 0,-1 0 0,-21 0 15,22-22-15,-22 22 0,0 0 16,0 0-16,-21 0 0,21-22 0,-21 22 16,0 0-16,0 42 15,0 0 1,0 22-16,0-22 0,0 0 16,0 0-16,0 0 0,0 22 15,-21-22-15,21 0 0,-21 0 0,0 0 16,21 1-16,0-1 0,0 0 0,-21 0 15,21 0-15,-22-21 16,44 0 15,-22-21-31,21 0 0,0 21 16,0-21-16,0 0 0,0-22 0,1 22 16,20 0-16,-21-21 0,0 20 0,0-20 15,1 21-15,-1 0 0,21 0 16,-42-1-16,21 22 0,0 0 0,1 0 15,-1 0-15,0 22 0,-21-1 16,21 0-16,-21 0 0,0 0 0,0 22 16,21-22-16,-21 0 0,0 0 0,0 0 15,21 0-15,-21 1 0,22-1 16,-1 0-16,-21 0 0,21 0 16,0-21-16,0 21 0,0-21 0,1 0 15,-1 0-15,0 0 0,21 0 16,-21 0-16,22 0 0,-22 0 0,21-21 15,-21 0-15,22 21 0,-1-21 0,-21 0 16,22 0-16,-22-1 0,21-20 16,-21 21-16,0-21 0,-21 20 0,22-20 15,-22 21-15,0-21 0,0 20 0,0 1 16,0 0-16,-22 21 16,1 0-16,0 21 15,0 22-15,0-22 0,0 0 16,-1 21-16,1-21 0,21 22 0,0-22 15,0 21-15,-21-21 0,21 1 16,0-1-16,0 0 0,0 0 0,0 0 16,21-21-16,-21 21 0,21 1 15,1-22-15,-1 0 0,0 0 0,0 0 16,21 0-16,-20 0 0,-1 0 0,0 0 16,0-22-16,0 1 0,22 21 15,-22-21-15,0 0 0</inkml:trace>
  <inkml:trace contextRef="#ctx0" brushRef="#br0" timeOffset="121597.3">17124 14393 0,'-21'22'15,"42"-44"17,0 22-32,0-21 15,0 0-15,22 0 0,-22 0 0,21 0 16,-21-1-16,0-20 0,22 21 16,-22 0-16,0 0 0,0-22 0,0 22 15,-21 0-15,0 0 0,0-22 16,0 22-16,-21 0 0,0 0 15,0 0-15,0 21 0,0-21 0,-22 21 16,22 0-16,-21 0 0,-1 0 16,1 0-16,21 21 0,-21 0 0,-1 0 15,22 0-15,-21 22 0,21-22 0,-1 21 16,22 0-16,0 1 0,0-1 16,0 0-16,0 22 0,0-22 0,22 22 15,-22-22-15,42 0 0,-21 22 16,0-22-16,0 1 0,1-1 0,-1 0 15,0 1-15,0-1 0,-21 0 0,0 1 16,0-22-16,0 21 16,0 0-16,-42-20 0,21 20 0,-22-21 15,1 0-15,0 0 0,-1 1 0,1-1 16,0 0-16,-22 0 0,22-21 16,-1 0-16,-20 0 0,21 0 0,-1 0 15,-20-21-15,20 0 0,22 0 16,-21-1-16,0-20 0,20 21 0,1-21 15,0-1-15,0 1 0,0 0 0,21-22 16,0 22-16,0-22 0,0 1 16,0 20-16,0-20 0,21 21 0,0-1 15,0 22-15,0-21 0,1 42 16,-1 0-16,21 0 0,-21 0 16,0 21-16,1 21 0,-1-21 0,0 22 15,0-1-15,0 22 0,0-22 16,1 0-16,-1 1 0,-21-1 0,0 0 15,21 1-15,0-1 0,-21-21 0,21 21 16,-21-20-16,21-1 0,-21 0 16,22 0-16,-1 0 0,0 0 0,0 1 15,0-22-15,0 0 0,1 0 0,-1 0 16,21 0-16,-21 0 0,22 0 16,-22 0-16,21-22 0,-21 22 15,22-21-15,-22 0 0,0 0 0,21 0 16,-21 0-16,1-1 0,-22 1 15,21 0-15,-21 0 0,21 0 0,-21-22 16,0 22-16,0 0 0,0 0 16,0 0-16,0 42 15,0 0 1,0 0-16,0 22 16,0-22-16,0 0 0,0 0 0,0 0 15,0 0-15,21 1 0,-21-1 0,21 0 16,-21 0-16,21 0 0,1-21 15,-1 0-15,0 21 0,21-21 0,-21 0 16,22 0-16,-22 0 0,21 0 16,-21-21-16,22 0 0,-1 21 15,-21-21-15,22 0 0,-22 0 0,21-1 16,-21 1-16,0 0 0,1 0 16,-1-21-16,-21 20 0,0 1 0,0 0 15,0 0-15,0 0 0,0 42 31,0 0-31,0 0 16,0 0-16,0 1 0,0-1 0,0 0 16,0 0-16,0 21 0,0-20 15,0-1-15,21 0 0,-21 0 16,21 0-16,0-21 0,0 21 16,1-21-16,-1 0 15,21 0-15,-21 0 0,0 0 0,22-21 16,-1 0-16,-21 21 0,22-21 0,-1 0 15,-21 0-15,0-1 0,22 1 16,-22-21-16,0 21 0,0 0 0,0-22 16,-21 22-16,0 0 0,21-21 15,-21 20-15,0 1 0,22 21 0,-22-21 16,0 42 0,0 0-1,0 1-15,0-1 16,0 21-16,-22-21 0,22 22 0,-21-1 15,21 0-15,0 1 0,-21-1 16,0 0-16,21 22 0,-21-22 0,0 22 16,-1-1-16,1 1 0,21-1 0,-21 22 15,0-22-15,0 22 0,0-22 16,21 22-16,0 0 0,0-1 0,0 1 16,0 0-16,0-1 0,0 1 0,0 0 15,0-22-15,0 22 0,0-22 16,0 1-16,0-1 0,0 1 0,0-22 15,0 1-15,0-1 0,0-21 16,0 0-16,0 0 0,0 1 16,0-44-1,21 1-15,-21 0 0,0 0 16,21 0-16,-21-22 0,0 1 16,0 0-16,21-1 0,0-20 0,-21 21 15,0-43-15,0 21 0,21 1 0</inkml:trace>
  <inkml:trace contextRef="#ctx0" brushRef="#br0" timeOffset="121893.56">18394 15177 0,'0'0'0,"0"-149"16,0 107-16,0 0 16,21 21-16,0-1 0,0-20 0,0 21 15,1 0-15,-1 21 0,21-21 16,-21 21-16,0 0 0,22 0 0,-1 0 15,-21 0-15,0 21 0,1 0 16,-1 0-16,0 0 0,-21 0 0,0 1 16,0 20-16,0-21 0,0 0 0,-21 22 15,0-22-15,-22 0 0,22 0 16,0 21-16,0-20 0,-22-1 0,22 0 16,0 0-16,-21-21 0,21 21 15,-1 0-15,1 1 16,42-22 15,1 0-31,-1-22 0,21 1 0</inkml:trace>
  <inkml:trace contextRef="#ctx0" brushRef="#br0" timeOffset="122480.15">19071 15007 0,'0'0'0,"21"-21"0,22-21 15,-43 21 1,21-1-16,0 1 0,-21 0 0,21 0 16,-21 0-16,0 0 0,0-1 15,-21 22 1,0 0 0,0 22-16,21-1 0,0 0 15,-22 21-15,1-21 0,21 22 16,0-1-16,-21-21 0,21 22 0,0-22 15,0 21-15,0-21 0,0 0 0,0 1 16,0-1-16,21 0 0,0-21 16,1 21-16,-1-21 0,0 0 15,0 0-15,0 0 0,0 0 16,-21-21-16,22 0 0,-1 0 16,0-1-16,0 1 0,0 0 0,0 0 15,1 0-15,-1-22 0,0 22 16,0 0-16,0 0 0,0 0 0,22 0 15,-22 21-15,0 0 0,0 0 0,0 0 16,1 0-16,-1 21 0,-21 0 16,0 0-16,21 0 0,-21 22 0,0-22 15,0 21-15,0-21 0,0 0 16,0 22-16,0-22 0,-21 0 0,21 0 16,-21 0-16,-1 1 0,1-22 15,21-22 16,0 1-31,0 0 16,0 0-16,0-21 0,21 20 16,1-20-16,-1 21 0,-21-21 0,21-1 15,-21 1-15,21 21 0,-21-22 16,0 1-16,21 21 0,0 0 0,1 0 16,-22 42 15</inkml:trace>
  <inkml:trace contextRef="#ctx0" brushRef="#br0" timeOffset="124592.79">20870 15198 0,'0'0'0,"-21"42"15,21-21 1,21-21-1,0 0-15,1-21 0,-1 0 16,0 0-16,0 0 0,0-1 16,0 1-16,1-21 0,-1 21 15,0-22-15,0 1 0,21 0 0,-20-1 16,-1 1-16,0 0 0,0-1 0,0 1 16,0 0-16,1 21 0,-1-1 15,0 1-15,0 21 0,0 0 0,0 0 16,1 0-16,-22 21 0,21 1 15,-21-1-15,21 0 0,-21 21 16,0-21-16,0 1 0,0 20 0,0-21 16,0 0-16,0 0 0,0 1 15,21-22 17,-21-22-17,0 1-15,0 0 0,0 0 16,0 0-16,0 0 0,0-1 15,0-20-15,-21 21 0,0-21 0,0 20 16,21-20-16,-22 21 0,1 0 16,0 0-16,21-1 0,-21 22 15,0 0-15,21 22 0,-21-1 0,-1 0 16,22 0-16,-21 21 0,21 1 0,-21-1 16,0 0-16,21 1 0,0-1 15,0 0-15,-21 1 0,21-1 0,0 0 16,0 1-16,0-22 0,21 21 15,-21-21-15,21 22 0,21-22 0,-20 0 16,20 0-16,-21-21 0,21 0 0,1 0 16,-1 0-16,-21 0 0,22 0 15,-1 0-15,0-21 0,1 0 0,-1 0 16,0 0-16,1-1 0,-1-20 16,-21 0-16,21 21 0,-20-22 15,20 1-15,-21-22 0,0 22 0,0-21 16,-21-1-16,22 1 0,-22-1 15,21 1-15,-21-22 0,21 21 0,-21 22 16,0-21-16,0 20 0,0 1 16,21 0-16,-21-1 0,0 22 0,0 0 15,0 42 1,0 0-16,0 0 16,-21 1-16,21 20 0,-21 21 15,0-20-15,21 20 0,0 1 0,-22-1 16,22 1-16,-21-1 0,21 1 15,0-1-15,0-20 0,0-1 0,0 21 16,0-20-16,0-22 0,21 21 16,1 1-16,-1-22 0,0 0 0,0 0 15,0 0-15,0-21 0,22 0 16,-22 21-16,0-21 0,21 0 0,-20 0 16,20 0-16,-21-21 0,21 0 0,-20 0 15,20 0-15,-21 0 0,21-1 16,-20 1-16,-1 0 0,0-21 0,-21-1 15,0 22-15,21-21 0,-21 0 16,0-1-16,0 22 0,0-21 0,0 21 16,0-1-16,-21 22 0,0 0 15,0 0-15,-1 0 0,1 22 16,0-1-16,0 0 0,-21 0 0,20 21 16,1-20-16,0 20 0,0-21 0,0 21 15,0-20-15,-1 20 0,22-21 16,0 21-16,0-20 0,0-1 0,0 0 15,0 0-15,0 0 0,22-21 0,-1 21 16,0-21-16,0 0 0,0 0 16,0 0-16,1 0 0,-1 0 0,0-21 15,0 21-15,0-21 0,22 0 16,-22 0-16,-21 0 0,21-1 0,0 1 16,0-21-16,0 21 0,-21 0 15,0-22-15,22 22 0,-22-21 16,21 21-16,-21-1 0,0 1 0,21 0 15,-21 42 1,0 0 0,0 1-16,-21-1 0,21 21 0,-21-21 15,21 0-15,-22 1 0,22-1 16,0 0-16,0 0 0,0 0 0,0 0 16,0 1-16,0-1 0,22-21 15,-1 0-15,0 0 16,0 0-16,0 0 0,0 0 0,22 0 15,-22 0-15,21 0 0,1-21 0,-22 21 16,21-22-16,0 1 0,1 0 16,-22 0-16,21 0 0,-21 0 0,22-22 15,-22 22-15,0 0 0,0-21 0,0 20 16,-21 1-16,0 0 0,0 0 16,-21 21-1,0 0 1,0 21-16,21 0 0,-21 0 0,21 1 15,0-1-15,0 21 0,0-21 0,0 0 16,0 1-16,0-1 16,0 0-16,0 0 0,21 0 15,0 0-15,-21 1 0,21-22 0,-21 21 16,-21-42 46,0-1-62,0 22 0,21-21 16,-21 21-16,-1-21 16,1 21-1,21 21-15,0 0 16,-21 1 0,21-1-16,0 0 0,0 0 15,21 0 1,0-21-16,1 0 15,-1 0-15,0 0 0,0 0 16,0 0-16,0-21 0,1 21 16,-1-21-16,21 21 0,-21-21 0,0 0 15,22-1-15,-22 22 0,21-21 0,1 0 16,-22-21-16,21 21 0,-21-1 16,22 1-16,-22-21 0,21 21 0,-21 0 15,0-22-15,1 43 0,-22-21 0,0 0 16,0 42-1,0 0 1,0 0-16,-22 1 0,1-1 0,21 0 16,-21 0-16,21 0 0,0 22 15,0-22-15,0 0 0,0 0 0,0 0 16,0 0-16,21-21 0,-21 22 16,21-22-16,1 21 15,-22 0 1,-22-21-1,1 0-15,0 21 0,0-21 0,0 0 16,0 0-16,-1 0 0,1 21 31,21-42 1,0 0-32,0 0 15</inkml:trace>
  <inkml:trace contextRef="#ctx0" brushRef="#br0" timeOffset="134344.53">1164 10901 0,'0'21'63,"-21"-21"-48,21 21-15,0 0 0,0 1 16,-21-1-16,21 0 15,0-42 32,21 21-47,-21-21 16,0-1-16,0 1 0,0 0 16,0 0-1,0 0-15,0 0 16,-21 21-16,0 0 15,21 21-15,0 0 16,0 0-16,-22 21 0,22-20 16,0 20-16,0 21 0,-21-20 15,21-1-15,0 0 0,0 1 0,0-1 16,0 0-16,0-20 0,0-1 16,21 0-16,1 0 0,-1-21 0,21 0 15,-21 0-15</inkml:trace>
  <inkml:trace contextRef="#ctx0" brushRef="#br0" timeOffset="134702.32">1503 11007 0,'0'21'16,"0"0"-1,21-42 17,0 0-17,0 0-15,-21-1 16,0 1-16,0 0 16,0 0-16,0 0 0,-21 21 15,0 0-15,0 0 0,0 0 16,-1 0-16,1 21 15,21 21-15,0-21 0,0 22 16,0-1-16,0 0 0,0 1 0,0 20 16,0-20-16,0-1 0,21 0 15,1 1-15,-1-22 0,0 21 0,0-21 16,0 0-16,22-21 16,-1 22-16,0-22 0</inkml:trace>
  <inkml:trace contextRef="#ctx0" brushRef="#br0" timeOffset="135828.14">25019 14012 0,'0'0'0,"0"22"63,-21-22-48,21 21-15,-21-21 16,21-21 62,21 21-78,0-22 0,0 1 16,0 21-16,-21-21 0,21 21 15,1 0-15,-1 0 0,0 0 16,0 0-16,0 0 0,0 0 0,-21 21 31,0 0-31,0 1 0,0-1 16,-21 0-16,21 0 0,-21 0 15,0 0-15,-21-21 0,20 22 0,1-1 16,0-21-16,0 0 0,0 0 16,-22 21-16,22-21 0,0 0 15,0 0-15</inkml:trace>
  <inkml:trace contextRef="#ctx0" brushRef="#br0" timeOffset="136276.92">25527 13991 0,'-21'0'0,"21"-21"16,-21 21-16,-1 0 47,22-21 15,0 0-46,0 0 0,22 21-16,-1 0 0,-21-22 15,21 22-15,0 0 16,-21 22 0,0-1-16,0 0 0,0 0 15,0 0-15,0 0 0,-21 1 16,0-1-16,0 21 0,-1-21 0,-20 0 15,21 1-15,-21-1 0,20 0 16,-20 0-16,21 0 0,0 0 0,-22 1 16,22-1-16</inkml:trace>
  <inkml:trace contextRef="#ctx0" brushRef="#br0" timeOffset="140152.49">5143 14690 0,'0'0'0,"149"0"0,83 0 16,-126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1:15:52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1312 0,'0'-21'16,"21"21"-1,-21-21 1,0 0-16,0 0 31,0 0-15,-21 21 31,0 0-16,-1 0-15,22 21-16,-21 0 15,0-21-15,21 21 0,0 0 16,-21 0-16,21 1 0,-21-1 15,21 0-15,-21 21 0,21-21 16,0 1-16,0-1 0,0 0 16,-22 0-16,22 21 0,0-20 15,0-1-15,0 0 0,0 0 0,0 21 16,0-20-16,0-1 0,0 21 16,0-21-16,22 22 0,-22-22 15,21 21-15,-21-21 0,0 0 0,21 22 16,-21-22-16,21 0 0,-21 0 15,0 0-15,21 1 0,-21-1 16,21 0-16,1 0 0,-22 0 16,21 0-16,-21 1 15,21-22-15,-21 21 0,21-21 0,0 0 16,0 0-16,1 0 16,-1 0-16,0 0 0,0 0 15,0 0-15,0-21 0,1 21 16,-1-22-16,0 1 0,0 0 15,0 0-15,0 0 0,1 0 16,-22-1-16,21 1 0,0 0 16,-21-21-16,21 21 0,-21-22 15,0 22-15,21-21 0,0-1 0,-21 22 16,0-21-16,0 0 16,0-1-16,0 1 0,0 21 15,0-22-15,0 1 0,0 21 0,0-21 16,0-1-16,-21 1 0,0 21 15,0-22-15,21 22 0,-21-21 16,0 21-16,-1 0 0,1-22 0,0 43 16,0-21-16,0 0 0,0 21 15,-1 0-15,1 0 0,0 0 16,0 0-16,0 21 0,0-21 16,-1 21-16,1 0 0,0 1 15,0-1 1,21 0-16,0 0 15,-21 0-15,21 0 16,21-21 0,0 0-16</inkml:trace>
  <inkml:trace contextRef="#ctx0" brushRef="#br0" timeOffset="875.92">2815 1291 0,'0'-21'0,"0"0"16,0 0 15,0 42 1,0 0-32,0 0 15,0 0-15,0 22 0,0-22 16,-21 0-16,21 21 0,0 1 15,0-1-15,-21 0 0,0 1 0,21-1 16,-22 0-16,22 1 0,-21 20 16,21-20-16,-21-1 0,0 0 0,21-21 15,0 22-15,-21-22 0,0 0 16,21 0-16,-22 0 0,22 1 16,0-1-16,-21-21 0,21 21 0,-21-21 15,0 21-15,0-21 16,0 0-1,-1-21-15,22 0 0,0 0 16,0-1-16,-21 1 0,21 0 16,0 0-16,-21 0 0,21-22 15,0 22-15,0 0 0,0 0 16,0 0-16,0 0 0,0-1 0,0 1 16,21 21-16,0 0 0,1 0 15,-1 0-15,0 0 0,0 0 16,0 0-16,0 21 0,1 1 0,-1-22 15,0 21-15,0 21 0,0-21 16,0 0-16,-21 1 0,22-1 0,-1 0 16,0 0-16,-21 0 0,21 0 15,0 1-15,0-1 0,-21 0 0,22-21 16,-1 21-16,0-21 16,0 0-16,0 0 0,0 0 15,1 0-15,-1 0 16,0 0-16,0 0 0,0-21 15,-21 0-15,21 21 16,1-21-16,-1-1 0,0 1 16,-21 0-16,42-21 0,-21 21 0</inkml:trace>
  <inkml:trace contextRef="#ctx0" brushRef="#br0" timeOffset="1597.09">3704 1334 0,'0'-43'16,"0"22"-1,-21 21 17,0 21-32,21 0 0,0 1 15,0-1-15,0 21 0,0-21 16,-21 22-16,21-1 0,-22 0 15,1 1-15,21-1 0,-21 0 0,21 22 16,-21-22-16,0 0 16,21 1-16,-21-1 0,-1 0 0,22-20 15,-21 20-15,21-21 0,0 21 16,0-20-16,0-1 0,0 0 16,0 0-16,0-42 46,21 0-46,1 0 0,-22-1 16,21 1-16,-21-21 0,21 0 16,-21-1-16,21 1 0,0-22 0,-21 22 15,21-21-15,1 20 0,-22-20 16,21 20-16,-21 1 0,21 0 16,0-1-16,-21 22 0,21-21 15,0 21-15,-21 0 0,22-1 16,-1 1-16,0 21 0,0-21 0,0 0 15,0 21-15,1 0 16,-1 0-16,-21 21 0,21 0 0,0 0 16,-21 1-16,0 20 0,21-21 15,0 21-15,-21-20 0,0 20 16,0 0-16,0 1 0,0-1 0,0 21 16,0-20-16,0-1 0,0 0 15,0 1-15,0-22 0,0 21 0,0 1 16,0-22-16,0 0 15,0 0-15,0 0 0,0 0 0,0 1 16,0-1-16,0 0 16,0 0-16,0 0 15,0-42 32,0 0-31,-21 0-1,21 0-15,0-1 16</inkml:trace>
  <inkml:trace contextRef="#ctx0" brushRef="#br0" timeOffset="1894.18">3619 1863 0,'0'0'0,"22"0"32,-1-21-17,0 21-15,21 0 16,-21 0-16,1-22 0,20 22 0,-21-21 0,0 21 16,0 0-16,1 0 15,-1-21-15,0 21 0,0 0 16,-21-21 31,0 0-32</inkml:trace>
  <inkml:trace contextRef="#ctx0" brushRef="#br0" timeOffset="2559.52">4911 1609 0,'0'0'0,"-22"0"16,1 21-16,0-21 16,42 0 30,0 0-30,22 0-16,-22 0 0,21 0 16,1 0-16,-1 0 0,0 0 0,22 0 15,-22 0-15,0-21 0,22 21 16,-22 0-16,22 0 0,-22-21 0,0 21 16,1-22-16,-1 22 0,0 0 15,-20 0-15,20 0 0,-21 0 0,0 0 16,0 0-1,-42 0 17,0 0-17,0 0-15,0 0 16,0 0-16,-1 0 0,1 0 0,0 22 16,0-1-16,0-21 0,-22 0 15,22 21-15</inkml:trace>
  <inkml:trace contextRef="#ctx0" brushRef="#br0" timeOffset="2872.84">4911 1820 0,'0'0'0,"-22"0"0,1 22 0,0-22 0,42 0 31,22 0-15,-22 0-16,0 0 0,21 0 15,1 0-15,-1 0 0,0 0 0,-21-22 16,22 22-16,-1 0 0,0 0 16,1 0-16,-1-21 0,0 21 0,1 0 15,-22 0-15,21-21 0,-21 21 16,22 0-16,-22 0 0,0-21 16,0 21-16,0 0 0,1 0 15,-1 0-15,0 0 0,-21-21 0,0 0 47,0-1-31</inkml:trace>
  <inkml:trace contextRef="#ctx0" brushRef="#br0" timeOffset="3372.56">5800 1270 0,'-22'0'16,"1"0"0,21 21-1,21 0 1,1-21-16,-1 22 0,0-1 0,0-21 15,0 21-15,22 0 0,-22-21 16,0 21-16,21-21 0,-21 0 16,22 21-16,-22-21 0,0 0 15,21 22-15,-20-22 0,-1 0 0,0 0 16,0 0-16,0 21 0,0-21 16,1 0-16,-1 0 0,0 21 15,-21 0 1,0 0-16,0 0 15,-21 1-15,0-1 0,-1 0 16,1 0-16,0 0 0,0 0 0,0 1 16,-22-1-16,22 0 0,0 0 15,0 0-15,0 22 0,-22-22 0,22 0 16,0-21-16,0 21 16,21 0-16,-21 0 0,0-21 0,21 22 15,-22-22-15,22 21 16,0-42 31</inkml:trace>
  <inkml:trace contextRef="#ctx0" brushRef="#br0" timeOffset="4160.72">7472 1461 0,'0'0'0,"-21"0"0,21-22 0,-22 1 15,1 0 1,0 0-16,21 0 15,0 0 1,21 21 0,0 0-16,22 0 15,-22 21-15,0 0 0,21 0 16,-20 0-16,20 22 0,0-1 0,-21 0 16,1 1-16,20-1 0,-21-21 15,0 21-15,0 1 0,-21-22 16,0 21-16,0-21 0,0 1 15,0-1-15,0 0 0,0 0 16,-21-42 15,21 0-31,0 0 0,0-22 16,0 22-16,0 0 0,0-21 0,0-1 16,0 1-16,21 0 0,1 20 15,-22-20-15,21 0 0,0 21 0,0-22 16,0 22-16,-21 0 0,21 0 15,1 0-15,-1-1 0,0 22 0,-21-21 16,21 21-16,0 0 16,0 0-1,-21 21 1,0 1-16,0-1 0,0 0 16</inkml:trace>
  <inkml:trace contextRef="#ctx0" brushRef="#br0" timeOffset="5023.89">8191 1651 0,'0'0'0,"22"0"0,-1 0 15,0 0 1,0-21-16,0 21 0,-21-21 16,21 0-16,1 21 0,-1-22 15,0 1-15,0 0 0,-21 0 0,21 21 16,-21-21-16,21 0 0,-21-1 15,0 1-15,0 0 0,0 0 16,-21 21 0,0 0-16,0 0 0,0 0 15,0 0-15,21 21 0,-22 0 16,1 0-16,0 22 0,21-22 0,0 21 16,-21-21-16,21 22 0,-21-1 15,21 0-15,0-20 0,0 20 0,0-21 16,0 21-16,0-20 15,0-1-15,21 0 0,0 0 0,0 0 16,0-21-16,1 0 0,-1 0 16,0 0-16,21 0 0,-21 0 0,22 0 15,-1 0-15,0-21 0,-20 0 16,20 0-16,0-22 0,1 22 0,-22 0 16,0-21-16,21-1 0,-21 22 15,-21-21-15,22 0 0,-22 20 0,21-20 16,-21 21-16,0 0 0,0 0 15,0-1-15,0 44 47,0-1-47,0 0 0,0 0 0,0 21 16,0-20-16,0-1 0,0 21 16,0-21-16,0 22 0,0-22 0,0 21 15,0-21-15,0 0 0,0 1 16,0 20-16,0-21 0,0 0 15,0 0 1,0-42 15,0 0-31,0 0 0,0 0 16,0 0-16,0-1 0,0-20 16,0 0-16,0-1 0,0 22 0,21-21 15,0 0-15,0 20 0,0-20 16,1 21-16,-1 0 0,0 0 0,21-1 15,-21 1-15,22 21 0,-22 0 16,21 0-16,-21 0 0,22 0 0,-22 21 16,0 1-16,0-1 0,0 0 15,1 0-15,-22 21 0,21 1 0,-21-22 16,0 21-16,0 1 0,0-1 16,0-21-16,0 21 0,-21-20 0,21 20 15,-22-21-15,22 0 0,-21 0 16,21 1-16,0-1 15,0-42 17,0-1-32,21 1 15,-21 0-15,22-21 0,-1 21 16,0-22-16</inkml:trace>
  <inkml:trace contextRef="#ctx0" brushRef="#br0" timeOffset="5328.5">9758 1143 0,'0'0'0,"0"-21"15,0 0-15,0 42 16,0 0 0,0 0-16,0 22 0,0-22 15,0 21-15,0 0 0,0 1 0,0-1 16,0 0-16,0 1 0,0-1 15,0 22-15,-21-22 0,21 0 0,-22 1 16,22-1-16,-21-21 0,21 21 16,0-20-16,0-1 0,0 0 0,0 0 15,0 0-15,21-21 32,1 0-32,-1 0 0,0-21 15,0 0-15,0 0 0,-21 0 16,21-22-16,1 22 0,-1 0 0</inkml:trace>
  <inkml:trace contextRef="#ctx0" brushRef="#br0" timeOffset="5706.42">9948 1588 0,'0'0'0,"0"21"16,0 0-16,0 0 15,21-21 1,1 0-16,-1 0 15,0 0-15,0 0 0,0 0 0,0-21 16,1 21-16,-1-21 0,21 0 16,-21 21-16,0-22 0,1 1 0,-22 0 15,0 0-15,21 21 0,-21-21 16,0 0-16,-21 21 31,-1 0-31,1 0 0,0 21 16,0 0-16,0 0 15,0 0-15,-1 22 0,1-22 0,0 0 0,0 21 16,21-21-16,0 1 0,-21 20 16,21-21-16,-21 0 0,21 0 15,0 1-15,0-1 0,0 0 0,0 0 16,0 0-16,21-21 16,0 0-16,0 0 0,0 0 15,0 0-15,1 0 16,20-21-16,-21 21 0,0-21 0</inkml:trace>
  <inkml:trace contextRef="#ctx0" brushRef="#br0" timeOffset="6384.78">10626 1693 0,'0'0'0,"21"0"16,21-42-16,-42 21 15,21 21-15,-21-21 0,21 0 16,-21-1-16,0 1 15,0 0 1,-21 21-16,0 0 16,0 0-16,0 0 15,0 21-15,21 0 0,-22-21 0,1 22 16,0-1-16,0 21 0,0-21 16,21 22-16,-21-22 0,-1 0 0,1 21 15,0-21-15,21 1 16,0 20-16,0-21 0,0 0 0,0 0 15,0 1-15,0-1 16,21-21-16,0 0 0,1 0 16,-1 0-16,0 0 0,0 0 15,0 0-15,0 0 0,1 0 16,-1-21-16,0 21 0,0-22 16,-21 1-16,21 0 0,0-21 15,-21 21-15,0-22 0,22 1 0,-1 0 16,-21-1-16,21 1 0,-21-22 0,0 22 15,0 0-15,0-1 0,0 1 16,0 0-16,0-1 0,0 22 16,0-21-16,0 21 0,0 0 15,0-1-15,0 1 0,21 42 32,-21 22-17,0-22-15,0 21 0,0-21 16,0 22-16,0-1 0,0 0 0,0 1 15,0-1-15,-21 22 0,0-22 16,21 0-16,0 1 0,-21-1 0,21 0 16,-22 1-16,22-22 0,0 21 15,0-21-15,0 0 0,0 1 16,0-1-16,0 0 0,0 0 0,0 0 16,22-21-16,-1 0 15,0 0-15,0 0 0,0 0 16,0 0-16,1 0 0,-1-21 0,0 21 15,-21-21-15,21 0 0,0 0 16,0-1-16,1 1 0,-22-21 0,0 21 16,0 0-16,0-22 0,0 22 15,0 0-15</inkml:trace>
  <inkml:trace contextRef="#ctx0" brushRef="#br0" timeOffset="6643.72">9694 1482 0,'0'0'16,"-21"0"-16,0 0 0,21-21 16,21-1-1,0 22-15,22 0 0,-22-21 16,21 21-16,0 0 0,1-21 0,-1 21 15,0 0-15,1-21 0,-1 21 16,-21 0-16,0 0 0,22 0 16,-22-21-16,0 21 0,0 0 15,-21-21-15</inkml:trace>
  <inkml:trace contextRef="#ctx0" brushRef="#br0" timeOffset="7284.2">12298 1376 0,'0'0'0,"0"-21"15,0 0-15,0-1 16,0 1-16,21 0 0,-21 0 0,21 0 16,-21 0-16,0-1 0,0 1 15,0 0-15,0 0 0,0 0 0,0 0 16,0-1-16,0 1 0,0 0 15,-21 21-15,0 0 0,-22 0 16,22 0-16,-21 0 0,21 0 16,-22 21-16,1 0 0,0 1 15,-1 20-15,1 0 0,0-21 16,21 22-16,-22-1 0,22 0 0,0 1 16,0 20-16,0-20 0,21-1 15,0 0-15,0 1 0,0 20 0,0-21 16,21-20-16,0 20 0,-21 0 15,21-21-15,0 1 0,0-1 0,22 0 16,-22 0-16,0 0 0,21-21 16,-20 0-16,20 21 0,0-21 0,-21 0 15,22 0-15,-1 0 0,0-21 16,-20 0-16,20 0 0,0 0 16</inkml:trace>
  <inkml:trace contextRef="#ctx0" brushRef="#br0" timeOffset="7777.55">12658 1609 0,'0'0'0,"21"-43"15,-21 22-15,0 0 0,21 0 16,-21 0-16,0 0 0,0-1 0,0 1 16,-21 21-1,0 0-15,-1 0 16,1 0-16,0 21 16,21 1-16,-21 20 0,0-21 15,21 0-15,-21 22 16,21-1-16,-22-21 0,22 21 0,0 1 15,0-22-15,0 21 0,0-21 16,0 1-16,0-1 0,0 0 0,0 0 16,0 0-1,22-21-15,-1 0 0,0 0 16,0-21-16,0 0 0,0 0 16,-21 0-16,0-1 0,22 1 15,-22-21-15,21 21 0,-21-22 0,21 1 16,-21 21-16,0-21 0,0-1 15,0 22-15,0-21 0,0 21 0,0-1 16,0 1 0,0 42-1,0 1-15,0-1 16,0 0-16,0 21 0,0-21 0,0 22 16,0-22-16,0 21 0,21-21 15,-21 1-15,0 20 0,21-21 0,-21 0 16,0 0-16,0 1 0,21-1 15,1 0-15,-1-21 16,0 0-16,0 0 16,0 0-16,0 0 0,1 0 0,-1 0 15,0 0-15,0-21 0,0 0 0</inkml:trace>
  <inkml:trace contextRef="#ctx0" brushRef="#br0" timeOffset="8176.31">12996 1545 0,'0'0'16,"-21"0"-16,21-21 0,0 0 16,0 0-16,21 0 31,0 21-31,1 0 0,-1 0 0,0 0 16,21 0-16,-21 21 0,1 0 15,20-21-15,-21 21 0,21 0 0,-20 22 16,-1-22-16,0 21 15,0-21-15,-21 0 0,0 22 0,0-22 16,0 0-16,0 21 0,0-20 0,0-1 16,0 0-16,0 0 15,0-42 17,0 0-17,21 0-15,-21-22 0,21 22 16,1 0-16,-22-21 0,21-1 0,0 22 15,-21-21-15,21-1 0,0 22 16,-21-21-16,21 21 0,1 0 0,-22-1 16,21 1-16,0 21 31,0 0-15</inkml:trace>
  <inkml:trace contextRef="#ctx0" brushRef="#br0" timeOffset="9224.85">15409 1461 0,'-21'0'16,"0"0"-16,0 0 15,0 0-15,-1 0 16,1-22-16,0 1 16,21 0-16,0 0 15,0 0 1,0 0-16,21 21 0,0-22 15,1 22-15,-1-21 0,21 21 16,0-21-16,-20 21 0,20 0 0,0 0 16,1 0-16,-1 0 0,-21 0 15,21 0-15,1 21 0,-22 0 0,0 1 16,0-1-16,0 0 0,-21 0 16,0 21-16,0-20 0,0 20 0,0-21 15,-21 21-15,0-20 0,0-1 16,0 21-16,-22-21 0,22 0 15,0 1-15,-21-1 0,21 0 0,-22 0 16,22-21-16,-21 21 0,21-21 16,-1 0-16,1 0 0,0 0 0,0 0 15,0 0-15,42-21 47,0 21-47,0 0 16,22 0-16,-22 0 0,21 0 15,0-21-15,1 21 0,-1 0 0,0 0 16,1 0-16,-1 0 16,0-21-16,-20 21 0,20 0 0,-21-21 15,0 21-15,0 0 0,1 0 16,-22-22 46,21 22-62,0-21 16</inkml:trace>
  <inkml:trace contextRef="#ctx0" brushRef="#br0" timeOffset="9905.56">16743 1566 0,'0'0'0,"21"-21"0,42 0 15,-41 21-15,-22-21 0,0 0 16,0 0-16,0-1 16,0 1-16,0 0 15,-22 0-15,22 0 0,-21 21 0,0-21 16,0 21-16,0 0 0,0 0 16,-22 0-16,22 0 0,-21 0 0,21 0 15,-22 0-15,1 0 16,0 21-16,-1 0 0,1 0 0,21 0 15,-22 0-15,1 1 0,21 20 16,0-21-16,0 21 0,-1-20 0,22 20 16,0-21-16,0 0 0,0 0 15,0 1-15,22-1 0,-1 0 0,0 0 16,0-21-16,0 0 0,0 0 16,22 0-16,-22 0 0,21 0 0,-21 0 15,22 0-15,-1-21 0,0 0 16,-20 0-16,20-1 0,-21 1 0,21 0 15,1 0-15,-22-21 0,0 20 16,21-20-16,-20 21 0,-1-21 16,0-1-16,0 22 0,0-21 15,-21-22-15,0 22 0,0 0 0,0-1 16,21 1-16,-21-22 0,0 22 16,0 0-16,0-1 0,0 1 0,0 0 15,-21 21-15,21-1 0,0 1 16,0 0-16,-21 21 0,0 0 15,0 0-15,21 21 0,-21 0 16,-1 22-16,22-1 0,0 0 16,0 22-16,0-22 0,-21 22 0,21-1 15,0-20-15,0 20 0,0-21 16,0 1-16,0 20 0,21-20 16,-21-22-16,22 21 0,-1 0 0,0-20 15,0 20-15,0-21 0,0 0 16,1-21-16,-1 21 0,0 1 0,0-22 15,0 0-15,0 0 0,1 0 16,-1 0-16,0 0 0,21 0 0,-21 0 16,22-22-16,-22 1 0,21 0 15,-21 0-15,1 0 0,20 0 0,-21-1 16,0 1-16</inkml:trace>
  <inkml:trace contextRef="#ctx0" brushRef="#br0" timeOffset="11332.78">17632 1334 0,'0'0'0,"0"-43"15,0 22-15,0 0 16,0 0-16,-21 21 16,-1 0-16,1 0 15,0 0-15,0 0 0,0 0 16,0 21-16,-1-21 0,-20 21 16,21 0-16,0 22 0,0-22 0,-1 0 15,-20 0-15,21 21 0,0-20 16,21-1-16,-21 21 0,21-21 0,-22 0 15,22 1-15,-21 20 0,21-21 16,0 0-16,0 0 0,0 1 16,21-22-1,1 0-15,-1 0 0,0 0 16,0 0-16,0-22 0,0 1 16,22 0-16,-22 21 0,0-21 0,0-21 15,0 20-15,22 1 0,-22 0 16,0-21-16,-21 21 0,21-1 0,0-20 15,-21 21-15,22 0 0,-22 0 0,0-1 16,0 1-16,0 42 47,0 1-47,0-1 0,0 0 0,0 0 16,0 0-16,0 0 15,0 1-15,0-1 0,0 0 0,0 0 16,0 21-16,0-20 0,21-1 15,-21 0-15,21 0 0,-21 0 0,21-21 16,0 21-16,0 1 0,1-22 16,-1 0-16,0 0 0,0 0 0,0 0 15,0 0-15,1-22 0,-1 1 16,0 21-16,0-21 0,0 0 0,22 0 16,-43 0-16,21-1 15,0-20-15,0 21 0,0 0 0,-21 0 0,0-1 16,21-20-16,-21 21 0,22 0 15,-22 0-15,0-1 16,0 44 15,0-1-31,0 0 16,0 0-16,0 0 0,0 0 0,0 22 16,0-22-16,0 0 0,0 0 15,0 0-15,21 1 0,0-1 0,0 0 16,-21 0-16,21-21 0,0 21 15,1-21-15,-1 0 0,0 0 0,21 0 16,-21 0-16,1 0 0,-1 0 16,0-21-16,0 0 0,0 21 15,0-21-15,1 0 0,-1-1 16,0 1-16,0-21 0,-21 21 0,0 0 16,21-1-16,0 1 0,-21 0 15,0 0-15,0 0 0,0 0 0,22-1 16,-22 1-1,0 42 1,0 1 0,0-1-16,0 0 0,0 0 15,0 0-15,0 22 0,0-22 16,0 21-16,0-21 0,0 22 0,0-1 16,0 0-16,0 1 0,0-1 15,0 0-15,0 1 0,0-1 16,0 0-16,0 1 0,0-1 0,0 21 15,0-20-15,21-1 0,-21 0 16,21 1-16,-21 20 0,21 1 0,-21-22 16,21 22-16,-21-1 0,21 1 15,-21-22-15,22 21 0,-22-20 0,0-1 16,0 0-16,0 1 0,0-22 0,0 0 16,0 21-16,0-20 15,0-1-15,-22-21 0,22 21 0,-21-21 16,0 0-16,0 0 15,0 0-15,0 0 0,-1-21 16,1 0-16,0-1 0,21 1 16,-21 0-16,0-21 0,0 21 15,21-22-15,0 1 0,-22 0 0,22-22 16,0 22-16,0-22 0,0 1 16,0 20-16,0-20 0,0-1 0,0 1 15,0-1-15,22 22 0,-1-21 0,0-1 16,0 1-16,-21 20 0,42 1 15,-20 0-15,-1-1 0,0 1 0,21 21 16,-21-22-16,1 22 16,-1 0-16,21 0 0,-21 21 0,0-21 15,1 21-15,-1-21 16,0 21-16,-42 0 172,0 0-172,-1 0 15</inkml:trace>
  <inkml:trace contextRef="#ctx0" brushRef="#br0" timeOffset="15728.88">7366 3768 0,'0'-21'16,"0"-1"-16,0 1 15,-21 21 17,0 0-32,-1 0 0,1 21 15,0-21-15,21 22 16,-21-1-16,0 0 0,21 0 0,0 21 16,0-20-16,-21-1 0,21 21 15,0-21-15,-22 22 0,22-1 16,0 0-16,0 1 0,0-22 15,0 21-15,0 0 0,0-20 0,22 20 16,-1-21-16,-21 0 0,21 0 0,0 1 16,0-22-16,0 0 0,1 0 15,-1 0-15,0 0 0,0 0 0,21 0 16,-20 0-16,20-22 0,0 1 16,-21 0-16,22 0 0,-1 0 0,-21-22 15,22 22-15,-1-21 0,-21 0 16,0 20-16,-21-20 0,0 0 0,0-1 15,0 1-15,0 0 0,-21 21 16,0-22-16,0 1 0,-22 21 16,22 0-16,0-1 0,-21 1 15,21 0-15,-22 21 0,22 0 0,0 0 16,0 0-16,0 0 0,-1 0 16,1 0-16,0 0 0,21 21 15,0 0-15,0 1 16,21-22 15</inkml:trace>
  <inkml:trace contextRef="#ctx0" brushRef="#br0" timeOffset="16580.48">7514 3725 0,'21'-21'47,"0"21"-47,1-21 0,20 21 16,-21-21-16,0 0 0,22 0 16,-1-1-16,-21 1 0,21 0 0,1 0 15,-1-21-15,0 20 16,1-20-16,-22 21 0,21 0 0,-21-22 15,1 22-15,-22 0 16,0 0-16,21 21 0,-42 0 63,42 0 30,0 0-93,0 0 0,0 0 0,22 0 16,-22 0-16,21 0 0,0 0 16,1 0-16,20 0 0,1 0 15,-1 0-15,22 0 0,0 0 0,-1 0 16,1 0-16,0 0 0,-1-21 15,-20 21-15,20 0 0,-20 0 0,-1 0 16,1 0-16,-22 0 0,1 0 16,-1-21-16,0 21 0,-21 0 0,1 0 15,-1 0-15,0 0 0,0 0 16,0-22 0,0 22-1,1 0 1,-1 0 31,0 0-32,-21 22-15,0-1 16,21 0-16,0-21 0,0 42 0,1-21 16,-22 1-16,21-1 15,0 0-15,0 0 0,0 21 0,0-20 0,1-1 16,-1 0-16,0 0 15,0 0-15,-21 0 0,21 1 0,0-22 16,-21 21-16,0 0 0,22-21 0,-1 21 16,0-21-1,-42 0 32,0 0-47,-22 0 0,22-21 16,0 21-16,-21 0 0,-1-21 0</inkml:trace>
  <inkml:trace contextRef="#ctx0" brushRef="#br0" timeOffset="16972.25">8086 3789 0,'0'0'0,"-22"0"0,-41 0 16,42 0-16,42 0 31,21 0-31,-21 0 16,22 0-16,20 0 0,-20 0 0,20 0 16,1 0-16,20 0 15,-20 0-15,42 0 0,-22 0 0,1 0 16,21 0-16,0 0 0,-22 0 15,1 0-15,0 0 0,-1 0 0,1 0 16,0 0-16,-22 0 0,1 0 16,-1 0-16,1 0 0,-22 0 0,21 0 15,-20 0-15,-22 0 0,21-21 16,-21 21-16,1 0 0,-1 0 0,-42 0 47,-1 0-32,22 21-15</inkml:trace>
  <inkml:trace contextRef="#ctx0" brushRef="#br0" timeOffset="17437.99">10096 3810 0,'-21'0'32,"0"0"-32,0 0 15,0 21-15,0 0 16,-1 1-16,22-1 0,-21 0 0,0 0 16,21 21-16,-21-20 0,0 20 15,21 0-15,-21-21 0,21 22 0,0-22 16,0 21-16,0-21 0,0 1 15,0-1-15,0 0 0,21 0 0,0 0 16,0-21-16,0 0 0,22 0 16,-22 0-16,21 0 0,-21 0 0,22 0 15,-1 0-15,-21 0 0,21-21 16,1 0-16,-22 0 0,0 0 16,21-1-16,-20-20 0,-1 21 0,0-21 15,-21 20-15,0-20 0,0 0 16,0-1-16,0 1 0,0 21 0,-21-21 15,21 20-15,-43-20 0,22 21 16,0 0-16,0 0 0,0 21 0,0-22 16,-22 22-16,22 0 0,0 0 0,0 0 15,0 0-15,-22 0 0,22 0 16,0 0-16,0 22 0,0-22 0,-1 21 16,1 0-16,0-21 0</inkml:trace>
  <inkml:trace contextRef="#ctx0" brushRef="#br0" timeOffset="18176.57">10731 3789 0,'22'0'0,"-44"0"0,65 21 16,-22-21-16,0 0 0,0 21 15,22-21-15,-1 21 0,0-21 0,22 0 16,-22 0-16,22 22 0,-1-22 16,1 0-16,-1 21 0,1-21 0,20 0 15,-20 0-15,-1 0 0,22 0 0,0 0 16,-22 0-16,43 0 15,-21 0-15,-1 0 0,1 0 0,-22 0 16,22 0-16,-21 0 0,20 0 16,-20-21-16,-1 21 0,1 0 0,-1 0 15,1 0-15,-1 0 0,1 0 16,-1-22-16,1 22 0,-1 0 0,-20 0 16,20-21-16,1 21 0,-22 0 0,21 0 15,-20 0-15,20-21 0,-20 21 16,-1 0-16,0 0 0,1 0 0,-1 0 15,-21 0-15,21 0 0,-20 0 16,-1 0-16,21 0 0,-21 0 16,0 0-16,1 0 0,-1 0 15,21-21-15,-21 21 0,22 0 0,-22 0 16,21 0-16,22 0 0,-22 0 0,0-21 16,22 21-16,-22 0 0,22 0 15</inkml:trace>
  <inkml:trace contextRef="#ctx0" brushRef="#br0" timeOffset="22084.61">7260 4085 0,'0'21'16</inkml:trace>
  <inkml:trace contextRef="#ctx0" brushRef="#br0" timeOffset="22648.28">7324 4022 0,'0'-21'0,"-22"21"16,22-22 0,0 1 77</inkml:trace>
  <inkml:trace contextRef="#ctx0" brushRef="#br0" timeOffset="22864.11">7599 3874 0,'-21'0'31,"-1"0"0,22 21-15,-21-21-1,21 21-15,0 0 16</inkml:trace>
  <inkml:trace contextRef="#ctx0" brushRef="#br0" timeOffset="23048.01">7451 4043 0,'0'0'0,"0"21"0,-22-21 16</inkml:trace>
  <inkml:trace contextRef="#ctx0" brushRef="#br0" timeOffset="23764.08">10033 3916 0,'21'0'0,"0"0"0,0 0 47,1 0 15</inkml:trace>
  <inkml:trace contextRef="#ctx0" brushRef="#br0" timeOffset="24013.94">10223 4022 0,'0'0'0,"0"21"0,0 0 16,22-21-1,-22 21-15,0 0 32,0 1-1,-22-22-16,22 21 17,-21-21-32,0 0 15</inkml:trace>
  <inkml:trace contextRef="#ctx0" brushRef="#br0" timeOffset="24170.87">10054 4212 0,'-21'0'15,"21"21"-15,-21-21 0,21-21 63,0 0-63,21 0 16</inkml:trace>
  <inkml:trace contextRef="#ctx0" brushRef="#br0" timeOffset="24344.77">10139 4085 0,'0'-21'15,"0"0"17,0 0-1,21 21-16,0-21-15,0 21 0</inkml:trace>
  <inkml:trace contextRef="#ctx0" brushRef="#br0" timeOffset="24509.68">10435 4001 0,'0'0'15,"-21"0"-15,0 0 16,0 0-1,-1 0 1,1 0 0</inkml:trace>
  <inkml:trace contextRef="#ctx0" brushRef="#br0" timeOffset="26248.76">15515 3620 0,'0'0'0,"0"21"0,21-21 15,0 0-15,1 0 16,-1-21-16,0-1 0,0 22 0,-21-21 15,21 0-15,-21 0 0,21 0 16,-21 0-16,0-1 0,0 1 16,0 0-16,0 0 0,0 0 15,-21 0-15,0-1 0,0 22 0,0-21 16,-22 21-16,22 0 0,-21 0 0,0 0 16,-1 21-16,22 1 0,-21-1 15,-1 0-15,22 21 0,0-21 16,-21 22-16,21-22 0,-1 21 15,22 1-15,0-22 0,-21 21 0,21-21 16,0 22-16,0-22 0,0 0 16,0 0-16,0 0 0,21 0 0,1-21 15,-1 0-15,0 0 16,0 0-16,0 0 0,0-21 16,1 0-16,-1 0 0,0 0 0,21 0 15,-21-1-15,1 1 0,-1-21 16,-21 21-16,21 0 0,-21-22 0,0 22 15,21 0-15,-21 0 0,0 0 0,0-1 16,0 44 15,0-1-31,0 0 0,0 0 16,0 21-16,0-20 0,21-1 0,-21 21 16,0-21-16,0 0 0,21 22 15,-21-22-15,22 0 0,-1 0 16,-21 0-16,21-21 0,0 0 0,0 0 15,0 0-15,1 0 16,-1 0-16,0-21 0,0 0 0,21 0 16,-20 0-16,-1-22 0</inkml:trace>
  <inkml:trace contextRef="#ctx0" brushRef="#br0" timeOffset="26980.77">16150 3133 0,'0'0'0,"21"-43"16,-21-41-1,0 63-15,0-1 0,0 1 16,-21 21 0,0 21-16,21 1 15,-21-1-15,21 0 0,-21 21 0,21 1 16,-22-1-16,22 21 16,-21-20-16,21 20 0,0 1 0,0-1 0,0 1 15,0-1-15,0 1 0,0-1 16,0 1-16,0-1 0,-21 1 15,21 20-15,0 1 0,-21-21 0,21 20 16,0-20-16,-21 20 0,21-20 16,-21-1-16,21 1 0,0-1 0,0-20 15,-22 20-15,22-20 0,0-22 0,0 21 16,0-21-16,0 0 0,22 1 16,-1-22-16,0 0 0,0 0 15,0-43-15,0 22 0,22 0 16,-22-21-16,21 20 0,1-20 0,-1 0 15,-21-1-15,21 1 0,-20-21 0,-1 20 16,0 1-16,-21 0 0,0-1 16,0 1-16,-21 0 0,0-1 15,-22 1-15,22 21 0,-21-22 0,-1 22 16,1-21-16,0 21 0,-1 0 16,1-1-16,0 22 0,21-21 0,-1 21 15,1 0-15,0 0 0,21-21 16,0 0-1,21 21-15,0-21 0,22 0 0,-22-1 16,21 22-16,1-21 0,-1-21 16,0 21-16,1-22 0,-1 1 0,21 0 15,-20-1-15,-1 1 16,0-21-16,1 20 0,-22-20 0,21 20 16,-21-20-16,1 21 0,-22-22 15,21 22-15,-21 21 0,21-22 0,-21 22 16,0 0-16,0 42 31,0 21-31,0-20 0,0 20 16,0 0-16,0 1 0,0 20 15,0-21-15,0 1 0,0-1 0,0 0 16,0 1-16,0-1 0,0-21 16,0 22-16,0-22 0,0 0 0,0 0 15,0 0-15,21-21 31,-21-21-31,21 21 16,-21-21-16,0 0 0</inkml:trace>
  <inkml:trace contextRef="#ctx0" brushRef="#br0" timeOffset="27170.66">16404 3450 0,'0'0'0,"-21"0"16,0 0-16,42 0 31,0 0-31,0-21 16,0 21-16,1-21 0,-1 21 0,21 0 15,-21-21-15,22 21 0,-22 0 16,21-21-16,-21 21 0,22-22 0,-22 22 16,0 0-16,0 0 0</inkml:trace>
  <inkml:trace contextRef="#ctx0" brushRef="#br0" timeOffset="27796.34">16954 3366 0,'0'21'0,"0"0"15,22-21 17,-1 0-32,0 0 15,0 0-15,0-21 0,0 21 0,1-21 16,-1-1-16,0 22 0,-21-21 15,21 21-15,-21-21 0,0 0 0,0 0 16,-21 21 0,0 0-1,0 0-15,-1 21 0,1 0 16,21 0-16,-21 0 0,21 1 16,-21 20-16,21-21 0,0 0 0,0 22 15,0-22-15,0 0 16,0 21-16,0-21 0,0 1 0,0-1 15,0 0-15,21-21 16,0 0-16,0 0 0,1 0 16,-1 0-16,0 0 0,0 0 0,0 0 15,0 0-15,-21-21 0,22 0 16,-1 21-16,0-22 0,-21 1 0,0-21 16,0 21-16,21 0 0,0-1 15,-21-20-15,21 21 0,1 0 0,-22 0 16,21-1-16,0 1 0,0 21 15,0 0-15,0 0 0,1 0 16,-1 0-16,0 0 0,0 0 16,21 21-16,-20 1 0,-1-1 15,0 0-15,0-21 0,-21 21 0,0 0 16,21 0-16,-21 1 0,0-1 16,0 0-16,0 0 0,0 0 15,-21-21-15,21 21 16,-21-21-16,0 0 0,21-21 15,0 0 1,0 0-16,0 0 0,21 0 16,0-1-16,-21-20 0,21 21 15,0 0-15,-21-22 0,22 22 0,-1 0 16,-21 0-16,0 0 0,21 0 0,0-1 16</inkml:trace>
  <inkml:trace contextRef="#ctx0" brushRef="#br0" timeOffset="28520.81">19431 3069 0,'0'0'0,"-21"-21"16,21 0-16,0 0 0,0 0 16,0-1-16,0 1 0,0 0 0,0-21 15,0 21-15,0-1 0,0 1 16,0 0-16,-21 0 0,-1 21 15,1 21 1,21 0-16,0 0 16,0 1-16,0 20 0,0 21 0,0-20 15,0-1-15,0 22 0,0-1 16,0 1-16,0-22 0,0 21 16,0-20-16,0-1 0,0 0 0,0 1 15,0-1-15,21-21 0,-21 0 16,22 1-16,-22-1 0,21-21 0,0 0 15,0 0-15,0 0 0,0 0 16,1-21-16,-1-1 0,21 1 0,-21 0 16,0-21-16,22-1 0,-22 1 15,21-21-15,-21 20 0,1-20 0,-1-1 16,0 1-16,0-1 0,-21 1 16,21-1-16,-21 22 0,0-22 0,0 22 15,0 0-15,0 21 16,0-1-16,0 1 0,0 42 31,0 1-31,0-1 16,0 0-16,0 0 0,0 0 15,0 22-15,0-22 0,0 0 0,0 21 16</inkml:trace>
  <inkml:trace contextRef="#ctx0" brushRef="#br0" timeOffset="28932.57">20087 3175 0,'0'0'0,"42"0"0,-20 0 0,20 0 16,0 0-16,-21 0 16,1-21-16,20 0 0,-21 21 0,0-21 15,-21-1-15,0 1 16,-42 21 0,21 0-1,0 0-15,-22 21 0,22 1 0,0-1 16,-21 0-16,20 0 0,1 0 15,21 0-15,0 1 0,0-1 0,0 0 16,0 0-16,0 0 16,0 0-16,21 1 0,1-22 0,-1 21 15,0 0-15,21-21 0,-21 21 0,1 0 16,-1-21-16,0 21 16,0 1-16,0-22 0,-21 21 0,0 0 15,0 0-15,-21 0 16,-21-21-16,21 0 0,-1 0 15,1 21-15,-21-21 0,21 0 16,0 0-16,-1 0 0,1 0 0,0 0 16,0 0-16,0 0 0,21-21 31,21 21-15,0-21-16,21 21 0,-20-21 15,-1 21-15</inkml:trace>
  <inkml:trace contextRef="#ctx0" brushRef="#br0" timeOffset="30047.93">20849 3323 0,'0'0'0,"42"-21"0,22 0 15,-43 0-15,-21 0 16,-21 21 15,0 0-31,0 0 0,-1 0 16,1 0-16,0 21 0,0 0 0,-21 0 15,20 0-15,-20 0 0,21 1 16,0-1-16,-22 21 0,22-21 0,0 0 16,0 1-16,21-1 0,0 0 15,0 0-15,0 0 0,0 0 16,0 1-16,21-22 16,0 0-16,0 0 15,1 0-15,-1-22 0,21 1 0,-21 21 16,0-21-16,1 0 0,-1 0 15,0 0-15,0-1 0,0-20 0,0 21 16,-21 0-16,22 0 0,-22-1 16,21 1-16,-21 0 0,0 0 0,21 21 15,-21 21 17,0 0-32,0 0 15,0 1-15,0 20 0,0-21 16,0 0-16,0 0 0,0 1 0,0-1 15,0 0-15,21 0 0,0-21 16,0 21-16,-21 0 0,22-21 0,-1 0 16,21 0-16,-21 0 0,0 0 0,22 0 15,-1 0-15,-21 0 0,22 0 16,-1 0-16,0-21 0,22 0 0,-22 0 16,0 0-16,1 0 0,-22-1 15,21 1-15,-21-21 0,1 21 16,-1 0-16,0-1 0,-21-20 15,0 21-15,0 0 0,0 0 16,-21 21-16,0 0 16,-1 0-16,1 0 0,0 21 15,0 0-15,0 0 0,0 0 0,-22 0 16,43 1-16,-21-1 0,0 0 16,0 0-16,21 0 0,0 0 15,0 1-15,0-1 16,21-21-1,0 0-15,0 0 0,0 0 16,1 0-16,-1 0 0,0 0 0,0-21 16,0 21-16,-21-22 0,21 22 15,1-21-15,-22 0 0,21 21 16,-21-21-16,21 0 16,0 21-1,-21 21 1,0 0-16,0 0 15,0 22-15,0-22 0,0 0 16,0 21-16,0-21 0,0 22 0,0-22 16,0 21-16,0 1 0,0-1 15,0 0-15,0 1 0,0-1 16,-21 0-16,0 22 0,21-22 0,-21 22 16,21-22-16,-22 0 0,1 22 15,21-22-15,-21 0 0,0 1 0,21-1 16,-21 0-16,0 1 0,21-1 0,-22 0 15,22-20-15,-21 20 0,21-21 16,-21 0-16,0 22 0,21-22 0,-21 0 16,0 0-16,-1-21 15,1 0-15,0 0 16,21-21-16,-21 21 16,21-42-16,-21 20 0,21 1 0,0-21 15,0 21-15,0-22 16,0 1-16,0-21 0,0 20 0,0-20 15,0-1-15,21 22 0,-21-22 0,21 1 16,0 21-16,0-22 0,22 22 16,-22-1-16,0 1 0,21 21 0,-20-21 15,-1 20-15,21 1 0,-21-21 16,22 21-16,-1 0 0,-21-1 0,21 1 16,-20 0-16,-1 0 0,21 0 0</inkml:trace>
  <inkml:trace contextRef="#ctx0" brushRef="#br0" timeOffset="30486.74">22161 3493 0,'-21'0'16,"0"0"-16,21 21 16,21-21 15,0 0-31,1 0 0,-1 0 15,0 0-15,0-21 0,0-1 16,0 22-16,1-21 0,-1 0 16,0 21-16,0-21 0,0 0 0,-21 0 15,0-1-15,0 1 0,0 0 16,0 0-16,0 0 16,-21 21-16,0 0 15,0 0-15,0 0 0,-1 0 0,1 21 16,21 0-16,-21 0 0,0 0 15,0 1-15,21 20 0,-21-21 0,21 21 16,0 1-16,0-22 0,0 21 16,0-21-16,0 1 0,0-1 0,0 0 15,0 0-15,0 0 0,21 0 0,0-21 16,0 0-16,0 22 16,0-22-16,1 0 0,-1 0 0,0 0 0,0 0 15,0 0-15,22 0 16,-22-22-16,0 22 0,0-21 0,0 21 15,0-21-15,1 0 0,-1 21 0,0-21 16,0 0-16</inkml:trace>
  <inkml:trace contextRef="#ctx0" brushRef="#br0" timeOffset="32387.65">6964 3937 0,'21'0'0,"-21"21"15,0 0 1,0 1-1,0-1 17,0 0-17,-21-21 17,0 0-1,-1 0-31,1 0 0,0 0 15,0 0-15,0 0 0,0 0 0,-1 0 16,1 0-16,0 0 16,0 0-16,0 0 0,0-21 0,-1 21 15,1 0-15,0-21 0,0 21 16,0-22-16,0 22 0,-1-21 16,1 21-16,0-21 0,0 0 0,0 21 15,0-21-15,-1 0 0,1 21 0,0-22 16,0 1-16,0 0 0,0 0 15,-1 0-15,1 0 0,0-1 16,0 22-16,0-21 0,21 0 0,-21 0 16,-1-21-16,22 20 0,-21 1 15,0 0-15,21 0 0,-21 0 0,0 0 16,0-22-16,21 22 0,-22 0 16,1 0-16,0 0 0,21-1 0,-21 1 15,0 0-15,0 0 0,21 0 16,-22-22-16,1 22 0,0 0 15,0 0-15,21 0 0,-21 0 16,0-1-16,-1 22 0,22-21 0,-21 0 16,0 21-16,21-21 15,-21 21-15,0-21 16,0 0-16,-1-1 16,1 22-16,0-21 15,0 0-15,0 0 16,0 21-16,21-21 15,-22 21-15,22-21 16,-21 21-16,21-22 0,0 1 78,-21 21-62,0-21-1,0 21 1,0 0 0,-1 0-1</inkml:trace>
  <inkml:trace contextRef="#ctx0" brushRef="#br0" timeOffset="33016.31">5355 2752 0,'0'-21'16,"0"-1"0,-21 22-1,21 22 32,0-1-47,0 0 0,0 21 16,0-21-16,0 1 0,0-1 15,0 21-15,21-21 0,-21 22 0,21-22 16,-21 21-16,0-21 0,0 0 16,0 22-16,0-22 0,0 0 15,0 0-15,0 22 0,0-22 16,0 0-16,0-42 47,0 0-32,0-1-15,0 1 0,-21 0 16,0 0-16,21 0 0,0 0 0,0-22 16,-21 22-16,21 0 0,-21-21 15,21 20-15,0 1 0,0-21 0,0 21 16,0 0-16,0-1 0,0 1 16,0 0-16,0 0 0,0 0 31,21 21-16,0 0-15,0 0 16,0 0-16,0 0 0,1 0 0,20 21 16,-21-21-16,0 0 0,22 0 15,-22 21-15,21-21 0,-21 0 0,22 0 16,-22 0-16,21 0 0,-21 0 16,0 0-16,1 0 0,-1 0 15,0 0-15,0 0 0,0 21 16,0-21-1,-21-21 32,0 0-47</inkml:trace>
  <inkml:trace contextRef="#ctx0" brushRef="#br0" timeOffset="43779.45">720 3937 0,'-22'-21'16,"1"21"-16,0-21 0,0 0 15,0 21 1,21-22-16,0 1 16,-21 21-16,21-21 15,0 0 1,0 0 0,21 21-1,0 0-15,0 0 16,0 0-16,0 0 0,1 0 0,-1 0 15,21 0-15,-21 21 0,0-21 16,1 21-16,-1 0 0,0 22 16,0-22-16,-21 21 0,0 0 0,0-20 15,0 20-15,0 21 0,0-20 16,0-22-16,-21 21 0,0 1 16,21-22-16,-21 21 0,-1-21 0,22 0 15,0 1-15,-21-22 0,21 21 16,-21-21-16,0 0 0,21-21 15,0-1 1,0 1-16,0 0 0,0-21 16,0-1-16,0 1 0,0 0 15,0-1-15,21-20 0,0 21 16,0-1-16,22 1 0,-22 0 16,0 20-16,0-20 0,0 21 0,22 21 15,-22-21-15,0 21 0,-21-21 16,21 21-16,0 0 0,1 0 15,-22 21 1,0 0-16,0 0 16,0 0-1,0 0-15</inkml:trace>
  <inkml:trace contextRef="#ctx0" brushRef="#br0" timeOffset="44195.82">1355 4106 0,'0'0'0,"21"0"16,0 0-16,0 0 0,0 0 0,0 0 16,1 0-16,-1 0 0,0-21 15,0 0-15,0 21 0,0-21 16,22 0-16,-22 0 0,0-1 15,-21 1-15,21 0 0,-21 0 16,0 0-16,0 0 16,-21 21-16,0 0 15,-21 0-15,20 0 0,1 0 16,-21 0-16,0 21 0,20 0 0,-20-21 16,0 42-16,21-21 0,-22 1 15,1 20-15,21-21 0,0 21 16,-1-20-16,1 20 0,0-21 15,21 21-15,0-20 0,0 20 0,0-21 16,0 0-16,0 0 16,0 1-16,21-1 0,0-21 0,1 21 15,-1-21-15,0 0 0,21 21 16,-21-21-16,22 0 0,-22 0 16,21 0-16,1 0 0,-1-21 0,0 0 15,1 0-15,-1-1 0,0 1 16,22 0-16</inkml:trace>
  <inkml:trace contextRef="#ctx0" brushRef="#br0" timeOffset="45504.43">2180 3958 0,'0'0'0,"0"-21"16,0 0-16,0 0 0,0 0 16,-21 21-16,0 0 0,0-22 15,-1 22-15,1 0 16,0 0-16,0 22 0,0-1 0,0 0 15,-1 0-15,1 0 0,0 22 16,0-1-16,0-21 0,0 21 16,-1 1-16,1-1 0,21-21 0,0 22 15,0-22-15,0 21 0,0-21 16,0 0-16,0 1 0,21-1 16,1-21-16,-1 0 15,0 0-15,0-21 0,0 21 16,0-22-16,1 1 0,-1 0 15,21 0-15,-21 0 0,0-22 16,1 22-16,-1-21 0,0 21 0,0 0 16,-21-1-16,0-20 0,21 21 15,-21 0-15,0 0 0,0-1 16,0 1 0,0 42-1,0 1 1,0-1-16,0 0 15,0 21-15,0-21 0,0 22 0,0-1 16,0 0-16,0 1 0,0-1 16,0 0-16,-21 22 0,21-22 15,0 22-15,0-1 0,-21-20 0,21 41 16,-21-20-16,21-1 0,0 1 16,-21-1-16,-1 1 0,22-1 0,-21 1 15,21-22-15,0 22 0,-21-22 16,21 0-16,0 1 0,0-22 15,0 21-15,0-21 0,0 0 0,0 1 16,21-22 0,0-22-1,1 1-15,-1 0 0,0-21 16,0 21-16,0-22 0,0 1 16,1-22-16,-1 22 0,21-21 15,-21-22-15,0 21 0,1-20 0,-1 20 16,0-20-16,0-1 0,0 21 15,-21 1-15,0-1 0,21 1 0,-21 21 16,0-1-16,0 1 0,0 0 16,0 20-16,0 1 0,0 0 15,0 0-15,0 0 16,0 42 31,-21 0-47,21 0 0,0 0 0,0 1 15,0 20-15,0-21 0,0 0 16,0 0-16,0 1 0,0-1 0,0 0 16,0 0-16,0 0 0,21 0 15,1-21 1,-1 0-16,0 0 0,0-21 16,0 21-16,0-21 0,1 0 15,-1 0-15,0 0 0,0-1 0,21-20 16,-20 0-16,-1 21 0,-21-22 15,21 1-15,0 0 0,-21 20 0,0-20 16,0 21-16,0 0 16,0 0-16,0-1 0,0 44 31,0-1-31,0 0 0,0 0 16,0 0-16,0 0 0,0 1 0,0 20 15,0-21-15,0 0 0,0 22 16,0-22-16,0 0 0,0 0 0,0 0 15,21 0-15,0 1 16,1-22-16,-1 0 0,0 0 16,0 0-16,0 0 15,0-22-15,1 1 0,-1 0 0,-21 0 16,21 0-16,0 0 16,0-1-16,-21-20 0,21 21 0,-21-21 15,22 20-15,-22 1 0,0 0 16,0 0-16,0 0 0,21 21 15,-21 21 1,0 0-16,0 0 16,0 0-16,0 1 0,0 20 0,0-21 15,0 0-15,0 0 0,0 1 16,0-1-16,0 0 0,0 0 0,0 0 16,0 0-16,-21 1 15,21-44 32,-22 22-47,22-21 16,0 0-16,0 0 0,0-21 15</inkml:trace>
  <inkml:trace contextRef="#ctx0" brushRef="#br0" timeOffset="45704.43">3133 3852 0,'0'-21'16,"-22"0"0,1 21-16,21-21 15,0 42 32,21 0-31,1 0-16</inkml:trace>
  <inkml:trace contextRef="#ctx0" brushRef="#br0" timeOffset="46136.89">3323 4149 0,'0'0'0,"-21"0"0,0 0 0,21-21 31,0-1-31,0 1 16,0 0-16,0 0 0,21 21 16,0-21-16,0 21 15,0 0-15,1 0 0,-1 0 16,-21 21-16,21-21 0,0 21 0,0 0 16,-21 0-16,0 1 0,0-1 15,0 0-15,0 21 0,0-21 0,0 1 16,0-1-16,0 0 15,0 0-15,0 0 0,-21 0 16,21 1-16,-21-22 0,21-22 31,0 1-15,0 0-16,21 0 0,0 0 16,-21 0-16,21-1 0,-21-20 15,22 21-15,-1-21 0,-21 20 0,21 1 16,0 0-16,-21 0 0,0 0 15,21 0-15,-21-1 0,21 22 16,1 0 15</inkml:trace>
  <inkml:trace contextRef="#ctx0" brushRef="#br0" timeOffset="47156.31">3662 4255 0,'0'0'0,"21"0"16,0 0 0,0 0-16,0 0 0,1 0 15,-1-22-15,0 1 16,0 0-16,0 21 0,0-21 16,-21 0-16,0 0 0,22-1 15,-22 1-15,0 0 0,0 0 0,0 0 16,-22 21-1,1 0 1,21 21-16,-21 0 0,0 0 16,0 0-16,21 1 0,0-1 0,-21 0 15,21 21-15,0-21 0,-22 1 16,22-1-16,0 0 0,0 0 0,0 0 16,0 0-16,0 1 0,22-1 15,-1-21-15,0 21 0,0-21 16,0 0-16,0 0 15,1 0-15,-1 0 0,0 0 0,0 0 16,0 0-16,0-21 0,1 21 16,-1-21-16,0-1 0,-21 1 0,21 0 15,0 0-15,-21 0 0,0-22 16,21 22-16,-21 0 0,22 0 0,-22 0 16,0 0-16,0-1 0,0 44 46,0-1-46,0 0 0,0 0 0,0 0 16,0 0-16,0 1 16,0-1-16,0 0 0,0 0 15,0 0-15,0 0 0,-22-21 16,22 22-16,0-1 0,-21-21 16,21 21-16,0-42 46,0 0-46,0-1 16,0 1-16,0 0 0,0-21 16,0 21-16,21-22 0,1 22 0,-22 0 15,21-21-15,0 20 0,0 22 16,-21-21-16,21 0 0,0 21 16,1 0-16,-1 0 0,0 0 15,0 21-15,0 0 0,-21 1 16,21-1-16,-21 0 15,0 0-15,0 0 0,0 0 0,0 1 16,0-1-16,0 0 0,0 0 16,0 0-16,0 0 0,-21-21 15,21 22-15,-21-22 32,21-22-17,0 1-15,0 0 16,0 0-16,0 0 0,21 0 15,0-1-15,-21 1 0,22 0 0,-1 0 16,0 0-16,0 0 0,0-1 16,0 22-16,1 0 0,-1 0 15,0 0-15,0 0 0,-21 22 0,21-1 16,-21 0-16,0 0 16,0 0-16,0 0 0,0 1 0,0-1 15,0 0-15,0 0 0,0 0 0,-21 0 16,21 1-16,-21-1 15,0 0-15,0 0 0,21 0 16,0-42 31</inkml:trace>
  <inkml:trace contextRef="#ctx0" brushRef="#br0" timeOffset="47524.74">4678 4318 0,'21'-21'31,"0"21"-31,0 0 16,0 0-16,-21-21 16,22 21-16,-1 0 0,0-21 0,0-1 15,-21 1 1,21 0-16,-21 0 0,0 0 15,0 0 1,-21 42 15,0 0-31,0-21 0,21 21 16,-21 0-16,21 0 0,0 1 16,-22-1-16,22 0 0,0 0 0,0 0 15,0 0-15,0 1 16,0-1-16,0 0 15,22-21 1,-1 0-16,0 0 16,0 0-16,0 0 15,0-21-15,1 0 0,-1-1 16</inkml:trace>
  <inkml:trace contextRef="#ctx0" brushRef="#br0" timeOffset="48024.45">5080 4149 0,'0'21'32,"0"0"-17,-21 0-15,21 0 16,-21 1-16,21-1 0,-22 0 16,22 0-16,0 0 0,0 0 0,0 1 15,-21-1-15,21 0 16,0 0-16,-21-21 0,21 21 15,0 0 1,0-42 15,0 0-15,0 0-16,0 0 16,0 0-16,0-1 0,0 1 0,21 0 15,0 0-15,-21 0 0,22 0 16,-1-1-16,0 1 0,0 0 15,0 21-15,0 0 0,1 0 16,-1 0-16,0 0 0,0 0 16,-21 21-1,21-21-15,-21 21 0,0 1 0,0-1 16,0 0-16,0 0 16,0 0-16,0 0 0,-21 1 15,0-1-15,0 0 0,21 0 0,-21 0 16,-1-21-1,22 21-15,0-42 47,0 0-31</inkml:trace>
  <inkml:trace contextRef="#ctx0" brushRef="#br0" timeOffset="48420.58">5419 4001 0,'0'0'0,"0"-22"0,21 22 31,0 0-15,-21 22-1,0-1-15,0 0 0,0 0 16,0 0-16,0 0 0,0 1 0,0 20 15,0-21-15,0 21 0,0-20 16,-21-1-16,0 0 0,-1 21 0,22-21 16,-21 1-16,21-1 0,0 0 15,-21 0-15,21 0 0,-21 0 16,21 1-16,0-1 16,0 0-16,21-21 31,0 0-31,0 0 15,1 0-15,-1 0 16,0 0 0,0-21-16,-21 0 0,21 21 15,-21-22-15,21 22 0,-21-21 0,0 0 16,0 0-16,0 0 16,0 0-16</inkml:trace>
  <inkml:trace contextRef="#ctx0" brushRef="#br0" timeOffset="48724.41">5376 4170 0,'-42'-21'16,"63"21"15,0 0-31,0 0 0,1 0 0,-1 0 16,0 0-16,0 0 0,0 0 15,0 0-15,1 0 0,-1 0 0,0 0 16,0 0-16,0-21 0,0 21 16,1 0-1,-1 0-15,0 0 47,-21 21-16</inkml:trace>
  <inkml:trace contextRef="#ctx0" brushRef="#br0" timeOffset="50151.27">5969 4276 0,'0'0'0,"-106"0"15,106 21-15,-21-21 0,21-21 32,21 0-32,0-1 15,0 1-15,1 21 16,-1-21-16</inkml:trace>
  <inkml:trace contextRef="#ctx0" brushRef="#br0" timeOffset="50734.08">6054 4233 0,'-22'0'16,"1"0"15,0 0-31,21-21 0,-21 21 16,0 0-16,42 0 47,0 0-32,0 0-15,0 0 0,1 0 0,20 0 16,-21 0-16,21 0 0,-20 0 16,20 0-16,-21 0 0,21 0 0,-20 0 15,20 0-15,-21 0 0,21 0 16,-20 0-16,-1 0 0,21 0 0,-21 0 15,0-21-15,1 21 16,-1 0-16,0 0 16,-42 0 31,0 0-47,-1 0 0,1 0 15,0 21-15,0-21 16,0 0-16,0 0 0,-1 21 15,1-21-15,0 0 0,0 0 16,0 0-16,0 0 0</inkml:trace>
  <inkml:trace contextRef="#ctx0" brushRef="#br0" timeOffset="51036.91">5990 4255 0,'0'0'0,"0"21"47,21-21-31,0 0-16,1 0 0,-1 0 0,0 0 15,0 0-15,0 0 0,0 0 16,1 0-16,-1 0 0,0 0 0,21 0 16,-21 0-16,1 0 0,-1 0 15,0 0-15,0 0 0,0 0 16,0 0-16,1 0 15,-22-21 32,0-1-31,0 1 0</inkml:trace>
  <inkml:trace contextRef="#ctx0" brushRef="#br0" timeOffset="51571.64">6371 3916 0,'0'0'0,"-21"0"32,0 0-17,21 21-15,0 0 16,0 0-16,21 1 15,0-1-15,-21 0 0,21-21 16,0 21-16,1 0 0,-1 0 16,0-21-16,21 0 0,-21 22 15,1-22-15,-1 0 0,0 0 0,0 0 16,0 21-16,0-21 16,1 0-16,-22 21 31,0 0-31,0 0 15,-22 0 1,1-21-16,0 22 0,0-1 0,0-21 16,0 21-16,-1 0 0,1 0 15,0 0-15,-21 1 0,21-1 0,-22 0 16,22 0-16,-21 0 0,21 0 16,-1-21-16,1 22 0,0-1 0,0 0 15,0 0-15,0-21 0,21 21 16,-22-21-16,22 21 15,0-42 79,0 0-78</inkml:trace>
  <inkml:trace contextRef="#ctx0" brushRef="#br0" timeOffset="59599.9">2498 9038 0,'0'0'0,"0"-21"16,-22 0-16,22 0 16,-21 0-1,21-1 1,-21 22-1,0 22 1,21-1 0,0 0-16,-21 0 0,0 21 15,21-20-15,-22 20 0,22-21 16,0 21-16,0 1 0,-21-1 16,21 0-16,0 1 0,0-22 15,0 21-15,0 1 0,0-1 0,0 0 16,0 1-16,0-1 0,21-21 15,1 0-15,-1 0 0,0 1 0,0-1 16,0-21-16,22 0 0,-22 0 16,21 0-16,0 0 0,1-21 0,-1-1 15,0 22-15,1-21 0,-1-21 0,0 21 16,1 0-16,-1-22 0,0 22 16,1 0-16,-22-21 0,0 20 0,0-20 15,0 0-15,-21 21 16,0-22-16,0 1 0,0 21 0,0-22 15,-21 1-15,0 0 0,0 21 16,-21-22-16,20 22 0,-20-21 0,21 21 16,-21-1-16,20 22 0,-20-21 15,21 21-15,-21 0 0,20 0 0,-20 0 16,21 0-16,0 21 0,-22-21 16,22 22-16,0-1 0,21 0 0,-21 0 15,0 0-15,0 0 16,21 1-16,0-1 0,0 0 15,0 0-15,42-21 16</inkml:trace>
  <inkml:trace contextRef="#ctx0" brushRef="#br0" timeOffset="60097.61">2582 9292 0</inkml:trace>
  <inkml:trace contextRef="#ctx0" brushRef="#br0" timeOffset="60552.26">2646 9313 0,'0'22'16,"0"-1"-1,0 0 1,21-21 31,-21-21-16,0 0 0,-21 21-15,0 0-16,-1 0 31,1 0-31,21 21 0</inkml:trace>
  <inkml:trace contextRef="#ctx0" brushRef="#br0" timeOffset="60776.13">2667 9313 0,'0'-21'16,"0"0"-16,0 0 0,0 0 15,21 0-15,-21-1 16,21 1-16,-21 0 0,21 0 0,-21 0 15,22 0-15,-1 21 0,-21-22 16,21 22-16,-21-21 16,21 21-16</inkml:trace>
  <inkml:trace contextRef="#ctx0" brushRef="#br0" timeOffset="61048.67">2371 9186 0,'0'0'0,"-22"0"16,44 0 15,-1 0-31,0 0 15,0 0-15,0 22 0,0-22 0,22 21 16,-22-21-16,0 21 0,-21 0 16,21-21-16,0 21 0,1-21 0,-22 21 15,21 1 1,-21-1 0</inkml:trace>
  <inkml:trace contextRef="#ctx0" brushRef="#br0" timeOffset="61260.08">2646 9356 0,'0'21'16,"-21"-21"-1,21 21-15,-22-21 0,1 21 0,21 0 16,-21-21-16,0 22 0,0-1 15,0 0-15,-1-21 0,22 21 0,0 0 16,-21-21-16,21 21 0,-21-21 16</inkml:trace>
  <inkml:trace contextRef="#ctx0" brushRef="#br0" timeOffset="61531.95">2646 9398 0,'0'0'0,"21"0"31,0 0-15,0 0-16,0 21 0,1 0 16,-1 1-16,0-22 0,0 21 0,0 0 15,0 0-15,1 0 16,-22 0-16,21-21 0,0 22 0,0-1 15,-21 0-15,21-21 16,0 0-16,-21 21 16,0-42-1,0 0 1,0 0-16</inkml:trace>
  <inkml:trace contextRef="#ctx0" brushRef="#br0" timeOffset="61708.51">2752 9356 0,'21'0'16,"0"0"0,0 0-1,0 0-15,0 0 0,1 0 16</inkml:trace>
  <inkml:trace contextRef="#ctx0" brushRef="#br0" timeOffset="62015.87">2815 9335 0,'21'0'47,"0"-22"-47,1 22 0,-1 0 16,0-21-16,0 21 0,0 0 15,0-21-15,1 21 0</inkml:trace>
  <inkml:trace contextRef="#ctx0" brushRef="#br0" timeOffset="62832.06">3196 9335 0,'0'-22'47,"0"1"-32,0 0-15,0 0 16,21 0 0,-21 0 31,-21 21 15,21 21-31,-21-21-15,42 0 46,0 0-46,-21-21-16,21-1 0,1 1 16,-1 0-16,0 0 15,0 0-15,0 0 0,0-1 0,1 1 16,20-21-16,-21 0 0,21-1 16,-20 1-16,20 21 0,-21-22 0,0 1 15,22 0-15,-22 21 0,0-22 16,21 22-16,-21 0 0,1 0 0,-1 0 15,-21-1-15,21 22 0,-21-21 47,0 42 0,0 1-31</inkml:trace>
  <inkml:trace contextRef="#ctx0" brushRef="#br0" timeOffset="63272.32">3810 8594 0,'21'0'62,"0"0"-62,0 0 16,1 0-16,-1 0 15,0 0-15,21 0 0,-21 0 0,1 0 16,20 0-16,0 0 0,1 0 16,-1 0-16,21 0 0,1 0 0,-1 0 15,1 0-15,21 0 0,-1 0 16,-20 0-16,20 0 0,1 0 0,0 0 15,-1 0-15,1 0 0,-21 0 0,20 0 16,-20 0-16,20 0 0,-20 0 16,-1-21-16,1 21 0,-22 0 15,22-22-15,-22 22 0,0 0 16,1 0-16,-1-21 0,0 21 0,1 0 16,-22 0-16,0-21 0,0 21 0,0 0 15,1 0-15,-1 0 0,0 0 16,-21-21-1,-21 21 17,0 0-32,-1 0 0,1 0 15,0 0-15,0 0 16</inkml:trace>
  <inkml:trace contextRef="#ctx0" brushRef="#br0" timeOffset="63572.14">5884 8509 0,'0'0'0,"0"21"47,0 0-47,21-21 0,1 22 16,-1-22-16,0 21 0,0-21 0,0 21 16,0 0-16,22 0 0,-22 0 15,0 1-15,21 20 0,-20-21 0,-1 0 16,21 22-16,-21-22 15,0 0-15,1 21 0,-1-21 0,0 1 16,21 20-16,-21-21 0,1 0 0,-1 0 16,0 1-16,-21-1 0,21 0 15,0 0-15,0-21 0,-21 21 16,22-21-16,-1 0 16,0 0-1,-21-21 1</inkml:trace>
  <inkml:trace contextRef="#ctx0" brushRef="#br0" timeOffset="64205.85">3344 9419 0,'-21'0'16,"0"0"0,42 0 30,0 0-46,0 0 0,1 0 16,20 0-16,21-21 0,-20 21 0,20 0 16,22-21-16,0 21 0,-1 0 15,1-21-15,21 0 0,21 21 0,-21 0 16,21-22-16,0 22 0,0 0 16,0-21-16,0 21 0,-22 0 0,1-21 15,0 21-15,0 0 0,0 0 0,0-21 16,-22 21-16,22 0 0,-21 0 15,-22-21-15,22 21 0,-22-21 0,1 21 16,-22 0-16,1 0 16,-1-22-16,0 22 0,-21 0 0,22 0 15,-22 0-15,0 0 0,-21-21 0,21 21 16,-42 0 15,0 0-15,0 0-16</inkml:trace>
  <inkml:trace contextRef="#ctx0" brushRef="#br0" timeOffset="65039.67">6456 9292 0,'0'0'0,"-21"0"0,21-21 16,-22 21-16,1 0 0,21-21 16,-21 21-16,0 0 15,0 0-15,0 0 0,-1 0 16,1 0-16,0 21 0,0-21 16,0 21-16,0 0 0,-1 1 0,1-1 15,0 0-15,0 0 0,-21 0 16,20 22-16,22-1 0,-21-21 0,0 21 15,21 1-15,-21-1 0,21-21 16,0 22-16,0-1 0,0-21 0,0 21 16,0-20-16,21-1 0,0 0 0,0 0 15,-21 0-15,22 0 16,20 1-16,-21-22 0,0 21 0,0-21 16,22 0-16,-22 0 0,21 0 0,1 0 15,-1 0-15,-21 0 0,21-21 16,1 21-16,-1-22 0,0 1 0,1 0 15,-1 0-15,-21-21 0,22 20 0,-1-20 16,-21 21-16,0-21 0,22-1 16,-43 1-16,21 21 0,-21-22 0,0 1 15,0 0-15,0-1 0,0 22 0,0-21 16,-21 0-16,-1 20 0,1 1 16,0-21-16,0 42 0,-21-21 0,20 0 15,1 21-15,0 0 0,0 0 16,-21 0-16,20 0 0,1 0 15,0 21-15,0 0 0,0-21 0,0 21 16,-1 0-16,1 0 0,0 1 16,0-1-16,21 0 0,0 0 0,-21 0 15,21 0-15,-21 1 0,21-1 16,0 0-16,0 0 16</inkml:trace>
  <inkml:trace contextRef="#ctx0" brushRef="#br0" timeOffset="65241.1">6265 9567 0,'0'0'0,"-21"0"0,0 0 16,0 0 0,21-21 30,21 21-46,0 0 16,-21-21-16,21 21 0,0 0 16</inkml:trace>
  <inkml:trace contextRef="#ctx0" brushRef="#br0" timeOffset="65428.99">6498 9462 0,'0'0'0,"21"-22"31,-21 1-31,0 42 62,0 1-46,0-1-16,0 0 16,0 0-1</inkml:trace>
  <inkml:trace contextRef="#ctx0" brushRef="#br0" timeOffset="65601.89">6350 9737 0,'0'0'0,"-21"0"0,21-21 47,0-1-32,0 1 1,0 0-1,21 21-15,-21-21 0</inkml:trace>
  <inkml:trace contextRef="#ctx0" brushRef="#br0" timeOffset="65787.78">6519 9631 0,'0'0'15,"21"0"-15,1 0 0,-1 0 16,0 0-16,-21 21 15,21-21-15,0 0 16,0 0-16,1 0 16,-1 0-16,0 0 15,0 0 1,0 0-16,0-21 0</inkml:trace>
  <inkml:trace contextRef="#ctx0" brushRef="#br0" timeOffset="65975.69">6710 9525 0,'0'0'0,"0"21"31,0 0-15,21-21-1,-21 22-15,21-22 0,0 0 0,0 0 16,1 0-1,-1 0 1,-21-22-16</inkml:trace>
  <inkml:trace contextRef="#ctx0" brushRef="#br0" timeOffset="66736.39">3323 7112 0,'0'0'0,"-21"-21"0,0 21 16,21-21-16,-21 21 31,21 21-31,0 0 0,0 0 16,0 22-16,0-22 0,0 21 15,0 0-15,0 22 0,-22-22 0,22 1 16,0-1-16,0 0 0,-21 1 16,21-1-16,0-21 0,-21 21 0,21-20 15,0-1-15,0 0 0,0 0 16,0-42 15,21 0-31</inkml:trace>
  <inkml:trace contextRef="#ctx0" brushRef="#br0" timeOffset="66952.67">3217 7197 0,'0'0'16,"-21"-21"-16,21-1 0,0 1 15,0 0-15,21 21 0,0-21 16,22 21-16,-22-21 0,0 21 16,21-21-16,1 21 0,-22 0 0,21-22 15,-21 22-15,22 0 0,-22 0 16,0 0-16,0 0 0,0 0 0,1 0 16,-22 22 15,-22-1-31</inkml:trace>
  <inkml:trace contextRef="#ctx0" brushRef="#br0" timeOffset="67135.58">3281 7366 0,'0'0'0,"0"21"15,21-21 16,0 0-31,21 0 0,-20 0 16,-1 0-16,0 0 0,21 0 16,-21 0-16,22-21 0,-22 0 15,0 21-15,21 0 0</inkml:trace>
  <inkml:trace contextRef="#ctx0" brushRef="#br0" timeOffset="67735.75">4000 7387 0,'0'0'0,"22"-21"16,-22 0-16,0 0 16,0 0-16,0-1 15,0 1-15,-22 0 16,1 0-16,0 21 0,0-21 0,0 21 15,0 0-15,-1 0 0,1 0 16,-21 0-16,21 0 0,0 0 0,-22 21 16,22 0-16,0-21 0,0 42 15,21-20-15,-21-1 0,21 21 0,0-21 16,-22 22-16,22-22 0,0 21 16,0-21-16,0 0 0,0 22 0,0-22 15,0 0-15,22-21 0,-1 21 16,0-21-16,0 0 15,0 0-15,0 0 0,1 0 16,-1 0-16,0-21 16,0 0-16,0 21 0,0-21 0,1 0 15,-1-22-15,-21 22 0,21 0 16,-21-21-16,21 20 0,-21 1 0,0-21 16,0 21-16,0 0 0,0-22 15,0 22-15,0 0 0,0 42 31,0 0-15,0 0-16,0 22 0,0-22 16,0 0-16,0 21 0,0-20 15,0-1-15,0 0 0,0 21 0,0-21 16,0 1-16,21-22 0,-21 21 16,0 0-16,0 0 15,21-21-15,1 0 16,-22-21-16,21 21 15,0-21-15,0 0 0,-21-1 0,21 1 16,0-21-16,1 0 0</inkml:trace>
  <inkml:trace contextRef="#ctx0" brushRef="#br0" timeOffset="68000.61">4297 6879 0,'0'0'0,"0"-21"0,0 42 31,0 0-15,0 1-16,0-1 0,0 21 0,0-21 16,0 0-16,0 22 0,0-1 15,0 0-15,0 1 0,0-1 0,0 0 16,0-20-16,0 20 0,0 0 16,0-21-16,0 22 0,0-22 0,0 0 15,0 0-15,0 0 0,0 1 16,0-1-1,21-21 1,0-21-16,0-1 16,-21 1-16,21 0 0,1 0 0</inkml:trace>
  <inkml:trace contextRef="#ctx0" brushRef="#br0" timeOffset="68472.63">4593 6900 0,'0'0'16,"0"-21"-16,0 0 0,21 21 0,-21-21 0,0 42 31,0 0-31,21 0 16,-21 1-16,0 20 15,0-21-15,22 21 0,-22-20 0,0 20 16,0-21-16,0 21 0,0 1 16,0-1-16,0 0 0,0-20 0,0 20 15,-22 0-15,1-21 0,21 1 0,-21-1 16,21 21-16,0-21 15,-21 0-15,21 1 16,0-44 0,0 1-1,0 0-15,0 0 0,0 0 16,21 0-16,-21-22 0,21 1 16,0 21-16,1-22 0,-22 1 0,21 21 15,0-21-15,0 20 0,0 1 16,0 21-16,1 0 0,-1 0 0,0 0 15,0 0-15,0 21 16,0 1-16,-21-1 0,22 0 0,-22 0 16,0 21-16,0-20 0,0-1 15,0 0-15,0 0 0,0 0 0,0 0 16,0 1-16,0-1 0,0 0 0,0 0 16,-22-21-16,22 21 0,-21-21 15,0 0 1,0 0-1,0 0-15,0-21 16</inkml:trace>
  <inkml:trace contextRef="#ctx0" brushRef="#br0" timeOffset="68699.78">4233 7176 0,'0'0'16,"-21"0"-16,42 0 31,0 0-31,1 0 0,-1 0 16,0 0-16,21 0 15,-21 0-15,1 0 0,-1 0 0,21-22 16,-21 22-16,0 0 0,1 0 16,-1 0-16,0 0 0,0 0 15,-21-21-15,21 21 0,0 0 16</inkml:trace>
  <inkml:trace contextRef="#ctx0" brushRef="#br0" timeOffset="69099.06">4974 7366 0,'0'0'16,"21"0"-16,0 0 15,1 0-15,-1 0 0,-21-21 16,21 21-16,0-21 0,-21 0 16,21 21-16,0-22 0,1 1 0,-1 0 15,-21 0-15,21 0 0,-21 0 16,21-1-16,-21 1 0,0 0 0,0 0 16,0 0-16,-21 21 31,0 0-31,0 21 15,-1-21-15,1 21 0,21 0 16,0 0-16,-21 1 0,21 20 0,0-21 16,-21 0-16,21 22 0,0-22 0,0 0 15,0 0-15,0 0 0,0 0 16,0 1-16,0-1 0,21 0 0,0 0 16,0 0-16,1-21 15,-1 0-15,0 0 0,0 0 16,0 0-16,0 0 0,1 0 15,-1-21-15,0 21 0,0-21 16</inkml:trace>
  <inkml:trace contextRef="#ctx0" brushRef="#br0" timeOffset="69512.83">5524 7133 0,'0'-21'16,"0"0"-16,22 21 15,-1 0-15,0 0 0,0 0 16,0 0-16,0 0 0,1 0 16,-1 0-16,0 21 0,0-21 15,0 21-15,0 0 0,1 1 16,-1-1-16,-21 0 0,21 0 0,0 21 16,-21-20-16,21-1 0,-21 0 15,0 0-15,0 0 0,0 22 0,0-22 16,0 0-16,0 0 0,0 0 15,-21-21-15,21 21 0,-21-21 16,21-21 15,0 0-31,0 0 16,0 0-16,0 0 0,21-1 0,0 1 16,-21-21-16,21 0 0,1 20 15,-1-20-15,0 0 0,0 21 16,0-22-16,0 22 0,1 0 0,-1 0 15,-21 0-15,21-1 0,0 22 16,0 0-16,0 0 31</inkml:trace>
  <inkml:trace contextRef="#ctx0" brushRef="#br0" timeOffset="71020.48">7599 8805 0,'-21'0'16,"42"0"-16,-64 0 0,22 0 0,0 0 16,0 0-16,0 0 15,21 22-15,-21-22 0,-1 0 16,44 0 62,-1 0-62,21 0-16,-21 0 0,22 0 15,20 0-15,-21 0 0,22 0 0,-1-22 16,1 22-16,-1-21 0,22 21 16,-21 0-16,20-21 0,1 21 15,0 0-15,-1-21 0,1 21 0,21-21 16,0 21-16,-1-21 0,1 21 15,0-22-15,21 22 0,-21-21 0,0 21 16,0 0-16,-1-21 0,1 21 16,0-21-16,0 21 0,0 0 0,-22 0 15,1-21-15,0 21 0,-1 0 0,-20 0 16,-1 0-16,1-21 0,-1 21 16,-20 0-16,-1 0 0,0 0 0,1 0 15,-22 0-15,0-22 0,0 22 16,0 0-16,-21-21 15,0 0 17,-21 21-17,21-21-15,-21 21 0</inkml:trace>
  <inkml:trace contextRef="#ctx0" brushRef="#br0" timeOffset="71484.67">10583 8340 0,'0'0'0,"-21"0"15,21-21 1,0 42 31,0 0-47,0 0 15,21-21-15,-21 21 16,21-21-16,1 0 0,-1 21 0,0-21 16,0 0-16,0 22 0,22-22 0,-22 0 15,0 0-15,21 21 16,-21-21-16,1 0 0,-1 0 0,21 0 16,-21 21-16,0-21 0,1 0 15,-1 21-15,-21 0 16,0 0-16,0 1 15,-21-22-15,-1 21 16,1 0-16,0 0 0,0 0 0,0 0 16,-22 1-16,1 20 0,21-21 15,-21 0-15,-1 22 0,1-22 0,0 0 16,-1 21-16,22-21 0,-21 1 0,-1-1 16,22-21-16,0 21 0,0 0 15,0-21-15,0 0 0,-1 0 16,22 21-16,0-42 31,22 0-31,-1 0 0</inkml:trace>
  <inkml:trace contextRef="#ctx0" brushRef="#br0" timeOffset="80135.56">12467 8657 0,'0'0'0,"21"-21"16,0 0-1,-21 0-15,-21 21 47,0 21-47,0-21 0,0 21 0,0 0 16,-1 0-16,1 22 0,0-22 15,-21 21-15,21 1 0,-1-22 0,1 21 16,0 0-16,0 1 0,0-1 0,0 0 16,21 1-16,0-1 0,0 0 15,0-20-15,0-1 0,0 21 0,21-21 16,0 0-16,0-21 0,0 22 16,22-22-16,-22 21 0,21-21 0,-21 0 15,22 0-15,-1 0 0,0-21 0,1-1 16,-1 1-16,0 0 15,1 0-15,20-21 0,-21 20 0,1-20 16,-22 0-16,21 21 0,-21-22 0,1 1 16,-1 0-16,-21-1 0,0 1 15,0 0-15,0-1 0,-21 1 0,-1 0 16,1 20-16,0-20 0,0 21 16,-21 0-16,20 0 0,-20 21 0,21 0 15,0 0-15,-22 0 0,22 0 0,0 0 16,-21 0-16,21 21 15,-1-21-15,1 21 0,0 0 0,0-21 0,0 21 16,21 0-16,0 1 16</inkml:trace>
  <inkml:trace contextRef="#ctx0" brushRef="#br0" timeOffset="80576.31">12573 8678 0,'0'0'0,"-21"0"15,0 22-15,-1-22 16,22-22-1,22 1 1,-1 0-16,-21 0 16,42 21-16,-21-21 0,0 0 0,1-1 15,20 1-15,-21 0 0,21-21 16,-20 21-16,20-1 0,-21-20 0,21 0 16,-20 21-16,-1-22 0,21 1 0,-21 0 15,-21-1-15,21 22 0,1-21 16,-22 21-16,21-1 0,-21 1 15,0 0 1,0 42 15,0 0-15,0 1 0,21-22-16,0 0 15,0 0-15,0 0 16,1 0-16</inkml:trace>
  <inkml:trace contextRef="#ctx0" brushRef="#br0" timeOffset="81197.47">13166 8022 0,'0'0'0,"0"-21"0,0 0 15,-22 21 1,22-21-1,22 21 1,-1 0-16,0 0 0,0 0 16,21 0-16,-20 0 0,41 0 0,-21 0 15,1 0-15,20 0 0,1 0 16,20 0-16,1 0 0,0-21 16,-1 21-16,1 0 0,21 0 15,0 0-15,0-22 0,-22 22 0,22 0 16,-21 0-16,-1-21 0,1 21 0,0 0 15,-22-21-15,22 21 0,0-21 16,-22 21-16,22-21 0,-22 21 0,1-21 16,-1 21-16,-20 0 0,20-22 15,-21 22-15,1-21 0,-1 21 0,-21 0 16,0 0-16,1 0 0,-1 0 16,0 0-16,-21 21 62,-21 1-46,21-1-16,0 0 15,0 0-15,0 0 0,21 22 16,0-1-16,21 0 0,-20-21 0,20 43 16,0-22-16,1 1 0,-1-1 15,0 0-15,1-21 0,-1 22 0,0-1 16,1-21-16,-1 0 0,-21 22 15,21-22-15,-20 0 0,-1-21 0,0 21 16,0-21-16,-21 21 0,-21-21 63,0 0-48,0 0-15,-1 0 0,1-21 0,0 21 16</inkml:trace>
  <inkml:trace contextRef="#ctx0" brushRef="#br0" timeOffset="81814.25">12361 8700 0,'0'0'0,"-21"0"16,42 0 31,0 0-47,1 0 0,20 0 15,0 0-15,22 0 0,-22 0 0,43 0 16,-1 0-16,1 0 0,0 0 15,21 0-15,21 0 0,-22 0 0,22 0 16,-21 0-16,21 0 0,0 0 0,0 0 16,0 0-16,21 0 15,-21 0-15,22 0 0,-22 0 0,0 0 16,0 0-16,21 0 0,-21 0 16,-21 21-16,21-21 0,-22 0 0,1 0 15,-21 21-15,0-21 0,-1 0 16,-20 0-16,-1 0 0,-20 0 0,-1 0 15,0 0-15,1 0 0,-1 0 16,-21 0-16,0 0 0,0 0 0,1 0 16,-44 0 46,1 0-62,0 0 0,0 0 0</inkml:trace>
  <inkml:trace contextRef="#ctx0" brushRef="#br0" timeOffset="82376.09">16065 8784 0,'0'0'0,"22"0"16,-44 0 15,1 0-31,0 0 16,0 0-16,-21 21 0,20-21 15,1 22-15,0-1 0,0 0 0,-21 0 16,20 0-16,1 0 0,0 1 0,-21 20 15,21 0-15,-1-21 0,22 22 16,-21-22-16,21 21 0,-21-21 0,21 1 16,0 20-16,0-21 15,0 0-15,21 0 0,0 1 0,1-1 16,-1-21-16,0 21 0,21 0 0,1-21 16,-22 0-16,21 0 0,0 0 15,1 0-15,-1 0 0,0 0 0,1 0 16,-1-21-16,0 21 0,1-21 0,-1 0 15,0-1-15,1 1 0,-22 0 16,21 0-16,-21-21 0,1 20 0,-1-20 16,0 0-16,-21-1 0,0 1 15,0 0-15,0-1 0,0 1 16,-21 0-16,0-1 0,-1 22 16,1-21-16,-21 21 0,21 0 0,-22 21 15,1 0-15,21 0 0,-21 0 0,-1 0 16,1 0-16,0 0 0,-1 0 15,22 21-15,-21 0 0,-1 0 0,1 0 16,0 0-16,-1 1 0,1-1 16,0 0-16,-1 0 0,1 0 0</inkml:trace>
  <inkml:trace contextRef="#ctx0" brushRef="#br0" timeOffset="83035.61">12721 9165 0,'-21'0'15,"0"0"-15,0 0 16,-1 21-16,1-21 0,0 0 16,0 0-16,0 0 0,0 0 15,-1 0 1</inkml:trace>
  <inkml:trace contextRef="#ctx0" brushRef="#br0" timeOffset="83219.5">12467 9102 0,'0'0'0,"-21"-21"16,0 21-16,0 0 15,-1-22-15,22 1 16,-21 21 0,21-21-1,21 0 16</inkml:trace>
  <inkml:trace contextRef="#ctx0" brushRef="#br0" timeOffset="83376.41">12573 8890 0,'0'-21'16,"-21"21"-1,0 0 1,-1 0-1,22 21-15,-21-21 0,21 21 16,0 0-16,0 1 16,0-1-16</inkml:trace>
  <inkml:trace contextRef="#ctx0" brushRef="#br0" timeOffset="83524.33">12679 9102 0,'0'0'0,"0"21"0,21-21 47,0 0-32,0 0-15,0 0 0,1-21 16,20 0-16</inkml:trace>
  <inkml:trace contextRef="#ctx0" brushRef="#br0" timeOffset="83984.22">16277 8975 0,'21'0'16,"-21"21"77,0 0-77,0 0-16,0 0 0</inkml:trace>
  <inkml:trace contextRef="#ctx0" brushRef="#br0" timeOffset="84119.66">16235 9165 0,'0'0'0,"0"21"0,-21-21 0,21 22 16,-22-22-1,1 0 1,0-22 15,21 1-31</inkml:trace>
  <inkml:trace contextRef="#ctx0" brushRef="#br0" timeOffset="84300.55">16277 9038 0,'0'0'0,"0"-21"15,0 0 48,21 21-47,0 0-16,-21-21 15</inkml:trace>
  <inkml:trace contextRef="#ctx0" brushRef="#br0" timeOffset="84452.93">16383 8975 0,'-21'0'31,"0"-21"16,-1 21-47,1 0 0,0 0 0</inkml:trace>
  <inkml:trace contextRef="#ctx0" brushRef="#br0" timeOffset="84965.83">10139 8424 0,'0'0'0,"127"-21"0,-21 0 0,-1 0 16,1 0-16,0-22 0,-21 22 0,21 0 15,-22 0-15,22 0 0</inkml:trace>
  <inkml:trace contextRef="#ctx0" brushRef="#br0" timeOffset="86788.47">13737 7091 0,'0'-21'16,"0"0"-16,-21 21 15,0 0 1,0 0-16,-1 0 0,1 0 16,0 0-16,0 0 0,0 0 15,0 21-15,-1 0 0,-20 0 0,21 21 16,0-20-16,0 20 0,21-21 16,0 21-16,-22 1 0,22-1 0,0 0 15,-21-20-15,21 20 0,0-21 16,21 21-16,1-20 0,-1-1 0,0 0 15,0 0-15,21 0 0,1-21 0,-22 0 16,21 21-16,1-21 16,-1 0-16,0 0 0,1 0 0,-1-21 0,0 0 15,22 0-15,-22 0 16,0 0-16,1-1 0,-1 1 0,0 0 16,-20-21-16,-1 21 0,0-22 15,0 22-15,-21-21 0,0 21 0,0-22 16,0 1-16,0 21 0,0-22 15,0 22-15,0-21 0,0 21 0,-21 0 16,21-1-16,-21 22 16,0 22-1,-1-1-15,1 21 16,21-21-16,0 22 0,0-1 16,-21 0-16,21 1 0,0-22 0,0 21 15,0 0-15,0 1 0,0-22 16,0 21-16,0-21 0,0 1 0,0-1 15,0 0-15,0 0 0,21-21 16,-21 21-16,21-21 16,1 0-16,-1 0 0,0-21 15,0 0-15,0 0 16,0 0-16,1-1 0,-1 1 0,0 0 16,0 0-16,0 0 0,0-22 15,1 22-15,-1 0 0,-21 0 16,21 0-16,0 0 0,0-1 15,0 22-15,1 0 16,-22 22-16,21-1 0,-21 0 16,0 0-16,0 0 0,0 22 0,21-22 15,-21 0-15,0 0 0,0 0 0,21 0 16,-21 1-16,0-1 0,21 0 16,0-21-16,1 0 15,-1 0 1,0 0-16,0 0 0,0 0 15,0-21-15,-21 0 0,22-1 16,-1 22-16,0-21 0,-21 0 16,0-21-16,21 21 0,0-1 0,-21 1 15,0 0-15,0 0 0,21 0 16,-21 0-16,0 42 31,0 0-31,0 0 16,0 0-16,0 0 0,0 1 15,0-1-15,0 0 0,0 0 16,0 0 0,22-21 31,-22-21-47</inkml:trace>
  <inkml:trace contextRef="#ctx0" brushRef="#br0" timeOffset="87124.22">15007 7197 0,'0'0'16,"-42"-106"0,42 85-16,-21 21 0,21-21 15,21 21 32,0 0-47,0-22 16,0 22-16,0 0 15,-21-21-15,22 21 0,-22-21 16,0 0-16,-22 21 16,1 0-16,0-21 0,-21 21 15,21 0-15,-22 0 0,22-21 0,0 21 16,0 0-16,0 0 0,-1 0 16,1 0-16,0 0 0,0 63 0,21-42 15,0 0 1,0 1-16,0-1 15,0 0-15,21 0 0,0 0 16,0 0-16,1 1 16,-1-22-16</inkml:trace>
  <inkml:trace contextRef="#ctx0" brushRef="#br0" timeOffset="87416.41">15346 6900 0,'0'0'0,"0"-21"0,0 0 0,0 42 47,0 0-31,0 1-16,0 20 0,0-21 0,0 0 15,0 22-15,0-1 0,0 0 0,0-21 16,0 22-16,0-1 0,0-21 15,0 22-15,0-22 0,0 21 0,0-21 16,0 0-16,0 1 0,0-1 16,0 0-1,21-21-15,0 0 16,0 0-16,0-21 0,1 0 16</inkml:trace>
  <inkml:trace contextRef="#ctx0" brushRef="#br0" timeOffset="88008.58">15833 7197 0,'0'0'0,"0"-21"0,0-1 16,0 1 0,-22 21-1,1 0-15,0 0 0,0 0 16,0 0-16,0 0 15,-1 0-15,1 0 0,0 21 0,0 1 16,0-1-16,0 0 16,21 0-16,-22 21 0,22-20 0,-21-1 15,21 21-15,0-21 0,0 22 0,0-22 16,0 0-16,0 0 0,0 0 16,0 0-16,0 1 0,0-1 0,21-21 15,1 0-15,-22 21 0,21-21 16,0 0-16,0 0 0,0 0 0,0 0 15,1-21-15,-1 21 0,0-21 16,0-1-16,21 22 0,-42-21 0,43 0 16,-43 0-16,21-21 0,0 20 0,0-20 15,0 21-15,1-21 0,-1-1 16,-21 1-16,21 0 0,0 20 16,0-20-16,-21 0 0,0-1 15,0 1-15,21 21 0,-21-21 0,0-1 16,0 22-16,0-21 0,0 21 15,0-1-15,0 1 0,0 42 32,0 22-32,0-22 15,0 21-15,0 1 0,0-1 0,0 0 16,0 1-16,0 20 0,0-21 16,0 22-16,0-22 0,0 1 0,22-1 15,-22 0-15,21-21 0,0 22 16,-21-22-16,21 0 0,0 21 15,0-42-15,1 22 0,-1-1 0,0-21 16,0 0-16,0 21 0,0-21 16,1 0-16,-1 0 0,0 0 15,0 0-15</inkml:trace>
  <inkml:trace contextRef="#ctx0" brushRef="#br0" timeOffset="95724.82">13674 9377 0,'-22'0'16,"1"0"-16,21-21 31,-21 21-15,21-21-16,-21 21 31,0 0-16,0 0 1,-1 0 15,44 0-15,-1 0-16,0 0 16,21 0-16,1 0 0,-1 0 15,0 0-15,22 0 0,-22-22 0,22 22 16,-1 0-16,22 0 0,-22-21 0,22 21 15,-22 0-15,22-21 0,0 21 16,-22 0-16,1 0 0,20-21 16,-20 21-16,-1 0 0,22 0 0,-21 0 15,-1-21-15,-21 21 0,22 0 16,-1 0-16,-20-21 0,-1 21 0,0 0 16,-20 0-16,20 0 0,-21 0 0,0 0 15,0 0-15,-42 0 31,0 0-31,0 0 16</inkml:trace>
  <inkml:trace contextRef="#ctx0" brushRef="#br0" timeOffset="96064.85">13758 9377 0,'21'0'16,"1"0"-16,-1 0 0,21 0 15,-21 0-15,22 0 0,-1 0 16,0 0-16,22-21 0,-22 21 0,22 0 16,-1-21-16,1 21 0,-22 0 0,21-22 15,-20 22-15,20 0 0,-20 0 16,-1-21-16,0 21 0,-21-21 0,22 21 16,-1 0-16,-21 0 0,0-21 0,22 21 15,-22-21-15,0 0 0</inkml:trace>
  <inkml:trace contextRef="#ctx0" brushRef="#br0" timeOffset="96757.1">15833 7747 0,'-22'0'47,"1"0"-47,0 0 15,42-21 16,0 21-15,1 0-16,-1 0 0,0-21 16,21 21-16,1 0 0,-1 0 0,-21 0 15,21-21-15,1 21 16,-1 0-16,0 0 0,1 0 0,-1 0 16,0 0-16,-20 0 0,20-22 15,-21 22-15,0 0 0,0 0 16,-42 0 15,0 0-31,0 0 16,-21 0-16,20 0 0,-20 0 15</inkml:trace>
  <inkml:trace contextRef="#ctx0" brushRef="#br0" timeOffset="97012.28">15917 7789 0,'0'22'0,"21"-22"31,1 0-31,-1 0 16,0 0-16,21 0 0,-21 0 15,22 0-15,-22 0 0,21 0 0,1 0 16,-1 0-16,0 0 0,-21 0 0,22 0 16,-1 0-16,-21 0 15,22-22-15,-22 22 0,21 0 0,-21 0 16,0 0-16,1 0 0</inkml:trace>
  <inkml:trace contextRef="#ctx0" brushRef="#br0" timeOffset="138864.09">13885 9271 0,'0'0'0,"-21"0"16,0 0-16,42 0 47,0 0-47,0 0 16,1 0-16,20 0 0,0 0 0,1 0 15,20 0-15,1 0 0,-22 0 0,21 0 16,1 0-16,-1 0 0,22 0 15,-43-21-15,22 21 0,-1 0 0,1 0 16,-22 0-16,1 0 0,20 0 0,-42 0 16,22 0-16,-1 0 0,-21 0 15,21-21-15,-20 21 0,-1 0 0,0 0 16,0 0-16,0 0 0,0 0 31,-42 0 16,0 0-47,0 0 16</inkml:trace>
  <inkml:trace contextRef="#ctx0" brushRef="#br0" timeOffset="153772.26">8191 7874 0,'0'0'16,"-21"0"-1,0 0-15,21 21 47,21-21 16,0-21-48,-21 0-15,22 21 0,-1-21 0,0 21 16,-21-21-16,21-1 0,0 22 16,0-21-16,1 0 0,-1 0 15,0 0-15,0 0 0,0-1 16,0 1-16,-21 0 0,0 0 16,22 21-16,-22-21 0,0 0 15,0-1-15,0 1 0,0 0 16,0 0-16,0 0 0,0 0 15,-22 21-15,22-22 16,-21 22-16,0 0 16,0 0-1,0 22 1,0-1 0,21 0-16,0 0 0,-22 0 15,1 0-15,21 1 0,0-1 16,0 0-16,0 0 0,0 0 15,0 0-15,0 1 0,0-1 0,0 0 16,0 0-16,0 0 0,0 0 16,0 1-16,0-1 0,0 0 15,0 0-15,0 0 16,0 0-16,21-21 0,1 0 16,-22 22-16,21-22 15,0 0 1,0 0-1,0 0-15,0 0 16,-21-22-16,22 1 0,-1 0 16,-21 0-16,21 0 0,0 0 15,0-1-15,-21 1 16,21 0-16,1 0 0,-1 0 0,-21 0 16,21-1-16,0 22 0,-21-21 15,21 0-15,0 21 0,1-21 0,-1 0 16,0 0-1,0 21-15,0 0 0,0 0 0,1-22 0,-1 22 16,0 0-16,0 0 16,0 22-1,-21-1-15,0 0 16,0 0-16,0 0 16,0 0-16,0 1 0,0-1 0,-21 0 15,21 0-15,-21 0 0,21 0 16,0 1-16,-21-1 0,21 0 15,-21-21-15,21 21 0,-22 0 0,22 0 16,0 1 0,0-44 15,0 1-15,0 0-16,22 0 15,-1 0-15,0 0 16,0-1-16,-21 1 0,21 0 15,0-21-15,1 21 0,-22-1 0,21 1 16,0 0-16,-21 0 0,21 0 16,0 21-16,-21-21 0,21-1 15,-21 44 32,0-1-31,0 0-16,-21-21 0,21 21 0,0 0 15,0 0-15,0 1 16,-21-1-16,21 0 0,0 0 0,0 0 16,-21 0-16,21 1 0,0-1 15,0 0-15,0 0 16,21 0-16,0-21 16,0 0-16,1 0 15,-1 0-15,0 0 0,0 0 16,0 0-16,0 0 0,1 0 0,-1-21 15,0 21-15,0-21 0,0 21 16,0-21-16,1 0 0,-1-1 16,-21 1-16,21 0 0,0 0 0,-21 0 15,21-22-15,-21 22 0,21-21 16,1 21-16,-22-22 0,0 1 0,0 21 16,21-21-16,-21 20 0,0-20 15,0 21-15,0-21 0,0 20 0,0 1 16,0 0-16,0 0 0,0 0 15,0 0-15,0 42 47,-21-21-47,-1 21 16,22 0-16,0 0 0,-21 22 16,0-22-16,21 0 0,-21 21 0,21-21 15,0 22-15,-21-22 0,21 0 16,0 21-16,0-20 0,-21-1 0,21 0 15,0 21-15,0-21 0,0 1 0,0-1 16,0 0-16,0 0 0,0 0 16,0 0-16,21 1 0,-21-1 15,21-21-15,-21 21 0,0 0 16,21-21-16,0 21 0,0 0 16,1-21-16,-1 0 0,0 22 15,0-22-15,0 0 16,0 0-16,1 0 0,-1 0 15,21 0-15,-21-22 0,0 22 16,1-21-16,-1 21 0,0-21 0,0 0 16,0 0-16,0 21 0,1-21 0,-1-1 15,0 1-15,-21 0 0,0 0 16,21 0-16,-21 0 0,0-1 0,0 1 16,0 0-16,0 0 0,0 0 15,0 0 1,-21 21-16,0 0 15,21 21 1,0 0-16,-21-21 0,21 21 16,-22 0-16,1 0 0,21 1 15,0-1-15,0 0 0,0 0 16,0 0-16,0 0 0,0 1 16,0-1-16,0 0 0,21-21 15,1 21-15,-1 0 16,0-21-16,0 0 15,0 0-15,0 0 0,1 0 16,-1 0-16,0-21 0,0 21 16,0-21-16,0 0 0,1 21 0,-1-21 15,0-1-15,0 22 0,0-21 16,-21 0-16,0 0 0,21 0 16,1 0-16,-22-1 0,0 1 0,21 0 15,-21 0 1,0 42 31,0 0-47,0 0 0,0 1 15,0-1-15,0 0 16,0 0-16,0 0 0,-21 0 16,21 1-16,0-1 0,0 0 0,0 0 15,0 0 1,-22-21-16,22 21 0,0 1 15,0-44 32,0 1-31,0 0-16,0 0 0,0 0 16,22 0-16,-22-1 0,21 1 0,0 0 15,0 0-15,-21 0 0,21 0 16,0 21-16,1-22 0,-1 1 15,0 21-15,0 0 0,0 0 16,0 0 0,1 21-16,-22 1 15,0-1-15,0 0 0,0 0 16,21 0-16,-21 0 16,21 1-16,-21-1 0,0 0 15,0 0-15,0 0 16,21-21-16,-21 21 15</inkml:trace>
  <inkml:trace contextRef="#ctx0" brushRef="#br0" timeOffset="155040.12">11049 7620 0,'0'0'0,"-21"0"0,0-21 16,-1 21-16,1 0 0,0 0 15,0 0-15,0 0 16,0 0-16,-1 0 0,1 21 16,0-21-16,0 21 0,21 0 0,-21-21 15,0 22-15,21-1 0,0 0 16,-22 0-16,22 0 0,0 0 0,-21 1 15,21-1-15,0 0 0,0 0 16,0 0-16,0 0 16,0 1-16,21-22 15,1 0-15,-1 0 16,0 0-16,0 0 0,0 0 16,0 0-16,1 0 0,-1 0 0,0-22 15,0 1-15,0 0 16,0 21-16,1-21 0,-22 0 0,21 0 15,0-1-15,0-20 0,-21 21 0,21-21 16,0 20-16,1-20 0,-22 0 16,21-1-16,0 1 0,-21 0 0,0-1 15,21 1-15,0 0 16,-21 21-16,0-22 0,0 1 0,0 21 0,0 0 16,0-1-16,0 1 0,0 0 15,0 0-15,0 42 31,0 0-15,0 0-16,0 22 0,-21-22 0,21 0 16,-21 21-16,21-20 0,0 20 15,-21 0-15,21-21 0,-21 22 0,21-22 16,-22 21-16,22-21 0,0 1 0,0 20 16,0-21-16,0 0 0,0 0 15,0 1-15,0-1 0,0 0 0,0 0 16,0 0-16,0 0 15,0 1 1,0-1-16,22-21 16,-1 0-16,0 0 0,0 0 15,0 0-15,0 0 16,1 0-16,-1 0 0,0 0 0,0 0 16,0-21-16,0 21 0,1-22 15,-1 22-15,0-21 0,0 21 0,0-21 16,22 0-16,-22 21 0,0-21 0,0 0 15,-21-1-15,21 22 0,-21-21 16,21 0-16,-21 0 16,-21 21 15,0 0-31,0 0 0,0 0 16,0 21-16,-1-21 0,22 21 15,-21-21-15,21 21 0,-21-21 16,21 22-16,0-1 15,21-21 1,0 0-16,-21 21 0,22-21 16,-1 0-16,0 21 15,0-21 1,-21 21-16,21-21 0,-21 21 16,0 1-16,0-1 15,0 0 1,0 0-16,0 0 15,-21-21-15,0 21 0,0-21 16,0 22-16,-1-22 0,1 21 16,0-21-16,0 0 15,21 21-15,-21-21 0,0 0 16,-1 0-16,1 0 16,0 0-16,0 0 15,21-21 1,-21 21-16,0-21 31</inkml:trace>
  <inkml:trace contextRef="#ctx0" brushRef="#br0" timeOffset="155720.74">9356 7408 0,'21'0'31,"0"0"-15,0 0-16,0 0 0,0 0 15,22 0-15,-22 0 0,0 0 16,21 0-16,-20 0 0,20 22 0,0-22 16,-21 0-16,22 0 0,-1 0 15,-21 0-15,22 0 0,-22 0 0,0 0 16,0 0-16,0 0 0,0 21 15,1-21-15,-22 21 94,-22 0-78,1 0-16,0-21 15,21 21-15,-21-21 0</inkml:trace>
  <inkml:trace contextRef="#ctx0" brushRef="#br0" timeOffset="163372.56">2222 4953 0,'0'0'0,"-21"0"0,0 0 0,0-21 16,0 21-16,0 0 0,-1 0 0,22-21 15,-21 21-15,0 0 16,21-21-16,0-1 31,21 1-15,22 21-16,-1 0 0,0-21 0,22 21 15,20-21-15,-20 21 16,42-21-16,-22 21 0,1 0 0,21-21 16,-21 21-16,20 0 0,1 0 15,0 0-15,0 0 0,0-22 0,0 22 16,-1 0-16,1 0 0,0 0 15,-21 0-15,-22 0 0,22 0 0,-22 0 16,-20 0-16,20 0 0,-20 0 16,-1 0-16,-21 0 0,21 0 0,-20 0 15,-1 0-15,0 0 16,-42 0 31,0 0-32,-22 0-15,22 0 0,0 0 16,-21 0-16,-1 22 0,1-22 0,0 0 16,-1 21-16</inkml:trace>
  <inkml:trace contextRef="#ctx0" brushRef="#br0" timeOffset="163692.37">2540 5038 0,'0'0'0,"-42"0"0,-1 21 0,1-21 0,0 0 16,20 0-16,1 0 0,42 0 31,1 0-31,20 0 0,21 0 0,1 0 16,-1-21-16,22 21 0,0-21 15,-1 21-15,1-22 0,21 22 0,0-21 16,21 0-16,-21 21 0,21-21 15,-22 21-15,1-21 0,0 0 0,0 21 16,0-22-16,-22 1 0,1 21 16,0-21-16,-22 21 0,-20 0 15,20-21-15,-42 21 0,22 0 16,-22 0-16,0-21 0,0 21 16,0 0-16,0-21 15,1 21 1</inkml:trace>
  <inkml:trace contextRef="#ctx0" brushRef="#br0" timeOffset="164616.12">17505 4233 0,'0'0'0,"-21"22"0,-43-22 16,43 0-16,-21 0 0,20 0 0,1 0 15,0 0-15,0 0 0,0 0 0,0 0 16,-1 0-16,44 0 31,20 0-31,0 0 0,1 0 16,20 0-16,1 0 0,20 0 0,1 0 16,0 0-16,-1 0 0,22 0 15,0 0-15,0 0 0,0 0 0,-1 0 16,1 0-16,-21 0 0,0 0 0,-1 0 15,1 0-15,-22 0 16,1 0-16,-1 0 0,-20 0 0,20 0 16,-20 0-16,-1 0 0,-21 0 15,0 0-15,0 0 0,1 0 0,-1 0 16,-21 21-16,-21-21 31,-1 21-31,1-21 0,0 0 16,0 0-16,-21 0 0,20 21 15,-20-21-15,0 0 0,-1 0 16,1 0-16,0 0 0,-1 0 0,1 0 16</inkml:trace>
  <inkml:trace contextRef="#ctx0" brushRef="#br0" timeOffset="164972.42">17420 4445 0,'0'0'0,"-21"0"0,-43 0 16,86 0 15,20 0-31,0 0 0,1 0 16,20 0-16,1 0 0,-1 21 15,1-21-15,20 0 0,1 0 0,0 0 16,-1 0-16,22 0 0,-21 0 15,-1 0-15,22 0 0,-21 0 0,-22 0 16,22 0-16,-21 0 0,-1 0 0,1 0 16,-22 0-16,0 0 0,1 0 15,-22 0-15,0 0 0,0 0 0,0 0 32,0 0 14,1-21-46,-1 0 0,-21 0 0,21 0 16</inkml:trace>
  <inkml:trace contextRef="#ctx0" brushRef="#br0" timeOffset="165631.57">22288 1545 0,'0'0'0,"0"-21"0,22-42 15,-22 41-15,0 1 16,0 0-16,0 0 0,0 42 31,0 0-15,0 0-16,0 1 15,0 20-15,-22 0 0,22 1 0,-21-1 16,21 21-16,0-20 0,-21 20 16,21-20-16,-21-1 0,21 0 0,0 1 15,-21-1-15,21 0 0,0-21 16,0 1-16,0-1 0,0 0 0,0 0 16,0 0-16,21 0 15,0-21-15,0 0 16,0 0-16,1 0 0,-1-21 15,0 21-15,-21-21 0,21 21 16,0-21-16,-21 0 0,21 0 16,-21-1-16,0 1 15,0 0-15</inkml:trace>
  <inkml:trace contextRef="#ctx0" brushRef="#br0" timeOffset="165816.45">22098 1863 0,'0'0'15,"-21"0"-15,21 21 16,21-21 0,0 0-16,21 0 15,-20 0-15,-1 0 16,0 0-16,21-21 0,-21 21 16,1 0-16,20 0 0,-21-21 15,0 21-15,22-22 0,-22 22 0,0 0 16</inkml:trace>
  <inkml:trace contextRef="#ctx0" brushRef="#br0" timeOffset="166812.49">22606 1884 0,'-21'21'16,"42"-21"31,0 0-47,21 0 0,-20-21 15,-1 21-15,0 0 0,0-21 16,0 21-16,0-21 0,1 21 0,-1 0 16,-21-22-16,0 1 0,0 0 15,-21 21 1,-1 0 0,1 0-16,0 0 0,0 21 0,0 0 15,0-21-15,-1 22 0,1-1 16,0 0-16,21 0 0,0 0 0,0 0 15,0 1-15,0-1 0,0 0 16,0 0-16,0 0 0,21 0 16,0-21-16,1 22 15,-1-22-15,0 0 0,21 0 0,-21 0 16,1 0-16,20 0 0,-21-22 0,21 1 16,-20 21-16,-1-21 0,0 21 15,0-21-15,21 0 0,-42 0 0,22-1 16,-1 1-16,-21 0 15,0 0-15,21 21 0,-21-21 0,0 42 47,0 0-47,0 0 16,0 0-16,0 1 0,0-1 0,0 0 16,0 0-1,0 0-15,0 0 0,-21 1 16,21-1-1,0-42 17,0-1-17,0 1-15,0 0 16,0 0-16,0 0 0,0 0 16,0-1-16,0 1 15,21 0-15,0 0 0,0 0 0,0 21 16,1-21-16,-1 21 15,0 0-15,0 21 16,0 0-16,0 0 16,-21 0-16,0 0 0,0 1 15,0-1-15,0 0 16,0 0-16,0 0 0,0 0 16,0-42 30,0 0-30,0 0-16,0 0 0,0 0 16,0-1-16,0 1 0,0 0 15,22 0-15,-1 0 0,-21 0 0,21-1 16,0 22-16,0 0 0,-21-21 16,21 21-16,1 0 0,-1 0 0,0 0 15,-21 21-15,21 1 0,0-1 16,-21 0-16,0 0 0,0 0 0,0 0 15,0 1-15,0-1 0,0 0 16,0 0-16,0 0 0,0 0 0,0 1 16,-21-1-16,0-21 15,21 21-15,21-42 47,0 21-47</inkml:trace>
  <inkml:trace contextRef="#ctx0" brushRef="#br0" timeOffset="167144">23749 1842 0,'0'0'0,"0"21"31,0 0-31,0 0 0,0 0 16,-21 0-16,21 22 0,0-22 15,-21 0-15,21 21 0,0-20 16,0 20-16,0-21 0,0 21 0,0-20 16,0 20-16,0 0 0,0 1 15,0-1-15,0 0 0,0 1 0,0-1 16,0-21-16,0 21 0,0 1 16,0-22-16,-22 0 0,22 0 0,0 0 15,0 1-15,0-44 31,0 1-15,0-21-16,0 21 0,0-22 16,22 22-16,-22-21 0,0 0 0,0-1 15,0 1-15,0 0 16</inkml:trace>
  <inkml:trace contextRef="#ctx0" brushRef="#br0" timeOffset="167807.64">23707 2117 0,'0'0'0,"0"-21"0,0-22 0,-22 22 0,22 0 16,0 0-16,0 0 0,0-1 15,0 1-15,0 0 0,0 0 0,22 0 16,-1 0-16,0 21 16,0 0-16,0-22 0,0 22 0,1 0 15,-1 0-15,0 0 0,0 0 16,0 22-16,0-1 16,1 0-16,-1 0 0,-21 0 15,0 0-15,0 1 0,0-1 16,-21 0-16,-1-21 0,1 21 15,0-21-15,0 0 0,21 21 16,-21-21-16,0 0 0,-1 0 16,44 0 15,-1 0-15,0 0-16,0 0 0,0 0 0,0 0 15,-21-21-15,22 21 16,-1-21-16,0 21 0,-21-21 0,21 21 15,-21-21-15,21 21 0,-21-22 16,0 1 0,0 42 15,0 1-31,-21-1 16,21 0-16,0 0 15,0 0-15,0 0 0,0 1 16,0-1-1,21-21-15,0 0 16,1 0-16,-1 0 16,0 0-16,0 0 0,-21-21 15,21-1-15,-21 1 0,21 21 16,-21-21-16,0 0 0,0-21 0,0 20 16,0 1-16,0-21 0,0 21 15,0 0-15,0-1 0,0 1 16,-21 21-1,0 0-15,21 21 16,0 1-16,0-1 16,0 0-16,0 0 0,0 0 15,0 0-15,0 1 16,21-22 0,0 0-16,1 0 15</inkml:trace>
  <inkml:trace contextRef="#ctx0" brushRef="#br0" timeOffset="168124.48">24236 1969 0,'0'0'0,"0"-22"0,0 1 16,0 0-16,0 0 16,21 0-16,-21 0 15,21 21 1,0 0-16,0 0 16,-21 21-16,22-21 15,-22 21-15,0 0 0,0 0 16,0 0-16,0 1 15,0-1 1,0 0-16,0-42 31,0 0-15,0-1-16,0 1 16,0 0-16,0 0 15,0 0 1,0 0-16,21 21 15,0 0-15,0 0 16,0 0-16,0 0 16</inkml:trace>
  <inkml:trace contextRef="#ctx0" brushRef="#br0" timeOffset="168937.86">24765 1926 0,'0'-21'16,"0"0"0,0 0-1,-21 21-15,21-21 16,-21 21 0,-1 0-16,1 0 0,0 21 15,0 0-15,0 0 16,21 0-16,0 0 0,0 1 0,-21-22 15,21 21-15,-22 0 0,22 0 16,0 0-16,0 0 0,22-21 47,-22-21-31,21 0-1,0 0-15,-21 0 0,21 21 16,-21-21-16,21-1 15,-21 1-15,0 0 0,21 21 16,-21 21 0,0 0-1,0 1-15,0-1 16,0 0-16,0 0 0,0 0 16,0 0-16,0 1 0,0-1 15,0 0 1,22-21-16,-1 0 15,0 0-15,0 0 16,0 0-16,0-21 0,1 21 16,-1-21-16,-21-1 0,21 1 15,0 0-15,0 0 0,-21 0 0,21 0 16,1-1-16,-22 1 0,21 0 16,0 21-1,-21 21 1,0 0-16,0 1 15,0-1-15,0 0 0,0 0 16,0 0-16,0 0 0,21 1 16,-21-1-16,21-21 15,0 0-15,1 0 16,-1 0-16,0 0 16,0 0-16,0 0 0,0 0 15,1 0-15,-22-21 16,21 21-16,-21-22 0,21 22 15,-21 22 1,0-1-16,0 0 0,-21-21 16,0 21-16,-1 0 0,1 0 15,0 1-15,0-1 0,0 0 0,0 0 16,-22 0-16,22 0 0,-21 1 16,-1-1-16,1 0 0,-21 0 0,-1 0 15,-21 0-15,22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1:28:11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1334 0,'0'0'0,"0"-22"0,0 1 15,0 0-15,0 0 16,0 0-16,0 0 15,0-1-15,0 1 0,0 0 16,0 0-16,0 0 0,0 0 16,0-1-16,0 1 31,0 42 0,0 1-31,0-1 0,0 21 16,0 0-16,0 1 0,0-1 0,21 0 15,-21 22-15,0-22 0,0 22 16,0-1-16,0 1 0,0-1 0,0 1 16,0-1-16,-21-20 15,21 20-15,0-21 0,0 1 0,0-1 16,-22-21-16,22 0 0,0 1 16,0-1-16,0 0 0,0 0 15,-21-21 32,21-21-47,0 0 16,0 0-16,0-1 0,0 1 15,0 0-15</inkml:trace>
  <inkml:trace contextRef="#ctx0" brushRef="#br0" timeOffset="1952.76">2328 1926 0,'0'-21'16,"0"0"-16,0 0 15,0 0-15,0-1 0,0 1 16,21-21-16,-21 0 0,22 20 16,-1-20-16,0 0 0,0-1 0,0 22 15,0-21-15,1 0 0,-1 20 16,21 1-16,-21-21 0,0 21 15,22 0-15,-22-1 0,21 22 16,-21-21-16,22 21 0,-22 0 16,21 0-16,-21 0 0,22 0 0,-22 21 15,21 1-15,-21-1 0,1 0 16,-1 21-16,0-21 0,0 22 0,-21-1 16,0 0-16,21 1 0,-21 20 15,21-20-15,-21 20 0,0-21 16,0 1-16,0-1 0,22 0 0,-22 1 15,0-22-15,0 21 0,0-21 16,0 1-16,0-1 0,0 0 16,0-42 15,0 0-31,0-1 16,0 1-16,0-21 0,0 0 0,0-1 15,0-20-15,21 20 0,0-20 16,-21-1-16,21 1 0,0-1 0,0 22 15,22 0-15,-22-22 0,0 22 16,21 21-16,-20-22 0,20 22 0,-21 0 16,21 21-16,-20 0 0,-1 0 15,0 0-15,21 0 0,-21 0 16,1 21-16,-1 22 0,-21-22 0,21 21 16,-21-21-16,21 22 15,-21 20-15,0-21 0,0 1 0,0 20 16,0-20-16,0 20 0,21-21 15,-21 1-15,21-1 0,-21 0 0,22-20 16,-1-1-16,0 21 0,0-21 16,0 0-16,0-21 0,1 0 15,-1 0-15,21 0 0,-21 0 16,0-21-16,22 0 0,-22 0 0,21-21 16,-21 20-16,1-20 0,20 0 15,-21-1-15,0-20 0,0 21 0,1-1 16,-1 1-16,0 0 15,0-1-15,-21 1 0,0 0 0,21 20 0,-21 1 16,0 0-16,0 0 16,0 42-1,-21 0 1,21 0-16,-21 1 0,21 20 0,-21 0 16,21 1-16,0-1 0,0 0 15,0 1-15,0-1 0,0 0 0,0 1 16,0-1-16,0-21 0,0 21 15,21-20-15,0-1 0,-21 0 0,21 0 16,0-21-16,1 0 0,-1 21 16,21-21-16,-21 0 0,0 0 0,1 0 15,20-21-15,-21 0 16,21 0-16,-20 0 0,20-22 0,-21 22 16,0-21-16,22-1 0,-22 1 15,0-21-15,0 20 0,0 1 0,0 0 16,-21-1-16,22 22 0,-22-21 15,21 21-15,-21-1 0,0 1 0,0 42 47,0 1-47,-21 20 0,-1-21 16,22 21-16,0 1 0,0-1 0,-21 22 16,21-22-16,-21 0 0,21 1 15,0-1-15,0 0 0,0 1 16,0-1-16,0-21 0,0 21 15,21-20-15,0-1 0,1 0 0,-1 0 16,0-21-16,21 0 0,-21 0 0,22 0 16,-1 0-16,0 0 0,1-21 15,-1 21-15,0-21 0,-20-22 0,20 22 16,0-21-16,-21 0 0,1-1 16,20-20-16,-21-1 0,0 22 0,0-22 15,1 1-15,-22-1 0,21 1 16,0-1-16,0 1 0,-21-1 0,0 22 15,0-21-15,0 20 16,0 1-16,0 0 0,0 20 0,0 1 16,0 0-16,0 0 0,0 42 15,0 0 1,0 0-16,0 22 0,0-1 16,0 0-16,-21 1 0,21 20 0,0 1 15,-21-22-15,21 22 0,-21-1 16,21 1-16,-22 20 0,22-41 0,0 20 15,0 1-15,0-22 0,0 21 16,0-20-16,0-1 0,0-21 0,0 22 16,0-22-16,22 0 15,-1 0-15,0 0 0,0-21 0,0 0 16,22 0-16,-22 0 0,0 0 0,21 0 16,-21 0-16,22-21 0,-1 0 15,-21 0-15,22 0 0,-22-22 0,0 1 16,21 0-16,-21-22 0,1 22 15,-1-43-15,0 22 0,0-1 0,0 1 16,0-1-16,1-21 0,-22 22 16,0-1-16,0 1 0,0 21 0,0-22 15,21 22-15,-21-1 0,0 22 16,0-21-16,0 21 0,0 0 0,0 42 31,0 21-15,0-21-16,0 22 0,0 20 15,0-21-15,-21 22 0,21-1 0,0 1 16,-22-1-16,22-20 0,0 20 16,0 1-16,-21-1 0,21-20 0,0 20 15,0-21-15,0 1 0,0-1 16,0 0-16,0-20 0,0 20 0,0-21 16,0 0-16,21 0 15,1 1-15,-1-22 0,0 0 16,0 0-16,0 0 0,0 0 0,22-22 15,-22 1-15,0 0 16,21 0-16,-20 0 0,-1-22 0,21 22 16,-21-21-16,0 0 0,1-1 15,-1 1-15,0 21 0,0-22 0,-21 22 16,0 0-16,21 0 0,-21 0 0,0 0 16,0 42-1,0 0-15,0 0 16,0 0-16,0 0 0,0 22 15,-21-22-15,21 21 0,0-21 0,0 22 16,0-22-16,0 0 0,0 0 16,0 0-16,0 1 0,0-1 0,0 0 15,21-21 1,0 0-16,1 0 16,-1 0-16,0 0 0,0 0 0,0 0 15,0-21-15,1 0 0,-22-1 16,21 22-16,0-21 0,0-21 0,0 21 15,-21 0-15,21-22 0</inkml:trace>
  <inkml:trace contextRef="#ctx0" brushRef="#br0" timeOffset="2268.98">6816 1249 0,'0'0'0,"-22"0"16,1 0-16,21 21 15,0 0-15,21-21 32,1 0-17,-1 0-15,0 0 16,-21-21-16,0 0 16,-21 21 15,0 0-31,-1 0 0,1 0 15,0 0 17,21 21-32,-21 0 15,21 0 1,-21-21-16,0 0 16</inkml:trace>
  <inkml:trace contextRef="#ctx0" brushRef="#br0" timeOffset="2511.96">6032 1566 0,'0'0'0,"-21"43"16,42-43 15,1 0-31,-1 0 0,0 0 16,21-21-16,-21 21 0,1 0 15,20-22-15,-21 22 0,0 0 0,0 0 16,1 0-16,-22-21 0,0 0 47</inkml:trace>
  <inkml:trace contextRef="#ctx0" brushRef="#br0" timeOffset="4482.72">7535 1926 0,'0'0'0,"0"21"15,0 1 1,21-22 15,1-22-31,-1 22 16,0-21-16,0 0 0,0-21 15,22 21-15,-22-22 0,21 22 0,0-21 16,1-22-16,-1 22 0,0-22 16,1 22-16,-1-21 0,0-22 0,1 21 15,-1-20-15,0 20 0,1-20 16,-22-1-16,21 0 0,-21 22 0,1-22 16,-22 22-16,21 20 0,-21-20 15,0 20-15,0 22 0,-21-21 16,-1 21-16,1 0 0,0 21 15,0 0-15,-21 0 0,20 0 0,1 21 16,-21 0-16,0 0 0,20 21 16,1 1-16,-21-1 0,21 22 0,0-1 15,-22 1-15,22-1 0,0 22 16,0-22-16,0 22 0,-1 0 0,22-22 16,0 22-16,0-22 0,0 22 15,0-22-15,22 1 0,-1-22 0,0 22 16,0-22-16,21 0 0,-20-20 15,20 20-15,0-21 0,1 0 0,-1 0 16,0-21-16,1 0 16,-1 0-16,0 0 0,22 0 0,-22-21 15,22 0-15,-22 0 0,21-21 16,-20 20-16,-1-20 0,0 21 0,1-21 16,-1-1-16,0 1 0,-20 0 0,-1-1 15,-21 1-15,0 21 0,0-22 16,0 22-16,0 0 0,0 0 0,-21 21 15,-1 0-15,1 0 0,0 0 16,-21 0-16,21 0 0,-22 21 0,22 0 16,-21 0-16,21 22 0,-1-22 15,1 21-15,0-21 0,21 22 0,-21-1 16,21 0-16,0 1 16,0-1-16,0-21 0,21 22 0,0-22 15,0 0-15,1 0 0,20 0 16,-21 0-16,21-21 0,1 0 0,-22 0 15,21 0-15,1 0 0,-1 0 0,0 0 16,-21 0-16,22-21 0,-1 0 16,-21 0-16,22 0 0,-22 0 0,21-1 15,-21-20-15,0 21 0,1-21 16,-1-1-16,0 22 0,0-21 0,0 21 16,0-1-16,-21 1 0,0 0 15,22 21-15,-1-21 0,-21 42 31,0 0-31,0 0 16,0 22-16,0-22 0,0 0 0,0 21 16,0-20-16,0 20 0,0-21 15,0 0-15,0 22 0,21-22 0,-21 0 16,0 0-16,21 0 16,-21 0-16,21-21 0,0 0 15,1 0-15,-1 0 0,0 0 16,0-21-1,0 0-15,0 0 0,1 0 0,-1-22 16,0 22-16,0-21 0,0 0 16,0-1-16,1 22 0,-1-21 0,0-1 15,0 22-15,0 0 0,0-21 0,1 42 16,-22-21-16,0-1 0,21 22 16,-21 22-1,0-1-15,0 0 16,0 0-16,0 0 0,0 22 0,0-22 15,0 21-15,0-21 0,0 0 16,21 22-16,-21-22 0,0 0 0,0 0 16,21 0-16,0 1 0,0-1 0,1 0 15,-1 0-15,21-21 16,-21 0-16,0 21 0,22-21 0,-22 0 16,21 0-16,1 0 0,-22 0 15,21-21-15,0 0 0,-20 0 0,20 0 16,-21-1-16,0 1 0,0-21 0,1 21 15,-1-22-15,-21 22 0,0-21 16,21 0-16,-21 20 0,0 1 0,0-21 16,0 21-16,0 0 0,0-1 15,-21 22 1,0 0-16,-1 22 16,1-1-16,0 0 0,0 0 15,0 0-15,21 0 0,0 22 0,0-1 16,-21-21-16,21 22 0,0-1 15,0-21-15,0 0 0,0 22 0,0-22 16,0 0-16,0 0 0,21 0 16,0 0-16,0 1 0,0-22 0,22 0 15,-22 21-15,21-21 0,0 0 0,1 0 16,-1 0-16,22 0 0,-22-21 16,0-1-16,1 1 0,-1 0 15,0 0-15,1-21 0,-1-1 0,-21 1 16,21 0-16,1-22 0,-1 1 0,-21-1 15,22 1-15,-22-1 0,21-21 16,-21 1-16,0-1 0,1 0 16,-1 22-16,0-22 0,-21 22 0,0-1 15,0 1-15,0 20 0,0-20 16,0 42-16,0-22 0,0 22 0,-21 0 16,0 21-1,-1 0-15,1 0 0,0 0 0,21 42 16,-21-20-16,21 20 0,-21 0 15,21 1-15,-21 20 0,21 1 0,0-1 16,0 22-16,-22-22 0,22 22 16,0-22-16,0 1 0,0-1 0,0 1 15,0-1-15,0 1 0,0-22 16,22 1-16,-1-1 0,0 0 16,-21-21-16,21 22 0,0-22 0,0 0 15,1 0-15,-1 0 0,21-21 16,-21 0-16,0 0 0,1 0 15,-1 0-15,0 0 0,0-21 16,0 0-16,0-21 0,1 21 16,-1-22-16,21 1 0</inkml:trace>
  <inkml:trace contextRef="#ctx0" brushRef="#br0" timeOffset="7614.53">14139 550 0,'0'0'0,"-21"0"0,0 0 16,21-21-16,-21 21 0,0 0 0,-1 0 15,1 0-15,0 0 16,0 21-16,0 1 0,0-1 0,-1 0 16,1 0-16,21 0 0,-21 22 15,21-22-15,0 0 0,0 21 16,0-21-16,0 1 0,21-1 15,0 0-15,1 0 0,20-21 0,-21 0 16,21 0-16,-20 0 0,20 0 16,0 0-16,1-21 0,-1 0 0,0 0 15,22-1-15,-22 1 0,0 0 16,1-21-16,-1 21 0,-21-22 0,22 22 16,-22 0-16,0-21 0,0 20 15,-21-20-15,0 21 0,0 0 0,0-22 16,0 22-16,0 0 15,-21 21-15,0 0 16,0 0-16,-1 0 0,1 42 16,21-20-16,-21 20 0,0 0 0,0 1 15,0-1-15,-1 21 0,1 1 16,21 21-16,-21-22 0,21 22 0,-21-22 16,21 22-16,-21-22 0,21 1 15,0-1-15,0 1 0,0-1 0,-21 1 16,21-1-16,0-20 0,0 20 15,-22-20-15,22 20 0,-21-42 0,0 22 16,21-22-16,-21 21 0,21-21 16,-21-21-16,0 0 15,-1 0-15,1 0 0,0 0 0,0-21 16,0 0-16,0 0 0,-22-22 16,1 1-16,21 21 0,-22-21 0,22-1 15,-21 1-15,0 0 0,20-1 16,1 1-16,0 21 0,0-22 0,0 43 15,0-21-15,21 0 0,0 42 16,0 0 0,0 1-16,0-1 0,0 21 15,0 0-15,0 1 0,0-1 0,21 0 16,-21 1-16,21-1 0,0 0 16,0-20-16,22 20 0,-22-21 15,21 0-15,-21 0 0,22 1 0,20-1 16,-21-21-16,1 0 0,-1 0 15,22 0-15,-22 0 0,21-21 0,-20-1 16,20 1-16,-20-21 0,20 21 16,-21-22-16,1 1 0,-1 0 0,0-1 15,1 1-15,-22 0 0,21-1 16,-21 1-16,1 0 0,-22-1 0,21 22 16,-21 0-16,21 0 0,-21 0 15,0 42 1,0 0-1,0 0-15,-21 22 0,21-22 16,-21 21-16,21 0 0,0-20 0,0 20 16,-22 0-16,22 1 0,-21-22 15,21 21-15,-21-21 0,21 22 0,-21-22 16,21 0-16,0 0 0,0 0 16,0-42 15,21 0-31,0-21 15,-21 20-15,21-20 0,1 21 16,-1-21-16,0-1 0,0 1 0,0 0 16,0-1-16,1 1 0,-1 21 15,21 0-15,-21-1 0,0 1 16,1 21-16,-1 0 0,0 0 0,0 0 16,-21 21-16,0 1 0,21-1 15,-21 0-15,0 0 0,21 21 0,-21-20 16,0 20-16,0 0 0,0-21 15,0 22-15,0-22 0,0 21 0,0-21 16,0 1-16,22-1 0,-1 0 16,0 0-16,21-21 0,-21 0 15,1 0-15,-1 0 0,21 0 0,-21 0 16,22 0-16,-22-21 0,21 0 16,0 0-16,-20-22 0,20 22 0,-21-21 15,0-1-15,0 1 16,22-21-16,-22 20 0,0-20 0,0-1 15,0 1-15,1-1 0,-1 1 16,0-22-16,-21 22 0,0-22 0,21 21 16,-21 22-16,0 0 0,0-1 15,0 1-15,0 21 0,0 42 32,-21 0-32,0 22 0,21-1 0,0 21 15,-21 1-15,-1-1 0,22 1 16,-21-1-16,21 1 0,0-1 15,-21 1-15,21-1 0,-21 1 0,21-1 16,0-20-16,0 20 0,-21-20 16,21-1-16,-21 0 0,21 1 0,0-22 15,0 21-15,0-21 0,0 0 16,0 1-16,0-44 31,0 1-31,0 0 0,21 0 0,0 0 16,-21-22-16,21 1 0,0 0 15,0-1-15,1 1 0,-1 0 0,0-1 16,0 1-16,0 0 0,0 21 0,1-1 16,-1 1-16,0 21 15,0 0-15,0 21 16,-21 1-16,0-1 16,0 0-16,0 21 0,0-21 0,0 22 15,0-1-15,0-21 0,0 22 16,0-22-16,0 21 0,0-21 0,0 22 15,21-22-15,-21 0 0,22 0 16,-1 0-16,0 0 0,0-21 0,21 22 16,-20-22-16,-1 0 0,21 0 0,0 0 15,-20 0-15,20 0 0,0 0 16,1-22-16,-1 1 0,-21 0 0,0 0 16,22 0-16,-22-22 15,0 22-15,0-21 0,-21 0 0,21-1 16,-21 1-16,0 0 0,0-1 15,0 1-15,0 0 0,0 20 0,0 1 16,0 0-16,-21 21 16,0 0-1,21 21-15,-21 22 0,0-22 0,21 0 16,-22 21-16,22 1 0,0-22 16,-21 21-16,21 0 0,-21-20 0,21 20 15,0-21-15,0 21 0,0-20 16,0-1-16,0 0 0,0 0 0,0 0 15,21 0-15,0-21 16,-21 22-16,22-22 0,-1 0 16,0 0-16,0 0 0,21 0 0,-20 0 15,-1 0-15,21-22 0,0 1 16,-20 0-16,20 0 0,-21 0 0,0-22 16,0 22-16,1-21 0,-1 21 15,0-22-15,-21 22 0,21-21 0,-21 21 16,0 0-16,0-1 0,0 1 15,0 0-15,-21 21 16,0 0-16,21 21 16,-21-21-16,21 21 0,0 1 15,0-1-15,0 0 0,0 0 16,0 21-16,0-20 0,21-1 16,-21 0-16,0 0 0,0 0 0,21 0 15,-21 1-15,0-1 16,21 0-16,-21 0 0,0 0 15,21-21 1,-21 21-16,21-21 0,1 0 16,-1 0-16,0 0 0,0 0 0,0 0 15,0 0-15,1 0 0,-1 0 16,21-21-16,-21 0 0,0 0 0,22 0 16,-22 0-16,0-1 15,21-20-15,-20 21 0,-1-21 0,0 20 16,0-20-16,0 0 0,0 21 15,-21-1-15,0 1 0,22 0 0,-22 0 16,0 42 15,0 0-31,0 0 0,0 1 16,0-1-16,0 21 0,0-21 16,0 0-16,0 22 0,-22-22 0,22 21 15,-21-21-15,21 1 0,0-1 16,0 0-16,0 0 0,0 0 0,0 0 15,0 1-15,21-1 16,1-21 0,20 0-16,-21 0 0,0 0 0,0 0 15,1-21-15,-1-1 0,0 22 16,21-21-16,-21-21 0,1 21 0,-1-22 16,0 1-16,21 0 0,-21-1 15,1 1-15,-1-21 0,0-1 0,0 22 16,0-22-16,0-20 0,1 20 15,-1 1-15,0-22 0,0 0 0,-21 22 16,0-1-16,21 1 0,-21-1 16,21 22-16,-21 0 0,0 20 0,0 1 15,0 0-15,0 42 16,0 0 0,0 22-16,0 20 0,-21 1 0,0-1 15,21 1-15,-21 20 0,0-20 16,0 21-16,21-22 0,-22 1 0,1-1 15,0 1-15,21-1 0,-21-21 16,0 22-16,21-22 0,0 1 0,-21-1 16,21 0-16,-22 1 0,22-22 15,0 0-15,0 0 0,0 0 0,0 0 16,0 1-16,22-22 16,-1 0-16,0 0 0,0 0 15,0 0-15,22 0 0,-22-22 16,0 22-16,0-21 0,21 0 15,-20 0-15,-1 0 0,21 0 0,-21-1 16,0 1-16,1 0 0,-1 0 16,0 0-16,-21 0 0,0-1 0,0 1 15</inkml:trace>
  <inkml:trace contextRef="#ctx0" brushRef="#br0" timeOffset="7848.4">18013 1376 0,'0'0'0,"21"-21"15,21 21 1,-21 0-16,1 0 0,20-21 16,0 21-16,-21 0 0,22-22 0,-22 22 15,21 0-15,-21 0 0,22 0 16,-22 0-16,0-21 0,0 21 0,0 0 15,-21-21 1,0 0-16,-21 21 0,0 0 16</inkml:trace>
  <inkml:trace contextRef="#ctx0" brushRef="#br0" timeOffset="8020.3">17674 1249 0,'-42'21'16,"63"-21"15,-21-21-15</inkml:trace>
  <inkml:trace contextRef="#ctx0" brushRef="#br0" timeOffset="8081.26">17907 1143 0,'63'0'16</inkml:trace>
  <inkml:trace contextRef="#ctx0" brushRef="#br0" timeOffset="10065.89">18817 1799 0,'0'0'0,"42"0"16,-20-21-1,-1 21-15,0-21 0,0 21 0,0-21 16,0 0-16,1-1 0,-1 22 15,0-21-15,0 0 0,0 0 0,-21 0 16,0 0-16,0-1 0,0 1 16,0 0-16,0 0 0,0 0 0,-21 0 15,0-1-15,0 1 0,0 0 16,-1 21-16,-20 0 0,21 0 0,-21 0 16,-1 0-16,1 0 0,21 0 15,-22 21-15,1 0 0,0 1 16,-1 20-16,1 0 0,21-21 15,-21 22-15,20-1 0,1 0 0,0 1 16,0-1-16,21 0 0,0 1 16,0-22-16,0 21 0,0-21 0,0 1 15,0-1-15,21-21 0,0 21 16,0-21-16,22 0 0,-22 0 0,21 0 16,-21 0-16,22-21 0,-1 0 15,-21 21-15,22-22 0,-1-20 0,-21 21 16,21 0-16,1-22 0,-22 22 0,0-21 15,0 0-15,0-1 0,1 22 16,-22-21-16,21-1 0,-21 1 16,0 21-16,0 0 0,0 0 15,0-1-15,0 1 0,0 42 32,-21 1-32,21-1 0,0 21 15,-22-21-15,22 22 0,0-22 16,0 21-16,0 0 0,0-20 0,0 20 15,0-21-15,0 0 0,22 0 16,-1 1-16,0-1 0,0 0 0,0-21 16,0 0-16,1 0 0,20 0 15,-21 0-15,21 0 0,-20 0 0,20-21 16,-21 21-16,21-21 0,1-1 16,-22-20-16,21 21 0,-21 0 15,1-22-15,-1 1 0,0 21 0,-21-21 16,0-1-16,21 22 0,-21-21 15,0 21-15,0-1 0,0 1 0,-21 21 32,21 21-17,0 1-15,-21-1 0,0 21 16,21-21-16,-22 22 0,22-22 16,-21 21-16,21-21 0,0 0 15,0 22-15,0-22 0,0 0 0,0 0 0,0 0 16,0 1-1,0-1-15,21-42 32,1-1-32,-1 1 15,0 0-15,0 0 0,-21-21 0,21 20 16,0 1-16,1-21 0,-1 21 16,0-22-16,0 22 0,0 0 0,0 0 15,1 21-15,-1 0 0,0 0 16,0 0-16,-21 21 15,21 0-15,0 0 16,-21 1-16,22 20 0,-22-21 0,21 0 16,-21 22-16,21-22 0,0 0 15,-21 0-15,0 0 0,21 0 0,0 1 16,1-1-16,-1-21 16,0 0-16,0 0 0,0 0 15,0 0-15,1 0 0,-1-21 16,0-1-16,0 1 0,0 0 0,0 0 15,1-21-15,20 20 0,-21-20 16,21 0-16,-20-1 0,20 22 0,0-21 16,-21 0-16,22-1 0,-22 22 15,0 0-15,0 0 0,0 21 0,1 0 16,-22 21 0,0 0-1,0 21-15,0-20 0,0-1 0,0 0 16,0 0-16,0 0 0,0 0 15,0 1-15,0-1 0,21 0 16,0-21 0,0 0-1,-21-21 1,21 0-16,-21-1 0,0 1 16,0 0-16,0 0 0,0 0 15,0-22-15,0 22 0,0 0 16,0 0-16,0 0 0,0 0 15,0-1-15,-21 1 16,0 21-16,0 0 16,0 21-16,-1 1 0,1-1 15,21 0-15,-21 0 0,0 21 16,0-20-16,21 20 0,-21-21 0,21 21 16,-22-20-16,22 20 0,0-21 15,-21 21-15,21-20 0,0-1 0,0 21 16,0-21-16,0 0 0,0 1 15,0-1-15,0 0 0,21-21 0,1 21 16,-1-21-16,0 0 0,21 21 16,-21-21-16,22 0 0,-1 0 15,-21 0-15,22 0 0,-1 0 0,-21-21 16,21 21-16,1-21 0,-22 0 16,21 0-16,1-1 0,-22 1 0,21-21 15,-21 21-15,0 0 0,22-22 16,-22 22-16,-21-21 0,21-1 0,-21 22 15,21-21-15,-21 21 0,0 0 16,0-1-16,0 1 0,0 0 0,-21 21 31,0 0-31,-21 21 16,20 0-16,1 1 0,0 20 16,0-21-16,21 21 0,-21 1 0,21-1 15,-21 0-15,21 1 0,0-22 16,0 21-16,0-21 0,0 22 0,0-22 15,0 0-15,0 0 0,21 0 16,0-21-16,0 22 0,0-22 0,0 0 16,1 0-16,-1 0 0,21 0 15,-21 0-15,22 0 0,-1 0 0,-21-22 16,21 22-16,1-21 0,-22 0 0,21 21 16,-21-21-16,1 0 15,-1 0-15,0-1 0,-21 1 0,0 0 16,0 0-16,0 0 0,-21 0 15</inkml:trace>
  <inkml:trace contextRef="#ctx0" brushRef="#br0" timeOffset="11592.7">2857 2434 0,'0'0'16,"-21"21"-16,0-21 15,42 0 17,22 0-32,-22 0 15,0 0-15,21 0 0,-21 0 0,22-21 16,-1 21-16,0 0 0,1 0 15,20-21-15,-20 21 0,20 0 0,-21 0 16,22 0-16,-1 0 0,1 0 16,-1 0-16,1 0 0,-1 0 0,22 0 15,-21 0-15,-1 0 16,22-21-16,-1 21 0,1 0 0,0 0 16,-1 0-16,22 0 0,0 0 15,0 0-15,0 0 0,21-21 0,-21 21 16,-1 0-16,22 0 0,-21 0 15,21-21-15,-21 21 0,21 0 0,-21 0 16,21-22-16,-21 22 0,21 0 0,-21-21 16,21 21-16,0-21 0,-22 21 15,22 0-15,0-21 0,-21 21 0,21 0 16,0-21-16,0 21 0,0 0 16,0-21-16,0 21 0,0-22 15,0 22-15,0 0 0,0 0 0,0-21 16,0 21-16,0 0 0,0 0 15,0 0-15,-21 0 0,21-21 0,0 21 16,-21 0-16,21 0 0,0 0 16,0 0-16,0 0 0,-21 0 0,21 0 15,-21 0-15,21 0 0,-22 0 16,22 0-16,-21 0 0,21 0 0,-21 0 16,0 0-16,0 0 0,0 0 0,-1 0 15,-20 0-15,21 0 0,0 0 16,-22 0-16,22 0 0,0 0 0,-21 0 15,21 0-15,-22 0 16,22 0-16,-21 0 0,-1 0 0,22 0 16,-21 0-16,21 0 0,-22 0 0,22 0 15,-21-21-15,21 21 0,-22 0 16,22 0-16,-21 0 0,0 0 0,-1 0 16,22 0-16,-21 0 0,-1 0 15,1 0-15,21 0 0,-21 0 0,-1 0 16,1 0-16,21 0 0,-22 0 0,1 0 15,0 0-15,-1 0 0,22 0 16,-21 0-16,21 0 0,0 0 0,-22 0 16,22 0-16,-21 0 0,21 0 15,-22 0-15,22 0 0,-21 0 16,21 0-16,-1 0 0,-20 0 0,21-21 16,0 21-16,0 0 0,-1 0 15,-20 0-15,21 0 0,0 0 0,0 0 16,-22 0-16,22-21 0,0 21 15,0 0-15,0 0 0,-1 0 0,1 0 16,0-22-16,0 22 0,0 0 16,0 0-16,-1 0 0,1-21 0,0 21 15,-21 0-15,21 0 0,-1-21 16,-20 0-16,0 21 0,-1 0 0,1-21 16,0 21-16,-1-21 0,-20 21 0,21 0 15,-22-22-15,1 22 16,-1-21-16,1 21 0,-22-21 0,0 21 15,-21-21-15,22 21 0,-22 0 16,-21-21-16</inkml:trace>
  <inkml:trace contextRef="#ctx0" brushRef="#br0" timeOffset="13416.4">2900 14457 0,'0'0'0,"0"-21"16,0 0 0,0-1-16,0 1 0,0 0 15,0 0-15,0 0 16,0 0-16,0-1 16,0 44 46,-21-22-62,21 21 0,0 0 16,-22 0-16,22 21 0,0-20 0,0-1 15,0 21-15,0-21 0,0 22 16,0-22-16,0 21 0,0 0 0,0 1 16,0-1-16,0 0 0,0 1 15,0-1-15,-21 0 0,21-20 0,0 20 16,0 0-16,0 1 0,0-1 15,0 0-15,0 1 0,0-1 0,0 0 16,0 22-16,0-22 16,0 0-16,0 1 0,0-1 0,0 0 15,0 1-15,0 20 0,0-20 16,-21-1-16,21 0 0,0 1 0,-21-1 16,21 0-16,0 1 0,0-1 15,-21 21-15,21-20 0,0-1 0,-21 0 16,21 1-16,0-1 0,0 0 15,0 1-15,-22-1 0,22 0 0,0 1 16,-21-1-16,21-21 0,0 22 16,-21-1-16,21-21 0,0 21 0,0-20 15,-21 20-15,21-21 0,-21 0 16,21 0-16,0 1 16,-21-22-16,21-22 15</inkml:trace>
  <inkml:trace contextRef="#ctx0" brushRef="#br0" timeOffset="14379.95">3111 14288 0,'0'-22'0,"-21"22"16,0-21 0,0 21-16,21-21 15,-21 21 1,21-21-16,-21 21 0,-1 0 31,44 0 63,-1 0-94,0 0 16,0 21-16,0-21 0,0 0 15,1 0-15,-1 0 0,0 0 16,0 0-16,21 0 0,-20 0 0,20 0 15,-21 0-15,21 21 0,1-21 16,-1 0-16,-21 0 0,22 0 0,-1 0 16,21 0-16,-20 0 0,-1 0 15,0 0-15,22 0 0,-22 0 0,22 0 16,-22 0-16,22 0 0,-22 0 16,21 0-16,-20 0 0,20 0 0,1 0 15,-22 0-15,22 0 0,-1 0 16,-21 0-16,22 0 0,-22 0 0,22 0 15,-22 0-15,22 0 0,-22 0 16,0 0-16,1 0 0,-1 0 16,0 0-16,1 0 0,-1 0 0,0 0 15,1 0-15,20 0 0,-21 0 16,1-21-16,-1 21 0,0 0 0,1 0 16,-1 0-16,0 0 0,-20 0 15,20 0-15,0 0 0,-21 0 0,1 0 16,20 0-16,-21 0 0,0 0 15,22 0-15,-22 0 0,0 0 0,0 0 16,0 0-16,0 0 0,1 0 0,-1 0 16,0 0-1</inkml:trace>
  <inkml:trace contextRef="#ctx0" brushRef="#br0" timeOffset="14479.89">5990 14436 0,'0'42'16,"0"-21"-16,0 0 16</inkml:trace>
  <inkml:trace contextRef="#ctx0" brushRef="#br0" timeOffset="14523.87">5948 14753 0,'0'0'0,"0"21"16,0 1-16,0-1 0,0 0 0,0 0 16</inkml:trace>
  <inkml:trace contextRef="#ctx0" brushRef="#br0" timeOffset="15696.73">5927 15219 0,'0'21'15,"0"0"-15,-43 0 0,43 1 16,0-1-16,0 21 0,0-21 0,0 0 16,0 22-16,0-22 0,21 21 15,-21-21-15,0 22 0,0-1 0,0-21 16,0 22-16,22-22 0,-22 0 16,0 21-16,0 1 0,21-22 0,-21 21 15,0-21-15,0 22 0,0-22 0,0 21 16,0-21-16,0 0 0,0 22 15,0-22-15,0 0 0,0 21 16,0-20-16,0 20 0,0-21 0,0 0 16,0 0-16,0 1 0,0-1 15,-21 21-15,21-21 0,0 22 0,0-22 16,0 0-16,0 0 0,0 21 0,-22-20 16,22-1-16,0 0 0,0 21 15,0-21-15,0 1 0,0-1 0,-21 0 16,21 21-16,0-21 0,-21 1 15,21-1-15,0 21 0,0-21 0,0 0 16,0 1-16,-21-1 0,21 0 16,-21 0-16,21 0 0,0 0 15,0 22-15,0-22 0,-21 0 0,21 0 16,0 0-16,-22 1 16,22-1-16,0 0 0,-21 0 15,0-21 1,21 21-1,-21-21-15,0 0 32,0 0-32,-1 0 0,1 0 15,0 0-15,0 0 16,0 0-16,0 0 0,-1 0 0,1-21 16,0 21-16,-21 0 15,21 0-15,-22 0 0,22 0 0,0 0 16,-21 0-16,20 0 0,-20 0 0,21 0 15,-21 0-15,20 0 0,-20 0 16,21 0-16,-21 0 0,-1 0 0,1 0 16,0 0-16,-1 0 0,1 0 15,-22 0-15,22 0 0,-21 0 0,20 0 16,-20 0-16,20 0 0,-20-21 16,21 21-16,-1 0 0,-20 0 0,20 0 15,1 0-15,0 0 0,-1 0 16,1-21-16,-21 21 0,20 0 0,1 0 15,-22 0-15,22 0 16,0 0-16,-22 0 0,22 0 0,0 0 16,-1-21-16,1 21 0,0 0 15,20 0-15,-20 0 0,21 0 0,-21 0 16,20 0-16,1 0 0,-21-22 16,21 22-16,0 0 0,-1 0 0,1 0 15,0 0-15,0 0 0,0 0 16,-22-21-16,22 21 0,0 0 15,0 0-15,0 0 0,0 0 16,-1 0-16,1 0 16,21-21-16,-21 21 15,21-21 32,-21 0 16,0 21-48,21-21 1,-21 21-16,-1 0 16,1 0-1,0 0 1,0 0-1,0 0-15,0 0 16,-1 0-16,1 0 16,0 0-16,0 0 15,0 0 1,0-22-16,-1 22 16,22-21-16,0 0 0,0 0 15,0 0-15,0 0 16,0-1-16,0-20 0,0 0 0,0 21 15,22-43-15</inkml:trace>
  <inkml:trace contextRef="#ctx0" brushRef="#br0" timeOffset="16847.16">5800 14203 0,'21'-21'15,"-21"42"110,21-21-109,0 0 0,0 0-16,0 0 0,1 0 15,-1 0-15,0 0 16,0 0-16,0 0 0,0 0 16,-21 21 46,0 0-46,0 0-16,0 1 15,0-1-15,0 0 0,0 0 0,0 0 16,0 0-16,0 1 0,0 20 16,0-21-16,0 21 0,0-20 0,0 20 15,0 0-15,0-21 0,0 22 16,0 20-16,0-20 0,0-1 0,0 0 15,0 1-15,0-1 0,0 0 16,0 22-16,0-22 0,0 0 16,0 1-16,0-1 0,0 0 0,0 1 15,-21-22-15,21 21 0,-21 1 16,0-22-16,21 21 0,0-21 0,0 0 16,-21 22-16,21-22 0,-21 0 15,21 0-15,-22 0 0,22-42 47,0 0-47,0 0 0</inkml:trace>
  <inkml:trace contextRef="#ctx0" brushRef="#br0" timeOffset="17924.02">2498 9250 0,'0'-21'15,"0"0"1,0 42 31,0 0-32,0 0-15,0 0 0,0 22 0,0-22 16,0 0-16,0 21 0,0 1 16,0-1-16,0 0 0,0 1 0,0 20 15,0-21-15,0 22 0,0-1 16,0 22-16,0-21 0,0-1 0,0 22 15,0-22-15,0 22 16,0 0-16,0 20 0,0-20 0,0 0 16,-22-1-16,22-20 0,-21 21 15,21-1-15,0 1 0,-21 0 0,0-22 16,21 22-16,-21-1 0,21-20 16,0-1-16,-21 22 0,21-21 0,-22-1 15,1 1-15,21-1 0,-21-21 0,21 22 16,0-1-16,-21-20 0,21-1 15,0 0-15,0 1 0,0-1 0,-21-21 16,21 22-16,0-22 0,0 0 16,0 0-16,0 0 15,0-42 17,0 0-32,0 0 0,0 0 15,21-1-15,-21-20 0,21 21 0,-21-21 16</inkml:trace>
  <inkml:trace contextRef="#ctx0" brushRef="#br0" timeOffset="19340.5">2709 9123 0,'0'0'0,"0"21"16,0 0 15,0 0 1,21-21-32,1 0 0,-1 0 15,0 0-15,21 0 0,-21 0 16,22 0-16,-1 0 0,0 0 0,1 0 15,-1 0-15,0 0 0,22 0 16,-1 0-16,22 0 0,0 0 16,-1 0-16,22 0 0,-21 0 0,0 0 15,-1-21-15,22 21 0,-21 0 0,-1 0 16,1 0-16,0 0 16,-1 0-16,1-21 0,0 21 0,-1 0 0,1 0 15,0 0-15,-22 0 0,1 0 16,-1 0-16,1 0 0,-22-21 15,22 21-15,-22 0 0,21 0 0,-20 0 16,-1 0-16,0 0 0,-20 0 16,20 0-16,-21 0 0,0 0 0,0 0 15,1 0-15,-1 0 0,0 0 16,0 0-16,0 0 16,0 0-1,-21 21-15,22 0 16,-22 0-16,0 1 0,0-1 0,0 0 15,0 0-15,0 21 16,0-20-16,0 20 0,0 0 0,0 1 0,0-1 16,0 0-16,21 1 0,-21-1 15,0 21-15,0-20 0,21 20 16,-21-20-16,0 20 0,0-21 0,0 22 16,0-1-16,0 1 0,0-1 0,0 1 15,0-1-15,0 1 0,0 21 16,0-22-16,0 22 0,0-22 0,-21 1 15,21 20-15,0-20 0,-21 21 16,21-22-16,0 1 0,0 20 0,0-20 16,0-1-16,0 1 0,0-1 15,0 1-15,0-1 0,-22 1 16,22-22-16,0 22 0,0 41 16,-21-62-16,21-1 0,0 0 0,0 1 15,0-1-15,0 0 0,0-20 16,0 20-16,0-21 0,0 0 0,0 0 15,0 1-15,0-1 0,0 0 32,-21-21-17,0 0 1,0 0 0,0 0-16,-1 0 15,1 0-15,0 0 0,0 0 0,-21 0 16,20 0-16,-20 0 0,0 0 15,-1 0-15,-20 0 0,21 0 0,-22 0 16,1 0-16,-1 0 0,1 0 0,-22 0 16,0 0-16,22 21 0,-22-21 15,0 0-15,1 0 0,-1 0 0,0 21 16,1-21-16,-1 0 0,0 0 16,-20 0-16,20 0 0,-21 0 0,0 0 15,22 0-15,-22 0 0,0 0 16,0 0-16,21 0 0,-20 0 15,20 0-15,-21 0 0,21 0 0,22-21 16,-22 21-16,22 0 0,-1 0 16,22 0-16,-22 0 0,22-21 0,0 21 15,21 0-15,-1 0 0,1 0 16,0 0-16,0 0 0,21-21 16,0 0-1,21-1 1,0 22-16,-21-21 15,21 0-15,1 0 0,-1 0 0,0 0 16,0-1-16</inkml:trace>
  <inkml:trace contextRef="#ctx0" brushRef="#br0" timeOffset="20353.38">2582 4445 0,'0'21'32,"0"0"-32,0 1 0,-21-1 15,21 21-15,-21-21 0,0 22 16,21 20-16,0-21 0,0 43 16,0-21-16,-21-1 0,21 22 0,0-1 15,0-20-15,0 21 0,0-1 16,0-20-16,0 20 0,0 1 15,0 0-15,0-1 0,0-20 16,0 21-16,0-1 0,0 1 0,-22 0 16,22-22-16,-21 22 0,0-1 15,0 1-15,0 0 0,21-1 0,-21-20 16,-1-1-16,1 1 0,21-1 16,0 1-16,0-22 0,-21 1 0,21 41 15,-21-41-15,21-22 16,0 0-16,0 0 0,0-42 15,0 0 1,0 0-16,0-22 16,0 22-16,0-21 0</inkml:trace>
  <inkml:trace contextRef="#ctx0" brushRef="#br0" timeOffset="21416.77">2836 4699 0,'0'0'0,"0"-21"15,-21 21 1,21-21 0,0 0-1,21 21-15,0 0 0,1 0 16,-1-22-16,21 1 0,-21 21 0,22 0 16,-1-21-16,0 21 0,1-21 15,20 21-15,1-21 0,20 21 0,1-21 16,0 21-16,20-22 0,-20 1 15,21 0-15,0 21 0,21-21 0,-21 0 16,21 0-16,0 21 16,0-22-16,-22 22 0,22-21 0,-21 21 15,0 0-15,-21-21 0,21 21 16,-22-21-16,1 21 0,0 0 0,-22 0 16,22-21-16,-22 21 0,1 0 15,-1 0-15,-20 0 0,20 0 0,-21 0 16,-20 0-16,20 0 0,-21 0 15,0 0-15,0 0 0,1 21 0,-22 0 16,0 0-16,0 0 16,0 1-16,21-1 0,-21 21 15,0-21-15,0 22 0,0-1 0,0 0 16,21 1-16,-21-1 0,21 21 16,-21 1-16,0-1 0,0 1 0,0-1 15,21 1-15,-21-1 0,0-20 16,0 20-16,0 1 0,0-1 0,0 1 15,0-22-15,0 22 0,0-1 16,0 1-16,0-1 0,0 1 0,0-22 16,0 21-16,0 1 0,-21-22 0,21 22 15,0-1-15,0-20 0,-21 20 16,0 1-16,21-22 0,-21 21 0,21 1 16,0-1-16,-22-20 0,1 20 15,0-20-15,21 20 0,-21-21 16,0 1-16,0-1 0,21 0 0,-22 1 15,1-22-15,0 21 0,21 1 0,-21-22 16,0 21-16,0-21 0,-1 0 16,1 1-16,21-1 0,-21 0 0,0 0 15,0-21-15,0 0 0,-1 21 0,1-21 16,0 0-16,0 0 0,-21 0 16,20 0-16,-20 0 0,0 0 0,-1 0 15,1 0-15,0 0 0,-1-21 0,-20 21 16,-1 0-16,22 0 0,-21-21 15,-1 21-15,-21 0 0,22 0 16,-22-21-16,1 21 0,-22 0 16,21 0-16,-21 0 0,0 0 0,1 0 15,-1 0-15,0 0 0,0 0 0,0 0 16,0 0-16,1 0 0,-1 0 16,21 0-16,0 0 0,1 0 0,-1 0 15,22 0-15,-22 0 0,21-21 16,1-1-16,-1 22 0,22 0 0,-21-21 15,20 21-15,1 0 0,0 0 16,20-21-16,1 21 0,0 0 0,0 0 16,0 0-16,21-21 15,0 0 1,0 0-16,21-1 16,0 1-16,0 0 0,0 0 0,22-21 15,-22 20-15,21-20 0</inkml:trace>
  <inkml:trace contextRef="#ctx0" brushRef="#br0" timeOffset="21930.22">2561 4593 0,'0'0'15,"-21"0"-15,0 0 0,0 0 0,-1 0 0,44 0 47,-1 0-31,21 0-16,0 0 0,22 0 16,-1-21-16,1 21 0,-1-21 0,1 21 15,-1-21-15,22 21 0,-21-21 16,-1 21-16</inkml:trace>
  <inkml:trace contextRef="#ctx0" brushRef="#br0" timeOffset="22719.93">2434 9313 0,'0'0'0,"21"0"0,0 0 15,-21-21 1,22 21-16,-1 0 0,0 0 15,0 0 1,0 0-16,0-21 0,22 21 0,-22 0 16</inkml:trace>
  <inkml:trace contextRef="#ctx0" brushRef="#br0" timeOffset="26363.76">6816 15642 0,'0'-21'0,"0"0"46,0 0-30,0 0 0,0-1-1,0 1 1,-22 21-16,1 0 0,0-21 0,0 21 16,-21 0-16,20 0 15,1 0-15,0 0 0,0 0 0,-21 21 16,20-21-16,1 21 0,-21 1 0,21-1 15,0 21-15,-22-21 16,22 22-16,0-22 0,0 21 0,0 0 16,21 1-16,0-1 0,0 0 15,0 1-15,0-22 0,0 21 0,0 1 16,0-22-16,0 0 0,21 0 0,0 0 16,0 0-16,0 1 0,0-22 15,1 0-15,-1 0 0,0 0 0,21 0 16,-21 0-16,1-22 0,20 1 15,0 0-15,-21 0 0,22 0 0,-1 0 16,0-22-16,-20 22 0,20-21 0,0-1 16,-21 22-16,1-21 0</inkml:trace>
  <inkml:trace contextRef="#ctx0" brushRef="#br0" timeOffset="26536.11">7154 15473 0,'0'-21'16,"-21"21"15,0 0 1,21 21-32</inkml:trace>
  <inkml:trace contextRef="#ctx0" brushRef="#br0" timeOffset="27430.22">4064 11938 0,'0'-21'0,"21"21"47,-21 21-31,0 0-16,0 0 0,0 22 15,0-22-15,0 21 0,0 1 0,0 20 16,0-21-16,0 22 16,0-1-16,0 1 0,0-1 0,0 1 15,0-1-15,0 22 0,0-21 0,0 20 16,-21 1-16,0-22 0,21 22 16,-21 0-16,-1-22 0,1 22 0,0-22 15,21 22-15,-21-21 0,0-1 16,21 1-16,-21-1 0,21 1 0,0-22 15,0 0-15,0 1 0,0-1 0,-22-21 16,22 0-16,0 0 0,0-42 31,0 0-15,22-21-16,-22 21 16,0-22-16,0 1 0,21 0 0,-21-1 15,21-20-15,0-1 0,-21 22 16,21-43-16</inkml:trace>
  <inkml:trace contextRef="#ctx0" brushRef="#br0" timeOffset="27924.51">4191 12404 0,'0'0'0,"0"-43"0,0 1 16,0 0-16,0 21 0,0-1 16,0 1-16,-21 0 15,0 21 1,-1 0-16,22 21 0,-21-21 0,0 21 15,0 1-15,0-1 0,0 0 0,-1 21 16,1-21-16,-21 22 0,21-22 16,-22 21-16,22 1 0,-21-22 0,21 21 15,-22-21-15,22 0 0,0 22 16,0-22-16,0 0 0,0-21 0,21 21 16,-22-21-16,22-21 31,22 0-31,-1 0 15,0 0-15,0-1 0,0-20 16,22 21-16,-22-21 0,0 20 0,0-20 16,21 0-16,-20-1 0,20 22 15,-21-21-15,21 21 0,-20-22 0,-1 22 16,21 0-16,-21 0 0,0 21 0,1 0 16,-1 0-16,0 0 0,0 0 15,-21 21-15,21 0 0,0 0 0,1 22 16,-22-1-16,21 0 0,0 1 15,0-1-15,0 0 0,0 1 0,-21-1 16,22 0-16,-1 1 0,0-1 0,-21 0 16,21 1-16,0-1 0,-21 0 15,21-20-15,-21-1 0,0 0 0,22 0 16,-22 0-16,21-21 0,0 0 16,0-21-1,-21 0-15,21-21 16</inkml:trace>
  <inkml:trace contextRef="#ctx0" brushRef="#br0" timeOffset="28679.27">4297 7218 0,'0'-21'15,"0"0"-15,0 42 47,0 0-47,0 0 0,-21 21 16,21 22-16,0-22 0,-22 22 15,22-1-15,0 22 0,0-22 0,0 22 16,-21 0-16,21 21 16,-21-22-16,21 22 0,0-21 0,0 21 15,0-22-15,0 1 0,-21 0 0,21-1 16,-21-20-16,21 20 0,-21-20 15,21-1-15,-22-20 0,22-1 0,0 0 16,0 1-16,0-22 0,0 0 16,0 0-16,0-42 15,0 0 1,0 0-16,0-22 0,0 1 16,0 0-16,0-22 0,0 22 0,0-22 15,0 1-15,0-22 0,0 22 0,0-22 16</inkml:trace>
  <inkml:trace contextRef="#ctx0" brushRef="#br0" timeOffset="29223.96">4339 7218 0,'0'0'0,"0"-21"0,0 0 0,0 42 31,0 0-16,-21 0-15,0 21 0,0-20 16,-1 20-16,1 0 0,0 1 0,-21-1 16,21 0-16,-1 1 0,-20-1 15,21 0-15,-21-21 0,20 22 0,1-1 16,-21-21-16,21 22 0,0-22 16,-1 21-16,1-21 0,0 0 15,0-21-15,21 22 0,0-1 0,0-42 31,0-1-15,21 1-16,0 0 0,0 0 0,1 0 16,-1-22-16,0 22 0,21-21 15,-21 0-15,1-1 0,20 1 0,-21 0 16,21-22-16,-20 22 0,20-22 16,-21 22-16,21-22 0,1 22 15,-22 0-15,0 21 0,21-1 0,-20 1 16,-1 21-16,0 0 0,0 0 15,0 0-15,0 21 0,-21 1 0,22 20 16,-1-21-16,0 21 0,0 1 16,0-1-16,0 22 0,1-22 0,-1 0 15,0 22-15,0-22 0,0 22 16,-21-22-16,21 0 0,1 1 0,-1-1 16,0 0-16,0 1 0,-21-22 0,21 21 15,-21-21-15,21 22 0,-21-22 16,0 0-16,0 0 0,0 0 0,0 0 15,22 1-15,-22-1 0,0 0 16,21-21 0</inkml:trace>
  <inkml:trace contextRef="#ctx0" brushRef="#br0" timeOffset="30888.25">7324 15600 0,'0'0'0,"0"-21"16,0-22 0,0 22-16,0 0 0,0 0 15,-22 21-15,1 0 16,0 0-1,21 21-15,-21 0 0,21 0 16,-21 22-16,21-22 16,-21 21-16,21 1 0,0-1 0,-22 0 0,1 1 15,21 20-15,-21-21 0,21 1 16,0 20-16,0-20 0,-21-1 16,21 0-16,-21-21 0,21 22 0,0-22 15,0 0-15,0 0 0,0 0 16,0-42 15,21 0-31,0-21 16,-21 21-16,21-1 0,0-20 15,1 21-15,-22-21 0,21 20 0,0-20 16,0 0-16,-21 21 0,21-1 16,0 1-16,-21 0 0,22 21 15,-1 21 1,-21 0-16,0 1 0,0-1 15,0 21-15,0-21 0,21 22 0,-21-22 16,0 21-16,0-21 0,0 0 16,0 22-16,21-22 0,-21 0 0,21 0 15,0 0-15,1-21 16,-1 0-16,21 0 0,-21 0 16,0-21-16,22 0 0,-22 0 15,21 0-15,-21 0 0,1-1 0,20 1 16,-21-21-16,0 21 0,0-22 0,1 22 15,-1-21-15,0 0 0,-21 20 16,0 1-16,0-21 0,0 21 16,0 0-16,0 42 31,0 0-15,0 21-16,0-21 0,0 1 0,0 20 15,0-21-15,0 21 0,0-20 0,0-1 16,0 21-16,0-21 0,0 0 15,0 1-15,0-1 0,21-21 16,0 0-16,0 0 16,1 0-16,-1 0 0,0 0 15,0-21-15,-21-1 0,21 1 16,0 0-16,-21 0 0</inkml:trace>
  <inkml:trace contextRef="#ctx0" brushRef="#br0" timeOffset="31263.68">8128 15515 0,'0'0'0,"-21"0"0,21-21 16,-21 21-16,-1 0 0,1 0 15,0 21-15,21 0 16,0 1-16,0-1 16,0 0-16,0 0 15,21-21 1,0 0-16,1 0 15,-1 0-15,0-21 16,0 0-16,0 21 0,0-21 0,-21-1 16,22 1-16,-22 0 0,0 0 15,0 0-15,0 0 16,-22 21-16,1-22 0,0 22 16,0 0-16,-21 0 0,20 0 15,1 0-15,0 0 0,0 22 0,0-1 16,0-21-16,-1 21 15,22 0-15,0 0 0,0 0 0,0 1 16,0-1-16,0 0 0,0 0 16,22-21-16,-22 21 0,21-21 15,0 0-15,21 0 0,-21 0 0,1 0 16,-1 0-16,0 0 0</inkml:trace>
  <inkml:trace contextRef="#ctx0" brushRef="#br0" timeOffset="31546.52">8530 15346 0,'0'0'16,"0"-21"-16,0 0 0,0-1 0,0 1 15,0 42 17,-21 1-32,21-1 0,-21 0 0,21 0 15,0 21-15,0 1 0,-21-1 16,21 0-16,0 1 0,-22-1 0,22 0 15,0 1-15,0-1 0,-21 0 16,21 22-16,-21-22 0,21-21 0,-21 22 16,21-1-16,0-21 0,0 0 15,0 22-15,0-22 0,0 0 16,0 0-16,21-42 31,0 0-31</inkml:trace>
  <inkml:trace contextRef="#ctx0" brushRef="#br0" timeOffset="32189.14">8932 15812 0,'21'-22'15,"-21"1"1,0 0-1,-21 21 1,0 0-16,0 0 16,0 0-16,0 0 15,-1 0-15,1 21 0,0-21 0,0 21 16,0 1-16,0-1 0,-1 0 16,-20 0-16,21 0 0,0 0 0,0 1 15,-22 20-15,22-21 0,0 0 16,21 22-16,0-22 0,0 0 0,0 0 15,0 0-15,0 0 0,21 1 16,0-22-16,0 0 16,1 0-16,-1 0 0,0 0 0,0 0 15,0 0-15,0-22 0,1 1 16,-1 0-16,0 0 0,0 0 16,0 0-16,0-1 0,1-20 0,-1 21 15,0-21-15,0-1 0,0 1 16,0 0-16,1-1 0,-1 1 0,0-22 15,0 22-15,-21-21 0,21 20 0,0-20 16,1 20-16,-22 1 0,0 0 16,0-1-16,0 1 0,0 21 0,0 0 15,0 0-15,0 42 16,0 21 0,0-21-16,-22 22 0,22 20 0,-21-21 15,21 22-15,-21-22 0,21 22 0,0-1 16,0-20-16,-21 20 0,21 1 15,0-22-15,0 21 0,0-20 16,0-1-16,0 0 0,21 1 0,-21-22 16,21 0-16,0 0 0,1 0 0,-1 1 15,0-22-15,21 0 0,-21 0 16,22 0-16,-22 0 0,21-22 0,1 1 16,-22 0-16,21 0 0,-21 0 15,22-22-15,-22 1 0,21 0 0,-21-1 16,0 1-16,1-21 0,-1-1 15</inkml:trace>
  <inkml:trace contextRef="#ctx0" brushRef="#br0" timeOffset="33000.82">6583 9483 0,'0'0'15,"21"-21"-15,-21-1 0,0 1 0,0 0 16,0 0-16,0 0 15,-21 42 17,21 0-32,-21 21 0,21 1 0,-22-1 15,22 0-15,0 22 0,0-1 16,0-20-16,0 41 0,-21-20 16,0-22-16,0 22 0,21-1 0,-21 1 15,0-22-15,-1 22 0,1-22 0,21 0 16,-21 1-16,0-1 0,0 0 15,21-21-15,0 22 0,0-22 0,0 0 16,0-42 15,0 0-31,0-22 0</inkml:trace>
  <inkml:trace contextRef="#ctx0" brushRef="#br0" timeOffset="33336.62">6329 9525 0,'0'0'0,"-21"-21"0,-1 0 0,1 0 15,0-1-15,21 1 0,0 0 0,0 0 16,21 0-16,0 0 16,1-1-16,20 1 0,0 0 0,1 21 15,-1-21-15,21 21 0,-20 0 16,20 0-16,1 0 0,-22 0 0,22 21 15,-22 0-15,0 0 0,1 1 16,-22 20-16,0-21 0,0 21 16,-21 1-16,0-1 0,0 0 0,-21-20 15,0 20-15,-22 0 0,22 1 0,-21-1 16,0 0-16,-1-21 0,1 22 16,0-22-16,-1 0 0,1 0 0,0 0 15,20 1-15,1-1 0,0 0 16,0 0-16,21 0 0,21-21 15,0 0 1,0 0-16</inkml:trace>
  <inkml:trace contextRef="#ctx0" brushRef="#br0" timeOffset="35012.5">7302 10160 0,'0'0'0,"22"0"0,-1 0 15,-21-21-15,0 0 16,0 0-16,0-1 16,0 1-16,0 0 0,-21 21 15,-1-21-15,22 0 0,-21 0 0,0-1 16,0 22-16,0 0 0,21-21 0,-21 21 16,-1 0-16,1 0 0,0 21 15,0 1-15,0-1 16,21 0-16,-21 0 0,21 0 0,-22 0 15,22 22-15,-21-22 0,21 21 16,0-21-16,0 22 0,0-22 0,0 21 16,0-21-16,0 1 0,0-1 15,0 0-15,21-21 0,1 21 16,-1-21-16,0 0 0,0 0 16,0-21-16,-21 0 0,21 21 15,1-21-15,-1-1 0,0 1 0,0 0 16,0 0-16,-21 0 0,21 0 0,1-22 15,-1 22-15,0 0 0,-21 0 16,0-22-16,0 22 0,0 0 16,0 0-16,0 0 0,0 42 31,0 0-15,-21 0-16,21 0 0,-21 1 0,-1-1 15,22 21-15,0-21 0,0 0 16,0 1-16,0-1 0,0 0 0,0 0 15,0 0-15,0 0 0,22-21 16,-1 0-16,0 0 16,0 0-16,21 0 0,-20 0 0,-1 0 0,21 0 15,-21-21-15,0 0 0,1 21 0,20-21 16,-21 0-16,0 0 16,0 21-16,-21-22 0,22 1 0,-22 0 15,21 0-15,-21 0 0,0 0 0,0-1 16,0 1-16,0 0 15,-21 0-15,-1 0 0,1 21 0,0 0 16,0 0-16,0 0 0,0 21 16,21 0-1,0 0-15,0 0 0,0 1 0,0-1 16,0 0-16,0 0 0,0 0 16,0 0-16,21 1 0,0-1 0,0 0 15,0 0-15,-21 0 16,21-21-16,1 21 0,-1-21 0,0 22 15,0-22-15,0 0 0,22 0 16,-22 0-16,0 0 0,0 0 0,21 0 16,-20 0-16,-1 0 0,21-22 0,-21 22 15,0-21-15,1 0 0,-1 21 16,0-21-16,0 0 0,0 0 0,-21-1 16,21 1-16,-21 0 0,0 0 15,0 0-15,0 0 0,0-1 16,0 1-16,0 0 0,-21 21 15,0 0 1,0 0-16,0 21 16,21 0-16,-21 1 0,21-1 0,-22 0 15,22 0-15,0 0 0,0 0 0,0 1 16,0-1-16,0 0 0,0 0 16,0 0-16,22 0 0,-1-21 0,-21 22 15,21-22-15,0 0 0,0 21 16,22-21-16,-22 0 0,0 0 0,0 0 15,0 0-15,0 0 0,1-21 0,-1-1 16,0 22-16,0-21 0,0 0 16,0 0-16,1 21 0,-1-21 0,0 0 15,-21-1-15,0 1 0,21 0 16,-21 0-16,21 0 0,-21 0 16,0 42-1,0 0 1,0 0-16,-21 0 15,21 0-15,-21-21 0,21 22 0,-21-1 16,21 0-16,0 0 0,-21 0 0,21 0 16,-22-21-16,22 22 0,0-1 15,22-42 17,-1 21-17,-21-22-15,21 1 0,-21 0 16,21 21-16,0-21 0,0 0 0,-21 0 15,22-1-15,-1 1 0,-21 0 16,21 0-16,0 21 0,0-21 16,0 42-1,-21 0-15,0 0 16,0 0-16,0 1 16,0-1-16,0 0 0,0 0 15,22 0-15,-22 0 0,21-21 16,0 0-16,-21 22 0,21-22 15,0 0-15,0 0 0,1 0 0,-1 0 16,0 0-16,0-22 0,0 22 16,22-21-16,-22 0 0,0 0 15,0 0-15,0 0 0,0-1 0,1 1 16,-22 0-16,21 0 0,0-21 0,-21 20 16,0-20-16,21 0 0,0-1 15,-21 1-15,21 21 0,-21-21 0,0-1 16,0 22-16,0-21 0,0 21 15,0-1-15,0 1 0,22 21 0,-22 21 16,0 1 0,0 20-16,0-21 0,0 21 15,-22-20-15,22 20 0,-21 0 0,0 1 16,21-22-16,-21 21 0,0 0 16,21-20-16,0 20 0,-21 0 15,-1-21-15,1 1 0,21 20 0,0-21 16,0 0-16,0 0 0,0 1 0,0-1 15,0 0-15,21-21 32,1 0-32,-1 0 0,0 0 0,-21-21 15,21 0-15,0-1 0,0 22 16,-21-21-16,22 0 0</inkml:trace>
  <inkml:trace contextRef="#ctx0" brushRef="#br0" timeOffset="35248.37">9080 9991 0,'-21'0'15,"42"0"17,1 0-32,-1 0 0,0 0 15,0-21-15,0 21 0,0 0 0,22-22 16,-22 22-16,0 0 15,0 0-15,0-21 0,-21 0 47</inkml:trace>
  <inkml:trace contextRef="#ctx0" brushRef="#br0" timeOffset="36579.78">7260 4212 0,'0'-21'16,"0"0"-16,0 0 16,0 0-16,0-1 0,21 1 0,-21-21 15,0 21-15,0 0 0,0-1 16,0 1-16,0 0 0,0 0 0,0 0 16,21 0-16,-42 21 31,0 21-16,0 0-15,-21 21 0,20-21 16,-20 22-16,21-1 0,-21 22 0,20-22 16,-20 0-16,21 22 0,0-22 15,0 0-15,-1 22 0,22-22 0,0 1 16,0-1-16,0 0 0,0 1 0,22-22 16,-1 21-16,0-21 0,21 0 15,-21 1-15,1-1 0,20 0 0,-21-21 16,21 0-16,-20 0 0,20 0 15,-21 0-15,21 0 0,-20 0 0,20-21 16,-21 0-16,0 21 0,22-22 16,-22 1-16,0 0 0,-21 0 15,0 0-15,0 0 0,0-1 16,0 1-16,0 0 0,-21 21 16,0-21-16,-1 0 0,1 21 0,0 0 15,-21 0-15,21 0 0,-1 0 0,1 0 16,0 0-16,0 0 0,0 0 31,42 0-15,0 0-1,0 0-15,0 0 16,1 0-16,-1 21 0,0 0 16,0-21-16,0 21 0,-21 22 0,0-22 15,21 0-15,-21 21 0,0 1 16,0-1-16,0 0 0,0 1 0,0 20 15,0-21-15,0 1 0,0 20 0,-21-20 16,21-1-16,0 0 0,-21 1 16,0-1-16,21-21 0,-21 21 0,21-20 15,0-1-15,0 0 0,0 0 0,0 0 16,0-42 15,0 0-15,21 21-16,-21-21 0,21-22 15,0 22-15,-21-21 0,21 21 0,1-22 16</inkml:trace>
  <inkml:trace contextRef="#ctx0" brushRef="#br0" timeOffset="36994.54">7620 4657 0,'0'0'0,"0"-21"0,0-1 0,0 1 16,0 0-16,0 0 0,0 0 0,21 0 15,0-1-15,0 1 16,1 0-16,-1 0 0,0 21 16,21 0-16,-21 0 0,1 0 0,20 0 15,-21 21-15,0-21 0,0 42 16,1-20-16,-1-1 0,-21 0 0,21 21 16,-21-21-16,0 1 0,0 20 15,0-21-15,0 0 0,0 0 0,-21 22 16,0-22-16,-1-21 0,22 21 0,-21 0 15,0-21 1,0 0-16,21-21 16,0 0-16,0 0 15,0 0-15,0-1 0,0 1 16,0 0-16,21-21 0,0 21 0,-21-22 16,21 22-16,1 0 0,-22-21 15,21 20-15,0 1 0,0 0 0,0 0 16,-21 0-16,21 0 0,1 21 15,-1 0-15,0 0 16,0 0-16,-21 21 0,0 0 16,21 0-16,0 0 15,1 0-15</inkml:trace>
  <inkml:trace contextRef="#ctx0" brushRef="#br0" timeOffset="38778.22">8403 4741 0,'0'0'0,"21"-21"0,-21 0 16,21 21-16,-21-21 0,22 0 15,-1 0-15,-21-1 0,0 1 16,0 0-16,0 0 0,0 0 0,0 0 16,0-1-16,0 1 0,0 0 15,0 0-15,-21 21 0,-1 0 16,1 0-16,0 0 15,0 0-15,0 21 0,-22 0 0,22 0 16,0 1-16,0-1 0,0 0 16,0 0-16,-1 21 0,1-20 15,21-1-15,0 21 0,0-21 0,0 0 16,0 1-16,0-1 0,0 0 16,21-21-1,1 0-15,-1 0 0,0 0 0,0 0 16,0-21-16,0 0 0,22 21 15,-22-22-15,0 1 0,0 0 0,0-21 16,1 21-16,-1-1 0,-21 1 16,0 0-16,21 0 0,-21 0 15,21 0-15,-21-1 0,0 1 0,0 42 32,0 1-32,-21-1 15,21 0-15,-21 0 0,21 0 16,0 22-16,0-22 0,0 0 15,0 0-15,0 0 0,0 0 0,0 1 16,21-22-16,0 21 0,0 0 16,0-21-16,1 0 0,-1 21 15,0-21-15,0 0 0,0 0 0,0 0 16,1-21-16,-1 21 0,0-21 16,-21 0-16,21 21 0,0-22 0,0 1 15,-21 0-15,0 0 0,0 0 16,0 0-16,0-1 15,0 1-15,0 0 0,0 0 16,0 42 0,-21-21-1,21 21-15,-21 0 0,21 1 16,0-1-16,0 0 0,-21 0 16,21 0-16,0 0 0,0 1 15,0-1-15,0 0 16,21-42 15,-21 0-31,21 21 16,0-22-16,-21 1 0,22 0 0,-1 21 15,-21-21-15,21 0 0,-21 0 0,21-1 16,0 1-16,-21 0 0,21 0 16,1 21-16,-1 0 15,-21 21 1,0 0-1,0 0-15,0 1 0,0-1 0,21 0 16,-21 0-16,21 0 16,-21 0-16,21 1 0,0-22 0,-21 21 15,22 0-15,-1-21 0,0 0 16,0 21-16,0-21 0,0 0 16,1 0-16,-1 0 0,0 0 0,21 0 15,-21 0-15,1 0 0,-1 0 16,0-21-16,0 21 0,0-21 0,0 0 15,1-1-15,-1 1 0,0 21 0,-21-21 16,0 0-16,21 0 0,-21 0 16,0-1-16,0 1 0,0 0 0,0 0 15,-21 21 1,0 0-16,0 0 0,-1 0 0,1 0 16,0 0-16,0 0 0,0 0 15,0 21-15,-1 0 16,22 0-16,-21 1 0,0-1 0,21 0 15,-21 0-15,21 0 0,0 0 16,0 1-16,0-1 0,-21 0 0,21 0 16,0 0-16,0 0 0,0 1 15,0-1 1,21-21-16,0 0 16,0 0-1,-21 21 141,21-21-109,1 0-31,-1 0 0,0-21-1,-21 0 1,21 21-16,-21-22 0,21 22 15,-21-21-15,21 21 0,-21-21 16,0 0-16,22 21 0,-1-21 0,-21 0 16,0-1-16,21 1 0,0 0 0,0 0 15,-21 0-15,21 0 0,1-22 16,-1 22-16,0-21 0,-21-1 16,21 22-16,0-21 0,0 0 15,-21-1-15,22 1 0,-22 0 0,21-1 16,-21 1-16,0 0 0,0-1 0,0 1 15,0 21-15,0-22 0,0 22 16,0 0-16,0 42 31,0 0-31,0 22 0,-21-1 0,-1 0 16,1 1-16,21 20 0,-21-20 0,0 20 16,0-21-16,0 1 0,21-1 15,-22 0-15,22 1 0,-21-1 0,21 0 16,-21-20-16,21 20 0,0-21 15,0 0-15,0 0 0,0 1 0,0-1 16,0 0-16,21-21 16,0 0-16,1 0 15,-1 0-15,0 0 0,0-21 16,0 21-16,-21-21 0,21-1 16,1 1-16,-22 0 0</inkml:trace>
  <inkml:trace contextRef="#ctx0" brushRef="#br0" timeOffset="39340.96">9864 4509 0,'0'0'0,"0"-22"16,0 1-16,0 0 0,0 0 15,-22 21 1,1 21 0,21 21-1,-21-20-15,21 20 0,0-21 0,0 21 16,0 22-16,-21-22 0,21 22 0,-21-22 15,21 22-15,-21-1 16,-1 1-16,22-1 0,-21 1 0,0-1 16,0 1-16,0-1 0,0 1 0,-1-1 15,1-21-15,0 22 0,0-1 16,0-20-16,21-1 0,0 0 0,-21 1 16,21-1-16,-22-21 0,22 0 0,0 1 15,0-44 1,22 1-1,-1 0-15,0 0 0,-21-21 0,21 20 16,0-20-16,0 0 0</inkml:trace>
  <inkml:trace contextRef="#ctx0" brushRef="#br0" timeOffset="39648.3">9842 4572 0,'0'-42'0,"0"84"0,0-105 0,0 20 15,0 22-15,22 0 0,-1 0 0,0 0 16,0-1-16,21 1 0,-20 0 0,20 0 16,0 21-16,-21-21 0,22 21 15,-1 0-15,-21 0 0,22 0 0,-22 0 16,21 0-16,-21 21 0,0 0 16,1 0-16,-22 0 0,0 22 0,0-22 15,0 21-15,-22-21 0,1 22 0,0-22 16,-21 0-16,21 21 15,-22-20-15,1-1 0,21 0 0,0-21 16,-22 21-16,22 0 0,0-21 16,21 21-16,21-21 15,0 0 1,0 0-16,1 0 0,20 0 0,-21-21 16</inkml:trace>
  <inkml:trace contextRef="#ctx0" brushRef="#br0" timeOffset="41284.22">10710 4530 0,'0'0'0,"21"-21"0,1-1 0,-22 1 0,21-21 15,-21 21-15,0 0 0,0-1 16,-21 1-16,-1 21 0,1 0 16,0 0-16,0 0 15,0 0-15,0 21 0,-1 1 0,1-1 16,0 0-16,0 21 0,0-21 0,21 1 15,0 20-15,-21-21 0,21 0 16,0 22-16,0-22 0,0 0 0,0 0 16,0 0-16,0 0 0,0 1 15,21-1-15,0-21 16,0 0-16,0 0 0,0 0 16,1 0-16,-1-21 15,0 21-15,0-22 0,-21 1 0,21 0 16,0 21-16,1-21 0,-22 0 0,21-22 15,0 22-15,-21 0 0,21-21 16,-21 21-16,21-1 0,-21 1 0,0 0 16,0 0-16,21 0 0,-21 42 31,0 0-15,0 0-16,0 0 0,0 1 15,0-1-15,0 0 0,0 0 16,0 0-16,0 0 0,0 1 0,0-1 15,22 0-15,-1 0 0,0-21 16,0 0-16,0 0 16,0 0-16,1 0 0,20 0 15,-21 0-15,0 0 0,0 0 16,1-21-16,-1 0 0,0 21 0,0-21 16,0-1-16,0 1 0,1 0 0,-1 0 15,-21 0-15,0 0 0,21-1 16,-21 1-16,0 0 0,0 0 15,0 42 17,0 0-17,0 0-15,0 1 16,0-1-16,0 0 0,0 0 0,21 0 16,-21 0-16,21 1 0,0-22 15,-21 21-15,22-21 0,-1 0 16,-21 21-16,21-21 0,0 0 0,0 0 15,0 0-15,1 0 0,-1 0 0,0 0 16,0 0-16,0-21 0,0 21 16,-21-21-16,22-1 0,-1 22 0,-21-21 15,21 0-15,-21 0 0,0 0 0,0 0 16,0-1-16,0 1 16,0 0-16,0 0 0,0 0 0,0 0 15,0-1-15,-21 22 31,0 22-31,21-1 0,-22 0 0,22 0 16,0 0-16,0 0 0,0 1 16,0-1-16,0 0 0,0 0 0,0 0 15,0 0-15,22 1 16,-1-22-16,0 21 0,0-21 16,0 0-16,0 0 0,1 0 0,-1 0 15,0 0-15,0-21 0,0 21 16,0-22-16,1 1 0,-1 21 15,0-21-15,-21 0 0,21 0 0,0 0 16,0-1-16,-21 1 0,22 0 16,-22 0-16,0 0 0,0 0 15,0 42 17,0 0-32,0 0 0,-22-21 0,22 21 15,-21 0-15,21 1 0,0-1 0,0 0 16,0 0-16,0 0 15,0 0-15,21-21 16,1 0 0,-1 0-1,0 0-15,0 0 0,0-21 16,0 0-16,1 21 16,-22-21-16,21 0 0,0 0 0,0-1 15,-21 1-15,21 0 0,-21 0 16,21 21-1,-21 21 1,0 0 0,0 0-16,0 1 15,0-1-15,0 0 0,22 0 16,-1-21 0,0 21-16,0-21 15,0 0-15,0 0 16,1 0-16,-1 0 0,-21-21 15,21 21-15,0-21 0,0 21 0,-21-21 16,21 0-16,1-1 0,-22 1 0,21 0 16,0 0-16,-21-21 0,0 20 15,21-20-15,-21 0 0,21-1 0,-21 1 16,0 0-16,21-1 0,1 1 16,-22 0-16,21-1 0,-21 22 15,0-21-15,0 21 0,21 0 0,-21 42 31,0 0-15,0 21-16,-21-21 0,0 22 16,21-1-16,-22 0 0,1 1 0,21-1 15,-21 0-15,0 1 0,21-1 0,-21 0 16,0 1-16,-1-1 0,22-21 16,-21 22-16,0-22 0,21 0 0,0 0 15,-21 0-15,21 0 0,-21 1 0,21-1 16,0 0-16,0 0 15,21-21 32,-21-21-47,21 0 0,-21 0 16,21 21-16,-21-22 0,21 22 16,-21-21-16,22 0 0,-22 0 15</inkml:trace>
  <inkml:trace contextRef="#ctx0" brushRef="#br0" timeOffset="41588.05">12488 4276 0,'0'0'0,"-21"0"16,21-21-1,21 21-15,0 0 16,1 0-16,-1 0 0,0-22 15,0 22-15,0 0 0,0 0 0,1-21 16,-1 21-16,0 0 0,0 0 16,0 0-16,0 0 0,1 0 0,-1 0 15,0 0-15,0 0 0,0 0 16,0 0-16,1 0 16,-44 0 46,1 0-62,0 0 0</inkml:trace>
  <inkml:trace contextRef="#ctx0" brushRef="#br0" timeOffset="43077.52">3323 5101 0,'0'0'0,"0"-21"0,42 0 16,-20 21-16,-1-21 0,-21 0 0,0-1 15,21 22-15,-21-21 0,0 0 16,0 0-16,0 0 0,0 0 16,-21 21-16,0 0 15,-1 0-15,-20 0 16,21 0-16,0 0 0,0 21 16,-1 0-16,-20 0 0,21 21 0,0-20 15,0 20-15,-22-21 0,22 21 16,0 1-16,0-1 0,0 0 0,-1 1 15,1-22-15,0 21 0,21 1 16,-21-22-16,21 21 0,0 0 16,0-20-16,0-1 0,0 21 0,0-21 15,0 0-15,0 1 0,21-1 16,0 0-16,0-21 0,1 21 0,-1 0 16,0-21-16,0 0 0,0 0 15,22 0-15,-22 0 0,0 0 16,21 0-16,-21-21 0,22 21 15,-22-21-15,21 0 0,-21 21 0</inkml:trace>
  <inkml:trace contextRef="#ctx0" brushRef="#br0" timeOffset="43664.39">3768 5398 0,'21'-43'15,"-21"22"-15,0 0 16,0 0-1,-21 21-15,-1 0 16,1 0-16,0 0 0,0 0 16,0 0-16,0 0 0,-22 21 15,22-21-15,0 21 0,0 0 0,0 0 16,-1 1-16,1-1 0,0 0 16,0 0-16,0 0 0,0 0 15,21 1-15,0-1 0,-22 21 0,22-21 16,0 0-16,0 1 0,0-1 15,0 0-15,22-21 0,-1 0 16,0 0-16,0 0 16,0 0-16,22 0 0,-22-21 15,0 21-15,0-21 0,0-1 16,22 1-16,-22 0 0,0 0 0,0 0 16,0 0-16,0-1 0,-21 1 15,22 0-15,-22 0 0,21 0 0,-21 0 16,0-1-16,0 1 15,0 0-15,-21 21 32,21 21-17,-22 0-15,22 1 0,0-1 16,-21-21-16,21 21 0,0 21 0,0-21 16,0 1-16,0-1 0,0 0 15,0 0-15,0 0 0,0 0 16,0 1-16,0-1 0,0 0 0,0 0 15,21 0 1,1-21-16,-1 0 16,0 0-16,0 0 15,0 0-15,-21-21 16,21 21-16,-21-21 0,22 0 16,-1 0-16,-21-1 0,0 1 15</inkml:trace>
  <inkml:trace contextRef="#ctx0" brushRef="#br0" timeOffset="44310.55">4064 5313 0,'0'0'0,"0"-21"15,0 0 1,0-1 15,21 22 32,-21 22-63,21-22 0,0 21 15,-21 0-15,22 0 16,-1 0-16,-21 0 0,21 1 16,-21-1-16,21 0 0,-21 0 15,21 0-15,-21 0 0,0 1 0,0-1 16,0 21-16,0-21 0,0 0 16,0 1-16,0-1 0,0 0 0,0 0 15,0 0-15,0 0 16,-21-21-1,0 0 1,21-21 0,0 0-16,0 0 0,0 0 15,0 0-15,0-1 0,0-20 16,0 21-16,0 0 0,21-22 0,0 22 16,0-21-16,1 21 0,-1-22 15,21 22-15,0 0 0,-20 0 0,20 0 16,0 0-16,-21 21 0,22 0 15,-22 0-15,0 0 0,0 0 0,0 0 16,1 0-16,-1 0 16,-21 21-16,0 0 0,0 0 15,0 0 1,21-21 15,0 0-15,0 0-16</inkml:trace>
  <inkml:trace contextRef="#ctx0" brushRef="#br0" timeOffset="44716.18">5080 5334 0,'0'0'0,"0"-21"16,0 0 0,21 21-16,-42 0 31,0 0-15,0 21-16,-1 0 15,1 0-15,0 0 0,0-21 0,0 22 16,0-1-16,21 0 0,-22 0 15,1 21-15,0-20 0,21-1 16,0 0-16,0 0 0,0 0 0,0 0 16,0 1-16,0-1 0,0 0 15,0 0-15,0 0 0,21-21 16,0 0-16,1 0 0,-1 0 16,0 0-16,0 0 0,0 0 15,0 0-15,1 0 0,-1 0 16,0-21-16,0 21 15,-21-21-15,21 21 0,0-21 16,-21 0-16,22 21 0,-1-22 0</inkml:trace>
  <inkml:trace contextRef="#ctx0" brushRef="#br0" timeOffset="45071.97">5313 5271 0,'0'0'16,"0"-22"0,21 22-1,0 0-15,0 0 16,0 0-16,1 0 0,-22 22 16,0-1-16,21 0 15,-21 0-15,0 0 0,21 0 0,-21 22 16,0-22-16,0 0 0,0 0 0,0 22 15,0-22-15,0 0 0,0 21 16,-21-21-16,0 1 0,-1-1 0,1 0 16,0 21-16,0-42 0,0 21 15,0 1-15,-1-1 0,1 0 0,0-21 16,0 21-16,0-21 0,0 0 16,-1 21-16</inkml:trace>
  <inkml:trace contextRef="#ctx0" brushRef="#br0" timeOffset="45920.49">2879 10097 0,'0'0'0,"21"-22"0,0 22 0,-21-21 15,0 0-15,0 0 0,0 0 0,21 21 16,-21-21-16,0 42 31,-21 0-31,21 0 16,0 0-16,-21 22 0,0-1 16,21 0-16,0 22 0,-22-22 0,22 22 15,0-1-15,0 1 0,0-1 16,0-21-16,0 22 0,0-1 0,-21-20 15,21-1-15,-21 0 0,0 1 16,21-1-16,0 0 0,0-20 0,-21-1 16,21 0-16,0 0 0,0 0 15,0-42 17,0 0-32,0 0 15,21 0-15,-21-1 0,0 1 0</inkml:trace>
  <inkml:trace contextRef="#ctx0" brushRef="#br0" timeOffset="46810.48">2900 10668 0,'0'0'0,"0"21"16,0-42 30,0 0-46,0 0 16,0 0-16,21-1 16,0 22-16,0-21 0,0 0 0,1 0 15,-1 0-15,0 21 16,0 0-16,0 0 0,0 0 0,1 0 16,-1 0-16,-21 21 0,21 0 15,-21 0-15,21 0 0,-21 1 0,0-1 16,0 21-16,0-21 0,0 22 15,0-22-15,0 21 0,-21-21 0,21 0 16,-21 1-16,21-1 0,-21 0 16,21 0-16,0 0 0,0 0 15,0-42 32,21 21-47,0-21 0,0 0 16,0 0-16,0 0 0</inkml:trace>
  <inkml:trace contextRef="#ctx0" brushRef="#br0" timeOffset="47220.32">3535 10499 0,'0'0'0,"0"21"31,0 0-15,-21 0-16,-1 0 0,1 1 0,0 20 15,21-21-15,0 0 0,-21 0 16,0 22-16,21-22 0,0 0 0,0 0 16,0 0-16,0 1 0,0-1 15,0 0-15,0 0 0,21-21 16,0 0-16,0 0 0,0 0 16,1 0-16,-1 0 0,0 0 15,0-21-15,0 21 0,0-21 16,1 0-16,-1-1 15,-21 1-15,21 0 0,-21 0 0,0-21 16,0 20-16,0 1 0,0-21 0,0 21 16,-21 0-16,0-1 0,21 1 15,-22 0-15,1 0 0,0 21 0,0 0 16,0 0-16,0 0 16,-1 21-1,22 0-15,0 0 16,0 1-16,0-1 15,0 0-15,22-21 0,-22 21 0,21-21 16,0 0-16,0 0 0</inkml:trace>
  <inkml:trace contextRef="#ctx0" brushRef="#br0" timeOffset="47964.66">4022 10499 0,'0'0'0,"0"21"47,-22 0-32,22 0-15,0 0 0,-21 1 0,21-1 0,0 0 16,0 0-16,0 0 16,0 0-16,-21 1 0,21-1 0,0 0 15,-21 0-15,21 0 0,0 0 16,0 1-1,-21-22-15,0 0 32,21-22-17,0 1-15,0 0 0,0 0 16,0 0-16,0 0 0,0-1 16,0 1-16,0-21 0,0 21 0,21 0 15,0-22-15,-21 22 16,21 0-16,0 0 0,0 0 0,1-1 15,-1 1-15,0 21 0,0 0 0,0 0 16,0 0-16,-21 21 0,22 1 16,-22-1-16,21 0 0,-21 0 0,0 0 15,0 0-15,0 1 0,0-1 16,0 0-16,0 0 0,0 0 0,0 0 16,0 1-16,0-1 0,0 0 0,0 0 15,-21 0 1,21-42 15,0 0-31,0 0 0,0 0 0,0-1 16,0 1-16,0 0 0,0-21 15,21 21-15,0-22 0,-21 22 16,21 0-16,0-21 0,-21 20 0,21 1 16,1 21-16,-1-21 0,0 21 15,0 0-15,0 21 16,-21 0-16,21-21 0,-21 43 0,0-22 15,0 0-15,0 0 0,0 0 16,0 22-16,0-22 0,0 0 0,0 0 16,0 0-16,0 1 0,0-1 15,0 0-15,-21 0 0,21 0 0,0 0 16,-21 1-16,0-22 16,21 21-16,-21-21 15,42-21 16,0-1-31,0 22 16,-21-21-16,21 0 0</inkml:trace>
  <inkml:trace contextRef="#ctx0" brushRef="#br0" timeOffset="48388.42">4551 10732 0,'0'0'0,"-21"0"0,21 21 16,-22-21-16,44 0 31,-1 0-31,0 0 16,0 0-16,0 0 0,0-21 15,1 21-15,-1-22 0,0 22 16,-21-21-16,21 21 0,-21-21 0,21 0 16,-21 0-16,0 0 0,0-1 15,0 1-15,0 0 16,-21 21-1,0 0-15,0 0 16,0 0-16,-1 21 0,22 0 16,-21 1-16,0-1 0,21 0 0,-21 0 15,21 0-15,0 0 0,0 1 16,-21-1-16,21 0 0,-21 0 0,21 0 16,0 22-16,0-22 0,-22 0 0,22 0 15,0 0-15,0 0 16,0 1-16,22-22 15,-1 0-15,0 0 16,0 0-16,0 0 16,0 0-16,1 0 0,-1 0 15,-21-22-15,21 1 0,0 21 16,0-21-16,22 0 0</inkml:trace>
  <inkml:trace contextRef="#ctx0" brushRef="#br0" timeOffset="48694.62">5101 10456 0,'0'0'0,"0"22"47,-21-22-32,21 21-15,0 0 0,0 0 0,0 0 0,0 0 16,0 22-16,0-22 15,0 0-15,0 0 0,-21 0 16,21 1-16,0-1 0,0 0 0,-21 0 16,21 0-16,0 0 0,0 1 15,0-1-15,0 0 16,21-21 15,-21-21-15,21 0-16,0 21 0,0-22 15</inkml:trace>
  <inkml:trace contextRef="#ctx0" brushRef="#br0" timeOffset="48995.44">5334 10414 0,'21'0'47,"0"21"-47,0-21 0,-21 21 0,22 1 15,-22-1-15,21 0 16,-21 0-16,0 0 0,0 0 16,0 1-16,0-1 0,0 0 0,0 0 15,0 0-15,0 0 0,-21 1 16,-1-1-16,1 0 0,0 0 0,0 0 15,0 0-15,0 1 0,-1-22 0,1 21 16,0 0-16,0 0 0,0-21 16,0 21-16,-1-21 0,1 21 0,0-21 15,0 22-15</inkml:trace>
  <inkml:trace contextRef="#ctx0" brushRef="#br0" timeOffset="50972.3">3365 15134 0,'0'0'0,"22"0"16,-22-21-16,0-21 15,0 21-15,-22 21 16,1-22-16,0 22 0,0 0 0,0 0 15,0 0-15,-1 0 16,1 0-16,0 22 0,-21-1 0,21 0 16,-1 21-16,1-21 0,0 22 15,0-1-15,0 0 0,0 1 0,21-1 16,0 0-16,0 1 0,0-1 16,0 0-16,0-20 0,0 20 15,0 0-15,0-21 0,21 1 0,0-1 16,0 0-16,0 0 0,0-21 15,22 0-15,-22 0 0,21 0 0,-21 0 16,22 0-16,-1 0 0,0-21 16,1 21-16,-22-21 0,21 0 0,1-1 15,-1 1-15,-21 0 0,21 0 16,-20 0-16,-1 0 0,0-22 16,-21 22-16,21 0 0,-21 0 15,0 0-15,-21 21 16,0 0-1,0 21-15,-1-21 0,22 21 16,-21 0-16,21 0 0,-21 0 0,0 1 16,21-1-16,0 0 0,0 0 15,0 0-15,0 0 0,0 1 16,21-22 0,0 0-16,22 0 0,-22 0 0,0 0 15,0 0-15,0 0 16,22-22-16,-22 22 0,0-21 0,0 21 15,0-21-15,0 0 0,1 0 16,-1 21-16,0-21 0,-21-1 0,0 1 16,0 0-16,21 21 15,-21 21 17,0 0-32,0 1 0,0-1 15,0 0-15,0 21 0,0-21 0,0 1 16,0 20-16,-21 0 0,21-21 15,0 22-15,0-1 0,0 22 0,0-22 16,0 0-16,-21 1 16,0 20-16,21-21 0,-22 1 0,22-1 15,-21 0-15,0 22 0,0-43 16,21 21-16,-21 1 0,0-1 0,-1-21 16,22 0-16,0 1 0,-21-1 0,0 0 15,0-21-15,0 0 16,0 0-16,-1-21 15,1 0-15,21-1 0,-21 1 16,0 0-16,0-21 0,21 21 16,0-22-16,0 1 0,0 0 0,0-1 15,0 22-15,0-21 0,0-1 16,21 1-16,0 0 0,0-1 16,0 22-16,1-21 0,-1 0 0,0 20 15,0 1-15,0-21 0,22 21 0,-22 0 16,0-1-16,0 1 0,21 0 15,-20 0-15,-1 21 0,21-21 0,-21 0 16,0-1-16,22 1 0,-22 0 16</inkml:trace>
  <inkml:trace contextRef="#ctx0" brushRef="#br0" timeOffset="51542.97">4254 15494 0,'0'0'0,"0"-21"0,0 0 16,0 0-16,0-1 15,0 1-15,-21 21 47,0 21-47,0 1 16,21-1-16,0 21 0,-21-21 0,0 0 15,21 22-15,-22-22 0,22 0 16,0 0-16,0 22 0,0-22 0,0 0 16,0 0-16,0 0 0,0 0 15,22-21 1,-1 0-16,0 0 15,0 0-15,0 0 0,0-21 16,1 21-16,-1-21 0,21 0 0,-21 21 16,0-21-16,1 0 0,-1-1 15,0-20-15,0 21 0,0 0 0,0-22 16,1 22-16,-1-21 0,-21 0 0,21-1 16,0 1-16,-21 0 0,21 20 15,0-20-15,-21 21 0,0-21 0,22 20 16,-22 1-16,21 21 0,-21 21 31,0 22-15,0-22-16,-21 21 0,21-21 15,-22 22-15,22-1 0,-21-21 16,21 22-16,-21-1 0,0-21 0,21 21 16,0-20-16,-21 20 0,0-21 15,21 0-15,0 0 0,-22 1 0,22-1 16,0 0-16,0 0 0,0 0 15,0 0 1,22-21 0,-1 0-16,0 0 15,0 0 1,0 0-16,-21-21 16,21 21-16,1 0 0,-22-21 15,21 21-15,0 0 0</inkml:trace>
  <inkml:trace contextRef="#ctx0" brushRef="#br0" timeOffset="51916.65">4847 15642 0,'0'0'0,"21"0"32,0 0-32,-21-21 0,22 21 15,-1 0-15,0-21 16,0 0-16,0 21 0,0-21 15,-21-1-15,22 22 0,-22-21 16,0 0-16,0 0 16,0 0-16,-22 21 31,1 21-31,0 0 16,0 0-16,0 0 0,21 1 15,-21-1-15,-1 0 0,22 0 0,-21 0 16,21 0-16,0 1 0,0-1 15,0 0-15,0 0 16,0 0 0,21-21-16,1 0 0,-1 0 15,0 0 1,0 0 15,-21-21-31</inkml:trace>
  <inkml:trace contextRef="#ctx0" brushRef="#br0" timeOffset="52068.57">5059 15706 0,'0'21'16,"-21"-21"31</inkml:trace>
  <inkml:trace contextRef="#ctx0" brushRef="#br0" timeOffset="54148.31">13758 9250 0,'0'-21'0,"21"21"0,-21-21 15,0-1-15,0 1 16,0 0 0,0 0-1,0 42 32,0 21-47,0-20 16,0-1-16,0 21 0,0 0 0,0-20 15,0 20-15,-21 0 0,21 1 0,-21-1 16,21 0-16,0 1 0,-21-1 16,0 0-16,21 1 0,-21-1 0,21 0 15,0-21-15,-22 1 0,1 20 0,21-21 16,0 0-16,0 0 15,0 1-15,-21-22 16,21-22 15,0 1-31,0 0 16,0 0-16,0 0 0,21 0 16,-21-1-16</inkml:trace>
  <inkml:trace contextRef="#ctx0" brushRef="#br0" timeOffset="54532.09">13610 9123 0,'0'0'0,"0"-21"15,0 0-15,0-1 0,0 1 16,0 0-16,21 21 0,0-21 15,1 0-15,-1 21 0,0-21 16,21-1-16,1 22 0,-1-21 0,0 21 16,1 0-16,20 0 15,-21 0-15,22 0 0,-22 0 0,1 0 0,-22 21 16,21 1-16,-21 20 0,-21-21 16,0 0-16,0 22 0,0-22 15,0 21-15,-42-21 0,21 22 0,0-22 16,-1 0-16,-20 0 0,21 0 15,-21 0-15,-1 1 0,22-1 0,-21 0 16,21-21-16,-1 21 0,1-21 16,0 0-16,0 0 0,0 21 0,0-21 15,42 0 17,0 0-17</inkml:trace>
  <inkml:trace contextRef="#ctx0" brushRef="#br0" timeOffset="56449.25">14414 9694 0,'0'0'0,"22"-21"0,-1-21 16,-21 21-16,0 0 15,0-1-15,0 1 0,0 0 0,0 0 16,0 0-16,0 0 16,-21 21-16,-1 0 0,1 0 15,0 0-15,0 0 0,0 0 16,0 21-16,-1 0 0,1 0 15,-21 21-15,42-20 0,-21 20 0,0-21 16,-1 21-16,1-20 0,21 20 16,-21-21-16,21 0 0,-21 0 0,21 22 15,0-22-15,0 0 16,0 0-16,21-21 16,0 0-1,0 0-15,1 0 0,-1-21 0,0 0 16,0 21-16,0-21 0,0 0 15,1-1-15,20 1 0,-21 0 0,-21 0 16,21 0-16,0-22 0,-21 22 0,22 0 16,-22 0-16,0 0 0,0 0 15,21-1-15,-21 1 16,0 42 0,0 1-1,0-1-15,0 0 16,0 0-16,0 21 0,0-20 15,0-1-15,-21 0 0,21 0 0,0 0 16,0 0-16,0 1 0,0-1 16,0 0-16,21-21 31,0 0-31,0 0 0,0 0 16,0 0-16,1 0 0,-1-21 15,0 21-15,0-21 0,0-1 0,0 1 16,1 0-16,-1 0 0,0 0 15,0 0-15,-21-1 0,0 1 0,21 0 16,-21-21-16,21 21 16,-21-1-16,0 1 0,0 0 15,0 0-15,-21 21 32,21 21-32,-21-21 0,21 21 15,0 0-15,0 1 0,0-1 16,0 0-16,0 0 0,0 0 0,0 0 15,0 1-15,0-1 0,0 0 0,0 0 16,0 0-16,0 0 16,0 1-16,0-1 0,0 0 0,0 0 15,21-21-15,0 0 16,1 21-16,-1-21 16,0 0-16,0 0 0,0 0 15,0 0-15,1 0 0,-1 0 0,21-21 16,-21 0-16,0 21 0,1-21 15,20 0-15,-21-1 0,0 1 0,0 0 16,1 0-16,-22 0 0,21 0 16,-21-1-16,21 1 0,-21 0 15,0 0-15,0 0 16,-21 21 0,0 0-16,-1 21 15,1-21 1,21 21-16,0 0 0,-21 0 0,21 1 15,-21-1-15,21 0 0,-21 0 0,21 0 16,0 0-16,0 1 0,0-1 16,0 0-16,0 0 0,0 0 15,21-21 1,0 0-16,0 0 0,0 0 16,1 0-16,-1 0 0,0 0 0,0 0 15,0 0-15,0 0 0,1 0 16,-1-21-16,0 0 0,0 0 15,0 0-15,0 21 0,-21-22 16,22 1-16,-1 0 0,-21 0 16,21 0-16,-21 0 0,21 21 15,-21-22-15,0 44 32,0-1-17,0 0-15,0 0 16,0 0-16,0 0 0,-21 1 0,21-1 15,-21-21-15,21 21 0,0 0 0,0 0 16,-21-21 0,21 21-16,21-42 47,0 0-47,0 0 15,0 21-15,-21-21 0,21 0 16,1-1-16,-1 1 0,-21 0 0,21 0 15,0 0-15,0 21 0,0-21 0,1-1 16,-1 22-16,0 0 16,0 0-16,-21 22 15,0-1-15,0 0 16,0 0-16,0 0 0,0 0 16,0 1-16,0-1 0,0 0 15,0 0-15,0 0 16,0 0-16,0 1 0,21-22 15,0 21-15,1-21 16,-1 0-16,0 0 0,0 0 16,0 0-16,0 0 0,22 0 0,-22-21 15,0 21-15,0-22 0,0 1 16,1 0-16,-1 0 0,0 0 0,0 0 16,0-1-16,0-20 0,1 21 0,-1-21 15,0-1-15,0 1 0,0 21 16,0-22-16,-21 1 0,22 0 15,-1-1-15,-21 1 0,0 0 16,0 21-16,0-22 0,0 22 0,21 0 0,-21 0 16,0 0-16,0 42 31,0 0-31,-21 0 0,21 0 16,0 0-16,-21 22 0,-1-22 15,1 21-15,21-21 0,-21 22 0,0-1 16,0 0-16,21 1 0,-21-22 0,21 21 15,-22 1-15,1-22 0,21 21 16,0-21-16,0 22 0,0-22 0,0 0 16,0 0-16,0 0 0,0 0 0,0 1 15,0-1 1,21-21 0,1 0-16,-1 0 0,0 0 15,0-21-15,0-1 0,0 1 16,1 0-16,-1 0 0,-21 0 15,21 0-15,-21-1 0</inkml:trace>
  <inkml:trace contextRef="#ctx0" brushRef="#br0" timeOffset="56688.11">16108 9546 0,'0'0'0,"-21"0"0,42 0 31,0 0-31,0 0 16,0 0-16,0 0 0,1 0 0,20 0 15,-21 0-15,0 0 0,22 0 0,-22 0 16,0 0-16,0 0 16,0 0-16,0 0 15</inkml:trace>
  <inkml:trace contextRef="#ctx0" brushRef="#br0" timeOffset="58752.66">17124 9885 0,'0'0'0,"0"21"16,21-21-1,21 0-15,-21 0 16,1-21-16,-1 21 0,21-21 16,-21 0-16,0-1 0,22 22 0,-22-21 15,0 0-15,0 0 0,0 0 16,1 0-16,-1-22 0,-21 22 0,21 0 16,-21 0-16,0 0 0,0-1 0,0 1 15,0 0-15,0 0 0,-21 21 16,0 0-16,-1-21 0,1 21 15,0 0-15,0 0 0,0 21 16,0 0-16,-1 0 0,1 0 16,0 1-16,0 20 0,21-21 0,0 21 15,-21 1-15,21-22 0,0 21 16,0 1-16,0-22 0,0 21 0,0-21 16,0 0-16,0 1 0,0-1 0,21 0 15,-21 0-15,21-21 0,0 0 16,0 21-16,1-21 0,-1 0 0,0 0 15,0 0-15,0 0 0,0-21 0,1 21 16,-1-21-16,0 0 0,0 0 16,0 21-16,0-22 0,1-20 0,-1 21 15,0 0-15,0-22 0,0 22 16,0-21-16,22 21 0,-22-22 16,0 22-16,21 0 0,-20-21 0,20 21 15,-21 21-15,21-22 0,-20 22 16,20-21-16,-21 21 0,0 0 0,0 0 15,1 21-15,-22 1 0,0-1 0,0 0 16,0 0-16,0 0 0,0 0 16,0 1-16,0 20 0,-22-21 0,1 0 15,0 0-15,0 1 0,0-1 16,0 0-16,21 0 0,-22-21 16,1 21-16,0-21 0,21 21 15,0-42 1,0 0-1,21 0-15,0 21 0,-21-21 16,22-22-16,-1 22 0,0 0 16,0 0-16,0-21 0,22 20 0,-22 1 15,0-21-15,0 21 0,-21 0 0,21 21 16,0-22-16,-21 1 16,0 42-1,0 1-15,0-1 0,0 0 16,0 0-16,-21 0 0,21 0 0,-21 1 15,0-1-15,21 21 0,0-21 0,0 0 16,0 1-16,0-1 16,0 0-16,0 0 0,0 0 0,0 0 15,21-21-15,0 22 16,0-22-16,1 0 0,-1 0 16,21 0-16,-21 0 0,22 0 0,-22-22 15,21 22-15,-21-21 0,22 21 0,-1-21 16,-21 0-16,0 0 0,22 0 15,-22-22-15,0 22 0,0-21 0,0 21 16,0-22-16,1 1 0,-1 0 16,-21 20-16,0-20 0,21 0 0,-21-1 15,21 1-15,-21 0 0,0-1 16,0 1-16,0 0 0,0-1 0,0 22 16,0 0-16,0 0 0,0 0 15,0 42 1,-21 0-1,0 0-15,21 22 0,0-22 0,-21 21 16,-1 0-16,1 1 0,21-1 16,-21 0-16,0 1 0,21-1 0,-21 0 15,21 1-15,-21-1 0,21-21 0,0 22 16,0-1-16,0-21 0,0 21 16,0-20-16,0-1 0,0 0 15,21 0-15,0 0 0,0-21 0,21 0 16,-20 21-16,-1-21 0,21 0 15,-21 0-15,0 0 0,22 0 0,-22 0 16,0 0-16,21-21 0,-20 21 16,-1-21-16,0 0 0,0 21 0,0-21 15,0 0-15,1-1 0,-1 1 0,-21 0 16,0-21-16,21 42 0,-21-21 16,0-1-16,0 1 0,-21 21 31,0 0-31,-1 21 15,1-21-15,21 22 0,0-1 16,-21 0-16,21 0 0,-21 0 0,21 0 16,0 1-16,0-1 15,0 0-15,0 0 0,0 0 16,21-21-16,0 0 16,0 0-16,1 0 15,-1 0-15,0 0 0,0 0 0,0 0 16,0 0-16,1 0 0,-1-21 15,0 21-15,0-21 0,0 0 0,0 0 16,1 21-16,-1-22 0,-21 1 16,21 0-16,0-21 0,-21 21 0,0-1 15,21 1-15,-21 0 0,21 0 16,-21 0-16,0 0 16,0 42-1,0 0 1,0 0-16,0 0 0,-21 0 0,0 1 15,21-1-15,0 0 0,-21 0 16,0 0-16,0 0 0,21 1 0,-22-1 16,22 0-16,-21-21 15,0 21-15,21-42 47,0 0-31,21 0-16,0-1 0,1 1 15,-1 0-15,0 0 0,21 0 16,-21 0-16,22-1 0,-22 1 0,21 0 16,-21 0-16,22 21 0,-22 0 0,0 0 15,21 0-15,-20 0 0,-1 0 16,-21 21-16,0 0 0,0 0 16,0 1-16,0-1 0,0 0 15,0 0-15,-21 0 0,21 0 16,0 1-16,-22-22 0,1 21 0,0 0 15,21 0-15,-21-21 16,21 21-16,-21-21 0,21 21 16</inkml:trace>
  <inkml:trace contextRef="#ctx0" brushRef="#br0" timeOffset="59641.98">20214 9779 0,'0'0'0,"0"-42"15,0 21 1,0-1-16,0 1 16,0 0-16,0 0 0,0 0 15,0 0-15,0-1 0,-21 22 31,0 0-31,0 0 0,21 22 0,-22-1 16,1 0-16,0 0 0,0 0 0,0 22 16,21-22-16,-21 0 0,-1 21 15,1-21-15,21 1 0,0-1 0,-21 0 16,21 0-16,0 0 0,0 0 16,0 1-16,21-22 15,0 0 1,1 0-16,-1 0 15,0 0-15,0-22 0,0 1 0,0 21 16,1-21-16,-1 0 0,0 0 0,0 0 16,0-22-16,0 22 0,1-21 15,-1-1-15,0 1 0,0 0 0,0-1 16,-21 1-16,21-21 0,1 20 0,-1 1 16,0 0-16,0-1 0,0 1 15,-21 0-15,0-1 0,21 22 0,-21 0 16,0 0-16,0 0 0,0 42 31,0 0-31,0 0 0,0 0 16,0 0-16,0 22 0,0-1 15,-21 0-15,21 1 0,-21-22 0,21 21 16,-21 1-16,21-1 0,0 0 0,0 1 16,-21-1-16,21 0 0,-21 1 15,21-22-15,0 21 0,0-21 0,0 0 16,0 1-16,-22-1 0,22 0 0,0 0 15,0 0 1,22-21-16,-1 0 0,0 0 16,0 0-16,0 0 0,0-21 15,1 21-15,20-21 0,-21 21 16,0-21-16,0 0 0,22-1 0,-22 1 16,21 0-16,-21 0 0,1-21 15,-1 20-15,0 1 0,0 0 0,-21 0 16,21 21-16,-21-21 0,-21 21 31,0 21-31,21 0 16,0 0-16,0 0 0,0 1 15,0-1-15,0 0 0,0 0 16,0 0-16,0 0 0,0 1 16,0-1-16,-21-21 15,21 21-15,-21-21 0,21 21 16,-22-21-16,1 21 0,0-21 15,0 0-15,0 0 16,0 0 0,-1 0-16,1 0 0,21-21 15,-21 21-15,0-21 0,0 0 16,0 0-16,-1-1 0</inkml:trace>
  <inkml:trace contextRef="#ctx0" brushRef="#br0" timeOffset="59911.83">18923 9398 0,'0'0'0,"-21"0"0,21-21 15,0 0 1,21 21-16,0-21 0,0 21 15,0 0-15,1 0 0,20-22 0,0 22 16,1 0-16,-1 0 0,0 0 0,1-21 16,-22 21-16,21 0 0,0 0 15,-20 0-15,-1 0 0,0 0 16,0 0-16,-21-21 0,21 21 16,-21-21-16,21 21 15,-21-21-15</inkml:trace>
  <inkml:trace contextRef="#ctx0" brushRef="#br0" timeOffset="60817.2">22267 9229 0,'0'0'0,"43"-21"16,-22-1-16,42 1 16,-42 0-16,1 21 0,-1-21 0,-21 0 15,0 0-15,0-1 0,0 1 16,0 0-16,0 0 0,-21 0 15,-1 21-15,1 0 0,0-21 0,-21 21 16,21 0-16,-22 0 0,22 21 16,-21 0-16,21 0 0,-22 0 15,1 0-15,0 22 0,-1-1 0,22 0 16,-21 22-16,-1-22 0,22 1 16,-21 20-16,21 1 0,0-22 0,-1 21 15,22-20-15,0-1 0,0 0 16,0 1-16,0-22 0,22 21 0,20-21 15,-21 1-15,21-1 0,-20-21 0,20 0 16,0 0-16,1 0 0,-1 0 16,0 0-16,1 0 0,-1-21 0,0-1 15,-21 22-15,22-21 0,-22 0 0,0-21 16,-21 21-16,0-1 0,0 1 16,0 0-16,0-21 0,0 21 0,0-1 15,-21-20-15,0 21 0,0 0 16,-1 0-16,22-1 0,-21 22 15,0-21-15,0 21 16,21 21 0,0 1-1,0-1-15,0 0 0,21 21 0,0-21 16,-21 1-16,21 20 0,-21-21 16,0 21-16,0-20 0,0 20 0,0 0 15,0-21-15,0 22 0,0-1 16,0 0-16,-21-20 0,0 20 15,0 0-15,21 1 0,-21-1 0,0 0 0,-1 1 16,1-1-16,0 0 0,0-21 16,0 22-16,0-1 0,-1-21 15,1 0-15,0 1 0,21-1 0,0 0 16,0 0-16,0-42 31,0 0-31,21 0 0,0-1 16,1-20-16,-1 21 0,0-21 0,0-1 15</inkml:trace>
  <inkml:trace contextRef="#ctx0" brushRef="#br0" timeOffset="61225.96">22669 9525 0,'0'0'0,"0"-21"0,0 0 0,0 0 0,0-1 16,0 1-16,0 0 15,22 21-15,-22-21 0,21 21 16,0 0-16,0 0 0,0 0 16,0 0-16,1 0 15,-1 21-15,0-21 0,0 21 0,0 0 16,-21 22-16,21-22 0,-21 0 0,22 21 16,-22-20-16,0 20 15,0-21-15,0 0 0,0 22 0,0-22 16,-22 0-16,1 0 0,0 0 15,0-21-15,0 0 16,21-21 15,0 0-31,0 0 0,0 0 16,0-1-16,21 1 0,-21-21 0,21 21 16,0 0-16,0-22 0,1 22 15,-1 0-15,-21 0 0,21 0 0,0-1 16,0 22-16,0 0 0,-21-21 15,22 21-15,-1 0 16,0 0-16,0 0 16,0 0-16</inkml:trace>
  <inkml:trace contextRef="#ctx0" brushRef="#br0" timeOffset="62216.4">23474 9610 0,'21'-21'0,"-21"-1"16,0 1-16,21 21 15,-21-21-15,0 0 0,21 21 16,-21-21-16,0 0 0,0-1 16,0 1-16,-21 21 15,0-21-15,0 21 16,0 0-16,-1 21 0,1-21 15,0 21-15,0 1 0,0-1 0,0 0 16,-1 0-16,1 21 0,0-20 16,0-1-16,0 0 0,21 21 0,0-21 15,0 1-15,0-1 0,0 0 0,0 0 16,0 0 0,21-21-1,0 0-15,0 0 0,0 0 16,1 0-16,-1-21 0,0 21 15,0-21-15,0 0 0,0 0 0,1-1 16,-1 1-16,0 0 0,0-21 16,-21 21-16,21-1 0,0 1 0,-21-21 15,0 21-15,0 0 0,0-1 0,0 1 16,0 0 0,0 42-1,0 0-15,0 1 0,-21-1 16,21 0-16,-21 0 0,21 0 15,0 22-15,0-22 0,0 0 0,0 0 16,0 0-16,0 0 16,0 1-16,0-1 15,21-21-15,0 0 16,1 0-16,-1 0 0,0 0 16,0 0-16,0-21 0,0 21 15,1-22-15,-1 1 0,0 0 0,0 0 16,-21 0-16,21 0 0,0-1 15,1 1-15,-1 0 0,-21 0 0,0 0 16,0 0-16,21 21 0,-21-22 16,0 44-1,0-1 1,-21 0-16,21 0 16,-21 21-16,-1-20 15,1-1-15,21 0 0,0 0 0,0 0 16,-21-21-16,21 21 0,-21 1 0,21-44 62,0 1-62,21 0 16,0 0-16,-21 0 0,21 0 16,1-1-16,-1 1 15,0 0-15,0 0 0,0-21 0,22 20 16,-22 22-16,0-21 0,0 0 0,21 21 15,-20 0-15,-1 0 0,0 0 16,-21 21-16,21 0 0,0-21 0,-21 22 16,21-1-16,-21 0 0,0 0 0,0 21 15,0-20-15,0-1 0,0 0 16,0 0-16,-21 0 0,0-21 0,21 21 16,0 1-16,-21-22 0,0 21 15,0-21-15,-1 0 16,22 21-16,0-42 31</inkml:trace>
  <inkml:trace contextRef="#ctx0" brushRef="#br0" timeOffset="62819.57">24511 9504 0,'0'-21'16,"0"0"0,0-1-1,0 1 1,-21 21 0,0 0-16,-1 0 15,1 0-15,21 21 0,-21 1 16,0-22-16,0 21 0,0 0 0,21 21 15,-22-21-15,1 1 0,0-1 16,0 0-16,21 0 0,-21 0 0,21 0 16,0 1-16,0-1 0,0 0 0,0 0 15,21-21 17,0 0-32,0 0 0,0 0 0,1 0 15,-1-21-15,0 0 0,0 0 16,0 21-16,0-43 0,1 22 15,20 0-15,-21 0 0,0-22 0,0 1 16,1 21-16,20-21 0,-21-1 16,0 1-16,0 0 0,1-1 0,20 1 15,-21 0-15,0-1 0,0 1 0,-21 21 16,22-22-16,-1 22 0,-21 0 16,0 42-1,-21 22 1,-1-22-16,1 21 0,0 0 15,0 1-15,0-1 0,21 0 0,-21 1 16,-1-1-16,22 0 0,-21-20 0,21 20 16,0 0-16,0-21 0,-21 1 15,21 20-15,0-21 0,0 0 0,0 0 16,0 1-16,0-1 16,21-21-16,0 0 15,1 0-15,-1 0 16,0 0-16,0-21 0,0 21 0,22-22 15,-22 1-15</inkml:trace>
  <inkml:trace contextRef="#ctx0" brushRef="#br0" timeOffset="63142.38">25082 9440 0,'0'0'0,"22"0"16,-22-21 0,0 42-1,0 1 1,-22-1-16,22 0 0,-21 0 15,0 21-15,21-20 0,0-1 0,-21 21 16,0-21-16,21 0 0,-21 22 16,21-22-16,-22 0 0,1 21 0,0-20 15,21 20-15,-21-21 0,0 21 0,0-20 16,-1 20-16,1-21 0,0 0 16,-21 22-16,21-22 0,-1 0 0,22 21 15,-21-21-15,0 1 0,0-22 0,0 21 16,21 0-16,0 0 15,0-42 17,21 21-32,0-21 15,-21 0-15,21-1 0,0 1 16,1 0-16,-1-21 0,0 21 0</inkml:trace>
  <inkml:trace contextRef="#ctx0" brushRef="#br0" timeOffset="63420.28">24955 9589 0,'22'-43'0,"-44"86"0,44-107 0,-22 43 16,0 0-16,21 0 0,0-1 0,-21 1 16,21 0-16,0 21 0,-21-21 15,21 21-15,1 0 0,-1 0 0,0 0 16,0 0-16,0 0 16,0 21-16,1 0 15,-22 0-15,0 1 0,0-1 16,0 0-16,-22 0 0,1 0 15,0 0-15,0 1 0,0-22 0,-22 21 16,22-21-16,0 21 0,0-21 0,0 0 16,0 0-16,-1 21 15,1-21-15,42 0 32,1 0-17,-1 0-15,0 0 0,0 0 0</inkml:trace>
  <inkml:trace contextRef="#ctx0" brushRef="#br0" timeOffset="63868.02">25463 9462 0,'0'0'0,"43"-43"16,-43 22-16,21 0 16,0 0-16,-42 21 46,0 21-46,0 0 0,-1 0 16,1 22-16,21-22 0,-21 0 16,21 0-16,-21 0 0,21 0 0,-21 1 15,21-1-15,0 0 0,0 0 16,0 0-16,21-21 31,0-21-15,0 21-16,0-21 0,-21 0 15,22 0-15,-1-1 0,0 1 16,0 0-16,0-21 0,-21 21 0,21-1 16,-21 1-16,22 21 0,-22 21 47,0 1-47,0-1 0,-22 0 15,22 0-15,0 0 0,0 0 16,0 1-16,0-1 15,0 0-15,0 0 16,22-21-16,-1 0 16,0 0-1,0 0-15</inkml:trace>
  <inkml:trace contextRef="#ctx0" brushRef="#br0" timeOffset="64260.79">25781 9525 0,'0'0'0,"0"-21"0,0 0 15,0 0-15,0-1 16,21 22-16,-21-21 0,21 21 0,-21-21 16,21 21-16,1 0 15,-1 0-15,0 0 0,0 0 16,0 0-16,0 21 16,1 0-16,-1 1 0,-21-1 15,21 0-15,-21 0 0,0 0 16,0 0-16,0 1 0,0-1 15,0 0-15,0 0 0,-21 0 16,0-21-16,-1 0 16,1 0-1,21-21 1,0 0-16,0 0 16,0 0-16,0-1 0,21 1 0,-21 0 15,22 0-15,-1 0 0,0 0 0,-21-1 16,21 1-16,0 0 0,0 0 15,1 0-15,-1 21 16,0 0-16,0 0 16,0 0-1,-21 21-15,0 0 16,21-21-16</inkml:trace>
  <inkml:trace contextRef="#ctx0" brushRef="#br0" timeOffset="65303.82">26225 9525 0,'22'0'16,"-1"0"-1,0-21 1,0 21-16,0-21 0,-21 0 16,21 21-16,-21-22 15,22 22-15,-22-21 0,0 0 16,-22 21 15,1 0-31,0 21 0,0 0 16,0 1-16,0-1 15,21 0-15,-22 0 0,22 0 16,0 0-16,0 1 0,0-1 16,22-21-1,-1 0-15,0 0 16,0 0-16,0 0 0,0 0 15,1 0-15,-1 0 16,0 0-16,0-21 0,-21-1 0,21 22 16,-21-21-16,0 0 0,21 21 15,-21-21-15,22 21 0,-22-21 16,21 21-16,-21 21 31,0 0-15,-21 0-16,-1 0 15,22 1-15,-21-1 16,0-21 0,21 21-16,-21-21 0,21 21 15,0-42 32,0 0-47,0 0 0,0-1 16,21 1-16,0 0 0,0 21 15,1-21-15,-22 0 0,21 0 0,0-1 16,0 22-16,0-21 0,0 21 16,-21 21-1,0 1-15,0-1 16,0 0-16,0 0 16,0 0-16,0 0 0,0 1 15,0-1-15,0 0 0,0 0 16,0 0-16,22-21 15,-1 0 1,0 0-16,0 0 16,-21-21-16,21 21 0,0-21 0,-21 0 15,22 0-15,-1-1 0,0 1 16,0 0-16,0-21 0,0 21 0,1-22 16,-1 1-16,0 0 0,21-1 15,-21 1-15,1 0 0,-1-1 16,0 1-16,0 0 0,0 20 0,-21 1 15,21 0-15,-21 0 0,-21 42 32,0 0-32,21 0 15,-21 1-15,0-1 0,0 21 0,21-21 16,-22 22-16,1-1 0,21-21 16,-21 21-16,21 1 0,0-22 0,0 0 15,-21 21-15,21-20 0,0-1 0,0 0 16,0 0-16,0 0 0,0 0 15,0 1-15,0-1 0,0 0 16,21-21 0,0 0-16,0 0 15,1 0-15,-1 0 16,-21-21-16,21 0 16,-21-1-16,21 1 15,-21 0-15,21 21 0,-21-21 0,0 0 16</inkml:trace>
  <inkml:trace contextRef="#ctx0" brushRef="#br0" timeOffset="65568.67">26733 9186 0,'-21'0'0,"21"22"0,21-22 31,1 0-31,-1 0 0,0 0 16,21 0-16,-21 0 0,22 0 0,-22 0 15,21 0-15,-21 0 0,22 0 16,-22 0-16,0 0 0,0 0 0,0 0 16,-42 0 15,0 0-31,-21 0 0,21 0 15,-22 0-15</inkml:trace>
  <inkml:trace contextRef="#ctx0" brushRef="#br0" timeOffset="66720.46">13398 10097 0,'-21'0'15,"42"0"-15,-63 0 0,21 0 0,0 21 0,0-21 16,-22 0-16,43 21 15,-21-21-15,21 21 16,21-21 0,0 0-16,22 0 15,-22 21-15,42-21 0,-20 0 16,20 0-16,22 0 0,-22 0 0,22 0 16,21 0-16,-21 0 0,20 0 15,22 0-15,-21 0 0,0 0 16,0 0-16,0 0 0,0 21 0,-1-21 15,-20 0-15,21 0 0,-21 0 16,20 0-16,-20 22 0,0-22 0,-22 0 16,1 0-16,-1 0 0,1 0 0,-22 0 15,0 0-15,1 0 0,-22 0 16,0 0-16,0 0 0,0 0 16,-42 0 46,21 21-62,-21-21 0</inkml:trace>
  <inkml:trace contextRef="#ctx0" brushRef="#br0" timeOffset="67736.14">13822 11070 0,'0'0'0,"21"0"31,-21-21-15,0 0-1,0 0-15,21 21 16,-21-21-16,0 42 47,0 0-47,0 0 15,0 0-15,0 0 0,0 1 0,0 20 16,0-21-16,-21 21 0,21-20 16,0 20-16,0-21 0,0 21 0,-21-20 15,21 20-15,0-21 0,-21 21 0,21-20 16,0-1-16,0 0 0,0 0 16,0 0-16,0 0 0,-22-21 31,22 22-31,-21-22 15,21-22 1,0 1 0,21 0-1</inkml:trace>
  <inkml:trace contextRef="#ctx0" brushRef="#br0" timeOffset="68206.92">14224 11409 0,'0'21'16,"-21"-21"-16,21 21 15,0 0 1,21-21 47,-21-21-48,21 21-15,-21-21 16,0 0-16,0 0 15,0 0-15,-21 21 16,0 0 0,21 21-1,-21-21-15,21 21 0,0 0 16,0 0-16,0 0 16,0 1-16,21-1 15,0-21-15,0 0 16,0 0-16,0 0 15,1 0-15,-1 0 16</inkml:trace>
  <inkml:trace contextRef="#ctx0" brushRef="#br0" timeOffset="80240.95">15367 11134 0,'21'0'172,"0"0"-172</inkml:trace>
  <inkml:trace contextRef="#ctx0" brushRef="#br0" timeOffset="80496.8">15494 11134 0,'21'0'125</inkml:trace>
  <inkml:trace contextRef="#ctx0" brushRef="#br0" timeOffset="80900.57">15494 11155 0,'0'-21'203</inkml:trace>
  <inkml:trace contextRef="#ctx0" brushRef="#br0" timeOffset="81325.33">15536 11134 0,'21'0'31,"-21"-21"31,0-1-46,22 22 0,-22-21-16,0 0 15,-22 21 110,1 0-109,21 21 0,-21 0-1,21 1 1</inkml:trace>
  <inkml:trace contextRef="#ctx0" brushRef="#br0" timeOffset="82268.63">15515 11197 0,'0'21'16,"0"-42"62,21 21-62,-21-21-16,0 0 15,0 0 1,0 0 0,0-1 140,21 1-125,-21 0-15,0 0-1,0 0 1,0 0-16,0-1 16,0 1-16,0 0 15,0 0 1,-21 0-16,21 0 15,-21 21 1,21 21 0,0 0-16,0 0 15,0 21-15,0-20 0,0-1 16,0 21-16,-21 0 0,21 1 16,-21-1-16,21 0 0,0 1 0,0-1 15,-21 0-15,-1 1 0,22-22 16,-21 21-16,21-21 0,0 22 0,-21-22 15,21 0-15,-21 0 0,21 0 16,0 1-16,-21-1 0,21-42 47,0-1-47,0 1 16,0 0-16,0 0 0,21 0 0,0 0 15,0-22-15,-21 22 16,21-21-16,1 21 0,-1-22 0,0 22 15,0 0-15,21 0 0,-20 0 0,-1 21 16,0 0-16,0 0 0,0 0 16,0 0-16,1 0 0,-1 21 0,0 0 15,-21 21-15,0-21 0,0 1 16,0 20-16,0-21 0,0 0 0,0 0 16,0 22-16,0-22 0,0 0 0,0 0 15,0 0-15,0 1 0,0-1 16,0 0-16,-21-21 0,21 21 15,-21-21 1,21-21 15,21 21-31,0-21 16,-21 0-16,21-1 0,0 22 16</inkml:trace>
  <inkml:trace contextRef="#ctx0" brushRef="#br0" timeOffset="82708.39">16002 11367 0,'0'0'0,"0"-22"0,21 1 16,-21 0-16,0 0 15,-21 42 17,21 0-32,-21-21 0,21 21 15,-21 22-15,21-22 0,-22 0 0,1 0 16,21 0-16,0 22 0,0-22 15,0 0-15,0 0 0,0 0 0,0 1 16,0-1-16,0 0 0,21-21 16,1 0-16,-1 21 0,0-21 15,0 0-15,0 0 0,0 0 0,1 0 16,-1 0-16,0 0 0,0-21 0,0 0 16,0 21-16,1-21 0,-1-1 15,0 1-15,-21 0 0,0 0 16,0 0-16,0 0 0,0-22 0,0 22 15,0 0-15,0-21 0,0 20 16,-21-20-16,21 21 0,-21 0 0,-1 0 16,1-1-16,0 22 0,0 0 15,0 0-15,0 0 0,-1 0 16,1 22-16,21-1 0,0 0 16,-21 0-16,21 0 0,0 0 15,0 1-15,0-1 0,0 0 0,0 0 16,0 0-16,21 0 0,0-21 15,1 0-15,20 0 16</inkml:trace>
  <inkml:trace contextRef="#ctx0" brushRef="#br0" timeOffset="83469.55">16531 11345 0,'0'-21'15,"0"42"1,0 1-16,0-1 16,-21 0-1,21 0-15,-21 0 0,21 0 0,0 1 16,0-1-16,0 0 0,0 0 16,-21 0-16,21 0 0,0 1 15,-22-1-15,22 0 16,0-42 31,0 0-32,0-1-15,0 1 0,0 0 16,0 0-16,0 0 0,0 0 16,0-22-16,22 22 0,-1 0 0,0 0 15,0 0-15,-21-1 0,21 1 16,0 0-16,1 21 0,-1 0 0,0 0 15,0 0-15,0 0 0,0 0 16,1 0-16,-1 21 0,-21 0 0,0 1 16,21-1-16,-21 0 0,21 0 0,-21 0 15,0 0-15,0 1 0,0-1 16,0 0-16,0 0 0,0 0 0,0 0 16,0 1-16,0-1 15,-21-21-15,0 21 16,21 0-1,-21-21 1,21-21 0,0 0-16,0 0 0,0-1 15,0 1-15,21 0 0,-21 0 16,21-21-16,0 20 0,-21 1 16,21 0-16,0-21 0,1 21 0,-1-1 15,0 1-15,0 21 0,0 0 0,0 0 16,1 0-16,-1 0 0,0 0 15,-21 21-15,21 1 0,0-22 0,-21 21 16,0 0-16,0 0 0,0 0 16,0 0-16,0 1 0,0-1 0,0 0 15,0 0-15,0 0 0,-21 0 16,21 1-16,-21-22 0,21 21 16,-21 0-16,0-21 0,21 21 15,-22-21-15,1 0 0,21 21 16,0-42-1,0 0 1,21 21-16,1-21 0,-22 0 0</inkml:trace>
  <inkml:trace contextRef="#ctx0" brushRef="#br0" timeOffset="83895.69">17230 11430 0,'21'0'16,"0"0"0,0 0-16,0 0 15,0 0-15,1-21 0,-1 21 16,0-21-16,21 21 0,-21-21 16,1 21-16,-1-22 0,0 1 0,0 21 15,-21-21-15,0 0 0,21 21 0,-21-21 16,0 0-16,0-1 15,-21 22 1,0 0-16,0 0 0,0 0 16,-1 0-16,-20 22 0,21-1 15,0 0-15,0 0 0,-1 0 0,1 0 16,0 22-16,0-22 0,0 0 0,0 0 16,21 22-16,0-22 0,0 0 15,0 0-15,-22 0 0,22 0 0,0 1 16,0-1-16,0 0 0,22-21 15,-1 21-15,0-21 16,0 0-16,0 0 0,0 0 16,1 0-16,-1 0 0,21 0 0,-21 0 15,0 0-15,22-21 16,-22 21-16,0-21 0,21 21 0,-20-21 16,-1-1-16</inkml:trace>
  <inkml:trace contextRef="#ctx0" brushRef="#br0" timeOffset="84240.49">18076 11155 0,'0'0'0,"-21"0"0,21-21 0,-21 21 15,0 0 1,0 21-1,21 0-15,0 0 0,-22 0 16,22 1-16,-21-1 0,21 0 16,-21 0-16,21 21 0,-21-20 0,21-1 15,0 0-15,0 0 0,0 21 0,0-20 16,0-1-16,0 0 0,0 0 16,0 0-16,0 0 0,0 1 15,21-22-15,0 0 16,0 21-16,1-21 15,-1 0-15,0 0 0,0 0 0,0 0 16,0 0-16,1 0 0,-1-21 16,0-1-16,0 22 0,0-21 15,22 21-15</inkml:trace>
  <inkml:trace contextRef="#ctx0" brushRef="#br0" timeOffset="84555.31">18521 11049 0,'0'-42'16,"21"42"-1,0 0-15,0 0 16,0 0-16,1 0 16,-22 21-16,21-21 0,0 21 15,-21 0-15,0 0 0,21 1 0,-21-1 16,0 21-16,0-21 0,0 0 0,0 22 15,0-22-15,0 0 0,0 21 16,-21-20-16,21-1 0,-21 0 0,0 0 16,-1 0-16,22 0 0,-21-21 0,21 22 15,-21-1-15,0-21 16,21 21-16,-21-21 0,0 0 16,21 21-16,-22-21 15</inkml:trace>
  <inkml:trace contextRef="#ctx0" brushRef="#br0" timeOffset="85675.22">13822 12361 0,'-21'0'16,"-1"0"-1,1 0-15,21-21 16,0 0-16,0 0 15,0 0 1,0 0-16,0-1 16,21 22-16,1-21 0,-1 21 15,0 0-15,0 0 16,0 0-16,0 21 16,1 1-16,-22-1 0,21 0 0,-21 21 15,21-21-15,-21 22 0,21-1 16,-21-21-16,0 22 0,0-1 0,0-21 15,0 21-15,0 1 0,-21-22 16,0 21-16,0 1 0,-1-22 0,1 0 16,-21 21-16,21-21 0,0 1 0,-22-1 15,22 0-15,0 0 16,-21 0-16,20-21 0,1 21 0,0-21 16,-21 0-16,21 0 0,-1 0 0,1 0 15,0 0-15,0 0 0,0-21 16,0 0-16,21 0 0,0 0 0,0 0 15,0-1-15,0-20 0,0 21 16,0 0-16,0-22 0,0 22 0,0 0 16,0 0-16,21 0 0,0 21 0,-21-21 15,21 21-15,0 0 0,0 0 16,1 0-16,-1 0 0,0 21 16,0 0-16,0 0 0,0 0 15,1 0-15,-1 1 0,0-1 0,-21 0 16,21 0-16,0 0 0,-21 0 15,21 1-15,-21-1 0,22 0 16,-1 0-16,-21 0 0,21-21 16,-21 21-16,21-21 15,0 0 1,0 0-16,1 0 16,-1 0-16,-21-21 0,21 0 15,0 21-15,0-21 0</inkml:trace>
  <inkml:trace contextRef="#ctx0" brushRef="#br0" timeOffset="85868.12">14309 12721 0,'0'0'0,"0"-21"16,21 21-16,-21-21 16,21 0 15,0 21 0,0 0-15,0-21-16,1 21 15,-22-22-15,21 22 0</inkml:trace>
  <inkml:trace contextRef="#ctx0" brushRef="#br0" timeOffset="86528.72">15494 12531 0,'0'0'0,"21"0"0,-21-21 16,21 21 0,-21-22-16,0 1 15,21 0-15,-21 0 16,0 0 0,0 0-16,-21 21 15,0-22-15,0 22 16,0 0-16,0 0 0,-1 0 15,1 0-15,0 22 0,0-1 0,0 0 16,0 0-16,-1 0 0,1 0 16,0 1-16,0 20 0,0-21 15,0 21-15,-1 1 0,1-22 0,21 21 16,0-21-16,0 22 0,0-22 16,0 0-16,0 21 0,0-20 0,0-1 15,0 0-15,0 0 0,21 0 16,1 0-16,20-21 0,-21 22 0,0-1 15,22-21-15,-22 0 0,21 0 0,-21 0 16,22 0-16,-22 0 0,21 0 16,-21 0-16,22 0 0,-22 0 0,0 0 15,21-21-15,-21 21 0,1-22 0,-1 22 16,0-21-16,0 0 0,21 0 16,-20 0-16,-1 21 0</inkml:trace>
  <inkml:trace contextRef="#ctx0" brushRef="#br0" timeOffset="87032.43">16171 12679 0,'0'-21'0,"0"42"0,0-63 16,0 20-16,0 1 15,0 0-15,-21 0 16,0 21-16,0 0 16,0 0-16,-1 0 0,1 0 15,0 0-15,0 21 0,0 0 0,0 0 16,-1 1-16,1-1 0,0 0 0,0 21 15,0-21-15,21 1 0,-21-1 16,21 21-16,-22-21 0,22 0 16,0 1-16,0-1 0,0 0 0,0 0 15,22-21 1,-1 0-16,0 0 0,0 0 16,0 0-16,0 0 0,1 0 0,-1 0 15,0-21-15,21 0 0,-21 0 16,1 21-16,-22-22 0,21-20 0,0 21 15,0 0-15,0 0 0,0-22 0,1 22 16,-22 0-16,21 0 0,-21-22 16,21 22-16,-21 0 0,0 42 47,0 0-47,0 1 0,0-1 15,0 0-15,0 0 0,0 0 0,0 0 16,0 1-16,0-1 0,0 0 15,0 0-15,0 0 0,0 0 16,0 1-16,0-1 16,21-21-1,0 0-15,0 0 0,1 0 0,-1 0 16,21 0-16,-21 0 16,0-21-16,1-1 0,20 22 0</inkml:trace>
  <inkml:trace contextRef="#ctx0" brushRef="#br0" timeOffset="87480.18">16743 12594 0,'0'0'15,"-21"-21"-15,21 0 16,0 0 0,0 0-16,21 21 0,0 0 15,0 0-15,0 0 16,0 0-16,1 0 15,-1 0-15,-21 21 0,0 0 0,21-21 16,-21 21-16,21 0 16,-21 0-16,0 1 0,0-1 15,0 0-15,0 0 0,0 0 0,0 0 16,0 1-16,0-1 0,0 0 16,0 0-16,0 0 15,-21-21-15,0 21 16,21-42 15,0 0-31,0 0 16,0 0-16,21 21 15,-21-21-15,21-1 0,-21 1 0,0-21 0,21 21 16,0 0-16,-21-1 0,0 1 16,22 0-16,-1 21 0,0-21 15,-21 0-15,21 0 0,0 21 0,0-22 16,1 22-16,-1 0 0,-21-21 15,21 21-15,0 0 0,0 0 16,0 0-16,1 0 0,-1 0 0,0 0 16,0 0-16,0 0 0</inkml:trace>
  <inkml:trace contextRef="#ctx0" brushRef="#br0" timeOffset="87940.92">17759 12446 0,'0'0'0,"0"-21"0,0 0 0,0 0 15,0-1-15,0 1 16,0 0-1,-21 21 1,-1 0-16,1 21 16,21 0-16,-21 1 0,0-1 0,21 0 15,0 0-15,-21 0 0,0 0 0,21 1 16,-22-1-16,22 0 0,0 0 16,0 0-16,0 0 0,0 1 0,0-1 15,0 0-15,0 0 0,0 0 16,0 0-1,0 1-15,22-22 16,-1 21-16,0-21 0,0 0 16,0 0-1,0 0-15,1 0 16,-1 0-16,0 0 0,0 0 16,0-21-16,0 21 15,1 0-15,-22-22 0,21 22 16,0-21-16,0 0 15</inkml:trace>
  <inkml:trace contextRef="#ctx0" brushRef="#br0" timeOffset="88416.38">18246 12192 0,'0'0'0,"0"-21"32,21 21-17,0 0-15,0 0 16,-21 21-16,21 0 0,0 0 16,-21 1-16,22-1 0,-22 0 15,0 0-15,0 0 0,0 0 0,0 1 16,0-1-16,0 21 0,0-21 15,0 0-15,0 1 0,0-1 16,0 0-16,0 0 0,0 0 0,-22 0 16,1 1-16,0-1 15,0 0-15,0 0 0,0 0 16,-1 0 0,1-21-16,21 22 15,-21-22-15,21 21 16</inkml:trace>
  <inkml:trace contextRef="#ctx0" brushRef="#br0" timeOffset="91940.54">13906 15007 0,'22'0'32,"-1"0"-32,-21-21 31,0 0-15,0 0-1,-21 21 1,-1 0-16,1 0 15,0 0-15,0 0 16,0 0-16,0 0 0,-1 21 0,1-21 16,0 21-16,0 0 0,0 0 15,0 1-15,21-1 0,-22 21 0,1 0 16,0 1-16,21-1 0,0 0 16,0 1-16,-21-1 0,21 0 0,0 1 15,0-1-15,0-21 0,0 22 0,0-22 16,0 0-16,21 0 0,-21 0 15,21 0-15,0-21 0,1 0 16,20 0-16,-21 0 0,21 0 16,-20 0-16,20 0 0,0 0 0,1-21 15,-1 0-15,0 0 0,1 0 0,-1 0 16,0-1-16,-21 1 0,22 0 16,-22 0-16,0 0 0,0 0 0,0-1 15,-21 1-15,0 0 0,22 0 16,-22 0-16,0 0 0,0-1 15,0 1 1,0 42 0,0 1-1,0-1 1,0 0-16,0 0 0,0 0 0,0 0 16,0 22-16,0-22 0,0 0 0,0 0 15,0 0-15,21-21 16,-21 22-16,21-22 0,0 0 0,0 0 15,0 0-15,1 0 0,-1 0 16,0 0-16,0-22 0,0 22 0,0-21 16,1 0-16,-1 21 0,0-21 0,0 0 15,0 0-15,-21-1 0,21 1 16,-21 0-16,0 0 0,0 0 0,0 0 16,0-1-16,0 1 0,0 0 15,0 42 32,0 0-47,0 1 0,0-1 0,0 0 16,0 0-16,0 0 0,0 22 15,0-22-15,0 0 0,0 21 0,0-21 16,0 22-16,0-1 0,0-21 0,0 22 16,0-1-16,0-21 0,0 21 15,0 1-15,0 20 0,0-20 0,0-1 16,0 0-16,0 22 0,0-22 15,0 0-15,0 22 0,0-22 0,0 1 16,-21-1-16,21 0 0,-21 1 16,0-1-16,21 0 0,-21-21 15,21 22-15,-21-22 0,-1 0 0,22 0 16,0 0-16,-21-21 0,21 22 16,-21-22-16,0 0 15,21-22-15,-21 22 0,0-21 16,21 0-16,-22 0 0,22 0 0,-21-22 15,21 22-15,-21-21 0,21 21 16,-21-22-16,21 1 0,0 0 0,0-22 16,0 22-16,0 0 0,0-22 15,0 22-15,0-22 0,21 22 0,0 0 16,0-1-16,1 1 0,-1 0 16,0-1-16,0 22 0,0-21 15,0 21-15,1-22 0,-1 1 0,0 21 16,0-22-16,21 22 0,-20-21 0</inkml:trace>
  <inkml:trace contextRef="#ctx0" brushRef="#br0" timeOffset="92620.14">15409 15113 0,'0'0'15,"0"-21"-15,-21 21 0,21-21 16,-21 21-16,0-21 0,0 21 15,-1-22-15,1 22 16,0 0-16,0 0 16,0 22-16,0-22 0,21 21 15,-22 0-15,22 21 0,-21-21 16,0 22-16,21-22 0,0 21 0,0-21 16,0 22-16,0-22 0,0 0 15,0 21-15,0-20 0,0-1 0,0 0 16,21 0-16,-21 0 0,21 0 0,1-21 15,-1 0-15,0 22 0,0-22 16,0 0-16,0 0 0,1 0 16,-1 0-16,21 0 0,-21-22 0,0 1 15,1 0-15,-1 21 0,0-21 16,0 0-16,0-22 0,0 22 0,1-21 16,-1 21-16,0-22 0,0 1 15,0 0-15,0-1 0,1 1 0,-22 0 16,21-1-16,0 1 0,0 21 15,0-21-15,0-1 0,1 1 0,-22 21 16,21 0-16,0-22 0,-21 22 0,0 0 16,0 0-16,0 0 15,0-1-15,0 44 94,0-1 47,0 0-126,-21-21-15,0 21 0</inkml:trace>
  <inkml:trace contextRef="#ctx0" brushRef="#br0" timeOffset="93431.83">13801 15304 0,'0'0'0,"-22"0"15,44 0 32,-1 0-47,21 0 0,-21 0 0,22 0 16,20 0-16,1 0 0,-1-22 15,22 22-15,-22 0 0,22-21 0,0 21 16,-22 0-16,22 0 0,-1-21 16,-20 21-16,21 0 0,-22 0 15,1 0-15,-22 0 0,0 0 0,1 0 16,-1 0-16,-21 0 0,-21 21 31,-21-21-31,0 21 16,0-21-16,-22 22 0,1-22 0,0 21 15,-1 0-15,-20 0 0,20-21 0,-20 21 16,-1 0-16,-20 1 0,20-1 16,-20 0-16,-1 0 0,0 0 0,22 0 15,-22 1-15,22-1 0,-1 21 16,1-21-16,20 0 0,1-21 0,0 22 15,20-1-15,1 0 0,21 0 16,43-21 0,-22 0-16,21 0 0,0 0 15,1 0-15,20 0 0,1 0 16,20 0-16,-20-21 0,21 0 0,-1 21 16,1-21-16,0-1 0,-1 22 0,1-21 15,0 0-15,-1 21 0,-20-21 16,20 0-16,-20 21 0,21-21 0,-43 21 15,21 0-15,-20 0 0,-1-22 16,-21 22-16,0 0 0,1 0 0,-44 0 47,22-21-31,-21 21-16,21-21 15,0 0-15,-21 21 16,21-21-16,-21 21 0</inkml:trace>
  <inkml:trace contextRef="#ctx0" brushRef="#br0" timeOffset="93723.69">15113 15325 0,'0'0'0,"-21"-21"16,0 21-16,21-22 15,0 1-15,21 21 16,0-21-16,0 0 0,21 21 15,-20-21-15,41 0 0,-21-1 0,22 1 16,-1 0-16,-20 0 0,20 21 0,1-21 16,-22 0-16,22-1 0,-22 22 15,-21-21-15,21 21 0,-20 0 0,-44 0 32,1 0-32,0 21 15,-21-21-15,21 22 0,-22-1 16,1 0-16,21-21 0,-22 21 0,22 0 15,0-21-15,0 21 0,0-21 0</inkml:trace>
  <inkml:trace contextRef="#ctx0" brushRef="#br0" timeOffset="94888.52">17272 15050 0,'0'0'0,"42"-43"15,-21 22 1,-21 0-16,22 0 0,-22 0 0,0-1 15,0 1-15,0 0 16,0 0-16,-22 21 16,1 0-16,0 0 0,0 0 15,0 21-15,0 0 0,-22 0 0,22 1 16,0-1-16,0 21 0,0 0 0,-22 1 16,43-1-16,-21 0 0,0 22 15,21-22-15,-21 1 0,21-1 0,0 0 16,0 1-16,0-22 0,0 0 15,21 21-15,0-42 0,0 21 0,22 1 16,-22-22-16,21 0 0,0 0 16,1 0-16,-1 0 0,22-22 15,-22 1-15,21 0 0,1-21 0,-1 21 16,1-22-16,-1 1 0,-20 21 16,-1-22-16,0 1 0,1 0 0,-22-1 15,0 1-15,0 0 0,0-1 16,-21 1-16,0 21 0,0-21 0,0 20 15,0-20-15,0 21 0,0 0 16,0 0-16,-21 21 16,0 21-16,21 0 15,-21 0-15,21 0 0,-21 0 16,0 22-16,21-1 0,-22 0 16,22 1-16,-21-1 0,21 22 0,-21-22 15,21 0-15,0 22 0,0-22 16,0-21-16,-21 22 0,21-1 0,0-21 15,0 0-15,0 0 0,0 1 16,21-22 0,0 0-1,0-22-15,1 1 0,-22 0 16,21 0-16,0 0 0,0 0 16,0-22-16,0 22 0,1-21 0,-22 21 15,21-1-15,0 1 0,0 0 0,-21 0 16,21 21-1,0 0 1,-21 21-16,0 0 0,0 0 0,0 1 16,0 20-16,0-21 0,0 0 15,22 0-15,-22 1 0,21-1 0,-21 0 16,21 0-16,-21 0 0,21-21 0,0 21 16,0-21-16,1 0 0,-1 0 15,0 0-15,0 0 0,0 0 0,0 0 16,1 0-16,-1-21 0,0 0 15,0 0-15,0 0 0,0 0 0,-21-1 16,22 1-16,-22 0 0,21 0 16,-21 0-16,0-22 0,0 22 15,0 0-15,0 0 0,0 0 0,0 42 47,0 0-47,0 0 0,0 22 0,0-22 16,-21 0-16,21 0 0,0 0 15,-22 0-15,22 1 0,0-1 16,0 0-16,22-42 31,-1 21-15,-21-21-16</inkml:trace>
  <inkml:trace contextRef="#ctx0" brushRef="#br0" timeOffset="95212.39">18669 14965 0,'0'0'0,"-21"0"16,0 0-1,-1 0-15,44 0 47,-1 0-47,0 0 0,0 0 0,-21-21 16,21 21-1,-21-21-15,21 21 0,-21-22 16,0 1-16,0 0 16,-21 21-16,0 0 0,0 0 15,0 0-15,0 0 0,-1 0 16,1 0-16,0 0 0,0 21 16,0 0-1,21 1-15,0-1 0,0 0 16,21-21-1,0 21-15,0-21 0,0 0 0,1 0 16,-1 0-16</inkml:trace>
  <inkml:trace contextRef="#ctx0" brushRef="#br0" timeOffset="95512.3">19029 14774 0,'0'0'16,"0"-21"-16,0 0 0,-21 21 31,21 21-15,0 0-16,-22 1 0,1-1 0,21 21 15,-21-21-15,21 22 0,0-1 0,0 0 16,-21 1-16,21-1 16,-21 0-16,21-21 0,-21 22 0,21-1 15,0 0-15,0 1 0,-22-22 0,22 0 16,-21 21-16,21-20 0,-21-1 15,21 0-15,0 0 0,0 0 0,0 0 16,21-42 31,0 21-47</inkml:trace>
  <inkml:trace contextRef="#ctx0" brushRef="#br0" timeOffset="96144.98">19346 15325 0,'0'0'0,"21"0"0,1-21 15,-1 21-15,-21-22 0,21 22 0,-21-21 16,0 0-16,0 0 16,0 0-1,-21 21-15,0 0 16,-1 0-16,1 0 15,0 0-15,0 0 0,0 21 16,0-21-16,-1 21 0,1 0 0,0 0 16,0 1-16,0-1 0,0 0 15,-1 0-15,1 21 0,21-20 0,0-1 16,-21 0-16,21 0 0,0 0 16,0 0-16,0 1 0,0-1 15,21-21-15,0 0 16,1 0-16,-1 0 15,0 0-15,0 0 0,21 0 0,-20-21 16,20 21-16,-21-22 0,21 1 0,-20 0 16,20 0-16,-21 0 0,21 0 15,-20-22-15,20 1 0,-21 21 16,0-22-16,0-20 0,22 21 0,-22-1 16,0 1-16,0-22 0,0 22 15,1 0-15,-1-1 0,0 1 0,-21 0 16,21-1-16,0 22 0,-21-21 15,0 21-15,0 0 0,0-1 0,0 1 16,-21 21 0,0 21-16,0 1 15,0-1-15,-1 21 0,1 0 0,0 1 16,0-22-16,0 42 0,21-20 16,-21-1-16,21 0 0,-22 22 15,22-22-15,0 1 0,0-1 16,0 0-16,0 1 0,0-22 0,22 21 15,-1-21-15,0 0 0,0 22 0,0-22 16,0-21-16,1 21 0,20 0 16,-21-21-16,0 0 0,0 0 0,22 0 15,-22 0-15,0 0 0,0 0 0,0-21 16,1 0-16,-1 21 0,0-42 16</inkml:trace>
  <inkml:trace contextRef="#ctx0" brushRef="#br0" timeOffset="98980.06">21082 15367 0,'0'0'0,"0"21"0,21-21 47,0 0-47,-21-21 0,21 21 15,1-21-15,-1 0 0,0 0 16,21-1-16,-21 1 0,1 0 0,-1-21 15,0 21-15,0-22 0,0 22 16,0 0-16,-21-21 0,0 20 0,0 1 16,0 0-16,0 0 0,0 0 0,0 0 15,-21 21-15,0 0 16,0 0-16,0 0 0,0 0 16,-1 0-16,1 21 0,0 0 15,0 0-15,0 0 0,21 0 0,0 22 16,-21-22-16,21 21 0,0 1 0,-22-1 15,22-21-15,0 21 16,0-20-16,0-1 0,0 0 0,0 0 16,0 0-16,22 0 0,-1 1 15,0-22-15,0 0 0,0 0 16,0 0-16,1 0 0,-1 0 0,0-22 16,21 22-16,-21-21 0,1 0 15,20 21-15,-21-21 0,0 0 0,22-22 16,-22 22-16,0 0 0,0 0 15,21-21-15,-20 20 0,-1 1 0,0 0 16,0 0-16,0 0 0,0 21 0,1 0 16,-1 0-16,0 0 0,0 0 15,-21 21-15,0 0 16,21 0-16,-21 0 0,0 1 16,0-1-16,0 0 0,0 0 0,0 21 15,0-20-15,-21-22 0,0 21 0,0 0 16,21 0-16,-21-21 0,-1 21 15,1-21-15,21-21 32,0 0-17,21 21-15,-21-21 0,22 0 0,-1-1 16,0 1-16,0 0 0,0 0 16,-21 0-16,21 0 0,1-1 0,-1 1 15,-21 0-15,0 0 16,21 0-16,0 0 15,-21 42 1,0 0 0,0 0-16,-21 0 0,21 0 15,-21 22-15,21-22 0,0 0 16,0 0-16,0 0 0,0 1 0,0-1 16,0 0-16,0 0 0,0 0 15,21-21-15,0 21 0,0-21 0,0 0 16,1 0-16,-1 0 0,0 0 0,0 0 15,0 0-15,0 0 0,1 0 16,20-21-16,-21 0 0,0 0 16,0 0-16,22 0 0,-22-1 0,0 1 15,0-21-15,0 0 0,1 20 16,-1-20-16,-21 0 0,21-1 0,0 1 16,-21 21-16,0-21 0,21-1 15,-21 1-15,21 0 0,-21 20 0,22-20 16,-22 21-16,0 0 0,0 0 15,0-1-15,0 1 0,-22 42 32,1 1-32,0-1 15,0 0-15,21 21 0,-21-21 0,0 22 16,21-22-16,-22 21 16,22 1-16,0-1 0,0 0 0,0-21 15,0 22-15,0-1 0,0 0 16,0-20-16,0 20 0,0-21 0,22 0 15,-1 22-15,0-22 0,0 0 16,0 0-16,22-21 0,-22 0 16,0 0-16,0 0 0,21 0 0,-20 0 15,20 0-15,0 0 0,-21 0 16,22-21-16,-22 0 0,0 0 0,0-1 16,0 1-16,1 0 0,-22 0 0,0 0 15,21 0-15,-21-22 0,0 22 16,0 0-16,0 0 0,0 0 15,0-1-15,0 1 0,-21 21 32,-1 0-32,22 21 0,-21 1 15,0-1-15,21 0 0,0 0 16,0 21-16,-21-20 0,21-1 0,0 0 16,0 21-16,0-21 0,0 1 0,0-1 15,0 0-15,21-21 16,0 21-16,0-21 15,1 0-15,-1 0 16,0 0-16,0 0 0,-21-21 16,21 21-16,0-21 0,1 0 15,-1-1-15,-21 1 0,0 0 16,21 0-16,-21 0 0,21 0 0,-21-1 16,21 1-16,-21 0 0,0 0 0,0 0 15,0 42 16,0 0-15,0 0-16,0 0 0,-21 1 0,0-1 16,21 0-16,0 0 0,-21 0 15,21 0-15,-21-21 16,21 22-16,0-1 16,21-21 15,-21-21-31,21-1 15,-21 1-15,21 21 0,0-21 16,0 0-16,1-21 0,-1 20 0,0 1 16,0 0-16,0 0 0,0 0 15,1 0-15,-1 21 16,-21 21 0,0 0-1,0 0-15,0 0 0,0 0 16,0 1-16,0-1 0,0 0 0,0 0 15,21 0-15,-21 0 0,21 1 16,0-1-16,0-21 0,-21 21 0,22 0 16,-1-21-16,21 21 0,-21-21 15,0 0-15,22 0 0,-22 0 0,21 0 16,-21 0-16,22 0 0,-22 0 0,21 0 16,-21 0-16,1-21 0,-1 0 15,0 21-15,0-21 0,0 0 0,0-1 16,-21 1-16,0-21 0,22 21 0,-22 0 15,21-1-15,-21 1 0,0-21 16,0 21-16,0 0 16,0-1-16,-21 22 15,-1 0-15,1 0 16,0 0-16,0 0 0,0 22 0,0-22 16,-1 21-16,1 0 0,0 0 15,21 0-15,-21 0 0,21 22 0,-21-22 16,21 0-16,0 0 0,0 0 0,0 1 15,0-1-15,0 0 16,0 0-16,0 0 0,0 0 16,21-21-1,0 0-15,0 0 16,0 0-16,1 0 16,-1 0-16,-21-21 0,21 21 15,0-21-15,-21 0 0,21 0 0,0 0 16,1-22-16,-22 22 0,21-21 0,0-1 15,-21 22-15,21-21 0,0 0 16,-21-1-16,21 1 0,1 21 0,-22-22 16,21 1-16,0 0 0,-21 21 15,21-22-15,-21 22 0,21-21 0,-21 21 16,0-1-16,0 1 0,21 21 16,-21 21-1,0 1-15,0-1 16,0 0-16,0 21 15,0-21-15,0 22 0,0-22 0,-21 21 16,21 1-16,0-22 0,0 21 0,-21 0 16,21-20-16,0 20 0,0 0 15,0-21-15,0 22 0,0-22 0,0 0 16,0 0-16,0 0 0,0 1 16,0-1-16,0 0 0,21-21 15,0 0-15,1 0 16,-1 0-16,0 0 15,0 0-15,0 0 0,0-21 0,1 21 16,-1-21-16,0-1 16,0 22-16,0-21 0,0 0 0,-21 0 15,0 0-15,0 0 0,0-1 0,0 1 16,0 0-16,-21 21 47,21 21-47,-21 0 0,21 1 15,0-1-15,0 0 0,0 0 0,0 0 16,0 0-16,0 1 16,0-1-16,0 0 15,0 0 1,-21-21 0,21 21-16,-21-21 15,0 0 1,-1-21 15,22 0-31,-21 21 16,21-21-16,0 0 0</inkml:trace>
  <inkml:trace contextRef="#ctx0" brushRef="#br0" timeOffset="99348.4">22437 14796 0,'-43'0'0,"86"0"0,-128 0 0,64 0 15,0 0-15,42 0 16,0 0-1,21 0-15,1 0 0,-1 0 0,21 0 16,1-22-16,-1 22 16,1 0-16,-1 0 0,-20-21 0,20 21 15,1 0-15,-22 0 0,0 0 0,-20-21 16,-1 21-16,0 0 0,0 0 16,0 0 46,0 0-62,1 0 0,-1 0 16,0 0-16</inkml:trace>
  <inkml:trace contextRef="#ctx0" brushRef="#br0" timeOffset="100020.03">25442 14817 0,'0'-43'16,"0"22"-16,0 0 0,0 0 16,0 0-16,0 0 15,0-1-15,0 1 0,0 0 0,0 0 16,0 42 15,0 0-15,-21 22-16,21-22 0,0 21 15,-21-21-15,21 22 0,0-1 16,-21 0-16,21 1 0,0-1 0,0 0 16,0 1-16,0-1 0,-21 0 15,21 1-15,0-1 0,-22-21 0,22 21 16,0-20-16,0-1 0,0 0 15,0 0-15,0 0 0,0 0 0,0 1 16,0-44 15,0 1-31,0 0 16,0 0-16,0 0 0,0 0 16</inkml:trace>
  <inkml:trace contextRef="#ctx0" brushRef="#br0" timeOffset="100387.82">25336 14690 0,'0'0'0,"-21"-21"0,0-43 16,0 43-16,21 0 0,0 0 16,0-1-16,0 1 0,0 0 0,0 0 15,21 0-15,0 0 0,0-1 16,1 1-16,20 0 0,-21 0 0,21 0 15,1 21-15,-1-21 0,0 21 16,1 0-16,-1 0 0,0 0 16,1 0-16,-1 21 0,-21 0 0,0 21 15,1-21-15,-22 22 0,0-1 16,0 0-16,-22 1 0,1-1 0,0-21 16,0 22-16,-21-1 0,20-21 15,-20 0-15,0 22 0,21-22 0,-22 0 16,1 0-16,21 0 0,-22 0 0,22-21 15,0 22-15,0-22 0,0 0 16,21 21-16,-21-21 0,42 0 47,0 0-47,21 0 0</inkml:trace>
  <inkml:trace contextRef="#ctx0" brushRef="#br0" timeOffset="102109.51">25993 15177 0,'21'0'16,"-21"-22"-16,21 22 15,-21-21-15,0 0 0,0 0 16,0 0-16,0 0 15,0-1-15,0 1 0,0 0 16,-21 0-16,0 21 0,-1-21 0,1 21 16,0 0-16,0 0 15,0 0-15,0 0 0,-1 21 16,-20 0-16,21 0 0,0 0 0,0 1 16,-1 20-16,1-21 0,0 0 15,21 22-15,-21-22 0,21 0 0,0 0 16,-21 21-16,21-20 0,0-1 15,0 0-15,0 0 0,21-21 16,0 0-16,0 21 0,0-21 16,1 0-16,-1 0 15,0 0-15,0-21 0,0 21 0,0-21 16,1 0-16,-1 21 0,0-21 0,0-1 16,-21 1-16,21 0 0,-21 0 15,21-21-15,-21 20 0,0 1 0,22 0 16,-22 0-16,21 0 0,-21 0 15,0 42 1,0 0 0,0 0-1,0 0-15,0 0 0,0 1 0,0-1 0,0 0 16,0 0-16,0 0 0,0 0 16,0 1-16,0-1 15,0 0-15,0 0 0,21-21 16,0 0-1,0 21-15,0-21 0,1 0 16,-1 0-16,0 0 0,0-21 0,0 21 16,-21-21-16,21 21 0,1-21 15,-1 0-15,0-1 0,-21 1 0,21 0 16,-21 0-16,21 0 0,-21 0 16,0-1-16,21 1 15,-21 42 16,0 1-15,0-1-16,0 0 16,0 0-16,-21 0 0,21 0 15,0 1-15,0-1 0,0 0 16,0 0-16,0 0 16,21-21-16,1 0 15,-1 0-15,0 0 16,0 0-16,0 0 0,0 0 0,1 0 15,-1 0-15,0 0 0,0-21 16,0 0-16,-21 0 16,21 0-16,-21-1 0,22 1 15,-22 0-15,0 0 0,0 0 0,0 0 16,0-1-16,0 1 0,0 0 16,-22 42 15,1-21-31,21 21 15,0 1-15,0-1 0,-21 0 0,21 0 16,-21 0-16,21 0 0,0 1 16,0-1-16,0 0 0,0 0 15,0 0 1,21-21 0,0 0-16,0 0 15,1 0-15,-1 0 0,0-21 16,0 21-16,0-21 0,-21 0 15,21 21-15,1-21 0,-1-1 0,0 1 16,0 21 0,-21-21-16,21 21 0,-21 21 31,0 0-15,0 1-16,0-1 0,0 0 15,0 0 1,0 0-1,21-21 1,1 0-16,-1 0 0,0 0 16,0 0-16,0 0 0,0 0 0,1 0 15,-1-21-15,-21 0 16,21 21-16,0-21 0,-21 0 0,0-1 16,0 1-16,21-21 0,-21 21 0,21-22 15,-21 1-15,0 21 0,0-21 16,22-1-16,-22 1 0,21 0 0,0 20 15,-21-20-15,21 21 0,-21-21 16,0 20-16,0 1 16,0 0-16,0 42 31,0 0-31,0 1 0,-21-1 0,21 0 16,0 21-16,-21-21 0,0 22 15,21-22-15,-22 21 0,22 1 0,0-22 16,0 21-16,0-21 0,0 0 0,0 1 15,0-1-15,0 0 0,0 0 16,0 0-16,0 0 0,0 1 16,22-22 15,-1-22-31,0 1 16,-21 0-16,21 21 0,0-21 15,-21 0-15,21 21 0,1-21 0,-1 21 16,0 0-16,-21 21 31,0 0-15,0 0-16,0 0 15,0 0-15,0 1 16,-21-22-16,21 21 16,0 0-16,-21-21 15,21-21 32,0 0-31</inkml:trace>
  <inkml:trace contextRef="#ctx0" brushRef="#br0" timeOffset="102396.73">27051 14986 0,'0'-21'15,"21"21"1,0 0-16,0 0 16,1 0-16,-1-21 0,0 21 15,0 0-15,0 0 0,0 0 16,1 0-16,-44 0 78,1 0-78,0 0 16,0 0-16</inkml:trace>
  <inkml:trace contextRef="#ctx0" brushRef="#br0" timeOffset="104816.54">17716 16341 0,'0'0'0,"-21"0"15,21-21-15,0-1 0,0 1 16,-21 21-16,21-21 15,0 0-15,0 0 0,0 0 16,0-1-16,0 1 0,0 0 0,0 0 16,0 0-1,0 42 17,-21 0-17,21 0-15,0 0 0,0 1 16,0 20-16,0-21 0,0 0 0,0 0 15,0 22-15,-21-22 0,21 0 0,-21 21 16,21-20-16,0-1 16,-22 0-16,1 0 0,0 0 0,21 0 15,-21-21-15,21 22 0,0-1 0,-21-21 16,21 21-16,0-42 47,21 0-47,0 21 15</inkml:trace>
  <inkml:trace contextRef="#ctx0" brushRef="#br0" timeOffset="105386.16">18034 16510 0,'0'0'0,"0"21"0,-21 0 16,0-21 0,21 22-16,0-1 31,0 0-31,0-42 62,0 0-62,0-1 16,0 44 47,0-1-32</inkml:trace>
  <inkml:trace contextRef="#ctx0" brushRef="#br0" timeOffset="106121.74">17505 16256 0,'0'-21'0,"0"0"16,0 0 0,0-1-1,0 1 1,0 0-1,0 42 32,0 0-47,0 1 0,0-1 0,0 21 16,-21-21-16,21 22 0,0-22 0,0 21 16,0-21-16,0 22 0,0-22 15,0 21-15,-22-21 0,22 22 0,0-22 16,0 0-16,0 21 0,-21-21 15,21 1-15,0-1 0,-21 0 0,21 0 16,0 0-16,0-42 47,0 0-47,21 0 0,-21 0 16,21-1-16,-21 1 0,22 0 0,-22-21 15,0 21-15,21-22 0,-21 22 0,21-21 16,-21 21-16,0-22 0,0 1 15,21 21-15,-21-22 0,0 22 0,0 0 16,21 0-16,-21 0 0,0 0 16,0 42-1,0 0-15,0 0 16,0 0-16,0 0 0,-21 22 16,21-22-16,0 21 0,0-21 0,0 22 15,-21-22-15,21 0 16,0 0-16,0 22 0,0-22 0,0 0 15,0 0-15,0 0 0,0 0 16,0 1-16</inkml:trace>
  <inkml:trace contextRef="#ctx0" brushRef="#br0" timeOffset="107236.52">17611 17166 0,'-22'-21'16,"22"0"-1,-21 21-15,21-21 16,-21 21-16,21-21 16,0-1-16,0 1 15,0 0 1,21 21 15,0 21-31,-21 0 16,0 1-16,0-1 0,0 0 15,0 21-15,0-21 0,0 1 16,0 20-16,0-21 0,-21 0 0,0 0 16,0 22-16,0-22 0,0 0 15,-1 0-15,1 0 0,0 1 0,0-22 16,0 21-16,0-21 15,-1 0-15,1 0 16,21-21 0,0-1-16,0 1 0,0 0 15,0 0-15,0 0 0,0 0 16,0-1-16,0-20 0,0 21 0,21 0 16,-21 0-16,22-1 0,-22 1 15,21 21 1,0 0-1,0 21-15,0 1 0,0-1 16,-21 0-16,22 0 0,-1-21 0,-21 21 16,21 0-16,0 1 0,-21-1 15,21 0-15,0-21 0,-21 21 0,22 0 16,-1-21-16,-21 21 0,21 1 16,0-22-16,-21 21 0,21-21 15,0 0 1,1 0-16,-1 0 15,0 0 1,-21-21 0,21 21-16,-21-22 15</inkml:trace>
  <inkml:trace contextRef="#ctx0" brushRef="#br0" timeOffset="108088.22">18140 17293 0,'0'21'62,"0"-42"48,0 0-95,0 42 95</inkml:trace>
  <inkml:trace contextRef="#ctx0" brushRef="#br0" timeOffset="109391.48">17547 17928 0,'0'0'0,"-21"0"16,21-21 15,0 0 0,0 0-31,0 0 16,0-1-1,21 22-15,0 0 16,0-21-16,1 21 16,-1 0-16,0 0 31,-21 21-15,21-21-16,-21 22 0,0-1 15,0 0-15,-21 0 16,0 0-1,0-21-15,21 21 0,-22-21 16,1 22 0,0-22-1,21-22 17,21 22 14,0 0-30,1 0-16,-1 0 16,0 0-16,0 0 15,0 22 1,-21-1-16,21-21 0,-21 21 16,0 0-16,0 0 15,0 0-15,0 1 16,0-1-1,-21-21-15,0 21 0,0-21 0,21 21 16,-21-21-16,0 0 16,-1 21-16,1-21 15,0 0 1,0 0-16,0-21 16,21 0-16,-21 0 15,21 0-15,-22-1 16,22 1-1</inkml:trace>
  <inkml:trace contextRef="#ctx0" brushRef="#br0" timeOffset="109760.34">18161 17949 0,'-21'0'93,"21"22"-77,0-44 31</inkml:trace>
  <inkml:trace contextRef="#ctx0" brushRef="#br0" timeOffset="111180.23">19008 16256 0,'0'0'0,"0"-21"16,0 0 0,0 0-1,21 21-15,-21-22 0,21 1 16,-21 0-16,0 0 15,0 0 1,-21 21 15,0 0-31,-1 0 16,1 21-16,21 0 0,-21 0 0,21 0 16,0 22-16,-21-22 0,21 0 15,0 21-15,0 1 0,0-22 0,0 21 16,0-21-16,0 22 0,0-22 15,0 0-15,0 21 0,0-20 0,0-1 16,21-21-16,-21 21 0,21-21 16,0 0-16,1 0 0,-1 0 15,0 0-15,21 0 0,-21 0 0,1 0 16,-1-21-16,21 0 0,-21 21 16,22-22-16,-22 1 0,21 0 0,-21 0 15,0 0-15,1 0 16,-1-1-16,0 1 0,-21 0 0,0 0 15,0 0-15,0 0 0,0-1 16,0 44 15,0-1-31,0 0 16,0 0-16,0 0 0,0 0 16,0 1-16,0-1 0,0 0 15,0 0-15,21 0 0,-21 0 0,21-21 16,0 22-16,-21-1 0,22-21 0,-1 0 15,0 0-15,0 0 0,0 0 16,0 0-16,1 0 0,-1 0 16,0-21-16,0-1 15,0 22-15,0-21 0,1 0 0,-22 0 16,21 0-16,-21 0 0,0-1 16,0 1-16,0 0 15,0 0-15,0 0 16,0 42 15,0 0-31,0 0 0,0 0 0,0 1 16,0-1-16,0 0 0,0 0 15,0 21-15,0-20 0,0 20 0,-21-21 16,21 21-16,0 1 16,0-1-16,0 0 0,0-20 0,0 20 15,0 0-15,0 1 0,0-1 0,0 0 16,0 1-16,0-22 0,0 21 15,0-21-15,0 22 0,-22-22 0,22 0 16,-21 0-16,21 0 0,0 0 16,-21 1-16,0-1 0,0 0 0,0-21 15,-1 0-15,1 0 0,0 0 16,0 0-16,0-21 16,0 21-16,21-21 0,-22-1 0,1 1 15,21 0-15,-21-21 0,21 21 16,-21-1-16,21-20 0,0 21 15,0-21-15,0-1 0,0 22 0,21-21 16,0 21-16,0-22 0,1 22 16,-1-21-16,0 21 0,0-22 0,21 22 15,-20 0-15,-1-21 0,21 20 16,-21 1-16,0 0 0,1 0 0,20 0 16,-21 0-16,0-1 0,0 1 0,22 21 15,-22-21-15,0 0 0,0 21 16,22-21-16</inkml:trace>
  <inkml:trace contextRef="#ctx0" brushRef="#br0" timeOffset="111759.9">20341 16298 0,'0'0'0,"0"-21"0,0 0 0,0 0 16,0 0-16,0 0 16,0-1-1,0 1-15,-21 21 16,0 0-16,0 21 15,-1 1-15,22-1 16,-21 0-16,0 0 0,21 0 0,-21 22 16,21-22-16,0 21 0,0-21 15,-21 22-15,21-22 0,0 0 0,0 0 16,0 0-16,0 0 0,0 1 16,0-1-16,21 0 15,0-21-15,0 0 0,0 0 0,1 0 16,-1 0-16,0 0 0,0 0 15,0 0-15,22-21 0,-22 0 0,0-1 16,0 1-16,0 21 0,0-21 0,1-21 16,-1 21-16,0-1 0,0-20 15,-21 21-15,21-21 0,-21-1 0,21 22 16,-21-21-16,0-1 0,22 1 16,-22 21-16,0-21 0,21-1 15,-21 22-15,0 0 0,0 0 0,0 0 16,0 42 15,0 21-31,0-21 16,-21 0-16,21 22 0,-22-1 0,22 0 15,0-20-15,0 20 0,0 0 16,0-21-16,-21 22 0,21-22 0,0 21 16,0-21-16,0 1 0,0-1 0,0 0 15,0 0-15,0 0 0,0 0 16,0 1-16,21-22 15,1 0 1,-1 0 0,0 0-16,-21-22 15,21 22-15,0-21 0,0 21 16,-21-21-16,22 0 0</inkml:trace>
  <inkml:trace contextRef="#ctx0" brushRef="#br0" timeOffset="112228.63">20934 16404 0,'21'0'31,"0"0"-15,0 0-1,0 0-15,1 0 16,-1 0-16,-21-21 0,21 21 0,0-21 15,0 0-15,0 21 16,-21-21-16,22-1 0,-22 1 16,0 0-16,0 0 15,0 0-15,-22 21 32,1 0-32,0 0 0,0 21 15,0 0-15,0 0 16,-1 0-16,22 1 0,-21-1 15,0 0-15,0 21 0,0-21 0,21 1 16,0-1-16,-21 0 0,21 0 16,0 0-16,0 0 0,0 1 15,0-1-15,21-21 16,0 0-16,0 0 16,0 0-16,0 0 0,1 0 0,-1 0 15,0-21-15,0-1 0,0 22 16,0-21-16,1 21 0,-22-21 0,21 0 15,0 0-15,-21 0 16,0-1 0</inkml:trace>
  <inkml:trace contextRef="#ctx0" brushRef="#br0" timeOffset="114496.14">18944 16933 0,'0'-21'15,"-21"42"1,21 1 0,0-1-16,0 0 0,0 21 0,0-21 15,0 22-15,-21-1 0,21 0 16,-21 1-16,21-1 0,0-21 0,-22 22 15,22-1-15,0-21 0,0 21 16,-21-20-16,21-1 0,0 0 0,0 0 16,0 0-1,0-42 17,21 0-32,-21 0 0,22 21 15,-22-43-15,21 22 0,0 0 16,-21 0-16,21 0 0,0 0 0,-21-1 15,0-20-15,21 21 16,-21 0-16,22 21 0,-22 21 31,0 0-31,0 0 0,0 0 0,0 1 16,0-1-16,21 0 0,-21 0 16,0 21-16,0-20 0,21-1 15,-21 0-15,0 0 0,0 0 16,21-21-16,0 21 0,0-21 15,1 0-15,-1 0 0,0 0 16,0 0-16,0 0 0,0 0 0,1 0 16,20-21-16,-21 0 0,21 0 15,-20 0-15,-1 0 0,21-1 0,-21 1 16,0 0-16,-21 0 0,0 0 16,22 0-16,-22-1 0,0 44 31,0-1-16,0 0-15,0 0 16,0 0-16,0 0 0,-22 1 16,22-1-16,0 0 0,0 0 0,0 0 15,0 0-15,0 1 16,0-1-16,22-21 0,-1 0 16,0 0-16,0 0 15,0 0-15,0 0 0,1-21 0,-1 21 16,0-22-16,0 1 0,0 0 15,0 21-15,1-21 0,-22 0 0,0 0 16,0-1-16,0 1 0,0 0 16,0 0-16,0 0 0,0 0 15,-22 21-15,1 0 0,21-22 16,-21 22-16,0 0 0,0 0 16,0 0-16,-1 0 15,44 0 16,-1 0-15,0 0-16,0-21 0,21 21 16,-20 0-16,-1 0 0,0-21 15,0 21-15,0 0 0,22 0 0,-22 0 16,0 0-16,0 0 0,0 0 16,0 21-16,-21 0 0,0 1 15,0-1 1,0 0-16,0 0 0,0 0 15,0 0-15,0 1 0,0-1 16,0 0-16,0 0 0,0 0 16,0 0-1,0-42 32,0 0-47,0 0 16,0 0-16,0 0 0,0-1 15,0 1-15,0 0 0,0 0 16,0 0-16,22 0 0,-1-1 16,-21 1-16,21 21 0,-21-21 0,21 0 15,0 21-15,0 0 16,1 0-16,-1 0 0,0 0 16,0 21-1,-21 0-15,21-21 0,-21 21 0,0 1 16,0-1-16,0 0 0,0 0 15,0 0-15,0 0 0,0 1 0,0-1 16,0 0-16,0 0 0,0 0 16,0 0-16,0 1 15,0-44 32,0 1-47,21 0 16,-21 0-16,22 0 15,-22 0-15,21-1 0,0 1 0,0 0 16,0 0-16,-21 0 0,21 0 0,1 21 16,-1-22-16,0 1 0,0 21 15,0 0-15,0-21 0,1 21 0,-22 21 32,0 0-17,0 1-15,0-1 16,0 0-16,0 0 0,0 0 15,-22 0-15,22 1 0,0-1 16,0 0-16,0 0 0,0 0 16,0 0-16,22 1 15,-1-22-15,0 0 16,0 0-16,0 0 0,0 0 16,1 0-16,-1 0 0,21 0 0,-21 0 15,0 0-15,1 0 0,20-22 16,-21 1-16,0 21 0,0-21 0,1 0 15,-1 0-15,-21 0 0,21-1 16,-21 1-16,21 0 0,0 0 16,-21 0-16,0 0 0,0-1 15,0 1-15,0 0 16,-21 42 15,0-21-31,0 21 0,21 1 16,-21-1-16,-1 0 15,22 0-15,-21-21 0,21 21 0,0 0 16,0 1-16,0-1 16,0 0-16,0 0 0,21 0 31,1-21-31,-1 0 16,0 0-16,0 0 0,0 0 15,0 0-15,-21-21 0,22 21 16,-1-21-16,0 0 15,-21 0-15,21 21 16,-21-22 0,21 22-16,0 0 0,-21-21 15,22 21-15</inkml:trace>
  <inkml:trace contextRef="#ctx0" brushRef="#br0" timeOffset="115043.83">21505 17060 0,'0'0'16,"-21"0"0,0 0-1,21 22 1,0-1-16,-21 0 0,0 0 0,21 0 16,-22 0-16,22 1 0,0-1 15,-21 21-15,21-21 0,-21 0 0,21 1 16,-21-1-16,21 0 0,0 0 15,0 0-15,0 0 0,0 1 0,0-1 16,0 0-16,0 0 0,21-21 16,0 21-16,0-21 15,1 0-15,-1 0 0,0 0 16,0 0-16,0 0 0,0 0 0,1-21 16,-22 0-16,21 21 15,0-21-15,0 0 0,0-1 0</inkml:trace>
  <inkml:trace contextRef="#ctx0" brushRef="#br0" timeOffset="115384.63">21823 17060 0,'0'0'0,"21"0"31,0 0-31,0 0 15,0 0 1,-21 22-16,22-1 0,-22 0 16,21-21-16,-21 21 0,0 0 15,0 0-15,0 1 0,0-1 0,0 0 16,0 0-16,0 0 0,0 0 16,0 1-16,0-1 0,0 0 15,-21-21-15,21 21 0,-22 0 0,1-21 16,21 21-16,-21 1 0,0-22 15,21 21-15,-21-21 0,0 0 0,-1 21 16,1 0 0,0-21-16,0 0 15,0 0 1,0 0-16</inkml:trace>
  <inkml:trace contextRef="#ctx0" brushRef="#br0" timeOffset="117568.57">19410 18013 0,'-21'0'0,"21"21"15,-22-21 17,22 21 515,0 0-532,0 1 1,0-1-16,0 0 31,22-21 78,-1 0 1</inkml:trace>
  <inkml:trace contextRef="#ctx0" brushRef="#br0" timeOffset="118024.31">19473 18119 0,'0'-21'47,"0"-1"-16,0 1 1,0 0-32,0 0 15,-21 21 1,0 0-16,0 0 0,0 0 15,-1 0-15,1 0 0,0 0 16,0 21-16,0-21 0,0 21 16,-1 0-16,1 1 0,0-1 0,0 0 15,0 0-15,0 0 0,-1 0 16,22 1-16,-21 20 0,21-21 16,-21 21-16,21-20 0,0-1 15,0 21-15,0-21 0,0 0 0,0 1 16,0-1-16,0 0 0,21 0 15,0 0-15,1-21 16,-1 0-16,0 0 0,21 0 0,-21 0 16,1 0-16,20 0 0,-21 0 15,21 0-15,-20 0 0,20-21 0,-21 21 16,21-21-16,-20 21 0,20-21 16,-21 0-16</inkml:trace>
  <inkml:trace contextRef="#ctx0" brushRef="#br0" timeOffset="118560.25">19939 18267 0,'0'0'0,"21"-21"0,-21 0 0,0-1 0,0 1 15,21 0 1,-21 0-16,0 0 16,-21 21-1,0 0-15,0 0 16,0 0-16,-1 0 0,1 21 15,0-21-15,0 21 16,0 0-16,0 0 0,-1 1 0,22-1 16,-21 0-16,0 0 15,21 0-15,0 0 0,0 1 0,0-1 16,0 0-16,0 0 16,0 0-16,21-21 15,0 0-15,1 0 16,-1 0-16,0-21 0,0 0 15,0 21-15,0-21 0,1 0 16,-1-1-16,0 1 0,0 0 16,0 0-16,0 0 0,1 0 15,-22-1-15,0 1 0,21 0 0,-21 0 16,0 42 15,0 0-15,0 0-16,0 1 0,0-1 15,0 0-15,0 0 0,0 0 16,0 22-16,0-22 0,0 0 0,0 0 16,0 0-16,0 0 15,21-21-15,0 22 0,0-22 16,0 0 0,1 0-16,-1 0 0,0 0 15,0 0-15,0-22 0,0 1 16,1 21-16,-1-21 0</inkml:trace>
  <inkml:trace contextRef="#ctx0" brushRef="#br0" timeOffset="118995.82">20405 18225 0,'0'-22'16,"0"1"-1,0 0-15,21 0 31,0 21-31,0 0 16,0 0-16,0 0 0,1 0 16,-1 0-16,0 0 0,0 21 0,-21 0 15,21-21-15,-21 21 0,21 1 16,-21-1-16,0 0 0,0 0 0,0 0 16,0 0-16,0 1 0,0-1 15,0 0-15,-21 0 0,0 0 0,21 0 16,-21-21-16,21 22 0,-21-22 15,0 21-15,21-42 32,0-1-17,21 1-15,0 0 16,0-21-16,-21 21 0,21-1 0,0 1 16,-21-21-16,22 21 0,-1 0 15,0-1-15,0 1 0,0 0 16,-21 0-16,21 0 0,1 21 0,-22-21 15,21 21-15,0 0 16,0 0 0,0 0-16,0 0 15,1 0-15</inkml:trace>
  <inkml:trace contextRef="#ctx0" brushRef="#br0" timeOffset="119292.65">21230 18013 0,'0'0'16,"0"-21"-16,-21 21 47,0 21-47,21 0 0,-21 0 16,-1 0-16,22 1 0,-21-1 15,0 0-15,21 0 0,0 0 16,-21 0-16,21 1 0,0-1 0,-21 0 15,21 0-15,0 0 16,0 0-16,0 1 0,0-1 16,21 0-16,0-21 15,0 21-15,0-21 16,1 0-16,-1 0 0,0 0 16,0 0-16,0 0 0,0 0 0,1-21 15,-1 0-15</inkml:trace>
  <inkml:trace contextRef="#ctx0" brushRef="#br0" timeOffset="119584.65">21696 17971 0,'21'0'16,"0"21"15,-21 0-31,21-21 0,-21 21 0,21 0 15,-21 0-15,0 1 0,0-1 16,0 0-16,0 0 0,0 0 16,0 0-16,0 1 0,0-1 0,-21 0 15,0 0-15,0 0 0,0 22 16,0-22-16,-1 0 0,1 0 0,-21 0 16,21 22-16,0-22 0,-22 0 15,22-21-15,0 21 0,0 0 16,0 0-16,-1-21 0,22-21 31</inkml:trace>
  <inkml:trace contextRef="#ctx0" brushRef="#br0" timeOffset="120834.93">25527 15875 0,'0'-21'15,"-21"21"1,0 0 0,-1 0-16,1 0 0,0 0 15,0 0 1,0 0-16,0 0 0,-1 0 31,1 0-31,21-21 16,21 21 31,1 0-47,-1 0 15,0 0-15,21 0 0,-21 0 16,22 0-16,-1 0 0,-21-21 0,43 21 15,-22 0-15,0 0 0,1-22 16,20 22-16,-20 0 0,-1 0 0,21-21 16,-20 21-16,-1-21 0,0 21 0,1 0 15,-1 0-15,-21 0 0,22 0 16,-1-21-16,-21 21 0,21 0 0,-20 0 16,-1 0-16,0 0 0,0 0 15,0 0-15,0 0 0,1 0 0,-1 0 16,0 0-16,0 0 15,0 0 1,0 0-16,-42 0 78,0 0-62,0 0-16,0 21 0,0-21 15,-1 0-15,1 0 16</inkml:trace>
  <inkml:trace contextRef="#ctx0" brushRef="#br0" timeOffset="121464.13">25633 15939 0,'-21'0'15,"42"0"110,0 0-125,0 0 0,0 0 16,22 0-16,-22 0 15,0 0-15,21 0 0,-21 0 0,22 0 0,-1 0 16,0 0-16,1 0 0,-1 0 16,0-22-16,1 22 0,-1-21 15,0 21-15,1 0 0,-1 0 0,0-21 16,-20 21-16,20 0 0,-21 0 0,21-21 16,-20 21-16,-1 0 0,0-21 15,0 21-15,0-21 0,0 21 0,1-22 16,-1 22-16,0 0 0,-21-21 0,21 21 15,0 0-15,-21-21 0,21 21 16,1 0-16,-22-21 16,0 42 46</inkml:trace>
  <inkml:trace contextRef="#ctx0" brushRef="#br0" timeOffset="122777.15">15748 11896 0,'-21'0'0,"42"0"0,-63 0 0,20 0 0,1-21 16,0 21-16,0 0 0,0 0 15,0 0-15,-1 0 0,22-22 16,-21 22-16,0 0 0,0 0 16,42 0 30,21 0-30,-20 0-16,20 0 0,0 0 0,1 0 16,20 0-16,-21 0 0,22 0 0,-1 0 15,1 0-15,-1-21 0,1 21 16,-1 0-16,1 0 0,-1 0 0,1 0 16,-1 0-16,-20 0 0,20 0 0,-20 0 15,-1 0-15,0 0 0,1 0 16,-22 0-16,0 0 0,0 0 0,0 0 15,-42 0 32,0 0-47,0 0 0,-22 0 0,22 0 16,-21 0-16,0 0 0,-1 0 16,-20 0-16,20 0 0</inkml:trace>
  <inkml:trace contextRef="#ctx0" brushRef="#br0" timeOffset="123091.97">15579 11938 0,'0'0'0,"-22"0"0,1 21 16,42-21 0,1 0-16,-1 0 15,0 0-15,21 0 0,1 0 16,-1 0-16,0-21 0,22 21 0,-22 0 15,22 0-15,-1-21 0,-21 21 16,22 0-16,-1 0 0,-20-21 0,20 21 16,-20 0-16,20 0 0,-21 0 0,-20-21 15,20 21-15,-21 0 0,0 0 16,0 0-16,-21 21 31,-21-21-15,0 21-16,0-21 15,21 21-15,-21-21 0,21 21 16,-21 0-16,-1 1 0</inkml:trace>
  <inkml:trace contextRef="#ctx0" brushRef="#br0" timeOffset="123752.4">15092 13356 0,'0'0'0,"-21"0"16,-22 21-16,43 1 16,0-1 15,21-21-31,1 0 15,-1 0-15,0 0 0,21 0 0,1 0 16,20 0-16,1 0 0,-22 0 16,21 0-16,1 0 0,-1-21 0,1 21 15,-1 0-15,-20-22 0,20 22 0,1 0 16,-22 0-16,0 0 0,1-21 16,-1 21-16,0 0 0,-20 0 0,-1 0 15,0 0-15,0 0 0,0 0 16,-42 0 15,0 0-31,0 0 16,0 0-16,-1 0 15,1 0-15,0 0 0,0 0 16</inkml:trace>
  <inkml:trace contextRef="#ctx0" brushRef="#br0" timeOffset="124244">15092 13441 0,'0'0'0,"-21"0"0,-1 21 15,1-21-15,21 21 16,0 0-16,21-21 15,1 0-15,20 0 0,-21 0 0,21 0 16,22 0-16,-22 0 0,22 0 16,-1 0-16,-20 0 0,20 0 0,1 0 15,-1 0-15,-21 0 0,22 0 0,-22 0 16,1 0-16,-1 0 0,0 0 16,1 0-16,-22 0 0,21-21 0,-21 21 15,0 0-15,1 0 0,-1 0 0,0 0 31,-42 0 110,0 0-110</inkml:trace>
  <inkml:trace contextRef="#ctx0" brushRef="#br0" timeOffset="128504.76">15240 4149 0,'0'21'16,"21"-21"-1,0 0 1,0 0-16,1 0 15,20-21-15,-21 21 0,0-21 0,22-1 16,-22 22-16,21-21 0,-21 0 16,22 0-16,-22 0 0,21 0 0,-21-1 15,22 1-15,-22 21 0,0-21 16,0 0-16,-21 0 0,0 0 16,0-1-16,0 1 15,-21 21 1,0 0-16,0 0 0,-22 0 0,22 0 15,-21 0-15,-1 0 0,1 21 16,21 1-16,-21-1 0,-1-21 0,22 21 16,-21 0-16,21 0 0,-1 22 15,22-22-15,0 0 0,0 0 0,0 0 16,0 0-16,0 1 0,0 20 16,22-21-16,-1 0 0,0 0 0,0 1 15,0-1-15,22 21 0,-22-21 16,0 0-16,0 1 0,0-1 0,0 21 15,1-21-15,-22 0 0,0 1 16,21-1-16,-21 21 0,0-21 16,0 0-16,0 1 0,-21-1 0,-1 0 15,1 21-15,0-21 0,-21 1 16,-1-22-16,22 21 0,-21 0 0,0-21 16,-1 0-16,1 0 0,0 0 0,-1 0 15,22 0-15,-21 0 0,21 0 16,-22-21-16,22 0 0,0-1 0,0 1 15,21 0-15,-21 0 0,21-21 16,-22 20-16,22 1 0,0-21 0,0 21 16,0 0-16,0-1 0,0-20 15,0 21-15,22 0 0,-22 0 16,21 21-16,0 0 16,0 21-1,0 0-15,-21 0 0,21 0 0,1 0 16,-22 1-16,21-1 0,-21 0 15,21 0-15,-21 21 0,21-20 0,0-1 16,-21 0-16,21 0 0,1 0 0,-1 0 16,0 1-16,0-22 0,0 21 15,0-21-15,1 0 0,-1 0 0,21 0 16,-21 0-16,0 0 0,22 0 16,-22-21-16,21-1 0,-21 1 0,22 21 15,-22-21-15,21 0 0,-21 0 16,1 0-16,-1-1 0,0 1 15,0 0-15,0 0 0,-21 0 0,0 0 16,0-1-16,0 1 0,0 0 16,0 0-16,21 0 0,-21 42 31,0 0-15,0 0-16,-21 0 0,21 1 15,0-1-15,0 0 0,0 0 0,0 21 16,0-20-16,0-1 0,0 0 0,0 0 15,0 0-15,0 0 16,21-21-16,1 22 16,-1-22-16,0 0 15,0 0-15,21 0 0,-20 0 0,-1-22 16,21 1-16,-21 21 0,0-21 0,22 0 16,-22 0-16,0 0 0,0-1 15,0 1-15,1 0 0,-1 0 0,-21 0 16,0 0-16,21-1 0,-21 1 15,0 0-15,0 0 0,0 0 16,0 42 15,0 0-31,-21-21 0,21 21 0,0 0 16,0 22-16,0-22 16,0 0-16,0 0 0,-21 0 0,21 1 15,0-1-15,0 0 0,0 0 16,0 0-16,21 0 0,-21 1 0,21-22 15,0 0-15,0 21 0,22-21 0,-22 0 16,21 0-16,-21 0 0,0-21 16,22 21-16,-1-22 0,-21 1 0,22 0 15,-22 0-15,21 0 0,-21 0 16,0-1-16,22-20 0,-22 21 0,0-21 16,0 20-16,0-20 0,-21 0 15,22-1-15,-22 1 0,21 0 16,-21-22-16,0 22 0,21 0 0,-21-22 15,0 22-15,21 21 0,-21-22 16,0 22-16,0 0 0,0 42 31,-21 0-31,21 22 16,-21-1-16,21 0 0,0 1 16,0-1-16,-21 0 0,21 22 0,-22-22 15,22 0-15,-21 1 0,21-1 16,0 0-16,-21-20 0,21 20 0,-21-21 15,21 0-15,-21 22 0,21-22 16,0 0-16,0-42 47,0 0-31,0-1-16,21 1 0,0 0 0,0 0 15,-21 0-15,21 0 0,1-22 16,-1 22-16,21 0 0,-21 0 0,0 21 15,1-21-15,20 21 0,-21 0 16,0 0-16,0 0 0,1 0 0,-1 0 16,0 0-16,0 21 0,0 0 15,-21 0-15,0 0 0,0 0 16,0 1-16,0-1 0,0 0 16,-21 0-16,0 0 0,0 0 15,0 1-15,-22-22 0,22 21 0,-21 0 16,21-21-16,-1 21 0,-20-21 0,21 0 15,0 0-15,0 21 0,-1-21 16,1 0-16,0 0 0,0 0 0,0 0 16,0 0-16,-1-21 15,22 0-15,0 0 16</inkml:trace>
  <inkml:trace contextRef="#ctx0" brushRef="#br0" timeOffset="130424.11">17949 4360 0,'0'0'0,"21"0"0,1-21 15,-1 0-15,0 0 0,0 21 16,0-21-16,22 0 0,-22-22 0,0 22 15,0 0-15,0 0 0,0-22 16,1 22-16,-22 0 0,0 0 0,0 0 16,-22 21-1,1 0-15,0 0 0,-21 42 16,21-21-16,-22 22 16,22-22-16,-21 21 0,21 22 0,-1-22 15,1 0-15,0 1 0,0-1 0,21 0 16,0 1-16,0-1 0,0 0 15,0-21-15,21 22 0,0-22 0,0 0 16,22 0-16,-1 0 0,0-21 16,1 0-16,-1 0 0,22 0 0,-1 0 15,-21-21-15,22 21 0,-1-21 16,-20 0-16,20-21 0,1 20 0,-22 1 16,0-21-16,1 0 0,-1 20 15,0-20-15,-20 0 0,-1-22 0,0 22 16,0-22-16,-21 22 0,0-21 15,0 20-15,0-20 0,0 20 16,0 1-16,0 0 0,0-1 0,0 1 16,0 0-16,0 21 0,0-1 15,0 1-15,0 0 0,-21 42 32,21 0-32,0 22 0,-21-22 0,21 21 15,0 1-15,0 20 0,-21 1 16,21-22-16,-22 21 0,22 1 0,0-1 15,0-20-15,0 20 0,0 1 16,0-22-16,0 0 0,22 1 0,-1-1 16,-21-21-16,21 22 0,21-22 15,-21 0-15,1 0 0,20 0 16,0 0-16,1-21 0,-1 0 0,0 0 16,1 0-16,-1 0 0,21 0 15,-20-21-15,-1 0 0,0 0 0,1 21 16,-1-42-16,0 20 0,-20 1 0,-1 0 15,0-21-15,0 21 0,0-22 16,-21 22-16,0-21 0,0-1 0,0 1 16,0 21-16,0 0 15,0-22-15,-21 22 0,0 21 0,0 0 16,-22 0 0,22 21-16,0 1 0,0-1 0,-21 0 15,20 0-15,1 21 0,0-20 0,-21 20 16,21 0-16,-1-21 0,1 22 15,21-1-15,-21-21 0,21 22 0,0-22 16,-21 21-16,21-21 0,0 0 16,0 1-16,0-1 0,21 0 0,0 0 15,0-21-15,1 0 0,-1 0 0,0 0 16,0 0-16,0 0 0,0-21 16,22 0-16,-22 0 0,0-1 0,21 22 15,-20-42-15,-1 21 16,0 0-16,0 0 0,0-1 0,0-20 15,-21 21-15,0 0 0,22-22 0,-22 22 16,21-21-16,-21 21 0,0 0 16,0-22-16,0 22 0,0 0 15,0 42 1,0 0-16,0 0 16,0 1-16,0-1 0,0 21 15,0-21-15,-21 0 0,21 1 0,0 20 16,0-21-16,0 0 0,0 0 0,0 1 15,0-1-15,21-21 16,0 21-16,-21 0 0,21-21 0,0 0 16,0 0-16,1 0 0,-1 0 0,0 0 15,0 0-15,21 0 0,-20 0 16,20 0-16,0-21 0,-21 0 0,22 21 16,-1-21-16,-21-1 0,22 1 15,-1 0-15,-21 0 0,21 0 0,-20 0 16,-1-1-16,0 1 0,0 0 0,-21 0 15,0 0-15,0 0 0,21 21 16,-21 21 0,0 0-1,0 0-15,0 0 16,0 0-16,0 1 0,0-1 0,0 0 16,0 0-16,0 0 0,0 0 15,0 1-15,-21-1 0,21 0 16,0 0-16,-21-21 15,21 21-15,-21-21 16,0 0 0,-1 0-16,1 0 0,0 0 15,21-21-15,-21 21 0,0-21 16,0 21-16,21-21 0,-22 0 0,1 21 16,21 21 30,0 0-46,21-21 16,-21 21-16,22-21 0,-22 21 0,21-21 16,0 0-16,-21 21 0,21-21 0,0 0 15,0 22-15,1-22 0,-1 0 16,21 0-16,-21 0 0,22 0 0,-1 0 16,-21 0-16,21 0 0,1-22 15,-1 22-15,0-21 0,-20 0 0,20 21 16,0-21-16,-21 0 0,22 0 15,-22-1-15,21 1 0,-21 0 16,1 0-16,-1-21 0,-21 20 0,0 1 16,0 0-16,0 0 0,0 0 15,-21 21 1,-1 21 0,22 0-16,0 0 15,0 0-15,0 1 0,0-1 0,0 0 16,22 0-16,-22 0 0,0 0 15,21 1-15,0-1 0,-21 0 16,0 0-16,0 0 16,-21-21-16,0 0 15,-22 21-15,22-21 0,0 0 16,0 0-16,-22 0 0,22 0 0,0 0 16,0 0-16,0 0 0,0 0 15,21-21-15,-22 0 0,22 0 16</inkml:trace>
  <inkml:trace contextRef="#ctx0" brushRef="#br0" timeOffset="133644.47">22077 3937 0,'0'0'0,"-21"0"15,42 0 17,0-21-17,0 0-15,21 21 0,-20-21 0,-1-1 16,21 1-16,-21-21 0,22 21 16,-1 0-16,0-22 0,-21 22 0,22-21 15,-22-1-15,21 1 0,-21-21 16,1 20-16,-1 1 0,0-22 0,-21 22 15,0-21-15,0 20 0,0 1 16,0 21-16,0 0 0,-21-1 0,0 1 16,-1 21-16,-20 0 0,21 21 15,0 1-15,-22 20 0,22 0 16,-21 22-16,21 20 0,0-20 0,-1 21 16,1-1-16,0 1 0,0 0 15,0 20-15,21-20 0,0 0 0,0-1 16,0-20-16,0 21 0,0-22 15,0 1-15,0-22 0,0 21 0,0-20 16,0-22-16,0 21 0,-21-21 16,21 1-16,-22-1 0,1-21 15,0 0-15,0 0 0,0 0 16,0-21-16,-1-1 16,1 1-16,0 0 0,0-21 0,0 21 15,0-22-15,-1 1 16,1 21-16,0-22 0,0 22 0,0 0 15,21 0-15,-21 21 16,21 21-16,0 0 16,0 0-16,0 1 0,21 20 0,0-21 15,0 21-15,0-20 0,0-1 16,1 21-16,-1-21 0,21 0 0,-21 1 16,22-1-16,-22 0 0,21 0 15,0-21-15,1 0 0,-1 0 0,0 0 16,1 0-16,-1 0 0,22 0 15,-22 0-15,0-21 0,1 0 16,-1 0-16,0-1 0,-21 1 0,22 0 16,-22 0-16,0-21 0,-21 20 15,0-20-15,21 21 0,-21 0 0,0 0 16,0-1-16,0 1 0,0 42 31,-21 1-31,21-1 0,-21 0 16,21 0-16,-21 0 0,0 0 15,21 22-15,-22-22 0,22 0 0,0 0 16,-21 0-16,21 1 16,0-1-1,21-21 1,1 0 0,-1-21-16,0-1 0,0 1 15,0 0-15,0 0 0,1 0 16,-1 0-16,0-22 0,0 22 0,-21 0 15,21 0-15,0 0 0,1 21 16,-1 0-16,0 21 16,-21 0-16,0 0 15,0 0-15,21 0 0,-21 1 16,0-1-16,0 0 0,21 0 0,-21 0 16,0 0-16,21 1 15,1-1-15,-1-21 0,-21 21 0,21-21 16,0 0-16,0 0 0,22 0 0,-22 0 15,0 0-15,0 0 0,21-21 16,-20 0-16,20 21 0,-21-22 0,0 1 16,22-21-16,-22 21 0,0-22 15,0 1-15,0 0 0,0-1 0,1-20 16,-22-1-16,21 1 0,0-1 0,0 1 16,0-22-16,-21 22 0,0-1 15,21 1-15,-21-1 0,22 22 0,-22 0 16,0 20-16,0-20 0,-22 63 31,1 0-31,0 22 0,0-1 16,21 0-16,-42 1 0,20 20 0,1 1 15,21-22-15,-21 22 0,0-1 16,0 1-16,0-1 0,21 1 0,-22-22 16,22 21-16,0-20 0,-21-1 15,21 0-15,-21-20 0,21 20 0,0-21 16,0 0-16,0 0 0,0 1 0,0-1 15,0-42 17,21-1-32,0 22 0,1-21 15,-1 0-15,0 0 0,-21 0 16,21 0-16,0-1 0,0 22 0,1-21 16,-1 0-16,0 21 15,-21 21 1,0 0-16,21 1 15,-21-1-15,0 0 0,21 0 16,-21 0-16,0 0 0,21-21 16,-21 22-16,22-22 0,-1 21 15,0-21-15,0 0 0,21 0 16,-20 0-16,-1 0 0,21 0 0,-21 0 16,22 0-16,-22 0 15,21-21-15,-21 21 0,0-22 0,22 1 16,-22 0-16,0 0 0,0 0 15,0-22-15,1 22 0,-22 0 0,0 0 16,0 0-16,0 0 0,0-1 0,0 1 16,-22 21-1,1 0-15,0 0 16,0 21-16,0 1 16,21-1-16,-21 0 0,21 0 0,-22 0 15,22 0-15,-21 1 0,21-1 16,0 0-16,0 0 0,0 0 15,0 0-15,0 1 16,21-22-16,1 0 0,-1 0 16,0 0-16,0 0 0,0 0 0,0 0 15,1 0-15,-1 0 0,0 0 0,0-22 16,0 1-16,0 21 0,1-21 16,-1 0-16,0 0 0,0 0 0,0-1 15,0 1-15,1 0 0,-22 0 16,21 0-16,0 21 0,-21-21 15,0 42 1,0 0 0,0 0-16,0 0 0,0 0 15,0 1-15,0-1 16,0 0-16,0 0 16,0 0-16,0 0 0,21-21 15,0 0-15,0 22 16,1-22-16,-1 0 0,0 0 0,0 0 15,0 0-15,22 0 0,-22-22 0,0 22 16,21-21-16,-21 21 0,1-21 16,20 0-16,-21 0 0,0-22 0,0 22 15,22-21-15,-22 0 0,0-1 16,0-20-16,0 20 0,1-20 0,20-1 16,-21-20-16,0 20 0,0 1 0,1-1 15,-1 1-15,-21-22 0,21 22 16,-21-1-16,0 1 0,0 20 15,0 1-15,0 0 0,0-1 16,0 22-16,0 0 0,0 0 0,-21 21 16,0 0-16,-1 0 0,1 21 15,0 21-15,0-21 0,0 22 0,0 20 16,-1-20-16,1 20 0,0-21 16,0 22-16,21-1 0,0 1 0,-21-1 15,21 1-15,0-1 0,0-20 16,0 20-16,0 1 0,0-1 0,0-20 15,0-1-15,0 0 0,0 1 16,0-1-16,0-21 0,21 0 0,0 0 16,0 1-16,-21-1 0,21 0 15,1-21-15,-1 0 0,0 0 16,0 0-16,0 0 0,0 0 0,1 0 16,-1 0-16,0-21 0,0 0 0,0-1 15,0 1-15,1 0 0,-1 0 16,0 0-16,0 0 0,0-1 15,-21 1-15,0 0 0,21 21 0,-21-21 16,0 42 15,-21-21-31,21 21 0,-21 0 16,21 1-16,-21-1 0,21 0 16,0 0-16,0 0 0,0 0 15,0 1-15,0-1 0,0 0 16,0 0-1,21-21 1,0 0-16,0 0 0,1 0 0,-1 0 16,0 0-16,0 0 15,0-21-15,22 0 0,-22 21 0,0-21 16,0-1-16,0 1 0,22 0 16,-22 21-16,0-21 0,0 0 15,0 21-15,0 0 0,-21-21 0,22 21 16,-22 21 15,0 0-31,0 0 0,-22-21 16,22 21-16,0 0 0,0 1 15,0-1-15,22 0 32,-1-21-32,0 0 0,0 0 0,21 0 15,-20 0-15,-1 0 16,0 0-16,0 0 0,21 0 0,-20 0 15,-1 0-15,21 0 0,-21 0 16,22 0-16,-22 0 0,0 0 16,0 0-16,0 0 0,0 0 0,1 0 15,-1 0-15,0-21 0,0 21 0,0-21 16,0-1-16,1 22 16,-1-21-16,-21 0 0,21 0 0,0 0 15,-21 0-15,0-1 0,21 1 16,0 0-16,-21 0 0,0-21 0,0 20 15,0 1-15,0 0 16,-21 21-16,0 0 16,0 0-16,0 0 0,0 21 0,-1 0 15,1 1 1,0-1-16,21 0 0,-21 0 16,21 0-16,-21 0 0,21 1 15,0-1-15,0 0 0,0 0 0,0 0 16,-21 0-16,21 1 0,-22 20 0,22-21 15,0 0-15,-21 22 0,0-22 16,0 21-16,0 0 0,21 22 0,0-22 16,-21 1-16,-1 20 0,22-21 15,-21 1-15,21 20 0,-21-20 0,0-1 16,21 0-16,-21 22 0,21-22 0,0 0 16,-21 1-16,21-1 0,-22-21 15,22 22-15,0-1 0,-21-21 16,21 0-16,-21 0 0,21 1 0,-21-22 15,21 21-15,0-42 32,0-1-32,0 1 15,0 0-15,0 0 0,21 0 16,0-22-16,0 22 0,-21-21 0,22 0 16</inkml:trace>
  <inkml:trace contextRef="#ctx0" brushRef="#br0" timeOffset="133872.71">26479 3979 0,'0'0'0,"-21"-21"0,0-21 16,0 21-16,0 0 0,21-1 0,0 1 15,-21 21-15,21-21 0,0 0 0,-22 21 16,22-21-1,-21 42 32,0-21-47,0 21 0</inkml:trace>
  <inkml:trace contextRef="#ctx0" brushRef="#br0" timeOffset="134120.57">25019 4001 0,'0'0'0,"-42"0"0,20 21 0,1-21 15,42 0 1,22 0-16,-22 0 16,21-21-16,1 21 0,-1 0 0,0 0 15,1-22-15,-1 22 16,0 0-16,1 0 0,-22 0 0,0 0 15,0 0-15,-42 22 16,0-22 0,-22 21-16,1-21 0,-21 21 15,-22 0-15,0 0 0</inkml:trace>
  <inkml:trace contextRef="#ctx0" brushRef="#br0" timeOffset="134844.4">12552 5821 0,'0'0'0,"21"-42"0,-21-22 0,0 22 16,0-1-16,0 1 0,0 0 0,0 21 16,0-22-16,0 22 0,0-21 15,0 21-15,0-1 0,0 1 16,0 42-1,-21 1-15,0-1 16,21 21-16,-22 22 0,1-22 16,0 43-16,0-22 0,0 1 0,0 20 15,-1-20-15,1-1 0,0 1 0,-21-1 16,21 1-16,-1-1 0,1-20 16,0 20-16,0-21 0,21 1 0,-21-22 15,21 21-15,-21-21 0,21 1 16,-22-22-16,22 21 0,-21-21 15,0 0-15,21-21 16,0-1 0</inkml:trace>
  <inkml:trace contextRef="#ctx0" brushRef="#br0" timeOffset="135624.51">11790 6138 0,'0'0'15,"-21"-21"-15,-1 0 0,22 0 0,0 0 16,22 21-1,-1 0-15,0 0 16,21 0-16,1-21 0,20-1 16,1 22-16,-1-21 0,1 0 0,-1 21 15,1-21-15,20-21 0,-20 20 16,-1 1-16,1 0 0,-1-21 0,1 21 16,-1-22-16,-20 22 0,-1-21 15,0-1-15,1 22 0,-22-21 16,0 0-16,0 20 0,-21 1 0,0-21 15,0 21-15,0 0 0,-21 21 16,0 0-16,0 0 0,-1 0 16,1 21-16,0 0 0,0 0 15,0 21-15,0 1 0,-1 20 0,22-20 16,-21 20-16,0 1 0,0-22 16,21 21-16,0-20 0,-21 20 0,0-20 15,21-1-15,0 0 0,0 1 0,0-22 16,-22 21-16,22-21 0,0 0 15,0 1-15,-21-1 0,21 0 16,0-42 15,0 0-31,21-1 16,1 1-16,-22 0 0,21 0 16,0-21-16,-21 20 0,21-20 0,0 21 15,0 0-15,1 0 0,-1-1 0,0 1 16,0 21-16,0 0 15,-21 21-15,21 1 16,-21-1-16,0 0 0,0 0 16,0 21-16,22-20 0,-22-1 0,0 0 15,0 0-15,0 0 0,21 0 16,0-21-16,-21 22 0,21-1 16,0-21-16,0 0 0,1 0 0,-1 0 15,0 0-15,21 0 0,-21 0 16,22 0-16,-22-21 0,21 21 0,-21-22 15,22 1-15,-22 0 0,21 0 0,-21 0 16,1 0-16,-1-1 0,-21-20 16,0 21-16,0 0 0,0 0 0,0-1 15,0 1-15,0 0 0,-21 21 16,-1 21 0,1 0-16,0 1 0,0-1 15,0 0-15,21 0 0,0 0 16,-21 0-16,21 1 0,0-1 0,0 0 15,0 0-15,0 0 0,0 0 0,0 1 16,21-22-16,0 21 0,0-21 16,0 0-16,0 0 0,22 0 0,-22 0 15,0 0-15,21 0 0,1 0 0</inkml:trace>
  <inkml:trace contextRef="#ctx0" brushRef="#br0" timeOffset="136128.22">14584 6033 0,'0'0'0,"0"-22"15,21-41-15,-21 42 16,21-22-16,-21 22 0,0 0 16,21 0-16,-21 0 0,21 0 0,-21 42 31,0 21-31,-21-21 0,21 22 15,-21-1-15,0 21 0,0 1 0,21-1 16,-21 1-16,-1 21 0,1-1 16,-21 1-16,21 0 0,0-1 0,-22 1 15,22-22-15,-21 22 0,21 0 16,-1-22-16,-20 1 0,21-1 0,0 1 16,0-1-16,-1-20 0,1 20 0,21-42 15,-21 22-15,21-22 0,0 0 16,0 0-16,0-42 15,0 0 1,21 0-16,0-1 0,1-20 0,-22 0 16,21-1-16,-21 1 0,0 0 15,21-22-15,0 22 0,-21-22 0,21 1 16</inkml:trace>
  <inkml:trace contextRef="#ctx0" brushRef="#br0" timeOffset="136416.57">14266 6435 0,'0'-64'0,"0"128"0,0-170 0,0 42 16,0 22-16,-21 0 0,21-1 15,0-20-15,0 21 0,0-1 0,21 1 16,0 0-16,1-1 0,20 1 16,-21 0-16,43 20 0,-22 1 15,0 0-15,22 21 0,-22 0 16,22 21-16,-22 0 0,0 1 0,1 20 16,-22-21-16,0 21 0,-21 1 0,0-22 15,0 21-15,0-21 0,-21 22 16,0-22-16,-1 0 0,-20 21 0,21-42 15,0 22-15,-22-1 0,22 0 16,0-21-16,0 0 0,0 21 0,0-21 16,-1 0-16,44 0 31,-1 0-31,0-21 16,0 21-16,0-21 0,0 0 15,1 21-15,-1-22 0</inkml:trace>
  <inkml:trace contextRef="#ctx0" brushRef="#br0" timeOffset="136766.49">15049 5927 0,'0'0'0,"0"-21"0,22-1 0,-22 1 15,21 21-15,0-21 0,0 21 16,0 0-16,0 0 16,1 0-16,-1 0 0,0 0 15,0 21-15,0-21 0,0 21 16,1 1-16,-22-1 0,0 0 15,0 21-15,0-21 0,0 1 0,0-1 16,0 0-16,-22 0 0,1-21 0,21 21 16,-21 0-16,0-21 0,0 0 15,0 0-15,21-21 32,0 0-32,0 0 15,0 0-15,0 0 0,21-1 0,0 1 16,-21 0-16,21 0 15,0 0-15,0 0 0,1-1 0,-22 1 0,21 0 16,0 0-16,0 21 16,0 0-16,0 0 0,1 0 15,-1 0-15,0 0 0,0 0 16,0 0-16,0 0 0</inkml:trace>
  <inkml:trace contextRef="#ctx0" brushRef="#br0" timeOffset="137182.57">15790 5863 0,'21'0'16,"-42"21"15,0-21-15,0 22-16,21-1 0,-21 0 15,0 0-15,21 0 0,0 0 0,-22 1 16,22-1-16,-21-21 0,21 21 0,0 0 15,0 0-15,0 0 0,0 1 16,21-22-16,1 0 0,-1 0 16,0 0-16,0 0 0,0 0 15,0 0-15,1 0 0,20-22 0,-21 22 16,0-21-16,22 0 0,-22 0 0,0 0 16,0 0-16,0-1 0,-21 1 15,0 0-15,0 0 0,0 0 16,0 0-16,0-1 0,0-20 15,-21 21-15,0 21 0,0-21 0,0 0 16,-1 21-16,1 0 0,0 0 16,0 0-16,0 0 0,0 21 0,-1-21 15,1 21-15,0 0 0,21 0 0,-21 0 16,21 1-16,0-1 16,0 0-16,0 0 0,21 0 0,0-21 15,0 21-15,22-21 0,-22 0 16,21 0-16</inkml:trace>
  <inkml:trace contextRef="#ctx0" brushRef="#br0" timeOffset="137508.38">16362 5906 0,'0'0'0,"0"-22"16,-21 22 0,-1 0-16,1 22 0,0-22 15,21 21-15,-21 21 0,21-21 16,-21 22-16,21-22 0,0 21 0,0 0 15,-21 1-15,21-1 0,-22 22 16,22-1-16,0 1 0,-21-1 0,21 1 16,0-1-16,-21 1 0,21-1 0,-21 1 15,0 20-15,0-20 0,21-1 16,-22 1-16,1-1 0,0-20 16,0 20-16,0 1 0,0-22 0,-1 0 15,22 1-15,0-22 0,-21 0 0,21 0 16,0 0-16,-21-21 0,21-21 31,21 0-31,-21 0 0,21-22 0,1 22 16,-1-21-16,0-22 0,0 22 15,0-21-15,0 20 0,1-20 0,-1-1 16,21-20-16</inkml:trace>
  <inkml:trace contextRef="#ctx0" brushRef="#br0" timeOffset="137765.74">16319 6329 0,'0'0'0,"22"-64"0,-1 1 16,0-1-16,0 1 0,0 21 15,0-1-15,1 1 0,-1 0 16,21-1-16,-21 22 0,0 0 0,22 0 16,-22 0-16,0 21 0,0 0 15,0 0-15,1 0 0,-1 21 0,0 0 16,-21 0-16,21 0 0,-21 22 16,0-22-16,0 21 0,0-21 0,-21 0 15,-21 1-15,20-1 0,1 0 0,0 0 16,-21 0-16,21 0 0,-22 1 15,22-22-15,-21 21 0,21-21 16,-22 0-16,22 21 0,0-21 0,0 0 16,42 0 15,0-21-31,0 0 0,22 21 0</inkml:trace>
  <inkml:trace contextRef="#ctx0" brushRef="#br0" timeOffset="138092.06">16912 6096 0,'0'0'0,"21"0"0,-21-21 16,21 21-16,1 0 0,-22-21 0,21 21 15,0-21-15,21-1 16,-21 22-16,1-21 0,-1 0 0,0 0 16,0 0-16,0 0 0,0-1 15,-21 1-15,22 0 0,-22 0 16,-22 21-1,1 0-15,0 0 0,0 0 16,0 21-16,0 0 0,-1 0 0,1 1 16,21-1-16,-21 0 0,0 0 15,21 0-15,-21 0 0,21 1 0,0-1 16,0 0-16,0 0 0,0 0 0,0 0 16,21-21-1,0 0-15,0 0 0,0 0 16,1 0-16,-1 0 0,0 0 15,0 0-15,0 0 0,0 0 0,1-21 16,-1 0-16,0 0 0,0 21 0</inkml:trace>
  <inkml:trace contextRef="#ctx0" brushRef="#br0" timeOffset="138409.1">17547 5884 0,'0'0'0,"21"0"15,0 0-15,-21 22 31,22-1-31,-22 0 0,0 0 16,0 0-16,0 22 0,0-22 16,0 0-16,21 0 0,-21 0 15,0 0-15,0 1 0,0-1 0,0 0 16,-21-21-16,21 21 0,-22-21 16,22 21-16,0-42 31,0 0-16,0 0-15,0 0 0,22-1 16,-22 1-16,21 0 0,0 0 16,0-21-16,-21 20 0,21-20 0,0 21 15,1 0-15,-1-22 0,0 22 16,0 0-16,0 0 0,0 21 16,1-21-16,-1 0 0,0-1 0,0 22 15</inkml:trace>
  <inkml:trace contextRef="#ctx0" brushRef="#br0" timeOffset="139167.48">18330 5461 0,'0'0'16,"0"-21"-16,0 0 0,0 0 0,0-1 16,-21 22-1,0 22-15,0-1 16,0 21-16,21 0 15,-22 1-15,1-1 0,0 22 0,-21-22 16,21 21-16,-1-20 0,1 20 0,0-20 16,0-1-16,0 0 0,0 1 15,21-22-15,0 42 0,0-42 16,0 1-16,0-1 0,21-21 16,0 0-16,0 0 0,0 0 0,0 0 15,1 0-15,-1 0 0,21 0 0,-21-21 16,22-1-16,-22 22 0,21-21 15,-21 0-15,0 0 0,22 0 0,-22 0 16,0-1-16,0 1 0,0 0 16,-21 0-16,0 0 0,22 21 15,-22 21 1,-22 0 0,1 0-16,21 0 0,0 1 15,-21-1-15,21 0 0,0 0 16,0 0-16,0 0 15,21 1-15,0-22 16,1 0-16,20 0 0,-21 0 0,0 0 16,0 0-16,22 0 15,-22-22-15,0 22 0,0-21 0,0 0 16,1 21-16,-1-21 0,0 0 16,0 0-16,-21-1 0,0 1 15,0 0-15,0 42 31,-21-21-31,0 21 16,21 1-16,-21-1 0,-1 21 16,22-21-16,-21 22 0,0-22 15,0 21-15,0 0 0,0 1 0,-1 20 0,1-20 16,0 20-16,-21 1 0,-22 41 16,22-41-16,21-22 15,-22 22-15,1-22 0,21 22 0,0-22 16,-22 43-16,22-64 15,21 21-15,-21 0 0,21-20 0,0-1 16,0 0-16,0 21 0,0-63 31,0 0-15,0 0-16,0 0 0,21-1 0,0 1 16,-21 0-16,22-21 0,-1 21 15,0-22-15,-21 1 0</inkml:trace>
  <inkml:trace contextRef="#ctx0" brushRef="#br0" timeOffset="139399.93">18224 5736 0,'0'0'0,"-21"-21"15,0 21-15,0-21 0,0 21 0,21-21 16,0 0-16,21-1 15,0 22-15,0-21 0,22 0 16,-1 21-16,0 0 0,1 0 0,-1-21 16,0 0-16,1 21 15,-1 0-15,-21 0 0,21 0 0,-20 0 16,-1 0-16,21 0 0,-21-21 0,0 21 16</inkml:trace>
  <inkml:trace contextRef="#ctx0" brushRef="#br0" timeOffset="140969.69">20510 5821 0,'0'0'0,"0"-21"16,22 21-16,-1-21 16,0 21-16,0-22 0,0 22 15,0-21-15,1 0 0,-1 21 0,21-21 16,-21 0-16,22 0 0,-22-1 16,0 1-16,21 0 0,-21 0 0,1 0 15,-1 0-15,-21-1 0,0 1 16,0 0-16,0 0 0,0 0 0,-43 0 15,22 21-15,0 0 16,-21 0-16,-1 0 0,22 0 0,-21 0 16,0 0-16,-1 0 0,1 21 15,0 0-15,-1 0 0,1 21 16,21-20-16,0 20 0,-1 0 0,22 1 16,0-1-16,0 0 0,0 1 15,0-1-15,22 0 0,-22 1 0,21-1 16,0 0-16,21-21 0,-42 22 15,21-22-15,1 21 0,-22-21 0,0 1 16,0-1-16,0 0 0,-22 0 16,1 0-16,0-21 0,0 21 0,-21-21 15,20 22-15,-20-22 0,0 0 0,21 0 16,-22 0-16,22-22 16,-21 1-16,21 21 0,-1-21 0,1 0 15,0 0-15,0 0 0,21-22 0,-21 22 16,21-21-16,0-1 0,0 1 15,0 0-15,0-1 0,0 1 0,0-21 16,0 20-16,0 1 0,0 21 16,0 0-16,0-1 0,0 1 0,21 21 15,0 21-15,-21 22 16,21-22-16,-21 21 0,0 64 16,21-64-16,-21 22 0,0-22 15,22 1-15,-22-1 0,0 0 0,21 1 16,0-22-16,0 21 0,-21-21 15,21 0-15,22 1 0,-22-1 16,0-21-16,21 0 0,-21 0 0,22 0 16,-22 0-16,21 0 0,1 0 15,41-21-15,-41-1 0,-1 1 16,-21 0-16,21 0 0,1 0 16,-22 0-16,0-1 0,0 1 0,0 0 15,1 0-15,-1 0 0,-21 0 0,0-1 16,0 44 15,0-1-15,0 0-16,0 0 0,-21 0 15,21 0-15,-22 1 0,22-1 16,0 0-16,0 21 16,0-21-16,0 1 0,22-22 15,-1 0-15,0 0 0,0 0 16,0 0-16,0 0 0,1 0 15,20 0-15,-21 0 0,0-22 0,0 22 16,1-21-16,20 0 0,-21 0 16,0 21-16,-21-21 0,21 0 0,1-1 15,-1 1-15,-21 0 16,0 42 15,0 0-31,0 1 16,-21-1-16,21 0 0,0 0 15,0 0-15,0 0 0,0 1 16,0-1-16,0 0 0,21 0 16,-21 0-16,21-21 0,0 0 15,0 0-15,0 0 0,22 0 16,-22 0-16,21 0 0,-21-21 0,22 21 16,-22-21-16,21 0 0,-21 0 0,22-1 15,-22 1-15,0 0 16,21-42-16,-42 41 0,0 1 15,22-21-15,-22 21 0,0-22 0,0 22 16,0 0-16,0 0 0,0 0 16,0 42-1,0 21 1,0-21-16,0 1 0,-22 20 0,22 0 16,0 1-16,0-1 0,-21 0 15,21 1-15,-21-1 0,21 0 0,0 22 16,-21-22-16,0 22 0,0-1 0,-1-21 15,22 22-15,-21-1 16,0-20-16,21 20 0,-21-20 0,0 20 0,21-21 16,-21 1-16,-1-1 0,22 0 15,0 1-15,-21-22 0,21 21 16,-21-21-16,21 1 0,0-1 16,0-42-1,21-1 1,-21 1-16,21-21 0,1 21 15,-1-22-15,-21 22 0,21-21 0,0 0 16,0-1-16,0 1 0</inkml:trace>
  <inkml:trace contextRef="#ctx0" brushRef="#br0" timeOffset="141241.38">21780 6350 0,'0'0'0,"0"-42"0,22-22 0,-1 43 0,-21-21 0,21 21 15,0-22-15,0 22 0,0 21 16,1-21-16,-1 0 0,0 21 15,0 0-15,21 0 0,-20 0 0,-1 0 16,0 0-16,0 21 0,-21 0 16,0 0-16,0 0 0,0 1 15,-21-1-15,0 0 0,-22 0 16,22-21-16,0 21 0,-21 0 16,21-21-16,-43 43 15,43-43-15,0 0 0,21 21 0,-21-21 16,42 0 15,0 0-31,0 0 0,0-21 16,0 21-16,1-21 0,-1 21 0,21-22 15,-21 1-15</inkml:trace>
  <inkml:trace contextRef="#ctx0" brushRef="#br0" timeOffset="141792.18">22183 6138 0,'0'0'0,"21"-21"0,0 21 15,0-21-15,0 21 0,-21-21 16,21 0-16,1 21 0,-1-21 0,-21-1 15,21 1-15,-21 0 16,-21 21 0,0 0-16,-1 0 0,1 0 15,0 0-15,0 21 0,0-21 16,0 21-16,-1 1 0,1-1 0,0 0 16,0 0-16,21 0 0,-21 0 0,21 1 15,0-1-15,0 0 16,0 0-16,21-21 0,0 0 15,0 0-15,0 0 0,1 0 0,-1 0 16,21 0-16,-21 0 0,0 0 16,22 0-16,-22 0 0,21-21 0,-21 21 15,1-21-15,-1 0 0,21-1 16,-21 1-16,-21 0 0,21 21 16,1-42-16,-1 21 0,-21-1 0,21 1 0,0 0 15,0 21-15,-21-21 0,21 21 16,1 0-16,-1 0 15,0 21 1,-21 0-16,0 0 0,0 1 0,21-1 16,-21 0-16,0 0 0,0 0 0,0 0 15,0 1-15,0-1 16,0 0-16,0 0 16,-21-21-1,21-21 1,0 0-1,0 0-15,0-1 0,0 1 16,0 0-16,0 0 0,0 0 0,0 0 16,0-1-16,0 1 0,0 0 15,21 0-15,0 0 16,0 21-16,1 0 0,-1 0 16,0 0-16,0 0 15,0 0-15</inkml:trace>
  <inkml:trace contextRef="#ctx0" brushRef="#br0" timeOffset="143323.98">23389 5884 0,'0'-21'0,"0"42"0,0-63 0,0 21 16,0 0-16,-21 0 15,0 21-15,21-22 0,-21 22 0,-1 0 16,1 0-1,0 22-15,21-1 0,-21 0 0,0 0 16,0 21-16,21-20 0,0 20 0,-22-21 16,22 21-16,0-20 15,0 20-15,0-21 0,0 0 0,0 22 0,0-22 16,22 0-16,-22 0 16,21-21-16,0 0 0,0 21 15,0-21-15,22 0 0,-22 0 0,0 0 16,21 0-16,-21-21 0,22 21 15,-22-21-15,21 0 0,-21 0 0,22-1 16,-22 1-16,0 0 0,21-21 0,-20-1 16,-1 1-16,0 0 0,0-1 15,21-20-15,-20 21 0,-1-22 0,-21 1 16,21-1-16,0 22 0,0-1 16,-21 22-16,21-21 0,-21 21 0,-21 21 31,0 21-31,0 21 0,0-21 15,0 22-15,-1-1 0,1 22 16,0-22-16,21 0 0,-21 22 16,21-22-16,-21 0 0,21 1 0,0-1 15,0 0-15,0 1 0,21-22 0,0 21 16,0-21-16,22 1 0,-22-1 16,0 0-16,21 0 0,-21-21 0,22 0 15,-22 0-15,21 0 0,1 0 0,-22 0 16,21 0-16,-21 0 0,22-21 15,-22 0-15,0 0 0,0-1 0,0 1 16,0 0-16,1 0 0,-1 0 16,-21-22-16,21 22 0,-21 0 0,0 0 15,0 0-15,0 0 0,0-1 0,-21 22 16,0 0 0,-1 0-16,1 0 0,0 22 0,0-1 15,-21 0-15,20 0 0,1 0 16,0 22-16,0-22 0,0 0 0,0 0 15,21 0-15,0 0 0,0 1 16,0-1-16,0 0 16,21-21-1,0 0-15,0 0 0,0 0 0,0 0 16,1-21-16,-1 0 0,0 21 16,21-22-16,-21 1 0,1 0 0,-1 0 15,-21 0-15,21 0 0,0-1 16,0 1-16,-21 0 0,0 0 15,0 42 17,0 0-32,-21 0 0,0-21 15,21 22-15,0-1 0,0 0 16,-21 0-16,21 0 0,0 0 16,0 1-16,0-1 15,21-21-15,0 0 16,21 0-16,-20 0 0,-1 0 15,21 0-15,-21 0 0,22 0 16,-22-21-16,21-1 0,-21 22 16,22-21-16,-22 0 0,0 0 0,0 0 15,0-22-15,0 22 0,1 0 16,-22-21-16,0 21 0,0-1 0,0 1 16,-22 21-1,1 21-15,0-21 16,21 22-16,-21-1 0,21 0 0,0 21 15,0-21-15,-21 1 0,21-1 16,0 0-16,0 0 0,-21 0 0,21 0 16,0 1-16,0-1 0,0 0 15,0-42 32,0 0-31,-22 21-16,22-22 15,-21 22-15,0 0 0,0 0 16,0 0 0,21 22-1,0-1-15,0 0 16,21-21-16,0 0 16,0 0-16,0 0 0,1 21 0,-1-21 15,0 0-15,21 0 16,1 0-16,-22 0 0,21 0 0,0 0 15,-20 0-15,20-21 0,-21 21 0,21-21 16,1 21-16,-22-21 0,0-1 16,21 1-16,-20 0 0,-1-21 0,0 21 15,0-22-15,0 22 0,-21 0 16,0-21-16,21 20 0,-21-20 0,0 21 16,0 0-16,0 42 15,-21 0 1,21 0-16,-21 0 0,0 22 0,21-22 15,-21 21-15,0-21 16,21 22-16,-22-22 0,22 0 0,0 21 16,-21-20-16,21-1 0,0 0 15,0 0-15,0 0 0,0 0 16,0 1-16,0-1 0,0 0 16,-21-21-1,21 21-15,-21-21 0,0 0 16,0 0-16,-1 21 0,-20-21 0,0 0 15,-1 0-15</inkml:trace>
  <inkml:trace contextRef="#ctx0" brushRef="#br0" timeOffset="145701.07">2646 15304 0,'0'0'0,"0"21"15,0 0 1,0 0 0,0 0-1,0 0 1,-21-21-1,-1 0-15,1 0 16,0 0 0,0 0-1,0 0-15,0 0 16,-1 0-16,1 0 16,0-21-16,0 0 15,0 21-15,0-21 0,-1 0 16,1 0-16,0 21 0,0-22 15,0 1-15,0 0 0,21 0 0,-22 21 16,1-21-16,0 0 0,0-1 16,0 1-16,0 0 0,-1 0 15,1 0-15,0 0 0,0-1 16,0 22-16,0-21 0,-1 0 0,1 0 16,0 0-16,0 0 0,0-1 15,0 1-15,21-21 0,-22 21 0,1 0 16,0-22-16,0 22 0,0 0 15,0-21-15,-1 20 0,1-20 16,0 21-16,0-21 0,0 20 0,0-20 16,-1 21-16,1-21 0,0 20 15,0-20-15,0 21 0,21-21 16,-21 20-16,-1 1 0,22-21 0,-21 21 16,21-22-16,-21 22 0,0 0 15,21-21-15,0 21 0,0-1 0,-21-20 16,21 21-16,0 0 0,-21-22 15,21 22-15,0-21 0,0 21 0,0-22 16,0 22-16,0 0 16,0-21-16,0 21 0,0-1 0,0 1 15,0-21-15,0 21 0,0 0 16,-22-22-16,22 22 0,0-21 0,0 21 16,-21-1-16,21-20 0,0 21 15,0-21-15,-21 20 0,21-20 0,-21 21 16,21-21-16,0-1 0,0 22 15,-21-21-15,21-1 0,-21 1 0,21 0 16,0 21-16,0-22 0,0 1 16,0 0-16,0-1 0,0 22 15,0-21-15,0-1 0,0 1 16,0 0-16,0 21 0,0-22 0,0 1 16,0 0-16,0-1 0,0 1 15,21 0-15,0 20 0,0-20 0,0 0 16,0-1-16,1 1 0,-1 0 15,21-1-15,-21 1 0,0 0 0,1 21 16,-1-22-16,0 1 0,0 21 16,0 0-16,0-22 0,1 22 0,-1 0 15,0 0-15,0 0 0,0-22 16,0 22-16,1 0 0,-22 0 0,21 0 16,0-1-16,0 1 15,0 0-15,-21 0 0,21 0 0,1 21 0,-1-21 16,0-1-16,-21 1 15,21 0-15,0 0 0,0 0 0,1 0 16,-22-1-16,21 22 16,-21-21-16,21 21 0,-21-21 15,0 0-15,0 0 16,0 0 0,0-1-1,-21 22 16,0 0-31,-1-21 0,1 21 16,0 0-16,0 0 16,0 0-16,0 0 0,-22 0 15,22 0-15,0 0 0,0 0 0,0 0 16,-22 0-16,22 0 0,0 21 16,0-21-16,0 0 0,-1 22 15,1-22-15,0 0 0,0 0 0,21 21 16,-21-21-16,42 0 47,0 0-32,0-21-15,0 21 16,22-22-16,-22 22 0,0-21 16,21 21-16,-20-21 0,20 0 15,-21 21-15,21-21 0,1 21 0,-22-21 16,21-1-16,-21 22 0,1 0 15,-1-21-15,0 21 0,0 0 0,0 0 16,0 0 0,-21 21 15,0 1-31,0-1 0,0 0 16,0 21-16,0 1 15,0-1-15,0 21 0,0 1 0,0-1 0,0 1 16,0-1-16,0 1 15,0-22-15,0 22 0,-21-22 0,21 22 16,0-22-16,0 0 0,-21 1 16,21-22-16,0 21 0,0-21 0,0 0 15,0 1-15,0-1 16,21-42 31,0-1-32,1 1-15,-1 21 0</inkml:trace>
  <inkml:trace contextRef="#ctx0" brushRef="#br0" timeOffset="147892.35">11007 7218 0,'0'0'0,"-85"-21"16,64 21-16,0 0 15,-1 0-15,1 0 0,0 0 16,0 0-16,0 21 16,0 0-16,21 0 0,-22 0 15,22 1-15,0-1 0,0 0 16,0 0-16,22-21 16,20 21-16,-21-21 0,0 0 15,0 0-15,22 0 0,-1-21 16,0 0-16,1 21 0,-1-21 0,0 0 15,1-1-15,-1 1 0,0-21 16,1 21-16,-1 0 0,-21-1 0,0 1 16,22-21-16,-43 21 0,0 0 0,21 21 15,-21-22-15,0 1 0,0 0 16,0 0-16,-21 0 16,0 21-16,-1 0 15,1 21-15,21 0 0,-21 0 16,0 0-16,21 22 0,-21-1 0,0 0 15,21 1-15,-22-1 16,22 22-16,-21-22 0,0 21 0,21-20 16,0-1-16,0 0 0,-21 1 0,21-1 15,-21 0-15,21-20 0,0-1 16,0 0-16,0 0 0,0 0 0,0 0 16,-21-21-16,-1 22 0,1-22 15,0 0-15,0 0 16,0-22-16,0 22 0,-1-21 15,22 0-15,-21 0 0,0 0 16,0 21-16,0-21 0,0-1 0,-1-20 16,1 21-16,0 21 0,0-21 0,0 0 15,21 42 17,21 0-32,0 0 15,0 0-15,0 0 0,1 1 16,-1-1-16,0 0 0,21 0 0,-21-21 15,1 21-15,20-21 0,-21 0 0,0 0 16,22 0-16,-22 0 0,0 0 16,21 0-16,-21 0 0,22 0 0,-22 0 15,21-21-15,1 0 0,-22 0 0,21 0 16,-21-1-16,0 1 0,1 0 16,-1 0-16,0 0 0,-21 0 0,0-1 15,0-20-15,0 21 16,0 0-16,0 42 15,0 0 1,0 0-16,0 0 16,-21 1-16,0 20 0,21-21 0,0 0 15,-22 0-15,1 1 0,21-1 0,-21-21 16,21 21-16,-21 0 0,21 0 16,0-42 15,21 0-16,0 0-15,0 0 0,1-1 16,-1-20-16,0 21 0,21 0 0,-21-22 16,1 22-16,20-21 0,-21 21 15,21-22-15,-20 22 0,-1 0 0,21 21 16,-21 0-16,0 0 16,1 21-16,-22 0 0,21 1 0,-21-1 15,0 0-15,0 21 0,0-21 0,0 1 16,0 20-16,0-21 0,0 0 15,0 22-15,0-22 0,0 0 0,-21 0 16,21 0-16,0 0 0,0 1 16,21-44 15,0 1-15</inkml:trace>
  <inkml:trace contextRef="#ctx0" brushRef="#br0" timeOffset="149468.38">12594 7091 0,'0'0'0,"21"-42"0,64-43 15,-85 64-15,42-22 16,-21 43 0,-42 22-1,0-1-15,21 0 16,0 21-16,-21-21 0,0 22 15,0-1-15,-1 0 0,22 22 0,-21-22 16,0 1-16,0 20 0,21-21 16,-21 1-16,0-1 0,21 0 0,-22 1 15,22-1-15,0-21 0,0 0 0,0 22 16,0-22-16,0 0 16,22-21-16,-1 0 0,0 0 0,0 0 15,0 0-15,0 0 0,22-21 0,-22 0 16,21 0-16,1-1 0,-22 1 15,21 0-15,0 0 0,-20 0 0,20 0 16,-21-22-16,0 22 0,0-21 16,-21 21-16,0-1 0,0 1 15,0 0-15,0 0 0,0 0 0,-21 21 32,0 0-32,0 21 0,0 0 15,21 0-15,-21 0 0,-1 22 0,1-22 16,21 0-16,-21 0 0,21 22 15,-21-22-15,21 0 0,0 0 0,0 0 16,0 0-16,0 1 0,0-1 0,0 0 16,0 0-16,21-21 15,0 0-15,0 0 0,1 0 0,-1 0 16,21 0-16,-21 0 0,22 0 16,-22 0-16,21-21 0,0 21 15,1-21-15,-1 0 0,0-1 0,1 1 16,-22 0-16,21 0 0,-21 0 0,1 0 15,-22-1-15,0 1 0,0 0 16,0 0-16,0 0 16,-22 42-1,22 0 1,-21 0-16,21 0 0,0 1 0,0-1 16,0 0-16,0 0 0,0 0 0,0 0 15,0 1-15,21-22 16,1 21-16,-1-21 0,-21 21 15,21-21-15,0 0 0,0 0 0,0 0 16,1 0-16,-1 0 0,21 0 16,-21 0-16,0-21 0,22 0 0,-22 21 15,0-22-15,21 1 0,-20 0 16,-1 0-16,-21 0 0,21 21 0,0-21 16,-21-1-16,0 1 0,0 0 0,0 0 15,0 42 16,-21 0-31,0 0 0,21 1 16,-21-1-16,21 0 0,0 0 16,0 0-16,-22 0 0,22 1 15,0-1-15,0 0 0,-21-21 0,21 21 16,0 0 0,0-42 15,21 0-16,1 0-15,-22 0 0,21-1 0,-21 1 16,21 0-16,-21 0 0,21 0 0,0 0 16,-21-1-16,21 1 15,1 0-15,-1 0 0,0 21 0,0 0 0,0 0 16,0 0-16,1 0 0,-1 0 0,0 0 16,0 0-16,0 21 15,0 0-15,1 0 0,-1 1 16,-21-1-16,21 0 0,-21 0 0,0 0 15,0 0-15,0 1 0,0-1 16,0 0-16,0 0 0,0 0 16,0-42 31,0 0-47,0 0 15,0 0-15,21-1 0,0 1 16,0-21-16,1 21 0,-1 0 0,0-22 15,0 22-15,0 0 0,0 0 0,1 0 16,-1 21-16,0 0 0,0 0 16,0 0-16,-21 21 15,0 0-15,0 0 0,0 0 0,0 0 16,0 1-16,0-1 0,0 0 16,-21 0-16,21 0 0,0 0 0,0 1 15,0-1-15,0 0 0,0 0 16,21-21-16,0 0 15,1 0-15,-1 0 0,0 0 16,21 0-16,-21 0 0,1-21 0,-1 21 16,0-21-16,21 0 0,-21-1 15,1 1-15,-1 0 0,21 0 0,-21 0 16,-21 0-16,21-1 0,1 1 0,-22-21 16,0 21-16,0 0 0,0-1 15,-22 22 1,1 0-1,21 22-15,-21-1 0,21 0 0,-21 0 16,21 0-16,-21 0 0,21 1 0,0-1 16,0 0-16,0 0 0,0 0 15,0 0-15,0 1 0,0-1 16,0 0-16,0 0 16,-21-42 30,21 0-46,-22 21 16,1-21-16,0-1 0</inkml:trace>
  <inkml:trace contextRef="#ctx0" brushRef="#br0" timeOffset="151255.79">16171 7303 0,'21'0'15,"1"-22"1,-1 1-16,0 21 16,21-21-16,-21 0 0,22 0 0,-1 0 0,0-1 15,-20 1-15,20 0 16,0 0-16,-21 0 0,1 0 0,-1-1 15,-21 1-15,0 0 0,0 0 0,0 0 16,0 0-16,-21-1 0,-22 22 16,1 0-16,0 0 0,-1 0 0,1 0 15,0 0-15,-22 0 0,22 22 16,-22-22-16,22 21 0,0 0 0,-1 0 16,1 21-16,21-20 0,0 20 0,-1 0 15,22 1-15,0-1 0,0 0 16,0 1-16,22-1 0,-1 0 0,0 1 15,21-22-15,-21 21 16,22 0-16,-22-20 0,21-1 0,-21 21 0,1-21 16,20 0-16,-21 1 0,-21-1 15,0 0-15,0 0 0,0 0 16,0 0-16,-21 1 0,0-1 16,-22-21-16,22 21 0,-21-21 0,0 0 15,20 0-15,-20 0 0,0 0 16,-1 0-16,22 0 0,-21-21 0,21 21 15,-22-21-15,22-1 0,0 1 16,-21 0-16,21 0 0,21 0 0,-22 0 16,1-22-16,21 22 0,-21-21 0,21-1 15,0 22-15,0-21 16,0 21-16,0 0 0,0-1 0,0 1 16,21 21-1,0 0-15,1 21 0,-22 1 16,21 20-16,0-21 0,0 21 0,0 1 15,-21-22-15,21 21 0,1-21 16,-1 22-16,-21-22 0,21 0 0,0 21 16,0-20-16,0-1 0,1 0 15,-1-21-15,0 0 0,0 0 16,21 0-16,-20 0 0,-1 0 16,21 0-16,-21 0 0,22 0 15,-22-21-15,21 0 0,-21-1 0,22 22 16,-1-21-16,-21 0 0,0 0 0,0 0 15,1 0-15,-1-1 0,0 1 16,-21 0-16,0 0 0,0 0 16,0 42 15,0 0-31,0 0 0,0 0 16,0 1-16,0-1 0,0 0 15,0 0-15,0 0 0,0 0 0,0 1 16,0-1-16,0 0 0,0 0 0,21 0 15,0-21 1,0 0-16,1 0 0,-1 0 16,0 0-16,0 0 0,0 0 0,0-21 15,22 21-15,-22-21 0,0 0 16,0 0-16,0 21 0,-21-22 0,22 1 16,-22 0-16,21 0 0,-21 0 15,0 0-15,0-1 0,0 1 16,0 0-16,0 42 31,0 0-31,0 1 16,0-1-16,0 0 0,0 0 15,0 0-15,0 0 0,0 1 0,0-1 16,21 0-16,0 0 16,0-21-16,0 0 0,1 0 15,-1 0-15,0 0 0,21 0 16,-21 0-16,1 0 0,20 0 0,-21-21 15,21 0-15,-20 21 0,-1-21 16,0-1-16,0 1 0,0 0 0,-21 0 16,0 0-16,21 0 0,-21-1 0,0 1 15,0 0-15,0 0 0,0 0 16,0 0-16,0-1 0,0 1 16,-21 42 15,21 1-31,0-1 15,-21 21-15,21-21 0,-21 0 0,21 22 16,0-22-16,-21 21 0,0 1 16,21-1-16,-22-21 0,1 21 0,21 1 15,0 20-15,0-20 0,-21-1 16,21 0-16,0 1 0,-21-1 0,21 0 16,0 1-16,0-1 0,0 0 0,0-21 15,0 22-15,0-22 0,0 0 16,-21 0-16,21 0 0,0-42 31,0 0-15,0 0-16,21-21 15,-21 20-15,0-20 0,21 0 0,0-1 16,-21 22-16</inkml:trace>
  <inkml:trace contextRef="#ctx0" brushRef="#br0" timeOffset="152008.35">17251 7789 0,'0'0'0,"21"-42"0,-21 21 15,0 0-15,21 0 16,0-1-16,-21 1 0,21 21 0,1-21 16,-1 21-16,0-21 0,0 21 0,21 0 15,-20 0-15,-1 0 16,21 0-16,-21 0 0,0 0 0,-21 21 16,0 0-16,0 0 15,0 1-15,0-1 16,-21-21-16,0 21 0,0 0 0,0-21 15,0 0-15,-1 0 0,1 21 16,0-21-16,0 0 0,0 0 0,0 0 16,21 21-1,0 1 1,0-1 0,0 0-1,21-21-15,0 0 16,0 21-16,0-21 0,0 0 0,1 0 15,-1 0-15,0 0 0,21 0 0,-21 0 16,1 0-16,20-21 0,-21 21 16,21-21-16,1 21 0,-22-21 0,0 21 15,21-22-15,-20 22 0,-1-21 0,0 0 16,0 0-16,-21 0 16,21 0-16,-21-1 0,0 1 0,0 0 15,0 0-15,0 42 31,0 0-15,0 0 0,0 1-16,-21-1 0,21 0 0,0 0 15,0 0-15,0 0 0,0 1 16,21-22 15,0 0-31,1-22 0,-1 1 16,0 0-1,0 0-15,0 0 0,-21 0 16,21-1-16,-21 1 0,22 0 16,-22 0-16,21 21 0,0 0 31,-21 21-31,0 0 16,0 0-16,0 1 15,0-1-15,0 0 0,0 0 0,0 0 16,0 0-16,21-21 0,-21 22 0,0-1 15,0 0-15,21-21 16,0 21 0,1-21-16,-1 0 0,0 0 15,0 0-15,0-21 0,0 21 16,1-21-16</inkml:trace>
  <inkml:trace contextRef="#ctx0" brushRef="#br0" timeOffset="153972.26">18711 7768 0,'0'0'0,"0"21"15,-21-21 1,21-21 0,0 0-1,0 0-15,0 0 16,0 0-16,21-1 0,0 1 15,-21-21-15,22 21 0,-1 0 16,-21-22-16,21 22 0,0 0 0,0-21 16,0 20-16,1 1 0,-1 0 15,0 21-15,0 0 16,0 0-16,-21 21 16,21 0-16,-21 1 0,0-1 15,0 0 1,0 0-16,0-42 62,0 0-62,0 0 16,0-1-16,0 1 0,0 0 16,-21 21-16,0-21 15,0 21-15,0 0 16,0 0-16,-1 0 15,22 21-15,-21 0 0,0-21 16,0 21-16,21 22 0,-21-22 0,0 0 16,21 0-16,-22 0 0,22 22 0,0-22 15,0 0-15,0 0 0,0 0 16,0 1-16,0-1 0,22 0 0,-1 0 16,0-21-16,21 0 0,-21 0 0,1 0 15,-1 21-15,21-21 16,-21 0-16,0 0 0,22 0 0,-22 0 15,0 0-15,21-21 0,-20 21 0,-1-21 16,0 0-16,0 0 0,0 21 16,22-43-16,-22 22 0,0 0 0,0-21 15,0 20-15,0-20 0,1 0 16,-1-22-16,0 22 0,0 0 0,0-22 16,0 22-16,1-22 0,-22 22 0,0 0 15,0-1-15,0 1 0,21 21 16,-21 0-16,0-1 0,-21 22 31,-1 0-31,1 22 0,21 20 16,-21-21-16,0 0 0,0 22 0,21-1 15,0 0-15,0 1 0,-21 20 16,21-21-16,-22 1 0,22-1 0,0 0 16,0 1-16,0-1 0,0 0 0,0-20 15,0 20-15,0-21 0,0 0 16,0 0-16,22 1 0,-22-1 0,21 0 15,0-21-15,0 0 0,0 21 0,22-21 16,-22 0-16,0 0 0,21 0 16,-21 0-16,22 0 0,-22-21 0,21 21 15,-21-21-15,1 0 0,-1 21 16,21-22-16,-21 1 0,0 0 16,-21 0-16,22 0 0,-1 0 0,-21-22 15,0 22-15,0 0 0,0 0 16,0 0-16,0-1 0,0 1 0,-21 21 15,-1 0 1,1 0-16,0 21 0,0 1 16,0-1-16,0 0 0,21 0 15,0 21-15,-22-20 0,22-1 16,-21 0-16,21 0 0,-21-21 0,21 21 16,0 0-16,0 1 0,0-1 15,0 0 1,21-21-1,0 0-15,1 0 0,-1 0 16,0 0-16,0-21 16,0 21-16,-21-21 0,21-1 0,1 22 15,-22-21-15,21 0 0,0 0 0,-21 0 16,0 0-16,21-1 0,0 1 16,-21 0-16,21 21 0,-21-21 0,0 0 15,0 42 16,0 0-31,0 0 16,0 0-16,0 1 0,0-1 0,0 0 16,0 0-16,0 0 15,0 0-15,22 1 16,-1-22-16,0 0 16,0 0-16,0 0 0,0 0 15,1 0-15,-1 0 0,0 0 16,0 0-16,0-22 0,0 22 15,1-21-15,-22 0 0,21 21 0,0-21 16,0 0-16,0 0 0,-21-1 16,0 1-16,21 0 0,-21 0 0,0 0 15,22 21-15,-22-21 0,-22 42 32,1 0-17,21 0-15,-21 0 0,21 0 0,0 1 16,0-1-16,0 0 0,0 0 15,0 0-15,0 0 0,21 1 16,-21-1-16,21-21 0,-21 21 16,22-21-16,-1 0 15,-21-21 48,-21 21-63,-1 0 15,22-21-15,-21 21 16,0 0-16,0 0 0,21 21 31,0 0-15,21-21-16,0 0 16,0 0-16,1 0 15,-1 0-15,0 0 0,21 0 0,-21 0 16,1 0-16,-1 0 0,0 0 0,0-21 15,0 21-15,0-21 0,22 21 16,-22-22-16,0 1 0,0 21 16,0-21-16,-21 0 0,22 0 0,-1 0 15,-21-1-15,21 1 16,-21 0-16,0 0 0,0 0 0,-21 21 31,21 21-15,-21 0-16,-1 0 0,22 0 15,-21 1-15,21-1 16,0 0-16,0 0 0,0 0 0,0 0 16,0 1-16,0-1 0,0 0 15,0 0 1,-21-21 46,21-21-62,0 0 16,0 0-16,0-1 16</inkml:trace>
  <inkml:trace contextRef="#ctx0" brushRef="#br0" timeOffset="154591.9">21548 7239 0,'21'-21'0,"-42"42"0,63-63 0,-21 21 16,-21-1-16,21 1 0,0-21 15,-21 21-15,0 0 0,22-1 0,-1 1 16,-21 0-16,21 0 0,-21 0 16,21 0-16,-21-1 0,-42 44 46,42-1-46,-43 21 0,22 0 16,0 1-16,0 20 0,0-20 0,0 20 16,-1-21-16,1 22 0,0-22 0,0 1 15,21-1-15,0 0 0,0 1 16,0-22-16,0 0 0,0 0 0,0 0 16,0 0-16,21-21 0,0 0 15,0 22-15,1-22 16,-1 0-16,0 0 0,0 0 0,0 0 15,0-22-15,-21 1 0,0 0 16,22 21-16,-22-21 0,0 0 0</inkml:trace>
  <inkml:trace contextRef="#ctx0" brushRef="#br0" timeOffset="154788.29">21463 7345 0,'0'0'16,"-21"0"-16,42 0 31,21 0-15,-21 0-16,1-21 0,20 21 15,0 0-15,1 0 0,-1-21 0,-21 21 16,21 0-16,1 0 0,-1 0 16,0 0-16,-20-22 0,20 22 0,-21 0 15,21 0-15</inkml:trace>
  <inkml:trace contextRef="#ctx0" brushRef="#br0" timeOffset="156039.85">22204 7514 0,'0'21'0,"0"-42"31,0 0-15,0 0-16,0 0 15,0 0-15,0-1 0,0 1 16,0 0-16,-21 0 0,21 0 0,-22 21 16,1-21-16,0-1 0,0 1 15,0 21-15,0 0 0,-1 0 0,1 0 16,-21 21-16,21 1 0,0-1 0,-22 0 16,22 0-16,0 21 15,0-20-15,21 20 0,-21-21 0,21 0 0,0 22 16,0-22-16,0 0 0,0 0 15,0 0-15,0 0 16,21-21-16,0 0 0,0 0 0,0 0 16,0 0-16,1 0 0,-1 0 15,21 0-15,-21-21 0,0 0 0,1 21 16,-1-21-16,0 0 0,-21 0 0,21-1 16,0 1-16,-21 0 0,0 0 15,0 0-15,21-22 0,-21 22 0,22 0 16,-22 0-16,0 0 0,0 0 15,0-1-15,0 44 16,0-1 0,0 0-16,0 0 0,0 21 0,0-20 15,0-1-15,0 0 0,0 21 0,0-21 16,0 1-16,0-1 0,0 0 16,0 0-16,21 0 0,0-21 15,0 0-15,0 0 16,0 0-16,1 0 0,-1 0 0,0 0 15,21-21-15,-21 0 0,1 21 0,-1-21 16,0 0-16,21-22 0,-21 22 16,1-21-16,-1 21 0,0-22 15,-21 1-15,21-22 0,0 22 0,0 0 16,-21-1-16,0 1 0,22-21 16,-1 20-16,-21 1 0,0 0 0,0-1 15,0 22-15,0-21 0,21 42 16,-21-21-16,0 42 15,0 21-15,0-21 16,0 22-16,0-1 0,0 0 0,-21 1 16,21 20-16,0-21 0,-21 1 0,21-1 15,-22 0-15,1 1 0,21-1 16,0 0-16,-21-20 0,21-1 0,-21 21 16,21-21-1,-21 0-15,21-42 31,21 0-15,0 0-16,0 0 0,0 0 0,1-1 16,-1 1-16,21 0 0,-21 0 15,0 0-15,1 21 0,-1-21 0,0-1 16,0 22-16,0 0 0,0 0 0,1 0 16,-22 22-1,-22-22 1,1 0-16,0 21 0,0-21 15,0 21-15,0-21 0,-22 0 16,22 21-16,0-21 0,0 0 0,0 21 16,-22-21-16,22 0 0,21 21 15,-21-21-15,0 22 0,0-22 16,21 21-16,0 0 16,0 0-1,21-21-15,0 0 0,0 0 0,0 0 16,0 0-16,1 0 0,-1 0 15,21 0-15,-21 0 0,0 0 0,22 0 16,-22 0-16,21-21 0,-21 0 16,1 21-16,20-21 0,-21 21 15,21-22-15,-20 1 0,-1 0 0,0 0 16,-21 0-16,0 0 16,21-1-16,-21 1 0,-21 21 31,0 21-31,0-21 0,-1 22 15,1-1-15,21 0 0,-21 21 0,21-21 16,-21 1-16,21-1 0,0 0 16,0 0-16,0 0 0,0 0 15,0 1 1,21-22-16,0 0 0,0 0 16,1 0-16,-1 0 0,0-22 15,0 1-15,0 0 0</inkml:trace>
  <inkml:trace contextRef="#ctx0" brushRef="#br0" timeOffset="156552.09">24109 7239 0,'0'0'0,"21"-21"15,-21 0-15,0 0 0,21-1 16,-21 44 15,0 20-15,0 0-16,0 1 16,0-1-16,0 0 0,-21 22 0,21-1 15,-21-20-15,0 20 0,-1 1 16,1-1-16,0 1 0,0-1 0,0 1 15,21-22-15,-21 21 0,-1 1 0,1-22 16,0 22-16,0-22 0,0 0 16,21-20-16,0 20 0,0-21 0,0 0 15,-21 0-15,42-42 32,-21 0-32,21 0 15,-21 0-15,21-22 0,-21 1 0,0 21 0,21-21 16</inkml:trace>
  <inkml:trace contextRef="#ctx0" brushRef="#br0" timeOffset="156864.91">23897 7662 0,'0'0'0,"-21"-42"0,21-43 15,-21 22-15,21 21 0,0-1 16,0 1-16,0 0 0,0-1 0,0 1 16,21 0-16,0-1 0,0 22 15,22 0-15,-22 0 0,21 0 0,0 21 16,1 0-16,-1 0 0,0 0 15,-20 0-15,20 21 0,-21 0 0,21 0 16,-42 21-16,0 1 0,0-1 16,0 0-16,0 1 0,0-1 15,0-21-15,-21 22 0,0-22 0,0 0 16,0 0-16,0 0 0,-1-21 0,1 21 16,0-21-16,0 0 0,0 0 15,0 0-15,21-21 31,21 0-31,0 0 16,0 21-16,0-21 0,0 0 0,1-1 16,20 22-16,-21-21 0,0 0 15</inkml:trace>
  <inkml:trace contextRef="#ctx0" brushRef="#br0" timeOffset="157196.72">24490 7197 0,'0'-21'0,"0"42"0,21-42 0,0-1 16,0 22-1,0 0 1,1 22-16,-22-1 16,21 0-16,0 0 0,-21 0 0,0 0 15,0 1-15,0-1 0,0 0 0,0 0 16,0 0-16,0 0 0,0 1 16,-21-22-16,21 21 15,-21-21 1,21-21-1,0-1-15,0 1 0,0 0 16,0 0-16,0-21 0,0 20 16,0 1-16,0 0 0,21-21 15,-21 21-15,21-1 0,-21 1 0,0 0 16,21 21-16,-21-21 0,21 21 16,0 0-16,1 0 0,-1 0 15,0 0-15,0 0 16,0 21-16,0-21 0,1 0 15,-22 21-15</inkml:trace>
  <inkml:trace contextRef="#ctx0" brushRef="#br0" timeOffset="157592.5">25040 7154 0,'0'-21'16,"0"0"-1,-21 21 16,0 21-31,0 0 0,-1 1 0,22-1 16,-21 0-16,0 0 0,21 21 16,0-20-16,0-1 0,0 21 0,0-21 15,0 0-15,0 1 16,0-1-16,0 0 0,0 0 0,0 0 16,21-21-16,0 0 0,1 0 0,-1 0 15,0 0-15,0 0 0,0 0 16,0 0-16,1-21 0,-1 0 0,0 0 15,0 21-15,-21-21 0,21-1 0,-21-20 16,21 21-16,-21 0 0,0-22 16,0 22-16,0-21 0,0 21 0,0 0 15,0-1-15,-21 1 0,21 0 16,-21 0-16,0 21 0,0 0 16,0 0-16,-1 0 0,1 0 0,0 0 15,21 21-15,-21 0 16,21 0-16,0 1 0,0-1 15,0 0 1,21-21-16</inkml:trace>
  <inkml:trace contextRef="#ctx0" brushRef="#br0" timeOffset="157929.32">25400 7112 0,'0'-21'16,"0"42"15,-21 0-31,21 0 16,-21 22-16,21-22 0,0 21 0,0 22 15,-22-22-15,1 0 0,21 22 0,-21-22 16,0 22-16,21-22 0,-21 22 16,0-1-16,-1-21 0,1 22 0,0-22 15,0 22-15,0-22 0,0 22 0,-1-22 16,1 0-16,0 1 0,0-1 15,0-21-15,0 21 0,21-20 0,0-1 16,-22 0-16,22 0 0,0 0 0,0-42 47,22 0-47,-22 0 0,21 0 16,-21-1-16,21-20 0,0 21 15,0-21-15,-21-1 0,21 1 0,1 0 16,-22-1-16</inkml:trace>
  <inkml:trace contextRef="#ctx0" brushRef="#br0" timeOffset="158208.16">25209 7472 0,'0'0'0,"22"-42"0,-22-43 15,0 43-15,21-1 0,0 22 16,0 0-16,-21 0 0,21 0 16,0-1-16,1 1 0,-1 21 0,0 0 15,21 0-15,-21 0 0,1 0 0,-1 0 16,0 21-16,0 1 0,-21-1 15,0 0-15,0 0 16,0 0-16,0 0 0,-21 1 0,0-1 16,0 0-16,-1 0 0,1 0 0,0 0 15,0-21-15,0 0 16,0 22-16,42-22 62,0-22-62,0 22 16</inkml:trace>
  <inkml:trace contextRef="#ctx0" brushRef="#br0" timeOffset="158492.07">25739 7303 0,'-22'0'0,"44"0"0,-1-22 0,0 22 16,-21-21-16,0 0 0,21 0 15,-21 0-15,0 0 0,0-1 16,-21 1 0,0 21-1,0 0-15,-1 21 16,22 1-16,0-1 0,-21 0 16,21 0-16,-21 0 0,21 0 0,0 1 15,0-1-15,0 0 0,0 0 16,0 0-16,0 0 0,21-21 15,0 0-15,1 0 16,-1 0-16,0 0 16,0 0-16,0 0 0,0-21 15,1 21-15</inkml:trace>
  <inkml:trace contextRef="#ctx0" brushRef="#br0" timeOffset="158804.9">26056 7154 0,'0'0'0,"0"22"47,0-1-47,0 0 0,0 0 15,0 0-15,0 0 0,0 1 16,0-1-16,0 0 0,-21 0 0,21 0 16,0 0-16,-21 1 0,21-1 15,0 0 1,-21-21-16,21-21 31,0 0-15,0-1-16,0 1 15,21 0-15,-21 0 0,0-21 16,21 20-16,-21 1 0,21 0 0,-21 0 16,21 0-16,-21 0 0,0-1 0,21 22 15,1-21-15,-22 0 0,21 21 16,0 0-16</inkml:trace>
  <inkml:trace contextRef="#ctx0" brushRef="#br0" timeOffset="159532.48">26458 6816 0,'0'0'0,"0"-21"0,0-1 16,0 1-16,0 0 0,0 0 15,0 0-15,-21 21 16,0 21-1,21 0-15,-21 0 0,21 22 0,0-22 16,-21 21-16,21-21 0,-22 22 16,22-22-16,-21 21 0,0 0 0,21 1 15,0-1-15,-21 0 0,21-20 0,-21 20 16,21-21-16,0 21 0,0-20 16,0-1-16,0 0 0,0 0 0,0 0 15,21-21-15,0 0 16,0 0-16,0 0 15,1 0-15,-1 0 0,-21-21 16,21 0-16,-21 0 16,21 21-16,-21-21 0,21-1 0,-21 1 15,0 0-15,21 0 16,-21 42 0,0 0-1,0 0-15,0 1 16,0-1-16,0 0 0,0 0 0,0 0 15,0 0-15,0 1 16,22-22 0,-1 0-1,0 0-15,0 0 0,0-22 16,0 1-16,1 0 16,-1 21-16,-21-21 0,0 0 0,21 0 15,0-1-15,-21 1 16,0 42 15,0 1-15,0-1-16,0 0 15,-21 0-15,21 0 16,-21 0-16,21 1 0,0-1 16,0 0-16,-21 0 0,21 0 0,-22 0 15,22 1-15,-21-22 0,21 21 0,0 0 16,0 0-16,0 0 31,0-42 16,0 0-47,0 0 16,0 0-16</inkml:trace>
  <inkml:trace contextRef="#ctx0" brushRef="#br0" timeOffset="159771.9">26289 7091 0,'0'0'15,"-21"-21"-15,0 0 0,-1-1 0,22 1 16,0 0-16,22 0 16,-1 21-16,21 0 15,-21-21-15,0 21 0,22 0 0,-22 0 16,21-21-16,1 21 0,-22 0 15,0 0-15,21-22 0,-21 22 0,1 0 16,-1 0-16,0 0 0,0 0 16,0 0-16,-63 0 31,21 0-31,-22 0 0,1 0 16,-21 0-16</inkml:trace>
  <inkml:trace contextRef="#ctx0" brushRef="#br0" timeOffset="161604.06">2222 10075 0,'0'22'15,"0"-1"1,0 0-16,0 0 16,0 0 15,-21-21-31,0 0 15,0 0 17,0 0-17,0 0-15,-1 0 16,22-21-16,-21 21 0,0 0 16,0-21-1,0 21-15,0 0 0,21-21 0,-22 21 16,1 0-16,0-21 0,0-1 0,0 22 15,0-21-15,-1 0 0,1 21 16,0-21-16,0 0 0,0 0 0,0-1 16,-1 1-16,-20 0 0,21 0 15,0 0-15,0 0 0,-22-1 16,22 1-16,0 0 0,0 0 0,-22 0 16,22 0-16,0-1 0,0 1 15,0 0-15,-22 0 0,22 0 0,0 0 16,0-1-16,0 1 0,0-21 15,-1 21-15,1 0 0,0-1 0,0-20 16,0 21-16,0 0 0,-1 0 0,1-22 16,0 22-16,0 0 0,21 0 15,-21 0-15,0-1 0,21 1 0,0 0 16,-22 0-16,1 0 0,21 0 16,-21-1-16,21 1 0,0 0 0,-21 0 15,0-21-15,21 20 0,-21 1 16,-1-21-16,22 21 0,0 0 15,-21-22-15,0 22 0,21-21 0,0-1 16,-21 22-16,0-21 0,21 0 16,-21 20-16,21-20 0,0 0 0,-22 21 15,1-22-15,21 1 0,-21 0 16,21 20-16,0-20 0,0 0 0,-21-1 16,21 1-16,-21 21 0,21-21 15,0-1-15,-21-20 0,21 20 0,0 1 16,0 0-16,0-1 0,0 1 15,0 0-15,0-1 0,0 1 0,0 0 16,0-1-16,0-20 0,0 21 0,0-1 16,0 1-16,0-22 15,21 22-15,-21 0 0,21-1 0,-21 1 16,21 0-16,-21 21 0,21-22 16,0 1-16,1 0 0,-22 20 0,21-20 15,0 0-15,0-1 0,0 22 16,0-21-16,1 0 0,-1-1 0,21 1 15,-21 0-15,0 20 0,22-20 16,-22 0-16,21-1 0,1 22 0,-1-21 16,0 0-16,1-1 0,20 22 15,-21-21-15,1 21 0,20-22 16,1 22-16,-22-21 0,22 21 16,-22-22-16,21 22 0,-20 0 0,-1 0 15,22-22-15,-22 22 0,0 0 16,1 0-16,-1 0 0,0 0 0,1-1 15,-1 22-15,0-21 0,-21 0 0,1 21 16,-1 0-16,0-21 0,0 21 16,0 0-16,0 0 0,1-21 15,-44 21 48,1 0-63,0 0 15,0 0-15,0 0 0,0 0 16,-1 0-16,1 0 0,0 0 0,-21 0 16,21 0-16,-1-21 0</inkml:trace>
  <inkml:trace contextRef="#ctx0" brushRef="#br0" timeOffset="162192.24">1884 5376 0,'-21'0'16,"-1"0"-1,44 0 32,-1 22-47,0-22 16,0 21-16,0-21 0,0 21 15,1-21-15,-1 0 0,21 0 0,-21 21 16,0-21-16,22 0 0,-1 0 16,-21 0-16,22 0 0,-1 0 0,-21 0 15,21 0-15,1 0 0,20 0 16,-42 0-16,1 0 16,-1 0-16,0 0 0,0 0 0,0 0 15,-21 21 16,0 0-15,0 1-16,-21-1 0,21 0 16,-21 0-16,0 0 0,21 22 15,-21-1-15,-1-21 0,1 21 0,0 1 16,0-1-16,0 0 0,0 1 16,-1-1-16,1 0 0,0 1 15,0-1-15,0 0 0,0 1 0,-1-1 0,22-21 16,0 22-16,-21-22 15,21 21-15,-21-21 0,21 0 0,0 1 16,0-1-16,0 0 0,0 0 0,0 0 16,0 0-16,21-21 78,0-21-78</inkml:trace>
  <inkml:trace contextRef="#ctx0" brushRef="#br0" timeOffset="165277.29">21018 8192 0,'22'0'47,"-1"0"-31,0 0 0,0 0-1,-21-22-15,0 1 16,0 0 15,21 21 0,0 0 79,-21 21-95</inkml:trace>
  <inkml:trace contextRef="#ctx0" brushRef="#br0" timeOffset="167331.66">18944 8361 0,'-21'0'16,"0"0"-16,21 21 15,0-42 17,21 0-32,0 0 0,0-1 15,-21 1-15,21 0 16,-21 0-16,22 0 0,-1 0 16,-21-22-16,21 22 15,-21 0-15,0 0 0,0 0 0,0-1 16,0 1-16,0 42 31,0 1-31,0-1 0,0 21 16,-21-21-16,0 22 0,-1-1 15,22 0-15,0 1 0,-21-22 0,21 21 16,-21 0-16,21-20 0,0 20 16,0-21-16,0 21 0,0-20 0,0-1 15,0 0-15,0 0 0,0 0 16,0 0-1,-21-21-15,0 0 16,0 0-16,-1 0 16,1 0-16,-21-21 0,21 21 0,0 0 15,-22-21-15,22 0 0,-21 21 0,21 0 16,-22-21-16,22 21 0,0 0 16,0-21-16,21-1 15,21 1 1,0 0-16,0 21 15,0-21-15,22 21 0,-22-21 0,21 0 16</inkml:trace>
  <inkml:trace contextRef="#ctx0" brushRef="#br0" timeOffset="167600.51">19283 8107 0,'0'0'0,"21"-42"15,0 42-15,0-22 0,-21 1 16,0 42-1,0 1-15,0-1 0,-21 0 16,0 21-16,0-21 0,21 22 16,-21-22-16,21 21 0,-22 1 0,1-22 15,21 0-15,0 21 0,0-21 16,-21 1-16,21-1 0,-21 0 0,21 0 16,0 0-16,0 0 0,0 1 15,21-22 1,0 0-1,0 0-15,1 0 0,20 0 0,-21-22 16,21 1-16,1 0 0,-22 21 16,21-21-16</inkml:trace>
  <inkml:trace contextRef="#ctx0" brushRef="#br0" timeOffset="167872.39">19706 8382 0,'64'-21'0,"-191"84"0,190-105 0,22 0 0,-64 42 16,0 0-16,-21-21 0,-21 21 31,0 21-31,0-21 15,-1 21-15,1 0 0,0 0 16,0-21-16,0 21 0,21 1 16,0-1-16,0 0 0,0 0 15,0 0 1,21-21-16,0 0 16,0 21-16,-21 1 15,0-1 1,-21 0 15,0-21-31,-21 0 0,20 0 0,1 0 16,-21 0-16,21 0 0,-22 0 0,22-21 15,-21 21-15</inkml:trace>
  <inkml:trace contextRef="#ctx0" brushRef="#br0" timeOffset="168039.89">19113 8276 0,'-21'-21'0,"42"42"0,-42-63 16,21 21-16,0 0 16,21 21-16,1-22 0,-1 22 15,0 0-15,21-21 0,1 21 0,-1-21 16,-21 21-16,21 0 0,1-21 16,-1 21-16,0 0 0,1-21 0,-1 21 15,0-21-15</inkml:trace>
  <inkml:trace contextRef="#ctx0" brushRef="#br0" timeOffset="169384.32">20955 8382 0,'21'-21'0,"-42"42"0,84-63 0,-41 21 15,20-1-15,-21 1 0,21 0 0,-20-21 16,20 21-16,-21-1 0,0-20 0,0 21 16,1-21-16,-22 20 0,0 1 15,0 0-15,-22 0 0,1 0 0,-21 21 16,21 0-16,-22 0 16,1 0-16,0 0 0,-1 0 0,1 0 15,0 21-15,-1 0 0,22 21 16,-21-20-16,21-1 0,21 21 0,0 0 15,0-20-15,0 20 0,0-21 0,0 21 16,0-20-16,21 20 0,0-21 16,0 21-16,0-20 0,22-1 0,-22 0 15,0 21-15,0-21 0,-21 1 16,0-1-16,21-21 0,-21 21 0,0 0 16,0 0-16,-21 0 15,0-21-15,-21 22 0,21-22 16,-1 0-16,-20 0 0,0 0 0,21 0 15,-22 0-15,22-22 0,-21 1 0,21 0 16,-22 0-16,22 0 0,0 0 16,0-1-16,0 1 0,21 0 0,0 0 15,-22-21-15,22 20 0,0 1 16,0 0-16,0 0 0,22 42 31,-22 0-31,21 0 0,0 1 16,0-1-16,0 0 0,0 0 15,-21 21-15,22-20 0,-1-1 0,0 0 16,0 0-16,0 0 0,0 0 16,22-21-16,-22 22 0,0-22 0,0 21 15,0-21-15,22 0 0,-22 0 16,0 0-16,21 0 0,-20-21 0,20-1 16,-21 22-16,21-21 0,-20 0 0,20 0 15,-21 0-15,0 0 0,0-1 16,-21 1-16,0 0 0,22 0 0,-22 0 15,0 0-15,0-1 16,0 1-16,-22 42 31,22 1-31,-21-1 16,21 0-16,-21 0 0,21 0 0,0 0 16,0 1-16,0-1 15,0 0-15,0 0 0,21-21 16,0 0-16,1 0 15,-1 0-15,0 0 0,21 0 16,-21 0-16,1-21 0,-1 0 16,0 21-16,0-21 0,0-1 0,0 22 15,-21-21-15,22 0 0,-1 0 16,-21 0-16,0 0 0,0-1 16,0 44 15,0-1-31,0 0 15,0 0-15,0 0 0,0 0 16,0 1-16,0-1 0,0 0 16,0 0-16,21-21 0,0 21 0,0-21 15,0 0-15,1 0 16,-1 0-16,0 0 0,0 0 0,21 0 16,-20-21-16,-1 21 0,0-21 15,0 0-15,0 21 0,0-21 0,1-1 16,-1 1-16,-21 0 0,0 0 0,21 0 15,-21 0-15,0-1 16,0 1-16,0 0 0,0 0 0,0 42 31,0 0-15,0 0-16,-21 1 0,21-1 0,0 21 16,0-21-16,-21 0 0,21 22 15,-22-22-15,22 21 0,0-21 0,0 22 16,0-22-16,-21 0 0,21 21 0,0-20 15,-21 20-15,21-21 0,0 0 16,0 0-16,0 1 0,-21-1 0,21 0 16,0 0-16,0-42 31,0 0-31</inkml:trace>
  <inkml:trace contextRef="#ctx0" brushRef="#br0" timeOffset="169660.16">21950 8530 0,'0'0'0,"0"-42"0,0 21 16,0 0-16,0-1 0,0 1 16,0 0-16,21 0 0,0 0 0,0 21 15,0-21-15,1 21 16,-1 0-16,0 0 0,0 21 16,0 0-16,0 0 0,-21 0 0,0 0 15,0 1-15,0-1 16,0 0-16,0 0 0,0 0 0,0 0 15,-21-21-15,0 22 0,0-1 0,0-21 16,0 21-16,-1-21 0,1 21 16,0-21-16,0 0 0,21-21 31,0 0-31,21 21 16,0-21-16,-21-1 0,21 22 0,1-21 15</inkml:trace>
  <inkml:trace contextRef="#ctx0" brushRef="#br0" timeOffset="170232.84">22225 8488 0,'0'0'0,"21"0"0,43-21 15,-43 0 1,0-1-16,0 22 0,0-21 0,0 21 16,1-21-16,-1 21 0,-21-21 0,0 0 15,0 0-15,0-1 16,-21 22 15,21 22-31,0-1 0,-22 0 16,22 0-16,-21 0 0,21 0 0,0 1 15,0-1-15,0 0 16,0 0-16,0 0 0,0 0 0,0 1 16,0-1-16,21-21 31,1 0-31,-1 0 15,0-21-15,0-1 0,0 22 16,-21-21-16,21 0 0,-21 0 16,22 0-16,-1 0 0,-21-1 0,21 1 15,0 0-15,-21 0 0,21 0 16,0 21-16,1 0 0,-1 0 0,0 0 16,0 0-16,0 0 15,0 21-15,1 0 0,-22 0 16,0 0-16,0 1 0,0-1 0,0 0 15,0 0-15,0 0 0,0 0 16,0 1-16,-22-22 47,22-22-31,0 1-16,0 0 0,0 0 15,0 0-15,0 0 0,0-1 16,0 1-16,0 0 0,0 0 15,22 0-15,-22 0 16,21 21-16,0 0 16,0 0-16</inkml:trace>
  <inkml:trace contextRef="#ctx0" brushRef="#br0" timeOffset="171935.97">23601 8403 0,'21'-63'16,"-21"42"-16,0-1 16,0 1-16,0 0 15,0 42 1,-21-21-16,0 21 15,-1 1-15,22-1 0,0 0 16,-21 0-16,0 0 0,21 0 0,0 1 16,0-1-16,0 0 0,0 0 0,0 0 15,0 0-15,0 1 0,0-1 16,21 0-16,0-21 0,1 0 16,-1 0-16,0 21 15,0-21-15,0 0 16,0 0-16,1 0 0,-1-21 15,0 21-15,0-21 0,0 0 16,0 21-16,-21-22 0,22 1 0,-1 0 16,0 0-16,-21 0 0,0 0 0,21-22 15,-21 22-15,21 0 0,-21-21 16,21 20-16,-21-20 0,0 21 0,0 0 16,0-22-16,0 22 0,0 0 15,0 42 1,0 0-1,0 1-15,0-1 16,0 21-16,0-21 0,0 0 0,0 22 16,0-22-16,0 0 0,0 0 0,0 0 15,0 22-15,0-22 0,0 0 16,0 0-16,0 0 0,0 1 16,0-1-1,22-21-15,-1 0 0,0 21 16,0-21-16,0 0 0,0 0 0,1 0 15,-1 0-15,0 0 0,0-21 16,0 0-16,0 21 0,1-22 0,-22 1 16,21 0-16,-21 0 15,21 0-15,-21 0 0,0-1 0,0 1 16,0 0-16,0 0 0,0 0 16,-21 21-1,0 0 1,21 21-16,-22 0 0,1 0 0,0 0 15,21 1-15,-21-1 0,0-21 16,21 21-16,0 0 0,-21 0 0,-1 0 16,22 1-16,0-1 15,22-21 1,-1 0 0,0 0-1,0-21-15,0 21 16,-21-22-16,21 22 0,-21-21 0,22 0 15,-1 0-15,-21 0 0,21 21 16,-21-21-16,0-1 0,21 1 16,0 0-16,-21 42 31,0 0-15,0 1-16,0-1 0,0 0 15,0 0-15,0 0 16,0 0-16,21-21 0,1 0 15,-22 22-15,21-22 0,0 0 16,0 0-16,0 0 0,0 0 16,1 0-16,-1 0 0,0 0 15,0 0-15,0 0 0,0-22 16,-21 1-16,22 21 0,-1-21 0,0 21 16,-21-21-16,21 0 0,0 0 0,-21-1 15,21 1-15,-21 0 16,22 21-16,-22 21 31,0 0-31,0 1 16,0-1-16,0 0 15,0 0-15,0 0 16,0 0 0,0 1-16,-22-22 31,1 0 0,0 0-15,21-22-16,-21 22 15,21-21 1,-21 21-16,0 0 0,-1 0 16,1 0-1,0 0-15,21 21 16,0 1-1,0-1 1,21-21 0,0 0-16,1 0 15,-1 0-15,0 0 0,0 0 16,0 0-16,0 0 0,1 0 16,-1 0-16,0 0 0,0 0 0,0 0 15,0-21-15,1 21 0,-1-22 16,0 22-16,0-21 0,21 21 15,-20-21-15,-1 0 0,0 0 16,0 0-16,0 21 0,-21-22 16,0 1-1,0 42 1,0 1 0,-21-22-16,21 21 15,0 0-15,0 0 0,0 0 16,0 0-16,21 1 15,0-22-15,-21 21 16,0 0-16,22-21 16,-22 21-1,0 0 17,-22-21-32,1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1:44:42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1482 0,'21'0'94,"0"0"-94,-21 21 16,85-21-16</inkml:trace>
  <inkml:trace contextRef="#ctx0" brushRef="#br0" timeOffset="1380.53">3852 1334 0,'0'-22'16,"0"44"-16,0-65 0,0 1 0,0 0 0,0-1 16,0 22-16,0-21 15,0-1-15,0 22 0,0-21 0,0 0 16,0-1-16,0 1 0,0 0 15,0-1-15,0 1 0,0 21 0,0-22 16,0 22-16,0-21 0,0 21 16,0 0-16,0-1 0,-21 22 0,21-21 15,0 64 17,0-22-32,0 21 15,0 0-15,21 22 0,-21-1 16,0 22-16,0 0 0,0-1 0,0 1 15,0 0-15,0 21 16,0-22-16,0 22 0,0-21 0,0-1 16,0 1-16,0 0 0,0-22 15,0 1-15,0-1 0,0-20 0,0-1 16,0 0-16,0 1 0,0-22 16,0 0-16,0 0 0,0 0 15,0-42 1,0 0-1,0-21-15,0 20 0,0-20 16,0 0-16,0-1 0,0-20 0,21-1 16,1 1-16,-22-22 0</inkml:trace>
  <inkml:trace contextRef="#ctx0" brushRef="#br0" timeOffset="1696.35">4191 847 0,'0'0'16,"21"-64"-16,0 22 0,0 0 0,1-1 0,-22 1 15,0 21-15,21 0 0,-21-1 16,21 44 0,-21-1-1,0 0-15,0 21 0,0 1 16,0 20-16,21 1 0,0 20 0,-21-20 16,0 20-16,0 1 0,0-21 15,0 20-15,0 1 0,0 0 16,0-22-16,0 22 0,0-22 15,0 1-15,0-1 0,0-20 16,0-1-16,0 0 0,0 1 0,21-22 16,-21 0-16,0 0 0,0 0 15,0-42 17,0 0-32,-21 21 0,0-21 15,21-22-15,-21 22 0,0 0 16</inkml:trace>
  <inkml:trace contextRef="#ctx0" brushRef="#br0" timeOffset="1932.49">3937 1736 0,'0'0'0,"-21"0"0,0 0 0,-1 0 16,22 21-16,43-21 16,-1 0-1,-21 0-15,22 0 0,-22-21 0,21 21 16,0-21-16,22-1 0,-22 1 15,22 0-15,-1 0 0,-20 21 0,20-21 16,1 0-16,-1-1 0,-21 22 16,1 0-16,-1-21 0,-21 21 0,22 0 15,-22 0-15,0 0 16,0 0-16,0 0 31</inkml:trace>
  <inkml:trace contextRef="#ctx0" brushRef="#br0" timeOffset="2196.23">4995 1524 0,'0'21'32,"0"0"-32,0 1 15,0-1-15,0 21 0,0-21 16,0 22-16,0-1 0,0-21 0,0 21 15,0 1-15,0-22 0,0 0 16,0 21-16,0-20 0,0-1 0,0 0 16,21 0-16,-21 0 15,22-21 1,-1 0-16,-21-21 16,0 0-16,21 21 0,-21-42 15,0 20-15,21 1 0,-21-21 16</inkml:trace>
  <inkml:trace contextRef="#ctx0" brushRef="#br0" timeOffset="2500.06">5101 1185 0,'0'0'0,"-21"0"16,0 0 0,0 0-16,21 22 15,-22-1-15,44-21 47,-22-21-47,0-1 16,21 22-16,-21-21 0,0 0 15,-21 21 17,-1 0-17,1 0-15,0 0 0,21 21 16,-21-21-16,21 21 0,0 1 15,0-1-15,21-21 16,0 0-16,0 21 0,1-21 16,-1 0-16,0 21 0</inkml:trace>
  <inkml:trace contextRef="#ctx0" brushRef="#br0" timeOffset="3088.33">5588 1799 0,'0'0'0,"-64"-63"16,43 42-16,0-1 0,0 1 16,0 0-16,0 0 0,21 0 15,0 0-15,0-1 0,0 1 16,0 0-16,21 21 0,21-21 16,-21 21-16,22 0 0,-1 0 0,0 0 15,1 0-15,-1 0 0,21 21 16,-20 21-16,-1-20 0,0 20 0,1-21 15,-1 21-15,-21 1 0,0-1 16,1 0-16,-22 1 0,0-1 0,0 0 16,0-20-16,0 20 0,0-21 0,0 0 15,0 0-15,-22-21 16,1 22-16,0-22 0,0 0 16,0-22-1,0 1-15,21 0 0,0-21 0,0 21 16,0-22-16,0 1 0,0 0 15,0-22-15,0 22 0,0-22 0,0 22 16,0-22-16,0 22 0,0 0 16,0-1-16,21 1 0,0 21 0,-21 0 15,21 0-15,0-1 0,0 22 16,1 0-16,-1 22 16,0-22-16,-21 21 0,21 0 15,0 0-15,-21 0 0,21 0 16,1 1-16,-22-1 0,21 0 15,0 0-15</inkml:trace>
  <inkml:trace contextRef="#ctx0" brushRef="#br0" timeOffset="3656.29">6943 1842 0,'0'0'0,"21"-22"0,21 1 16,-42 0-16,21 0 0,-21 0 0,0 0 15,0-1-15,21-20 0,-21 21 16,0-21-16,0 20 0,0 1 16,-21 0-16,0 0 0,0 0 0,-21 0 15,20-1-15,-20 22 0,0 0 16,-1 0-16,1 0 0,0 22 0,-1-1 16,-20 0-16,21 21 0,-1 1 15,1-1-15,21 0 0,0 1 0,-1-1 16,1 21-16,21-20 0,-21-1 15,21 0-15,0 1 0,0-1 0,0-21 16,21 22-16,0-22 0,22 0 16,-22-21-16,0 0 0,21 0 0,1 0 15,-22 0-15,21 0 16,1-21-16,-1 21 0,-21-21 0,21-22 16,-20 22-16,20 0 0,-21-21 15,0 20-15,0-20 0,1 0 0,-1-1 16,0 1-16,-21 0 0,21-1 15,-21 1-15,0 0 0,0 21 0,0-1 16,0 1-16,0 0 0,0 42 31,0 22-31,0-22 0,-21 0 16,21 21-16,0 1 0,0-22 0,0 21 16,0 0-16,0-20 0,0 20 15,0-21-15,0 0 0,0 0 16,21 1-16,-21-1 0,0 0 0,21 0 15,0-21-15,-21 21 16,22-21-16,-1 0 31,0 0-15,-21-21-16,21 21 0</inkml:trace>
  <inkml:trace contextRef="#ctx0" brushRef="#br0" timeOffset="4908.24">7789 1503 0,'0'0'0,"21"0"0,22-21 16,-22 0-16,-21-1 15,21 22-15,0-21 0,-21 0 0,21 0 16,-21 0-16,0 0 16,0-1-16,0 1 0,0 0 15,-21 21-15,0 0 16,0 0-16,-21 0 0,20 0 15,-20 0-15,0 0 0,21 21 16,-22 0-16,1 22 0,21-22 0,-22 21 16,22 1-16,21 20 0,0-21 15,-21 22-15,21-22 0,0 22 0,0-22 16,0 0-16,0 1 0,21-1 16,-21 0-16,21-20 0,22-1 0,-22 0 15,21-21-15,1 0 0,-1 0 16,0 0-16,1 0 0,20 0 0,-21-21 15,22 0-15,-22-22 16,22 22-16,-22-21 0,22-1 0,-22 1 16,0-21-16,22 20 0,-22-20 15,0-1-15,22 1 0,-22-1 0,-21 1 16,1-1-16,-1-20 0,-21 20 16,0 1-16,0-22 0,0 21 0,0 1 15,-21-1-15,-1 22 0,1 0 16,0-1-16,0 22 0,0 0 0,0 0 15,-1 21-15,1 21 16,21 0-16,-21 22 0,21-1 16,0 21-16,-21 1 0,0-1 15,21 22-15,-21-21 0,21 20 0,0-20 16,-22 20-16,22-20 0,-21 21 16,21-22-16,0 1 0,0-1 0,0-21 15,0 1-15,0-1 0,0 0 16,0 1-16,0-22 0,21 0 0,-21 0 15,22-21 1,-1 0-16,0-21 16,0 0-16,-21 0 15,21 0-15,0-22 0,-21 22 0,22 0 16,-1-21-16,0 20 0,-21 1 16,21 0-16,0 21 0,0 0 15,1 0-15,-1 0 16,0 0-16,0 21 0,-21 0 15,21 1-15,-21-1 0,0 0 16,21 0-16,1 0 0,-22 22 0,21-22 16,0 0-16,-21 0 0,21-21 15,0 21-15,0 0 0,1-21 0,20 0 16,-21 0-16,0 0 0,22 0 0,-22 0 16,0-21-16,21 0 0,1 0 15,-22 0-15,0 0 0,21-1 0,-21-20 16,1 21-16,-1-21 0,-21 20 15,0-20-15,21 21 0,-21-21 16,0 20-16,0 1 0,0 0 16,0 42-1,0 0 1,0 1-16,0 20 0,-21-21 0,21 0 16,0 0-16,0 22 0,0-22 0,0 0 15,0 0-15,0 0 0,0 1 16,0-1-16,0 0 15,21-21 17,-21-21-32,21 0 15,-21-1-15,21 1 0,0 0 16,-21 0-16,22 0 0</inkml:trace>
  <inkml:trace contextRef="#ctx0" brushRef="#br0" timeOffset="5200.07">9419 1376 0,'0'0'0,"0"-21"0,0 0 0,0-1 0,0 1 16,0 0-16,0 42 31,0 0-15,0 1 0,0-44 30,0 1-46,-21 21 16,0 0 0,0 0-1,21 21-15,0 1 16,0-1-16,0 0 16,21 0-16,0 0 0,0 0 15,0-21-15,0 22 0,1-1 16,-1 0-16</inkml:trace>
  <inkml:trace contextRef="#ctx0" brushRef="#br0" timeOffset="6032.29">9885 1715 0,'0'0'0,"42"21"0,22-21 15,-43 0-15,0 0 16,21 0-16,-21 0 0,1 0 0,20-21 16,-21 21-16,0-22 0,0 1 15,1 0-15,-22 0 0,0 0 0,0 0 16,0-1-16,0 1 0,0 0 15,-22 0-15,1 0 0,0 0 16,-21 21-16,21 0 0,-22 0 0,22 0 16,-21 0-16,-1 21 0,22-21 15,-21 21-15,0 21 0,-1-21 16,22 22-16,-21-22 0,21 21 0,-1 1 16,1-1-16,0 0 0,0 1 15,21-22-15,0 21 0,0 0 0,0-20 16,0-1-16,0 0 0,0 0 15,21-21-15,0 21 0,0-21 0,1 0 16,-1 0-16,0 0 0,21 0 16,-21-21-16,22 21 0,-1-21 0,-21 0 15,22-22-15,-1 22 0,-21 0 0,21-21 16,-20-1-16,-1 22 0,0-21 16,0 0-16,0-1 0,0 1 0,1 21 15,-22 0-15,0-1 16,0 1-16,0 0 0,0 42 15,0 0 1,0 1-16,0-1 0,-22 0 16,22 21-16,0 1 0,-21-1 0,0-21 15,21 21-15,0 1 0,0-1 16,0 0-16,0-20 0,0 20 0,0-21 16,0 0-16,21 0 0,0 1 15,1-1-15,20 0 0,0-21 0,-21 0 16,22 0-16,-1 0 0,0 0 0,22-21 15,-22 0-15,1-1 0,-1 1 16,21 0-16,-20 0 0,-1-21 16,0-1-16,1 1 0,-1 0 0,0-22 15,1 22-15,-1-22 0,-21 1 16,22-1-16,-1-20 0,-21 20 0,21-21 16,-20 1-16,-1-1 0,-21-21 15,0 22-15,0-1 0,0 0 0,0 22 16,0-22-16,-21 43 0,-1-1 15,22 1-15,0 21 0,-21 0 0,0 21 16,0 0-16,0 0 0,0 21 16,-1 21-16,-20 1 0,21 20 0,0 1 15,0 20-15,-1 1 0,1 21 16,-21 0-16,42-22 0,-21 22 16,0 0-16,21-21 0,0 20 0,0-20 15,0 0-15,0-1 0,0-20 16,21-22-16,0 22 0,21-22 0,-21-21 15,22 22-15,-1-22 0,0 0 16,1-21-16,-1 0 0,0 0 0,1 0 16,-1 0-16,-21-21 0,22 0 0,-22-1 15,21 1-15,-21-21 0,0 21 16,22-22-16,-22-20 0</inkml:trace>
  <inkml:trace contextRef="#ctx0" brushRef="#br0" timeOffset="8703.51">12848 1058 0,'0'0'16,"0"22"-1,0-1-15,21 0 16,0 0-16,1 0 0,-1 0 0,0 1 15,0-1-15,0-21 0,22 21 16,-22-21-16,21 0 0,-21 0 0,22 0 16,-1-21-16,0 21 0,1-21 15,-1-22-15,21 22 0,-20-21 16,-1-1-16,0 1 0,1 0 16,-1-22-16,0 22 0,-20-22 0,-1 1 15,0-1-15,0 22 0,-21-21 16,0-22-16,0 21 0,0 1 0,0-1 15,-21 22-15,0 0 0,0-1 16,-1 22-16,1 0 0,0 21 0,0 21 16,0 0-16,0 22 15,-1-1-15,22 22 0,0 20 0,-21 1 16,21 0-16,-21-1 0,21 22 16,0 0-16,0-21 0,0 20 15,0-20-15,-21 0 0,21-1 0,0 1 16,0 0-16,0-22 0,0 22 15,0-43-15,0 22 0,0-22 0,0 0 16,0 1-16,-21-22 0,21 0 16,0 0-16,0 0 0,-21-21 0,-1 0 15,1 0-15,0 0 0,0 0 16,0 0-16,-22 0 0,22-21 0,-21 0 16,0 0-16,-1-21 0,22 20 15,-21-20-15,-1 0 0,1-1 0,0 1 16,21 21-16,-22-21 0,22 20 0,0 22 15,21 22 1,0 20 0,0-21-16,21 21 0,0 1 15,0-1-15,1 0 0,-1 1 0,0-1 16,21-21-16,1 22 0,-1-22 0,0 0 16,1 0-16,-1 0 0,21-21 15,-20 0-15,20 0 0,1 0 0,-22 0 16,22 0-16,-1-21 0,1-21 15,-1 21-15,1-1 0,-22-20 0,21 0 16,-20 21-16,20-22 0,-20-20 16,-22 20-16,21 1 0,-21 0 0,0-1 15,1 1-15,-22 21 0,0-21 16,0 20-16,0 44 16,0-1-1,0 21-15,0-21 0,0 22 16,0-1-16,0 0 0,0 1 0,-22-1 15,22 0-15,-21 1 0,21-1 0,0 0 16,0-21-16,0 22 0,0-22 16,0 0-16,0 0 0,21-21 15,1 0 1,-1-21-16,0 0 16,0-21-16,0 20 0,22-20 0,-22 0 15,0-1-15,21 1 16,-21 0-16,1-1 0,-1 1 0,21 0 15,-21 21-15,0-22 0,1 43 0,-1 0 16,0 0 0,-21 21-16,0 1 0,0-1 0,0 21 15,0-21-15,0 22 0,0-1 16,0 0-16,0-21 0,0 22 0,21-1 16,-21-21-16,21 22 0,0-22 15,1 0-15,-22 0 0,21 0 16,0-21-16,0 0 0,21 0 0,-20 0 0,20 0 15,0 0-15,-21 0 0,22-42 16,-1 21-16,0 0 0,1-22 16,-1 1-16,0 0 0,1-1 0,-1-20 15,0 20-15,1-20 0,-22-22 16,21 22-16,-21-22 0,1 22 0,-1-43 16,0 21-16,0 0 0,-21-20 15,0 20-15,0 0 0,0 1 0,-21 20 16,0 1-16,21 20 0,-21 22 15,-1 0-15,1 21 0,0 0 0,0 21 16,0 0-16,0 22 0,21 20 16,-22 1-16,1-1 0,0 22 15,0-1-15,21 1 0,0 0 0,0-22 0,-21 22 16,21 0-16,0-1 16,-21-20-16,21 20 0,0-20 0,0-1 15,0 1-15,0-22 0,0 1 16,0-1-16,0 0 0,0-21 0,0 1 15,0-1-15,0 0 0,0 0 0,21-21 16,0 0-16,0 0 16,0-21-16,-21 0 0,21 0 15,1-1-15,-1-20 0,0 21 0,0-21 16,0-1-16,0 1 16,1 21-16,-1-22 0,0 22 0,0 0 0,-21 0 15,21 0-15,0 21 0,1 21 31,-22 0-31,0 0 0,21 22 0,-21-22 16,0 0-16,0 21 0,0-21 16,0 22-16,0-22 0,21 0 0,-21 21 15,21-20-15,0-1 0,0 0 16,1 0-16,-1 0 0,21 0 0,-21-21 16,0 22-16,22-22 0,-1 0 0,-21 0 15,22 0-15,-22 0 0,21-22 16,0 1-16,-20 0 0,-1 0 15,21 0-15,-21-22 0,0 22 16,1-21-16,-1 0 0,0-1 0,0-20 16,0 20-16,-21 1 0,0 21 0,0-21 15,0 20-15,0 1 0,0 0 16,0 0-16,-21 42 16,21 0-1,-21 22-15,0-22 0,21 0 0,-21 21 16,21 1-16,-22-1 0,1-21 0,21 21 15,0 1-15,0-22 0,0 21 16,0-21-16,0 22 0,0-22 0,0 0 16,0 0-16,21 0 15,1 1-15,20-22 0,-21 0 16,0 0-16,22 0 0,-1 0 0,0 0 16,1-22-16,-1 1 0,-21 21 15,21-21-15,1-21 0,-1 21 0,-21-1 16,22-20-16,-22 0 0,0-1 15,0 1-15,0 0 0,-21 21 0,21-22 16,-21 22-16,0 0 0,0 0 0,0 0 16,-21 21-16,0 0 15,0 0-15,21 21 16,0 0-16,0 0 16,0 0-16,0 0 0,0 1 15,0 20-15,0-21 0,21 0 0,-21 0 16,21 1-16,0-1 0,-21 0 15,0 0-15,22 0 0,-1-21 0,-21 21 16,21-21-16,0 0 16,0 0-16,0 0 15,1 0-15,-1 0 0,0 0 16,-21-21-16,21 0 0,0 0 0,0 21 16,1-21-16,-1-22 0,0 22 0,0 0 15,0-21-15,-21 21 0,21-22 16,1 22-16,-22 0 0,0 0 0,21 0 15,-21-1-15,0 44 32,0-1-32,0 0 0,0 0 15,0 21-15,-21-20 0,21-1 16,0 21-16,0-21 0,0 0 0,0 1 16,0-1-16,0 0 0,0 0 15,0 0-15,0 0 0,21 1 0,0-22 16,0 0-16,0 0 0,0 0 0,1 0 15,-1 0-15,21-22 0,-21 22 16,0-21-16,22 0 0,-22 0 0,0 0 16,21-22-16,-20 22 0,-1-21 15,21 0-15,-21-22 0,0 22 16,1-22-16,-1 1 0,21-1 0,-21 1 16,0-22-16,1 0 0,-1 22 15,0-22-15,0 1 0,-21 20 0,0 1 16,21 20-16,-21 1 0,0 21 15,0-22-15,-21 65 32,0 20-32,0 0 0,21 1 0,0 20 15,-21 1-15,21 20 0,-22-20 16,22 20-16,-21-20 0,21 21 0,-21-22 16,21 1-16,0-1 0,0 1 0,0-1 15,0 1-15,0-22 16,0 0-16,0 1 0,0-1 0,21-21 15,-21 0-15,21 0 0,-21 1 16,22-1-16,-1-21 0,0 0 0,0 0 16,0 0-16,0 0 0,1 0 15,20-21-15,-21-1 0,0 22 16,0-21-16,1 0 0,-1 0 0,0 21 16,0-21-16,0 0 0,0-22 15,1 22-15,-1 0 0,-21 0 0,0 0 16,0-22-16,0 22 0</inkml:trace>
  <inkml:trace contextRef="#ctx0" brushRef="#br0" timeOffset="8948.37">17759 1334 0,'0'0'15,"-21"21"-15,42-21 16,0 0-16,0 0 0,21 0 15,1 0-15,-1 0 0,0-21 0,1 21 16,-1-22-16,0 22 0,1-21 16,20 21-16,-20-21 0,-1 21 0,-21-21 15,21 21-15,-20 0 16,-1-21-16,0 0 0,-21-1 16,-21 22-1,-22-21-15,22 21 0,-21 0 16,0 0-16</inkml:trace>
  <inkml:trace contextRef="#ctx0" brushRef="#br0" timeOffset="9128.26">17081 1249 0,'0'0'0,"-21"21"0,0-21 16,0 0-1</inkml:trace>
  <inkml:trace contextRef="#ctx0" brushRef="#br0" timeOffset="10879.81">18605 1863 0,'22'0'16,"-1"0"-16,0 0 15,0 0 1,0 0-16,0-21 0,1-1 0,20 1 16,-21 21-16,0-21 0,0 0 15,22 0-15,-22 0 0,0-1 0,0-20 16,0 21-16,-21 0 0,0 0 0,0-1 15,0 1-15,0 0 0,0 0 16,0 0-16,-21 21 0,-21-21 0,21 21 16,-22 0-16,22 0 0,-21 0 15,0 21-15,-1 0 0,-20 0 0,20 0 16,22 0-16,-21 22 0,0-1 16,20 0-16,1-20 0,0 20 0,21 0 15,-21 1-15,21-22 0,0 0 16,0 21-16,0-21 0,21-21 15,0 22-15,0-22 0,22 0 0,-22 0 16,0 0-16,21 0 0,1 0 16,-22 0-16,21 0 0,1-22 0,-22 1 15,21 0-15,0 0 0,-20 0 16,20 0-16,-21-1 0,0-20 0,0 21 16,1 0-16,-1 0 0,0-1 15,-21-20-15,21 21 0,-21 0 16,0 42-1,0 0 1,0 0-16,0 0 0,0 1 0,0-1 16,0 21-16,0-21 0,0 22 15,0-22-15,0 0 0,0 0 0,21 0 16,0 0-16,22 1 0,-22-22 16,0 0-16,21 0 0,-20 0 0,20 0 15,0 0-15,1-22 0,-1 22 0,0-21 16,1 0-16,-22 0 0,21 0 15,0-22-15,-20 22 0,-1 0 0,0-21 16,0 21-16,0-22 0,-21 22 16,21-21-16,-21 21 0,0-1 0,0 1 15,0 0-15,0 42 32,-21 0-32,21 1 0,-21 20 15,0-21-15,21 0 0,0 22 16,0-22-16,-21 0 0,21 21 0,0-21 15,0 1-15,-21-1 0,21 0 16,21-21 15,0 0-15,0-21-16,-21 0 0,21-1 0,0 1 16,1 0-16,-1 0 0,0 0 15,0 0-15,-21-1 0,21 1 16,0 0-16,1 0 0,-1 21 15,0 0 1,0 21-16,-21 0 0,21-21 16,-21 21-16,21 1 0,1-1 15,-22 0-15,21 0 0,-21 0 0,21-21 16,0 21-16,0 1 0,0-22 16,1 0-16,-1 0 0,0 0 0,21 0 15,-21 0-15,1 0 0,20 0 16,-21-22-16,21 1 0,-20 21 15,20-21-15,0 0 0,1 0 0,41-43 16,-63 43-16,22-21 16,-22 21-16,21-22 0,-21 22 0,1-21 15,-1 21-15,-21-1 0,21 1 16,0 21-16,-21 21 31,0 1-31,0-1 16,0 0-16,0 0 15,0 0 1,21-42 31,-21 0-31,0 0-16,0 0 15,0-1-15,0 1 0,0 0 16,-21 21-1,0 0 1,0 0-16,0 21 0,21 0 16,-22 1-16,1-1 0,0 21 0,0-21 15,21 0-15,-21 22 0,0-1 16,21-21-16,-22 22 0,22-22 0,0 21 16,0-21-16,0 0 0,0 1 15,22-1-15,-1 0 0,21 0 16,-21 0-16,0-21 0,22 0 0,-1 0 15,0 0-15,1 0 0,-1 0 16,22 0-16,-22 0 0,0-21 0,1 0 16,-1 0-16,21 0 0,-20-1 0,-1 1 15,-21 0-15,22-21 0,-1 21 16,0-22-16,-21 1 0,1 0 0,-1-1 16,0 1-16,0 0 0,-21 20 15,0-20-15,0 21 0,0 0 0,0 0 16,-21 21-16,0 0 15,0 0-15,-1 21 0,1 0 16,0 21-16,21 1 0,-21-1 0,0 0 16,21 1-16,0-1 0,0 0 15,0-21-15,0 22 0,0-1 0,0-21 16,0 0-16,0 1 0,21-1 16,0 0-16,0-21 0,22 0 0,-22 0 15,0 0-15,21 0 0,1 0 0,-22 0 16,21 0-16,0 0 0,1-21 15,-1 0-15,0 21 0,-20-22 0,20 1 16,-21 0-16,0 0 0,-21 0 16,0 0-16,0-1 0,-21 1 15</inkml:trace>
  <inkml:trace contextRef="#ctx0" brushRef="#br0" timeOffset="11827.75">4297 2963 0,'-21'0'16,"42"0"-16,-85-21 0,43 21 0,0 0 15,0 0-15,0 0 0,-1 0 16,65 0 0,-22 0-1,21 0-15,1 0 0,20 21 16,1-21-16,20 0 0,1 0 15,21 0-15,0 0 0,21 0 0,0 0 16,0 0-16,21-21 0,0 21 16,21 0-16,1-21 0,20 21 0,1-21 15,-1 21-15,1-21 0,20 0 16,-20 21-16,20-22 0,1 1 0,0 0 16,-1 21-16,-20-21 0,-1 0 0,1 0 15,-1-1-15,-20 22 0,-1-21 16,-21 0-16,-21 0 0,0 21 0,-21-21 15,0 21-15,-21 0 16,-22-21-16,1 21 0,-22 0 0,0 0 16,-21 0-16,1 0 0,-1 0 0</inkml:trace>
  <inkml:trace contextRef="#ctx0" brushRef="#br0" timeOffset="12539.65">12192 2646 0,'0'0'0,"-21"0"0,0 0 0,-1 0 0,1 0 15,42 0 16,1 0-31,-1 0 0,0 0 16,21 0-16,1 0 0,-1 0 16,0 0-16,22 0 0,-1 0 0,1 0 15,-1 0-15,43 0 0,-21 0 16,21 0-16,21 0 0,0 0 0,21 0 16,0 0-16,21 0 0,1-21 0,20 21 15,22-21-15,-1-1 0,1 22 16,21-21-16,21 0 0,0 21 0,0-21 15,0 0-15,0 0 0,0 21 16,21-22-16,-21 1 0,21 0 0,-21 21 16,21-21-16,1 0 0,-22 21 0,0-21 15,0 21-15,0 0 16,0-22-16,-22 22 0,1 0 0,0 0 16,0 0-16,-21 0 0,-1-21 15,-20 21-15,-1 0 0,1 0 0,-22 0 16,-21-21-16,22 21 0,-43 0 15,21 0-15,-42 0 0,21-21 0,-22 21 16,-20 0-16,0 0 0,-22 0 0,1 0 16,-22 0-16,-21 0 0,0 0 15,-42-21 1,0 21-16,-21 0 0,-1 0 16</inkml:trace>
  <inkml:trace contextRef="#ctx0" brushRef="#br0" timeOffset="16969.5">2180 4022 0,'0'0'0,"21"-43"15,-21 22 1,0 0-16,0 0 16,21 0-16,1 0 15,-22-1-15,21 1 16,0 0-16,0 0 0,0 0 0,0-22 16,1 1-16,-1 21 0,0-21 15,21-1-15,-21-20 0,1 20 16,-1 1-16,0 0 0,0-22 0,0 22 15,-21 0-15,0-1 0,0 22 16,0-21-16,-21 21 0,0-1 16,-21 22-16,-1 0 0,-20 0 0,20 0 15,-20 0-15,-1 0 0,22 0 16,-21 22-16,20-1 0,1 21 16,0-21-16,-1 22 0,1-22 15,21 21-15,0 0 0,-1-20 0,22 20 16,0 0-16,0-21 0,0 22 15,0-1-15,22 0 0,20-20 16,-21 20-16,0 21 0,22-20 0,-1-1 16,0 22-16,1-22 0,-1 21 15,0 1-15,1-1 0,-22 1 0,0-1 16,0 1-16,0-22 0,-21 22 16,0-22-16,0 0 0,0-20 0,0 20 15,0-21-15,-21 0 0,0 0 16,0 1-16,0-22 0,-1 0 15,-20 0-15,21 0 0,0 0 16,-22 0-16,22 0 0,-21-22 16,21 1-16,0-21 0,-1 21 0,-20 0 15,21-22-15,0 1 0,0 0 16,-1-1-16,-20 1 0,21 0 0,0-1 16,21 1-16,0 21 0,-21-22 15,21 22-15,21 21 16,0 0-1,0 21-15,0 1 0,22-1 16,-22 0-16,21 21 0,0 1 0,-20-22 16,20 21-16,0 0 0,-21 1 15,22-22-15,-22 21 0,21-21 0,1 1 16,-22-1-16,21 0 0,0 0 16,-20-21-16,20 0 0,-21 0 0,21 0 15,-20 0-15,-1 0 0,0 0 16,0-21-16,21 0 0,-20 0 0,-1-1 15,0 1-15,0 0 0,0 0 16,0-21-16,1 20 0,-22-20 0,21 21 16,-21 0-16,21 0 15,-21-1-15,21 1 0,-21 42 32,0 1-32,0-1 15,0 21-15,0-21 0,21 0 16,-21 22-16,0-22 0,0 0 0,21 0 15,1 0-15,-1 1 0,-21-1 16,21 0-16,0-21 0,0 0 0,0 0 16,1 0-16,-1 0 0,21 0 15,-21 0-15,0 0 0,22-21 0,-22 0 16,0-1-16,21 1 0,-20-21 16,20 21-16,-21 0 0,0-22 0,0 22 15,1-21-15,-22 21 16,0-1-16,0-20 0,0 21 0,0 0 15,0 0-15,0-1 16,0 44 0,0-1-1,0 0-15,0 21 0,0 1 0,0-22 16,0 42-16,0-20 0,0-1 16,21 0-16,0 22 0,0-1 0,-21 1 15,21-1-15,0 1 0,1-1 16,-1 22-16,0-22 0,0 22 0,0 0 15,0-22-15,1 22 0,-1-22 16,-21 22-16,0 0 0,21-22 16,-21 1-16,21-1 0,-21 22 0,0-43 15,0 22-15,0-1 0,0-20 16,0-1-16,-21-21 0,0 21 0,0-20 16,-1-1-16,1-21 0,0 0 15,0 0-15,0 0 0,-22 0 16,22-43-16,0 22 0,0 0 0,-21-21 15,20-22-15,1 22 0,0-22 16,21 1-16,-21-1 0,21-20 0,0 20 16,0-20-16,0-22 0,0 21 15,0-21-15,0 0 0,0 1 16,21-1-16,0 0 0,0 0 16,1 21-16,-1 1 0,21-22 0,-21 42 15,22-20-15,-1 41 0,0-20 16,-21 21-16,22 20 0,-1-20 0,0 42 15,1 0-15,-22 0 0,21 0 16,-21 0-16,1 21 0,-1 0 0,0 1 16,0-1-16,0 21 0,-21-21 0,21 0 15,-21 22-15,0-22 0,0 0 16,0 0-16,0 0 0,0 1 0,0-1 16,0 0-16,0 0 15,-21-21 16,21-21-31,0 0 16,0 0-16,0-1 16,0 1-16,0 0 0,0-21 0,0 21 15,0-1-15,0 1 0,21 0 0,-21 0 16,0 0-16,22 21 16,-1 0-16,0 21 15,0 0-15,0 0 0,-21 0 16,0 1-16,21-1 0,-21 21 0,22-21 15,-22 22-15,21-22 16,-21 0-16,0 21 0,21-21 0,0 1 16,-21-1-16,21-21 0,0 21 15,1-21-15,-1 0 0,0 0 0,0 0 16,0 0-16,0-21 0,1 0 0,20-1 16,-21 1-16,21-21 0,-20 21 15,20-22-15,-21 1 0,21-21 0,-20 20 16,20-20-16,-21 20 0,0-20 15,0-1-15,1 1 0,-22 21 0,0-22 16,21 1-16,-21 20 0,0-20 16,0 20-16,0 1 0,0 0 0,0 21 15,0-1-15,-21 1 16,-1 42 0,1 1-16,21-1 0,-21 21 0,21 0 15,-21 1-15,0-1 0,21 0 16,-21 22-16,21-22 0,0 22 0,0-1 15,0 1-15,0-1 0,0 1 16,0-1-16,0-20 0,21 20 0,0-21 16,0 1-16,0-22 0,0 21 15,22-21-15,-22 1 0,21-1 0,-21 0 16,22-21-16,-1 0 0,0 0 16,-20 0-16,20 0 0,0 0 15,-21-21-15,22 0 0,-1-1 0,-21 1 0,22 0 16,-22 0-16,21-21 15,-21 20-15,0-20 0,1 0 0,-1 21 16,-21-22-16,0 1 0,0 0 0,0-1 16,0 22-16,0-21 0,0 21 15,0-1-15,-21 1 0,-1 0 0,1 21 16,0 0-16,0 0 0,0 0 16,0 0-16,-1 21 0,1 0 0,0 22 15,0-22-15,0 21 0,21 1 16,0-1-16,-21 0 0,21 1 0,0-1 15,0-21-15,0 21 0,0 1 0,0-22 16,0 0-16,0 0 16,0 0-16,21-21 0,0 0 0,0 0 15,0 0-15,0 0 16,1-21-16,-1 0 0,0 0 0,0 0 16,0 0-16,0-1 0,-21-20 0,22 21 15,-22 0-15,21-22 0,-21 22 16,0-21-16,0 21 0,0 0 0,0-1 15,0 1-15,0 0 0,0 42 32,0 0-32,0 1 0,0-1 15,0 0-15,0 21 0,0-21 16,0 1-16,0 20 0,21-21 0,-21 0 16,21 0-16,-21 1 0,0-1 15,21 0-15,0 0 0,1 0 0,-1-21 16,0 21-16,0-21 0,0 0 0,0 0 15,1 0-15,-1 0 0,0 0 16,21 0-16,-21-21 0,1 0 0,-1 21 16,0-21-16,0-21 0,0 20 0,0 1 15,22-21-15,-22 0 0,0 20 16,0-20-16,0 0 0,1 21 0,-1-22 16,0 22-16,-21 0 15,21 21-15,0 0 0,-21 21 16,0 0-1,0 0-15,0 1 0,0 20 16,0-21-16,0 21 0,0-20 0,0 20 16,0-21-16,0 0 0,0 0 0,-21 1 15,21-1-15,0 0 0,-21 0 16,21 0-16,0-42 31,0 0-15,0 0-16,21 0 0,0-1 0,0-20 15,1 21-15,-22-21 16,21 20-16,0-20 0,0 0 0,-21-1 16,21 22-16,0-21 0,-21 21 0,22 0 15,-22-1-15,21 1 0,-21 0 16,0 42 0,0 0-16,0 1 0,0-1 15,0 0-15,0 21 0,0 1 0,0-22 16,0 21-16,0-21 0,0 22 0,0-22 15,0 21-15,0-21 0,0 0 16,0 1-16,0-1 0,0 0 0,21-21 16,0 21-16,0-21 0,22 0 15,-22 0-15,0 0 0,21 0 16,-21 0-16,22-21 0,-22 21 0,0-21 16,21 0-16,-20-1 0,-1 1 0,0 0 15,0 0-15,0 0 0,-21 0 16,21-1-16,-21 1 0,0 0 0,0 0 15,0-21-15,0 20 0</inkml:trace>
  <inkml:trace contextRef="#ctx0" brushRef="#br0" timeOffset="17276.32">4466 3810 0,'0'0'0,"-21"0"0,42 0 15,0 0 1,22-21-16,20 21 0,1-21 16,-1 21-16,1-21 0,-1 21 0,22-22 15,-22 1-15,1 21 0,-1-21 16,1 0-16,-1 21 0,1-21 0,-1 21 15,-20 0-15,-1 0 0,0 0 16,-21 0-16,1 0 0,-1 0 16,-21 21-1,-21-21-15,-22 21 0,22 0 16,-21 0-16</inkml:trace>
  <inkml:trace contextRef="#ctx0" brushRef="#br0" timeOffset="17760.2">1609 5503 0,'0'0'0,"-22"0"0,1 0 16,0 0-16,42 0 16,0 0-1,22 0-15,-1 0 0,0 0 0,1 0 16,20-21-16,1 21 0,20 0 16,1 0-16,0 0 0,21-21 0,-1 21 15,22 0-15,0-21 0,22 21 16,-22 0-16,21-21 0,0 0 15,21 21-15,1-22 0,-22 1 0,21 0 16,0 21-16,1-21 0,20 0 16,-20 0-16,-1-1 0,0 1 0,1 0 15,-1 0-15,0 0 0,-21 0 0,1-1 16,-1 22-16,-21-21 0,0 0 16,-21 0-16,-1 21 0,1 0 0,-42-21 15,-1 21-15,1 0 0,-22 0 0,-21 0 16,0 0-16,1 0 0,-22-21 31,-22 21-15,1-22-16,0 1 15,0 0-15</inkml:trace>
  <inkml:trace contextRef="#ctx0" brushRef="#br0" timeOffset="18032.06">7133 4149 0,'0'0'0,"21"-21"0,0-1 15,-21 1-15,22 0 31,-1 21 1,-21 21-17,0 0-15,0 1 16,0-1-16,0 0 0</inkml:trace>
  <inkml:trace contextRef="#ctx0" brushRef="#br0" timeOffset="18223.93">7281 4572 0,'0'0'0,"21"0"0,1 0 0,-1 0 31,0 0 47</inkml:trace>
  <inkml:trace contextRef="#ctx0" brushRef="#br0" timeOffset="19356">6646 7070 0,'0'0'0,"0"-21"0,0-1 15,0 1-15,-21 0 16,21 0-16,0 0 16,0 0-16,0-1 0,-21 1 0,21 0 15,-21 0-15,21 0 0,0 0 0,0-1 16,0 1-16,0 0 0,0 0 15,0 42 17,-21-21-32,21 21 15,0 22-15,0-22 0,0 21 0,0 0 16,0 1-16,0-1 0,0 22 0,0-1 16,0 1-16,0-1 0,0 1 15,0 20-15,0-20 0,0 20 0,21-20 16,-21-1-16,0 22 0,0-21 15,0 20-15,21-20 0,-21-1 16,0 22-16,0-22 0,0 1 0,0-1 16,0-20-16,0 20 0,0-20 0,0-1 15,0 0-15,0-21 0,0 1 16,0-1-16,0 0 0,0 0 0,0-42 31,0 0-31,0 0 16,0-1-16,0 1 0,0-21 0,0 0 15,0-1-15,0 1 0,-21 0 0,21-22 16,-21 22-16</inkml:trace>
  <inkml:trace contextRef="#ctx0" brushRef="#br0" timeOffset="20536.96">6583 6837 0,'-21'-21'16,"-1"21"-16,1 0 16,42 0 15,1 0-16,20 0-15,0 0 0,1 0 16,-1 0-16,0 0 0,22 0 0,-1-21 16,1 21-16,-1 0 0,22 0 0,-22-22 15,22 22-15,21-21 0,-21 21 16,20-21-16,1 21 0,0-21 0,0 21 16,0-21-16,0 21 0,-1-21 15,1 21-15,0-22 0,21 1 16,-21 21-16,0-21 0,0 21 0,-22-21 0,22 0 15,-21 21-15,-1-21 16,-20-1-16,21 22 0,-22-21 0,-21 21 16,22-21-16,-22 21 0,1 0 15,-1-21-15,0 21 0,-21-21 0,1 21 16,-1 0-16,0 0 0,0 0 16,-21 21-1,0 0-15,21 0 16,-21 0-16,0 1 0,21-1 0,-21 21 15,0-21-15,0 0 0,22 22 16,-22-22-16,21 21 0,0 1 0,-21-22 16,21 21-16,-21 0 0,21 1 0,0-1 15,-21 0-15,22 1 16,-1-1-16,-21 0 0,21 22 0,0-22 16,-21 22-16,21-22 0,-21 22 0,0-22 15,21 0-15,-21 22 0,22-22 16,-22 0-16,0 1 0,0 20 0,0-20 15,21-1-15,-21 0 0,0 1 0,0-1 16,0 0-16,0-21 0,0 22 16,0-22-16,0 21 0,0-21 0,0 1 15,0-1-15,0 0 0,0 0 0,0 0 16,0 0-16,0 1 0,-21-22 16,-1 21-1,22 0 1,-21-21-1,0 0 1,21 21-16,-21-21 16,0 0-16,21 21 0,-21-21 0,-1 0 15,1 21-15,0-21 0,0 0 16,0 0-16,0 22 0,-1-22 16,1 0-16,0 21 0,0-21 15,0 0-15,-22 0 0,22 0 0,0 21 16,-21-21-16,21 0 0,-22 0 15,1 0-15,0 0 0,-22 21 16,22-21-16,-22 0 0,-20 0 0,20 0 16,-21 0-16,1 21 0,-1-21 0,-21 0 15,22 0-15,-22 0 0,0 0 16,0 21-16,0-21 0,0 0 0,-21 0 16,0 22-16,0-22 0,0 0 0,0 21 15,0-21-15,22 0 0,-22 21 16,21 0-16,-21-21 0,42 0 0,0 21 15,1-21-15,20 0 0,1 0 0,20 0 16,1 0-16,0 0 0,-1 0 16,22 0-16,0 0 0,0 0 15,0 0-15,0 0 16,42 0 46,0 0-62,0 0 16,0 0 31</inkml:trace>
  <inkml:trace contextRef="#ctx0" brushRef="#br0" timeOffset="21228.39">11134 6752 0,'0'0'0,"0"-21"0,0 0 0,0 0 16,0 0-16,21-1 0,-21 1 16,0 0-16,0 0 15,0 0-15,0 0 0,21-1 0,-21 1 16,0 0-16,0 0 15,0 0-15,0 0 16,0 42 15,0 0-31,21 21 0,-21 1 0,0-1 16,0 0-16,21 1 0,0 20 16,-21 1-16,22-1 0,-1 1 0,-21 20 15,0-20-15,0 20 0,21 1 16,-21 0-16,0-22 0,0 22 15,0-22-15,0 22 0,0-21 0,0-1 16,0 1-16,0-1 0,0 1 0,0-22 16,-21 21-16,21-20 0,0-1 15,0-21-15,0 22 0,0-22 0,0 0 16,0 0-16,0-42 31,0 0-31,0 0 0,0-1 16,0 1-16,0-21 0,21 21 0,-21-22 15,0 1-15,21 0 0,-21-1 0,0 1 16</inkml:trace>
  <inkml:trace contextRef="#ctx0" brushRef="#br0" timeOffset="22179.55">11303 6456 0,'0'0'16,"-21"-21"-16,0 0 0,-1 21 0,22-22 0,-21 22 16,0 0-16,21-21 47,21 21-47,0 0 15,1 0-15,20-21 0,0 21 0,1 0 16,20 0-16,1-21 0,-1 21 15,22 0-15,-1-21 0,22 21 0,-21 0 16,42-21-16,-21 21 0,0-22 16,21 22-16,0-21 0,0 21 0,0-21 15,0 21-15,21-21 0,-21 21 16,0-21-16,-21 21 0,-1-21 0,1 21 16,0 0-16,0-22 0,-21 22 0,-1 0 15,1-21-15,0 21 0,-22-21 16,1 21-16,-1 0 0,-21 0 15,1 0-15,-1 0 0,0 0 0,1 0 16,-22 0-16,0 0 0,0 0 16,0 21-16,1 0 0,-22 1 0,21-22 15,-21 21-15,0 0 0,0 21 16,0-21-16,0 22 0,21-22 0,-21 21 16,0 1-16,0 20 0,21-21 15,-21 1-15,0-1 0,0 22 0,21-22 16,0 0-16,-21 1 0,0-1 15,0 21-15,22-20 0,-22-1 16,21 22-16,-21-22 0,0 21 0,0-20 16,0 20-16,0 1 0,0-22 0,0 22 15,-21-22-15,-1 0 0,22 22 16,-21-22-16,21 0 0,-21 1 0,0-22 16,21 21-16,0 1 0,-21-22 0,21 0 15,-21 21-15,21-21 0,-22 1 16,22-1-16,0 0 0,0 0 0,0 0 15,-21 0-15,21 1 0,0-1 16,-21-21 0,21 21-16,-21-21 31,0 0-15,0 0-16,-1 0 0,22 21 15,-21-21-15,-21 0 0,21 0 0,0 0 16,-22 0-16,1 0 0,0 0 0,-1 0 15,-20 0-15,-1 0 0,1 21 16,-1-21-16,-20 0 0,-1 0 0,0 0 16,-21 0-16,-21 21 0,22-21 0,-22 0 15,-22 0-15,22 22 0,0-22 16,-21 0-16,21 21 0,-21-21 0,21 21 16,0-21-16,21 0 0,-21 0 15,43 21-15,-22-21 0,42 0 0,1 0 16,-1 0-16,22 0 0,0 0 15,-1 0-15,22 0 0,21-21 16,0 0 0,21 21-1,-21-21-15,21 21 16,1-22-16,-22 1 0,21 21 16,-21-21-16,0 0 0,0 0 15</inkml:trace>
  <inkml:trace contextRef="#ctx0" brushRef="#br0" timeOffset="22895.76">9123 3768 0,'0'0'0,"-43"-43"16,43 22-16,0 42 31,0 22-16,0-22-15,0 42 0,0-20 16,0 41-16,22-20 0,-1 21 0,0-1 16,0 1-16,0 0 0,0-1 0,1 1 15,-1 0-15,0-1 0,-21-20 16,0 20-16,21-20 0,-21-1 0,0-20 16,0 20-16,0-20 0,0-22 15,0 21-15,0-21 0,0 0 0,0 1 16,0-1-16,0-42 31,0-1-31,0 1 0,0 0 16,0-21-16,0-1 0,0 1 15,0 0-15,0-22 0,0 1 16</inkml:trace>
  <inkml:trace contextRef="#ctx0" brushRef="#br0" timeOffset="23572.45">9123 3725 0,'0'-21'16,"21"21"-16,21-21 0,-21 21 0,22-21 16,-1 21-16,22 0 0,-1-21 15,22 21-15,-1-21 0,1 21 16,21 0-16,21-22 0,0 22 0,0 0 15,0-21-15,0 21 0,21 0 16,0-21-16,0 0 0,1 21 0,-1 0 16,-21-21-16,21 21 0,-42 0 15,21-21-15,-21 21 0,-1-22 0,-20 22 16,0 0-16,-1 0 0,-20-21 16,-1 21-16,-20 0 0,-1 0 0,0 0 15,-20 0-15,-1 0 0,0 0 16,0 0-16,-21 21 0,0 1 15,0-1 1,0 0-16,0 0 0,0 0 16,21 0-16,-21 22 0,0-22 0,0 21 15,21-21-15,-21 22 0,0-1 16,0 0-16,22 1 0,-1 20 0,0-20 16,-21 20-16,21 1 0,0-22 15,-21 21-15,0-20 0,21 20 0,1-20 16,-22-1-16,21 0 0,-21 1 15,21-1-15,0 0 0,-21 1 0,21-22 16,-21 21-16,21 0 0,-21-20 0,0 20 16,0-21-16,0 0 0,0 0 15,0 1-15,0-1 0,0 0 16,0 0-16,0 0 0,0 0 0,-21 1 16,0-22-16,0 21 0,0 0 15,-22-21-15,22 21 0,-21 0 0,0 0 16,-22-21-16,1 22 0,-22-1 15,0 0-15,1 0 0,-22 0 0,-21-21 16,0 21-16,0 1 0,-21-1 0,-1 0 16,-20 0-16,0 0 0,21 0 15,-22 1-15,1-1 0,0 0 0,20 0 16,1 0-16,21-21 0,0 21 0,21-21 16,1 22-16,20-22 0,21 0 15,-20 21-15,41 0 0,-20-21 16</inkml:trace>
  <inkml:trace contextRef="#ctx0" brushRef="#br0" timeOffset="23654.4">9377 8657 0,'0'-21'0,"0"42"0,21-84 16,0 20-16</inkml:trace>
  <inkml:trace contextRef="#ctx0" brushRef="#br0" timeOffset="24071.33">9673 5419 0,'0'0'16,"21"0"-16,-21-21 0,21 21 0,-42 0 31,0 21-31,0 0 0,0 0 15,-22 0-15,1 22 0,0-1 16,-22 0-16,22 1 0,-22 20 0,1-21 16,-1 22-16,1-22 0,-1 22 0,1-22 15,-1 0-15,1 1 0,21-1 16,-1 0-16,1 1 0,0-22 0,-1 0 16,22 0-16,0 0 0,21 1 15</inkml:trace>
  <inkml:trace contextRef="#ctx0" brushRef="#br0" timeOffset="24145.31">9610 5736 0,'0'0'0,"21"0"0,85-42 0</inkml:trace>
  <inkml:trace contextRef="#ctx0" brushRef="#br0" timeOffset="24673.02">12150 5080 0,'0'0'0,"0"-21"0,-22 0 16,1 21-16,21-21 0,-21-1 15,21 44 17,21-1-32,0 0 15,1 0-15,20 21 0,0 1 0,1-1 16,-1 0-16,0 1 0,22 20 16,-22-20-16,22-1 0,-1 21 0,-21-20 15,22 20-15,-1-20 0,-20-1 16,20-21-16,-20 21 0,20-20 15,-21 20-15,1-21 0,-22 0 0,21-21 16,-21 21-16,1-21 0,-1 0 0,0 0 16,-21-21 15,-21 21-31,0-21 0,-1 0 16,1 0-16,0 0 0</inkml:trace>
  <inkml:trace contextRef="#ctx0" brushRef="#br0" timeOffset="25371.9">12086 5059 0,'0'0'15,"-21"0"-15,21-21 0,-21 21 47,21 21-47,0 0 0,-21 0 16,21 22-16,0-22 0,0 21 16,0-21-16,0 22 0,0-1 15,0-21-15,0 0 0,-22 22 0,22-22 16,0 0-16,0 0 0,0 0 15,-21 0-15,21 1 16,0-44 15,0 1-31,0 0 16,0 0-16,0 0 0,0 0 16,0-1-16,0-20 0,0 21 0,0 0 15,0-22-15,0 22 0,21-21 16,-21 0-16,22 20 0,-1-20 15,-21 21-15,21 0 0,0 0 0,0-1 16,0 22-16,22 0 16,-22 0-16,0 0 0,21 0 0,1 22 15,-22-1-15,21 0 0,1 0 16,-1 0-16,0 0 0,-21 22 0,22-22 16,-1 0-16,-21 0 0,22 0 0,-22 1 15,21-22-15,-21 21 0,0 0 16,1-21-16,-1 0 0,0 0 0,0 0 15</inkml:trace>
  <inkml:trace contextRef="#ctx0" brushRef="#br0" timeOffset="25708.37">12679 5440 0,'0'21'32,"0"0"-32,0 0 15,0 1-15,21-1 0,0 0 16,0 0-16,0 0 0,22 0 0,-22 22 15,0-22-15,0 0 0,22 21 16,-22-20-16,21-1 0,-21 21 0,0-21 16,22 0-16,-22 1 0,0 20 0,0-21 15,0 0-15,1-21 0,-1 21 16,0 1-16,0-1 0,-42-42 47,0 21-32</inkml:trace>
  <inkml:trace contextRef="#ctx0" brushRef="#br0" timeOffset="26760.12">9313 5334 0,'0'0'0,"0"-21"47,-21 21-16,0 0-31,0 0 0,0 0 16,-1 0-16,1 0 0,0 0 0,0 0 15,0 0-15,0 0 0,-1 0 0,-20 0 16,21 0-16,0 0 16,0 0-16,-1 0 0,22-21 47,22 21-47,-1 0 15,0 0-15,21 0 0,-21 0 16,1 0-16,20-21 0,-21 21 0,21 0 15,-20 0-15,20-22 0,-21 22 16,0-21-16,22 21 0,-22 0 0,0-21 16,0 21-16,21 0 0,-20-21 15,-1 21-15,0-21 0,0 21 16,0 0-16,-21 21 47,0 0-47,0 0 0,0 22 15,0-22-15,0 21 0,21 0 16,-21 1-16,22-1 0,-22 0 0,0 22 16,21-22-16,-21 22 0,21-22 15,-21 0-15,0 1 0,0-1 0,0 0 16,0 1-16,0-1 0,0-21 0,0 0 16,0 1-16,21-1 0,-21 0 15,0 0-15,0 0 0,21-21 16,-21-21 46</inkml:trace>
  <inkml:trace contextRef="#ctx0" brushRef="#br0" timeOffset="30456.4">10075 3937 0,'0'-21'47,"0"0"-31,0 0-1,0-1 1,-21 22-16,21 22 47,0-1-47,0 0 0,0 0 0,0 21 16,0 1-16,0-1 0,0 22 0,0-1 15,-21-21-15,21 22 0,0-1 16,0-20-16,0 20 0,0-20 0,-21-1 15,21 21-15,0-20 0,0-22 0,0 21 16,0 1-16,-21-22 0,21 0 16,0 0-16,0 0 0,0-42 47,0 0-47,0 0 0,0 0 15,0-1-15,0 1 0,0-21 16,0 21-16,-22 0 0,22-22 0</inkml:trace>
  <inkml:trace contextRef="#ctx0" brushRef="#br0" timeOffset="30795.97">9715 4043 0,'0'0'0,"-21"0"0,21-21 0,-21 0 15,21-1-15,-21 1 16,21 0-16,0 0 0,21 0 15,0 0-15,22-1 0,-1 1 16,0 0-16,1 0 0,-1 0 0,21 0 16,1 21-16,-1 0 0,-20 0 0,20 0 15,-20 0-15,20 21 0,-21 0 16,-20 0-16,20 21 0,-21-20 0,-21 20 16,0 0-16,0 1 0,0-1 15,0 0-15,-21 1 0,-21-1 0,20 0 16,1-21-16,-21 22 0,21-22 0,-22 0 15,22 0-15,-21 0 16,21 1-16,0-1 0,-1 0 0,1-21 16,0 0-16,0 21 0,42-21 47,0 0-47</inkml:trace>
  <inkml:trace contextRef="#ctx0" brushRef="#br0" timeOffset="32535.48">10583 4593 0,'0'0'0,"43"0"16,-22 0-16,0-21 0,0 21 15,0-21-15,-21 0 0,21 21 16,-21-21-16,0-1 0,0 1 15,0 0-15,0 0 16,0 0-16,-21 21 0,0-21 16,0 21-16,0 0 0,0 0 15,-1 0-15,1 21 0,0-21 16,0 21-16,0 0 0,0 21 16,21-20-16,-22-1 0,1 0 0,21 21 15,-21-21-15,21 1 0,0-1 16,0 0-16,0 0 0,0 0 15,0 0-15,0 1 16,21-22-16,0 0 0,1 0 16,-1 0-16,0 0 0,0-22 0,0 22 15,0-21-15,1 0 0,-22 0 0,21 0 16,0 21-16,0-21 0,0-1 16,-21 1-16,0 0 0,0 0 0,0 0 15,0 0-15,0-1 0,0 1 0,0 0 16,0 42 31,0 0-47,0 1 15,0-1-15,21 0 0,-21 0 16,0 0-16,22 0 0,-22 1 16,0-1-16,0 0 0,21 0 15,0-21-15,-21 21 0,21-21 16,0 0-16,0 0 0,1 0 15,-1 0-15,0-21 0,0 0 16,0 21-16,0-21 0,1 0 16,-1 21-16,0-22 0,-21 1 0,21 0 15,0 0-15,0 0 0,-21 0 16,0-1-16,0 1 0,0 0 16,-21 21-1,0 0-15,0 0 16,0 0-16,21 21 0,-21 0 15,21 1-15,0-1 16,0 0-16,0 0 16,21 0-16,0 0 15,0 1-15,-21-1 16,21-21-16,0 21 0,1-21 0,-1 21 16,0-21-16,0 0 15,0 0-15,0 0 16,1 0-16,-1 0 0,0 0 15,0 0-15,0 0 0,0 0 0,-21-21 16,22 21-16,-1-21 0,0 21 16,0-21-16,-21-1 0,0 1 0,21 21 15,-21-21-15,21 0 0,-21 0 16,0 0-16,0-1 0,0 1 16,0 0-16,0 0 15,-21 21 1,0 21-16,21 0 15,-21 0-15,21 1 16,0-1-16,0 0 0,-21 0 16,21 0-16,0 0 0,0 1 0,0-1 15,0 0 1,21-21 0,0 0-16,0 0 15,0 0-15,-21-21 0,22 21 16,-1-21-16,-21-1 15,21 1-15,0 0 0,-21 0 16,0 0-16,0 0 0,21 21 16,-21 21 15,0 0-15,0 0-16,0 0 15,0 0-15,21 1 16,1-22-1,-1 0 1,0 0-16,0 0 16,0 0-16,0-22 0,-21 1 15,22 21-15,-1-21 0,-21 0 16,21 0-16,0 0 0,-21-1 16,21-20-16,-21 21 0,0 0 15,0 0-15,0-22 0,0 22 16,21 0-16,-21 0 0,0 0 0,0-1 15,0 1-15,0 42 32,0 1-32,0-1 15,0 0-15,0 0 0,0 0 16,0 22-16,0-22 0,0 21 0,0-21 16,0 0-16,0 1 0,0 20 0,0-21 15,0 0-15,0 0 0,0 1 16,0-1-16,22-21 15,-1 0 1,0 0-16,0 0 16,0-21-16,0-1 0,1 1 15,-1 0-15,0 0 0,-21 0 0,21 0 16,0-22-16,0 22 0,-21-21 16,22-1-16,-1 1 0,-21 0 0,0-1 15,0-20-15,21 21 0,-21-22 0,0 22 16,0-1-16,0 1 0,0 21 15,0-21-15,0 20 0,0 1 0,0 42 32,0 1-32,0 20 15,0-21-15,0 21 0,0 1 16,0-1-16,0 0 0,0 1 16,0 20-16,0-20 0,0-1 0,0 0 15,-21 1-15,21-22 0,0 21 0,0-21 16,0 22-16,0-22 0,0 0 15,0 0-15,0 0 0,21-21 32,0 0-32,0-21 15,-21 0-15,0 0 0,21 0 16,-21-1-16</inkml:trace>
  <inkml:trace contextRef="#ctx0" brushRef="#br0" timeOffset="32772.43">11980 4255 0,'43'0'16,"-22"0"0,0-22-16,21 22 0,-21-21 0,22 0 15,-22 21-15,21-21 0,-21 0 16,22 21-16,-22-21 0,0 21 0,21-22 15,-20 1-15,-1 21 0,0 0 16,-21-21-16,21 21 16,-42 0-1,0 21-15,-22 0 16</inkml:trace>
  <inkml:trace contextRef="#ctx0" brushRef="#br0" timeOffset="34192.01">7175 7366 0,'22'0'0,"-1"0"0,-21-21 0,21 21 16,-21-21-16,21 0 0,-21-1 15,21 1-15,-21 0 0,21 0 16,-21 0-16,0 0 0,0-1 16,0 1-16,0 0 0,-21 0 15,0 0-15,0 21 16,0 0-16,0 0 0,-1 0 16,1 21-16,0 0 15,0 0-15,0 0 0,0 1 0,-1 20 16,1 0-16,0 1 0,0-1 15,21 0-15,0 1 0,0-1 0,0 0 16,0 1-16,0-1 0,0 0 0,0 1 16,0-22-16,0 0 0,21 0 15,0 0-15,0 0 0,1 1 0,20-22 16,-21 0-16,0 0 0,22 0 0,-22 0 16,21 0-16,-21-22 0,0 1 15,22 0-15,-1 0 0,-21 0 16,22 0-16,-22-22 0,21 22 0,-21-21 15,0 21-15,1-22 0,-1 1 16,0 0-16,0-1 0,-21-20 0,21 20 16,-21 1-16,0 0 0,0-1 0,0 1 15,0 0-15,-21 21 0,21-22 16,-21 22-16,0 0 0,0 21 16,21 21-16,0 0 15,0 0-15,0 22 0,0-1 16,0 0-16,0 22 0,0-22 0,0 22 15,0-22-15,0 22 0,0-22 16,0 21-16,0-20 0,0-1 16,0-21-16,0 22 0,0-22 0,0 0 15,0 0-15,0 0 0,0 0 16,21-21 0,0-21-1,0 21-15,-21-21 0,0 0 0,21 0 16,0 0-16,-21-22 0,0 22 15,22 0-15,-1-21 0,0 20 0,-21 1 16,21 0-16,0 0 0,0 21 16,1 0-16,-1 0 0,0 0 15,-21 21-15,21 0 16,0 0-16,-21 1 0,21-1 16,-21 0-16,22 0 0,-1 0 15,0 0-15,0 1 16,0-22-16,0 0 0,1 0 15,-1 0-15,0 0 16,0 0-16,0-22 0,0 1 16,-21 0-16,22 0 0,-22 0 15,0 0-15,21-1 0,-21 1 16,0 0-16,21 0 0,-21 0 16,0 0-16,0 42 31,0 0-31,0 0 15,0 0-15,0 0 0,0 1 0,0-1 16,0 0-16,0 0 16,0 0-1,0-42 17,0 0-17,0 0-15,21 0 0,-21-1 0</inkml:trace>
  <inkml:trace contextRef="#ctx0" brushRef="#br0" timeOffset="34356.93">8297 7218 0,'0'0'0,"0"-21"0,-21-22 15,0 43 1,0 0 0,42 0 30,0 0-30,0-21-16</inkml:trace>
  <inkml:trace contextRef="#ctx0" brushRef="#br0" timeOffset="34623.76">8572 6985 0,'0'21'31,"0"0"-31,0 1 16,0 20-16,0-21 0,0 0 16,0 22-16,0-22 0,0 21 15,0-21-15,0 22 0,0-1 0,0-21 16,0 21-16,0-20 0,0 20 0,-21-21 16,21 21-16,0-20 15,0-1-15,0 0 0,0 0 0,0 0 16,0 0-16,0 1 0,0-44 47,21 22-47,1-21 0</inkml:trace>
  <inkml:trace contextRef="#ctx0" brushRef="#br0" timeOffset="35172.39">8890 7472 0,'21'0'0,"-42"0"0,63 0 15,-21-21-15,1 21 0,-22-21 16,0-1-16,21 22 0,-21-21 16,0 0-1,-21 21 17,21 21-32,-22-21 15,1 21-15,21 1 0,-21-1 0,0 0 16,21 0-16,0 0 0,0 0 15,-21 1-15,21-1 0,0 0 0,0 0 16,0 0-16,0 0 16,21-21-16,0 0 15,0 0-15,0 0 16,1-21-16,-1 0 0,0 0 16,0 21-16,0-21 0,0 0 0,1-22 15,-1 22-15,0 0 0,0-21 16,-21-1-16,21 22 0,0-21 0,1-1 15,-22-20-15,0 21 0,21-1 0,-21 1 16,0-22-16,0 22 0,0 0 16,0-1-16,0 1 0,0 0 0,0 21 15,0-1-15,0 1 0,0 42 16,0 1 0,0 20-16,0-21 0,0 21 0,0 22 15,0-22-15,0 22 0,0-22 16,0 22-16,0-1 0,0 1 0,0-1 15,0-21-15,0 22 0,0-22 16,0 1-16,0-22 0,0 21 0,21-21 16,-21 0-16,21 1 0,21-22 0,-20 0 15,-1 0-15,21 0 0,-21 0 16,22-22-16,-1 1 0,-21 0 0,21-21 16,-20 21-16,20-22 0</inkml:trace>
  <inkml:trace contextRef="#ctx0" brushRef="#br0" timeOffset="36550.22">11345 6858 0,'0'0'0,"0"-21"0,0 0 0,21 0 16,1-1-16,-22 1 0,0 0 0,0 0 16,21 0-16,-21 0 0,0-1 0,0 1 15,0 0-15,-21 21 16,-1 0-16,1 0 0,-21 0 15,21 21-15,0 0 0,-1 22 0,-20-1 16,21 0-16,0 1 0,0-1 16,-1 0-16,22 22 0,0-22 0,0 22 15,0-22-15,0 0 0,0 1 16,22-1-16,-1 0 0,0-20 16,21-1-16,-21 0 0,22-21 0,-22 0 15,21 0-15,1 0 0,-1 0 16,0-21-16,1 0 0,-1-1 0,-21 1 15,43-21-15,-43 21 0,21-22 0,0 22 16,1-21-16,-22 0 0,21-1 16,-21 1-16,-21 0 0,0-1 0,0 1 15,0 0-15,0-1 0,0 1 0,0 0 16,-21-1-16,0 22 0,0 0 16,0 0-16,0 21 0,-1 0 15,1 0-15,21 21 16,0 0-16,-21 21 0,21 1 0,0-1 15,0 0-15,0 1 0,0-1 0,0 0 16,0 1-16,0 20 0,0-20 16,0-1-16,21 0 0,-21-21 0,21 22 15,-21-22-15,22 0 0,-22 0 0,21 0 16,0-21-16,0 0 16,0 0-16,0 0 15,-21-21-15,22 0 16,-22 0-16,21 0 0,-21 0 0,0-1 15,0 1-15,0 0 0,0 0 0,0 0 16,21 0-16,0 21 16,0 0-1,-21 21-15,21 0 0,1 0 16,-22 0-16,21 0 0,0 1 16,-21-1-16,21 0 0,0 0 0,0 0 15,1 0-15,-1-21 0,0 0 16,0 0-16,0 0 15,0 0-15,1 0 0,-1-21 16,0 0-16,0 0 0,-21 0 0,21 0 16,0-1-16,-21 1 0,0 0 0,22 0 15,-1 0-15,-21 0 16,0-1-16,0 44 31,0-1-15,21 0-16,-21 0 0,0 0 0,0 0 15,0 1-15,0-1 0,0 0 0,0 0 16,21 0-16,-21 0 16,21-21-1,-21-21 1,21 0 0,-21 0-16,0 0 0,0 0 0</inkml:trace>
  <inkml:trace contextRef="#ctx0" brushRef="#br0" timeOffset="36844.58">12467 6773 0,'0'22'31,"0"-1"-15,21-21 15,0 0-31,-21-21 0,0-1 15,0 1-15,0 0 16,0 0-16,0 0 16,-21 21-16,0 0 15,0 0-15,0 0 0,0 0 16,-1 0-16,1 21 16,21 0-16,-21-21 0,21 21 0,0 0 15,0 1-15,0-1 16,0 0-16,21-21 15,0 0-15,1 0 0</inkml:trace>
  <inkml:trace contextRef="#ctx0" brushRef="#br0" timeOffset="37118.43">12890 6541 0,'0'-22'0,"0"44"0,0-65 0,0 22 16,0 0-16,0 0 0,0 42 31,0 0-31,0 21 16,0 1-16,22-22 0,-22 21 0,0 1 15,0-1-15,0 21 0,0-20 16,0-1-16,0 0 0,0 1 0,0-1 16,-22 0-16,22-20 0,0 20 0,0-21 15,0 21-15,0-20 16,0-1-16,0 0 0,0 0 15,22-21-15,-1 0 16,-21-21-16,21 21 16</inkml:trace>
  <inkml:trace contextRef="#ctx0" brushRef="#br0" timeOffset="37676.14">13547 6964 0,'0'0'0,"21"-21"15,-21-43-15,0 43 16,0 0-16,0 0 16,0 0-16,-21 21 0,-1 0 15,1 0-15,0 0 16,0 21-16,21 0 16,-21 0-16,0 0 0,21 22 0,0-22 15,0 0-15,0 21 0,-22-21 0,22 22 16,0-22-16,0 21 0,0-21 15,0 1-15,0-1 0,0 0 0,22 0 16,-1-21-16,0 0 0,0 0 16,0 0-16,0 0 0,1-21 15,-1 0-15,0 21 0,0-21 0,0-22 16,22 22-16,-22 0 0,0 0 16,0-22-16,0 22 0,-21-21 0,21 0 15,-21-1-15,22 1 0,-22-22 16,0 22-16,0-21 0,0-1 0,0 1 15,0-1-15,0 22 0,-22-22 16,22 22-16,-21 21 0,21 0 0,-21-1 16,21 1-16,0 42 15,0 1-15,0 20 0,0 0 16,0 1-16,0 20 0,0-21 0,0 22 16,0-1-16,0-20 0,0 20 0,0 1 15,0-22-15,0 0 0,0 1 16,0-1-16,0 0 0,0-20 15,21 20-15,-21-21 0,0 0 0,21 0 16,1 1-16,-1-22 16,0 0-1,0 0-15,-21-22 16,21 22-16,-21-21 16,0 0-16,0 0 0</inkml:trace>
  <inkml:trace contextRef="#ctx0" brushRef="#br0" timeOffset="38352.37">8530 8319 0,'0'0'0,"0"-22"0,0 1 0,0 0 15,0 0-15,-21-21 0,21 20 0,-21 1 16,21 0-16,0 0 15,0 42 1,0 21 0,0-20-16,0-1 0,0 21 15,0 0-15,0-20 0,0 20 0,0 0 16,0 1-16,0-22 0,0 21 16,0-21-16,0 0 0,0 1 0,0-1 15,0 0-15,0 0 0,0 0 0,21-21 47</inkml:trace>
  <inkml:trace contextRef="#ctx0" brushRef="#br0" timeOffset="39208.12">12128 7557 0,'22'0'0,"-22"-22"16,21 22 0,-21-21-1,0 0 1,0 0 0,0 0-16,0 0 0,21 21 15,-21-22-15,0 1 0,0 0 16,21 21-16,0 0 0,-21-21 15,21 21-15,1 0 0,-1 0 16,0 0-16,0 21 16,0 0-16,0 22 0,1-22 0,-22 21 15,21 0-15,0-20 0,-21 20 16,21 0-16,-21 1 0,0-1 0,0 0 16,0 1-16,0-1 0,-21 0 15,0-21-15,0 22 0,-1-22 0,1 21 16,0-21-16,0 1 0,0-1 0,0 0 15,-1-21-15,1 0 0,0 0 16,0 0-16,0 0 0,0 0 0,-1 0 16,1 0-16,0-21 0,21 0 0,-21-1 15,21 1-15,-21 0 0,21-21 0,-21 21 16,21-1-16,0-20 16,0 21-16,0 0 0,0 0 0,0-1 0,21 22 15,0 0-15,0 0 0,0 0 16,0 22-16,1-22 15,20 21-15,-21 0 0,0 0 0,22 0 16,-22 0-16,0 1 0,21-1 0,-21 0 16,22 0-16,-22 0 0,21 0 0,-21-21 15,22 0-15,-1 0 0,0 0 16,1 0-16,-1 0 0,0 0 0,1 0 16,-1-21-16,0 21 0,1-21 0,-1 0 15,0 0-15,1 0 0,-22-1 16,21 1-16,-21 0 0,1-21 15</inkml:trace>
  <inkml:trace contextRef="#ctx0" brushRef="#br0" timeOffset="39728.54">15409 7112 0,'21'21'16,"1"-21"47,-1 0-48,0 0 1,0 0-16,0 0 15,0 0 1</inkml:trace>
  <inkml:trace contextRef="#ctx0" brushRef="#br0" timeOffset="39908.44">15896 7091 0,'21'0'0,"0"0"15,1 0 1,-1 0 15,0 0-15,0 0-16,0 0 15,0 0 1,1 0-16,-1 0 0,0 0 0</inkml:trace>
  <inkml:trace contextRef="#ctx0" brushRef="#br0" timeOffset="40068.35">16616 7049 0,'0'0'0,"21"-22"16,0 22 15,0 0-15,0 0-16,1 0 0,-22-21 15,21 21-15,0 0 16</inkml:trace>
  <inkml:trace contextRef="#ctx0" brushRef="#br0" timeOffset="40236.25">17103 6964 0,'0'0'0,"21"0"0,0 0 16,0 0-16,0 0 16,0 0-1,1 0-15,-1 0 16,0 0-16,0 0 0,0 0 15,0 0-15,1 0 16,-22-21-16,21 21 0</inkml:trace>
  <inkml:trace contextRef="#ctx0" brushRef="#br0" timeOffset="40396.16">17759 6879 0,'0'0'0,"21"0"0,0 0 15,0 0 1,0 0-16,1 0 0,-22-21 47,21 21-32,0 0-15,-21-21 0</inkml:trace>
  <inkml:trace contextRef="#ctx0" brushRef="#br0" timeOffset="40588.05">18373 6752 0,'21'0'62,"0"0"-46,0 0-16,0 0 15</inkml:trace>
  <inkml:trace contextRef="#ctx0" brushRef="#br0" timeOffset="40775.94">18838 6710 0,'21'0'16</inkml:trace>
  <inkml:trace contextRef="#ctx0" brushRef="#br0" timeOffset="40971.83">19621 6710 0,'0'0'0,"0"-21"63</inkml:trace>
  <inkml:trace contextRef="#ctx0" brushRef="#br0" timeOffset="53782.05">4530 10202 0,'21'0'47,"0"0"-31,-21-21 0,21 0-16,-21 0 15,21 21-15,0-21 0,-21 0 16,22-1-16,-1 1 0,-21 0 15,21 0-15,-21 0 0,0 0 16,0-1-16,0 1 0,0 0 0,0 0 16,0 0-16,0 0 0,-21-1 15,0 1-15,-22 0 0,22 21 16,-21 0-16,21 0 0,-22 0 16,1 0-16,0 21 0,-1-21 0,22 21 15,-21 22-15,-1-22 0,22 21 16,-21 1-16,21-1 0,0-21 0,-1 21 15,22 1-15,0-1 0,0 22 16,0-22-16,0 0 0,0 22 0,0-22 16,22 0-16,-1 22 0,0-22 15,21 1-15,-21 20 0,22-21 0,-1 1 16,0 20-16,1-20 0,-1-1 16,0 0-16,1 1 0,-22-1 15,21 21-15,-21-20 0,-21-1 0,0-21 16,0 22-16,0-1 0,0-21 15,-21 0-15,0 0 0,0 1 0,0-22 16,-22 0-16,1 21 0,0-21 16,-1 0-16,1 0 0,0-21 0,21-1 15,-22 1-15,1 0 0,0-21 16,20 21-16,-20-22 0,21 1 0,0 0 16,-22-1-16,22 22 0,0-21 15,0-1-15,0 22 0,0-21 0,-1 21 16,22 0-16,0-1 0,22 44 31,-1-22-31,0 21 16,0 21-16,21-21 0,-20 22 0,-1-22 15,21 21-15,-21 0 0,22-20 0,-22 20 16,21 0-16,-21-21 0,22 22 16,-22-22-16,21 0 0,-21 0 0,22 0 15,-22 1-15,21-22 0,-21 0 16,22 0-16,-22 0 0,0 0 0,21-22 15,-21 1-15,22 21 0,-22-21 16,0-21-16,21 21 0,-20-1 0,-1-20 16,0 21-16,0-21 0,0 20 15,0-20-15,1 0 0,-22 21 16,0-22-16,21 22 0,0 0 0,-21 0 16,21 0-16,-21 42 31,0 0-31,0 21 15,0-21-15,0 22 0,0-22 0,0 21 16,0 1-16,-21-1 0,21-21 16,0 21-16,0 1 0,0-22 0,0 0 15,0 0-15,0 0 0,0 1 0,21-22 16,0 0-16,0 0 16,1 0-16,-1 0 0,0-22 0,0 1 15,0 0-15,0 0 16,1-21-16,-1 20 0,0-20 0,0 21 15,0-21-15,0 20 0,1 1 16,-1-21-16,-21 21 0,0 0 0,21-1 16,-21 1-16,0 0 0,0 0 0,0 42 47,0 0-47,0 22 0,0-22 15,0 0-15,0 21 0,0-21 0,0 22 16,21-22-16,-21 0 0,21 21 15,0-20-15,-21-1 0,22-21 0,-1 21 16,0-21-16,21 0 16,-21 0-16,22 0 0,-22-21 0,21 0 15,1-1-15,-22 1 0,21-21 0,-21 21 16,22-22-16,-1 22 0,-21-21 16,0 0-16,22-1 0,-22 1 0,0 0 15,0-22-15,-21 22 0,0-1 16,0-20-16,0 21 0,0-1 0,0-20 15,0 20-15,0 1 0,0 0 0,0 21 16,0-22-16,-21 22 0,0 21 16,21 21-1,0 22-15,0-1 16,0 0-16,0 22 0,0-1 16,0 1-16,0-22 0,-21 22 0,21-1 15,0 1-15,-22-22 0,1 21 16,0-20-16,21 20 0,-21-20 0,0-1 15,21 0-15,0-21 0,0 1 16,-21-1-16,21 0 0,0-42 31,0 0-31,0-1 0,21 1 16,-21 0-16,21 0 0,0-21 0,0 20 16,0 1-16,1 0 15,20 0-15,-21 0 0,21 0 0,-20-1 16,20 22-16,-21 0 0,21 0 0,-20 0 15,20 0-15,-21 0 0,0 0 16,22 0-16,-22 22 0,0-22 0,0 21 16,0 0-16,0 0 0,-21 0 15,0 0-15,0 22 0,0-22 0,-21 0 16,0 21-16,0-20 0,0-1 0,-22 21 16,22-21-16,-21 0 0,21 1 15,0-22-15,-22 21 0,22-21 0,0 0 16,-21 0-16,20 0 0,1 0 15,0 0-15,0 0 0,0 0 0,0 0 16,21-21 15,0-1-31,0 1 0,21 0 16,0 0-16,0 0 0</inkml:trace>
  <inkml:trace contextRef="#ctx0" brushRef="#br0" timeOffset="55659.63">8086 10753 0,'0'-21'0,"0"42"0,0-64 15,-22 22-15,22 0 0,0-21 0,-21 21 16,21-1-16,-21 1 0,21 0 15,0 0-15,-21 21 0,0 0 16,0 21 0,-1 0-16,22 0 0,-21 22 0,21-1 15,-21 0-15,21 1 0,0 20 0,0-20 16,0-1-16,0 21 0,0-20 16,0-1-16,0 0 0,0 1 0,0-1 15,21 0-15,0 1 0,1-22 16,-22 0-16,21 0 0,21 0 0,-21-21 15,0 0-15,22 0 0,-22 0 0,21-21 16,1 0-16,-22-21 16,21 21-16,0-1 0,1-20 0,-1 0 15,-21-1-15,22 1 0,-1 0 16,0-1-16,1-20 0,-1 21 0,-21-22 16,21 1-16,-20-1 0,-1 1 0,0-1 15,0-21-15,-21 22 0,21-1 16,-21 1-16,0 21 0,0-22 0,0 22 15,0-1-15,0 22 0,0-21 16,-21 21-16,0 21 0,0 0 16,21 21-16,-21 21 0,-1-21 15,22 22-15,0 20 0,-21-20 0,21 20 16,-21 22-16,21-22 0,0 1 16,0 20-16,0-20 0,0-1 15,0 1-15,0-22 0,0 1 0,0 20 16,21-42-16,0 22 0,1-1 15,-1-21-15,0 0 0,21 0 0,1 1 16,-22-22-16,21 0 0,0 0 0,1 0 16,-1 0-16,22-22 0,-22 1 15,0 21-15,1-21 0,-1 0 0,0-21 16,-21 20-16,22 1 0,-1 0 16,-21-21-16,0 21 0,1-22 0,-1 22 15,-21-21-15,0 21 0,0-1 0,0-20 16,0 21-16,0 0 15,0 0-15,-21 21 0,-1 0 0,1 0 16,0 0-16,0 0 0,0 21 0,0 0 16,-1 0-16,1 21 0,0-20 15,0 20-15,0-21 0,0 21 0,-1-20 16,22 20-16,0 0 0,-21-21 0,21 1 16,0 20-16,0-21 0,0 0 15,0 0-15,0 1 0,21-22 16,1 0-16,-1 0 15,0 0-15,0 0 0,0-22 0,0 1 16,1 0-16,-1 21 0,0-42 16,0 21-16,-21-1 0,21 1 15,0 0-15,1-21 0,-22 21 0,0-1 16,21-20-16,-21 21 0,21-21 0,-21 20 16,0 1-16,0 0 15,0 42 1,0 0-16,0 1 15,0-1-15,0 0 0,0 0 0,0 21 16,0-20-16,0-1 0,0 21 0,0-21 16,0 0-16,0 1 0,0-1 15,21 0-15,0 0 0,0 0 0,1 0 16,20-21 0,-21 0-16,0 0 0,22 0 0,-22 0 15,21 0-15,0 0 0,-20-21 0,20 0 16,0 0-16,1 0 0,-1 0 15,0-1-15,-21 1 0,22-21 0,-22 21 16,0 0-16,0-22 0,0 22 0,1 0 16,-22 0-16,0 0 0,0-1 15,0 44 1,-22-1-16,1 21 16,21-21-1,0 0-15,0 1 0,0-1 0,0 0 16,0 0-16,0 0 0,0 0 0,0 1 15,0-1-15,0 0 16,0 0-16,21 0 0,1 0 16,-1-21-16,-21-21 47,-21 21-32,21-21-15,-22 0 0,1 21 16,0-21-16,0 21 15,21-21-15,-21 21 0,21 21 32,0 0-32,0 0 15,0 0-15,0 0 16,21 1-16,0-22 0,0 21 16,0 0-16,1-21 0,-1 0 15,21 0-15,-21 0 0,0 0 16,22 0-16,-22 0 0,21 0 0,-21 0 15,22 0-15,-1-21 0,0 0 0,1 21 16,-1-22-16,0 1 0,1 0 16,-22 0-16,21 0 0,1-22 15,-1 22-15,-21 0 0,21-21 0,-20 21 16,-1-1-16,0-20 0,0 21 16,-21 0-16,21 0 0,-21-1 0,0 1 15,-21 21 1,0 0-16,0 0 0,0 21 15,-1 1-15,1-1 0,0 0 0,0 0 16,21 0-16,0 0 0,0 1 16,0 20-16,0-21 0,0 0 0,0 0 15,0 1-15,0-1 0,21 0 16,-21 0-16,21 0 0,0-21 16,-21 21-16,22 1 15,-22-1 1,-22-21-1,1 0 1,0 0-16,0 0 0,0 0 31,0 0-31,-1 0 0,22-21 16</inkml:trace>
  <inkml:trace contextRef="#ctx0" brushRef="#br0" timeOffset="56304.31">12658 10901 0,'0'0'0,"21"0"31,0 0-31,-21-21 16,21 21-16,0-21 0,0-1 15,1 1-15,-1 0 0,0-21 0,0 21 16,0-22-16,0 1 0,1 21 0,-1-22 16,0-20-16,0 21 0,0-1 15,0-20-15,1-1 0,-22 22 16,0-22-16,0 22 0,0-21 0,0 20 15,0 1-15,0 0 0,0-1 16,0 1-16,0 21 0,-22 42 31,22 0-31,-21 21 0,21 1 0,0 20 16,-21 1-16,0-1 0,21 1 16,-21 20-16,21-20 0,0 21 0,0-22 15,0 1-15,0-1 0,0 1 0,0-22 16,0 0-16,21-21 0,0 22 15,0-22-15,0 0 0,1-21 0,-1 21 16,0-21-16,21 0 0,-21 0 16,1 0-16,-1 0 0,0 0 15,21-21-15,-21 0 0,1 0 0,-1 0 16,0-1-16,0 1 0,0 0 0,-21 0 16,0-21-16,0 20 0,0 1 15</inkml:trace>
  <inkml:trace contextRef="#ctx0" brushRef="#br0" timeOffset="56488.2">12763 10541 0,'0'0'0,"-21"0"0,42 0 32,1 0-32,20-21 15,0 21-15,1-21 0,-1 0 16,0 21-16,22-22 0,-1 1 0,-20 0 15,20 21-15,-21-21 0,1 0 0,-1 0 16,0 21-16,1 0 0</inkml:trace>
  <inkml:trace contextRef="#ctx0" brushRef="#br0" timeOffset="59107.66">13970 10774 0,'0'0'0,"0"21"0,21-21 32,0-21-32,0 0 15,1 0-15,-1-1 0,-21 1 16,21 0-16,0-21 0,0 21 0,0-1 16,-21-20-16,0 21 0,0-21 15,0 20-15,0-20 0,0 21 0,0 0 16,-21 0-16,0-1 0,0 22 15,0 0-15,0 0 0,-1 0 0,-20 22 16,21-1-16,0 0 0,-22 21 16,22-21-16,0 22 0,0-1 15,0 0-15,0 1 0,-1-1 0,1 0 16,21 1-16,0-22 0,0 21 0,0-21 16,0 1-16,0-1 0,0 0 15,0 0-15,21-21 0,1 0 16,-1 0-16,0 0 0,0 0 0,0 0 15,0-21-15,1 0 0,-1 0 16,21-1-16,-21 1 0,0 0 0,22 0 16,-22-21-16,0 20 0,21-20 15,-20 0-15,-1-1 0,0 22 16,0-21-16,-21 0 0,0-1 0,0 1 0,0 21 16,0 0-16,0-1 15,0 1-15,0 42 16,0 1-16,0-1 0,0 21 0,0-21 15,-21 22-15,21-1 0,0 21 16,-21-20-16,21-1 0,0 0 0,0 1 16,0-22-16,0 21 0,21-21 0,0 1 15,0-1-15,0 0 0,22 0 16,-22-21-16,0 0 0,21 0 0,-20 0 16,20 0-16,-21 0 0,21 0 15,1-21-15,-22 0 0,21 0 16,-21-22-16,22 22 0,-1 0 0,-21-21 15,22-1-15,-22 1 0,0 0 16,0-22-16,0 1 0,0-1 0,1 22 16,-1-22-16,-21 1 0,0-1 0,0 1 15,0-1-15,0 1 0,0-1 16,0 22-16,0 21 0,0-22 0,-21 43 16,-1 0-16,1 0 15,21 22-15,0 20 0,-21-21 0,21 21 16,-21 1-16,21 20 0,0-20 15,0 20-15,0-21 0,0 22 16,0-1-16,0-20 0,0 20 0,0 1 16,0-22-16,0 0 0,0 1 15,0-1-15,0 0 0,-21-20 0,21 20 16,0-21-16,0 0 0,0 0 16,0-42-1,0 0 1,21 0-16,-21 0 0,21 0 15,0-1-15,0-20 0,1 21 0,-1-21 16,0-1-16,21 22 0,-21-21 0,1 21 16,-1-22-16,21 22 15,-21 0-15,0 0 0,1 21 16,-1 0-16,-21 21 16,0 0-1,-21-21-15,-1 21 0,22 0 0,-21 1 16,0-22-16,0 21 0,0 0 15,0-21-15,-1 21 0,1-21 0,0 0 16,0 0-16,0 0 0,21 21 0,-21-21 16,-1 0-16,1 21 15,21 1-15,0-1 16,-21 0-16,21 0 16,0 0-16,0 0 0,0 1 15,0-1-15,21 0 0,0 0 16,1-21-16,-1 21 0,0 0 15,0-21-15,21 0 0,1 22 0,-1-22 16,0 0-16,1 0 0,-1 0 0,22 0 16,-22 0-16,0-22 0,22 1 15,-22 21-15,0-21 0,1 0 0,-1 0 16,-21 0-16,22-1 0,-22 1 0,0 0 16,0 0-16,0-21 0,0 20 15,1 1-15,-22-21 0,21 21 0,-21-22 16,0 22-16,0 0 0,0 0 15,0 0-15,0 0 0,-21 21 16,-1 0-16,1 0 16,0 0-16,0 21 0,0-21 15,21 21-15,-21 21 0,-1-21 0,22 1 16,0-1-16,0 21 0,-21-21 0,21 22 16,0-22-16,0 0 0,0 21 15,0-21-15,0 1 0,0-1 0,21 0 16,1 0-16,-1-21 0,-21 21 0,42 0 15,-21-21-15,0 0 0,1 0 16,20 0-16,0 0 0,-21 0 0,22 0 16,-1-21-16,-21 0 0,22 0 15,-22 0-15,21 0 0,-21-1 16,0 1-16,22 0 0,-22 0 0,0-21 16,0 20-16,-21 1 0,21-21 15,1 21-15,-22 0 0,0-1 0,0 1 16,0 42-1,0 1 1,0-1-16,0 0 0,0 0 16,0 0-16,0 0 0,0 1 0,0-1 15,0 0-15,0 0 0,0 0 16,0 0-16,21-21 0,-21 22 0,21-22 16,0 0-16,0 21 0,22-21 0,-22 0 15,21 0-15,-21 0 16,22 0-16,-22 0 0,21 0 0,-21-21 15,0-1-15,1 1 0,20 21 0,-21-21 16,-21 0-16,21-21 0,0 20 16,1 1-16,-22 0 0,21-21 0,-21 21 15,0-1-15,0 1 0,0 0 0,0 42 47,0 0-47,0 22 0,0-22 16,-21 0-16,21 0 0,-22 22 0,1-22 15,0 0-15,21 0 0,0 0 16,-21 0-16,21 1 0,-21-1 16,0 0-16,42-42 47,0 0-47,0-1 0,0 1 0,0 0 15,1 0-15,-1 0 0,0 0 0,0-22 16,0 22-16,0 0 0,1 0 15,-1 0-15,0-1 0,0 22 16,-21 22 0,0-1-16,0 0 15,0 0-15,0 0 0,0 0 0,0 1 16,-21-22-16,21 21 0,0 0 16,0 0-16,0 0 0,0 0 15,0 1-15,42-1 0,-21-21 16,1 21-16,20-21 0,0 21 0,-21-21 15,22 0-15,-1 0 0,0 0 16,1 0-16,-1 0 0,0 0 0,1-21 16,-1 0-16,0 0 0,-20-1 0,-1 1 15,0-21-15,0 21 0,0-22 16,0 1-16,1 0 0,-1-1 0,-21 1 16,0 21-16,21-21 0,-21-1 15,0 22-15,0 0 0,0 0 16,0 0-16,-21 21 0,0 0 15,-1 0-15,1 21 0,0 0 0,0 0 16,0 0-16,0 0 0,-1 1 16,1-1-16,0 21 0,21-21 0,-21 0 15,21 1-15,-21-1 0,21 0 0,0 0 16,0 0-16,21-21 31,0 0-31,0 0 16,0 0-16,1 0 15,-22-21-15,21 21 0,0 0 0,-21-21 16,21 21-16,-21-21 16,0 42-1,0 0 1,0 0-16,0 22 0,0-22 16,0 21-16,0 0 0,0 1 15,0-1-15,0 0 0,0 22 0,0-22 16,0 22-16,0-1 0,0 1 0,0 20 15,0-20-15,0-1 0,-21 22 0,21-21 16,0 20-16,-21-20 0,21 20 16,-21-20-16,21 21 0,0-22 15,-22 22-15,1-22 0,0 22 0,0-22 16,0 1-16,-22-22 0,22 22 0,0-22 16,-21 0-16,-1 1 0,1-22 15,21 0-15,-21 0 0,20 0 0,-20-21 16,21 0-16,0 0 0,-22 0 0,22-21 15,21 0-15,-21 0 0,21-21 16,0-1-16,0 1 0,0-22 0,0 22 16,21-21-16,-21-22 0,21 21 0,1-20 15,20-1-15,-21 0 0,0 1 0,22-22 16,-22 21-16,21 1 0,-21-22 16,22 21-16,-22 0 0,21 22 15,-21-22-15,0 22 0,1 20 0,-1-20 16,-21-1-16,0 22 0,0 0 15,0-1-15,0-20 0,0 21 0,-21-1 16,-1 1-16,1 0 0</inkml:trace>
  <inkml:trace contextRef="#ctx0" brushRef="#br0" timeOffset="59351.52">16362 9927 0,'0'0'0,"-43"-21"16,43 0-16,-21 21 15,0 0-15,21-21 0,0 0 32,0-1-17,21 22 1,0 0-16,1 0 0,-1-21 0,0 21 15,0 0-15,0 0 0,22 0 0,-22 0 16</inkml:trace>
  <inkml:trace contextRef="#ctx0" brushRef="#br0" timeOffset="59872.26">19452 9610 0,'0'0'0,"0"-21"0,21-85 16,0 63-16,-21 22 16,0-21-16,0 21 0,0-22 0,0 22 15,0 0-15,0 0 0,0 0 16,0 42-1,0 0-15,0 21 0,0 1 16,0 20-16,0 22 16,0-22-16,0 22 0,0 0 0,0-1 15,0-20-15,0 21 0,-21-1 16,0-20-16,0 20 0,0-20 0,0-1 16,-1 1-16,1-22 0,0 1 0,21-1 15,0-21-15,-21 0 0,21 0 16,-21 1-16,0-22 15,-1 0-15,22-22 16,-21 1-16,0 0 0,0 0 16,0 0-16</inkml:trace>
  <inkml:trace contextRef="#ctx0" brushRef="#br0" timeOffset="60648.82">18859 10118 0,'0'0'0,"-21"-21"0,21-1 15,0 1-15,0 0 16,21 21-16,1 0 15,-1 0-15,21 0 0,0-21 0,1 21 16,-1-21-16,22 21 0,-1-21 16,1-1-16,20 1 0,1 0 0,-22 0 15,22-21-15,-21 20 0,-1-20 0,22 0 16,-43-1-16,22 1 16,-22 0-16,0-1 0,1 1 0,-22 0 0,21-1 15,-21-20-15,-21 21 0,0-1 16,0 1-16,0 0 0,0 20 15,0 1-15,0 0 0,0 0 16,-21 42 0,0 21-16,0 1 0,21-1 0,-21 22 15,-1-1-15,1 1 0,0 20 16,21 1-16,-21-22 0,0 22 0,0 0 16,-1-22-16,22 1 0,-21-1 0,0 1 15,21-22-15,-21 0 0,21 1 16,0-22-16,0 0 0,0 0 15,0 0-15,0 1 0,0-44 32,21 1-32,0 0 0,0 0 15,1 0-15,-1-22 0,0 1 16,0 21-16,0-21 0,22-1 0,-22 1 16,0 21-16,21-22 0,-21 22 0,22 0 15,-22 21-15,21 0 0,-21 0 16,1 0-16,-1 0 0,0 21 0,0 22 15,-21-22-15,0 0 0,0 0 0,21 0 16,-21 0-16,0 1 0,21-1 16,-21 0-16,22 0 0,-22 0 15,0 0-15,21-21 0,0 0 0,0 22 16,0-22-16,0 0 16,1 0-16,-1 0 0,0-22 0,0 1 15,0 0-15,22 21 0,-22-21 0,0 0 16,0-22-16,0 22 0,0 0 15,1 0-15,-1-21 0,0 20 0,-21-20 16,0 21-16,0-21 0,0 20 16,0 1-16,0 0 0,-21 42 15,21 0 1,0 1-16,-21 20 0,21-21 16,-22 21-16,22-20 0,0 20 15,0-21-15,0 0 0,0 0 0,0 1 16,0-1-16,0 0 0,22 0 15,-1-21-15,0 21 0,0-21 0,21 0 16,-20 0-16,20 0 0,-21 0 0,21 0 16,1 0-16,-1 0 0,0 0 15,-20-21-15,20 0 0,21 21 0,-20-21 16</inkml:trace>
  <inkml:trace contextRef="#ctx0" brushRef="#br0" timeOffset="61100.56">22437 9970 0,'-43'-64'15,"43"43"-15,-21 0 16,21 0-16,0-1 0,0-20 16,-21 21-16,21 0 0,0 0 0,-21-1 15,21 44 1,0-1 0,0 21-16,0 0 0,0 1 0,0 20 15,0 1-15,0 20 0,0 1 16,0 0-16,0-1 0,0 22 0,-21-21 15,-1 21-15,1 0 0,0-22 0,0 22 16,0 0-16,-22 0 0,22 0 16,0-1-16,0-20 0,0 0 0,0 21 15,-1-43-15,1 22 0,0-22 0,21 1 16,0-1-16,-21 1 0,21-22 16,-21-21-16,21 22 0,0-22 15,0-42 1,0-1-16,0 1 15,0-21-15,0 0 0,0-1 0,0-20 16</inkml:trace>
  <inkml:trace contextRef="#ctx0" brushRef="#br0" timeOffset="61440.36">22077 10054 0,'0'-42'0,"0"84"0,0-148 15,0 64-15,0-21 0,0 20 0,21 1 16,0-22-16,0 43 0,22-21 16,-1 0-16,0 20 0,1 22 15,-1 0-15,21 0 0,-20 0 0,20 43 16,1-22-16,-22 21 0,0 22 16,1-22-16,-22 22 0,0-1 0,-21 1 15,0-22-15,0 21 0,-21-20 0,0 20 16,-22-20-16,1-1 0,0 0 15,-1-21-15,22 22 0,-21-22 0,0 0 16,-1 0-16,22 0 0,0 1 16,0-22-16,0 0 0,-1 0 15,22-22 1,22 1 0,-1 21-16,0-42 0,0 21 0,21 0 15,-20-1-15,20-20 0,21 21 0</inkml:trace>
  <inkml:trace contextRef="#ctx0" brushRef="#br0" timeOffset="61800.16">22923 9970 0,'0'0'0,"0"-43"0,0 22 0,0 0 15,0-21-15,0 20 0,0 1 0,0 0 0,0 0 16,0 0-16,22 0 0,-1 21 16,0 0-16,0 0 15,0 0-15,0 0 0,1 21 16,-1 0-16,0 21 0,0-21 0,0 22 15,0-1-15,1 0 0,-1 1 0,0-1 16,-21 0-16,0-20 0,0 20 16,0 0-16,0-21 0,0 1 0,0 20 15,0-21-15,0 0 16,0-42 15,0 0-31,0 0 16,0 0-16,0-1 0,0 1 0,0 0 15,0-21-15,0 21 0,0-22 0,0 1 16,21 21-16,0 0 16,-21-22-16,21 22 0,1 0 0,-1 0 15,0 21-15,0 0 16,0 0-16,0 0 0,1 0 16,-1 0-16,-21 21 0,21-21 0</inkml:trace>
  <inkml:trace contextRef="#ctx0" brushRef="#br0" timeOffset="62229.91">23897 9927 0,'0'0'0,"0"-21"15,0 0-15,0 0 16,0 0-16,0-1 16,-21 22-16,0 0 15,0 0-15,-1 0 0,1 22 16,0-1-16,0 0 0,0 0 0,0 21 15,-1-20-15,1 20 0,0 0 0,0 1 16,21-22-16,0 21 0,0 0 16,0-20-16,0 20 0,0-21 0,0 0 15,21 22-15,21-43 0,-20 21 0,-1 0 16,21-21-16,0 0 0,1 0 16,-1 0-16,0 0 0,1-21 15,-22 0-15,21 21 0,1-22 0,-22 1 16,0 0-16,0 0 0,0 0 15,0 0-15,-21-22 0,0 22 0,0 0 16,0-21-16,0 20 0,0-20 16,-21 0-16,0 21 0,0-22 0,0 22 15,0 0-15,-22 0 0,22 0 0,0 21 16,0 0-16,0 0 0,-1 0 16,-20 21-16,42 0 0,-21 21 0,0-21 15,21 1-15,-21 20 0,21-21 0,0 21 16,0-20-16,0 20 15,21-21-15,0 0 0,0-21 0,0 21 16,0 1-16</inkml:trace>
  <inkml:trace contextRef="#ctx0" brushRef="#br0" timeOffset="62616.53">24553 10012 0,'0'0'0,"0"-21"0,0-22 16,0 65 15,0-1-31,-21 0 0,21 21 0,0-21 16,-21 22-16,21-1 0,0-21 15,0 43-15,0-22 0,0 0 16,0 1-16,0-1 0,21 0 0,-21 22 16,21-22-16,-21 1 0,0 20 0,21-21 15,-21 1-15,22 20 0,-22-20 0,0 20 16,0 1-16,0-22 0,0 21 15,0 1-15,-22-22 0,1 22 0,0-22 16,0 22-16,21-22 0,-21 0 0,21 1 16,-21-1-16,-1 0 0,22 1 15,0-22-15,0 0 0,-21 0 0,21 0 16,0 0-16,0-42 31,21 0-15,-21 0-16,22-21 0,-1 20 15,0 1-15,0-21 0,-21 0 0,21-1 16,0 1-16,1-22 0,-1 22 16</inkml:trace>
  <inkml:trace contextRef="#ctx0" brushRef="#br0" timeOffset="62916.36">24617 10266 0,'0'0'0,"0"-42"0,0-22 16,0 43-16,0 0 15,0 0-15,0-1 0,21 22 0,0-21 16,21 0-16,-20 21 16,20 0-16,-21 0 0,21 0 0,-20 0 15,20 0-15,-21 21 0,0 0 0,0 1 16,1-1-16,-22 0 0,0 0 16,0 21-16,0-20 0,-22-1 0,1 21 15,0-21-15,0 0 0,-21 22 0,20-22 16,1 0-16,-21-21 0,21 21 15,0 0-15,-22-21 0,22 0 16,0 0-16,42 0 31,21 0-31,-20-21 16,-1 0-16,0 21 0,21-21 0,-21 21 16</inkml:trace>
  <inkml:trace contextRef="#ctx0" brushRef="#br0" timeOffset="63504.28">25040 10329 0,'0'0'0,"42"-21"0,-20 21 0,62-42 15,-63 21-15,22 0 16,-22-1-16,0 1 0,0 0 0,0 0 16,1-21-16,-1 20 0,-21 1 15,21 0-15,-21 0 0,0 0 16,-21 21-16,0 0 16,-1 21-16,1 0 0,0 0 15,0 0-15,0 1 0,0-1 16,-1 0-16,1 0 0,21 0 0,-21 22 15,21-22-15,0 0 0,0 0 16,0 0-16,0 0 0,0 1 16,21-22-16,0 0 0,1 21 0,-1-21 15,0 0-15,0 0 0,0 0 16,0 0-16,1 0 0,-1 0 0,0-21 16,0 21-16,0-22 0,0 1 15,1 21-15,-1-21 0,0 0 0,-21 0 16,0 0-16,21-1 0,-21 1 15,0 0-15,21 0 0,-21 0 16,0 0-16,0-1 0,21 1 16,1 0-16,-22 0 0,21 21 0,-21-21 15,21 21-15,0 0 0,0 0 16,0 0-16,1 0 0,-1 21 16,0-21-16,0 21 0,0 0 0,-21 0 15,21 1-15,-21-1 0,0 21 16,0-21-16,0 0 0,0 1 0,0-1 15,0 0-15,0 0 0,0 0 0,0 0 16,0 1-16,0-44 47,0 1-47,0 0 16,-21 21-16,21-21 0,0 0 0,0-22 15,0 22-15,0 0 0,0-21 16,21 21-16,1-22 0,-1 22 0,0-21 15,0 21-15,0-1 0,0-20 0,1 21 16,-1 0-16,0 0 0,0-1 16,0 22-16,0-21 0,22 0 0</inkml:trace>
  <inkml:trace contextRef="#ctx0" brushRef="#br0" timeOffset="64471.96">26479 9462 0,'0'0'0,"0"-22"15,-21 22-15,0 0 16,0 0-16,0 0 16,21 22-16,-21-22 0,-1 42 15,1-21-15,21 0 0,0 22 0,-21-1 16,21 0-16,-21 1 0,21-1 0,0 0 16,0 22-16,0-22 0,0 0 15,0 1-15,0-1 0,0 0 0,0-20 16,0 20-16,0 0 0,0-21 0,0 1 15,21 20-15,-21-21 0,21 0 16,0 0-16,1 1 16,-1-22-16,0 0 15,0 0-15,0 0 0,0 0 0,1 0 16,-1 0-16,0 0 0,0-22 0,0 1 16,22 0-16,-22 0 0,0 0 15,0 0-15,0 21 0,0-43 0,1 43 16,-22-21-16,0 0 0,0 0 0,0 0 15,0-1 1,0 44 93,0-1-77,0 0-32,0 0 0,0 0 15,0 0-15,0 1 0,0-1 16,0 0-16,0 0 16,0 0-16,0 0 15,0 1-15,0-1 0,21-21 16,-21 21-16,21-21 15,0 0-15,0 0 0,0 0 16,1 0-16,-1 0 0,0 0 16,0-21-16,0 21 0,0-21 0,22-1 15,-22 1-15,0 0 0,0 0 16,0 0-16,1 0 0,-22-1 16,0 1-16,21 0 0,-21 0 0,21 0 15,-21 0-15,0 42 31,0 0-15,0 0-16,-21 0 0,21 0 0,-21 1 16,21-1-16,-22 21 0,22-21 15,0 0-15,0 22 0,0-1 0,0-21 16,0 22-16,0-1 0,0 0 0,0-21 16,0 22-16,0-1 0,0 0 15,-21 1-15,21-1 0,0 0 0,0 1 16,0-1-16,0 0 0,-21 1 0,21 20 15,0-20-15,0-22 0,-21 21 16,21 0-16,-21 1 0,21-22 0,-21 21 16,21-21-16,0 1 0,0-1 15,-22 0-15,1-21 16,0 0 0,0 0-16,21-21 15,0 0-15,0-1 0,-21 22 16,21-21-16,0-21 0,0 21 0,0 0 15,0-22-15,0 1 0,0 0 0</inkml:trace>
  <inkml:trace contextRef="#ctx0" brushRef="#br0" timeOffset="64700.83">26289 10097 0,'0'0'0,"-106"-64"16,85 43-16,21 0 15,0 0-15,0-1 0,21 22 16,0 0-16,0-21 0,22 21 16,-22 0-16,21 0 0,1-21 0,-1 21 15,0 0-15,1 0 0,-1 0 16,-21-21-16,21 21 0,-20 0 0,-1 0 16,0 0-16,-42 0 15,-22 0 1,-20 0-16</inkml:trace>
  <inkml:trace contextRef="#ctx0" brushRef="#br0" timeOffset="66976.45">4953 13399 0,'0'21'0,"21"-21"31,0 0-15,0 0-16,1-21 0,-1-1 0,21 1 15,-21 0-15,22-21 0,-22 21 16,21-22-16,0 1 0,1 0 0,-1-1 16,0 1-16,1 0 0,-22-22 15,21 1-15,1 20 0,-22-20 0,0 20 16,0-20-16,0 21 0,0-22 15,-21 22-15,0-1 0,0-20 0,0 21 16,0 20-16,0-20 0,-21 21 0,0-21 16,0 42-16,21-22 0,-21 22 15,0 0-15,-1 0 0,1 0 0,0 22 16,-21-1-16,21 21 16,-1 0-16,-20 22 0,21-1 0,0 22 15,-22 21-15,22-21 0,0 20 16,0 22-16,0-21 0,0 0 0,-1 21 15,22 0-15,0-21 0,-21 21 0,21-21 16,-21 0-16,21-1 0,0 1 16,0 0-16,0 0 0,0 0 0,0-22 15,0 22-15,0-42 0,0 20 16,0-20-16,21-1 0,0 1 0,-21-22 16,22 1-16,-1-22 0,0 21 15,0-21-15,0-21 16,0 0-16,1-21 0,-1 0 0,0 0 15,0 0-15,0-22 0,0 1 0,1 0 16,20-22-16,-21 1 0,0-1 16,0 1-16,1-22 0,-1 21 0,-21-20 15,0-1-15,0 0 0,0 1 0,0 20 16,0-20-16,0 20 0,-21-21 16,-1 22-16,1-1 0,-21 1 0,0 21 15,20-1-15,-20 1 0,0 21 16,21-22-16,-22 43 0,22-21 0,-21 21 15,21 0-15,-1 0 0,1 0 16,0 21-16,21 1 16,0-1-16,21-21 31,0-21-31,22-1 0,-22 1 0,21 0 16,1 0-16,-1 0 0,0-22 15,22 22-15,-22-21 0,0 21 0,1-22 16,-1 1-16,0 21 0,1-21 0,-22 20 15,0-20-15,0 21 0,-21 0 16,0 0-16,0-1 0,0 1 0,-21 21 16,0 0-1,0 21-15,0 1 0,21-1 16,-22 0-16,22 21 0,0-21 16,0 22-16,0-1 0,0 0 15,22-20-15,-1 20 0,0 0 0,0-21 16,0 22-16,0-22 0,22 0 15,-22 0-15,0-21 0,0 0 0,0 0 16,22 0-16,-22 0 0,0 0 16,0 0-16,0 0 0,22-21 0,-22 0 15,0 0-15,0 0 0,-21-1 0,21 1 16,1 0-16,-1 0 0,-21 0 16,21 0-16,-21-1 0,21-20 15,-21 21-15,0 0 0,0-22 0,0 22 16,21 0-16,-21 0 0,21 21 31,-21 21-31,0 0 16,0 0-16,22 22 0,-22-22 0,21 0 15,-21 21-15,0-20 0,0-1 16,21 21-16,0-21 0,-21 0 0,21 1 16,0-1-16,1 0 0,-1-21 15,0 0-15,0 0 16,0 0-16,0-21 0,1 21 15,-22-21-15,21-1 0,0 1 16,0 0-16,-21 0 0,21 0 16,0 0-16,-21-1 0,22 1 0,-22 0 15,0 0-15,0 0 0,0 0 16,-22 21-16,1-22 0,0 1 0,0 0 16,-21 21-16,20 0 0,1 0 0,-21 0 15,21 0-15,0 0 0,-1 0 16,22 21-16,-21 0 0,21 1 15,21-22 17,1 0-32,-1-22 15,0 1-15,0 0 0,0 21 16,22-21-16,-22 0 0,0 21 0,21 0 16,-21-21-16,22 21 0,-1 0 15,-21 0-15,22 0 0,-1 21 0,0 0 16,-21 0-16,1 0 0,-1 0 0,0 1 15,0-1-15,0 0 0,-21 0 16,21 21-16,-21-20 0,0-1 0,0 0 16,0 0-16,22 0 0,-22 0 15,0 1-15,0-1 0,0 0 16,0 0-16,0-42 31,0 0-15,0 0-16,0-1 0,0 1 0,0-21 15,0 21-15,0-22 0,0 1 16,0 0-16,21 21 0,-21-22 0,21 1 16,0 21-16,0 0 0,0-1 0,1 1 15,20 21-15,-21 0 0,0 0 16,0 21-16,1-21 0,-1 43 0,0-22 16,0 0-16,-21 0 0,21 22 15,-21-22-15,21 21 0,-21-21 0,0 0 16,0 22-16,0-22 0,0 0 0,0 0 15,0 0-15,0 1 0,0-1 16,0-42 15,0-1-31,0 1 16,0 0-16,22 0 0,-22 0 0,21-22 16,0 1-16,0 0 0,0-1 0,0 1 15,1 0-15,20 21 0,-21-22 16,0 22-16,22 0 0,-22 0 0,0 21 15,0 0-15,0 0 0,0 21 16,1 0-16,-1 0 0,-21 0 16,0 22-16,0-22 0,0 21 0,0 1 0,0-22 15,0 21-15,0-21 0,0 22 16,0-22-16,0 0 0,0 21 16,0-21-16,0 1 0,0-1 15,0-42 16,0-1-15</inkml:trace>
  <inkml:trace contextRef="#ctx0" brushRef="#br0" timeOffset="68949.07">9779 12467 0,'0'0'0,"0"-42"0,0 0 16,0-1-16,0 1 0,0 0 0,0 20 16,0 1-16,-21 0 0,0 21 15,-1 0-15,1 0 0,0 21 16,0 0-16,0 22 0,0-1 15,-1 22-15,1-1 0,0 1 0,0 20 16,21 1-16,0 0 0,0-1 0,0 22 16,0-21-16,0-1 15,0-20-15,0 21 0,0-22 0,0 1 0,21-22 16,21 0-16,-20 1 0,20-1 16,0-21-16,-21 0 0,22-21 15,-1 0-15,22 0 0,-22 0 0,0 0 16,1-21-16,20-21 0,-21 21 15,1-1-15,-1-20 0,0 0 0,1-1 16,-1 1-16,0 0 0,1-1 0,-1-20 16,-21-1-16,0 1 0,22-1 15,-43 1-15,0-1 0,0 1 0,0-1 16,0 1-16,0-1 0,-21 1 0,-1 21 16,-20-22-16,0 22 0,-1-22 15,1 43-15,-21-21 0,-1 21 16,1-1-16,20 22 0,-20 0 15,-1 22-15,1-1 0,-1 0 0,22 21 16,-22 22-16,22-1 0,0 22 0,21 0 16,-1-1-16,1 1 0,21 0 15,0-1-15,0 1 0,21 0 0,1-22 16,-1 1-16,21-22 0,0 21 16,1-41-16,-1 20 0,22-21 0,-1 0 15,1 0-15,-22-21 0,21 0 0,1 0 16,-1-21-16,1 0 0,-22 0 15,22 0-15,-22 0 0,22-1 0,-22-20 16,0 21-16,1-21 0,-1 20 16,-21-20-16,21 21 0,-20-21 15,-1 20-15,0 1 0,-21 0 0,0 0 16,0 42 0,0 0-16,0 0 15,0 1-15,0-1 0,0 21 0,0-21 16,0 22-16,0-22 0,0 0 15,0 0-15,0 0 0,0 0 0,-21 1 16,21-1-16,0-42 31,0-1-15,21 1-16,0 0 0,-21 0 0,21-21 16,0 20-16,1-20 0,-22 0 15,21 21-15,0-22 0,-21 22 0,21 0 16,0 0-16,0 0 0,-21-1 0,22 22 15,-1 0-15,0 22 16,-21-1-16,0 0 0,21 0 16,-21 0-16,21 0 0,-21 22 0,0-22 15,0 0-15,21 0 0,-21 0 16,22 1-16,-1-1 0,0 0 0,-21 0 16,21-21-16,0 21 0,22-21 0,-22 0 15,0 0-15,0 0 16,0 0-16,22 0 0,-22-21 0,0 0 15,21 0-15,-21 0 0,22-1 0,-22 1 16,0-21-16,0 0 0,22-1 16,-22 1-16,0 0 0,0-22 0,-21 1 15,21 20-15,-21-20 0,0-1 0,0 1 16,0-1-16,0 1 0,0 20 16,0-20-16,0 21 0,0-22 0,0 43 15,0-21-15,0 20 0,0 44 31,0-1-31,0 21 0,0-21 0,0 22 16,0-1-16,0 21 0,0-20 0,0 20 16,0 1-16,0-1 0,0 1 15,0-1-15,0 1 0,0-1 0,0 1 16,0-1-16,0-20 0,21-1 0,-21 0 16,22 1-16,-1-22 0,0 0 15,0 0-15,0 0 0,22 0 0,-22-21 16,0 0-16,21 0 0,-21 0 0,22-21 15,-22 0-15,21 21 0,-21-42 16,22 21-16,-22-1 0,21 1 0,-21 0 16,1-21-16,-1 21 0,0-1 15,0 1-15,0 0 0,-21 0 0,0 42 32,0 0-32,0 0 15,0 1-15,0-1 0,0 0 16,0 0-16,0 0 0,0 0 15,0 1-15,21-1 0,1-21 0,-22 21 16,21-21-16,0 0 0,0 0 16,0 0-16,0 0 0,1 0 0,-1 0 15,0 0-15,0 0 0,0-21 0,0 0 16,1-1-16,20 1 0,-21 0 16,-21 0-16,21 0 0,0 0 0,1-1 15,-22 1-15,0 0 0,21 0 16,0 0-16,-21 0 0,0 42 47,0 0-47,0 0 0,0 21 0,0-20 15,0 20-15,-21-21 0,0 21 16,21 1-16,-22 20 0,22-20 0,0 20 16,0 22-16,0-22 0,0 1 0,0 20 15,0 1-15,0 0 0,0-1 16,0 1-16,22 0 0,-22-1 0,21 1 15,-21 0-15,0-1 0,0 1 0,0 0 16,0-1-16,0 1 0,0-21 16,-21-1-16,-1 1 0,1-1 15,0-21-15,-21 1 0,-1-1 0,1 0 16,21-20-16,-21-1 0,-1-21 0,-20 0 16,20 0-16,1 0 0,-21 0 0,-1-21 15,22-22-15,-22 1 0,22 0 16,0-1-16,-1-20 0,1-1 0,21 1 15,0-22-15,-1 0 0,22 1 0,0-1 16,0-21-16,0 22 0,0-22 16,22 21-16,-1 0 0,0 1 0,21-1 15,-21 22-15,22-22 0,-1 21 16,0 1-16,1-1 0,-1 1 16,0 21-16,1-1 0,-1-20 0,0 42 15,1-22-15,-1 1 0,0 21 0,-20-22 16,20 22-16</inkml:trace>
  <inkml:trace contextRef="#ctx0" brushRef="#br0" timeOffset="70288.1">14668 12510 0,'-21'-43'16,"42"86"-16,-63-107 0,21 22 0,0-1 16,21 1-16,-21 21 0,-1-21 0,1-1 15,0 1-15,21 0 0,-21 20 0,0 1 16,0-21-16,-1 42 0,1-21 15,0 21-15,0 0 0,0 0 0,-22 0 16,22 21-16,-21 21 16,21-21-16,-22 22 0,1-1 0,21 22 15,-21-1-15,20 1 0,-20-1 0,21 22 16,0-1-16,21 1 0,0 0 16,0-1-16,0 1 0,0 0 0,0-1 15,21-20-15,0-1 0,21-20 0,-20 20 16,20-42-16,0 22 0,1-22 15,-1 0-15,0 0 0,22-21 0,-22 0 16,0 0-16,22 0 0,-22-21 0,1 21 16,20-21-16,-21-21 0,1 20 15,-1-20-15,22 21 0,-22-21 0,0-1 16,1 1-16,-1-22 0,0 22 16,1-21-16,-22-1 0,0 1 15,0-1-15,0 1 0,-21-22 0,0 21 16,0 1-16,0-1 0,-21-20 0,0 20 15,0 1-15,-22-1 0,22 22 16,-42-22-16,20 22 0,1 0 0,0 21 16,-22-1-16,1 22 0,20 0 15,-20 0-15,-1 22 0,22 20 0,-21-21 16,-1 43-16,22-1 0,-1 1 0,1-1 16,0 1-16,21 20 0,-1 1 15,1 0-15,21-1 0,0 1 16,0 0-16,0-22 0,21 1 15,1-1-15,20 1 0,0-22 0,1 0 16,-1-21-16,0 1 0,22-1 0,-1 0 16,-20 0-16,20-21 0,1 0 15,-1 0-15,-21-21 0,22 0 0,-1 21 16,-20-21-16,20-22 0,-20 22 0,-1-21 16,0 21-16,1-22 0,-1 22 15,0-21-15,-21-1 0,1 22 0,-1-21 16,0 21-16,-21 0 0,21 21 0,-21-22 15,0 44 1,0-1-16,0 0 16,0 0-16,-21 21 0,21-20 0,-21 20 15,21-21-15,-21 21 0,21-20 16,0 20-16,0-21 0,-22 0 0,22 0 16,-21 1-16,21-1 0,0 0 0,0 0 15,0-42 16,0 0-31,21 21 16,1-21-16,-22-1 0,21-20 16,0 21-16,0 0 0,0 0 0,0-22 15,1 22-15,-1 0 0,0-21 0,0 20 16,0 22-16,0-21 16,1 21-16,-1 0 0,0 0 15,0 0-15,0 21 0,-21 1 16,0-1-16,0 0 0,0 0 15,21 0-15,-21 0 0,22 1 0,-22-1 16,21 0-16,-21 0 0,21-21 0,-21 21 16,21 0-16,0 1 0,0-22 15,-21 21-15,43-21 0,-22 0 0,0 21 16,0-21-16,0 0 0,22 0 0,-22 0 16,21 0-16,-21 0 0,22 0 15,-22-21-15,21 21 0,-21-21 0,22-1 16,-22 1-16,21 0 0,-21 0 15,22 0-15,-22 0 0,0-22 16,0 22-16,-21-21 0,21 21 0,-21-22 16,22 22-16,-22-21 0,0 21 0,0-1 15,-22 22 1,1 22-16,0-1 16,21 0-16,-21 21 0,0-21 0,0 1 15,21 20-15,0-21 0,0 0 16,-22 22-16,22-22 0,0 0 0,0 0 15,0 0-15,0 0 0,22-21 16,-1 0 0,0 0-16,0 0 0,0 0 0,22 0 15,-22 0-15,0 0 0,21-21 0,-21 0 16,1 21-16,-1-21 0,21 0 16</inkml:trace>
  <inkml:trace contextRef="#ctx0" brushRef="#br0" timeOffset="71863.46">18161 12637 0,'0'0'0,"0"-22"31,21 1-15,0 0-16,0 0 0,22 0 0,-22-22 15,21 22-15,1 0 0,-1-21 16,0-1-16,1 1 0,-1 0 0,0-1 16,1 1-16,-22 0 0,21-1 15,-21-20-15,0 21 0,1-1 0,-22 1 16,0 0-16,0 20 0,0 1 0,-22-21 16,1 21-16,0 0 0,0-1 15,-21 22-15,20-21 0,-20 21 0,0 0 16,-1 0-16,1 0 0,0 0 15,-1 0-15,1 21 0,0 1 16,-1-1-16,22 0 0,-21 21 0,21-21 16,0 22-16,-1 20 0,22 1 15,0-22-15,0 22 0,0-1 0,22 1 16,-1 20-16,0-20 0,0-1 0,21 1 16,-20-1-16,-1 1 0,0-1 15,21 1-15,-21-22 0,-21 22 0,0-22 16,0 0-16,0 22 0,0-43 15,-21 21-15,0 1 0,0-22 0,-21 0 16,20 0-16,-20 0 0,0 0 0,-1-21 16,-20 0-16,21 0 15,20 0-15,-20 0 0,0 0 0,-1-21 16,1 0-16,0 0 0,21 0 0,-22-22 16,22 1-16,0 0 0,0-1 15,0-20-15,-1-1 0,1 1 0,0-1 16,21 1-16,-21-1 0,21 1 15,0-1-15,0 22 0,0 0 0,21-1 16,0 22-16,0 0 0,1 21 0,-1 0 16,0 0-16,0 21 0,21 0 15,-20 22-15,-1-1 0,0 0 0,0 1 16,0 20-16,0 1 0,1-22 16,-1 22-16,-21-1 0,0 1 15,21-22-15,0 0 0,-21 22 0,21-22 16,-21-21-16,21 22 0,1-22 15,-22 0-15,21-21 0,0 21 0,0-21 16,0 0-16,0 0 0,1 0 0,-1-21 16,0 0-16,21 21 0,-21-21 15,22-22-15,-22 22 0,21-21 0,1 21 16,-1-22-16,-21 1 0,21 0 16,-20-1-16,20 1 0,-21 21 0,0-22 15,0 22-15,-21 0 0,0 42 31,0 0-31,0 1 16,0-1-16,0 21 0,0-21 0,0 22 16,-21-22-16,21 0 0,0 21 15,0-21-15,0 1 0,0-1 0,0 0 16,0 0-16,21-21 0,-21 21 0,22-21 16,-1 0-16,0 0 0,0 0 15,0 0-15,0 0 0,1-21 0,-1 21 16,0-21-16,0 0 0,21 0 15,-20-1-15,-1 1 0,0 0 0,0 0 16,0 21-16,0-21 0,1 0 0,-1 21 16,-21 21 15,0 0-15,0 0-16,0 0 15,21 0-15,-21 1 0,21-1 0,0 0 16,-21 0-16,21-21 15,1 0-15,-1 0 0,0 0 16,21 0-16,-21 0 0,1 0 0,20 0 16,0-21-16,-21 0 0,22 0 15,-22-1-15,21 1 0,-21 0 0,22 0 16,-22-21-16,0 20 0,0-20 0,0 21 16,-21-21-16,0-1 0,0 1 15,0 0-15,0-1 0,0 22 16,0-21-16,0-1 0,0 22 0,0 0 15,0 0-15,0 42 16,0 0 0,0 0-16,0 22 0,0-1 0,0 0 15,0 1-15,0 20 0,0-20 16,-21 20-16,21 1 0,0-1 0,0 1 16,0-1-16,0 22 0,0-22 0,0 1 15,0 20-15,0 1 0,0 0 16,0-1-16,21 1 0,-21 0 0,0-1 15,0 1-15,0 0 0,0-1 0,0 1 16,0 0-16,0-1 16,0-20-16,0-1 0,0 1 0,0-1 15,0 1-15,0-22 0,0 1 0,0-22 16,0 21-16,0-21 0,0 0 16,0-42-1,0 0-15,0 0 0,22-21 16,-1-1-16,-21 1 0,0-22 0,21 22 15,0-43-15,0 22 0,0-22 0,1 1 16,-1-1-16,-21 0 0</inkml:trace>
  <inkml:trace contextRef="#ctx0" brushRef="#br0" timeOffset="72184.63">19791 12996 0,'-21'-42'0,"42"84"0,-64-126 0,43 41 0,-21 22 16,21-21-16,-21 21 0,21 0 0,0-22 15,0 22-15,0 0 0,21 21 16,0-21-16,1 0 0,20 21 0,-21 0 16,21 0-16,1 0 0,-22 0 15,21 21-15,1 0 0,-22 0 0,0 21 16,21-20-16,-42 20 0,21-21 0,-21 21 16,0 1-16,0-22 15,0 21-15,0-21 0,0 1 0,-21-1 16,0 0-16,0 0 0,0 0 0,0 0 15,-1 1-15,1-22 0,0 21 16,0-21-16,0 21 0,0-21 16,-1 0-16,44 0 31,-1 0-31,0-21 0,0 21 16,0-21-16,22-1 0,-22 22 0,0-21 15</inkml:trace>
  <inkml:trace contextRef="#ctx0" brushRef="#br0" timeOffset="72784.23">20214 13060 0,'64'-21'15,"-22"0"-15,-211 84 0,232-84 0,64-21 0,-85 20 0,-20 1 16,-1 0-16,21 0 0,-21 0 16,0 0-16,1-1 0,-1 1 0,0 0 15,-21 0-15,0-21 0,0 20 16,0 1-16,0 0 0,-21 21 31,0 0-31,21 21 0,-22-21 16,1 21-16,21 22 0,0-22 0,-21 0 15,21 21-15,0-20 0,0-1 0,0 21 16,0-21-16,0 0 0,0 1 16,21-1-16,0 0 0,1 0 0,-1 0 15,0-21-15,0 0 16,0 0-16,0 0 0,1 0 16,-1 0-16,0 0 0,0-21 15,-21 0-15,21 0 0,-21 0 16,21-1-16,-21 1 0,22 0 15,-1-21-15,0 21 0,-21-1 0,21-20 16,0 21-16,0 0 0,1 0 0,-1-1 16,0 22-16,0 0 0,0 0 15,0 0-15,1 0 0,-22 22 16,21-1-16,-21 0 0,0 0 16,0 21-16,21-20 0,-21-1 0,0 21 15,0-21-15,0 22 0,0-22 16,0 0-16,0 0 0,0 0 15,0 0-15,0 1 0,-21-1 0,21 0 16,-21-21-16,21-21 47,0 0-47,0-1 0,0 1 0,0 0 16,0 0-16,21-21 0,0 20 15,-21-20-15,21 0 0,0 21 0,0-22 16,-21 1-16,22 21 0,-1 0 0,-21-1 15,21 1-15,-21 0 0,21 0 16,0 21 31,0 21-47,1 0 0</inkml:trace>
  <inkml:trace contextRef="#ctx0" brushRef="#br0" timeOffset="74575.53">22373 12891 0,'-21'0'0,"42"0"0,-42-22 0,0 1 0,0 0 16,21-21-16,-22 21 0,1-1 16,21 1-16,-21-21 0,0 21 0,21 0 15,0-1-15,-21 1 0,0 21 16,21-21-16,-22 21 0,1 21 16,0 0-1,21 1-15,-21 20 0,21 0 16,0 1-16,0-1 0,-21 0 0,21 1 15,0 20-15,0-21 0,0-20 0,0 20 16,0 0-16,0-21 0,21 22 16,0-22-16,0 0 0,22 0 0,-22-21 15,21 21-15,0-21 0,-20 0 16,41 0-16,-21 0 0,1 0 0,-1-21 16,22 21-16,-22-21 0,0 0 0,1 0 15,-1 0-15,0-22 0,1 22 16,-1-21-16,-21 21 0,21-22 15,-20 1-15,-1-22 0,0 22 0,0-21 16,0 20-16,0-20 0,1 20 16,-22-20-16,0-1 0,0 22 0,0-21 15,0-1-15,0 22 0,0-22 0,0 22 16,0 21-16,0-22 0,0 22 16,0 0-16,0 0 0,-22 42 15,22 21 1,-21 1-16,0-1 0,0 22 0,21-22 15,-21 21-15,0-20 0,-1 20 0,22 1 16,0-1-16,0-20 0,0 20 16,0-21-16,0 22 0,0-22 0,0 1 15,22-1-15,-1-21 0,0 21 0,0-20 16,21-1-16,-20 0 16,-1 0-16,21-21 0,-21 0 0,22 0 15,-1 0-15,-21 0 0,21 0 0,1 0 16,-22 0-16,21-21 0,1 0 15,-22 0-15,21-1 0,-21 1 0,0 0 16,1 0-16,-1 0 0,0-22 0,-21 22 16,0-21-16,0 21 0,0-22 15,0 22-15,0 0 0,-21 0 0,0 0 16,-1 0-16,1 21 0,0 0 16,0 0-16,0 0 0,-22 21 15,22 0-15,0 0 0,0 0 0,0 22 16,0-22-16,-1 21 0,1 0 15,21-20-15,0 20 0,0-21 0,0 0 16,0 22-16,0-22 0,0 0 0,0 0 16,21 0-16,1-21 15,-1 0-15,0 0 0,0 0 0,0 0 16,0 0-16,1 0 0,-1 0 0,0-21 16,0 21-16,0-21 0,0 0 15,1 0-15,-1-1 0,0 1 0,0 0 16,0-21-16,-21 21 0,21-1 0,1-20 15,-22 21-15,0-21 16,21 20-16,-21 1 0,0 0 0,0 0 16,0 42-1,-21 0 1,21 0-16,0 1 0,-22-1 0,22 0 16,-21 21-16,21-21 0,0 1 15,0-1-15,0 0 0,0 0 0,0 0 16,0 0-16,0 1 0,21-1 0,1-21 15,-1 21-15,0-21 0,0 0 16,0 0-16,0 0 0,22 0 0,-22 0 16,21 0-16,-21-21 0,22 0 15,-22 21-15,21-22 0,1 1 16,-22 0-16,21 0 0,-21 0 0,22 0 16,-22-1-16,0-20 0,0 21 0,0-21 15,-21 20-15,0 1 0,0 0 16,0 0-16,0 0 0,0 0 0,-21 21 31,0 21-31,0 0 16,0 0-16,21 0 0,0 0 0,0 1 15,0-1-15,0 21 0,0-21 16,0 0-16,0 1 0,0-1 0,0 0 16,21 0-16,0 0 0,0 0 15,-21 1-15,21-22 0,0 21 16,1 0-16,-1 0 15,0-21-15,-21-21 32,0 0-17,-21 0-15,0 21 16,-1 0 0,1 0-16,0 0 0,0 0 15,21 21 1,-21-21-16,21 21 15,0 0 1,21-21-16,0 0 0,0 0 16,0 0-16,22 0 0,-22 0 15,21 0-15,1 0 0,-1 0 0,-21 0 16,43 0-16,-22-21 0,0 21 0,1-21 16,-1 21-16,-21-21 0,21-1 15,-20 1-15,20 21 0,-21-21 0,0 0 16,0 0-16,1 0 0,-22-22 0,21 22 15,-21 0-15,21 0 0,-21 0 16,21-1-16,-21 1 0,0 0 16,0 0-16,0 42 31,0 0-31,-21 0 0,21 1 0,-21-1 16,21 0-16,0 0 0,0 0 15,0 0-15,0 22 0,0-22 0,0 0 16,0 0-16,0 0 0,0 1 15,0-1-15,0 0 16,-21-21 15,-1 0-31,1 0 0,0 0 16,0 0-16,0 0 0,-22 0 16,22 0-16,0 0 0,-21 0 15,21 0-15,-22 0 0,1 0 16,0 0-16,-1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2:00:24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1524 17526 0</inkml:trace>
  <inkml:trace contextRef="#ctx0" brushRef="#br0" timeOffset="4538.66">3662 1842 0,'-21'0'46,"-1"0"-46,22 21 16,-21 0-16,21 0 16,-21-21-16,21 21 0,0 0 15,0 1 1</inkml:trace>
  <inkml:trace contextRef="#ctx0" brushRef="#br0" timeOffset="6249.24">3302 826 0,'0'-22'15,"0"44"-15,21-44 0,0 1 16,0 0-16,-21 0 15,0 0 1,0 0-16,0-1 0,0 1 16,0 0-1,0 0-15,-21 0 16,21 42 15,0 0-31,0 21 16,0 1-16,21-1 0,-21 22 0,0 20 15,22-20-15,-22 20 0,21 1 16,-21 0-16,0 21 0,0-22 0,0 22 16,0-21-16,0-1 0,0 1 15,0 0-15,21-22 0,-21 1 16,0-1-16,0-20 0,21-22 0,-21 21 16,0-21-16,21 0 15,-21 1-15,0-44 31,0 1-31,0 0 0,-21 0 16,21 0-16,-21-22 0,21 1 16,0 0-16,0-1 0</inkml:trace>
  <inkml:trace contextRef="#ctx0" brushRef="#br0" timeOffset="6916.84">3154 1228 0,'-21'-21'0,"42"42"0,-64-64 16,22 1-16,0 21 0,0-21 0,0 20 15,21-20-15,0 0 0,0-22 16,0 22-16,0 0 0,0-1 16,0 1-16,21 0 0,0-1 0,0 1 15,0 0-15,22-1 0,-1 22 16,22-21-16,-22 21 0,21-1 15,1 22-15,21 0 0,-22 0 0,1 22 16,20-1-16,-20 0 0,-1 21 16,-20 22-16,-1-22 0,0 22 15,1-1-15,-22 22 0,0-22 16,0 22-16,-21 0 0,0-22 16,0 1-16,0-1 0,0 1 0,0-1 15,0-21-15,0 22 0,0-22 16,-21-21-16,21 22 0,0-22 0,0 0 15,0 0-15,0-42 16,0 0 0,0 0-16,0-22 0,0 1 15,0-21-15,0 20 0,0-41 16,21 20-16,0-42 0,0 22 0,1-22 16,-1 21-16,21 0 0,0 1 15,-20-1-15,41 22 0,-21-1 16,1 1-16,-1 20 0,0 1 15,22 21-15,-22 0 0,-21 21 16,22 0-16,-1 0 0,-21 42 0,22-21 16,-22 21-16,0 22 0,0-22 15,0 43-15,0-22 0,-21 22 0,22 0 16,-22-1-16,0 1 0,0 0 16,0-1-16,0-20 0,0 21 0,0-22 15,0 1-15,-22-22 0,22 21 16,0-20-16,-21-1 0,21 0 15,0 1-15,0-22 0,0 0 16,0 0-16,0 0 0,0-42 31,0 0-15,0 0-16,0 0 16,0 0-16</inkml:trace>
  <inkml:trace contextRef="#ctx0" brushRef="#br0" timeOffset="7977.59">4953 1715 0,'-21'0'47,"21"21"-31,0 0-16,-21 0 0,21 0 15,0 22-15,0-22 0,-22 21 16,22 0-16,-21-20 0,21 20 0,-21 0 16,21 1-16,0-22 0,0 0 15,0 21-15,-21-21 0,21 1 0,0-1 16,0 0-16,21-21 47,-21-21-47,21 0 0,0-1 15,-21 1-15,22 0 0,-1 0 16</inkml:trace>
  <inkml:trace contextRef="#ctx0" brushRef="#br0" timeOffset="9356.81">5440 1545 0,'0'0'0,"0"-21"0,0 0 16,0 0-1,0 42 17,0 0-17,0 0-15,0 0 0,0 1 0,0 20 16,0 0-16,0 1 0,0-1 15,0 0-15,0 22 0,0-22 16,0 0-16,0-20 0,0 20 0,0-21 16,0 21-16,21-20 0,-21-1 15,21 0-15,0-21 0,0 0 16,1 0-16,-1 0 0,0 0 16,21 0-16,-21-21 0,1 21 0,20-21 15,-21-22-15,21 22 0,-20 0 16,20-21-16,-21-1 0,0 1 0,0 0 15,1-1-15,-1 1 16,0 0-16,0-1 0,0 1 0,-21 21 16,0-22-16,21 22 0,-21 0 15,22 0-15,-22 0 16,0 42 0,0 21-16,0-21 15,0 1-15,0 20 0,0 0 16,0 1-16,-22-1 0,22 0 0,0 1 15,0-1-15,0 0 0,0 1 16,0-1-16,0-21 0,0 0 0,0 22 16,0-22-16,22 0 0,-1-21 15,-21 21-15,21-21 0,0 0 16,0 0-16,0 0 0,1 0 16,20-21-16,-21 21 0,0-21 0,22-22 15,-1 22-15,0-21 0,-21 0 16,22-1-16,-1 1 0,0-22 0,1 1 15,-22-1-15,21 1 0,-21-1 16,1 1-16,-1-1 0,0 1 0,0-22 16,-21 22-16,21 20 0,-21-20 15,0 21-15,0-1 0,0 1 0,0 0 16,0 20-16,0 1 0,-21 42 31,0 1-31,0-1 16,0 21-16,21 0 0,-22 22 15,1-22-15,0 22 0,21-1 0,-21 1 16,0-1-16,0 1 0,21 20 16,-22-20-16,22 21 0,-21-22 0,21 1 15,0-1-15,0 1 0,0-22 16,0 0-16,0 1 0,21-1 0,1-21 16,-1 21-16,21-20 0,-21-1 15,0-21-15,22 21 0,-22-21 0,21 0 16,1 0-16,-1 0 0,0-21 15,-21 0-15,22 21 0,-1-43 16,0 22-16,1-21 0,-1-1 0,0 1 16,-20 0-16,20-22 0,-21 1 15,21-1-15,-20-20 0,-1 20 0,0-21 16,0 22-16,0-1 0,0-20 16,1 20-16,-22-20 0,0 20 15,21 1-15,-21 20 0,0-20 0,0 20 16,0 22-16,0-21 0,0 21 15,0 0-15,0 42 16,0 0-16,0 0 16,0 21-16,-21 22 0,-1-22 15,22 22-15,0-1 0,-21 1 16,21-1-16,-21 22 0,0-22 0,21 1 16,0-1-16,0 22 0,0-21 15,0-22-15,0 21 0,0 1 16,0-22-16,0 1 0,0-1 0,0-21 15,21 0-15,0 0 0,0 1 16,1-1-16,-1 0 0,0-21 0,0 0 16,0 0-16,22 0 0,-22-21 0,21 0 15,-21-1-15,22 1 0,-1 0 16,-21 0-16,21-21 0,-20-1 0,20 1 16,-21 0-16,21-1 0,-20 1 15,-1 0-15,0 20 0,0 1 16,-21 0-16,0 0 0,0 42 15,0 21 1,0-20-16,0 20 16,0-21-16,0 21 0,0-20 0,-21 20 15,21-21-15,0 21 0,0-20 16,0-1-16,0 0 0,0 0 0,21 0 16,0-21-16,0 0 15,1 0-15,-1 0 0,0 0 16,0-21-16,0 0 0,0 0 15,1 0-15,-1-22 0,0 22 16,0-21-16,0-1 0</inkml:trace>
  <inkml:trace contextRef="#ctx0" brushRef="#br0" timeOffset="9621.66">8340 1228 0,'0'0'0,"-22"0"0,-20 0 16,21 0-1,42 0 32,-42 0 0,0 0-16,0 0-15,21 21-16,-22 0 16,1-21-16</inkml:trace>
  <inkml:trace contextRef="#ctx0" brushRef="#br0" timeOffset="9816.54">7197 1820 0,'0'0'0,"-22"0"0,44 0 31,-1 0-31,21-21 0,-21 21 16,0-21-16,22 21 0,-22 0 0,21-21 16,-21 21-16,22-21 0,-22 21 15,21 0-15,1-21 0,-22 21 0</inkml:trace>
  <inkml:trace contextRef="#ctx0" brushRef="#br0" timeOffset="10257.29">8488 1757 0,'0'0'16,"-21"-21"-16,-1 0 0,1-1 15,0 22 1,21 22-16,0-1 0,0 21 16,0-21-16,0 43 0,0-22 15,21 22-15,-21-1 0,0 1 0,0 20 16,0 1-16,0 21 0,0 0 15,0-1-15,-21 1 0,21 21 0,-21-21 16,0 0-16,0 0 0,21 0 0,-22-1 16,1-20-16,0 21 0,0-21 15,0-22-15,21 22 0,-21-22 0,-1 22 16,1-43-16,0 22 0,21-22 16,-21 22-16,21-43 0,-21 21 15,21-21-15,0 0 0,0-42 31,0-21-31,0 0 0,21-1 16,0 1-16,0-22 0,0 1 0,1-22 16,-1 1-16,-21-1 0,21-21 15</inkml:trace>
  <inkml:trace contextRef="#ctx0" brushRef="#br0" timeOffset="10564.45">8297 2286 0,'0'0'0,"0"-63"0,0-1 0,0 22 0,0-1 15,0-20-15,0 21 16,0-1-16,21 1 0,1 0 0,-1-1 16,21 22-16,-21-21 0,22 21 15,-1-1-15,0 22 0,1 0 0,-1 0 16,0 0-16,1 22 0,-1-1 16,0 0-16,-21 21 0,1-21 0,-1 22 15,-21-1-15,0 22 0,0-22 0,-21 0 16,-1 1-16,1-1 0,-21 0 15,21 1-15,-22-22 0,1 21 0,0-21 16,-1 0-16,22 1 0,-21-1 16,21 0-16,0-21 0,-1 0 15,1 0-15,0 0 16,21-21-16,0 0 16,0-1-16,21-20 0,0 21 0,1-21 15,20-1-15,-21 1 0</inkml:trace>
  <inkml:trace contextRef="#ctx0" brushRef="#br0" timeOffset="10856.33">9271 1037 0,'0'0'0,"21"-63"0,64-85 16,-64 105-16,0 22 0,-21 0 16,0 0-16,0 42 15,0 21 1,0 1-16,0-1 0,0 21 15,0 1-15,-21 21 0,0-22 0,0 22 16,-1-1-16,1 1 0,0 0 16,0-1-16,0 1 0,21 0 0,-21-22 15,-1 1-15,1-1 0,21-20 16,0-1-16,0 0 0,0 1 0,0-22 16,0 0-16,0 0 0,0 0 15,0 0-15,21-21 16,1-21-16,-1 0 0,0 0 15,0 0-15,0-22 16,0 1-16,1 21 0</inkml:trace>
  <inkml:trace contextRef="#ctx0" brushRef="#br0" timeOffset="11213.21">9461 1778 0,'0'21'16,"-21"-21"-16,21 21 15,0 1-15,0-1 0,0 0 16,21-21-1,22 0 1,-22 0-16,0 0 0,21-21 16,1 21-16,-1-21 0,0-1 0,1 1 15,-1 0-15,-21-21 0,22 21 16,-22-1-16,0-20 0,0 21 16,0 0-16,-21 0 0,0-1 0,-21 22 15,0 0 1,-21 0-16,-1 22 0,1-1 0,0 0 15,-1 21-15,1 1 0,0-1 16,-1 0-16,22 22 0,-21-22 0,21 0 16,-1 1-16,1-1 0,21-21 15,0 22-15,0-22 0,0 0 0,0 0 16,21 0-16,1-21 0,-1 0 0,21 0 16,-21 0-16,22 0 15,-1 0-15,0 0 0,1 0 0,-1-21 16,0-21-16,1 21 0,-1-1 0,0-20 15</inkml:trace>
  <inkml:trace contextRef="#ctx0" brushRef="#br0" timeOffset="14089.24">11303 868 0,'0'0'0,"0"-42"0,0 20 0,0 1 16,0 42 15,0 1-31,0-1 0,0 0 16,0 0-16,0 21 0,0-20 0,0-1 15,21 0-15,0 0 0,0 0 16,1-21-16,-1 0 0,0 0 16,0 0-16,21 0 0,1-21 0,-1 0 15,22 0-15,-1-22 16,22 1-16,-22 21 0,22-21 0,-22-22 15,22 22-15,-21-1 0,-1 1 16,-21 0-16,1-22 0,-1 22 0,-21 0 16,0-22-16,1 22 0,-22 21 15,0-22-15,0 22 0,0 0 0,0 0 16,-22 21-16,1 0 0,0 0 16,0 0-16,0 21 0,0 0 0,-1 21 15,-20 1-15,21-1 0,0 22 16,0-22-16,-1 43 0,1-22 0,0 22 15,0 21-15,0-22 0,0 1 16,-1 21-16,22-22 0,-21 1 16,21 0-16,-21-1 0,0 1 0,21 0 15,0-22-15,-21 1 0,21-1 16,-21-20-16,-1-1 0,22 0 0,-21-21 16,0 22-16,0-22 0,0 0 15,0-21-15,-22 0 0,22 0 16,0-21-16,-21 0 0,-1 0 15,22-1-15,-21-20 0,-1 0 0,1-1 16,0-20-16,21 21 16,-22-22-16,1 22 0,21-1 0,-22 1 0,22 21 15,0-21-15,0 42 0,21-22 16,0 44 0,0-1-16,0 0 0,0 21 15,0 1-15,21 20 0,0-21 16,0 1-16,1 20 0,20-20 0,-21-1 15,21 0-15,-20 1 0,20-1 16,0-21-16,1 21 0,-1-20 0,0-1 16,22-21-16,-1 0 0,1 0 15,-1 0-15,1 0 0,-1-21 0,1-1 16,-1 1-16,1 0 0,-1-21 16,1-1-16,-22 1 0,0 0 0,1-22 15,-22 22-15,21-22 0,-21 1 16,1 21-16,-1-1 0,-21-20 15,0 42-15,21-22 0,-21 22 0,0 0 16,0 0-16,0 42 16,0 0-1,-21 0-15,0 0 0,21 22 16,-22-22-16,22 21 0,-21 1 0,0-1 16,21 21-16,0-20 0,-21-1 15,0 0-15,21 1 0,0-22 0,0 21 16,0-21-16,0 1 0,0-1 15,0 0-15,21-21 32,0-21-32,-21 0 0,21-1 15,0 1-15,1-21 0,-1 0 0,-21-1 16,21 1-16,0 0 0,0-1 16,-21 1-16,21 0 0,1-1 0,-1 22 15,-21 0-15,0 0 0,0 0 16,21 21-16,-21 21 15,0 0-15,0 0 0,0 21 16,0-20-16,0 20 0,0 0 0,0 1 16,0-1-16,0 0 0,0 1 15,0-22-15,21 21 0,-21 0 16,21-20-16,0-1 0,1 0 0,-1 0 16,21-21-16,-21 0 0,22 0 15,-22 0-15,21 0 0,0 0 0,22-21 16,-22 0-16,1-22 0,-1 22 0,21-21 15,-20-22-15,-1 22 0,0-21 16,1-1-16,-1-21 0,-21 22 0,22-22 16,-22 1-16,0-22 0,0 21 15,0-21-15,0 22 0,-21-1 0,0 0 16,0 22-16,0-1 0,0 22 16,0 0-16,0 20 0,0 1 15,-21 42 1,0 1-16,0 20 0,21 0 0,0 22 15,-21-1-15,0 22 0,21-22 16,-22 22-16,22 0 0,0-22 0,0 22 16,-21-22-16,21 1 0,0-1 15,0 1-15,-21-1 0,21 1 0,0-22 16,0 1-16,0-1 0,0-21 16,0 0-16,0 22 0,0-22 15,0-42 16,0-22-15,21 22-16,0-21 0,1 21 16,-22-22-16,21 1 0,0 21 0,0-22 15,0 1-15,0 21 0,1 0 0,-1 0 16,0 21-16,-21-22 0,21 22 16,0 0-16,0 0 0,1 0 15,-22 22-15,0-1 0,21-21 16,-21 21-16,21 21 0,-21-21 0,21 1 15,-21-1-15,0 21 0,0-21 16,0 0-16,21 1 0,0-1 0,1 0 16,-22 0-16,21 0 0,21 0 15,-21-21-15,0 0 0,22 0 16,-22 0-16,21 0 0,1 0 0,-1 0 16,0 0-16,-21-21 0,22 0 15,-1 0-15,-21 0 0,22-22 0,-22 22 16,0-21-16,0 21 0,0-22 0,0 22 15,1-21-15,-22 21 0,0 0 16,0-1-16,0 1 0,0 0 0,0 0 16,-22 21-1,1 0-15,0 0 16,21 21-16,0 0 0,-21 0 16,0 1-16,21-1 0,-21 21 0,21-21 15,-22 22-15,22-22 0,0 0 16,0 21-16,0-21 0,0 22 15,0-22-15,0 0 0,0 0 0,0 0 16,22 1-16,-1-1 16,0-21-16,0 0 0,0 0 0,0 0 15,22 0-15,-22 0 0,21 0 0,-21-21 16,1-1-16,20 1 0,-21 0 16,21-21-16,-20 21 0,20-22 0,-21 22 15,0-21-15,22-1 0,-43 22 16,21-21-16,-21 21 0,0 0 0,0-1 15,0 1-15,-21 42 32,21 1-32,0-1 15,-22 0-15,22 0 0,0 0 16,0 0-16,0 22 0,0-22 0,0 0 16,0 21-16,0-20 0,22-1 15,-1 0-15,0 21 0,0-21 0,0 1 16,0-1-16,22 0 0,-22 0 0,0 0 15,21 0-15,-20-21 0,20 0 16,-21 0-16,21 0 0,-20 0 0,-1 0 16,0 0-16,21 0 0,-21 0 0,1-21 15,-1 0-15,-21 0 16,21 0-16,0 0 0,0-1 0,0-20 16,-21 21-16,22-21 0,-22-1 15,21 22-15,-21 0 0,0 0 0,0 0 16,0-1-16,0 1 0,21 21 0,-21 21 31,0 1-31,0-1 16,-21 0-16,21 0 0,0 0 15,-21 22-15,21-22 0,-22 0 0,22 0 16,0 0-16,0 22 0,0-22 0,0 0 16,0 0-16,0 0 15,22-21-15,-1 0 16,0 21-16,0-21 0,21 0 15,-20 0-15,-1 0 0,0 0 0,21-21 16,-21 0-16,1 21 0,20-21 0,-21 0 16,0-22-16,22 1 0,-22 0 15,21-1-15,-21 1 0,0-21 0,22-1 16,-22 1-16,0-1 0,0-21 16,0 22-16,1-22 0,-1 1 0,-21-1 15,21 21-15,-21-20 0,0 41 16,0-20-16,0 42 0,0-22 0,0 22 15,0 0-15,-21 21 16,0 21-16,21 22 16,-22-1-16,1 0 0,21 22 0,-21-1 15,21 1-15,0-1 0,-21 1 16,21-1-16,-21 1 0,21-1 0,0 1 16,0-22-16,0 22 0,0-22 15,0 21-15,0-20 0,0-1 0,0 0 16,0 1-16,0-1 0,0-21 0,21 0 15,0 1-15,0-1 0,-21 0 16,21-21-16,1 0 0,20 0 0,-21 0 16,0 0-16,0 0 0,22 0 15,-22-21-15,21 0 0,1-1 0,-22 1 16,21 0-16,0 0 0,1 0 16,-22 0-16,21-22 0,-21 22 15,1 0-15,-1 0 0,-21-22 0,0 22 16,0-21-16,0 21 0,0 0 15,0-1-15</inkml:trace>
  <inkml:trace contextRef="#ctx0" brushRef="#br0" timeOffset="14293.48">16108 1249 0,'0'0'0,"-21"0"0,-1 0 0,44 0 31,-1 0-31,0 0 0,0 0 15,21 0-15,1-21 0,-22 21 0,21-21 16,1 21-16,-1-22 0,-21 22 16,21 0-16,-20-21 0,-1 21 0,0-21 15,-21 0-15,0 0 16,-21 21-16,-22 0 16,22 0-16</inkml:trace>
  <inkml:trace contextRef="#ctx0" brushRef="#br0" timeOffset="14457.43">15557 1122 0,'0'0'15,"-21"21"-15,0-21 0,0 0 16</inkml:trace>
  <inkml:trace contextRef="#ctx0" brushRef="#br0" timeOffset="16448.84">16785 1736 0,'0'0'0,"0"21"0,-21-21 0,21 21 16,-21-21-16,21 21 0,0 0 15,21-21 1,0 0-16,0 0 15,0 0-15,1 0 0,20-21 0,0 0 16,1 0-16,-1 0 0,0 0 16,1-1-16,-1 1 0,21-21 0,-20 21 15,-1 0-15,0-1 0,-20-20 16,-1 21-16,0 0 0,-21-22 0,0 22 16,0 0-16,-21-21 0,0 21 15,-1-1-15,1 22 0,-21-21 0,0 21 16,-1 0-16,-20 0 0,20 0 15,1 0-15,-21 21 0,20 1 16,1-1-16,0 21 0,20-21 0,-20 22 16,21-1-16,0 0 0,0 1 15,-1-1-15,22 0 0,0 1 0,0-22 16,0 21-16,0-21 0,22 0 16,-1 1-16,-21-1 0,42 0 0,-21-21 15,0 0-15,22 0 0,-22 0 16,21-21-16,-21 0 0,22 21 0,-1-22 15,-21-20-15,22 21 0,-22 0 16,0-22-16,0 22 0,0-21 0,0 21 16,-21-22-16,22 22 0,-22 0 15,0-21-15,0 21 0,0-1 16,0 44 15,-22-1-31,22 0 0,-21 0 0,21 21 16,0-20-16,-21-1 0,21 21 15,0-21-15,0 22 0,0-22 0,21 0 16,0 0-16,1 0 0,-1 0 16,0-21-16,21 0 0,1 0 0,-1 0 15,-21 0-15,21 0 0,1-21 16,-1 21-16,0-21 0,1 0 0,-1-21 16,0 20-16,-20 1 0,-1-21 15,0 0-15,0 20 0,0-20 16,-21 0-16,21-1 0,-21 1 0,0 21 15,0 0-15,0 0 0,0-1 16,0 1-16,0 42 16,0 1-16,0-1 15,-21 21-15,21-21 0,-21 22 0,21-1 16,-21 0-16,21 1 0,0-1 16,0-21-16,-21 21 0,21 1 0,0-22 15,0 0-15,0 0 0,0 0 16,21-42 15,-21 0-31,21 0 16,0-21-16,0 20 0,-21-20 0,22 21 15,-1-21-15,0-1 0,0 1 16,0 0-16,0-1 0,1 1 0,-1 21 16,0 0-16,-21-1 0,21 1 15,0 21-15,0 0 0,1 21 16,-22 1-16,21-1 0,-21 0 15,0 0-15,21 21 0,0-20 0,-21 20 16,21-21-16,-21 21 0,21-20 16,1 20-16,-1-21 0,0 0 0,-21 0 15,21 1-15,0-1 16,22-21-16,-22 0 0,0 0 0,0 0 16,0 0-16,22 0 0,-22 0 0,0 0 15,21-21-15,-21-1 0,1 1 16,-1 0-16,21-21 0,-21 21 0,0-22 15,1 1-15,-1 21 0,0-22 16,0 1-16,21 21 0,-42 0 0,22 0 16,-1-1-16,-21 1 0,21 21 15,-21 21 1,0 1-16,0-1 16,0 0-16,0 0 15,0 0-15,0 0 16,0-42 31,21 0-47,-21 0 15,0 0-15,0 0 0,0-1 16,0 1-16,0 0 16,-21 21-1,0 0-15,0 0 0,-1 21 16,1 0-16,0 1 0,21-1 15,-21 0-15,0 21 0,0-21 0,-1 22 16,1-22-16,21 21 16,0-21-16,-21 22 0,21-22 0,0 21 15,0-21-15,0 22 0,21-22 0,0 0 16,1 0-16,-1 0 0,21-21 16,-21 22-16,22-22 0,-22 0 0,21 0 15,0 0-15,1 0 0,-1 0 16,0 0-16,1-22 0,-1 1 0,0 0 15,1 0-15,-1 0 0,-21-22 16,22 1-16,-1 21 0,0-21 0,-21-1 16,22 1-16,-22 0 0,0-1 15,0 1-15,0 0 0,-21 20 16,22 1-16,-22 0 0,0 0 0,-22 21 16,1 0-1,0 21-15,-21 0 0,21 0 0,-1 1 16,1-1-16,-21 21 0,21 0 15,0-20-15,-1 20 0,22 0 0,0-21 16,0 22-16,0-22 0,0 21 16,0-21-16,0 1 0,22-1 0,-1 0 15,0 0-15,21 0 0,1-21 0,-1 0 16,0 0-16,1 0 0,-1 0 16,0 0-16,1 0 0,-1 0 0,0-21 15,1 0-15,-1 0 16,0 0-16,1-1 0,-1 1 0,0-21 15,1 21-15,-1-22 0,-21 1 16,0 21-16,0-21 0,1-1 0,-22 22 16,0 0-16,0-21 0,0 20 15,-22 22-15,1 0 0,0 0 16,0 0-16,0 0 0,0 22 0,21-1 16,0 0-16,0 0 0,0 21 15,0-20-15,0-1 0,0 21 0,0-21 16,0 0-16,21 22 0,0-22 15,-21 0-15,21 0 0,-21 0 0,0 1 16,0-1-16,0 0 16,0 0-16,0 0 0,0 0 15,-21-21-15,0 0 0,0 22 16,-1-22-16,1 21 0,-21-21 16,21 0-16,-22 0 0,1 0 0,21 0 15,-21 21-15,-1-21 0,1 0 16,-22 0-16</inkml:trace>
  <inkml:trace contextRef="#ctx0" brushRef="#br0" timeOffset="17213.08">4022 2921 0,'0'0'0,"-22"0"0,1 0 0,-21 0 16,21 0-16,-22 0 0,22 0 15,-21 0-15,0-21 0,-1 21 0,1 0 16,0 0-16,-1 0 0,1 0 15,21 0-15,-22 0 0,22 0 0,42 0 32,22 0-32,-1 0 15,22 0-15,20 0 0,-20 21 16,42-21-16,-1 0 0,1 0 16,42 0-16,1 0 0,20 0 0,21 0 15,1 0-15,-1 0 0,22 0 16,0 0-16,21 0 0,-22 0 0,22 0 15,-21 0-15,-1 0 0,1 0 0,0 0 16,-1 0-16,-20 0 0,-22-21 16,1 21-16,-22 0 0,0 0 0,-21-21 15,-21 21-15,0-21 0,-22 21 16,1 0-16,-22 0 0,-20 0 0,-1 0 16,-21 0-16,22 0 0,-22 0 15,-21-22 1,21 1-16,-21 0 15,21 0-15</inkml:trace>
  <inkml:trace contextRef="#ctx0" brushRef="#br0" timeOffset="17848.72">11747 2646 0,'0'0'0,"-42"0"0,0 0 0,-1 0 0,1 0 16,21 0-16,0 0 0,0 0 15,-1 0-15,1 0 0,0 0 16,42 0 15,0 0-31,22 0 16,-22 0-16,21 21 0,1-21 15,-1 0-15,21 0 0,22 0 0,0 0 16,-1 0-16,22 0 0,0 0 0,21 0 16,0 0-16,21 0 0,0 0 15,22 0-15,-1 0 0,22 0 0,-1 0 16,1 0-16,20 0 0,1 0 16,0 0-16,20 0 0,1 0 0,21 0 15,-21 0-15,21 0 0,0 0 16,0 0-16,0 0 0,0 0 15,0 0-15,-21 0 0,0-21 0,0 21 16,-1 0-16,1-21 0,-42 21 0,-1 0 16,1-21-16,-22 21 0,-21-22 15,0 1-15,-21 21 0,0-21 0,-42 21 16,0-21-16,-22 21 0,1 0 16,-22 0-16,-21 0 0,0 0 0,1-21 15,-44 21 1,1 0-16,0 0 15,-21 0-15,-1 21 0,1-21 16</inkml:trace>
  <inkml:trace contextRef="#ctx0" brushRef="#br0" timeOffset="17986.64">19346 2604 0,'0'0'0,"0"-22"31,-21 22-16,0 0-15,0 0 16,0 0-16,-1 0 0</inkml:trace>
  <inkml:trace contextRef="#ctx0" brushRef="#br0" timeOffset="21209.58">9207 5525 0,'0'0'0,"0"-22"16,-21 1-16,0-21 0,21 21 0,-21 0 16,0-1-16,21-20 0,-21 21 0,-1 0 15,22 0-15,-21-1 0,0 1 16,0-21-16,0 21 0,0 0 15,-1-1-15,1 1 0,0 21 16,0 21 15,21 1-31,0-1 0,0 0 0,0 21 16,0 1-16,0-1 0,0 21 0,0 22 16,0-21-16,21 20 0,0 22 15,-21-21-15,0-1 0,21 22 0,-21-21 16,22 21-16,-1 0 0,-21-1 15,0 1-15,0-21 0,0 21 0,21 0 16,-21-22-16,0 22 0,0 0 0,0-21 16,21-1-16,-21 1 0,0 0 15,0-1-15,0-20 0,21-1 0,-21-20 16,0 20-16,0-21 0,21-20 16,-21 20-16,0-21 0,0-42 31,0-21-31,0 20 15</inkml:trace>
  <inkml:trace contextRef="#ctx0" brushRef="#br0" timeOffset="22713.48">9080 5186 0,'0'0'0,"-21"0"0,0 0 0,0 0 16,0 0-16,21 21 15,21 0 17,0-21-32,21 21 0,1-21 15,-1 0-15,0 0 0,22 0 0,-1 22 16,22-22-16,0 0 0,21 0 15,21 0-15,-22 0 0,44 0 0,-22 0 16,21-22-16,0 22 0,0-21 16,21 21-16,-20-21 0,20 0 0,0 21 15,-21-21-15,22 0 0,-1 21 16,-21-22-16,0 22 0,-21-21 16,22 21-16,-44-21 0,22 21 0,-21-21 15,0 21-15,-21 0 0,21-21 0,-43 21 16,22 0-16,-22 0 0,-20 0 15,-1 0-15,0 0 0,1 0 16,-22 0-16,0 0 0,-21 21 16,0 0-16,0 0 0,0 0 15,0 1-15,0 20 0,0-21 0,-21 21 16,0 1-16,21-1 0,0 22 16,-22-22-16,1 21 0,21 1 0,-21-1 15,21 1-15,0-1 0,0 1 0,0-1 16,0 22-16,0 0 0,0-1 15,0 1-15,-21 0 0,21 21 0,-21-1 16,21-20-16,0 21 0,0-21 16,-21 20-16,21-20 0,0 21 15,0-21-15,0-1 0,0 1 0,0-22 16,0 22-16,0-21 0,0-1 0,0-21 16,0 22-16,0-22 0,-22 1 15,22-22-15,0 21 0,-21-21 0,21 0 16,-21 1-16,0-1 15,0-21-15,0 0 0,-1 0 16,1 0-16,0 0 0,0-21 0,-21 21 16,-1-22-16,1 1 15,0 21-15,-22-21 0,22 0 0,-43 0 16,22 21-16,-43-21 0,21-1 0,-21 22 16,-21-21-16,0 0 0,0 21 0,-21-21 15,-21 21-15,-1 0 0,1-21 16,0 21-16,-22 0 0,1 0 0,-1 0 15,22 0-15,-22 0 0,22 0 16,0 21-16,21-21 0,21 0 0,0 21 16,0-21-16,21 0 0,0 0 0,21 0 15,22 0-15,-1 0 0,1 0 16,20 0-16,22 0 0,-21 0 0,42-21 16,0 0-16,0 0 15,21-1-15,21 1 16,1 0-16,-1 0 0,22 0 0,-22 0 15,43-22-15</inkml:trace>
  <inkml:trace contextRef="#ctx0" brushRef="#br0" timeOffset="23361.11">15007 4763 0,'0'0'0,"-21"0"0,0 0 15,0 0-15,-1 0 16,1 21-16,21 0 0,0 0 16,0 21-16,-21 22 0,21-22 15,0 43-15,0-22 0,0 22 16,0 0-16,0-1 0,0 1 0,0 21 15,0-21-15,21 20 0,-21-20 16,0 21-16,0-21 0,0 20 0,0 1 16,0 0-16,0 0 0,0-21 15,0 20-15,0-20 0,0 0 0,0-1 16,0 1-16,0-21 0,0 20 0,0-20 16,-21-22-16,0 0 0,21 1 15,0-1-15,0-21 0,0-42 16,0 0-1,0-21-15,0-1 16,0 1-16,21 0 0,0-22 0</inkml:trace>
  <inkml:trace contextRef="#ctx0" brushRef="#br0" timeOffset="24277.58">15155 5080 0,'0'0'0,"-21"-21"16,21 0-16,-21 21 0,21-21 16,-21 21-16,21-22 0,21 1 31,21 21-31,-21 0 0,43 0 0,-22-21 15,43 21-15,0 0 0,-1-21 16,22 21-16,0-21 0,21 21 0,21-21 16,0-1-16,22 22 0,-22-21 15,42 0-15,-20 21 0,20-21 16,1 21-16,-22-21 0,21 0 16,1 21-16,-1-22 0,1 22 0,-22 0 15,1-21-15,-1 21 0,-21-21 16,0 21-16,0 0 0,-21 0 0,0-21 15,0 21-15,-21-21 0,0 21 16,-21 0-16,-1 0 0,1 0 0,-21-21 16,-22 21-16,0 0 0,1 0 15,-22 0-15,0 0 0,0 0 0,-21 21 16,21 0-16,-21 0 0,0 0 16,21 22-16,-21-22 0,0 21 15,0 22-15,0-22 0,0 21 0,0 1 16,0-1-16,0 22 15,0-21-15,0 20 0,0-20 0,-21 20 0,0 1 16,21 0-16,-21-1 0,0 1 16,21 0-16,-21-1 0,21 1 15,-22 0-15,1-1 0,21 1 0,0 0 16,-21-1-16,21 1 0,-21 0 16,0-1-16,21-20 0,0 21 0,-21-22 15,21 1-15,-22-1 0,22-21 0,0 22 16,0-22-16,0 22 0,-21-22 15,21-21-15,0 22 0,0-22 0,0 21 16,0-21-16,-21 0 16,21 1-16,0-1 15,-21-21-15,0 0 16,0 0-16,-1 0 16,1 0-16,0 0 0,0 0 0,-21 0 15,-1 0-15,-20 0 0,-1 0 0,1 0 16,-22 0-16,0 0 0,1 0 15,-22 0-15,-21 0 0,0 0 0,-21 0 16,0 0-16,-22 0 0,1 0 0,0 21 16,-43-21-16,21 21 0,-20-21 15,-22 21-15,0-21 0,0 21 0,0-21 16,1 22-16,-22-22 0,21 21 16,0 0-16,42-21 0,-20 0 15,41 21-15,22-21 0,0 0 0,42 0 16,0 0-16,22 0 0,20 0 0,22-21 15,0 0-15,20 21 0,22-21 16,0-1 0,22 22-1,-1 0-15,0 0 0,0 0 16,0 0-16</inkml:trace>
  <inkml:trace contextRef="#ctx0" brushRef="#br0" timeOffset="25189.58">11705 10478 0,'0'0'16,"0"21"-1,0 21-15,0-21 16,0 22-16,0-1 0,-21 21 0,21-20 16,0 41-16,-21-20 15,21 21-15,0 20 0,0 1 0,0-21 16,0 21-16,0 0 0,0-1 16,0 1-16,-21 0 0,21 21 0,0-21 15,-22 0-15,22-22 0,0 22 0,0-21 16,0 0-16,0-1 0,-21 1 15,21-22-15,0 1 0,0-1 0,0 1 16,0-22-16,-21 1 0,21-1 0,0-21 16,0 0-16,0 0 0,-21-42 31,21 0-31,0 0 0,-21-21 16,21-1-16,0-20 0,0-1 15,0 1-15,0-1 0,0-20 0</inkml:trace>
  <inkml:trace contextRef="#ctx0" brushRef="#br0" timeOffset="26144.68">11769 10562 0,'0'0'0,"0"-21"16,21 0 0,0 21-16,21 0 15,1-21-15,20 0 0,1 21 0,-1 0 16,43-22-16,-21 22 0,20-21 16,22 0-16,22 21 0,20-21 0,-21 21 15,43-21-15,-22 21 0,0-21 16,1 21-16,20 0 0,-21 0 0,-20 0 15,20-22-15,0 22 0,-21 0 16,22 0-16,-22-21 0,0 21 0,0 0 16,0 0-16,-21-21 0,0 21 15,0 0-15,0 0 0,0-21 0,0 21 16,-21 0-16,21-21 0,-21 21 16,0 0-16,0 0 0,-22 0 15,1 0-15,0 0 0,-1 0 0,-20 0 16,-1 0-16,1 0 0,-43 0 0,21 0 15,-20 0-15,-22 21 16,0 0-16,-22 0 16,1 0-16,0 1 0,0-1 15,0 0-15,0 21 0,-1-21 0,1 22 16,0-1-16,0 0 0,0 1 0,0-1 16,21 0-16,-22 22 0,1-1 15,21-20-15,0 20 0,0 22 16,-21-22-16,21 22 0,0-21 0,0 20 15,0 1-15,0-22 0,0 22 16,0 0-16,0-22 0,0 22 0,0 0 16,0-1-16,0 1 0,0-22 0,0 22 15,0 0-15,0-22 0,21 22 16,-21-22-16,0 22 0,0-21 0,0-1 16,0 1-16,0-1 0,0 1 0,0-1 15,-21-21-15,0 1 0,0-1 16,0 0-16,21-20 0,-22 20 0,1-21 15,0 0-15,0 0 0,0-21 0,0 22 16,-1-22-16,1 0 16,0 0-16,-21 0 0,21 0 0,-22 0 15,22 0-15,-21 0 0,-1 0 0,1 0 16,0 0-16,-22 0 0,1 0 16,-1 0-16,1-22 0,-1 22 0,-20 0 15,-1 0-15,0-21 0,-21 21 0,1 0 16,-22-21-16,21 0 0,-21 21 15,0 0-15,0-21 0,-21 21 0,21 0 16,-22 0-16,1-21 0,0 21 0,0 0 16,0 0-16,0 0 15,-1 0-15,-20 0 0,21 0 0,0 0 16,0 0-16,-1 0 0,22 0 0,-21 0 16,0 0-16,0 21 0,21 0 15,-21-21-15,42 21 0,-21-21 0,21 21 16,21-21-16,1 21 0,-1-21 0,43 0 15,-22 22-15,43-22 0,-21 0 16,21 0-16,-1 0 0,44 0 16,-1 0-1,0 0-15,0 0 0,0 0 0</inkml:trace>
  <inkml:trace contextRef="#ctx0" brushRef="#br0" timeOffset="26312.58">12552 13208 0,'0'0'0,"84"21"15,-62-21 1</inkml:trace>
  <inkml:trace contextRef="#ctx0" brushRef="#br0" timeOffset="27525.34">10985 8107 0,'0'0'0,"22"-64"15,-22 43-15,-22 21 32,1 21-32,0 1 0,0-1 15,21 21-15,-21-21 0,0 22 0,-1-1 16,1 0-16,0 22 0,-21-22 15,21 0-15,-1 1 0,1-1 0,0 0 16,0-20-16,21 20 0,-21-21 16,21 0-16,0 0 0,-21 1 0,21-44 31,21 22-15,0-42-16,0 21 0,-21 0 0,21-22 15,0 22-15,1-21 0,-1 0 16,0-22-16,0 22 0,0-22 0,-21 1 15,21 20-15,1-20 0,-1 21 16,0-22-16,0 22 0,0-1 16,-21 22-16,21 0 0,1 0 0,-1 21 15,0 0-15,0 21 16,0 0-16,0 0 0,22 22 0,-22-1 16,0 22-16,21-22 0,-20 21 0,20-20 15,0 20-15,1-20 0,-22 20 16,21-21-16,0 1 0,1-1 0,-22 0 15,21-20-15,1 20 0,-22-21 16,0 21-16,0-20 0,0-1 0,0 0 16,-21 0-16,0 0 15,-21-21 1</inkml:trace>
  <inkml:trace contextRef="#ctx0" brushRef="#br0" timeOffset="27825.25">10943 8192 0,'0'0'0,"0"-22"15,21 44 1,0-1-16,1 0 16,20 21-16,-21-21 15,21 22-15,1 20 0,-1-20 0,0 20 16,22 22-16,-22-22 0,1 22 0,20 21 15,-21-22-15,22 1 0,-1 21 16,-20-21-16,20 20 0,1 1 0,-1 0 16,1 0-16,-1 0 0,1-22 0,-1 22 15,-20-21-15,-1-22 0,0 22 16,1-21-16,-1-22 0,-21 0 0,0 1 16,0-1-16,1-21 0,-1-21 15,0-21 1,-21-21-16</inkml:trace>
  <inkml:trace contextRef="#ctx0" brushRef="#br0" timeOffset="28444.89">16362 7811 0,'0'0'0,"21"-22"0,0 1 0,0 21 0,0-21 16,-21 0-16,0 42 31,-21 0-31,0 0 0,0 22 16,0 20-16,0 1 0,-1 20 16,-20 1-16,21 21 0,-21 0 0,-1 0 15,1 21-15,0 0 0,-1 0 0,1 0 16,0-22-16,-1 22 0,1 0 15,0-21-15,-1 0 0,22 0 0,-21 0 16,-1-22-16,22 1 0,-21-21 16,21-1-16,0-21 0,-1 1 15,1-1-15,21-21 0,0 0 0,0 1 16,0-44 0,0 1-16,0 0 0,0-21 15,21-1-15,-21-20 0,22 21 0,-1-22 16</inkml:trace>
  <inkml:trace contextRef="#ctx0" brushRef="#br0" timeOffset="28982.59">16595 7938 0,'0'0'0,"0"-22"15,0 1-15,0 0 0,0 0 0,0 0 16,-22 21 0,1 0-16,0 0 0,0 0 15,0 0-15,-22 21 0,22 0 16,-21 0-16,0 22 0,-22-22 0,22 21 16,-1 0-16,-20 1 0,21-1 15,-22 0-15,22 1 0,-1-1 0,1-21 16,21 22-16,-21-22 0,20 0 15,1 0-15,21 0 0,0 0 16,-21-21-16,21-21 31,0 0-31,21 0 0,-21 0 0,21 0 16,22-1-16,-22 1 0,0-21 0,21 21 16,1-22-16,-1 1 0,22 0 15,-22-1-15,0 1 0,22 0 0,-22-1 16,22 1-16,-22 21 15,-21 0-15,21 0 0,-20-1 0,-1 22 0,0 0 16,0 0-16,0 22 0,-21-1 16,0 21-16,21 22 0,1-1 15,-1 1-15,-21-1 0,21 22 0,0-22 16,0 22-16,0-22 0,22 1 16,-22 21-16,0-22 0,0-21 0,0 22 15,22-22-15,-22 22 0,0-22 0,0-21 16,22 22-16,-22-22 0,0 21 15,0-21-15,0-21 0,-21 21 0,21-21 16</inkml:trace>
  <inkml:trace contextRef="#ctx0" brushRef="#br0" timeOffset="32105.48">9313 8361 0,'0'0'0,"0"21"0,0 0 0,21-21 15,1-21-15,-1 21 16,21-21-16</inkml:trace>
  <inkml:trace contextRef="#ctx0" brushRef="#br0" timeOffset="33524.9">14753 7239 0,'0'0'0,"0"-21"0,0-21 15,0-1-15,0 22 16,21 0-16,-21 0 0,0 0 16,0 42-1,0 0 1,0 0-16,0 21 0,0 1 0,0 20 16,21-20-16,-21 20 0,0-21 0,0 22 15,0-1-15,0-20 0,0-1 16,0 0-16,0 1 0,0-1 0,0 0 15,0-20-15,0-1 0,0 0 16,0 0-16,0 0 16,0-42-1,0 0 1,0 0-16,0 0 0,0-1 0,0 1 16,0 0-16,0-21 0,0 21 0,0-22 15,0 1-15,0 0 0,0-22 16,0 22-16,0-1 0,0-20 0,0 21 15,0-1-15,0 1 0,0 0 16,0 20-16,0-20 0,0 21 0,0 42 31,0 0-31,0 0 16,0 22-16,0-1 0,0 0 0,0 1 16,0-1-16,0 0 0,0 1 15,0-1-15,-21-21 0,21 22 0,0-1 16,0-21-16,-21 0 0,21 0 0,0 1 15,0-1-15,0-42 32,0-1-17,0 1-15,0 0 0,0 0 16,0 0-16,0-22 0,0 22 0,0-21 16,0 0-16,0-1 15,0 22-15,0-21 0,0-1 0,0 22 16,0 0-16,0 0 0,0 0 0,0 42 31,0 0-31,0 0 0,0 22 0,0-1 16,0 0-16,0 1 0,0-22 15,0 21-15,0 0 0,0 1 0,0-22 16,0 21-16,0-21 0,0 1 0,0-1 16,0 0-16,0 0 15,0-42 16,0 0-15,0 0-16,0-1 0,0 1 0,0 0 16,0 0-16,0-21 0,0 20 15,0 1-15,0 0 0,0 0 0,0 0 16,0 0-16,0 42 16,0 0-1,0 0-15,0 0 0,0 0 0,0 22 16,0-22-16,0 0 0,0 0 15,0 0-15,0 1 0,0-1 0,0 0 16,0 0-16,0 0 0</inkml:trace>
  <inkml:trace contextRef="#ctx0" brushRef="#br0" timeOffset="33741.22">15176 7620 0,'0'0'0,"0"21"62,0 0-46,0 1-16,0-1 16</inkml:trace>
  <inkml:trace contextRef="#ctx0" brushRef="#br0" timeOffset="37024.76">12954 11324 0,'0'0'0,"0"-21"0,0-21 16,0 21-16,0-1 0,0 1 0,0 0 16,0 0-16,0 0 0,-21 0 15,21-1-15,-21 1 0,-1 21 0,1-21 16,0 21-16,0 0 0,0 0 16,-22 0-16,22 21 0,-21 0 0,21 1 15,-22 20-15,22 0 0,-21 22 0,21-22 16,0 22-16,-22-1 0,22 1 15,21-1-15,0-21 0,-21 22 16,21-22-16,0 22 0,0-22 16,0 0-16,21 1 0,0-22 0,0 0 15,22 0-15,-1 0 0,-21-21 0,22 0 16,20 0-16,-21 0 0,1-21 16,20 0-16,1 0 0,-1 0 0,1-22 15,-1 1-15,1 21 0,-22-21 16,22-22-16,-22 22 0,21-1 0,-41-20 15,20-1-15,-21 22 0,0-21 16,0-1-16,-21 22 0,0-22 0,0 22 16,0 21-16,0-22 0,0 22 0,0 64 31,-21-22-15,21 21-16,-21 0 0,0 22 0,21-22 15,-21 22-15,0-22 0,-1 22 16,22-1-16,-21-21 0,21 1 0,-21 20 15,0-20-15,21-1 0,0 0 16,0-21-16,-21 22 0,21-22 0,0 0 16,0 0-16,-21 0 0,21-42 31,21 0-31,0 0 0,0-21 16,0 20-16,0 1 0,1-21 15,-1 21-15,0-22 0,0 22 16,0 0-16,0 0 0,1 0 0,-1 21 15,0 0-15,0 0 16,0 0-16,0 21 0,-21 0 0,0 0 16,22 0-16,-22 1 0,21-1 15,-21 0-15,0 0 0,0 21 0,0-20 16,21-1-16,-21 0 0,21 0 0,-21 0 16,21-21-16,0 21 0,1-21 15,-1 0-15,0 0 0,0 0 16,0-21-16,22 0 0,-22 21 15,0-21-15,21 0 0,-21-22 0,1 22 16,20 0-16,-21-21 0,0 21 16,-21-1-16,21-20 0,1 21 15,-22 0-15,21 21 0,-21-21 0,0 42 32,0 0-32,0 0 0,0 0 15,0 0-15,0 1 0,0-1 16,0 0-16,0 0 0,0 0 0,0 0 15,0 1-15,0-1 0,0 0 16,21-42 15,0 0-31,-21-1 16</inkml:trace>
  <inkml:trace contextRef="#ctx0" brushRef="#br0" timeOffset="37352.57">14224 11240 0,'0'0'0,"-21"0"16,0 0-16,21 21 0,0 0 15,0 0-15,0 0 0,0 0 0,0 1 16,0-1-16,0 0 16,0 0-16,21-21 0,0 0 15,0 0-15,0 0 0,0 0 16,1 0-16,-22-21 0,0 0 15,0 0-15,0-1 16,0 1-16,0-21 0,0 21 0,-22-22 16,1 22-16,0 0 0,0 0 0,-21 0 15,20 0-15,1 21 0,0 0 16,0 0-16,-21 0 0,20 0 0,1 0 16,0 21-16,0 0 0,21 0 15,0 21-15,0-20 0,0-1 16,0 0-16,0 0 0,21 0 15,0 0-15,0-21 0,1 22 16,20-1-16</inkml:trace>
  <inkml:trace contextRef="#ctx0" brushRef="#br0" timeOffset="37605.26">14817 11134 0,'0'0'0,"0"-21"0,0-1 16,0 1-16,0 0 0,-22 21 0,1 0 15,0 21 1,0 0-16,21 1 0,-21 20 0,21-21 16,0 43-16,-21-22 0,21 0 15,0 22-15,-22-22 0,22 22 16,0-22-16,0 0 0,0 22 16,-21-22-16,21 0 0,-21 1 0,21-22 15,0 21-15,0-21 0,0 22 0,0-22 16,0 0-16,0 0 0,21-21 15,0 0-15,1 0 16,20 0-16</inkml:trace>
  <inkml:trace contextRef="#ctx0" brushRef="#br0" timeOffset="38166.76">15430 11663 0,'0'0'0,"43"-21"16,-1-43-16,-42 43 15,21 0-15,-21 0 0,0 0 16,0-1-16,-21 22 16,0 0-16,0 0 0,-22 22 15,22-1-15,0 0 0,0 0 16,-21 0-16,20 22 0,1-22 0,-21 21 16,21 0-16,0-20 0,-1 20 15,1 0-15,0-21 0,0 22 0,21-22 16,0 21-16,0-21 0,0 1 0,0-1 15,0 0-15,21-21 16,21 0-16,-20 0 0,20 0 16,-21 0-16,21 0 0,1-21 15,-1 0-15,0-22 0,1 22 0,-1-21 16,-21 21-16,22-22 0,-1 1 0,-21-22 16,21 22-16,-20-21 0,-1-1 15,21 1-15,-21-22 0,0 21 0,22-20 16,-22 20-16,0-20 0,0 20 15,0 1-15,1-1 0,-1 22 0,-21 21 16,0-22-16,-21 64 16,-1 1-1,1 20-15,0 0 0,-21 22 0,21 20 16,-22-20-16,1 21 16,21-1-16,0 1 0,-1 0 0,22-1 15,0-20-15,0-1 0,0 1 16,22-1-16,-1-20 0,0-1 0,21 0 15,1-21-15,-1 1 0,0-1 0,1 0 16,20-21-16,1 0 0,-1 0 16,1 0-16,-1-21 0,1 0 0,-22-1 15,21-20-15,1 21 0,-22-21 0,1-1 16,-1 1-16,0 0 0,1-22 16</inkml:trace>
  <inkml:trace contextRef="#ctx0" brushRef="#br0" timeOffset="38966.76">9673 5630 0,'0'0'0,"-21"0"15,0-21-15,0 21 16,-1 21-16,22 1 15,0 20-15,0 0 0,0 1 16,0 20-16,0 1 0,0-1 16,0 1-16,0-1 0,0 1 15,0-1-15,0 1 0,0 20 0,0-20 16,0-1-16,0-20 0,-21 20 0,21-21 16,0 1-16,0-1 0,0-21 15,0 0-15,0 1 0,0-1 0,0-42 31,0-1-31</inkml:trace>
  <inkml:trace contextRef="#ctx0" brushRef="#br0" timeOffset="39272.58">9334 5927 0,'0'0'0,"-21"-64"15,21-42-15,0 43 16,0 21-16,0-1 0,0-20 0,21 20 15,22 1-15,-22 21 0,21-21 16,22 20-16,-1 1 0,1 21 0,-1 0 16,22 21-16,-22 1 0,1-1 15,-22 21-15,1 0 0,-1 22 0,-21-1 16,0-20-16,-21 20 0,0 1 16,-21-1-16,0-20 0,-21-1 15,20 0-15,-20 1 0,0-1 0,-22 0 0,22-21 16,0 1-16,-1-1 15,1 0-15,0 0 0,20-21 0,-20 21 16,21-21-16,0 0 0,21 21 16,21-21-1,0 0-15,0 0 16</inkml:trace>
  <inkml:trace contextRef="#ctx0" brushRef="#br0" timeOffset="40556.62">10245 6287 0,'0'0'0,"42"-22"0,0 1 0,-21 21 0,1-21 16,-1 0-16,-21 0 15,0 0-15,0-1 0,-21 1 16,-1 21-16,1 0 0,0-21 16,-21 21-16,21 0 0,-22 0 0,22 0 15,-21 21-15,21 0 0,-22 1 16,22-1-16,0 21 0,-21-21 0,20 22 15,1-1-15,0-21 0,0 21 0,0 1 16,0-22-16,21 21 0,0-21 16,0 22-16,0-22 0,0 0 0,0 0 15,21-21 1,0 0-16,0 0 0,0 0 0,0 0 16,1 0-16,20-21 0,-21 0 0,0 0 15,22 0-15,-22-22 0,0 22 16,21-21-16,-21 21 0,1-22 0,-22 22 15,21-21-15,0 21 0,-21-1 16,0 1-16,0 0 0,0 42 31,0 0-31,0 1 16,-21-1-16,21 0 0,-21 21 0,21-21 16,0 1-16,0 20 0,0-21 15,0 0-15,0 0 0,21-21 16,0 22-16,0-1 0,0-21 0,0 0 15,22 0-15,-22 0 0,21 0 16,1 0-16,-22-21 0,21-1 0,0 22 16,1-21-16,-1 0 0,-21 0 15,22-21-15,-22 20 0,0 1 0,0 0 16,-21 0-16,0 0 0,0 0 16,0-1-16,0 1 0,-21 21 15,0 0-15,21 21 16,-21 1-16,-1-1 0,22 0 15,-21 0-15,21 0 0,0 22 0,0-22 16,0 0-16,0 0 16,0 0-16,0 0 0,0 1 0,21-1 15,1 0-15,-1-21 0,0 0 0,0 21 16,0-21-16,22 0 0,-22 0 16,21 0-16,-21 0 0,22-21 0,-22 0 15,21 0-15,-21 21 0,0-22 16,1 1-16,-1 0 0,0 0 0,0 0 15,-21-22-15,0 22 0,0 0 16,0 0-16,0 0 0,0 0 16,-21 21-1,21 21 1,-21-21-16,21 21 0,-21 0 0,21 0 16,0 22-16,0-22 0,0 0 15,0 0-15,0 0 0,0 0 0,0 1 16,0-1-16,0 0 0,21-21 0,0 21 15,0-21-15,0 0 16,0 0-16,1 0 0,-1-21 16,0 21-16,0-21 0,0 0 15,-21-1-15,21 22 0,1-21 0,-22 0 16,0 0-16,0 0 0,21 0 0,-21-1 16,21 1-16,-21 0 15,0 42 1,21 0-1,-21 1-15,0-1 0,0 0 16,21 0-16,-21 0 0,0 0 0,0 1 16,0-1-16,21 0 0,1-21 15,-1 21-15,0 0 0,0-21 16,0 0-16,0 0 0,1 0 16,-1-21-16,0 0 0,0 21 15,0-21-15,0 0 0,1-22 16,-1 22-16,0-21 0,0-1 0,0 22 15,0-42-15,1 20 0,-1 1 16,0-21-16,-21 20 0,0-20 16,21-1-16,-21 1 0,0 20 0,0 1 15,0 0-15,0-1 0,0 22 16,0 0-16,0 42 16,0 0-16,0 1 0,-21 20 15,21-21-15,0 21 0,-21 1 0,21 20 16,-21-20-16,21-1 0,0 21 0,0-20 15,0 20-15,0-20 0,0 20 16,0-21-16,0 1 0,0-1 0,0 0 16,0-20-16,0-1 15,21 0-15,0 0 0,-21 0 0,21-21 16,0 0-16,0 0 16,1-21-16,-22 0 0,0 0 15,0 0-15</inkml:trace>
  <inkml:trace contextRef="#ctx0" brushRef="#br0" timeOffset="40716.53">11874 6223 0,'0'0'15,"-21"0"-15,0 0 0,0-21 16,42 0 0,0 21-1,0 0-15,22 0 0,-22-21 16,21-1-16,1 22 0,-1 0 0,0-21 15,1 21-15,20 0 0</inkml:trace>
  <inkml:trace contextRef="#ctx0" brushRef="#br0" timeOffset="41084.94">12573 6075 0,'0'-21'0,"0"-22"16,0 22-1,0 0-15,-21 0 16,21 42 15,0 0-31,0 0 0,0 1 16,0 20-16,0-21 0,0 21 0,0-20 15,0 20-15,0-21 0,0 21 16,0-20-16,21 20 0,-21-21 0,0 21 16,0-20-16,0-1 0,0 21 15,0-21-15,-21 0 0,0 1 0,-1-1 16,1 0-16,0 0 0,0 0 0,0 0 15,0-21-15,-22 22 0,22-22 16,-21 0-16,21 0 0,-1 0 0,1 0 16,0 21-16,0-21 15,42 0 1,0 0-16,0 0 16,22 0-16,-1-21 0,-21 21 15,22-22-15,-1 22 0,-21-21 0,21 21 16,1-21-16,-22 0 0,21 0 0,-21 0 15</inkml:trace>
  <inkml:trace contextRef="#ctx0" brushRef="#br0" timeOffset="41557.71">15261 5694 0,'0'0'0,"21"-42"0,-21-1 0,21 1 16,1 21-16,-22-22 0,21 43 16,0 22-1,-21 20-15,0 0 0,0 22 16,0-1-16,0 22 0,0-22 0,0 1 15,0 21-15,-21-22 0,0 1 16,-1 20-16,1-20 0,0 20 16,-21-20-16,21-1 0,-1-20 15,1 20-15,21-20 0,-21-22 0,21 21 0,-21-21 16,21 0-16,0-42 31</inkml:trace>
  <inkml:trace contextRef="#ctx0" brushRef="#br0" timeOffset="41821.56">14965 6075 0,'0'0'0,"0"-64"0,0-63 15,0 85-15,0-21 0,21-1 16,0 22-16,21-1 0,22 1 16,-22 21-16,22-21 0,-1 20 15,1 22-15,-1 0 0,1 0 0,20 0 16,-41 22-16,20-1 0,-20 0 15,-1 21-15,-21 1 0,0-1 16,-21 21-16,0-20 0,-21-1 0,-21 22 16,-1-22-16,1 0 0,-21 1 0,-1-1 15,1 0-15,20 1 0,-20-22 16,20 21-16,-20-21 0,42 22 0,0-22 16,-1 0-16,22 0 0,0 0 15,0 0-15,0 1 0,22-22 0,-1 21 16</inkml:trace>
  <inkml:trace contextRef="#ctx0" brushRef="#br0" timeOffset="42992.89">15875 6435 0,'0'0'0,"63"0"0,1-21 0,-22-1 0,22 1 16,-22 0-16,0 0 0,1 0 16,-22 0-16,0-1 0,-21 1 0,0 0 15,0 0-15,-21 21 0,0 0 16,-22 0-16,22 0 0,-21 0 15,21 21-15,-22-21 0,22 21 0,-21 0 16,21 1-16,0 20 0,-1-21 16,1 0-16,21 22 0,0-22 15,0 21-15,-21-21 0,21 22 16,0-22-16,0 0 0,0 0 0,0 0 16,0 0-16,21-21 15,0 0-15,1 0 0,-1 0 16,0-21-16,21 0 0,-21 0 15,1 0-15,20 0 0,-21-22 16,0 22-16,0-21 0,1 21 0,-1-22 16,0 22-16,0 0 0,0 0 15,0 21-15,1 0 16,-1 42 0,-21-21-16,0 0 15,21 1-15,-21 20 0,0-21 0,0 21 16,21-20-16,-21-1 0,0 0 15,21 21-15,0-21 0,1-21 0,-1 22 16,-21-1-16,21-21 0,0 0 16,21 0-16,-20 0 0,-1 0 0,0 0 15,0 0-15,21 0 0,-20-21 0,-1-1 16,0 1-16,0 0 0,0 0 16,0-21-16,1 20 0,-1-20 0,0 21 15,-21-21-15,21 20 0,0-20 16,-21 21-16,0 0 0,21 0 15,1 21-15,-1 0 16,-21 21-16,0 0 16,0 0-16,0 0 0,0 0 0,0 22 15,21-22-15,-21 0 0,0 21 16,21-20-16,-21-1 0,21 0 0,0 21 16,1-21-16,-1 1 15,0-1-15,0-21 0,21 0 0,-20 0 16,-1 0-16,21 0 0,-21 0 0,22 0 15,-1-21-15,-21 21 0,21-22 16,-20 1-16,20 0 0,-21 0 0,0-21 16,0 20-16,-21-20 0,0 21 15,0-21-15,0-1 0,0 22 16,0 0-16,0 0 0,0 0 0,0-1 16,-21 22-16,0 0 15,0 22-15,0-22 0,21 42 16,0-21-16,-21 0 0,21 22 15,0-1-15,0-21 0,0 21 0,0-20 16,0 20-16,0-21 0,0 0 16,0 0-16,21 1 0,0-1 0,0 0 15,0-21-15,0 0 0,1 0 0,-1 0 16,21 0-16,-21 0 0,0 0 16,22 0-16,-22 0 0,21-21 0,-21 0 15,22-1-15,-22 1 16,0-21-16,21 21 0,-20-22 0,-1 1 15,0 0-15,0-1 0,0 1 0,0 0 16,1-1-16,-22 1 0,0 0 16,21-22-16,-21 22 0,0-22 0,0 22 15,0-21-15,0-22 0,0 21 16,0 1-16,0-1 0,0 1 0,0-1 16,0 22-16,0 0 0,0-1 15,0 22-15,0 0 0,0 42 16,0 22-16,-21-22 15,21 21-15,0 22 0,0-1 0,-22 1 16,22 20-16,-21-20 16,21 20-16,0-20 0,0-1 0,0 22 15,0-21-15,0-1 0,0 1 16,0-22-16,0 21 0,0-20 0,0-1 16,0-21-16,0 22 0,0-22 0,0 0 15,21-21-15,-21 21 0,22-21 16,-1 0-16,-21-21 15,0 0-15,21 0 0,-21-1 16,0 1-16,0-21 0,0 0 16,0 20-16</inkml:trace>
  <inkml:trace contextRef="#ctx0" brushRef="#br0" timeOffset="43156.8">18013 6117 0,'0'0'0,"21"0"31,0 0-15,21 0-16,-20 0 0,20 0 16,0 0-16,22 0 0,-22 0 0,22 0 15,-1-21-15,-21 21 0,22-21 16,-1 21-16,1-21 0</inkml:trace>
  <inkml:trace contextRef="#ctx0" brushRef="#br0" timeOffset="43516.44">19156 5969 0,'-21'-42'15,"21"21"-15,0-1 16,0 1-16,21 21 0,0 0 16,0 0-16,0 0 0,22 0 15,-22 0-15,21 21 0,-21 1 0,0-1 16,1 0-16,-1 21 0,0-21 15,-21 22-15,0-22 0,0 21 16,0-21-16,-21 22 0,0-1 0,-22-21 16,1 22-16,0-1 0,-1 0 15,1 1-15,0-1 0,-1 0 0,1-21 16,21 22-16,-22-22 0,22 0 0,0 0 16,21 0-16,0 1 15,21-22 1,0 0-16,22 0 0,-22 0 15,21 0-15,1-22 0,-1 1 0,0 21 16,1-21-16,20 0 0,-21 0 16,1 0-16,-1-1 0,0 1 15,1 21-15,-1-21 0,-21 0 0</inkml:trace>
  <inkml:trace contextRef="#ctx0" brushRef="#br0" timeOffset="44032.23">20616 7197 0,'0'0'0,"21"0"0,22-43 16,-22 22-16,0 21 0,-21-21 16,21 21-16,-21 21 31,-21 0-31,-21 22 15,-1-1-15,1 0 0,0 22 16,-22-1-16,1 1 0,-1 21 0,-20-22 16,-1 22-16,0-1 0,1 22 15,-22 0-15,0-21 0,-21 21 0,21-1 16,-21 1-16,0 0 0,0 0 0,0 0 16,0 0-16,0-1 0,21-20 15,-21 21-15,21 0 0,-21-22 0,22 1 16,20 0-16,0-1 0,1 1 0,20 0 15,1-22-15,20-20 0,1 20 16,21-21-16,-22 1 0,22-22 0,21 0 16,0-63-1,21 21-15,1-43 16,20 1-16,-21-1 0</inkml:trace>
  <inkml:trace contextRef="#ctx0" brushRef="#br0" timeOffset="44465.98">20532 7366 0,'0'0'0,"84"-42"0,64-64 16,-126 85-16,-1 0 0,-42 21 15,-1 0 1,-20 21-16,0 0 0,-22 0 0,1 21 15,-1-20-15,1 20 0,-1-21 16,1 21-16,-1-20 0,22-1 0,-22 21 16,22-21-16,0 0 0,21-21 15,-1 22-15,1-22 0,42-22 16,1 1-16,20 21 16,0-42-16,1 21 0,20 0 15,1-22-15,-1 1 0,22 0 0,-1 20 16,-20-20-16,21 0 0,-22 21 15,22-1-15,-22 22 0,-20 0 0,20 0 16,-21 0-16,1 22 16,-22 20-16,21 0 0,-21 1 0,1 20 15,-1 1-15,0-22 0,0 21 0,0 1 16,-21-22-16,0 22 0,0-22 16,0 0-16,0 1 0,0-1 0,0-21 15,0 0-15,0 1 0,0-1 0</inkml:trace>
  <inkml:trace contextRef="#ctx0" brushRef="#br0" timeOffset="44849.58">21442 5736 0,'0'0'16,"-21"-42"-16,21-22 0,-22 22 0,22 21 0,0-21 16,0 20-16,0 44 15,0 20 1,0 21-16,0 1 0,0 21 15,0-1-15,0 1 0,0 0 0,0-1 16,0 22-16,0 0 0,-21 0 16,0-22-16,0 22 0,0 0 0,0-21 15,-22-1-15,22 22 0,-21-21 0,21 0 16,-1-22-16,-20 22 0,21-22 16,21 1-16,-21-22 0,21 0 0,0 1 15,0-22-15,0 0 0,0-42 31,0-21-31,21 20 0,0-20 0,-21-21 16</inkml:trace>
  <inkml:trace contextRef="#ctx0" brushRef="#br0" timeOffset="45513.2">21230 5842 0,'0'0'0,"0"-63"0,0-1 16,21 22-16,-21-1 0,21 1 0,1 21 15,20 0-15,0 0 0,1-1 16,20 1-16,1 0 0,41 21 0,-20-21 16,21 21-16,21-21 15,0 21-15,42-21 0,-21-1 0,22 22 16,20-21-16,-20 0 0,20 21 16,22-21-16,-22 0 0,1 0 0,20 21 15,-20-22-15,-1 1 0,-20 21 16,-1-21-16,0 21 0,-20 0 0,-22 0 15,0-21-15,-22 21 0,1 0 16,-21 0-16,0 0 0,-1 0 0,-20 0 16,-1 0-16,-20 0 0,-1 0 15,-21 0-15,0 0 0,0 0 0,-21 21 16,0 0-16,0 22 0,0-22 16,-21 42-16,0-20 0,0 20 15,0 1-15,0 20 0,-1 1 16,1 0-16,0 20 0,0-20 0,0 0 15,21 21-15,-21-1 0,21-20 0,-22 0 16,22 21-16,0-22 0,-21-20 16,0 20-16,21-20 0,-21-1 0,21 1 15,0-1-15,-21 1 0,0-22 16,21 22-16,-22-1 0,22-20 0,0-1 16,-21 0-16,0 1 0,21-1 0,-21-21 15,0 0-15,21 22 0,-21-22 16,-1 0-16,1-21 0,-21 21 0,0 0 15,-1-21-15,1 0 0,-22 21 16,-20-21-16,-22 0 0,0 0 16,0 0-16,-42 0 0,21 0 0,-21 0 15,-21 0-15,-1-21 0,-20 0 16,20 21-16,-20-21 0,21 21 0,-22-21 16,22 21-16,21-21 0,-1 21 0,22-22 15,0 22-15,22 0 0,20-21 16,0 21-16,22-21 0,-1 21 0,1-21 15,20 0-15,1 21 0,0-21 0,21-1 16,-1 1-16,22 0 0,0 0 16,0-21-16,0 20 0,22-20 0,20 0 15,-21-1-15</inkml:trace>
  <inkml:trace contextRef="#ctx0" brushRef="#br0" timeOffset="45800.24">22754 5694 0,'0'0'0,"-21"0"0,0 21 16,21 21-16,0-20 0,-21 20 16,21 21-16,-22-20 0,22 20 15,-21 1-15,21 20 0,-21-20 16,0 21-16,0-22 0,21 22 0,-21-22 15,-1 1-15,1-1 0,0-20 0,0-1 16,21 0-16,0-21 0,-21 1 16,21-1-16,0 0 0,0 0 0,0-42 31,0 0-31,0 0 16,0-1-16,0-20 0</inkml:trace>
  <inkml:trace contextRef="#ctx0" brushRef="#br0" timeOffset="46069.08">22479 6329 0,'0'0'0,"0"-64"0,0 22 16,21 0-16,0-22 0,0 22 0,1 0 16,20 20-16,-21-20 0,21 21 15,1 0-15,-1 0 0,0 21 0,1 0 16,-1 0-16,0 0 0,1 0 16,-1 21-16,0 0 0,-20 0 0,20 0 15,-42 22-15,0-22 0,0 21 0,0-21 16,0 22-16,-21-1 0,-22-21 15,1 21-15,0-20 0,-1-1 0,-20 21 16,-1-21-16,22 0 0,-21 1 16,20-1-16,1 0 0,0 0 0,-1 0 15,22 0-15,0 1 16,21-1-16,0 0 0,0 0 16,42-21-16,-21 21 0,1-21 0,20 0 15,-21 0-15,21 21 0,22-21 16</inkml:trace>
  <inkml:trace contextRef="#ctx0" brushRef="#br0" timeOffset="47344.86">23347 6541 0,'-21'0'16,"-1"0"-16,1 0 16,-21 0-16,21 0 0,0 21 15,-22 0-15,22 0 0,-21 0 16,21 0-16,-22 22 0,22-22 15,0 0-15,0 21 0,0-20 0,-1-1 16,22 0-16,0 0 0,0 0 0,0 0 16,0 1-16,22-22 15,-1 0-15,0 0 0,0 0 16,21 0-16,-20 0 0,-1 0 16,0-22-16,21 1 0,-21 21 0,1-21 15,-1 0-15,0 0 0,0 0 0,0-1 16,0 1-16,1 0 0,-22 0 15,0 0-15,21 21 0,-21 21 47,0 0-47,0 0 16,-21 0-16,21 1 0,0-1 16,0 0-16,0 0 15,21-21 16,0 0-31,0 0 16,0 0-16,0-21 0,1 0 16,20 21-16,-21-21 0,0-1 0,0 1 0,22 0 15,-22 21-15,0-21 16,0 0-16,0 21 0,1 0 0,-1 0 16,0 21-1,-21 0-15,0 0 16,0 0-16,0 1 15,0-1-15,0 0 0,0 0 16,0 0-16,0 0 0,0 1 16,21-22-1,0 0-15,0 21 0,1-21 0,-1 0 16,0 0-16,0 0 0,0 0 16,22 0-16,-22 0 0,0-21 15,0 21-15,0-22 0,0 22 0,-21-21 0,22 0 16,-1 0-16,-21 0 15,21 0-15,-21-1 0,0 1 16,0 0-16,0 0 16,0 42-1,0 0-15,-21-21 16,0 21-16,21 1 0,-22-1 16,22 0-16,-21 0 0,21 0 15,-21-21-15,21 21 0,0 1 16,21-22 15,0 0-31,1 0 16,-1 0-16,0-22 15,0 1-15,0 21 0,-21-21 0,21 21 16,1-21-16,-1 0 0,0 21 16,-21-21-16,21 21 0,0 0 15,-21 21 1,0 0-16,0 0 15,0 0-15,0 0 16,0 1-16,0-1 16,21 0-1,1-21-15,-1 0 16,0 0-16,0 0 0,0 0 16,0 0-16,1 0 0,-1-21 15,0 21-15,-21-21 16,21-1-16,-21 1 0,0 0 0,21 0 15,0-21-15,-21-1 0,22 1 0,-22 0 16,21-1-16,0-20 0,0-1 16,0 1-16,0 20 0,1-20 0,-1 21 15,0-1-15,0 1 0,0 21 16,-21 0-16,0 42 16,0 0-16,0 0 15,-21 0-15,0 22 0,0-1 16,0 21-16,-1-20 0,1 20 0,0-20 15,0 20-15,21-21 0,-21 1 16,21-1-16,-21 0 0,21 1 0,0-1 16,0-21-16,0 0 0,0 1 0,0-1 15,0 0-15,0 0 0,0 0 16,21-21 15,-21-21-31,21 21 16,0-21-16,-21 0 0,0 0 15,21-1-15,-21 1 0</inkml:trace>
  <inkml:trace contextRef="#ctx0" brushRef="#br0" timeOffset="47520.76">24532 6668 0,'0'0'0,"-21"0"0,0 0 15,21-22 16,21 22-31,0 0 16,0 0-16,0 0 0,1 0 16,-1-21-16,0 21 0,21 0 0,-21 0 15,1-21-15,20 21 0,-21 0 16</inkml:trace>
  <inkml:trace contextRef="#ctx0" brushRef="#br0" timeOffset="48004.49">25019 6519 0,'0'-21'16,"21"21"-16,0 0 15,0 0-15,1 0 0,-1 0 0,0 0 16,0 0-16,0 0 0,0 0 0,1 0 16,-22 21-16,21 1 15,-21-1-15,0 0 0,0 0 16,0 0-16,-21 0 15,-1 1-15,1-22 0,-21 21 0,21 0 16,-22-21-16,22 21 0,-21-21 0,21 0 16,0 21-16,-22-21 0,22 0 15,0 0-15,42 0 32,0 0-17,0 0-15,22 0 0,-22 0 16,0 0-16,21 21 0,-20-21 15,-1 0-15,0 22 0,0-1 0,0 0 16,0 0 0,-21 0-16,0 0 0,0 1 15,0-1-15,0 0 0,0 0 16,-21-21-16,0 21 0,0 0 16,0-21-16,0 0 0,-1 22 15,1-22-15,0 0 16,0 0-16,0 0 0,0 0 0,-1 0 15,1 0-15,0 0 0,0 0 0,0 0 16,0 0-16,-1 0 0,1 0 16,0 0-16</inkml:trace>
  <inkml:trace contextRef="#ctx0" brushRef="#br0" timeOffset="48200.37">24680 7218 0,'0'0'0,"-42"21"16,21-21-1,0 0 1</inkml:trace>
  <inkml:trace contextRef="#ctx0" brushRef="#br1" timeOffset="79320.37">11705 4932 0,'0'21'16,"21"-21"124,0-21-124</inkml:trace>
  <inkml:trace contextRef="#ctx0" brushRef="#br1" timeOffset="79537.24">12044 4720 0,'0'0'0,"0"-21"0,21 0 16,0 0-16,0 21 15,-21-21-15,21 21 0,1-22 16,-1 1-1,0 21-15,-21-21 32,21 21-17,0-21 1,0 0-16,1 0 16</inkml:trace>
  <inkml:trace contextRef="#ctx0" brushRef="#br1" timeOffset="79730.13">12573 4276 0,'0'0'0,"21"-21"0,-21-1 15,0 1-15,21 21 16,0-21-16,-21 0 47,22 21-32,-22-21-15,21 21 16,0-21-16</inkml:trace>
  <inkml:trace contextRef="#ctx0" brushRef="#br1" timeOffset="79933">13187 3852 0,'0'0'0,"21"0"0,21-42 16,-42 21-1,21 21-15,-21-21 0,22 21 0,-1 0 16,-21-21-16,21-1 16,0 22-16,-21-21 15,21 0-15,0 21 16,-21-21-16,22 21 16,-1-21-16,0 0 0,0-1 15,0 22-15</inkml:trace>
  <inkml:trace contextRef="#ctx0" brushRef="#br1" timeOffset="80132.89">14055 3344 0,'21'-42'16,"-21"21"-16,0 0 16,21 21-16,0-21 0,0-1 15,-21 1-15,21 21 0,1-21 16,-1 21-16,0-21 0,0 0 15,0 21-15,0-21 16,1 21-16,-1-22 0,0 1 16,0 0-16,0 21 0,0-21 15</inkml:trace>
  <inkml:trace contextRef="#ctx0" brushRef="#br1" timeOffset="80332.11">14880 2815 0,'0'-21'0,"0"42"0,21-42 0,0 0 16,1 0 0,-22 0-16,21 21 0,-21-22 15,21 22-15,0-21 0,-21 0 16,21 21 0,0-21-16,1 21 0,-22-21 15,21 21-15,0-21 0,0 21 16,0-22-16,0 1 0,1 21 0</inkml:trace>
  <inkml:trace contextRef="#ctx0" brushRef="#br1" timeOffset="80536.97">15790 2350 0,'0'0'0,"0"-22"0,0 1 15,0 0 1,0 0-1,21 0 1,1 0 0,-1 21-16,0-22 0,0 22 15,0-21 1</inkml:trace>
  <inkml:trace contextRef="#ctx0" brushRef="#br1" timeOffset="81045.78">16764 2138 0,'0'0'0,"0"-21"16,0 0-16,-21 21 15,42 21 48,0 0-63,0-21 15,0 21-15,1 0 0,20-21 16,-21 21-16,21-21 0,1 22 16,-22-22-16</inkml:trace>
  <inkml:trace contextRef="#ctx0" brushRef="#br1" timeOffset="81249.12">17547 2328 0,'0'0'0,"21"0"0,0 22 16,1-1-16,-1-21 15,0 0-15,-21 21 0,21-21 16,0 0-16,-21 21 16,21-21-16,1 0 0,-1 21 15,0-21 1,0 0-16,-21 21 0,21-21 0,0 0 15,1 22-15,-1-22 0,0 21 16,0-21-16,0 21 0,22-21 0,-22 21 16,21-21-16</inkml:trace>
  <inkml:trace contextRef="#ctx0" brushRef="#br1" timeOffset="81452.52">18690 2731 0,'0'0'0,"21"21"0,0 0 15,1 0 1,-1-21-16,-21 21 0,21-21 0,-21 21 16,21-21-16,0 22 15,0-22-15,1 21 0,-1 0 16,0-21-16,0 21 16,0-21-16,0 21 0,1-21 15,-1 0-15,0 0 0,0 21 16,0-21-16,0 0 0</inkml:trace>
  <inkml:trace contextRef="#ctx0" brushRef="#br1" timeOffset="81678.39">19537 3154 0,'0'0'0,"42"21"16,-42 0-1,21-21 1,-21 21-16,21-21 0,-21 22 15,22-22-15,-22 21 16,21-21-16,-21 21 0,21-21 16,0 21-16,0-21 15,0 0-15,1 21 0,-1-21 16,0 0-16,0 0 0,-21 21 0,21-21 16,0 22-16,22-22 15</inkml:trace>
  <inkml:trace contextRef="#ctx0" brushRef="#br1" timeOffset="81884.67">20151 3493 0,'0'0'0,"21"21"16,0 0-16,0-21 15,0 21 1,0-21-16,1 21 16,-1-21-16,0 0 15,-21 21-15,21-21 0,0 0 16,0 0-16,1 22 15,-1-22-15,0 0 16,0 21-16,0-21 0,-21 21 0,21-21 16,1 21-16,-1-21 0,0 21 15,0 0-15</inkml:trace>
  <inkml:trace contextRef="#ctx0" brushRef="#br1" timeOffset="82104.55">20870 3895 0,'0'0'0,"21"42"16,1-42-16,-22 21 15,0 0-15,0 1 16,0-1-16,0 0 16,0 0-1,21 0 1,0-21-16,0 0 16,-21 21-16,21-21 0,0 0 15,1 22-15,-1-22 16,0 0-16,0 21 0,0-21 15,0 21-15,1-21 0,-1 21 16,0 0-16</inkml:trace>
  <inkml:trace contextRef="#ctx0" brushRef="#br1" timeOffset="82336.85">21463 4424 0,'0'0'0,"0"21"0,21 0 16,-21 0-1,21-21-15,-21 22 16,21-22-16,1 0 15,-22 21-15,21-21 16,0 0 0,-21 21-16,21-21 0,0 0 15,0 0 1,-21 21-16,22-21 0,-1 0 16,0 0-1,-21 21-15,21-21 0,0 0 16,0 21-1</inkml:trace>
  <inkml:trace contextRef="#ctx0" brushRef="#br1" timeOffset="82597.71">21992 4720 0,'0'0'0,"21"21"0,0 1 16,1-22-16,-1 21 15,-21 0-15,21-21 16,0 21-1,-21 0-15,21-21 16,0 0-16,-21 21 16,22-21-16,-1 0 15,-21 22-15,21-22 16,0 0 15,0 0-15,0 0-1,1 0-15,-1 0 0</inkml:trace>
  <inkml:trace contextRef="#ctx0" brushRef="#br1" timeOffset="82800.88">22542 4932 0,'0'0'16,"22"0"-16,-22 21 16,-22-21 15,22 21-16,-21-42 48,0 21-47,0-21-16</inkml:trace>
  <inkml:trace contextRef="#ctx0" brushRef="#br1" timeOffset="84800.82">13822 12446 0,'0'0'0,"-21"0"0,-1 0 16,1 0-1,0 0-15,0 0 0,0 0 16,0 0-16,-1 0 0,1 0 16,0 21-16,0-21 0,0 0 0,0 0 15,-1 0-15,1 0 0,0 0 0,0 0 16,0 21-16,0-21 0,-1 0 15,1 0-15,0 0 0,0 0 0,0 0 16,0 0-16,-1 22 16,44-22 31,-1 21-47,0-21 15,0 0-15,21 0 0,1 0 0,20 0 16,-20 0-16,20 0 0,1 0 15,20 0-15,-20-21 0,20 21 0,1-22 16,0 22-16,-1-21 0,22 21 16,-21-21-16,0 21 0,-1 0 0,1-21 15,0 0-15,-1 21 0,-20 0 0,20-21 16,-20 21-16,-1 0 0,1-22 16,-22 22-16,22 0 0,-22-21 0,0 21 15,-20 0-15,-1 0 0,0 0 16,0-21-16,0 21 0,0 0 15,-21-21 17,-21 21-1,0 0-15,0 0-16,0 0 0,-22 0 0</inkml:trace>
  <inkml:trace contextRef="#ctx0" brushRef="#br1" timeOffset="85377.52">13695 12679 0,'0'0'0,"-43"0"0,22 0 16,0 0-16,0 21 0,0-21 0,0 0 16,-1 0-16,22 21 31,22-21 0,-1 0-31,21 0 0,0 0 16,1 0-16,20 0 0,22-21 15,-22 0-15,43 21 0,-21-21 0,21 21 16,0-21-16,-1-1 16,1 1-16,-21 21 0,21-21 0,0 0 15,-1 0-15,-20 21 0,0-21 0,-1 21 16,-20-22-16,-1 22 0,1-21 15,-1 21-15,-20-21 0,-1 21 0,0 0 16,1 0-16,-22-21 0,0 21 0,0 0 16,0 0-16,1 0 0,-22-21 15,0 0 32,21 21-31,-21-22 15,0 1-15</inkml:trace>
  <inkml:trace contextRef="#ctx0" brushRef="#br1" timeOffset="91464.78">11070 7916 0,'-21'0'47,"0"0"-31,21 22 46,0-1-62,0 0 16,0 0-16,0 0 0,0 0 0,0 1 16,0 20-16,0-21 0,0 21 15,0-20-15,0 20 0,-21 0 0,21-21 16,-22 22-16,22-1 0,-21 0 0,21-20 15,0 20-15,0 0 0,0-21 16,-21 22-16,21-22 0,0 0 16,0 0-16,0 0 0,0 1 0,0-1 15,0 0-15,0-42 47,0 0-47,0-1 16,0 1-16,0 0 0,21 0 15,0 0-15</inkml:trace>
  <inkml:trace contextRef="#ctx0" brushRef="#br1" timeOffset="91856.56">11070 7916 0,'-21'0'16,"21"22"15,21-1-31,0 0 0,0 0 16,22 0-16,-1 0 0,-21 22 0,22-22 16,-1 0-16,0 21 0,1-20 15,20-1-15,-21 21 0,1-21 0,-1 22 16,0-22-16,1 0 0,-1 21 15,0-21-15,1 1 0,-1-1 0,0 0 16,1 0-16,-22 0 0,21 0 16,-21 1-16,1-1 0,20 0 0,-21-21 15,0 21-15,-21 0 0,21-21 16,1 0-16,-22-21 62,0 0-46,0 0-16</inkml:trace>
  <inkml:trace contextRef="#ctx0" brushRef="#br1" timeOffset="93580.82">15727 8446 0,'0'0'0,"0"21"16,-21-21-16,21 21 15,0-42 48,0 0-63,21 21 0,-21-22 15,21 1-15,0 0 0,21 0 0,-20 0 16,20-22-16,0 22 0,1-21 0,-1 21 16,21-22-16,-20 1 0,20 0 15,1 21-15,-22-22 0,22 1 16,-22 21-16,0-22 0,-21 22 15,22-21-15,-22 21 0,0 0 0,0-1 16,0 22-16,-21-21 0,0 0 16,22 21-1,-1 0 32,-21 21-31,0 0-16,21 1 15,0 20-15,0-21 0,0 21 16,1 1-16,-1-1 0,21 22 0,-21-22 16,22 0-16,-22 22 0,21-22 15,0 22-15,1-22 0,-22 21 0,21-20 16,1-1-16,-22 0 0,0 1 0,21-1 16,-21 0-16,1 1 0,-1-1 15,0 0-15,0 1 0,0-1 0,-21 0 16,21-20-16,1 20 0,-22-21 0,0 0 15,21 0-15,-21 1 0,21-1 16,-21 0-16,0-42 63,0 0-63,0-1 15,0 1-15,0-21 0,0 21 16,0 0-16,0-1 0</inkml:trace>
  <inkml:trace contextRef="#ctx0" brushRef="#br1" timeOffset="95577.02">20680 7599 0,'0'21'31,"-21"-21"-16,-1 0-15,1 0 0,0 0 0,0 21 16,0-21-16,0 0 0,-22 0 16,22 0-16,-21 21 0,-1-21 15,1 0-15,0 0 0,21 0 0,-22 22 16,1-22-16,0 0 0,20 0 16,-20 0-16,21 0 0,0 0 0,0 0 15,-1 0-15,1 0 0,0 0 0,21-22 31,0 1-15,21 0 0,0 21-16,1-21 0,20 21 0,-21-21 15,21 0-15,1 21 0,-1-22 16,0 1-16,22 0 0,-1 0 16,-20 0-16,20 0 0,1 21 0,-1-22 15,1 1-15,-1 0 0,-20 0 16,20 0-16,-21 0 0,1-1 0,-1 22 15,-21-21-15,22 0 0,-22 21 0,0-21 16,0 21-16,0 0 16,-21-21-16,21 21 0,1 0 47,-22 21-47,0 0 15,21 0-15,-21 22 0,0-22 0,0 21 16,0 0-16,0 1 0,0-1 15,0 22-15,0-22 0,0 0 16,0 22-16,0-1 0,0-20 0,0 20 16,0-21-16,0 22 0,0-1 0,0-20 15,0-1-15,0 0 0,0 1 16,0-1-16,0 0 0,-21 1 0,21-1 16,0-21-16,0 22 0,0-22 0,0 0 15,-22 0-15,22 0 16,0 0-16,0 1 15,0-44 64,0 1-79,0 0 0,0 0 15,0 0-15,0 0 0,0-1 0,0 1 16,0 0-16,0-21 0,0-1 15,0 1-15,0 0 0,0-1 0,0-20 16,0 21-16,0-22 0,0 1 16,0 20-16,0-20 0,0-1 0,-21 22 15,21-22-15,-21 22 0,21 0 16,-21 21-16,21-22 0,0 22 16,0 0-16,0 0 0,0 0 15,-21 21 95,0 0-95,-1 0 1,1 0-16,-21 21 15,21-21-15,-22 21 0,-20 0 0,21-21 16,-22 21-16,1 0 0,20 1 16,-20-1-16,-1 0 0,1-21 0,20 21 15,-20 0-15,21-21 0,20 21 16,-20-21-16,21 0 0,0 22 0,0-22 16,-1 0-16,1 0 15,42 0 16,1 0-31,20 0 0,-21-22 16,0 1-16,0 21 0,22-21 16,-1 0-16,-21 0 0,22 0 0,-1-1 15,0 1-15,22-21 0,-22 21 16,0 0-16,1-1 0,-1 1 0,0 0 16,1 0-16,-1 0 0,0 0 15,1 21-15,-22 0 0,0-22 0,21 22 16,-20 0-16,-1 0 0,0 0 15,-21 22-15,21-1 0,-21 0 16,0 0-16,0 0 0,0 0 16,0 1-16,0-1 0,0 0 15,21 0-15,-21 0 0,0 0 16,0 1-16,0-1 0,0 0 16,0 0-16,0 0 0,0 0 15,0 1-15,-21-1 0,0 0 0,0 0 16,21 0-16,-21 0 0</inkml:trace>
  <inkml:trace contextRef="#ctx0" brushRef="#br1" timeOffset="100828.64">9080 8319 0,'-42'0'15,"21"0"-15,0 0 0,0 0 0,-1 0 16,1 0-16,0 0 0,0 0 16,0 0-16,21 21 0,-21-21 15,-1 0-15,44 0 78,20-21-62,-21 21-16,0-22 0,22 1 16,-1 21-16,0-21 0,1 0 15,20 0-15,-21 0 0,22-1 0,21 1 16,-22 0-16,22-21 0,-1 21 16,1-1-16,0 1 0,-1 0 0,-20 0 15,21 0-15,-22 0 0,1-1 16,-1 22-16,-21-21 0,22 21 15,-22 0-15,1 0 0,-1 0 0,-21-21 16,0 21-16,22 0 0,-22 0 16,0 0-16,0 0 15,0 0 1,-42 0 15,0 0-31,21 21 16,-21 0-16,-22-21 0</inkml:trace>
  <inkml:trace contextRef="#ctx0" brushRef="#br1" timeOffset="102244.02">8657 8827 0,'0'21'0,"0"0"16,21-21 109,0 0-125,1 0 0,-1-21 15,0 21-15,0-21 0,21-1 16,-20 1-16,20 0 0,21-21 15,-20 21-15,20-1 0,1-20 0,-1 0 16,1-1-16,-1 1 0,22 0 16,-22-1-16,22 1 0,0 0 0,-1-1 15,1 1-15,0 0 0,-1-1 16,-20 1-16,-1 0 0,1 21 0,-22-22 16,1 22-16,-1-21 0,0 21 15,1-1-15,-22 1 0,21 0 0,-21 0 16,0 21-16,-21-21 0,22 21 15,-1 0-15,-21-21 0,21 21 0,-21-22 16,0 1 203,0 0-188,-21 21-15,0 0-16,-1 0 0,1 0 0,0 0 15,0 0-15,-21 0 0,-1 0 16,22 0-16,-21 0 0,-1 21 0,1-21 16,0 21-16,-1-21 0,1 0 15,21 0-15,0 0 0,0 0 0,-1 22 16,1-22-16,0 0 15,42 0 17,0 0-32,1 0 0,20 0 0,-21 0 15,21 0-15,1 0 0,-22-22 0,21 22 16,-21 0-16,22 0 0,-22-21 16,21 21-16,-21-21 0,22 21 0,-22 0 15,21-21-15,-21 21 0,1 0 16,-1-21-16,21 21 0,-21 0 0,0 0 15,-21-21-15,22 21 0,-1 0 16,-21 21 31,0 0-31,0 0-16,0 0 0,0 0 15,-21 1-15,-1-1 0,22 0 0,-21 21 16,0-21-16,0 22 0,21-22 15,-21 21-15,0 1 0,-1-1 0,22-21 16,-21 21-16,0 1 0,0-22 0,21 0 16,0 21-16,0-20 0,-21-1 15,21 0-15,0 0 0,0 0 16,-21-21-16,21 21 0,0-42 78,0 0-62</inkml:trace>
  <inkml:trace contextRef="#ctx0" brushRef="#br1" timeOffset="103452.89">18330 8530 0,'-42'21'16,"21"-21"-1,0 0 1,-1-21-1,22 0-15,0 0 16,-21 21-16,0-21 0,21 0 16,-21-1-16,21-20 0,-21 21 0,0-21 15,21-1-15,-22 1 0,22 0 16,-21-22-16,0 1 0,0 20 0,21-20 16,-21-1-16,0 22 0,21-22 15,-22 22-15,22 0 0,-21-1 0,21 1 16,-21 21-16,21-21 0,0 20 15,0 1-15,-21 0 16,0 21 15,21 21-31,0 0 16,0 1-16,0-1 16,0 0-16,0 0 0,0 0 15,0 0-15,0 1 16,0-1-16</inkml:trace>
  <inkml:trace contextRef="#ctx0" brushRef="#br1" timeOffset="104392.87">18478 8297 0,'0'0'0,"0"22"15,-21-22 1,0-22 0,0 1-16,21 0 0,-21 0 0,21 0 15,-21 0-15,-1-1 0,1-20 16,0 21-16,0-21 0,0-1 15,0 1-15,-22 21 0,22-22 16,0 1-16,-21 0 0,20-1 0,1 1 16,-21 21-16,21-21 0,0-1 0,-1 22 15,22 0-15,-21-21 0,0 42 16,21-22-16,0 1 0,-21 0 16,0 21 15,21 21 31,0 0-30,-21 1-17,21-1 1,-22-21-16,22 21 0,0 0 0,0 0 15,0 0-15,-21 1 16,21 20-16,-21-21 0,0 0 0,0 0 16,21 1-16,-21 20 0,-1-21 0,1 0 15,21 0-15,-21 1 16,0-1-16,21 0 0,-21 0 0,21 0 16,0 0-1,0-42 1,0 0-1,0 0-15,0 0 0,0 0 0,0-1 16,0 1-16,0 0 0,0-21 0,0 21 16,0-22-16,0 22 0,0-21 15,0 21-15,0-22 0,21 1 0,0 21 16,-21-22-16,21 22 0,-21 0 16,0-21-16,21 21 0,1 21 0,-22-22 15,0 1-15,21 21 16,0 0-16,0 0 0,0 0 15,0 21-15,1 1 0,-1-22 0,21 21 16,-21 0-16,0-21 0,22 21 16,-22 0-16,21 0 0,-21 1 0,22-22 15,-22 21-15,21 0 0,-21-21 16,1 21-16,20 0 0,-21-21 0,0 21 16,0-21-16,-21 22 0,22-22 15,-1 0-15,-21 21 0,21-21 16,0 0 15,0-21 0</inkml:trace>
  <inkml:trace contextRef="#ctx0" brushRef="#br1" timeOffset="105310.35">22966 7345 0,'0'0'0,"0"-21"0,-21-22 15,-1 43-15,22 22 31,0-1-31,0 0 16,0 0-16,0 0 0,22 22 16,-1-22-16,-21 21 0,21-21 0,0 22 15,-21-22-15,21 21 0,0 0 16,1-20-16,-1 20 0,-21-21 0,21 0 16,0 22-16,0-22 0,-21 21 15,0-21-15,21 0 0,1 1 16,-22-1-16,21 0 0,-21 0 0,0 0 15,21-21-15,-21 21 0,0-42 63,0 0-63,0 0 0,0 0 0,0 0 16,0-1-16,0-20 0,0 21 15,-21 0-15</inkml:trace>
  <inkml:trace contextRef="#ctx0" brushRef="#br1" timeOffset="105648.16">23114 7345 0,'0'0'0,"0"-21"16,0 42 15,0 0-31,21 0 15,0 0-15,-21 22 0,21-22 16,1 21-16,-1-21 0,0 22 0,0-22 16,0 21-16,0-21 0,1 22 0,-1-22 15,0 0-15,-21 0 16,21 0-16,0 1 0,-21-1 0,0 0 16,21 0-16,-21 0 0,22-21 15,-22 21-15,21-21 0,-21 22 16,0-44 15,0 1-15,0 0-16,-21 0 15,21 0-15,-22 0 0,1-1 0,0-20 16</inkml:trace>
  <inkml:trace contextRef="#ctx0" brushRef="#br1" timeOffset="106360.94">22966 7303 0,'0'0'15,"-21"-22"-15,-1 22 16,1 0-16,0 0 16,0 0-1,0 22-15,21-1 0,0 0 16,0 0-16,-21 21 0,-1-20 15,22 20-15,-21 0 0,21-21 16,0 22-16,-21-22 0,0 21 0,21-21 16,-21 22-16,21-22 0,-21 0 15,-1 21-15,22-20 0,0-1 0,0 0 16,-21 0-16,21 0 16,0-42 30,0 0-30,0 0-16,0 0 0,0-1 16,0 1-16,21-21 0,-21 21 0,0 0 15,22-22-15,-1 22 0,-21-21 16,21-1-16,0 1 0,-21 21 16,21-21-16,-21-1 0,21 22 0,-21-21 15,0 21-15,22-1 0,-22-20 16,0 21-16,21 0 0,-21 0 15,0-1-15,21 1 16,0 21-16,0 0 16,0 0-1,1 0-15,20 0 0,-21 0 0,21 21 16,-20-21-16,20 22 0,0-1 16,1-21-16,-1 21 0,0 0 15,1-21-15,-1 21 0,0-21 0,1 21 16,-22-21-16,21 0 0,-21 22 15,22-22-15,-22 0 0,0 0 0,0 21 16,0-21 0,0 0-1,1 0 1,-22 21 31,-22-21-32,1 0 1,0 21-16,0-21 0</inkml:trace>
  <inkml:trace contextRef="#ctx0" brushRef="#br1" timeOffset="125982.48">3238 14034 0,'0'-22'32,"22"1"-17,-1 21 1,-21-21-16,21 21 0,-21-21 15,0 0-15,21 21 0,-21-21 0,0-1 16,21 1-16,-21 0 16,0 0-16,0 0 0,0 0 15,-21 21-15,0 0 16,0 0-16,0 0 0,-1 0 16,-20 0-16,21 21 0,0 0 15,0 0-15,-1 21 0,1-20 16,0 20-16,0 0 0,0 1 0,21-1 15,0 0-15,0 1 0,0 20 16,0-21-16,0 22 0,0-22 0,0 22 16,0-22-16,21 22 0,0-22 15,0-21-15,0 21 0,1 1 0,-1-22 16,21 0-16,-21 0 16,0-21-16,22 21 0,-1-21 0,-21 0 15,22 0-15,-1 0 0,-21-21 0,21 0 16,1 0-16,-1 0 0,-21-22 15,22 1-15,-1 0 0,-21-1 16,21-20-16,-20 21 0,-1-22 0,0 1 16,0 20-16,-21-20 0,21 20 15,-21-20-15,0 21 0,0-1 0,0-20 16,0 42-16,-21-22 0,21 22 16,-21 0-16,21 0 0,0 42 31,0 21-31,0-21 0,0 22 0,0-1 15,0 0-15,0 1 0,0-1 16,0 22-16,0-22 0,0 0 0,0 22 16,0-22-16,0 0 15,0 1-15,0-1 0,0-21 0,0 22 16,0-22-16,21 0 0,0 0 16,0-21 15,-21-21-31,22 0 0,-22 0 0,21-1 15,-21 1-15,0-21 0,21 21 16,0-22-16,-21 1 0,0 21 0,21 0 16,-21 0-16,21-1 0,-21 1 15,22 21-15,-1 0 16,0 0-16,-21 43 16,21-22-16,-21 0 0,21 21 0,-21-21 15,21 22-15,-21-22 16,0 21-16,22-21 0,-1 1 0,0-1 15,-21 21-15,21-42 0,0 21 16,0 0-16,1-21 0,-1 0 16,0 0-16,0 0 0,21-21 15,-20 0-15,-1 0 0,0 0 0,0 0 16,0-22-16,0 22 16,1-21-16,-1-1 0,0 22 0,-21-21 15,0 21-15,0-22 0,21 22 0,-21 0 16,0 0-16,21 21 0,-21 21 31,0 21-31,0-20 16,0-1-16,0 0 0,0 21 0,0-21 15,0 1-15,0 20 0,21-21 16,-21 0-16,0 0 0,22 1 0,-22-1 16,0 0-16,21-21 15,0 0-15,-21-21 16,0 0-1,0-1-15,0 1 0,21 0 0</inkml:trace>
  <inkml:trace contextRef="#ctx0" brushRef="#br1" timeOffset="126300.3">4572 13970 0,'0'0'0,"-21"0"0,21 21 31,21-21-15,0 0-16,0 0 0,0 0 16,1 0-16,-1 0 0,0-21 15,0 0-15,-21 0 0,0 0 16,0-1-16,0 1 0,0 0 16,-21 0-16,-21 21 15,20-21-15,1 21 0,-21 0 16,21 0-16,0 0 0,-22 0 0,22 0 15,0 0-15,0 0 0,0 21 16,21 0-16,0 0 0,0 0 16,0 1-16,0-1 0,21 0 15,0 0-15,0 0 0,0 0 0,22 1 16,-22-22-16,21 0 0,-21 21 16,22-21-16,-1 0 0,-21 0 0</inkml:trace>
  <inkml:trace contextRef="#ctx0" brushRef="#br1" timeOffset="126546.16">5101 13631 0,'0'0'0,"0"-21"15,0 0-15,0 63 32,0-20-32,0 20 15,0 0-15,0 1 0,0-1 0,0 0 16,0 22-16,-21-22 0,21 0 15,0 22-15,0-22 0,0 22 16,0-22-16,0 0 0,0 1 0,0-1 16,0 0-16,0 1 0,0-1 0,0-21 15,0 22-15,21-22 0,0 0 16,0-21-16,1 0 0,-1 0 16,0 0-16,0 0 0</inkml:trace>
  <inkml:trace contextRef="#ctx0" brushRef="#br1" timeOffset="127092.28">5673 14245 0,'0'0'0,"21"0"16,0-21-16,-21 0 0,21 0 15,-21 0-15,0-1 0,0 1 16,0 0-16,0 0 16,-21 21-16,0 0 15,0 0-15,-1 0 0,1 0 16,0 0-16,0 21 0,0 0 0,0 0 15,-1 1-15,1-1 0,0 21 0,0-21 16,0 22-16,0-1 16,-1 0-16,22 1 0,0-22 0,-21 21 0,21 0 15,0-20-15,0 20 0,0-21 16,21 0-16,1 0 0,-1-21 0,0 22 16,0-22-16,0 21 0,0-21 15,1 0-15,20 0 0,-21-21 16,21-1-16,-20 1 0,20 0 0,-21 0 0,21-21 15,-20-1-15,-1 1 16,21 0-16,-21-22 0,0 1 0,1 20 16,-1-20-16,0-1 0,-21 1 15,0-22-15,21 22 0,-21-1 0,0-21 16,0 22-16,0-1 0,0 1 0,0 21 16,0-1-16,0 1 0,0 21 15,0 0-15,-21-1 0,0 44 16,21 20-16,0 0 15,0 1-15,0-1 0,0 21 0,0 1 16,0-1-16,0 1 0,0-1 16,0-20-16,0 20 0,0 1 15,0-1-15,0-20 0,0-1 0,0 21 16,0-20-16,0-1 0,0-21 16,0 22-16,21-22 0,0 0 0,0 0 15,0 0-15,1-21 0,-1 0 16,0 0-16,21 0 0,-21 0 15,1-21-15</inkml:trace>
  <inkml:trace contextRef="#ctx0" brushRef="#br1" timeOffset="128832.47">8276 13991 0,'0'0'0,"0"-21"0,-21 0 16,0 0-16,21 0 0,-21-1 16,-1 22-16,1 0 0,0 0 15,0 0-15,0 0 0,0 22 16,-1-1-16,1 0 0,0 0 0,0 21 16,0 1-16,21-22 0,0 42 15,0-20-15,0 20 0,0-20 0,0 20 16,0-21-16,0 22 0,0-22 15,21 1-15,21-1 0,-21 0 0,1-21 16,-1 22-16,21-22 0,0-21 16,-20 21-16,20-21 0,0 0 0,1 0 15,-1 0-15,0-21 0,1 0 16,20 0-16,-21-22 0,1 1 16,-1 21-16,0-43 0,1 22 0,-1 0 15,0-22-15,1 1 0,-22-1 16,21 1-16,-21-1 0,1 1 0,-1-1 15,-21 1-15,0-1 0,0 1 0,0 20 16,0-20-16,0 20 16,0 1-16,-21 21 0,-1-21 0,1 42 15,0 0 1,0 21-16,21 0 0,-21 21 0,21 1 16,0 20-16,0-21 0,0 22 15,0-1-15,0-20 0,0 20 16,0 1-16,0-1 0,0-20 0,21 20 15,0 1-15,0-22 0,22 0 16,-22 1-16,0-1 0,21-21 0,1 0 16,-1 0-16,-21 1 0,21-1 15,1-21-15,-1 0 0,0 0 0,1 0 16,-1 0-16,-21-21 0,22-1 0,-1 1 16,-21 0-16,21 0 0,-20-21 15,-1 20-15,0-20 0,0 0 0,-21 21 16,21-22-16,-21 1 0,0 21 15,0-22-15,0 22 0,-21-21 0,0 21 16,0 0-16,0 21 0,-1 0 16,1 0-16,0 0 15,0 0-15,0 21 0,0 0 0,-1 21 16,1-21-16,0 1 0,21 20 16,0 0-16,-21 1 0,21-22 0,0 21 15,0 0-15,0-20 0,0-1 0,0 21 16,0-21-16,0 0 0,0 1 15,21-22-15,0 0 0,0 21 0,1-21 16,-1 0-16,0-21 16,0-1-16,0 22 0,0-21 0,1 0 15,-1-21-15,0 21 0,-21-22 16,21 22-16,-21-21 0,21-1 16,-21 22-16,21 0 0,-21-21 0,0 21 15,0-1-15,0 1 16,0 42-1,0 1-15,0-1 0,0 0 16,0 21-16,0-21 0,0 1 16,0 20-16,0-21 0,0 0 0,0 22 15,0-22-15,22 0 0,-1 0 16,0-21-16,-21 21 0,21 0 0,0-21 16,22 0-16,-22 0 0,0 0 15,0 0-15,21-21 0,-20 0 16,20 21-16,-21-21 0,21-21 0,-20 20 15,-1 1-15,21-21 0,-21 21 0,0-22 16,1 22-16,-1-21 0,-21 21 16,0 0-16,21-1 0,-21 1 0,0 42 47,0 1-47,0-1 0,0 0 0,0 0 15,0 0-15,0 0 0,0 22 16,0-22-16,0 0 0,0 0 0,21 0 15,-21 1-15,0-1 0,0 0 16,0 0-16,21 0 0,-21 0 16,0 1-16,21-22 0,-21 21 0,0-42 47,-21-1-47,0 1 15,0 0-15,0 0 16,0 21-16,-1 0 0,1-21 0,0 21 15,0 0-15,21 21 16,0 0-16,0 0 0,0 0 16,0 1-16,0-1 0,0 0 0,0 0 15,0 0-15,0 0 16,21 1-16,0-22 0,-21 21 16,21-21-16,1 0 0,-1 0 0,0 0 15,0 0-15,0 0 0,22 0 16,-22 0-16,21-21 0,-21 21 0,22-22 15,-22 1-15,21-21 0,0 21 0,1 0 16,-22-22-16,21 1 0,-21 21 16,1-22-16,20 1 0,-21 0 0,-21-1 15,21 22-15,-21-21 0,0 21 0,0 0 16,0-1-16,0 1 0,-21 21 16,0 0-1,21 21-15,0 1 0,0-1 16,-21 0-16,21 0 0,0 0 15,0 0-15,0 22 0,0-22 0,0 0 16,0 21-16,0-20 0,0-1 16,21 0-16,-21 0 0,21 0 0,-21 0 15,0 1-15,0-1 0,21 0 0,-21 0 16,0 0-16,0 0 16,0 1-16,-21-1 0,0 0 0,0-21 15,0 21-15,-22 0 0,22 0 0,-21-21 16,-1 0-16,1 0 0</inkml:trace>
  <inkml:trace contextRef="#ctx0" brushRef="#br1" timeOffset="132208.89">13250 13864 0,'0'0'0,"-21"0"0,0 0 0,0 0 16,21-21 15,21 0-15,0 0-16,0 0 0,0-1 0,22-20 15,-22 21-15,0 0 0,0-22 16,22 1-16,-22 21 0,0-21 0,-21 20 16,0-20-16,21 21 0,-21 0 15,0 0-15,0-1 0,0 1 0,0 0 16,-21 21-16,0 0 0,0 0 16,-1 21-16,1 22 0,0-22 15,21 21-15,0 22 0,0-1 16,0 1-16,0-1 0,0 1 0,0 20 15,0-20-15,0-1 0,0 1 16,0-1-16,0 1 0,0-1 16,0-20-16,-21 20 0,21-21 0,-21 1 15,21-1-15,0-21 0,0 22 16,0-22-16,-21 0 0,-1 0 16,1-21-16,0 0 0,0 0 15,0 0-15,0-21 0,-1 0 0,-20 0 16,0-1-16,-1 1 0,1-21 0,0 0 15,-1-1-15,1 22 0,0-21 16,-1 21-16,1-1 0,0 1 0,21 0 16,-1 21-16,1 0 15,21 21-15,0 22 16,0-22-16,21 21 0,1 0 16,-1 1-16,0-1 0,21 0 0,1 1 15,-1-1-15,0-21 0,1 22 0,-1-22 16,21 0-16,-20 0 0,20 0 15,1-21-15,-22 0 0,22 0 0,-22 0 16,21 0-16,-20 0 0,20-21 16,-20 0-16,20 0 0,-21-22 0,1 22 15,-1-21-15,22 0 0,-43-1 16,21 1-16,-21-22 0,22 22 16,-43 0-16,21-1 0,-21 22 0,0 0 15,0 0-15,0 0 0,0 0 16,0 42-1,0 0-15,0 0 0,0 0 16,0 22-16,-21-1 0,21-21 0,0 21 16,0 1-16,-22-1 0,22-21 15,0 22-15,-21-1 0,21-21 0,0 0 16,0 22-16,0-22 0,0 0 16,0 0-16,21-21 15,1 0 1,-1-21-16,-21 0 0,21 0 15,0-22-15,0 22 0,-21-21 0,21-1 16,1 1-16,-1 0 0,-21 21 16,0-22-16,21 22 0,-21 0 15,21 0-15,0 21 0,0 21 32,-21 0-32,22 0 0,-22 0 0,0 22 15,0-22-15,21 0 0,0 21 0,-21-20 16,21-1-16,0 0 0,-21 21 15,21-21-15,1 1 0,-1-1 0,21-21 16,-21 21-16,0-21 0,22 0 16,-22 0-16,0 0 0,21 0 0,-20 0 15,20 0-15,-21-21 0,21 0 16,-20-22-16,20 22 0,-21-21 16,21-1-16,-20 1 0,20-21 0,-21-1 15,0 22-15,0-22 0,-21 1 16,0-1-16,0 22 0,0-22 0,0 1 15,0 21-15,0-22 0,-21 22 16,0-1-16,0 22 0,21 0 0,-21 21 16,0 0-16,-1 0 0,1 21 0,21 0 15,-21 22-15,21-1 0,-21 0 16,21 1-16,-21-1 0,21 22 16,0-22-16,0 0 0,0 1 15,0 20-15,0-21 0,0 1 0,0-1 0,0-21 16,0 22-16,0-22 0,0 21 15,0-21-15,0 0 0,21-21 16,-21 22-16,21-22 16,0 0-16,-21-22 15,0 1-15,21 0 0,-21 0 16,22 0-16,-22 0 0,0-1 0,0 1 16,21 0-16,0 21 0,0 0 15,0 0-15,0 0 16,1 21-16,-1 0 15,-21 1-15,21 20 0,0-21 0,-21 0 16,21 0-16,0 1 0,1-1 16,-22 21-16,21-21 0,0 0 15,0-21-15,0 22 0,22-1 0,-22-21 16,0 0-16,0 0 0,21 0 16,-20 0-16,20 0 0,-21 0 0,0-21 15,22-1-15,-22 1 0,0 0 0,0-21 16,21 21-16,-20-22 0,-22 1 15,21 21-15,-21-22 0,21 22 0,-21-21 16,0 21-16,0 0 0,0-1 0,-21 22 31,0 0-31,-1 0 0,1 0 0,0 22 16,21-1-16,-21 0 16,0 0-16,21 0 0,-21 0 0,21 22 15,0-22-15,0 0 0,0 0 0,0 22 16,0-22-16,0 0 0,21 0 15,0 0-15,0 0 0,0-21 0,0 22 16,1-22-16,-1 21 0,0-21 0,0 0 16,0 0-16,0 0 0,1 0 15,-1-21-15,0-1 0,0 1 0,0 0 16,0 0-16,1 0 16,-22-22-16,21 22 0,0 0 0,0-21 15,-21 21-15,21-1 0,0 1 0,-21 0 0,0 0 16,22 21-1,-1 0-15,-21 21 16,0 0 0,0 0-16,0 1 0,0-1 0,0 0 15,0 0-15,0 0 0,0 0 0,0 1 16,21-1-16,0 0 0,0 0 16,0 0-16,1 0 0,-1-21 0,0 22 15,21-22-15,-21 0 0,22 0 0,-22 0 16,21 0-16,1 0 0,-22 0 15,0-22-15,21 1 0,-21 0 0,1 0 16,-1 0-16,0 0 0,0-1 0,-21-20 16,21 21-16,0 0 15,-21 0-15,0-1 16,0 44 15,0-1-31,0 0 16,0 0-16,22 0 15,-22 0-15,21-21 0,-21 22 0,21-1 16,0-21-16,0 0 0,0 0 16,22 0-16,-22 0 15,0 0-15,21 0 0,-20 0 0,20 0 16,-21 0-16,0-21 0,22-1 0,-22 1 16,0 0-16,21 0 0,-21-21 15,1-1-15,-22 22 0,21-21 0,-21-1 16,21 1-16,-21 0 0,0-1 0,0-20 15,0 21-15,0-1 0,0 1 16,-21-22-16,0 22 0,-1 0 0,1-1 16,0 1-16,21 0 0,-21 21 15,0-1-15,0 22 0,-1 43 32,22-22-32,0 21 0,0 1 15,0-1-15,0 0 0,0 22 0,0-22 16,0 0-16,0 22 0,0-22 15,0 1-15,0-1 0,22 0 0,-22 1 16,0-22-16,0 21 0,21-21 0,0 22 16,0-22-16,0 0 0,0 0 15,1 0-15,-1 0 0,21-21 0,-21 22 16,22-22-16,-1 0 0,0 0 16,-21 0-16,22 0 0,-1 0 0,0 0 15,1-22-15,-22 1 0,21 0 0,-21 21 16,22-21-16,-22 0 0,0 0 15,-21-1-15,21 1 16,-21 0-16,0 42 31,0 0-15,0 1-16,0-1 0,0 0 16,0 0-16,0 0 15,21 0-15,-21 1 0,22-22 16,-22 21-16,21-21 0,0 0 15,0 0-15,0 0 16,0-21-16,1-1 0,-1 22 16,-21-21-16,21 0 0,0 0 15,0 0-15,0-22 0,-21 22 16,22 0-16,-22 0 0,0 0 0,21 0 16,0-1-16,-21 1 15,0 42 16,21 1-31,-21-1 16,21 0-16,0 0 16,-21 0-16,22 0 0,-1-21 15,0 22-15,0-22 16,0 0-16,0 0 16,1 0-16,-1 0 0,0 0 15,0 0-15,0 0 0,-21-22 16,21 1-16,1 0 0,-1 21 0,0-21 15,21 0-15,-21 21 0,-21-21 0,22-1 16,-1 22-16,0 0 0,0 0 16,0 0-16,0 0 15,1 22 1,-1-22 0,0 21-16,-21 0 15,21-21-15,0 0 0,0 21 0,1-21 16,20 0-16,-21 0 0,21 0 15,-20 0-15,20 0 0,0 0 0,1 0 16,-1 0-16,0 0 0,1 0 16,-1-21-16,-21 0 0,21 21 0,-20-21 15,20-1-15,-42 1 0,21 0 0,-21 0 16,0-21-16,0 20 0,0 1 16,0 0-16,-21 0 0,0-21 0,0 42 15,-1-22-15,1 1 0,0 21 0,0 0 16,0 0-16,0 21 15,-1 1-15,1-1 0,21 0 16,-21 0-16,0 21 0,0-20 0,21 20 0,0 0 16,-21-21-16,21 22 15,-22-1-15,22-21 0,0 22 0,0-1 16,0 0-16,0 1 0,0-1 0,22 0 16,-1 1-16,0-1 0,21 0 15,-21 1-15,1-1 0,20 0 16,-21 22-16,21-22 0,-20 0 0,20 1 0,-21 20 15,0-20-15,22-1 0,-43 0 16,21 22-16,0-43 0,-21 21 0,0 1 16,0-22-16,0 21 0,0-21 0,0 0 15,0 1-15,0-1 0,-21 0 16,0-21 0,-1-21-16,1 21 15,0-21-15,0-1 16,21-20-16,-21 21 0,0-21 0,-1-1 15</inkml:trace>
  <inkml:trace contextRef="#ctx0" brushRef="#br1" timeOffset="132404.78">18267 13843 0,'0'0'0,"-21"-21"0,-1 0 0,22 0 0,-21 21 0,0-22 16,0 22 15,0 0-15,0 0-16</inkml:trace>
  <inkml:trace contextRef="#ctx0" brushRef="#br1" timeOffset="132608.89">16912 14245 0,'0'0'0,"-21"21"16,0-21-16,42 0 16,0 0-1,0-21-15,0 21 0,22 0 0,-22-21 16,21 21-16,-21-21 0,1 0 15,20 21-15,-21-21 0,-21-1 16,0 1-16</inkml:trace>
  <inkml:trace contextRef="#ctx0" brushRef="#br1" timeOffset="132777.76">16298 14203 0,'0'0'0,"-42"0"0,0 0 15,-1 0-15,22 0 0,0 0 16,0 0-16,42 0 16,0 0-1,21 0-15,-20 0 0,20-21 0,0 21 16,22-21-16</inkml:trace>
  <inkml:trace contextRef="#ctx0" brushRef="#br1" timeOffset="133216.51">22013 13801 0,'0'0'0,"-21"-21"0,0-1 0,-21 22 16,20-21-16,-20 21 0,21 0 16,-21 0-16,20 0 0,1 0 0,0 21 15,-21 22-15,42-1 0,-21 0 0,21 1 16,0 20-16,0 1 0,0 20 15,0 1-15,0 0 0,21-1 0,-21 1 16,0 0-16,0-1 0,0 1 16,0-21-16,0 20 0,0-20 0,21-1 15,-21 1-15,0-22 0,0 22 0,0-22 16,0 0-16,21 1 0,-21-22 16,0 21-16,0-21 0,21 0 15,-21 1-15,-21-22 31,0-22-31,0 1 0</inkml:trace>
  <inkml:trace contextRef="#ctx0" brushRef="#br1" timeOffset="133496.59">21230 14753 0,'0'0'0,"-42"-63"0,21-22 0,-22 22 0,1-1 16,21-21-16,-22 22 0,43-1 15,0 1-15,0-1 0,22 1 0,-1 21 16,21-1-16,22-20 0,-1 42 15,22-22-15,-1 22 0,1 21 16,0 0-16,-1 0 0,-20 21 16,-1 0-16,-20 1 0,-1-1 0,0 21 15,-20 0-15,-22-20 0,0 20 16,0 0-16,0 1 0,-43-1 0,22-21 16,0 21-16,-21 1 0,20-22 0,-20 21 15,21-21-15,-21 1 0,20-1 16,1-21-16,21-21 31,21-1-31,1-20 0,-1 21 0,21-21 16,-21 20-16</inkml:trace>
  <inkml:trace contextRef="#ctx0" brushRef="#br1" timeOffset="133813.39">22267 13843 0,'43'-21'0,"-86"42"0,107-63 0,-43 42 16,0 0-16,0 0 0,0 0 15,1 0-15,-1 21 0,21 0 16,-21 0-16,0 0 0,1 22 0,-1-22 16,21 21-16,-42 1 0,21-22 15,-21 21-15,21 0 0,-21-20 0,0-1 16,0 21-16,0-21 0,0 0 16,-21 1-16,0-1 0,0-21 15,0 0-15,0 0 0,-1 0 16,1-21-1,21-1-15,0 1 0,0 0 0,0-21 16,0-1-16,0 22 0,0-21 16,0 0-16,0-1 0,21 1 0,1 0 15,-22-1-15,21 1 0,0 21 16,0-22-16,21 22 0,-20 0 0,-1 21 16,0-21-16,21 21 0,-21 0 0,22 0 15,-22 0-15</inkml:trace>
  <inkml:trace contextRef="#ctx0" brushRef="#br1" timeOffset="134197">23241 13949 0,'0'0'15,"0"42"-15,0-21 16,0 1-16,-21-1 16,21 0-16,0 0 0,0 0 15,-21 0-15,21 1 0,0-1 0,0 0 16,0 0-16,0 0 0,0 0 15,21 1-15,0-1 0,0-21 0,0 0 16,22 0-16,-1 0 0,-21 0 0,21 0 16,1 0-16,-1-21 0,0-1 15,1 1-15,-1 0 0,0 0 16,-20 0-16,-1 0 0,0-1 0,0 1 16,-21 0-16,0-21 0,0 21 15,-21-1-15,0-20 0,0 21 0,-22 0 16,22 0-16,-21 21 0,-1 0 15,1 0-15,0 0 0,-1 0 0,1 0 16,0 0-16,-1 21 0,22 0 16,0 0-16,0 0 0,0 0 0,21 1 15,0-1-15,0 0 0,0 0 0,0 0 16,21 0-16,21-21 0,-21 22 16,22-22-16,20 0 0,-20 0 0,-1 0 15,21 0-15,1 0 16,-22-22-16</inkml:trace>
  <inkml:trace contextRef="#ctx0" brushRef="#br1" timeOffset="134496.82">24045 13970 0,'0'0'16,"21"-42"-16,1 21 0,-22-1 0,0 1 15,0 0-15,0 42 16,0 0-16,0 1 16,0-1-16,0 21 0,0 0 0,0 1 15,0-1-15,0 22 0,0-22 16,0 21-16,0 1 0,0-1 0,0 1 15,0-1-15,0 1 0,0-1 0,0 1 16,21-1-16,-21 1 16,0 21-16,0-22 0,21 22 0,-21-22 15,21 22-15,-21-22 0,21 1 0,-21-1 16,0-20-16,21 20 0,-21-42 16,0 22-16,0-22 0,22 0 0,-22 0 15,0-42 1,0 0-16,21 0 0,-21 0 15,0-22-15,21-20 0,-21 20 0,0-20 16,0-22-16,0 22 0,0-1 16,-21-20-16</inkml:trace>
  <inkml:trace contextRef="#ctx0" brushRef="#br1" timeOffset="135796.89">24109 14393 0,'0'0'0,"0"-63"0,0 21 0,0-1 0,0 1 15,0 0-15,21-1 0,0 22 0,21-21 16,-20 21-16,-1-1 0,21 1 15,-21 21-15,22 0 0,-1 0 0,-21 0 16,21 0-16,-20 21 0,-1 1 16,0-1-16,-21 0 0,0 0 0,0 21 15,0-20-15,0 20 0,-21-21 0,0 21 16,-1-20-16,1-1 0,0 21 16,0-21-16,0 0 0,0 1 0,21-1 15,-22 0 1,22 0-16,0 0 15,22-21-15,-1 0 16,0 0-16,21 0 0,-21 0 16,1 0-16,20-21 0,-21 0 0,21 0 15,-20 0-15,20-1 0,0 1 16,1 0-16,-1 0 0,-21-21 0,21 20 16,1-20-16,-22 21 0,21-21 0,-21 20 15,1-20-15,-22 21 0,0 0 16,0 0-16,-22 21 31,1 21-31,0 0 0,0-21 0,21 21 16,-21 0-16,0 22 0,21-22 15,-22 0-15,22 0 0,0 0 16,0 0-16,0 1 0,22-22 16,-1 0-16,0 0 0,0 0 15,0 0-15,0 0 0,22 0 16,-22 0-16,0-22 0,0 1 0,0 0 15,1 0-15,-1 0 0,0 0 16,0-1-16,0 1 0,0 0 0,1-21 16,-1 21-16,-21-1 0,21 1 15,0 21 1,-21 21 0,0 1-16,21-1 0,-21 0 15,0 0-15,0 0 0,21 0 16,1 1-16,-1-1 0,-21 0 0,21 0 15,0-21-15,0 21 0,0-21 16,1 0-16,20 0 0,-21 0 0,0 0 16,22 0-16,-1 0 0,-21 0 0,21 0 15,-20-21-15,20 0 0,-21 0 16,21 0-16,-20-1 0,-1-20 0,21 0 16,-21-1-16,0 1 15,-21-21-15,22 20 0,-22-20 0,21-22 16,-21 22-16,21-1 0,-21 1 0,0-1 15,0 1-15,21-1 0,-21 22 16,0-1-16,0 1 0,0 21 0,-21 42 31,21 0-31,-21 0 0,0 22 16,21-1-16,0 0 0,-22 22 16,22-22-16,0 22 0,0-22 0,0 22 15,0-1-15,0-21 0,0 1 0,0 20 16,22-20-16,-22-1 0,21 0 15,0-21-15,0 22 0,0-22 0,0 0 16,1 0-16,20 0 0,-21 1 16,0-22-16,0 0 0,1 0 15,-1 0-15,21 0 0,-21 0 0,0 0 16,1-22-16,-1 1 0,0 0 16,0 0-16,0 0 0,-21 0 0,21-1 15,-21 1-15,22 0 0,-22 0 0,0 0 16,0 42 15,0 0-31,0 0 16,0 0-16,0 1 0,0-1 15,0 0-15,0 0 0,0 0 16,0 0-16,21-21 16,0 0-16,0 22 0,0-22 15,0 0-15,1 0 0,-1 0 0,0 0 16,0 0-16,21-22 0,-20 22 15,-1-21-15,21 0 0,-21 0 0,0 0 16,1 0-16,20-22 0,-21 22 16,0 0-16,0 0 0,1 21 15,-1 0 1,-21 21-16,0 0 16,0 0-16,0 0 0,0 1 15,0-1-15,0 0 16,0 0-16,0 0 15,21-21-15,-21 21 0,21-21 16,0 0 0,0 0-16,1 0 15,-1 0-15,-21-21 16,0 0-16,0 0 16,0 0-16,-21 0 0</inkml:trace>
  <inkml:trace contextRef="#ctx0" brushRef="#br1" timeOffset="136008.76">25823 13716 0,'0'0'0,"-21"0"16,-21 0-16,21 0 0,21-21 16,21 0-1,21 21-15,-21 0 0,22 0 16,-1-21-16,0 21 0,22 0 15,-22-22-15,0 22 0,1 0 0,-1 0 16,0-21-16,1 21 0,-1-21 16,-21 21-16</inkml:trace>
  <inkml:trace contextRef="#ctx0" brushRef="#br1" timeOffset="137097.39">6710 16595 0,'0'0'0,"21"-21"16,-21-1-16,0 1 0,0 0 15,0-21-15,0 21 0,0-1 0,-21 1 16,0 21-16,-1-21 0,22 0 16,-21 21-16,0 0 0,21 42 31,0-21-31,0 22 0,0-1 0,0 22 15,0-1-15,0 1 0,21-1 16,-21 22-16,21-22 0,1 1 0,-22 20 16,0-20-16,0-1 15,21-20-15,-21 20 0,21-20 0,-21-1 16,21 0-16,0-21 0,-21 22 16,21-22-16,1 0 0,-22 0 0,21-21 15,0 0-15,0-21 16,-21 0-16,0-21 15,0 20-15,0 1 0</inkml:trace>
  <inkml:trace contextRef="#ctx0" brushRef="#br1" timeOffset="137369.23">6477 17060 0,'0'0'16,"-42"-42"-16,-1 0 0,1-22 0,0 1 0,20 20 16,-20-20-16,42 21 15,0-22-15,0 22 0,0-1 0,0 1 16,42 0-16,-20-1 0,41 22 15,-21 0-15,22 0 0,-1 0 0,1 21 16,-1 0-16,1 0 0,-22 21 16,1-21-16,-1 21 0,0 21 0,-21-20 15,1 20-15,-22-21 0,0 21 16,0 1-16,0-1 0,0 0 0,0 1 16,-22-1-16,1-21 0,21 22 15,-21-1-15,21 0 0,0-21 0,0 1 16,0 20-16,0-21 0,21 0 15,22 0-15,-22-21 16,0 0-16,0 0 0,21 0 16,1 0-16</inkml:trace>
  <inkml:trace contextRef="#ctx0" brushRef="#br1" timeOffset="138944.75">7514 16955 0,'0'0'0,"106"-43"15,-64 22-15,-21 21 0,1-21 16,-1 0-16,0 21 0,-21-21 15,0-1-15,0 1 0,0 0 0,0 0 16,-21 0-16,0 0 16,-1-1-16,-20 22 0,21-21 0,-21 21 15,-1 0-15,22 0 16,-21 0-16,21 21 0,-22 1 0,22-1 16,0 21-16,0-21 0,21 22 15,0-1-15,-21 0 0,21 1 0,0-1 16,0 0-16,0 1 0,0-22 15,0 21-15,0-21 0,0 0 0,21 1 16,-21-1-16,21 0 0,0-21 16,0 0-16,0 0 0,1 0 0,-1 0 15,21 0-15,-21-21 0,0 0 16,1-1-16,20-20 0,-21 21 16,0 0-16,0-22 0,-21 1 0,22 0 15,-22-1-15,0 22 0,0-21 16,0 0-16,0 20 0,0 1 15,0 0-15,0 42 32,0 22-32,0-22 0,0 21 0,0-21 15,21 22-15,-21-22 0,21 21 16,-21-21-16,21 22 0,0-22 0,-21 0 16,21 0-16,1 0 0,-1 0 15,21-21-15,-21 0 0,0 0 0,22 0 16,-1 0-16,-21 0 0,22-21 15,-1 21-15,-21-21 0,21-21 16,-20 21-16,20-1 0,-21-20 16,0 21-16,0-21 0,1-1 0,-22 1 15,21 0-15,-21 20 0,0-20 16,0 21-16,0 0 0,0 0 0,-21 21 31,-1 21-31,22 0 0,0 21 16,0-21-16,0 1 0,0 20 15,0-21-15,0 21 0,0-20 0,0-1 16,0 0-16,22 0 0,-22 0 16,21 0-16,0 1 0,0-1 0,21 0 15,-20-21-15,-1 0 16,21 0-16,0 0 0,-20 0 0,20 0 16,0 0-16,1-21 0,-22 21 15,21-21-15,0-1 0,-20 1 0,20 0 16,-21 0-16,0 0 0,0-22 15,1 22-15,-22-21 0,0 21 0,0 0 16,0-1-16,0-20 0,0 21 16,0 0-16,-22 21 0,1 0 0,0 0 15,0 0-15,0 0 16,0 21-16,-1 0 0,1 0 0,0 0 16,0 22-16,0-22 0,21 21 15,0-21-15,0 22 0,0-22 16,0 0-16,21 0 0,0 0 0,0 1 15,0-1-15,22 0 0,-22-21 16,21 0-16,1 0 0,-1 0 0,0 0 16,1 0-16,-1 0 0,0 0 15,1-21-15,-1 21 0,0-21 0,-21-1 16,22-20-16,-22 21 0,0 0 16,0 0-16,0-22 0,1 22 0,-22 0 15,21 0-15,-21 0 0,0-1 16,0 44-1,0-1 1,-21-21-16,21 21 0,-22 0 16,22 0-16,0 0 0,0 1 15,0-1-15,0 0 0,0 0 0,0 0 16,0 0-16,0 1 16,0-44 15,22 1-31,-1 0 15,0 0-15,-21 0 0,0 0 16,0-1-16,21 1 0,-21 0 0,21 0 16,-21 0-16,21 21 31,-21 21-31,22 0 16,-22 0-16,0 0 0,0 1 15,21-1-15,0 0 0,-21 0 16,21 0-16,0 0 0,0 1 15,1-22-15,-1 21 0,0-21 0,0 0 16,0 0-16,22 0 0,-22 0 16,21 0-16,-21 0 0,22-21 0,-22-1 15,21 1-15,-21 0 0,22 0 16,-22-21-16,0 20 0,0-20 16,0 0-16,0-1 0,1 1 0,-1-21 15,0 20-15,-21 1 0,0-22 16,0 22-16,0-21 0,21 20 0,-21 1 15,0 0-15,0-1 0,0 1 16,0 21-16,0 0 0,0-1 0,0 44 31,0-1-31,0 21 0,0-21 16,0 22-16,-21-1 0,21 0 16,0 1-16,-21-1 0,21 0 0,0 1 15,0-1-15,0 0 0,0 1 0,0-1 16,0 0-16,0-21 0,0 22 15,0-22-15,21 21 0,-21-21 0,21 1 16,0-1-16,0 0 16,1 0-16,-1-21 0,0 0 15,0 0-15,0 0 16,0-21-16,-21 0 0,0 0 16,22-1-16,-22 1 0,0 0 15,0 0-15,0 0 0,0-22 0,0 22 16</inkml:trace>
  <inkml:trace contextRef="#ctx0" brushRef="#br1" timeOffset="139160.63">10139 16552 0,'-21'22'0,"42"-22"31,0 0-31,21 0 0,-21-22 16,22 22-16,-22-21 0,21 21 0,-21-21 15,22 0-15,-1 21 0,-21-21 16,22 21-16,-22-21 0,21 21 0,-21 0 16,0 0-16,1-22 0,-1 22 15,0 0-15,0 0 32</inkml:trace>
  <inkml:trace contextRef="#ctx0" brushRef="#br1" timeOffset="141572.06">12615 16637 0,'0'0'0,"-21"21"0,-21 0 0,21-21 16,-1 22-16,1-1 0,-21-21 0,21 21 16,21 0-16,-21 0 0,-1-21 15,22 21-15,-21 1 0,21-1 16,21-21 15,1-21-15,-22-1-16,21 1 0,0 0 0,0 0 15,-21 0-15,21 0 0,0-22 16,1 22-16,-1-21 0,0-1 16,0 22-16,0-21 0,0 0 0,-21-1 15,22 1-15,-1 21 0,0-22 16,-21 22-16,21 0 0,-21 0 0,21 21 15,0 0 1,1 21-16,-22 0 0,21-21 16,-21 21-16,0 1 0,21-1 15,-21 0-15,21-21 0,-21 21 0,21-21 16,0 21-16,1-21 16,-1 0-1,-21-21 1,0 0-16,0 0 15,0 0-15,0-1 0,-21 1 16,21 0-16,-22 21 16,1-21-16,-21 21 0,21 0 0,0 0 15,-1 0-15,1 0 0,0 0 16,0 0-16,0 21 0,0 0 0,-1 0 16,1 1-16,21 20 0,0-21 15,0 21-15,0 1 0,0-1 0,0 0 16,0 1-16,0-22 0,0 21 0,0 1 15,0-1-15,21-21 16,-21 21-16,22-20 0,-1-1 0,21 0 16,-21 0-16,0-21 0,22 21 15,-22-21-15,21 0 0,1 0 0,-22 0 16,21 0-16,0-21 0,1 21 16,-1-21-16,-21 0 0,22-22 0,-1 22 15,0-21-15,-21 0 0,22 20 16,-22-20-16,0-21 0,21 20 0,-20 1 15,-1-22-15,0 22 0,-21-21 0,21-1 16,-21 1-16,21-1 0,-21 22 16,0-22-16,0 1 0,0 20 15,0 1-15,0 21 0,0-21 16,0 20-16,-21 1 0,21 0 0,-21 21 16,21 21-1,-21 0-15,21 22 16,0-1-16,0 0 0,0 22 0,0-22 15,0 22-15,0-1 0,0-20 16,0 20-16,0-21 0,0 1 0,0-1 16,0 0-16,0 1 0,0-1 15,0 0-15,21-20 0,0 20 0,0-21 16,0 0-16,1 0 0,-1 1 16,0-1-16,21-21 0,-21 21 15,1-21-15,20 0 0,-21 0 0,21 0 16,1 0-16,-22-21 0,21 0 15,1 21-15,-1-22 0,0 1 0,1 0 16,-22 0-16,21-21 0,0 20 16,-20 1-16,-1-21 0,0 21 0,0 0 15,0-22-15,-21 22 0,0-21 0,0 21 16,0-1-16,0-20 0,0 21 16,-21 0-16,0 21 0,21-21 0,-42 21 15,20 0-15,1 0 0,0 0 16,0 0-16,-21 21 0,20 0 0,1 0 15,0 0-15,-21 0 0,21 1 16,-1 20-16,1-21 0,0 21 16,21-20-16,-21 20 0,21-21 0,-21 21 15,21-20-15,0-1 0,0 21 16,0-21-16,0 0 0,0 1 0,21-1 16,0 0-16,0-21 0,0 21 15,1-21-15,-1 0 0,0 0 0,0 0 16,0 0-16,22-21 0,-22 0 15,0 0-15,21-1 0,-21 1 0,1 0 16,20 0-16,-21 0 0,0-22 0,0 22 16,-21-21-16,0 21 0,22 0 15,-22-22-15,0 22 0,0 0 16,0 0-16,0 0 0,0-1 16,0 44 15,0-1-31,0 0 0,0 0 15,0 0-15,0 0 0,0 1 0,0-1 16,0 0-16,0 21 0,0-21 16,0 1-16,21-22 0,0 21 0,-21 0 15,21 0-15,0-21 0,0 21 0,1-21 16,-1 0-16,0 0 0,21 0 16,-21 0-16,1 0 0,20 0 0,-21-21 15,0 0-15,22 21 16,-22-21-16,0 0 0,21-1 0,-21-20 15,1 21-15,-1 0 0,0-22 16,0 22-16,-21 0 0,0-21 0,21 21 16,-21-1-16,0 1 0,0 0 0,0 0 15,-21 21 1,0 0-16,0 21 16,21 0-16,0 0 0,-21 1 15,21-1-15,0 0 0,0 0 0,0 0 16,0 0-16,0 1 0,0-1 15,0 21-15,0-21 0,0 0 16,21 1-16,-21-1 0,0 0 0,21 0 16,0-21-16,-21 21 0,21 0 15,-21 1-15,21-22 0,-21 21 16,22-21-16,-22-21 31,0-1-31,0 1 16,-22 0-16,1 21 0,21-21 15,-42 21-15,21 0 0,0-21 0,-1 21 16,1 0-16,0 0 0,0 0 16,0 0-1,21 21 1,0 0 0,0 0-16,0 0 0,0 1 15,21-22-15,0 21 0,-21 0 16,21-21-16,22 0 0,-22 21 0,21-21 15,-21 0-15,22 0 0,-1 0 16,0 0-16,1 0 0,-1-21 0,0 21 16,1-21-16,-1 0 0,0-1 0,-21 1 15,22 0-15,-1 0 0,-21 0 16,0 0-16,22-22 0,-22 22 0,0-21 16,-21 21-16,0-1 15,21-20-15,-21 21 0,0 0 0,0 0 16,0-1-16,0 1 0,0 0 0,-21 21 15,0 0 1,0 0-16,0 21 16,21 0-16,0 1 0,-22-1 15,22 0-15,0 21 0,0-21 0,0 1 16,0-1-16,0 0 0,0 21 0,0-21 16,22 1-16,-22-1 0,0 0 15,0 0-15,21 0 0,-21 0 0,21 1 16,-21-1-16,0 0 0,0 0 15,0 0-15,0 0 16,-21-21 31,0 0-47,-1 0 0,22-21 16,-21 21-16,21-21 0,-21 21 15,21-21-15,-21 21 0,21-21 16,0 0-16,0-1 15,0 1 1,21 21 15,-42 0 1,0 0-17,0 0-15,-22 0 0,22 0 0,-21 21 16,21-21-16</inkml:trace>
  <inkml:trace contextRef="#ctx0" brushRef="#br1" timeOffset="151532.97">2879 14986 0,'0'21'47,"0"0"-47</inkml:trace>
  <inkml:trace contextRef="#ctx0" brushRef="#br1" timeOffset="152676.54">169 15896 0,'-21'-21'15,"0"0"1,21 0-16,-21 0 31,0 21-15,21-22-16,21 22 31,0 0-15,21 0-16,-21 0 0,22 22 0,20-1 15,-20 0-15,20 0 0,1 0 16,20 0-16,-20 1 0,-1 20 16,22-21-16,-22 21 0,22 1 15,0-22-15,-1 21 0,1-21 16,0 22-16,-1-1 0,-20-21 0,21 22 16,-22-22-16,22 0 0,-43 21 15,22-21-15,-1 1 0,-21-1 0,22 0 16,-22-21-16,-21 21 0,22 0 15,-1-21-15,-21 0 0,0 21 0,1-21 16,-1 0-16,0 0 16,-42 0 15,0 0-31,-22 0 0,22-21 16,0 0-16,-21 21 0,20-21 15</inkml:trace>
  <inkml:trace contextRef="#ctx0" brushRef="#br1" timeOffset="153105.75">1439 15494 0,'0'0'0,"-21"0"16,0 0-1,0 21-15,21 0 0,-21 22 0,-1-1 16,1 0-16,0 1 0,0 20 16,0 1-16,0 20 0,-1-20 15,1 42-15,0-22 0,0 1 0,0 21 16,0-21-16,21-1 0,0 22 15,0-21-15,0-1 0,0 1 16,0-21-16,0-1 0,0 1 16,0-1-16,0-21 0,0 1 0,0-1 15,0-21-15,0 0 16,0 1-16,0-1 0,0 0 0,0 0 31,0-42-15,0 0-16,0 0 15,0-1-15,0 1 0,0 0 16,0 0-16</inkml:trace>
  <inkml:trace contextRef="#ctx0" brushRef="#br1" timeOffset="153986.35">2942 17632 0,'0'0'16,"-42"-64"-16,21 43 16,-1 21-16,22-21 0,-21 0 15,0 0-15,0 0 0,0 21 0,0-22 16,21 1-16,-22 21 0,1-21 16,0 21-16,0-21 15,0 21-15,21 21 110,0 0-79,0 0-16,21-21 1</inkml:trace>
  <inkml:trace contextRef="#ctx0" brushRef="#br1" timeOffset="155686.35">2794 17293 0,'0'0'15,"0"-21"-15,-21 21 16,0 0 0,-1 0-16,1 0 0,0 0 15,0 21-15,0 0 0,0 1 16,-22-1-16,22 21 0,0 0 16,0 1-16,21-1 0,0 22 15,-21-1-15,21-21 0,0 22 16,0-1-16,0-20 0,0-1 0,21 22 15,0-22-15,0-21 0,0 21 16,0-20-16,22-1 0,-22 0 16,21 0-16,-21-21 0,22 0 0,-1 0 15,-21 0-15,22 0 0,-1-21 16,-21 0-16,21 0 0,-20-1 16,20-20-16,-21 0 0,21-1 0,-20 1 15,20-21-15,-21 20 0,21-20 16,-20-1-16,-1 1 0,0-1 15,0 1-15,0-1 0,-21 22 16,0-22-16,0 22 0,0-21 16,0 20-16,0 22 0,0-21 0,0 21 15,0-1-15,-21 22 0,0 0 32,21 22-32,-21-1 0,21 0 0,0 21 15,-21 1-15,21 20 0,0-21 16,0 22-16,0-1 0,0 1 15,0 21-15,0-22 0,0 1 0,0-22 16,0 21-16,21-20 0,0-1 16,0 0-16,21-20 0,-20-1 0,-1 0 15,21 0-15,-21 0 0,22-21 16,-1 0-16,0 0 0,-21 0 16,22 0-16,-1-21 0,0 0 15,1 0-15,-1 0 0,0-22 16,1 22-16,-22-21 0,21 21 0,-21-22 15,1 22-15,-1-21 0,0 21 16,-21-22-16,0 22 0,0-21 16,0-1-16,0 22 0,0 0 0,-21-21 15,21 21-15,-21 21 0,-1-22 16,1 22-16,0 0 0,0 0 16,0 22-1,0-1-15,-1 0 0,22 0 0,0 21 16,-21 1-16,21-22 0,0 21 15,0 1-15,0-1 0,0 0 16,0-21-16,0 22 0,21-22 0,-21 0 16,22 0-16,-1 0 0,0 1 15,0-22-15,0 0 0,0 0 16,1 0-16,-1 0 0,0-22 16,0 22-16,-21-21 0,21 0 15,0 0-15,-21-21 0,22 20 0,-22 1 16,0 0-16,0-21 0,0 21 15,0-1-15,0-20 0,0 21 16,0 0-16,0 0 16,0-1-16,-22 22 15,22 22 1,0-1-16,0 0 0,0 0 16,0 0-16,0 0 0,0 1 0,0-1 15,0 0-15,22 0 0,-22 0 16,21 0-16,0 1 0,0-1 15,0 0-15,0-21 0,22 0 0,-22 0 16,21 0-16,-21 0 16,22 0-16,-22 0 0,0-21 0,0 0 15,22 21-15,-22-22 0,0 1 16,-21 0-16,21 0 0,-21 0 16,21 0-16,-21-1 0,0 1 0,0 0 15,0 0-15,0 42 47,0 0-47,21 0 0,1 22 16,-22-22-16,21 0 0,0 0 15,-21 22-15,0-22 0,21 0 16,-21 0-16,21 21 0,-21-20 0,0-1 16,0 0-16,0 0 15,0 0-15,0 0 16,-21-21-1,0 0-15,0 0 16,0-21-16,-1 21 16,1-21-16,0 0 0,0 21 15,0-21-15,0 21 0,21-21 16,-22 21-16,22 21 31,22 0-15,-1 0-16,0 0 15,0-21-15,-21 21 0,21-21 0,0 0 16,1 0-16,20 0 16,-21 0-16,0 0 0,0 0 0,22 0 15,-22 0-15,0-21 0,21 21 16,-20-21-16,-1 0 0,0 0 0,0 0 16,0-1-16,0 1 0,1-21 15,-1 21-15,-21-22 0,0 22 16,0-21-16,0 21 0,0-22 0,0 22 15,0 0-15,0 0 0,0 0 16,0 0-16,0-1 0,-21 22 16,-1 0-16,22 22 15,-21-1-15,0 0 16,21 21-16,0-21 16,0 1-16,0-1 0,0 21 0,0-21 15,0 0-15,0 1 0,0 20 16,0-21-16,21 0 0,-21 0 15,21 1-15,-21-1 0,0 0 16,0 0-16,0 0 16,0 0-1,-21-21 1,0 0-16,0 0 16,0 0-16,0-21 0,-1 0 15,1 0-15,-21 0 0</inkml:trace>
  <inkml:trace contextRef="#ctx0" brushRef="#br1" timeOffset="157920.79">529 7176 0,'-21'-43'16,"21"22"-1,0 42 1,0 0-16,0 1 16,0-1-16,0 21 15,0 0-15,21 1 0,0-1 0,0 22 16,1-22-16,-1 0 0,0 22 16,0-22-16,21 0 0,-20 1 0,-1-22 15,21 21-15,-21-21 0,22 1 16,-1-1-16,0 0 0,-21-21 15,22 0-15,-1 0 0,22 0 0,-22 0 16,0-21-16,1 0 0,-1-1 16,0 1-16,1 0 0,-1-21 15,-21-1-15,21 22 0,1-21 16,-22 0-16,0-1 0,21-20 0,-42 20 16,22 1-16,-22 0 0,0-1 15,0 1-15,0 0 0,0 21 16,0-1-16,-22 1 0,1 21 15,0 0-15,0 21 16,21 1-16,0 20 0,0 0 0,-21 1 16,21 20-16,0 1 0,0-1 15,0 1-15,0-1 0,0 22 16,21-22-16,0 1 0,0 20 0,0-20 16,1 21-16,-1-22 15,0 22-15,21-1 0,-21-20 0,1-1 16,-1 1-16,0-1 0,0 1 15,0-1-15,0 1 0,1-22 0,-22 22 16,0-22-16,0 0 0,0 1 16,0-1-16,0-21 0,0 22 0,-22-22 15,1 0-15,0 0 0,0-21 16,-21 0-16,-1 21 0,1-21 0,0 0 16,-1 0-16,-20 0 0,-1 0 15,1-21-15,-1 0 0,1 21 0,20-21 16,-20 0-16,21 21 0,-1-22 15,1 1-15,21 21 0,0-21 16,-1 21-16,22-21 0,-21 0 16,21 0-16,43-1 15,-22 1-15,21 0 0,-21 0 16,22 21-16,20-21 0,-21-22 16,1 22-16,20 0 0</inkml:trace>
  <inkml:trace contextRef="#ctx0" brushRef="#br1" timeOffset="158441.49">1990 8319 0,'0'0'0,"21"0"0,0 0 16,-21 21 0,21 0-16,-21 21 0,0-21 15,0 1-15,21 20 0,-21 0 16,21-21-16,-21 22 0,0-22 0,0 21 15,0 1-15,22-1 0,-22-21 16,0 21-16,0-20 0,0-1 0,0 21 16,0-21-16,0 0 0,0 1 15,0-44 17,0 1-17,0 0-15,0 0 0,0-21 0,-22 20 16,22-20-16,-21 0 0,21-1 15,0 1-15,0-21 0,0 20 16,0 1-16,21-22 0,1 22 16,20 0-16,-21 21 0,21-22 0,1 22 15,-1 0-15,0 21 0,22 0 16,-22 0-16,1 21 0,-1 0 0,0 0 16,1 1-16,-1 20 0,0 0 0,-21-21 15,1 22-15,-1-1 0,0 0 16,-21 1-16,21 20 0,-21-20 15,0-1-15,0 0 0,0-21 16,0 22-16,0-22 0,0 21 0,0-21 16,0 1-16,0-1 0,0 0 15,0 0-15,0-42 32,0 0-32,0-22 0,0 22 15,0-21-15,21-22 0,0 22 0</inkml:trace>
  <inkml:trace contextRef="#ctx0" brushRef="#br1" timeOffset="158744.57">3175 7430 0,'0'0'0,"0"-64"16,0 43-16,21 0 0,-21 42 15,0 0 1,0 0-16,21 22 0,-21-1 0,0 21 15,0 1-15,21-1 0,-21 1 16,0 21-16,0-22 0,0 22 0,0-1 16,0 1-16,0 0 0,0-22 15,0 1-15,0-1 0,0 1 0,0-22 16,22 22-16,-22-43 16,21 21-16,-21 0 0,21-20 0,0-1 0,-21 0 15,21 0-15,0-21 0,1 0 16,-1 0-16,0 0 0,0 0 15,0-21-15,0 0 0,-21 0 16,0-1-16,0 1 0,0 0 16,0-21-16</inkml:trace>
  <inkml:trace contextRef="#ctx0" brushRef="#br1" timeOffset="158952.45">3111 8382 0,'0'0'0,"-21"0"0,0 0 16,0 0-16,42 0 31,0-21-15,0 21-16,1-21 0,20 0 0,-21-1 15,21 1-15,1 0 0,-22 0 16,21 0-16,1 21 0,-22-21 0,21-1 16,-21 1-16,0 0 0,22 21 0,-22-21 15,0 0-15,-21 0 0,21 21 16,0-22-16,1 1 0</inkml:trace>
  <inkml:trace contextRef="#ctx0" brushRef="#br1" timeOffset="159505.65">4085 8297 0,'0'0'0,"0"22"0,0-44 32,21 22-17,-21-21-15,21-21 0,1 21 16,20 0-16,-21-22 0,0 22 0,22-21 16,-22 21-16,0-1 0,0-20 15,0 21-15,-21 0 0,0 0 16,0-1-16,-42 22 0,21 0 15,0 0-15,-22 0 0,22 22 16,-21-1-16,21 21 0,-22-21 16,22 0-16,0 22 0,0-1 15,21 22-15,-21-22 0,21 0 0,0 1 16,0 20-16,0-21 0,0 1 16,21-1-16,0-21 0,0 22 0,0-22 15,-21 0-15,21 0 0,1 0 0,-1 0 16,0 1-16,0-22 0,0 0 15,0 0-15,1 0 0,-1 0 0,0 0 16,21-22-16,-21 1 0,1 0 16,-1 0-16,0 0 0,0 0 15</inkml:trace>
  <inkml:trace contextRef="#ctx0" brushRef="#br1" timeOffset="159880.43">4572 8149 0,'21'-21'15,"0"-21"-15,-21 21 16,0-1-16,21 22 0,1-21 16,-1 21-16,0 0 0,0 0 0,0 0 15,22 0-15,-22 0 0,0 0 0,21 21 16,-21 1-16,1 20 0,20-21 16,-21 21-16,0 1 0,0-1 15,-21-21-15,0 22 0,22-1 0,-22 0 16,0-21-16,0 22 0,0-22 15,0 0-15,0 21 0,0-20 16,0-1-16,-22-21 16,1 0-16,0-21 15,21-1-15,0 1 16,0 0-16,0 0 0,-21-21 0,21 20 16,0-20-16,0 0 0,-21-1 0,21 1 15,0-21-15,0 20 0,0 1 16,0 0-16,0-1 0,21 1 0,0 21 15,-21-22-15,21 22 16,-21 0-16,21 0 0,-21 0 0,22 21 16,-22-21-16,21 21 0,0 0 0</inkml:trace>
  <inkml:trace contextRef="#ctx0" brushRef="#br1" timeOffset="160644.6">5292 8192 0,'0'0'0,"0"21"0,42 0 16,-21-21-16,-21 21 0,21-21 0,0 0 16,1 0-16,-1-21 0,0 0 15,21 21-15,-21-43 0,22 22 16,-1-21-16,-21 21 0,22-22 0,-1 1 16,0 0-16,1-22 0,-22 22 15,21-22-15,0 1 0,-20-1 0,-1 1 16,0-1-16,0-20 0,0 20 15,-21 1-15,0-1 0,0 1 0,0 20 16,0 1-16,0 0 0,0-1 0,-21 22 16,0 0-16,21 0 0,-21 0 15,0 21-15,-1 0 0,1 0 0,0 0 16,-21 0-16,21 0 0,-1 0 16,1 21-16,0 0 0,0 21 15,0 1-15,0-1 0,21 22 0,0-1 16,0 1-16,0 20 0,0 1 15,-22 0-15,22-1 0,0 1 0,0 21 16,0 0-16,0-1 0,0-20 16,0 21-16,0 0 0,0-22 0,0 22 15,0-21-15,0 21 0,22 0 0,-22-22 16,21 22-16,-21 0 0,21 0 16,-21 21-16,21 0 0,-21 0 0,0 0 15,0 0-15,0 0 0,21 0 0,0 0 16,-21-21-16,22 21 0,-1-22 15,0-20-15,0 21 0,0-43 16,0 22-16,1-43 0,-1 22 0,0-43 16,0 21-16,0-20 0,0-22 0,1 0 15,-1 0-15,0 0 0,0-22 16,0-20-16,22 0 0,-22-1 0,0 1 16,0-21-16,0-1 0,0-21 0,1 1 15,-1-1-15,-21 0 0,0 1 16,21-1-16,-21-21 0,0 22 0,0-1 15,-21 0-15,-22 1 0,22-1 0,-21 0 16,0 22-16,-22-1 0,1 1 16,-1-1-16,1 22 0,-1 0 0,-21 20 15,22 1-15,-22 0 0,22 0 16,-22 0-16,43 21 0,-22 0 16,22-21-16,0 21 0,-1 0 0,22 0 15,0 0-15,21-22 0,-21 22 0,21-21 16,0 0-16,21 0 15,0 0-15,0 0 0,22-1 0,-22 1 16,21 0-16,0-21 0,1 21 16,-1-1-16,22-20 0,-22 21 0,0-21 15,22 20-15,-22-20 0,0 21 0</inkml:trace>
  <inkml:trace contextRef="#ctx0" brushRef="#br1" timeOffset="161128.84">6202 8065 0,'0'-22'16,"0"44"-16,0-65 0,-21 43 0,-1 0 15,1 21-15,0 1 0,0-1 16,21 0-16,-21 21 0,0-21 16,-1 22-16,22-1 0,-21 0 0,0 1 15,21-1-15,-21 0 0,21 22 16,-21-43-16,21 21 0,0 1 0,0-1 15,0-21-15,0 0 0,0 1 0,0-1 16,0 0-16,21-21 16,0 0-16,0 0 0,0 0 15,1 0-15,-22-21 0,21 0 0,0-1 16,0 1-16,-21-21 0,21 21 16,0-22-16,-21 22 0,0-21 0,22 0 15,-22-22-15,21 22 0,-21-1 16,0 1-16,21 0 0,-21-1 0,0 22 15,0 0-15,0 0 0,21 21 32,-21 21-32,0 21 0,0-20 0,0 20 15,0-21-15,0 21 0,0 1 16,0-1-16,21 0 0,-21-20 16,21 20-16,-21-21 0,0 21 0,0-20 15,22-1-15,-1 0 0,-21 0 16,21-21-16,-21 21 0,21-21 0,0 0 15,0 0-15,1 0 0,-1 0 16,0-21-16,0 21 16,0-21-16,0 0 0,-21 0 0</inkml:trace>
  <inkml:trace contextRef="#ctx0" brushRef="#br1" timeOffset="161388.69">6773 8043 0,'0'0'0,"0"-21"0,-21 21 47,21 21-47,-21 1 0,21-1 0,0 0 15,0 21-15,0-21 0,0 22 0,0-22 16,0 21-16,0 1 0,0-1 16,0-21-16,0 21 0,0 1 0,0-22 15,21 0-15,-21 0 0,21 22 16,0-43-16,1 21 0,-22 0 0,21-21 15,0 0-15,0 0 0,0 0 0,0 0 16,1 0-16,20-21 0,-21 21 16,0-21-16,0-1 0,1-20 15,-1 21-15,0-21 0</inkml:trace>
  <inkml:trace contextRef="#ctx0" brushRef="#br1" timeOffset="161789.47">7197 8192 0,'0'21'16,"0"0"0,21-21-1,0 0-15,0 0 16,0-21-16,0 21 0,1-21 16,20-1-16,-21 1 0,0 0 15,0 0-15,1 0 0,-1 0 0,0-1 16,-21 1-16,0 0 0,0 0 15,0 0-15,0 0 0,0-1 0,0 1 16,-21 21-16,0 0 0,-1 0 0,1 0 16,0 0-16,0 0 0,0 0 15,0 21-15,-1 1 0,1-1 0,0 0 16,21 21-16,0-21 0,0 22 0,0-1 16,0 0-16,0 1 15,0-22-15,0 21 0,0 1 0,0-22 16,0 0-16,21 21 0,-21-21 0,21 1 15,1-22-15,-1 21 0,0 0 16,0-21-16,0 0 0,0 0 0,1 0 16,-1 0-16,0 0 0,0 0 15,0 0-15,0 0 0,1 0 0,-1-21 16,-21 0-16,21 21 0</inkml:trace>
  <inkml:trace contextRef="#ctx0" brushRef="#br1" timeOffset="162496.62">2413 10456 0,'0'0'0,"-21"0"0,0 0 0,-1 0 16,-20 0-16,21 0 0,0 0 0,0 0 16,-1 0-16,1 22 15,0-22-15,42 0 47,0 0-47,1 0 16,-1 0-16,0 0 15,0 0-15,21 0 0,1 0 0,-1-22 16,0 1-16,1 21 0,20-21 16,1 0-16,-1 21 0,1-21 0,-1 0 15,22-1-15,0 1 0,-1 0 0,1 0 16,21 0-16,0 0 0,-1-22 16,1 22-16,21 0 0,-21-21 0,21 20 15,0-20-15,21 0 0,-21-1 16,21 1-16,1 0 0,-1-1 0,0 1 15,0 0-15,0-1 0,0-20 0,1 21 16,-22-1-16,21 1 0,-21 0 16,21-1-16,-21 1 0,0 0 15,-21 20-15,0-20 0,-1 0 0,1 21 16,-21-22-16,0 22 0,-22 0 16,1 0-16,-22 0 0,21-1 0,-41 1 15,20 21-15,-21 0 0,0-21 0,-42 21 31,-21 21-31,-1-21 16,1 21-16,0 1 0,-22-1 0,-20 0 16,20 0-16</inkml:trace>
  <inkml:trace contextRef="#ctx0" brushRef="#br1" timeOffset="163224.28">1778 10986 0,'-21'0'16,"0"21"-16,-1-21 0,44 0 47,-1 0-47,0 0 15,0 0-15,0-21 0,22 21 16,-1-22-16,0 22 0,1-21 0,20 0 16,-21 0-16,22 0 0,21 0 15,-22-1-15,22 1 0,-1-21 0,22 21 16,-21-22-16,21 1 0,-22 0 16,22-1-16,21 1 0,-21 0 0,21-1 15,21 1-15,-21-21 0,0 20 0,0 1 16,21-22-16,1 22 0,-1 0 15,21-22-15,-21 22 0,0-22 0,1 1 16,20-1-16,-21 22 0,21-21 16,-20-1-16,-1 22 0,0-1 15,-21-20-15,0 21 0,0-1 0,0 1 16,-21 21-16,0-22 0,-22 22 0,1 0 16,-22 0-16,22 0 0,-43 0 15,22-1-15,-22 1 0,-21 21 0,22-21 16,-22 21-16,0-21 0,0 21 15,0 0 95,-21-21-110,22 0 31</inkml:trace>
  <inkml:trace contextRef="#ctx0" brushRef="#br1" timeOffset="163737.5">6985 8742 0,'0'0'0,"-21"0"16,21 21-1,0 0-15,0 0 16,21 1-16,0-22 0,0 21 16,0-21-16,1 21 0,20-21 0,-21 0 15,21 0-15,-20 21 16,20-21-16,0 0 0,-21 0 0,22 0 16,-1 0-16,0 0 0,1 0 15,-1 0-15,0 0 0,-20 0 0,20-21 16,-21 21-16,21 0 0,-20 0 0,-1 0 15,0 0 1,-21 21-16,0 0 16,-21 0-16,0 22 0,-22-22 15,22 21-15,-21 1 0,21-1 0,-22-21 16,22 21-16,-21 1 0,21-1 0,-22 0 16,22 1-16,-21-1 15,21 0-15,-1 1 0,-20-1 0,21 0 16,0 1-16,-22-1 0,22 0 0,0-20 15,0 20-15,0-21 0,0 21 16,-1-20-16,1-1 0,0 0 0</inkml:trace>
  <inkml:trace contextRef="#ctx0" brushRef="#br1" timeOffset="164837.04">1714 11261 0,'0'0'15,"0"-21"-15,0-1 0,0 1 16,0 0-1,0 0-15,0 0 0,0 0 16,22-1-16,-1-20 0,0 21 16,0-21-16,0-1 0,0 1 0,1 0 15,-1-1-15,21-20 0,-21 20 16,22-20-16,-22-1 0,21 1 0,-21-1 16,22 22-16,-1-21 0,0 20 15,1 1-15,-22 0 0,21-1 0,-21 22 16,0 0-16,1 0 0,-1 0 15,0 21-15,-21-22 0,-21 44 32,0-1-17,-1 0-15,-20 0 16,21 0-16,0 0 0,-22 1 0,1 20 16,21 0-16,-21 1 0,20-22 15,-20 21-15,21 0 0,-21 1 0,20-1 16,1-21-16,0 22 0,0-22 15,0 0-15,21 0 0,-21-21 0,21 21 16,0 0 15,0 1-15,0-1-16,0 0 0,21 0 0,0 0 16,21 22-16,1-22 0,-1 21 15,0 0-15,22 1 0,-1-1 16,1 0-16,-1 1 0,1-1 15,-1 0-15,1 1 0,-1-22 0,1 21 16,-1 1-16,-20-22 0,-1 21 16,0-21-16,1 0 0,-1 1 0,0-1 15,-21 0-15,1 0 0,-1-21 0,0 21 16,0-21-16,-21 21 16,21-21-16,-21-21 31,0 0-31,0 0 15</inkml:trace>
  <inkml:trace contextRef="#ctx0" brushRef="#br1" timeOffset="187145.01">13864 12488 0,'-21'0'0,"0"22"157,0-22-157,-1 0 0,22 21 15,-21-21-15,0 0 16,0 0-16,21 21 0,-21-21 0,0 0 16,-1 0-16,1 0 15,0 0-15,0 0 0,0 0 16,0 0-16,-1 0 0,1 0 15,0 0 1,0 0-16,0 0 16,42 0 31,0 0-32,0 0-15,0 0 0,1 0 16,-1 0-16,21 0 0,-21 0 15,0 0-15,22 0 0,-22 0 0,21 0 16,1 0-16,-1 0 0,0 0 16,22 0-16,-22-21 0,22 21 15,-1 0-15,1-21 0,-1 21 0,1-22 16,-1 1-16,22 21 0,-22-21 16,1 21-16,-1-21 0,1 0 0,-1 21 15,1-21-15,-1 21 0,-20-22 0,20 22 16,-21-21-16,1 21 0,20-21 15,-20 0-15,-1 21 0,-21-21 0,21 21 16,1-21-16,-1 21 0,-21-22 16,0 22-16,22 0 0,-22-21 0,0 21 15,0-21-15,0 21 0,1 0 16,-1 0-16,0-21 16,0 21-16,0 0 15,0 0-15,-42 21 47,0 0-47,0-21 16,0 21-16,0-21 0,-1 22 0,1-22 15,-21 21-15,21 0 0,-22-21 0</inkml:trace>
  <inkml:trace contextRef="#ctx0" brushRef="#br1" timeOffset="187788.89">13843 12954 0,'0'0'0,"-21"0"0,0 21 0,-1-21 16,1 0-16,0 0 16,42 0 30,0-21-46,22 21 16,-22-21-16,21 21 0,1-21 0,20 0 16,-21 21-16,22-22 15,-1 1-15,1 0 0,21 0 0,-22 0 16,1 0-16,20-1 0,-20 1 16,-1 0-16,22 0 0,-22 0 0,1 0 15,21 21-15,-22-22 0,1 22 0,-22-21 16,21 21-16,-20 0 0,20-21 15,-20 21-15,-1-21 0,-21 21 0,21 0 16,-20 0-16,-1 0 0,0-21 0,0 21 16,0 0-1,0-21 63,-21 42-15,-21-21-63,21 21 16</inkml:trace>
  <inkml:trace contextRef="#ctx0" brushRef="#br1" timeOffset="211113.2">2180 10668 0,'0'21'15,"-21"-21"1,21 21-16,-21-21 16,21 22-16,-21-22 0,21 21 15,-22 0-15,1-21 16,21 21-1,0-42 64,21 0-79,1 21 0,-1-21 15,21-1-15,-21 1 0,22 0 0,-1-21 16,0 21-16,1-1 0,20-20 15,-21 21-15,1 0 0,-1-22 16,0 22-16,1 0 0,-1 0 0,-21 0 16,22 0-16,-22-1 0,0 1 15,0 0-15,0 21 0,0 0 16,1-21-16,-1 21 16,-21-21-16,-21 21 62,-1 0-62,1 0 0</inkml:trace>
  <inkml:trace contextRef="#ctx0" brushRef="#br1" timeOffset="211536.95">2053 10710 0,'0'0'16,"-21"22"-16,0-22 0,21 21 0,-21-21 16,21 21-16,21-21 31,0-21-31,21 0 15,1-1-15,20 1 0,-21 0 16,22-21-16,21 21 0,-22-22 16,1 1-16,-1 0 0,1 20 15,-1-20-15,1 21 0,-1-21 0,-21 20 16,22-20-16,-1 21 0,1-21 16,-1 20-16,1 1 0,-1 0 15,1 0-15,-22 0 0,22 0 0,-22-1 16,-21 22-16,0 0 0,1-21 15,-1 21-15,-42 21 32,-1-21-32,1 22 15,-21-22-15,21 21 0,0 0 16,-22-21-16,22 21 0,-21-21 16</inkml:trace>
  <inkml:trace contextRef="#ctx0" brushRef="#br1" timeOffset="212084.95">2201 10922 0,'0'0'0,"-21"21"16,0 0-16,0-21 0,0 22 0,21-1 15,21-21 17,0 0-32,21-21 0,1-1 0,20 1 15,-21-21-15,22 21 0,21-22 16,-22 1-16,1 21 0,20-21 0,-20-22 16,20 22-16,-20-1 0,21 1 15,-22-21-15,22 20 0,21 1 0,-22 0 16,1-1-16,0 1 0,-22 0 15,22 20-15,-22-20 0,22 21 0,-22-21 16,-20 20-16,20-20 16,1 21-16,-22 0 0,22-22 0,-22 22 15,21 0-15,-20 0 0,-1 0 16,0 0-16,1-1 0,-1 1 0,0 0 16,1 0-16,-1 0 0,-21 0 15,22-1-15,-1 1 0,-21 21 0,21-21 16,-20 0-16,-1 21 0,21-21 15,-21 0-15,0 21 0,1-22 0,-1 22 16,0 0-16,-21-21 16,21 21-16,-42 0 47,0 0-47,0 21 15,-22 1-15,1-22 0,0 21 0,-1 0 16,-20 21-16,-1-21 0,1 1 15</inkml:trace>
  <inkml:trace contextRef="#ctx0" brushRef="#br1" timeOffset="212848.68">2688 10816 0,'0'0'0,"-21"21"0,0 1 0,63-22 32,-21-22-17,22 22-15,-1-42 0,0 21 16,1 0-16,20-22 0,1 1 0,20 0 16,1-1-16,21-20 0,0 21 15,-1-22-15,1 22 0,21-22 0,-21 22 16,0 0-16,21-22 15,-21 22-15,21-1 0,-21 1 0,-1 0 16,1-1-16,-21 22 0,0-21 16,-1 0-16,-20 20 0,20-20 0,-20 0 15,-1 21-15,-20-22 0,20 22 16,1 0-16,-22-21 0,0 20 0,1 1 16,20 0-16,-42 0 0,22 0 15,-1 21-15,0-21 0,-20-1 0,20 1 16,-21 21-16,21-21 0,-20 0 15,20 21-15,-21-21 0,0 21 0,0-21 16,1 21-16,-1 0 0,0-22 0,0 22 16,0 0-16,0 0 0,-21-21 15,22 21-15,-1-21 0,0 0 32,0 21-32,-21-21 31,21 21-31,0 0 15,1 0-15,-22-21 16,21 21-16,0 0 0,0 0 0,-21-22 16,21 22-16,0 0 0,1-21 0,-1 21 15,0 0-15,0-21 0,0 0 16,22 21-16,-22 0 0,0-21 0,21 21 16,-21 0-16,1-21 0,-1 21 15,0-22-15,0 22 0,0 0 0,0 0 16,-21-21-16,22 21 15,-1 0-15,0-21 0,0 21 16,0-21-16,-21 0 16,21 21-16,1 0 0,-22-21 15,21 21-15,-21-22 16,-21 22 31</inkml:trace>
  <inkml:trace contextRef="#ctx0" brushRef="#br1" timeOffset="213516.34">6583 8869 0,'0'0'0,"-21"0"0,42 0 47,0 0-32,0 0-15,21 0 0,1 0 16,-1-21-16,0 21 0,1 0 0,20 0 15,1 0-15,-22-21 0,22 21 16,-1 0-16,-21 0 0,22-22 0,-22 22 16,22 0-16,-22-21 0,22 21 15,-22 0-15,0 0 0,22 0 0,-22 0 16,0-21-16,1 21 0,-1-21 16,0 21-16,1 0 0,-22-21 15,21 21-15,-21 0 0,22 0 16,-22-21-16,0 21 0,0 0 0,0 0 15,-21-22-15,22 22 16,-44 22 15,22-1-15,-21-21-16,21 21 0,-21 21 0,21-21 16,-21 22-16,0-22 0,0 21 15,21 1-15,-22-22 0,1 21 0,0 0 16,0 1-16,0-1 0,0 0 15,-22 1-15,22-1 0,0 0 16,0 1-16,0-1 0,-1 22 0,-20-22 16,21 0-16,0 22 0,0-22 15,-1 0-15,1 1 0,21-1 0,-21 0 16,0-20-16,0 20 0,0-21 16,21 0-16,-22 22 0,1-22 0,21 0 15,-21 0-15,21 0 0,-21 0 16,0 1-1,0-22 1,-1 0 0,1 0-16,0 0 15,0-22-15,-21 22 0</inkml:trace>
  <inkml:trace contextRef="#ctx0" brushRef="#br1" timeOffset="214724.34">1905 11134 0,'0'0'0,"0"-21"16,0-1 0,0 1-16,0 0 15,0 0-15,0 0 0,0 0 0,21-1 16,-21-20-16,21 21 15,0-21-15,1-1 0,-1 1 0,-21 0 16,21-22-16,21 22 0,-21-22 16,1 22-16,-1-22 0,21 22 0,-21 0 15,0-1-15,1 1 0,-1 21 16,0 0-16,0 0 0,0-1 16,-21 1-16,21 21 0,-42 21 62,0 1-62,0-1 16,0 0-16,0 0 0,-1 21 0,-20 1 15,21-1-15,-21 0 0,20 22 16,-20-22-16,21 1 0,0 20 16,-22-21-16,22 1 0,0-1 0,0-21 15,0 22-15,21-22 0,-21 21 16,21-21-16,-22 0 0,22 1 0,0-1 15,0 0-15,0 0 16,0 0 0,22 0-1,-1 1 1,0-22-16,21 21 0,-21-21 16,1 21-16,20-21 0,0 21 15,22 0-15,-1-21 0,-20 21 16,20 1-16,1-22 0,20 21 0,-20 0 15,-22-21-15,22 21 0,-1 0 16,-21 0-16,22 1 0,-22-1 0,1 21 16,-22-21-16,21 0 0,0 1 15,-20-1-15,-1 0 0,21 0 0,-21-21 16,0 21-16,1 0 0,20 1 16,-21-22-16,0 21 0,0 0 15,1-21-15,-1 21 0,0-21 16,-21 21-16,21-21 0,0 21 15</inkml:trace>
  <inkml:trace contextRef="#ctx0" brushRef="#br1" timeOffset="-145509.25">21844 9737 0,'0'21'0,"21"-21"47,0 0-47,0 0 0,1 0 16,-1 0-16,0 0 0,0 0 0,21 0 15,-20-21-15,-1 21 0,21 0 16,-21-21-16,22 21 0,-1-22 0,0 22 16,1-21-16,-1 21 0,0-21 0,1 21 15,-22 0-15,21 0 0,0-21 0,1 21 16,-1 0-16,-21 0 0,22-21 15,-22 21-15,0 0 0,0 0 0,0 0 16,0 0-16,1-21 0,-44 21 78,1 0-78,0 0 0,0 0 0,0 0 16,0 0-16,-1 0 15,1 0-15,0 0 0,0 0 0,0 0 16,0 0-16,-1 0 0,1 0 0,21-22 16,-21 22-16,0 0 15,0 0-15,42 0 94,0 0-94,0 0 0,0 0 16,1 0-16,-1 0 15,0 0-15,0 0 0,0 0 0,0 0 16,1 0-16,-1 0 0,0 0 16,0 0-16,0 0 0,0 0 15,1 0-15,-1 0 31,-21 22-31,0-1 16,0 0-16,0 0 16,-21 0-16,-1 0 0,1 1 15,0-1-15,0 0 0,0 0 0,0 0 16,-1 0-16,1 1 0,0-1 0,0 0 16,21 0-16,-21-21 0,21 21 15,-21 0-15,21 1 0,-22-22 16,22 21-1,22-21 1,-1 0-16,0 0 0</inkml:trace>
  <inkml:trace contextRef="#ctx0" brushRef="#br1" timeOffset="-144992.11">23474 9440 0,'0'0'0,"21"0"15,0-21-15,0 21 0,0 0 16,1 0-16,-1 0 0,0 0 0,-21-21 16,21 21-16,0 0 0,0 0 15,1 0-15,-1 0 0,0-21 0,0 21 16,0 0-16,0 0 0,1 0 16,-22-21-16,21 21 0,0 0 15,0 0 1,-42 0 15,0 0-31,0 0 16,-1 0-16,1 0 0,0 0 15</inkml:trace>
  <inkml:trace contextRef="#ctx0" brushRef="#br1" timeOffset="-144709.27">23601 9440 0,'0'0'0,"-21"0"0,-1 22 0,22-1 15,-21-21-15,21 21 0,0 0 0,-21-21 16,21 21-16,0 0 0,-21-21 0,21 22 15,0-1 1,21-21 0,0 0-1,0 0-15,1 0 0,-1 0 16,0 0-16,0 0 0,0 0 16,0 21-16,1-21 0,-22 21 15,21 0-15,0 0 16,-21 1-16,0-1 15,0 0-15,0 0 0,0 0 16,-21-21-16,0 21 0,-1 1 0,1-1 16,21 0-16,-21-21 0,0 21 0,0-21 15,0 21-15,-1 0 0,1-21 0,0 22 16,0-22-16,0 21 0,0-21 0</inkml:trace>
  <inkml:trace contextRef="#ctx0" brushRef="#br1" timeOffset="-144123.22">22373 10626 0,'0'0'0,"-21"0"0,21 21 16,21-21-1,0 0 1,22 0-16,-22 0 0,0 0 16,21 0-16,1 0 0,-1-21 15,0 21-15,1-21 0,-1 21 0,0-22 16,1 22-16,-1-21 0,0 21 16,1-21-16,-1 0 0,-21 21 0,21-21 15,1 21-15,-22-21 0,21 21 0,-21 0 16,1-22-16,-1 22 0,0 0 15,-21-21-15,21 21 0,-42 0 47,0 0-47,0 0 0,21 21 16,-22-21-16,1 0 0,0 0 0,42 0 62,0 0-62,1 0 0,-1 0 16,0 0-16,0 0 0,0 0 0,0 0 16,1 0-16,-1 0 0,-21 22 0,21-1 15,-21 0-15,0 0 16,0 0-16,0 0 16,0 1-16,-21-1 0,0-21 15,21 21-15,-22 0 0,1-21 0,0 21 16,21 0-16,-21-21 15</inkml:trace>
  <inkml:trace contextRef="#ctx0" brushRef="#br1" timeOffset="-143844.89">23791 10287 0,'0'0'0,"0"21"47,0 0-47,0 1 16,0-1-16,0 0 15,0 0-15,0 0 16,0 0-16,0 1 15,0-1 1</inkml:trace>
  <inkml:trace contextRef="#ctx0" brushRef="#br1" timeOffset="-143427.27">23982 10287 0,'0'21'32,"0"0"-17,0 1-15,0-1 16,0 0-16,0 0 0,0 0 15,0 0 1,21-21 0,0 0-1,0 0 1,0 0-16,1 0 0,-22-21 16,0 0-16,0 0 0,21 21 0,-21-21 15,0 0-15,0-1 0,0 1 16,0 0-16,0 0 0,0 0 0,-21 21 15,-1-21-15,1 21 0,0 0 16,0 0-16,0 0 16,21 21-1,-21-21 1,21 21-16,0 0 16</inkml:trace>
  <inkml:trace contextRef="#ctx0" brushRef="#br1" timeOffset="-140936.05">24723 9610 0,'0'21'15,"-22"-21"1,1 0-16,0 0 0,0 0 16,0 0-1,0 0-15,21-21 16,0 0-1,0-1 1,0 1 0,21 21-16,0 0 0,0 0 15,0-21-15,0 21 0,1 0 16,-1 0-16,0 0 0,0 0 0,0 0 16,0 21-16,1-21 0,-1 21 15,0 1-15,-21-1 0,21 0 16,-21 0-16,0 0 0,0 0 0,0 1 15,0-1-15,0 0 0,0 0 0,-21 21 16,0-20-16,0-1 16,-1 0-16,1 0 0,0 0 0,0 0 15,0 1-15,0-22 0,-1 21 0,22 0 16,-21-21-16,21 21 0,-21-21 16,42 0 30,0 0-46,1 0 0,-1 0 16,0 0-16,0-21 0,0 21 16,0-21-16,1 21 0,-1 0 0,0-21 15,0 21-15,0-22 0,0 1 16,1 21-16,-1-21 16,0 0-16,0 21 0,-21-21 15,21 21-15,-21-21 0</inkml:trace>
  <inkml:trace contextRef="#ctx0" brushRef="#br1" timeOffset="-140492.75">25336 9610 0,'0'0'0,"0"-21"15,0-1 1,-21 22-1,0 22 1,21-1-16,0 0 16,0 0-16,-21 0 15,21 0-15,0 1 0,0-1 0,0 0 16,0 0-16,0 0 0,0 0 0,0 1 16,0-1-16,0 0 0,0 0 15,21-21-15,0 0 16,0 0-1,1 0-15,-1 0 0,-21-21 16,21 21-16,-21-21 0,0 0 16,21-1-16,-21 1 0,21 0 15,-21 0-15,0 0 0,0-22 0,0 22 16,0 0-16,0 0 0,0 0 16,0 0-16,-21 21 0,0 0 15,0 0-15,0-22 0,-1 22 16,1 0-16,0 0 15,0 0-15,0 0 16</inkml:trace>
  <inkml:trace contextRef="#ctx0" brushRef="#br1" timeOffset="-139604.47">25442 9271 0,'0'0'0,"-106"0"16,85 0-16,-21 0 15,0 0-15,-1 0 0,22 0 0,-21 0 16,-22 0-16,22 0 0,0 0 0,-1 0 15,-20 0-15,20 21 0,-20-21 0,21 21 16,-1-21-16,-20 22 0,-1-1 16,22-21-16,-22 21 0,22 0 0,-21 0 15,-1 0-15,1 22 0,-1-22 0,1 21 16,-1-21-16,1 22 0,20-1 0,1 0 16,0-20-16,-1 20 0,1 0 15,0 1-15,20-1 0,1 21 0,0-20 16,0-1-16,0 0 0,0 1 0,21-1 15,0-21-15,-22 22 0,22-1 0,-21 0 16,21 1-16,0-22 0,0 21 16,0 0-16,0-20 0,0-1 15,0 21-15,21-21 0,-21 0 0,22 1 16,-1 20-16,0-42 0,0 21 0,21 0 16,-20 0-16,20 1 0,-21-1 0,21-21 15,1 21-15,-1-21 0,0 0 16,1 21-16,20-21 0,-20 0 0,-1 0 15,21 0-15,-20 0 0,20 0 0,1 0 16,-22 0-16,22-21 0,-1 21 0,1-21 16,-1 0-16,-21 21 0,22-22 15,-1 1-15,1 0 0,-22 0 16,22 21-16,-22-21 0,22 0 0,-22-1 0,0 1 16,1 0-16,-1-21 0,0 21 15,1-1-15,-1 1 0,-21 0 16,21 0-16,-20-21 0,-1 20 0,21 1 15,-21-21-15,0 21 0,1-22 0,-1 22 16,0-21-16,0 21 0,0-22 0,0 22 16,-21-21-16,0 21 0,0 0 0,22-1 15,-22-20-15,0 21 0,0 0 16,0 0-16,-22-1 0,1 1 0,0 0 16,0 0-16,0 0 0,0 0 15,-1-1-15,-20 22 0,21-21 0,0 0 16,0 0-16,-1 0 0,1 21 15,-21-21-15,21-1 0,0 22 0,-22-21 16,22 21-16,-21 0 0,21 0 0,-22 0 16,1 0-16,0 0 0,-1 0 0,1 0 15,-22 0-15,22 0 0,0 0 16,-22 0-16,22 0 0,0 0 0,-1 0 16,1 0-16,0 21 0,20-21 0,-20 22 15,21-1-15,-21-21 0,20 21 0,1 0 16,-21 21-16,21-20 0,0-1 15,-1 21-15,1-21 0,-21 22 16,21-1-16,0-21 0,-1 21 0,1-20 16,21 20-16,-21-21 0,21 0 0,-21 0 15,21 1-15,0-1 0,0 0 0</inkml:trace>
  <inkml:trace contextRef="#ctx0" brushRef="#br1" timeOffset="-139094.31">24299 9843 0,'0'0'15,"0"-22"-15,21 1 0,1 0 0,-1 0 16,0 21-16,0 0 0,0 0 16,0-21-16,1 21 0,-1 0 15,0 0-15,0 0 0,21 0 16,-20 0-16,-1 0 0,21 0 0,-21 0 15,0 0-15,1 21 0,-1 0 0,0-21 16,-21 21-16,0 0 0,0 1 16,0-1-16,0 0 0,-21 21 15,0-21-15,-1 1 0,1-1 0,-21 21 16,21-21-16,-22 0 0,22 1 0,-21 20 16,21-21-16,-22 0 0,22 0 0,0 1 15,0-1-15,0 0 0,0 0 16,-1-21-16,22 21 0,0-42 31,0 0-15,22 21-16,-22-21 0,21 0 0,0-1 15,21 1-15,-21 0 0,1 0 16,20 0-16</inkml:trace>
  <inkml:trace contextRef="#ctx0" brushRef="#br1" timeOffset="-138798.48">25061 10033 0,'0'0'16,"21"0"-16,22 0 15,-22 0-15,0 0 0,0 0 0,0 0 16,1 0-16</inkml:trace>
  <inkml:trace contextRef="#ctx0" brushRef="#br1" timeOffset="-135126.11">24130 9673 0,'0'0'0,"-21"-21"0,0 21 0,-1-21 0,1 21 16,0-21-16,0 21 0,0-21 16,0 21-16,-1-22 0,-20 22 15,21-21-15,-21 21 0,20-21 0,-20 21 16,0 0-16,-1-21 0,22 0 0,-21 21 15,0 0-15,-1-21 0,22 21 16,-21 0-16,21-22 0,-22 22 16,22 0-16,0 0 0,0-21 0,0 21 0,-1 0 15,1 0-15,0 0 16,21-21-16,-21 21 0,42 0 47,0 0-47,0 21 15,1-21-15,20 21 0,0-21 0,-21 22 16,43-1-16,-22 0 0,22 0 0,-22 0 16,43 22-16,-22-22 0,1 21 15,20-21-15,1 22 0,0-1 0,-1 21 16,1-20-16,21-1 0,0 22 0,-22-22 16,22 21-16,0 1 0,0-1 15,0 1-15,0-1 0,-22 1 0,22-1 16,0 1-16,-21-1 0,20 1 15,-20-1-15,0 1 0,-1-1 0,1 1 16,-21-22-16,20 22 0,-20-22 16,-1 22-16,1-22 0,-1 0 0,-20 1 15,20-22-15,-21 21 0,1-21 0,-1 22 16,0-22-16,-20 0 0,-1 0 0,0-21 16,0 21-16,0-21 0,0 0 15,-21-21 16,-21 0-31,0 21 0,0-21 0,0 0 16,-22 21-16,22-22 0,0 1 0,0 0 16</inkml:trace>
  <inkml:trace contextRef="#ctx0" brushRef="#br1" timeOffset="-134583.8">25717 9186 0,'0'-21'0,"0"42"0,22-42 16,-22 0-16,21 0 0,-21 0 0,21 0 16,-42 42 30,21 21-46,-43-21 0,22 22 16,-21 20-16,-22 1 0,22 20 0,-21 1 16,-1 0-16,1 20 0,-22 1 15,0 0-15,22 21 0,-22-21 0,0 21 16,1 0-16,20-21 0,-20 0 0,20 21 16,-21-22-16,22 1 0,-1-21 15,1 21-15,21-22 0,-22 1 0,22 0 16,-1-22-16,1 1 0,21-1 0,-21 1 15,20-22-15,1 0 0,0 1 0,0-1 16,0-21-16,0 0 16,21 1-16,0-1 0,0 0 0,-22-21 15,1 0-15,0 0 0,21-21 16,0 0-16,0-1 0,0 1 0,-21 0 16</inkml:trace>
  <inkml:trace contextRef="#ctx0" brushRef="#br1" timeOffset="-127103.83">24998 2138 0,'0'0'0,"-43"-42"0,1-1 0,0 22 15,-1-21-15,1-1 0</inkml:trace>
  <inkml:trace contextRef="#ctx0" brushRef="#br1" timeOffset="-126539.62">24320 1418 0,'0'-21'16,"22"42"15,-22 0-31,0 22 15,0-22-15,0 42 0,0 1 16,0-1-16,0 1 0,0-1 16,0 1-16,0-1 0,-22 1 0,22-1 15,-21 1-15,21-22 0,-21 22 16,21-22-16,0 0 0,0-20 0,0-1 16,0 0-16,0 0 0,21-21 15,0 0-15,1-21 16,-1 0-16,0 0 0</inkml:trace>
  <inkml:trace contextRef="#ctx0" brushRef="#br1" timeOffset="-126184.7">24828 1545 0,'0'0'0,"-21"21"15,0 22 1,0-1-16,0 0 0,0 1 15,21 20-15,-22-20 0,1 20 16,21-21-16,0 1 0,-21-1 0,21 0 16,0 1-16,0-22 0,0 21 15,21-21-15,0 1 0,1-22 0,-1 0 16,0 0-16,0 0 0,21 0 16,-20 0-16,20-22 0,-21-20 0,21 21 15,-20 0-15,-1-22 16,0 1-16,-21 0 0,0-1 0,0-20 15,0 21-15,-21-1 0,-22 1 16,1 21-16,21 0 0,-21-1 16,-22 22-16,22 0 0,-1 22 0,-20-1 15,21 0-15,-1 0 0,1 21 16,0-20-16,20-1 0,1 0 0,0 0 16,21 0-16,0 0 0,21-21 15,0 0-15</inkml:trace>
  <inkml:trace contextRef="#ctx0" brushRef="#br1" timeOffset="-125735.95">25125 1164 0,'0'0'0,"-43"-21"0,-20 21 0,-1 0 15,-20 21-15,-22 0 0,21 1 16,-21 20-16,22 0 0,-22 1 0,0 20 15,21 22-15,-20-1 0,20 1 16,0 21-16,1-21 0,-1-1 16,43 22-16,-22-21 0,22-1 15,21 22-15,-1-21 0,22 0 0,0-1 16,22 1-16,-1-22 0,21 1 16,0-22-16,22 1 0,-1-1 15,22-21-15,-21 0 0,20 0 0,1-21 16,21 0-16,0 0 0,-1-21 15,1 0-15,0-21 0,-21-1 0,21 1 16,-22-21-16,-20-1 0,20-21 16,-41 1-16,-1-1 0,0 0 0,-20 1 15,-1-22-15,-21 0 0,0 0 16,0 0-16,-21 22 0,-22-1 0,1 0 16,0 22-16,-22 21 0,1-1 15,-22 22-15,-21 21 0,21 0 16,-42 21-16,22 0 0,-1 1 15,-21 20-15,0 21 0,21-20 16,0 20-16,0-20 0,22 20 0,20 1 16,1-22-16,20 21 0,1-20 15,0 20-15</inkml:trace>
  <inkml:trace contextRef="#ctx0" brushRef="#br1" timeOffset="-125462.1">23220 3429 0,'0'0'0,"-21"21"0,21 0 0,21-21 15,21 0-15,22-21 0,20-21 16,22 0-16,21-1 0,0 1 16,42-22-16,1 22 0,-1 0 15,22-22-15,-1 22 0,-42 21 0,22-22 16,-43 22-16,0-21 0,-43 42 15,1-21-15,-22 0 0,-20 21 0,-22 0 16,0 0-16,-21 21 16,-21 0-16,-21 0 0,-1 0 15,1 0-15,-22 22 0,-20-22 0,-1 21 16,-21-21-16,0 22 0</inkml:trace>
  <inkml:trace contextRef="#ctx0" brushRef="#br1" timeOffset="-125328.17">23791 3577 0,'0'0'0,"-148"43"0,42 20 0,0-21 0,43-20 15,-1-1-15,43 0 0,42-21 16,22 0-16,20-21 0,64-22 16,0 1-16,21 0 0,22-22 15,20 1-15,22-22 0,0 22 0,-22-22 16,22 21-16,-43 1 0,22-1 16,-43 1-16</inkml:trace>
  <inkml:trace contextRef="#ctx0" brushRef="#br1" timeOffset="-106259.83">24363 2350 0,'0'0'0,"-43"21"16,22-21-16,42 0 47,22 0-47,-22-21 0,21-1 0,22 1 15,-22 0-15,22 0 0,-1 0 16,1 0-16,-1-22 0,1 22 0,-1 0 16,-21 0-16,1 21 0,-1 0 15,-21-21-15,0 21 0,-21 21 31,0 0-31,-21 0 16,0-21-16,0 21 0</inkml:trace>
  <inkml:trace contextRef="#ctx0" brushRef="#br1" timeOffset="-106040.42">24130 2752 0,'0'0'0,"0"21"0,21-21 32,0 0-32,0-21 0,22 0 15,20 21-15,-20-22 0,20-20 16,22 21-16,-22 0 0,22 0 0,-22-1 16,22-20-16,-21 21 0,20 0 15,-20 0-15,-1-1 0,-20 1 0,-1 21 16,0 0-16,-21 0 0</inkml:trace>
  <inkml:trace contextRef="#ctx0" brushRef="#br1" timeOffset="-95160.45">23431 1482 0,'-21'0'0,"0"0"16,0 0 0,0 0-1,0 0-15,-1 0 0,1-21 16,0 21-16,0 0 15,0 0 1,0 0 0,21 21 46,0 0-62,21-21 0,0 21 0,0 0 16,0 0-16,0 1 0,1-1 15,20 0-15,0 21 0,1-21 0,20 22 16,1-1-16,-1 0 0,1 1 16,20 20-16,1-20 0,0 20 0,-1-21 15,1 22-15,0-1 0,-1 1 0,1-1 16,0 22-16,-1-21 0,1-1 16,0 1-16,-1-1 0,-20 22 15,20-22-15,-20 1 0,-1-22 0,1 22 16,-22-1-16,1 1 0,-1-1 0,0-21 15,1 1-15,-22 20 0,21-20 16,-21-1-16,0-21 0,1 21 0,-1-20 16,0 20-16,-21-21 0,21-21 15,-21 21-15,21 0 0,0-21 32,-21-21-17,0 0-15,0 0 0,0 0 16,-21 0-16,0-22 0,21 1 0,-21 0 15</inkml:trace>
  <inkml:trace contextRef="#ctx0" brushRef="#br1" timeOffset="-94620.42">24934 1016 0,'0'0'0,"-21"-21"0,0-21 15,21 20-15,-21 1 0,21 0 16,0 0-16,-21 0 0,21 0 0,-22-1 16,1 22-16,0 0 15,0 0 1,0 22-16,0 20 0,-1 0 16,1 22-16,-21-1 0,0 22 0,20 0 15,-20-1-15,0 1 16,-1 21-16,1 0 0,0-1 0,-1 22 15,1-21-15,0 0 0,-1 21 16,1-21-16,0 0 0,21 0 0,-22-1 16,1 1-16,21-21 0,0 0 0,-22-1 15,22 1-15,0 0 0,0-22 16,21 22-16,-21-22 0,-1 1 0,22-22 16,-21 22-16,21-22 0,0 0 0,0 1 15,-21-1-15,21-21 0,-21 21 16,21-20-16,0-1 0,0 0 15,0 0-15,-21-21 16,0 0 0,-1-21-16,22 0 0</inkml:trace>
  <inkml:trace contextRef="#ctx0" brushRef="#br1" timeOffset="-83456.3">19262 11303 0,'0'-21'15,"0"0"-15,0 0 16,0-1-16,0 1 0,0 0 15,0 0-15,0 0 0,0 0 16,0-1-16,-22 22 16,22-21-16,0 0 15,-21 21-15,21 21 32,0 0-17,0 22-15,0-1 0,21 0 16,-21 1-16,22-1 0,-22 0 0,21 22 15,-21-22-15,0 22 0,0-22 16,0 0-16,0 22 0,0-22 0,0 1 16,0-1-16,0 0 0,0-21 15,0 22-15,0-22 0,0 21 0,0-21 16,0 1-16,0-1 0,0 0 16,21 0-1,-21-42 1,0 0-16,0 0 15,21-1-15,-21 1 0,0 0 16,0-21-16,21 21 0,-21-22 0,0 1 16,0 0-16,0-1 0,0 1 0,0 0 15,0-1-15,0 1 0,0 0 16,0-1-16,0 1 0,-21 0 0,21 20 16,-21-20-16,21 21 0,0 0 15,0 0-15,0-1 0,0 44 47,0-1-47,0 21 0,-21-21 0,0 22 16,21-22-16,-22 21 0,1 0 0,0 1 15,0-1-15,0 0 0,0 1 16,-22-1-16,22 0 0,0 1 0,-21-1 16,20-21-16,1 0 0,0 1 15,0-1-15,0 0 0,21 0 0,-21-21 16,21-21-1,0 0 1,0 0-16,0-1 0,21 22 16,0 0-16,0-21 0,0 21 15,22 0-15,-22 0 0,0 0 16,21 0-16,1 0 0,-22 0 0,21 0 16,0 0-16,-20 0 0,20 0 15,0 0-15,-21 0 0,1 0 0,-1-21 16,0 21-16,0 0 0,0 0 0,0 0 15,1 0-15,-1 0 47,-21-21-47,0 0 16,21 0-16,0 21 0,0-22 16</inkml:trace>
  <inkml:trace contextRef="#ctx0" brushRef="#br1" timeOffset="-83191.86">19833 11409 0,'0'-21'16,"0"0"0,21 21-1,0 0 1,1 0-16,-1-22 0,0 22 0,0 0 15,21 0-15,-20-21 0,-1 21 0,0 0 16,0 0-16,0 0 0,0-21 16,1 21-16,-44 0 47,1 0-47,0 0 15</inkml:trace>
  <inkml:trace contextRef="#ctx0" brushRef="#br1" timeOffset="-82756.36">19897 11388 0,'0'0'0,"-22"21"0,1-21 0,0 21 0,21 0 15,-21 0-15,0-21 0,0 22 0,21-1 16,0 0-16,-22-21 0,22 21 16,-21 0-16,21 0 0,0 1 31,21-22 0,1 0-31,-1 0 16,0-22-16,0 22 15,0 0-15,0-21 0,22 21 0,-22-21 16,0 21-16,0 0 0,0 0 0,1 0 16,-1 0-16,0 0 0,0 0 15,0 21-15,0 0 16,-21 1-16,0-1 0,0 0 0,0 0 15,0 0-15,0 0 0,0 1 0,0-1 16,0 0-16,-21 0 0,0 0 16,0 0-16,0 1 0,0-1 0,-22 0 15,22 0-15,0 0 0,0 0 0,0-21 16,-1 22-16,1-22 0,0 0 16,0 0-16,21 21 0,-21-21 15,0 0-15,-1 0 0,1 0 31,0 0-15</inkml:trace>
  <inkml:trace contextRef="#ctx0" brushRef="#br1" timeOffset="-81672.71">18923 12383 0,'0'0'0,"-21"0"15,-22 21-15,22-21 0,0 0 0,0 0 16,42 0 15,0 0-31,0 0 16,22 0-16,-1 0 0,22 0 0,-22 0 15,43 0-15,-22-21 0,1 21 0,20-22 16,1 22-16,-22-21 0,22 21 16,0-21-16,-22 21 0,1-21 0,-1 0 15,1 21-15,-22-21 0,22 21 16,-43 0-16,21 0 0,-21-22 16,0 22-16,1 0 0,-1 0 0,-21-21 31,21 21-16,-21-21-15,0 0 0,21 21 0,-21-21 16,0 0-16,0-1 0,0 1 0,0 0 16,21 0-16,-21 0 0,0-22 15,21 1-15,-21 21 0,0-21 0,0-1 16,0 1-16,22-22 0,-22 22 0,21 0 16,-21-1-16,21 1 0,-21 0 15,0 21-15,21-22 0,0 22 16,-21-21-16,0 21 0,0-1 0,21 1 15,-21 0-15,22 0 0,-22 0 16,0 0-16,0-1 16,0 1-16,0 0 15,0 0 1,-22 21 0,1 0-16,0 0 15,0 0-15,0-21 0,0 21 0,-1 0 16,1 0-16,0 0 0,0 0 0,0 0 15,-22-21-15,22 21 16,0 0-16,-21 0 0,21 0 0,-1-22 16,-20 22-16,0 0 0,-1 0 0,1 0 15,0 0-15,-1 0 0,-20 0 16,-1 0-16,1-21 0,-1 21 0,-20 0 16,20 0-16,-20 0 0,20 0 15,1 0-15,-1 0 0,1 0 0,-1-21 16,22 21-16,-22 0 0,22 0 0,0 0 15,-1 0-15,1 0 0,21 0 16,-22 0-16,22 0 0,0 0 0,0 0 16,0 0-1,21-21-15,-21 21 16,21 21 31,0 0-47,0 0 0,0 1 15,0 20-15,0-21 0,0 21 16,21 1-16,-21 20 0,21-20 0,-21 20 16,21 1-16,-21-1 0,0 1 15,21-1-15,-21 1 0,21-1 0,-21 22 16,0-22-16,0 1 0,0-1 0,0-20 16,0-1-16,0 21 0,22-41 15,-22 20-15,0 0 0,0-21 16,0 1-16,0-1 0,0 0 0,0 0 15,0 0-15,0 0 0,0 1 16,0-1 0,0-42 15,0-1-31,0 1 16,0 0-16,0 0 0,0-21 15,0-1-15,0 1 0,0 0 0,0-22 16,0 22-16</inkml:trace>
  <inkml:trace contextRef="#ctx0" brushRef="#br1" timeOffset="-80888.07">18627 11451 0,'0'0'16,"-22"-21"-16,22 0 0,-21 21 16,0 0-16,21-21 0,-21 21 0,21-21 31,21 21-16,21 0-15,-20 0 0,20 0 0,21 0 16,-20-22-16,20 22 0,22 0 16,0 0-16,-1-21 0,1 0 0,21 21 15,0-21-15,-1 21 0,-20-21 16,21 0-16,-21 21 0,-1-22 16,1 1-16,0 0 0,-22 21 0,1-21 15,-1 21-15,1 0 0,-22-21 16,-21 21-16,21 0 0,-20 0 0,-22 21 47,-22-21-32,1 0-15,21 21 16,0 0-16,-21 0 16,21 1-16,0 20 15,0-21-15,0 0 0,0 22 0,0-1 16,0 0-16,0-21 0,0 22 15,0-1-15,0 0 0,0 1 16,0-1-16,0 0 0,0 1 0,21-1 16,-21 0-16,0-20 0,0 20 0,0 0 15,0 1-15,0-1 0,0-21 16,0 21-16,0-20 0,0 20 0,0-21 16,0 0-16,0 0 0,0 1 0,0-1 15,0 0-15,0 0 0,0 0 16,0 0-16,0 1 15,-21-22-15,0 0 0,0 21 16,0-21-16,-1 0 0,1 21 0,0 0 16,-21-21-16,21 21 0,-22-21 15,-20 0-15,20 21 0,1-21 0,-21 22 16,-1-22-16,1 21 0,-1-21 0,-21 0 16,22 21-16,-1-21 0,-20 0 15,20 0-15,1 21 0,20-21 0,-20 0 16,21 0-16,20 21 0,-20-21 0,21 0 15,0 0-15,0 0 0,-1 0 16,22 21-16</inkml:trace>
  <inkml:trace contextRef="#ctx0" brushRef="#br1" timeOffset="-80524.28">19262 12637 0,'0'0'0,"0"21"0,21-42 62</inkml:trace>
  <inkml:trace contextRef="#ctx0" brushRef="#br1" timeOffset="-80324.39">19389 12679 0,'0'21'16</inkml:trace>
  <inkml:trace contextRef="#ctx0" brushRef="#br1" timeOffset="-80144.25">19431 12658 0,'-21'0'47,"0"0"-16</inkml:trace>
  <inkml:trace contextRef="#ctx0" brushRef="#br1" timeOffset="-79936.34">19431 12742 0,'0'0'0,"-21"0"15,0 0-15,21 22 0,-22-22 16,1 0 15</inkml:trace>
  <inkml:trace contextRef="#ctx0" brushRef="#br1" timeOffset="-79756.65">19389 12785 0</inkml:trace>
  <inkml:trace contextRef="#ctx0" brushRef="#br1" timeOffset="-79572.75">19431 12806 0,'0'21'15,"-21"-21"17</inkml:trace>
  <inkml:trace contextRef="#ctx0" brushRef="#br1" timeOffset="-79392.86">19452 12827 0,'0'21'16,"-21"-21"0</inkml:trace>
  <inkml:trace contextRef="#ctx0" brushRef="#br1" timeOffset="-79191.97">19494 12848 0,'0'21'16,"-21"-21"-16</inkml:trace>
  <inkml:trace contextRef="#ctx0" brushRef="#br1" timeOffset="-78868.16">19494 12848 0</inkml:trace>
  <inkml:trace contextRef="#ctx0" brushRef="#br1" timeOffset="-77300.56">21103 15558 0,'0'0'0,"0"-22"0,21 1 0,-21 0 16,-21 21 15,0 0-31,0 0 0,21 21 16,-21 22-16,-1-22 0,1 21 0,0-21 15,0 22-15,0 20 0,0-21 0,21 22 16,-22-1-16,22-20 0,0 20 15,0-20-15,0 20 0,0-21 0,0 1 16,0-1-16,22-21 0,-1 22 16,0-22-16,0 0 0,0-21 0,0 0 15,1 0-15,-1 0 0,0 0 16,0 0-16,0-21 0,22 0 16,-22-1-16,0 1 0,-21 0 0,0-21 15,0 21-15,0-1 0,0 1 16,0 0-16,0 0 0,-21 0 0,0 21 15,-1 0-15,1 0 0,0 0 0,0 0 16,21 21-16,-21 0 0,0 0 16,-1 0-16,22 1 0,-21-1 0,21 0 15,-21 0-15,21 0 0,0 22 16,0-22-16,0 0 0,0 0 16,21-21-1,0 0-15,1-21 16,-1 0-16</inkml:trace>
  <inkml:trace contextRef="#ctx0" brushRef="#br1" timeOffset="-77099.67">21632 15812 0,'0'0'0,"0"-22"0,0 1 16,0 0-1,0 42 63,21-21-78,-21 21 0,22 1 16</inkml:trace>
  <inkml:trace contextRef="#ctx0" brushRef="#br1" timeOffset="-76923.77">21738 16108 0,'0'0'16,"0"21"-16,-21 0 0,0-21 31,21-21 16,0 0-47,21 0 16,0 21-16</inkml:trace>
  <inkml:trace contextRef="#ctx0" brushRef="#br1" timeOffset="-76418.36">22077 15769 0,'0'0'0,"21"-21"15,-21 0-15,21 0 16,-21 0-16,21-1 0,0 22 15,1-21-15,-1 21 0,0-21 16,21 21-16,-21 0 0,1 0 16,-1 0-16,0 0 0,-21 21 15,0 0-15,0 1 0,0-1 16,0 0-16,-21 0 0,0 0 0,-1 0 16,1 1-16,0 20 0,0-21 15,0 0-15,0 0 0,-1 1 0,1-1 16,21 0-16,0 0 15,0-42 17,21 0-32,1 21 0,-1-21 15,0 21-15,0 0 0,21 0 0,-20-22 16,-1 22-16,0 0 0,21 0 0,-21 0 16,1 0-16,-1 0 0,0 0 15,0 22-15,-21-1 0,0 0 16,0 0-16,0 0 0,-21 0 15,0 1-15,-22-1 0,22 0 16,0 0-16,0 0 0,-21 0 0,20 1 16,1-22-16,0 21 0,0 0 15,0-21-15,0 0 0,-1 0 16,22-21 15,0 0-15,22 21-16,-22-22 0</inkml:trace>
  <inkml:trace contextRef="#ctx0" brushRef="#br1" timeOffset="-76060.19">22860 15748 0,'21'0'16,"-42"0"-16,42-21 15,-21 42 1,-21 0-16,0-21 15,21 21-15,0 1 0,0 20 16,-21-21-16,21 0 0,0 22 0,0-22 16,0 0-16,0 0 0,0 21 0,0-20 15,0-1-15,0 0 16,21-21-16,0 0 0,0 0 0,0 0 16,0 0-16,1-21 0,-1 0 0,0-1 15,0 1-15,0 0 0,0 0 16,1-21-16,-22 20 0,0-20 0,0 21 15,0 0-15,0-22 0,0 22 16,0 0-16,-22 0 0,1 0 16,0 0-16,0-1 0,0 22 0,-22 0 15,22 0-15,0 0 0,-21 0 0,21 0 16,-22 0-16,22 22 0,0-1 16,0-21-16,0 21 0,-1-21 0,1 0 15,0 0-15,21 21 0</inkml:trace>
  <inkml:trace contextRef="#ctx0" brushRef="#br1" timeOffset="-75459.82">20722 16849 0,'0'0'0,"-42"0"0,21 21 0,-1-21 0,-20 21 16,21-21-16,0 0 0,0 21 16,-1-21-16,1 0 0,42 0 15,1 0 1,20 0-16,0 0 0,22 0 0,-1 0 15,22-21-15,-22 0 0,22 0 16,21 21-16,0-21 0,0-1 16,21 1-16,-22 0 0,22-21 0,0 21 15,-21-1-15,21 1 0,-21 0 0,21 0 16,-21 0-16,0 0 0,-22-1 16,107-20-16,-128 21 0,1 0 15,-1 21-15,-20 0 0,-1-21 16,-21 21-16,0 0 0,1 0 0,-44 0 31,1 0-31,0 0 16,0 21-16,0-21 0,0 21 0,-1-21 15,-20 21-15,21-21 0,-21 21 0,-1-21 16,1 21-16,0 1 16</inkml:trace>
  <inkml:trace contextRef="#ctx0" brushRef="#br1" timeOffset="-75011.95">20955 17124 0,'-42'21'0,"84"-42"0,-127 42 0,64 0 0,-21-21 16,21 0-16,-1 0 0,1 0 15,42 0 1,1 0 0,20 0-16,0 0 0,22 0 15,-1 0-15,22-21 0,21 21 0,0-21 16,-1 0-16,22 0 0,0-1 16,0 1-16,0-21 0,-21 21 0,21 0 15,-21-1-15,0 1 0,0 0 0,-22 0 16,1 0-16,-21 0 0,20-1 15,-41 1-15,20 21 0,1-21 16,-22 21-16,-21-21 0,0 0 16,0 21-1,-21-21-15,-21 21 63,0 0-63,0 0 15,0 0-15,0 0 16,-1 0-16,1 0 0</inkml:trace>
  <inkml:trace contextRef="#ctx0" brushRef="#br1" timeOffset="-74247.93">18648 13568 0,'0'0'15,"-21"-21"-15,-1 21 0,22-21 0,-21-1 0,0 22 16,21-21-16,-21 0 0,21 0 31,21 21-15,0 21-16,0-21 16,22 21-16,-22 22 0,21-22 0,1 21 15,20 22-15,1-22 0,-1 21 16,22 22-16,-1-21 0,22 20 0,0 1 15,0 0-15,0-1 0,0 22 16,-1 0-16,22 0 0,-21-22 0,0 22 16,0 0-16,-21-21 0,20 21 15,1-22-15,-21 1 0,0 0 0,-22-1 16,22-20-16,-22-1 0,1 1 0,-1-22 16,-20 0-16,-1 1 0,0-1 15,-21-21-15,22 0 0,-22 1 0,0-1 16,-21-42 15,0-1-31,-21 1 0,0-21 16,0 0-16,-22-1 0</inkml:trace>
  <inkml:trace contextRef="#ctx0" brushRef="#br1" timeOffset="-73812.18">19008 13504 0,'0'0'16,"-22"-42"-16,1 21 0,0-21 0,0 20 0,0 1 15,-22-21-15,22 21 0,0 0 16,21-1-16,-21 22 0,0-21 0,0 21 15,63 21 17,-21 1-32,21 20 0,1 0 15,20 1-15,1 20 0,20 1 0,22 20 16,0 1-16,0 0 0,21-1 16,-21 22-16,21 0 0,0 0 15,0 0-15,-21-1 0,21 1 0,-22-21 16,1 21-16,0-22 0,-21-20 0,-1 21 15,-20-22-15,-1 1 0,1-1 16,-22-21-16,1 1 0,-1-1 0,0 0 16,-21-20-16,1-1 0,-22 0 15,0 0-15,0-42 16,-22 0 0,-20 0-16,21-1 0,-21-20 15,-1 0-15</inkml:trace>
  <inkml:trace contextRef="#ctx0" brushRef="#br1" timeOffset="-73128.07">18690 13377 0,'0'0'0,"-21"-21"0,0 0 0,0 21 0,-1-21 16,1 21-16,0-21 0,0 21 15,0 0-15,0 0 31,21 21-31,0 0 0,0 21 16,0 1-16,0-1 0,0 22 0,0-1 16,21 1-16,0-1 0,-21 1 15,21-1-15,0 1 0,-21-22 16,0 21-16,21-20 0,1-1 16,-22 0-16,21-20 0,-21 20 0,0-21 15,21 0-15,-21 0 0,21-21 0,0 0 16,-21-21-1,21 0-15,-21 0 0,0 0 16,0-22-16,0 22 0,0-21 16,0-22-16,0 22 0,0-21 0,-21-1 15,0 1-15,0-1 0,0 1 16,0-1-16,21 1 0,-22 20 0,1-20 16,0 20-16,21 1 0,0 0 15,0-1-15,0 1 0,0 21 0,0-21 16,0 20-16,0 1 0,21 21 15,0 0-15,1 0 16,20 0-16,0 0 0,1 0 0,20 21 16,-21 1-16,22-1 0,-1-21 15,22 21-15,-21 0 0,-1-21 0,22 21 16,-22-21-16,1 21 0,-22-21 16,22 0-16,-22 0 0,0 22 0,-21-22 15,1 0-15,-1 0 0,0 0 16,-21 21-16,0 0 15,0 0-15,0 0 0,-21 22 16,0-22-16,-1 42 0,22-20 0,0 20 16</inkml:trace>
  <inkml:trace contextRef="#ctx0" brushRef="#br1" timeOffset="-47799.78">23220 16383 0,'0'-21'47</inkml:trace>
  <inkml:trace contextRef="#ctx0" brushRef="#br1" timeOffset="-47548.5">23220 16404 0,'-21'0'94,"-1"0"-78</inkml:trace>
  <inkml:trace contextRef="#ctx0" brushRef="#br1" timeOffset="-47031.9">23685 16595 0,'-21'0'46,"0"0"-30,0 0-16,42 0 78,0-21-78,0 21 16,1 0-16,-1 0 15,0 0-15</inkml:trace>
  <inkml:trace contextRef="#ctx0" brushRef="#br1" timeOffset="-45023.15">24151 16468 0,'0'-21'16,"21"21"-16,0-22 16,-21 1-1,22 21 1,-22-21 15,-22 21 188</inkml:trace>
  <inkml:trace contextRef="#ctx0" brushRef="#br1" timeOffset="-44780.61">24151 16574 0,'-21'0'78</inkml:trace>
  <inkml:trace contextRef="#ctx0" brushRef="#br1" timeOffset="-44289.11">24109 16574 0</inkml:trace>
  <inkml:trace contextRef="#ctx0" brushRef="#br1" timeOffset="-43952.3">24109 16574 0,'0'-22'31,"0"1"-15</inkml:trace>
  <inkml:trace contextRef="#ctx0" brushRef="#br1" timeOffset="-42268.34">23664 16616 0,'0'-21'16,"-21"21"62,0 0-31,42 0-31,21 0-1,-20 0-15,20 0 0,21 0 0,-20 0 16,20 0-16,1-21 0,20-1 0,-20 22 16,21-21-16,-22 0 15,22 21-15,-1-21 0,-20 0 0,21 0 16,-1 21-16,1-22 0,0 1 0,-22 21 15,22-21-15,-22 0 0,-20 21 16,20 0-16,-42-21 0,22 21 0,-22 0 16,0 0-16,0 0 0,-21-21 15,21 21-15,-42 0 47,0 0-47,0 0 0,0 0 0,-1 0 16,1 0-16,0 0 0,0 0 15,0 0-15,0 0 0,-1 21 0,1-21 16,0 21-16</inkml:trace>
  <inkml:trace contextRef="#ctx0" brushRef="#br1" timeOffset="-41800.6">23918 16891 0,'0'0'0,"-21"0"16,0 0-16,42 0 47,0 0-47,22 0 15,-22 0-15,42 0 0,1-21 16,-1 21-16,1-21 0,20 0 0,1-1 16,21 22-16,-21-21 0,20 0 15,1 0-15,0 0 0,0 0 16,-21-1-16,-1 1 0,1 21 0,-22-21 16,1 0-16,-1 21 0,1-21 15,-22 21-15,1 0 0,-22-21 0,21 21 16,-21 0-16,0 0 0,-21-22 0,22 22 15,-1 0 1,-21-21 15,-21 21-15,-1 0-16,1 0 0,0 0 16,0 0-16,0 0 15,0 0-15,-1 21 0,1-21 16</inkml:trace>
  <inkml:trace contextRef="#ctx0" brushRef="#br1" timeOffset="-41212.84">24659 17399 0,'0'21'15,"-21"0"1</inkml:trace>
  <inkml:trace contextRef="#ctx0" brushRef="#br1" timeOffset="-37435.37">18817 12510 0,'0'0'0,"-21"0"16,21 21-16,-21-21 0,0 0 0,-1 0 15,1 0-15,0 0 0,0 0 16,0 0-16,0 0 16,-1 0-16,1 0 15,42 0 16,22 0-31,-22 0 0,21 0 16,1 0-16,20 0 0,1-21 0,-1 21 16,22-22-16,-1 1 15,-20 21-15,21-21 0,20 0 0,-20 0 16,0 0-16,-1-1 0,1 22 0,0-21 16,-22 0-16,22 0 0,-22 21 15,1-21-15,-22 21 0,22-21 0,-22 21 16,0 0-16,1 0 0,-22-22 0,21 22 15,-21-21-15,-42 21 47,0 0-31,0 21-16,0-21 0,0 22 0,-1-22 16,1 0-16,0 21 0,0-21 15</inkml:trace>
  <inkml:trace contextRef="#ctx0" brushRef="#br1" timeOffset="-36890.15">18817 12764 0,'0'0'0,"-42"21"0,-1-21 15,22 21-15,0-21 0,-21 21 0,21-21 16,-1 0-16,22 21 0,0 0 16,43-21-1,-22 0-15,21 0 0,1 0 16,20 0-16,1-21 0,20 0 16,1 0-16,0 0 0,-1 0 0,1-1 15,21 1-15,-22 0 0,22 0 0,-21 0 16,0 0-16,-22 21 0,22-22 15,-22 1-15,1 0 0,-22 21 0,22-21 16,-22 21-16,0 0 0,1 0 16,-1-21-16,-21 21 0,0 0 0,0 0 15,1 0-15,-1 0 0,0 0 16,0 0 62,-21 21-15,-21-21-48,21 21 1,-21-21-16,0 0 15,-1 0-15</inkml:trace>
  <inkml:trace contextRef="#ctx0" brushRef="#br1" timeOffset="-35256.96">20997 11853 0,'0'0'0,"-21"0"0,21-21 16,-63 0 0,41 21-16,1 0 0,0 0 15,0 0-15,0 0 0,0 0 16,-1 21-16,22 0 0,-21 1 16,0-1-16,0 0 0,21 21 15,-21 1-15,21-22 0,-21 21 0,21 0 16,0 1-16,0-22 0,0 21 0,0 1 15,0-22-15,0 21 0,0-21 16,21 0-16,0 1 0,0-1 0,21-21 16,-20 21-16,-1-21 0,21 0 0,-21 0 15,0 0-15,22 0 0,-22 0 16,0 0-16,21-21 0,-20 0 0,-1-1 16,0 22-16,0-21 0,0 0 0,0-21 15,1 21-15,-1-22 0,0 22 16,-21-21-16,0-1 0,21 1 15,-21 0-15,21-1 0,-21 1 0,0 0 16,0 21-16,0-1 0,0-20 0,0 21 16,0 0-16,0 42 31,0 0-31,0 21 16,0-20-16,0-1 0,-21 21 15,21 0-15,0 1 0,0-22 0,-21 21 16,21 1-16,0-1 0,0-21 0,0 21 15,0-20-15,0-1 0,0 0 16,0 0-16,0 0 0,0 0 16,0 1-16,0-44 47,0 1-47,21 0 0,-21 0 15,21 0-15,-21 0 0,21-1 16,1 1-16,-22 0 0,0 0 0,21 21 15,0 0-15,-21-21 0,21 21 0,0 0 16,0 21 0,-21 0-16,22 0 15,-22 0-15,21-21 0,-21 22 0,21-1 16,0-21-16,0 21 16,0 0-16,1-21 0,20 21 15,-21-21-15,0 0 0,0 0 0,1 0 16,-1 0-16,21 0 0,-21 0 15,0 0-15,1 0 0,-1-21 16,0 21-16,-21-21 0,0 0 0,21 21 16,0-21-16,-21-1 0,0 1 15,0 0-15,0 0 0,0 0 0,0 0 16,-21 21 0,0 0-16,0 0 15,0 0-15,-1 0 0,1 21 16,0 0-16,21 0 0,-21 0 15,21 0-15,-21 1 0,21-1 16,0 0-16,0 0 16,0 0-16,21-21 31,0 0-31,0 0 16,0-21-16,-21 0 0,22 0 0,-1 0 15,-21-1-15,21 1 0,0 0 16,-21 0-16,21 21 15,-21 21 17,0 0-17,0 0-15,0 1 0,0-1 16,0 0-16,21 0 16,-21 0-16,22-21 0,-22 21 15,21-21-15,0 0 16,0 0-16,0 0 0,0 0 15,1 0 1,-22-21-16,21 21 0,-21-21 0,21 0 16,-21 0-16,21 21 0,-21-21 15,21-1-15,-21 1 16,0 42 15,0 1-15,0-1-16,0 0 0,0 0 15,0 0-15,0 22 0,0-22 0,0 0 16,0 21-16,0-21 0,0 22 16,0-22-16,0 21 0,0-21 0,0 22 15,0-1-15,0 0 0,0 1 0,0-22 16,0 21-16,0-21 0,0 22 16,0-22-16,0 21 0,0-21 0,0 1 15,0-1-15,0-42 47,0-22-47,21 22 0,1 0 16</inkml:trace>
  <inkml:trace contextRef="#ctx0" brushRef="#br1" timeOffset="-34964.13">22246 12383 0,'0'0'0,"-21"-22"16,21 1-16,-21 21 0,21-21 15,-21 21-15,21-21 0,0 0 0,0 0 16,21 21-16,0-22 16,0 22-16,0 0 0,22 0 15,-22-21-15,0 21 0,0 0 0,0 0 16,0 0-16,1 0 0,-22 21 16,0 1-16,0-1 15,0 0-15,0 0 0,-22 0 16,1 0-16,0 1 0,0-22 15,0 21-15,0-21 0,21 21 0,-22-21 16,1 0-16,0 21 0,21-42 47,21 0-47,0 21 0</inkml:trace>
  <inkml:trace contextRef="#ctx0" brushRef="#br1" timeOffset="-34704.05">22733 11875 0,'0'0'0,"0"21"47,0 0-47,0 0 0,0 0 0,0 0 15,0 1-15,0-1 0,0 21 0,0-21 16,0 0-16,0 22 15,-21-22-15,21 0 0,-21 0 0,21 0 16,0 1-16,0-1 0,0 0 0,0 0 16,21-21 15,0 0-31,0 0 0,0 0 16,0 0-16</inkml:trace>
  <inkml:trace contextRef="#ctx0" brushRef="#br1" timeOffset="-34364.7">22881 12234 0,'0'-21'0,"21"21"16,0 0-16,1-21 0,-1 21 15,0-21-15,0 0 16,0 21-16,-21-21 0,21 21 16,-21-22-16,22 22 0,-22-21 0,0 0 15,0 0 1,-22 42 15,1 0-31,0 0 0,21 1 16,0-1-16,-21 0 0,21 0 15,-21 0-15,21 0 0,0 1 0,0-1 16,0 0-16,0 0 0,0 0 16,0 0-1,21-21 1,0 0-16,0 0 15,0-21 1,1 21-16,-22-21 0,21 0 0,0 0 16,0 21-16,-21-21 0,21-1 0,0 1 15</inkml:trace>
  <inkml:trace contextRef="#ctx0" brushRef="#br1" timeOffset="-34048.88">23220 12107 0,'21'-21'0,"-42"64"0,21-65 15,42 1 1,-21 21-16,-21-21 0,21 21 15,1 0-15,-1 21 16,0-21 0,-21 21-16,0 1 0,0-1 15,0 0-15,0 0 16,0 0-16,0 0 16,-21-21-16,21 22 15,-21-22-15,21-22 31,0 1-15,0 0 0,0 0-16,21 0 0,0 0 0,-21-1 15,21 22-15,0-21 0,-21 0 16,21 0-16,1 0 0,-22 0 16</inkml:trace>
  <inkml:trace contextRef="#ctx0" brushRef="#br1" timeOffset="-33820.34">22754 12065 0,'0'0'0,"-21"0"15,42 0 1,0 0-16,0 0 0,1 0 0,20 0 16,-21-21-16,0 21 0,22-21 0,-22 21 15,0 0-15,0-21 0,21 21 16,-20-22-16,-1 22 0,-21-21 0,21 21 16,0 0-16,0-21 0</inkml:trace>
  <inkml:trace contextRef="#ctx0" brushRef="#br1" timeOffset="-33167.65">24003 12552 0,'0'0'0,"-21"0"16,0 0-16,21-21 0,0 0 15,0-1-15,0 1 16,0 0-16,0 0 0,0 0 16,0 0-16,21-1 0,0 22 15,-21-21-15,21 0 0,-21 0 16,21 21-16,-21-21 0,21 21 16,1 0-1,-22 21-15,0 0 16,21 0-16,-21 0 0,0 1 15,0-1-15,0 21 0,0-21 16,0 0-16,0 1 0,0-1 0,0 0 16,0 0-16,0 0 0,0 0 15,0 1-15,0-1 16,-21 0-16,-1 0 16,1-21-16,0 21 0,-21-21 0,21 0 15,-1 21-15,1-21 16,0 0-16,-21 0 0,21 0 15,-1 0-15,44 0 32,-1 0-32,0 0 0,21 0 0,-21-21 15,22 21-15,-1 0 0,0 0 0,1 0 16,-1-21-16,0 21 0,-20 0 0,20 0 16,-21 0-16,21 0 0,-20 0 15,-1 0-15,-21 21 16</inkml:trace>
  <inkml:trace contextRef="#ctx0" brushRef="#br1" timeOffset="-14298.63">21082 16785 0,'0'0'0,"-21"21"0,0-21 0,-1 0 16,22 22-16,-21-22 16,0 0-16,42 21 62,0-21-62,1 0 16,20 0-16,-21 0 0,21 0 15,1 0-15,-1 0 0,0 21 0,1-21 16,-1 0-16,0 0 16,1 0-16,20 0 0,-20 0 0,-1 0 15,21 0-15,-20 0 0,-1 0 0,0 0 16,1 0-16,-1 0 0,0 0 16,1 0-16,-1 0 0,-21 0 0,22 0 15,-1 0-15,21 0 0,-20 0 0,-1 0 16,22 0-16,-22 0 0,21 0 15,-20 0-15,20 0 0,-20 0 0,20-21 16,-21 21-16,1 0 0,-1 0 0,0-21 16,1 21-16,-1 0 0,0-22 15,1 22-15,-1 0 0,0-21 0,1 21 16,-22-21-16,21 21 0,1-21 16,-22 21-16,21-21 0,0 0 15,-20 21-15,20-22 0,-21 1 0,21 21 16,-20-21-16,20 0 0,-21 0 0,21 0 15,-20 21-15,20-22 0,-21 1 16,21 0-16,-20 0 0,-1 0 0,21 21 16,-21-21-16,0-1 0,-21 1 0,22 0 15,-1 0-15,-21 0 0,0 0 16,0-1-16,0 1 0,0 0 0,0 0 16,0 0-16,0-22 0,0 22 15,0 0-15,0 0 0,0-21 0,-21 20 16,-1-20-16,22 21 0,-42 0 15,21-22-15,0 22 0,0 0 0,-1 0 16,-20 0-16,21 0 0,-21-1 16,20 1-16,1 0 0,-21 0 0,21 0 15,0 0-15,-22-1 0,22 1 0,0 0 16,-21 0-16,20 21 0,1-21 16,-21 0-16,21-1 0,-22 1 0,22 0 15,0 0-15,-21 0 0,21-22 0,-22 22 16,22 0-16,-21 0 0,21 0 15,-22 0-15,1 21 0,21-22 0,-22 1 16,22 21-16,-21-21 0,21 21 16,-22 0-16,22-21 0,0 21 15,-21 0-15,21 0 0,-22 0 0,1-21 16,21 21-16,-22 0 0,1 0 16,0 0-16,-1 0 0,1 0 0,0 0 15,-1 0-15,1 0 0,0 0 0,-1 0 16,1 0-16,-21 0 0,20 0 15,1 0-15,0 21 0,-1-21 0,1 0 16,0 21-16,-22-21 0,22 0 0,21 0 16,-22 21-16,1-21 0,0 0 15,-1 0-15,1 21 0,0-21 0,-1 0 16,1 0-16,0 22 0,-1-22 16,1 0-16,0 0 0,-22 21 15,22-21-15,-1 0 0,1 21 0,0 0 16,-1-21-16,1 21 0,0-21 15,-1 21-15,1-21 0,21 22 0,-21-22 16,-1 21-16,1 0 0,0 0 0,-1-21 16,22 21-16,-21 0 0,21 1 15,-22-1-15,22 0 0,-21 0 0,21 0 16,-1 22-16,1-22 0,-21 0 0,21 0 16,0 21-16,-1-20 15,1 20-15,0-21 0,0 21 0,0-20 16,21 20-16,0-21 0,-21 21 0,21-20 15,-22-1-15,22 21 0,0-21 16,0 22-16,0-22 0,0 0 0,0 21 16,0-21-16,0 22 0,0-22 15,0 0-15,0 21 0,0-20 0,0-1 16,0 21-16,22-21 0,-1 0 0,0 1 16,0-1-16,0 21 0,22-21 15,-22 0-15,21 1 0,0-1 0,1 0 16,-1 0-16,-21 0 0,22 0 0,-1 1 15,0-1-15,1 0 16,-1 21-16,0-21 0,1 1 0,-1-1 16,21 0-16,-20 0 0,-1 21 0,22-20 15,-22-1-15,21-21 0,1 21 16,-1 0-16,1 0 0,-1-21 0,1 21 16,21-21-16,-22 0 0,22 22 0,-22-22 15,22 0-15,-22 0 0,22 0 16,-21 0-16,-1 0 0,1 0 0,-1 0 15,-21 0-15,1 0 0,20-22 0,-20 22 16,-1-21-16,0 21 0,1-21 16,-1 21-16,0-21 0,22 0 0,-22 21 15,0-21-15,1-1 0,-22 1 16,21 21-16,1-21 0,-1 0 16,0 0-16,1 0 0,-22-1 0,21 1 15,-21 0-15,22 0 0,-22 0 16,21 0-16,-21-1 0,22 1 0,-22 0 15,0 0-15,21-21 0,-21 20 0,1 1 16,20 0-16,-21 0 0,0 0 16,0 0-16,22-1 0,-22 1 0,-21 0 15,21 0-15,0-21 16,0 20-16,-21-20 0,0 21 0,0 0 16,0 0-16,0-22 0,0 22 0,0-21 15,0 21-15,0-22 0,0 1 16,-21 21-16,0-22 0,21 22 15,-21-21-15,0 0 0,0 20 0,-1 1 16,1-21-16,0 21 0,0-22 0,0 22 16,-22 0-16,22 0 0,-21-21 15,0 20-15,20 1 0,-20-21 0,0 21 16,-1-22-16,1 22 0,0-21 0,-1 21 16,1 0-16,0-22 0,-1 22 15,1 0-15,0 0 0,21 0 0,-22-1 16,1 1-16,0 21 0,20-21 0,-20 0 15,21 21-15,-21 0 0,20-21 16,-20 21-16,21 0 0,-21 0 16,-1 0-16,1 0 0,0 0 0,-1 0 15,1 0-15,0 0 0,-22 21 16,22-21-16,-1 21 0,1-21 0,0 21 16,-22-21-16,22 21 0,0 1 0,-1-22 15,-20 21-15,20 0 0,1 0 16,0-21-16,-22 21 0,22 0 0,0 1 15,20-1-15,-20 0 0,0 0 0,21 0 16,-22 0-16,1 1 0,21-1 16,-22 0-16,1 0 0,0 0 15,21 0-15,-22 1 0,1-1 0,21 21 16,-22-21-16,22 0 0,0 1 16,-21 20-16,21-21 0,-1 0 0,1 22 15,0-22-15,21 21 0,-21-21 0,21 22 16,0-22-16,0 21 0,0-21 15,0 22-15,0-1 0,0 0 0,21-21 16,0 22-16,-21-1 0,21-21 0,1 22 16,-1-1-16,0-21 0,0 21 15,0-20-15,0 20 0,1 0 0,20-21 16,-21 22-16,21-22 0,1 0 0,-1 21 16,0-20-16,1-1 0,-1 0 15,0 0-15,22 0 0,-1 0 16,-20 1-16,20-1 0,1 0 0,-1-21 15,1 21-15,-22 0 0,22-21 16,-1 21-16,1-21 0,-22 0 0,21 0 16,1 22-16,-1-22 0,-20 0 0,20 0 15,1 0-15,-22 0 0,22 0 16,-22 0-16,21 0 0,1 0 0,-22 0 16,1-22-16,20 1 0,-21 21 0,22-21 15,-22 21-15,1-21 0,-1 0 16,21 0-16,-20-1 0,-22 1 0,21 0 15,1 0-15,-22 0 0,21 0 16,-21-1-16,22-20 0,-22 21 16,0 0-16,0-22 0,0 1 0,-21 21 15,21-21-15,-21-1 0,22 1 0,-22 0 16,0-1-16,0 1 0,0 0 16,0-1-16,0 1 0,0 0 0,0-1 15,0 1-15,-22-22 0,1 22 0,0 0 16,0-1-16,0 1 0,-22 0 15,22-1-15,0 1 0,-21 0 0,21-1 16,-22 1-16,22 0 0,0-1 0,-21-20 16,20 21-16,-20-1 0,0 1 15,21 21-15,-22-22 0,1 1 16,-43-21-16,43 41 0,-22 1 16,22 0-16,0 0 0,-22 21 15,22-21-15,-22 0 0,22 21 0,-21 0 16,-1 0-16,-21 0 0,22 0 15,-1 0-15,1 0 0,-1 0 0,1 21 16,-1 0-16,1 0 0,-1-21 0,22 21 16,0 0-16,-1 22 0,1-22 15,0 0-15,-1 0 0,1 22 16,21-22-16,0 21 0,0-21 0,-1 0 0,-20 22 16,42-22-16,-21 21 0,0 1 15,0-22-15,21 21 0,-22-21 16,22 22-16</inkml:trace>
  <inkml:trace contextRef="#ctx0" brushRef="#br1" timeOffset="-11472.17">24723 15833 0,'0'0'0,"0"-21"15,-22 21 1,22-22-16,-21 22 31,42 0 32,-21 22-63,22-22 15,-1 21-15,0 0 0,0 0 16,0-21-16,0 21 0,1 22 0,-1-22 16,21 0-16,-21 0 0,22 21 0,-22-20 15,21 20-15,0 0 0,1-21 16,-1 22-16,0-1 0,1 0 0,-1 1 15,0-22-15,1 21 0,-1 1 0,0-1 16,22 0-16,-22 1 0,22-22 16,-22 21-16,0 0 0,22 1 15,-22-22-15,1 21 0,-1-21 0,-21 1 16,21-1-16,-20 0 0,-1 0 16,0 0-16,0-21 0,-21 21 0,21-21 15,0 0-15,-21-21 47,0 0-31,0 0-16,-21 0 0,21 0 0,-21-1 15,21 1-15,-21 0 0,0 0 16</inkml:trace>
  <inkml:trace contextRef="#ctx0" brushRef="#br1" timeOffset="-10848.54">25675 15769 0,'0'0'0,"0"-21"16,0 0 0,-21 21-16,21-21 15,-21 21-15,0 0 32,-1 0-17,22 21-15,-21 0 0,0 21 16,0 1-16,0-1 0,-22 0 0,22 1 15,-21 20-15,0 1 0,-1-22 16,1 22-16,0-1 0,-22 1 0,22-22 16,-1 21-16,1-20 0,-21 20 15,20-20-15,1-1 0,0 21 0,-1-20 16,1-22-16,21 21 0,-22 1 16,22-22-16,0 21 0,0-21 0,21 0 15,0 1-15,-21-1 0,21 0 16,0 0-1,0-42 95,21 21-79,0 0 0,-21-21-31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57E9-EA3C-44B5-BB89-87888C398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486F-5D8D-4608-8520-35A22058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979F-E19A-4069-9CA3-48F06DD6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53D1-3F8C-44E6-ACEC-82C1D1D2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10AB-4678-4CB7-81D8-CB5364D5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8B45-2C68-4F2B-9E1C-FDF5F6F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E1935-2A8F-421F-90B7-9AAB4874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83BD-7150-4950-A074-438EA9DD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0A95F-B53D-469A-AD7B-A502C0BD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4199-960A-4197-9509-F3D1AE7F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D0D52-D6E0-40C6-AA5A-7E8D3FA3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5DD79-7260-43E9-935A-784AC238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CF45-84A0-4407-A71A-33CAF8D3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C76F-BED7-4A5A-97D5-4D22AC7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B382-702A-4932-878F-B6E02D43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F227-03FC-4053-B228-B40F5752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2231-1219-4DE9-B6A8-7BE5AC8B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9904-71DF-4D61-916D-6E207F67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C53C-AEBB-4362-8140-A6961861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9A7C-9CE7-47FC-8420-F631BB9B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4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ABE0-B2CD-4C09-8FBC-2EBEDF3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FBDB7-6149-47B0-9E29-4A44B502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8BF7-2F9B-4359-B6D9-1C988C6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8A03-6220-43BC-B9E9-6C798D30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C7E2-6E0B-4F9E-9C40-85896ECA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3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15BF-B328-435C-A311-6E8F2456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D323-E989-4938-8929-F7FFAEF7D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3960-9E11-4D79-A146-118125EC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3288-CF0E-4FF4-96F2-AE5C6055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7910-49E4-4656-9577-AC0D282A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3D0D-BDFF-46D5-82F5-81DAD7D4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5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D22A-E072-45C8-A158-D4650AF9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2B47-0B52-4573-8A0B-88A08AF9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D788C-7B6E-4CB7-B387-75816EAE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AA42-4C85-4C2F-B2EA-D0FEA7832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7BC5-B705-4124-B647-80334AAC5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2EF2B-88E2-43CB-9C78-018E847F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A8C2C-2D26-4525-B1D9-303B9075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2B067-1E49-4FF6-B0E2-8A216702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2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C8BB-28AA-492F-A2B2-77A26DE8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8D207-B29D-423E-8211-445CD6A4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8CCA8-FB14-44D2-93D0-13B85A6F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A2835-4C06-4A80-8B1D-8F669D4B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3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94AC-4E11-4FBB-A517-416AF28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AF6C3-17EC-4C6E-B323-06500185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CED9-137C-4A4C-A5C6-11AF997F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8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370F-50B8-4D1F-8D2F-BD7AD8F6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8918-7E4F-4783-A374-67FED9A1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2185-2BA9-4CC9-9191-428D697E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9ADF8-9FCD-40C6-AB86-1716714F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AC87-DBE6-472D-95D5-C23A93AD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DB0E5-2E3E-4B4A-AACA-73AC9893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1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5C9-4A6B-45C1-8AC2-5EC31292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A37A0-D785-4FBE-8D63-6A3058166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6AF6-6872-451A-BA68-9BBB4A12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0717-81A2-4983-8F83-1FA8776D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5452-5BD6-4F1F-BF23-DDBF9076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32B6-2171-460D-B931-A0B48918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AFB60-5FE1-41C6-ACE2-50E8ADE1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41CC-A0B9-4A9C-9F27-82165353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49C3-E16A-42C8-8931-F9FCCF80A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D580-4EAC-4666-927C-4C935627F38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B6FA-0621-4039-9DC6-A03B9265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141D-DB1C-4583-89FD-B257166B9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1C71-1FC0-4E42-B850-7B4246CFB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9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4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292CCF-A9D8-487A-8CE5-49A313635CAE}"/>
                  </a:ext>
                </a:extLst>
              </p14:cNvPr>
              <p14:cNvContentPartPr/>
              <p14:nvPr/>
            </p14:nvContentPartPr>
            <p14:xfrm>
              <a:off x="30600" y="76320"/>
              <a:ext cx="974628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292CCF-A9D8-487A-8CE5-49A313635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66960"/>
                <a:ext cx="976500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3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FDAA67-E3B5-4D46-B1C2-DEEF65EDDD03}"/>
                  </a:ext>
                </a:extLst>
              </p14:cNvPr>
              <p14:cNvContentPartPr/>
              <p14:nvPr/>
            </p14:nvContentPartPr>
            <p14:xfrm>
              <a:off x="464760" y="76320"/>
              <a:ext cx="915948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FDAA67-E3B5-4D46-B1C2-DEEF65EDD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66960"/>
                <a:ext cx="917820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9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FA8D1-D486-42B8-8F85-FAED176D1CB8}"/>
                  </a:ext>
                </a:extLst>
              </p14:cNvPr>
              <p14:cNvContentPartPr/>
              <p14:nvPr/>
            </p14:nvContentPartPr>
            <p14:xfrm>
              <a:off x="762120" y="167760"/>
              <a:ext cx="917460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FA8D1-D486-42B8-8F85-FAED176D1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58400"/>
                <a:ext cx="919332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8A506-6481-4029-A585-57DB9AC20862}"/>
                  </a:ext>
                </a:extLst>
              </p14:cNvPr>
              <p14:cNvContentPartPr/>
              <p14:nvPr/>
            </p14:nvContentPartPr>
            <p14:xfrm>
              <a:off x="106560" y="175320"/>
              <a:ext cx="919008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8A506-6481-4029-A585-57DB9AC20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65960"/>
                <a:ext cx="920880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28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C4E0C-C3B7-45E5-A3D4-C98977A6E254}"/>
                  </a:ext>
                </a:extLst>
              </p14:cNvPr>
              <p14:cNvContentPartPr/>
              <p14:nvPr/>
            </p14:nvContentPartPr>
            <p14:xfrm>
              <a:off x="2849760" y="495360"/>
              <a:ext cx="5654520" cy="450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C4E0C-C3B7-45E5-A3D4-C98977A6E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400" y="486000"/>
                <a:ext cx="567324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41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57ABB-8DC1-4436-B1F7-EB4112D590A1}"/>
                  </a:ext>
                </a:extLst>
              </p14:cNvPr>
              <p14:cNvContentPartPr/>
              <p14:nvPr/>
            </p14:nvContentPartPr>
            <p14:xfrm>
              <a:off x="152280" y="541080"/>
              <a:ext cx="829116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57ABB-8DC1-4436-B1F7-EB4112D590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531720"/>
                <a:ext cx="830988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2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8C7A5-4172-4F50-9638-90E361C286D6}"/>
                  </a:ext>
                </a:extLst>
              </p14:cNvPr>
              <p14:cNvContentPartPr/>
              <p14:nvPr/>
            </p14:nvContentPartPr>
            <p14:xfrm>
              <a:off x="106560" y="60840"/>
              <a:ext cx="9091080" cy="608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8C7A5-4172-4F50-9638-90E361C28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1480"/>
                <a:ext cx="9109800" cy="61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84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07E2F0-7DE0-4303-9DF9-810272EC0153}"/>
                  </a:ext>
                </a:extLst>
              </p14:cNvPr>
              <p14:cNvContentPartPr/>
              <p14:nvPr/>
            </p14:nvContentPartPr>
            <p14:xfrm>
              <a:off x="213480" y="274320"/>
              <a:ext cx="888516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07E2F0-7DE0-4303-9DF9-810272EC0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64960"/>
                <a:ext cx="890388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0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FBB4D4-7BB2-46F7-95AF-260E772A9D13}"/>
                  </a:ext>
                </a:extLst>
              </p14:cNvPr>
              <p14:cNvContentPartPr/>
              <p14:nvPr/>
            </p14:nvContentPartPr>
            <p14:xfrm>
              <a:off x="213480" y="137160"/>
              <a:ext cx="961668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FBB4D4-7BB2-46F7-95AF-260E772A9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27800"/>
                <a:ext cx="963540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8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F0A-8843-4400-8BEF-DA342EE8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ADBC6-C694-4A30-9E66-7CC4286C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2225F-583E-4B8F-8E20-D8A7FE275E53}"/>
                  </a:ext>
                </a:extLst>
              </p14:cNvPr>
              <p14:cNvContentPartPr/>
              <p14:nvPr/>
            </p14:nvContentPartPr>
            <p14:xfrm>
              <a:off x="556200" y="45720"/>
              <a:ext cx="922824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2225F-583E-4B8F-8E20-D8A7FE275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6360"/>
                <a:ext cx="924696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0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2021-01-29T10:40:14Z</dcterms:created>
  <dcterms:modified xsi:type="dcterms:W3CDTF">2021-01-29T12:15:52Z</dcterms:modified>
</cp:coreProperties>
</file>