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10:45:33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4847 910 0,'0'21'16,"0"-42"78,0 0-63,21 21-15,-21-21-16,0 0 15,0 0 1,0-1-16,0 1 16,-21 0-1,0 21-15,0-21 16,0 21-16,-1 0 0,1 0 15,-21 0-15,21 0 16,0 0-16,-1 0 0,1 0 0,-21 0 16,21 0-16,0 21 0,-22 0 15,22 0-15,0 1 0,-21-1 16,20 21-16,-20 0 0,21 1 16,-21-1-16,20 0 0,-20 1 15,21-1-15,0 0 0,0 22 0,-1-22 16,1 1-16,21-1 0,0 21 15,-21-20-15,21 20 0,0 1 16,0-22-16,0 22 0,0-22 0,0 0 16,21 1-16,0-1 0,-21-21 15,22 21-15,-1-20 0,0 20 0,0-21 16,0-21-16,22 21 0,-22 0 16,0-21-16,21 0 0,-21 0 0,22 0 15,-22 0-15,21 0 16,106-42-1,-105 21-15,-1-21 0,0 20 16,1 1-16,-22-21 0</inkml:trace>
  <inkml:trace contextRef="#ctx0" brushRef="#br0" timeOffset="435.75">5165 1524 0,'0'0'0,"0"-42"15,0 21 1,-22 21-16,1 0 15,0 0 1,0 21-16,21 0 16,-21 0-16,0 0 0,21 0 0,-22 1 15,1 20-15,0 0 0,21 1 16,0-22-16,-21 21 0,21 0 0,0 1 16,0-22-16,0 21 0,0-21 15,0 1-15,0 20 0,21-42 0,-21 21 16,21 0-16,0-21 0,1 0 15,-1 0-15,21 0 0,-21 0 0,0 0 16,22 0-16,-22 0 16,21-21-16,-21 0 0,22 0 0,-22 0 0,0-22 15,21 22-15,-20-21 0,-1-1 16,-21 1-16,0 0 0,0-1 16,0 1-16,0 0 0,-21 21 15,-22-22-15,22 22 0,0 0 16,0 21-16,0 0 0,-1 0 0,1 0 15,0 0-15,0 0 0,0 0 16,0 0-16,-1 21 0,1 0 0,21 0 16,0 1-16,-21-1 15,21 0-15,0 0 0,0 0 0,0 0 16,0 1-16,21-22 16,-21 21-16</inkml:trace>
  <inkml:trace contextRef="#ctx0" brushRef="#br0" timeOffset="964.54">5821 1503 0,'0'-21'16,"0"42"-16,0-21 31,0 21-15,0 0-16,0 22 0,0-22 0,0 0 15,0 21-15,0 1 16,0-22-16,0 21 0,0 0 0,0-20 16,0 20-16,0-21 0,0 0 15,-21 0-15,21 1 0,-22-1 0,22 0 16,0 0 0,0-42-1,0 0 1,0 0-16,0-1 0,0 1 0,0 0 15,0-21-15,0-1 0,22 1 16,-1 0-16,0-1 0,0 1 0,21 0 16,1-1-16,-22 22 0,21 0 15,1 0-15,-22 0 0,21 0 16,0 21-16,-20 0 0,-1 0 16,0 0-16,21 21 0,-21 0 0,-21 0 15,22 0-15,-22 22 0,21-22 16,-21 21-16,0 0 0,0 1 0,0-1 15,0-21-15,0 22 0,0-22 16,-21 21-16,21-21 0,-22 0 0,22 1 16,0-1-16,0 0 0,-21-21 15,21-21 17,0 0-32,0-1 15,21 1-15,-21-21 16,22 21-16</inkml:trace>
  <inkml:trace contextRef="#ctx0" brushRef="#br0" timeOffset="1480.24">6837 1693 0,'0'0'16,"21"-21"-16,0 0 0,0 0 16,0 21-16,1-21 0,-1 0 0,0 21 15,0-22-15,0 1 0,-21 0 16,21 0-16,-21 0 0,22 21 0,-22-21 15,0-1-15,-22 22 16,-20 0 0,21 0-16,0 0 15,-22 22-15,22-22 0,-21 21 0,0 0 16,20 0-16,-20 0 0,21 0 16,0 1-16,0-1 0,-1 0 0,22 0 15,-21 0-15,21 0 0,0 1 16,0-1-16,21 0 15,1-21-15,-1 21 0,21-21 16,-21 21-16,22-21 0,-22 0 0,21 21 16,0-21-16,-20 22 15,20-22-15,-21 21 0,0-21 0,22 21 16,-22-21-16,-21 21 0,21 0 16,-21 0-16,0 1 15,-21-22-15,0 21 0,-1 0 16,1-21-16,0 21 0,-21-21 0,21 21 15,-22-21-15,22 0 0,-21 0 16,21 0-16,-22 0 0,22 0 0,0 0 16,0 0-16,0 0 0,-22 0 15,22 0-15,0 0 0,0 0 16,21-21 15,0 0-15,21 0-16,0 0 15,21-1-15</inkml:trace>
  <inkml:trace contextRef="#ctx0" brushRef="#br0" timeOffset="1860.67">7747 720 0,'0'0'0,"0"-21"0,0-1 0,-21 22 0,21-21 0,-21 21 16,-1 0-1,1 21-15,0 1 0,0-1 16,21 0-16,-21 21 0,0 22 16,-1-22-16,1 22 0,21-1 15,-21 1-15,0-1 0,0 22 0,21-22 16,-21 1-16,21-1 0,-22 1 15,22-1-15,-21-20 0,21 20 0,0 1 16,0-22-16,0 0 0,0 1 16,0-1-16,0-21 0,0 0 0,0 0 15,0 1-15,0-1 0,21-21 16,1 0 0,-1 0-16,0 0 0,0-21 15,0-1-15,0 1 0,1 0 0,-1 0 16,0 0-16,0-22 0,0 22 0,-21 0 15,0-21-15</inkml:trace>
  <inkml:trace contextRef="#ctx0" brushRef="#br0" timeOffset="2061.71">7366 1566 0,'0'0'0,"-21"0"0,0 0 0,42-21 47,0 21-47,21 0 0,-21-21 0,1 21 16,20 0-16,-21-21 0,21 0 15,-20 21-15,-1 0 0,-21-21 16,21 21-16,0-22 16</inkml:trace>
  <inkml:trace contextRef="#ctx0" brushRef="#br0" timeOffset="2824.68">7853 1715 0,'-21'0'16,"-1"-22"-16,1 22 15,21-21 1,0 0-16,0 0 15,0 0-15,0 0 0,21 21 16,1-22-16,-1 1 0,0 21 16,0-21-16,0 0 0,22 21 0,-22 0 15,0 0-15,21 0 0,-21 0 16,22 0-16,-22 0 0,0 21 0,0 0 16,0 0-16,1 1 0,-1 20 15,0-21-15,-21 21 0,0 1 16,0-22-16,0 21 0,0-21 0,0 1 15,0 20-15,0-21 0,0 0 16,0 0-16,0 1 16,-21-22-1,21-22 1,0 1-16,0 0 16,0-21-16,0 21 0,0-22 15,0 22-15,0-21 0,0-1 16,21 1-16,-21 0 0,21-1 0,0 22 15,-21-21-15,21 21 0,1 0 16,-1-1-16,-21 1 0,21 21 16,0 0-16,-21 21 31,0 1-15,0-1-1,21-21-15</inkml:trace>
  <inkml:trace contextRef="#ctx0" brushRef="#br0" timeOffset="3368.37">8699 1545 0,'0'-21'0,"22"-21"31,-22 21-31,0-1 16,0 44 31,0-1-47,0 0 0,0 0 16,-22 0-16,22 22 0,0-22 0,0 21 15,0-21-15,0 22 0,0-22 16,0 21-16,0-21 0,0 0 0,0 1 15,0-1-15,0 0 0,22-21 16,-1 0-16,0 0 0,0 0 0,0 0 16,0 0-16,1 0 15,-1-21-15,0 0 0,21-1 0,-21 1 16,1-21-16,20 21 0,-21-22 16,0 1-16,0 0 0,1-1 0,-1 1 15,0 21-15,0-21 0,-21 20 16,0 1-16,0 0 0,0 42 31,0 0-31,0 22 16,0-22-16,0 0 0,0 21 15,0 1-15,0-22 0,0 21 16,0 1-16,0-22 0,0 0 0,0 21 16,21-21-16,0 1 0,1-1 15,-1-21-15,-21 21 0,21-21 16,0 0-16,21 0 0,-20 0 0,-1 0 15,0 0-15,21 0 0,1-21 16</inkml:trace>
  <inkml:trace contextRef="#ctx0" brushRef="#br0" timeOffset="3664.21">9927 1545 0,'0'0'0,"0"-21"0,0 0 15,0 0-15,0 0 0,0-1 0,0 1 16,-21 21-16,0 0 15,0 0-15,-1 0 16,1 0-16,0 21 0,0 1 16,0-1-16,21 0 0,-21 21 0,-1 1 15,22-1-15,-21-21 0,21 21 16,0 1-16,0-1 0,0 0 0,0-20 16,0 20-16,0-21 0,0 0 15,0 0-15,21 1 0,1-22 0,20 0 16,-21 0-16,0 0 0,22 0 15,-1 0-15,0 0 0,1 0 16,-1-22-16,0 22 0,1-21 16,-1 0-16,0-21 0,1 21 0,-22-22 15,21 22-15,0-21 0,1-1 16</inkml:trace>
  <inkml:trace contextRef="#ctx0" brushRef="#br0" timeOffset="3980.9">10731 868 0,'0'0'0,"0"-21"0,0 0 0,0-1 16,0 1-16,-21 21 31,0 0-31,21 21 0,-21 1 16,21 20-16,-21 0 0,0 1 15,21-1-15,0 21 0,-22-20 0,1 20 16,21 1-16,0-22 0,0 22 15,-21-1-15,21 1 0,-21-22 0,21 21 16,-21 1-16,21-22 0,0 1 16,0-1-16,0 0 0,0 1 0,0-22 15,0 0-15,0 0 0,0 0 16,0 0-16,21-21 31,0-21-31,0 21 16,0-21-16,1-21 0,-1 21 15,21-1-15</inkml:trace>
  <inkml:trace contextRef="#ctx0" brushRef="#br0" timeOffset="4376.18">10943 1503 0,'0'0'0,"0"21"32,-21-21-17,21 21-15,-21 22 0,0-22 0,-1 0 16,1 21-16,0-21 0,21 22 15,0-22-15,-21 21 0,21-21 0,0 1 16,0-1-16,0 0 0,0 0 16,0 0-16,21-21 15,0 21-15,0-21 0,22 0 0,-22 0 16,21 0-16,1 0 0,-22-21 16,21 0-16,-21 21 0,22-21 0,-22 0 15,0 0-15,21-1 0,-21-20 16,1 21-16,-22-21 0,21-1 0,-21 1 15,21 21-15,-21-22 0,0 22 16,0 0-16,0 0 0,0 0 16,-21 21-1,0 0-15,-1 0 0,1 0 0,0 0 16,0 0-16,0 21 0,0-21 16,-1 21-16,1-21 0,0 0 0,0 21 15,0 0 1,21 1-1,21-22 1,21 0-16,-21 21 0</inkml:trace>
  <inkml:trace contextRef="#ctx0" brushRef="#br0" timeOffset="4852.16">11684 1609 0,'0'-43'0,"-21"43"15,21-21-15,0 0 0,0 0 16,0 0 0,21 0-16,0 21 0,0 0 15,0 0-15,1 0 16,-1 0-16,0 0 0,0 0 16,0 21-16,0-21 0,1 21 15,-1 0-15,-21 0 0,0 0 0,21 22 16,-21-22-16,0 21 0,0 1 15,0-22-15,0 21 0,0 0 16,-21-20-16,0 20 0,21-21 0,-22 0 16,1 0-16,0 1 0,0-1 15,0 0-15,21 0 16,-21-21-16,21-21 16,0 0-1,0 0-15,0-22 16,21 22-16,-21-21 0,21 21 0,0-22 15,0 1-15,0 0 0,1-1 16,-1 22-16,0-21 0,0 21 0,0-1 16,0 1-16,1 0 0,-1 21 15,-21-21-15,21 0 0,0 21 16,-21-21-16,21 21 16,-21-22-16,0 1 15,0 0-15,0 0 16,-21 21-16,0-21 15</inkml:trace>
  <inkml:trace contextRef="#ctx0" brushRef="#br0" timeOffset="5147.99">10922 1143 0,'0'0'0,"-21"0"0,0 0 16,21-21 0,21 21-16,0 0 0,0 0 0,21 0 15,1-21-15,-1 21 0,0-21 16,1 21-16,-1 0 0,22-22 16,-22 22-16,0 0 0,1-21 0,-1 21 15,0 0-15,-21 0 0,22 0 16,-22-21-16,-42 42 31,0-21-15,-1 21-16,-20 1 0,0-1 15</inkml:trace>
  <inkml:trace contextRef="#ctx0" brushRef="#br0" timeOffset="5957.43">4085 2858 0,'0'0'0,"-21"0"0,0 0 0,0 0 0,-22 0 16,22 0-16,0 0 15,0 0-15,0 0 0,-1 0 16,44 0 31,-1 0-47,0 0 0,0 0 15,0 0-15,22 0 0,-22 0 16,21 0-16,22 0 0,-1 0 0,1 0 16,20 0-16,1 0 0,21 0 15,21 0-15,0 0 0,0-22 0,21 22 16,0-21-16,21 0 0,22 21 15,-1-21-15,22 0 0,0 0 0,21 21 16,-1-22-16,22 1 16,0 0-16,0 21 0,22-21 0,-1 0 0,-21 21 15,21-21-15,0 21 0,21 0 16,-20-22-16,-1 22 0,0 0 16,0-21-16,0 21 0,-21 0 15,0 0-15,0-21 0,0 21 0,-21 0 16,-21 0-16,-1-21 0,1 21 15,-21-21-15,-1 21 0,-21 0 0,1 0 16,-43-21-16,21 21 0,-42 0 16,0 0-16,-1-22 0,-20 22 0,0 0 15,-43 0-15,22 0 0,-43 0 16,0 0-16,0 0 0,-42 0 16,-21 22-1,20-22-15</inkml:trace>
  <inkml:trace contextRef="#ctx0" brushRef="#br0" timeOffset="15584.7">1863 4128 0,'0'-22'0,"0"1"15,0 0 1,0 0-16,0 0 31,-22 0-15,1 21-1,0 0 1,0 0 0,21 21-16,-21 0 0,21 21 0,0 1 15,0-1-15,0 0 0,0 1 16,0-1-16,0 0 0,0 22 16,0-22-16,0 0 0,0 1 0,0-1 15,0 0-15,0-20 16,0 20-16,21-21 0,0 0 0,-21 0 15,0 1-15,21-1 0,0-21 16,1 0-16,-1 0 16,0 0-16,-21-21 0,21-1 0,0 1 15,0 0-15,1 0 0,-1 0 16,-21 0-16,21-22 0,0 22 16,-21-21-16,0 21 0,21-22 0,-21 22 15,21-21-15,-21 21 0,0-1 16,0 1-16,22 21 0,-22 21 31,0 1-31,21-1 16,-21 0-16,0 21 0,0-21 0,0 22 15,0-22-15,21 21 0,-21-21 16,21 1-16,0 20 0,0-21 16,-21 0-16,22 0 0,-1-21 0,0 0 15,0 0-15,0 0 0,22 0 16,-22 0-16,21 0 0,0-21 0,1 0 15,-22 0-15,21-21 0,1 20 16,-22-20-16,21 21 0,-21-21 0,0-1 16,-21 1-16,0 0 15,0-1-15,0 22 0,0-21 16,0-1-16,0 22 0,-21 0 0,0 0 16,0 21-16,0 0 0,0 0 15,-1 0-15,1 0 0,0 0 0,21 21 16,0 0-16,0 0 0,0 1 15,0-1-15,0 0 0,0 0 16,0 0-16,0 0 0,21 1 0,0-22 16,1 21-16,-1-21 0,0 0 15,21 0-15,1 0 0,-22 0 0,21 0 16,0-21-16,1-1 0,-1 1 16,0 0-16,1 0 0,-1-21 15,0-1-15,22 1 0,-22 0 16,1-1-16,-1 1 0,0-22 15,-21 22-15,1 0 0,-1-1 0,0 1 16,-21 0-16,0 21 0,0-22 16,0 22-16,0 0 0,-21 21 15,0 0-15,-1 0 16,22 21-16,-21 0 0,0 22 16,0-1-16,21 0 0,0 1 0,-21 20 15,21 1-15,-21 20 0,-1-20 16,22-1-16,-21 22 0,0-22 0,0 1 15,21-22-15,-21 22 0,0-22 16,21 22-16,-22-22 0,22 0 16,0-21-16,0 22 0,0-22 15,-21 0-15,21 0 0,0-42 32,0 0-32,0 0 0,21 0 15,-21-22-15,22 22 0,-1-21 0,0-1 16,0 1-16,0 21 0,0-21 15,1-1-15,-1 22 0,0 0 0,0 0 16,0 0-16,0 21 0,1 0 16,-1 0-16,0 0 0,0 21 15,0 0-15,-21 0 0,0 0 16,21 0-16,1 1 0,-22-1 0,0 0 16,0 21-16,21-21 0,0 1 15,0-1-15,-21 0 0,21 0 16,0 0-16,1 0 0,-1-21 15,0 0-15,0 0 0,0 0 16,0 0-16,1 0 0,20-21 0,-21 0 16,0 21-16,0-21 0,22-21 15,-22 20-15,0 1 0,0-21 0,0 21 16,-21 0-16,0-22 0,22 22 16,-22 0-16,0 0 0,21 21 0,-21 21 31,0 0-16,0 0-15,0 0 0,0 1 16,0-1-16,0 0 0,0 0 0,0 0 16,0 0-16,0 1 0,0-1 15,0 0 1,0-42 15,0 0-31,0-1 0</inkml:trace>
  <inkml:trace contextRef="#ctx0" brushRef="#br0" timeOffset="15740.61">4106 4233 0,'0'0'0,"-21"-21"16,0 21 0,42 0 30,0 0-46</inkml:trace>
  <inkml:trace contextRef="#ctx0" brushRef="#br0" timeOffset="16445.08">4424 4276 0,'0'-21'0,"-21"21"16,-1 0-16,1 0 15,21 21-15,-21-21 0,0 21 0,0 0 16,21 0-16,0 22 0,0-22 16,0 21-16,-21 0 0,21-20 0,0 20 15,0 0-15,0-21 0,0 22 16,0-1-16,0-21 0,21 22 0,-21-22 16,21 0-16,0 0 15,21-21-15,-20 0 0,20 0 0,-21 0 16,21 0-16,1-21 0,-1 0 15,22 0-15,-22-1 0,0 1 0,1 0 16,-1-21-16,0 21 0,-21-22 16,22 1-16,-22 0 0,0-1 0,0-20 15,0-1-15,1 1 0,-22-1 16,21 1-16,-21-1 0,0 1 0,0 20 16,0 1-16,0 0 0,0 21 15,0-1-15,0 1 0,-21 21 16,-1 0-16,1 0 15,0 21-15,21 22 0,-21-1 16,0 0-16,0 1 0,-1 20 16,22 22-16,-21-22 0,0 1 0,0-1 15,0 1-15,0-22 0,21 22 16,0-22-16,-22 0 0,22 1 0,0-22 16,0 0-16,0 21 0,0-20 15,22-22 1,-1-22-1,0 1-15,-21 0 0,21 0 16,0 0-16,0 0 0,1-22 16,-1 22-16,0 0 0,21 0 0,-21-22 15,1 22-15,-1 21 16,0-21-16,0 21 0,0 0 0,0 0 16,1 0-16,-1 21 0,-21 0 15,21 1-15,-21-1 0,0 0 16,0 0-16,0 0 0,0 0 0,0 1 15,0-1-15,0 0 16,0 0-16,0 0 0,21-21 31,0-21 1</inkml:trace>
  <inkml:trace contextRef="#ctx0" brushRef="#br0" timeOffset="16892.16">6689 4382 0,'0'0'15,"0"-22"-15,0-20 0,21 21 0,-21-21 16,21 20-16,-21-20 0,21 21 0,-21-21 15,0 20-15,0 1 0,21 21 16,-21 43 15,0-22-31,0 0 0,0 21 0,-21 1 16,21-1-16,0 0 0,0 1 16,0-1-16,-21-21 0,21 21 0,-21 1 15,21-22-15,0 0 0,0 21 16,0-20-16,0-1 0,0 0 15,21-21 1,0-21 0,0 0-16</inkml:trace>
  <inkml:trace contextRef="#ctx0" brushRef="#br0" timeOffset="17276.63">7281 4255 0,'0'0'0,"21"-22"0,-21 1 0,0 0 15,0 0-15,0 0 0,-21 21 32,0 0-32,0 21 0,0 0 15,0 0-15,-1 0 0,22 22 16,-21-22-16,21 0 0,-21 0 0,21 0 16,0 1-16,0-1 0,0 0 15,21 0-15,0-21 16,1 21-16,-1-21 0,21 0 15,-21 0-15,0 21 0,1 1 16,-1-22-16,0 21 0,0-21 0,0 21 16,0 0-16,-21 0 15,0 0-15,-21 1 16,0-22-16,0 21 0,0-21 16,0 0-16,-1 21 0,-20-21 0,21 0 15,0 0-15,0 21 0,-1-21 16,1 0-16,0 0 0,0 0 15,0 0-15,0 0 16,-1 0-16,22-21 16,-21 0-16,0 0 15,21-1-15</inkml:trace>
  <inkml:trace contextRef="#ctx0" brushRef="#br0" timeOffset="17460.5">6858 3979 0,'0'0'0,"0"-21"0,-21 0 0,0 0 16,-1 21-16,22-21 0,0 0 15,22 21 17,-1 0-32,0 0 0,0 0 15,0 0-15,0 21 0,1-21 0</inkml:trace>
  <inkml:trace contextRef="#ctx0" brushRef="#br0" timeOffset="19540.87">8975 4445 0,'0'0'0,"0"-21"31,21 21-31,-21-21 16,0 0-16,21 21 0,-21-22 16,0 1-16,0 0 0,0 0 15,21 0-15,-21 0 0,21-22 0,-21 22 16,0-21-16,21-1 0,1 1 16,-22 0-16,21-1 0,0 1 0,-21-21 15,21 20-15,-21 1 0,21 0 16,-21-22-16,0 22 0,0-1 0,0 1 15,0 21-15,0-21 0,0 20 16,0 1-16,0 42 16,0 1-1,0 20-15,-21-21 0,21 21 16,-21 22-16,21-22 0,-21 22 0,21-1 16,-21 1-16,21 20 0,0-20 15,0-1-15,0 22 0,0-21 16,0-22-16,0 21 0,0-20 0,0-22 15,21 21-15,0-21 0,0 1 16,0-1-16,22-21 0,-22 0 0,21 0 16,-21 0-16,0 0 0,22 0 15,-1-21-15,-21-1 0,22 1 0,-1-21 16,-21 21-16,21-22 0,1 1 16,-22 0-16,0-1 0,21-20 0,-20-1 15,-1 1-15,0 21 0,0-22 16,0 1-16,-21-1 0,21 22 0,1-22 15,-1 22-15,-21 0 0,0-1 16,0 22-16,0 0 0,0 0 16,0 42-1,0 0-15,-21 21 16,21 1-16,-22-1 0,1 0 0,21 1 16,-21-1-16,21 22 0,0-22 15,-21 21-15,21 1 0,-21-1 0,21-20 16,0-1-16,0 22 0,0-43 15,0 21-15,0-21 0,21 22 0,0-22 16,0 0-16,22-21 16,-22 0-16,0 0 0,21 0 0,1-21 15,-1 0-15,0 21 16,1-22-16,-1 1 0,21-21 0,-20 21 16,-1-22-16,0 22 0,1-21 15,-1 0-15,-21 20 0,0-20 0,1 21 16,-1 0-16,-21 0 0,21 21 15,-21 21 1,0 21 0,-21-21-16,21 0 0,-21 1 15,21 20-15,0-21 0,0 0 0,0 22 16,0-22-16,0 0 0,0 0 16,0 0-16,0 0 0,0 1 15,0-1-15,0 0 16,0-42 31,-22 21-47,22-21 0,-21 21 0,21-22 15,-21 22-15,0 0 16,21-21-16,-21 21 0,0 0 16,-1 21-1,22 1-15,0-1 16,0 0-16,0 0 0,22 0 15,-1-21 1,0 0-16,0 0 0,0 0 16,0 0-16,22 0 0,-22 0 15,21 0-15,1 0 0,-1-21 0,0 21 16,1-21-16,-1 21 0,0-21 16,1 0-16,-22-1 0,21 1 0,0 0 15,-20 0-15,-1 0 0,21-22 0,-21 1 16,0 21-16,-21-21 0,0 20 15,22-20-15,-22 21 0,0 0 0,0 0 16,0-1-16,0 1 0,-22 21 16,1 0-1,21 21-15,-21 1 0,0 20 16,0-21-16,0 0 0,-1 22 16,1-1-16,21-21 0,0 21 0,-21-20 15,21 20-15,0-21 0,0 0 16,0 22-16,0-22 0,0 0 0,21 0 15,0-21-15,22 21 0,-22 0 16,21-21-16,-21 0 0,22 22 0,-1-22 16,0 0-16,1 0 0,-1 0 0,0 0 15,1 0-15,-1 0 0,22 0 16,-22-22-16,0 1 0,1 21 0,-1-21 16,-21 0-16,21 0 0,1 0 15,-22-1-15,21 1 0,-21 0 16,1 0-16,-1-21 0,-21 20 0,0-20 15,21 21-15,-21 0 0,0 0 16,0-1-16,0 1 0,0 0 0,-21 21 16,0 0-16,-22 0 15,22 0-15,0 21 0,0 0 16,-22 1-16,22-1 0,-21 0 16,21 0-16,0 21 0,-22-20 0,22-1 15,0 21-15,0-21 0,21 22 16,0-22-16,-21 0 0,21 0 0,0 0 15,0 0-15,0 1 0,21-22 16,0 0-16,0 0 16,0 0-16,0 0 0,1 0 15,-1 0-15,0-22 0,21 22 0,-21-21 16,22 0-16,-22 0 0,0 0 16,21 0-16,-20-22 0,-1 22 0,0-21 15,0-1-15,21-20 0,-20 21 16,-22-1-16,21-20 0,0 20 0,0 1 15,0-21-15,0 20 0,-21 1 16,22 0-16,-22-1 0,21 22 0,-21-21 16,0 21-16,0-1 0,0 1 15,0 42 1,0 1 0,-21-1-16,-1 0 15,1 0-15,21 0 0,0 0 0,0 1 16,-21-1-16,21 0 0,-21 21 15,21-21-15,-21 1 0,21-1 0,-21 21 16,21-21-16,0 22 0,0-1 16,0-21-16,-22 21 0,22 1 0,0-22 15,-21 21-15,21-21 0,0 22 16,0-22-16,0 0 0,0 0 16,0 0-16,0 1 0,21-1 0,1-21 15,-22 21-15,21-21 16,0 0-16,0 0 0,0 0 0,0 0 15,1 0-15,-1 0 0,0-21 16,0 21-16,0-21 0,0-1 16,1 1-16,-1 0 0,0 0 15,0 0-15,0 0 16</inkml:trace>
  <inkml:trace contextRef="#ctx0" brushRef="#br0" timeOffset="23780.68">14203 4487 0,'0'0'0,"0"22"15,-21-22-15,-1 0 32,22-22-17,0 1 1,0 0-16,0 0 16,0 0-16,22 0 0,-1-1 0,0-20 15,21 21-15,-21-21 0,22-1 16,-1 1-16,0 0 0,1-1 0,-1 1 15,0 0-15,22-1 0,-22 22 16,1 0-16,-1 0 0,21 21 0,-41 0 16,20 0-16,0 0 0,-21 21 15,1-21-15,-1 21 0,0 21 16,0-20-16,-21-1 0,21 0 0,-21 21 16,0-21-16,0 1 0,0-1 15,0 0-15,0 0 0,21-21 31,-21-21-15,0 0-16,0 0 0,0-1 16,0 1-16,0 0 15,0 0-15,0 0 0,0 0 0,-21-1 16,21 1-16,-42 0 0,21 0 16,0 0-16,-22 21 0,22-21 15,-21 21-15,21 0 0,-1 0 16,-20 0-16,21 0 0,-21 21 0,20 0 15,-20 21-15,21-21 0,-21 22 16,20-1-16,-20 22 0,21-22 0,0 21 16,0 1-16,-1-22 0,1 22 0,21-22 15,0 0-15,0 1 0,0-22 16,0 21-16,0-21 0,21 1 0,1-1 16,-1-21-16,0 0 0,0 0 15,21 0-15,-20 0 0,20 0 0,-21-21 16,21-1-16,1 1 0,-1 0 15,0 0-15,1-21 0,-1-1 16,0 1-16,1 0 0,-1-22 0,0 22 16,1-22-16,-1 1 0,0-1 15,1 1-15,-22-1 0,21-20 0,-21 20 16,1 1-16,-1-1 0,0 1 16,-21-1-16,21 1 0,-21-1 0,0 22 15,0-1-15,0 1 0,0 21 16,-21 0-16,0 21 0,0 0 0,21 21 15,-22 21-15,1 1 0,0-1 16,0 21-16,0 1 0,0-1 0,21 22 16,0-21-16,0 20 15,0 1-15,-22 0 0,22-1 0,0 1 16,0-22-16,0 1 0,0-22 16,0 22-16,0-22 0,22-21 0,-1 22 15,0-22-15,0 0 0,0 0 0,0-21 16,1 0-16,-1 0 0,0 0 15,0 0-15,21 0 0,-20-21 0,20 0 16,-21 0-16,0-22 0,22 22 16,-22 0-16,0-21 0,0 20 0,0-20 15,0 0-15,-21 21 0,0-22 0,22 22 16,-22 0-16,0 0 0,0 0 16,21 21-16,-21 21 15,0 0 1,0 0-16,-21 0 0,-1 0 0,22 22 15,0-22-15,0 21 0,-21-21 16,21 22-16,0-22 0,0 21 0,0-21 16,0 1-16,0-1 0,0 0 0,21 0 15,-21 0-15,22-21 0,-1 0 16,0 0-16,0 0 0,0 0 16,0 0-16,1 0 0,-1-21 15,0 0-15,0 0 0,0 0 0,0-1 16,1-20-16,20 21 0,-21-21 15,0-1-15,-21 22 0,21-21 0,1-1 16,-1 1-16,-21 21 0,0 0 16,21 0-16,-21-1 0,0 1 15,0 42 1,0 1-16,0-1 16,0 0-16,0 0 0,0 0 0,0 0 15,0 22-15,0-22 0,0 21 0,0-21 16,0 1-16,0-1 0,0 21 15,0-21-15,21 0 0,-21 1 16,21-22-16,0 0 16,1 0-16,-1 0 0,0 0 0,0 0 15,0 0-15,22 0 0,-22-22 16,21 1-16,-21 0 0,22 0 16,-22 0-16,21-22 0,0 22 0,-20-21 15,-1 21-15,0-22 0,0 1 16,0 21-16,0-21 0,-21 20 0,0 1 15,0 0-15,-21 21 16,21 21 0,-21 0-16,21 1 0,-21-1 0,21 0 15,0 0-15,0 0 0,0 22 16,0-22-16,0 0 0,0 0 0,21-21 16,0 21-16,0 0 0,-21 1 15,22-22-15,-1 21 0,-21 0 0,0 0 16,21-21-16,-21 21 15,21 0-15,0 1 0,0-1 16,1-21 0,-1 0-16,0 0 15,0 0-15,0 0 0,0 0 0,1 0 16,-1-21-16,63-22 16,-62 22-16,20 0 0,-21 0 15,0-22-15,22 22 0,-22 0 0,0-21 16,-21 21-16,21-22 15,0 22-15,-21 0 0,0 0 0,0 0 0,0 42 47,-21 0-47,0 0 16,0 0-16,21 0 0,0 1 0,-21 20 16,21-21-16,0 0 0,0 0 0,0 22 15,0-22-15,0 0 0,0 0 16,0 0-16,21 1 0,0-22 15,0 0-15,0 0 16,0 0-16,1 0 0,20 0 0,-21 0 16,0 0-16,22-22 0,-22 22 0,0-21 15,21 0-15,-21 0 16,1 0-16,-1 0 0,0-1 0,0 1 16,0-21-16,0 21 0,-21 0 15,22-22-15,-1 22 0,-21 0 16,0 0-16,0 42 15,0 0 1,0 0-16,0 0 0,0 1 0,0-1 16,0 0-16,-21 0 0,-1 0 15,22 0-15,0 1 0,0-1 0,-21 0 16,21 0-16,-21-21 16,21 21-16,0-42 46,0 0-46,0 0 16,0 0-16,21-22 0,0 22 16,1-21-16,-1 21 0,0-22 0,0 1 15,0 0-15,0 20 0,22-20 16,-22 21-16,0 0 0,0 21 0,22 0 16,-22 0-16,0 0 0,0 0 15,0 0-15,0 0 0,-21 21 0,0 0 16,0 21-16,0-20 0,0 20 0,0-21 15,0 21-15,0-20 16,0 20-16,0-21 0,0 0 0,0 0 16,0 22-16,0-22 0,0 0 15,0 0-15,22 0 0,-1 1 16,0-22-16,0 21 0,21-21 16,-20 0-16,20 0 0,-21 0 15,21 0-15,1 0 0,-1 0 0,0-21 16,1-1-16,-1 22 0,0-21 15,-20 0-15,20 0 0,0-21 0,-21 20 16,22-20-16,-22 21 0,0-21 16,-21-1-16,0 1 0,21 21 0,-21 0 15,0-1-15,0 1 0,0 0 16,-21 21-16,0 0 16,0 0-16,0 21 0,-22 0 0,22-21 15,0 22-15,-21 20 0,20-21 16,-20 0-16,21 0 0,0 1 0,0-1 15,21 0-15,0 0 0,0 0 0,0 0 16,0 1-16,0-1 16,21-21-16,0 0 15,0 0-15,0 0 16,0 0-16,1-21 0,-1-1 0,0 22 16,0-21-16,0 0 0,0 0 15,1 0-15,-22 0 16,21-1-16,-21 1 0,21 21 31,-21 21-15,0 1-1,0-1-15,0 21 0,0-21 0,-21 0 16,21 22-16,-21-1 0,21 0 16,0 1-16,0-1 0,0 22 0,0-22 15,0 21-15,-22 1 0,22-1 0,0 22 16,0-21-16,-21-1 0,21 22 15,0-22-15,0 22 0,0-22 0,-21 1 16,21 21-16,-21-22 0,0 1 16,21 20-16,-21-20 0,-1-1 15,-20 1-15,21-22 0,0 22 0,-22-22 16,1 0-16,21-21 0,-21 22 0,-1-22 16,1 21-16,21-21 0,-22-21 15,22 22-15,-21-1 0,21-21 0,0 0 16,-1 0-16,1 0 15,21-21 1,0-1-16,0 1 16,0 0-16,0 0 0,21-21 0,1-1 0,-22 1 15,21 0-15</inkml:trace>
  <inkml:trace contextRef="#ctx0" brushRef="#br0" timeOffset="24000.56">17886 3916 0,'0'0'0,"-21"0"16,21-42-16,0 20 15,0 1-15,0 0 16,0 0-1</inkml:trace>
  <inkml:trace contextRef="#ctx0" brushRef="#br0" timeOffset="24680.25">20574 3916 0,'21'-21'0,"-42"42"0,63-63 0,-42 20 0,0 1 16,0 0-16,0 0 15,-21 21-15,0 0 16,0 0-16,0 21 0,-1 0 16,-20 0-16,21 22 0,0-1 0,-22 0 15,22 22-15,0-1 0,0 1 16,0-1-16,0 1 0,-1-1 0,22-20 16,0-1-16,0 0 0,0 1 15,0-1-15,0-21 0,22 0 0,-1-21 16,21 22-16,-21-22 0,22 0 15,-1 0-15,0 0 0,1-22 16,-1 22-16,0-21 0,1 0 0,-1 0 16,0-21-16,1 20 0,-22-20 15,21 0-15,-21 21 0,0-22 0,-21 1 16,0-22-16,0 22 0,0 0 16,-21-1-16,0 1 0,0 0 0,-21-1 15,-1 22-15,1-21 0,0 42 16,-1-21-16,1 21 0,0 0 0,-1 0 15,1 21-15,0-21 0,20 21 16,-20 21-16,21-20 0,0-1 16,21 0-16,0 21 0,0-21 0,0 1 15,0-1-15,21-21 16,21 0-16,-21 0 0,22 0 0,-1-21 16</inkml:trace>
  <inkml:trace contextRef="#ctx0" brushRef="#br0" timeOffset="25580.4">21357 3217 0,'0'0'15,"0"-42"-15,0-21 0,0 20 0,0 22 16,0 0-16,-21 0 0,0 21 16,0 21-16,21 0 0,-22 43 15,1-22-15,-21 43 0,21-22 16,0 22-16,-1-1 0,1 22 0,0-21 15,0 0-15,0-1 0,21 1 16,-21-22-16,21 1 0,-22-1 0,22 1 16,0-22-16,0 22 0,-21-43 15,21 21-15,-21-21 0,21 1 0,0-1 16,0 0-16,-21-21 16,21-21-1,0 0-15,0-1 16,0-20-16,21 0 0,0 21 15,0-22-15,22 1 0,-22 0 0,0-1 16,21 22-16,1-21 0,-1 21 16,-21-1-16,22 22 0,-1 0 0,0 0 15,-21 0-15,1 0 0,20 0 16,-21 22-16,0-1 0,0 21 0,-21-21 16,0 0-16,0 22 0,0-22 15,0 21-15,-21-21 0,0 22 0,-21-22 16,21 0-16,-1 0 0,-20 22 0,21-22 15,-21 0-15,-1 0 0,22-21 16,0 21-16,-21 0 0,20-21 16,1 0-16,21 22 0,-21-22 15,21 21 1,21-21 15,0 0-31,1 0 0,20 0 0,-21 0 16,21-21-16,1-1 0,-1 22 15,0-21-15,1 0 0,20 0 0,-20-21 16,20 20-16,-21-20 0,1 21 16,-1-21-16,0-1 0,-20 1 15,-1 21-15,21-22 0,-42 22 0,21 0 16,-21 0-16,0 0 0,21 21 16,-21 21-16,0 0 15,0 21-15,0-20 0,0 20 16,-21 0-16,21 1 0,-21 20 0,0-21 15,21 22-15,0-1 0,-21-20 16,21 20-16,-21 1 0,-1 20 0,22-20 16,0 21-16,-21-1 0,21 1 0,-21-22 15,0 22-15,0 0 0,0-1 16,-1-20-16,1 21 0,0-22 0,0 1 16,0-1-16,0-21 0,-1 22 15,1-43-15,0 21 0,0 1 0,-21-22 16,20 21-16,1-21 0,-21 1 15,21-1-15,0 0 0,-1 0 0,1-21 16,0 0-16,0 21 0,0-21 16,0 0-16,-1 0 0,1-21 15,0 0-15,21 0 16,0 0-16,0-1 0,0-20 16,0 0-16,0-1 0,0 1 0,21-21 15,0-22-15,1 21 0</inkml:trace>
  <inkml:trace contextRef="#ctx0" brushRef="#br0" timeOffset="25796.79">21907 3704 0,'0'0'0,"0"-21"16,0 0-1,0 42 17,0 0-32,0 0 15,0 1-15,22-1 16,-1 0-16</inkml:trace>
  <inkml:trace contextRef="#ctx0" brushRef="#br0" timeOffset="26115.79">22056 4212 0,'0'0'16,"0"21"-16,21-21 15,0 0-15,0 0 0,0-21 16,0 0-16,1 21 0,-1-21 0,21 0 16,-21 0-16,22-1 0,-22 1 15,0 0-15,0 21 0,0-21 0,-21 0 16,0 0-16,-21 21 15,0 0 1,0 0-16,0 0 0,-22 21 16,22 0-16,0 21 0,0-21 0,0 22 15,-1-1-15,1-21 0,0 22 16,21-22-16,-21 21 0,21-21 0,0 0 16,0 1-16,0-1 0,0 0 0,21-21 15,0 0-15,0 0 16,1 0-16,20 0 0,0 0 0,-21 0 15,43-21-15,-22 0 0</inkml:trace>
  <inkml:trace contextRef="#ctx0" brushRef="#br0" timeOffset="26644.83">22860 4043 0,'0'0'0,"21"-42"0,-21-1 16,0 22-16,-21 21 15,0 0 1,0 0-16,-1 21 0,1 0 15,21 1-15,-21-1 0,0 21 0,0 0 16,21 1-16,0-22 0,-21 21 16,21 1-16,0-22 0,0 21 0,0-21 15,0 0-15,0 1 0,21-1 16,0 0-16,0-21 0,21 0 16,-20 0-16,20 0 0,-21 0 0,21 0 15,1 0-15,-1 0 0,0-21 16,-20 0-16,20-1 0,0 1 0,-21-21 15,1 21-15,20-22 0,-21 1 16,0 0-16,0-22 0,22 22 0,-22-22 16,0 1-16,0 21 0,0-22 15,1 1-15,-1 20 0,0-20 0,-21 20 16,0 22-16,0-21 0,0 21 16,0 0-16,0 42 15,-21 0 1,0 0-16,-1 21 0,1 1 0,0-1 15,0 0-15,0 1 0,0 20 16,-1-20-16,1 20 0,0 1 0,21-1 16,0-21-16,0 22 0,-21-1 0,21-20 15,0 20-15,0-20 0,0-1 16,0-21-16,0 21 0,0-20 0,0-1 16,21 0-16,0 0 0,0-21 15,1 0-15,-1 0 0,0 0 16,21 0-16,-21 0 0,1 0 15,20-21-15,-21 0 0,21 0 0,-20-1 16,20 1-16,-21 0 0,0 0 16,0-21-16,1-1 0</inkml:trace>
  <inkml:trace contextRef="#ctx0" brushRef="#br0" timeOffset="26852.71">23326 4085 0,'0'0'15,"-22"0"-15,44 0 16,-1 0 0,21 0-16,-21-21 0,22 21 15,20-21-15,-21 21 0,22-21 16,-1 0-16,-20 21 0,20-22 0,-20 22 16,-1-21-16,0 21 0,-21 0 15,1 0-15,-44 0 16,-20 0-16,-21 21 0,-22-21 15</inkml:trace>
  <inkml:trace contextRef="#ctx0" brushRef="#br0" timeOffset="29844.69">9779 5503 0,'0'-21'0,"0"42"0,21-63 0,0 0 15,-21 21-15,21-22 0,1 22 16,-22-21-16,0 21 0,0-1 0,0 1 15,0 0-15,0 0 0,-22 21 32,1 21-32,0 0 0,-21 22 15,21-22-15,-22 21 0,22 22 0,-21-1 16,21 1-16,-1-1 0,1 1 0,0-1 16,0 1-16,21-1 0,0-21 15,0 1-15,0-1 0,0 0 16,21 1-16,0-22 0,0 0 15,1 0-15,20-21 0,-21 0 0,21 0 16,1 0-16,-1 0 0,0 0 0,1 0 16,-1-21-16,0 0 0,1 0 15,-1 0-15,0-22 0,1 22 0,-22 0 16,0-21-16,0 20 0,0-20 16,-21 21-16,0-21 0,0 20 0,0 1 15,-21 0-15,0 0 0,0 0 16,0 21-16,0 0 0,-1 0 15,1 0-15,0 0 16,21 21 0,21 0-16,0 0 0,1-21 15,20 21-15,-21 1 0,0-1 16,0-21-16,1 21 0,-1 0 0,0 0 16,0 0-16,0 1 0,0-22 15,-21 21-15,0 0 0,22 0 0,-1 0 16,-21 0-16,21 1 15,-21-1-15,21-21 0,-21 21 0,21 0 16,0-21-16,1 21 0,-1-21 16,0 0-16,0 0 15,0 0-15,22 0 0,-22 0 16,0 0-16,0-21 0,21 0 0,-20 21 16,20-21-16,-21 0 0,21-1 15,-20 1-15,20 0 0,-21 0 0,0-21 16,0 20-16,1-20 0,-1 21 15,-21-21-15,0 20 0,21-20 0,-21 21 16,0 0-16,0 0 0,0-1 16,-21 22-1,0 0-15,-1 22 16,1-1-16,21 0 0,-21 21 0,0-21 16,21 22-16,-21-22 0,21 21 15,0 1-15,0-22 0,0 21 0,0-21 16,0 0-16,0 22 0,0-22 15,21 0-15,0 0 0,21 0 16,-20-21-16,-1 22 0,21-22 0,0 0 16,1 0-16,-1 0 0,0 0 0,1 0 15,-1 0-15,0 0 0,1-22 16,-1 1-16,0 0 0,1 0 0,-1 0 16,-21 0-16,22-1 0,-22 1 15,0 0-15,0-21 0,-21 21 0,0-22 16,0 1-16,0 21 0,0 0 15,0-22-15,0 22 0,-21 21 0,0-21 16,0 21-16,-1 0 16,1 21-16,0-21 0,0 21 15,0 22-15,-22-22 0,22 21 0,0-21 16,0 22-16,0-1 0,0-21 16,21 21-16,-22 1 0,22-22 0,-21 0 15,21 0-15,0 0 0,0 1 0,0-1 16,21-21-1,1 0-15,-1 0 0,0 0 16,0 0-16,0-21 0,0-1 16,1 22-16,-1-21 0,0 0 15,0 0-15,-21-21 0,21 20 0,0 1 16,-21-21-16,22 21 0,-22 0 16,0-1-16,0 1 0,0 0 0,0 0 15,0 42 1,0 0-16,0 0 15,0 1-15,0-1 0,0 21 16,0-21-16,0 0 0,0 22 0,0-22 16,0 0-16,21 0 0,0 0 15,-21 1-15,21-1 0,0-21 0,0 21 16,1-21-16,20 0 0,-21 0 0,0 0 16,22 0-16,-22 0 0,21 0 15,-21-21-15,22 0 0,-22 21 0,0-22 16,21 1-16,-21-21 0,1 21 15,-1-22-15,-21 1 0,21 0 16,-21-1-16,21 1 0,-21-21 0,0-1 16,0 1-16,0 20 0,21-20 15,-21-1-15,21 22 0,-21 0 0,0-1 16,0 22-16,0 0 0,0 0 16,0 42-1,0 0-15,0 0 0,0 22 0,0-1 16,-21 0-16,0 1 0,0 20 15,21 1-15,-21-1 0,0-21 0,-1 22 16,1-1-16,21-20 16,0 20-16,0-20 0,0-1 0,0 0 15,0-21-15,0 22 0,21-22 0,1 0 16,-1 0-16,0 0 0,0-21 16,0 0-16,0 0 0,22 0 0,-22 0 15,0 0-15,21 0 0,-20-21 0,-1 0 16,21 0-16,-21 0 0,22 0 15,-22-22-15,21 22 0,-21-21 0,0-1 16,22 1-16,-22 21 0,0-21 16,0-1-16,0 22 0,-21 0 0,0 0 15,22 21-15,-22 21 16,0 0 0,0 0-16,0 0 0,0 1 0,0-1 15,-22 0-15,22 21 0,0-21 16,0 1-16,0 20 0,0-21 0,0 0 15,0 0-15,0 1 0,0-1 16,0 0-16,22-21 16,-1 0-16,0 0 15,0 0-15,0 0 0,0-21 16,1 21-16,-1-21 0,0-1 16,-21 1-16,21 0 0,0 0 15,0 0-15,1-22 0,-1 22 16,0 0-16,0-21 0,0 21 0,0-1 15,-21 1-15,22 0 0,-22 0 0,21 21 16,-21 21 0,0 0-16,0 0 15,0 1-15,0 20 16,0-21-16,0 0 0,0 0 0,0 1 16,0-1-16,0 0 0,0 0 0,0 0 15,0 0-15,0 1 0,21-22 16,0 21-16,0 0 0,0-21 15,1 0-15,-1 0 0,0 0 16,0 0-16,0 0 0,0 0 16,1 0-16,-1 0 0,0 0 0,0-21 15,0 0-15,0-1 0,-21 1 16,0 0-16,0-21 0,0 21 16,0-1-16,0-20 0,0 21 0,0 0 15,0-22-15,-21 22 0,0 21 16,0-21-16,21 0 0,-21 21 0,0 0 15,-1 0-15,-20 0 0,21 0 16,0 0-16,0 0 16,42 0 15,0 0-31,0 0 0,0 0 16,0 0-16,1-21 0,20 21 15,-21-21-15,21 21 0,-20 0 0,20-22 16,-21 1-16,0 21 0,22 0 0,-22 0 15,0 0-15,0 0 0,0 0 16,0 0-16,1 21 0,-1 1 0,0-1 16,0 0-16,-21 0 0,0 0 15,0 0-15,0 1 0,0-1 0,0 21 16,0-21-16,0 0 0,0 1 0,0-1 16,0 0-16,0 0 0,0 0 15,0 0-15,0 1 0,0-1 16,0 0-16,-21 0 15,0-21 1,21-21 15,0 0-31,0 0 16,0-22-16,0 22 0,21 0 16,0-21-16,0-1 0,0 22 15,1-21-15,20-1 0,-21 22 16,21-21-16,-20 21 0,20-22 0,-21 43 15,0-21-15,0 0 0,1 21 16,-1 0-16,0 0 0,0 21 16,-21 0-16,0 1 0,0-1 15,0 21-15,0-21 0,0 22 0,0-22 16,-21 21-16,21-21 0,0 0 0,0 22 16,0-22-16,0 0 0,0 0 15,0 0-15,0 1 0,21-1 16,0-21-16,0 0 0,1 0 15,-1 0-15,0 0 0,0 0 16,0 0-16,0 0 0,64-43 16,-64 22-16,0 0 15,1 21-15,-1-42 0,0 21 16,0-1-16,0-20 0,0 21 0,-21 0 16,0-22-16,0 22 0,0 0 15,0 0-15,0 0 0,0 0 0,0-1 16,-21 1-16,0 0 0</inkml:trace>
  <inkml:trace contextRef="#ctx0" brushRef="#br0" timeOffset="30116.55">13208 5334 0,'0'0'0,"-21"-21"16,0 21-16,-1 0 0,22-21 15,-21 21 48,0 0-63,0 21 15,-21-21 1</inkml:trace>
  <inkml:trace contextRef="#ctx0" brushRef="#br0" timeOffset="30448.36">12023 5736 0,'0'0'0,"-22"0"0,44 0 32,-1 0-17,0 0-15,21 0 0,-21 0 16,22-21-16,-22 21 0,21 0 16,-21-21-16,22 21 0,-22-21 15,21 21-15,-21 0 0,1 0 0,-1-21 16,0 21-16,0 0 0,-42 0 62,0 0-46,0 21-16,-1-21 0,1 0 16,0 21-16,0-21 15,0 0-15</inkml:trace>
  <inkml:trace contextRef="#ctx0" brushRef="#br0" timeOffset="49527.91">3175 7853 0,'0'0'0,"-21"0"0,21-21 0,0 0 15,-21 21-15,21-22 0,0 1 16,0 0-16,0 0 16,0 0-16,0 0 15,0-1-15,-22 22 0,22-21 16,0 42 0,0 1-1,0-1-15,0 0 0,0 21 16,0-21-16,0 43 0,0-22 0,0 22 15,0-1-15,0 22 0,0 0 16,0-1-16,0 1 0,0 0 0,0 20 16,0-20-16,0 21 0,-21 0 15,0 0-15,0-22 0,21 22 0,-21-21 16,0-1-16,-1 1 0,1 0 16,21-1-16,-21-20 0,21-1 0,-21-20 15,21 20-15,0-42 0,0 22 16,0-22-16,0 0 0,0-42 31,0 0-31,0-22 16,0 22-16,0-21 0,0 0 0,0-1 15,0 1-15</inkml:trace>
  <inkml:trace contextRef="#ctx0" brushRef="#br0" timeOffset="50640.81">2667 8488 0,'0'0'0,"-85"-106"15,64 64-15,-21-1 16,21 1-16,21-21 0,0 20 16,0 1-16,0-22 0,0 22 0,0 0 15,21-1-15,0 1 0,21 0 16,1-1-16,-1 1 0,21 0 0,1 21 15,-1-22-15,22 22 0,-21-21 16,20 21-16,1 21 0,0 0 16,-1 0-16,22 0 0,-42 21 0,20 21 15,-20 0-15,-1 1 0,1 20 16,-43 1-16,21 20 0,-21-20 16,-21 21-16,0-1 0,0 1 0,-21 0 15,-21-22-15,0 22 0,20-22 16,-20 22-16,-21-22 0,20 1 0,1-1 15,0 1-15,20-22 0,-20 1 16,0-1-16,21-21 0,-22 0 0,22 0 16,-21-21-16,21 0 0,-1 22 15,-20-22-15,21 0 0,0 0 0,-22 0 16,22 0-16,0 0 0,0 0 16,0 0-16,0-22 0,-1 22 15,22-21-15,0 0 16,22 21-1,-1 0 1,0 0-16,0 21 0,0-21 0,0 21 16,1 1-16,-1-1 0,21 0 15,-21 21-15,0-21 0,1 22 0,20-22 16,-21 21-16,21-21 0,-20 22 16,-1-22-16,21 21 0,-21-21 0,0 22 15,22-22-15,-22 0 0,21 0 16,-21 0-16,22 1 0,-22-1 0,21-21 15,-21 0-15,1 0 0,20 0 0,-21 0 16,0-21-16,22-1 16,-22 1-16,0 0 0,0 0 0,21-21 15,-20 20-15,-1-20 0,21 0 16,-21-1-16,0-20 0,-21 21 0,22-1 16,-1-20-16,-21 20 0,21 1 0,-21 0 15,0 21-15,0-22 0,21 22 16,0 21-1,-21 21 1,0 22-16,0-22 0,0 21 0,0-21 16,0 22-16,0-1 0,0 0 15,0 1-15,0-1 0,0-21 0,0 21 16,0-20-16,0 20 16,0-21-16,21 0 0,1 0 0,-22 1 15,21-1-15,0-21 0,0 0 0,-21 21 16,21-21-16,0 0 0,1 0 15,-1 0-15,0-21 0,21 0 0,-21-1 16,1 1-16,-1 0 0,0 0 16,0-21-16,0 20 0,0-20 0,1 0 15,-1-1-15,-21-20 0,21 21 0,-21-1 16,0 1-16,0 0 0,0 20 16,0 1-16,0 0 0,0 0 0,0 42 15,0 0 1,0 0-16,0 1 0,0 20 15,0 0-15,0 1 0,0-1 0,0 0 16,0 1-16,0-1 0,0 0 16,-21 1-16,21-1 0,0 0 0,0 1 15,0-1-15,0-21 0,21 21 16,-21-20-16,21-1 0,0-21 0,0 21 16,1-21-16,-1 0 0,21 0 0,-21 0 15,0 0-15,1-21 0,20 0 16,-21-1-16,0 1 0,22 0 15,-22-21-15,21 21 0,-21-22 0,22 1 16,-22 0-16,21-22 0,-21 22 16,22-22-16,-22 1 0</inkml:trace>
  <inkml:trace contextRef="#ctx0" brushRef="#br0" timeOffset="50968.62">5419 7684 0,'0'0'0,"-22"0"0,1 0 16,21 21-16,-21 0 0,21 21 15,-21 1-15,0-1 0,21 21 0,-21 1 16,-1 21-16,22-1 16,-21 1-16,21 0 0,0-1 0,-21 1 15,21 0-15,-21-1 0,21 1 16,0-22-16,0 22 0,-21 0 0,0-22 15,21 1-15,-22-1 0,22 1 0,-21-1 16,21-20-16,-21 20 0,21-21 16,-21-20-16,21 20 0,0-21 0,0 0 15,0 0-15,21-42 32,0 0-32,0 0 0,1 0 0,-1 0 15,0-1-15,0 1 0,0 0 16,22 0-16</inkml:trace>
  <inkml:trace contextRef="#ctx0" brushRef="#br0" timeOffset="51680.91">5313 9313 0,'0'0'0,"-21"0"0,-1 22 0,1-22 0,21 21 16,-21-21-16,63 0 31,-20 0-31,-1 0 15,21-21-15,-21 21 0,22-22 0,-22 1 16,21 0-16,0 0 0,1-21 0,-22 20 16,21-20-16,-21 21 15,1-21-15,-1 20 0,-21 1 0,0 0 16,0 0-16,0 0 0,0 0 0,-21 21 16,-1 0-1,1 0-15,-21 21 0,21 0 0,0 0 16,-22 21-16,22-20 0,0 20 15,0 0-15,0 1 0,-1-1 0,1 0 16,0 1-16,21-1 0,-21 0 0,21 1 16,0-22-16,0 21 0,0-21 15,0 0-15,21 1 0,0-22 0,0 21 16,1-21-16,-1 0 0,21 0 16,-21 0-16,0-21 0,22 21 15,-1-22-15,0 1 0,1 0 0,-1-21 16,0 21-16,1-22 0,20 22 15,-20-21-15,-1-1 0,0 1 0,1 0 16,-1 21-16,0-22 0,-21 1 0,22 0 16,-22 20-16,0-20 0,-21 21 15,0 0-15,0 0 0,-21 21 32,0 0-32,21 21 0,-21 0 15,-1 0-15,22 0 0,-21 0 16,21 1-16,0-1 0,0 0 0,0 0 15,0 0-15,0 0 16,21 1-16,1-22 0,-1 21 0,0-21 16,21 0-16,-21 21 0,1-21 15,20 0-15,-21 21 0,0-21 0,22 0 16,-22 21-16,0-21 0,-21 21 16,0 1-16,0-1 15,-21 0-15,0-21 0,-1 21 16,-20-21-16,21 21 0,0-21 0,-22 21 15,22-21-15,0 0 16,-21 0-16,21 22 0,-1-22 0,1 0 0,0 0 16,0 0-16,0 0 31,21-22-31,0 1 16</inkml:trace>
  <inkml:trace contextRef="#ctx0" brushRef="#br0" timeOffset="52224.6">7747 7980 0,'0'0'0,"21"-64"0,-21 22 0,0-21 16,0 20-16,0 1 0,0 0 0,0 20 15,0 1-15,0 0 0,0 42 16,0 0 0,0 1-16,0 41 0,0-21 15,0 43-15,0 0 0,0-1 0,-21 22 16,21-21-16,0 21 0,0 0 15,-21-22-15,21 22 0,0 0 16,0-21-16,0-1 0,-21 1 16,21 0-16,0-22 0,0 1 0,0-22 15,0 0-15,0 1 0,0-22 0,0 0 16,21 0-16,-21 0 0,21 0 16,0-21-16,0 0 15,0-21-15,-21 0 0,22-21 16,-1 21-16,0-22 0,21 1 0</inkml:trace>
  <inkml:trace contextRef="#ctx0" brushRef="#br0" timeOffset="52576.91">8170 8784 0,'21'-42'0,"-42"84"0,64-126 0,-43 62 15,0 1-15,0 42 32,-22 1-32,1 20 0,21-21 15,-21 21-15,21 1 0,0 20 16,0-20-16,0 20 0,0-21 0,0 1 15,0 20-15,0-20 0,0-1 0,0 0 16,21-21-16,0 22 0,1-22 16,-1 0-16,0 0 0,0-21 0,0 0 15,0 0-15,1 0 0,-1 0 16,0-21-16,21 0 0,-21 0 0,1-22 16,-1 22-16,0-21 0,0 0 0,0-1 15,-21 1-15,0-22 16,0 22-16,0-21 0,0 20 0,0 1 15,-21-22-15,0 43 0,0-21 16,0 21-16,-1 0 0,1-1 0,0 22 16,0 0-16,0 0 0,-22 0 0,22 0 15,0 0-15,-21 0 0,21 0 16,-1 0-16,-20 0 0,21 0 0,0 0 16,-22 0-16,22 0 0,0 0 15,-21 0-15</inkml:trace>
  <inkml:trace contextRef="#ctx0" brushRef="#br0" timeOffset="52799.77">7197 8657 0,'0'0'0,"21"0"16,0-21-16,0 0 0,21 0 0,22 21 15,-1-21-15,1-1 0,-1 1 16,22 0-16,-21 0 0,20 0 0,1 21 15,-22-21-15,1-1 0,-1 22 16,-20-21-16,-1 21 0,0 0 0,1-21 16,-22 21-16,0 0 0,0 0 15</inkml:trace>
  <inkml:trace contextRef="#ctx0" brushRef="#br0" timeOffset="55056.59">10308 9313 0,'0'0'0,"-21"0"0,0 22 16,0-22-16,21 21 31,0-42 16,0-1-47,21 1 0,-21 0 15,21 0-15,-21 0 16,21-22-16,-21 1 0,0 0 0,0-1 0,21-20 16,0-1-16,-21 22 15,22-21-15,-1-1 0,-21 1 0,21 20 16,0-20-16,-21 20 0,21 1 0,-21 21 16,0-21-16,21 20 0,1 22 15,-22-21-15,21 21 0,0 0 16,0 21-16,-21 1 15,0-1-15,0 0 0,0 0 0,0 0 16,0 0-16,0 1 16,0-1-16,-21-42 31,21-1-15,-21 1-1,21 0-15,0 0 0,-21 21 16,-1-21-16,22 0 0,-21 21 0,0-22 15,0 22-15,0 0 0,0 0 16,-1 0-16,1 0 0,0 22 16,0-1-16,0 0 0,0 0 15,21 21-15,0-20 0,-22 20 0,22 21 16,-21-20-16,21 20 0,0-20 0,0 20 16,0 1-16,0-1 15,0 1-15,0-22 0,0 0 0,21 1 16,1-1-16,-1 0 0,0-21 15,21 22-15,-21-43 0,1 21 0,20 0 16,0-21-16,-21 0 0,22 0 0,-1 0 16,0-21-16,1 0 0,-1 0 15,22-1-15,-22 1 0,0-21 0,1 21 16,-1-22-16,-21 1 0,21 0 16,-20-1-16,-1 1 0,0 0 0,-21-1 15,0 1-15,0 21 0,0-21 16,0 20-16,0 1 0,-21 0 0,21 0 15,-21 21-15,21 21 32,0 0-32,0 0 0,0 1 0,21-1 15,0 0-15,0 21 0,0-21 16,0 22-16,1-22 0,-1 0 0,-21 21 16,0-20-16,21 20 0,-21-21 0,21 0 15,-21 22-15,0-22 0,0 0 16,21 0-16,-21 21 0,21-20 0,1-1 15,-1-21-15,-21 21 0,21 0 16,0-21-16,21 0 0,-20 0 0,-1 0 16,0 0-16,0 0 0,21-21 0,-20 21 15,-1-21-15,21 0 0,-21-1 16,22 1-16,-22-21 0,21 21 16,-21-22-16,22 1 0,-22 21 0,21-21 15,-21-1-15,0-20 0,1 20 16,-22 22-16,0-21 0,0 0 0,0 20 15,0 1-15,0 0 0,0 0 16,-22 21-16,1 0 0,0 0 0,0 0 16,0 21-16,0 0 0,-1 0 15,1 1-15,0-1 0,0 21 0,0 0 16,0 1-16,21-1 0,0 0 0,0 1 16,0-1-16,0-21 0,0 22 15,0-22-15,0 21 0,0-21 0,21 0 16,0 1-16,0-1 0,0 0 15,22 0-15,-22 0 0,21-21 16,-21 0-16,22 21 0,-1-21 0,0 0 16,1 0-16,20 0 0,-21-21 0,1 21 15,20-21-15,-20 0 0,20 0 16,-21 0-16,1-1 0,20 1 0,-20-21 16,-1 21-16,0-22 0,-21 1 15,22 21-15,-22-21 0,0-1 0,0 1 16,-21 0-16,0 20 0,0-20 0,0 21 15,0 0-15,0 0 0,-21 21 16,0 0-16,0 0 0,0 0 16,-1 0-16,-20 21 0,21 0 15,0 0-15,0 0 0,-22 22 0,22-1 16,0-21-16,-21 21 0,20 1 0,1-1 16,0 0-16,0 1 0,21-1 15,0-21-15,0 22 0,0-22 0,0 0 16,0 0-16,0 0 0,21-21 15,0 0-15,0 0 16,1 0-16,-1 0 0,0-21 0,0 21 16,0-21-16,22 0 0,-22-22 15,0 22-15,0-21 0,21 21 16,-20-22-16,-1 1 0,0 0 0,0-1 16,0 1-16,0 0 0,1 21 15,-1-22-15,-21 22 0,21 0 0,-21 42 31,0 0-31,0 0 16,0 1-16,0 20 0,0-21 0,-21 21 16,21-20-16,0 20 0,0 0 15,0-21-15,0 22 0,0-22 0,0 21 16,21-21-16,0 1 0,0-1 0,0 0 16,1 0-16,-1-21 0,0 0 15,21 21-15,-21-21 0,1 0 16,20 0-16,-21 0 0,21-21 0,-20 0 15,20 0-15,-21 0 0,0-1 16,22 1-16,-22-21 0,21 0 0,-21-1 16,0 1-16,22-22 0,-22 1 0,0-1 15,0-20-15,0 20 0,1-20 16,-1 20-16,0 1 0,0-22 0,0 21 16,-21 22-16,0-21 0,0 20 15,0 1-15,0 21 0,0 0 0,0-1 16,-21 22-1,0 0-15,0 22 0,0 20 0,-1-21 16,22 21-16,-21 1 0,0-1 16,21 22-16,0-22 0,0 21 15,0 1-15,0-1 0,0 1 0,0-22 16,0 22-16,0-1 0,0-20 0,0 20 16,0-21-16,21 1 0,0-1 15,-21-21-15,22 22 0,-1-22 0,-21 0 16,21 0-16,0 0 0,0-21 15,0 21-15,1-21 0,-1 0 16,21 0-16,-21 0 0,22-21 0,-1 0 16,-21 0-16,21 0 0,1 0 15,-1-1-15,0-20 0,1 21 16,-22-21-16,21-1 0,-21 1 0,1 0 16,-1 20-16,0-20 0,-21 0 15,0 21-15,0-1 0,0 1 0,-21 21 16,21 21-1,-21 1-15,-1-1 0,1 0 16,0 0-16,0 21 0,0-20 16,0 20-16,-1 0 0,22 1 0,0-22 0,-21 21 15,21-21-15,0 22 0,0-22 16,0 0-16,0 0 0,0 0 0,0 0 16,21-21-16,-21 22 0,22-22 0,-1 0 15,0 0-15,21 0 0,-21 0 16,22 0-16,-22 0 0,21-22 15,1 22-15,-22-21 0,21 0 0,-21 21 16,22-21-16,-22 0 0,0 0 16,0-1-16,0 1 0,0 0 15,-21 0-15,22 0 0,-22-22 0,0 22 0,0 0 16,0-21-16,0 21 0,-22-22 16</inkml:trace>
  <inkml:trace contextRef="#ctx0" brushRef="#br0" timeOffset="55292.45">13377 8700 0,'0'0'0,"-21"0"16,42 0 0,22-22-16,-22 1 0,21 21 0,22-21 15,-22 0-15,21 21 0,1-21 0,-1 0 16,1 21-16,-1-22 0,1 22 15,-1 0-15,-20-21 0,20 21 0,-20 0 16,-1 0-16,-21 0 0,0-21 16,0 21-16,1 0 0,-44 0 15,1 0 1</inkml:trace>
  <inkml:trace contextRef="#ctx0" brushRef="#br0" timeOffset="58481.59">15769 9462 0,'0'-22'16,"-21"1"-1,21 0-15,0 0 0,0-21 16,0 20-16,-21-20 0,21 0 16,0-1-16,0 1 0,0-21 0,0-1 15,0 1-15,21-22 0,0 21 16,0-20-16,0-1 0,22 22 0,-1-22 15,0 21-15,1 1 0,20 21 16,-20-1-16,20 1 0,-21 21 16,1 0-16,-1-1 0,0 22 0,-20 0 15,-1 22-15,0-1 0,-21 21 16,0-21-16,0 22 0,0-1 0,0 0 16,0 1-16,0-22 0,-21 21 15,21 0-15,0-20 0,0-1 0,0 0 16,0 0-16,0 0 0,21-42 31,0 0-15,-21 0-16,0 0 0,0-1 15,0-20-15,0 21 0,-21 0 16,0-22-16,0 1 0,-22 0 0,22 21 16,0-22-16,-21 22 0,20 0 15,-20 0-15,0 21 0,21 0 16,-22 0-16,1 21 0,0 0 15,20 21-15,-20 1 0,0-1 0,21 0 16,-22 22-16,22-1 0,0 22 0,0-21 16,-22 20-16,43 1 0,-21 0 15,21-22-15,0 1 0,0-1 0,0 1 16,0-22-16,21 21 0,1-41 16,-1 20-16,21 0 0,-21-21 0,22 1 15,-1-1-15,0-21 0,1 0 16,-1 0-16,0 0 0,1 0 0,-1-21 15,21 21-15,-20-22 0,-1 1 16,22-21-16,-22 21 0,0-22 16,1 1-16,-22 0 0,21-1 0,-21 1 15,0 0-15,1-1 0,-1 1 16,0 0-16,-21 21 0,0-22 0,0 22 16,0 42-1,0 0-15,0 1 16,0-1-16,0 21 0,-21-21 0,21 22 15,0-1-15,0 0 0,-21 1 16,21-1-16,0-21 0,0 21 0,0 1 16,0-22-16,0 0 0,21 21 15,0-20-15,0-1 0,0 0 0,0 0 16,1-21-16,-1 0 0,0 0 16,0 0-16,21 0 0,-20 0 15,-1-21-15,21 21 0,-21-21 0,22 0 16,-22-1-16,21-20 0,-21 21 15,0 0-15,1-22 0,-1 1 0,-21 0 16,0-1-16,0 1 0,0 0 0,0-1 16,-21 1-16,-1 0 0,1-1 15,0 22-15,-21-21 0,21 21 0,-22 21 16,22 0-16,-21 0 0,-1 0 16,22 0-16,-21 0 0,21 42 0,-22-21 15,22 0-15,0 1 0,0 20 16,0-21-16,0 21 0,21-20 15,0-1-15,0 0 0,0 0 16,0 0-16,0 0 0,21 1 0,0-22 16,0 0-16,0 0 0,22 0 0,-22 0 15,21 0-15,-21 0 0,22-22 16,-1 1-16,0 0 0,1 0 0,-1-21 16,0 20-16,22 1 0,-22-21 15,0 21-15,1 0 0,-1-1 0,-21 1 16,22 0-16,-22 0 0,0 21 15,21 0-15,-21 0 0,1 0 16,-1 21-16,-21 0 0,21 0 16,-21 1-16,21 20 0,-21-21 15,0 21-15,21-20 0,-21 20 0,21-21 16,-21 21-16,22 1 0,-22-22 16,0 21-16,0-21 0,0 1 0,0 20 15,0-21-15,0 0 0,0 0 16,0 1-16,0-1 15,-22-21-15,1 0 16,21-21-16,0-1 16,0 1-16,0 0 15,0 0-15,0-21 0,0 20 16,0-20-16,0 0 0,0-1 16,21-20-16,1 21 0,-1-22 0,0 22 15,0-1-15,21-20 0,-20 42 0,20-22 16,-21 22-16,21 0 0,-20 0 15,-1 21-15,0 0 0,0 0 0,0 21 16,-21 21-16,0-20 0,0 20 16,0-21-16,0 21 0,0 1 0,0-1 15,0 22-15,0-22 0,0-21 16,0 21-16,0 1 0,21-22 0,-21 21 16,22-21-16,-1 1 0,-21-1 0,21 0 15,0-21-15,0 0 16,0 0-16,1 0 0,-1 0 0,0 0 15,0 0-15,21 0 0,-20-21 0,20 0 16,0-1-16,1 1 0,-1 0 16,0-21-16,1-1 0,-1 1 0,0 0 15,-21-1-15,22 1 0,-22 0 16,21-1-16,-42 1 0,0 0 0,21 21 16,-21-1-16,0 1 0,-21 21 15,0 0-15,0 0 0,0 21 16,0 1-16,-1-1 0,-20 0 15,21 0-15,0 21 0,0-20 16,21 20-16,0-21 0,0 21 0,0-20 16,0-1-16,0 21 0,0-21 15,21 0-15,0 1 0,0-1 0,0 0 16,0 0-16,1 0 0,-1 0 0,0-21 16,-21 22-16,0-1 0,21-21 15,0 0-15,-21-21 47,-21 21-47,0-22 0,0 22 16,21-21-16,-21 21 15,-1 0-15,22 21 47,0 1-47,0-1 0,0 0 16,22-21-1,-1 21-15,0-21 0,0 0 16,0 0-16,0 0 0,22 0 0,-22 0 16,21-21-16,-21 21 0,22-21 15,-22 21-15,21-21 0,-21-1 0,1 1 16,20 0-16,-21-21 0,21 21 0,-20-22 16,-1 1-16,21 0 15,-21-22-15,0 1 0,22-1 0,-22 1 16,0-22-16,21 21 0,-20 1 15,-1-22-15,0 22 0,0-22 0,0 22 16,0-1-16,-21 1 0,22-1 16,-22 22-16,0 21 0,0-22 0,0 22 15,0 0-15,-22 21 16,1 21-16,0 21 0,21-20 16,-21 20-16,0 21 0,0-20 15,21 20-15,0 1 0,-22-1 0,1 1 16,21-1-16,-21 1 0,21-1 0,0 1 15,0-1-15,-21 1 16,21-1-16,0 1 0,0-22 0,0 0 16,0 1-16,0-1 0,0 0 0,0 1 15,0-22-15,0 0 0,0 0 16,0 0-16,0 1 0,21-1 0,0-21 16,0 0-16,1 0 0,-1 0 15,0 0-15,0 0 0,0 0 0,22 0 16,-22-21-16,21 21 0,0-22 0,-20 1 15,20-21-15,0 21 0,-21 0 16,22-22-16,-1 1 0,-21 0 16,0-1-16,1 1 0,-1 0 0,-21-1 15,0 22-15,0-21 0,0 21 16,0-1-16,-21 22 0,-1 0 16,1 0-16,0 0 0,0 22 15,0-22-15,0 21 0,21 0 0,0 0 16,-22 0-16,22 0 15,0 1-15,0-1 0,0 0 0,0 0 16,0 0-16,0 0 0,22 1 0,-22-1 16,21 0-16,-21 0 0,0 0 15,0 0-15,21 1 0,-21-1 0,0 0 16,21-21-16,-21 21 0,0 0 16,0 0-16,21-21 0,-21 22 0,21-22 15,1 21 1,-1-21-16,0 0 15,0 0-15,0 0 0,0 0 16,1-21-16,-1 21 0,0-22 0,0 1 16,0 21-16,-21-21 0,21 0 15,1-21-15,-1 20 0,0 1 0,-21-21 16,21 21-16,0-22 0,0 1 16,1 21-16,-22 0 0,0-22 0,21 43 15,-21-21-15,21 0 0,-21 42 31,0 0-31,-21 1 0,0 20 16,21-21-16,-22 0 16,1 22-16,21-22 0,-21 21 0,21-21 15,0 0-15,0 1 0,0-1 0,0 0 16,0 0-16,0 0 0,0 0 16,21-21-16,0 22 0,1-22 15,-1 0-15,0 0 0,0 0 0,0 0 16,22 0-16,-22 0 0,0-22 15,0 22-15,21-21 0,-20 0 0,-1 0 16,0 0-16,0 0 0,0-22 16,0 22-16,1-21 0,-1-1 0,0 22 15,0-21-15,-21 21 0,0 0 0,21-1 16,-21 1-16,21 21 16,-21 21-1,0 1-15,0-1 0,0 21 16,0-21-16,0 0 0,0 22 15,0-22-15,-21 0 0,21 0 0,-21 22 16,21-22-16,0 0 0,0 0 16,0 0-16,0 0 0,0 1 15,21-22 1,0 0 0,1 0-16,-1 0 0,0 0 15,0 0-15,0-22 0,0 1 16,1 21-16,20-21 15,-21 0-15</inkml:trace>
  <inkml:trace contextRef="#ctx0" brushRef="#br0" timeOffset="58802.4">21336 8890 0,'0'0'0,"-21"0"0,0-21 0,-1 21 16,1 0-16,0 0 0,0 0 15,0 21-15,0-21 0,21 21 16,-22 0-16,1 22 0,21-22 0,-21 21 16,0-21-16,21 22 0,-21-22 15,21 0-15,0 21 0,0-20 16,-21-1-16,21 0 0,0 0 0,0 0 16,0 0-16,0 1 0,0-1 15,21-21-15,0 0 0,-21 21 16,21-21-16,0 0 0,0 0 0,1 0 15,-1 0-15,0 0 0,21 0 16,-21 0-16,1 0 0,-1-21 0,21 0 16,-21 21-16,22-22 0,-22 1 0,21 0 15,-21 0-15,22 0 16,-22 0-16,21-22 0,-21 22 0</inkml:trace>
  <inkml:trace contextRef="#ctx0" brushRef="#br0" timeOffset="59156.2">22013 7895 0,'0'-21'0,"0"42"0,-21-63 0,21 21 16,-21 21-16,0 0 16,0 0-16,-1 21 15,1 21-15,21 1 0,-21-1 0,0 21 16,0 1-16,21 21 0,0-22 15,0 22-15,-21-1 0,21 1 16,0 0-16,-22-22 0,22 22 0,0-22 16,0 22-16,-21-21 0,0-22 15,21 21-15,-21-20 0,21-1 0,0-21 16,0 22-16,-21-22 0,21 0 0,-21 0 16,21 0-16,-22 0 0,22 1 15,22-22 32,-1 0-47,0-22 0,0 1 0,0 21 16,0-21-16,1 0 0,-1 0 15,0 0-15,0-1 0</inkml:trace>
  <inkml:trace contextRef="#ctx0" brushRef="#br0" timeOffset="59544.38">22034 8954 0,'0'21'31,"0"0"-15,-21 0-16,0 0 0,21 0 0,-21 1 16,21-1-16,0 0 0,-21 0 15,21 0-15,-21 0 0,21 1 16,0-1-16,0 0 0,0 0 16,0 0-16,0 0 15,21-21-15,0 0 0,0 0 16,0 0-16,0 0 0,1 0 15,-1 0-15,0 0 0,0-21 16,0 21-16,0-21 0,1 0 0,-22 0 16,21 0-16,0-1 0,-21 1 15,0-21-15,0 21 0,21-22 0,-21 1 16,0 0-16,0 21 0,0-22 0,0 22 16,0 0-16,0 0 0,-21 21 15,0 0-15,0 0 0,-1 0 16,1 0-1,0 0-15,0 21 0,0-21 0,0 21 16,21 0-16,-22-21 0,1 21 0,0 1 16,21-1-1,0 0 1,21-21-16</inkml:trace>
  <inkml:trace contextRef="#ctx0" brushRef="#br0" timeOffset="60066.2">22606 9123 0,'0'0'0,"-42"-42"16,20 20-16,1 1 0,21 0 0,0 0 16,0 0-16,0 0 0,0-1 0,0 1 15,0 0-15,21 0 0,1 0 16,-1 0-16,0-1 0,21 22 0,-21 0 15,22 0-15,-22 0 0,21 0 16,1 0-16,-22 22 0,0-22 0,21 21 16,-21 21-16,-21-21 15,0 22-15,22-22 0,-22 21 0,0 0 16,0 1-16,0-22 0,0 21 0,0-21 16,-22 22-16,22-22 0,0 0 15,-21 0-15,0 0 0,21 1 0,-21-22 16,21 21-16,-21-21 15,0 0 1,-1 0-16,22-21 16,0-1-16,0 1 0,0 0 15,22 0-15,-1 0 0,0-22 0,0 1 16,21 0-16,-20-1 0,20 1 16,0-21-16,1 20 0,-1 1 15,-21 0-15,21 20 0,1-20 0,-22 21 16,0 21-16,0-21 0,0 21 0,1 0 15,-1 0-15,-21 21 32,0 0-17,-21-21-15,-1 0 16,1 0-16,0 0 0,0 0 0,0 0 16,0 0-16,-1 0 0</inkml:trace>
  <inkml:trace contextRef="#ctx0" brushRef="#br0" timeOffset="60365.03">21399 8467 0,'-42'0'15,"84"0"-15,-105-21 0,42-1 0,21 1 16,21 0-16,21 21 15,1 0-15,-1-21 0,21 21 0,-20 0 16,20-21-16,22 21 0,-22 0 16,1 0-16,-1 0 0,1 0 0,-22 0 15,22 0-15,-22 0 16,0-21-16,1 21 0,-22 0 0,21 0 16,-21-22-16,-21 1 31,-21 21-31,0 0 0,0 0 0,-21 0 15,-1 0-15,-20 0 0</inkml:trace>
  <inkml:trace contextRef="#ctx0" brushRef="#br0" timeOffset="60667.85">19240 8403 0,'0'0'0,"-21"0"0,0 0 16,21-21-1,21 21-15,0-21 0,1 0 16,20 21-16,0 0 0,1-21 16,20 21-16,1 0 0,-22-22 0,21 22 15,1 0-15,-22 0 0,22-21 16,-22 21-16,0-21 0,1 21 0,-22 0 15,0 0-15,21 0 0,-42-21 16,22 21-16,-44 0 31,1 21-31,0 0 0,-21-21 16,-1 21-16</inkml:trace>
  <inkml:trace contextRef="#ctx0" brushRef="#br0" timeOffset="61596.54">3450 10139 0,'0'0'0,"-42"0"0,21-21 0,-1 21 16,-20 0-16,21 0 0,0 0 0,0 0 15,-1 0-15,1 0 0,0 0 16,0 0-16,42 0 31,0 0-31,22 0 0,20 0 16,1 0-16,20 0 0,1 21 16,0-21-16,20 0 0,1 0 0,0 21 15,0-21-15,21 0 0,0 0 0,21 0 16,-21 0-16,0 0 15,21 0-15,-21 0 0,0 0 0,0 0 16,21 0-16,-42-21 0,21 21 16,-21 0-16,0-21 0,-21 21 0,-1-21 15,-20 21-15,-1 0 0,-20 0 16,-1-22-16,-21 22 0,21 0 0,-20 0 16,-44 0 15</inkml:trace>
  <inkml:trace contextRef="#ctx0" brushRef="#br0" timeOffset="62604.54">8128 9864 0,'0'0'0,"-21"0"0,0 0 0,-1 0 15,1 0 1,0 0-16,42 0 62,0 0-62,1 0 16,-1 0-16,0 0 0,0 0 0,21 0 16,-20 0-16,20 0 0,0 0 15,1 0-15,20 0 0,1 0 0,-1 0 16,1 0-16,20 0 0,1 0 0,21-21 16,0 21-16,-22 0 0,22 0 15,0 0-15,0 0 0,21 0 0,0 0 16,0 0-16,0-22 15,0 22-15,0 0 0,21 0 0,0 0 0,0 0 16,0 0-16,22 0 0,-22 0 16,21 0-16,-21 0 0,22 0 15,-22 0-15,21 0 0,1 0 0,-1 0 16,0 0-16,22 0 0,-1 0 16,-20 0-16,20 0 0,1 0 0,-1 0 15,1 0-15,-1 22 0,1-22 0,-22 0 16,21 0-16,1 0 0,-1 0 15,-20 0-15,20 0 0,1 0 0,-1 0 16,1 0-16,-1 0 0,1 0 16,-1 0-16,1 0 0,-1 0 0,1 0 15,-1 0-15,-20 0 0,20 0 16,-21 0-16,1 0 0,20 0 16,-20-22-16,-1 22 0,0 0 0,1 0 15,-1 0-15,-21 0 0,21 0 16,1 0-16,-22 0 0,0 0 0,0 0 15,0 0-15,1 0 0,-22-21 16,0 21-16,21 0 0,-21 0 0,-21 0 16,-1 0-16,1 0 0,0 0 15,0 0-15,-21-21 0,-1 21 0,1 0 16,0 0-16,-1 0 0,-20 0 16,20 0-16,-20 0 0,-1-21 0,1 21 15,-22 0-15,22 0 0,-22 0 0,0 0 16,1 0-16,-22 0 15,0-21-15,0 21 0,0 0 0,1 0 32,-44 0 30,1 21-46,0-21-16,0 0 0,-21 21 15</inkml:trace>
  <inkml:trace contextRef="#ctx0" brushRef="#br0" timeOffset="64952.15">2032 11578 0,'0'21'31,"0"-42"16,0 0-32,0 0 1,0 0-16,0 0 0,0-1 16,21 1-16,-21 0 0,0-21 15,0 21-15,0-1 0,0 1 0,0-21 16,0 21-16,0 0 0,0-1 16,0 1-16,0 42 31,0 1-16,0 20-15,0-21 0,0 21 16,0-20-16,0 20 0,0 0 16,0 1-16,0-1 0,0 0 15,0 22-15,0-22 0,0 0 16,0 22-16,0-22 0,0 22 0,0-22 16,0 22-16,0-22 0,0 0 15,0 1-15,0-22 0,0 0 0,0 21 16,0-21-16,0 1 0,0-1 15,0 0-15,-21-21 32,21-21-1,0 0-31,0-1 16,0 1-16,0 0 15,0 0-15</inkml:trace>
  <inkml:trace contextRef="#ctx0" brushRef="#br0" timeOffset="65583.33">2688 11832 0,'0'21'47,"0"1"-47,0-1 15,0 0-15,0 0 16,0 0-16,0 0 31,21-21-31,0 0 16,1 0-16,-22-21 15,21 0-15,0 21 0,-21-21 0,21 21 16,-21-21-16,0 0 0,0-1 16,0 1-16,0 0 15,-21 0-15,0 21 16,0 0-16,-1 0 16,1 0-16,0 0 0,0 21 15,21 0-15,-21-21 16,21 21-16,0 22 0,0-22 15,0 0-15,0 0 0,0 0 16,0 1-16,21-1 16,0-21-16,0 0 15,0 0-15,1-21 16,-1 21-16,0-22 0,0 1 0,-21 0 16,21 0-16,-21 0 15,0 0-15,0-1 16,0 1-16,-21 0 15,0 21 1,0 0 0,21 21-1,-21-21-15,21 21 0,0 1 16,21-22 15</inkml:trace>
  <inkml:trace contextRef="#ctx0" brushRef="#br0" timeOffset="66984.72">4762 11557 0,'0'0'0,"22"0"0,-1-21 15,0 21-15,-21-21 0,21 0 0,0-1 16,-21 1-16,0 0 0,21 0 15,-21-21-15,0 20 0,0-20 0,0 21 16,0 0-16,0-22 0,0 22 16,0 0-16,-21 0 0,0 0 0,0 21 15,0 0-15,0 0 16,-1 0-16,1 21 0,0 0 0,-21 0 16,21 22-16,-22-1 0,22 0 15,0 1-15,0 20 0,-22 1 16,22-1-16,21 1 0,-21-1 0,21 1 15,-21-1-15,21 1 0,0-1 16,0 1-16,0-1 0,0-21 0,21 1 16,21-1-16,-20 0 0,20-20 15,-21 20-15,21-21 0,1-21 0,-1 0 16,0 0-16,1 0 0,-1 0 16,0 0-16,1 0 0,-1-21 0,-21 0 15,22 0-15,-1-22 0,-21 22 16,21-21-16,1 21 0,-22-22 15,0 1-15,0 0 0,0 20 0,1-20 16,-22 0-16,21-1 0,-21 1 16,0 21-16,0-21 0,0 20 0,0 1 15,0 0-15,-21 0 0,-1 21 16,1 21 0,21 0-16,0 0 15,0 1-15,0 20 0,-21 0 0,21 1 16,0-22-16,0 42 0,0-20 15,0-22-15,0 21 0,0 0 0,21-20 16,0 20-16,1-21 0,-1 0 16,21-21-16,-21 0 0,22 0 0,-1 0 15,-21 0-15,21 0 0,1 0 0,-1-21 16,0 0-16,-20 0 16,20 0-16,0-22 0,-21 22 0,1 0 15,-1-21-15,0-1 0,-21 22 16,0-21-16,0-1 0,0 22 0,0-21 15,-21 0-15,0 20 0,-1-20 16,1 21-16,-21 0 0,0 0 0,20-1 16,1 22-16,-21 0 0,21 0 0,0 0 15,-22 0-15,22 22 0,0-1 16,0 0-16,0 0 0,-1 0 0,22 0 16,0 1-16,0-1 0,0 0 15,0 0-15,0 0 0,22 0 0,-1-21 16,0 0-16,21 0 15,-21 0-15</inkml:trace>
  <inkml:trace contextRef="#ctx0" brushRef="#br0" timeOffset="68152.08">6011 11663 0,'0'-21'0,"0"42"0,0-21 47,0 21-32,0 0-15,0 0 0,0 1 0,0-1 16,0 0-16,0 21 0,21-21 16,-21 22-16,0-22 0,22 21 15,-22-21-15,0 22 0,0-22 0,0 0 16,0 0-16,0 0 0,0 1 16,0-1-16,0 0 0,0 0 15,-22-21-15,1 0 16,21-21-1,0 0-15,-21 0 0,21-1 16,0 1-16,0-21 0,0 21 16,0-22-16,0 1 0,21 0 0,0-1 15,1 1-15,-1 0 16,0 21-16,21-22 0,-21 22 0,22 0 16,-22 0-16,21 0 0,1 21 0,-22 0 15,0 0-15,0 21 0,21 0 16,-20 0-16,-1 0 0,-21 0 0,21 22 15,-21-22-15,21 21 0,-21 1 16,0-22-16,0 21 0,0-21 0,21 22 16,-21-22-16,21 21 0,-21-21 0,22 0 15,-1 1-15,0-1 16,0-21-16,0 0 0,22 0 0,-22 0 16,0 0-16,21 0 0,-21-21 15,1-1-15,20 1 0,0 0 16,-21 0-16,1 0 0,20-22 0,-21 22 15,0-21-15,-21 0 0,0 20 16,21-20-16,-21 0 0,0 21 0,0-22 16,0 22-16,0 0 0,0 0 15,-21 21-15,0 0 16,0 21-16,0 0 16,21 0-16,0 0 0,0 1 15,0-1-15,0 21 0,0-21 0,0 0 16,0 1-16,21-1 0,0 21 15,-21-21-15,0 0 0,21-21 0,0 22 16,-21-1-16,0 0 16,0 0-16,0 0 15,-21-21 1,0 0 0,0 0-16,0 0 0,0 0 0,-1-21 15,1 21-15,0 0 16,0 0-16,21 21 15,0 0 1,0 1 0,21-22-16,0 0 0,0 21 0,1-21 15,-1 0-15,0 0 0,0 0 16,0 0-16,22 0 0,-22 0 0,21 0 16,-21 0-16,22-21 0,-1-1 15,-21 22-15,21-21 0,1 0 16,-22 0-16,0 0 0,21-22 0,-20 22 15,-1 0-15,0-21 0,0-1 16,0 1-16,-21 21 0,21-43 0,-21 22 16,22 0-16,-22-22 0,21 1 0,-21 20 15,0-20-15,0-1 0,0 1 16,21-1-16,-21 1 0,0 21 0,0-1 16,0 22-16,0 0 15,0 0-15,0 0 0,0 42 16,-21 21-16,21-21 15,0 22-15,-21 20 0,21-21 16,-22 22-16,22-1 0,-21 1 0,21-22 16,0 22-16,0-1 0,0-20 15,0 20-15,0-21 0,0 1 0,0 20 16,0-20-16,0-1 0,0-21 16,0 21-16,0-20 0,0-1 0,0 21 15,21-21-15,1 0 0,-1-21 16,0 0-1,0 0-15,0 0 16,0 0-16,-21-21 0,22 0 0,-1 0 16,-21 0-16,0 0 0,0-22 15,21 22-15</inkml:trace>
  <inkml:trace contextRef="#ctx0" brushRef="#br0" timeOffset="68347.96">7493 11684 0,'0'0'0,"-21"0"0,0 0 16,42-21 0,0 21-1,0 0-15,0-21 0,22 21 16,-22 0-16,0-21 0,21 21 16,-21 0-16,1 0 0,20-22 0,-21 22 15,0-21-15,0 21 0,1 0 0,-1 0 16,0-21-16</inkml:trace>
  <inkml:trace contextRef="#ctx0" brushRef="#br0" timeOffset="69056.62">8001 11811 0,'0'0'0,"-21"-21"16,21 0-16,0 0 15,21-1-15,0 22 16,0-21-16,0 21 0,1-21 16,-1 21-16,0-21 0,0 21 0,0 0 15,0 0-15,22 0 0,-22 0 0,0 0 16,0 21-16,0 0 16,-21 0-16,22 1 0,-22-1 0,21 0 15,-21 0-15,0 0 0,0 22 16,0-22-16,0 21 0,0-21 0,0 0 15,0 1-15,0-1 0,0 0 0,0 0 16,-21-21-16,21 21 16,-22-21-16,22-21 15,0 0 1,0 0-16,0 0 0,0-1 0,0 1 16,0-21-16,0 21 0,0 0 15,0-22-15,0 22 0,0-21 0,0 21 16,0-22-16,22 22 0,-22 0 15,21 0-15,-21 0 0,0-1 16,21 22-16,0 0 16,0 0-16,0 0 15,-21 22-15,22-22 0,-22 21 16,21 0-16,-21 0 0,21-21 16</inkml:trace>
  <inkml:trace contextRef="#ctx0" brushRef="#br0" timeOffset="69559.85">8699 11642 0,'0'0'0,"0"-21"15,0-1 1,0 44 0,0-1-1,0 0-15,0 0 0,0 0 16,0 0-16,0 22 0,0-22 0,0 0 15,0 21-15,0-20 0,0 20 16,0-21-16,0 21 0,0-20 0,22-1 16,-1 0-16,0 0 0,-21 0 15,21-21-15,0 0 0,22 0 16,-22 0-16,0 0 0,0 0 0,21 0 16,-20 0-16,-1-21 0,21 0 15,-21 0-15,0 0 0,1-1 0,-1 1 16,0-21-16,0 21 0,-21-22 15,0 1-15,0 21 0,0-21 0,0-1 16,0 22-16,0-21 0,0 21 16,0-1-16,0 1 0,0 0 0,0 42 31,0 0-31,-21 1 16,21-1-16,0 21 0,0-21 0,0 22 15,0-22-15,0 21 16,0-21-16,0 22 0,0-22 0,21 0 15,-21 0-15,21 0 0,-21 0 0,21 1 16,1-1-16,-22 0 0,21-21 16,0 0-16,0 0 0,0 0 15,0 0-15,1 0 0,-1 0 16,21 0-16,-21-21 0,22 0 0,-22-1 16,21 1-16</inkml:trace>
  <inkml:trace contextRef="#ctx0" brushRef="#br0" timeOffset="69816.7">9779 11663 0,'0'0'0,"0"-64"16,0 43-16,0 0 0,0 0 16,-21 0-16,21 0 0,-21 21 15,-1 0-15,1 21 16,21 0-16,-21 0 0,21 21 0,-21-20 16,0 20-16,21 0 0,0-21 15,-21 22-15,21-1 0,-22 0 0,22 1 16,0-1-16,0-21 0,0 22 0,0-22 15,0 21-15,22-21 0,-22 0 16,21-21-16,0 22 0,21-22 0,-21 0 16,1 0-16,20 0 0,0 0 15,1-22-15,-1 22 0,0-21 0,1 0 16,-1 0-16,-21-21 0,21 20 16,1-20-16,-22 21 0</inkml:trace>
  <inkml:trace contextRef="#ctx0" brushRef="#br0" timeOffset="70444.34">10499 10880 0,'0'0'0,"0"-21"0,-22 42 16,1 0-16,0 21 16,21-21-16,-21 22 0,0-1 15,0 22-15,21-1 0,-22 1 0,1-1 16,0 1-16,21-1 15,-21 1-15,0 20 0,0-20 0,21-22 16,-22 22-16,1-1 0,21-21 0,-21 22 16,21-22-16,0 1 0,0-22 15,0 0-15,0 21 0,0-21 0,21 1 16,0-22-16,1 0 16,-1 0-16,21 0 0,-21-22 0,0 1 15,22 0-15,-22 0 0,0 0 0,21 0 16,-20-22-16,-1 22 15,0 0-15,0-21 0,0 20 0,0-20 0,-21 21 16,22 0-16,-22 0 0,0-1 16,0 1-16,0 0 0,0 42 31,0 0-31,-22 1 0,22-1 16,0 0-16,-21 21 0,0-21 0,21 22 15,-21-22-15,21 21 0,0-21 0,0 22 16,0-22-16,0 0 0,0 0 15,0 0-15,0 1 0,0-1 0,21-21 16,0 0-16,0 0 0,1 0 16,20 0-16,-21 0 0,0 0 0,0-21 15,22-1-15,-22 1 0,0 0 0,0 0 16,0 0-16,1 0 16,-1-1-16,-21-20 0,0 21 0,0-21 15,0 20-15,0-20 0,0 0 0,0 21 16,0-1-16,-21-20 0,21 21 15,-22 21-15,22-21 0,-21 21 16,0 0-16,0 0 0,0 21 16,0-21-16,21 21 0,0 0 15,0 0-15,0 1 0,0-1 16,0 0-16,0 0 16,0 0-16</inkml:trace>
  <inkml:trace contextRef="#ctx0" brushRef="#br0" timeOffset="70840.16">11134 11811 0,'0'-21'15,"0"42"-15,0-63 16,0 21-16,21 21 0,-21-22 0,21 22 16,0-21-16,0 21 15,0 0-15,1 0 16,-1 0-16,0 21 0,-21 1 0,21-22 15,0 21-15,0 0 0,-21 0 0,0 0 16,22 0-16,-22 22 16,21-22-16,-21 0 0,0 21 0,0-20 15,0-1-15,0 21 0,0-21 16,0 0-16,0 1 0,0-1 0,0 0 16,-21 0-16,-1-21 15,1 0 1,21-21-1,0 0-15,0-22 16,0 22-16,21 0 0,-21-21 16,22-1-16,-1 1 0,0 0 0,0-1 15,0 22-15,0-21 0,1 0 16,-1 20-16,-21 1 0,21-21 16,0 42-16,-21-21 0,21 0 0,-21-1 15,0 1-15</inkml:trace>
  <inkml:trace contextRef="#ctx0" brushRef="#br0" timeOffset="71100.45">10287 11472 0,'-21'0'0,"42"0"0,-63 0 0,84 0 31,-21-21-31,21 21 0,1 0 16,-1-21-16,0 21 0,1 0 15,20-21-15,-20 0 0,20 21 0,1 0 16,-22 0-16,21-21 0,-20 21 16,-1 0-16,0 0 0,-20 0 0,-1 0 15,0 0-15,0 0 0</inkml:trace>
  <inkml:trace contextRef="#ctx0" brushRef="#br0" timeOffset="73118.39">12636 11705 0,'0'0'0,"0"-63"15,0 42 1,0 42 15,0 0-31,0 0 16,0 21-16,0-20 0,0-1 15,0 21-15,0 0 0,0-20 0,0 20 16,0 0-16,0-21 0,0 22 16,-21-22-16,0 0 0,21 0 0,-21 0 15,0-21-15,0 22 0,-1-22 16,1 0-1,21-22-15,0 1 16,0 0-16,0 0 16,0-21-16,0 20 0,21 1 0,1-21 15,-1 21-15,-21-22 0,21 22 0,0 0 16,0 0-16,0 0 0,-21 0 16,22 21-16,-1 0 0,0 0 0,0 0 15,-21 21-15,21-21 0,0 21 16,-21 21-16,22-21 0,-1 1 0,-21 20 15,21-21-15,0 0 0,-21 22 0,21-22 16,-21 0-16,21 21 0,1-21 16,-1-21-16,0 22 0,0-1 0,0-21 15,22 0-15,-22 0 16,21 0-16,-21 0 0,22 0 0,-1-21 16,0-1-16,1 1 0,-1 0 0,0 0 15,1 0-15,-22 0 0,21-22 16,-21 22-16,0-21 0,1-1 0,-1 22 15,-21-21-15,0 0 0,0 20 0,0-20 16,0 0-16,-21 21 0,-1-1 16,22 1-16,-42 0 0,21 21 0,0 0 15,0 0-15,-22 0 0,22 21 16,-21-21-16,21 43 0,-22-22 0,22 21 16,0-21-16,0 22 0,0-1 15,-1 21-15,1-20 0,21-1 16,-21 0-16,21 1 0,0-1 0,0-21 15,0 22-15,0-22 0,21 0 16,0-21-16,1 21 0,20-21 16,-21 0-16,0 0 0,0-21 0,22 0 15,-22 21-15,21-21 0,-21-22 16,22 22-16,-22 0 0,0-21 0,21 20 16,-42-20-16,22 0 0,-1 21 15,-21-22-15,21 22 0,-21-21 0,0 21 16,0-1-16,0 1 0,0 0 0,0 42 31,0 0-15,0 1-16,0-1 0,0 0 0,0 21 15,0-21-15,0 1 0,0 20 16,0-21-16,21 21 0,0-20 0,0-1 16,-21 0-16,22-21 0,-1 21 15,0-21-15,0 0 0,21 0 0,-20 0 16,-1 0-16,0 0 0,0-21 0,21 0 15,-20 21-15,-1-21 0,21-22 16,-21 22-16,0 0 0,1 0 0,20-22 16,-42 22-16,21-21 0,-21 21 15,21-22-15,-21 1 0,0 21 16,0 0-16,0 0 0,0-1 0,0 1 16,0 42-1,0 1-15,0-1 16,0 0-16,-21 0 0,21 21 0,-21-20 15,21 20-15,0-21 0,-21 0 16,21 22-16,-21-22 0,21 21 0,0-21 16,0 0-16,0 1 0,-22-1 15,22 0 1,0-42 0,0 0-1,22-1-15,-22 1 0,21 0 16,0 0-16,-21-21 0,21 20 15,0-20-15,-21 0 0,21 21 0,1-22 16,-22 22-16,21-21 0,0 21 0,-21-1 16,21 22-16,0 0 15,0 0-15,1 22 0,-1-1 16,-21 0-16,21 0 0,-21 0 16,0 0-16,21 22 0,0-22 0,-21 21 15,21-21-15,-21 22 0,0-22 0,0 21 16,22-21-16,-22 1 0,21-1 15,-21 0-15,0 0 0,0 0 16,21-21 0,0 0-16,0-21 15,0 0-15,-21 0 0,22 0 16,-1-1-16,0 1 0,0 0 16,0-21-16,0-1 0,1 22 0,-1-21 15,0 0-15,0 20 0,0-20 0,22 21 16,-22-21-16,0 20 0,0 1 15,0 0-15,0 21 16,-21 21 0,0 0-16,0 1 0,0-1 15,0 0-15,0 21 0,0-21 0,0 1 16,0 20-16,0-21 16,0 21-16,0-20 0,22-1 0,-1 21 15,-21-21-15,21 0 0,-21 1 16,21-1-16,0 0 0,0-21 0,1 21 15,-1-21-15,21 0 0,-21 0 0,0 0 16,22 0-16,-22 0 0,21-21 16,-21 0-16,22 0 0,-22-1 0,21 1 15,-21-21-15,1 21 0,-1-22 16,21 22-16,-42-21 0,21 0 0,-21-1 16,21 22-16,-21-21 0,0 21 0,0-1 15,0 1-15,-21 21 16,0 21-16,0 1 15,0-1-15,0 0 0,-1 0 0,1 0 16,0 22-16,0-1 0,21-21 16,0 21-16,0-20 0,0 20 0,0-21 15,0 0-15,0 0 0,0 1 16,0-1-16,0 0 0,21-21 0,0 21 16,0-21-16,1 0 0,-1 0 15,0 0-15,0 0 0,21 0 16,-20 0-16,-1-21 0,0 0 0,0 0 15,0-1-15,22 1 0,-22 0 16</inkml:trace>
  <inkml:trace contextRef="#ctx0" brushRef="#br0" timeOffset="76004.49">16383 12065 0,'0'0'0,"0"-21"31,21 21-31,-21-21 16,0 0-1,21 21-15,-21-22 16,21 1-16,1 0 0,-1 0 16,0 0-16,0 0 15,0-1-15,0-20 0,22 0 0,-22 21 0,21-22 16,-21 1-16,22-22 0,-22 22 15,21-21-15,-21 20 0,1-20 16,-1 20-16,0-20 0,-21 21 0,21 20 16,-21-20-16,0 21 0,0 0 15,-21 21-15,0 0 0,0 0 16,-22 0-16,22 42 0,0-21 16,0 22-16,0-22 0,-1 21 0,22 0 15,0 1-15,0-1 0,0 0 0,0 1 16,0-1-16,22-21 0,-1 22 15,0-22-15,0 21 0,-21-21 16,21 0-16,0 1 0,1 20 16,-1-21-16,-21 0 0,0 0 15,0 1-15,0-1 0,-21 0 32,-1-21-32,1 0 0,0 0 0,0 0 15,0 0-15,0 0 0,-1-21 16,1 21-16,0 0 0,0 0 0,21-21 15,-21 21-15,21 21 32,0 0-32,0 0 0,21 0 15,0 0-15,0 1 0,0-1 16,1 0-16,-1 0 16,21-21-16,-21 0 0,0 21 0,22-21 15,-22 0-15,21 0 0,-21 0 16,22-21-16,-1 0 0,0 0 0,1 0 15,-1-1-15,0 1 0,-20 0 0,20-21 16,0 21-16,-21-22 0,1 1 16,-1 21-16,0-22 0,0-20 0,0 21 15,0-22-15,1 1 0,-22 20 16,0-20-16,0-1 0,21 1 0,-21 20 16,0-20-16,0 42 0,0-22 0,0 22 15,0 0-15,0 42 16,0 0-1,-21 22-15,-1-1 0,1 0 16,21 1-16,-21 20 0,0-20 0,21 20 16,-21 1-16,0-22 0,21 21 0,-22-20 15,22-1-15,0 0 0,0-20 16,0 20-16,0-21 0,0 0 0,0 0 16,0 1-16,0-1 15,0-42 1,22 21-1,-22-22-15,21 1 16,0 0-16,0 0 0,0 0 0,-21-22 0,21 22 16,1 0-16,-1 0 15,0 21-15,0-21 0,0 21 16,0 0-16,1 0 16,-22 21-16,0 0 0,0 0 15,21 22-15,-21-22 0,0 0 16,0 0-16,21 0 0,-21 0 15,21 1-15,-21-1 0,21 0 16,-21 0-16,21-21 0,-21 21 0,22-21 16,-1 0-16,0 21 15,0-21-15,0 0 0,0 0 0,1 0 16,-1-21-16,0 21 0,0-21 16,0 0-16,0 0 0,1 21 15,-22-21-15,21-22 0,0 22 0,0 0 16,-21-21-16,21 20 0,-21 1 0,21-21 15,1 21-15,-22 0 0,0-1 16,0 1-16,0 0 0,21 21 16,-21 21-1,0 0-15,0 1 0,0-1 16,0 21-16,0-21 0,0 0 16,0 1-16,0-1 0,0 0 15,0 0-15,0 0 0,0 0 16,0 1-16,0-1 0,21-21 0,0 21 15,-21 0-15,21-21 0,0 0 16,1 0-16,-1 0 0,0 0 0,21 0 16,-21 0-16,1 0 0,20-21 15,-21 21-15,21-21 0,-20 0 0,-1-1 16,0 1-16,0 0 0,0 0 0,0 0 16,-21-22-16,0 22 0,0-21 15,0 0-15,0-1 0,0 1 0,0 0 16,0-1-16,0-20 0,-21 42 15,0-22-15,21 22 0,-21 0 16,0 0-16,0 21 0,-22 0 0,22 0 16,0 21-16,-21 0 0,-1 0 15,22 22-15,-21-1 0,21 0 0,-22 1 16,22-1-16,21 0 0,-21-21 0,21 22 16,0-1-16,0-21 0,0 22 15,0-22-15,0 21 0,21-21 0,0 0 16,0 1-16,1-1 0,20-21 15,-21 21-15,0-21 0,22 0 0,-22 0 16,21 0-16,-21 0 0,0 0 0,22-21 16,-1 21-16,-21-21 0,22-1 15,-1 1-15,-21 0 0,21 0 16,1 0-16,-22-22 0,21 22 0,-21-21 16,1 0-16,-1 20 0,21-20 15,-42 0-15,21 21 0,0-1 0,1 1 16,-22 0-16,0 42 15,0 0 1,0 1-16,0-1 0,0 0 0,0 0 16,0 21-16,0-20 0,0-1 15,0 21-15,0-21 0,0 0 0,21 1 16,-21-1-16,21 0 0,0 0 16,0-21-16,0 21 15,1-21-15,-1 0 0,0 0 16,0 0-16,0 0 0,0 0 15,1-21-15,-1 21 0,0-21 16,0 0-16,0 0 0,0-1 0,1 1 16,-22 0-16,21-21 0,0 21 15,0-22-15,-21 1 0,21 21 0,0-22 16,1 22-16,-22 0 0,0 0 16,21 21-16,-21 21 15,0 0-15,0 0 0,0 1 0,0-1 16,0 0-16,0 21 0,0-21 15,-21 1-15,21 20 0,0-21 16,0 0-16,0 0 0,0 1 0,0-1 16,0 0-16,21-21 0,0 21 15,0-21-15,0 0 0,0 0 0,1 0 16,-1 0-16,0 0 0,21 0 0,-21 0 16,1 0-16,-1 0 0,21-21 15,-21 21-15,0-21 0,1 0 0,-1-1 16,0 1-16,0-21 0,0 21 15,0-22-15,1 1 0,-1-21 0,0-1 16,0 22-16,-21-43 0,21 22 0,0-1 16,-21 1-16,22-1 0,-22 22 15,21-22-15,-21 22 0,0 21 0,0-22 16,0 22-16,-21 42 31,-1 1-31,1-1 0,0 21 16,0-21-16,0 43 0,0-22 15,-1 22-15,22-22 0,0 21 0,-21 1 16,21-22-16,0 22 0,0-22 16,0 0-16,0 1 0,0-1 0,0 0 15,0-20-15,21 20 0,-21-21 0,22 0 16,-1 0-16,0 1 0,0-1 16,0-21-16,0 0 0,22 21 0,-22-21 15,21 0-15,1 0 0,-1 0 16,0 0-16,1 0 0,20-21 15,-21 0-15,1 21 0,20-22 0,-20 1 16,-1 0-16,0 0 0,1 0 16,-22 0-16,21-1 0,-21-20 0,0 21 15,1 0-15,-1-22 0,0 22 0,-21 0 16,0 0-16,0 0 16,-21 21-1,0 21-15,-1 0 0,1 0 16,0 0-16,-21 1 0,21-1 0,-22 21 15,22-21-15,0 0 0,0 22 16,-22-22-16,22 0 0,0 0 16,0 0-16,21 1 0,0-1 0,0 0 15,0 0-15,21-21 32,0 0-32,0 0 0,1 0 0,-1 0 15,0 0-15,21-21 0,-21 21 16,1-21-16,20 0 0,-21-1 0,21 1 15,-20-21-15,-1 0 0,21 20 0,-21-41 16,0 21-16,1-22 0,-1 22 16,0-22-16,-21 1 0,21-1 0,-21 1 15,21 20-15,-21-20 0,21 21 16,-21-1-16,0 22 0,0-21 16,0 21-16,0 42 15,-21-21 1,0 42-16,0-21 0,21 22 0,-21 20 15,21 1-15,-21-22 0,21 21 16,0 1-16,0-1 0,0 1 0,-22-22 16,22 1-16,0-1 0,0 0 15,0 1-15,0-22 0,0 0 0,22 0 16,-22 0-16,21 0 0,0-21 0,0 22 16,0-22-1,0 0-15,1 0 0,-1 0 0,0 0 16,0 0-16,0-22 0,0 22 0,22-21 15,-22 21-15,21-21 0,1 0 16,-22 0-16,21 21 0,0-21 0</inkml:trace>
  <inkml:trace contextRef="#ctx0" brushRef="#br0" timeOffset="77124.36">22860 10795 0,'0'0'0,"0"-21"0,21-21 16,-21 20-16,0 1 0,0 0 15,0 42 1,0 0-1,0 22-15,0-1 0,0 0 0,0 1 16,0 20-16,-21 1 0,21 20 16,-21-20-16,21 21 0,0-22 0,0 1 15,-21-1-15,21 1 0,-22-22 16,22 21-16,0-20 0,0-22 0,0 21 16,-21-21-16,21 1 0,0-1 0,0 0 15,-21 0 1,21-42 15,0 0-31,21 0 0,0-1 16,1-20-16,-1 21 0,0-21 0,0 20 15,21-20-15,-20 0 0,20 21 16,-21-22-16,21 22 0,1-21 0,-22 21 16,21 21-16,-21 0 0,1 0 15,-1 0-15,0 0 0,0 0 0,0 21 16,-21 0-16,0 0 0,0 0 0,0 0 15,0 1-15,0-1 0,0 0 16,0 0-16,0 0 0,-21 0 16,0 1-16,0-1 15,0-21-15,-1 21 0,-20-21 0,21 0 16,0 21-16,0-21 0,-22 0 0,22 0 16,-21 0-16,21 0 0,-1 0 15,-20 0-15,21 0 0,0 0 0,0 0 16,-1 0-16,22 21 15,0 0 1,22-21 0,-1 22-16,0-22 15,0 21-15,21-21 0,1 0 16,-22 0-16,21 0 0,1 0 16,-1 0-16,0 0 0,22 0 0,-22 0 15,22 0-15,-22 0 0,21 0 0,1 0 16,-22-21-16,22-1 0,-1 22 15,1-21-15,-1 0 0,1-21 0,-22 21 16,22-22-16,-1 22 0,-21-21 16,1-1-16,-1 1 0,0-21 0,1 20 15,-22 1-15,0 0 0,0 20 16,-21-20-16,0 21 0,0 0 0,0 0 16,-42 21-16,21 21 15,0 21-15,-22-21 16,1 22-16,0 20 0,20-21 0,-20 1 15,21 20-15,0-20 0,0-1 16,21 0-16,0 1 0,0-22 0,0 21 16,0-21-16,21 0 0,0 22 0,21-22 15,1-21-15,-1 21 0,0 0 16,1-21-16,-1 0 0,0 0 0,22 0 16,-22 0-16,0 0 0,22 0 15,-22 0-15,1 0 0,-1 0 0,-21-21 16,21 0-16,-20 21 0,-1-21 0,-21 0 15,0-1 1,-21 22-16,-22 0 0</inkml:trace>
  <inkml:trace contextRef="#ctx0" brushRef="#br0" timeOffset="79539.87">5292 14245 0,'-22'0'16,"22"-21"-1,0 0 1,22 21-16,-1-21 16,0 0-16,-21-1 0,21 22 0,21-21 15,-20-21-15,-1 21 0,21 0 16,0-22-16,1 22 0,-22-21 0,21-1 15,1-20-15,-1 21 0,0-22 16,1 1-16,-22 20 0,21-20 0,-21 20 16,0-20-16,-21 21 0,0-1 15,0 22-15,0-21 0,0 21 16,0-1-16,-21 22 0,0 0 16,0 0-16,0 0 0,-22 0 0,22 0 15,-21 0-15,21 22 0,0-1 16,-1 0-16,1 0 0,0 21 0,21 1 15,0-1-15,0 0 0,21 1 16,0 20-16,1-20 0,20-1 0,0 0 16,-21 22-16,22-22 0,-1-21 15,0 22-15,-20-22 0,20 21 0,-21-21 16,0 0-16,0 1 0,-21-1 0,0 0 16,0 0-1,-21-21 1,0 0-16,0 0 0,-21 0 15,20 0-15,1 0 0,0 0 0,-21-21 16,21 21-16,-1-21 0,-20 21 0,21-21 16,-21-1-16,20 22 0,1 0 15,0-21-15,21 42 16,0 1 0,0-1-16,21-21 0,0 21 0,1 0 15,-1 0-15,21 0 0,-21 1 16,22-1-16,-22 0 0,21-21 0,0 21 15,1-21-15,-22 0 16,21 0-16,1 0 0,-1 0 0,0 0 16,1 0-16,-22-21 0,21 21 0,0-21 15,1 0-15,-22-1 0,21 1 16,1-21-16,-1 21 0,-21 0 0,0-22 16,0 1-16,1 0 0,-22 20 15,0-20-15,0 0 0,0-1 0,0 1 16,0 0-16,-22 21 0,1-22 15,0 22-15,0 0 0,0 21 0,0 0 16,-1 0-16,1 0 0,-21 21 16,21 0-16,0 22 0,-1-22 0,1 21 15,0 0-15,0 22 16,0-22-16,0 1 0,21-1 0,0 0 0,0-21 16,0 22-16,0-22 0,0 0 15,21 0-15,0 0 0,0 1 16,0-22-16,0 0 0,1 0 15,-1 0-15,0 0 0,0 0 16,0 0-16,0-22 0,1 1 0,20 21 16,-21-21-16,0 0 0,0-21 15,1 20-15,-22-20 0,21 21 0,-21-21 16,0-1-16,21 22 0,-21-21 0,0 21 16,0-1-16,0 1 15,0 0-15,0 42 16,0 0-16,0 1 15,0-1-15,0 0 0,0 21 0,0-21 16,0 22-16,0-22 0,0 21 16,21-21-16,0 1 0,-21-1 0,43 0 15,-22 0-15,0 0 0,0-21 0,0 0 16,22 0-16,-22 0 0,21 0 16,-21 0-16,22 0 0,-22 0 0,0 0 15,21-21-15,-21 0 0,22 21 16,-22-21-16,0 0 0,0-22 0,0 22 15,1 0-15,-22-21 0,21-1 16,-21 22-16,0-21 0,0-1 16,0 22-16,0-21 0,0 21 0,0 0 15,0 42 17,0 21-32,0-21 0,0 0 15,0 22-15,-21-22 0,21 21 0,0 1 16,0-22-16,0 0 0,0 21 0,0-21 15,0 1-15,0-1 0,0 0 16,0 0-16,-22 0 0,22 0 0,0 1 16,0-44 31,0 1-47,0 0 15,0 0-15,0-21 0,0 20 0,22-20 16,-22 21-16,21-21 0,-21-1 15,21 1-15,0 0 0,-21-1 0,21 1 16,0 21-16,1 0 0,-1-1 16,-21 1-16,21 21 0,0 0 0,0 21 15,-21 1-15,21-1 0,-21 0 16,22 21-16,-22 1 0,21-22 0,-21 21 16,21 0-16,0 1 0,-21-22 0,0 21 15,0-21-15,21 1 0,-21-1 16,21 0-16,-21 0 0,22 0 15,-22 0-15,21-21 32,0-21-17,0 0-15,0 0 16,0 0-16,1-22 0,-22 22 0,21-21 16,0 0-16,21 20 0,-21-20 15,1-21-15,-1 20 0,0 1 0,0 21 16,0-22-16,0 22 0,1-21 15,-1 42-15,0-21 0,0 21 16,-21 21 0,0 0-16,0 0 15,0 22-15,0-22 0,21 0 0,-21 21 16,0-21-16,0 22 0,0-1 16,21-21-16,-21 22 0,22-22 0,-1 21 15,-21-21-15,21 0 0,0 1 16,0-1-16,0 0 0,1 0 0,20 0 15,-21-21-15,0 0 0,22 0 0,-22 0 16,21 0-16,-21 0 0,22 0 16,-22 0-16,21-21 0,0 21 0,-20-21 15,20 0-15,-21 0 16,21-1-16,-20-20 0,-1 21 0,21-21 16,-21 20-16,-21-20 0,21 0 0,-21-22 15,0 22-15,0 21 0,0-22 16,0 22-16,0 0 0,0 0 0,-21 21 15,0 0-15,0 21 16,0 0-16,0 0 0,-1 22 0,1-22 16,21 21-16,-21 1 0,21-1 15,0-21-15,-21 21 0,21-20 0,0 20 16,0-21-16,0 0 0,21 0 0,0 1 16,-21-1-16,21-21 0,1 21 15,-1-21-15,21 0 0,-21 0 16,22 0-16,-1 0 0,-21 0 15,21 0-15,1 0 0,-1-21 0,-21 0 16,22 21-16,-22-22 0,0 22 0,-21-21 16,0 0-16,0 0 15,0 0-15,0 0 0</inkml:trace>
  <inkml:trace contextRef="#ctx0" brushRef="#br0" timeOffset="80676.22">11303 13928 0,'0'0'0,"21"0"0,0 0 16,0 0-16,1 0 0,-22-21 0,21-1 16,0 22-16,0-21 0,0 0 0,0 0 15,1 0-15,-22-22 0,0 22 16,0 0-16,0-21 0,0 21 0,0-22 16,0 22-16,0-21 0,-22 21 15,1-22-15,0 22 0,0 0 0,0 0 16,-22 21-16,22-21 0,-21 21 15,0 0-15,20 0 0,-20 0 16,0 0-16,-1 0 0,1 21 0,21 0 16,-21 0-16,-1 21 0,22-20 15,0 20-15,0 0 0,0 1 0,-1 20 16,1-21-16,21 1 0,0-1 16,0 0-16,0-20 0,0 20 0,0-21 15,0 0-15,21 0 0,1 1 0,-1-1 16,0-21-16,21 0 0,-21 0 15,22 0-15,-22 0 0,21 0 0,1-21 16,-22-1-16,21 1 0,-21 0 16,22 0-16,-1-21 0,-21 20 15,0-20-15,0 0 0,1 21 0,-1-22 16,0 1-16,-21 0 0,21-1 16,-21 1-16,0 0 0,0 20 0,0-20 15,0 21-15,0 0 16,0 42-1,0 0-15,0 0 0,0 0 16,0 22-16,0-1 0,0 0 0,0 1 16,0-1-16,0 0 0,0 1 0,0-1 15,0 0-15,21-20 0,0 20 16,-21-21-16,22 0 0,-1 0 0,0-21 16,0 22-16,0-22 15,0 0-15,1 0 0,20 0 0,-21 0 16,21 0-16,1-22 0,-1 1 0,-21 0 15,22 0-15,20 0 0,-21 0 16,1-22-16,-1 1 0,0 0 0,1-1 16,-22 1-16,21-22 0,-21 22 15,1 0-15,-1-1 0,-21 1 0,21 0 16,-21 21-16,0-22 0,0 22 0,-21 21 31,0 0-31,-1 0 0,1 0 0,0 21 0,0 0 16,21 22-16,0-22 0,0 21 15,0-21-15,0 22 0,0-1 16,21 0-16,0-20 0,0 20 0,1 0 16,20-21-16,-21 1 0,21 20 15,-20-21-15,-1 0 0,0 0 0,0-21 16,0 22-16,-21-1 0,0 0 16,-21-21-1,21 21-15,-21-21 0,0 0 16,0 0-16,-1 21 0,1-21 15,0 0-15,21 21 16,-21-21-16,0 22 16,0-22-1,-1 0 1</inkml:trace>
  <inkml:trace contextRef="#ctx0" brushRef="#br0" timeOffset="86068.03">14563 13441 0,'0'0'0,"0"21"32,0 0-32,-22 0 0,22 1 15,0-1 1,0 0-16,0 0 15,0 0-15,0 0 0,0 1 16,0-1 0,22-21 31,-22-21-47,0-1 0,0 1 15,21 0-15,-21 0 0,21 0 16,-21 0-16,0-22 0,0 22 0,21 0 15,-21-21-15,21 20 0,0-20 16,-21 21-16,0-21 0,22-1 16,-22 1-16,21 21 0,-21-22 0,0 22 15,21-21-15,-21 21 0,21 21 16,-21-21-16,21 21 16,-21 21-16,21 0 15,-21 0-15,0 0 0,0 0 0,0 1 16,0-1-16,0 0 0,0 0 15,0 0-15,0 0 0,22-21 47,-22-21-31,0 0 0,0 0-16,0 0 15,0 0-15,-22-1 16,22 1-16,-21 21 0,0 0 15,0 0-15,0 0 16,0 21 0,-1 1-16,22-1 0,0 0 15,0 21-15,0 1 0,-21-22 0,21 21 16,0 0-16,0 1 0,0-1 16,0 0-16,0 1 0,0-1 0,0-21 15,21 22-15,1-22 0,-22 0 0,21 0 16,0 0-16,0-21 15,0 0-15,22 0 0,-22 0 16,0 0-16,0 0 0,21-21 16,-20 21-16,20-21 0,-21 0 0,21-22 15,-20 22-15,20 0 0,0-21 0,-21-1 16,22 22-16,-22-21 0,21 0 16,-21-1-16,1 1 0,-1 0 0,21-22 15,-21 22-15,0-22 0,-21 22 16,22 0-16,-1-22 0,-21 22 0,0-22 15,0 22-15,0 21 0,0-22 16,0 22-16,0 0 0,0 0 0,-21 63 31,-1-21-15,1 22-16,21-1 0,0 0 0,-21 22 16,21-22-16,-21 22 0,21-22 15,-21 22-15,21-1 0,0-21 0,0 22 16,0-22-16,0 1 0,0-1 15,0 0-15,0 1 0,0-1 0,0-21 16,21 21-16,0-20 0,-21-1 16,42 0-16,-20 0 0,-1 0 0,0-21 15,0 0-15,21 0 0,-20 0 0,-1 0 16,0 0-16,21-21 0,-21 21 16,1-21-16,-1 0 0,21 0 15,-21-1-15,0 1 0,22 0 16,-22 0-16,0 0 0,0-22 0,0 22 15,1 0-15,-22-21 0,0 21 0,21-22 16,-21 22-16,0-21 0,0 21 16,0-1-16,0 1 0,0 0 0,-21 21 15,-1 0-15,1 0 16,0 0-16,0 21 0,0-21 16,-22 21-16,22 1 0,0 20 15,0-21-15,0 21 0,0-20 16,-1 20-16,1 0 0,0-21 0,0 22 15,21-1-15,-21-21 0,21 22 16,0-22-16,0 0 0,0 0 0,0 0 16,0 0-16,21-21 15,0 0-15,0 0 0,0 0 16,1 0-16,-1-21 0,0 0 16,0 0-16,0 0 0,0 0 15,-21-22-15,22 22 0,-1-21 0,-21 21 16,0-22-16,0 1 0,21 21 15,-21-22-15,0 22 0,21-21 0,-21 21 16,0 0-16,0-1 0,0 1 16,0 42 15,0 1-15,0 20-16,0-21 0,0 0 15,0 0-15,0 22 0,0-22 16,0 21-16,0-21 0,0 22 0,0-22 15,21 0-15,0 0 0,1 0 0,-22 1 16,21-1-16,0-21 0,0 0 16,0 0-16,0 0 0,1 0 15,-1 0-15,0 0 0,0 0 0,0-21 16,22-1-16,-1 1 0,-21 0 16,21 0-16,1-21 0,-1 20 0,0-20 15,-20 21-15,20-21 0,-21 20 16,21-20-16,-20 21 0,-1-21 0,0 20 15,-21-20-15,0 21 0,0 0 16,0 0-16,-21 21 31,0 21-31,-1 0 0,22 0 16,0 0-16,-21 0 0,21 1 0,0-1 16,0 0-16,0 0 0,0 21 15,0-20-15,0-1 0,21 0 0,-21 0 16,22 21-16,-1-20 0,0-1 15,0 0-15,0 0 0,0 0 16,1 0-16,-22 1 0,21-22 16,0 21-16,-42-21 31,0-21-15,-1 21-16,22-22 0,-21 1 15,0 21-15,0-21 0,0 0 0,0 21 16,-1-21-16,1 21 15,0 0 1,21 21-16,0 0 16,0 0-16,0 0 15,0 1-15,0-1 0,0 0 16,21-21-16,0 21 16,1-21-16,-1 0 0,0 0 15,0 0-15,0 0 0,0 0 0,1-21 16,-1 0-16,21 0 0,-21-1 15,22 1-15,-1 0 0,0 0 16,1-21-16,-1 20 0,-21-20 0,21 21 16,-20-21-16,20 20 0,-21 1 0,-21-21 15,0 21-15,0 0 0,0-1 16,0-20-16,0 21 0,0 0 16,-21 21-1,0 0-15,0 0 0,-1 21 16,22 0-16,-21 0 15,21 0-15,0 1 0,0-1 0,0 0 16,0 0-16,0 21 0,0-20 16,0-1-16,21 0 0,-21 0 0,22 0 15,-22 0-15,21 1 0,-21-1 16,21 0-16,0 0 0,-21 0 0,0 0 16,0 1-16,21-22 0,-21 21 31,-21-21-31,0 0 15,0 0-15,0 0 0,-1 0 16,1 0-16,0 0 0,0 0 16,0 0-1,0 0 1,42 0 0</inkml:trace>
  <inkml:trace contextRef="#ctx0" brushRef="#br0" timeOffset="86728.6">17505 13293 0,'0'-21'15,"21"-1"-15,-21 1 32,-21 21 61,0 0-46</inkml:trace>
  <inkml:trace contextRef="#ctx0" brushRef="#br0" timeOffset="88524.22">17547 13229 0,'0'-21'16,"0"0"0,0 42 30,0 0-46,0 0 0,0 1 16,0-1-16,0 0 0,0 21 16,0-21-16,0 22 0,0-1 0,0-21 15,0 22-15,0-1 0,0-21 0,0 0 16,0 0-16,0 1 0,0-1 16,0 0-16,0-42 46,0 0-46,0-1 0,21-20 16,0 21-16,-21 0 0,22-22 16,-1 22-16,0-21 0,-21 21 0,21 0 15,0-22-15,0 22 0,1 0 16,-22 0-16,21 21 0,0 0 16,0 0-16,-21 21 15,21-21-15,-21 21 0,21 21 0,-21-20 16,0-1-16,22 0 0,-1 21 0,-21-21 15,21 1-15,0 20 0,0-21 16,0 0-16,1 0 0,-1 1 16,0-1-16,21-21 0,-21 0 15,22 0-15,-1 0 0,-21 0 0,22 0 16,-1 0-16,0 0 0,1-21 0,-1-1 16,-21 1-16,21 0 0,-20 0 15,20 0-15,-21 0 0,0-1 0,0-20 16,-21 21-16,0-21 0,0 20 15,0-20-15,0 21 0,0-21 0,0 20 16,0-20-16,0 21 0,-21 0 16,0 21-16,0 0 0,0 0 15,-22 0-15,22 0 0,-21 21 0,21 0 16,-22 21-16,22-20 0,-21 20 16,21-21-16,0 21 0,-1 1 15,1-1-15,0-21 0,21 22 16,0-22-16,0 21 0,0-21 0,0 0 15,0 1-15,21-1 0,0-21 0,1 0 16,-1 0-16,0 0 0,0 0 16,21 0-16,-20-21 0,20 21 0,-21-22 15,21 1-15,-20 0 0,-1 0 16,21-21-16,-21 20 0,0 1 0,1-21 16,-1 21-16,-21-22 0,21 1 15,0 21-15,-21 0 0,21 0 0,-21-1 16,0 1-16,0 0 0,0 42 31,0 0-31,0 1 0,0-1 16,0 21-16,0-21 0,0 22 0,0-1 15,0 0-15,0 1 0,0-22 16,0 21-16,0-21 0,0 0 0,0 22 16,21-43-16,1 21 0,-1 0 15,0-21-15,0 0 0,0 0 16,0 0-16,1 0 0,20-21 15,-21 0-15,0 0 0,0-1 16,1 1-16,-1 0 0,0 0 0,0-21 16,0 20-16,0-20 0,1 0 15,-1 21-15,0-22 0,-21 22 0,0-21 16,21 21-16,-21-1 0,21 22 0,-21 22 31,0-1-31,0 0 16,0 21-16,-21-21 0,21 22 15,-21-22-15,0 21 0,21-21 0,0 1 16,0 20-16,0-21 0,0 0 0,0 0 16,0 1-16,0-1 15,0-42 32,0-1-47,0 1 0,0 0 0,21-21 16,0 21-16,0-1 0,-21-20 15,21 21-15,1-21 0,-1 20 0,0-20 16,0 21-16,0 0 0,0 0 0,1 21 16,-1 0-16,0 0 15,-21 21-15,0 0 16,21 0-16,-21 0 0,21 0 16,-21 22-16,21-22 0,-21 0 0,0 0 15,22 0-15,-1 1 0,-21-1 0,21 0 16,-21 0-16,0 0 15,21-21-15,0 0 16,0 0-16,1 0 16,-1 0-16,0-21 15,0 0-15,-21 0 0,21 0 0,0-1 16,1 1-16,-1 0 0,0-21 16,0 21-16,21-1 0,-20-20 15,-1 21-15,21 0 0,0 0 0,-20-1 0,-1 1 16,21 0-16,-21 21 15,0 0-15,1 0 0,-22 21 16,0 0 0,0 1-16,0-1 0,0 0 15,0 0-15,0 0 0,0 22 0,0-22 16,0 0-16,21 21 0,-21-21 16,21 1-16,-21 20 0,21-21 0,-21 0 15,21 0-15,0 1 0,1-1 0,-1-21 16,0 21-16,0-21 0,0 0 15,0 0-15,22 0 0,-22 0 0,21 0 16,-21-21-16,22 21 0,-22-21 0,21-1 16,-21 1-16,22 0 0,-1 0 15,-21 0-15,22-22 0,-22 22 16,21-21-16,-21 0 0,22-1 0,-22 1 16,21 0-16,-21-1 0,0 1 15,1 21-15,-1-22 0,-21 22 0,0 0 16,-21 21-1,-1 21-15,1 0 0,-21 22 16,21-22-16,0 21 0,-1 1 16,1-22-16,0 21 0,21-21 0,0 22 15,0-22-15,0 21 0,0-21 0,0 0 16,0 1-16,21-1 0,0 0 16,1-21-16,-1 21 0,0-21 0,0 0 15,0 0-15,0 0 0,22 0 16,-22 0-16,0 0 0,0 0 0,0-21 15,1 21-15,-1-21 0,0 0 16,0-1-16,0 1 0,-21 0 16,0 0-16,0 0 0,0 0 15</inkml:trace>
  <inkml:trace contextRef="#ctx0" brushRef="#br0" timeOffset="90208.24">1609 15177 0,'0'21'0,"0"0"15,0-42 48,0 0-47,0-1-16,0 1 15,0 0-15,0 0 0,0 0 16,0 0-16,0-1 0,21 1 15,0 0-15,0 0 0,-21 0 16,21 21-16,0-21 0,1 21 16,-1 0-16,0 0 15,0 0-15,0 0 0,0 0 0,1 21 16,-1 0-16,-21 21 0,21 1 16,-21-1-16,21 21 15,-21 1-15,0-22 0,0 22 0,0-1 16,0 1-16,-21-22 0,0 22 15,-22-22-15,22 21 0,0-20 0,-21-1 16,21 0-16,-22 1 0,1-1 16,0 0-16,-1-20 0,1 20 15,-22-21-15,22 0 0,0-21 0,-1 21 16,1-21-16,0 0 0,-1 0 16,1-21-16,21 0 0,-21 0 15,20 0-15,1-22 0,0 22 16,0-21-16,21 0 0,0-22 15,0 22-15,0-1 0,0 1 16,0 0-16,0 21 0,21-1 0,21-20 16,-20 42-16,-1-21 0,21 21 15,-21 0-15,22 0 0,-22 0 16,21 21-16,0 0 0,1 0 0,-22 1 16,21-1-16,1 21 0,-22-21 15,21 22-15,0-22 0,-20 0 16,20 21-16,-21-21 0,0 1 0,22-1 15,-22 0-15,0 21 16,0-42-16,0 21 0,0 1 0,-21-1 16,22-21-16,-1 21 0,0-21 15,0 0 1,0 0-16,0 0 16,-21-21-16,22 0 15,-22-1-15,21 1 0,0 0 0</inkml:trace>
  <inkml:trace contextRef="#ctx0" brushRef="#br0" timeOffset="90596.53">2646 15663 0,'0'0'0,"21"0"0,0 0 16,0 0-16,-21-21 15,21 21-15,-21-21 0,22 21 16,-22-21-16,0 0 16,0 0-16,0-1 0,-22 22 15,1 0 1,0 0-16,0 0 15,0 22-15,0-1 16,21 0-16,0 0 16,0 0-16,0 0 0,0 1 15,0-1 1,0-42 31</inkml:trace>
  <inkml:trace contextRef="#ctx0" brushRef="#br0" timeOffset="93544.2">4551 16087 0,'0'-21'31,"0"-1"-15,0 1-16,0-21 0,0 21 0,21 0 15,-21-1-15,21-20 16,0 21-16,-21-21 0,0-1 0,21 1 16,-21 0-16,22-1 0,-1-20 15,-21 20-15,21-20 0,-21-1 16,21 22-16,0-21 0,-21 20 0,21 1 16,-21 0-16,22 20 0,-22 1 15,21 21-15,0 21 16,0 1-16,-21-1 0,21 21 15,0 0-15,-21 1 0,22-1 0,-22-21 16,21 22-16,0-22 16,-21 21-16,0-21 0,21 0 0,-21 1 15,21-22-15,-21 21 0,21-21 16,1-21 0,-22-1-1,0 1-15,0 0 0,0 0 0,0-21 16,0 20-16,0 1 0,-22-21 15,1 21-15,0-22 0,0 1 16,0 21-16,0 0 0,-22 0 0,22-1 16,0 22-16,0 0 0,0 0 15,21 22-15,-22 20 0,22-21 16,-21 43-16,21-22 0,0 21 16,0-20-16,0 20 0,0 1 0,0-1 15,0 22-15,0-22 0,0 1 16,21-1-16,1 1 0,-1-1 0,0-20 15,21-1-15,-21 0 0,22-20 16,-22-1-16,21 0 0,-21 0 0,22-21 16,-1 0-16,0 0 0,-20 0 15,20-21-15,0 0 0,1-22 0,-22 22 16,21-21-16,0 21 0,1-22 16,-22 1-16,21 0 0,-21-1 0,1 1 15,-1 0-15,-21-1 16,0 1-16,0 21 0,0-21 0,0 20 15,0 1-15,0 0 0,0 42 32,0 0-32,0 22 0,0-22 15,0 21-15,0 1 0,0-1 0,0 0 16,21 1-16,-21 20 0,21-21 16,0 1-16,0-22 0,1 21 0,-1-21 15,0 1-15,0-1 0,0-21 16,22 0-16,-22 0 0,0 0 0,21 0 15,-21-21-15,1 21 0,-1-22 16,0-20-16,0 21 0,0 0 16,0-22-16,-21 22 0,0-21 15,0 0-15,0 20 0,0-20 0,-21 0 16,0 21-16,0-22 0,-21 22 16,20 0-16,-20-21 0,21 42 0,-21-22 15,-1 22-15,22 0 0,0 0 16,0 0-16,0 0 0,-1 0 0,44 0 31,20 0-15,-21 0-16,21 0 0,-20-21 15,20 21-15,0-21 0,1 21 0,20-21 16,-21 0-16,1 21 0,-1 0 16,22-21-16,-22 21 0,0 0 15,1 0-15,-1 0 0,0 21 0,1 0 16,-22 0-16,0 0 0,0 0 15,0 1-15,0-1 0,-21 0 0,0 0 16,0 21-16,0-20 0,22-1 16,-22 21-16,0-21 0,0 22 0,0-22 15,0 0-15,0 0 0,0 0 16,0 0-16,0 1 0,0-1 16,-22-21-1,22-21 1,0-1-1,0 1-15,0 0 0,0 0 0,0-21 16,0 20-16,0-20 0,0 0 16,22-1-16,-1 1 0,0 0 0,21-1 15,-21 1-15,22 0 0,-22 21 16,21-1-16,1 1 0,-22 0 0,21 21 16,-21 0-16,0 0 0,1 21 15,-1 0-15,-21 1 0,0-1 0,21 21 16,-21-21-16,0 22 0,0-1 15,0-21-15,0 21 0,0 1 0,0-1 16,0-21-16,0 22 0,0-22 16,21 0-16,-21 0 0,21-21 15,0 21-15,1-21 0,-1 0 0,0 0 16,0 0-16,0 0 0,22-21 16,-22 21-16,0-21 0,21 0 0,-21-22 15,22 22-15,-1 0 0,-21-21 16,22 21-16,-22-22 0,0 22 0,0-21 15,0-1-15,-21 22 0,0 0 16,0-21-16,0 21 0,-21 42 31,0-21-31,0 21 0,0 21 16,21-21-16,0 1 16,-22-1-16,22 21 0,0-21 0,0 0 15,0 22-15,0-22 0,0 0 16,0 0-16,0 0 0,22 1 0,-1-1 15,0 0 1,0-21 15,-21-21-31,0 0 16,-21-1 0,0 22-1,0 0-15,-1 0 16,22 22-1,0-1-15,-21 0 0,21 0 16,0 0-16,0 0 0,0 1 16,0-1-16,0 0 0,21 0 15,1 0-15,-1-21 0,0 0 16,0 0-16,0 0 0,22 0 16,-22 0-16,21 0 0,-21-21 0,22 0 15,-1 0-15,0 0 0,1-1 16,-1 1-16,-21-21 0,21 0 0,-20 20 15,20-20-15,-21 0 0,0-22 16,0 22-16,1-22 0,-1 1 16,0-1-16,0 1 0,0-22 0,-21 22 15,21-22-15,-21 0 0,22 22 16,-22-1-16,0 1 0,0 21 0,0-1 16,0 1-16,0 21 0,0 0 15,0 42 1,0 0-16,-22 0 0,1 0 15,21 22-15,0-1 0,-21 21 0,21 1 16,-21-1-16,21 1 0,-21-1 16,21 1-16,0-1 0,0 1 0,0-22 15,0 22-15,0-22 0,0 0 16,0 1-16,0-1 0,0 0 16,21 1-16,-21-22 0,21 21 0,0-21 15,-21 1-15,21-1 0,1-21 16,-1 21-16,0-21 0,0 0 15,21 0-15,-20-21 0,-1 21 16,0-21-16,21-1 0,-21 1 0,1-21 16,20 21-16,-21 0 0,0-1 15,0-20-15,-21 21 0,0-21 0,0-1 16,0 22-16,0-21 0,0 21 16,0-22-16,0 22 0,0 0 0,-21 21 15,0 0 1,0 0-16,21 21 15,-21 0-15,21 0 0,0 1 16,0-1-16,0 0 0,0 21 0,0-21 16,0 1-16,0-1 0,0 0 0,0 0 15,21 0-15,-21 0 16,0 1-16,21-1 0,-21 0 0,21 0 16,-21 0-16,21-21 0,-21 21 15,22-21-15,-1 22 0,0-22 16,0 0-1,0 0-15,0 0 0,1 0 0,-1-22 16,0 22-16,0-21 16,0 0-16,0 21 0,1-21 0,-1 0 15,0 0-15,-21-1 0,21-20 0,0 21 16,0 0-16,1 0 0,-22-1 16,0 1-16,0 0 0,0 0 0,0 42 31,0 0-31,0 0 15,0 1-15,0-1 0,0 0 16,0 0-16,0 0 0,0 0 0,0 22 16,0-22-16,0 0 0,0 0 0,0 0 15,21-21-15,0 22 16,0-22-16,0 0 0,22 0 0,-22 0 0,0 0 16,21 0-16,-21 0 15,1 0-15,-1-22 0,21 1 0,-21 0 16,0 0-16,1 0 0,-1-22 15,-21 22-15,0 0 0,0 0 16,21-21-16,-21 20 0,0 1 0,0 0 16,0 0-16,0 42 31,0 0-31,0 0 0,0 1 16,0-1-16,0 0 0,0 0 0,0 21 15,0-20-15,0-1 0,0 0 0,0 0 16,0 0-16,21 0 0,-21 1 15,21-1-15,0 0 0,1-21 16,-1 21-16,0-21 0,0 0 0,21 21 16,-20-21-16,20 0 0,-21 0 15,0 0-15,-21-21 16,21 21-16</inkml:trace>
  <inkml:trace contextRef="#ctx0" brushRef="#br0" timeOffset="94088.39">10223 15621 0,'0'0'16,"0"-21"-16,0 0 0,0 0 0,0-1 16,0 1-16,0 0 0,0 0 0,-21 21 15,0 0 1,0 21-16,0 0 0,-22 0 16,22 1-16,0 20 0,0 0 15,0 1-15,0-1 0,-1 0 0,1 1 16,21 20-16,0-21 0,0 1 15,0-1-15,0 0 0,21-20 16,1-1-16,-1 21 0,0-42 0,0 21 16,21 0-16,-20-21 0,20 0 15,-21 0-15,21 0 0,1 0 0,-1-21 16,-21 0-16,22 0 0,-1 0 16,0 0-16,-21-22 0,22 1 0,-1 21 15,0-22-15,-20 1 0,20 0 16</inkml:trace>
  <inkml:trace contextRef="#ctx0" brushRef="#br0" timeOffset="94688.07">10816 15219 0,'0'-64'0,"0"128"0,21-170 0,-21 43 0,0 20 15,0 22-15,0 0 0,0 0 16,0 0-16,0 42 16,-21 0-16,21 0 15,-21 21-15,0 1 0,21-1 0,-21 22 16,21-1-16,0 1 0,-22-1 15,22 1-15,-21-1 0,21 1 0,-21-1 16,21-21-16,0 1 0,0 20 16,0-20-16,0-1 0,0-21 0,0 21 15,0-20-15,0-1 0,0 0 16,21 0-16,0-21 0,1 0 16,-1 0-16,0 0 0,0 0 0,0-21 15,0 0-15,22 0 0,-22-1 16,21 1-16,-21-21 0,22 21 0,-22 0 15,0-22-15,0 22 0,0-21 16,1 21-16,-22-1 0,0 1 0,0 0 16,0 42 15,0 0-31,0 1 0,0 20 16,0-21-16,0 0 0,0 22 15,0-1-15,0-21 0,0 21 0,0-20 16,0-1-16,0 0 0,21 0 0,0 0 15,0 0-15,0-21 0,0 0 16,1 0-16,20 0 0,-21 0 16,0 0-16,0-21 0,22 21 0,-22-21 15,0 0-15,0 0 0,0-22 16,-21 22-16,0 0 0,0-21 0,0 21 16,0-22-16,0 1 0,0 21 0,-21-22 15,21 1-15,-21 21 0,0 0 16,0 0-16,0-1 0,-1 22 0,1 0 15,0 22 1,0-1-16,0-21 0,21 21 0,-21 21 16,-1-21-16,22 1 0,-21-1 15,21 0-15,0 0 0,0 0 0,0 0 16,21-21-16,1 0 16,-1 0-16</inkml:trace>
  <inkml:trace contextRef="#ctx0" brushRef="#br0" timeOffset="95076.84">11726 15621 0,'0'0'16,"43"-21"-1,-22 21-15,-21-21 0,21 21 32,0 0-17,0 0-15,22 21 16,-22 0-16,0-21 0,0 21 15,0 0-15,0 1 0,1-1 0,-22 0 16,0 21-16,0-21 0,0 1 16,0-1-16,0 21 0,0-21 0,0 0 15,0 1-15,-22-1 0,22 0 16,0 0-16,-21-21 0,21 21 0,-21-21 16,21-21 15,0 0-31,0 0 15,0-22-15,21 22 16,0 0-16,1-21 0,-1 21 0,0-22 16,0 1-16,0 0 0,-21-1 15,21 1-15,1 21 0,-1-22 0,0 1 16,-21 21-16,0-21 0,0 20 16,0 1-16,0 0 0,0 0 0,-21 0 15,0 21-15</inkml:trace>
  <inkml:trace contextRef="#ctx0" brushRef="#br0" timeOffset="95332.7">10816 15219 0,'0'0'0,"-21"0"0,0 0 15,0 0-15,21-21 0,0 0 16,21 21-16,0-22 15,21 22-15,1 0 0,-1-21 0,21 21 16,-20-21-16,20 21 0,1-21 16,-1 0-16,1 21 0,-1-21 0,-20 21 15,-1 0-15,0-22 0,1 22 16,-22 0-16,-21-21 16,-21 21-1,-22 0-15</inkml:trace>
  <inkml:trace contextRef="#ctx0" brushRef="#br0" timeOffset="95592.55">8996 15367 0,'0'0'0,"-21"0"0,-22 0 16,43-21 0,21 0-16,22 21 0,-22-21 15,21-1-15,22 22 0,-22-21 0,22 21 16,-22-21-16,21 0 0,1 21 16,-1-21-16,-20 21 0,20 0 0,-20-21 15,-1 21-15,0 0 0,1 0 16,-1-22-16</inkml:trace>
  <inkml:trace contextRef="#ctx0" brushRef="#br0" timeOffset="97356.11">13504 15409 0,'0'0'0,"0"-21"0,-21-42 16,0 42-16,0 21 15,21-22-15,-21 22 0,-1 0 16,1 0-16,0 0 0,0 22 16,21-1-16,-21 21 0,0-21 15,-1 22-15,1-1 0,0 0 0,21 1 16,-21 20-16,0-21 0,0 1 15,21-1-15,-22 0 0,22 1 16,-21-22-16,21 21 0,0-21 16,0 1-16,0-1 0,0-42 31,0-1-31,21 22 0,1-21 16,-1-21-16,0 21 0,0 0 15,0-22-15,0 22 0,1 0 0,-22-21 16,21 20-16,0 1 0,0 0 15,-21 0-15,21 21 0,0 0 16,1 0-16,-1 21 16,-21 0-16,21 0 0,0 1 0,-21 20 15,21-21-15,0 0 0,1 22 16,-1-22-16,0 0 0,0 0 16,-21 0-16,21 0 0,0-21 0,1 0 15,20 0-15,-21 0 0,0 0 16,0 0-16,1 0 0,20 0 0,-21-21 15,0 0-15,22 0 0,-22 0 16,0 0-16,0-1 0,0 1 0,0-21 16,1 21-16,-22-22 0,0 22 15,0-21-15,0 0 0,21-1 0,-21 1 16,0 0-16,0 20 0,0-20 16,0 21-16,0 0 0,0 42 31,0 0-31,0 21 0,0-20 0,0 20 15,0 0-15,-21 1 0,21-1 16,0 0-16,0 1 0,0-1 0,0-21 16,0 21-16,0-20 0,21-1 15,0 0-15,0 0 0,0 0 0,0-21 16,1 0-16,20 0 0,-21 0 16,21 0-16,-20-21 0,20 21 0,0-21 15,-21 0-15,22 0 0,-22-22 0,21 22 16,-21 0-16,22-21 0,-22-1 15,0 22-15,0-21 0,0-1 16,-21 1-16,0 21 0,22-21 16,-22 20-16,0 1 0,0 42 31,0 1-31,-22-1 0,22 0 0,0 21 16,-21-21-16,0 22 0,21-22 15,-21 21-15,21 1 0,0-1 0,0-21 16,0 21-16,0-20 0,0 20 15,0-21-15,0 0 0,21 0 0,0 1 16,0-1-16,1-21 0,-1 0 0,0 0 16,0 0-16,0 0 0,0 0 15,1-21-15,20-1 0,0 1 0,-21 0 16,22 0-16,-22 0 16,21 0-16,1-22 0,-22 1 0,21 0 15,-21-1-15,22 1 0,-22 0 16,-21-22-16,21 1 0,0 20 0,-21-20 15,21-1-15,-21 1 0,0 20 16,0 1-16,0 0 0,0 21 0,0-1 16,0 1-16,0 42 15,0 22 1,0-1-16,-21 0 0,0 22 16,21-22-16,-21 22 0,21-1 0,-21 1 15,21-1-15,0 1 0,0-22 16,0 0-16,0 1 0,21-1 15,0 0-15,0 1 0,0-22 0,22 21 16,-22-21-16,21-21 0,-21 22 16,22-22-16,-22 0 0,21 0 0,-21 0 15,0 0-15,22-22 0,-22 22 16,0-21-16,0 0 0,0 0 0,1-21 16,-1 20-16,0-20 0,0 0 15,0-1-15,-21 1 0,21 0 0,1-22 16,-1 1-16,0-1 0,0 1 15,0-1-15,-21 1 0,21-1 0,1 22 16,-22 0-16,0-1 0,0 1 16,0 21-16,0 0 0,0-1 15,-22 44 1,1-1-16,0 21 0,21 0 16,-21 1-16,0 20 0,0 1 0,21-1 15,0 1-15,-22-1 0,22 1 16,0-22-16,0 22 0,0-22 0,0 0 15,0 1-15,0-1 0,0-21 16,22 21-16,-1-20 0,0-1 0,0 0 16,0-21-16,22 0 0,-22 21 15,0-21-15,0 0 0,21 0 16,-20-21-16,-1 0 0,21 0 0,-21 21 0,0-22 16,22-20-16,-22 21 15,0 0-15,0 0 0,-21-22 0,0 22 16,0 0-16,0 0 0,0-22 15,0 22-15</inkml:trace>
  <inkml:trace contextRef="#ctx0" brushRef="#br0" timeOffset="97578.99">14944 15325 0,'0'0'0,"-43"0"0,-20 0 16,20 0-16,22 0 0,0 0 16,0 0-16,21-21 0,-21 21 15,21-22-15,21 1 32,0 21-32,0 0 15,0 0-15</inkml:trace>
  <inkml:trace contextRef="#ctx0" brushRef="#br0" timeOffset="98960.89">17505 15198 0,'0'0'15,"0"-21"-15,0 42 16,0 0-16,0 0 16,0 0-16,0 22 0,0-1 15,0 0-15,0 1 0,0-1 16,0 0-16,0 1 0,-21-22 0,21 21 15,0 0-15,-22-20 0,22-1 16,-21 0-16,21 0 0,0 0 0,-21-21 16,21 21-16,0-42 31,0 0-31,0 0 16,0 0-16,0 0 0,21-1 0,-21-20 15,0 21-15,21-21 0,1-1 0,-22 22 16,0-21-16,21-1 0,0 22 15,0 0-15,-21 0 0,21 21 16,0 0-16,1 0 0,-22 21 16,21 0-16,0 0 15,0 1-15,-21-1 0,0 0 16,21 21-16,0-21 0,-21 1 0,22 20 16,-1-21-16,-21 0 0,21 0 15,0 1-15,0-22 0,0 21 0,1-21 16,-1 0-16,21 0 0,-21 0 15,0 0-15,1 0 0,20 0 16,-21 0-16,21-21 0,-20-1 0,20 22 16,-21-21-16,0 0 0,22 0 15,-22-21-15,0 20 0,0 1 16,0-21-16,0 0 0,1 20 0,-22-20 16,0 21-16,0-21 0,21 20 15,-21 44 16,0-1-31,0 21 0,-21-21 0,21 22 16,-22-22-16,22 21 0,0 0 16,0-20-16,0 20 0,0-21 0,0 0 15,0 22-15,0-22 0,22 0 16,-1 0-16,0-21 16,0 0-16,0 0 0,22 0 0,-22 0 15,0 0-15,21 0 0,-21-21 16,1 0-16,20 21 0,-21-21 0,0-1 0,0 1 15,-21-21-15,0 21 16,0-22-16,0 22 0,0-21 0,0 0 16,0-1-16,0 1 0,-21 0 15,0-1-15,21 1 0,-21 21 0,0 0 16,0-1-16,-1 22 0,1 0 16,-21 0-16,21 0 0,0 22 0,-64 62 15,43-63-15,20 22 16,22-1-16,0 0 0,-21 1 15,21-22-15,0 21 0,0 1 16,21-22-16,1 0 0,-1 0 16,21-21-16,-21 21 0,22-21 0,-1 0 15,0 0-15,1 0 0,-1 0 16,0-21-16,1 21 0,-1-21 0,0 0 16,-21 0-16,22-22 0,-1 1 0,0 21 15,-20-43-15,20 22 0,-21-22 16,0 22-16,22-21 0,-22-1 0,0 1 15,0-1-15,0 1 0,-21-1 16,21 22-16,1-1 0,-1 1 0,-21 0 16,0 21-16,21 21 0,-21 21 31,0 21-31,0-21 0,-21 22 16,21 20-16,-21-21 0,-1 22 0,22-22 15,-21 22-15,21-1 0,-21 1 16,0-1-16,21 1 0,0-1 0,0-20 15,0-1-15,0 0 0,0 1 0,0-1 16,0-21-16,0 0 0,0 0 16,0 1-16,21-22 0,0 0 15,0 0-15,1 0 0,-1 0 16,0 0-16,0 0 0,0-22 0,0 1 16,1 0-16,-22 0 0,21-21 0,-21 20 15,0-20-15,0 21 16</inkml:trace>
  <inkml:trace contextRef="#ctx0" brushRef="#br0" timeOffset="99164.78">18902 15113 0,'0'0'16,"-43"0"-16,22 0 0,0 0 0,0 0 16,42 0-1,21-21 1,-20 21-16,20 0 0,-21-21 0,21 21 15,1 0-15,-1-21 0,0 21 16,1 0-16,-22 0 0,0 0 16,0 0-16,22 0 0,-22 0 15,0 0-15,0-22 0,0 22 16</inkml:trace>
  <inkml:trace contextRef="#ctx0" brushRef="#br0" timeOffset="99824.4">20659 15409 0,'0'0'0,"0"-21"0,-22 21 0,22-21 0,-21 0 0,0 0 16,21 0-16,-21-1 15,21 1-15,0 0 0,-21-21 0,21 21 16,0-22-16,0 22 0,0 0 16,0-21-16,21 20 0,0 1 0,0 0 15,0 0-15,1 0 0,20 21 16,-21 0-16,21 0 0,-20 0 0,20 0 16,0 21-16,1 0 0,-22 0 15,21 22-15,0-1 0,1 0 0,-22 1 16,21-1-16,-21 21 0,1-20 15,-1-1-15,-21 0 0,0 1 0,0-1 16,0-21-16,0 22 0,-21-22 0,-1 0 16,1 0-16,0-21 15,0 21-15,0-21 0,0-21 32,21 0-32,0 0 0,0 0 0,0-1 15,0 1-15,0-21 0,0 0 16,21-1-16,-21 1 0,21 0 0,0-22 15,0 22-15,22-1 0,-22 1 0,21 0 16,0-1-16,-20 22 0,20 0 16,0 0-16,-21 0 0,1 21 15,-1 0-15,0-21 0,0 21 16,0 0-16,0 0 16,-21 21-1,0 0-15</inkml:trace>
  <inkml:trace contextRef="#ctx0" brushRef="#br0" timeOffset="101424.56">21632 15282 0,'0'0'0,"0"22"0,21-22 15,1 0-15,-1 0 16,0 0-16,0-22 0,0 1 16,0 0-16,22 0 15,-22 0-15,0 0 0,0-1 0,0 1 0,1 0 16,-1 0-16,-21-21 15,0 20-15,0 1 0,0 0 0,0 0 16,0 0-16,-21 0 0,-1 21 16,-20 0-16,21 0 0,-21 0 0,20 21 15,-20 0-15,0 0 0,21 0 16,-22 0-16,22 22 0,0-1 0,0 0 16,0 1-16,21-1 0,0-21 0,0 22 15,0-1-15,21-21 0,0 21 16,0-20-16,21-1 0,-20 0 0,20-21 15,0 21-15,1-21 0,-1 0 16,0 0-16,22 0 0,-22 0 0,0-21 16,1 0-16,-1 0 0,0-1 15,1 1-15,-1-21 0,0 21 16,1-22-16,-1 1 0,-21 0 0,0-22 16,22 22-16,-22-22 0,0 1 15,0-1-15,-21 1 0,21 21 0,1-43 16,-22 21-16,21 1 0,-21-1 15,21 22-15,-21-21 0,21 20 0,-21 22 16,21 0-16,-21 0 0,0 42 16,0 0-16,0 21 15,0 1-15,0-1 0,0 0 16,-21 22-16,0-1 0,0-20 16,0 20-16,-1 1 0,1-1 15,0 1-15,21-1 0,-21 1 0,0-1 16,21-20-16,0 20 0,0-21 15,0 1-15,0-1 0,0-21 0,0 0 16,21 1-16,0-1 0,0 0 16,0-21-16,1 0 0,-1 0 0,0 0 15,0 0-15,0-21 0,0 0 0,22-1 16,-22 1-16,0 0 16,21-21-16,-20 21 0,-1-22 0,0 1 0,0 21 15,0-22-15,0 22 0,-21-21 16,0 21-16,22 21 0,-22-21 15,21 21-15,-21 21 16,0 0-16,0 0 0,0 0 16,0 0-16,0 22 0,0-22 0,0 21 15,-21-21-15,21 22 0,0-22 16,0 0-16,0 0 0,0 0 0,0 1 16,0-1-16,0 0 0,21-21 15,0 0-15,0 0 0,0 0 16,0 0-16,1 0 15,-1-21-15,0 0 0,0-22 16,0 22-16,0 0 0,-21-21 16,22 20-16,-22-20 0,21 0 15,-21-1-15,0 1 0,21 21 0,-21-21 16,0 20-16,21 1 0,-21 42 31,0 1-31,0-1 16,0 0-16,0 21 0,0-21 0,-21 22 15,21-1-15,0-21 0,0 22 0,0-22 16,0 0-16,0 0 0,0 0 16,0 0-16,0 1 0,21-22 0,0 0 15,0 21-15,1-21 16,-1 0-16,0 0 0,21 0 0,-21 0 16,22 0-16,-22-21 0,21-1 0,-21 22 15,22-21-15,-22-21 0,0 21 16,-21 0-16,0-22 0,21 1 0,-21 0 15,0 20-15,0-20 0,0 21 16,0 0-16,-21 21 16,0 0-1,0 21-15,21 0 0,0 0 0,-21 0 16,21 1-16,0 20 0,-22-21 0,22 0 16,0 0-16,0 1 0,0-1 15,0 0-15,0 0 0,22-21 16,-1 21-16,0-21 15,0 0-15,0 0 0,0 0 0,1 0 16,-1 0-16,0 0 0,0-21 0,0 21 16,0-21-16,22 0 0,-43 0 15,21-1-15,0 1 0,0 0 0,0 0 16,1-21-16,-1 20 0,-21 1 16,0 0-16,0 0 0,21 21 0,-21 42 31,-21-21-31,0 1 15,21-1-15,-22 21 0,22-21 0,-21 0 16,0 22-16,21-22 16,0 0-16,0 0 0,-21 0 0,21 1 15,-21-1-15,21 0 16,0-42 15,0 0-31,0-1 16,0 1-16,0 0 0,21-21 0,0 21 15,0-22-15,0 1 0,1 0 16,-1-1-16,0 22 0,0-21 0,0 21 16,0-1-16,1 1 0,-1 21 15,0 0-15,-21 21 16,21 1-16,-21 20 16,0-21-16,0 0 0,0 0 15,0 22-15,0-22 0,0 0 0,0 21 16,0-20-16,0-1 0,0 0 0,0 0 15,0 0-15,0 0 0,0 1 16,0-1 0,0-42-1,0-1 1,-21 1-16</inkml:trace>
  <inkml:trace contextRef="#ctx0" brushRef="#br0" timeOffset="101676.45">22733 14859 0,'0'0'0,"-42"0"0,-1 0 0,22 0 15,21-21 1,21 21-16,0-21 0,22 21 15,-1 0-15,0-21 0,22 21 0,-22 0 16,22 0-16,-1 0 0,-20 0 16,20 0-16,-21 0 0,1 0 15,-22 0-15,21-22 0,1 22 16,-22 0-16,0 0 0,0 0 0</inkml:trace>
  <inkml:trace contextRef="#ctx0" brushRef="#br0" timeOffset="102132.22">25358 14415 0,'0'0'0,"0"-43"0,-22 1 16,22 21-16,0-22 0,0 22 0,0 0 15,-21 21 1,0 0-16,21 21 0,0 22 15,0-1-15,-21 21 16,0 1-16,21-1 0,-21 1 0,21-1 16,0 22-16,0-21 0,-22-1 15,22 22-15,0-22 0,-21 1 0,21-1 16,0 1-16,0-22 0,0 0 16,0 1-16,0-1 0,0-21 0,0 0 15,0 1-15,0-1 0,-21-21 16,0 0-16,0 0 15,0 0 1,-1-21-16,1-1 0,0 22 16</inkml:trace>
  <inkml:trace contextRef="#ctx0" brushRef="#br0" timeOffset="102793.57">24850 15219 0,'0'0'0,"-22"0"0,44 0 47,-1 0-47,0 0 0,21 0 15,-21 0-15,22 0 0,-1-21 16,0 21-16,1-21 0,-1-1 0,0 22 16,1-21-16,-1 0 0,0 0 15,1 0-15,-22 21 0,21-21 16,-21-1-16,1 22 0,-1-21 0,-21 0 16,0 42 15,0 0-31,0 1 15,-21-1-15,21 0 0,0 21 0,0-21 16,0 1-16,0-1 0,0 0 0,0 0 16,0 0-16,21 0 0,0 1 15,0-22-15,0 0 0,22 0 16,-22 0-16,0 0 0,21 0 16,-21 0-16,22-22 0,-22 1 0,21 21 15,-21-21-15,1 0 0,-1 0 16,0 0-16,0-1 0,-21-20 15,21 21-15,-21 0 0,0 0 16,0-1-16,0 44 31,-21-1-31,0 0 0,0 21 16,21-21-16,0 22 0,0-1 0,-21 0 16,21 1-16,0-1 0,0 0 15,-22 1-15,22-1 0,0 0 0,0 1 16,0-1-16,0 0 0,0 1 0,0-1 15,0-21-15,0 22 0,0-1 16,0-21-16,0 21 0,0-20 16,0-1-16,-21 0 0,0 0 0,0 0 15,21 0-15,-21-21 0,0 0 16,-1 0-16,1 0 0,0 0 0,0 0 16,0 0-16,0 0 0,-1-21 15,1 21-15,-21-21 0,21 0 0,0 0 16,21 0-16,-22-1 0,22 1 0,-21 21 15,21-21-15,0 0 16,0 0-16,0 0 16,21 21-16,1-22 15,-1 22-15,0-21 0,0 0 0,0 21 16</inkml:trace>
  <inkml:trace contextRef="#ctx0" brushRef="#br0" timeOffset="103108.39">26204 15113 0,'0'0'0,"0"-21"0,21-21 16,1 20-16,-22 1 0,0 0 15,21 21 1,-21 21-16,0 0 0,0 22 16,0-1-16,0 0 0,0 1 15,0 20-15,0-20 0,0 20 0,0-21 16,0 22-16,0-22 0,0 1 15,0-1-15,0 0 0,0 1 16,0-1-16,0-21 0,0 21 0,0-20 16,0 20-16,0-21 0,0 0 15,0 0-15,0 1 0,0-1 16,0-42 15,0-1-31,0 1 16,0 0-16,0 0 0,0 0 15,0 0-15</inkml:trace>
  <inkml:trace contextRef="#ctx0" brushRef="#br0" timeOffset="103384.59">26289 15304 0,'0'0'0,"0"-64"0,0 22 16,0-1-16,0 1 0,0 0 16,0-1-16,21 22 0,-21 0 0,21 0 15,-21 0-15,21 0 0,1-1 16,-1 1-16,0 21 0,0 0 15,0 0-15,0 0 0,1 0 16,-22 21-16,21 1 0,0-1 0,0 0 16,-21 21-16,0-21 0,0 22 0,0-22 15,0 21-15,0-21 0,0 22 16,-21-22-16,0 0 0,0 0 16,-1 0-16,1 1 0,0-1 15,0-21-15,0 21 0,0 0 16,-1-21-16,1 0 0,21-21 31,21 0-15</inkml:trace>
  <inkml:trace contextRef="#ctx0" brushRef="#br0" timeOffset="103724.88">26649 15261 0,'0'0'0,"21"0"0,0 0 0,0 0 15,0 0-15,1 0 0,-1-21 16,0 0-16,0 21 0,0-21 0,22 0 16,-22-1-16,21 1 0,-21 0 15,0 0-15,1 0 0,-1 0 0,0-1 16,0-20-16,-21 21 0,21 0 16,-21 0-16,0-1 0,-21 22 15,0 0 1,0 22-16,0-22 0,-1 21 15,1 21-15,-21-21 0,21 0 0,0 22 16,-1-22-16,22 21 16,0-21-16,-21 1 0,21 20 0,0-21 15,0 0-15,0 0 0,0 1 16,21-1-16,1 0 0,-1-21 16,0 0-16,21 21 0,-21-21 0,1 0 15,-1 0-15,21 0 0,-21 0 16,0 0-16,1 0 0,-1-21 0</inkml:trace>
  <inkml:trace contextRef="#ctx0" brushRef="#br0" timeOffset="105151.7">1397 16870 0,'0'0'0,"-21"-21"16,21 0-16,0-1 16,0 1-16,0 0 15,0 0-15,21 21 16,0-21-16,0 21 0,0-21 15,1 21-15,-1 0 0,0 0 0,0 0 16,-21 21-16,21 0 0,-21 0 16,0 0-16,0 0 0,0 1 15,0-1-15,0 21 0,-21-21 0,0 0 16,0 1-16,0 20 16,-1-21-16,-20 0 0,21 0 15,0 1-15,0-22 0,-22 21 0,22-21 16,0 0-16,0 0 0,0 0 15,-1 0-15,22-21 32,0-1-32,22 1 15,-1 21-15,0 0 0,0 0 16,21 0-16,-20 0 0,20 21 16,0 1-16,-21-1 0,22 0 15,-22 0-15,0 21 0,0-20 16,-21 20-16,0-21 0,0 21 15,0-20-15,0 20 0,-21-21 0,0 0 16,0 22-16,-22-22 0,22 0 16,-21 0-16,21 0 0,0 0 15,-22-21-15,22 0 0,-21 0 0,21 0 16,-22 0-16,22 0 0,-21 0 16,21 0-16,-1-21 0,-20 21 15,21-21-15,0 0 0,0 0 16,-1 0-16,1 21 0,0-22 0,21 1 15,0 0-15,0 0 16,21 0 0,0 0-16,22 21 0,-22-22 15</inkml:trace>
  <inkml:trace contextRef="#ctx0" brushRef="#br0" timeOffset="105348.66">2095 17060 0,'22'0'0,"-44"0"0,65 0 0,-22 0 16,0 0-16,0 0 31,0 0-15,1 0-16,-1 0 0,0 0 15,0 0-15,0 22 0,22-22 16,-1 0-16,0 0 0,1 0 0</inkml:trace>
  <inkml:trace contextRef="#ctx0" brushRef="#br0" timeOffset="108060.59">4657 16722 0,'0'-21'0,"0"42"0,21-85 0,-21 43 16,0 0-16,0 0 0,0 0 15,0-1-15,0 1 0,0 0 0,0 0 16,-21 21-16,-1 0 0,1 0 16,0 0-16,-21 0 0,21 21 15,-1 0-15,1 22 0,0-1 16,0 0-16,0 22 16,0-1-16,21 22 0,-22-22 0,22 1 15,0 21-15,0-22 0,0 1 16,22-1-16,-1 1 0,0-1 0,0-21 15,21 1-15,1-22 0,-1 21 16,0-21-16,-20-21 0,20 0 16,21 0-16,-41 0 0,20 0 0,0-21 15,1 0-15,-1-21 0,-21 21 16,21-1-16,-20-20 0,20 0 0,-21-1 16,21 1-16,-20 0 0,-1-1 15,0 1-15,-21 0 0,0-1 16,21 1-16,-21 0 0,0 21 0,0-1 15,0 1-15,0 0 0,0 42 47,0 0-47,0 1 0,0 20 16,0 0-16,0 1 0,0-1 16,0 0-16,0 1 0,0-1 0,0-21 15,0 21-15,0 1 0,21-22 16,-21 0-16,21 0 0,-21 0 15,22-21-15,-1 0 0,0 0 16,0 0-16,0 0 0,0 0 16,1-21-16,-1 0 0,0 0 0,0 0 15,0 0-15,-21-1 16,0 1-16,21-21 0,-21 21 0,0 0 16,0-22-16,-21 22 0,0 0 15,0-21-15,0 20 0,0 1 16,-1 0-16,1 21 0,0 0 0,0-21 15,0 21 1,42 0 15,0 0-31,0 0 0,0-21 0,22 21 16,-22 0-16,21 0 0,1 0 16,-1 0-16,0 0 0,1 0 15,-22 0-15,21 0 0,0 21 16,1 0-16,-22 0 0,0 0 15,0 1-15,0-1 0,1 0 0,-22 21 16,0-21-16,0 1 0,21-1 16,-21 21-16,0-21 0,0 0 0,0 1 15,0-1-15,0 0 0,0 0 16,-21-21-16,21 21 0,-22-21 16,1 0-1,21-21 1,0 0-16,0 0 15,0 0-15,0-22 0,0 22 16,21-21-16,1-1 0,-1 1 16,0 0-16,0-1 0,0 22 0,0-21 15,22 21-15,-22 0 0,0-1 16,21 22-16,-20 0 0,-1 0 16,0 0-16,0 22 0,-21-1 0,21 0 15,-21 0-15,21 21 0,-21-20 16,22 20-16,-22 0 0,0-21 0,0 22 15,0-22-15,0 21 0,0-21 16,21 22-16,-21-22 0,21 0 0,0 0 16,0-21-16,0 0 15,1 0-15,-1 0 0,21 0 16,-21 0-16,22-21 0,-1 21 16,0-21-16,1 0 0,-1 0 0,0-22 15,1 22-15,-22-21 0,21 21 16,-21-22-16,0 22 0,1-21 0,-22-1 15,0 22-15,0-21 0,0 21 16,0 0-16,0-1 0,-22 22 16,1 0-16,0 22 0,0-22 15,0 42-15,0-21 0,-22 0 16,43 22-16,-21-22 0,21 21 0,-21 0 16,21-20-16,0 20 0,0-21 15,0 0-15,21 0 0,0 1 0,-21-1 16,21 0-16,1 0 15,-1 0-15,0-21 0,0 0 0,0 0 16,-21-21 15,-21 0-15,0 21-16,0 0 0,0-21 16,-1 21-1,1 0-15,21 21 31,21-21-31,1 21 16,-1-21-16,0 0 0,0 0 16,0 0-16,22 0 0,-22 0 15,0 0-15,21-21 0,-21 0 16,22 0-16,-1-1 0,-21 1 0,22 0 16,-1 0-16,-21-21 0,21 20 15,1-20-15,-22 0 0,0-22 16,0 22-16,0-22 0,1 1 0,-1 21 15,-21-22-15,0 1 0,0-1 0,0 22 16,0-22-16,0 22 0,0 0 16,0-1-16,0 22 0,0 0 15,0 0-15,0 42 16,0 0-16,0 0 16,-21 22-16,-1-1 0,22 21 15,-21 1-15,0-1 0,21 1 16,0-1-16,0 1 0,-21-1 0,21 1 15,0-1-15,0-20 0,0-1 16,0 0-16,0 1 0,21-22 0,0 0 16,0 0-16,1 0 0,-1 1 15,0-22-15,0 0 0,21 0 0,-20 0 16,20 0-16,-21 0 0,21-22 16,-20 1-16,20 0 0,-21 0 15,0 0-15,22-22 0,-22 22 0,0-21 16,0 0-16,-21-1 0,0 22 15,0-21-15,0 21 0,0-1 16,0 1-16,-21 21 0,0 0 16,0 21-16,21 1 15,-22-1-15,22 0 0,0 0 0,0 21 16,0-20-16,0-1 0,0 0 16,0 0-16,22 0 0,-1 0 0,0 1 15,0-1-15,0-21 0,0 21 16,1 0-16,-1-21 0,21 21 0,-21-21 15,0 0-15,22 0 0,-22 0 16,0 0-16,21 0 0,-20 0 0,-1 0 16,0 0-16,21-21 15,-21 21-15,1-21 0,-1 0 0,0 21 16,0-21-16,-21-1 0,21-20 16,-21 21-16,21 0 0,-21-22 0,0 22 15,0-21-15,0 21 0,0 0 16,0-1-16,0 1 0,0 0 0,0 42 31,0 0-31,0 1 0,0-1 16,0 0-16,0 0 0,0 21 15,0-20-15,0-1 0,0 21 0,0-21 16,0 0-16,0 1 16,22-1-16,-1 0 0,0-21 15,0 0-15,0 0 16,0 0-16,1 0 0,-1 0 15,0 0-15,0-21 0,0 0 16,0 21-16,1-22 0,-1 1 0,-21 0 16,21 0-16,-21-21 0,21 20 0,-21-20 15,0 21-15,0 0 0,0-22 16,0 22-16,0 42 31,0 22-31,0-22 16,0 0-16,0 0 0,0 22 15,0-22-15,0 0 0,0 21 0,0-21 16,0 1-16,0-1 0,0 0 16,21-21-16,0 21 0,1-21 15,-1 0-15,0 0 0,0 0 16,0 0-16,0 0 0,1 0 0,-1 0 16,0-21-16</inkml:trace>
  <inkml:trace contextRef="#ctx0" brushRef="#br0" timeOffset="109409.43">9292 16828 0,'0'0'16,"0"-22"-16,0 1 0,0 0 15,0 42 1,-21 0-16,21 1 16,-21-1-16,21 21 0,0 0 15,-21 1-15,21-1 0,0 22 0,0-22 16,0 0-16,0 1 0,0-1 0,0 0 15,21 1-15,0-22 16,0 0-16,0 0 0,0 0 0,1 0 16,20 1-16,-21-22 0,0 0 15,22 0-15,-22 0 0,21-22 16,0 1-16,1 0 0,-22 0 0,21 0 16,1 0-16,-1-22 0,-21 1 15,21 21-15,-20-43 0,20 22 0,-21 0 16,0-22-16,0 1 0,1-1 15,-1 1-15,0-1 0,-21 22 0,0-1 16,21 1-16,-21 21 0,21 0 16,-21 0-16,0-1 0,0 44 15,0-1 1,0 0-16,0 0 0,0 21 0,0 1 16,-21 20-16,21-20 0,-21 20 15,21 1-15,0-22 0,0 21 0,0-20 16,0 20-16,0-20 0,0-1 15,0-21-15,21 21 0,0-20 0,0-1 16,1 0-16,-1 0 0,0-21 16,0 0-16,0 0 0,22 0 0,-22 0 15,0 0-15,0 0 0,0-21 16,0 0-16,1 0 0,20-22 16,-21 22-16,0 0 0,0-21 15,-21 20-15,22 1 0,-22 0 0,21 0 16,-21 0-16,0 42 31,0 0-31,0 0 16,0 0-16,0 1 0,0-1 0,0 0 15,0 0-15,21 0 0,-21 0 16,21 1-16,0-22 0,-21 21 0,21 0 16,1-21-16,-1 0 0,0 0 15,0 0-15,0 0 0,0 0 16,1 0-16,-1 0 0,0 0 15,0-21-15,0 21 0,0-21 0,1-22 16,-22 22-16,0 0 16,0 0-16,0 0 0,0-22 0,-22 22 15,1-21-15,0-1 0,0 22 16,-21-21-16,20 21 0,1 0 0,0-1 16,-21 22-16,21 0 0,-1 0 15,1 22-15,0-22 0,0 21 16,0 21-16,0-21 0,21 22 15,0-22-15,0 0 0,0 21 0,0-21 16,0 1-16,21-1 0,0 0 0,0-21 16,0 21-16,0-21 15,1 0-15,20 0 0,-21 0 0,0 0 16,22 0-16,-1 0 0,-21-21 16,21 0-16,-20 0 0,20-1 0,-21 1 15,21 0-15,-20 0 0,-1 0 16,0 0-16,0-22 0,0 22 0,0 21 15,-21-21-15,0 0 0,22 21 16,-22 21 0,0 0-16,21 0 0,-21 0 15,0 1-15,0-1 0,0 0 0,0 0 16,21 0-16,-21 0 0,21 1 16,-21-1-16,21 0 0,0 0 15,1-21-15,-22 21 0,21-21 0,0 0 16,0 0-16,0 0 0,0 0 15,1 0-15,-1 0 0,0 0 0,0-21 16,-21 0-16,21 0 16,-21 0-16,0-1 0,0-20 0,0 21 15,0 0-15</inkml:trace>
  <inkml:trace contextRef="#ctx0" brushRef="#br0" timeOffset="109645.3">10245 16870 0,'0'0'15,"-22"0"-15,1 0 0,21-21 16,21 0 0,1-1-16,20 22 15,-21-21-15,21 21 0,1-21 16,-22 0-16,21 0 0,1 21 0,-1-21 15,0-1-15,-21 22 0,1 0 16,-1-21-16,-42 21 16</inkml:trace>
  <inkml:trace contextRef="#ctx0" brushRef="#br0" timeOffset="109932.22">8022 16997 0,'-42'0'0,"84"0"0,-127 0 0,64 0 15,0 0-15,0 0 0,21-21 16,0 0-16,0-1 0,21 1 15,21 21-15,1-21 0,-1 0 16,0 0-16,22 0 0,-22 21 0,22-22 16,-1 1-16,1 21 0,-1 0 15,-20-21-15,20 21 0,1 0 16,-22 0-16,0-21 0,1 21 0,-1 0 16</inkml:trace>
  <inkml:trace contextRef="#ctx0" brushRef="#br0" timeOffset="111672.01">12615 16764 0,'0'-21'0,"0"42"0,0-84 0,0 41 16,21 1-16,-21-21 0,0 21 0,0 0 15,0-1-15,0 44 31,0 20-31,22-21 16,-22 43-16,21-22 0,-21 0 16,21 22-16,-21-22 0,0 22 0,0-22 15,0 21-15,0-20 0,0-1 16,0 0-16,0-20 0,0-1 0,0 21 16,0-21-1,0 0-15,0-42 31,21 0-31,-21 0 0,21 0 16,-21 0-16,0-22 0,21 22 16,1-21-16,-22 21 0,21-22 0,0 22 15,-21 0-15,21 0 0,0 0 16,0 21-16,1 0 0,-1 21 16,0 0-16,0 0 15,0 0-15,0 22 0,1-22 0,-1 0 16,0 0-16,0 0 0,0 0 15,0 1-15,22-1 0,-22 0 0,0-21 16,0 0-16,0 21 0,22-21 16,-22 0-16,0 0 0,0 0 15,22 0-15,-22-21 0,0 0 16,0 21-16,0-21 0,0-1 0,1 1 16,-22-21-16,0 21 0,21-22 15,-21 22-15,0-21 0,0 0 0,0-1 16,0 1-16,0 0 0,0-1 15,0 22-15,0 0 0,0 0 0,0 0 16,0 42 0,0 0-16,0 0 15,0 0-15,0 22 0,0-1 16,0 0-16,0 1 0,0-1 16,0 0-16,0-21 0,21 22 15,-21-22-15,0 21 0,0-21 0,21 1 16,0-1-16,0-21 0,1 21 15,-1-21-15,0 0 0,0 0 0,0 0 16,0 0-16,1 0 0,20-21 16,-21 0-16,21-1 0,-20 1 0,-1 0 15,21 0-15,-21-21 0,0 20 16,1-20-16,-1 21 0,-21-21 0,0-1 16,21 22-16,-21-21 0,0 21 15,0-1-15,0 1 0,0 42 31,0 1-31,0-1 16,0 0-16,0 21 0,0-21 0,0 22 16,-21-1-16,21 0 0,0-20 15,0 20-15,0-21 0,0 0 0,0 22 16,21-22-16,0 0 0,0-21 16,-21 21-16,21-21 0,1 0 0,-1 0 15,0 0-15,21 0 0,-21 0 16,1 0-16,-1 0 0,21-21 0,-21 0 15,0 0-15,22-1 0,-22 1 16,0-21-16,21 0 0,-20 20 16,-1-20-16,0-21 0,0 20 15,-21-20-15,21 20 0,-21-20 0,21 21 16,-21-22-16,0 22 0,0-1 16,0 1-16,0 0 0,0 21 0,0-1 15,0 1-15,0 42 16,0 22-1,0-22-15,-21 21 0,0 1 0,21-1 16,-21 21-16,21-20 0,0 20 16,0 1-16,0-22 0,0 22 15,0-22-15,0 0 0,0 1 0,0-22 16,0 21-16,21-21 0,0 0 0,0 1 16,1-1-16,-1-21 15,0 0-15,0 0 0,21 0 0,-20 0 16,20 0-16,-21 0 0,21 0 15,-20-21-15,20-1 0,0 1 0,1 0 16,-22-21-16,21 21 0,-21-22 16,0 1-16,1-22 0,-1 22 0,0-21 15,0 20-15,0-20 0,-21-1 16,21 22-16,-21-22 0,22 22 0,-22 0 16,0-1-16,0 22 0,0 0 15,0 0-15,0 0 0,0 42 16,0 0-1,0 0-15,-22 0 0,1 22 16,21-1-16,-21 0 0,21 22 0,0-22 16,-21 1-16,21 20 0,-21-21 15,21 1-15,0 20 0,-21-20 0,21-1 16,0 0-16,0-21 0,0 22 16,0-22-16,0 0 0,21 0 0,0 0 15,-21 1-15,21-22 0,0 0 16,0 0-16,1 0 0,-1 0 15,21 0-15,-21 0 0,0-22 16,1 1-16,20 21 0,-21-21 16,0 0-16,22-21 0,-22 20 0,0 1 15,-21-21-15,21 0 0,-21 20 16,0-20-16,0 0 0</inkml:trace>
  <inkml:trace contextRef="#ctx0" brushRef="#br0" timeOffset="111912.73">14266 16679 0,'0'0'0,"-21"0"0,-42-21 16,41 21-1,22-21-15,-21 21 16,21-21 0,21 21-1</inkml:trace>
  <inkml:trace contextRef="#ctx0" brushRef="#br0" timeOffset="113368.52">16785 16701 0,'0'0'0,"0"-22"0,0 1 16,21 21-16,-21-21 0,0 0 15,0 0-15,21 21 16,-21 21 0,0 0-1,0 21-15,0-20 0,0 20 0,0 0 16,0 1-16,0-22 0,0 21 15,-21 0-15,21-20 0,-21 20 0,21-21 16,-21 21-16,21-20 0,-21-22 16,21 21-16,0 0 0,-21-21 15,-1 0 1,22-21 0,0 0-1,0-1-15,0 1 0,0 0 0,22 0 16,-1-21-16,-21-1 0,21 22 0,0-21 15,-21-1-15,21 1 0,0 21 16,1 0-16,-1 0 0,-21-1 16,21 22-16,0 0 0,0 0 0,0 22 15,-21-1-15,0 21 16,22-21-16,-1 22 0,0-22 0,-21 21 16,21-21-16,-21 22 0,21-22 15,0 21-15,-21-21 0,22 0 0,-1 1 16,0-1-16,0-21 0,0 21 15,0-21-15,1 0 0,-1 0 16,0 0-16,0 0 0,21 0 0,-20-21 16,-1 21-16,0-21 0,21-1 0,-21 1 15,1 0-15,20 0 0,-21-21 16,0-1-16,0 22 0,1-21 16,-1-1-16,0 1 0,0 0 0,-21 21 15,21-22-15,-21 22 0,0 0 16,0 42-1,0 21 1,0-20-16,0 20 0,0-21 0,0 21 16,0 1-16,0-1 0,0-21 15,0 22-15,0-22 0,0 21 16,0-21-16,0 0 0,21 1 0,-21-1 16,22 0-16,-1-21 0,0 0 15,0 0-15,0 0 0,0 0 0,1 0 16,-1 0-16,0 0 0,0-21 15,0 21-15,0-21 0,1-1 0,-1 1 16,-21 0-16,0-21 0,21 21 16,-21-22-16,0 22 0,0-21 0,0-1 15,0 1-15,0 0 0,-21-1 16,0 22-16,-1-21 0,1 21 0,0-22 16,-21 22-16,21 21 15,-1 0-15,1 0 0,0 21 16,0-21-16,-21 22 0,20 20 0,1-21 15,0 21-15,-21 1 0,42-1 16,0-21-16,-21 22 0,21-1 0,0-21 16,0 21-16,21-20 0,0-1 15,0 0-15,0 0 0,22 0 0,-22 0 16,21-21-16,-21 0 0,22 0 16,-1 0-16,0 0 0,1 0 0,-1-21 15,0 0-15,1 21 0,-1-42 16,0 21-16,1-1 0,-1-20 0,-21 21 15,21-21-15,-20-1 0,20-20 16,-21 20-16,0 1 0,0-21 16,1 20-16,-1-20 0,-21 20 0,21-20 15,-21 21-15,21 20 0,-21-20 16,0 21-16,0 0 0,0 0 0,0 42 31,0 0-31,0 0 0,0 21 0,-21-20 16,0 20-16,0 0 0,21 1 0,0-1 15,-22 21-15,22-20 0,-21-1 16,21 0-16,0 22 0,0-22 0,0 1 16,0-1-16,0-21 0,0 21 15,0-20-15,0-1 0,0 0 0,21 0 16,1 0-16,-1-21 16,0 0-16,0 0 0,0 0 15,0 0-15,1 0 0,-1-21 0,0 0 16,0 0-16,0 0 0,0-1 15,-21 1-15,0 0 0,22 0 0,-22 0 16</inkml:trace>
  <inkml:trace contextRef="#ctx0" brushRef="#br0" timeOffset="113628.38">18288 16574 0,'0'0'0,"-21"0"0,42 0 32,0 0-32,0 0 15,22-22-15,-22 22 0,21 0 0,0-21 16,1 21-16,-22 0 0,21 0 16,1-21-16,-22 21 0,0 0 0,0 0 15,0 0-15,-21-21 47,21 21-47,1 0 0</inkml:trace>
  <inkml:trace contextRef="#ctx0" brushRef="#br0" timeOffset="114324.58">20235 16595 0,'-21'-21'15,"0"21"-15,21-22 0,0 1 16,0 0-16,0 0 0,0 0 16,0 0-16,0-1 15,0 1-15,42 0 0,-21 21 0,1-21 16,-1 21-16,21 0 0,0 0 16,-20 0-16,20 0 0,0 0 0,1 21 15,-1 0-15,-21 0 0,21 1 16,-20-1-16,-1 21 0,-21 0 0,0-20 15,0 20-15,0-21 0,0 21 16,0-20-16,0 20 0,-21-21 16,-1 0-16,1 0 0,0 1 15,21-1-15,-21-21 0,0 21 16,0-21-16,21-21 16,0 0-1,0-1-15,0 1 0,0 0 16,0 0-16,0-21 0,0 20 0,0-20 15,21 0-15,0-1 0,0 22 16,0-21-16,0 0 0,1 20 0,-1-20 16,21 21-16,-21 0 0,0 21 0,1-21 15,-1 21-15,0 0 16,-21 21 0,0 0-1</inkml:trace>
  <inkml:trace contextRef="#ctx0" brushRef="#br0" timeOffset="116068.48">20976 16701 0,'0'0'16,"21"0"-16,0 0 16,1 0-16,-1-22 0,0 1 15,0 21-15,0-21 0,0 0 16,1 0-16,-1 0 0,0-1 15,-21 1-15,21 0 0,-21 0 0,0 0 16,0 0-16,0-1 0,0 1 16,-21 21-1,0 0-15,0 0 16,-1 21-16,1 1 0,21-1 0,-21 0 16,0 0-16,0 0 0,21 22 15,0-22-15,0 0 0,0 21 0,0-21 16,0 22-16,0-22 0,0 0 15,0 0-15,21 0 0,0 1 0,0-22 16,22 21-16,-22-21 0,21 0 16,-21 0-16,22 0 0,-1 0 15,0-21-15,1 21 0,-1-22 16,0 1-16,1 0 0,-22 0 0,21-21 16,0 20-16,1-20 0,-22 21 15,0-21-15,21-1 0,-20 1 0,-1-22 16,0 22-16,0-21 0,-21 20 0,0-20 15,21 20-15,-21 1 0,21 0 16,-21-1-16,0 22 0,0-21 0,0 21 16,0 42-1,0 21-15,-21-21 16,0 22-16,0-1 0,0 0 16,21 1-16,-21 20 0,-1-20 15,1 20-15,0-21 0,21 1 16,0-1-16,-21 0 0,21 1 0,0-1 15,0 0-15,0-20 0,0-1 16,21 0-16,0 0 0,0 0 0,1 0 16,-1-21-16,0 0 0,0 0 0,21 0 15,-20 0-15,-1-21 0,21 0 16,-21 21-16,0-21 0,1 0 0,-1 0 16,0-1-16,0 1 0,-21 0 15,21 0-15,0-21 0,-21 20 16,0 1-16,0-21 0,22 21 15,-22 0-15,0-1 0,21 22 16,-21 22 0,0-1-1,0 0-15,0 0 0,0 0 16,-21 22-16,21-22 0,0 0 0,0 0 16,0 21-16,0-20 0,0-1 0,0 0 15,0 0-15,0 0 16,0 0-16,21-21 15,0 0 1,0 0-16,0-21 0,0 21 16,1-21-16,-1 0 15,0 0-15,0-22 0,-21 22 0,21 0 16,0-21-16,1 21 0,-1-22 16,0 1-16,-21 21 0,21 0 0,-21-22 15,21 43-15,-21-21 0,0 0 16,0 42-1,0 0-15,0 0 0,0 1 16,0-1-16,-21 0 0,21 21 16,0-21-16,-21 1 0,21-1 0,0 21 15,0-21-15,0 0 0,0 1 16,21-1-16,0 0 0,0 0 16,1 0-16,20-21 0,-21 21 0,0-21 15,22 0-15,-1 0 0,-21 0 16,21 0-16,1 0 0,-22 0 0,21 0 15,-21 0-15,1-21 0,-1 0 16,0 0-16,0 0 0,0 0 0,-21-22 16,0 22-16,0 0 0,0-21 15,0 20-15,0 1 0,0 0 0,-21 21 16,0 0-16,0 0 16,0 0-16,-1 0 15,22 21-15,0 0 0,-21 1 0,21-1 16,0 0-16,0 0 15,0 0-15,0 0 0,0 1 0,0-1 16,21 0-16,1 0 16,-1-21-16,0 0 0,0 0 15,0 0-15,0 0 0,1 0 16,-1-21-16,0 21 16,0-21-16,0 0 0,22 21 0,-22-22 15,0 1-15,0 0 0,0 0 16,0 21-16,-21-21 0,0 0 0,22-1 15,-22 1-15,0 0 0,0 0 16,0 42 15,-22 0-31,22 0 16,-21 1-16,21-1 16,-21 0-16,21 0 0,0 0 15,-21 0-15,21 1 0,0-1 0,0 0 16,0 0-16,-21-21 15,21 21-15,0 0 16,0-42 15,0 0-15,0 0 0,21-21-16,-21 20 0,21 1 0,0-21 15,0 21-15,1-22 0,-22 22 16,21 0-16,0 0 0,0 0 0,0 0 15,-21 42 1,0 0-16,0 0 16,0 0-16,0 0 0,0 22 15,0-22-15,0 0 0,0 0 16,0 0-16,0 1 0,21-1 0,1 0 16,-1 0-16,0-21 0,0 21 15,0-21-15,22 0 0,-22 21 16,0-21-16,21 0 0,-21 0 0,22 0 15,-22 0-15,0 0 0,21-21 16,-20 21-16,-1-21 0,-21 0 0,21 0 16,0 0-16,-21-1 0,21 1 15,-21 0-15,0 0 0,0 0 0,0 0 16,0-1-16,0 1 0,0 0 0,-21 21 16,0-21-16,0 0 0</inkml:trace>
  <inkml:trace contextRef="#ctx0" brushRef="#br0" timeOffset="116320.44">22034 16341 0,'0'0'15,"-42"0"-15,0 0 0,-1 0 0,1 0 16,0 0-16,21 0 0,-1-21 0,1 21 15,21-22-15,21 1 16,1 21-16,-1-21 0,21 21 16,0-21-16,1 21 0,-1 0 15,0-21-15,1 21 0,-1 0 0,0-21 16,1 21-16,-1 0 0,22-22 16,-22 1-16,0 21 0,1-21 15</inkml:trace>
  <inkml:trace contextRef="#ctx0" brushRef="#br0" timeOffset="116916.06">24553 16235 0,'-42'-21'0,"84"42"0,-105-63 0,42 42 0,-1-22 16,1 1-16,21 0 0,0 0 15,-21 0-15,21 0 0,0-1 0,0 1 16,21 21-1,-21 21-15,21 1 0,1 20 16,-1 0-16,0 1 16,0 20-16,0-21 0,0 22 0,-21-22 15,22 22-15,-22-22 0,21 22 16,-21-22-16,0 0 0,0 1 0,0-1 16,0 0-16,0-21 0,0 22 0,0-22 15,0 0-15,0-42 47,0 0-47,21 0 0,-21-1 0,21-20 16,0 21-16,-21-21 0,21-1 15,1 1-15,-1-22 0,21 22 16,-21-21-16,0 20 0,1-20 0,-1-1 16,0 22-16,0 0 0,0-22 15,0 43-15,1-21 0,-22 20 0,21 22 16,-21-21-16,0 42 15,21-21-15,-21 22 16,21-1-16,-21 0 0,0 21 16,21-21-16,-21 1 0,21 20 0,1-21 15,-22 21-15,21-20 0,0 20 16</inkml:trace>
  <inkml:trace contextRef="#ctx0" brushRef="#br0" timeOffset="118483.73">25654 16679 0,'0'0'0,"21"-21"0,0 0 15,-21 0-15,0 0 16,0 0-16,0-1 0,0 1 0,0 0 16,0 0-16,-21 0 0,0 0 15,0-1-15,-22 22 0,22 0 16,-21 0-16,21 0 0,-22 22 15,1-1-15,21 0 0,-21 0 0,20 0 16,-20 22-16,21-22 0,0 21 16,0-21-16,-1 22 0,22-22 15,0 21-15,0-21 0,0 0 0,0 22 16,0-22-16,22-21 0,-1 21 16,0-21-16,21 0 0,-21 0 0,1 0 15,20 0-15,-21 0 0,21 0 16,-20-21-16,-1 0 0,21 0 0,-21 21 15,0-43-15,1 22 0,-1 0 16,-21 0-16,21-22 0,-21 22 0,21-21 16,0 0-16,-21 20 0,0 1 15,0 0-15,0 0 0,21 21 0,-21 21 32,0 0-32,0 0 0,0 1 15,0-1-15,0 0 0,0 21 0,0-21 16,0 1-16,0 20 0,0-21 15,0 0-15,22 0 0,-1 1 16,0-22-16,0 0 0,0 0 16,0 0-16,1 0 0,20 0 0,-21 0 15,21-22-15,1 1 0,-22 21 16,21-21-16,-21 0 0,1-21 0,20 20 16,-21 1-16,0-21 0,0 0 0,1-1 15,-1 1-15,0-22 0,-21 22 16,21-21-16,0-1 0,0 1 15,-21 20-15,0-20 0,0 20 16,22 22-16,-22-21 0,0 21 0,0 42 31,0 0-31,-22 21 0,1 1 16,21-1-16,0-21 0,-21 43 16,21-22-16,-21 0 0,21 1 0,0-1 15,0 0-15,0-20 0,0 20 16,0 0-16,0-21 0,0 22 0,0-22 15,0 0-15,0 0 0,0 0 0,21 1 16,0-1-16,0 0 16,1-21-16,-1 0 0,0 0 15,0 0-15,0 0 0,0 0 16,1-21-16,-1 21 0,0-21 0,0-1 16,0 1-16,0 0 0,1 0 15,-1 0-15,-21 0 0,0-1 16,21 22-16,-21 22 47,0-1-47,-21 0 0,21 0 0,0 0 15,0 0-15,0 1 16,0-1-16,0 0 0,0 0 16,0 0-1,21-21-15,0 0 16,0 0-16,0 0 0,1 0 15,-1 0-15,0-21 16,0 0-16,0 0 0,0 0 0,1-1 16,-1 1-16,0 0 0,0 0 15,-21-21-15,21 20 0,0 1 0,1 0 16,-1 21-16,-21-21 0,0 0 16,0 42 15,-21 0-31,21 0 0,-22 0 15,22 1-15,-21-1 0,21 0 16,0 0-16,0 0 0,0 0 16,0 1-16,0-1 0,21 0 15,1-21-15,-1 21 0,0-21 16,0 21-16,0-21 0,0 0 0,1 0 16,-1 0-16,0 0 0,21 0 0,-21 0 15,1 0-15,-1-21 0,0 0 16,0 0-16,0 0 0,-21-1 0,21 1 15,1 0-15,-22-21 0,21 21 16,-21-22-16,0 22 0,0 0 16,0 0-16,0 0 0,-21 21 31,21 21-31,-22 0 0,1 0 16,0-21-16,21 42 0,-21-20 0,0-1 15,21 0-15,-21 0 0,21 0 16,0 0-16,0 1 0,0-1 15,0 0-15,21-21 16,0 0-16,0 0 16,0 0-16,0 0 0,1 0 0,-1-21 15,0 21-15,0-21 0,0 21 16,0-22-16,1 1 0,-1 0 16,0 0-16,-21 0 0,21 0 15,0-1-15,-21 1 0,0 0 0,21 0 16,-21 42 15,0 0-15,0 0-16,0 1 0,-21-1 15,21 0-15,0 0 0,0 0 16,0 0-16,0 1 0,0-1 16,0 0-16,0 0 0,0 0 15,-21-21 1,0 21-16,0-21 0,0 0 0,-22 0 15,1 22-15,-22-22 0</inkml:trace>
  <inkml:trace contextRef="#ctx0" brushRef="#br0" timeOffset="119932.47">1566 17992 0,'0'0'0,"0"-43"16,0 22-16,0 0 15,-21 42 16,21 0-31,0 1 16,0 20-16,-21 0 16,21 1-16,-21-1 0,21 0 15,0 1-15,0-1 0,0 0 0,0 1 16,0-22-16,0 21 0,0-21 16,0 0-16,0 1 0,21-1 15,0-21-15,0 0 0,0 0 16,1 0-16,-1 0 0,0-21 0,0-1 15,0 1-15,0 0 0,1-21 16,-1 21-16,0-1 0,-21 1 16,21 0-16,-21 0 0,21 21 15,-21 21 17,0 0-32,0 22 0,0-22 15,0 21-15,0 0 0,0-20 0,0 20 16,21 0-16,-21-21 0,0 1 15,0-1-15,0 0 0,0 0 16,0 0-16,22 0 0,-1-21 31,0-21-15,-21 0-16,21 0 0,0 0 16</inkml:trace>
  <inkml:trace contextRef="#ctx0" brushRef="#br0" timeOffset="121504.04">2138 18013 0,'0'21'15,"0"0"-15,21 0 16,0 1 0,0-22-1,-21 21 1,21-21-16,1 0 31,-22-21-15,21 21-1,-21-22-15,0 44 32,21-1-17,-21 0-15,21 0 0,-21 0 0,21-21 16,0 21-16,-21 1 16,22-1-16,-1-21 0,0 21 15,0-21-15,0 0 0,0 0 16,1 0-16,-1-21 0,0 21 15,-21-21-15,21-1 0,-21 1 16,21 21-16,-21-21 0,0 0 0,0 0 16,0 0-16,-21 21 15,0-22-15,0 22 16,0 0-16,-1 0 16,22 22-16,-21-22 0,21 21 15,0 0 1,0 0-16,0 0 0,0 0 15,21 1 1,1-22-16,-1 0 0</inkml:trace>
  <inkml:trace contextRef="#ctx0" brushRef="#br0" timeOffset="129212.42">5905 18246 0,'22'0'0,"-22"-21"16,0-1-1,0 1-15,0 0 16,0 0 0,0 0-16,0 0 15,-22 21-15,1 0 0,21-22 0,-21 22 16,0 0-16,0 0 16,0 0-16,-22 22 0,22-1 15,0 0-15,0 0 0,-22 0 0,22 0 16,0 22-16,-21-22 0,21 21 15,21 1-15,-22-1 0,22 0 16,-21 1-16,21-1 0,0 0 16,0-21-16,0 22 0,21-22 15,1 0-15,-22 0 0,21 0 0,21 1 16,-21-22-16,0 0 0,1 0 16,20-22-16,0 1 0,-21 0 0,22 0 15,-22 0-15,21-22 0,-21 22 16,22-21-16,-22 0 0,0-1 15,0-20-15,0 20 0,-21-20 0,0 21 16,22-22-16,-22 22 0,0-22 16,0 22-16,0-22 0,0 1 15,0 21-15,0-22 0,0 22 16,0-1-16,0 1 0,0 21 16,0 0-16,0 0 0,0-1 0,0 44 31,0-1-31,-22 0 0,1 0 0,21 21 15,0 1-15,0-1 0,0 0 16,0 22-16,0-22 0,0 22 16,0-22-16,0 22 0,0-1 0,0-21 15,0 22-15,21-22 0,-21 22 16,22-22-16,-1 0 0,0 1 16,0-1-16,0-21 0,0 0 0,22 1 15,-22-1-15,0 0 16,21-21-16,-20 0 0,20 0 15,-21 0-15,21-21 0,1 0 0,-1-1 16,-21 1-16,22 0 0,-22 0 16,21-21-16,-21 20 0,0 1 0,1-21 15,-22 0-15,0 20 0,0-20 16,0 21-16,0 0 0,0 0 16,0-1-16,0 1 0,-22 21 15,1 21 1,21 1-16,0-1 0,-21 0 0,0 0 15,21 0-15,0 0 0,0 22 16,0-22-16,0 21 0,0-21 16,0 22-16,0-22 0,0 0 15,21 0-15,0 0 0,-21 1 16,21-1-16,1-21 0,20 0 0,-21 0 16,0 0-16,22 0 0,-22 0 15,21-21-15,0-1 0,1 1 16,-22 0-16,21-21 0,1 21 0,-22-22 15,21 1-15,-21 0 0,22-1 16,-22 1-16,0-22 0,0 22 0,0-21 16,0 20-16,1-20 0,-22-1 15,0 22-15,0-22 0,0 22 16,21-21-16,-21 41 0,0-20 0,0 21 16,0 0-16,0 42 31,0 0-31,-21 127 15,21-105 1,0 20-16,0 1 0,0-22 0,0 21 16,0 1-16,0-1 0,0 1 15,0-1-15,0 22 0,-22-21 16,22-1-16,0 1 0,0-1 0,0 1 16,0-1-16,0-21 0,0 22 15,0-22-15,0 22 0,0-43 16,22-21-16,-1 0 0,0 0 15,0 0-15,0 0 0,0 0 16,1 0-16,-1 0 0,21 0 0,-21 0 16,0 0-16,1 0 0,20 0 15,-21-21-15,0-22 0,0 22 16,-21-21-16,0 0 0,0-1 0,0 1 16,0 0-16,0-1 0,-21 1 15,0 0-15,-21-1 0,21 1 0,-22 21 16,22 0-16,-21-1 0,21 22 15,-1 0-15,-20 0 0,21 0 16,0 0-16,0 0 16,21 22-16,21-22 31,0 0-31,0 0 16,0 0-16,0 0 0,22-22 15,-22 1-15,21 0 0,-21-21 0,22 21 16</inkml:trace>
  <inkml:trace contextRef="#ctx0" brushRef="#br0" timeOffset="130903.98">7937 18267 0,'0'0'16,"0"-21"-16,22 21 0,-1-21 0,0-1 16,-21 1-16,21 21 0,-21-21 0,0 0 15,0 0-15,0 0 0,0-1 16,0 1-16,-21 21 15,0 0-15,0-21 0,-1 21 0,1 0 16,0 0-16,0 21 16,-21 0-16,42 1 0,-22 20 15,1-21-15,0 0 0,21 22 16,-21-1-16,21-21 0,0 21 16,0 1-16,0-22 0,0 21 0,0-21 15,0 1-15,0-1 0,21-21 16,0 0-16,0 0 0,1 0 15,-1 0-15,0 0 0,21-21 16,-21 21-16,1-22 0,-1 1 16,0 0-16,0 0 0,0 0 0,0 0 15,1-1-15,-22 1 0,0 0 16,0 0-16,0 0 0,0 0 0,0 42 47,0 0-32,0 21-15,0-21 0,0 22 16,0-22-16,0 21 0,0-21 0,21 22 16,0-22-16,-21 0 0,21 0 15,0 0-15,0 1 0,1-22 16,-1 0-16,0 0 0,0 0 0,0 0 16,0 0-16,1-22 0,-1 1 15,21 0-15,-21 0 0,0 0 16,1-22-16,-22 22 0,0 0 15,21-21-15,-21 21 0,0-22 0,0 22 16,0 0-16,0 0 0,0 0 16,0 42 15,0 21-31,0-21 16,0 0-16,0 1 0,0 20 15,0-21-15,21 0 0,-21 0 0,21 1 16,0-1-16,-21 0 0,21 0 15,1 0-15,-1-21 0,0 0 0,0 0 16,0 0-16,0 0 16,1 0-16,-1-21 0,0 0 0,0 21 15,0-21-15,0 0 0,1-1 16,-1 1-16,0-21 0,-21 21 16,0 0-16,21-1 0,-21-20 0,0 21 15,0 0-15,0 0 0,0-1 16,0 1-16,21 42 31,-21 1-31,0 20 0,0-21 16,0 0-16,0 0 0,21 22 15,-21-22-15,22 0 0,-22 0 16,21 22-16,0-22 16,0 0-16,-21 0 0,21-21 15,0 0-15,22 0 0,-22 0 0,0 0 16,21 0-16,1 0 0,-22-21 15,21 0-15,-21 0 0,22-1 16,-1 1-16,-21 0 0,22-21 0,-22-1 16,0 22-16,0-21 0,0 0 15,0-1-15,-21 1 0,0 0 0,0-1 16,0-20-16,22 20 0,-22 22 16,0-21-16,0 21 0,0 0 15,0-1-15,0 44 16,0-1-1,-22 0-15,22 21 0,-21-21 16,21 22-16,0-1 0,0 0 16,0 1-16,0-1 0,0-21 0,0 22 15,0-1-15,0 0 0,0 1 16,0-22-16,0 21 0,21-21 16,1 0-16,-1 1 0,0-1 0,0 0 15,0-21-15,0 0 0,1 0 16,-1 0-16,0 0 0,0 0 0,0 0 15,0-21-15,1 0 0,20-1 16,-42 1-16,21 0 0,0-21 16,0 21-16,1-22 0,-1 1 15,-21 0-15,21-1 0,0 1 0,-21-22 16,21 22-16,0-21 0,1 20 16,-22 1-16,21 0 0,-21-1 15,21 22-15,-21 0 0,0 0 0,0 42 16,0 0-1,0 0-15,0 22 0,-21-22 0,21 21 16,-21 0-16,21 1 0,-22-1 16,22 0-16,0 22 0,0-22 0,0 1 15,0-1-15,0 0 16,0 1-16,0-1 0,0-21 0,0 21 16,0-20-16,0-1 0,0 0 15,0 0-15,0 0 0,22-21 16,-1 0-16,0 0 0,0 0 15,0 0-15,-21-21 16,21 0-16,-21 0 0,0 0 0,22-1 16,-22 1-16,21 0 0,-21-21 15,0 21-15</inkml:trace>
  <inkml:trace contextRef="#ctx0" brushRef="#br0" timeOffset="131136.85">9821 18182 0,'0'0'0,"0"21"0,21-21 31,1 0-15,-1-21-16,0 21 0,21-21 16,-21 21-16,22 0 0,-1-21 0,0 0 15,-20 21-15,20 0 0,0 0 16,-21-21-16,1 21 0,-1 0 0,0 0 15,0 0-15,-21-22 16,0 1 0</inkml:trace>
  <inkml:trace contextRef="#ctx0" brushRef="#br0" timeOffset="132520.16">11705 18203 0,'0'0'15,"-21"-21"-15,0 0 0,0 0 0,-1 0 16,1 0-16,0-1 0,21 1 0,-21 0 16,21 0-16,-21 0 0,0 0 15,21-1 1,-22 22-16,22 22 15,0-1-15,0 0 16,0 21-16,0-21 0,0 22 0,0-1 16,22 0-16,-22 1 0,21-1 15,-21 0-15,0 1 0,0-1 16,0-21-16,0 22 0,21-22 0,-21 0 16,21-21-1,-21-21 1,0 0-16,21-1 0,0 1 15,-21-21-15,22 21 0,-1-22 16,-21 1-16,21 0 0,-21-1 0,21 1 16,-21 0-16,0-1 0,21 22 15,-21-21-15,21 21 0,1 21 32,-1 21-32,0 0 15,-21 21-15,0-20 0,0 20 0,21-21 16,-21 21-16,21 1 0,0-22 15,-21 21-15,22-21 0,-1 22 0,0-22 16,0 0-16,21-21 0,-20 21 16,20-21-16,-21 0 0,21 0 15,-20 0-15,20-21 0,0 0 0,-21 0 16,22 0-16,-22-1 16,0 1-16,0 0 0,0-21 0,1 21 15,-22-1-15,21 1 0,-21-21 16,0 21-16,0 0 0,0 42 31,0 0-15,0 0-16,0 21 0,0-20 0,0-1 15,0 0-15,21 0 0,-21 21 16,21-42-16,-21 22 0,21-1 0,-21 0 16,21-21-16,1 0 0,-1 0 15,0 0-15,0 0 0,0-21 16,0 21-1,1-21-15,-1-1 0,-21 1 16,0 0-16,0 0 0,0 0 0,0 0 16,0-1-16,0-20 0,-21 21 15,-1 0-15,1 0 0,0 21 0,-21-22 16,21 1-16,-1 21 0,1 0 16,0 0-16,0 0 0,0 0 15,21-21 16,21 21-31,0-21 0,0 21 16,0-21-16,1 21 0,-1-21 16,21 21-16,-21 0 0,22-22 15,-1 22-15,-21 0 0,21 0 16,1 0-16,-22 0 0,21 0 0,-21 22 16,1-1-16,-1 0 0,0 0 15,0 21-15,0-20 0,-21 20 16,0-21-16,0 21 0,0-20 0,0 20 15,0-21-15,0 0 0,0 22 16,0-22-16,0 0 0,0 0 0,0 0 16,0-42 31,0 0-47,0 0 0,0-22 15,0 22-15,0-21 0,21 21 16,1-22-16,-1 1 0,0 0 0,0 21 15,0-22-15,22 22 0,-22-21 16,21 42-16,-21-21 0,22 21 16,-22 0-16,0 21 0,0-21 0,0 21 15,0 21-15,-21-21 0,22 1 16,-22 20-16,0 0 0,0-21 0,0 22 16,0-22-16,0 21 0,0-21 15,0 1-15,0-1 0,0 0 0,0 0 16,0 0-1,0 0-15,-22-21 0,44 0 32,-1-21-32</inkml:trace>
  <inkml:trace contextRef="#ctx0" brushRef="#br0" timeOffset="134779.85">14139 18415 0,'0'0'16,"-21"0"-16,0 0 0,21 21 15,-21-21-15,0 0 16,21-21 0,0 0-1,0 0-15,0 0 16,21-1-16,0-20 0,0 21 0,0 0 15,0-22-15,22 1 0,-22 21 16,0-21-16,21-1 0,-20 1 0,-1 0 16,0 20-16,0-20 0,0 21 15,-21 0-15,0 0 0,0 42 32,-21 0-32,0 0 0,0 21 15,0-20-15,21 20 0,0 0 16,0 1-16,0-1 0,0 0 0,0 1 15,0-1-15,0 0 0,0 1 16,0-22-16,21 21 0,-21-21 16,21 0-16,-21 1 0,0-1 0,0 0 15,-21-21 17,0 0-32,-1 0 0,1-21 15,0 0-15,0-1 0,0 22 16,0-21-16,-1 0 0,1 0 0,0 21 15,21 21 1,0 0 0,0 0-16,0 1 0,21-1 15,0 0-15,1 0 0,-1 0 16,0 0-16,0 1 0,0-22 16,22 21-16,-22-21 0,0 0 0,21 0 15,-21 0-15,22 0 0,-1-21 16,0-1-16,-20 1 0,20-21 15,0 21-15,1-22 0,-22 1 0,21 0 16,0-1-16,-20 1 0,-1-21 16,21 20-16,-21-20 0,0 20 0,-21-20 15,22-1-15,-22 22 16,0-21-16,21-1 0,-21 22 0,0-22 16,0 43-16,0-21 0,0 21 15,0-1-15,0 1 0,-21 21 16,-1 21-16,22 1 0,-21 20 15,21 0-15,0 1 0,0-1 0,0 0 16,-21 22-16,21-22 0,0 22 16,0-22-16,0 0 0,0 22 15,0-22-15,21 0 0,-21 1 0,21-1 16,1 0-16,-1 1 0,0-22 16,0 0-16,21 0 0,-20 0 0,20-21 15,0 0-15,-21 0 16,22 0-16,-1 0 0,0-21 0,1 0 15,-1 0-15,-21 0 0,22-22 16,-22 22-16,21 0 0,-21-21 0,0 21 16,1-22-16,-22 1 0,0 21 15,0 0-15,0-22 0,0 22 16,0 0-16,-22 21 0,1 0 16,0 0-16,-21 21 15,21 0-15,-1 0 0,1 1 0,0-1 16,0 21-16,0-21 0,0 22 15,-1-22-15,22 21 0,0-21 0,0 22 16,0-22-16,0 0 16,0 0-16,22 0 0,-22 0 0,21-21 15,0 0-15,0 0 0,0 0 16,0 0-16,1 0 0,-1-21 0,0 0 16,0 0-16,0 0 0,-21 0 15,0-1-15,0 1 0,0 0 0,21-21 16,-21 21-16,0-1 0,0 1 15,0 0-15,0 0 0,0 0 16,0 0-16,0 42 16,0 0-1,0 0-15,22 0 0,-22 0 0,0 1 16,0-1-16,21 0 16,-21 21-16,21-21 0,0 1 0,-21-1 15,21 0-15,0 0 0,1 0 16,-1 0-16,0-21 0,0 0 0,21 22 15,-20-22-15,20 0 0,0 0 16,1 0-16,-1-22 0,0 1 16,1 0-16,-1 0 0,-21 0 0,21 0 15,-20-22-15,-1 1 0,0 21 16,0-22-16,-21 1 0,21-21 0,-21 20 16,21-20-16,-21-1 0,0 1 15,0 20-15,22-20 0,-22-1 0,0 22 16,21 0-16,-21 21 15,0-1-15,0 1 0,0 42 16,0 1 0,0-1-16,-21 0 0,21 21 0,-22 1 15,22-1-15,-21 0 0,21 22 16,0-22-16,0 0 0,0 1 0,0-1 16,0 0-16,0 1 0,0-1 15,0 0-15,0 1 0,0-22 0,0 21 16,0-21-16,0 1 0,0-1 15,21 0-15,1 0 0,-1-21 0,0 0 16,0 0-16,0 0 16,0 0-16,1-21 0,-1 0 15,0 0-15,0-1 0,0 1 16,-21-21-16,21 21 0,1 0 0,-1-22 16,-21 22-16,0 0 0,0 0 15,0 0-15,21-1 0,-21 44 31,0-1-31,0 0 16,0 21-16,0-21 0,0 1 0,0-1 16,0 21-16,0-21 0,21 0 15,-21 1-15,21-1 0,0 0 16,1-21-16,-1 21 0,21-21 16,-21 0-16,0 0 0,1 0 15,-1 0-15,0 0 0,0 0 16,0-21-16,0 0 0,1 21 0,-1-43 15,-21 22-15,21 0 0,0-21 16,0 21-16,0-22 0,-21 22 16,22-21-16,-1-1 0,0 22 0,0 0 15,0 0-15,-21 0 0,0 0 16,21 21-16,1 0 0,-1 0 31,-21 21-31,21 0 0,0-21 16,0 21-1,0-21-15,-21 21 0,22-21 32,-1 0-17,-21-21-15,0 0 0,0 0 16,0 0-16,-21 21 16,21-22-16,-22 22 15,1 0-15,0 0 16,0 0-16,0 0 15,0 22-15,21-1 0,-22 0 0,-20 21 16,21 1 0,21-22-16,-21 21 0,21-21 0,-21 22 15,21-22-15,0 0 0,0 21 16,0-21-16,0 1 0,0-1 0,0 0 16,21 0-16,-21 0 0,21-21 15,0 0-15,0 21 0,0-21 16,1 0-16,-1 0 0,0-21 15,0 0-15,0 21 0,0-21 16,1 0-16,-1-22 0,0 22 0,0 0 16,0-21-16,-21 21 0,21-22 15,-21 22-15</inkml:trace>
  <inkml:trace contextRef="#ctx0" brushRef="#br0" timeOffset="135092.68">17124 17505 0,'0'0'16,"-21"0"-16,-22 21 0,22 0 0,0 0 16,0 1-16,42-22 46,0 0-46,-21-22 0,21 1 16,0 21-16,-21-21 0,22 21 0,-22-21 16,0 0-1,-22 21 1,1 0 0,0 0-16,0 21 0,0 0 15,0 0-15,-1 0 0,1-21 16,21 22-16</inkml:trace>
  <inkml:trace contextRef="#ctx0" brushRef="#br0" timeOffset="135335.54">16171 17907 0,'0'0'0,"-21"0"0,0 21 0,42-42 31,0 21-15,0 0-16,1 0 0,20-21 15,-21 21-15,0 0 0,22 0 0,-22 0 16,0 0-16,0-21 16,0 21-16,0 0 0</inkml:trace>
  <inkml:trace contextRef="#ctx0" brushRef="#br0" timeOffset="135668.35">15028 17992 0,'0'0'0,"-21"0"0,0 0 0,0 0 16,42 0 0,0 0-16,0 0 15,22 0-15,-22 0 0,21 0 0,0 0 16,1 0-16,-1 0 0,0 0 16,1 0-16,-1-21 0,0 21 0,-20 0 15,-1 0-15,0 0 0,0 0 16,0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11:15:49.71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1566 2350 0,'0'0'0,"-21"-22"16,0 1 0,21 0-16,0 0 31,-21 21 31</inkml:trace>
  <inkml:trace contextRef="#ctx0" brushRef="#br0" timeOffset="818.77">1968 974 0,'0'-21'0,"0"42"0,0-85 0,0 43 15,0-21-15,22 21 0,-22-1 16,0 1-16,0 0 0,0 0 16,0 0-16,0 0 0,0 42 31,0 21-15,0 0-16,0 1 0,0 20 15,0 1-15,0 20 0,0-20 16,-22 21-16,1-1 0,21 1 15,-21 0-15,0-1 0,0 22 0,0-21 16,-1-1-16,-20-20 0,21 21 16,0-22-16,0 1 0,-1-22 15,1 0-15,21 1 0,0-22 0,0 0 16,-21 0-16,21 0 0,0-42 31,0 0-31,0-21 16,0-1-16,0 1 0,0 0 15</inkml:trace>
  <inkml:trace contextRef="#ctx0" brushRef="#br0" timeOffset="2692.88">1524 1249 0,'0'0'16,"-21"-21"-16,0 0 0,-1-1 0,22-20 15,0 0-15,0 21 0,0-22 0,0 1 16,22 0-16,-1-22 0,0 22 16,21-1-16,1 1 0,-1 21 15,0-21-15,1 20 0,20 1 16,1 0-16,-22 21 0,21 0 16,1 0-16,21 0 0,-22 21 15,1 22-15,20-22 0,-20 42 16,-22-20-16,0 41 0,1-20 0,-43-1 15,0 22-15,-21 0 0,-1-22 16,-41 22-16,-1-22 0,1 1 16,-1 20-16,1-20 0,-1-1 0,22-20 15,-21-1-15,20 0 0,1 1 16,0-22-16,-1 0 0,22 0 16,0 0-16,0-21 0,0 0 0,21-21 31,0 0-16,0 0-15,0 0 0,21 21 16,0 0-16,0 0 16,0 21-16,0 0 0,1 0 15,-1 0-15,-21 22 0,21-22 0,0 21 16,0 1-16,-21-1 0,0-21 16,21 21-16,1 1 0,-22-22 15,21 0-15,0 21 0,-21-20 0,21-1 16,0-21-16,0 21 0,22-21 15,-22 0-15,21 0 0,1 0 16,-1-21-16,0 0 0,1-1 16,-1 1-16,0 0 0,1 0 15,-1-21-15,0 20 0,-21-20 0,22 0 16,-22-1-16,0 1 0,0 21 16,0-21-16,1-1 0,-22 22 0,21 0 15,-21 0-15,0 0 0,0-1 16,0 44 15,0 20-31,0-21 0,0 0 16,0 22-16,0-22 0,0 21 15,0-21-15,0 22 0,0-22 0,0 0 16,0 0-16,0 21 16,0-20-16,0-1 0,21 0 15,0-21-15,0 0 0,0 21 16,1-21-16,-1 0 0,0 0 15,0 0-15,0-21 0,0 0 16,1 0-16,-1-1 0,0 1 16,0 0-16,0 0 0,0-21 0,1-1 15,-22 1-15,21 0 0,0-1 16,-21 22-16,0-21 0,0-1 0,0 22 16,21 0-16,-21 0 0,0 0 15,0 42 16,0 0-31,0 21 16,0-20-16,0 20 0,0-21 16,0 21-16,0-20 0,0 20 0,0-21 15,0 21-15,0-20 0,0-1 16,0 0-16,21 0 0,0 0 0,-21 0 16,22-21-16,-1 0 0,0 22 15,0-22-15,0 0 0,0 0 0,22 0 16,-22 0-16,21-22 0,-21 22 15,22-21-15,-1 0 0,-21-21 16,22 21-16,-22-22 0,21 1 0,-21 0 16,0-1-16,1-20 15,20-1-15,-21-20 0,0 20 0,0 1 16,-21-1-16,0 1 0,22 20 16,-22-20-16,0 20 0,0 1 0,0 0 15,0 21-15,0-22 0,0 22 16,-22 0-16,1 0 0,0 21 15,0 0 1,21 21-16,-21 0 16,21 21-16,0-20 0,-21 20 15,-1 0-15,22 22 0,-21-22 0,21 22 16,-21-22-16,21 21 0,-21 1 16,21-1-16,-21 1 0,21-22 15,0 22-15,0-22 0,0 0 16,0 1-16,0-1 0,21-21 0,0 0 15,0 22-15,0-22 0,22-21 16,-22 21-16,0-21 0,21 0 16,-20 0-16,20 0 0,-21 0 0,21 0 15,1 0-15,-22 0 0,21-21 16,1 0-16,-22 21 0,21-43 0,-21 22 16,0 0-16,1 0 0,-1-21 15,0 20-15,0-20 0,0 0 16,-21 21-16,0-1 0,0-20 15,0 21-15,0 0 0,-21 21 32,21 21-32,-21 0 15,0 0-15,21 22 0,-21-22 0,21 0 16,0 21-16,0-21 0,0 22 16,0-22-16,0 0 0,0 0 15,0 0-15,0 1 0,0-1 0,0 0 16,21-21-16,0 21 0,0-21 15,0 0-15,0 0 0,1 0 16,20 0-16,-21 0 0,21 0 0,1 0 16,-1 0-16,0-21 0,1 21 15,-1-21-15,0 0 0,1-1 16,-1 1-16,-21-21 0,22 21 0,-22-22 16,21 1-16,-21 21 0,0 0 15,1-22-15,-22 22 0,0 0 16,-22 21-1,1 21-15,0-21 16,21 21-16,-21 1 0,0-1 16,21 0-16,0 0 15,0 0-15,0 0 0,0 1 0,21-1 16,0 0-16,21-21 0,-20 21 16,-1 0-16,21 0 0,-21-21 15,0 22-15,22-1 0,-22 0 16,0-21-16,-21 21 0,0 0 0,0 0 15,-21 1-15,0-22 16,-22 21-16,22-21 0,0 0 0,-21 21 16,21-21-16,-1 0 0,1 0 15,0 21-15,0-21 0,0 0 0,0 0 16,21-21 31,0 0-32</inkml:trace>
  <inkml:trace contextRef="#ctx0" brushRef="#br0" timeOffset="3606.36">6011 2265 0,'0'0'0,"-21"21"0,0 0 15,21 0 1,21-42 15,0 0-31,0 0 16,1 0-16,-1 0 0,-21-1 15,21-20-15,0 21 0,-21-21 16,21-1-16,0 1 0,-21-22 0,22 1 16,-1-1-16,0 1 0,-21-1 15,21 1-15,0-1 0,-21 1 16,21 21-16,-21-1 0,22 1 16,-22 0-16,0 20 0,0 1 15,0 0-15,0 0 0,0 42 16,0 0-1,0 0-15,-22 22 0,22-1 0,0 0 16,-21 1-16,0 20 0,21 1 16,0-1-16,-21 1 0,21-1 15,-21 1-15,21-1 0,-21-20 0,21-1 16,0 0-16,0 1 0,0-1 16,0-21-16,0 0 0,0 22 0,21-43 15,0 21-15,0 0 0,0-21 16,0 0-16,22 0 15,-22 0-15,0 0 0,21-21 16,-20 0-16,-1 21 0,21-43 0,-21 22 16,22 0-16,-22-21 0,21-1 15,-21 22-15,0-21 0,1-1 0,-22 22 16,0 0-16,21 0 0,-21 0 16,0 42-1,0 21 1,0-21-16,0 1 0,-21 20 0,21-21 15,0 21-15,0-20 0,0 20 16,0-21-16,0 0 0,0 22 0,0-22 16,21 0-16,0 0 15,0 0-15,0-21 0,22 21 0,-22-21 16,0 0-16,21 0 0,-21 0 16,22 0-16,-22 0 0,0 0 0,21-21 15,-20 0-15,-1 0 0,21 0 16,-21 0-16,-21-1 0,21-20 0,-21 21 15,0-21-15,0 20 0,0-20 16,0 0-16,0 21 0,0-22 0,-21 22 16,21 0-16,-21 21 0,0 0 15,0 0-15,0 0 0,-1 0 16,1 0-16,-21 21 0,21 0 16,0-21-16,-1 21 0,1 1 15,0-22-15,0 21 0,0-21 16,0 0-16,21 21 0,-22-21 15,1 0-15,0 0 16,0-21-16,0 21 16,21-21-16</inkml:trace>
  <inkml:trace contextRef="#ctx0" brushRef="#br0" timeOffset="3839.32">6117 1757 0,'0'0'0,"-21"0"15,42 0 17,0 0-32,0 0 0,1-21 0,20 0 15,21-1-15,1 22 0,-1-21 16,1 0-16,21 0 0,-22 21 0,1-21 16,-1 0-16,1 21 0,-22 0 15,0 0-15,-21 0 0,1 0 0,-1 0 16,-21 21-1,0 0-15</inkml:trace>
  <inkml:trace contextRef="#ctx0" brushRef="#br0" timeOffset="5171.6">8848 2180 0,'0'0'0,"0"21"0,0 1 16,0-44 31,21 1-47,-21 0 0,21 0 15,0 0-15,0-22 0,0 1 16,1 0-16,-1-1 0,0 1 0,0-21 16,0 20-16,0-20 0,-21 20 15,22 1-15,-22 0 0,21 21 0,-21-1 16,0 1-16,-21 21 31,21 21-31,-22 1 16,1 20-16,21 0 0,0 1 0,-21-1 0,21 0 15,-21 1-15,21-1 16,0 21-16,0-20 0,0-1 0,0-21 16,0 22-16,0-1 0,21-21 15,0 0-15,0 0 0,1 1 0,-1-1 16,0-21-16,0 0 0,21 0 16,-20 0-16,-1 0 0,21 0 0,-21 0 15,0-21-15,22 21 0,-22-22 16,21-20-16,-21 21 0,1 0 0,-1-22 15,0 1-15,0 0 0,0-1 16,0 1-16,1-21 0,-22 20 16,0 1-16,0-22 0,21 43 15,-21-21-15,0 21 0,21 21 16,-21-21-16,0 42 16,0 0-16,0 21 15,0-21-15,0 22 0,0-1 0,0 0 16,-21 22-16,21-22 0,0 1 15,0-22-15,0 21 0,0 0 0,0-20 16,0-1-16,21 21 0,0-42 16,0 21-16,0 0 0,1 1 0,-1-22 15,0 0-15,0 0 16,21 0-16,-20 0 0,20 0 0,-21 0 16,0-22-16,22 1 0,-22 0 0,21 0 15,-21-21-15,0 20 0,22-20 16,-22 0-16,0-1 0,0 1 15,22 0-15,-22-1 0,0 22 0,0 0 16,-21 0-16,21 0 0,0 21 16,-21 21-16,22 0 15,-22 21-15,21-20 16,-21 20-16,0-21 0,0 21 0,0-20 16,0-1-16,0 21 0,0-21 15,0 0-15,0 22 0,0-22 16,0 0-16,0 0 0,0 0 15,0 1-15,-21-22 16,-1 0 0,1 0-16,0 0 0,0-22 15,21 1-15,-21 0 16,21 0-16,-21 0 0,21 0 16,-22 21-16,1-22 15,21 44 16,0-1-31,0 0 0,0 0 16,0 0-16,0 0 16,21 1-16,1-22 0,-1 21 15,0-21-15,0 0 0,0 0 0,0 0 16,22 21-16,-22-21 0,21 0 16,-21 0-16,22 0 0,-1 0 0,0-21 15,1 0-15,-1-1 0,0 22 16,1-21-16,-1-21 0,0 21 0,1 0 15,-1-22-15,-21 1 0,22 21 16,-1-22-16,0 1 0,-21 0 0,1-1 16,-1 1-16,0 21 0,-21 0 15,0 0-15,0-1 0,-21 44 32,0-1-32,-1 0 0,1 21 0,0-21 15,0 22-15,0-1 0,0-21 16,-1 22-16,22-22 0,-21 21 0,21-21 15,0 22-15,0-22 0,0 0 16,0 21-16,0-21 0,21 1 0,1-22 16,-1 21-16,21 0 0,-21-21 15,0 0-15,22 0 0,-1 0 0,-21 0 16,22 0-16,-22 0 0,0-21 16,21 21-16,-21-21 0,1-1 0,-1 1 15,0-21-15,21 21 0</inkml:trace>
  <inkml:trace contextRef="#ctx0" brushRef="#br0" timeOffset="5611.36">13166 1418 0,'0'0'0,"0"-106"16,21 85-16,0-21 0,-21 0 0,21-1 15,0 1-15,-21 0 0,0-1 16,0 22-16,0-21 0,0 21 15,0-1-15,0 44 16,0-1 0,-21 21-16,21 0 0,-21 22 0,21-22 15,-21 22-15,21 20 0,-21-20 16,-1 21-16,22-22 0,-21 22 0,0-1 16,0-20-16,0-1 15,0 1-15,-1-1 0,1-20 0,21-1 16,0 0-16,-21-20 0,21 20 15,0-21-15,0 0 0,-21-42 32,21 0-32,0 0 0</inkml:trace>
  <inkml:trace contextRef="#ctx0" brushRef="#br0" timeOffset="6723.25">12573 1715 0,'0'0'0,"0"21"0,0 0 16,21 0-16,21-21 16,1 0-16,-1 0 0,0 0 15,22 0-15,21 0 0,-22 0 0,22 0 16,-1-21-16,1 0 0,0 0 16,-1-22-16,1 22 0,-21 0 0,20-21 15,-20-1-15,-1 22 0,1-21 16,-1-1-16,-20 1 0,-1 0 15,-21-22-15,0 22 0,0-22 0,-21 22 16,0-21-16,0 20 0,0 1 16,-21 21-16,21-22 0,-21 22 15,0 21-15,0 0 0,-22 0 16,22 21-16,0 22 0,0-1 0,0 0 16,-22 22-16,22-1 0,0 1 15,0-1-15,0 22 0,0-21 0,-1 20 16,1-20-16,0 20 0,0-20 15,0-1-15,21-20 0,0 20 0,-21-20 16,21-1-16,-22-21 0,22 21 16,0-20-16,-21-1 0,21 0 15,0-42 17,21 0-32,1-1 15,-22-20-15,21 21 0,0-21 16,-21-1-16,21 22 0,0-21 15,0 21-15,1-1 0,-1 1 0,-21 0 16,21 21-16,0 0 0,0 0 16,0 0-16,1 21 0,-1 0 15,-21 1-15,0-1 0,21 0 16,-21 21-16,21-21 0,-21 1 0,21-1 16,-21 21-16,0-21 0,0 0 15,21-21-15,1 22 0,-1-1 16,0-21-16,0 0 15,0 0-15,22 0 0,-22 0 0,21 0 16,0 0-16,1-21 0,-22-1 16,21 1-16,1-21 0,-1 21 0,0-22 15,1 1-15,-22 0 0,21-1 16,-21 22-16,22-21 0,-22 21 0,-21 0 16,21-1-16,-21 44 31,-21-1-16,21 21-15,-21-21 0,-1 0 0,1 22 16,21-22-16,-21 21 0,21-21 16,-21 1-16,21 20 0,0-21 15,0 0-15,0 0 0,0 1 0,0-1 16,0 0-16,21 0 0,0-21 16,0 0-16,1 21 0,-1-21 0,0 0 15,0 0-15,21 0 0,-20 0 16,20-21-16,-21 0 0,21 0 0,1 0 15,-1-1-15,0 1 0,1-21 16,-1 21-16,-21-22 0,22 1 0,-1 0 16,-21-1-16,0 22 0,22-21 15,-43 21-15,21 0 0,-21-1 0,-21 44 32,-1-1-17,22 0-15,-21 0 0,0 0 16,21 0-16,0 22 0,0-22 0,0 0 15,0 21-15,0-20 0,21-1 16,-21 0-16,21 21 0,1-21 0,20 1 16,-42-1-16,21 0 0,0-21 15,-21 21-15,0 0 0,0 0 16,0 1-16,-21-22 16,0 0-16,0 21 15,0-21-15,-22 0 0,22 0 0,0 0 0,-21 0 16,20 0-16,1 0 15,0 0-15,0-21 0,0-1 16,21 1-16,-21 0 16</inkml:trace>
  <inkml:trace contextRef="#ctx0" brushRef="#br0" timeOffset="7071.19">14668 1185 0,'0'0'0,"-21"22"16,-42 20-16,63-21 15,0 0 1,0 0-16,21-21 16,0 0-16,0 0 0,0 0 15,1 0-15,-1 0 0,0 0 0,0-21 16,0 21-16,-21-21 0,0 0 15,0 0-15,0 0 16,0-1-16,-21 22 16,0 0-16,0 0 15,0 0-15,-1 22 0,1-1 0,0 0 16,0 0-16,0 0 16,21 0-16,-21 1 0,21-1 0,-22 0 15,22 0-15,0 0 0,0 0 16,22 1-16,-1-22 0,0 0 0,21 0 15,1 21-15</inkml:trace>
  <inkml:trace contextRef="#ctx0" brushRef="#br0" timeOffset="7451.97">16341 1312 0,'0'0'0,"0"-21"0,21 0 16,-21 0-16,0 0 16,-21 21-1,-1 0 1,1 0-16,0 21 0,21 0 16,-21 0-16,0 22 0,0-22 15,21 21-15,-22 0 0,1-20 16,0 41-16,21-21 0,-21 1 0,21 20 15,-21-20-15,21-1 0,0 0 16,0 22-16,0-43 0,0 21 16,0 1-16,0-22 0,0 21 0,0-21 15,0 0-15,0 1 0,0-1 16,0 0-16,21 0 0,0-21 16,0 0-16,0 0 15,1 0-15,-1 0 0,0 0 16,0-21-16,21 0 0,-20 0 15,-1-1-15,0 1 0</inkml:trace>
  <inkml:trace contextRef="#ctx0" brushRef="#br0" timeOffset="7783.44">16912 1207 0,'0'0'0,"0"-22"0,21 1 0,0-21 15,1 42-15,-1-21 16,0 21-16,21 0 0,-21 0 0,22 0 16,-22 0-16,21 21 0,1 0 15,-1 0-15,-21 0 0,21 22 0,-20-1 16,-1 0-16,0 1 0,-21-1 16,0 22-16,0-22 0,0 21 0,-21 1 15,0-1-15,-22-20 0,22 20 16,-21-20-16,21-1 0,-22 0 15,1 1-15,21-1 0,-22-21 16,22 0-16,0 0 0,-21 1 0,21-1 16,-1 0-16,1 0 0,0-21 15,0 0-15,0 0 0,0 0 0,-1 0 16,1 0-16,0 0 16,0 0-16,0 0 0,-22 0 0</inkml:trace>
  <inkml:trace contextRef="#ctx0" brushRef="#br0" timeOffset="9055.12">1926 2985 0,'0'0'0,"-21"0"0,0 0 15,0-22 1,-1 22-16,1 0 15,42 0 48,1 0-63,-1 0 0,0 0 0,0 0 16,21 0-16,-20 0 0,20 0 15,21 0-15,1 0 0,-1 0 16,22 0-16,0 0 0,21 0 0,-22 0 15,1 0-15,21 0 0,-22 0 16,22 0-16,0 0 0,0 0 0,0 0 16,21 0-16,0 0 0,-21 0 15,42 0-15,-21 0 0,21 0 16,21 0-16,1 0 0,-1 0 16,0 0-16,1 0 0,-1 0 0,21 0 15,1 0-15,-22 0 0,1 0 16,20 0-16,1-21 0,-22 21 0,21 0 15,-20 0-15,20 0 0,-20 0 16,-1 0-16,21 0 0,-20 0 0,-1 0 16,0-21-16,1 21 0,-1 0 15,0-21-15,1 21 0,-1 0 0,0 0 16,1 0-16,-22 0 0,21 0 16,1-21-16,-1 21 0,0 0 0,-21 0 15,22 0-15,-22 0 0,21 0 16,-21 0-16,22 0 0,-22 0 15,0 0-15,0 0 0,0 0 0,1 0 16,-1 0-16,0 0 0,-21 0 16,21 0-16,0 0 0,-21 21 0,21-21 15,1 0-15,-22 0 0,21 21 16,0-21-16,-21 0 0,0 0 0,21 21 16,-21-21-16,21 0 0,-21 0 15,21 21-15,-21-21 0,0 0 0,0 0 16,0 0-16,22 0 0,-22 22 15,0-22-15,0 0 0,0 0 0,0 0 16,0 0-16,-22 0 0,22 0 0,-21 0 16,21 0-16,-21 0 0,0 0 15,0 0-15,0 0 0,-22 0 16,22 0-16,-21 0 0,-1 0 16,1 21-16,0-21 0,-22 0 0,22 0 15,-22 0-15,1 0 0,-1 0 16,1 0-16,-22 0 0,1 0 0,-1 0 15,-21 0-15,21 0 0,-20 0 16,-1 0 0,-42 0 31,-1 0-47,1 0 15,0 0-15,0 0 0,0 0 16,21-21-16</inkml:trace>
  <inkml:trace contextRef="#ctx0" brushRef="#br0" timeOffset="12651.49">1545 4360 0,'-21'0'0,"42"0"0,-63 0 0,21 0 16,-1 0-16,1 0 0,0-21 15,-21 21-15,21 0 0,-1 0 0,1-21 16,0 21-16,0 0 15,-21 0-15,20 0 0,1-21 16,0 21-16,42 21 31,0-21-15,22 21-16,20 0 0,-20-21 0,20 22 16,1-22-16,20 21 0,-20-21 15,20 0-15,-20 21 0,21-21 16,-22 0-16,22 0 0,-1 0 0,-20 0 15,21 0-15,-1 0 0,-20 0 16,-1 0-16,1 0 0,-1 0 0,1 0 16,-22 0-16,0 0 15,-20 0-15,20 0 0,-21-21 0,-21 0 16,21-1-16,-21 1 16,0 0-16,0 0 0,-21 0 15,0 21-15,-21-21 0,20-1 16,-20 1-16,21 0 0,-21 0 15,20 21-15,1 0 0,0-21 0,42 21 47,22 21-47,-22-21 0,0 21 16,21-21-16,-21 21 0,1-21 16,-1 21-16,0-21 0,0 22 15,0-1-15,-21 0 0,0 0 0,0 0 16,0 22-16,0-22 0,-21 21 15,0-21-15,0 22 0,-22-22 16,22 21-16,-21-21 0,0 22 0,20-22 16,-20 0-16,21 0 0,0 0 15,0 0-15,-1 1 0,44-22 32</inkml:trace>
  <inkml:trace contextRef="#ctx0" brushRef="#br0" timeOffset="13572.4">3873 4297 0,'0'0'0,"0"-21"31,0 0-31,22-1 0,-1 1 16,0 0-16,0 0 0,0-21 15,0-1-15,1 22 0,-1-21 0,-21-1 16,21 1-16,-21 21 0,0-21 15,0-1-15,0 22 0,0 0 0,0 0 16,0 0-16,0 42 16,0 0-16,0 21 15,-21 1-15,21-1 0,0 21 16,0-20-16,0 20 0,0 22 16,-21-22-16,21 1 0,0-1 15,-22-20-15,22 20 0,0-20 0,0 20 16,-21-21-16,21 1 0,-21-22 15,21 21-15,0-21 0,0 22 0,-21-22 16,0 0-16,0-21 16,-1 0-16,1 0 0,0 0 15,0 0-15,-21-21 0,20 0 16,1 21-16,-21-21 0,21-1 16,0 1-16,-22 0 0,22 21 0,0-21 15,0 21-15,21 21 31,21 0-31,21 0 0,-21 1 16,1-1-16,20 0 0,0 0 0,-21 0 16,22 0-16,-1-21 0,0 22 15,-20-22-15,20 0 0,0 0 0,1 0 16,-1-22-16,0 22 0,1-21 16,-1 0-16,0-21 0,22 21 0,-22-1 15,22-20-15,-22 0 0,21-1 16,-20 1-16,-1 0 0,0-1 0,-20-20 15,20-1-15,-21 22 0,0-43 16,0 22-16,-21-1 0,0 1 0,0 21 16,0-22-16,0 22 15,0 21-15,0-1 0,0 1 0,0 0 16,0 42 0,-21 22-16,0-22 0,0 42 15,21-20-15,-21 20 0,0 1 16,-1-1-16,1 1 0,21-1 0,0 1 15,-21-1-15,21 1 0,0-22 16,0 0-16,0 1 0,0-1 0,0 0 16,21-21-16,0 22 0,1-22 15,-1 0-15,0 0 0,0-21 0,21 0 16,-20 0-16,-1 0 0,21 0 16,-21-21-16,22 0 0,-22 0 15,0 0-15,0-1 0,0 1 0,0 0 16,-21 0-16,0-21 0,0 20 15,0 1-15</inkml:trace>
  <inkml:trace contextRef="#ctx0" brushRef="#br0" timeOffset="13769.73">4572 4445 0,'0'0'0,"-42"21"16,63-21-1,0 0 1,21 0-16,-21 0 0,22 0 15,-1-21-15,0 0 0,1 21 0,-1-21 16,22 0-16,-22 21 0,0-22 16,-21 1-16,22 21 0,-1 0 0,-21-21 15,0 21-15,1 0 0,-22-21 16</inkml:trace>
  <inkml:trace contextRef="#ctx0" brushRef="#br0" timeOffset="16040.2">6858 4212 0,'0'0'0,"0"-21"16,-21 21-16,21-21 0,0 0 0,0 0 15,0 42 17,0 0-32,0 21 0,0-21 15,0 22-15,-21-1 0,21 0 0,0 1 16,0-1-16,0 0 0,-22 1 16,22-22-16,-21 21 0,21-21 0,0 22 15,-21-22-15,0 0 0,21 0 16,-21 0-16,21-42 31,0 0-15,0 0-16,0-21 0,0 20 15,0 1-15,0-21 0,21 0 16,0-1-16,0 1 0,0 0 16,1 20-16,-1-20 0,0 21 0,21 0 15,-21 0-15,22 21 0,-22 0 16,0 0-16,21 21 0,-20 0 0,-1 21 15,0-21-15,0 22 0,0-22 16,-21 21-16,0-21 0,0 22 0,0-22 16,0 0-16,0 21 0,0-20 15,0-1-15,0 0 0,0 0 16,21-21-16,1 0 16,-1 0-1,-21-21-15,21 21 0,0-21 0,-21 0 16,21-1-16,0 1 15,1-21-15,-22 21 0,21-22 0,0 1 16,0 21-16,0-21 0,0-1 16,1 22-16,-1 0 0,0 0 0,0 0 15,0 21-15,0 0 16,-21 21-16,22 0 0,-22 0 16,21 0-16,-21 0 0,0 22 15,0-22-15,0 21 0,0-21 0,0 22 16,0-22-16,0 21 0,0-21 15,0 1-15,0-1 0,21 0 0,-21 0 16,21-21-16,0 0 0,0 0 16,1 0-16,20 0 0,-21 0 15,21 0-15,1 0 0,-22-21 0,21 0 16,1 0-16,-1-1 0,-21 1 16,21 0-16,-20-21 0,-1 21 0,0-22 15,0 22-15,0-21 0,0-1 16,-21 1-16,0 21 0,0-21 0,0 20 15,22 1-15,-22 0 0,0 42 32,0 22-17,0-22-15,0 0 0,-22 21 0,1-21 0,21 22 16,0-1-16,0-21 0,-21 22 16,21-22-16,0 21 0,0-21 15,0 0-15,0 1 0,0-1 16,21 0-16,0 0 0,1-21 15,-1 0-15,0 0 0,0 0 16,0 0-16,0 0 0,1 0 0,20-21 16,-21 0-16,0 21 0,0-21 0,22-1 15,-22-20-15,0 21 0,0 0 16,0-22-16,1 1 0,-1 21 0,-21-21 16,21-1-16,-21 1 0,21 0 15,-21 20-15,0 1 0,0 0 0,0 0 16,0 42-1,0 0 1,0 0-16,0 1 0,0-1 16,0 21-16,-21-21 0,21 0 0,0 22 15,0-1-15,-21-21 0,21 0 16,0 22-16,0-22 0,0 0 0,0 0 16,0 0-16,21 1 0,0-22 15,0 21-15,0-21 0,1 0 0,-1 0 16,21 0-16,-21 0 0,22 0 15,-1 0-15,0-21 0,1-1 0,-22 1 16,21 0-16,0 0 0,1 0 16,-22-22-16,21 22 0,-21-21 0,1 0 15,-1 20-15,0-20 0,0 0 16,0 21-16,-21-22 0,0 22 16,0 42 15,0 0-31,0 1 0,-21 20 0,21-21 15,-21 21-15,21-20 0,0-1 16,0 21-16,0-21 0,0 0 0,0 1 16,0-1-16,0 0 15,21 0-15,-21 0 16,21-21 0,-21-21-1,0 0 1,-21 0-1,0 21 1,21 21 0,0 0-16,0 0 15,0 0-15,0 1 16,0-1-16,0 0 0,0 0 16,0 0-16,21-21 0,0 0 0,0 0 15,1 0-15,-1 0 0,21 0 16,-21 0-16,0 0 0,22-21 15,-1 21-15,-21-21 0,22 0 16,-22 21-16,21-21 0,0-22 0,-20 22 16,20 0-16,-21-21 0,21 20 15,-20-20-15,20 0 0,-21-1 0,0 1 16,0-21-16,1 20 0,-1-20 16,0-1-16,-21 22 0,21 0 0,-21-22 15,0 22-15,0 21 0,0-22 16,0 22-16,0 0 0,0 63 31,0-21-31,0 22 16,0-1-16,0 0 0,-21 1 15,21 20-15,-21-20 0,0 20 16,-1-21-16,1 1 0,21 20 0,-42-20 16,21-1-16,0 0 0,-1 1 15,1-1-15,21 0 0,0 1 0,-21-22 16,21 0-16,0 21 0,0-21 15,0 1-15,0-1 0,21 0 16,0-21-16,1 0 0,-1 0 16,21 0-16,-21 0 15,0-21-15,1 0 0,20-1 0,-21 1 0,21 0 16,-20 0-16,20 0 0,-21 0 16,0-22-16,0 22 0,1 0 15,-22-21-15</inkml:trace>
  <inkml:trace contextRef="#ctx0" brushRef="#br0" timeOffset="16271.04">9694 4339 0,'0'0'16,"-21"0"-16,0 21 0,0-21 0,42 0 47,0 0-47,0 0 0,22 0 0,-22 0 0,21 0 15,0-21-15,1 21 0,-1 0 16,0-21-16,1 21 0,-22 0 16,21-21-16,-21 21 0,1 0 0,-1-21 15,0 21-15,-21-21 0,0-1 16,0 1 0</inkml:trace>
  <inkml:trace contextRef="#ctx0" brushRef="#br0" timeOffset="17383.58">11853 4085 0,'0'0'0,"21"-106"16,-21 64-16,0 21 0,22 0 15,-22 0-15,0 42 32,0 0-32,21 21 0,-21 1 15,21 20-15,-21 1 0,0-1 16,0 1-16,0 20 0,0-20 0,0-1 15,-21-20-15,0 20 0,-1 1 16,1-22-16,0 0 0,0 1 0,0-1 16,0-21-16,-1 21 0,1-42 15,21 22-15,0-44 32,0 1-32,0 0 0,21 0 0,1-21 15,-1 20-15,21 1 0,-21-21 16,22 21-16,-1-22 0,0 22 0,1 0 15,-1 0-15,0 0 0,22 21 16,-22 0-16,0 0 0,1 0 16,-1 0-16,-21 21 0,0 0 15,1 0-15,-1 0 0,-21 1 0,0-1 16,0 0-16,0 0 0,0 0 0,-21 0 16,21 1-16,-22-22 0,-20 21 15,21 0-15,0 0 0,0-21 0,-22 0 16,22 21-16,0-21 0,0 0 15,0 0-15,-1 0 0,1 0 0,0 0 16,0 0-16,21-21 0,-21 21 16,0 0-1,42 0 17,0 21-17,0-21-15,0 0 0,0 21 0,1-21 16,20 0-16,-21 0 0,21 0 15,1 0-15,-22 0 0,21 0 0,1 0 16,-1 0-16,0-21 0,1 0 16,-1 0-16,0 21 0,1-21 0,-1 0 15,0-1-15,1 1 0,-22 0 0,21 0 16,-21 0-16,22-22 0,-22 22 16,0 0-16,0-21 0,-21 21 0,21-22 15,-21 22-15,21 0 0,-21 0 16,0 0-16,-21 21 31,0 0-31,0 0 0,0 21 0,0 0 16,-1 21-16,1-21 0,0 22 15,0-1-15,0-21 0,21 22 0,-21-22 16,21 21-16,0-21 0,0 22 16,0-22-16,0 0 0,0 0 0,21 0 15,0 0-15,0 1 0,0-22 0,0 0 16,1 0-16,20 0 0,-21 0 15,0 0-15,0 0 0,1 0 0,-1 0 16,0 0-16,0-22 0,-21 1 16,0 0-16,0 0 15,0 0 1</inkml:trace>
  <inkml:trace contextRef="#ctx0" brushRef="#br0" timeOffset="25131.4">14351 4593 0,'0'21'0,"0"-42"47,21 0-31,-21 0-16,0 0 0,0 0 0,21-1 15,0 1-15,-21-21 0,22 21 16,-1-22-16,-21 1 0,21 0 0,0-1 16,-21 1-16,0 0 15,0-1-15,21 1 0,-21 0 0,0 21 0,0-22 16,0 22-16,0 0 0,0 0 16,0 42 15,0 0-31,0 0 15,0 22-15,0-1 0,0 0 16,0 1-16,-21-1 0,21 0 16,0 1-16,0-1 0,0 0 0,0 1 15,0-22-15,0 21 0,0-21 16,0 0-16,0 1 0,0-1 0,0 0 16,21 0-16,0-21 0,1 0 15,-1 0-15,0 0 0,0 0 0,0 0 16,0 0-16,1 0 15,-1-21-15,21 21 0,-21-21 0,22 0 16,-22-1-16,21 1 0,-21 0 16,0 0-16,22-21 0,-22-1 0,0 22 15,0-21-15,0-1 0,1 1 16,-22 0-16,21-1 0,-21 1 0,21 21 16,-21 0-16,0 0 0,0-1 15,0 65 16,0-22-31,0 0 16,0 21-16,-21-20 0,0 20 0,21 0 16,-22 1-16,22-22 15,0 21-15,0-21 0,0 22 0,0-22 16,0 0-16,0 0 0,0 0 16,0 0-16,0 1 0,22-22 0,-1 0 15,0 0-15,0 21 0,0-21 16,0 0-16,22 0 0,-22-21 15,0-1-15,0 1 0,22 21 16,-22-21-16,0 0 0,0-21 0,21 20 16,-20 1-16,-1-21 0,0 21 15,0 0-15,-21-22 0,21 22 0,0 0 16,1 0-16,-22 0 16,21 21-16,0 0 0,0 0 15,0 0 1,0 21-16,-21 0 0,0 0 0,22 0 15,-22 0-15,21 22 0,-21-22 16,0 0-16,0 0 0,0 0 16,0 1-16,0-1 0,0 0 0,0 0 15,0 0-15,0 0 0,-21-21 16,21 22-16,-22-22 0,1 0 0,0 0 16,0 0-1,0 0-15,0 0 0,-1-22 16,1 22-16,0-21 15,0 0-15,0 0 0,0 21 16,-1 0 0,22 21-1,0 0 1,0 0-16,22 1 16,-1-22-16,0 21 0,0-21 15,0 21-15,0-21 0,22 0 16,-22 0-16,0 0 0,21 0 15,-20 0-15,20 0 0,-21 0 0,21 0 16,1-21-16,-1 21 0,-21-21 16,22-1-16,-1 1 0,0 21 15,1-21-15,-22 0 0,0-21 16,21 20-16,-21 1 0,1 0 0,-1-21 16,0 21-16,-21-22 0,0 22 15,0 0-15,0-21 0,0 20 0,0 1 16,0 0-1,-21 21-15,0 0 0,-1 21 16,22 0-16,-21 1 0,0-1 16,0 0-16,0 21 0,0-21 15,-1 22-15,1-1 0,21-21 16,0 22-16,0-22 0,0 21 16,0-21-16,0 0 0,0 1 0,43-1 0,-22-21 15,0 21-15,21-21 16,-21 0-16,22 0 0,20 0 0,-20 0 15,20 0-15,-21 0 0,22 0 16,-22 0-16,22-21 0,-22 21 0,0-21 16,1-1-16,-1 1 0,0 21 15,1-21-15,-22 0 0,0 0 0,21-22 16,-42 22-16,22 0 0,-22 0 16,0-21-16,0 20 0,0 1 0,0 0 15,0 0-15,0 0 16,-22 21-16,1 0 15,0 0-15,0 0 0,0 21 16,0-21-16,-1 21 0,1 0 0,0 0 16,0 1-16,0 20 0,0-21 15,-1 21-15,22-20 0,0-1 0,-21 0 16,21 21-16,0-21 0,0 1 16,0-1-16,0 0 0,21-21 15,1 0-15,-1 0 16,0 0-16,0 0 0,0 0 15,0 0-15,1-21 0,-1 21 16,0-21-16,0-1 0,0 1 16,0 0-16,1 0 0,-1-21 15,-21 20-15,21-20 0,0 0 16,-21-1-16,0-20 0,21 21 0,-21-22 16,21 22-16,-21-1 0,0-20 15,0 21-15,0-1 0,0 1 0,0 21 16,0 0-16,0-22 0,0 22 15,0 0-15,-21 21 16,21 21-16,-21 0 16,0 0-16,21 1 0,-21 20 15,0 0-15,-1 1 0,22 20 16,-21-21-16,21 22 0,-21-1 16,21-20-16,0 20 0,0-20 0,0-1 15,0 0-15,0 1 0,21-22 16,-21 0-16,21 0 0,1 0 0,-1 0 15,0 1-15,0-1 0,0-21 16,22 0-16,-22 0 0,0 0 0,0 0 16,0 0-16,0 0 0,1 0 15,-1-21-15,0-1 16</inkml:trace>
  <inkml:trace contextRef="#ctx0" brushRef="#br0" timeOffset="27250.52">19029 4530 0,'0'0'0,"-21"0"16,21-21 15,21-1-15,0 22-16,-21-21 15,21 0-15,0 21 0,0-42 16,1 21-16,20-1 0,-21-20 16,0 0-16,0-1 0,22-20 0,-22 21 15,21-22-15,-21 22 16,22-22-16,-22 22 0,0-22 0,21 22 16,-20 0-16,-1-22 0,-21 22 0,21 21 15,-21-22-15,0 22 0,0 0 16,0 0-16,0 0 0,0 42 31,-21 0-31,0 21 0,-1-20 0,1 20 16,0 21-16,0-20 0,21 20 15,-21 1-15,0-1 0,-1 1 0,22-1 16,-21 1-16,21-1 0,0 1 16,0-22-16,0 0 0,0 1 0,21-22 15,1 0-15,-1 0 16,0 0-16,21 1 0,-21-22 0,22 0 0,-1 0 15,0 0-15,-20 0 16,20-22-16,21 22 0,-20-21 0,-1 0 16,0 0-16,1-21 0,-1-1 15,-21 1-15,22 0 0,-1-1 0,-21-20 16,0-1-16,0 22 0,1-22 16,-22 22-16,0-21 0,0 20 15,0-20-15,0 20 0,0 1 0,-22 0 16,1-1-16,0 22 0,0 0 15,0 0-15,-22 0 0,22 21 0,-21 0 16,0 0-16,-1 21 0,1-21 16,-22 21-16,22 21 15,0 1-15,-1-1 0,1 0 0,0 22 16,21-1-16,-1 1 0,1-1 16,21 1-16,0-1 0,0-20 0,21 20 15,1-20-15,-1-1 0,21 0 16,0-21-16,1 1 0,-1-1 0,0-21 15,1 0-15,-1 0 0,0 0 16,1 0-16,-1 0 0,0 0 0,1-21 16,-1-1-16,-21 22 0,22-21 15,-22-21-15,0 21 0,21 0 16,-42-1-16,21-20 0,1 21 16,-22 0-16,21 0 0,0 42 31,-21 0-31,0 21 15,0-21-15,0 22 0,0-1 0,0-21 16,0 22-16,0-22 0,0 0 16,-21 21-16,21-21 0,-21-21 0,21 22 15,0-1-15,0-42 47,0-1-47,0 1 0,0-21 0,0 21 16,0-22-16,0 22 0,21-21 15,0-22-15,-21 22 0,21 0 16,0-1-16,22 1 0,-22 0 16,0 21-16,0-1 0,0 1 0,0 21 15,1 0-15,-1 0 0,0 21 16,0 1-16,0-1 0,-21 0 0,0 21 16,21 1-16,-21-22 0,22 21 15,-22 0-15,0-20 0,0 20 0,0-21 16,0 21-16,21-20 0,-21-1 15,21 0-15,0-21 0,-21 21 0,21-21 16,0 0-16,1 0 16,-1 0-16,21 0 0,-21 0 15,0 0-15,1 0 0,-1-21 16,0 0-16,0 0 0,0-22 0,0 22 16,1-21-16,-1-1 0,0 1 15,0-21-15,0 20 0,0-20 16,1-1-16,-1 22 0,0-22 0,-21 22 15,21 0-15,-21-22 0,21 43 16,-21-21-16,21-1 0,-21 22 0,0 0 16,0 0-16,0 42 15,0 0 1,-21 0-16,21 22 16,-21-1-16,0 0 0,21 1 15,-21-1-15,0 22 0,21-22 0,0 21 16,-22-20-16,22 20 0,0-20 15,0-1-15,0 0 0,0 1 0,0-22 16,0 21-16,0-21 0,0 0 16,0 1-16,22-22 0,-1 0 0,0 21 15,0-21-15,0 0 0,0 0 16,22 0-16,-1-21 0,-21-1 0,22 1 16,-1 0-16,0 0 0,-21 0 15,22-22-15,-22 22 0,0-21 0,0 0 16,0-1-16,1 22 15,-22 0-15,21 0 0,-21 0 0,0 42 32,0 0-32,0 0 15,0 0-15,0 0 0,0 22 0,0-22 16,0 21-16,0-21 0,0 1 16,0-1-16,0 0 0,0 0 0,0 0 15,0 0-15,21-21 16,0 0-16,21 0 0,-20 0 0,-1 0 15,0 0-15,21 0 0,-21-21 16,22 0-16,-22 0 0,0 0 0,0 0 16,0-22-16,1 22 15,-1-21-15,-21 21 0,0-22 0,21 22 16,-21-21-16,21 21 0,-21-1 16,0 1-16,0 0 0,0 0 0,0 42 46,0 0-46,0 0 0,0 1 16,0 20-16,0 0 0,0-21 0,0 22 16,-21-1-16,0 0 15,21 1-15,-21 20 0,-1-20 0,1-1 0,21 0 16,-21 22-16,0-22 0,0 22 16,21-1-16,-21 1 0,-1-1 15,1 1-15,21-1 0,-21 1 16,0-1-16,21 1 0,-21-1 0,0-21 15,21 1-15,-22 20 0,1-20 16,0-1-16,0-21 0,0 21 0,21-20 16,-21-1-16,-1 21 0,1-42 0,0 21 15,0 0-15,0-21 0,0 0 16,-22 0-16,22 0 0,0 0 0,0-21 16,-22 0-16,22 0 0,0 21 15,0-21-15,0 0 0,0-1 0,-1 22 16,22-21-16,0 0 15,-21 21-15,21-21 16,0 0-16,0 0 0,0-1 16,0 1-16,0 0 15,0 0-15,21 0 0,1 0 0</inkml:trace>
  <inkml:trace contextRef="#ctx0" brushRef="#br0" timeOffset="27747.23">23410 3979 0,'0'-42'16,"0"63"15,0 0-31,0 1 16,0 20-16,0-21 0,0 21 16,0 1-16,0-1 0,0 0 0,-21 1 15,0-22-15,21 21 0,-21-21 16,0 1-16,21-1 0,-22-21 0,22 21 15,-21-21 1,0 0-16,0 0 16,0-21-16,21 0 15,0-1-15</inkml:trace>
  <inkml:trace contextRef="#ctx0" brushRef="#br0" timeOffset="27927.04">23368 3683 0,'0'0'0,"0"-63"16,0 41-16,0 1 31,0 42 1,21 1-32,0-1 0,0 0 15,1 0-15,-1 0 16</inkml:trace>
  <inkml:trace contextRef="#ctx0" brushRef="#br0" timeOffset="29736.63">23834 3874 0,'0'21'0,"0"0"0,0 0 15,0 0-15,0 0 0,0 1 16,0-1-16,0 21 0,0-21 0,0 22 15,0-22-15,0 21 0,0 0 16,0-20-16,0 20 0,0 43 16,0-64-16,0 0 15,-22 0-15,22 0 0,-21-21 32,0 0-17,21-21-15,0 0 16,0 0-16,0 0 0,0-22 15,0 22-15,0-21 0,0-1 16,21 1-16,0 0 0,1-1 0,-1 1 16,0 0-16,0-1 0,0 22 15,0 0-15,22 0 0,-22 21 0,0 0 16,0 0-16,0 0 0,1 21 16,-22 0-16,21 22 0,-21-22 15,0 21-15,0 0 0,0 1 16,0-1-16,0-21 0,0 22 0,0-1 15,0-21-15,0 0 0,0 22 16,0-22-16,0 0 16,0 0-16,21-21 0,0 0 15,0 0-15,0 0 0,1 0 16,-1-21-16,0 0 0,0 0 0,21-1 16,-20 1-16,20-21 0,-21 21 15,21-22-15,-20 1 0,20 0 0,0-1 16,-21 1-16,1 0 0,-1 21 15,0-1-15,-21 1 0,0 0 0,0 0 16,-21 21 0,0 0-16,-1 21 0,1 0 0,0-21 15,0 43-15,21-22 16,-21 0-16,21 0 0,-21 0 0,21 22 16,0-22-16,0 0 0,0 0 15,0 0-15,0 0 0,0 1 0,21-1 16,-21 0-16,0 0 0,21 0 15,0 0-15,-21 1 16,-21-22 15,0 0-31,0 0 16,-1 0-16,1 0 0,0 0 16,21 21 30,21-21-30,0 0-16,1 0 0,-1 0 16,0 0-16,0 0 0,21 0 0,-20 0 15,20 0-15,-21 0 0,21 0 16,1-21-16,-22 21 0,21-22 0,1 1 16,-22 21-16,0-42 0,0 21 15,0 0-15,0-1 0,1-20 0,-22 21 16,0-21-16,21-1 0,-21 22 15,0-21-15,0 21 0,0-1 0,0 1 16,0 0-16,0 42 31,0 0-31,0 1 0,0-1 16,0 0-16,0 0 0,-21 21 16,21-20-16,0 20 0,0-21 0,0 21 15,0-20-15,0-1 0,0 0 16,21 0-16,0 0 0,0 0 0,-21 1 15,21-1-15,0-21 16,22 21-16,-22-21 0,0 0 0,21 0 0,-20 0 16,-1 0-16,21 0 0,-21-21 15,22 21-15,-22-21 0,0-1 0,0 1 16,0 0-16,0-21 16,1 21-16,-1-22 0,0 1 0,0 0 15,-21-1-15,0 22 0,0-21 16,0-1-16,0 22 0,0 0 0,0 0 15,-21 21 1,-21 0-16,20 0 0,1 0 16,0 21-16,0 0 0,0 0 15,0 22-15,-1-22 0,1 21 0,0-21 16,21 1-16,-21 20 0,21-21 16,0 0-16,0 0 0,0 1 0,0-1 15,0 0-15,21 0 16,0-21-16,0 0 15,1 0 1,-1 0-16,0 0 0,-21-21 0,21 0 16,0 0-16,0-1 0,-21-20 15,22 21-15,-1-21 0,0-1 0,-21 1 16,21 0-16,0-1 0,0 1 16,1-22-16,-1 22 0,0 0 0,0-1 15,0 1-15,0 0 0,-21 21 16,0-22-16,0 22 0,22 0 0,-22 0 15,0 42 1,-22-21 0,1 42-16,0-21 0,0 22 15,0-1-15,0 0 0,-1 1 0,1-1 16,21 0-16,0 1 0,0-1 16,0 22-16,0-22 0,0 0 0,0 1 15,0-1-15,21-21 0,1 21 16,-1-20-16,0-1 0,0 0 0,0 0 15,0 0-15,22-21 0,-22 0 16,0 0-16,21 0 0,-20 0 0,-1 0 16,21 0-16,-21 0 0,0 0 15,1-21-15,-1 0 0,0 0 16,0 0-16,0-1 0,0 1 0,-21-21 16,0 21-16,22 0 0,-22-1 15,0 1-15,0 0 0,0 0 0,-22 21 31,22 21-31,-21-21 0,0 21 0,0 0 16,21 1-16,0 20 0,-21-21 16,21 0-16,0 0 0,0 1 0,0-1 15,0 0-15,0 0 0,21 0 16,0-21-16,0 21 0,0-21 16,1 0-16,20 0 0,-21 0 15,21 0-15,-20 0 0,-1 0 0,21 0 16,-21 0-16,0 0 15,1-21-15,-22 0 0,0 0 16,21 0-16,-21 0 0,0-1 16,0 1-16,0 0 0,-21-21 0</inkml:trace>
  <inkml:trace contextRef="#ctx0" brushRef="#br0" timeOffset="29960.61">25082 3535 0,'0'0'0,"-21"0"0,0-21 15,0 21-15,21-21 0,-21 21 0,0-22 16,-1 22 0,22-21-16,-21 42 15,0 1 1,21-1-16,-21 0 0,0-21 0,-22 21 15,22 0-15,-42 0 0,20 1 16</inkml:trace>
  <inkml:trace contextRef="#ctx0" brushRef="#br0" timeOffset="30787.02">2244 6011 0,'0'0'0,"0"-21"0,0 0 16,0 0-16,0 0 0,0 0 16,0-1-16,0 1 0,-22 21 15,1 0-15,0 21 16,21 1-16,0 20 16,0 0-16,-21 1 0,21 20 15,-21 1-15,21-1 0,-21 1 16,21-1-16,0 22 0,-22-22 15,1 1-15,21-1 0,-21 1 0,21-22 16,0 0-16,0 1 0,0-22 16,0 21-16,0-21 0,0 1 15,0-44 17,-21 1-32,21 0 15</inkml:trace>
  <inkml:trace contextRef="#ctx0" brushRef="#br0" timeOffset="31684.03">1587 6541 0,'0'0'0,"-21"0"16,42 21 0,1-21-1,-1 0-15,21 0 0,-21 0 16,22 0-16,-1 0 0,0-21 0,22-1 15,-22 1-15,22 0 0,-1 0 16,1 0-16,20-22 0,-20 22 16,20-21-16,-20 21 0,-1-22 0,1 22 15,-1 0-15,-20-21 0,-1 21 16,-21-1-16,22-20 0,-22 21 0,-21 0 16,0-22-16,0 22 15,0 0-15,0 0 0,0 0 0,0 0 16,0 42 15,-21 0-31,21 0 0,-22 21 16,22 1-16,0-22 0,0 42 15,-21-20-15,0-1 0,0 22 0,21-22 16,-21 21-16,0 1 0,21-22 16,0 22-16,-22-22 0,1 0 0,21 1 15,0-1-15,0-21 0,0 0 16,-21 1-16,21-1 0,0-42 47,21-1-47,-21 1 0,21 0 15,1-21-15,-22 21 0,21-22 16,0 1-16,0 0 0,0 20 0,0-20 16,1 0-16,-1 21 0,0-1 15,0 1-15,0 0 0,0 21 16,1 0-1,-22 21-15,0 0 0,0 1 16,21-1-16,-21 21 0,21-21 16,0 22-16,-21-22 0,0 21 0,21-21 15,-21 0-15,21 22 0,1-22 16,-22 0-16,21 0 0,0 0 16,0 1-16,0-22 0,0 21 0,1-21 15,-1 0-15,0 0 0,21 0 16,-21 0-16,22 0 0,-22 0 0,21-21 15,1-1-15,-22 1 0,21 0 16,-21 0-16,0 0 0,22 0 0,-22-22 16,-21 22-16,21-21 0,-21 21 15,0-22-15,0 22 0,0-21 16,0 21-16,0-1 0,0 1 16,-21 0-16,21 0 0,-21 21 0,0 0 15,-1 0-15,1 21 16,0 0-16,0 0 0,21 22 0,0-22 15,-21 21-15,21-21 0,0 1 16,0 20-16,0-21 0,0 0 0,0 0 16,21 1-16,0-1 0,0 0 15,0-21-15,1 0 0,-1 21 0,0-21 16,0 0-16,0 0 0,22 0 16,-22 0-16,21-21 0,-21 0 0,22 0 15,-1-1-15,-21 1 16,21 0-16,1 0 0</inkml:trace>
  <inkml:trace contextRef="#ctx0" brushRef="#br0" timeOffset="34731">6477 6689 0,'0'0'0,"-21"0"0,-22 0 0,22 0 16,0-21-16,0 21 16,42 0 31,-21-22-32,21 22 1,-21-21-16,0 0 0,0 0 15,0-21-15,0 20 0,0 1 16,0-21-16,21 21 0,-21-22 0,22 1 16,-1 0-16,-21 21 0,21-22 15,0 1-15,0 0 0,0-1 16,22 1-16,-22 0 0,21-1 16,-21 22-16,1-21 0,20 21 0,-21-1 15,0 22-15,22 0 0,-22-21 0,0 21 16,0 0-1,-21 21-15,21 1 0,-21-1 0,0 0 16,0 0-16,0 0 16,21 0-16,-21 1 0,0-1 0,0 0 15,22-21 1,-22-21 15,0 0-31,0-1 16,0 1-16,0 0 15,0 0-15,0 0 0,0 0 16,0-1-16,-22 22 16,1 0-1,0 0-15,0 0 0,0 22 16,0-1-16,-22 0 0,22 21 16,0 1-16,0-22 0,0 42 15,-1-20-15,1 20 0,0 1 0,21-1 16,0 1-16,-21-1 0,21 1 15,0-1-15,0 1 0,0-1 0,0-21 16,0 1-16,0-22 0,21 21 16,0-21-16,0 1 0,1-1 0,-1-21 15,21 0-15,-21 0 0,22 0 16,-1 0-16,-21-21 0,21-1 16,1 1-16,-1 0 0,0-21 0,1 21 15,-1-22-15,0 1 0,1 21 16,-1-43-16,-21 22 0,0 0 0,22-1 15,-22 1-15,0 21 0,0 0 16,-21-1-16,0 1 0,0 0 0,21 21 16,-21 21-1,0 0-15,0 1 0,0-1 16,0 21-16,0-21 0,0 22 0,0-1 16,-21 0-16,21 1 0,-21-22 15,21 21-15,0 0 0,0-20 0,0-1 16,0 21-16,0-21 15,0 0-15,21-21 16,0 0-16,1-21 16,-1 21-16,21-21 0,-21 0 15,0 0-15,1 0 0,-1-22 0,0 22 16,0-21-16,-21 21 0,0-22 16,0 22-16,0-21 0,0 21 0,0-22 15,-21 22-15,0 0 0,0 0 16,-1 0-16,1-1 0,0 22 15,0 0-15,0 0 0,0 0 0,-1 0 16,22 22-16,-21-22 16,21 21-16,21-21 31,1 0-31,20 0 16,-21 0-16,21-21 0,-20 21 15,20-22-15,0 1 0,1 0 0,-1 21 16,0-21-16,1 21 0,-1 0 15,0 0-15,-21 0 0,22 0 0,-22 21 16,0 0-16,-21 0 0,21 1 16,-21-1-16,21 0 0,-21 21 15,0-21-15,0 1 0,0 20 0,0 0 16,0-21-16,0 1 0,0-1 16,0 21-16,0-21 0,0 0 0,-21 1 15,21-1-15,-21-21 31,21-21-15,0-1 0,0 1-16,0-21 0,0 21 15,0 0-15,21-22 0,0 1 0,-21 0 16,22-1-16,-1 22 0,-21-21 0,21-1 16,0 22-16,0 0 0,0 21 15,1 0-15,-1 0 16,-21 21-1,21 0-15,-21 1 0,0 20 0,0-21 16,0 0-16,21 22 0,-21-22 16,0 21-16,21-21 0,-21 22 0,0-22 15,0 0-15,21 0 0,1 0 0,-22 0 16,21-21-16,-21 22 0,21-22 16,0 0-16,0 0 0,0 0 0,22 0 15,-22 0-15,0-22 0,21 22 16,1-21-16,-22 0 0,21 0 0,-21 0 15,22-22-15,-22 22 0,0 0 16,0-21-16,-21 21 0,0-22 16,0 1-16,0 21 0,0 0 15,0-22-15,0 22 0,-21 0 16,0 0-16,0 21 16,0 21-16,21 0 15,-22 0-15,22 0 0,0 1 0,0-1 16,0 21-16,0-21 0,0 22 15,0-22-15,0 0 0,0 0 0,0 0 16,0 0-16,0 1 0,22-1 16,-1 0-16,-21-42 47,0 0-32,-21-1-15,-1 22 16,1-21-16,0 0 0,0 0 15,0 21-15,0 0 16,21 21 0,0 0-16,0 0 0,0 1 15,0-1-15,0 0 0,0 0 0,0 0 16,0 0-16,21 1 0,0-22 16,0 21-16,0-21 0,22 0 0,-22 0 15,0 0-15,21 0 0,-21 0 16,22 0-16,-1 0 0,-21-21 15,22 21-15,-22-22 0,21 1 0,0 0 16,-20-21-16,-1 21 0,21-22 16,-21 1-16,0 0 0,1-1 0,-1 1 15,0 0-15,0-1 0,-21 1 16,21-22-16,-21 22 0,21 0 0,-21-1 16,0-20-16,0 21 0,0-1 15,0 1-15,0 0 0,0-1 0,0 1 16,0 21-16,0 0 0,0-1 15,0 1-15,0 42 16,0 1-16,0 20 0,0 0 16,0 1-16,0 20 15,0-21-15,-21 1 0,21 20 0,0-20 16,0-1-16,-21 0 0,21 22 16,0-22-16,-21 0 0,21 1 0,0-1 15,0 0-15,0 1 0,0-1 16,21-21-16,0 0 0,-21 22 0,21-22 15,1-21-15,-1 21 0,0 0 0,0-21 16,21 0-16,-20 0 16,-1 0-16,0 0 0,0-21 0,21 0 15,-20 21-15,20-21 0,-21-22 16,21 22-16,-20 0 0,-1-21 16,0-1-16,21 1 0,-42 0 0,21 21 15,-21-22-15,22 1 0,-22 21 16,0-22-16,0 22 0,0 0 0,-22 21 15,1 0-15,0 0 16,0 0-16,0 21 0,0 0 16,-1 1-16,22 20 0,0-21 0,0 0 15,0 22-15,0-22 0,0 0 16,0 0-16,0 0 0,0 0 0,0 1 16,0-1-16,0 0 0,22-21 15,-1 21-15,-21 0 0,21 0 0,0-21 16,-21 22-16,21-1 0,0-21 15,1 21-15,-1-21 16,0 0-16,0 0 0,-21 21 0,21-21 16,0 0-16,1 0 0,-1 0 15,0 0-15,0-21 0,0 0 0,0 0 16,1 21-16,-1-22 0,0 1 16,0-21-16,0 21 0,0-22 0,1 22 15,-1-21-15,0 0 0,-21 20 0,0-20 16,0 21-16,21 0 0,-21 0 15,0-1-15,0 44 32,0-1-32,0 0 0,0 0 15,-21 0-15,0 22 0,21-22 0,0 21 16,0-21-16,0 0 0,0 22 16,0-22-16,0 0 0,0 0 0,0 0 15,0 1-15,21-1 0,0 0 16,0-21-16,0 0 0,1 0 15,-1 0-15,0 0 16,0 0-16,0-21 0,-21 0 16,21-1-16,1 1 0,-22 0 0,0 0 15,21 0-15,0-22 16,-21 22-16,0-21 0,0 0 0,21-1 16,-21 22-16,21-21 0,-21 21 0,21-22 15,-21 22-15,0 42 31,0 0-15,0 22-16,-21-22 0,21 0 0,-21 21 16,21-20-16,0 20 0,0-21 15,0 21-15,0-20 0,0-1 0,0 0 16,0 0-16,0 0 0,0 0 0,0 1 16,0-1-1,21-21-15,0 0 0,1 0 16,-1 0-16,0 0 15,0 0-15,0 0 0,0 0 0,1 0 0,-1 0 16,0 0-16,21-21 0,1-1 16,-22 1-16</inkml:trace>
  <inkml:trace contextRef="#ctx0" brushRef="#br0" timeOffset="35999.46">11155 6244 0,'0'0'0,"0"-21"0,0 0 16,0 0-16,0 0 15,0-1-15,-21 22 0,-1 0 16,1 0 0,0 0-16,0 0 15,21 22-15,-21-1 0,0 0 0,21 0 16,-22 21-16,1 1 0,21-22 16,-21 21-16,21 1 0,-21-1 0,21 0 15,0 1-15,0-22 0,0 21 16,0-21-16,0 22 0,0-22 0,0 0 15,21 0-15,0 0 0,0-21 0,1 21 16,-1-21-16,0 0 0,21 0 16,-21 0-16,22 0 0,-1 0 0,-21-21 15,22 21-15,-22-21 0,21 0 16,-21 0-16,0 0 0,22-1 16,-22-20-16,0 21 0,0-21 0,0-1 15,1 1-15,-1 0 0,-21-1 16,0 1-16,21 0 0,0-1 0,-21-20 15,0 20-15,0 1 0,0 0 16,21 21-16,-21-22 0,0 22 0,0 0 16,0 42 15,-21 21-31,21-20 16,0-1-16,-21 21 0,21-21 0,-21 22 15,21-22-15,0 21 0,0 0 0,-21-20 16,21 20-16,0 0 0,-22 1 15,22-1-15,0 0 0,0-21 16,0 22-16,0-22 0,0 21 16,0-21-16,0 1 0,0 20 0,0-21 15,0 0-15,22 0 0,-1-21 16,0 0-16,0 0 16,0 22-16,22-22 0,-22 0 0,0 0 15,21 0-15,-21 0 0,22-22 0,-22 22 16,0-21-16,0 0 0,0 0 15,1 21-15,-1-21 0,0-22 0,0 22 16,-21 0-16,0 0 0,21 0 16,-21 0-16,21-1 0,-21 1 15,0 42 17,0 1-32,0-1 0,-21-21 15,21 21-15,-21 0 0,21 0 0,-21 0 16,21 1-16,0-1 15,0 0-15,0 0 0,-21-21 0,21 21 16,0 0 0,21-21-16,0 0 15,0 0-15,0 0 0,1 0 16,20-21-16,-21 0 16,0 21-16,0-21 0,1 0 0,-1 0 15,0-1-15,0 1 0,-21-21 0,21 21 16,0-22-16,-21 1 0,0 0 15,0 21-15,0-22 0,0 1 0,0 21 16,0 0-16,0-1 0,0 1 16,-21 0-16,0 21 0,0 0 0,0 0 15,0 0-15,-1 21 0,1 0 0,0 1 16,0-1-16,0 0 0,0 21 16,-1-21-16,1 22 0,0-22 0,21 0 15,-21 21-15,21-20 0,0-1 16,0 0-16,0 0 15,21-21-15,0 0 0,0 0 0,1 0 16,-1 0-16,0 0 0,0 0 16,0-21-16,22 0 0,-22 0 0,21 21 15,-21-22-15,0 1 0,22 0 0,-22 0 16,0 0-16,0 0 0,0-1 16,22 1-16,-22 21 0,0 0 0,0 0 15,0 0-15,22 0 0,-22 21 16,0 1-16,-21-1 0,0 0 0,0 0 15,0 0-15,0 22 0,0-22 0,0 0 16,0 21-16,0-21 0,0 1 16,0-1-16,0 0 0,0 0 15,0 0-15,0 0 16,21-21 0,0 0-16,1 0 15,-1 0-15,0 0 0,0-21 16,0 21-16,0-21 0,1 21 0,-1-21 15,0 0-15,0 21 0,0-21 0,-21-1 16,21 1-16,-21 0 16,0 0-16,0 0 0,0 0 0,0-1 15,-21 1-15,0 0 0</inkml:trace>
  <inkml:trace contextRef="#ctx0" brushRef="#br0" timeOffset="36259.31">11642 6033 0,'0'0'0,"-22"0"0,1 0 0,42 0 32,22-22-32,-22 1 0,21 21 15,1 0-15,-22-21 0,21 21 16,0-21-16,22 21 0,-22-21 0,1 21 15,-1-21-15,-21 21 0,21 0 16,-20-22-16,-1 22 0,0 0 16,-21-21-16,-21 21 15,0 0-15,-1 0 0,-20-21 16,0 21-16</inkml:trace>
  <inkml:trace contextRef="#ctx0" brushRef="#br0" timeOffset="36523.19">9038 6117 0,'0'0'0,"-85"0"0,43 0 0,0 0 0,-1 0 16,22 0-16,21-21 15,43 21-15,-22-21 0,21 21 16,0 0-16,22-21 0,-22 21 15,22-21-15,-1 21 0,1 0 0,-22-22 16,22 22-16,-1 0 0,-21-21 16,1 21-16,-1-21 0,-21 21 0,0 0 15,1 0-15,-44 0 16,1 0 0,0 21-16</inkml:trace>
  <inkml:trace contextRef="#ctx0" brushRef="#br0" timeOffset="37851.23">275 9186 0,'0'0'0,"-42"0"16,21-21 0,-1 21-16,1 0 0,0 0 15,0 0-15,0 0 16,0 0-16,-1 0 0,1 0 15,0 0-15,0 0 16,63 0 78,22 0-94,-22 0 15,22 0-15,-1 0 0,22 0 16,-22 0-16,22-21 0,-22 21 0,22 0 16,-21 0-16,20-21 0,1 21 15,-22 0-15,22-21 0,0 21 16,-22-21-16,22 21 0,0 0 16,-1-22-16,-20 22 0,-1-21 0,1 21 15,-1-21-15,-20 21 0,-1-21 16,-21 21-16,0 0 0,0-21 15,-21 0-15,22 21 0,-22-22 0,0 1 16,-22 0 0,1 21-16,0-21 0,0 0 0,0 21 15,0-21-15,-22 21 0,22-22 16,-21 22-16,-1-21 16,22 21-16,-21 0 0,0-21 0,-1 21 15,1 0-15,21-21 0,-22 21 16,22 0-16,0 0 0,0-21 15,0 21-15,0 0 0,42 0 32,0 0-32,0 0 0,21 21 15,-20-21-15,20 0 0,21 0 0,-20 0 16,-1 0-16,0 0 0,1 0 16,-1 0-16,-21 0 0,22 0 15,-22 0-15,0 21 0,0 0 0,0-21 16,-21 21-16,21 1 15,-21-1-15,0 21 0,0 0 0,0 1 16,-21-1-16,0 0 0,0 22 16,-21-22-16,-1 1 0,1-1 0,21 21 15,-22-20-15,1-1 0,0-21 16,21 22-16,-1-1 0,1-21 16,0 21-16,0-20 0,21-1 0,0 0 15,0 0-15</inkml:trace>
  <inkml:trace contextRef="#ctx0" brushRef="#br0" timeOffset="39271.48">3768 9059 0,'0'0'0,"21"0"0,0 0 78,0-21-62,-21 0-16,21 21 0,0-21 0,-21 0 16,22 0-16,-1-22 15,0 22-15,0 0 0,-21-21 0,0 20 16,21-20-16,-21 21 0,21-21 15,-21 20-15,0 1 0,0 0 0,0 0 16,0 0-16,0 0 0,0-1 16,0 1-16,0 42 31,0 1-31,0-1 0,0 0 16,0 21-16,0 1 0,0-1 15,22 21-15,-22-20 0,21 20 0,-21-20 16,0-1-16,0 0 0,21 1 15,-21-1-15,0 0 0,21-21 16,-21 1-16,0-1 0,0 0 16,0 0-16,0 0 15,-21-42 17,0 0-32,0 21 0,-1-21 15,1 21-15,0-21 0,0-1 0,0 1 16,0 0-16,-1 21 0,1-21 15,0 21-15,0-21 0,0 21 16,21 21 0,0 0-16,0 0 0,0 0 15,0 1-15,21-1 16,0 0-16,0 0 0,0 0 0,1 0 16,-1-21-16,0 22 0,21-22 0,-21 0 15,1 0-15,20 0 0,-21 0 16,21 0-16,1 0 0,-22-22 0,21 1 15,1 0-15,20 0 0,-21-21 16,1 20-16,-1-20 0,0 0 0,-20-1 16,20 1-16,0 0 0,-21-22 15,1 22-15,-1-22 0,0 22 16,0-21-16,0 20 0,-21-20 16,0 20-16,21 1 0,-21 0 0,22-1 15,-22 1-15,21 0 0,-21 21 16,0-1-16,0 1 0,0 42 31,0 1-31,0 20 0,0-21 16,0 21-16,0 22 0,0-22 15,-21 1-15,21 20 0,-22-21 0,1 22 16,21-22-16,-21 22 0,21-22 16,0 0-16,-21 1 0,21-22 0,0 21 15,0-21-15,0 1 0,0-1 16,0 0-16,21-21 31,0 0-31,0-21 16,-21 0-16,0-1 15,0 1-15,0 0 0,0 0 16,0 0-16,0 0 16</inkml:trace>
  <inkml:trace contextRef="#ctx0" brushRef="#br0" timeOffset="39503.35">4572 8700 0,'21'0'15,"0"0"1,0-22-16,1 22 0,20 0 0,0-21 16,-21 21-16,22-21 0,-1 21 15,0-21-15,1 0 0,-22 21 0,21 0 16,-21-21-16,1 21 0,-1 0 15,0 0-15,0 0 16,0 0-16,0 0 0,1 0 16,-1 0-16,0 0 0,0 0 15,21 0-15,1 0 0</inkml:trace>
  <inkml:trace contextRef="#ctx0" brushRef="#br0" timeOffset="41422.61">6773 8594 0,'0'-21'0,"0"-1"15,-21 1-15,21 0 16,0 0-1,-21 21 1,21 21-16,-21 0 16,21 0-16,0 1 0,0-1 15,0 21-15,0-21 0,0 22 0,0-1 16,-21 0-16,21 1 0,-22-1 16,1 0-16,21-21 0,-21 22 0,21-22 15,-21 0-15,21 0 16,-21-21-1,0 0 1,21-21-16,0 0 0,0 0 16,0 0-16,0-22 0,0 22 15,0-21-15,21-1 0,0 1 16,0 0-16,-21 21 0,21-22 0,0 1 16,1 21-16,20 0 0,-21-1 15,0 22-15,0 0 0,22 0 0,-22 0 16,0 0-16,0 22 0,0-1 15,22 0-15,-22 0 0,-21 0 0,21 22 16,0-22-16,0 21 0,-21-21 0,0 22 16,22-22-16,-22 21 0,21-21 15,-21 0-15,0 1 0,0-1 16,0 0-16,0 0 16,0-42-1,0 0 1,0 0-16,0-1 0,0 1 15,0 0-15,0 0 0,0-21 0,21-1 16,0 22-16,-21-21 0,21-1 16,0 22-16,-21-21 0,22 21 0,-1 0 15,0-1-15,0 1 0,0 21 16,0 0-16,1 0 0,-22 21 16,21 1-16,-21-1 0,0 0 15,0 0-15,21 21 0,-21-20 0,21 20 16,-21 0-16,21 1 0,-21-1 15,0-21-15,21 21 0,1-20 16,-1 20-16,0-21 0,-21 0 0,21 0 16,0-21-16,0 22 0,1-22 15,20 0-15,-21 0 0,0 0 0,0 0 16,22-22-16,-22 22 0,0-21 16,21 0-16,-20 0 0,-1 0 0,0 0 15,0-22-15,0 22 0,0-21 16,1-1-16,-1 22 0,-21-21 0,0 0 15,0 20-15,21 1 0,-21 0 0,0 0 16,0 0-16,21 21 16,-21 21-1,0 0 1,0 0-16,0 0 0,0 22 0,0-22 16,-21 21-16,21-21 0,0 22 0,0-22 15,0 21-15,0-21 0,0 22 16,0-22-16,0 0 0,21 0 0,-21 0 15,21-21-15,0 22 0,1-22 16,-1 0-16,0 0 0,0 0 0,0 0 16,0 0-16,22 0 0,-22 0 15,0-22-15,0 1 0,0 0 0,1 0 16,-1 0-16,0-22 0,-21 22 0,0-21 16,21 21-16,-21-22 0,21 1 15,-21 21-15,0-21 0,0-1 16,0 22-16,0 0 0,0 0 15,0 0-15,0 42 32,0 0-32,0 0 15,0 21-15,0-20 0,0 20 0,0-21 16,0 21-16,0 1 0,0-22 16,0 21-16,0-21 0,0 22 0,0-22 15,0 0-15,0 0 16,21 0-16,1 1 0,-1-22 0,0 21 15,0-21-15,0 0 0,0 0 0,22 0 16,-1 0-16,0 0 0,-20 0 16,20-21-16,0-1 0,1 1 0,-1 0 15,-21 0-15,21-21 0,1 20 16,-22-20-16,0 0 0,21-1 0,-20 1 16,-1 21-16,0-21 0,-21-1 15,0 22-15,0 0 0,0 0 0,-21 21 31,0 21-31,21 0 16,0 0-16,-22 0 0,22 1 16,0-1-16,0 0 0,0 21 15,22-21-15,-1 1 0,0 20 0,0-21 16,0 21-16,22-20 0,-22-1 0,0 0 16,0 0-16,0 0 0,0-21 15,1 21-15,-1 1 0,-42-22 31,-1 0-31,1-22 16,0 1-16,0 21 0,0 0 16,0-21-16,-1 21 0,-20 0 0,21 0 15,0 0-15,0 0 0,-1 21 16,22 0 0,0 1-16,22-1 15,-1-21-15,0 0 0,0 21 16,0-21-16,0 0 0,22 0 15,-22 0-15,21 0 0,-21 0 0,22 0 16,-1-21-16,-21 0 0,22 21 16,-1-22-16,-21 1 0,0 0 0,22 0 15,-22-21-15,0 20 0,0-20 16,0 21-16,0-21 0,1-1 16,-1 1-16,-21 0 0,21-1 0,-21 1 0,21 0 15,-21-1-15,0 1 0,0 0 16,21-1-16,-21 1 0,21 0 15,-21 20-15,22 1 0,-22 0 16,0 42 0,0 22-1,0-22-15,-22 21 0,1 0 16,21-20-16,-21 41 0,0-21 0,21 1 16,-21-1-16,21 0 0,-21 22 15,-1-22-15,22 1 0,0-1 0,0-21 16,-21 21-16,21-20 0,0 20 15,0-21-15,0 0 0,0 0 0,0 1 16,0-1-16,21-21 16,1 0-16,-1 0 15,0 0-15,0 0 0,0 0 0,0 0 16,22-21-16,-22 21 0,0-22 0,0 1 16,-21 0-16,21 0 0,-21 0 15,0 0-15,0-1 0,0 1 0</inkml:trace>
  <inkml:trace contextRef="#ctx0" brushRef="#br0" timeOffset="41658.47">9567 8678 0,'0'0'0,"-21"0"0,42 0 31,0 0-31,22-21 16,-22 21-16,21 0 0,-21 0 15,22-21-15,-1 21 0,-21 0 0,22 0 16,-1-21-16,-21 21 0,0 0 0,22 0 16,-22 0-16,0-21 0,0 21 15,-21-21 1,0-1 0</inkml:trace>
  <inkml:trace contextRef="#ctx0" brushRef="#br0" timeOffset="42711.32">11239 8573 0,'0'0'0,"-21"-22"0,0 22 0,0-21 0,21 0 16,0 0-16,0-21 0,0 20 15,0 1-15,0-21 0,0 21 0,0-22 16,21 1-16,0 21 0,-21-21 15,0-1-15,21 22 0,-21-21 0,22 21 16,-22-1-16,0 1 16,0 42-1,0 1-15,0 20 0,0-21 16,0 21-16,0 22 0,0-22 16,0 1-16,0 20 0,0-21 15,0 1-15,0-1 0,0 0 0,0 1 16,0-1-16,0 0 0,0 1 0,0-22 15,0 0-15,0 0 0,0 0 16,0 1-16,-22-22 0,1 0 31,21-22-31,0 1 0,0 0 16,0 0-16,0-21 0,0 20 16,0 1-16,21 0 0,1-21 0,-1 21 15,21-1-15,-21 1 0,0 0 16,22 0-16,-1 0 0,-21 21 15,22 0-15,-22 0 0,21 0 0,0 0 16,-20 0-16,20 0 0,-21 21 16,-21 0-16,0 0 0,0 0 0,0 1 15,0 20-15,0-21 0,0 0 16,-21 0-16,0 22 0,-22-22 0,22 0 16,0 0-16,-21 0 0,21 1 15,-1-22-15,1 21 0,-21-21 0,21 0 16,0 0-16,-1 0 0,1 0 15,0-21-15,21-1 16,21 44 31,0-22-47,1 21 16,-1 0-16,0-21 0,0 21 0,0-21 15,0 0-15,1 0 0,-1 0 0,21 0 16,-21 0-16,22 0 0,-22 0 15,21 0-15,0-21 0,1 21 0,-1-21 16,0 0-16,1-1 0,-1 1 16,0 0-16,1 0 0,-1-21 0,0 20 15,-20-20-15,20 21 0,0-21 16,-21 20-16,1-20 0,20 0 16,-21 21-16,-21-22 0,21 22 0,-21 0 15,21 0-15,-21 0 0,-21 21 31,0 21-31,0 0 0,0 21 16,0-21-16,-1 22 0,1-1 0,0 0 16,0 1-16,21-1 0,0 0 0,0 1 15,0-22-15,0 21 0,0-21 16,0 1-16,0 20 0,21-42 0,0 21 16,0 0-16,1-21 0,-1 0 15,0 0-15,0 0 0,21 0 0,-20 0 16,-1-21-16,0 0 0,0 0 15,0 0-15,0-1 0,1-20 16,-1 21-16</inkml:trace>
  <inkml:trace contextRef="#ctx0" brushRef="#br0" timeOffset="43219.03">14182 7980 0,'0'0'0,"21"-42"0,0 20 0,-21 1 15,0 0-15,21 0 0,-21 42 31,0 0-31,0 0 0,0 43 16,0-22-16,0 22 0,0-1 0,0 1 16,0 20-16,0-20 0,-21-1 0,0 1 15,0-22-15,21 22 0,-22-1 16,1-20-16,0-1 0,0 0 0,21-21 16,0 22-16,-21-22 0,0 0 15,21 0 1,-22-21-16,1 0 15,0-21-15,0 0 0,21 0 0,-21 0 16,0-1-16,-1 1 0</inkml:trace>
  <inkml:trace contextRef="#ctx0" brushRef="#br0" timeOffset="44051.67">13568 8594 0,'21'0'31,"0"0"-31,0 0 0,0 0 15,22 0-15,-1 0 0,0 0 16,1 0-16,20 0 0,1 0 16,-1-21-16,1-1 0,20 1 15,-20 0-15,-1 0 0,1 0 0,-1-22 16,1 22-16,-22 0 0,1-21 0,-1-1 16,0 1-16,22-43 15,-64 43-15,21 0 0,0-1 0,-21 1 16,0 0-16,21-1 0,-21 22 15,0 0-15,0 0 0,0 0 0,0 42 32,0 0-32,-21 21 0,21 1 0,-21 20 15,21 1-15,0-1 0,-21 1 16,0-1-16,-1 1 0,1-1 16,0-20-16,21 20 0,-21-21 0,0 1 15,0-1-15,-1 0 0,1 1 16,21-22-16,-21 0 0,21 21 0,-21-42 15,21 22-15,0-1 0,0-42 32,0-1-32,21-20 15,-21 21-15,21 0 0,0 0 16,1-22-16,-1 22 0,0-21 0,0 21 16,21-22-16,-20 22 0,-1 0 15,0 0-15,0 0 0,0 21 0,0 0 16,1 0-16,-1 0 15,-21 21-15,21 0 0,-21 0 0,0 0 16,0 0-16,0 1 0,0-1 16,0 0-16,21 21 0,-21-21 0,0 1 15,0 20-15,0-21 0,21 0 0,0 0 16,1 1-16,-22-1 0,21 0 16,0-21-16,0 0 0,0 21 0,22-21 15,-22 0-15,21 0 0,-21 0 16,22-21-16,-1 0 0,0 0 0,1-1 15,-1 1-15,0 0 0,1 0 16,-22 0-16,21 0 0,-21-22 0,0 22 16,1-21-16,-1 21 0,-21-22 15,0 22-15,0-21 0,0 21 16,0-1-16,0 1 0,-21 21 16,-1 0-16,1 0 15,0 0-15,0 21 0,0 1 0,21 20 16,-21-21-16,-1 0 0,22 22 0,0-22 15,0 0-15,0 21 0,0-21 16,0 1-16,0-1 0,0 0 0,22 0 16,-1 0-16,0 0 0,0-21 15,0 0-15,0 0 0,1 0 0,-1 0 16,0 0-16,0 0 0,21-21 16,-20 21-16,-1-21 0,-21 0 15,21 0-15,0 0 0,0-1 0,-21 1 16</inkml:trace>
  <inkml:trace contextRef="#ctx0" brushRef="#br0" timeOffset="46202.52">16785 8636 0,'0'0'0,"-42"0"0,42 21 0,-21-21 0,42 0 47,0 0-47,0 0 16,0 0-16,0 0 0,1-21 0,20 21 15,-21-21-15,21 0 0,-20 0 0,20-1 16,0-20-16,-21 21 0,22-21 16,-22 20-16,21-20 0,-21-21 0,1 20 15,-1 1-15,0-22 0,-21 1 16,0 21-16,21-22 0,-21 22 0,0-1 15,0-20-15,0 21 0,0 20 16,0-20-16,0 21 0,0 0 0,0 0 16,0-1-16,-21 22 15,21 22-15,-21-1 16,0 0-16,-1 21 0,22 22 16,-21-22-16,21 43 0,0-1 0,-21 1 15,0 0-15,0-1 0,21 1 16,-21 21-16,-1-21 0,1 20 0,0-20 15,0 21-15,0 0 0,0-22 0,21 1 16,-22 21-16,1-21 0,0 20 16,21-20-16,-21 21 0,21-21 0,-21 20 15,21-20-15,-21-21 0,21 20 16,0-20-16,0-1 0,0 1 0,0-22 16,0 0-16,0 1 0,21-22 0,0 0 15,-21 0-15,21-21 16,0 0-16,0-21 0,1 0 0,-1 0 15,0-22-15,0 1 0,21 0 0,-20-1 16,-1-20-16,0-1 0,0 1 16,0-1-16,-21-20 0,0 20 0,0-20 15,0-1-15,0 21 0,0-20 0,-21 20 16,0-20-16,-21 20 0,20 1 16,-20-1-16,21 1 0,-21-1 0,20 22 15,-20-1-15,21 22 0,0-21 16,0 21-16,-1 21 0,1-21 0,0 21 15,42-22 17,0 22-32,1-21 15,-1 0-15,21 21 0,0-21 16,1 0-16,-1 0 0,0-1 0,22 1 16,-22-21-16,1 21 0,20 0 15,-21-22-15,1 22 0,-22-21 0,21-1 16,-21 22-16,1-21 0,-1 21 15,0 0-15,0-22 0,-21 22 0,0 0 16,0 0-16,0 0 16,21 21-16,-21 21 15,0 0 1,0 0-16,0 0 16,0 0-16,21 22 0,-21-22 0,0 0 15,0 21-15,0-20 0,0-1 16,0 21-16,0-21 0,0 0 0,0 1 15,22-1-15,-22 0 0,21-21 16,-21 21-16,21-21 0,0 0 16,0 0-16,0 0 0,1 0 15,-1 0-15,0 0 0,0-21 16,0 0-16,0 0 0,1 21 0,-1-43 16,0 22-16,21 0 0,-21 0 15,1-22-15,-1 1 0,0 21 0,0-21 16,0-1-16,-21 22 0,0-21 15,21 21-15,-21-1 0,0 1 16,22 0-16,-22 0 0,0 42 31,-22 0-31,1 0 16,0-21 0,21 22-16,0-1 15,0 0 1,0 0-16,0 0 15,0 0-15,21 1 16,0-22-16,-21 21 0,22 0 0,-22 0 16,0 0-16,0 0 15,0 1-15,0-1 0,0 0 16,0 0-16,0 0 0,21 0 16,0 1-16,-21-1 15,21 0-15,0-21 0,0 0 16,1 0-16,-1 0 15,0 0-15,21 0 0,1 0 0,-22 0 16,21 0-16,0-21 0,1 0 0,-22 21 16,21-22-16,1 1 15,-22 0-15,21-21 0,-21 21 0,0-22 0,22 22 16,-22-21-16,-21-1 16,21 1-16,-21 0 0,0 21 0,0-22 15,0 22-15,0 0 0,-21 21 31,0 21-31,0 0 0,-1 0 16,22 1-16,0-1 0,0 0 16,0 21-16,0-21 0,0 1 0,0-1 15,0 0-15,0 0 0,0 0 16,0 0-16,22 1 0,-22-1 0,21 0 16,-21 0-16,21 0 15,-21 0-15,0 1 16,-21-22-1,0 0 1,-1 0-16,1 0 16,0 0-16,21-22 15,-21 22-15,0 0 0,21 22 47,21-22-47,0 21 0,0 0 16,0 0-16,1-21 15,-1 21-15,0-21 16,0 0-16,21 0 0,1 0 0,-1 0 0,0 0 16,1 0-16,-1-21 0,22 21 15,-22-21-15,0 21 0,1-21 16,-22 0-16,21-1 0,-21 1 16,0 0-16,1-21 0,-1 21 0,0-22 15,-21 1-15,21-22 0,-21 22 0,21-21 16,-21-1-16,0 22 0,0-22 15,21 1-15,-21 20 0,0-20 0,0 21 16,22-1-16,-22 1 0,21 21 16,-21-22-16,0 22 0,0 42 31,-21 1-31,-1-1 0,1 21 0,21 0 16,-21 1-16,0 20 15,0-20-15,0 20 0,-1 1 0,22-1 16,0-21-16,-21 22 0,21-22 0,0 1 15,0-1-15,0 0 0,0 1 16,0-1-16,0-21 0,0 0 0,0 0 16,21 1-16,-21-1 0,22 0 15,-1-21-15,0 0 0,0 0 16,0 0-16,22 0 0,-22 0 0,21 0 16,-21 0-16,22 0 0,-1-21 15,-21 0-15,0 21 0,22-22 0,-43 1 16,21 0-16,-21 0 15,0 0-15,0 0 0,0-22 0</inkml:trace>
  <inkml:trace contextRef="#ctx0" brushRef="#br0" timeOffset="46407.4">19389 8107 0,'0'-21'16,"21"21"-16,0-21 15,0 21-15,0 0 0,22-22 16,-1 22-16,0-21 0,-21 0 0,22 21 16,-1-21-16,0 21 0,1-21 15,-22 21-15,0 0 0,0-21 16,-21-1-16,0 1 16</inkml:trace>
  <inkml:trace contextRef="#ctx0" brushRef="#br0" timeOffset="46603.28">18330 7853 0,'0'0'0,"-21"0"0,0 0 0,0 0 15,0 0-15,-1-21 0,1 21 16,21-21-16,21 21 47</inkml:trace>
  <inkml:trace contextRef="#ctx0" brushRef="#br0" timeOffset="47635.21">21230 8424 0,'0'22'0,"0"-1"15,0 0-15,0 0 16,0 0-16,0 0 16,21-21 15,-21-21-16,21 0-15,1 0 16,-1 0-16,0 0 0,0-22 0,0 22 16,0-21-16,22-1 0,-22 1 15,21-21-15,1-1 0,-1 22 0,0-22 16,1 1-16,-22 20 16,21 1-16,-21 0 0,-21-1 0,0 22 15,0 0-15,0 0 0,-21 21 16,0 0-16,-21 21 15,20 0-15,1 0 0,-21 1 16,21 20-16,0-21 0,-1 21 0,1 1 16,21-1-16,0 0 0,0 1 15,0-1-15,0-21 0,0 22 0,21-22 16,1 21-16,-1-21 0,0 0 0,0 1 16,0-1-16,0 0 0,1-21 15,-1 21-15,-42-21 31,-1 0-15,1 0-16,0 0 16,0-21-16,0 21 0,0 0 15,-1-21-15,1 21 0,21 21 16,0 0 0,0 0-16,0 0 0,0 1 15,0-1-15,0 0 0,21-21 16,1 21-16,-1 0 0,0-21 0,0 0 15,21 0-15,1 0 0,-22 0 16,21 0-16,1 0 0,-1 0 0,0-21 16,1 0-16,-1 0 0,0 0 15,1-1-15,-1 1 0,0-21 16,-21 21-16,22-22 0,-22 1 0,21 0 16,-21-22-16,1 22 0,-1-22 15,0 22-15,-21-21 0,21 20 0,-21-20 16,21 20-16,-21 1 0,0 0 15,0-1-15,0 22 0,0 0 0,0 0 16,0 42 0,0 0-16,-21 22 0,0-1 15,0 0-15,0 1 0,21 20 16,-22 1-16,1-22 0,0 21 0,0 1 16,21-22-16,0 1 0,0-1 15,0 0-15,0 1 0,0-22 16,0 0-16,0 0 0,0 0 0,0 0 15,21-21 1,0 0-16,0 0 0,1-21 16,-1 0-16,-21 0 15,0 0-15,0 0 0,0-1 16,0 1-16</inkml:trace>
  <inkml:trace contextRef="#ctx0" brushRef="#br0" timeOffset="47846.99">22140 8022 0,'0'0'0,"0"-21"31,21 21-31,1 0 16,-1-21-16,0 21 0,21 0 16,-21 0-16,22-21 0,-1 21 0,0-21 15,1 21-15,-1 0 0,-21 0 16,22 0-16,-22 0 0,0 0 0,21 0 15,-21 0-15,1 0 16,-1 0-16,0 0 0,0 0 16</inkml:trace>
  <inkml:trace contextRef="#ctx0" brushRef="#br0" timeOffset="48715.5">23199 8276 0,'0'0'0,"21"0"0,0 0 16,0-21-16,0 0 15,-21 0-15,0 0 16,21 21-16,-21-22 0,0 1 16,0-21-16,0 21 0,0 0 15,0-1-15,0-20 0,-21 21 0,0 0 16,21 0-16,-21-1 0,0 1 15,0 21-15,-1 0 0,1 0 0,0 0 16,-21 21-16,21 1 0,-1-1 16,-20 21-16,0 0 0,21-20 0,-1 20 15,-20 0-15,21 1 0,0-1 0,21-21 16,0 0-16,0 22 0,0-22 16,0 0-16,0 0 0,21-21 0,0 21 15,0-21-15,0 0 16,22 0-16,-22 0 0,0 0 0,21 0 15,-20-21-15,-1 0 0,21 21 16,-21-21-16,0 0 0,1-1 0,-1-20 16,0 21-16,0 0 0,0-22 15,-21 1-15,21 21 0,-21-21 0,22 20 16,-22-20-16,21 21 0,-21 0 0,0 42 31,0 21-31,0-21 0,0 1 16,0 20-16,0 0 0,0-21 15,0 22-15,0-22 0,0 21 0,0-21 16,0 1-16,0-1 16,0 0-16,0 0 0,21 0 0,0-21 15,0 21-15,0-21 16,1 0-16,-1 0 0,21 0 0,-21 0 16,0-21-16,1 21 0,20-21 0,-21 0 15,0 0-15,0 0 0,1-1 16,20-20-16,-21 21 0,0-21 0,-21-1 15,21-20-15,1 20 0,-1 1 16,-21-21-16,0 20 0,21 1 0,-21-22 16,21 22-16,-21 0 0,0-1 15,0 1-15,21 0 0,-21 21 0,0-1 16,0 1-16,0 42 31,-21 1-31,21 20 0,-21 0 16,0 1-16,0-1 0,-1 21 15,1-20-15,21 20 0,-21-20 0,21 20 16,-21-21-16,21 22 0,-21-22 16,21 1-16,0-22 0,0 21 0,0-21 15,0 22-15,0-22 0,0 0 16,0 0-16,21-21 16,0 0-16,0 0 0,0 0 15,1 0-15,-1 0 0,0 0 16,0 0-16,0 0 0,0-21 15,-21 0-15,0 0 0,0-1 16,0 1-16</inkml:trace>
  <inkml:trace contextRef="#ctx0" brushRef="#br0" timeOffset="48919.38">23643 7980 0,'0'0'16,"0"-21"-1,21 21-15,22 0 16,-22-21-16,21 21 0,-21 0 16,22-22-16,-1 22 0,0 0 15,1 0-15,-1-21 0,-21 21 16,21 0-16,-20 0 0,-1 0 0,-21-21 16,21 21-16</inkml:trace>
  <inkml:trace contextRef="#ctx0" brushRef="#br0" timeOffset="50823.32">24257 8213 0,'0'0'16,"-21"21"-16,21 0 15,21-21 1,0 0-16,0 0 15,0 0-15,1-21 0,-1 21 0,0-21 16,0 0-16,0-1 16,0 1-16,1 0 0,-22-21 0,0 21 15,0-1-15,0-20 0,0 21 16,0 0-16,0 0 0,0-1 0,-22 22 16,1 0-1,0 0-15,0 22 0,0-1 0,0 0 16,21 21-16,-22-21 0,22 22 15,-21-22-15,21 21 0,0-21 16,0 22-16,0-22 0,0 0 0,0 0 16,0 0-16,21 1 0,1-22 15,-22 21-15,21-21 0,21 0 0,-21 0 16,0 0-16,1 0 0,20 0 16,-21 0-16,21 0 0,-20 0 0,20-21 15,-21-1-15,0 22 0,22-21 0,-22 0 16,0 0-16,0-21 0,0 20 15,0 1-15,-21-21 0,0 21 0,22 0 16,-22-22-16,21 22 16,-21 42 15,0 0-31,0 1 0,0-1 0,-21 21 16,-1-21-16,1 22 0,21-22 15,0 0-15,-21 0 0,0 21 0,21-20 16,0-1-16,-21-21 0,21 21 15,0 0-15,0 0 16,0-42 15,0 0-31,0 0 16,0 0 0,21-22-16,-21 22 0,21 0 0,0-21 15,0-1-15,1 22 0,20-21 16,-21-1-16,0 22 0,0-21 0,1 21 15,-1 21-15,0-21 0,0 21 0,0 0 16,0 0-16,-21 21 16,22 21-16,-22-21 0,21 0 15,-21 22-15,0-22 0,0 21 16,0-21-16,0 1 0,0 20 0,0-21 16,0 0-16,0 0 0,0 1 15,0-1-15,0 0 0,0 0 16,21-21-1,-21-21 1,0 0 0,21 21-16,-21-21 0,21-1 15,0-20-15,-21 21 0,22 0 0,-1-22 16,0 1-16,0 21 0,0-21 16,0-1-16,1 22 0,-1 0 0,0 0 15,-21 0-15,21-1 16,0 22-16,0 0 0,-21 22 15,0-1-15,0 0 16,0 21-16,0-21 0,0 22 16,0-22-16,0 21 0,0-21 0,0 1 15,0 20-15,0-21 0,0 0 16,0 0-16,0 1 0,0-1 0,22 0 16,-22 0-16,21-21 15,0 0-15,0 0 0,0 0 16,22 0-16,-22 0 0,0 0 0,0 0 15,0-21-15,22 21 0,-22-21 16,0 0-16,0-1 0,0 1 0,0 0 16,1 0-16,-22-21 0,0 20 15,21-20-15,-21 21 0,0-21 0,0 20 16,0 1 0,-21 21-16,21 21 15,-22-21-15,1 22 0,0-1 16,21 0-16,-21 0 0,21 21 0,0-20 15,0-1-15,0 0 0,0 0 0,0 0 16,0 0-16,0 1 16,21-22-16,0 0 0,-21 21 0,21-21 15,1 0-15,-1 0 0,0 0 16,0 0-16,0 0 0,0 0 0,1 0 16,20 0-16,-21-21 0,0-1 15,0 22-15,1-21 0,-1 0 0,0 0 16,0 0-16,-21-22 0,21 22 15,-21 0-15,21 0 0,-21 0 16,0 42 0,0 0-1,-21 0-15,0 0 0,21 1 0,-21-1 16,0 0-16,21 0 0,-21 0 16,21 0-16,0 1 0,-22-22 0,22 21 15,-21-21-15,21 21 16,21-21 15,1-21-31,-1 0 16,0-1-16,0 1 15,0 0-15,-21-21 0,21 21 16,1-1-16,-1 1 0,0 21 0,0-21 16,0 21-1,0 21 1,-21 0-16,0 1 0,0-1 15,0 0-15,0 0 0,0 0 16,0 0-16,22-21 0,-22 22 0,21-22 16,0 0-16,-21 21 0,21-21 15,0 0-15,0 0 0,1 0 16,-1 0-16,0-21 16,0-1-16,0 1 15,0 0-15,-21 0 0,22-21 0,-1 20 16,0-20-16,0 0 0,0-1 15,0 1-15,1 0 0,-1-1 0,0 1 16,0 0-16,21-22 0,-20 22 16,-1 21-16,0-22 0,0 22 0,0 0 15,-21 0-15,-21 21 16,0 21-16,-21 0 16,20 22-16,-20-22 0,21 21 15,0 0-15,-22 1 0,22-1 16,21 0-16,-21 1 0,21 20 0,-21-20 15,21-1-15,0-21 0,0 21 16,0-20-16,0 20 0,0-21 0,0 0 16,0 0-16,0 1 15,21-1-15,0-21 16,0 0-16,1 0 16,-1 0-16,0-21 0,0-1 15,0 22-15,-21-21 0,21 0 0,1 0 16,-22 0-16,0 0 0,0-1 15,0-20-15</inkml:trace>
  <inkml:trace contextRef="#ctx0" brushRef="#br0" timeOffset="51039.19">26268 7916 0,'-21'0'0,"42"0"0,0 0 31,0 0-31,21 0 15,-20 0-15,20 0 0,0 0 0,22 0 16,-22-21-16,0 21 0,1 0 16,-1-21-16,0 21 0,1-21 0,-1 21 15,-21 0-15,22 0 0,-22 0 16,-21-21-16,-21 21 16,-22 0-1,1 0-15</inkml:trace>
  <inkml:trace contextRef="#ctx0" brushRef="#br0" timeOffset="51823.78">5884 11007 0,'0'0'0,"0"-21"15,21 21-15,-21-22 0,0 1 0,0 0 16,0 0-16,0 0 0,0 0 16,0-1-16,0 1 15,-21 21 1,21 21-1,0 1-15,0-1 16,0 0-16,0 21 0,0-21 16,0 22-16,0-22 0,0 21 0,0-21 15,0 22-15,0-22 0,0 0 16,0 0-16,0 0 0,0 1 0,0-44 47,0-20-47,0 21 0,0 0 15</inkml:trace>
  <inkml:trace contextRef="#ctx0" brushRef="#br0" timeOffset="52158.58">5905 10435 0,'0'0'16,"0"21"-16,22 1 0,-1-1 0,0-21 16,0 0-16,0 0 0,0 0 15,1-21-15,-1-1 0,0 1 0,0 0 16,0 0-16,0 0 16,1-22-16,-22 22 0,0 0 0,0 0 15,0 0-15,0 0 16,-22 21-16,1 0 0,0 0 15,0 0-15,0 0 0,0 0 0,-1 21 16,1 0-16,0 0 16,21 21-16,-21-20 0,21 20 0,0-21 15,0 21-15,-21 1 0,21-22 16,0 0-16,0 0 0,0 0 0,0 1 16,21-1-16,0 0 0</inkml:trace>
  <inkml:trace contextRef="#ctx0" brushRef="#br0" timeOffset="54046.75">6562 10710 0,'0'0'0,"0"22"16,0-1-16,21-21 0,-21 21 15,0 0-15,0 0 0,0 0 16,0 1-16,0-1 0,0 0 15,0 0-15,0 0 0,-21 0 0,-1 1 16,22-1-16,-21 0 0,21 0 16,-21 0-16,0-21 15,21-21 1,0 0 0,0 0-16,0 0 15,0-22-15,21 22 0,-21 0 16,21-21-16,0 20 0,-21-20 0,22 21 15,-1-21-15,0 20 0,0-20 16,0 21-16,0 0 0,22 0 0,-22-1 16,0 22-16,0 0 0,0 0 15,1 0-15,-1 0 0,0 22 0,-21-1 16,0 0-16,21 0 0,-21 0 16,0 22-16,21-22 0,-21 0 15,0 21-15,0-21 0,0 22 0,0-22 16,0 0-16,0 0 0,0 0 15,21 1-15,1-1 0,-1 0 16,0-21-16,0 21 0,0-21 16,0 0-16,1 0 0,-1 0 15,21-21-15,-21 0 0,0 21 0,1-21 16,-1-1-16,0 1 0,21 0 16,-21 0-16,1-21 0,-1 20 0,0-20 15,0 21-15,0-21 0,0-1 16,-21 22-16,0-21 0,0 21 0,0-1 15,0 1-15,0 0 16,0 42 0,0 0-16,0 22 0,-21-22 15,21 0-15,0 21 0,0 1 16,0-22-16,0 0 0,0 21 0,0-20 16,0-1-16,0 0 0,0 0 15,21 0-15,-21 0 0,22-21 0,-22 22 16,21-22-16,-21 21 15,-21-21 17,-1 0-17,1-21-15,0 21 16,21-22-16,-21 22 0,0 0 16,0 0-16,21 22 31,0-1-31,0 0 15,21 0-15,0-21 16,0 0-16,0 21 16,0-21-16,1 0 0,20 0 0,-21 0 15,21 0-15,1-21 0,-1 21 0,22-21 16,-22 21-16,0-21 0,1 0 16,-1-1-16,0 1 0,1 0 0,-22 0 15,21 0-15,-21 0 16,-21-22-16,0 22 0,21-21 0,-21 21 15,0-1-15,0-20 0,0 21 0,0 0 16,0 0-16,0-1 0,0 44 31,0-1-31,0 0 16,0 0-16,0 21 0,0-20 0,0 20 16,0-21-16,0 0 0,0 22 15,0-22-15,0 0 0,0 0 0,22 0 16,-22 0-16,21 1 0,0-1 15,0 0-15,0-21 0,22 0 16,-22 0-16,21 0 0,-21 0 0,22 0 16,-1 0-16,0 0 0,1 0 15,-1-21-15,21 21 0,-20-21 0,-1-1 16,-21 1-16,22 0 0,-1 0 0,-21 0 16,0 0-16,0-1 0,1 1 15,-22-21-15,0 21 0,0 0 0,0-22 16,0 22-16,0 0 0,0 0 15,-22 0-15,1-1 0,0 1 0,0 21 16,0 0-16,0 0 0,-1 0 0,1 21 16,0 1-16,0-1 15,0 0-15,0 0 0,-1 21 0,22-20 16,-21-1-16,21 0 0,-21 21 16,21-21-16,0 1 0,0-1 0,0 0 15,0 0-15,0 0 0,0 0 0,0 1 16,0-1-16,21-21 15,0 0-15,1 0 0,-1 0 16,0 0-16,0 0 0,21 0 16,-20 0-16,-1-21 0,0 21 0,21-22 15,-21 1-15,1 0 0,-1 0 0,21 0 16,-21-22-16,0 22 16,-21-21-16,22 0 0,-1-1 0,0-20 0,-21 20 15,0-20-15,0-1 16,21 22-16,-21-21 0,0 20 0,21-20 15,-21 20-15,0 1 0,0 0 0,0 21 16,0-22-16,0 22 0,0 0 16,0 0-16,-21 21 15,0 0-15,0 21 16,0 0-16,-1 0 0,1 22 16,21-22-16,-21 21 0,21 0 15,-21 1-15,21 20 0,0-20 0,0 20 16,0-21-16,0 22 0,0-22 15,0 1-15,0-1 0,0 0 16,21 1-16,0-1 0,0-21 0,1 0 16,-1 22-16,0-22 0,0-21 15,0 21-15,22 0 0,-1-21 0,-21 0 16,21 0-16,1 0 0,-1 0 0,-21 0 16,22 0-16,-22 0 0,21 0 15,0-21-15,-20 21 0,-1-21 16,0 0-16,0-1 0,0 1 0,0 0 15,-21 0-15,0 0 0,0-22 0,0 22 16,0 0-16,0 0 0,0 0 16,0 0-16,-21 21 15,21 21 1,0 0-16,-21 0 0,21 0 16,0 0-16,-21 1 0,21-1 0,0 0 15,0 0-15,0 0 0,0 0 0,0 1 16,0-1-16,0 0 0,0 0 15,21-21-15,0 0 16,0 0-16,22 0 16,-1 0-16,-21 0 0,0-21 15,1 0-15,-1 21 0,0-21 0,0 21 16,0-22-16,0 22 0,-21-21 16,22 0-16,-22 0 0,0 0 15,0 0-15,-22-1 0</inkml:trace>
  <inkml:trace contextRef="#ctx0" brushRef="#br0" timeOffset="54266.62">8509 10456 0,'0'0'0,"-21"0"0,0 0 16,42 0 31,0 0-47,0 0 15,0 0-15,0 0 0,1 0 16</inkml:trace>
  <inkml:trace contextRef="#ctx0" brushRef="#br0" timeOffset="55006.59">11112 10837 0,'0'0'16,"0"-21"15,22 0-31,-1 0 15,0 21-15,0-21 0,0 0 0,0-1 16,1 1-16,-22 0 0,0 0 16,21 0-16,-21-22 0,0 22 0,0 0 15,0-21-15,-21 21 0,-1-1 16,1 1-16,0 0 0,0 0 0,-21 0 16,20 21-16,-20 0 0,0 0 15,-1 0-15,1 21 0,0 0 0,-1 0 16,1 22-16,0-22 0,-1 21 15,22 0-15,-21 22 0,21-22 16,0 1-16,-1-1 0,22 0 0,0 1 16,0-1-16,0-21 0,0 0 15,0 0-15,0 1 0,22-1 0,-1-21 16,0 0-16,0 0 0,21 0 0,-20 0 16,20 0-16,-21 0 0,21-21 15,1-1-15,-22 1 0,21 0 0,1 0 16,-1 0-16,-21-22 0,21 22 15,-20-21-15,-1 21 0,0-22 0,0 1 16,0 21-16,-21-21 0,21-1 16,-21 1-16,0 21 0,0 0 15,0-1-15,0 1 0,0 42 16,0 1-16,0-1 16,0 21-16,0-21 0,0 22 0,0-1 15,0-21-15,0 21 0,0-20 16,0-1-16,0 21 0,22-21 0,-1 0 15,0-21-15,-21 22 0,21-1 0,0-21 16,0 0-16,1 0 0,20 0 16,-21 0-16,0 0 0,0 0 0,1 0 15,-1-21-15,21-1 0,-21 1 0,0 21 16</inkml:trace>
  <inkml:trace contextRef="#ctx0" brushRef="#br0" timeOffset="57875.21">13441 10880 0,'0'0'0,"-21"0"0,-1 0 16,1 0-16,0 0 15,0 0 1,21-21-16,0-1 0,0 1 16,0 0-16,0 0 0,0-21 0,0 20 15,21-20-15,0 0 0,0-1 16,1 1-16,-1 0 0,0-1 0,0 1 15,21-21-15,-20 20 0,-1 1 16,21 0-16,-21 20 0,0-20 16,1 21-16,-1 21 0,0-21 15,0 21-15,-21 21 16,0 0-16,0 0 0,0 0 16,0 1-16,0-1 0,0 0 15,0 0-15,0 0 16,0-42 15,0 0-15,0 0-16,0 0 15,0-1-15,-21 1 16,0 0 0,0 21-16,21-21 15,-22 21-15,22-21 0,-21 21 16,0 0-16,0 0 0,21 21 15,-21 0-15,0 0 0,-1 0 0,22 1 16,-21 20-16,0 0 0,0 1 16,21 20-16,-21-21 0,21 22 0,0-22 15,0 22-15,0-22 0,0 0 16,0 1-16,0-1 0,21-21 0,0 0 16,0 1-16,0-1 0,1 0 0,-1-21 15,0 0-15,0 0 0,21 0 16,-20 0-16,20-21 0,-21 0 15,21 21-15,1-22 0,-22 1 0,21 0 16,1-21-16,-22 21 0,21-1 16,-21-20-16,0 21 0,22-21 0,-22 20 15,0-20-15,0 21 0,-21-21 16,21 20-16,-21 1 0,22 0 0,-22 42 31,0 22-15,0-22-16,0 21 0,-22-21 15,1 22-15,21-1 0,-21 0 0,21-21 16,0 22-16,-21-22 0,21 21 0,0-21 16,0 1-16,0-1 15,0 0-15,21-21 16,0 0-16,0 0 0,1-21 16,-1 21-16,0-21 0,0-1 15,0 1-15,0 0 0,1 0 0,-22 0 16,21-22-16,-21 22 0,0-21 15,0 21-15,0-22 0,0 22 0,0-21 16,-21 21-16,-1 0 0,-20-1 16,21 22-16,-21 0 0,20 0 0,-20 0 15,21 0-15,-21 0 0,20 0 16,1 0-16,42 0 31,1 0-31,-1 0 0,0 0 16,21-21-16,-21 0 0,22 21 0,-1-21 15,0 0-15,1 21 0,-1-21 16,0 21-16,1 0 0,-22 0 0,21 0 16,-21 0-16,22 21 0,-22 0 15,0-21-15,21 21 0,-20 21 0,-1-20 16,-21-1-16,21 0 0,0 21 16,0-21-16,0 1 0,-21 20 0,0-21 15,0 21-15,0-20 0,0-1 0,0 0 16,0 0-16,0 0 15,0 0-15,0 1 0,0-1 16,-21-21-16,0 21 16,21-42-1,0 0 1,0-1-16,0 1 0,0-21 16,0 21-16,0-22 0,0 1 0,21 0 15,0-1-15,1 1 0,-1 0 16,21-1-16,-21 1 0,0 21 15,22-21-15,-22 20 0,21 22 0,-21 0 16,1 0-16,-1 0 0,0 0 0,0 22 16,0-1-16,-21 0 15,0 21-15,0-21 0,0 22 0,0-22 16,0 21-16,0 1 0,0-22 0,0 21 16,-21-21-16,21 0 0,0 22 15,0-22-15,0 0 0,0 0 16,21-21-16,-21 21 15,43-21-15,-22 0 0,0 0 0,21 0 16,-21 0-16,22-21 0,-1 21 0,0-21 16,-20 0-16,20 0 0,0 0 15,-21-1-15,1 1 0,20 0 16,-21-21-16,0 21 0,-21-22 0,21 22 16,-21-21-16,22-1 0,-22 22 15,0-21-15,0 21 0,0 0 16,-22 21-16,1 0 0,0 0 15,0 0-15,0 21 0,0 0 0,-1 0 16,22 0-16,-21 22 0,21-22 16,-21 21-16,21-21 0,0 22 0,0-22 15,0 21-15,0-21 0,0 0 16,0 1-16,21-1 0,0-21 0,-21 21 16,22 0-16,-1-21 15,-42 0 32,-1 0-47,22-21 0,-21 21 16,0 0-1,21 21 1,0 0 0,21-21-16,0 0 15,1 21-15,-1-21 0,21 0 16,-21 0-16,0 0 0,1 0 15,20 0-15,0 0 0,-21 0 0,22 0 16,-1 0-16,0-21 0,-20 21 16,20-21-16,0 0 0,-21 0 15,22 0-15,-22-1 0,0-20 0,0 21 16,0-21-16,1-1 0,-22 1 16,0 0-16,21-22 0,-21 22 0,0-22 15,0 22-15,0-22 0,0 22 0,21-21 16,-21 20-16,21 1 0,-21-22 15,21 22-15,-21 0 0,0-1 0,0 1 16,21 0-16,-21 21 0,22-1 16,-22 1-16,0 0 0,0 0 0,0 42 31,0 0-31,-22 0 0,1 22 16,0-1-16,0 0 0,0 1 15,0 20-15,-1-20 0,22 20 0,-21 1 16,0-22-16,21 21 0,-21 1 0,21-22 15,0 22-15,0-1 0,0-20 16,0-1-16,0 0 0,0 1 0,0-1 16,0-21-16,0 0 0,21 0 15,0 1-15,-21-1 0,21 0 0,1-21 16,-1 0-16,0 0 0,0 0 16,0 0-16,22 0 0,-22 0 0,0 0 15,21-21-15,-21 0 0,22 21 0,-22-22 16,21-20-16,-21 21 15,1 0-15,-1-22 0,0 22 0,0-21 16,-21 0-16,0 20 0,0-20 16,0 0-16,0 21 0,0-1 0,0 1 15,-21 21-15,0 0 16,0 0-16,-1 21 16,22 22-16,0-22 0,0 0 0,-21 0 15,21 0-15,0 1 0,0-1 16,0 0-16,0 0 0,0 0 0,21 0 15,1 1-15,-1-22 0,0 21 16,0 0-16,0 0 16,0-21-16,1 21 0,-1-21 15,0 21-15,0-21 16,0 22-16,0-22 0,1 0 16,-1 0-16,0 0 0,0 0 15,0 0-15,0-22 0,1 22 16,-1-21-16,0 0 0,0 0 0,0 21 15,0-42-15,1 20 0,-22 1 16,21 0-16,0 0 0,0-21 0,-21 20 16,0 1-16,21 0 0,-21 0 15,21 0-15,-21 0 0,0 42 47,0 0-47,0 0 0,0 0 0,0 0 16,0 22-16,-21-22 0,21 0 15,0 0-15,0 0 0,0 1 0,0-1 16,0 0-16,0 0 0,0 0 16,21-21-16,1 0 15,-1 0-15,0 0 0,0 0 16,0 0-16,0 0 16,1-21-16,-1 0 0,0 21 0,0-21 15,0 0-15,0-1 0,1 1 0,-22-21 16,21 21-16,0-22 0,-21 22 15,0-21-15,21 21 0,0 0 16,-21-1-16,0 1 0,0 0 16,0 42-1,0 0 1,0 1-16,0 20 0,0-21 16,0 0-16,0 22 0,-21-22 0,21 0 15,0 0-15,0 0 0,0 0 16,0 1-16,0-1 0,0 0 15,0 0-15,21-21 16,0 0 0,1 0-16,-1 0 0,0 0 15,21 0-15,-21 0 0</inkml:trace>
  <inkml:trace contextRef="#ctx0" brushRef="#br0" timeOffset="59110.5">18055 10245 0,'0'0'0,"0"-21"0,-42-22 15,21 43 1,-1 0 0,1 0-16,0 21 0,21 1 15,0-1-15,-21 21 0,0-21 16,21 22-16,-21-22 0,21 21 15,0-21-15,0 22 0,0-22 0,0 0 16,0 21-16,0-21 0,0 1 16,0-1-16,0 0 0,21 0 15,0-21-15,0 21 0,0-21 16,0 0-16,1 0 16,-1 0-16,0 0 0,0-21 0,21 0 15,-20 21-15,20-21 0,-21 0 16,0-22-16,22 22 0,-22-21 0,0 21 15,0-22-15,0 1 0,-21 0 16,21-1-16,-21 1 0,0 0 16,0-22-16,0 22 0,22-1 0,-22 1 15,21 0-15,-21-1 0,21 1 16,0 0-16,-21 21 0,21-1 0,-21 1 16,0 0-16,0 42 15,0 22 1,0-22-16,0 21 0,0-21 15,0 22-15,0-1 0,0 21 16,0-20-16,0-1 0,0 0 16,0 1-16,0-1 0,0 0 15,0 1-15,0-1 0,0 0 0,0 1 16,0-22-16,0 0 0,0 0 0,21 0 16,1 1-16,-1-22 15,0 21-15,0-21 0,0 0 16,0 0-16,1 0 0,-1 0 15,0-21-15,21 21 0,-21-22 0,1 1 16,-1 0-16,0 0 0,0 0 0,0 0 16,0-1-16,1 1 0,-1 0 15,0 0-15,-21 0 0,21 21 0,0 0 16,0 0 0,-21 21-1,0 0-15,0 0 16,0 0-16,-21 1 0,21-1 0,0 0 15,0 0-15,-21 0 0,21 0 0,0 1 16,0-1-16,0 0 16,0 0-16,21-21 15,0 0-15,1 0 16,-1 0-16,0 0 0,0 0 16,0 0-16,0-21 0,1 0 15,-1 21-15,0-21 0,0-1 0,0 1 16,-21 0-16,0-21 0,21 21 15,-21-22-15,0 1 0,0 21 16,0-22-16,0 22 0,0-21 0,0 21 16,0 0-16,-21-1 0,0 22 0,0 0 15,0 0-15,0 0 16,-1 22-16,1-1 0,-21 0 0,21 0 16,0 0-16,-1 0 0,1 22 15,21-22-15,0 21 0,0-21 0,0 1 16,0-1-16,0 0 0,0 0 15,0 0-15,21-21 0,1 0 16,-1 0-16,0 0 0,0 0 0,0 0 16,0 0-16,1 0 15,20 0-15,-21-21 0,0 21 0,0-21 16,22 0-16,-22 0 0,21-1 0,1 1 16,-22 0-16,21 0 0,0 0 15,1 0-15,-1 21 0,0-22 0,-20 22 16,-1 0-16,0 0 0,0 0 15,-21 22-15,0-1 0,0 0 16,0 0-16,0 21 0,0-20 16,-21-1-16,21 0 0,-21 0 0,21 0 15,0 0-15,-21 1 0,21-1 16,0 0-16,21 0 16,0-21-16,0 0 15,0 0-15,0 0 16,1 0-16,-1 0 0,0 0 0,0 0 15,0-21-15,0 21 0,1-21 0,-1 0 16,-21-1-16,21 1 0,-21 0 16,0 0-16,0 0 0,0 0 0</inkml:trace>
  <inkml:trace contextRef="#ctx0" brushRef="#br0" timeOffset="59363.35">18563 10075 0,'0'0'15,"-42"0"-15,63 0 16,0 0 0,0 0-16,22-21 0,-1 21 0,0 0 15,1 0-15,-1 0 0,21-21 16,-20 21-16,-1-21 0,0 21 0,1 0 15,-22 0-15,0-21 0,0 21 16,0 0-16,-21-21 0,-21-1 16,0 22-1</inkml:trace>
  <inkml:trace contextRef="#ctx0" brushRef="#br0" timeOffset="59580.98">16573 10160 0,'0'0'0,"-42"0"15,0 0-15,-1 0 0,22 0 0,0 0 16,21-21-16,21 0 16,0 21-16,22 0 15,-1-21-15,0 21 0,1 0 0,-1 0 16,22-22-16,-22 22 0,0-21 15,1 21-15,-1-21 0,0 21 0</inkml:trace>
  <inkml:trace contextRef="#ctx0" brushRef="#br0" timeOffset="62037.72">20976 10012 0,'0'0'0,"0"-21"0,0 0 0,0-1 0,0-20 15,0 21-15,0 0 0,21 0 0,-21-1 16,0 1-16,0 42 31,0 22-31,0-22 16,0 21-16,21 1 0,-21-1 0,22 0 15,-22 22-15,0-22 0,0 22 16,0-1-16,0-21 0,0 22 16,0-22-16,0 22 0,0-22 15,0 0-15,0-20 0,-22 20 0,1-21 16,21 0-16,0 0 0,-21-21 0,0 22 15,0-22 1,0 0-16,21-22 16,0 1-16,0 0 15,0 0-15,0-21 0,0 20 0,21-20 16,0 0-16,0 21 0,0-22 16,0 1-16,22 21 0,-22-22 0,0 22 15,21 21-15,-20 0 0,20 0 16,0 0-16,-21 0 0,22 0 15,-22 21-15,0 22 0,0-22 0,0 21 16,1-21-16,-22 22 0,0-22 16,0 21-16,0-21 0,-22 1 0,1 20 15,0-21-15,0 0 0,-21-21 0,20 21 16,-20 1-16,21-22 0,-21 0 16,20 21-16,-20-21 0,21 0 0,0 0 15,0 0-15,-1 0 0,1 0 16,0 0-16,0-21 15,42 42 32,0 0-31,0-21-16,1 0 0,-1 0 16,0 21-16,0-21 0,0 0 0,22 0 15,-22 0-15,0 0 0,21 0 16,1 0-16,-22-21 0,21 21 0,0-21 15,1 21-15,-1-21 0,0-1 16,1 1-16,-1 0 0,-21 0 0,22 0 16,-22-22-16,21 22 0,-21-21 0,22 0 15,-22 20-15,0-20 0,0 0 16,0 21-16,0-22 0,1 43 16,-22-21-16,0 0 0,0 42 31,0 0-31,0 0 0,0 1 0,0-1 15,-22 21-15,22-21 0,-21 22 16,0-1-16,21-21 0,0 21 0,0-20 16,0 20-16,0-21 0,0 0 15,0 0-15,0 1 0,0-1 0,21 0 16,0-21-16,1 0 0,-1 0 0,0 0 16,0 0-16,0 0 0,22 0 15,-22 0-15,0-21 0,0 21 0,0-21 16,0-1-16,1 1 15,-1 0-15,-21 0 0,0 0 0,0 0 16,0-22-16,0 22 0,0-21 0,0 21 16,0-22-16,-21 1 0,-1 21 15,1 0-15,21-1 0,-21 1 0,0 0 16,0 21-16,0 0 16,42 0 15,0 0-31,0 0 15,0 0-15,22 0 0,-1 0 0,-21 0 0,21 0 16,22 0-16,-22 0 0,22 0 16,-22 0-16,22 0 0,-1 0 15,-21 0-15,1 0 0,-1 0 16,-21 0-16,0-21 0,1 21 0,-1 0 16,-42 0-1,-1 0 1,1 21-16,0-21 0,-21 21 0,21 0 15,-1 1-15,1 20 0,-21-21 16,21 0-16,0 22 0,-1-22 0,1 21 16,0-21-16,0 22 0,21-22 15,0 0-15,-21 21 0,21-21 0,0 1 16,0-1-16,0 0 0,21-21 16,0 0-1,0 0-15,0 0 0,1 0 0,-1 0 16,0 0-16,0-21 0,0 21 15,22-21-15,-22-1 0,0 1 0,0 0 16,21 0-16,-20-21 0,-1 20 0,21-20 16,-21 0-16,0-1 0,1 1 15,-1 0-15,0-1 0,0 1 0,0 0 16,-21-1-16,21 1 0,-21 0 16,22-1-16,-22 1 0,21 0 0,-21 21 15,0-22-15,0 22 0,0 0 16,0 42-1,-21 0 1,21 22-16,-22-22 0,1 21 16,0-21-16,0 22 0,0-1 0,21 0 15,-21 1-15,21-1 0,-22 0 16,22 1-16,0-1 0,0-21 0,0 21 16,0 1-16,0-22 0,0 21 0,22-21 15,-1 1-15,0 20 0,21-21 16,-21-21-16,22 21 0,-22 0 15,0-21-15,21 0 0,-20 0 16,20 0-16,-21 0 0,21 0 0,-20 0 0,20-21 16,-21 0-16,0 0 0,22 0 15,-22 0-15,0-22 0,0 22 16,0-21-16,0 21 0,1-1 0,-22-20 16,21 42-16,-21-21 0,21 0 15,-21 42 1,0 0-1,0 0-15,0 0 0,0 1 0,0-1 16,0 0-16,0 0 0,0 0 16,0 0-16,0 1 15,0-1-15,21-21 0,0 0 16,0 0-16,22 0 0,-22 0 16,21 0-16,-21 0 0,1 0 15,-1 0-15,21 0 0,-21 0 0,0-21 16,1-1-16,-1 1 0,0 0 15,0 0-15,0 0 0,0-22 0,1 22 16,-1-21-16,-21 21 0,21 0 16,0-1-16,0 1 0,-21 0 0,0 0 15,21 21-15,-21 21 32,0 0-17,0 0 1,-21 1-16,21-1 0,0 21 0,-21-21 15,21 22-15,-21-22 0,21 21 16,0-21-16,0 22 0,-21-22 0,0 21 16,-1 0-16,22-20 0,-21 20 0,0 0 15,0-21-15,0 22 0,21-1 16,-21 0-16,-1 1 0,1 20 0,21-20 16,0 20-16,0 1 0,-21-1 0,21 1 15,0-1-15,0 1 0,0-1 16,0 1-16,0-1 0,0 1 0,0-1 15,0 1-15,0-22 0,0 21 16,0-20-16,0 20 0,0-20 16,0-22-16,0 0 0,0 0 0,0 0 15,-21-21-15,0 0 0,0 0 16,-1-21-16,1 0 16,0 0-16,0 0 0,0-22 0,0 1 15,-1 21-15,1-22 0,0 1 16,21 0-16,0-1 0,0 1 0,21 0 15,0-1-15,1-20 0,-1 21 0,21-1 16,0-20-16,1-1 0,-1 22 16,0-22-16,1 1 0,-1-1 0,-21 22 15,22-21-15,-1 20 0,0 1 16,-21 0-16,22-1 0,-22 22 16,21-21-16,-21 21 0,1-1 0,-22 1 15</inkml:trace>
  <inkml:trace contextRef="#ctx0" brushRef="#br0" timeOffset="63526.6">571 13631 0,'0'0'0,"-21"0"16,0 0-16,0 0 0,0-21 0,0 21 15,-1 0-15,1 0 0,0 0 16,0 0-16,0 0 16,0 0-16,42 0 47,21 21-32,-21-21-15,43 0 0,-22 0 0,22 0 16,-22 0-16,21 0 0,1 0 15,-1 22-15,1-22 0,-1 0 16,1 0-16,21 0 0,-22 0 0,22-22 16,-1 22-16,1-21 0,0 21 15,-1-21-15,-20 0 0,-1 21 16,1-21-16,-22 21 0,1-21 0,-1-1 16,-21 22-16,21-21 0,-20 0 15,-22 0 1,0 0-1,-22 21-15,1-21 0,0 21 0,0 0 16,0-22-16,0 22 0,-1 0 16,1 0-16,0-21 0,0 21 15,0 0-15,0 0 0,-1 0 16,1 0-16,21-21 31,21 21-15,1 0-1,-1 0-15,0 0 0,0 0 0,0 0 16,0 0-16,1 0 0,-1 0 16,0 0-1,-21 21-15,0 0 16,0 1-16,0-1 0,0 0 16,-21 21-16,0 1 0,-1-22 0,-20 21 15,21 0-15,0 1 0,-22-1 16,22 0-16,0 1 0,-21-1 0,21-21 15,-22 22-15,22-22 0,0 0 16,0 0-16,0 0 0,-1-21 16,1 21-16,0-21 0,0 0 31,21-21-31,0 0 16</inkml:trace>
  <inkml:trace contextRef="#ctx0" brushRef="#br0" timeOffset="66535.09">3154 13060 0,'0'0'0,"0"-21"15,0 0 1,-21-1 0,21 44 31,0-1-47,0 0 0,0 21 0,0 1 15,0-1-15,0 0 0,0 22 16,0-22-16,0 22 0,0-1 0,0-21 15,0 22-15,-22-1 0,22 1 16,0-22-16,0 22 0,0-22 16,0 0-16,0 1 0,0-1 15,-21-21-15,21 22 0,0-22 0,-21 0 16,21 0-16,0 0 0,0 0 16,0 1-16,-21-22 0,0 0 15,21-22 1,-21 22-1,21-21-15,0 0 0,-22 0 0,22 0 16,-21-22-16,21 22 0,0-21 16,0 0-16,0-22 0,0 22 15,0-22-15,0 1 0,0-22 16,0 22-16,0 20 0,21-20 0,1-1 16,-1 1-16,0 20 0,0 1 15,21-21-15,1 41 0,-1-20 0,0 21 16,1-21-16,-1 42 0,0-22 15,1 22-15,-22 0 0,21 22 0,-21-1 16,1 0-16,-1 0 0,-21 0 16,0 22-16,0-22 0,0 21 15,0 0-15,-21-20 0,21-1 0,-22 21 16,1-21-16,-21 0 16,21 1-16,0-1 0,-1 0 0,1-21 15,0 0-15,0 21 0,0-21 16,0 0-16,-1 0 0,1 0 0,0 0 15,0 0-15,0 0 16,0-21-16,-1 21 0,22 21 31,0 0-15,0 0-16,0 1 0,0 20 16,0-21-16,22 0 0,-22 22 15,21-22-15,0 21 0,-21-21 0,21 0 16,0 22-16,0-22 0,1 0 15,20 0-15,-21 0 0,0 1 16,0-1-16,22 0 0,-22-21 16,21 21-16,-21-21 0,22 0 0,-1 0 15,0 0-15,-20 0 0,20 0 16,0 0-16,1 0 0,-1-21 16,0 0-16,1 0 0,-1-1 0,-21 1 15,21-21-15,-20 21 0,20-22 16,-21 22-16,0-21 0,0 0 0,1-1 15,-1 1-15,-21 0 0,0-1 16,0 1-16,0 0 0,0 20 16,0-20-16,0 21 0,0 0 15,-21 21-15,-1 0 16,1 0-16,21 21 16,-21 21-16,21-21 0,-21 22 0,21-22 15,-21 21-15,21 1 0,0-1 16,0 0-16,0 1 0,0-1 0,21 0 15,0-21-15,0 22 0,0-22 16,1 0-16,20 0 0,-21 0 0,21-21 16,1 0-16,-1 0 0,0 0 15,1 0-15,-1 0 0,64-21 16,-85 0 0,21 0-16,-20 0 0,-1 0 0,0-22 15,0 1-15,0 21 0,0-22 16,1 1-16,-22 0 0,21-1 0,0 1 15,0 21-15,-21 0 0,21 0 16,0-1-16,-21 1 0,22 21 0,-1 0 16,0 0-16,0 21 15,-21 1 1,21-22-16,-21-22 62,0 1-46,-21 21 0,0-21-16,0 21 0,0-21 15,-1 21-15,1 0 16,0 0 0,21 21-16,-21 0 15,21 0-15,0 1 0,-21-1 0,21 0 16,0 0-16,0 21 15,0-20-15,0 20 0,0 0 0,0-21 0,0 22 16,0-1-16,0-21 0,0 22 16,21-22-16,0 0 0,0 0 15,0 0-15,1 0 0,-1 1 16,0-22-16,0 0 0,0 0 0,22 0 16,-22 0-16,0 0 0,21-22 15,-21 22-15,1-21 0,-1 0 0,21 0 16,-21 0-16,0 0 0,-21-22 15,22 22-15,-1-21 0,-21 21 0,21-22 16,-21 1-16,0 0 0,0-1 16,0 22-16,0-21 0,0 21 0,0-22 15,0 22-15,0 0 16,0 0-16,0 42 31,0 0-31,0 0 0,0 0 0,0 1 16,0-1-16,0 21 0,0-21 15,0 22-15,0-22 0,0 21 0,0-21 16,0 22-16,0-22 0,0 0 16,0 0-16,0 0 0,21 0 0,0 1 15,0-1-15,1 0 0,-1-21 16,0 0-16,0 0 0,0 0 0,0 0 16,1 0-16,-1 0 0,0-21 15,21 21-15,-21-21 0,1-1 0,-1 22 16,-21-21-16,21 0 0,0-21 0,0 21 15,-21-1-15,0-20 16,0 21-16,21-21 0,-21 20 0,0 1 16,22 0-16,-22 0 0,0 0 15,0 0-15,0 42 32,0 0-32,0 0 0,0 21 15,0-20-15,0-1 16,0 0-16,0 0 0,0 21 0,0-20 15,0-1-15,0 0 0,0 0 16,0 0-16,0 0 0,21 1 0,0-1 16,0-21-1,0 0-15,0 0 16,1 0-16,-1 0 0,0-21 0,0 21 16,0-22-16,22 1 0,-22 0 15,0 0-15,0-21 0,0 20 0,0 1 16,1-21-16,-1 0 0,-21 20 15,0-20-15,0 21 0,0 0 0,0 0 16,0-1-16,0 1 0,0 0 16,-21 21-1,-1 0 1,22 21-16,0 0 16,0 1-1,22-22-15,-22 21 16,21-21-16,0 21 0,0 0 15,0 0-15,-21 0 0,0 1 16,21-1-16,1-21 0,-22 21 0,0 21 16,0-21-16,0 1 0,0-1 15,0 0-15,0 0 0,0 0 16,0 0-16,21 1 16,0-22-16,0 0 15,0 0-15,0 0 16,1 0-16,-1 0 0,21-22 0,-21 1 15,0 0-15,22 0 0,-22 0 16,21 0-16,-21-22 0,22 22 16,-22-21-16,0-1 0,21 22 0,-20-21 15,-1 21-15,0-22 0,0 22 16,0 0-16,-21 0 0,0 0 0,-21 21 31,0 21-31,0 0 16,0 0-16,-1 0 0,22 1 15,0-1-15,0 0 16,0 0-16,0 0 0,0 0 0,22 1 16,-22-1-16,21-21 15,-21 21-15,21-21 0,-21 21 16,21-21-16,0 21 16,-21 0-1,0 1-15,0-1 16,-21-21-16,0 21 0,0-21 15,0 0-15,-1 0 0,22 21 0,-21-21 16,0 0-16,0 21 16,0-21-16,0 0 15,-1 0 1,1-21 0,21 0-16,0 0 0</inkml:trace>
  <inkml:trace contextRef="#ctx0" brushRef="#br0" timeOffset="66975.38">7133 13420 0,'0'0'0,"21"-21"16,-21 42 31,0 0-47,0 0 0,0 0 0,0 0 15,0 22-15,0-22 0,0 0 16,0 21-16,0-20 0,0-1 0,0 0 16,0 0-16,0 0 0,0 0 15,0-42 16,0 0-15,0 0-16,0 0 0,0 0 16</inkml:trace>
  <inkml:trace contextRef="#ctx0" brushRef="#br0" timeOffset="67282.72">7197 13166 0,'0'0'0,"0"-21"0,0-1 0,0 44 47,21-22-16,0 0-15,-21-22-16,21 22 16,-21-21-16,0 0 0,0 0 15,0 0-15,0 0 16,-21 21-16,0 0 15,0 0-15,-1 21 16,1-21-16,21 21 16,0 0-16,0 0 0,0 0 15,0 1-15,0-1 16,21-21 0,1 21-16</inkml:trace>
  <inkml:trace contextRef="#ctx0" brushRef="#br0" timeOffset="68062.62">7620 13272 0,'21'0'47,"0"21"-47,0 0 16,1 0-16,-1 0 15,-21 0-15,21 1 0,0-1 0,-21 0 16,21 0-16,-21 0 0,21 0 16,1 1-16,-22-1 0,0 0 0,0 0 15,21-21-15,0 0 16,0 0 0,0-21-1,-21 0-15,21 21 0,1-21 16,-22-1-16,21 1 0,0-21 0,0 21 15,-21 0-15,21-1 0,0-20 16,1 21-16,-22-21 0,21 20 0,0 1 16,-21 0-16,0 0 0,21 21 15,-21-21-15,0 42 32,0 0-32,0 0 15,0 0-15,0 1 0,0-1 0,0 0 16,0 0-16,0 0 15,0 0-15,0 1 0,0-1 16,0 0-16,0 0 0,0 0 16,0 0-16,21 1 0,0-1 15,1-21-15,-1 21 16,0-21-16,0 0 0,0 0 0,0 0 16,1 0-16,-1 0 0,0-21 15,0 21-15,21-21 0,-20-1 0,-1 22 16,0-21-16,0 0 0,0 0 0,0 0 15,1 0-15,-1-22 0,-21 22 16,0 0-16,21-21 0,-21 20 0,0 1 16,0 0-16,0 0 15,0 0-15,-21 21 16,0 0-16,-1 0 16,1 21-16,0 0 0,21 0 15,-21 0-15,21 22 0,-21-22 0,21 0 16,-21 0-16,21 0 0,0 1 15,0-1-15,0 0 0,0 0 0,0 0 16,0 0-16,21 1 16,0-22-16,0 0 15,0 0-15,0 0 16,1 0-16,-1 0 16,0 0-16,0-22 0,0 22 0,0-21 15,1 21-15,-22-21 0,21 0 16,0 0-16,0 0 0,0-1 0</inkml:trace>
  <inkml:trace contextRef="#ctx0" brushRef="#br0" timeOffset="70135.12">10075 13568 0,'0'0'0,"0"21"0,21 0 16,-21 22-16,0-22 0,0 0 0,0 0 16,0 0-16,22-21 0,-1-21 31,-21 0-16,21 0-15,-21 0 0,0-1 16,21-20-16,-21 0 0,21 21 0,0-22 16,1 1-16,-1 0 0,-21-1 15,21 1-15,0-22 0,21 22 0,-20 0 16,-1-1-16,0 22 16,0 0-16,0 0 0,0 0 0,1 21 15,-22 21 1,21 0-16,-21 0 15,0 0-15,0 1 0,0-1 0,0 0 16,0 0-16,0-42 63,0 0-63,0 0 15,0-1-15,-21 1 0,-1 0 16,22 0-1,-21 0-15,0 21 0,0 0 16,0 0 0,0 21-16,21 0 0,-22 0 15,1 22-15,21-1 0,0-21 0,0 21 16,0 1-16,0-1 0,0 22 16,0-22-16,0 0 0,0 1 0,21-1 15,1 0-15,-1 1 0,-21-22 16,21 21-16,0-21 0,21-21 0,-20 21 15,-1-21-15,0 0 0,21 0 16,-21 0-16,1 0 0,20-21 0,-21 21 16,0-21-16,0 0 0,1-21 15,20 20-15,-21-20 0,0 21 16,0-21-16,1-1 0,-1 1 0,0 21 16,21-22-16,-21 1 0,1 0 15,20-1-15,-21 1 0,21 0 0,1 21 16,-22-1-16,21 1 0,1 0 15,-22 21-15,0 0 0,21 0 0,-21 21 16,1 0-16,-22 1 0,21-1 16,-21 21-16,21-21 0,-21 0 0,0 1 15,0 20-15,0-21 0,0 0 16,0 0-16,0 1 0,0-1 16,0-42 15,0-1-16,0 1 1,0 0-16,0 0 0,0 0 0,0 0 16,-21-1-16,0 1 0,21 0 0,-22 0 15,1 0-15,0 0 0,21-1 16,-21 22-16,0 0 0,0 0 16,-1 0-16,1 0 15,0 22-15,0-1 0,0 0 0,0 21 16,-1-21-16,1 1 0,-21 20 15,21-21-15,0 21 0,21 1 16,-22-22-16,22 21 0,0 1 0,-21-22 16,21 21-16,0-21 0,0 0 15,0 1-15,21-1 0,1 0 0,-1 0 16,0-21-16,0 0 0,0 0 16,0 0-16,1 0 0,-1-21 0,21 0 15,-21 21-15,0-21 0,1-22 16,20 22-16,-21 0 0,0-21 0,0 20 15,1-20-15,-22 0 0,21 21 16,0-22-16,-21 1 0,0 21 16,21-22-16,0 22 0,-21 0 0,0 0 15,0 0-15,21 21 16,-21 21 0,0 0-16,0 0 15,0 0-15,0 1 0,0-1 0,0 21 16,0-21-16,0 0 0,0 1 15,0 20-15,0-21 0,0 0 0,22 22 16,-22-22-16,21 0 0,-21 0 0,21-21 16,0 21-16,0-21 0,0 0 15,1 0-15,20 0 0,-21 0 0,0 0 16,0 0-16,1 0 16,20-21-16,-21 0 0,0 21 0,22-21 15,-1-22-15,-21 22 0,0 0 16,22-21-16,-22-1 0,0 22 0,0-21 15,0 0-15,22-22 0,-22 22 0,0-22 16,-21 22-16,21-22 0,0 22 16,0-21-16,-21 20 0,22 1 0,-22 0 15,21 20-15,-21 1 0,0 0 16,21 0-16,-21 0 0,0 42 31,0 0-31,0 21 0,-21 1 16,0-22-16,21 21 15,0 22-15,-22-22 0,1 0 0,21 1 16,-21-1-16,21 0 0,0 1 0,0-1 16,-21 0-16,21 1 0,-21-1 15,21-21-15,0 22 0,0-1 0,0-21 16,0 21-16,0-20 0,0 20 16,0-21-16,0 0 0,0 0 0,0 1 15,0-1-15,21-21 16,0 0-16,0 0 15,0 0-15,1 0 0,20-21 0,-21-1 16,0 1-16,0 0 0,22-21 16,-22 21-16,21-22 0,-21 22 0,22-21 15,-22-1-15,21 1 16,-21 0-16,1-22 0,-1 22 0,0-22 16,0 1-16,0-1 0,-21 1 0,0 21 15,21-22-15,-21 22 0,0-1 16,0 1-16,0 21 0,0 0 0,0 0 15,0-1-15,0 44 16,-21-22-16,0 42 16,0-21-16,21 21 0,-21 22 15,0-1-15,21 1 0,0-22 0,-22 22 16,22-1-16,-21 1 0,21-22 16,0 22-16,0-22 0,0 0 0,0 1 15,0-22-15,0 0 0,0 21 16,0-21-16,21 1 15,1-22-15,-1 0 0,0 0 0,0 0 16,0 0-16,0 0 0,22-22 16,-22 22-16,0-21 0,0 21 0,0-21 15,-21 0-15,22 0 0,-1 0 0,0-1 16</inkml:trace>
  <inkml:trace contextRef="#ctx0" brushRef="#br0" timeOffset="72070.69">13779 13526 0,'0'0'0,"0"21"16,0 0-1,22 0-15,-22 0 0,21-21 16,-21 21-16,21-21 15,0 0-15,0 0 16,0 0-16,1 0 16,-22-21-16,21 21 0,0-21 0,0 0 15,0 0-15,0 21 0,-21-21 16,22-1-16,-1 1 0,-21 0 0,0 0 16,0 0-16,21 0 0,-21-1 15,0 1-15,21 0 0,-21 0 0,0 0 16,0 0-16,0-1 15,0 1 1,0 0-16,0 0 16,21 21-16,-21-21 15,21 21-15,-21-21 16,0-1 62,22 1-62,-1 0 15,-21 0-15,0 0-1,0 0-15,21 21 16,-21-22-16,0 1 0,0 0 15,0 0-15,21 0 16,-21 0-16,0-1 0,0 1 0,21 21 16,-21-21-16,0 0 0,21 0 15,-21 0-15,0-1 16,0 1-16,0 42 47,0 22-47,0-22 0,0 21 0,-21 22 15,21-22-15,-21 22 0,0-22 0,21 21 16,-21 1-16,0-1 0,-1-20 16,22-1-16,0 22 0,0-22 0,-21 0 15,21-21-15,0 22 0,0-22 16,0 0-16,0 0 0,21-21 0,1 0 16,-1 0-16,21 0 15,-21 0-15,0-21 0,22 21 16,-22-21-16,0-21 0,21 20 15,1 1-15,-22-21 0,21 21 0,-21-22 16,1 1-16,20 21 0,-21-21 0,0-1 16,0 1-16,-21 21 0,22 0 15,-22-1-15,21 1 0,-21 0 0,0 42 32,0 0-32,0 1 0,0-1 0,0 0 15,-21 21-15,21-21 0,-22 22 16,22-22-16,0 21 0,0-21 0,0 22 15,0-22-15,0 21 0,0-21 16,0 22-16,0-22 0,22 0 16,-1-21-16,0 21 0,0-21 0,0 0 15,0 0-15,1 0 0,20 0 16,-21-21-16,21 21 0,-20-21 0,-1 0 16,21 0-16,-21-1 0,0-20 15,1 21-15,-22 0 0,0-22 0,0 22 16,0-21-16,0 0 0,0-1 15,0 22-15,0-21 0,0 21 0,-22-22 16,1 22-16,0 21 0,0 0 16,0 0-16,0 0 0,-22 0 0,22 0 15,0 21-15,-21 0 0,20-21 0,1 22 16,-21-1-16,21 0 16,0-21-16,-1 21 0,1 0 0,0-21 15,0 21-15,0-42 31</inkml:trace>
  <inkml:trace contextRef="#ctx0" brushRef="#br0" timeOffset="72327.55">14118 13018 0,'21'-22'31,"0"22"-31,22-21 16,-1 21-16,0-21 0,1 21 0,-1-21 15,0 21-15,1-21 0,-1 21 16,22-21-16,-22-1 0,0 22 0,-21-21 16,22 21-16,-22 0 0,0 0 15,0-21-15,0 21 0,1 0 0,-1 0 31,0 0-31</inkml:trace>
  <inkml:trace contextRef="#ctx0" brushRef="#br0" timeOffset="72899.5">16722 12615 0,'0'0'0,"0"22"31,0-1-31,0 21 0,-22 0 0,22 1 16,0 20-16,-21 1 0,0-1 15,0 1-15,0-1 0,21 1 0,-21-1 16,-1-20-16,1 20 0,0-21 15,21 1-15,-21-1 0,21 0 16,-21-20-16,21-1 0,0 0 0,0 0 16,0-42 15,0 0-15,0 0-16</inkml:trace>
  <inkml:trace contextRef="#ctx0" brushRef="#br0" timeOffset="73802.5">16214 13314 0,'0'21'0,"42"-21"32,-21 0-32,21 0 0,1 0 15,-1 0-15,0-21 0,1 21 0,20-21 16,-20 0-16,20 21 0,-21-22 15,22 1-15,-22 0 0,22 0 0,-22 0 16,0 0-16,1-22 0,-1 22 16,-21 0-16,22-21 0,-22-1 0,0 22 15,0-21-15,-21-1 0,0 22 16,21-21-16,-21 21 0,0-22 0,0 22 16,0 0-16,0 42 31,0 22-31,0-1 15,0 0-15,0 1 0,0 20 16,0-21-16,0 1 0,-21 20 0,21-20 16,0-1-16,-21 0 0,0 1 15,0-1-15,-1-21 0,22 21 0,-21-20 16,0-1-16,0 0 0,21 0 16,0 0-16,-21 0 0,21-42 31,0 0-16,0 0-15,21 0 0,-21 0 16,21-22-16,0 22 0,22-21 16,-22 21-16,21-22 0,-21 22 0,22 0 15,-22 0-15,21 0 0,-21-1 16,22 1-16,-22 21 0,0 0 0,0 0 16,0 0-1,-21 21-15,0 1 0,0-1 16,0 0-16,0 0 0,0 0 15,0 0-15,0 1 0,0-1 0,0 0 16,21 0-16,-21 0 0,22 0 16,-1 1-16,-21-1 0,21 0 0,0-21 15,0 21-15,22-21 0,-22 0 0,0 0 16,21 0-16,-21 0 16,22 0-16,-22 0 0,21-21 0,1 21 15,-22-21-15,21 0 0,-21-1 16,0 1-16,22 0 0,-22 0 0,-21 0 15,21 0-15,0-22 0,-21 22 16,21-21-16,-21 21 0,0-1 0,0-20 16,0 21-16,0 0 0,0 0 15,-21 21-15,0 0 16,0 21-16,21 0 0,-21 0 0,0 0 16,21 22-16,0-22 0,-22 0 15,22 21-15,0-21 0,0 22 0,0-22 16,0 0-16,0 0 15,0 0-15,0 1 0,22-1 16,-1-21-16,0 0 0,-21 21 16,21-21-16,0 0 0,0 0 0,22 0 15,-22 0-15,21 0 0,-21 0 0,22 0 16,-1-21-16,0 21 0,-20 0 16,20 0-16,-21-21 0,0 21 0,0 0 15,1-22-15,-22 1 16</inkml:trace>
  <inkml:trace contextRef="#ctx0" brushRef="#br0" timeOffset="76718.62">19685 13420 0,'-21'21'0,"42"-42"0,-63 42 0,20 0 16,1-21-16,21 21 0,-21-21 15,21 21-15,0 1 16,21-44 15,0 1-31,1 21 16,-1-21-16,0 0 0,0 0 16,0-22-16,0 22 0,22-21 0,-22 0 15,0-1-15,21 1 0,-20-22 16,20 22-16,-21 0 0,21-22 0,-20 22 15,-1 0-15,0-1 16,0 1-16,0 21 0,0 0 0,-21-1 16,0 44-1,0-1-15,0 0 0,0 21 16,0-21-16,0 1 0,0-1 16,0 0-16,0 0 0,0 0 0,0 0 15,-21-21-15,21-21 31,0 0-15,0 0-16,21 0 0,-21 0 16,0-1-16,0 1 0,0 0 0,22-21 15,-22 21-15,0-1 0,0 1 16,0 0-16,0 0 0,0 0 0,-22 42 31,22 0-31,-21 21 0,21-20 16,-21 20-16,0 21 0,0-20 15,0 20-15,21-20 0,0 20 0,-22-21 16,22 22-16,0-22 0,0 1 16,0-22-16,0 21 0,0-21 0,22 0 15,-1 1-15,-21-1 0,21 0 0,0-21 16,0 0-16,0 0 16,1 0-16,-1 0 0,21 0 0,-21-21 15,22 0-15,-22-1 0,21 1 16,-21 0-16,0 0 0,22 0 0,-22 0 15,0-22-15,0 22 0,0-21 16,1-1-16,-1 22 0,-21-21 0,21 0 16,0 20-16,-21 1 0,0 0 0,21 21 15,-21 21 1,0 0-16,0 1 0,0 20 16,0-21-16,0 21 0,0 1 15,0-22-15,0 21 0,0 1 0,0-22 16,0 21-16,0-21 15,0 0-15,0 1 0,0-1 0,0 0 16,21-21-16,1 0 0,-1 0 16,0 0-16,0 0 0,0 0 15,0 0-15,1 0 0,-1-21 0,0 0 16,-21-1-16,0 1 0,21 0 16,-21 0-16,0 0 0,0-22 0,0 22 15,0-21-15,-21 21 0,21-22 16,-21 22-16,0 0 0,-1 0 0,22 0 15,-21 0-15,0-1 0,0 1 16,42 0 31,0 21-47,0-21 0,1 21 16,20 0-16,-21-21 0,21 21 15,-20 0-15,20-21 0,-21 21 0,21 0 16,1 0-16,-1 0 0,0 21 15,-20 0-15,20-21 0,-21 42 0,0-21 16,0 1-16,1 20 0,-22-21 16,21 21-16,-21-20 0,0-1 0,0 21 15,0-21-15,0 0 0,0 1 0,0 20 16,0-21-16,0 0 0,-21 0 16,21 1-16,-22-1 15,1-21 1,21-21-1,0-1 1,0 1-16,0 0 16,0-21-16,21 21 0,1-22 0,-22 1 15,21 0-15,0-1 0,21 1 16,-21 0-16,1-1 0,20 22 0,-21-21 16,21 21-16,-20-1 15,-1 22-15,0 0 0,0 0 0,0 0 0,0 22 16,-21-1-16,0 0 0,0 21 15,0-21-15,0 22 0,0-22 16,0 21-16,0-21 0,0 1 0,0 20 16,0-21-16,0 0 0,0 0 15,22 1-15,-22-1 0,21-21 0,0 21 16,0-21-16,0 0 0,0 21 16,1-21-16,20 0 0,-21 0 0,21 0 15,1 0-15,-22 0 0,21-21 16,1 0-16,-22 21 0,21-21 0,-21-1 15,22 1-15,-22-21 0,0 21 16,0-22-16,0 22 0,-21-21 16,0 21-16,0-22 0,0 1 0,0 21 15,0 0-15,0 0 0,-21 21 32,0 0-32,0 21 0,0 21 15,21-21-15,-22 22 0,22-22 0,-21 21 16,21-21-16,0 22 0,-21-22 15,21 0-15,0 21 0,0-21 0,0 1 16,0-1-16,0 0 0,21-21 16,-21 21-16,21-21 0,-21-21 47,0 0-47,0 0 15,0-1-15,0 1 16,-21 21-16,21-21 0,-21 0 0,21 42 47,0 0-47,0 0 0,0 1 15,21-1-15,0 0 0,-21 0 16,22-21-16,-1 21 0,21 0 0,-21-21 16,22 0-16,-22 22 0,21-22 15,0 0-15,1 0 0,-1 0 0,0 0 16,1 0-16,-1 0 15,0-22-15,-20 1 0,20 0 0,-21 0 16,21 0-16,-20 0 0,-1-22 0,0 22 16,0-21-16,0-1 0,0-20 15,-21 21-15,22-22 0,-1 1 0,-21-1 16,0 22-16,21-22 0,0 1 16,-21 20-16,21-20 0,-21 21 0,21-1 15,1 1-15,-22 21 0,21-22 16,-21 22-16,21 0 0,-21 0 15,0 42 1,-21 21 0,21-20-16,-21 20 0,-1 0 15,1 1-15,0 20 0,-21-21 16,21 22-16,-1-1 0,1 1 0,0-22 16,0 22-16,0-22 0,0 0 15,-1 1-15,22-1 0,-21 0 0,21 1 16,0-22-16,0 21 0,0-21 15,0 1-15,0-1 0,0 0 0,21 0 16,1-21-16,-1 0 0,0 21 16,0-21-16,21 0 0,-20 0 0,-1 0 15,0 0-15,0 0 0,21-21 0,-20 0 16,-1 21-16,21-21 16,-21 0-16,0-1 0,-21 1 0,22 0 15,-22-21-15,21 21 0,-21-1 16,0 1-16,0 0 0,0 0 0,0 0 15,-21 21 1,21 21-16,-22 0 16,22 0-16,-21 0 15,21 1-15,0-1 0,0 0 16,0 0-16,0 0 0,0 0 16,21 1-16,-21-1 15,22 0-15,-1-21 16,0 21-16,0-21 15,0 0-15,-21 21 0,21-21 16,1 0-16,-1 0 0,0 0 16,0 0-16,0 0 0,0-21 15,1 21-15,-1-21 0,0 21 16,21-21-16,-21 0 0,1-1 16,-1 1-16,0 0 0,0 0 0,0 0 15,0 0-15,1-1 0,-22 1 16,21 0-16,0 0 0,0 0 0,-21 0 15,0 42 17,0 0-32,0 0 0,0 0 15,-21-21-15,21 21 0,-21 1 16,21-1-16,0 0 0,0 0 0,-21 0 16,21 0-16,0 1 0,0-1 15,0 0-15,21 0 16,0-21-16,0 0 15,0 0-15,0 0 16,1 0-16,-1 0 0,0 0 0,0 0 16,0 0-16,0-21 0,22 0 15,-22 0-15,0-1 0,0 1 16,0 0-16,-21-21 0,0 21 16,22-1-16,-22 1 0,21-21 15,-21 21-15,0 0 0,0-1 16,0 44-1,0-1 1,0 0-16,-21 0 16,21 21-16,0-20 0,-22-1 0,22 0 15,-21 0-15,21 0 0,0 0 0,0 1 16,0-1-16,0 0 16,21 0-16,1-21 15,-1 0-15,0 0 16,0 0-16,0 0 15,0 0-15,1 0 0,-1 0 0,0 0 16,0-21-16,0 21 0</inkml:trace>
  <inkml:trace contextRef="#ctx0" brushRef="#br0" timeOffset="77959.47">24638 12848 0,'0'0'0,"-21"0"16,0 0-16,-1 0 15,1 0-15,21 21 16,-21 1-16,0-1 0,21 0 0,-21 0 16,0 0-16,21 22 0,-22-22 15,22 21-15,-21-21 0,21 0 0,0 1 16,0 20-16,0-21 0,0 0 0,0 0 15,0 1-15,0-1 0,0 0 16,0 0-16,21-21 16,1 21-16,-1-21 0,0 0 15,0 0-15,0 0 0,0 0 16,1 0-16,-1 0 0,21 0 0,-21-21 16,0 0-16,1 21 15,-1-21-15,21 0 0,-21-1 0,0 1 16,1-21-16,-1 21 0,0-22 15,0 1-15,0 0 0,0-22 0,1 1 16,-1 20-16,21-20 0,-21-1 0,0 22 16,22 0-16,-22-1 0,0 1 15,0 21-15,0 0 0,-21 0 0,0-1 16,-21 44 0,0-1-16,0-21 0,0 42 15,-22-21-15,22 0 0,0 22 16,-21-1-16,21 0 0,-1 1 0,1 20 15,0-20-15,21-1 16,0 0-16,-21 1 0,21-1 0,0 0 16,0 1-16,0-1 0,0-21 0,0 21 15,0-20-15,0-1 0,0 0 16,0 0-16,21 0 0,0 0 16,0-21-16,1 0 15,-1 0-15,0 0 0,0 0 0,0 0 16,22 0-16,-22 0 0,0 0 0,21-21 15,-21 21-15,22-21 16,-22 21-16,0-21 0,21 0 0,-20 21 16,-1-21-16,-21 42 47,0 0-47,-21-21 0,21 21 0,-22-21 15,22 21-15,0 0 0,0 1 16,-21-22-16,21 21 15,0 0-15,21-21 32,-21 21-32,22-21 0,-1 0 15,0 0-15,0 0 0,0 0 0,22 0 16,-43-21-16,21 0 16,0 21-16,0-21 0,0-1 0,0 1 15,1 0-15,-22 0 16,0-21-16,21 20 0,-21-20 0,0 21 15,0-21-15,0 20 0,0 1 0,0 0 16,0 0-16,-21 21 0,-1 0 16,1 0-16,0 0 0,0 0 15,0 21-15,0 0 0,21 0 16,-22 1-16,1-22 0,21 21 0,-21 0 16,21 0-16,0 0 0,0 0 15,0 1-15,0-1 0,0 0 16,21-21-16,0 21 0,1-21 15,-1 0-15,0 0 16,0 0-16,0 0 0,0 0 16,1 0-16,-1-21 0,0 0 0,0 21 15,0-21-15,22 21 0,-22-22 16,21 22-16,-21-21 0,0 21 0,22 0 16,-22 0-16,21 0 0,-21 0 15,1 0-15,-1 0 0,0 0 0,-21 21 16,0 1-1,0-1-15,0 0 0,0 0 16,0 0-16,-21-21 16,21 21-16,0 1 15,0-1 1,0-42 31,21 21-47,0-22 0,-21 1 15,21 0-15,-21 0 16</inkml:trace>
  <inkml:trace contextRef="#ctx0" brushRef="#br0" timeOffset="78222.83">25146 12848 0,'0'0'16,"-21"-21"-16,-22 21 0,22 0 0,21-21 16,0 0-1,21 21-15,1 0 16,20 0-16,-21-21 0,21 21 16,-20 0-16,20-22 0,-21 22 0,0 0 15,22 0-15,-22 0 16,0 0-16,0-21 0,0 21 0,-21-21 15,0 0 1,-21 21 0</inkml:trace>
  <inkml:trace contextRef="#ctx0" brushRef="#br0" timeOffset="78515.66">23326 12658 0,'0'0'0,"-43"0"0,1 0 0,21 0 0,-22 0 16,43-21-16,0-1 16,22 22-16,-1 0 0,0 0 15,0 0-15,21-21 0,1 21 0,-1 0 16,0 0-16,1 0 0,-1-21 15,0 21-15,1 0 0,-1 0 0,0 0 16,1 0-16,-22 0 0,0-21 16,0 21-16,0 0 0,-42 0 31,0 21-31,0-21 0</inkml:trace>
  <inkml:trace contextRef="#ctx0" brushRef="#br0" timeOffset="79143.3">12277 14711 0,'-22'21'16,"22"0"-16,0 0 0,0 1 0,-21-1 16,21 0-16,-21 21 0,21-21 15,0 22-15,0-1 0,-21 0 16,21 1-16,-21-1 0,21 0 0,-21 1 15,21-22-15,0 21 0,0-21 16,0 1-16,0-1 0,0 0 0,0 0 16,21-21-1,0-21-15,0 0 16,0 0-16,22-1 0,-22 1 0</inkml:trace>
  <inkml:trace contextRef="#ctx0" brushRef="#br0" timeOffset="79547.36">12763 14796 0,'22'-22'0,"-44"44"0,65-65 16,-22 22-16,-21 0 15,-21 21 1,0 0-16,-1 0 16,1 21-16,0 0 0,0 0 15,0 1-15,-22-1 0,43 21 0,-21-21 16,0 0-16,21 22 0,-21-22 15,21 0-15,0 0 0,0 0 16,21-21 0,0 0-16,-21 22 0,21-22 15,1 0-15,-1 0 0,21 0 0,-21 21 16,0-21-16,1 21 0,-1 0 16,-21 0-16,21 0 0,-21 1 15,0-1-15,0 0 16,-21 0-16,0 0 0,-1-21 0,-20 21 15,21-21-15,0 22 0,-22-22 0,22 0 16,-21 0-16,21 0 0,0 0 16,-22 0-16,22 0 0,0 0 0,0 0 15,0 0-15,-1-22 0,1 1 16,0 0-16,21 0 0,0 0 0,-21 0 16,0-1-16,21 1 15,-21-21-15,21 21 0,0 0 0</inkml:trace>
  <inkml:trace contextRef="#ctx0" brushRef="#br0" timeOffset="79735.28">12171 14542 0,'21'-22'15,"0"1"1,0 21-1,0 0-15,1 0 16,-1 0-16,21 0 16,-21 0-16,0 0 0,1 0 0</inkml:trace>
  <inkml:trace contextRef="#ctx0" brushRef="#br0" timeOffset="81159.56">14541 15007 0,'0'-21'0,"0"42"0,0-63 0,0 21 15,0 0-15,0-1 16,0 1-16,0 0 0,0 0 16,0 0-16,0 42 31,0 0-31,0 0 0,0 22 15,0-22-15,0 21 0,0 0 16,0-20-16,0 20 0,0 0 0,0 1 16,0-1-16,0-21 0,0 0 15,-21 22-15,21-22 0,-21 0 16,21 0-16,0-42 31,0 0-31,0 0 16,0-1-16,0 1 0,0 0 15,21-21-15,0 21 0,1-22 16,-22 22-16,21-21 0,0-1 0,0 22 16,0 0-16,0-21 0,1 21 15,-1 21-15,0-22 0,0 22 0,0 0 16,-21 22-16,21-22 16,-21 21-16,0 21 0,0-21 0,0 0 15,22 22-15,-22-22 0,0 21 16,0-21-16,0 22 0,0-1 0,21-21 15,-21 22-15,21-22 0,-21 0 16,21 0-16,0 0 0,0 0 0,1 1 16,-1-22-16,0 0 0,0 0 15,0 0-15,22 0 0,-22 0 16,21 0-16,-21 0 0,22-22 0,-1 1 16,-21 21-16,21-21 0,-20-21 0,20 21 15,-21-1-15,0 1 0,0-21 16,-21 21-16,22-22 0,-22 22 0,21-21 15,-21 21-15,21 0 0,-21-1 16,0 1-16,0 42 31,0 1-31,0-1 0,0 0 16,0 0-16,0 21 0,0-20 0,0-1 16,0 21-16,0-21 15,0 0-15,0 22 0,0-22 0,0 0 16,21 0-16,0-21 0,0 21 0,-21 1 15,22-22-15,-1 0 0,0 21 16,0-21-16,0 0 0,0 0 0,1 0 16,-1 0-16,0 0 0,0-21 15,21-1-15,-20 22 0,-1-21 0,-21 0 16,21 0-16,0 0 0,-21 0 16,21-1-16,-21-20 0,0 21 0,0-21 15,0 20-15,0-20 0,0 21 0,0-21 16,-21-1-16,0 22 15,0 0-15,0-21 0,-1 20 0,22 1 16,-21 0-16,0 0 0,-21 0 16,21 21-16,-1 0 0,1 0 0,0 0 15,0 0-15,0 21 0,0-21 0,-1 21 16,1 0-16,0 0 0,21 1 16,0-1-16,0 0 0,0 21 0,0-21 15,0 1-15,0-1 0,0 0 16,0 0-16,21 0 0,0-21 0,1 0 15,-1 21-15,0-21 0,0 0 16,21 0-16,1 0 0,-22-21 0,21 0 16,-21 0-16,22 21 0,-22-21 15,21 0-15,1-1 0,-22-20 16,21 21-16,0 0 0,1 0 0,-1-22 16,0 22-16,1-21 0,-1 21 15,0-22-15,-20 22 0,20 0 0,-21-21 16,0 20-16,0-20 0,1 21 15,-22 0-15,0 0 0,0-1 0,0 1 16,0 42 0,0 1-1,0-1-15,0 0 0,0 21 0,-22 1 16,1-1-16,21 0 16,-21 1-16,0-1 0,21 0 0,0 1 15,-21-1-15,21 0 0,-21-21 16,21 22-16,0-22 0,0 21 0,0-21 15,0 1-15,0-1 0,0 0 0,0 0 16,0 0-16,0 0 16,21-21-1,0 0 1,0-21-16,0 0 16,-21 0-16,0 0 0,21 0 0</inkml:trace>
  <inkml:trace contextRef="#ctx0" brushRef="#br0" timeOffset="81422.25">16065 14817 0,'0'0'0,"-21"0"0,0 0 16,42 0-1,0 0 1,1 0-16,20-21 0,-21 21 0,21-22 15,1 22-15,-22-21 0,21 21 16,1 0-16,-1-21 0,-21 21 0,21 0 16,1 0-16,-22 0 0,0-21 15,21 21-15,-20 0 0,-1 0 16,0 0-16,-21 21 31</inkml:trace>
  <inkml:trace contextRef="#ctx0" brushRef="#br0" timeOffset="82187.66">17949 15282 0,'0'0'0,"0"-21"0,0 0 15,0 0-15,0 0 16,0 0-16,21 21 16,1-22-16,-1 1 0,-21 0 0,21 21 15,0-21-15,0 0 0,0 0 0,1-1 16,-1 22-16,0-21 0,0 0 16,-21 0-16,0 0 0,0 0 0,0-1 15,0 1-15,0 0 0,0 0 16,0 0-16,-21 0 0,0 21 15,0 0-15,-1 0 0,1 0 16,0 0-16,0 21 0,-21 0 16,20 0-16,-20 0 0,21 22 0,0-22 15,0 42-15,-1-20 0,1-1 16,0 0-16,0 1 0,21-1 0,-21 0 16,21 1-16,0-22 0,0 21 15,0-21-15,0 0 0,21-21 16,0 0-16,0 0 0,0 0 0,1-21 15,-1 0-15,21 0 16,-21 0-16,0 0 0,1-1 0,-1-20 16,0 21-16,21-21 0,-21-1 15,1 1-15,-22 21 0,21-22 0,-21 1 16,21 21-16,-21-21 0,0 20 16,0 1-16,0 0 0,0 42 31,0 22-31,0-22 15,0 21-15,0 0 0,0 1 0,0-1 16,0 0-16,0 22 0,21-43 0,0 21 16,-21 1-16,21-22 0,1 0 15,-22 0-15,0 0 0,21 1 0,0-22 16,0 0-16,0 0 16,0 0-16,1 0 0,-1-22 0,0 1 15,0 0-15,0 0 0,0 0 0,1-22 16,-1 1-16</inkml:trace>
  <inkml:trace contextRef="#ctx0" brushRef="#br0" timeOffset="82446.5">18775 14626 0,'21'-42'0,"-42"84"0,42-148 0,-21 64 16,0 21-16,21-21 0,-21 20 16,0 1-16,0 42 15,0 1-15,-21-1 16,21 42-16,-21-20 0,0 20 0,-1 1 15,1-1-15,0 1 0,0-1 16,0 1-16,0-1 0,-1 1 0,1-1 16,0 1-16,21-22 0,0 0 15,-21 1-15,21-1 0,0-21 16,0 21-16,0-20 0,0-1 16,21-21-1,0 0-15,0 0 0,-21-21 16,22-1-16,-1 1 0,21-21 0,-21 21 15</inkml:trace>
  <inkml:trace contextRef="#ctx0" brushRef="#br0" timeOffset="82730.87">19156 14563 0,'0'0'0,"0"-43"0,42-41 15,-42 63-15,0-1 0,0 44 16,0-1-1,0 0-15,0 21 0,0 1 16,-21 20-16,21 1 0,-21-22 0,0 21 16,-1 1-16,1-1 0,0 1 15,0-1-15,0-20 0,0 20 0,-1-20 16,22-1-16,0 0 0,0 1 0,0-22 16,0 0-16,0 0 0,0 0 15,0 0-15,0 1 0,22-22 31,-1 0-31,0-22 0,0 1 16,0 0-16,0 21 0,1-42 0,-1 21 16,0-1-16</inkml:trace>
  <inkml:trace contextRef="#ctx0" brushRef="#br0" timeOffset="83139.64">19473 14986 0,'0'0'0,"0"21"16,-21 0-16,0 22 15,21-22-15,-21 0 0,0 21 0,-1 1 16,22-22-16,0 21 0,-21-21 16,21 22-16,0-22 0,0 0 15,0 0-15,0 0 0,0 1 0,21-1 16,1 0-16,-1-21 16,0 0-16,21 0 0,-21 0 0,1 0 15,-1 0-15,0 0 0,21-21 0,-21 21 16,1-21-16,-1-1 0,0 1 15,0-21-15,-21 21 0,0-22 0,0 1 16,0 0-16,0-1 0,0 1 16,-21 0-16,0-1 0,0 1 0,-1 21 15,1 0-15,0 0 0,21-1 0,-21 22 16,0 0-16,0 22 16,-1-1-16,-20 0 0,21 21 0,0 1 15,0-1-15,-22 0 0,43 1 16,0-1-16,-21 0 0,21 1 0,0-1 15,0-21-15,21 0 0,0 0 0,1 1 16,-1-1-16,21-21 0,-21 0 16,22 0-16,-1 0 0,0 0 0,1 0 15,-1-21-15,0-1 0,1 1 16,20 0-16,-21 0 0</inkml:trace>
  <inkml:trace contextRef="#ctx0" brushRef="#br0" timeOffset="84579.51">20235 15028 0,'0'0'0,"21"-21"0,1 21 15,-22 21 17,-22 22-32,22-22 0,-21 0 15,0 21-15,21 1 0,0-22 0,0 21 16,-21-21-16,21 22 0,0-22 0,-21 21 16,21-21-16,0 1 0,0-1 15,0 0-15,0 0 0,0 0 16,21-21-1,0 0-15,0 0 0,-21-21 16,21 21-16,1-21 0,-1 0 0,-21 0 16,21-1-16,0 1 15,0-21-15,0 21 0,1-22 0,20 22 16,-21-21-16,21 0 0,-20 20 16,20-20-16,-21 21 0,21 0 0,-20 0 15,-1 21-15,0 0 0,-21 21 16,0 0-1,0 0-15,0 0 0,0 0 0,0 22 16,-21-22-16,21 0 0,0 21 16,0-20-16,0-1 0,0 0 0,0 0 15,0 0-15,0 0 16,0 1-16,21-22 16,0 0-16,0 0 15,22 0-15,-22 0 16,21-22-16,0 22 0,-20-21 0,20 0 15,-21 0-15,21 0 0,-20-22 0,-1 22 16,21-21-16,-21 21 0,0-22 16,1 22-16,-22-21 0,21 21 0,-21-22 15,21 22-15,-21 0 0,0 0 16,-21 42 15,21 0-15,-21 0-16,-1 1 0,22-1 0,0 0 15,-21 0-15,21 21 0,-21-20 0,21-1 16,0 0-16,0 21 0,0-21 16,0 1-16,0-1 0,21 0 15,0-21-15,1 21 0,20-21 16,-21 0-16,0 0 0,22 0 0,-1 0 16,-21 0-16,21 0 0,1 0 0,-1-21 15,0 21-15,-20-21 0,20 0 16,-21-1-16,21 1 0,-20 0 0,-1 0 15,21 0-15,-42 0 0,21-22 16,0 22-16,-21 0 0,22-21 16,-22 20-16,0 1 0,0 0 15,-22 21 1,1 0-16,0 21 0,0 0 16,0 1-16,21-1 0,-21 0 15,-1 21-15,22-21 0,-21 1 0,21 20 16,0-21-16,0 0 0,0 0 0,0 1 15,0-1-15,0 0 16,0 0-16,21-21 16,1 21-16,-1-21 0,0 0 15,0 0-15,0 0 0,0 0 0,22 0 16,-1 0-16,-21 0 0,22 0 0,-1-21 16,0 0-16,1 21 15,20-21-15,-21 0 0,1 21 0,-1-22 16,0 1-16,22 0 0,-43 0 0,21 0 15,1 0-15,-22-1 0,0 1 16,0 21-16,-21-21 0,0 0 0,0 0 16,0 0-16,-21 21 15,0 0-15,-21-22 0,20 22 16,-20 0-16,21 0 0,-21 0 0,-1 22 16,22-1-16,-21 0 0,-1 0 15,22 0-15,0 0 0,-21 1 0,21 20 16,-1-21-16,22 0 15,-21 0-15,21 1 0,0-1 0,0 0 16,0 0-16,21-21 16,1 0-16,-1 0 15,0 0-15,0 0 0,21 0 16,-20 0-16,-1 0 0,0-21 0,21 0 16,-21 21-16,22-21 0,-22-1 15,21 1-15,-21-21 0,22 21 0,-22-22 16,21 22-16,-21-21 0,22 0 15,-22 20-15,21-20 0,-21 0 0,22-1 16,-1 1-16,0 21 0,1-21 0,-22-1 16,21 1-16,-21 0 15,22 20-15,-22 1 0,0-21 0,-21 21 16,0 0-16,0 42 31,-21 0-31,0 0 16,0 21-16,-22-20 0,22 20 0,-21 0 15,21 1-15,-22-1 0,22 21 0,-21-20 16,21-1-16,21 0 0,0 1 16,0-1-16,0 0 0,0-20 0,0 20 15,0-21-15,0 0 0,0 0 16,0 1-16,21-22 0,0 21 0,0-21 16,0 0-16,0 0 15,1 0-15,-1 0 0,0 0 16,0 0-16,0 0 0,0 0 0,1 0 15,-1 0-15,0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11:33:40.14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3365 1630 0,'0'0'0,"0"-42"0,0 20 0,-21 1 16,21 0-16,-21 0 0,21 0 0,0 0 16,0-1-16,0 1 0,0 0 15,0 0-15,0 0 16,0 42 15,0 21-31,0-21 0,0 22 0,-21 20 16,21-20-16,-21 20 15,0 1-15,-1 20 0,22-20 0,-21-1 16,0 1-16,0-1 0,0 1 16,21-22-16,0 22 0,-21-22 15,21 0-15,-22-21 0,22 22 0,0-22 16,0 0-16,0 0 0,0 0 15,0 1-15,0-44 47,22 1-47,-1 0 16,0 0-16,0 0 0,0 0 0,0-1 16,1 1-16,-1 0 15,0-21-15,0 21 0,0-22 0,22 22 16,-22-21-16,0 21 0,-21-1 15,21-20-15,-21 21 0,21 0 0,-21 0 16,0-1-16,0 1 16,0 0-16,0 0 15,0 0 1,-21 21 0,0 0-1</inkml:trace>
  <inkml:trace contextRef="#ctx0" brushRef="#br0" timeOffset="1965.38">3429 1524 0,'0'0'0,"0"-21"0,0 0 15,0 0-15,-21 42 47,0 0-47,21 0 0,-22 21 16,22 1-16,0-1 0,0 0 0,-21 22 16,21-22-16,-21 22 0,21-22 15,0 22-15,-21-22 0,21 21 0,-21-20 16,0-1-16,21 0 0,0 1 15,0-22-15,0 21 0,-22-21 16,22 1-16,0-1 0,0 0 0,0 0 16,22-42 31,-1 0-47,0 0 0,0-1 15,0 1-15,0 0 0,1 0 16,20-21-16,-21-1 0,21 22 0,-20-21 15,-1-1-15,21 22 0,-21-21 16,0 21-16,1-22 0,-1 22 0,-21 0 16,21 0-16,-21 42 31,0 0-15,0 0-16,0 1 0,0-1 15,0 21-15,0-21 0,0 22 0,0-22 16,-21 0-16,21 21 0,0-21 15,0 1-15,0 20 0,0-21 16,0 0-16,0 0 0,0 1 16,0-1-16,21 0 0,0-21 15,-21 21-15,21-21 0,0 0 16,1 0-16,-1 0 0,0 0 16,0 0-16,0 0 15,0 0-15,1-21 0,-1 0 0,0 0 16,0-1-16,0 1 0,0 0 15,1 0-15,-1-21 0,0 20 0,0-20 16,-21 0-16,21-1 0,-21 1 16,21 0-16,-21-1 0,0 1 15,0 0-15,0-1 0,0 1 16,0 0-16,0-1 0,0 22 0,0 0 16,-21 0-16,21 0 0,-21 21 15,0 0-15,0 0 16,21 21-1,0 0-15,0 0 0,0 0 16,21-21 0,0 0-16,0 0 15,0 0-15,1 0 0,-1 0 0,21 0 16,0 0-16,-20-21 16,20 0-16,0 0 0,1 0 0,-1 0 15,0-1-15,1-20 0,-1 21 16,-21 0-16,0 0 0,0-22 0,1 22 15,-1-21-15,-21 21 0,0-1 16,0 1-16,0 0 0,0 0 0,0 0 16,0 0-16,-21 21 15,-1 0 1,22 21-16,0 0 0,-21 0 16,0 0-16,0 22 0,21-1 15,-21 0-15,0 1 0,21 20 16,-22 1-16,1-1 0,0 1 0,0-1 15,0 22-15,0-22 0,-1 1 16,1-1-16,0 1 0,0-22 16,0 22-16,0-22 0,-1 0 0,1 1 15,21-1-15,0-21 0,0 0 16,-21 0-16,21 1 0,0-1 0,0-42 31,0-22-15,21 22-16,0 0 0,1-21 15,-1-1-15,0 22 0,21-21 16,-21-1-16,1 1 0,20 0 16,-21-1-16,21 1 0,1 0 0,-22 21 15,21-1-15,-21 1 0,1 0 16,-1 0-16,0 21 0,0 0 0,0 0 16,-21 21-16,0 0 15,0 0-15,0 1 0,0 20 0,0-21 16,0 0-16,0 22 0,0-22 15,0 0-15,-21 21 0,21-21 0,0 1 16,0-1-16,0 21 0,0-21 0,0 0 16,0 1-16,0-1 15,21-21-15,0 0 0,1 0 16,-1 0-16,0 0 0,21 0 16,-21 0-16,22-21 0,-22-1 0,21 1 15,1 0-15,-22 0 0,21 0 16,-21 0-16,22-1 0,-22 1 0,0 0 15,0 0-15,0 0 0,-21 0 16,0-1-16,21 1 0,-21 0 0,22 0 16,-22 42 15,0 0-15,-22 0-16,22 1 0,-21-1 0,21 0 15,0 0-15,0 0 16,0 0-16,0 1 0,0-1 0,0 0 15,0 0-15,0 0 0,21 0 16,1-21-16,-1 22 0,0-22 0,0 0 16,0 0-16,0 0 0,22 0 15,-22-22-15,0 1 0,21 21 0,-20-21 16,20 0-16,-21 0 0,21-22 16,-20 22-16,-1 0 0,0-21 0,0 21 15,0-22-15,-21 22 0,0-21 16,0 21-16,0-1 0,0 1 0,0 0 15,0 0-15,0 42 47,-21 0-47,21 0 16,-21 22-16,21-22 0,-21 21 0,21-21 16,0 22-16,0-1 0,-21 0 15,21 1-15,-22-1 0,22 0 0,0 1 16,-21 20-16,21-20 0,0 20 15,0-21-15,0 22 0,0-22 0,0 1 16,0 20-16,0-21 0,-21 1 16,21-1-16,0 22 0,0-22 0,-21 0 15,21 1-15,-21-1 0,0 0 0,21 1 16,-22-22-16,22 21 16,-21-21-16,0 22 0,21-22 0,-21 0 15,0 0-15,0 0 0,-22 0 16,22-21-16,-21 22 0,21-22 0,-22 0 15,22 0-15,-21 0 0,-1 0 0,22 0 16,-21 0-16,21 0 0,0 0 16,-1 0-16,1 0 0,0-22 0,0 1 15,21 0-15,0 0 0,-21 0 16,21 0-16,-21-1 0</inkml:trace>
  <inkml:trace contextRef="#ctx0" brushRef="#br0" timeOffset="2860.9">6646 1588 0,'0'0'16,"-21"-22"-16,21 1 0,-21 0 0,21 0 15,0 0-15,0 0 16,0-1-16,0 1 15,21 21 1,0 0-16,0 21 0,1 1 16,-1-1-16,21 21 0,-21 0 15,0 22-15,22-22 0,-22 22 0,0-1 16,0 1-16,0-1 0,-21 1 16,0-1-16,0 1 0,0-22 0,0 22 15,0-22-15,0 21 0,0-20 16,0-1-16,0-21 0,0 0 0,0 1 15,0-1-15,22-42 32,-1-1-32,-21-20 15,21 0-15,0 21 0,-21-22 0,21 1 16,0-22-16,1 1 0,-1 21 16,0-43-16,0 21 0,0 1 0,0-22 15,1 22-15,-1-1 0,0 1 16,0-1-16,-21 22 0,21 0 15,-21 20-15,21 1 0,-21 0 0,0 42 32,0 0-17,0 1-15,0-1 0,0 0 16,0 0-16,0 21 0,0-20 0,0 20 16,0 0-16,0 1 15,0-1-15</inkml:trace>
  <inkml:trace contextRef="#ctx0" brushRef="#br0" timeOffset="4528.89">7832 2265 0,'0'0'0,"21"0"0,0-21 0,-21 0 16,21-1-16,0 1 15,-21 0-15,21-21 0,-21 21 16,0-1-16,0 1 0,0-21 16,0 21-16,-21 0 0,0-22 0,0 22 15,0-21-15,0 21 0,-22-1 16,22 1-16,0 21 0,0 0 0,0 0 16,-22 0-16,22 0 0,-21 21 15,-1 1-15,22-1 0,-21 21 16,21-21-16,-22 22 0,22-1 0,0 0 15,0 1-15,0 20 0,21-21 16,0 1-16,0-1 0,0-21 0,0 22 16,0-22-16,0 21 15,21-21-15,-21 0 0,21-21 0,0 22 16,0-22-16,22 0 0,-22 0 16,0 0-16,21 0 0,-20-22 0,20 22 15,-21-21-15,21 0 0,-20 0 16,20 0-16,-21 0 0,0-1 0,0 1 15,1-21-15,-1 21 0,0 0 16,0-22-16,-21 22 0,21-21 0,-21 21 16,0-22-16,0 22 0,0 0 15,0 0-15,0 0 0,0-1 16,0 44 0,0-1-1,0 0-15,0 21 16,0-21-16,0 1 0,0 20 0,0-21 15,0 21-15,0-20 0,0 20 16,0-21-16,0 21 0,0-20 0,0-1 16,0 0-16,0 0 0,0 0 15,0 0-15,21-21 0,1 0 16,-1 0-16,0 0 16,0 0-16,21 0 0,-20 0 0,20 0 15,-21-21-15,21 21 0,1-21 16,-22 0-16,21 0 0,1 0 15,-22-22-15,21 22 0,-21 0 0,22-21 16,-22 20-16,-21 1 0,21-21 16,-21 21-16,21 0 0,-21-1 15,0 1-15,-21 21 16,0 0-16,0 0 0,-1 0 16,1 0-16,0 0 0,21 21 15,-21 1-15,21-1 0,0 0 16,0 0-16,0 0 15,21 0-15,-21 1 0,21-22 16,0 21-16,-21 0 16,22 0-16,-22 0 0,21 0 0,0 1 15,-21-1-15,0 0 0,21 0 16,0 0-16,-21 0 0,21-21 0,1 22 16,-1-1-16,0 0 15,0 0-15,0-21 0,0 0 0,1 0 16,20 0-16,-21 0 0,0 0 15,22 0-15,-22 0 0,21 0 0,-21 0 16,22 0-16,-22-21 0,21 0 16,-21 21-16,22-21 0,-22-1 0,0 1 15,0 0-15,0 0 0,0 0 16,1-22-16,-1 22 0,-21 0 16,0-21-16,0 21 0,0-22 0,0 22 15,0-21-15,0 21 0,0-1 16,0 1-16,0 0 0,-21 21 0,-1-21 15,1 21-15,0 0 0,0 0 16,-21 0-16,20 0 0,1 0 16,0 21-16,-21 0 0,21 0 15,-1 1-15,1-1 0,-21 0 0,21 0 16,21 21-16,-21-20 0,21 20 16,-22-21-16,22 21 0,0-20 0,0 20 15,0-21-15,0 0 0,0 0 16,0 1-16,22-1 0,-1-21 15,0 0-15,0 21 0,0-21 16,0 0-16,1 0 0,-1 0 0,0 0 16,0-21-16,0 0 0,0-1 15,1 1-15,-1 21 0,0-21 0,0-21 16,0 21-16,0-1 0,1 1 16,-22 0-16,0 0 0,0 0 0,21 0 15,-21-1-15,0 1 0,0 0 0,0 0 16,0 42 15,0 0-31,0 0 16,-21 1-16,21-1 0,0 0 15,0 0-15,0 0 0,0 22 16,0-22-16,0 0 0,0 0 0,0 0 16,0 0-16,0 1 0,21-1 15,0 0-15,0-21 0,-21 21 0,21-21 16,0 0-16,1 0 0,-1 21 15,21-21-15,-21 0 0,0 0 0,1 0 16,-1 0-16,21-21 0,-21 21 0,0-21 16,22 0-16,-22 0 0,0-1 15,0 1-15,0 0 0,22 0 0,-22-21 16,-21 20-16,21 1 0,0-21 16,0 21-16,-21-22 0,0 22 15,0 0-15,22 0 0,-22 0 16,0 0-16,0 42 31,0 0-31,0 0 0,0 0 16,-22 22-16,22-22 0,0 0 0,0 0 15,-21 0-15,21 0 0,0 1 16,-21-1-16,21 0 0,0 0 16,0 0-16,21-21 46,-21-21-46,21 21 0,1-21 16</inkml:trace>
  <inkml:trace contextRef="#ctx0" brushRef="#br0" timeOffset="4868.63">9842 1863 0,'0'0'0,"-84"0"15,41 0-15,22 21 0,0 0 0,0 0 16,0-21-16,21 21 0,0 1 16,21-22 15,0 0-31,21 0 0,-20 0 0,-1-22 16,0 1-16,21 0 0,-21 0 15,1 0-15,-1 0 0,0-1 0,-21 1 16,0 0-16,0 0 0,0 0 15,0 0-15,-21 21 0,0 0 0,-1 0 16,1 0-16,-21 0 0,21 0 16,-22 21-16,22 0 0,0-21 0,-21 21 15,21 0-15,21 22 16,-22-22-16,22 0 0,0 0 0,0 0 16,0 0-16,22-21 15,-1 0-15</inkml:trace>
  <inkml:trace contextRef="#ctx0" brushRef="#br0" timeOffset="5481.6">10456 1588 0,'0'0'0,"0"-22"0,0 1 15,0 0-15,0 0 32,-21 21-17,21 21-15,-21 0 16,21 22-16,0-22 0,0 21 0,0 0 16,-21 1-16,21 20 0,-21-20 15,21 20-15,-22-21 0,22 22 0,0-22 16,-21 22-16,0-22 0,21 0 0,-21 1 15,21-1-15,0-21 0,-21 22 16,21-22-16,-21 0 0,21 0 16,0 0-16,-22-21 15,22-21 17,0 0-32,0 0 0,0 0 15,22-1-15,-1-20 0,0 21 16,-21-21-16,42 20 0,-21-20 0,1 21 15,20 0-15,-21 0 0,21-22 16,1 22-16,-1 21 0,0-21 0,1 21 16,-1 0-16,0 0 0,-20 0 0,20 0 15,-21 21-15,0 0 16,0 0-16,1 1 0,-22-1 0,0 0 16,0 0-16,0 21 0,-22-20 15,1-1-15,0 21 0,0-21 0,-21 0 16,-1 22-16,22-22 0,-21 0 15,-1 0-15,1 0 0,0 1 0,-1-1 16,1-21-16,21 21 0,-21-21 0,20 0 16,1 0-16,0 0 0,0 0 15,21-21 1,0 0-16,0-1 16,21-20-16,0 21 0,0 0 0</inkml:trace>
  <inkml:trace contextRef="#ctx0" brushRef="#br0" timeOffset="5862.38">11218 1439 0,'0'0'15,"0"-21"-15,0 0 0,-21 0 16,21 0 0,0 42-1,0 0 1,0 21-16,0 1 0,-21-1 16,21 0-16,0 22 0,0-1 0,-21 1 15,0-1-15,-1 1 0,22-1 16,-21 1-16,0-1 0,0-20 0,0 20 15,21-20-15,0-22 0,0 21 0,0-21 16,0 22-16,0-22 16,0 0-16,21-21 15,0 0-15,0 0 16,0-21-16,1 21 0,-1-21 16,0-1-16,0 1 0,0-21 15,0 21-15</inkml:trace>
  <inkml:trace contextRef="#ctx0" brushRef="#br0" timeOffset="6257.21">11472 2032 0,'21'0'47,"1"0"-47,-1-21 16,0 21-16,0-21 15,0 0-15,0 21 0,1-22 16,-1 1-16,-21 0 0,21 0 16,-21 0-16,0 0 15,0-1-15,-21 22 16,0 0 0,-1 0-16,1 22 0,21-1 15,-21 0-15,0 0 0,21 0 16,-21 22-16,21-22 0,-21 21 0,-1-21 15,22 0-15,0 22 0,0-22 16,0 0-16,0 0 0,0 0 0,0 1 16,0-1-16,0 0 0,0 0 15,22-21 1,-1 0-16,0 0 0,0 0 0,0 0 16,0 0-16,1 0 0,-1 0 15,0 0-15,0-21 0,21 21 0,-20-21 16,20 0-16,0-1 0</inkml:trace>
  <inkml:trace contextRef="#ctx0" brushRef="#br0" timeOffset="6648.5">12298 1863 0,'0'0'0,"0"-21"0,21-1 16,-21 1-16,-21 21 31,0 0-15,-1 21-16,-20 1 0,21-22 0,0 42 15,0-21-15,-22 0 0,22 0 0,0 1 16,21-1-16,0 0 0,0 0 16,0 0-16,0 0 0,21-21 15,0 22-15,0-22 16,1 0-16,-1 0 0,0 0 0,21 21 16,-21-21-16,1 0 0,-1 0 15,0 21-15,0-21 0,0 21 16,-21 0-16,21-21 0,-21 21 15,0 1-15,0-1 16,-21 0-16,0-21 0,-21 21 16,21 0-16,-1-21 0,-20 21 15,21 1-15,0-22 0,-22 0 0,22 21 16,0-21-16,0 0 0,0 0 16,0 0-16,-1 0 0,1 0 15,0 0-15,0 0 0,0 0 0,0 0 16,-1 0-16,1 0 0,0 0 15,0-21-15,21-1 0</inkml:trace>
  <inkml:trace contextRef="#ctx0" brushRef="#br0" timeOffset="7565.01">13271 2180 0,'0'0'15,"-42"0"-15,21 0 0,0 0 0,0 0 16,-1 0-16,-20 0 0,21 0 0,0 0 16,21 21-1,21-21 1,0 0-16,21 0 0,1 0 15,20 22-15,1-22 0,-1 0 0,22 0 16,0 0-16,-1 0 0,1 0 16,0 0-16,-1 0 0,1 0 15,0 0-15,-22 0 0,22 0 0,-22 0 16,22 0-16,-43 0 0,22 0 16,-22 0-16,0 0 0,1 0 0,-1 0 15,-21-22-15,0 22 0,1 0 16,-22-21-16,0 0 31,-22 0-31,1 21 16,0-21-16,0 21 0,0 0 0,-22-21 15,22 21-15,0 0 0,-21 0 16,21-22-16,-1 22 0,1 0 0,0 0 16,0 0-16,21-21 15,21 21 16,0 0-31,0 0 0,1 0 16,-1 0-16,0 0 0,0 0 16,0 0-16,0 0 0,1 0 0,-1 21 15,0 1-15,-21-1 16,21-21-16,-21 21 0,0 0 0,0 0 16,0 0-16,0 22 0,-21-22 0,0 0 15,-22 21-15,22-20 16,0 20-16,-21-21 0,21 21 0,-22-20 0,22-1 15,-21 0-15,21 0 16,-1 0-16,1 0 0,0-21 0,0 0 16,21 22-16</inkml:trace>
  <inkml:trace contextRef="#ctx0" brushRef="#br0" timeOffset="8325.69">16700 1715 0,'0'0'16,"22"-22"-16,-1 22 0,21-21 0,-21 0 16,0 0-16,1 21 0,-1-21 0,0 0 15,-21-1-15,0 1 16,0 0-16,0 0 0,-21 21 0,-22-21 16,22 21-16,-21-21 0,21 21 15,-43 0-15,22 0 0,0 0 0,-22 0 16,22 0-16,-22 0 0,22 0 15,-22 21-15,22 0 0,0 0 16,-1 0-16,1 22 0,21-1 16,-21 0-16,20 1 0,22-1 0,0 0 15,0 1-15,0-1 0,0 0 16,0-21-16,22 22 0,20-22 0,-21 21 16,0-21-16,22 1 0,-1-1 15,0 0-15,1 0 0,-1 0 0,0 0 16,-21 1-16,22-1 0,-22 0 15,0 0-15,0 0 0,0-21 16,-21 21-16,0 1 0,0-1 0,-21 0 16,0 0-16,0-21 15,-21 21-15,-1-21 0,-20 0 0,20 21 16,-20-21-16,21 0 0,-22 0 16,1 0-16,20 0 0,1-21 0,0 21 15,-1-21-15,22 21 0,-21-21 16,21 0-16,-1 21 0,22-21 0,0-1 15,-21 22-15,21-21 0,0 0 16,0 0-16,21 21 16,1-21-16,-1 0 0,0 21 15,21-22-15,1 1 0,-1 0 16</inkml:trace>
  <inkml:trace contextRef="#ctx0" brushRef="#br0" timeOffset="8685">17293 3620 0,'0'0'0,"0"-381"0,0-22 16,0 22-16,0 85 0,0 42 16,-21 42-16,21 64 0,-21 42 0,21 22 15,0 20-15,-21 22 16,21 21-16,-22 21 0,1 0 0,21 21 15,-21 0-15,0 21 0,0 22 16,21-1-16,-21 1 0,-1-1 16,1 22-16,21-21 0,-21 20 0,0-20 15,0 20-15,0-20 0,-1-22 0,1 22 16,21-22-16,0 0 0,-21 1 16,21-22-16,0 21 0,0-21 0,0 1 15,0-1-15,0 0 16,0-42 15,21 0-31,0-1 0,-21 1 16,22 0-16,-1 0 15</inkml:trace>
  <inkml:trace contextRef="#ctx0" brushRef="#br0" timeOffset="9092.76">17378 1842 0,'0'0'0,"21"0"15,-21 21 1,0 0-16,0 0 16,0 0-16,0 0 0,-21 1 0,21 20 15,0-21-15,-21 0 0,-1 22 16,1-22-16,21 21 0,0-21 0,-21 22 16,21-22-16,-21 0 15,21 0-15,0 0 0,0 0 0,0 1 16,0-1-16,21-21 15,0 0-15,0 0 0,1 0 0,-1 0 16,0 0-16,0 0 0,21-21 0,-20 21 16,-1-22-16,0 1 0,21 0 15,-21 0-15,-21 0 0,22 0 0,-22-1 16,0 1-16,0 0 0,0-21 16,0 21-16,0-22 0,0 22 0,-22 0 15,22 0-15,-21 0 0,0-1 16,0 22-16,0 0 0,0 0 15,-1 0-15,1 0 0,0 0 16,0 0-16,0 0 0,0 0 0,21 22 16,-22-22-1</inkml:trace>
  <inkml:trace contextRef="#ctx0" brushRef="#br0" timeOffset="9424.31">16827 1799 0,'0'0'0,"-21"0"0,42 0 31,22 0-31,-22 0 16,21 0-16,1 0 0,20-21 16,-21 21-16,22 0 0,-1-21 0,1 21 15,-1-21-15,-20 21 0,20 0 0,-20-21 16,-1 21-16,-21 0 16,0 0-16,0-22 0,1 22 0,-1 0 15,-21 22 32,21-22-31</inkml:trace>
  <inkml:trace contextRef="#ctx0" brushRef="#br0" timeOffset="10000.7">17928 1947 0,'-21'-21'16,"0"21"-16,21-21 15,0 0-15,0 0 16,21 0-16,0 21 0,0-22 15,0 22-15,1-21 0,20 21 0,-21 0 16,0 0-16,22 0 0,-22 0 16,0 0-16,21 0 0,-21 0 0,1 0 15,-1 21-15,0 1 16,0-1-16,0 21 0,-21-21 0,0 0 16,21 22-16,-21-1 0,0-21 15,0 22-15,0-22 0,0 0 0,-21 21 16,0-21-16,21 1 0,-21-1 15,0 0-15,21 0 16,-21-21-16,21 21 0,0-42 47,0 0-47,0 0 16,0 0-16,21-1 0,-21 1 0,21 0 0,0-21 15,0 21-15,-21-22 16,43 22-16,-22-21 0,0-1 0,0 22 15,0-21-15,0 21 0,1 0 16,-1-1-16,0 1 0,0 21 0,0-21 16,0 21-16,1 0 15,-22 21 17,0 0-17,21-21-15</inkml:trace>
  <inkml:trace contextRef="#ctx0" brushRef="#br0" timeOffset="10501.42">18902 2096 0,'0'0'0,"21"0"16,0 0-16,0 0 15,0 0-15,1 0 0,-1 0 16,0-22-16,0 22 0,0-21 16,0 21-16,1-21 0,-1 21 15,0-21-15,0 0 0,0 0 0,0-1 16,1 1-16,-1 0 0,-21 0 16,0 0-16,0 0 0,0-22 0,0 22 15,0 0-15,0 0 16,0 0-16,0-1 0,-21 22 15,-1 0-15,1 0 0,0 0 16,0 0-16,0 22 16,0-1-16,-1 0 0,1 0 0,0 0 15,0 22-15,-21-1 0,20-21 0,22 21 16,-21 1-16,0-22 16,0 21-16,21 1 0,-21-22 0,21 21 15,0-21-15,0 0 0,0 1 16,0-1-16,0 0 0,21 0 0,0 0 15,0-21-15,0 21 0,1-21 16,20 0-16,-21 0 0,21 0 0,-20 0 16,20 0-16,0 0 0,-21 0 15,1 0-15,20 0 0,-21 0 0,0 0 16,0 0-16,1 0 0,-22-21 0,21 0 16,-21 0-1,0 0-15,0 0 16</inkml:trace>
  <inkml:trace contextRef="#ctx0" brushRef="#br0" timeOffset="11337.12">7726 3683 0,'0'0'0,"0"-21"16,-21 0-16,21 0 0,-22-1 0,1 1 15,21-21-15,-21 21 0,0 21 16,0-21-16,21-1 0,-21 22 16,-1 0-1,1 22-15,21 20 0,0-21 16,0 21-16,-21 22 0,21-22 16,0 22-16,-21-1 0,21 1 0,-21-1 15,21 1-15,0-1 0,-21 1 16,-1-22-16,22 0 0,0 1 0,0-1 15,0-21-15,-21 0 0,21 1 16,0-1-16,0-42 31,0-1-31,0 1 16,21 0-16,-21 0 0</inkml:trace>
  <inkml:trace contextRef="#ctx0" brushRef="#br0" timeOffset="11905.04">7408 3641 0,'0'-21'0,"0"42"0,-21-64 0,21 22 15,0-21-15,0 21 0,0 0 16,0-1-16,0 1 0,21 0 16,0 0-16,22 21 0,-22 0 15,0 0-15,21 0 0,1 0 0,-22 0 16,21 42-16,1-21 0,-1 1 15,0 20-15,1 0 0,-22 1 16,0-1-16,21 21 0,-42-20 0,21-1 16,-21 22-16,0-22 0,0 21 15,0-20-15,0-1 0,0 0 0,0 1 16,0-1-16,0-21 0,0 22 16,-21-22-16,21 0 0,0 0 15,-21-21 1,0-21-1,21 0-15,0 0 0,0-1 16,0 1-16,0-21 0,0 0 0,21-1 16,0 1-16,0 0 15,1-1-15,-1-20 0,0 20 0,21-20 16,-21 21-16,22-1 0,-22 1 16,21 0-16,-21-1 0,22 1 0,-22 21 15,21 0-15,-21-1 0,1 22 16,-1 0-16,0 0 0,0 22 0,-21-1 15,21 0-15,-21 21 0,21 1 16,-21-1-16,0 0 0,0 22 0,0-22 16,0 22-16,0-1 0,0-21 15,-21 22-15,0-22 0,21 22 16,-21-22-16,21 0 0,0-20 0,-21 20 0,21-21 16,-21 0-16,21 0 15,0 1-15,0-1 0,-22-21 0,22 21 16,0-42 15</inkml:trace>
  <inkml:trace contextRef="#ctx0" brushRef="#br0" timeOffset="12488.52">8699 4149 0,'22'0'16,"-1"0"-16,0 0 31,0 0-31,0 0 0,0 0 16,1 0-16,-1 0 0,21 0 15,-21-21-15,0-1 0,22 22 16,-22-21-16,21 0 0,-21 0 0,1 0 15,-1 0-15,0 21 0,0-22 16,-21 1-16,21 0 0,-21 0 0,0 0 16,0 0-16,-21 21 15,0 0-15,0 0 16,0 0-16,-22 0 0,22 0 0,0 21 16,-21 21-16,20-21 0,1 22 15,0-1-15,0 0 0,0 1 0,0-1 16,21 0-16,0 1 0,0-1 15,0-21-15,0 21 0,0-20 0,0-1 16,21 0-16,0 0 0,0-21 16,0 0-16,0 0 0,1 0 0,20 0 15,-21 0-15,21 0 0,-20 0 16,20 0-16,-21-21 0,21 0 0,1 0 16,-22-1-16,21-20 0,-21 21 15,22-21-15</inkml:trace>
  <inkml:trace contextRef="#ctx0" brushRef="#br0" timeOffset="12797.34">9885 3471 0,'0'0'16,"0"-42"-16,0 21 0,0 0 0,-21 21 16,-1 0-1,1 0-15,21 42 0,-21-21 0,21 22 16,-21-1-16,21 0 0,0 1 15,-21-1-15,21 21 0,-21 1 0,21-22 16,-22 22-16,22-1 0,0-20 16,0 20-16,-21-21 0,21 22 15,-21-22-15,21 1 0,0-22 0,0 21 16,0-21-16,0 22 0,0-22 16,0 0-16,0 0 0,21-21 31,0-21-16,1 0-15,-1 0 0,0-22 16,0 22-16,0-21 0,22-1 16</inkml:trace>
  <inkml:trace contextRef="#ctx0" brushRef="#br0" timeOffset="13341.03">10308 3450 0,'0'0'0,"0"-21"0,0 42 31,0 0-31,0 22 16,-21-22-16,21 21 0,0 1 15,0-1-15,-21 0 0,21 1 0,0-1 16,-21 0-16,21 22 0,0-22 16,-22 22-16,1-22 0,21 0 0,-21 1 15,21-1-15,-21 0 0,21 1 0,-21-22 16,21 0-16,0 21 15,-21-21-15,21 1 0,0-1 16,-22-21-16,44 0 31,-1-21-15,0-1-16,0 1 0,-21-21 16,42 21-16,-20-22 0,-1 1 0,0 0 15,0-1-15,21 22 0,-20-21 16,-1 0-16,0 20 0,0 1 0,0 21 15,0-21-15,1 21 0,-1 0 16,0 21-16,-21 0 16,0 22-16,0-22 15,0 0-15,0 21 0,0-20 16,0 20-16,0-21 0,0 0 0,0 22 16,0-22-16,0 0 0,-21 0 15,21 0-15,0 0 0,0 1 0,0-1 16,0 0-16,21-21 31,0 0-31,0 0 16,0-21-16,1 21 15,20-21-15,-21-1 0,0 1 0,22 0 0,-22 0 16,0 0-16,21 0 0</inkml:trace>
  <inkml:trace contextRef="#ctx0" brushRef="#br0" timeOffset="13736.63">11049 3916 0,'0'0'0,"-21"21"31,0 0-31,21 0 0,-22 22 16,1-22-16,0 42 15,0-20-15,0-22 0,21 21 16,0-21-16,0 1 0,0 20 0,0-21 15,0 0-15,0 0 16,0 1-16,0-1 16,21-21-16,0 0 0,0 0 15,0 0-15,22 0 0,-22 0 0,0-21 16,0 21-16,0-22 0,1 22 0,-1-21 16,0 0-16,0 0 0,0 0 15,-21 0-15,21-22 0,-21 22 0,0 0 16,0-21-16,0 20 0,0 1 15,0 0-15,0 0 0,0 0 16,-21 21-16,0 0 0,0 0 16,0 0-16,0 0 15,-1 0-15,1 0 0,0 21 16,21 0 0,21-21-1</inkml:trace>
  <inkml:trace contextRef="#ctx0" brushRef="#br0" timeOffset="14404.32">11811 3979 0,'0'0'0,"0"-21"0,0 0 15,-21 21-15,0 0 0,21-21 16,-22 21-16,1-21 0,0 21 16,0 0-16,0 0 15,0 21-15,21 0 0,-22 0 0,1 0 16,0 1-16,0-1 0,21 0 0,-21 21 16,0-21-16,-1 22 0,22-1 15,0-21-15,-21 22 0,21-22 16,-21 0-16,21 21 0,0-21 15,0 1-15,0-1 0,0 0 0,0 0 16,0 0-16,21-21 16,0 0-16,1 0 0,-1 0 15,21 0-15,-21 0 0,0-21 16,1 0-16,-1 21 0,0-21 16,0 0-16,0-1 0,0-20 0,1 21 15,-1-21-15,0-1 0,0 1 0,0 0 16,-21-1-16,0-20 0,0 20 15,21 1-15,-21-21 0,0 20 0,22 1 16,-22-22-16,0 22 16,0 0-16,0-1 0,0 1 0,0 21 15,0 0-15,0 0 0,0-1 16,0 1-16,0 42 16,0 1-1,-22-1-15,22 0 0,0 21 0,0 1 16,0-1-16,-21 0 0,21 1 0,0 20 15,0-21-15,0 1 0,0 20 16,0-20-16,0 20 0,0-21 0,0 1 16,0-1-16,0 0 0,0-20 15,0 20-15,0-21 0,0 0 0,0 0 16,0 1-16,0-1 0,0 0 16,21-21-1,1 0-15,-1 0 16,0 0-16,0 0 15,-21-21-15,21 0 0,0 21 0</inkml:trace>
  <inkml:trace contextRef="#ctx0" brushRef="#br0" timeOffset="14905.03">12615 3937 0,'0'0'0,"0"-21"0,0 0 15,0 0-15,-21 21 32,0 0-32,0 0 15,0 0-15,-1 21 0,1 0 16,0 0-16,0 0 0,0 0 0,0 1 16,-1-1-16,22 0 0,0 0 0,0 0 15,0 0-15,0 1 0,0-1 16,0 0-1,22-21-15,-1 21 16,0-21-16,0 0 0,0 0 0,0 0 16,-21 21-16,22-21 15,-1 0-15,0 0 0,-21 21 0,21-21 16,0 22-16,-21-1 16,0 0-16,0 0 15,0 0-15,0 0 16,0 1-1,-21-22-15,0 21 0,0-21 0,21 21 16,-21-21-16,-1 0 0,1 21 16,0-21-16,0 0 0,0 21 0,0-21 15,-1 0-15,1 0 16,0 0 0,0 0-16,0 0 31,21-21-16,-21 0-15,21 0 16</inkml:trace>
  <inkml:trace contextRef="#ctx0" brushRef="#br0" timeOffset="15364.77">9991 3789 0,'-22'0'16,"44"0"-1,-1 0-15,0-21 16,0 21-16,21 0 0,-20 0 0,20-21 16,0 21-16,1-22 0,-1 22 15,0 0-15,1 0 0,-1-21 0,0 21 16,1 0-16,-1 0 0,-21 0 15,21 0-15,-20 0 0,-1 0 0,0 0 16,0 0-16,0 0 47,0 0-16</inkml:trace>
  <inkml:trace contextRef="#ctx0" brushRef="#br0" timeOffset="16332.73">13674 6837 0,'0'0'0,"-22"0"0,-41 0 15,42 0-15,0 0 0,-1 0 16,1 0-16,0 0 16,0 0-16,42 0 31,0 0-16,0 0-15,1 0 0,-1 0 0,21 0 16,0 0-16,1 0 0,20 0 0,-20 0 16,20 0-16,22 0 0,-22 0 0,22 0 15,0 0-15,-22 0 0,22-21 0,-22 21 16,1 0-16,-1 0 0,1 0 0,-22 0 16,0-21-16,-20 21 0,20 0 0,-21 0 15,0 0-15,0 0 0,-21-22 16,0 1-1,0 0 1,-21 21-16,0-21 16,0 21-16,0 0 0,-22 0 0,22 0 15,-21 0-15,0 0 0,-1 0 0,1 0 16,0 0-16,20 0 0,-20 0 0,0 0 16,21 0-16,-1 0 0,1 0 0,0 0 15,42 0 16,0 0-31,1 0 0,-1 0 16,0 0-16,0 0 0,21 0 0,-20 0 16,-1 0-16,0 0 0,0-21 15,0 21-15,0 0 0,1 0 0,-1 0 16,21 0-16,-21-21 0,0 21 0,1 0 16,-1 0-16,0 0 0,0 0 15,-42 0 32,0 0-47,21 21 31</inkml:trace>
  <inkml:trace contextRef="#ctx0" brushRef="#br0" timeOffset="17509.32">15219 3789 0,'-21'0'0,"-1"0"16,1 0-16,0 0 16,0 0-1,0 0 1,0 0-16,-1 0 16,1 0-16,0 0 0,0 0 15,0 0-15,0 0 0,-1 0 16,1 0-16</inkml:trace>
  <inkml:trace contextRef="#ctx0" brushRef="#br0" timeOffset="18988.91">14414 3831 0,'0'0'0,"-21"0"0,0 0 0,0 0 16,0 0-16,0 21 0,-1-21 15,1 0-15,0 0 0,0 0 0,0 0 16,0 0-16,42 0 47,0 22-47,21-22 0,1 0 16,-1 0-16,0 0 0,1 0 0,20 0 15,-21 0-15,1 0 0,20 0 16,-20 0-16,20 0 0,1 0 15,-22 0-15,21 0 0,-20 0 0,20 0 16,-20-22-16,-1 22 0,0 0 16,-21 0-16,1 0 0,20 0 0,-21 0 15,0 0 1,-21-21-16,-21 21 16,0 0-1,0 0-15,21-21 0,-21 21 16,-1-21-16,1 21 0,21-21 0,-21 21 15,0 0-15,0-21 0,0-1 16,-1 1-16,1 0 0,0 21 16,0-21-16,0 0 0,0 21 15,-1-21-15,1-1 0,0 22 16,0 0-16,21-21 16,-21 21-16,21 21 15,0 1 1,0-1-16,21-21 15,-21 21-15,21-21 0,0 21 0,0-21 16,1 0-16,20 21 0,-21-21 0,21 21 16,-20-21-16,20 0 15,0 0-15,1 0 0,-1 0 0,0 0 0,-21 0 16,22 0-16,-22 0 0,0 0 16,-21 22-1,-21-1 1,0 0-16,-22 21 0,1-21 15,0 22-15,-1-1 0,1 0 0,0 1 16,-1-1-16,-20 0 0,21 1 16,-1-1-16,1-21 0,21 22 0,-22-22 15,22 21-15,0-21 0,0-21 0,0 21 16,21 1-16,21-22 31,0-22-31</inkml:trace>
  <inkml:trace contextRef="#ctx0" brushRef="#br0" timeOffset="19610.09">16827 3620 0,'0'0'0,"0"-22"0,0 1 16,0-21-16,0 21 0,0 0 0,0-1 15,0 1-15,0-21 0,0 21 16,0 0-16,0-1 0,0 1 0,0 0 15,-21 21 1,0 21 0,0 0-16,21 1 0,-21 20 0,0 21 15,-1-20-15,1 20 0,0 1 16,21 20-16,-21 1 0,0 0 0,0-1 16,-1 22-16,1 0 0,21-21 15,-21 21-15,0-22 0,0 1 16,0 0-16,-1-1 0,1 1 0,0-22 15,0 1-15,0-1 0,21-20 16,0-1-16,-21 0 0,21 1 0,0-22 16,0 0-16,-22-21 0,22-21 31,0 0-31,0-22 0,0 22 16,0-21-16,0 0 0,0-1 15</inkml:trace>
  <inkml:trace contextRef="#ctx0" brushRef="#br0" timeOffset="19920.41">16319 3937 0,'0'0'0,"0"-42"0,0-1 16,0 22-16,0-21 0,0 21 0,0-22 16,22 22-16,-1 0 0,21-21 0,0 21 15,22-1-15,-22 1 0,22 0 16,20 0-16,-20 21 0,-1 0 0,1 0 15,-1 0-15,-20 21 0,-1 21 16,-21-20-16,0 20 0,-21 0 0,0 1 16,-21-1-16,0 0 0,0 1 15,-21-1-15,-1 0 0,22 1 16,-21-1-16,-1-21 0,1 21 16,0-20-16,-1-1 0,1 0 0,21 0 15,-21 0-15,20-21 0,1 21 16,21-42 15,21 0-31,1 0 0,-1 0 16</inkml:trace>
  <inkml:trace contextRef="#ctx0" brushRef="#br0" timeOffset="20304.95">17335 3937 0,'22'-21'16,"-44"42"-16,65-42 0,-22 0 0,0 21 0,21-21 16,-20 21-16,-1-22 0,21 1 15,-21 21-15,0-21 0,1 0 0,-1 0 16,-21 0-16,0-1 15,0 1-15,-21 21 16,-1 0 0,1 0-16,0 0 0,0 0 15,0 21-15,0 22 0,-1-22 0,1 0 16,0 21-16,21-20 0,0 20 16,-21 0-16,21-21 0,0 22 0,0-22 15,0 0-15,0 0 0,21 0 16,-21 1-16,21-1 0,0-21 0,1 0 15,-1 0-15,0 0 0,0 0 0,21 0 16,-20 0-16,-1-21 0,0-1 16,0 22-16,21-21 0</inkml:trace>
  <inkml:trace contextRef="#ctx0" brushRef="#br0" timeOffset="20675.74">17907 3768 0,'21'-21'16,"0"21"-16,0-22 0,1 22 16,-1 0-16,0 0 0,21 0 15,-21 0-15,1 0 0,-1 0 16,0 0-16,21 22 0,-42-1 0,21 0 16,-21 0-16,0 0 15,0 22-15,0-22 0,0 0 0,-21 21 0,21-21 16,-21 22-16,0-22 0,0 0 15,0 0-15,-1 0 0,1 1 16,0-22-16,21-22 31,0 1-15,0 0-16,21-21 0,-21 21 16,21-1-16,1 1 0,-1-21 0,0 21 15,-21 0-15,21-22 0,0 22 16,0-21-16,1 21 0,-1-1 0,0 1 15,0 21-15,0-21 0,0 0 16,1 21-16,-1 0 16</inkml:trace>
  <inkml:trace contextRef="#ctx0" brushRef="#br0" timeOffset="21785.12">18605 3958 0,'22'0'16,"-1"0"0,0 0-16,0 0 0,21-21 15,-20 0-15,-1 21 0,0-21 16,21 0-16,1-1 0,-1 1 16,0-21-16,1 21 0,-1 0 0,0-22 15,22 22-15,-22-21 0,0-1 16,-20 1-16,20 21 0,-21-21 0,0-1 15,0 1-15,1 0 0,-1-1 16,0 22-16,-21-21 0,21-1 0,-21 22 16,0 0-16,0 0 0,0 0 15,0 0-15,-21 21 0,0 0 0,0 0 16,-1 0-16,1 21 0,-21 21 16,0-21-16,20 22 0,-20-1 0,0 21 15,-1-20-15,1 20 16,21 1-16,-21-1 0,-1 1 0,1-1 15,21 22-15,-22-22 0,1 22 0,21 0 16,-21-1-16,20 1 0,-20 21 16,0-21-16,21-1 0,-1 22 0,-20-21 15,21 21-15,0-22 0,0 1 16,-22 21-16,22-22 0,0 1 0,0-21 16,0 20-16,21-20 0,-22 20 0,22-20 15,-21-1-15,21 1 0,-21-22 16,21 1-16,0-1 0,0 0 0,0 1 15,0-22-15,0 0 0,0 0 0,21-21 16,0 0 0,1 0-16,-1 0 0,0-21 0,0 0 15,0 0-15,22-1 0,-22-20 0,21 0 16,0-1-16,1 1 0,-1-21 0,0-1 16,1 1-16,-1-1 0,0 1 15,1-1-15,-1-21 0,-21 1 0,22 20 16,-22-20-16,0-1 0,0 21 15,-21-20-15,0-1 0,0 22 0,0-1 16,0 1-16,-21-1 0,0 1 0,0-1 16,-1 22-16,1-1 15,0 22-15,0-21 0,0 21 0,0 21 0,-1 0 16,22-21-16,22 21 31,-1 0-15,0 0-16,21 0 0,-21-22 0,22 22 15,-1-21-15,0 0 0,22 0 0,-22 21 16,22-21-16,-22 0 0,22-1 16,-22 1-16,0 21 0,1-21 0,-1 0 15,-21 21-15,0-21 0,0 0 16,1 21-16,-1-22 0,-42 44 47,-1-1-47,1 0 15,0 21-15,0-21 0,0 22 16,21-1-16,-21 0 0,-1-20 0,22 20 16,-21 0-16,21-21 0,0 1 15,0-1-15,0 0 0,0 0 0,0 0 16,21-21-16,1 0 0,-1 0 0,21 0 16,-21 0-16,22 0 0,-22-21 15,21 0-15,0 21 0,-20-21 0,20 0 16,0-22-16,-21 22 0,22 0 15,-22-21-15,0-1 0,0 1 0,-21 21 16,0-22-16,0 1 0,0 21 16,0-21-16,-21 20 0,0 1 15,0 21-15,0 0 0,-1 0 0,1 0 16,-21 0-16,21 0 0,0 0 16,-1 0-16,1 21 0,0-21 0,0 22 15,0-1-15,21 0 16,0 0-16,0 0 0,0 0 15,21-21 1,0 0-16</inkml:trace>
  <inkml:trace contextRef="#ctx0" brushRef="#br0" timeOffset="22203.94">20066 3937 0,'0'-21'15,"0"0"-15,0 0 16,21 21-16,0-22 0,0 22 16,1 0-16,-1-21 0,0 21 15,0 0-15,0 0 0,0 0 0,1 0 16,-1 0-16,0 0 0,21 21 16,-21 1-16,1-1 0,-22 0 0,21 0 15,-21 0-15,21 0 0,-21 22 0,0-22 16,0 0-16,0 21 0,0-20 15,0-1-15,-21 21 0,0-21 16,-1-21-16,1 21 0,21 1 16,-21-22-16,0 0 15,21-22 1,0 1-16,0 0 0,0-21 16,0 21-16,0-1 0,0 1 15,0-21-15,0 21 0,0 0 16,0-22-16,0 22 0,0 0 0,21 0 15,0 0-15,-21-1 0,21 22 0,1-21 16,-1 21-16,0 0 16,0 0-16,0 0 15,0 0-15,1 0 0,-1 0 16</inkml:trace>
  <inkml:trace contextRef="#ctx0" brushRef="#br0" timeOffset="22900.54">20913 3831 0,'0'21'47,"0"1"-47,0-1 0,-22 0 0,22 0 16,0 0-16,0 22 0,0-22 15,0 0-15,0 21 0,0-21 16,0 1-16,0 20 0,0-21 0,-21 0 15,21 0-15,-21 1 0,21-1 16,0-42 15,0-1-15,0 1-16,0 0 16,0 0-16,0 0 0,0-22 0,0 22 15,0 0-15,0-21 16,21 21-16,0-22 0,-21 22 0,22 0 15,-1 0-15,0 0 0,0-1 16,-21 1-16,21 0 0,0 21 0,1 0 16,-1 0-16,0 0 0,0 21 15,0 0-15,0 1 0,-21-1 16,22 0-16,-22 21 0,21-21 0,0 1 16,-21 20-16,0-21 0,0 0 15,0 0-15,0 1 0,0-1 0,0 0 16,0 0-16,0 0 0,0 0 15,-21-21 1,0-21 15,21 0-31,0 0 0,0 0 16,0 0-16,0-1 0,21 1 16,0-21-16,0 0 0,0 20 0,22-20 15,-22 21-15,21-21 0,-21 20 16,22 1-16,-1 0 0,0 0 0,1 21 15,-1 0-15,0 0 0,-21 0 0,22 0 16,-22 0-16,21 21 0,-21 0 16,1 0-16,-22 22 0,0-22 0,0 21 15,0-21-15,0 22 16,0-22-16,0 21 0,0 1 0,0-22 16,-22 0-16,1 0 0,0 0 0,21 0 15,0 1-15,-21-22 0,0 21 16</inkml:trace>
  <inkml:trace contextRef="#ctx0" brushRef="#br0" timeOffset="23664.4">23029 3683 0,'0'0'16,"0"-21"-16,0-43 16,0 43-16,0 0 0,-21 0 0,0-21 0,21 20 15,-21 1-15,0 0 16,-1 0-16,-20 0 0,0 21 0,21 0 16,-43 0-16,22 21 0,-1 0 15,-20 0-15,21 22 0,-22-1 0,22 0 16,-22 1-16,22 20 0,0 1 15,-1-22-15,22 43 0,0-22 0,0 1 16,0-1-16,21 1 0,0-1 16,0-21-16,0 1 0,21 20 0,0-42 15,0 22-15,21-22 0,1 0 16,-22 0-16,42-21 0,-20 0 0,20 0 16,-20 0-16,20 0 0,1-21 0,-1 0 15,1 0-15,-1-22 16,1 22-16,-1-21 0,-21 0 0,1 20 15,-1-41-15,-21 21 0,0-1 16,1-20-16,-22 20 0,0-20 0,0 21 16,0-22-16,0 22 0,0-1 15,-22-20-15,1 21 0,0-1 0,-21 22 16,21-21-16,-22 42 0,22-21 16,-21 21-16,-1 0 0,1 0 0,0 21 15,-1 0-15,22 0 0,-21 21 16,21-20-16,0-1 0,-1 21 0,22-21 15,-21 0-15,21 1 0,0-1 16,0 0-16,21-21 0</inkml:trace>
  <inkml:trace contextRef="#ctx0" brushRef="#br0" timeOffset="24041.66">23728 3471 0,'21'0'0,"-21"22"16,0-1-1,0 0-15,-21 21 0,21 1 16,0 20-16,-21 1 0,-1-1 0,1 22 16,21-1-16,-21 22 0,21-21 0,-21 0 15,0 20-15,0-20 0,-1 21 16,1-21-16,0 20 0,0-20 0,0 21 15,0-21-15,-1-1 0,1 1 16,0-22-16,0 22 0,0-21 0,-22-1 16,22 1-16,0-1 0,0 1 0,0-22 15,0 0-15,-1 1 0,1-1 16,21 0-16,-21-21 0,0 22 0,21-22 16,-21-21-16,21 21 0,0-42 31,0 0-31,0 0 0,21-1 15,0-20-15,0 0 0,0-1 0,1-20 16,-1 21-16,0-22 0</inkml:trace>
  <inkml:trace contextRef="#ctx0" brushRef="#br0" timeOffset="24353.48">23516 4318 0,'0'0'16,"0"-42"-16,0 21 0,0-22 0,0 22 15,0-21-15,0 21 0,21-1 0,0 1 16,22 0-16,-22-21 0,21 21 16,22 21-16,-22-22 0,0 22 15,1 0-15,-1 0 0,0 0 0,-20 22 16,20-1-16,-42 0 0,0 0 16,0 21-16,0 1 0,0-22 0,0 21 15,0-21-15,-21 22 0,0-22 16,-1 21-16,-20-21 0,21 1 0,0-1 15,-22 0-15,22 0 0,0-21 0,0 21 16,0-21-16,0 0 0,-1 21 16,22-42 31,22 21-47,-1-21 0,-21 0 0</inkml:trace>
  <inkml:trace contextRef="#ctx0" brushRef="#br0" timeOffset="24680.8">24172 4085 0,'0'0'0,"21"-21"0,1 0 0,-1 0 15,0 21-15,0-21 0,-21-1 0,0 1 16,-21 42 15,0 1-15,0-1-16,21 0 0,-22 0 15,22 21-15,-21-20 0,21 20 0,0-21 16,0 0-16,0 22 0,0-22 16,0 0-16,0 0 0,0 0 0,0 0 15,21-21-15,1 0 0,-1 0 16,0 0-16,0 0 15,0 0-15,0 0 16,1 0-16,-1-21 0,0 21 0,-21-21 16,21 0-16,0 0 0</inkml:trace>
  <inkml:trace contextRef="#ctx0" brushRef="#br0" timeOffset="25049.59">24511 4106 0,'0'0'0,"0"-21"0,21-21 16,-21 21-1,21 21-15,-21-21 0,21 21 16,1-22-16,-1 22 0,0 0 16,0-21-16,0 21 0,22 0 15,-22 0-15,0 0 0,0 21 16,0-21-16,0 22 0,-21-1 0,0 0 16,22 0-16,-22 0 0,0 22 15,0-22-15,0 0 0,0 0 0,0 0 16,-22 0-16,1 1 0,21-1 15,-21 0-15,0-21 0,21 21 16,-21-21-16,21-21 31,0 0-31,0 0 16,0-1-16,21 1 16,0 0-16,0 0 0,0-21 0,-21 20 15,22 1-15,-1-21 0,0 21 16,0 0-16,0-1 0,0 1 15,1 21-15,-1-21 0,0 21 16,0 0 0</inkml:trace>
  <inkml:trace contextRef="#ctx0" brushRef="#br0" timeOffset="25536.57">25421 4043 0,'21'-21'16,"-21"0"-16,0-1 0,0 1 15,0 0 1,-21 21-16,0 0 0,0 0 16,0 0-16,-1 0 0,1 21 15,0 0-15,0 1 0,0-1 0,0 0 16,-1 0-16,22 21 0,-21-20 0,21-1 15,-21 0-15,21 0 0,0 0 16,0 0-16,0 1 0,0-1 16,21-21-1,0 0 1,1 0-16,-22-21 0,21 21 0,0-22 16,-21 1-16,21 0 15,0 0-15,-21 0 0,0 0 0,21-1 16,-21 1-16,22 0 0,-22 0 15,0 0-15,0 0 0,0 42 32,0 0-32,0 0 0,0 0 15,0 0-15,0 1 0,0-1 16,0 0-16,0 0 0,0 0 0,0 0 16,0 1-16,0-1 0,0 0 0,0 0 15,21-21 1,0 0-16,0 0 31,0 0-31,-21-21 0</inkml:trace>
  <inkml:trace contextRef="#ctx0" brushRef="#br0" timeOffset="26801.2">26035 3387 0,'0'0'0,"0"-21"0,0-1 16,0 1-16,-21 42 15,0 22-15,-1-22 16,1 21-16,0 1 0,0 20 0,-21-21 16,20 22-16,1-22 0,-21 1 15,21 20-15,0 1 0,-22-22 0,22 21 16,0-20-16,0 20 0,0-20 15,-1-1-15,1 0 0,21 1 0,-21-22 16,21 21-16,0-21 0,0 0 0,0 1 16,0-1-16,0 0 15,21-21-15,0 0 0,1 0 16,-1 0-16,0 0 16,0-21-16,0 0 0,0 21 0,1-22 15,20 1-15,-21 0 0,0 0 0,0 0 16,1-22-16,-1 22 0,0 0 15,0 0-15,-21 0 0,21 0 0,0-1 16,-21 1-16,0 42 31,0 1-31,0-1 16,0 0-16,-21 0 0,21 0 16,0 0-16,0 1 0,-21-1 0,21 0 15,0 0-15,0 0 16,0 0-16,0 1 15,21-22 1,0 0-16,1 0 16,-1 0-16,0 0 0,0 0 15,0 0-15,0-22 0,1 1 16,-1 21-16,-21-21 0,21 21 0,0-21 16,-21 0-16,21 0 15,-21 42 16,0 0-15,0 0-16,0 0 0,0 0 16,0 1 15,21-44 16,-21 1-47,0 0 15,0 0-15,0 0 0,0 0 16,0-1-16,0 1 0,0 0 16,0 0-16,0 0 0,0 0 15,0-1-15,0 1 16,0 0 0,22 21-1,-1 0-15,0 0 0,-21-21 16,21 21-16,0 0 15,0 0-15,1 0 0,-22 21 16,0 0-16,21 0 16,-21 1-16,0-1 0,0 0 15,0 0-15,0 0 0,0 0 16,0 1-16,0-1 0,0 0 0,0 0 16,0 0-16,-21 0 0,21 1 15,0-1-15,-22-21 16,22-21 31,0-1-32,0 1-15,22 0 16,-1 0-16,0 0 0,0-22 0,0 22 16,-21 0-16,43 0 0,-22-21 15,0 20-15,0 1 0,0 0 0,0 0 16,1 21-16,-22 21 31,0 0-31,0 0 0,0 1 16,0-1-16,0 0 15,0 0-15,0 21 0,0-20 0,-22-1 16,22 0-16,-21 0 0,21 0 16,0 0-16,-21-21 0,21 22 0,-21-1 15,0-21-15,21-21 47,0-1-31</inkml:trace>
  <inkml:trace contextRef="#ctx0" brushRef="#br0" timeOffset="27042.06">26543 3747 0,'-21'0'15,"0"0"17,-1 0 14,1 0-30,0 0-16</inkml:trace>
  <inkml:trace contextRef="#ctx0" brushRef="#br0" timeOffset="27304.42">25506 3852 0,'0'0'0,"0"22"16,21-22-1,0 0-15,0 0 0,0 0 16,1 0-16,20 0 0,-21 0 16,21 0-16,-20 0 0,20 0 0,0 0 15,-21 0-15,22 0 0,-22-22 16,0 22-16,0 0 0,0 0 0</inkml:trace>
  <inkml:trace contextRef="#ctx0" brushRef="#br0" timeOffset="28556.95">7260 5779 0,'-21'0'0,"0"0"0,21-22 15,0 1 1,0 0-16,0 0 15,0 0-15,0 0 0,0-1 0,21 1 16,-21 0-16,21 0 0,-21 0 16,0-22-16,0 22 0,0 0 0,0 0 15,0 0-15,0 0 0,-21 21 16,0-22-16,-22 1 0,22 21 16,0 0-16,-21 0 0,-1 0 0,22 0 15,-21 21-15,0 1 0,-1-1 16,1 0-16,-22 21 0,22 1 0,0-1 15,-1 21-15,1-20 0,21 20 16,-21 1-16,20-1 0,1 22 0,21-22 16,0 1-16,0 21 0,0-22 15,0 1-15,21 20 0,1-41 0,-1 20 16,21 1-16,-21-22 0,22 0 16,-22-21-16,21 22 0,-21-22 15,22 0-15,-1 0 0,-21-21 0,21 0 16,1 0-16,-22 0 0,21 0 0,-21 0 15,22 0-15,-1-21 0,-21 0 16,22 0-16,-22 0 0,21-1 16,-21-20-16,22 21 0,-22-21 0</inkml:trace>
  <inkml:trace contextRef="#ctx0" brushRef="#br0" timeOffset="28968.73">7535 6181 0,'0'0'0,"-21"0"31,0 21-31,21 0 0,-21 0 16,21 0-16,0 22 0,-21-22 16,21 21-16,-22 1 0,22-1 0,-21 0 15,21 1-15,0-22 0,0 21 16,0-21-16,0 0 0,0 1 16,21-1-16,1 0 0,-1-21 0,0 0 15,0 0-15,0 0 0,0 0 16,1 0-16,-1 0 0,21 0 0,-21-21 15,0 0-15,1-1 0,20 1 16,-21 0-16,0 0 0,0 0 0,-21 0 16,0-1-16,0-20 0,0 21 15,0-21-15,0 20 0,0-20 16,0 21-16,-21 0 0,0-22 0,21 22 16,-21 0-16,0 21 0,0 0 15,-1 0-15,1 0 0,0 0 0,0 0 16,0 0-16,0 21 0,21 0 15,-22 1-15,1-22 0,0 21 0,21 0 16,0 0-16,0 0 0,0 0 16,0 1-16,0-1 0,21-21 15,0 0 1,1 0-16,-1 0 0,21 0 0,-21-21 16</inkml:trace>
  <inkml:trace contextRef="#ctx0" brushRef="#br0" timeOffset="29461.1">8170 6265 0,'0'22'16,"0"-1"-16,0 0 16,0 21-16,0-21 0,0 1 15,0 20-15,0-21 0,0 21 0,0-20 16,0 20-16,-21-21 0,21 21 0,-21-20 15,21-1-15,0 0 0,0 0 16,-21 0-16,21 0 0,-21-21 0,21 22 16,-22-22-1,22-22 1,0 1-16,0 0 16,0 0-16,0 0 0,0-22 15,0 22-15,0 0 0,0-21 0,0 21 16,22-22-16,-1 22 0,0-21 15,0 21-15,0-22 0,22 22 0,-22 0 16,0 0-16,21 0 0,-21-1 0,1 22 16,20 0-16,-21 0 0,0 0 15,0 0-15,1 22 0,-22-1 16,0 0-16,0 21 0,0-21 0,0 22 16,0-1-16,0 0 0,0 1 15,0-22-15,0 21 0,0 1 16,-22-22-16,22 21 0,0-21 0,-21 0 15,21 1-15,0-1 0,-21 0 0,21 0 16,21-21 15,0-21-31,1 0 0,-1 0 16,0-1-16</inkml:trace>
  <inkml:trace contextRef="#ctx0" brushRef="#br0" timeOffset="29904.36">9186 6350 0,'0'-42'15,"-21"21"1,0 21-16,0 0 16,0 0-16,-1 0 0,1 0 15,0 0-15,0 21 0,-21 0 0,20-21 16,1 21-16,0 0 0,0 0 15,21 1-15,0-1 0,0 0 0,0 0 16,0 0-16,0 0 0,0 1 16,21-22-1,0 21-15,0-21 0,1 0 0,-1 21 16,0-21-16,0 21 0,21-21 0,-20 21 16,-1-21-16,0 21 0,0-21 15,0 22-15,-21-1 0,21-21 0,-21 21 16,22 0-16,-22 0 0,0 0 15,0 1-15,-22-1 16,1-21-16,0 21 0,-21-21 0,21 21 16,-22-21-16,22 0 0,-21 0 15,-1 21-15,1-21 0,21 0 0,-21 0 16,20 0-16,1 0 0,0 0 16,0 0-16,0 0 0,21-21 15,-21 21-15,21-21 0,0 0 16,0 0-16,0-1 15,21 1-15,0 0 0,0 21 0,-21-21 16</inkml:trace>
  <inkml:trace contextRef="#ctx0" brushRef="#br0" timeOffset="30452.44">9991 5842 0,'0'0'0,"21"-42"15,21-1-15,-21 1 16,0 21-16,1-21 0,-22 20 0,21 1 16,-21 0-16,21 0 0,-21 0 0,0 0 15,0 42 1,-21 0-16,0 21 15,-1 1-15,1-1 0,0 0 16,0 22-16,0-22 0,-22 22 0,22-1 16,0 1-16,0-1 0,0 1 15,0-1-15,-1 1 0,1-1 0,0 1 16,0-1-16,0-21 0,21 1 0,-21 20 16,21-42-16,0 22 15,0-22-15,0 21 0,0-21 0,0 1 16,0-1-16,21-21 15,0 0-15,0 0 16,0 0-16,0-21 16,1 21-16,-22-22 0,0 1 15,0 0-15,0 0 0,0 0 0,0 0 16</inkml:trace>
  <inkml:trace contextRef="#ctx0" brushRef="#br0" timeOffset="30641.34">9546 6456 0,'0'0'16,"0"-21"-16,-21 21 0,21-21 16,0-1-16,0 1 15,21 21-15,0-21 0,22 21 16,-22 0-16,21-21 0,0 0 0,1 21 16,20 0-16,-20-21 0,20 21 0,-21 0 15,1 0-15,20-22 0,-20 22 16,-1 0-16,-21 0 0,21 0 0,-20 0 15</inkml:trace>
  <inkml:trace contextRef="#ctx0" brushRef="#br0" timeOffset="31052.61">10350 6371 0,'-21'0'0,"0"0"16,21-21-16,0 0 15,21 21 17,0 0-32,1 0 0,-1 0 15,0 0-15,0 0 0,0 21 16,0 0-16,1 0 0,-22 1 16,0-1-16,21 0 0,-21 21 15,0-21-15,0 22 0,0-22 0,0 0 16,0 21-16,0-20 0,0-1 15,0 0-15,0 0 0,-21 0 0,-1 0 16,22 1-16,0-44 31,0 1-15,0 0-16,0 0 16,0-21-16,0 20 0,0 1 0,22 0 15,-1-21-15,0 21 0,-21-22 0,21 22 16,0 0-16,0 0 15,-21 0-15,22-1 0,-1 1 0,0 0 16,0 21-16,-21-21 0,21 21 0,0 0 16</inkml:trace>
  <inkml:trace contextRef="#ctx0" brushRef="#br0" timeOffset="31541.35">11070 6287 0,'0'-22'15,"-21"22"17,0 0-17,21 22-15,-21-1 0,21 0 16,0 0-16,0 0 0,0 0 0,0 22 16,0-22-16,0 21 0,0-21 15,0 1-15,0 20 0,0-21 0,0 0 16,0 0-16,0 1 0,0-1 0,21 0 15,-21 0-15,21-21 0,0 0 16,0 0-16,22 0 0,-22 0 0,0 0 16,0 0-16,21 0 0,-20 0 0,-1-21 15,0 0-15,0 21 0,0-21 16,0-1-16,1-20 0,-1 21 16,0 0-16,0-22 0,-21 22 15,0-21-15,0 0 0,0 20 0,0-20 16,0 21-16,0 0 0,0 0 0,0-1 15,0 44 17,0-1-32,0 21 15,0-21-15,0 0 0,0 22 0,0-22 16,0 21-16,0-21 0,0 22 0,0-22 16,0 0-16,0 0 0,0 0 15,0 1-15,0-1 0,21-21 16,0 0-16,1 0 15,-1 0-15,0 0 0,0 0 16,0 0-16,0 0 0,1-21 0</inkml:trace>
  <inkml:trace contextRef="#ctx0" brushRef="#br0" timeOffset="31860.43">12065 6329 0,'0'0'0,"21"-21"0,-21 0 0,0-1 16,0 1-16,0 0 0,-21 21 15,0 0 1,0 0-16,-1 0 16,1 0-16,0 0 0,0 21 0,0 0 15,0 1-15,-1-1 0,1 21 16,0 0-16,0-20 0,21 20 0,-21 0 16,0-21-16,21 22 0,0-1 15,0-21-15,0 0 0,0 22 0,0-22 16,0 0-16,0 0 0,21 0 15,-21 1-15,21-22 0,0 0 16,0 21-16,0-21 0,1 0 0,-1 0 16,0 0-16,0 0 0,0 0 0,0 0 15,1 0-15,20-21 0,-21 21 16,0-22-16,0 1 0,1 0 16,-1 0-16,21 0 0,-21 0 0,0-1 15</inkml:trace>
  <inkml:trace contextRef="#ctx0" brushRef="#br0" timeOffset="32197.34">12636 5779 0,'0'0'16,"22"-43"-16,-22-20 16,0 42-16,0-1 0,0 1 0,0 0 0,-22 21 31,22 21-16,-21 0-15,21 22 0,-21-22 0,21 21 16,-21 1-16,0-1 0,21 21 16,0-20-16,-21 20 0,-1 1 0,1-22 15,21 22-15,0-22 0,-21 21 16,21 1-16,-21-22 0,21 22 0,0-22 16,0 0-16,-21 1 0,21-1 0,0-21 15,0 22-15,0-22 0,0 21 16,0-21-16,0 0 0,0 1 15,0-1-15,21-42 32,0 21-17,-21-22-15,21 1 0,0 0 0</inkml:trace>
  <inkml:trace contextRef="#ctx0" brushRef="#br0" timeOffset="32577.12">12763 6371 0,'0'0'0,"0"21"32,0 1-32,-21-22 0,21 21 15,-21 0-15,0 0 0,21 0 0,-21 22 16,21-22-16,0 0 0,0 0 16,-21 0-16,21 0 0,0 1 15,0-1-15,0 0 0,0 0 16,21-21-1,0 0-15,0 0 0,0 0 16,0 0-16,22-21 0,-22 0 0,0 21 16,0-21-16,0-1 0,1 1 15,-1 0-15,0 0 0,-21 0 0,0-22 16,0 22-16,0-21 0,0 21 16,0-22-16,0 22 0,0 0 0,0 0 15,-21 21-15,21-21 0,-21 21 0,-1 0 16,1 0-16,0 0 15,0 0-15,0 0 0,-22 21 0,22 0 16,0-21-16,0 21 0,0-21 0,0 21 16,-1-21-16,22 22 15</inkml:trace>
  <inkml:trace contextRef="#ctx0" brushRef="#br0" timeOffset="32969.41">13102 6371 0,'0'0'0,"0"-21"15,0 0 1,21 21-16,0 0 16,1 0-1,-22 21 1,21 0-16,-21 0 0,21 1 15,-21 20-15,0-21 0,0 0 16,0 0-16,0 1 0,0-1 16,0 0-16,0 0 0,0 0 0,0 0 15,0 1-15,0-1 0,-21 0 16,21 0-16,-21-21 16,21-21 15,0 0-31,0 0 15,0-1-15,21 1 0,0 0 0,0 0 16,0-21-16,-21 20 0,21-20 16,1 21-16,-1-21 0,0 20 0,0-20 15,-21 21-15,21 0 0,0 0 16,-21-1-16,22 1 0,-22 0 0,0 0 16</inkml:trace>
  <inkml:trace contextRef="#ctx0" brushRef="#br0" timeOffset="33268.06">12467 5779 0,'0'0'0,"-21"0"0,0 0 0,0 0 16,42 0-1,0 0 1,21 0-16,-21 0 0,22 0 16,-22 0-16,21 0 0,1 0 15,20-22-15,-21 22 0,1-21 0,20 21 16,-20 0-16,20 0 0,-21 0 16,1-21-16,-1 21 0,-21 0 0,22 0 15,-22 0-15,0 0 0,0 0 0</inkml:trace>
  <inkml:trace contextRef="#ctx0" brushRef="#br0" timeOffset="34633.28">14372 6668 0,'-21'0'0,"0"0"0,0 0 15,-1 0 1,1 0-16,0 0 0,0 0 0,0 0 16,-22 0-16,22 0 0,-21 0 15,21 21-15,0-21 0,-22 0 0,22 0 16,0 0-16,0 0 0,0 0 15,-1 21-15,1-21 0,0 0 16,0 0-16,21 21 16,0 0 15,21-21-15,0 0-16,0 0 0,22 21 15,-1-21-15,0 0 16,1 0-16,-1 0 0,22 0 0,-22 0 15,21 0-15,-20 0 0,20 0 16,1 0-16,-1 0 0,-20 0 0,20-21 16,1 21-16,-22 0 0,21 0 15,1-21-15,-22 21 0,22 0 0,-22 0 16,22-21-16,-22 21 0,0 0 0,-21 0 16,22 0-16,-22-21 0,0 21 15,0 0-15,0 0 0,-21-21 31,0-1-15,-21 22-16,0-21 16,0 21-16,0 0 0,0-21 15,-1 21-15,1-21 0,-21 0 0,21 21 16,-22-21-16,22-1 0,-21 1 16,0 0-16,20 0 0,-20 0 0,21 0 15,-21 21-15,20-22 0,-20 1 16,21 0-16,0 0 0,0 21 0,21-21 15,-22 21-15,1-21 16,42 42 31,1-21-47,-1 21 16,0 0-16,0 0 0,0 0 15,0-21-15,22 22 0,-1-1 0,0 0 16,1 0-16,-1-21 0,0 21 15,22-21-15,-22 0 0,22 21 0,-22-21 16,0 0-16,1 22 0,-1-22 16,0 0-16,-20 0 0,-1 21 0,0-21 15,0 0-15,0 21 16,-21 0-16,0 0 0,0 0 16,-21 1-16,0-1 15,0 21-15,-22-21 0,22 22 16,-21-22-16,-22 21 0,22 0 0,-21 1 15,20-1-15,-20 0 0,-1 1 16,22-1-16,-22 0 0,22 1 0,0-1 16,-1 0-16,1 1 0,21-22 15,-21 0-15,20 0 0,1 0 0,21 1 16,-21-22-16,21 21 16,21-42-1,-21-1-15,21 22 16,1-21-16,-1 0 0</inkml:trace>
  <inkml:trace contextRef="#ctx0" brushRef="#br0" timeOffset="37052.94">16954 6689 0,'0'0'0,"0"-21"16,0-1-16,-21 22 16,21-21-16,0 0 15,0 0-15,0 0 0,0 0 16,0-1-16,0 1 16,0 42 30,0 1-46,0-1 16,0 21-16,0 0 0,0-20 0,0 20 16,-21 0-16,0-21 0,21 22 15,-21-1-15,21-21 0,0 22 0,-21-22 16,-1 21-16,22-21 0,-21 0 16,21 1-16,0-1 0,0 0 15,0-42 32,0 0-47,0-1 16,0 1-16,0 0 0</inkml:trace>
  <inkml:trace contextRef="#ctx0" brushRef="#br0" timeOffset="41497.56">16891 6075 0,'-21'21'78,"21"0"-78,-21 0 16,21 1-16,-22-22 0,22 21 0,0 0 16,0 0-16,0 0 0,-21-21 15,21 21-15,0 1 0,0-1 16,0 0-16,21-21 15,1 0 1,-1 0-16,0 0 16,0-21-16,0 0 0,0 21 0,1-22 15,-1 1-15,0 0 16,0 0-16,-21 0 16,0 0-16,0-1 0,0 1 15,0 0-15,-21 0 0,21 0 16,-21 21-16,0-21 0,-1 21 0,1 0 15,0 0 1,0 0-16,21 21 0,-21-21 16,0 21-16,21 0 0,0 0 15,0 0-15,-22 1 16,22-1-16,0 0 0,0 0 16,22-21-1,-1 0-15,0 21 0,0-21 16</inkml:trace>
  <inkml:trace contextRef="#ctx0" brushRef="#br0" timeOffset="42708.95">17484 6392 0,'0'-21'15,"0"0"1,0 42 31,0 0-47,-22 1 0,22-1 16,-21 0-16,21 0 0,-21 21 15,0-20-15,0-1 0,0 21 0,21-21 16,-22 22-16,1-22 0,0 21 15,0-21-15,21 0 0,-21 1 0,0-1 16,21 0-16,-22 0 0,22 0 0,0 0 31,0-42 1,0 0-17,0 0-15,22 0 16,-22-22-16,21 22 0,0 0 15,0-21-15,0-1 0,0 22 0,1-21 16,-1 0-16,21 20 0,-21-20 16,22 21-16,-1-21 15,0 20-15,-21 22 0,1 0 0,-1 0 0,0 0 16,0 0-16,-21 22 16,21-1-16,-21 0 0,0 0 0,0 0 15,0 22-15,0-22 0,0 0 16,0 21-16,0-21 0,0 22 0,0-22 15,-21 0-15,21 0 0,0 0 16,0 1-16,0-1 16,0 0-16,21-21 15,0 0-15,1 0 16,-1 0-16,0 0 0,0 0 0,-21-21 16,21 21-16,0-21 0,1 21 0,-1-22 15,0 1-15,0 0 16,0 0-16,0 0 0,-21 0 0,0-22 15,22 22-15,-1 0 0,-21-21 16,0 20-16,0 1 0,21 0 0,-21 0 16,0 0-16,21 0 0,-21-1 15,0 44 1,0-1 0,0 0-16,-21 0 0,21 0 15,-21 22-15,21-22 0,0 0 0,-21 21 16,21-21-16,-22 22 0,22-22 15,0 0-15,0 0 0,0 0 0,0 1 16,0-1-16,0 0 0,0 0 0,22-21 16,-22 21-16,21-21 15,0 0-15,0 0 0,0 0 16,0 0-16,1 0 0,-1 0 16,21-21-16,-21 0 0,22 0 0,-22 21 15,0-21-15,0-1 0,21-20 0,-20 21 16,-1 0-16,0-22 0,0 1 15,0 0-15,0-1 0,1 1 0,-1 0 16,0-1-16,0 1 0,0 0 16,0-22-16,1 43 0,-22-21 0,21-1 15,-21 1-15,21 21 0,-21 0 0,0-22 16,0 22-16,21 0 16,-21 42-1,0 0 1,-21 22-16,21-22 0,-21 21 0,0-21 15,21 22-15,-22 20 16,1-20-16,0-1 0,21 21 0,-21-20 16,0 20-16,0-20 0,-1 20 0,22-21 15,0 1-15,-21-22 0,21 21 16,0-21-16,0 22 0,0-22 0,0 0 16,0 0-16,0 0 15,21-21-15,1 22 0,-1-22 16,0 0-16,0 0 0,0 0 0,0 0 15,1 0-15,-1 0 0,0-22 16,0 22-16,0-21 0,0 0 16,1 21-16,-1-21 0,0 0 0,0-22 15,-21 22-15,0 0 0,0-21 16,0 21-16,0-22 0</inkml:trace>
  <inkml:trace contextRef="#ctx0" brushRef="#br0" timeOffset="42948.81">18330 6392 0,'21'0'16,"1"0"0,-1 0-16,0 0 0,21-21 15,-21 21-15,22 0 0,-22-21 0,21 21 16,1-21-16,-22 21 0,21 0 15,0-21-15,-20 21 0,20 0 0,-21-21 16,0 21-16,0 0 0,-21-22 16,0 1-16,-21 21 15</inkml:trace>
  <inkml:trace contextRef="#ctx0" brushRef="#br0" timeOffset="43128.71">18013 6223 0,'0'0'0,"-21"0"16,-1 0-16,44 0 47,-1 0-47,-21-21 15,21 21-15,0 0 16,0 0-16</inkml:trace>
  <inkml:trace contextRef="#ctx0" brushRef="#br0" timeOffset="44445.18">19706 6795 0,'0'0'0,"-21"0"16,21-22-1,-21 22-15,21-21 16,0 0 0,0 0-1,0 0-15,0 0 0,0-1 16,0 1-16,0 0 15,0 0-15,0 0 0,0 0 0,0-22 16,0 22-16,0 0 0,-21-21 16,-1 20-16,1 1 0,0 0 0,0 21 15,-21-21-15,20 21 0,-20 0 0,0 0 16,21 0-16,-22 21 0,1 0 16,0 0-16,-1 1 0,22-1 0,-21 21 15,21 0-15,-1-20 0,1 20 16,0 0-16,0 1 0,0-22 0,21 21 15,0-21-15,0 22 0,0-22 16,0 0-16,0 0 0,21-21 16,0 21-16,0-21 0,0 0 15,1 0-15,20 0 0,-21 0 0,21 0 16,-20-21-16,20 0 0,0 21 0,-21-21 16,22 0-16,-22 21 0,0-22 15,21 1-15,-20 0 0,-1 0 0,0 0 16,0 0-16,0-1 0,0 1 15,1 0-15,-22 0 0,0 0 0,21 0 16,0 21 0,-21 21-1,0 0-15,-21 64 32,21-64-32,0 21 0,-21-21 0,21 22 15,0-22-15,0 0 0,0 0 16,0 0-16,0 0 0,21 1 0,0-1 15,0-21-15,0 21 0,0-21 16,1 0-16,-1 0 0,0 0 16,0 0-16,0-21 0,0 21 0,22-21 15,-22-1-15,0 1 0,0 0 16,0 0-16,1-21 0,-1 20 0,0-20 16,21 0-16,-42-1 0,21 1 15,1 0-15,-1-22 0,0 22 16,0 0-16,-21-22 0,21 22 0,0-1 15,1 1-15,-22 0 0,0-1 16,21 1-16,-21 21 0,21-21 0,-21 20 16,0 1-16,-21 42 31,21 1-31,-21-1 16,-1 0-16,1 21 0,21-21 0,-21 22 15,0 20-15,0-20 0,0 20 16,-1-21-16,22 22 0,-21-1 0,21-20 15,-21 20-15,21-20 0,0-1 16,0-21-16,0 21 0,0-20 0,0-1 16,0 0-16,21 0 0,0 0 15,1-21-15,-1 0 16,0 0-16,0 0 0,21 0 0,-20 0 16,-1-21-16,0 21 0,21-21 15,-21 0-15,1 0 0,-1-1 0,21 1 16,-21 0-16,0-21 0,1 21 0,-22-1 15,21 1-15,-21 0 0,21 0 16,-21 42 15,0 0-31,-21 0 0,0 1 0,21-1 16,0 0-16,-22 0 0,1 0 16,21 0-16,-21 1 15,21-1-15,0 0 0,0 0 31,0-42 1,-21 0-32,21 0 15,0-1-15</inkml:trace>
  <inkml:trace contextRef="#ctx0" brushRef="#br0" timeOffset="44649.06">20659 6456 0,'0'0'0,"0"-21"16,-22 21-1,44 0 48,-1 0-48,0 0-15,0 0 0</inkml:trace>
  <inkml:trace contextRef="#ctx0" brushRef="#br0" timeOffset="45316.36">20913 6583 0,'0'21'15,"21"-21"32,0 0-47,0 0 16,0 0-16,0-21 0,1 21 15,-1 0-15,0 0 0,0 0 16,-21 21 0,0 0-16,0 0 15,0 1-15,0-1 0,0 0 16,-21 0-16,0 0 0,0 22 0,-22-22 15,22 0-15,-21 0 0,21 0 0,-22 0 16,1 1-16,0-1 0,-1 0 16,22 0-16,-21-21 0,21 0 0,-1 21 15,22-42 17,22 21-32,-1 0 15,0 0-15,0-21 0,0 21 16,0 0-16,1 0 0,-1 0 0,0 0 15,0 0-15,0 0 16,0 0-16,1 21 0,-1-21 0,0 21 16,0 0-16,0 1 0,-21-1 0,21 0 15,1 21-15,-1-21 0,0 22 16,-21-1-16,21-21 0,-21 22 0,21-1 16,-21 0-16,0 1 0,0-1 0,0-21 15,0 21-15,-21-20 0,0 20 16,0-21-16,0 0 0,-1 0 0,-20 1 15,21-1-15,-21 0 0,-1 0 16,1-21-16,0 0 0,-1 21 16,1-21-16,0 0 0,-1 0 0,-20 0 0,20 0 15,-20 0-15,21-21 16,-1 0-16,-20 21 0,20-21 0,1 0 16,21 21-16,-21-22 0,20 1 0,1 0 15,0 21-15,0-21 0,21 0 16,0 0-16,0-1 15,21 1-15,0 0 16,0 0-16,22 0 0,-22 21 16,21-21-16,1-22 0,-1 22 0,0 0 15,22-21-15</inkml:trace>
  <inkml:trace contextRef="#ctx0" brushRef="#br0" timeOffset="45713.13">21484 6773 0,'21'0'15,"-21"-21"1,21 0-16,1 21 16,-22-21-16,21 21 0,0-21 15,0 21-15,0-21 0,-21-1 0,21 1 16,1 0-16,-1 21 0,-21-21 15,0 0-15,21 0 0,-21-1 16,0 1-16,0 0 0,-21 21 16,0 0-16,-1 0 15,-20 0-15,21 0 0,-21 21 0,20 0 16,-20 1-16,21-1 0,-21 21 0,20-21 16,1 22-16,0-1 0,0-21 15,21 21-15,0-20 0,0-1 0,0 21 16,0-21-16,0 0 0,21 1 15,0-1-15,0-21 0,1 0 16,20 0-16,-21 0 0,0 0 0,22 0 16,-22 0-16,21 0 15,-21 0-15,22-21 0,-22 21 0,21-22 16,-21 1-16,0 0 0,22 0 0</inkml:trace>
  <inkml:trace contextRef="#ctx0" brushRef="#br0" timeOffset="48305.06">14076 8467 0,'-21'0'0,"-1"0"31,22-21-15,0-1-16,0 1 16,0 0-16,0 0 15,22 0-15,-22 0 16,21-1-16,-21 1 0,0 0 16,0 0-16,0 0 0,0 0 15,0 42 1,0 0-1,0 0-15,0 0 0,0 0 16,0 22-16,-21-22 0,-1 21 0,1 1 16,21-1-16,-21-21 0,0 21 15,0 1-15,21-1 0,-21 0 0,21-20 16,0 20-16,-22-21 0,22 21 16,0-20-16,0-1 0,0 0 0,0 0 15,0-42 16,0 0-15,0 0-16,0-1 16,0 1-16,22 0 0,-22 0 0,0-21 15,21 20-15,0 1 0,-21-21 16,21 0-16,0 20 0,0-20 0,1 0 16,-1 21-16,21-22 0,-21 22 15,22 0-15,-22 0 0,0 0 0,21 21 16,-21 0-16,1 0 0,-1 0 15,21 0-15,-21 21 0,0 0 0,-21 0 16,22 0-16,-1 22 0,-21-22 16,0 0-16,0 21 0,0-21 15,0 22-15,0-22 0,0 0 0,0 0 16,0 22-16,0-22 0,0 0 16,0 0-16,0 0 0,0 0 15,-21-21-15,21 22 16,-22-22-16,1 0 31,21-22-31,0 1 16,0 0-16,21 0 0</inkml:trace>
  <inkml:trace contextRef="#ctx0" brushRef="#br0" timeOffset="48772.79">14859 8446 0,'0'0'16,"0"-22"-16,-21 44 47,21-1-47,-21 0 0,-1 0 0,22 0 16,0 0-16,-21 1 0,0-1 0,21 0 15,-21 0-15,21 21 0,-21-20 16,21-1-16,0 0 0,0 21 0,0-21 15,0 1-15,0-1 16,0 0-16,21-21 16,0 21-16,0-21 15,0 0-15,1 0 0,-1 0 0,21-21 16,-21 21-16,0-21 0,1 0 0,-1-1 16,0 22-16,0-21 0,0 0 15,0-21-15,-21 21 0,0-1 0,0 1 16,0-21-16,0 21 0,0-22 15,0 22-15,-21 0 0,0 0 0,0 0 16,0 0-16,21-1 0,-21 22 16,-1 0-16,1 0 0,0 0 0,0 0 15,0 0-15,0 22 0,-1-1 16,1-21-16,0 21 0,0-21 16,0 21-16,21 0 0,0 0 15,0 1-15,21-22 16,0 0-16,0 0 15,0 0-15,22 0 0</inkml:trace>
  <inkml:trace contextRef="#ctx0" brushRef="#br0" timeOffset="49284.17">15346 8424 0,'21'0'16,"-21"22"-1,0-1 1,0 0-16,0 21 0,-21-21 16,21 1-16,-21-1 0,21 0 15,0 21-15,-22-21 0,1 1 0,21-1 16,0 21-16,-21-21 0,0 0 0,21 1 16,-21-1-16,21 0 0,0 0 15,0-42 32,0 0-47,0 0 16,0-1-16,0 1 0,0 0 15,0 0-15,0-21 0,0 20 0,0 1 16,21-21-16,-21 0 0,21 20 16,0-20-16,22 21 0,-22-21 0,21 20 15,-21 1-15,22 0 0,-1 0 16,0 0-16,-21 21 0,22 0 0,-22 0 15,21 0-15,-21 0 0,1 21 16,-1 0-16,0 0 0,0 0 16,-21 1-16,0 20 0,0-21 0,0 0 15,0 22-15,0-22 0,0 0 16,0 21-16,0-21 0,0 1 0,0 20 16,-21-21-16,0 0 0,0 0 15,21 1-15,0-1 0</inkml:trace>
  <inkml:trace contextRef="#ctx0" brushRef="#br0" timeOffset="50399.14">17018 8319 0,'21'0'0,"43"-106"15,-43 85-15,0-22 16,0 22-16,-21 0 0,0 0 0,0 0 16,0-1-16,-21 22 15,0 0-15,0 0 0,-1 22 16,1-1-16,0 0 0,0 21 15,0-21-15,21 22 0,0-1 0,0-21 16,0 22-16,0-1 0,0 0 0,0-21 16,0 22-16,21-22 0,0 21 15,0-21-15,0 1 0,1-1 0,20 0 16,-21 0-16,0 0 16,0 0-16,1 1 0,-22-1 15,-22-21 16,1 0-31,0-21 0,0 21 16,-21-22-16,20 22 0,1-21 16,0 0-16,0 21 0,0 0 0,0-21 15,-1 21 1,22 21 0,0 0-16,0 0 0,0 1 15,0-1-15,22 0 0,-1 0 16,0 0-1,0-21-15,21 0 0,-20 0 0,20 0 16,-21 0-16,21 0 0,1 0 0,-1 0 16,0-21-16,1 21 0,20-21 15,-20 0-15,-1 0 0,0-1 0,-21 1 16,22 0-16,-1 0 0,-21-21 16,0 20-16,22-20 0,-22 0 0,0-1 15,0 1-15,0 0 0,1-1 16,-22-20-16,21 21 0,-21-1 0,21-20 15,-21 20-15,21 1 0,-21 21 16,0 0-16,0 0 0,0-1 0,0 1 16,0 42-1,0 22 1,0-22-16,0 21 0,0 1 0,0 20 16,0-21-16,0 1 0,-21 20 15,21-20-15,-21-1 0,21 21 0,-21-20 16,21-1-16,-22-21 0,22 22 15,0-22-15,0 21 0,0-21 0,0 0 16,0 1-16,0-1 0,0 0 16,0 0-16,22-21 0,-22 21 15,21-21-15,0 0 0,0 0 16,0 0-16,0-21 16,1 0-16,-1 21 0,-21-21 15,21 0-15,0-1 16,-21 1-16,0 0 0,0 0 0,0 0 15,0 0-15,0-22 0</inkml:trace>
  <inkml:trace contextRef="#ctx0" brushRef="#br0" timeOffset="50622.03">17780 8361 0,'0'0'16,"-21"0"-16,0 0 15,21-21-15,21 21 16,0 0-16,0 0 0,0-21 15,0 21-15,1-22 0,-1 22 16,21 0-16,-21-21 0,22 21 0,-22 0 16,0 0-16,0-21 0,0 21 0,0 0 15,1 0 1,-1 0 0,0 0-1</inkml:trace>
  <inkml:trace contextRef="#ctx0" brushRef="#br0" timeOffset="52228.72">18584 8657 0,'0'0'0,"21"0"0,1 0 0,-1 0 16,0 0-16,0 0 0,0-21 15,0 0-15,1 21 16,-1-21-16,-21 0 0,21-1 16,-21 1-16,0 0 0,0 0 15,0 0-15,0 0 0,0-1 0,0-20 16,-21 21-16,21 0 0,-21 21 16,-1-21-16,1 21 0,0 0 15,-21 0-15,21 0 0,-22 0 0,1 21 16,21-21-16,-22 21 0,1 0 15,0 21-15,-1-20 0,1 20 0,21-21 16,0 21-16,0 1 0,-1-1 16,22-21-16,0 22 0,0-22 0,0 21 15,0-21-15,22 0 0,-1 1 16,0-22-16,0 21 0,21-21 0,-20 0 16,20 0-16,-21 0 0,21 0 0,1-21 15,-22 21-15,21-22 0,1 1 16,-22 0-16,21 0 0,-21 0 15,0 0-15,1-1 0,-1-20 16,0 21-16,0 0 0,0-22 0,-21 22 16,21-21-16,-21 21 0,0-22 0,0 22 15,0 0-15,0 0 16,0 42 0,0 0-16,0 0 15,0 1-15,0-1 0,0 0 0,-21 21 16,21-21-16,-21 1 0,21 20 15,0-21-15,0 0 0,0 22 0,0-22 16,0 0-16,0 0 0,0 0 16,0 0-16,21-21 0,0 22 15,1-22-15,-1 0 0,0 0 16,0 0-16,0 0 0,0 0 16,1-22-16,-1 22 0,0-21 0,0 0 15,21 0-15,-20 0 0,-1-22 16,0 22-16,21-21 0,-21 21 0,1-22 15,-1-20-15,0 21 0,0-1 0,0-20 16,0-1-16,1 22 0,-1-22 16,-21 1-16,0 21 0,21-22 0,-21 22 15,21 21-15,-21-22 0,0 22 16,0 0-16,0 0 0,0 42 31,-21 0-31,0 0 0,21 22 16,-21-1-16,-1 0 0,22 22 15,-21-22-15,0 22 0,0-1 0,0-21 16,0 22-16,21-22 0,-22 1 0,22 20 16,-21-21-16,21 1 0,0-22 15,0 21-15,0 1 0,0-22 0,0 0 16,0 0-16,0 0 0,0 0 16,21 1-16,1-1 0,-1-21 0,0 0 15,0 0-15,0 0 0,22 0 0,-22 0 16,21 0-16,-21 0 15,22 0-15,-22-21 0,21-1 0,0 1 16,-20 0-16,20-21 0,-21 21 16,21-1-16,-20 1 0,-1-21 0,21 21 15,-21 0-15,0-1 0,-21 1 0,0 0 16,22 21-16,-22 21 31,0 0-15,-22 1-16,1-1 0,21 0 0,0 0 15,-21 0-15,0 0 0,21 1 16,0-1-16,0 0 0,0 0 0,0 0 16,0 0-16,0 1 15,0-1-15,21-21 16,0 0-16,0 0 0,22 0 0,-22 0 16,0 0-16,0 0 0,0 0 15,22 0-15,-22-21 0,0-1 0,0 1 16,0 0-16,1 0 0,20 0 0,-21 0 15,0-22-15,0 1 0,22 21 16,-22-22-16,0 1 0,21 0 0,-20 21 16,-1-22-16,0 22 0,21 0 15,-21 0-15,-21 0 0,22 21 16,-1 0-16,-21 21 16,0 0-1,0 0-15,0 0 0,0 0 16,0 1-16,0-1 15,21-21 17,0 0-32,-21-21 15,0-1-15,0 1 16,0 0-16,0 0 0,0 0 16,0 0-16,0-1 0,-21 22 31,0 0-16,0 22-15,-1-1 0,1 0 16,0 0-16,0 21 0,-21-20 0,20-1 16,1 21-16,0-21 0,0 22 15,-21-22-15,42 21 0,-22-21 0,22 22 16,0-22-16,0 0 0,0 0 0,0 0 16,0 0-16,0 1 0,22-22 15,-1 21-15,0-21 0,0 0 0,21 0 16,-20 0-16,-1 0 0,21 0 15,-21 0-15,22 0 0,-22 0 0,21-21 16,0-1-16,-20 22 0,20-21 16,-21 0-16,21 0 0,-20 0 0,-1 0 15,0-1-15,0 1 0,0 0 16,-21 0-16,21 0 0,-21 0 16,0-1-16,0 1 0,0 0 0</inkml:trace>
  <inkml:trace contextRef="#ctx0" brushRef="#br0" timeOffset="52524.63">20278 8022 0,'0'0'0,"-22"0"0,22-21 0,-21 21 15,0 0-15,21-21 32,-21 21-1,0 0 0,0 0-15,-1 0-16,1 21 15,0-21-15</inkml:trace>
  <inkml:trace contextRef="#ctx0" brushRef="#br0" timeOffset="52780.48">19177 8297 0,'0'0'0,"42"0"32,1 0-32,-1 0 0,0 0 15,1 0-15,20 0 0,1 0 0,-22 0 16,21-21-16,-20 21 0,20-21 16,-20 21-16,-22 0 0,21 0 0,-21 0 15,0-21-15,1 21 16,-22-21-1,0 0 1</inkml:trace>
  <inkml:trace contextRef="#ctx0" brushRef="#br0" timeOffset="53937.49">21759 8361 0,'0'0'0,"0"-21"15,0 0-15,0-1 0,0 1 16,0 0-16,0 0 0,0 0 0,0 0 15,0 42 17,0 0-17,0 21-15,-21-21 0,21 22 0,-21-1 16,0-21-16,21 22 0,-21-1 16,21-21-16,-22 21 0,22 1 15,-21-22-15,21 0 0,-21 0 0,21 0 16,0 1-16,0-1 0,0 0 15,0-42 17,0 0-32,0-1 15,21 1-15,-21 0 0,21 0 16,1 0-16,-1-22 0,0 22 0,0-21 16,21 0-16,-20-1 0,-1 1 15,21 0-15,-21 20 0,0-20 16,1 21-16,20 0 0,-21 0 0,0-1 15,0 22-15,22 0 0,-22 0 16,-21 22-16,21-1 0,0 0 16,-21 0-16,21 21 0,-21-20 0,0 20 15,0 0-15,0-21 0,0 22 16,0-1-16,0-21 0,0 22 0,0-22 16,0 0-16,0 0 0,-21 0 0,21 0 15,-21 1-15,0-22 16,21 21-16,-21-21 31,21-21-31,0-1 16,0 1-16,0 0 0,0 0 15,0 0-15,0 0 0,21-1 16,0-20-16,0 0 0,0 21 16,1-22-16,-1 1 0,21 0 0,-21-1 15,22 22-15,-1-21 0,0 21 16,1-1-16,-1 1 0,21 21 0,-20 0 15,-22 0-15,21 0 0,-21 21 16,22 1-16,-22 20 0,-21-21 0,0 21 16,0 1-16,0-22 0,0 21 15,0 1-15,0-22 0,0 21 16,-21-21-16,21 0 0,-21 22 0,21-22 16,-22 0-16,1 0 0,21 0 15,0 1-15,-21-22 16,21 21-16,-21-21 15,21-21 17,0-1-32,0 1 0,21 0 15</inkml:trace>
  <inkml:trace contextRef="#ctx0" brushRef="#br0" timeOffset="54329.26">23029 8467 0,'0'0'0,"21"0"31,1 0-15,-1 0-16,0 0 0,0 0 16,0 0-16,22 0 0,-22-21 15,0-1-15,0 22 0,0-21 0,-21 0 16,21 21-16,-21-21 0,0 0 15,0 0-15,0-1 0,0 1 0,0 0 16,-21 0-16,0 21 16,0 0-16,0 0 15,0 0-15,-22 21 0,22 0 0,0 0 16,0 1-16,21 20 0,-21-21 16,-1 21-16,22 1 0,0-22 0,0 21 15,0-21-15,0 22 0,0-22 16,0 0-16,0 0 0,22 0 0,-1-21 15,0 22-15,0-22 0,0 21 16,0-21-16,1 0 0,-1 0 0,0 0 16,21 0-16,-21-21 0,1-1 15,-1 22-15,21-21 0,-21 0 0,0 0 16</inkml:trace>
  <inkml:trace contextRef="#ctx0" brushRef="#br0" timeOffset="55057.08">23728 8255 0,'0'21'15,"0"0"-15,0 1 0,0-1 0,0 0 16,0 0-16,-21 21 0,21-20 16,-22-1-16,22 0 0,0 21 0,0-21 15,-21 1-15,21-1 0,-21 0 0,0 0 16,21 0-1,0 0-15,-21-21 16,0 0 0,21-21-1,0 0-15,0 0 16,0 0-16,0-22 16,0 22-16,0 0 0,0 0 0,0-21 15,21 20-15,0-20 0,0 21 16,0-21-16,22 20 0,-22 1 0,21 0 15,-21 0-15,22 0 0,-22 21 16,21 0-16,-21 0 0,0 0 0,1 0 16,-1 0-16,0 21 0,0 0 15,0 0-15,-21 22 0,21-22 16,-21 0-16,0 21 0,0-21 0,0 1 16,0 20-16,0-21 0,0 0 15,0 0-15,0 1 0,0-1 0,-21 0 16,21 0-16,-21-21 15,21 21-15,-21-21 0,21-21 32,0 0-17,0 0-15,0 0 0,0-1 0,0 1 16,0 0-16,0-21 16,21 21-16,-21-22 0,21 1 0,0 0 15,22-1-15,-22 22 0,0-21 16,21 21-16,-20-1 0,20 22 0,21-21 15,-20 21-15,-1 0 0,22 0 16,-22 21-16,0-21 0,-21 22 0,22 20 16,-22-21-16,0 0 0,-21 22 0,0-22 15,0 21-15,0-21 0,0 22 16,-21-22-16,0 0 0,0 0 0,-1 21 16,1-20-16,0-1 0,0-21 15,0 21-15,21 0 0,0 0 0,-21-21 16,-1 21-16,22-42 47,0 0-47,0 0 0,22 0 0</inkml:trace>
  <inkml:trace contextRef="#ctx0" brushRef="#br0" timeOffset="55693.63">25125 7514 0,'0'0'0,"0"-21"15,0 42 1,0 0 0,0 1-16,-21-1 0,-1 21 15,22 0-15,-21 1 0,0-1 0,0 0 16,0 22-16,0-1 0,-1 1 15,1-22-15,-21 22 0,21-1 0,0 1 16,-1-22-16,1 22 0,0-22 16,0 0-16,0 1 0,21-22 0,-21 21 15,21-21-15,0 0 0,0 1 16,0-1-16,0 0 0,0 0 16,0-42 30,21 0-46,0 0 0,0-1 0,-21 1 16,21 0-16,0 0 0,1-21 16,-1 20-16,0-20 0,21 0 0,-21 21 15,1-22-15,20 22 0,-21-21 16,21 21-16,1-22 0,-22 22 0,21 21 16,-21-21-16,22 21 0,-22 0 15,0 0-15,0 21 0,0 0 0,-21 0 16,22 1-16,-22 20 0,0-21 15,0 0-15,0 22 0,0-22 16,0 21-16,0-21 0,-22 0 0,1 1 16,0-1-16,0 0 0,0 0 15,0 0-15,-1 0 0,1 1 0,0-22 16,-21 21-16,21-21 0,-1 0 16,1 21-16,0-21 0,-21 21 0,21-21 15,-1 0-15,1 0 16,0 0-16,0 0 0,21-21 47,21 0-47,21 0 15,-20-1-15</inkml:trace>
  <inkml:trace contextRef="#ctx0" brushRef="#br0" timeOffset="56148.37">25612 8446 0,'0'0'0,"-22"0"0,1 0 0,64 0 47,-22 0-31,0 0-16,0-22 0,21 22 0,-20-21 15,20 21-15,-21-21 0,0 0 16,0 21-16,22-21 0,-43 0 0,21-1 16,-21 1-16,21 0 0,-21 0 15,0 0-15,-21 21 16,0 0-16,0 0 0,-22 0 16,22 21-16,-21 0 0,21 0 0,-1 0 15,-20 1-15,21-1 16,0 21-16,0-21 0,21 0 0,0 22 15,-22-22-15,22 0 0,0 0 0,0 22 16,0-22-16,0 0 0,22 0 16,-22 0-16,21 0 0,0-21 15,0 0-15,0 22 0,0-22 16,1 0-16,-1 0 0,0 0 0,0 0 16,0 0-16,22 0 0,-22 0 15,0 0-15,0-22 0,0 22 0,0-21 16,1 21-16,-1-21 0,0 0 0,0 21 15,0-21-15</inkml:trace>
  <inkml:trace contextRef="#ctx0" brushRef="#br0" timeOffset="56680.1">26247 8403 0,'0'-21'15,"0"0"-15,0 0 16,0 0-16,21 21 15,-21-22-15,21 1 16,0 21-16,-21-21 16,21 21-16,0 0 0,1 0 15,-1 0-15,0 0 0,0 0 32,0 0-32,-21 21 0,0 0 0,21 1 15,-21-1-15,0 0 16,0 0-16,0 0 0,0 0 15,0 1-15,0-1 0,0 0 0,0 0 16,0 0-16,-21 0 0,21 1 16,0-1-16,-21-21 0,21 21 15,-21-21-15,21 21 16,-21-21 15,21-21-15,0 0-1,0 0-15,0-1 0,0 1 16,0 0-16,21 0 0,0 0 0,-21 0 16,21-22-16,0 22 0,1 0 15,-22-21-15,21 20 0,0 1 0,0 0 16,0 0-16,-21 0 16,21 21-16,1 0 15,-22-21-15,21 21 16,-21 21 15,0 0-15</inkml:trace>
  <inkml:trace contextRef="#ctx0" brushRef="#br0" timeOffset="57428.67">26966 8340 0,'0'0'0,"21"0"0,1-21 0,-1-1 16,-21 1-16,21 21 0,-21-21 16,21 21-16,-21-21 15,0 0-15,0 0 16,-21 21 15,0 0-31,0 21 0,-1 0 16,1-21-16,0 21 0,0 0 15,0-21-15,0 21 0,-1 1 0,22-1 16,-21-21-16,21 21 16,-21 0-16,21 0 15,0 0-15,21 1 16,0-22-1,1 0 1,-1 21-16,0-21 16,0 0-16,-21 21 15,21-21-15,0 0 16,-21 21-16,0 0 16,0 0-1,0 1 1,0-1-1,-21-21 1,0 21 0,0-21-16,0 0 0,0 0 31,-1 0-31,1 0 16,0 0-1,0 0 1,21-21 93,0 0-78,-21-1-15</inkml:trace>
  <inkml:trace contextRef="#ctx0" brushRef="#br0" timeOffset="63177.41">4170 10351 0,'0'0'0,"0"-22"0,0 1 0,0 0 16,0 0-16,0 0 16,0 0-1,-21 21 17,21 21-32,0 0 0,-22 0 15,22 21-15,-21 1 0,21-1 0,0 22 16,-21-22-16,0 21 0,0 1 15,0-1-15,-1 1 0,1-1 16,-21 1-16,21 21 0,-22-22 0,1 1 16,0 20-16,21-20 0,-1-1 15,1 1-15,0-22 0,0 0 0,0 22 16,0-43-16,21 21 0,-22 1 16,22-22-16,0 0 0,-21 0 0,0 0 15,21 1-15,-21-22 0,0 0 16,0 0-1,21-22 1,0 1-16,0 0 0,0 0 16,0 0-16,21-22 0</inkml:trace>
  <inkml:trace contextRef="#ctx0" brushRef="#br0" timeOffset="63565.13">4212 10414 0,'0'0'16,"21"-21"-16,0-21 0,-21 20 0,0-20 16,0 21-16,0 0 0,0 0 0,0-1 15,22 22-15,-22-21 0,0 42 32,0 1-17,21-1-15,-21 0 0,0 21 0,0 22 16,0-22-16,21 22 0,-21-1 15,21 1-15,-21 20 0,0-20 0,0-1 16,0 22-16,21-22 0,-21 22 16,0-21-16,0 20 0,0-20 0,0-1 15,-21 1-15,21-22 0,0 22 16,-21-22-16,0 0 0,21 1 0,-21-22 16,21 21-16,0-21 0,0 0 15,0 1-15,0-1 0,0 0 0,0 0 16,-22-42 15,22 0-15,0 0-16,0-1 0,-21 1 15,21 0-15</inkml:trace>
  <inkml:trace contextRef="#ctx0" brushRef="#br0" timeOffset="63800.99">3873 11240 0,'0'0'0,"-42"0"16,63 0 15,0-22-31,1 22 0,-1-21 16,21 21-16,-21-21 0,22 0 0,20 0 16,-21 0-16,1-1 0,20 1 15,-20 0-15,20 0 0,-21 21 0,1-21 16,20 21-16,-42 0 0,22-21 15,-22 21-15,0 0 0,0 0 0,0 0 16,1 0-16</inkml:trace>
  <inkml:trace contextRef="#ctx0" brushRef="#br0" timeOffset="64654.18">6985 11557 0,'21'0'16,"-21"-21"-1,21 0-15,0 0 0,-21-1 16,22 1-16,-22 0 0,21 0 15,-21 0-15,0 0 0,0-1 16,0 1-16,0-21 0,0 21 16,0-22-16,0 22 0,-21 0 0,-1-21 15,1 21-15,0-1 0,0 1 16,-21 0-16,20 0 0,-20 0 0,21 21 16,-21 0-16,-1 0 0,22 0 15,-21 0-15,-1 21 0,22 0 0,-21 0 16,0 0-16,-1 22 0,22-1 15,-21 0-15,21 22 0,-1-22 0,1 22 16,0-1-16,21-20 0,0 20 16,-21-21-16,21 22 0,0-22 0,0 1 15,0-1-15,0-21 0,0 21 16,21-20-16,0 20 0,0-42 16,1 21-16,-1-21 0,0 0 0,21 0 15,-21 0-15,22 0 0,-22-21 16,21 0-16,1 0 0,-1-1 0,0 1 15,1 0-15,-1-21 0,-21 21 16,21-22-16,1 1 0,-22 0 0,21-1 16,-21 1-16,1-22 0,-1 22 15,0 0-15,0-1 0,-21 1 0,0 0 16,21 21-16,-21-1 0,0 1 0,0 0 16,0 42-1,0 0-15,0 1 0,0-1 16,0 21-16,0 0 15,0 1-15,0-1 0,0 0 0,0 1 16,0-1-16,0 0 0,21-20 16,-21 20-16,22-21 0,-1 21 0,-21-20 15,0-1-15,21-21 0,0 21 0,0 0 16,0-21-16,1 0 0,-1 0 16,0 0-16,21 0 0,-21 0 0,1 0 15,-1 0-15,0-21 0,21 21 16,-21-21-16,1 0 0,20-1 15,-21 1-15,21 0 0,-20 0 0,20 0 16</inkml:trace>
  <inkml:trace contextRef="#ctx0" brushRef="#br0" timeOffset="64965.23">8932 11388 0,'0'21'16,"-21"-21"-16,42 0 47,0 0-47,1 0 0,-1-21 15,0 21-15,21 0 0,-21 0 0,1-21 16,-1 21-16,21 0 0,-21 0 15,0-22-15,1 22 0,-1 0 16,0 0 0,-42 0 15,0 0-31</inkml:trace>
  <inkml:trace contextRef="#ctx0" brushRef="#br0" timeOffset="65173.11">8763 11642 0,'0'0'0,"-21"21"0,21 0 15,21-21 1,0 0-16,0 0 16,0 0-16,1 0 0,20 0 15,-21 0-15,21-21 0,-20 21 0,20 0 16,-21 0-16,21-21 0,-20 21 0,-1 0 15,0 0-15,0 0 16,0-21-16,-21-1 0,21 22 0,1 0 0,-22-21 16</inkml:trace>
  <inkml:trace contextRef="#ctx0" brushRef="#br0" timeOffset="66044.64">10668 11578 0,'-21'0'0,"42"0"0,-63 0 0,20 0 16,1-21-16,21 0 31,-21 21-31,21-21 0,0 0 16,0-1-16,0 1 15,0 0-15,0 0 0,0-21 0,21 20 16,-21 1-16,21-21 0,22 0 16,-22 20-16,0-20 0,21 21 0,-20 0 15,20 0-15,0 21 0,-21-22 16,22 22-16,-22 0 0,21 0 0,1 22 15,-22-1-15,0 0 16,21 21-16,-21 1 0,1-1 0,-22 0 0,0 1 16,0 20-16,0-21 0,0 1 15,0-1-15,0 0 0,0 1 16,-22-22-16,22 21 0,-21-21 0,0 1 16,0 20-16,0-42 0,21 21 15,-21 0-15,-1-21 0,22 21 16,-21-21-1,0 0-15,21-21 16,0 0-16,0 0 0,0 0 16,0 0-16,0-22 0,0 22 15,21-21-15,0-1 0,22 1 16,-22 0-16,21-22 0,1 22 16,-1 0-16,0-1 0,22 1 0,-22 0 15,0 20-15,1 1 0,-1 0 16,0 0-16,1 21 0,-1 0 0,-21 0 15,22 21-15,-22 0 0,0 22 16,0-1-16,-21-21 0,0 43 0,0-22 16,0 0-16,0 1 0,0-1 0,0-21 15,-21 21-15,0 1 0,21-22 16,0 0-16,-21 21 0,21-20 0,-22-1 16,1 0-16,21 0 15,0 0 1,-21-21-16,21-21 31,0 0-31,0 0 0,0 0 16</inkml:trace>
  <inkml:trace contextRef="#ctx0" brushRef="#br0" timeOffset="66453.41">11938 11599 0,'21'0'16,"0"0"-16,0 0 16,1 0-16,-1 0 0,0 0 15,0 0-15,0 0 0,0-21 0,22 21 16,-22-21-16,21 0 0,-21 0 0,1 21 16,20-21-16,-21-22 0,0 22 15,0 0-15,-21-21 0,0 20 0,22-20 16,-22 21-16,0 0 0,0-22 15,0 22-15,0 0 0,0 0 0,-22 21 16,1 0-16,0 0 16,0 0-16,0 21 0,0 0 0,-22 0 15,22 22-15,0-1 0,0 0 16,0 1-16,-22-1 0,22 0 16,0 1-16,0-1 0,21 0 0,0-20 15,0 20-15,0-21 0,0 0 16,0 22-16,0-22 0,21-21 0,-21 21 15,21 0-15,0-21 0,0 0 16,1 0-16,-1 0 0,21 0 0,-21 0 16,0 0-16,22-21 0,-1 21 0,-21-21 15,22 0-15,-1-1 0,0 1 16</inkml:trace>
  <inkml:trace contextRef="#ctx0" brushRef="#br0" timeOffset="67072.61">13039 11303 0,'0'0'0,"0"-21"0,0 0 0,0 0 16,-22 21 15,1 21-31,0 0 0,21 0 0,-21 21 16,0-20-16,21 20 0,-21 0 15,-1-21-15,1 22 0,21-1 0,-21-21 16,0 22-16,21-22 0,-21 21 15,21-21-15,-21 0 0,21 1 0,-22-1 16,22 0-16,0 0 0,0 0 16,22-21-1,-1 0 1,0-21-16,21 21 0,-21-21 16,1 0-16,20 0 0,-21 21 0,21-43 15,-20 22-15,20 0 0,0 0 0,-21-22 16,22 22-16,-22 0 0,21 0 15,-21 0-15,1 21 0,-1 0 16,0 0-16,-21 21 16,0 0-16,0 0 15,0 0-15,0 1 0,0-1 16,-21 0-16,21 0 0,0 0 16,0 0-16,0 1 0,0-1 0,0 0 0,0 0 15,21-21 1,0 21-16,0-21 0,22 0 15,-22 0-15,0 0 0,21 0 0,-21 0 16,22 0-16,-22-21 0,21 21 16,-21-21-16,22 0 0,-22 0 0,0-1 15,0 1-15,0 0 0,-21-21 16,0 21-16,22-22 0,-22 1 0,0 0 16,0-1-16,0 1 0,0 21 0,0-22 15,0 22-15,0-21 16,-22 42-16,22-21 0,0 0 0,-21 21 15,0 0 1,0 0-16,0 0 16,21 21-16,-21-21 15</inkml:trace>
  <inkml:trace contextRef="#ctx0" brushRef="#br0" timeOffset="67933.12">15727 10837 0,'0'0'0,"0"-21"0,21 0 0,0 0 16,0 0-16,0 21 0,-21-21 16,22-1-16,-1 1 0,-42 42 47,-1 1-47,1-1 0,0 0 15,0 21-15,-21 1 0,20-1 0,1 21 16,-21-20-16,21 20 15,-22 1-15,1-22 0,21 22 0,-21-1 16,20-21-16,1 22 0,-21-22 16,21 1-16,0-22 0,21 21 0,-22-21 15,22 0-15,-21 1 0,21-1 16,21-42 15,1-1-31,-22 1 16,21 0-16,0 0 0,0-21 0,0-1 15,0 1-15,1-22 16,20 22-16,-21-21 0,0-1 0,22 1 0,-22-1 16,21 1-16,-21-1 15,0 1-15,22-1 0,-22 22 0,0-22 16,0 22-16,0 0 0,1-1 16,-1 1-16,0 21 0,0 21 0,0 0 15,-21 21 1,21 0-16,1 21 0,-22 1 0,0-1 15,0 0-15,0 22 0,0-22 16,0 22-16,0-22 0,0 22 0,0-1 16,0-21-16,-22 22 0,22-1 15,0-20-15,-21-1 0,21 0 0,0 1 16,0-1-16,0-21 0,0 0 0,0 1 16,0-1-16,0 0 15,0 0-15,0 0 0,0 0 16,0-42 15,0 0-15,0 0-16,0 0 0</inkml:trace>
  <inkml:trace contextRef="#ctx0" brushRef="#br0" timeOffset="68164.34">15367 11282 0,'0'0'0,"0"-21"16,42 21 0,-21 0-16,1-21 0,20-1 15,-21 22-15,21 0 0,1-21 0,-1 21 16,0 0-16,1-21 0,-1 21 16,0-21-16,-20 21 0,20-21 0,0 21 15,-21 0-15,22-21 0,-22 21 16,21 0-16,-21-22 0,22 22 0,-22-21 15,21 21-15,-21-21 0,22 21 16,-22-21-16,21 21 0</inkml:trace>
  <inkml:trace contextRef="#ctx0" brushRef="#br0" timeOffset="68557.13">17441 10605 0,'0'0'0,"0"-22"0,0 1 15,0 0-15,0 0 0,-21 21 16,0 0-16,0 0 16,0 0-16,-1 0 0,1 0 15,21 21-15,-21-21 0,0 21 16,-21 0-16,20 22 0,1-22 0,0 21 15,0-21-15,0 22 0,-22-1 16,22 0-16,0 1 0,0 20 0,0-20 16,0-1-16,21 21 0,-22-20 0,22-1 15,-21 22-15,21-22 0,0 0 16,0 1-16,0-1 0,0-21 0,0 21 16,0-20-16,21-1 0,1 21 15,-1-21-15,0 0 0,21-21 16,-21 0-16,22 22 15,-1-22-15,0 0 0,1 0 0,-1 0 16,0 0-16,1-22 0,20 1 0,-20 0 16,-1 21-16,0-21 0</inkml:trace>
  <inkml:trace contextRef="#ctx0" brushRef="#br0" timeOffset="68956.5">18013 10668 0,'0'0'16,"0"-42"-16,0 21 0,0-1 15,21 1-15,0 0 0,0 0 0,0 0 16,1 21-16,-1 0 16,0 0-16,21 0 0,-21 0 0,22 0 15,-22 21-15,21 0 0,-21 0 16,22 22-16,-22-22 0,0 21 0,0 0 15,0 22-15,1-22 0,-22 1 16,0-1-16,0 21 0,0-20 0,0-1 16,0 22-16,0-22 0,-22 0 0,1 1 15,0-1-15,0 0 0,0-21 16,-22 22-16,22-1 0,0-21 16,0 0-16,0 1 0,-22-1 15,22 0-15,0 0 0,0 0 0,0 0 16,0-21-16,21 22 0,-22-22 15,1 0 1,21-22 15,21 1-31,1 0 0,-1 0 0,21 0 16,-21 0-16</inkml:trace>
  <inkml:trace contextRef="#ctx0" brushRef="#br0" timeOffset="69253.34">19918 10901 0,'0'0'0,"-21"-21"16,-1 21-1,22 21 48,0 0-47,0 0-16,-21-21 15,21 21-15,-21-21 16,0 22-16</inkml:trace>
  <inkml:trace contextRef="#ctx0" brushRef="#br0" timeOffset="69540.63">19897 11409 0,'0'0'0,"0"21"0,0 0 15,0 0-15,0 1 0,0-1 16,0 0-16,0 0 0,0 0 16,0 0-16,0 1 15,0-1-15,0 0 0,-22 0 0,1 0 16,0 0-16,0 1 0,0-1 0,0 0 16,-22 0-16,1 0 0,0 0 15,-1 1-15,1-1 0,0 0 16,-22 0-16,22 0 0,-1 0 0,-20 1 15,21-1-15,-22-21 0,22 21 16,-22-21-16,22 0 0,0 0 0</inkml:trace>
  <inkml:trace contextRef="#ctx0" brushRef="#br0" timeOffset="70518.27">14732 12277 0,'0'0'0,"-42"0"16,20 0-16,1 0 0,0 0 16,0 0-16,0 21 0,0-21 0,-1 0 15,1 0-15,0 0 0,0 0 16,0 0-16,21 21 0,-21-21 15,-1 0-15,44 0 32,-1 21-17,0-21-15,0 0 0,21 0 16,-20 0-16,20 0 0,0 0 0,1 0 16,20 0-16,-21 0 0,43 0 15,-21 0-15,-1 0 0,22 0 0,-1 0 16,1 0-16,21 0 0,-21 0 15,-1 0-15,1 0 0,21 0 0,-22 0 16,22 0-16,0 0 0,0 0 16,0 0-16,0 0 0,-1 0 0,1 0 15,0 0-15,0 0 0,0 0 16,-22 0-16,1 0 0,0 0 16,21 0-16,-43-21 0,22 21 0,-1 0 15,1 0-15,-21 0 0,-1 0 16,1 0-16,-1 0 0,1 0 0,-22 0 15,0 0-15,1 0 0,-22 0 16,0 0-16,0 0 0,0 0 16,-42 0 31,0 0-47,0 0 0,0 0 15,-1 0-15,1 0 16,0 0-16,-21 0 0,21 0 15,-22 0-15</inkml:trace>
  <inkml:trace contextRef="#ctx0" brushRef="#br0" timeOffset="71321.1">14795 12488 0,'-21'0'15,"21"22"1,21-22 31,1 0-31,-1 0-16,0 0 0,21 0 15,-21 0-15,1 0 0,-1 0 16,21 0-16,-21 0 0,22 0 15,-1 0-15,0 0 0,1 0 16,20 0-16,-21 0 0,22 0 0,-22 0 16,22 0-16,-1 0 0,1 0 15,-1 0-15,1 0 0,-1 0 0,22 0 16,0 0-16,-1 0 0,1 0 16,21 0-16,-22 0 0,22 0 0,0 0 15,-21 0-15,21 0 0,-1 0 16,-20 0-16,21 0 0,0 0 0,0 0 15,-22 0-15,1 0 0,0 0 0,-1 0 16,-20 0-16,-1 0 16,1 0-16,-22 0 0,0 0 0,1 0 15,-22 0-15,0 0 0,0 0 16,0 0-16,1 0 31,-44 0 47,1 0-78,0 0 0</inkml:trace>
  <inkml:trace contextRef="#ctx0" brushRef="#br0" timeOffset="78689.09">15557 13208 0,'0'-21'31,"0"0"-15,22 21-16,-1-21 0,-21-1 15,0 1-15,0 0 16,0 0-16,0 0 16,0 0-16,0-1 15,-21 1-15,-1 21 16,1 0-16,-21 0 0,21 0 16,-22 0-16,22 0 0,-21 21 0,0 1 15,-1-1-15,1 0 0,0 0 16,-1 0-16,1 22 0,0-1 15,-1-21-15,22 21 0,-21 1 16,21-1-16,-1 0 0,1 1 0,0-1 16,21 0-16,0 1 0,0-1 15,0-21-15,0 22 0,0-1 0,0-21 16,21 0-16,0 0 0,1 22 0,-1-43 16,0 21-16,0 0 0,0-21 15,22 0-15,-22 0 0,0 0 0,0 0 16,0 0-16,0 0 15,22 0-15,-22 0 0,0-21 0,21 21 0,-20-21 16,-1 21-16,21-21 0,-21-1 16,0 1-16,1 21 0,-1-21 15,0 0-15</inkml:trace>
  <inkml:trace contextRef="#ctx0" brushRef="#br0" timeOffset="79144.88">15748 13420 0,'0'0'0,"0"-21"16,0-1 0,-21 44 15,21-1-31,-21 0 0,21 0 0,0 0 16,-22 0-16,1 22 15,21-22-15,-21 21 0,21-21 0,0 22 16,0-22-16,0 0 0,0 21 15,0-20-15,0-1 0,0 0 0,0 0 16,0 0-16,21-21 0,0 0 16,1 0-16,-1 0 0,0 0 15,0 0-15,21 0 0,-20-21 0,20 0 16,-21 0-16,21 0 0,-20-1 16,20 1-16,-21-21 0,0 21 0,0-22 15,-21 22-15,0-21 0,0 21 16,0-22-16,0 22 0,0-21 0,0 21 15,-21 0-15,0 21 16,0-22-16,0 22 0,0 0 0,-22 0 16,22 0-16,0 0 0,0 0 0,0 0 15,-1 22-15,1-1 0,0-21 16,0 21-16,0 0 0,0-21 0,21 21 16,0 0-16,0 1 15,21-22 1,0 0-16,0 0 0,0 0 15,0 0-15</inkml:trace>
  <inkml:trace contextRef="#ctx0" brushRef="#br0" timeOffset="79676.58">16319 13377 0,'0'22'16,"0"-1"-1,0 0-15,0 0 16,0 0-16,0 0 0,0 1 0,-21-1 16,21 21-16,-21-21 0,21 0 15,0 22-15,0-22 0,0 0 0,-21 0 16,21 0-16,0 1 0,-21-1 0,21 0 16,0 0-16,0-42 62,0 0-62,0 0 0,0-1 16,0 1-16,0 0 0,0 0 0,0 0 15,0-22-15,0 22 0,21-21 0,-21 21 16,21 0-16,0-1 0,0-20 16,1 21-16,-1 21 0,21-21 0,-21 0 15,0 21-15,22 0 0,-22 0 16,0 0-16,0 0 0,0 0 0,22 21 15,-22 0-15,0 0 16,-21 21-16,0-20 0,0-1 16,0 0-16,0 21 0,0-21 0,0 1 15,0-1-15,0 21 0,-21-21 16,0 0-16,21 1 0,0-1 16,-21 0-16,-1 0 15,1-21 1,21-21 15,0 0-31,21 0 0,1 21 16,-1-22-16</inkml:trace>
  <inkml:trace contextRef="#ctx0" brushRef="#br0" timeOffset="80196.28">17124 13420 0,'0'0'0,"0"-21"15,-21 21 1,-1 0-16,1 0 16,0 0-16,0 0 15,0 21-15,0-21 0,-1 21 0,1 0 16,0 0-16,21 0 15,-21 1-15,21-1 0,-21-21 0,21 21 16,0 0-16,0 0 16,0 0-16,21 1 15,0-22-15,0 0 16,0 0-16,1 21 0,-1-21 0,0 21 16,0-21-16,0 0 15,0 21-15,1-21 0,-1 21 16,0-21-16,-21 21 15,0 1-15,0-1 16,0 0-16,-21 0 16,0-21-16,-1 21 15,1-21-15,0 21 0,0-21 0,0 0 16,0 22-16,-22-22 0,22 0 16,0 0-16,0 0 0,0 0 0,-1 0 15,1 0-15,0 0 0,0 0 0,0 0 16,0 0-16,-1 0 15,22-22 1,0 1 0,0 0-16,22 0 15,-1 0-15,21 21 0</inkml:trace>
  <inkml:trace contextRef="#ctx0" brushRef="#br0" timeOffset="80585.06">17801 1228 0,'-21'21'0,"42"-42"0,-63 42 15,42 0 1,-21-21-16,-1 0 15,1 0-15,0 0 16,0 0-16,0 0 16,0 0-16,-1 0 0,1 0 15,0-21-15,0 0 0,0 211 16,0 64-16,-1-21 0,1-21 0,0-43 16,0-42-16,0-21 0,0-21 15,21-22-15,0-21 0,0 1 0,0-22 16,0 0-16,0 0 0,21 0 15,0-21 1,21 0-16,-21 0 0,1 0 16,-1 0-16,0 0 0,0 0 0,0 0 15,0 0-15,1 0 0,-1 0 16,0 0-16,0 0 0</inkml:trace>
  <inkml:trace contextRef="#ctx0" brushRef="#br0" timeOffset="83080.71">17526 13420 0,'0'0'0,"0"-21"0,0-1 16,21 1-1,-21 0-15,0 0 16,21 21 0,-21-21-16,0 0 0,0-1 15,0 1-15,0 0 16,0 0 0,0 0-16,0 0 15,0 42 16,-21 0-31,21 0 16,-21 0-16,21 22 0,0-22 16,0 21-16,-21 0 0,21 1 0,-21-1 15,21 22-15,-22-22 0,22 0 16,-21 22-16,21-22 0,-21 0 0,0 1 16,21-1-16,0-21 0,0 22 15,0-22-15,0 0 0,0 0 0,0 0 16,0 0-1,21-21 1,0 0-16,0 0 0,1-21 16,-1 0-16,0 21 15,0-21-15,-21 0 0,21 0 0,0-1 16,1 1-16</inkml:trace>
  <inkml:trace contextRef="#ctx0" brushRef="#br0" timeOffset="83321.05">17357 13695 0,'0'-21'16,"21"0"-1,0 21-15,0-22 0,0 22 0,0 0 16,1-21-16,-1 21 0,21 0 15,-21 0-15,0-21 0,22 21 0,-22 0 16,0 0-16,0 0 0,0 0 16,1-21-16,-1 21 0,0 0 0,0 0 15,0 0-15</inkml:trace>
  <inkml:trace contextRef="#ctx0" brushRef="#br0" timeOffset="83804.77">17949 13674 0,'0'-21'15,"0"-1"1,0 1-16,0 0 0,0 0 16,0 0-1,21 21-15,1 0 0,-1-21 16,0 21-16,0 0 15,0 0-15,0 0 0,1 0 16,-1 0-16,0 21 0,0 0 0,0-21 16,-21 21-16,0 0 0,0 22 15,21-22-15,-21 0 0,0 21 0,0-21 16,0 1-16,-21-1 0,0 0 16,21 0-16,-21 0 0,0 0 0,0 1 15,21-1 1,-22-21-16,22-21 31,0-1-31,0 1 16,0 0-16,0 0 0,22 0 15,-22 0-15,21-1 0,0-20 16,-21 21-16,21 0 0,0-22 0,-21 22 16,0 0-16,21 0 0,1 0 15,-22 0-15,21 21 47,0 0-31</inkml:trace>
  <inkml:trace contextRef="#ctx0" brushRef="#br0" timeOffset="84297">18521 13504 0,'0'-21'16,"0"42"-16,0-21 47,0 22-47,0-1 0,0 0 16,0 0-16,0 0 0,-21 22 0,21-22 15,0 0-15,-22 21 0,22-21 16,-21 1-16,21 20 0,0-21 0,0 0 15,0 0-15,0 1 0,0-1 16,21-21-16,1 0 16,-1 0-16,0 0 0,0 0 15,0 0-15,0 0 0,1 0 16,-1 0-16,0-21 0,0-1 0,0 1 16,0 0-16,1 0 0,-1 0 15,0-22-15,-21 22 0,21 0 0,-21-21 16,21 21-16,-21-22 0,0 22 15,0 0-15,0 0 0,0 0 16,0 42 15,0 0-15,0 0-16,0 0 16,0 0-16,0 1 0,0-1 0,0 0 15,-21 0-15,21 0 0,0 0 16,-21 1-16,21-1 15,21-21 1,0 0-16</inkml:trace>
  <inkml:trace contextRef="#ctx0" brushRef="#br0" timeOffset="84601.82">19092 13526 0,'0'-22'0,"0"44"0,0-65 0,0 22 15,0 42 32,-21 0-47,0 1 0,0-1 0,21 0 16,0 0-16,-21 21 0,-1-20 16,22-1-16,-21 21 0,21-21 0,0 22 15,0-22-15,0 0 0,0 0 16,0 0-16,0 0 0,0 1 0,0-1 15,21 0-15,1-21 16,-1 21-16,0-21 0,0 0 16,0 0-16,0 0 0,1 0 0,-1 0 15,0 0-15,0-21 0,0 21 16,0-21-16,22 0 0,-22-1 0,0 1 16,0 0-16,0-21 0</inkml:trace>
  <inkml:trace contextRef="#ctx0" brushRef="#br0" timeOffset="84944.82">19748 13060 0,'0'0'16,"0"-42"-16,0 20 0,22 1 0,-22 0 16,0 0-16,0 0 0,0 0 15,0 42 1,0 0-1,0 0-15,0 0 0,0 22 16,-22-1-16,1-21 0,21 21 0,-21 22 16,0-22-16,0 1 0,0-1 15,-1 21-15,1-20 0,0 20 0,0-20 16,21 20-16,-21-21 0,0 1 16,21-1-16,-22 0 0,22-20 15,0 20-15,0-21 0,0 0 0,0 0 16,0 1-16,0-1 15,22-21 1,-1 0-16,0 0 16,0-21-16,0-1 0,-21 1 0,21 0 15,1 0-15,-1 0 0</inkml:trace>
  <inkml:trace contextRef="#ctx0" brushRef="#br0" timeOffset="85340.75">19812 13568 0,'0'0'0,"0"21"32,-21 0-17,21 0-15,-21 1 0,-1-1 0,22 0 16,0 0-16,0 0 0,-21 0 0,21 1 16,-21-1-16,21 0 0,0 0 15,0 0-15,0 0 0,0 1 0,21-22 31,0 0-31,1 0 0,-1 0 16,0 0-16,0 0 0,0-22 16,0 22-16,1-21 0,-1 0 15,0 0-15,0 0 0,-21 0 0,21-1 16,-21 1-16,21-21 0,-21 21 16,0 0-16,0-22 0,0 22 0,0 0 15,0 0-15,0 0 16,-21 21-16,0 0 0,0 0 0,0 0 15,0 0-15,-1 0 16,1 21-16,0 0 16,21 0-16,0 0 15</inkml:trace>
  <inkml:trace contextRef="#ctx0" brushRef="#br0" timeOffset="85840.47">20235 13589 0,'0'0'0,"-21"-21"16,0 21-16,21-21 15,0 0-15,0-1 0,0 1 16,21 21-1,0 0-15,0-21 0,1 21 16,-1 0 0,0 0-16,0 0 0,0 0 15,0 21 1,1 0-16,-22 1 0,0-1 0,0 0 16,0 0-16,0 21 0,0-20 0,0 20 15,0-21-15,0 0 0,0 22 16,0-22-16,0 0 0,0 0 0,-22 0 15,22 0-15,-21 1 0,21-1 16,-21-21 0,0 0 15,21-21-31,0-1 0,0 1 16,0 0-16,0 0 0,0 0 15,0 0-15,21-22 0,0 22 0,-21 0 16,21-21-16,1 20 0,-22 1 15,21-21-15,0 21 0,0 0 0,0-1 16,0 22-16,1-21 0,-1 0 0,0 0 16,0 21-16,0-21 0,0 21 15,-21-21-15,22 21 0,-22-22 16</inkml:trace>
  <inkml:trace contextRef="#ctx0" brushRef="#br0" timeOffset="86266.47">19685 13166 0,'0'0'0,"-106"-21"15,85 21-15,0 0 16,21-22 0,21 22-16,21-21 15,-21 21-15,22-21 0,-1 21 16,0 0-16,1-21 0,-1 21 0,0 0 15,1 0-15,-1-21 0,0 21 16,1 0-16,-22 0 0,21 0 16,1 0-16,-22 0 0,0-21 0,0 21 15,0 0-15,-21 21 63,-21-21-63,0 21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11:35:12.37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4805 3196 0,'0'0'0,"21"-21"0,0-21 16,0 21-16,-21-1 0,0-20 0,0 21 15,0 0-15,0 0 0,0-1 16,0 1-16,0 0 0,0 0 16,0 0-1,-21 21 1,0 21-1,0 0-15,21 0 0,-21 22 0,-1-1 16,22 0-16,-21 22 0,0-1 16,0 1-16,0 20 0,-22 1 0,22 0 15,-21-1-15,21 1 0,-22 0 16,22 21-16,-21-22 0,21 1 0,0 0 16,-1-22-16,1 1 0,0-1 15,21-21-15,-21 1 0,21-1 0,0 0 16,0-20-16,0-1 15,0-42 1,0-1-16,21 1 16,0-21-16,-21 0 0,21-1 15,1-20-15,-1 20 0,0-41 16,0 20-16,0 1 0,0-22 0,22 0 16,-22 1-16,0-1 0,0 0 15</inkml:trace>
  <inkml:trace contextRef="#ctx0" brushRef="#br0" timeOffset="323.81">4868 2604 0,'0'0'0,"0"-22"0,0 1 15,0 0-15,0 42 32,0 22-32,-21-22 0,21 21 15,0 0-15,0 1 0,0 20 16,0 1-16,0-1 0,21 22 0,0 0 15,1-1-15,-22 1 0,21 0 16,0-1-16,-21-20 0,21 20 0,0-20 16,-21 21-16,0-22 0,21 1 15,1-1-15,-22-21 0,0 22 0,0-1 16,0-20-16,21-1 0,-21 0 16,0 1-16,0-22 0,0 21 0,0-21 15,0 1-15,21-22 0,-21 21 16,0-42 15,0-1-31,0 1 0,0 0 16,-21-21-16,0 21 0,21-1 0</inkml:trace>
  <inkml:trace contextRef="#ctx0" brushRef="#br0" timeOffset="571.72">4424 4001 0,'0'0'0,"-21"0"16,21-22 0,0 1-1,21 21-15,21-21 0,-21 21 0,22-21 16,-1 0-16,0 0 0,1 21 16,-1-22-16,21 1 0,-20 21 0,-1-21 15,22 0-15,-22 21 0,-21-21 0,21 21 16,-20 0-16,20 0 0,-21 0 15,0-21-15,0 21 16,1 0 0,-1 0-16</inkml:trace>
  <inkml:trace contextRef="#ctx0" brushRef="#br0" timeOffset="1426.96">7620 3916 0,'0'0'0,"0"-21"0,21 21 0,-21-21 0,0-1 16,21 22-1,-21-21-15,21 21 0,1-21 0,-22 0 16,0 0-16,21 0 15,-21-1-15,0 1 0,0 0 16,0 0-16,0-21 0,0 20 16,0 1-16,-21 0 0,21-21 15,-43 21-15,22-22 0,0 1 0,-21 21 16,20 0-16,-20-1 0,21 1 16,-21 0-16,20 21 0,-20 0 15,21 0-15,0 0 0,-22 21 0,22 0 16,-21 1-16,21 20 0,0 0 15,-22 1-15,22 20 0,0-21 0,0 22 16,0-1-16,-1 1 0,22-1 16,0 1-16,-21-1 0,21 1 0,0-1 15,0 1-15,0-1 0,0-20 0,0-1 16,21 0-16,-21 1 16,22-22-16,-1 0 0,0 0 0,0-21 15,0 0-15,22 0 0,-22 0 16,0 0-16,21 0 0,1 0 0,-22-21 15,21 0-15,0-21 0,-20 20 16,20 1-16,-21-21 0,21 0 0,-20-1 16,20 1-16,-21-22 0,0 22 15,0-21-15,1 20 0,-1 1 0,0-22 16,0 22-16,0 0 0,0-1 0,-21 1 16,22 21-16,-1-21 0,-21 20 15,21 1-15,0 21 16,0 0-16,-21 21 15,21 1-15,-21-1 0,0 21 0,0-21 16,22 22-16,-22-1 0,0 21 16,0-20-16,0-1 0,0 22 0,0-22 15,0 0-15,21 1 0,-21-1 16,0 0-16,21-21 0,0 22 0,0-22 16,0 0-16,1 0 15,-1-21-15,0 0 0,0 0 0,0 0 16,0 0-16,1-21 0,-1 0 0,21 0 15,-21 0-15,0-1 0,22 1 16,-1-21-16</inkml:trace>
  <inkml:trace contextRef="#ctx0" brushRef="#br0" timeOffset="1875.7">10033 3874 0,'0'0'0,"-21"0"0,0 0 0,21-22 0,-22 22 15,44 0 17,-1 0-17,0 0-15,0 0 0,0 0 16,22 0-16,-22 0 0,21 0 0,0 0 15,-20 0-15,20 0 16,-21 0-16,21 0 0,-20-21 0,-1 21 16,21 0-16,-21 0 15,0 0-15,-42 0 32,0 0-17</inkml:trace>
  <inkml:trace contextRef="#ctx0" brushRef="#br0" timeOffset="2084.89">10139 4085 0,'0'0'0,"-21"0"0,21 21 16,0 1 0,21-22-1,0 0-15,0 0 16,0 0-16,0 0 0,1 0 0,-1-22 15,0 22-15,0 0 0,21 0 16,-20-21-16,-1 21 0,0 0 0,0-21 16,0 0-16,22 21 0,-22-21 15,0 21-15</inkml:trace>
  <inkml:trace contextRef="#ctx0" brushRef="#br0" timeOffset="2868.46">11663 3895 0,'0'0'0,"0"-21"0,0-1 0,0 1 16,0 0-16,0 0 0,0 0 0,0 0 16,0-1-16,0-20 0,0 21 15,0 0-15,0 0 0,21-1 0,0-20 16,0 21-16,0 0 0,1 21 15,-1-21-15,0-1 0,0 22 0,0 0 16,0 0-16,22 0 16,-22 0-16,0 0 0,21 0 0,-20 22 15,20-1-15,-21 21 0,0-21 16,0 22-16,1-1 0,-1-21 0,-21 21 16,0 1-16,0-1 0,0 22 0,0-22 15,0 0-15,0 1 0,0-1 16,0 0-16,-21 1 0,21-22 0,-22 21 15,22-21-15,0 0 0,0 1 16,-21-22-16,21 21 0,-21-21 16,0 0-1,21-21-15,0-1 16,0 1-16,0-21 0,0 21 16,0-22-16,0 22 0,21-21 15,0 0-15,0-1 0,1 1 0,-1-22 16,21 22-16,-21 0 0,22-1 15,-22 1-15,21 0 0,-21-1 0,22 22 16,-1 0-16,-21 0 0,21 0 16,-20 21-16,20 0 0,-21 0 0,21 21 15,-20 21-15,-1-21 0,0 22 16,0-22-16,0 21 0,-21 1 0,0-1 16,0 0-16,0 1 0,0-1 0,0 0 15,0 1-15,0-1 0,-21 0 16,21-21-16,-21 22 0,21-22 15,0 0-15,0 0 0,0 0 16,-21 1-16,21-1 16,-21-21-16,21-21 31,0-1-31,0 1 0,0 0 0,0 0 16,21-21-16</inkml:trace>
  <inkml:trace contextRef="#ctx0" brushRef="#br0" timeOffset="3303.21">13039 3895 0,'21'-21'62,"0"21"-62,-21-22 0,21 22 16,0-21-16,0 0 0,1 0 16,-1 0-16,-21 0 0,0-1 15,0 1-15,21 0 0,-21 0 0,0 0 16,0 0-16,0-1 16,0 1-16,0 0 15,-21 21-15,0 0 0,-1 0 16,1 21-16,0 0 0,0 1 15,0-1-15,21 21 0,-21-21 0,-1 22 16,22-22-16,0 21 0,-21 0 16,0 1-16,21-22 0,-21 21 0,21 1 15,0-1-15,0-21 0,0 21 16,0-20-16,0 20 0,0-21 0,0 0 16,0 0-16,0 1 15,21-22-15,-21 21 0,21-21 0,0 0 16,1 0-16,-1 0 0,0-21 15,0-1-15,21 1 0,-20 21 16,20-21-16,-21 0 0</inkml:trace>
  <inkml:trace contextRef="#ctx0" brushRef="#br0" timeOffset="4031.8">13674 3704 0,'0'0'0,"0"-21"0,0-21 16,0 21-1,0-1-15,0 44 47,-22-1-47,22 0 0,-21 21 16,21-21-16,0 22 0,-21-1 0,21-21 16,-21 22-16,21-1 0,-21 0 15,21 1-15,0-22 0,0 21 0,0-21 16,0 22-16,0-22 0,0 0 15,0 0-15,0 0 0,0 0 16,21-21 0,0 0-16,0 0 15,0-21-15,1 0 0,-1 0 16,0 0-16,0 0 0,0-22 16,-21 22-16,21 0 0,1 0 15,-1-22-15,-21 22 0,21 0 0,0 0 16,0 0-16,0 21 31,-21 21-15,0 0-16,0 0 15,0 0-15,0 22 0,0-22 16,0 0-16,0 0 0,0 0 0,0 1 16,0-1-16,0 0 0,0 0 0,0 0 15,0 0-15,22-21 0,-1 0 16,0 22-16,0-22 0,0 0 0,0 0 15,22 0-15,-22 0 16,21 0-16,43-64 16,-43 43-16,-21 0 0,22 0 0,-22-1 15,0-20-15,21 21 0,-42-21 16,22 20-16,-1-20 0,-21 21 0,0-21 16,0 20-16,0-20 0,0 21 15,0 0-15,0-22 0,-21 22 0,-1 0 16,1 21-16,0-21 0,0 0 0,0 21 15,0 0-15,-1 0 16,44 0 15,-1 0-31,0 0 16,0 0-16,0 0 0,0-21 16,1 21-16,-1 0 0,-21-22 15,21 22-15,-21-21 0,21 21 16,-21-21-16,0 0 15</inkml:trace>
  <inkml:trace contextRef="#ctx0" brushRef="#br0" timeOffset="4655.43">16658 2879 0,'0'0'0,"21"-43"0,-21 22 15,21 0-15,-21 0 0,0-21 0,0 20 16,0 1-16,0 0 16,0 0-16,0 42 31,-21 21-31,0-20 0,0 41 16,0-21-16,0 22 0,-22-1 15,22 1-15,-21 21 0,21-1 0,-22 1 16,1 0-16,0-1 0,-1 1 15,1 0-15,0-22 0,20 1 0,-20-1 16,21-21-16,-21 22 0,20-22 16,1 1-16,21-22 0,0 21 0,-21-21 15,21 0-15,0 1 16,-21-22-16,21-22 31,21 1-31,0-21 0,0 21 16,1-22-16,-1 1 0,0 21 15</inkml:trace>
  <inkml:trace contextRef="#ctx0" brushRef="#br0" timeOffset="4975.26">16679 2879 0,'0'0'15,"21"-21"-15,1-1 0,-22 1 0,0 0 16,0 0-16,21 21 15,-21 21 1,0 21-16,0-20 0,0 20 16,0 0-16,0 22 0,0-1 0,0 22 15,0-22-15,0 22 0,0-21 16,-21 20-16,21-20 0,0-1 0,0 1 16,0-1-16,0 1 0,0-22 15,0 0-15,0 1 0,0-1 0,0-21 16,0 0-16,0 22 0,0-22 15,0 0-15,0 0 0,0-42 47,0 0-47,0 0 16,-22 0-16</inkml:trace>
  <inkml:trace contextRef="#ctx0" brushRef="#br0" timeOffset="5195.13">16256 3768 0,'0'0'0,"-21"0"16,21-21-1,21 21-15,0 0 0,0-22 16,0 22-16,22-21 16,-22 21-16,21 0 0,-21-21 0,22 21 15,-1 0-15,-21-21 0,22 21 16,-1 0-16,-21-21 0,21 0 0,-20 21 15,20 0-15,-21 0 0,0-22 16,0 22-16,22 0 0,-22-21 0,21 0 16,-21 21-16,22-21 0</inkml:trace>
  <inkml:trace contextRef="#ctx0" brushRef="#br0" timeOffset="5603.91">18436 2879 0,'0'0'0,"21"-21"16,0-1-16,1 1 0,-22 0 16,0 0-16,0 0 0,0 0 15,-22 21 1,1 0-16,-21 0 0,21 21 15,-22 0-15,22 0 0,-21 21 16,0 1-16,-1 20 0,22-20 0,-21 20 16,-1 1-16,22-1 15,-21 1-15,21-1 0,0 1 0,-1-1 16,1 1-16,21-1 0,0-21 16,0 1-16,0-1 0,0 0 0,0 1 15,0-22-15,0 21 0,0-21 16,21 1-16,-21-1 0,22 0 0,-1 0 15,0-21-15,0 0 0,0 21 16,0-21-16,1 0 0,20 0 0,-21 0 16,0 0-16,22-21 0,-1 21 15,-21-21-15,21 0 0,1 0 0,-1-1 16,0 1-16,1 0 0</inkml:trace>
  <inkml:trace contextRef="#ctx0" brushRef="#br0" timeOffset="5984.31">19346 2836 0,'0'0'16,"21"-21"-16,1 0 0,20 21 0,-21 0 0,0-21 15,0 21-15,22 0 0,-22 0 16,0 0-16,21 0 0,-20 21 0,-1 0 15,21 0-15,-21 1 16,0 20-16,1 0 0,-1 1 0,-21-1 16,0 0-16,0 22 0,0-22 15,0 22-15,0-1 0,-21-21 0,-1 22 16,1-22-16,0 22 0,0-22 16,-21 0-16,20 1 0,1-1 0,0 0 15,-21 1-15,21-22 0,-1 21 0,-20 1 16,21-22-16,0 0 0,-22 0 15,22 0-15,0 0 0,0 1 0,0-1 16,0-21-16,-1 0 16,1 0-16,21-21 15,0-1 1,0-20-16,21 21 0,1 0 0,20 0 16</inkml:trace>
  <inkml:trace contextRef="#ctx0" brushRef="#br0" timeOffset="6347.25">21167 3260 0,'0'0'0,"0"-21"32,0-1-17,0 1 1,0 0 0,-22 0-1,22 42 48,0 0-48,-21 0-15,21 1 16,0-1-16</inkml:trace>
  <inkml:trace contextRef="#ctx0" brushRef="#br0" timeOffset="6632.24">21040 3704 0,'0'0'15,"-22"0"-15,44 0 32,-1 0-32,0 0 15,0 0 1,-21 21-16,0 1 15,0-1-15,0 0 0,0 0 16,0 0-16,0 0 0,0 22 0,-21-1 16,0 0-16,0 1 0,-1-1 15,-20 0-15,21 1 0,-21-1 0,-1 0 16,1 1-16,21-22 0,-22 21 16,1-21-16,0 1 0,-1-1 15,1-21-15,0 21 0</inkml:trace>
  <inkml:trace contextRef="#ctx0" brushRef="#br0" timeOffset="8395.84">12107 4678 0,'0'0'0,"0"21"0,-21-21 16,0 0-16,0 0 0,0 0 0,-1 0 15,1 0-15,0 0 0,0 0 16,0 0-16,0 0 0,-22 0 0,22 0 15,0 0-15,0 0 0,0 21 0,-1-21 16,1 0-16,0 0 0,0 0 16,0 0-16,0 0 31,21 21-15,21-21-1,21 0-15,-21 0 16,22 0-16,-1 0 0,0 0 15,22 0-15,-1 0 0,1 0 0,-1 0 16,1 0-16,20-21 0,-20 21 16,21 0-16,-1 0 0,1-21 0,0 21 15,-1 0-15,1 0 0,21-21 16,0 21-16,-22 0 0,22-21 0,0 21 16,-21 0-16,-1 0 0,1 0 15,0 0-15,-1 0 0,-20-21 0,-1 21 16,1 0-16,-1 0 0,-20 0 15,-1 0-15,0 0 0,-21 0 16,1 0-16,-1 0 0,0 0 16,-42 0-1,0 0 1,-1 0-16,1 0 16,0 0-16,0 0 0,-21 21 0,20-21 15,1 21-15,-21-21 0,0 0 16,-1 21-16</inkml:trace>
  <inkml:trace contextRef="#ctx0" brushRef="#br0" timeOffset="8971.51">12912 4805 0,'0'0'0,"0"-21"16,0 0-1,0-1-15,0 1 32,-22 21-1,1 0-16,21 21 1,0 1-16,0-1 0,0 0 16,-21 21-16,21-21 0,-21 22 0,21-22 15,0 21-15,0 1 0,-21-1 16,21 0-16,-21 1 0,21 20 0,0-21 16,0 1-16,0 20 0,0 1 15,0-1-15,0-20 0,0 20 0,0 1 16,-22-1-16,22 1 15,-21-1-15,0 1 0,21-1 0,0 1 16,-21-22-16,21 21 0,-21-20 16,0 20-16,21-20 0,0 20 0,-22 1 15,22-1-15,-21-21 0,0 22 0,21-22 16,0 22-16,-21-22 0,0 0 16,21 1-16,-21-1 0,21 0 0,0-20 15,0-1-15,0 21 0,-22-21 16,22 0-16,0-42 31,22 0-31,-22 0 16,21 0-16,0-22 0,-21 22 15,21-42-15,0 20 0,0-20 16,1-1-16</inkml:trace>
  <inkml:trace contextRef="#ctx0" brushRef="#br0" timeOffset="9463.23">13208 4720 0,'0'0'0,"0"-21"15,0 0-15,0 0 0,0 0 0,0-1 16,0 1-1,0 42 17,-21 1-17,21-1-15,0 21 0,-21-21 16,-1 22-16,1-1 0,21 21 0,-21-20 16,0 20-16,0 1 0,0-1 15,-1 1-15,1-1 0,0 1 16,0-1-16,0 22 0,0-22 15,-1 1-15,1 21 0,0-22 0,21 1 16,-21 20-16,0-20 0,21-1 16,-21 1-16,21-1 0,-22-20 0,22 20 15,-21 1-15,0-1 0,21 1 0,-21-1 16,0 1-16,0-1 0,21 1 16,-22-22-16,1 21 0,21-20 0,-21-1 15,21-21-15,0 22 0,-21-22 16,21 0-16,0 0 0,0 0 0,0-42 47,0 0-32,0 0-15,0 0 0</inkml:trace>
  <inkml:trace contextRef="#ctx0" brushRef="#br0" timeOffset="10128.37">12298 6985 0,'0'0'0,"0"-21"0,0 0 15,0 0 1,0 42 31,0 0-47,0 0 0,21 0 0,-21 22 16,0-22-16,0 21 0,0 0 15,0 1-15,0-1 0,0 22 0,0-22 16,0 0-16,0 1 0,0-22 15,0 21-15,0-21 0,0 22 0,0-22 16,0 0-16,0 0 0,21-21 16,0 0-1,0 0-15,1-21 16,-1 0-16,0 0 0,21-1 0,-21-20 16,22 0-16,-22 21 0,21-22 15,1 1-15,-1 0 0,0-1 0,1 1 16,-1 0-16,0 20 0,1-20 15,-1 21-15,0 0 0,-21 0 0,22-1 16,-22 1-16,0 21 0,0 0 16,-21-21-16,0 42 47,0 0-47,0 1 15,0-1-15</inkml:trace>
  <inkml:trace contextRef="#ctx0" brushRef="#br0" timeOffset="12815.72">13610 8276 0,'0'0'15,"-42"-21"-15,21 0 16,-1 21-1,1 0-15,0 0 0,0 0 16,0 0-16,0 0 0,-1 0 16,1 0-16,0 0 0,-21 0 0,21 0 15,-22 0-15,1 0 0,21 0 16,-22 0-16,1 0 0,0 0 0,-1 0 16,1 0-16,0 0 0,-1 21 15,-20-21-15,21 21 0,-1 0 0,1-21 16,0 22-16,-1-22 0,22 21 15,-21 0-15,-1-21 0,1 21 16,0-21-16,21 21 0,-22 0 16,1 1-16,0-22 0,-1 21 0,1 0 15,0 0-15,-1-21 0,1 21 0,0 0 16,-1 1-16,1-1 0,0 0 16,-1 0-16,1 0 0,21 0 0,-22 1 15,1 20-15,21-21 0,-21 21 16,20-20-16,-20 20 0,21 0 0,0 1 15,-22-22-15,22 21 0,0 0 16,-21 1-16,21-1 0,-22 0 0,22-20 16,0 20-16,0 0 0,-22 1 15,22-1-15,0 0 0,0 1 16,0-1-16,0 0 0,-1 1 0,1 20 16,0-21-16,0 1 0,0-1 15,0 22-15,-1-22 0,1 0 0,0 22 16,0-22-16,0 0 0,0 1 15,21-1-15,0 22 0,-22-22 0,22 0 16,0 22-16,0-22 0,0 0 16,0 22-16,0-22 0,0 1 0,0 20 15,0-21-15,0 1 0,0-1 16,0 0-16,22 1 0,-1-1 0,0 22 16,-21-22-16,21 0 0,0 1 0,-21-1 15,21 0-15,1 1 0,-1-1 16,0 21-16,0-20 0,0-1 15,0 0-15,1 1 0,-1-1 0,0 0 16,0 1-16,0-1 0,0 0 0,1 1 16,-1-22-16,0 21 0,0 1 15,0-1-15,0 0 0,1-21 0,-1 22 16,0-1-16,0 0 0,21-20 0,-20 20 16,-1 0-16,0-21 0,0 22 15,21-22-15,-20 21 0,-1 1 0,21-22 16,-21 0-16,0 21 0,22-21 15,-22 1-15,21 20 0,-21-21 16,22 0-16,-1 0 0,-21 1 0,22-1 16,-1 0-16,0 0 0,-21 0 0,22 0 15,-1 1-15,0-22 0,1 21 16,-1 0-16,0 0 0,1-21 0,-1 21 16,0 0-16,1-21 0,-22 22 0,21-1 15,1-21-15,-1 21 0,0 0 16,1-21-16,-1 21 0,0 0 0,22-21 15,-22 0-15,0 22 0,1-22 0,-1 0 16,22 0-16,-22 21 0,21-21 16,-20 0-16,-1 0 0,22 0 15,-1 0-15,-21 0 0,22 0 0,-22 0 16,22 0-16,-1 0 0,-20 0 16,20 0-16,-21 0 0,22 0 0,-1 0 15,-20 0-15,20 0 0,-20-21 0,20 21 16,-21 0-16,22-22 0,-22 1 15,1 21-15,-1-21 0,21 21 0,-20-21 16,-1 21-16,-21-21 0,22 0 0,-1 21 16,0-22-16,1 1 0,-1 0 0,0 21 15,-21-21-15,22 0 0,-1 0 16,-21-1-16,22 1 0,-1 0 0,-21 0 16,21 0-16,-20 0 0,20-22 15,-21 22-15,21 0 0,-20 0 16,-1 0-16,21-1 0,-21 1 0,0-21 15,1 21-15,-1 0 0,21-1 0,-21-20 16,0 21-16,1-21 0,-1 20 16,0-20-16,0 21 0,0-21 0,0 20 15,1-20-15,-1 21 0,0-21 0,-21 20 16,21-20-16,0 0 0,0 21 0,1-22 16,-1 22-16,0-21 15,0 21-15,0-22 0,0 22 0,1-21 0,-1-1 16,0 22-16,0-21 0,0 0 0,-21-1 15,21 1-15,1 21 16,-1-22-16,-21 1 0,21 0 0,0-1 16,0 1-16,-21 0 0,21 21 0,1-22 15,-22 1-15,0 0 0,21 20 16,0-20-16,-21 21 0,21-21 0,0-1 16,-21 22-16,21-21 0,-21-1 0,22 22 15,-22-21-15,0 0 0,21-1 16,-21 22-16,21-21 0,-21-1 0,0 1 15,0 0-15,0 21 0,0-22 0,0 1 16,0 21-16,0-22 16,0 22-16,0-21 0,0 21 0,0-22 0,0 22 15,0-21-15,0 21 0,0-22 16,0 22-16,0-21 0,0 0 16,0 20-16,0-20 0,0 21 0,0-21 15,0-1-15,0 22 0,0-21 0,0-1 16,-21 22-16,21-21 0,-21 21 15,21-22-15,0 22 0,0-21 0,-22 21 16,1 0-16,21-22 0,-21 22 0,21 0 16,-21 0-16,0-22 0,0 22 15,-1 0-15,22 0 0,-21 0 0,0 0 16,21-1-16,-21 1 0,21 0 16,-21 0-16,21 0 0,-21 0 15,21-1-15,0 1 0,-22 0 0,1 0 16,21 0-16,-21 0 0,21-1 15,-21 1-15,0 21 0,0-21 16,-1 21-16,1-21 16,0 0-16,0 21 0,21-21 15,-21 21-15,21-22 16,-21 22-16,-1-21 0,1 21 16,0-21-16,0 21 15,21-21-15,-21 21 0,0 0 16,-1-21-16,1 21 15,0 0-15,0-21 0,0 21 16,0 0-16,-1-22 16,1 22-16,0 0 0,0-21 15,0 21-15,0 0 16,-1-21-16,1 21 0,0 0 0,0 0 16,0-21-16,0 21 0,-1 0 15,1 0-15,0-21 0,0 21 0,0 0 16,-22 0-16,22-21 0,0 21 0,0 0 15,0 0-15,0-22 0,-1 22 16,1 0-16,0 0 0,0 0 0,0 0 16,0-21-16,-1 21 15,1 0-15,0 0 0,0-21 16,0 21-16,0 0 16,-1 0-16,1 0 15,0-21-15,0 21 0,0 0 16,0 0-16,-1 0 15,1-21-15,0 21 0,0 0 16,0 0-16,0 0 16,-1 0-16,1 0 0,0 0 15,0 0-15,0 0 16,0 0-16,-1 0 16,1 0-16,0 0 0,0 0 0,0 0 15,0 0-15,-1 0 0,1 0 16,-21-21-16,0 21 15,20 0-15,1-22 0,0 22 16,0-21-16,0 21 0,0 0 0,-22-21 16,22 21-16,-21 0 0,21 0 15,-1-21-15,-20 21 0,21 0 0,0 0 16,-22 0-16,22 0 0,0 0 16,0 0-16,0 0 0,-22 0 0,22 0 15,0 0-15,0 21 0,-21-21 16,20 0-16,-20 21 0,0-21 0,-1 0 15,-20 0-15,21 0 16,-22 0-16,22 0 0,-22 0 0,22 0 16,21 0-16</inkml:trace>
  <inkml:trace contextRef="#ctx0" brushRef="#br0" timeOffset="17004.15">16362 4763 0,'0'-22'16,"-21"22"-16,-1 0 15,1 0-15,0 0 16,0 0-16,0 0 0,0 0 15,-1 0-15,1 0 0,0 0 0,0 0 16,0 0-16,0 0 0,-1 0 16,1 0-16,0 0 0,0 0 15,0 0 1,42 0 31,0 0-47,0 0 0,0 0 15,22 22-15,-22-22 0,21 0 16,1 0-16,20 0 0,-21 0 0,1 0 16,20 0-16,-20 0 0,20 0 15,1 0-15,-1-22 0,1 22 0,-1 0 16,1-21-16,-1 21 0,22-21 16,-1 21-16,1 0 0,0-21 0,-1 21 15,22 0-15,-21 0 0,0-21 16,-22 21-16,22 0 0,-1-21 15,1 21-15,0-22 0,21 22 0,-22-21 16,1 21-16,21 0 0,-22-21 16,22 21-16,-21 0 0,0-21 0,-1 21 15,1 0-15,0 0 0,20 0 16,-20-21-16,0 21 0,-22 0 0,22 0 16,-22 0-16,1 0 0,-1 0 15,1 0-15,-22 0 0,1 0 0,-1 0 16,-21 0-16,21 0 0,-20-21 15,-1 21-15,0 0 0,0 0 16,-42 0 31,0 0-47,0 0 16,-22 0-16,22 0 0,-42 0 0,20 0 15</inkml:trace>
  <inkml:trace contextRef="#ctx0" brushRef="#br0" timeOffset="17723.37">16637 4911 0,'0'0'0,"-21"0"0,0 0 16,-1 0-1,1 0-15,0 0 16,42 0 47,0 0-48,1 0-15,-1 0 0,0 0 0,0 0 16,21 0-16,-20 0 0,20-21 15,0 21-15,1-22 0,-1 22 16,0 0-16,22-21 0,-1 21 0,1 0 16,-1-21-16,1 21 0,-1 0 15,1-21-15,-1 21 0,1 0 16,-1-21-16,1 21 0,-1-21 0,1 21 16,20 0-16,-20 0 0,21-22 15,-1 22-15,1 0 0,0 0 0,-1 0 16,1 0-16,0 0 0,-1-21 15,1 21-15,-22 0 0,1 0 0,21 0 16,-22 0-16,1 0 0,-1 0 16,22 0-16,-22 0 0,22 0 0,0 0 15,-1-21-15,-20 21 0,20 0 16,-20 0-16,-1-21 0,1 21 0,-1 0 16,-20 0-16,-1-21 0,0 21 15,1 0-15,-22 0 0,0 0 16,0 0-16,0 0 0,1 0 15,-44 0 32,1 0-47,0 0 0,0 0 16,0 0-16</inkml:trace>
  <inkml:trace contextRef="#ctx0" brushRef="#br0" timeOffset="18672.16">17886 4995 0,'0'0'0,"21"-21"0,-21 0 16,21 0-16,0 0 0,-21 0 16,21 21-16,-21-22 0,0 1 15,0 0-15,22 21 0,-22 21 63,-22 0-63,1 1 0,21-1 0,-21 0 15,0 21-15,0-21 0,-22 22 16,22-1-16,0-21 0,-21 22 0,-1-1 16,22 0-16,-21 22 0,0-22 15,-22 22-15,22-22 0,-1 21 0,-20 1 16,21-1-16,-1 1 0,-20-1 15,20 1-15,1-1 0,0 1 16,-22-22-16,43 22 0,-21-1 16,-1 1-16,22-22 0,-21 22 0,21-1 0,-22 1 15,22-1-15,0 1 16,-21-1-16,21 1 0,-1-22 0,-20 21 16,21 1-16,-21-22 0,-1 22 0,22-1 15,-21 1-15,-1-22 0,1 22 16,0-1-16,21 1 0,-22-22 0,1 21 15,21-20-15,-22 20 0,22-20 16,0-1-16,-21 0 0,21-21 0,-1 22 16,1-22-16,21 21 0,-21-21 0,0-21 15,21 22-15,0-1 16,-21-21-16,0 0 0,21-21 31,0-1-15,0 1-16,21 0 0,0-21 0,21 21 15,-21-22-15,22-20 0,-1 20 16</inkml:trace>
  <inkml:trace contextRef="#ctx0" brushRef="#br0" timeOffset="20043.08">18119 5186 0,'0'0'0,"0"-21"15,21 0 1,0 21-16,-42 21 63,0 0-63,-22 0 0,22 0 15,0 0-15,-21 22 0,20-1 0,-20 0 16,21 1-16,-21-1 0,-1 22 15,1-22-15,0 21 0,-1 1 0,1-1 16,0 1-16,-22-1 0,22 1 16,-1-1-16,-20 1 0,21-1 0,-22 1 15,22-1-15,-1 1 0,1-1 0,0 22 16,-22-21-16,22-1 0,21 1 16,-22-22-16,1 21 0,0 1 15,21-22-15,-22 22 0,22-22 16,-21 0-16,21 22 0,-22-22 0,22 22 15,-21-22-15,21 22 0,-22-22 0,22 0 16,-21 1-16,21 20 0,-22-42 16,22 22-16,0-1 0,0-21 0,0 0 15,-1 22-15,1-43 0,0 21 16,0 0-16,21 0 0,-21 0 16,0 0-16,-1-21 15,22 22-15,-21-22 16,0 21-16,0-21 0,0 0 31,0 0-15,21-21-16,0-1 15,0 1-15,-22 0 16,22 0-16,-21 0 0,21 0 0,0-1 16,0 1-16,0 0 0,0 0 15,-21-21-15,21 20 0,-21 1 0,21-21 16,0 21-16,0 0 0,0-22 15,-21 22-15,21-21 0,-21 21 0,21-22 16,-22 22-16,22 0 0,0-21 16,-21 20-16,21 1 0,-21 0 15,21 0-15,-21 21 0,21-21 0,-21 21 32,21 21-1,0 0-16,0 0-15,0 0 0,0 22 0,0-22 16,0 21-16,0-21 0,0 22 16,0-1-16,0-21 0,0 22 0,21-1 15,-21-21-15,0 21 0,0-20 16,21 20-16,-21-21 0,21 0 16,-21 22-16,0-22 0,0 0 15,0 0-15,21 0 0,-21 0 0,0 1 16,0-1-16,0 0 0,0 0 15,0 0 1,22-21 15,-1-21 1,0 21-32,-21-21 0,21 0 15,0 21-15,0-21 0,1-1 0,-1 1 0,21 0 16,-21 0-16,22 0 15,-1 0-15,21-1 0,-20 1 0,20 0 16,1 0-16,-22 21 0,22-21 0,-22 0 16,0-1-16,1 22 0,-1-21 15,0 21-15,1-21 0,-1 21 0,-21 0 16,0-21-16,22 21 0,-22 0 16,0 0-16,0-21 0,0 21 0,0 0 15,1 0 79</inkml:trace>
  <inkml:trace contextRef="#ctx0" brushRef="#br0" timeOffset="31335.71">12065 9313 0,'0'-21'15,"0"42"32,0 1-31,0-1-16,0 0 0,0 0 15,0 0-15,0 22 0,0-22 0,0 21 16,0 0-16,0 1 0,0-22 16,-21 21-16,21-21 0,0 22 0,0-22 15,0 0-15,0 0 0,0 0 16,0 1-16,-21-44 47,21 1-47,0 0 15,0-21-15,0 21 0</inkml:trace>
  <inkml:trace contextRef="#ctx0" brushRef="#br0" timeOffset="31731.52">12192 9102 0,'0'0'0,"-21"0"16,0 0-16,-1 0 16,22 21-16,0 0 15,0 0-15,0 0 16,0 1-16,0-1 0,22-21 31,-1 0-31,0 0 16,-21-21-16,0-1 15,21 22-15,0-21 0,-21 0 16,0 0-16,0 0 16,0 0-16,-21 21 15,0-22-15,0 22 16,0 0-1,-1 0-15,22 22 0,-21-22 16,21 21-16,0 0 0,0 0 16,0 0-16,0 0 0,0 1 15,0-1-15,0 0 16,21-21-16,1 21 0,-1-21 0</inkml:trace>
  <inkml:trace contextRef="#ctx0" brushRef="#br0" timeOffset="32239.38">12488 9335 0,'0'21'31,"0"0"-31,0 0 0,0 0 16,21 0-16,-21 1 0,0-1 0,0 0 15,0 0-15,0 21 0,0-20 16,0-1-16,0 0 0,0 21 0,0-21 16,0 1-16,-21-1 0,21 0 15,0-42 32,0 0-47,0-1 16,0-20-16,0 21 0,0 0 0,0-22 15,21 1-15,1 0 0,-22 21 16,21-22-16,0 22 0,0-21 0,0 21 16,0-1-16,1 1 0,-1 21 15,0 0-15,0 0 0,0 0 0,0 0 16,1 0-16,-1 0 0,-21 21 16,21 1-16,-21-1 0,21 21 15,-21-21-15,0 0 0,0 22 0,0-22 16,0 21-16,0-21 0,0 22 15,0-22-15,0 0 0,0 0 0,0 0 16,-21 1-16,21-1 16,0-42 15,0-1-15,0 1-16</inkml:trace>
  <inkml:trace contextRef="#ctx0" brushRef="#br0" timeOffset="32571.19">13208 8932 0,'0'0'0,"0"-21"15,0 42 1,0 1-16,0-1 0,0 0 0,0 21 15,0-21-15,0 22 0,0-1 16,0-21-16,0 22 0,0-1 16,0 0-16,-21 1 0,21-1 15,0 0-15,-21 1 0,21-1 0,0-21 16,0 21-16,0 1 0,0-22 0,0 0 16,0 21-16,0-20 0,0-1 15,0 0-15,21-21 16,0 0-1,0-21-15,0 21 16,-21-21-16,21-1 0,-21 1 0,22 0 16,-22 0-16</inkml:trace>
  <inkml:trace contextRef="#ctx0" brushRef="#br0" timeOffset="32791.07">13039 9419 0,'0'0'0,"0"-21"0,0 0 31,21 21-31,0 0 16,0-21-16,0 21 0,0 0 16,1 0-16,-22-21 0,21 21 0,0 0 15,0 0-15,0 0 0,-21-22 16,21 22-1,1 0-15</inkml:trace>
  <inkml:trace contextRef="#ctx0" brushRef="#br0" timeOffset="33403.6">14139 9483 0,'0'0'0,"0"-21"0,0-1 0,21 22 16,-21-21-16,0 0 0,0 0 16,0 0-16,0 0 15,0-1-15,-21 1 0,0 0 16,0 0-16,0 21 0,0 0 15,-1 0-15,1 0 0,0 0 0,0 0 16,0 0-16,0 21 0,21 0 16,-22 0-16,1 1 0,0-1 0,21 21 15,0-21-15,-21 22 0,21-1 0,-21 0 16,21 1-16,-21-1 0,21 0 16,0-21-16,0 22 0,0-22 15,0 0-15,0 0 0,0 0 16,0 1-16,21-22 0,0 0 0,0 0 15,0 0-15,0 0 0,1 0 0,-1-22 16,0 22-16,0-21 0,0 0 16,0 0-16,1 0 0,-1-22 0,0 22 15,0 0-15,0-21 0,0 21 16,-21-22-16,0 22 0,0-21 0,0 21 16,0-1-16,0 1 0,0 0 0,0 42 46,0 0-46,0 1 0,0-1 16,0 21-16,0-21 0,22 0 0,-22 22 16,0-22-16,21 0 0,-21 21 0,0-20 15,0-1-15,21 0 0,0 0 16,-21 0-16,21 0 0,0-21 16,1 0-1,-1 0-15,0 0 0,-21-21 16,21 21-16,0-21 0,0 0 0</inkml:trace>
  <inkml:trace contextRef="#ctx0" brushRef="#br0" timeOffset="33651.46">14690 9419 0,'0'-21'31,"21"21"-15,0 0-16,0 0 16,0 0-16,0 0 0,1 0 15,-1 0-15,0 0 16,0 0 0,-42 0 15</inkml:trace>
  <inkml:trace contextRef="#ctx0" brushRef="#br0" timeOffset="33840.28">14668 9589 0,'0'0'16,"0"21"-16,0 0 0,22-21 47,-1 0-47,0 0 15,0 0-15,0 0 16,0 0-16,1-21 0,-1 21 16,0-21-16,0 21 15,-21-22-15,21 22 0</inkml:trace>
  <inkml:trace contextRef="#ctx0" brushRef="#br0" timeOffset="34175.41">15303 9229 0,'0'0'0,"0"-21"16,22-1 0,-1 22-1,-21 22 1,0-1-16,0 0 0,0 0 15,0 0-15,0 0 0,0 22 0,0-22 16,0 0-16,0 0 0,0 22 16,0-22-16,0 21 0,0-21 0,-21 0 15,21 1-15,0-1 0,0 0 0,0 0 16,0 0-16,0 0 16,0 1-16,0-44 46,21 22-46,-21-21 0,0 0 0,21 0 16,0 0-16</inkml:trace>
  <inkml:trace contextRef="#ctx0" brushRef="#br0" timeOffset="34579.17">15600 9335 0,'0'0'15,"0"-22"1,0 44 15,0-1-31,0 0 16,0 0-16,0 0 0,-21 0 15,21 1-15,-22-1 0,22 0 0,0 0 16,0 21-16,0-20 0,0-1 16,-21 21-16,21-21 0,0 0 0,0 1 15,0-1-15,0 0 0,0 0 0,21 0 16,1-21-16,-1 21 15,0-21-15,0 0 0,0 0 0,0 0 16,22-21-16,-22 21 0,0-21 16,0 0-16,0 0 0,1 0 15,-1-1-15,0-20 0,0 21 0,-21-21 16,0 20-16,0-20 0,0 0 16,0 21-16,0-1 0,0 1 0,0 0 15,-21 0-15,0 0 0,0 21 16,-1 0-16,1 0 15,0 0-15,0 0 0,0 0 0,0 0 16,-1 0-16,1 0 0,0 0 0,0 0 16,0 0-16,0 0 0</inkml:trace>
  <inkml:trace contextRef="#ctx0" brushRef="#br0" timeOffset="38675.79">11747 10795 0,'-21'0'46</inkml:trace>
  <inkml:trace contextRef="#ctx0" brushRef="#br0" timeOffset="39123.39">11726 10732 0,'0'0'0,"0"-22"16,-21 22-1,21-21-15,-21 0 0,0 21 31,21 21-15,-21-21-16,21 21 0,0 1 16,0-1-16,0 21 0,0-21 15,0 0-15,0 22 0,0-1 16,0-21-16,0 22 0,0-1 0,0 0 16,0 1-16,-22-1 0,22 0 15,-21 1-15,21-1 0,0 0 0,0 1 16,0-1-16,0 0 15,-21-21-15,21 1 0,0-1 0,0 0 16,0-42 15,0 0-15,0-1-16,0 1 0,0 0 0,0 0 16,0-21-16,0 20 15</inkml:trace>
  <inkml:trace contextRef="#ctx0" brushRef="#br0" timeOffset="39435.21">11557 10753 0,'0'0'0,"0"-21"0,0-1 16,0 1-16,0 0 16,0 0-16,21 21 15,0 0-15,0 0 16,1 0-16,20 0 0,-21 0 0,0 0 15,22 0-15,-22 0 0,0 21 16,0 0-16,0 0 0,-21 1 0,21-1 16,-21 0-16,0 21 0,0-21 15,-21 1-15,0-1 0,0 21 0,0-21 16,0 0-16,-1 1 0,1-1 16,0-21-16,0 21 0,0-21 15,21 21-15,21-21 31,0-21-31,0 21 0,0-21 16,1 0-16,-1 21 16</inkml:trace>
  <inkml:trace contextRef="#ctx0" brushRef="#br0" timeOffset="39835.98">12107 10710 0,'0'22'15,"0"-1"1,0 0-16,0 0 0,0 0 16,0 0-16,0 1 0,0-1 0,0 0 15,0 0-15,0 0 0,0 0 0,0 1 16,0-1-16,21-21 16,1 0-16,-1 0 15,0 0-15,0 0 16,0-21-16,0-1 0,1 1 15,-1 0-15,0 0 0,-21 0 16,0 0-16,0-1 0,0 1 16,0 0-16,21 0 0,-21 0 0,0 0 15,0 42 17,0 0-32,0 0 0,0 0 0,0 0 15,0 1-15,0-1 0,0 0 16,0 0-16,0 0 0,0 0 15,0 1-15,0-1 0,0 0 16,21-21 0,-21-21-1,21 0-15,1-1 0</inkml:trace>
  <inkml:trace contextRef="#ctx0" brushRef="#br0" timeOffset="40291.75">12531 10435 0,'0'21'31,"0"1"-31,0-1 0,0 0 0,0 0 16,0 0-16,0 22 0,0-22 16,0 0-16,0 21 0,-22-21 0,22 22 15,0-22-15,0 0 0,0 0 0,0 0 16,-21 1-16,21-1 0,0 0 15,0 0-15,0-42 47,0 0-47,0 0 16,21 21-16,-21-22 0,22 1 16,-1 21-16,0-21 0,0 21 15,0-21-15,0 21 0,1 0 16,-1 0-16,0 0 0,0 0 15,0 0-15,-21 21 0,0 0 16,0 0-16,0 1 16,0-1-16,-21 0 0,0-21 15,0 21-15,0 0 0,-1-21 0,22 21 16,-21-21-16,0 0 0,0 0 16,21 22-16,-21-22 0,21-22 31,0 1-31,0 0 15,0 0-15</inkml:trace>
  <inkml:trace contextRef="#ctx0" brushRef="#br0" timeOffset="40563.6">12933 10351 0,'0'21'15,"0"0"1,0 21-16,0-21 0,0 22 0,0-22 16,0 21-16,0 1 0,0-1 15,0-21-15,0 21 0,0 1 16,0-22-16,0 0 0,0 21 0,0-20 16,0-1-16,0 0 15,21-21 1,0 0-16,0 0 0,0 0 15,1-21-15,-1 0 16,0-1-16,-21 1 0,21 0 0,0 0 16</inkml:trace>
  <inkml:trace contextRef="#ctx0" brushRef="#br0" timeOffset="40771.48">13166 10626 0,'0'21'15,"0"0"1,0 0-16,0 0 0,0 1 15,0-1-15,0 21 0,0-21 0,0 0 16,0 1-16,0-1 0,0 0 0,0 0 16,0 0-16,0 0 15,0-42 17,0 0-17,0 0-15,0 0 0,0 0 16,0-1-16</inkml:trace>
  <inkml:trace contextRef="#ctx0" brushRef="#br0" timeOffset="40923.39">13166 10541 0,'-22'0'16,"22"21"-1,0 0 16,22-21-31,-1 0 16</inkml:trace>
  <inkml:trace contextRef="#ctx0" brushRef="#br0" timeOffset="41203.74">13547 10562 0,'-22'0'16,"1"21"0,0-21-16,21 22 15,-21-1-15,0 0 0,21 21 0,0-21 16,-21 1-16,21 20 0,-22-21 0,22 0 16,0 22-16,0-22 15,0 0-15,0 0 0,0 0 0,0 0 16,22-21-16,-1 22 15,0-22-15,0 0 16,0 0-16,0 0 0,-21-22 16,22 1-16,-1 0 0,0 21 15</inkml:trace>
  <inkml:trace contextRef="#ctx0" brushRef="#br0" timeOffset="41491.58">14033 10478 0,'0'0'0,"0"21"32,0 0-32,0 0 0,0 0 0,0 0 15,22 22-15,-22-22 0,0 0 0,0 21 16,0-20-16,0-1 0,0 0 15,0 0-15,0 0 0,0 0 0,0 1 16,0-1-16,21-21 47,0-21-31,-21-1-16,0 1 0</inkml:trace>
  <inkml:trace contextRef="#ctx0" brushRef="#br0" timeOffset="41712.44">14287 10435 0,'0'0'0,"0"21"31,0 1-15,0-1-16,-21 0 0,21 0 0,-21 21 0,0-20 15,21-1-15,0 0 0,-21 21 16,0-21-16,21 1 0,0-1 15,-22 0-15,1 0 0,21 0 0,0 0 16,21-21 15</inkml:trace>
  <inkml:trace contextRef="#ctx0" brushRef="#br0" timeOffset="42097.23">14436 10583 0,'0'22'15,"0"-1"-15,0 0 16,0 0-16,0 0 0,-22 0 16,22 1-16,-21-1 0,21 0 15,0 0-15,-21-21 0,21 21 0,0 0 16,0 1-16,21-22 31,0 0-31,1 0 16,-1 0-16,0-22 15,-21 1-15,21 0 0,0 21 16,-21-21-16,21 0 0,-21 0 0,0-1 16,0-20-16,0 21 0,0 0 15,0 0-15,0-22 0,0 22 0,-21 21 16,21-21-16,-21 0 0,0 21 15,0 0-15,0 21 16,21 0-16,-22-21 16,22 21-16,0 0 0,0 1 0,0-1 15,-21 0-15,21 0 16</inkml:trace>
  <inkml:trace contextRef="#ctx0" brushRef="#br0" timeOffset="42351.01">14732 10583 0,'0'0'0,"0"22"16,0-1 0,0 0-16,0 0 15,0 0-15,0 0 0,0 1 16,0-1-16,0 0 0,0 0 15,0 0-15,0 0 16,-21-21 0,21-21 15</inkml:trace>
  <inkml:trace contextRef="#ctx0" brushRef="#br0" timeOffset="42507.92">14711 10456 0,'0'-21'16,"-21"21"-16,-1 0 15,22 21 17,0 1-17,0-1-15</inkml:trace>
  <inkml:trace contextRef="#ctx0" brushRef="#br0" timeOffset="43039.62">15113 10605 0,'0'-22'16,"-21"22"-1,0 0 1,-1 0-16,1 22 16,0-22-16,0 21 0,21 0 15,-21 0-15,0-21 0,-1 21 0,22 0 16,0 1-16,-21-1 0,21 0 0,-21 0 16,21 0-16,0 0 0,0 1 15,21-22 16,0 0-31,1 0 16,-1 0-16,0-22 0,0 1 16,0 0-16,0 21 0,1-42 15,-1 21-15,0-1 0,0-20 0,-21 21 16,21-21-16,0-1 0,-21-20 16,22 20-16,-22 1 0,0 0 0,0-1 15,0 1-15,0 21 0,0-21 0,0 20 16,0 1-16,0 42 31,-22 1-31,22-1 0,0 21 16,-21-21-16,21 22 0,0-1 15,0 0-15,0-21 0,0 22 0,0-1 16,0 0-16,0-20 0,0-1 16,0 21-16,0-21 0,0 0 0,0 1 15,0-1-15,0 0 16,21-21-16,1 0 0,-1 0 15,0 0-15</inkml:trace>
  <inkml:trace contextRef="#ctx0" brushRef="#br0" timeOffset="43567.77">15727 10583 0,'-21'0'16,"-1"0"-16,1 0 16,21 22-16,0-1 15,-21-21-15,0 21 0,0 0 0,21 0 16,0 0-16,-21-21 0,21 22 16,-22-1-16,22 0 0,0 0 0,0 0 15,0 0 16,22-21-31,-1 0 0,0 0 16,0-21-16,0 0 16,0 0-16,1 0 0,-22 0 15,21-1-15,-21 1 0,21 0 0,0-21 16,-21 21-16,0-22 0,0 1 16,0 0-16,21-1 0,-21 1 0,0 0 15,0-1-15,0 1 0,0 0 16,0 20-16,0 1 0,0 0 0,0 0 15,0 42 1,-21 0 0,21 22-16,0-22 0,0 21 15,0 0-15,0-20 0,-21 20 16,21 0-16,0 1 0,-21-1 0,21 0 16,0-21-16,0 22 0,0-22 0,0 21 15,0-21-15,0 1 0,0-1 16,0 0-16,21-21 15,0 0 1,0 0-16,0-21 16,1 21-16</inkml:trace>
  <inkml:trace contextRef="#ctx0" brushRef="#br0" timeOffset="44886.87">15896 10647 0,'0'0'0,"0"21"31,21-21-15,0 0-16,1 0 0,-1-21 15,0 0-15,0 21 16,0-21-16,-21-1 0,21 1 16,-21 0-1,-21 21 1,0 21 15,0 0-31,21 1 0,-21-1 16,21 0-16,0 0 15,0 0-15,0 0 0,0 1 0,0-1 16,0 0 0,21-21-16,0 0 15,0 0-15,0 0 0,1 0 16,-1 0-16,0-21 0,0 21 0,0-21 15,0 21-15,1-22 0,-1 1 16,0 21-16,-21-21 0,0 0 0,21 0 16,-21 0-1,0-1-15,0 44 32,-21-1-17,21 0-15,-21 0 0,21 0 16,0 0-16,-21 1 15,-1-1-15,22 0 16,0 0-16,0-42 63,0 0-63,22 0 0,-22-1 15,21 22-15,-21-21 0,21 0 16,-21 0-16,21 0 0,-21 0 15,21-1-15,-21 1 0,0 0 0,21 21 16,1 0-16,-1 0 16,-21 21-1,0 0-15,0 1 0,0-1 16,0 0-16,0 0 0,0 0 16,0 0-16,0 1 15,0-1-15,0 0 16,21-21 15,0 0-15,-21-21-16,21 0 0,0 21 15,-21-22-15,22 1 0,-22 0 0,21 0 16,0 0-16,0 0 16,-21-1-16,21 1 0,0 21 15,-21-21-15,0 42 31,0 0-31,0 1 16,0-1-16,0 0 0,0 0 16,0 0-16,0 0 15,0 1-15,0-1 16,0 0-16,22-21 16,-1 0-16,0 0 15,0 0-15,0 0 16,0 0-16,1-21 0,-1 0 15,0 21-15,0-22 0,0 1 16,-21 0-16,21 0 0,-21 0 16,0 0-16,0-1 0,22 22 15,-22-21-15,0 42 32,0 1-32,-22-22 15,22 21-15,-21 0 0,21 0 16,0 0-16,0 0 0,0 1 15,0-1 1,21-21 0,1 0-16,-1 0 0,0 0 15,0 0-15,0 0 16,0 0-16,1-21 0,-1-1 16,0 22-16,0-21 0,-21 0 15,0 0-15,21 0 0,-21 0 0,0-1 16,0 1-16,0 0 0,0 0 15,0 0-15,0 0 16,-21-1-16,0 22 0,0 0 16,0 0-16,-1 22 15,1-1-15,0 0 0,0 0 16,0 0-16,21 0 0,-21-21 16,21 22-16</inkml:trace>
  <inkml:trace contextRef="#ctx0" brushRef="#br0" timeOffset="45198.68">17568 10308 0,'-21'0'15,"0"21"-15,0-21 16,21 22-16,-21-1 0,-1 0 16,22 0-16,-21 0 0,21 22 0,0-22 15,-21 0-15,21 0 0,-21 0 16,21 0-16,0 1 0,0-1 0,0 0 16,0 0-16,0 0 0,0 0 15,0 1-15,0-1 16,21-21 15,0 0-31,0 0 0,1 0 16,-1-21-16</inkml:trace>
  <inkml:trace contextRef="#ctx0" brushRef="#br0" timeOffset="45435.53">17759 10266 0,'0'0'16,"21"0"-16,0 0 16,0 21-1,0 0-15,-21 0 0,22 1 0,-22-1 16,0 0-16,0 0 0,0 0 16,0 0-16,0 22 0,0-22 0,0 0 15,0 0-15,0 0 0,0 1 0,0-1 16,-22 0-16,1 0 0,0 0 15,0 0-15,0 1 0,-22-22 0,22 21 16,0-21-16,0 0 0,0 0 16</inkml:trace>
  <inkml:trace contextRef="#ctx0" brushRef="#br0" timeOffset="49316.29">7937 5249 0,'0'-21'0,"0"0"16,-21 21-1,0 0 1,0 21 0,21 0-16,0 1 15,-21-1-15,21 0 0,0 21 0,0-21 16,0 22-16,0-1 0,0 0 16,0 1-16,0-1 0,0 22 0,0-22 15,0 0-15,0 1 0,0-1 16,0 0-16,0-21 0,0 22 0,0-22 15,0 0-15,0 0 0,0 0 16,0 1-16,-21-1 0,21-42 47,0-1-31,0 1-16,21 0 15,-21 0-15,0-21 0,0 20 16,0 1-16,21-21 0,-21 21 15,0-22-15,21 1 0,-21 0 0,0-1 16,0 22-16,0-21 0,0 0 16,0-1-16,0 1 0,0 0 0,0 20 15,0-20-15,0 21 0,0-21 16,0 20-16,21 1 0,0 0 16,1 21-1,-1 0-15,0 0 16,0 42-16,0-20 0,22-1 15,-22 21-15,0-21 0,21 22 16,-21-1-16,1 0 0,20 1 0,-21-22 16,0 21-16,22-21 0,-22 22 15,21-22-15,-21 0 0,0 0 0,22 0 16,-22 0-16,0-21 0,0 0 16,0 22-16,1-22 0,-1 0 15,-42 0 32,-1 0-47,1-22 0,0 1 16,0 21-16</inkml:trace>
  <inkml:trace contextRef="#ctx0" brushRef="#br0" timeOffset="50267.24">8086 5271 0,'-22'0'15,"22"21"32,0 0-47,0 0 16,0 0-16,0 0 0,0 1 15,0-1-15,0 21 0,0-21 0,22 22 16,-22-22-16,0 21 0,21 0 16,-21-20-16,21 20 0,-21 0 0,0 1 15,21-22-15,-21 21 16,21 0-16,-21-20 0,21 20 0,-21 0 15,22-21-15,-22 22 0,21-1 0,-21-21 16,21 22-16,0-22 0,-21 21 16,21 0-16,0-20 0,-21 20 0,22 0 15,-1 1-15,0-22 0,-21 21 16,21 0-16,0 1 0,0-1 0,1 0 16,-1 1-16,0-1 0,0 0 15,0 1-15,0-22 0,1 21 16,-1 1-16,21-1 0,-21 0 0,0 1 15,22-1-15,-22 0 0,21 1 0,-21-1 16,1 21-16,20-20 0,-21-1 16,0 0-16,0 22 0,22-22 0,-22 1 15,0-1-15,21 0 0,-20 1 16,-1-1-16,21 21 0,-21-20 0,22-1 16,-22 0-16,0 1 0,21-1 0,-21 0 15,22 22-15,-22-22 0,21 1 16,1-1-16,-22 0 0,21 1 0,0-1 15,1 0-15,-22-21 0,21 22 16,1-1-16,-1 0 0,0-20 16,-21 20-16,22-21 0,-22 21 0,21-20 0,1 20 15,-22-21-15,21 0 0,-21 0 16,0 22-16,22-22 0,-22 0 16,0 0-16,21 0 0,-20 1 0,-1-1 15,0 0-15,21 0 0,-21 0 0,1 0 16,-1 1-16,21-1 0,-21 0 15,0 0-15,22-21 0,-22 21 0,0 0 16,21-21-16,1 22 0,-22-1 0,21 0 16,1-21-16,-1 21 0,0 0 15,-21 0-15,22 1 0,-1-22 0,0 21 16,-20 0-16,20-21 0,0 21 16,-21-21-16,1 21 0,20-21 15,-21 0-15,0 21 0,0-21 0,-21 22 16,22-22-16,-1 0 0,0 0 15,0 0 1,-42 0 78</inkml:trace>
  <inkml:trace contextRef="#ctx0" brushRef="#br0" timeOffset="98838.84">16214 4657 0,'-22'0'0,"1"0"0,21 21 16,-21-21-16,0 0 15,21 21-15,-21-21 0,0 0 16,42 0 62,0 0-62,0 0-16,0 0 0,0 0 15,22 0-15,-22 0 0,0 0 16,21 0-16,-20 0 0,20 0 0,0 0 16,-21 0-16,22 0 0,-1 0 15,-21 0-15,22 0 0,-22 0 0,21 0 16,-21 0-16,22 0 0,-22 0 16,21 0-16,-21 0 0,22 0 0,-1 0 15,0 0-15,1 0 0,-1-21 16,0 21-16,1 0 0,-1 0 15,0 0-15,22 0 0,-22 0 16,0 0-16,22-21 0,-22 21 0,1 0 16,20 0-16,-21 0 0,1 0 15,-1 0-15,0 0 0,22-21 0,-22 21 16,1 0-16,-1 0 0,0 0 16,1 0-16,-1-22 0,0 22 0,1 0 15,-1 0-15,0 0 0,1 0 0,-1-21 16,0 21-16,1 0 0,-1 0 15,0 0-15,1 0 0,-1-21 0,0 21 16,-21 0-16,22 0 0,-1 0 16,-21 0-16,22 0 0,-1-21 15,-21 21-15,21 0 0,1 0 16,-22 0-16,0 0 0,21 0 0,-20 0 16,20 0-16,0 0 0,-21 0 15,22 0-15,-1-21 0,0 21 0,1 0 16,-1 0-16,0 0 0,1 0 15,-1-21-15,0 21 0,1 0 0,-1 0 16,0 0-16,1 0 0,-1-22 16,0 22-16,-20 0 0,20 0 0,0 0 15,-21 0-15,22 0 0,-22-21 16,21 21-16,-21 0 0,1 0 0,20 0 16,-21 0-16,21 0 15,1-21-15,-22 21 0,21 0 0,-21 0 16,22 0-16,-1 0 0,-21 0 0,22 0 15,-22 0-15,0 0 0,21 0 16,-21 0-16,1 0 0,-1 0 0,21 0 16,-21 0-16,0 0 0,1 0 15,-1 0-15,0 0 0,0 0 16,-42 0 78,0 0-94,-22 0 15,1 0-15,0 0 0</inkml:trace>
  <inkml:trace contextRef="#ctx0" brushRef="#br0" timeOffset="100319.12">16912 4911 0,'-21'0'0,"0"21"0,-22-21 15,22 0-15,0 0 16,0 0-16,0 0 0,-22 0 16,22 0-16,0 0 0,0 0 0,0 0 15,0 0-15,-1 0 0,1 0 16,0 0-16,-21 0 0,21 0 0,-1 21 16,1-21-16,0 0 0,0 0 15,-21 0-15,20 0 0,1 0 0,-21 0 16,21 0-16,0 21 0,-22-21 15,22 0-15,0 0 0,0 0 0,0 21 16,-1-21-16,1 0 0,0 0 16,0 0-16,21 22 0,-21-22 15,0 0 1,42 0 62,0 0-62,0 0-16,0 0 0,0 0 0,1 0 15,20 0-15,-21 0 0,21 0 16,1 0-16,-22 0 0,21 0 0,1 0 16,-1 0-16,0 0 0,1 0 15,-1 0-15,-21 0 0,21 0 16,1 0-16,-1 0 0,0 0 15,-20-22-15,20 22 0,0 0 0,1 0 16,-1 0-16,21 0 0,-20-21 16,20 21-16,-20 0 0,-1 0 0,21 0 15,-20 0-15,-1-21 0,22 21 16,-22 0-16,0 0 0,1-21 0,-1 21 16,0 0-16,1 0 0,-1 0 15,0-21-15,1 21 0,-1 0 16,0 0-16,1 0 0,-1 0 0,0-21 15,22 21-15,-22 0 0,0 0 0,22 0 16,-22 0-16,1 0 0,20-22 16,-21 22-16,1 0 0,-1 0 15,0 0-15,1 0 0,-1 0 0,-21 0 16,22 0-16,-1-21 0,0 21 16,-21 0-16,22 0 0,-1 0 0,0 0 15,-20 0-15,20-21 0,0 21 16,1 0-16,-22 0 0,21 0 0,0 0 15,1-21-15,-22 21 0,21 0 16,1 0-16,-1 0 0,0 0 16,-21-21-16,22 21 0,-1 0 0,0 0 15,1-21-15,-1 21 0,0 0 0,1-22 16,-1 22-16,0 0 16,-20 0-16,20 0 0,0-21 0,-21 21 15,22 0-15,-1 0 0,-21 0 16,0 0-16,22-21 0,-22 21 0,0 0 15,0 0-15,22 0 0,-22 0 16,0 0-16,0 0 0,0 0 0,22 0 16,-22 0-16,0-21 0,21 21 0,-21 0 15,1 0-15,-1 0 0,0 0 16,0 0-16,0 0 0,0 0 16,1 0-16,-1 0 0,0 0 15,0 0-15,0 0 16,0 0-16,1 0 15,-1 0 17,-42-21 46,-1 21-63,1 0-15,-21 0 0,0 0 0,-1 0 16,-20 0-16,-1 0 0,1 0 16,-1 0-16,-20 0 0</inkml:trace>
  <inkml:trace contextRef="#ctx0" brushRef="#br0" timeOffset="101303.57">16256 5038 0,'-21'-21'16,"0"21"-16,-1 0 0,1 0 31,0 0-31,21-22 0,-21 22 16,0 0-1,42 0 48,0 0-63,0 0 15,0 0-15,1 0 0,-1 0 0,21 0 16,0 0-16,1 0 0,20 0 16,-20 0-16,20 0 0,1 0 0,-1 0 15,1 0-15,20 0 16,1 0-16,-22 0 0,22 0 0,21 0 16,-21 0-16,-1 0 0,1 0 15,0-21-15,20 21 0,-20 0 0,0 0 16,21 0-16,-1-21 0,1 21 15,0 0-15,0 0 0,0 0 0,0-21 16,-22 21-16,22-21 0,-21 21 16,-1 0-16,-20-21 0,21 21 0,-1 0 15,1-22-15,-22 22 0,22-21 16,0 21-16,-22-21 0,22 0 16,-22 21-16,22-21 0,-21 21 15,-1-21-15,1 21 0,-22 0 0,21-22 16,1 22-16,-22-21 0,1 21 0,-1 0 15,0 0-15,1 0 0,-22 0 16,21-21-16,-21 21 0,0 0 0,1 0 16,-1 0-1,-42 0 32,-1 0-47,1 0 0,0 0 16,0 0-16,-21 0 15,20 0-15,1 0 0,-21 0 16,21 0-16,-22 0 0</inkml:trace>
  <inkml:trace contextRef="#ctx0" brushRef="#br0" timeOffset="111203.9">12065 10202 0,'0'0'0,"-21"0"0,0 0 15,-1 0 1,1 0-16,0 0 16,0 0-1,42 0 79,0 0-94,0 0 16,1 0-16,-1 0 0,21 0 0,-21 0 15,22-21-15,-1 21 0,0-21 16,1 21-16,-1 0 0,0 0 0,1-21 15,-1 21-15,21 0 0,-20 0 16,-1-21-16,22 21 0,-1 0 0,-21 0 16,22-21-16,21 21 0,-22 0 15,22 0-15,-1-22 0,1 22 16,0 0-16,-1-21 0,22 0 0,-21 21 16,0 0-16,-1 0 0,1-21 0,0 21 15,-1 0-15,1-21 0,-22 21 16,22 0-16,-21 0 0,-1-21 0,1-1 15,-22 22-15,0 0 0,22 0 16,-22-21-16,-21 21 0,22 0 0,-1-21 16,-21 21-16,0 0 0,22 0 15,-22-21-15,0 21 0,0 0 16,-42 0 62,0 0-78,0 0 16,-1 0-16,22 21 0,-21-21 15</inkml:trace>
  <inkml:trace contextRef="#ctx0" brushRef="#br0" timeOffset="112268.24">12382 11557 0,'0'0'15,"-21"0"-15,0 0 0,0 0 16,0 21-16,0-21 0,-1 0 16,1 0-16,0 0 0,0 0 15,0 0-15,0 0 0,-1 0 0,1 0 16,21 21 15,21-21 0,1 0-31,20 0 16,0 0-16,1 0 0,20 0 16,1-21-16,-1 21 0,1-21 0,-1 21 0,22-21 15,-1 0-15,1 21 0,0-21 16,-1-1-16,22 1 0,-21 21 16,0-21-16,20 0 0,-20 0 0,0 0 15,-1-1-15,22 1 0,0 0 16,21 0-16,-21 0 0,21 0 0,0-1 15,0 1-15,-21 0 0,21 0 16,0 0-16,-21 0 0,-1-1 0,1 22 16,-21-21-16,0 21 0,-1 0 0,-20 0 15,-1-21-15,1 21 0,-22 0 16,0 0-16,1 0 0,-22 0 0,21 0 16,-21 0-16,1 0 0,-1-21 15,0 21-15,0 0 0,0 0 16,0 0-16,1 0 15,-1 0 48,-21-21-32,0 0-31,21-1 16</inkml:trace>
  <inkml:trace contextRef="#ctx0" brushRef="#br0" timeOffset="133659.48">15663 9081 0,'0'0'0,"0"21"0,0 0 0,0 0 16,0 0 0,0-42 62,0 0-78,21 21 0,-21-21 0,0 0 15,0-1-15,0 1 0,0 0 16,0 0-16,0 0 0,0-22 0,0 22 16,0-21-16,0 21 0,0-22 15,0 22-15,0-21 0,0 21 0,0-22 16,0 22-16,0 0 0,0-21 0,-21 21 16,21-22-16,-21 22 15,0 0-15,21-21 0,-21 20 0,0 1 16,-1-21-16,1 21 0,0-22 15,0 22-15,0 0 0,21 0 0,-21-21 16,-1 20-16,1 1 0,0 0 16,0 21-16,0-21 0,21 0 0,-21 0 15,-1 21-15,1-22 0,0 22 16,0-21-16,0 21 0,0-21 0,-1 21 16,1 0-16,0 0 0,0-21 15,0 21-15,0 0 0,-1 0 16,1 0-16,-21 0 0,21 0 0,0 0 15,-22 0-15,22 21 16,0 0-16,-21-21 0,20 0 0,1 21 16,0-21-16,0 0 0,0 22 15,0-22-15,-1 21 0,1-21 0,0 21 16,0-21-16,21 21 0,-21-21 16,0 21-16,-1 0 0,1 1 0,0-1 15,0 0-15,0 0 16,21 0-16,-21-21 0,-1 21 0,1 1 15,0-1-15,21 0 0,-21 0 16,0 21-16,0-20 0,-1-1 16,22 0-16,0 0 0,-21 0 15,0 0-15,21 1 0,-21-1 0,21 0 16,0 21-16,-21-21 0,21 1 16,-21 20-16,21-21 0,-22 21 0,22-20 15,0 20-15,-21-21 0,21 21 16,-21-20-16,21-1 0,0 21 0,0-21 15,0 0-15,0 1 0,0-1 0,-21 0 16,21 0-16,0 0 0,0 0 16,0 1-16,-21-22 0,21 21 31,0-42 0,-21-1-15,-1 1-16,22 0 15,-21 0-15,21 0 0,-21 0 0,0-1 16,21-20-16,-21 21 0,21-21 16,-21 20-16,-1 1 0,22-21 0,0 21 15,0 0-15,-21-22 0,21 22 16,-21 0-16,21 0 0,0 0 16,0 42 46,0 0-62,0 0 0,0 0 16,21 0-16,0 1 0,-21-1 0,22 0 15,-22 0-15,21 21 0,0-20 16,-21-1-16,0 0 0,21 21 0,0-21 16,-21 1-16,21-1 0,-21 0 15,0 0-15,0 0 0,22 0 0,-22 1 16,21-22-16,-21 21 0,0 0 15,21-21-15,-21 21 0,21-21 16,0 0 0,0 0-1,1 0 1,-22-21-16,21 21 0,0-21 0,0 0 16,21-1-16,-20 1 0,-1 0 0,21-21 15,-21 21-15,0-22 0,22 1 16,-22 21-16,0 0 0,0-22 0,0 22 15,1 0-15,-1 0 0,0 21 16,-21-21-16,0 42 94,21 0-94,-21 0 0,0 0 15,0 0-15</inkml:trace>
  <inkml:trace contextRef="#ctx0" brushRef="#br0" timeOffset="146051.14">12446 9991 0,'-21'21'0,"0"-21"15,21 21 1,-22-21-16,1 0 15,0 0-15,0 0 16,0 0 0,0 0-1,-1 0-15,1 0 16,0 0 0,42 0 62,22 0-78,-22 0 0,0 0 15,21 0-15,-21 0 0,22-21 16,-1 21-16,22 0 0,-22-21 0,21 0 16,1 21-16,21-22 0,-22 22 15,22 0-15,-1-21 0,1 21 0,0-21 16,-22 21-16,22-21 0,-22 21 15,1-21-15,-1 21 0,1 0 0,-1-21 16,-20 21-16,-1 0 16,22 0-16,-22-22 0,0 22 0,-21 0 15,22 0-15,-22 0 0,0-21 0,0 21 16,0 0-16,1 0 0</inkml:trace>
  <inkml:trace contextRef="#ctx0" brushRef="#br0" timeOffset="146923.1">12848 11494 0,'0'0'0,"-21"0"0,0 0 15,0 0-15,-1 0 0,1-22 16,0 22-16,0 0 0,0 0 15,0 0-15,-1 0 0,1 0 0,0 0 16,21-21-16,-21 21 0,0 0 16,0 0-16,-1-21 15,1 21 1,42-21 46,1 21-62,-1-21 16,21 21-16,0-21 0,1 21 0,20-22 16,1 1-16,20 21 0,-20-21 0,42 0 15,-22 21-15,1-21 0,21 0 16,-21-1-16,-1 1 0,1 21 0,0-21 16,-1 0-16,1 0 0,0 21 15,-1-21-15,1 21 0,-22 0 0,22-22 16,-21 22-16,-22 0 15,21 0-15,-20-21 0,-1 21 0,-21 0 16,22 0-16,-22 0 0,0 0 16,0 0-16,-42 0 78,0 0-78,0 0 0,-22 0 15,22 21-15,-21-21 0,21 22 16</inkml:trace>
  <inkml:trace contextRef="#ctx0" brushRef="#br0" timeOffset="147399.04">12996 11726 0,'0'0'0,"-21"0"0,0 0 16,0 0-16,0 0 0,-1 0 16,1 22-16,0-22 0,0 0 0,0 0 15,0 0-15,-1 0 16,44 0 31,-1 0-47,21 0 0,0-22 15,1 22-15,20-21 0,1 0 0,-1 21 16,22-21-16,-22 0 0,22 0 0,0-1 16,-22 1-16,22 0 0,-22 21 15,22-21-15,-21 0 0,-1 0 0,1-1 16,-22 22-16,21-21 15,-20 21-15,-22 0 0,21-21 0,-21 21 16,1-21-16,-1 21 0,0 0 0,-21-21 47,0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11:38:34.38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2836 974 0,'0'0'0,"0"-21"16,0-1-16,0-20 0,0 21 0,0-21 15,0 20-15,0 1 0,-21-21 16,21 21-16,0 0 0,0-22 16,0 22-16,0 0 0,0 0 15,-21 21 1,0 0-1,21 21 1,0 21-16,-21-21 16,-1 22-16,22 20 0,0 1 15,-21-1-15,0 1 0,0-1 0,0 22 16,0-22-16,21 1 0,-22 21 16,1-1-16,0-20 0,0 20 15,0 1-15,21-21 0,0 20 0,-21-20 16,-1-1-16,22-20 0,0 20 15,0-21-15,0 1 0,-21-22 0,21 0 16,0 0-16,0 0 0,0 1 16,-21-22-1,21-22 1,0 1-16,0-21 0,0 21 16,0-22-16,0 1 0,0 0 0,0-1 15,0-20-15</inkml:trace>
  <inkml:trace contextRef="#ctx0" brushRef="#br0" timeOffset="1127.01">2349 1207 0,'0'0'16,"-21"-22"-16,0 1 0,0 0 16,21 0-16,-21-21 15,21 20-15,-21 1 0,21 0 0,0-21 16,0 21-16,0-22 0,0 22 15,21-21-15,0 21 0,0-1 16,0 1-16,22 0 0,-1 0 16,0 0-16,1 21 0,-1-21 0,0 21 15,1 0-15,20 0 0,-21 0 16,1 0-16,-1 21 0,22 0 16,-22 21-16,0-21 0,1 43 0,-1-22 15,-21 22-15,21-22 0,-42 22 16,0-1-16,0 1 0,0-1 15,0 1-15,-21-1 0,-21-21 16,0 22-16,-1-1 0,1 1 16,-22-22-16,1 22 0,21-22 0,-22 0 15,1 1-15,-1-1 0,22-21 16,-22 0-16,22 1 0,0-1 16,20-21-16,-20 0 0,21 0 0,0 0 15,0 0-15,-1 0 0,22-21 16,0-1-16,-21 1 0,21 0 15,0 0-15,0 0 0,0 0 0,0-1 16,0 1-16,21 0 0,1 21 16,-1 0-1,0 0-15,0 0 0,0 0 0,0 21 16,1 22-16,-22-22 0,21 0 16,0 21-16,0 1 0,-21-22 15,21 21-15,0 0 0,-21-20 0,22-1 16,-1 21-16,0-21 0,0 0 15,0 1-15,0-22 0,22 21 0,-1-21 16,-21 0-16,22 0 0,-1 0 16,0 0-16,1 0 0,-1-21 0,0-1 15,1 22-15,-22-42 16,21 21-16,0 0 0,1 0 16,-22-22-16,21 1 0,-21 0 0,22-1 15,-22 1-15,0 0 0,0-1 16,22 1-16,-43 0 0,21-1 0,0 22 15,-21-21-15,21 21 0,-21-1 16,0 1 0,0 42-1,0 1-15,0-1 0,-21 0 16,0 21-16,21 1 0,0-22 0,-21 21 16,-1 0-16,22 1 0,0-1 15,-21 0-15,21-20 0,0-1 16,0 21-16,0-21 0,0 0 0,21 1 15,1-1-15,-1-21 16,0 21-16,0-21 0,0 0 0,0 0 16,1 0-16,20 0 0,-21 0 15,0 0-15,22 0 0,-22-21 0,21 0 16,-21-1-16,0 1 0,22 0 16,-22 0-16,0-21 0,0-1 0,0 1 15,1 21-15,-1-43 0,-21 22 16,0 0-16,21 20 0,-21-20 15,21 0-15,-21 21 0,0-1 0,0 1 16,0 42 15,-21 1-31,0-1 0,21 0 16,0 21-16,-21 1 0,21-1 0,-22 0 16,22-21-16,-21 22 0,21-1 15,0 0-15,0-20 0,0 20 16,0-21-16,0 0 0,0 0 0,21 1 15,1-1-15,-1 0 0,0-21 16,0 0-16,0 21 0,0-21 0,1 0 16,-1 0-16,0 0 0,21 0 15,-21-21-15,1 21 0,-1-21 16,21 0-16,-21-1 0,22 1 0,-22-21 16,21 0-16,-21-1 0,22 1 15,-22-22-15,21 22 0</inkml:trace>
  <inkml:trace contextRef="#ctx0" brushRef="#br0" timeOffset="1447.49">4720 804 0,'0'0'0,"-21"-21"16,0 0-16,0 21 15,-1 0-15,1 0 16,21 21-16,-21 0 15,0 22-15,21-1 0,-21 0 0,21 22 16,-21-22-16,21 22 16,-22-1-16,1 1 0,21-1 0,-21 1 15,0 20-15,0-20 0,21-1 16,-21 22-16,-1-21 0,22-1 0,-21 1 16,21-22-16,-21 0 0,21 1 15,-21-1-15,21 0 0,0-21 0,0 1 16,0-1-16,21-42 31,0-1-31,0 1 0,1 0 16,-1-21-16,0 21 0,21-22 15</inkml:trace>
  <inkml:trace contextRef="#ctx0" brushRef="#br0" timeOffset="1879.24">4826 1715 0,'0'21'15,"0"0"-15,0 0 16,-21-21-16,21 21 0,0 0 31,21-21-15,0 0 0,0 0-16,0-21 0,1 21 0,-1-21 15,21 0-15,-21 0 0,0 0 16,1-1-16,-1 1 0,0 0 0,0 0 15,-21 0-15,0 0 0,0-1 16,0 1-16,0 0 0,0 0 0,0 0 16,0 0-1,-21 21-15,0 0 0,0 0 16,-1 21-16,1 0 0,0 0 0,0 0 16,-21 22-16,20-22 0,1 21 15,-21 0-15,21 1 0,0-1 0,-1 0 16,22 1-16,0-1 15,0-21-15,0 22 0,0-22 0,0 0 16,0 0-16,0 0 0,22 0 16,-1-21-16,0 22 0,0-22 0,0 0 15,0 0-15,1 0 0,-1 0 16,0 0-16,0 0 0,0 0 0,22 0 16,-22 0-16,0-22 0,21 1 15,-21 0-15,22 0 0,-1 0 0</inkml:trace>
  <inkml:trace contextRef="#ctx0" brushRef="#br0" timeOffset="2307">5736 1609 0,'0'0'0,"0"-64"16,0 43 0,0 0-1,-21 21-15,0 0 0,0 0 16,-1 0-16,1 0 0,-21 21 15,21-21-15,0 21 0,-1 0 0,-20 1 16,21-1-16,0 0 0,0 0 16,21 0-16,0 0 0,0 1 0,0-1 15,0 0-15,0 0 0,0 0 16,0 0-16,21-21 0,0 0 16,0 22-16,0-22 15,0 21-15,1-21 0,-1 0 0,0 21 16,0-21-16,0 0 0,-21 21 15,21-21-15,-21 21 0,0 0 16,0 1-16,0-1 16,-21 0-16,0 0 0,0-21 15,0 21-15,0 0 0,-1-21 16,1 22-16,0-22 0,0 0 16,0 21-16,0-21 0,-1 0 15,1 0-15,0 0 0,0 0 16,0 21-16,0-21 15,-1 0-15,1 0 16,0 0-16,0 0 0,0 0 16</inkml:trace>
  <inkml:trace contextRef="#ctx0" brushRef="#br0" timeOffset="2891.66">1841 2455 0,'0'0'0,"-21"0"0,-21 0 15,21 0-15,0 0 16,-1 0-16,22 22 31,43-22-15,-22 0-16,0 0 0,21 21 15,1-21-15,20 0 0,1 0 16,-1 0-16,22 0 0,0 0 16,-1 0-16,43 0 0,-21 0 0,21 0 15,0 0-15,0-21 0,42-1 16,-20 22-16,20-21 0,0 21 0,1 0 16,-22-21-16,21 21 0,0 0 15,1 0-15,-22 0 0,0-21 0,-21 21 16,-21 0-16,0 0 0,0 0 15,-43 0-15,22 0 0,-43 0 16,0 0-16,1 0 0,-22 0 16,0 0-16,-42 0 15,0 0 1,0 0-16,-22 0 0,22 0 16,-21 0-16,-1 0 0,1 0 0,0 0 15,-1 0-15,1 0 0,0 0 16,-22 0-16,1 21 0</inkml:trace>
  <inkml:trace contextRef="#ctx0" brushRef="#br0" timeOffset="3411.29">1863 2709 0,'-22'0'0,"22"22"16,22-22 15,-1 0-31,0 0 0,21 0 15,1 0-15,-1 0 0,21 0 0,22 0 16,0 0-16,21-22 0,-1 1 16,22 21-16,0-21 0,22 21 0,-22-21 15,21 21-15,0 0 0,21-21 16,-21 21-16,-21 0 0,22-21 16,-1 21-16,-21 0 0,21-22 0,-21 22 15,0-21-15,0 21 0,-21 0 16,0 0-16,-1-21 0,-20 21 15,0 0-15,-22 0 0,1 0 0,-22-21 16,0 21-16,-20 0 0,-1 0 16,0 0-16,-42 0 78,0 0-63,-1 0-15</inkml:trace>
  <inkml:trace contextRef="#ctx0" brushRef="#br0" timeOffset="10675.89">1609 3620 0,'0'-22'0,"0"1"0,0 0 15,0 0 1,0 0-16,0 0 15,0-1 1,-22 1 0,22 0-16,0 0 15,0 0 1,0 0 0,-21 21-16,21 21 46,-21-21-46,21 21 0,0 0 16,0 0-16,0 0 0,0 1 0,0-1 16,0 0-16,0 21 15,0-21-15,0 22 0,0-1 0,0-21 16,0 22-16,0-22 0,0 21 16,0 0-16,0-20 0,0 20 15,0 0-15,0 1 0,0-1 0,0-21 16,0 21-16,0 1 0,0-22 15,0 21-15,0-21 0,0 22 16,0-22-16,0 0 0,0 0 0,0 0 16,0 1-16,0-44 78,0 1-78,0 0 15,0 0-15,0 0 16,21 0-16,0-1 0,-21 1 0</inkml:trace>
  <inkml:trace contextRef="#ctx0" brushRef="#br0" timeOffset="11607.38">2117 3852 0,'-22'0'47,"1"0"-31,21 22-1,0-1-15,0 0 16,-21 0-16,21 0 16,0 0-16,0 1 0,0-1 15,0 0-15,0 0 16,0 0 0,21-21 15,0 0-16,1 0-15,-1 0 0,-21-21 16,0 0-16,21 0 16,0 0-16,-21-1 0,0 1 15,0 0-15,0 0 16,0 0-16,0 0 16,-21 21 15,0 0-31,0 0 15,-1 0-15,22 21 16,-21 0-16,21 0 16,0 0-16,0 0 0,0 1 15,0-1 1,0 0-16,21-21 31,1 0-31,-1 0 16,0 0-16,0-21 15,-21 0-15,0-1 16,0 1 0,-21 21 46,0 0-46,0 0-1,21 21 1</inkml:trace>
  <inkml:trace contextRef="#ctx0" brushRef="#br0" timeOffset="21768.51">4614 3323 0,'21'0'31,"-21"-21"-31,22 21 0,-22-21 16,0 0-16,21 0 15,-21-1-15,21 22 16,-21-21-16,0 0 0,0 0 16,21 0-16,-21 0 15,0-1 17,0 44 14,0-1-46,0 0 0,0 0 16,-21 21-16,21 1 0,-21-1 0,21 0 16,-21 1-16,-1-1 0,1 22 15,0-22-15,0 0 0,0 22 16,0-22-16,-1 0 0,1 1 0,21-1 16,-21 22-16,0-22 0,0 0 15,0 1-15,21-1 0,-22-21 16,22 21-16,-21 1 0,0-22 15,21 0-15,0 21 0,0-20 0,-21-1 16,21 0-16,0-42 47,0 0-31,0-1-16,0 1 0,21 0 0,0 0 15,-21-21-15,21 20 0,1-20 16,-1 0-16,0 21 0</inkml:trace>
  <inkml:trace contextRef="#ctx0" brushRef="#br0" timeOffset="22243.23">4741 3239 0,'0'0'15,"0"-22"-15,0 1 0,0 0 16,0 0-16,21 21 63,-21 21-63,22 0 15,-22 0-15,0 1 0,0 20 0,21 0 16,-21-21-16,21 22 0,-21-1 15,0 0-15,0 1 0,21-1 0,-21 0 16,0 1-16,0-1 0,0 0 16,0 1-16,0-22 0,0 21 0,0 1 15,0-1-15,0 0 0,21-21 16,-21 22-16,0-1 0,0-21 0,0 22 16,0-22-16,0 0 15,0 21-15,0-21 0,0 1 0,0-1 16,0 0-16,0 0 15,0 0-15,0-42 63,0 0-63,0 0 0,0 0 16,0-1-16,0 1 0,0 0 15</inkml:trace>
  <inkml:trace contextRef="#ctx0" brushRef="#br0" timeOffset="22687.98">4339 3874 0,'0'0'15,"-21"0"-15,0 0 16,42 0 15,0 0-15,0 0-16,0 0 0,1 0 16,20 0-16,0 0 0,-21 0 15,22 0-15,-1 0 0,-21 0 0,22 0 16,-22 0-16,21 0 0,-21 0 15,0-22-15,22 22 0,-22 0 0,0 0 16,0 0-16,0 0 16,1 0-16,-22-21 15,21 21 1,0 0 62,0-21-78,0 21 16,0-21-16</inkml:trace>
  <inkml:trace contextRef="#ctx0" brushRef="#br0" timeOffset="23924.74">6329 3090 0,'0'-21'16,"0"0"-1,21 0 1,-21 0 0,0 0-1,-21 21 16,0 0-31,-1 0 16,1 0-16,0 0 0,0 21 16,0 0-16,-22-21 0,22 21 15,0 0-15,-21 0 0,21 1 0,-22-1 16,22 0-16,0 0 0,-21 0 16,20 0-16,1 1 0,0-1 15,0 0-15,21 0 16,-21 0-16,21 0 15,0 1 1,21-22 0,0 0-16,0 0 15,0 0-15,1 0 0,-1 0 0,0 0 16,0 21-16,0-21 0,0 0 16,1 0-16,-1 0 0,0 0 0,0 0 15,0 0-15,0 0 0,1 21 16,-1 0-16,0-21 15,-21 21-15,0 0 16,0 1-16,0-1 16,0 0-16,0 0 15,-21 0-15,0-21 0,-1 21 0,22 1 16,-21-22-16,0 21 0,0-21 16,0 21-16,0 0 0,-1-21 0,1 21 15,0-21-15,0 0 16,21 21-16,-21-21 0,0 0 15,21 22 1,0-44 47,21 22-63,0 0 15,0 0-15,0-21 16,0 21-16,1 0 15,-1 0-15,0 0 16,0 0 0,-21 21-1,0 1-15,0-1 16,0 0-16,0 0 16,0 0-16,0 0 0,-21 1 15,0-1-15,21 0 16,0 0-16,0 21 0,-21-20 0,21-1 15,-22 0-15,22 0 0,0 0 16,0 0-16,0 1 0,0-1 0,0 0 16,0 0-16,0 0 15,0 0-15,22-21 47,-1 0-47,0 0 0,0 0 16,0 0-16,0-21 15,1 21 1,-44 0 109,1 21-125,0-21 0</inkml:trace>
  <inkml:trace contextRef="#ctx0" brushRef="#br0" timeOffset="25972.17">6075 8424 0,'0'0'0,"-21"0"31,-1 0-16,22-21 1,-21 21 0,21-21-1,0 0 1,0 0-16,21 21 16,1-21-16,-1 21 15,0 0-15,0-22 0,0 22 0,0 0 16,1 0-16,-1-21 0,0 21 0,0 0 15,0 0-15,0 0 0,1 0 16,-1 0-16,0 0 0,0 0 16,0 0-1,0 21-15,-21 1 16,22-22 0,-22 21-16,0 0 0,0 0 15,0 0-15,0 0 16,0 1-1,0-1-15,0 0 0,0 0 16,-22 0 0,22 0-16,-21 1 15,0-1-15,0 0 16,0 0-16,0 0 0,-1-21 16,22 21-16,-21 1 0,0-1 0,21 0 15,-21 0-15,21 0 16,-21 0-16,21 1 0,0-1 15,0 0-15,0 0 16,0 0-16,0 0 0,0 1 16,0-1-16,21 0 15,0-21-15,0 21 0,0-21 16,1 0-16,-22 21 0,21-21 0,0 0 16,0 0-16,0 0 0,0 0 15,1 0-15,-1 0 0,0 0 16,0 0-16,0-21 0,0 0 0,1 21 15,-1-21-15,0 21 0,-21-21 16,21 21-16,0 0 0,-21-22 0,0 1 31,-21 21 16,0 21-47,0-21 0,21 22 0,-21-22 16,21 21-16,-22-21 0,1 21 15,21 0-15,-21 0 0,0-21 16,21 21-16,-21-21 0,21 22 0,0-1 16,0 0-16,0 0 15,0 0-15,0 0 0,0 1 0,0-1 16,0 0-16,0 0 0,0 0 16,0 0-16,0 1 0,0-1 15,0 0-15,0 0 0,0 0 0,0 0 16,0 1-16,0-1 0,0 0 0,21 0 15,-21 0-15,0 0 0,21 1 16,-21-1-16,0 0 0,0 0 0,0 0 16,0 0-16,0 1 0,0-1 0,0 0 15,0 0-15,0 0 0,0 0 16,0 1-16,0-1 0,0 0 16,0 0-16,0 0 0,0 0 15,0 1 1,-21-22-16,0 21 0,0-21 15,-1 21-15,1 0 0,0-21 16,0 21-16,0-21 0,0 21 16,-1-21-16,1 0 0,21 22 0,-21-22 15,0 0-15,21 21 0,-21-21 0,0 0 16,-1 21 0,44-42 62,-1 21-63,0-21-15,0-1 16,-21 1-16,21 0 0</inkml:trace>
  <inkml:trace contextRef="#ctx0" brushRef="#br0" timeOffset="49751.47">7959 4657 0,'0'0'0,"21"-21"16,-21-1-1,21 22-15,-21-21 16,0 0 0,-21 42 31,0-21-32,21 21-15,-22 1 0,22-1 16,-21 0-16,21 21 0,-21-21 0,0 22 15,21-1-15,-21-21 0,0 22 16,-1-1-16,22 21 0,-21-20 0,0-1 16,0 0-16,0 1 0,0-1 0,21-21 15,-22 22-15,1-1 0,0-21 16,21 21-16,-21-20 0,21 20 16,-21-21-16,21 0 0,0 0 0,-21 1 15,21-1-15,0 0 0,-22 0 16,22 0-16,0 0 0,0 1 15,0-44 48,0 1-63,0 0 0,0 0 16,22 0-16,-1 0 15,-21-22-15,21 22 0</inkml:trace>
  <inkml:trace contextRef="#ctx0" brushRef="#br0" timeOffset="50412.11">7980 4657 0,'0'-43'16,"0"22"-16,0 0 15,0 42 48,21 0-47,-21 1-16,0-1 0,0 0 15,0 0-15,0 0 0,21 22 0,-21-22 16,21 21-16,-21-21 0,21 22 15,-21-22-15,0 21 0,0 0 16,0-20-16,0 20 0,0-21 0,0 21 16,22-20-16,-22-1 0,0 21 0,0-21 15,0 0-15,0 22 0,0-22 16,0 0-16,0 0 0,0 0 0,0 1 16,0-1-16,0 0 0,0 0 15,0 0-15,0 0 0,0 1 0,0-1 16,0 0-16,0 0 15,0 0 1,0 0 15,0-42 16,0 0-31,0 0-16,0 0 15,0 0-15</inkml:trace>
  <inkml:trace contextRef="#ctx0" brushRef="#br0" timeOffset="50906.82">7662 5292 0,'-21'0'15,"0"0"-15,42 0 63,0 0-47,0 0-16,1 0 0,20 0 15,-21 0-15,0 0 0,0 0 0,22 0 16,-22 0-16,0-21 0,21 21 15,-20 0-15,-1 0 0,0 0 16,0 0-16,0 0 0,0 0 0,1 0 16,-1 0-1</inkml:trace>
  <inkml:trace contextRef="#ctx0" brushRef="#br0" timeOffset="51635.57">8890 4741 0,'0'0'15,"0"-21"-15,0 0 16,0 0-1,-21 21 48,0 0-47,21 21-16,-22 0 15,22 0-15,-21-21 0,21 22 16,-21-1-16,21 0 0,-21 0 0,21 0 15,0 0-15,-21 1 0,21-1 16,-21 0-16,21 21 0,-22-21 0,22 1 16,0 20-16,0-21 0,0 21 0,-21-20 15,21-1-15,0 21 0,-21-21 16,21 0-16,0 22 0,0-22 16,0 0-16,0 0 0,0 0 15,0 1-15,0-1 0,0 0 0,0 0 16,0 0-16,21 0 0,0 1 15,1-22-15,-22 21 0,21-21 16,0 21-16,0-21 16,0 0-16,0 0 15,1 0-15,-1 0 16,0 0-16,0 0 16,0-21-16,-21 0 15,21 21-15,1 0 0,-1-22 16</inkml:trace>
  <inkml:trace contextRef="#ctx0" brushRef="#br0" timeOffset="52187.45">9483 4784 0,'0'0'0,"0"-21"15,-22 21 1,22-22-16,22 22 62,-1 0-46,0 22-16,0-1 0,0 0 16,0 0-16,-21 0 15,22 0-15,-1 1 0,-21-1 0,21 0 16,-21 0-16,21 0 0,0 0 16,-21 1-16,0-1 0,0 21 0,0-21 15,0 0-15,0 1 0,0 20 16,0-21-16,0 0 0,-21 22 0,0-22 15,0 0-15,0 21 0,-1-21 0,1 1 16,0-1-16,0 21 0,0-21 16,0 0-16,-1 1 0,1-1 0,0 0 15,21 0-15,0 0 16,-21 0-16,0-21 16,21-21 46,0 0-46,0 0-16</inkml:trace>
  <inkml:trace contextRef="#ctx0" brushRef="#br0" timeOffset="53370.94">10456 5207 0,'21'-21'16,"-21"0"0,0 0-1,0-1 17,0 1-17,-21 21 1,0 0-16,0 0 15,0 0-15,21 21 0,-21-21 16,-1 22-16,1-22 0,21 21 16,-21 0-16,0 0 0,0-21 0,0 21 15,21 0-15,-22 1 0,1-22 16,21 21-16,-21 0 0,21 0 0,-21-21 16,21 21-16,-21 0 0,21 1 15,0-1 1,0 0-16,21-21 15,0 21-15,0-21 16,0 0-16,1 21 0,-1-21 16,0 21-16,0-21 0,0 0 15,-21 22-15,21-22 0,1 21 16,-22 0-16,0 0 0,21-21 16,-21 21-16,0 0 15,0 1-15,0-1 0,0 0 16,0 0-16,0 0 0,-21 0 15,-1 1-15,22-1 0,-21-21 16,21 21-16,-21-21 0,21 21 16,-21-21-16,0 0 0,21 21 0,-21-21 15,-1 21-15,1-21 16,0 0-16,0 0 16,0 0-1,42 0 48,0 0-48,0 0-15,0 0 16,1 0-16,-1 0 16,0 22-16,0-22 15,-21 21-15,0 0 0,0 0 16,0 0-1,0 0-15,0 1 0,0-1 0,0 0 16,0 0-16,-21 0 0,21 22 16,-21-22-16,0 0 0,21 0 15,-22 0-15,1 0 0,21 1 0,0 20 16,-21-21-16,21 0 0,-21 0 0,21 1 16,-21-1-16,21 0 0,0 0 15,0 0-15,21-21 31,0 0-15,0 0 0,-21-21-16,21 21 15,-21-21 1,22 21-16,-22-21 16</inkml:trace>
  <inkml:trace contextRef="#ctx0" brushRef="#br0" timeOffset="54399.35">10160 7641 0,'0'0'0,"0"-21"47,21 21-47,0 0 0,0-21 15,1 21-15,-1 0 16,0 0-16,0 0 0,0-21 15,0 21-15,1 0 0,-1 0 16,-21 21 15,0 0-15,0 0-16,-21 0 16,-1 1-16,1-1 0,0 0 0,0 0 15,0 0-15,0 0 0,-1 1 0,-20-1 16,21 0-16,0 0 0,0 0 15,-1 0-15,1 1 0,21-1 0,-21 0 16,21 0-16,0 0 0,0 0 16,0 1-16,0-1 0,0 0 15,0 0-15,0 0 0,21 0 16,0-21 0,1 22-16,-1-22 0,0 0 0,0 21 15,0-21-15,0 0 0,1 21 16,-1-21-1,-21 21-15,21-21 0,-21 21 16,0 0 0,0 1-16,0-1 15,0 0-15,0 0 0,0 0 16,0 0-16,21 1 16,-21-1-16,0 0 0,0 0 15,0 0-15,0 0 16,0 1-16,-21-1 15,0 0-15,0-21 0,-1 0 16,22 21-16,-21-21 0,0 21 16,0-21-16,-21 0 0,20 0 15,1 0-15,0 0 0,0 0 0,0 0 16,0 0-16,-1 0 0,1 0 16,0 0-16,0 0 15,0 0-15,21-21 0,0 0 16,0 0-16,0 0 0,0-1 0,0 1 15</inkml:trace>
  <inkml:trace contextRef="#ctx0" brushRef="#br0" timeOffset="55194.45">10096 6879 0,'0'0'0,"-21"0"16,0 0-16,0-21 15,0 21-15,0 0 16,-1 0-16,1 0 0,21-21 15,-21 21-15,0 0 16,42 0 31,0 0-47,0 0 0,22 0 16,-22 0-16,42 0 0,-20 0 15,20 0-15,1 0 0,-22-21 0,22 21 16,20 0-16,-20 0 0,-1 0 0,22-21 15,-22 21-15,1 0 0,-1 0 16,1 0-16,-1-22 0,-20 22 0,20 0 16,-20 0-16,-22 0 0,21 0 15,-21 0-15,0 0 0,1 0 0,-1 0 16,0 0-16,-42 0 62,0 0-62,-1 0 0,1 0 16,0 0-16,0 0 0,0 0 16,0 22-16,-1-22 0,1 0 0</inkml:trace>
  <inkml:trace contextRef="#ctx0" brushRef="#br0" timeOffset="55671.55">9991 6943 0,'0'0'0,"0"21"0,-22-21 0,1 0 15,42 0 17,1 0-32,-1 0 15,21 0-15,-21 0 0,22 0 0,-1 0 16,0 0-16,1 0 0,20 0 16,-21 0-16,22 0 0,-1 0 0,-20 0 15,20 0-15,1 0 0,-1 0 16,1 0-16,-22 0 0,22 0 0,-22 0 15,0 0-15,1 0 0,-1 0 0,0 0 16,1 0-16,-22 0 0,0 0 16,0 0-16,0 0 0,0 0 0,1 0 15,-44 0 32,1 0-47,0 0 16,0 21-16,0-21 15,0 0-15,-1 0 0,1 0 0,0 0 16,-21 21-16,21-21 0</inkml:trace>
  <inkml:trace contextRef="#ctx0" brushRef="#br0" timeOffset="56095.3">10054 7154 0,'0'0'0,"-21"0"16,0 22-1,0-22-15,21 21 47,21-21-47,21 0 0,-21 0 0,0 0 16,22 0-16,-1 0 0,0 0 15,1 0-15,-1 0 0,22 0 0,-22 0 16,21-21-16,1-1 0,-1 22 16,1 0-16,-22 0 0,22-21 15,-1 21-15,-20 0 0,20 0 0,-21 0 16,-20-21-16,20 21 0,0 0 0,-21 0 16,1 0-16,-1 0 15,0 0-15,-21 21 63,-21-21-63,0 0 0,-1 0 15,1 0-15,0 0 16,21 21-16,-21-21 0</inkml:trace>
  <inkml:trace contextRef="#ctx0" brushRef="#br0" timeOffset="56459.09">10202 7345 0,'0'0'0,"-42"21"15,21-21 1,42 0 15,0 0-15,0 0-16,22 0 0,-22 0 0,21 0 16,22 0-16,-22 0 0,0 0 15,22 0-15,-22-21 0,22 21 0,-22 0 16,21 0-16,-20-21 0,-1 21 0,0-21 15,1 21-15,-1 0 0,-21 0 16,0 0-16,1 0 0,-1 0 0,0 0 16</inkml:trace>
  <inkml:trace contextRef="#ctx0" brushRef="#br0" timeOffset="60791.28">14732 2561 0,'0'0'0,"-21"0"15,0 0 48,21-21-48,0 0-15,0 0 16,0 0-16,0-1 16,0 1-16,0 0 0,0 0 15,21 0-15,-21 0 16,21 21-16,-21-22 0,21 22 0,0 0 15,0-21-15,1 21 16,-1 0-16,0 21 16,0-21-16,-21 22 15,0-1-15,21 0 0,0 21 16,-21-21-16,22 22 0,-22-22 0,0 21 16,0 1-16,0-1 0,0-21 15,0 21-15,0 1 0,-22-1 0,1-21 16,0 22-16,0-1 0,0-21 15,0 21-15,-1-20 0,1 20 0,0-21 16,0 21-16,0-20 0,0-1 16,-1 0-16,-20 0 0,21 0 15,0 0-15,-22 1 0,22-1 0,0-21 0,0 0 16,0 0-16,0 0 16,-1 0-16,1-21 0,21-1 15,-21 1-15,21 0 0,0 0 16,-21 0-16,21 0 0,-21-1 0,21-20 15,0 21-15,0 0 0,0 0 0,0-1 16,0 1-16,0 0 0,0 0 16,0 0-16,0 0 0,0-1 15,21 1-15,0 21 0,0 0 16,0 0-16,1 0 16,-1 0-16,0 0 0,0 21 0,0 1 15,0-1-15,1 0 0,-22 0 16,21 0-16,-21 22 0,21-22 15,-21 0-15,0 0 0,21 0 16,-21 0-16,21 1 0,-21-1 0,0 0 16,21-21-16,1 21 0,-1 0 15,0-21 1,0 21-16,0-21 16,0 0-16,1 0 15,-1 0 1,0-21-16,0 21 15,-21-21-15,21 0 16,0 21-16</inkml:trace>
  <inkml:trace contextRef="#ctx0" brushRef="#br0" timeOffset="61219.19">15282 2858 0,'0'21'16,"-21"0"-16,21 0 16,-21-21-16,21 21 0,0 0 15,0 1 1,21-22 15,0 0-15,-21-22-16,21 22 0,-21-21 15,22 21-15,-22-21 0,0 0 16,0 0-16,0 0 31,-22 21-31,1 0 16,0 0-16,21 21 15,-21-21-15,21 21 16,0 0-16,0 0 16</inkml:trace>
  <inkml:trace contextRef="#ctx0" brushRef="#br0" timeOffset="62459.32">16489 2159 0,'0'0'15,"0"-21"-15,0 0 16,0 42 31,0 0-47,0 0 0,0 0 0,0 22 15,0-1-15,0 0 0,0 22 16,-21-1-16,21-20 0,-22 20 0,1 1 16,0-1-16,21 1 0,-42-22 15,21 22-15,-1-22 0,1 0 0,0 1 16,0-1-16,-21 0 0,20-21 15,1 22-15,0-1 0,0-21 16,0 0-16,21 1 0,0-1 0,-21 0 16,-1-21-1,22-21 1,0 0-16,0-1 16,0 1-16,0-21 0,0 21 0,0-22 15,0 22-15,0-21 0,22 21 16,-22-22-16,21 1 0,0 21 0,-21-21 15,21 20-15,-21 1 0,21 21 16,-21-21-16,21 21 16,-21 21-16,22 0 15,-22 22-15,0-22 16,21 0-16,-21 0 0,21 0 0,0 22 16,-21-22-16,0 0 0,21 0 15,0 22-15,1-22 0,-1 0 0,0 0 16,0 0-16,21 0 15,-20 1-15,-1-22 0,21 0 0,-21 0 16,0 0-16,22 0 0,-22 0 16,21 0-16,-21 0 0,22-22 0,-22 1 15,21 21-15,-21-21 0,22-21 16,-22 21-16,21-1 0,-21-20 0,1 21 16,-1-21-16,0-1 0,0 1 15,0 0-15,0-22 0,-21 22 16,0-22-16,0 1 0,0-1 0,0 1 15,0 20-15,0-20 0,0 21 16,0-1-16,-21 1 0,0 0 0,0 20 16,21-20-16,-21 21 0,0-21 15,-1 20-15,1 1 0,0 0 0,-21 0 16,21 21-16,-1 0 0,1 0 16,-21 0-16,21 0 0,0 0 0,-1 0 15,-20 21-15,21 0 0,0 0 16,-22 22-16,22-22 0,0 21 0,21 1 15,0-1-15,0 0 0,0 1 16,0-1-16,0 21 0,0-20 16,0-1-16,21 0 0,0 1 15,1-1-15,-1-21 0,0 22 0,0-22 16,0 0-16,0 0 0,1 0 16,-1 0-16,0-21 0,0 22 0,0-22 15,0 0-15,1 0 0,-1 0 16,0 0-16,0 0 15,0 0-15,0 0 16,1 0-16,-22-22 16,21 22-16,0 0 15,-21-21-15</inkml:trace>
  <inkml:trace contextRef="#ctx0" brushRef="#br0" timeOffset="63599.54">17293 2858 0,'0'21'16,"0"0"0,21-21 15,0 0-31,1 0 15,-1 0-15,0 0 0,0 0 16,0-21-16,0 0 16,1-1-16,-22 1 0,0 0 15,21 0-15,-21 0 16,0 0-16,0-1 16,-21 1-1,-1 21-15,1 0 16,0 0-16,0 0 15,21 21-15,-21 1 0,0-1 16,21 0-16,-22 0 0,22 0 16,-21 0-16,21 1 0,0-1 15,0 0-15,0 0 0,0 0 0,0 0 16,0 22-16,0-22 0,0 0 16,0 0-16,21 0 0,1 1 15,-22-1-15,21-21 0,0 21 16,0-21-16,0 21 0,0-21 15,1 0-15,-1 0 0,21 0 16,-21 0-16,0 0 0,1 0 0,-1-21 16,0 21-16,0-21 0,21 0 15,-20 21-15,-1-22 0,0 1 16,-21 0-16,21 0 0,0-21 0,-21 20 16,21 1-16,-21 0 0,0-21 15,0 21-15,0-1 0,0 1 16,0 0-16,0 0 0,0 0 15,0 42 32,0 0-47,0 0 0,0 0 16,0 1-16,0-1 0,0 0 0,0 0 16,0 0-16,0 0 15,0 1-15,0 20 0,0-21 16,0 0-16,0 0 0,0 1 15,0-1-15,-21-21 0,21 21 0,0 0 16,0-42 47,0 0-63,0 0 15,0-1-15,0 1 0,0 0 0,0 0 16,0-21-16,0 20 0,21 1 0,-21 0 15,22-21-15,-1 21 16,-21-1-16,21 1 0,0 0 0,0 0 16,0 0-16,1 0 0,-22-1 15,42 1-15,-21 0 0,0 0 0,0 21 16,22 0-16,-22-21 0,0 21 16,0 0-16,0 0 0,1 21 0,-1 0 15,0 0-15,0 0 0,-21 1 16,0-1-16,0 21 0,0-21 0,0 0 15,0 1-15,0 20 0,0-21 16,0 0-16,0 0 0,0 1 0,0-1 16,0 0-16,0 0 0,0 0 15,0 0-15,0 1 0,0-1 16,0 0-16,-21-21 0,21 21 16,0 0-1,-21-21-15,21-21 47,0 0-31,0 0-16,0 0 15,0-1-15,21 1 16,0 0-16,0 0 0,-21 0 0</inkml:trace>
  <inkml:trace contextRef="#ctx0" brushRef="#br0" timeOffset="64191.1">18711 2688 0,'0'-21'16,"0"42"31,0 0-47,0 1 15,0-1 1,-21-21-16,21 21 0,-21 0 16,21 0-16,-21 0 15,21 1-15,-21-1 16,21 0-16,0 0 0,0 0 0,-22 0 16,22 1-16,0-1 0,-21 0 0,21 0 15,0 0-15,0 0 16,0 1-16,0-1 0,0 0 15,0 0-15,21-21 16,1 21-16,-1-21 0,0 0 16,0 0-1,0 0-15,0 0 0,1 0 0,-1 0 16,0 0-16,0 0 0,0-21 16,0 21-16,1-21 0,-1 0 15,0 0-15,0-1 0,0 1 16,0 0-16,1 0 0,-22 0 0,21 0 15,-21-1-15,0-20 0,0 21 16,0-21-16,0 20 0,0 1 0,0 0 16,0-21-16,0 21 0,0-1 15,-21 22-15,-1 0 16,1 0-16,0 0 16,0 0-16,0 0 0,0 0 15,21 22-15,-22-22 0,1 21 0,0-21 16,0 21-16,0-21 15,0 21-15,21 0 0</inkml:trace>
  <inkml:trace contextRef="#ctx0" brushRef="#br0" timeOffset="65367.1">18457 2879 0,'-21'0'0,"21"-21"31,0-1 0,-21 22-31,21-21 16,0 0-16,0 0 15,0 0-15,0 0 16,21 21-16,0 0 16,-21-22-16,21 22 15,1 0-15,-1 0 0,0 0 16,0 0-16,0 0 16,0 0-16,-21 22 0,0-1 15,0 21-15,0-21 0,0 0 0,0 22 16,0-22-16,0 21 0,-21 1 15,0-22-15,0 0 0,0 21 16,21-21-16,-21 1 0,-1-1 16,22 0-16,-21 0 0,21 0 0,0 0 15,21-21 17,1 0-32,-1-21 15</inkml:trace>
  <inkml:trace contextRef="#ctx0" brushRef="#br0" timeOffset="66363.52">19939 2265 0,'0'0'16,"21"0"-16,-21-21 0,21-22 16,-21 22-16,0 0 15,0 0 1,0 0-16,0 0 15,-21 21 1,0 0-16,0 0 16,-22 0-16,22 0 15,0 0-15,0 0 0,-21 0 0,20 21 16,-20 0-16,21-21 0,-21 21 16,20 0-16,-20 0 0,21 1 0,-21-1 15,20 0-15,1 0 0,0 0 16,0-21-16,0 21 0,21 1 0,0-1 15,0 0-15,0 0 32,21-21-32,21 0 0,-21 0 15,1 0-15,-1 0 0,0 21 16,21-21-16,-21 0 0,1 21 16,20-21-16,-21 22 0,0-1 0,0-21 15,1 21-15,-1-21 0,-21 21 16,0 0-16,0 0 0,0 1 0,0-1 15,0 0-15,0 0 16,0 0-16,-21 0 0,-1 1 0,1-1 16,0 0-16,-21 0 0,21 0 0,-1 0 15,-20 1-15,21-1 16,0-21-16,0 21 0,-1-21 0,1 0 16,21 21-16,-21-21 0,0 0 15,0 0-15,42-21 63,0 21-48,0 0-15,0 0 0,1 0 16,-1 0-16,0 0 16,0 21-1,-21 0-15,0 0 16,0 1-16,0-1 0,0 0 0,0 0 15,0 0-15,0 22 0,-21-22 16,0 21-16,0-21 0,-1 22 0,22-1 16,-21-21-16,21 0 0,-21 22 15,21-22-15,0 0 0,0 0 0,0 0 16,0 0-16,0 1 0,0-1 16,21-21-1,0 0-15,1 0 0,-1 0 16,0 0-16,0 0 0,0 0 15,0 0-15,1 0 0,-1-21 0,0 21 16,-21-22-16,21 22 0,0 0 16,-21-21-1</inkml:trace>
  <inkml:trace contextRef="#ctx0" brushRef="#br0" timeOffset="67731.75">19621 8361 0,'0'0'0,"0"-21"0,-21 0 16,0-1-16,21 1 16,0 0-16,0 0 15,21 0 1,0 21-16,1-21 0,-1 21 0,0-22 15,21 22-15,1-21 0,-22 21 16,21 0-16,0-21 0,-20 21 0,20 0 16,-21 0-16,21 0 0,-20 0 15,-1 0-15,0 0 0,0 0 0,0 21 16,-21 0 0,0 1-16,0-1 0,0 0 0,-21 21 15,0-21-15,-21 1 0,20 20 0,1-21 16,0 21-16,-21-20 0,21 20 15,-22 0-15,22-21 0,-21 22 16,-1-22-16,22 21 0,0-21 0,0 22 16,0-22-16,0 0 0,21 21 15,-22-20-15,22-1 0,0 0 0,0 0 16,0 0-16,0 0 16,22-21-16,-1 0 0,0 22 0,0-22 15,0 0-15,0 0 0,1 0 0,-1 0 16,0 0-16,0 0 0,0 0 15,-21-22-15,21 1 0,-21 0 32,-21 21-17,0 0-15,21 21 16,-21-21-16,0 21 0,0 1 16,21-1-16,0 0 0,-22 21 15,22-21-15,0 1 0,0-1 0,0 21 16,0-21-16,0 0 0,0 22 15,22-22-15,-1 21 0,0-21 0,0 1 16,0 20-16,0 0 0,22-21 0,-22 22 16,0-22-16,21 21 0,-42-21 15,22 22-15,-22-1 0,0-21 0,0 0 16,0 22-16,0-22 0,0 0 0,-22 0 16,1 0-16,0 1 0,-21-1 15,21 0-15,-1 0 0,-20-21 16,21 21-16,-21 0 0,20-21 0,-20 22 15,21-22-15,0 0 0,-22 21 0,22-21 16,0 0-16,0 0 0,0 0 16,0 0-16,-1 0 15,22-21 1,0-1-16,0 1 16,22 0-16</inkml:trace>
  <inkml:trace contextRef="#ctx0" brushRef="#br0" timeOffset="74623.59">20828 4360 0,'0'0'0,"21"-21"16,-21 0-16,21 0 0,-21 0 15,0 0-15,0-1 0,0 1 16,0 42-1,0 1 1,0-1-16,-21 21 0,21 0 16,-21 1-16,0-1 0,0 0 0,-1 1 15,1 20-15,-21-20 0,21-1 16,-22 21-16,1-20 0,0-1 0,-1 22 16,1-22-16,0 0 0,21-21 15,-22 22-15,1-22 0,21 0 16,0 0-16,-1 0 0,1-21 0,0 0 15,21-21 1,0 0-16,0 0 0,0 0 16,0 0-16,21-22 0,0 1 15,-21 21-15,22-22 0,-1 1 0,0 0 16,-21 21-16,21-22 0,0 22 0,0-21 16,-21 21-16,22 21 0,-22-22 15,21 22-15,0 0 16,-21 22-16,21-1 15,-21 0-15,21 0 0,-21 0 0,0 22 0,0-1 16,0-21-16,21 21 16,-21 1-16,22-1 0,-22-21 0,0 22 15,21-22-15,0 0 0,-21 0 0,21 0 16,0-21-16,0 0 0,1 0 16,20 0-16,-21 0 0,21 0 0,-20 0 15,20 0-15,0-21 0,-21 0 16,22 0-16,-1 0 0,-21-22 0,22 22 15,-22-21-15,0-1 0,0 1 16,0 0-16,0-1 0,-21 1 0,0 0 16,0-1-16,0 1 15,0 0-15,0-1 0,0 1 0,0 0 16,0 21-16,0-22 0,0 1 0,-21 0 16,21 20-16,-21-20 0,0 21 15,0-21-15,0 20 0,-1 22 16,1-21-16,0 21 0,0 0 0,-21 0 15,20 0-15,-20 21 0,21 1 16,0 20-16,-22-21 0,22 21 0,0 1 16,-21 20-16,21-20 0,-1-1 15,1 21-15,0-20 0,21-1 0,0 22 16,-21-22-16,21 0 0,0 1 0,0 20 16,0-42-16,21 22 15,0-1-15,0 0 0,1-21 0,20 1 0,-21-1 16,21 0-16,1 0 15,-1-21-15,-21 0 0,22 0 0,-1 0 16,0 0-16,1 0 0,-1 0 16,0-21-16,1 21 0,-1-21 0,0 0 15,1-1-15,-1 1 0,0 0 0,-21 0 16,22-21-16,-22 20 16,0 1-16,-21-21 0,0 21 0,21 0 0,-21-22 15,0 22-15,0 0 0,0 0 16,0 0-16,-21 21 0,0-22 15,0 22 1,0 0-16,-1 22 0,1-1 0,0 0 16,0 0-16,21 21 15,-21-20-15,21 20 0,0-21 16,0 0-16,0 22 0,0-22 0,0 0 16,0 0-16,0 0 0,0 0 15,21-21-15,0 0 16,0 0-16,0 0 0,1 0 15,-1 0-15,21 0 0,-21 0 0,0-21 16,22 0-16,-22 21 0,0-21 16,21 0-16,-20 0 0,-1-22 15,0 22-15,-21 0 0,21 0 0,-21 0 16,21-1-16,-21 1 16,0 0-16,0 42 31,0 0-31,0 1 15,0-1-15,0 21 0,0-21 16,0 0-16,0 1 0,0 20 0,0-21 16,0 0-16,0 0 0,0 1 15,0-1-15,0 0 0,0 0 16,-21-21-16,21 21 16,0-42 15,0 0-16,0 0-15,0 0 0,0-1 0,0 1 16,0-21-16,0 21 0,21 0 16,-21-22-16,21 22 0,1-21 0,-22 21 15,21-1-15,0 1 0,0 21 0,0-21 16,0 0-16,1 21 0,-1 0 16,0 0-16,0 0 0,-21 21 15,0 0-15,21 0 0,-21 1 16,21-1-16,-21 0 0,0 0 0,0 0 15,0 22-15,0-22 16,0 0-16,0 0 0,0 0 0,0 0 16,0 1-16,0-1 0,0 0 15,0-42 32,0 0-31,0-1-16,0 1 0,22-21 15,-1 21-15,-21 0 0,21-22 0,0 22 16,0-21-16,0 21 0,22-1 16,-22 1-16,0 0 0,0 21 15,0-21-15,1 21 0,-1 0 0,0 0 16,-21 21 0,0 0-16,0 0 15,0 1-15,0-1 0,0 21 16,0-21-16,0 22 0,0-22 0,-21 0 15,0 21-15,21-21 0,0 1 16,0-1-16,0 0 0,0 0 0,0 0 16,0 0-16,0 1 0,0-1 15,21-21 1,0 0-16,0 0 0,0 0 16,22 0-16,-22 0 0,0 0 0,21 0 15,-21-21-15,22-1 0,-22 22 0,0-21 16,21 0-16,-20 0 0,-1 0 15,0 0-15,0-22 0,0 22 16,0 0-16,-21 0 0,22-22 0,-22 22 16,21 0-16,-21 0 15,0 0-15,21 21 0,-21 21 32,0 0-17,0 0-15,-21 0 16,21 1-16,0-1 0,-21 0 15,-1 21-15,1-21 0,21 1 16,-21-1-16,21 0 0,0 0 0,0 0 0,0 0 16,0 1-16,0-1 15,21-21 1,0 0-16,22 0 0,-22 0 16,0 0-16,21 0 0,-20 0 15,-1 0-15,21 0 0,-21-21 0,22-1 16,-22 1-16,0 21 0,0-42 15,0 21-15,0 0 0,1-22 0,-22 1 16,0 21-16,0-22 0,0 1 16,0 0-16,0-1 0,0 1 0,0 21 15,0-21-15,0 20 0,-22 1 16,1 0-16,0 21 16,0 0-16,0 0 0,0 0 0,-1 0 15,-20 21-15,21-21 0,0 21 16,0 1-16,-1-1 0,1 0 0,0 0 15,0 21-15,21-20 0,-21-1 16,21 21-16,0-21 0,0 0 0,0 1 16,0-1-16,0 0 0,0 0 15,0 0-15,0 0 0,21-21 16,0 22-16,0-22 0,0 0 16,1 0-16,-1 0 0,21-22 15,0 1-15</inkml:trace>
  <inkml:trace contextRef="#ctx0" brushRef="#br0" timeOffset="74999.88">24024 4318 0,'0'0'0,"0"-21"0,0 0 0,0 0 16,-21-1-16,0 22 0,0 0 15,-1 0-15,1 0 16,0 0-16,0 0 0,0 22 16,0-1-16,-1 0 0,1 21 0,0-21 15,0 22-15,0-22 0,21 21 16,-21 1-16,21-1 0,-22 0 0,22 1 16,0-1-16,-21 21 0,21-20 15,0-1-15,0 0 0,0 1 0,0-22 16,0 21-16,0 1 0,0-22 15,0 0-15,0 0 0,0 0 0,21 0 16,-21 1-16,22-1 0,-1-21 0,0 21 16,0-21-16,0 0 15,0 0-15,1 0 16,-1 0-16,0 0 16,0 0-16,0-21 0,-21 0 0,21-1 15,1 1-15,-1 0 0</inkml:trace>
  <inkml:trace contextRef="#ctx0" brushRef="#br0" timeOffset="75356.24">24405 4339 0,'0'0'0,"21"0"0,-21-21 15,21 21 1,1 0-16,-1 0 0,0 0 15,0 0-15,0 0 0,0 21 16,1 0-16,-1 1 0,-21-1 16,0 0-16,0 0 0,0 0 15,0 22-15,0-1 0,0-21 0,0 21 16,0 1-16,0-1 0,0 0 16,0 22-16,0-22 0,0 1 0,-21-22 15,21 21-15,0 0 0,-22-20 0,22-1 16,-21 0-16,21 0 0,0 0 15,-21 0-15,0 1 0,0-22 16,0 21-16,-1-21 16,22-21-1,0-1 1,0 1-16,0 0 0,0 0 16,22 0-16</inkml:trace>
  <inkml:trace contextRef="#ctx0" brushRef="#br0" timeOffset="76042.86">25485 4339 0,'0'0'0,"0"-21"0,0 0 31,-22 21-31,1 0 0,0 0 16,0 0-16,0 0 16,0 0-16,-1 21 0,1-21 15,0 21-15,0-21 0,0 21 16,0 1-16,-1-22 0,1 21 0,21 0 16,-21-21-16,21 21 15,0 0-15,0 0 0,0 1 16,21-22-1,0 0-15,1 0 0,-22 21 0,21-21 16,0 21-16,0-21 0,0 21 16,-21 0-16,21 0 0,-21 1 15,0-1-15,0 0 0,-21 21 16,0-21-16,0 1 0,0-1 16,0 0-16,-22 21 0,22-21 0,-21 1 15,21-1-15,-22-21 0,22 21 16,0 0-16,0-21 0,0 0 0,21 21 15,-22-21-15,44 0 47,-1 0-47,0-21 0,0 21 0,0 0 16,0 0-16,1 0 0,-1 0 16,0 0-1,-21 21-15,0 0 0,0 1 16,0-1-16,0 0 0,0 0 15,0 0-15,0 0 0,0 22 0,0-22 16,-21 0-16,0 21 0,-1-20 16,1-1-16,21 21 0,-21-21 0,0 0 15,21 1-15,0-1 0,0 0 16,0 0-16,0 0 0,0 0 16,0 1-16,21-1 0,0-21 15,0 0-15,1 0 0,-1 0 16,0 0-16,0 0 0,0 0 15,0 0-15,1 0 0,-1-21 16</inkml:trace>
  <inkml:trace contextRef="#ctx0" brushRef="#br0" timeOffset="76802.97">25315 7091 0,'0'0'0,"21"-42"16,1 20-16,-22 1 15,0 0-15,21 0 16,0 21-16,0-21 0,0 21 16,0-21-16,1 21 15,-1 0-15,-21-22 16,0 44 0,-21-22-16,21 21 15,-43 0-15,22 0 0,-21 0 0,21 22 16,-22-22-16,1 21 0,0 0 15,20-20-15,-20 20 0,21 0 0,0 1 16,0-1-16,21-21 0,0 21 16,0 1-16,0-22 0,0 0 0,0 21 15,21-20-15,0-1 0,0 0 16,21 0-16,-20 0 0,-1 0 0,21 1 16,-21-1-16,22 0 0,-22-21 15,0 21-15,0 0 0,0-21 16,0 21-16,-21 1 0,0-1 15,0 0-15,-21 0 16,0-21-16,0 21 16,0 0-16,0 1 0,-1-1 0,-20 0 15,21 0-15,21 0 0,-21 0 16,0 1-16,-1-1 0,1 0 0,21 0 16,-21 0-16,0 0 0,21 1 0,-21-1 15,0 0-15,21 0 16,-22-21-16,1 0 0,0 0 0,0 0 15,0 0-15,0 0 16,-1 0-16,22-21 0,-21 0 16</inkml:trace>
  <inkml:trace contextRef="#ctx0" brushRef="#br0" timeOffset="77319.72">24871 6287 0,'0'0'0,"-21"0"16,-1 0-16,44 0 31,-1 0-31,21 0 15,-21 0-15,43 0 0,-22 0 0,0 0 16,22 0-16,-22 0 0,22 0 16,-22 0-16,22 0 0,-1 0 0,-21 0 15,22 0-15,-22 0 0,22 0 16,-22 0-16,0 0 0,1 0 0,-22 0 16,0 0-16,0 0 0,0 0 15,-42 0 16,0 0-31,0 0 0,0 0 0,-22 0 16,22 0-16,-21 0 0,0 21 16,-1-21-16,1 0 0,0 0 15</inkml:trace>
  <inkml:trace contextRef="#ctx0" brushRef="#br0" timeOffset="77615.55">24871 6498 0,'0'0'15,"0"21"-15,21-21 16,0 0 0,0 0-16,22 0 0,-22 0 0,21 0 15,0 0-15,1 0 0,-1 0 0,0 0 16,22 0-16,-22 0 16,1 0-16,-1 0 0,0 0 0,1 0 15,-1 0-15,0 0 0,-21 0 16,22 0-16,-22 0 0,21 0 0,-21 0 15,1 0-15,-22-21 0,21 21 16,0 0-16,0 0 16,-42 0 15,0 0-15,0 0-16,-1 0 15</inkml:trace>
  <inkml:trace contextRef="#ctx0" brushRef="#br0" timeOffset="77931.31">24828 6689 0,'0'0'0,"-21"0"0,-21 21 16,21-21-16,21 21 15,21-21-15,0 0 16,21 0-16,-20 0 0,20 0 15,21 0-15,-20 0 0,20 0 16,1 0-16,-1 0 0,1 0 0,-1 0 0,1 0 16,-1-21-16,1 21 15,-1 0-15,1 0 0,-22 0 0,0 0 16,1 0-16,-1-21 0,-21 21 16,0 0-16,1 0 15,-44 0 16,1 0-15,0 0-16,0 0 0,0 0 16</inkml:trace>
  <inkml:trace contextRef="#ctx0" brushRef="#br0" timeOffset="79527.45">4254 11748 0,'-21'0'15,"0"0"1,21-22-1,-21 22 1,0-21 0,21 0-16,0 0 15,0 0-15,0 0 16,21-1 0,0 1-16,0 21 0,0 0 0,22-21 15,-22 21-15,0 0 0,21 0 16,-20 0-16,20 0 0,-21 0 0,0 21 15,22 0-15,-22 1 0,-21-1 16,0 21-16,0-21 0,0 0 16,0 1-16,-21-1 0,-1 21 15,1-21-15,0 0 0,-21 22 0,21-22 16,-22 0-16,22 0 0,0 22 16,0-43-16,-22 21 0,22 0 0,0-21 15,21 21 1,-21-21-16,0 0 0,21-21 31,0 0-31,0 0 16,21-1-16,0 22 15,-21-21-15,21 0 0,0 21 0,1-21 16,-1 21-16,0 0 0,0 0 16,21 0-16,-20 0 0,-1 0 0,0 0 15,21 0-15,-21 0 0,1 0 16,-1 0-16,0 21 0,0 0 0,0-21 15,-21 21-15,21 1 0,1-1 16,-22 0-16,0 0 0,0 0 16,0 0-16,0 1 0,0-1 0,0 21 15,0-21-15,0 0 0,-22 1 16,1-1-16,-21 0 0,21 0 0,-22 0 16,1 0-16,0 1 0,-1-1 15,1 0-15,0 0 0,-1 0 0,1-21 16,0 0-16,-1 21 0,22-21 15,-21 0-15,0 0 0,20 0 0,1 0 16,-21 0-16,21 0 0,0-21 16,-1 0-16,1 21 0,0-21 15,21 0-15,-21 21 0,21-21 0,-21-1 0,21 1 16,0 0 0,0 0-16,0 0 15,21 21 1,0 0-16,0-21 0,22 21 0,-22-22 15,21 1-15</inkml:trace>
  <inkml:trace contextRef="#ctx0" brushRef="#br0" timeOffset="79939.75">5186 12044 0,'0'0'0,"0"21"0,0 0 16,0 0-16,0 1 31,21-22 0,-21-22-31,21 1 16,-21 0-1,0 0-15,0 0 0,0 0 16,0-1-16,-21 22 16,21-21-16,-21 21 0,0 0 15,-1 0-15,1 0 0,0 21 16,21 1-16,0-1 0,-21-21 16,0 21-16,21 0 0,0 0 0,0 0 15,-21 1-15,21-1 16,0 0-16,0 0 15,21-21 1,0 0 0,0 0-16,0 0 0</inkml:trace>
  <inkml:trace contextRef="#ctx0" brushRef="#br0" timeOffset="82315.73">6752 11705 0,'0'0'0,"0"-21"16,21 0-16,0 21 0,1-21 16,-1 0-16,0 21 0,21-22 15,-21-20-15,22 21 0,-1 0 0,0 0 16,-20-22-16,20 22 0,-21-21 15,21-1-15,-20 1 0,-1 21 0,0-21 16,0-1-16,-21 22 16,0-21-16,0 21 0,0-1 0,-21 1 15,0 0-15,0 21 0,-22 0 0,1 0 16,0 0-16,-1 0 0,1 0 16,-22 21-16,22 0 0,0 1 0,-22-1 15,43 0-15,-21 21 0,21-21 16,-1 22-16,22-22 0,0 21 0,0 1 15,22-1-15,-1 0 0,0 1 16,21-1-16,-21 0 0,22 1 16,-1-22-16,-21 21 0,22 0 0,-1 1 15,-21-1-15,21 0 0,-20-20 0,-1 20 16,0 0-16,-21 1 0,0-1 16,0 0-16,0-21 0,-21 22 15,-22-1-15,1 0 0,0-20 0,-1-1 16,1 21-16,-21-21 0,20 0 15,-20-21-15,-1 22 0,22-22 0,0 21 16,-1-21-16,1 0 0,0 0 0,-1-21 16,22-1-16,-21 1 0,21 0 15,-1 0-15,1 0 0,0-22 0,0 1 16,21 0-16,0-1 16,-21-20-16,21 21 0,-21-1 0,21 1 15,0 0-15,0 20 0,0-20 16,0 21-16,0 0 0,0 0 15,21 21-15,0 0 16,0 21-16,0 0 16,0 0-16,-21 0 0,43 0 0,-22 22 15,0-1-15,0 0 0,22 1 16,-22-1-16,21 0 0,0 1 0,-20-1 16,20 0-16,0-20 0,1-1 15,-1 21-15,0-21 0,-21-21 0,22 21 16,-1-21-16,22 0 0,-22 0 0,0 0 15,1 0-15,-1 0 16,0 0-16,1 0 0,-1-21 0,21 0 16,-20 0-16,-1 0 0,0-22 15,-20 22-15,20 0 0,0-21 0,-21 21 16,1-22-16,-1 22 0,-21-21 0,0-1 16,0 22-16,0-21 0,0 21 15,0 0-15,-21-1 0,-1 1 0,1 0 16,0 21-16,0 0 15,0 0-15,0 0 0,-1 0 0,1 0 16,21 21-16,-21 0 0,0 1 16,0-1-16,0 21 0,21-21 15,-22 22-15,22-1 0,-21 0 0,21-21 16,-21 22-16,21-1 0,0-21 16,0 0-16,0 1 0,0-1 0,0 0 15,21 0 1,0-21-16,1 0 0,-1 0 15,0-21-15,0 21 0,0-21 16,0 0-16,1-1 0,20 1 0,-21-21 16,0 21-16,0 0 0,1-22 0,-22 22 15,21-64 1,-21 64-16,0 0 0,0 0 0,0 42 47,0 0-47,0 0 0,0 1 0,0-1 15,0 21-15,0-21 0,0 22 16,0-1-16,0-21 0,0 0 0,0 22 16,0-22-16,21 0 0,0 0 15,0 0-15,0-21 0,1 0 16,20 0-16,-21 0 0,0 0 0,22 0 16,-22-21-16,21 21 0,0-21 15,-20 0-15,20 0 0,-21-22 0,21 22 16,-20 0-16,-1-21 0,0 20 15,0 1-15,0-21 0,-21 21 16,0-22-16,0 22 0,0 0 0,0 0 16,0 0-1,0 42 1,0 0-16,0 0 0,0 0 16,0 1-16,0-1 0,-21 21 0,21-21 15,0 0-15,0 22 0,0-22 16,-21 21-16,21-21 0,-21 1 0,21-1 15,0 0-15,0 0 0,-21 0 16,21 0 0,0-42 15,0 0-31,0 0 16,0 0-16,0 0 0,0-1 0,21-20 15,-21 21-15,0-21 0,21 20 16,0-20-16,0 21 0,-21 0 0,21-22 15,1 22-15,-22 0 0,21 21 16,0-21-16,0 21 0,0 0 16,0 0-16,1 0 0,-22 21 0,21 0 15,-21 0-15,0 1 0,0-1 16,21 0-16,-21 21 0,0-21 0,21 1 16,-21-1-16,0 21 0,0-21 15,0 0-15,0 1 0,0-1 16,0 0-16,0 0 15,21-21-15,0 0 16,1 0 0,-1-21-16,-21 0 0,21 21 15,0-21-15,-21-1 0,21 1 0,0 0 16,1 0-16,-1-21 0,0 20 0,0-20 16,0 21-16,22-21 0,-22 20 15,0 1-15,0 0 0,0 0 0,0 0 16,1 21-16,-1 0 15,0 0-15,-21 21 16,0 0-16,0 0 16,0 0-16,0 1 0,0 20 15,0-21-15,0 21 0,0-20 0,0-1 16,0 21-16,0-21 0,0 0 16,0 1-16,21-1 0,0 0 0,-21 0 15,21 0-15,1-21 0,-1 0 0,21 21 16,-21-21-16,0 0 0,22 0 15,-22 0-15,21 0 0,-21-21 0,22 0 16,-22 21-16,0-21 0,21 0 16,-20 0-16,-1-1 0,0-20 15,-21 21-15,21 0 0,-21-22 0,21 1 0,-21 21 16,0-21-16,0 20 16,0-20-16,0 21 0,0 0 0,0 0 15,0-1-15,0 44 31,0-1-15,0 21-16,0-21 16,0 0-16,0 22 0,0-22 0,0 21 15,0 1-15,0-22 0,0 21 16,0 0-16,-21 1 0,21-1 0,-21 0 16,21 22-16,0-22 0,-21 22 0,21-1 15,-21 22-15,21-22 0,-22 22 16,22 0-16,0 21 0,0-22 15,0 22-15,-21-21 0,21 21 0,-21-22 16,21 22-16,0 0 0,-21-21 16,0-1-16,21-20 0,-21-1 0,-1 1 15,22-22-15,-21-21 0,21 22 0,-21-43 16,21 21-16,0-42 16,0-1-1,0 1-15,0 0 0,0 0 16,0 0-16,21 0 0,0-1 0,-21 1 15,0 0-15,22-21 0,-1-1 16,-21 1-16,0 0 0,21-1 16,0-20-16,0-1 0,-21 1 0</inkml:trace>
  <inkml:trace contextRef="#ctx0" brushRef="#br0" timeOffset="82667.55">9419 12192 0,'-21'-21'0,"42"42"0,-42-84 0,0 41 16,21 1-16,0 0 0,0 0 16,0 0-16,0 0 0,0-1 0,21 1 15,0 0-15,0 0 0,0 21 16,22 0-16,-22-21 0,21 21 16,-21 0-16,1 0 0,20 0 0,-21 21 15,0-21-15,0 21 0,-21 21 16,0-20-16,0-1 0,0 21 0,0 0 15,0-20-15,0 20 0,-21-21 16,0 21-16,0-20 0,0-1 0,-22 21 16,22-21-16,-21 0 0,21-21 0,0 22 15,-22-1-15,22-21 0,0 21 16,0-21-16,21 21 0,-21-21 16,21 21-16,-22-21 0,22-21 46,22 0-46,-1 0 0,0 0 16,0-1-16</inkml:trace>
  <inkml:trace contextRef="#ctx0" brushRef="#br0" timeOffset="83015.35">10245 11176 0,'0'0'0,"0"-21"0,21-21 16,-21 63 15,0 0-31,-21 21 0,21-21 16,-22 22-16,22 20 0,-21-20 16,0-1-16,0 21 0,21 1 0,-21-22 15,0 22-15,21-22 0,-22 22 0,1-1 16,21-21-16,-21 22 0,0-22 15,21 22-15,0-22 0,-21 0 0,21 1 16,-21-1-16,21-21 0,0 22 16,-22-22-16,22 0 0,0 0 0,0 0 15,0 0-15,0 1 0,0-1 0,0 0 16,22-21 0,-1 0-1,0 0-15,-21-21 0,21 21 0,0-21 16,0-1-16</inkml:trace>
  <inkml:trace contextRef="#ctx0" brushRef="#br0" timeOffset="83415.64">10266 12086 0,'0'0'16,"21"0"15,0 0-31,0 0 0,0 0 16,1 0-16,-1 0 15,21-21-15,-21 0 0,0 21 0,1-21 16,20 21-16,-21-21 0,0-1 0,22 22 16,-22-21-16,0 0 0,-21 0 15,21 21-15,-21-21 0,0 0 0,21 21 16,-21-22-16,0 1 0,0 0 16,-21 21-16,0 0 15,0 0-15,0 0 0,-1 0 0,1 0 16,0 0-16,0 21 0,0 0 15,0 1-15,-1-1 0,1 21 16,0 0-16,21-20 0,-21 20 16,0 0-16,21 1 0,-21-22 0,21 21 15,0 0-15,0-20 0,0-1 0,0 0 16,0 0-16,0 0 0,21 0 16,0-21-16,0 0 0,0 22 0,0-22 15,1 0-15,-1 0 16,0 0-16,21-22 0,-21 1 0,1 0 15,-1 0-15,0 0 0,0 0 0,0-1 16</inkml:trace>
  <inkml:trace contextRef="#ctx0" brushRef="#br0" timeOffset="84215.76">12065 11261 0,'0'0'0,"-21"-64"15,21 43 1,-21 0-16,21 0 0,0 0 0,0-1 16,0 1-16,-22 21 15,1 0-15,0 0 0,0 0 16,0 0-16,0 21 0,-1 1 16,-20-1-16,21 0 0,-21 0 0,20 21 15,1-20-15,-21-1 0,21 21 0,0-21 16,-1 0-16,1 22 0,0-22 15,21 0-15,0 0 16,0 0-16,0 1 16,21-22-1,0 0-15,22 0 0,-22 0 0,21 0 16,-21 0-16,22 21 0,-1-21 16,-21 21-16,22-21 0,-22 21 0,21-21 15,-21 21-15,-21 0 0,0 1 16,0-1-16,0 0 0,0 0 0,-21 0 15,0 0-15,0 1 0,-22-1 0,1 0 16,0 0-16,-1 0 0,22 0 16,-21 1-16,0-1 0,-1-21 0,22 21 15,0-21-15,0 0 16,0 0-16,-1 0 0,1 0 16,21-21-1,0 0-15,0-1 0,21 22 16,1-21-16,-1 21 0,0 0 0,0-21 15,0 21-15,0 0 0,1 0 0,-1 0 16,0 0-16,0 21 0,0 0 16,0-21-16,-21 43 0,0-22 0,0 0 15,0 21-15,0-20 0,0 20 16,-21 0-16,0 1 0,0-1 0,0 0 16,0 1-16,-1-1 0,1 0 0,21 1 15,-21-22-15,21 21 16,0-21-16,0 0 0,0 1 0,0-1 15,0 0-15,0 0 0,21 0 16,0-21-16,1 0 0,-1 0 16,0 21-16,21-21 0,-21 0 0,1 0 15,-1 0-15,0 0 0,0 0 0,0 0 16,0 0-16</inkml:trace>
  <inkml:trace contextRef="#ctx0" brushRef="#br0" timeOffset="85023.3">12361 16256 0,'0'0'0,"-21"0"0,-21 0 16,21 0-16,-1 0 15,1-21-15,21 0 16,0 0-16,0-1 0,0 1 15,0 0-15,0 0 0,0-21 16,21 20-16,1 1 0,-1 0 0,-21 0 16,21 21-16,-21-21 0,21 21 15,-21 21 1,0 0-16,0 0 16,-21 22-16,0-22 0,0 21 0,21 0 15,-22 1-15,1-1 0,0 0 0,0 22 16,0-22-16,0 22 15,-1-22-15,22 22 0,0-22 0,0 21 16,0-20-16,0-1 0,0 0 0,22 1 16,-1-1-16,21 0 0,-21-20 15,0-1-15,22 0 0,-1 0 0,-21 0 16,22-21-16,-22 0 0,0 21 16,0-21-16,0 0 0,0 0 15,-21 22 1,-21-1-16,0 0 15,0 0-15,0 0 0,-22 0 0,22 22 16,-21-22-16,0 21 0,20-21 16,-20 22-16,0-1 0,-1 0 0,1 1 15,0-1-15,21-21 0,-22 22 16,22-1-16,-21-21 0,21 0 16,-1 0-16,1 1 0,0-22 0,0 0 15,0-22 1,21 1-16,-21-21 0,21 0 0,0-22 15</inkml:trace>
  <inkml:trace contextRef="#ctx0" brushRef="#br0" timeOffset="86088.23">13525 13547 0,'0'-21'47,"0"-1"-47,0 1 16,22 0-16,-1 0 0,-21 0 0,21 0 15,0-22-15,0 22 0,0 0 16,1 0-16,-1-22 0,-21 22 0,21 0 16,-21 0-16,0 0 0,0 0 15,0-1-15,-21 22 0,-22 0 16,22 0-16,0 0 0,-21 0 15,21 0-15,-22 22 0,1-22 0,0 21 16,20 0-16,-20 0 0,0 0 16,21 0-16,-22 1 0,22-1 0,0 0 15,0 0-15,21 0 0,0 0 0,0 1 16,0-1-16,0 0 0,21 21 16,0-21-16,21 1 0,-20 20 0,-1-21 15,21 21-15,-21-20 0,0 20 16,22-21-16,-22 21 0,0 1 0,0-22 15,0 21-15,-21 1 0,22-22 16,-22 21-16,0-21 0,0 22 16,-22-1-16,1-21 0,0 0 0,0 22 15,0-22-15,0 0 0,-1 0 16,-20 0-16,21 0 0,0-21 0,-22 22 16,1-22-16,21 0 0,-21 0 15,20 0-15,-20 0 0,21-22 0,-21 22 16,20-21-16,1 0 0,0-21 0,0 21 15,0-22-15,0 1 0,-1 0 16,22-1-16,-21 1 0,21-22 0,0 22 16,0 0-16,0-1 0,0 22 15,0 0-15,0 0 0,21 21 16,1 0-16,-1 21 0,-21 0 0,21 0 16,21 22-16,-21-22 0,1 21 15,-1 1-15,0-1 0,21 0 0,-21-21 16,1 22-16,-1-1 0,0-21 15,0 22-15,0-22 0,0 21 0,-21-21 16,22 0-16,-1-21 0,-21 22 16,21-1-16,0-21 0,0 0 15,0 0-15,1 0 0,-1-21 16</inkml:trace>
  <inkml:trace contextRef="#ctx0" brushRef="#br0" timeOffset="87715.47">14330 14182 0,'21'0'15,"0"0"1,0 0 0,0 0-16,-21-21 0,22-1 15,-1 1-15,0 0 0,-21 0 16,0 0-16,0 0 0,0-1 16,0 1-16,0-21 0,-21 21 15,-22 0-15,22-1 0,0 1 0,-21 0 16,-1 0-16,1 21 0,0 0 15,-1 0-15,1 0 0,0 21 16,-1 0-16,1 22 0,0-1 16,-1 0-16,22 1 0,-21-1 0,21 0 15,0 22-15,-1-22 0,22 0 16,0 1-16,0-1 0,0-21 0,0 22 16,0-22-16,0 0 0,22-21 15,-1 0-15,0 0 0,0 0 0,0 0 16,22 0-16,-22-21 0,21 21 0,-21-21 15,22-22-15,-1 22 0,0 0 16,1-21-16,-22-1 0,21 22 0,-21-21 16,0 21-16,1-22 0,-1 1 15,-21 21-15,21 0 0,-21-1 16,0 1-16,0 0 0,0 0 16,-21 42-1,21 0-15,-21 0 0,21 1 0,-22 20 16,22-21-16,0 0 0,0 22 15,0-22-15,0 21 0,0-21 0,0 0 16,0 1-16,22-1 0,-1 0 16,0 0-16,0-21 0,0 0 0,0 0 15,22 0-15,-22 0 0,21-21 16,-21 0-16,22 0 0,-22-1 0,21 1 16,-21 0-16,1 0 0,-1 0 15,0 0-15,0-22 0,-21 22 16,21 0-16,-21-21 0,0 20 0,0 1 15,0 0-15,0 0 0,0 42 32,0 0-32,0 0 15,0 1-15,-21 20 0,21-21 0,0 0 16,-21 22-16,21-22 0,0 0 16,0 21-16,-21-21 0,21 1 0,0-1 15,-21 0-15,21 0 0,0 0 16,0-42 15,0 0-31,0 0 16,0 0-16,0-1 0,0-20 15,0 21-15,21 0 0,0-22 16,0 22-16,0 0 0,0 0 0,1 0 16,-1 0-16,0-1 0,0 22 0,0 0 15,0 0-15,1 0 0,-1 0 16,0 22-16,0-1 0,0 0 0,-21 0 15,21 0-15,-21 22 0,0-22 16,0 0-16,0 0 0,0 0 0,0 22 16,0-22-16,0 0 0,-21 0 15,21 0-15,-21-21 0,21-21 47,0 0-47,0 0 16,0 0-16,21-22 0,0 22 15,1 0-15,-1-21 0,0 20 0,0 1 16,0-21-16,0 21 0,22 0 16,-22-1-16,0 22 0,21 0 0,-20 0 15,-1 0-15,0 0 0,0 22 0,0-22 16,-21 21-16,0 0 0,0 0 16,0 0-16,0 22 0,0-22 0,0 0 15,0 0-15,0 0 0,0 0 16,0 1-16,0-1 15,0 0-15,0 0 16,21-21 0,1 0-1,-1-21-15,0 0 16,0 0-16</inkml:trace>
  <inkml:trace contextRef="#ctx0" brushRef="#br0" timeOffset="88051.63">15684 14034 0,'0'0'0,"0"-22"0,0 1 15,0 0 1,22 21 15,-22 21-31,0 0 0,21 1 16,-21-1-16,0 0 0,0 21 0,0 1 16,0-1-16,0 0 0,0 1 15,0-1-15,0 21 0,0 1 0,0-22 16,0 22-16,0-1 0,-21 1 15,21-1-15,-22 22 0,1-22 0,0 22 16,0-21-16,0 20 0,0 1 0,-1-22 16,1 1-16,0-1 15,0 1-15,0-22 0,0 1 0,21-1 16,0-21-16,-22 0 0,22 0 0,0-42 31,0 0-31,22 0 0,-22 0 16,21-22-16,0 1 0,-21 0 0,21-1 15,0-20-15,-21-1 0,21 1 16,1-1-16,-1 1 0,0-1 0</inkml:trace>
  <inkml:trace contextRef="#ctx0" brushRef="#br0" timeOffset="88347.46">15706 14393 0,'0'0'0,"0"-63"0,0-1 16,0-20-16,0 20 0,0 22 15,0 0-15,0 20 0,0-20 0,0 21 16,0 0-16,21 0 0,0-1 15,0 22-15,0-21 0,0 21 16,1 0-16,20 0 0,-21 0 0,21 0 16,-20 0-16,-1 21 0,21 1 15,-21-1-15,-21 0 0,0 0 0,0 0 16,0 22-16,0-22 0,0 0 16,0 21-16,-21-21 0,0 1 0,-21-1 15,20 21-15,1-21 0,0 0 0,0 1 16,0-22-16,0 21 0,-1-21 15,1 21-15,21-42 47,0 0-31,0-1-16,21 1 0,1 0 0</inkml:trace>
  <inkml:trace contextRef="#ctx0" brushRef="#br0" timeOffset="88655.3">16510 13272 0,'0'0'0,"0"-85"15,0 64 1,0 0-16,0-1 0,0 44 16,0-1-1,0 0-15,0 21 0,0-21 0,0 22 16,-21 20-16,21 1 0,-21-1 15,-1 1-15,22-1 0,0 1 0,-21-1 16,0 1-16,0-1 0,21 1 16,-21-22-16,21 0 0,-21 1 0,21-1 15,0 0-15,-22-20 0,22 20 0,0-21 16,0 0-16,0 0 0,0 1 16,22-22-1,-22-22 1,21 1-16,0 21 0,0-21 15,0-21-15,0 21 0</inkml:trace>
  <inkml:trace contextRef="#ctx0" brushRef="#br0" timeOffset="89043.07">16616 14012 0,'0'22'31,"21"-22"0,0 0-15,0 0-16,22 0 0,-22-22 0,0 22 16,0-21-16,21 0 0,-20 21 0,-1-21 15,0 0-15,0 0 0,0-1 16,0 1-16,-21 0 0,0 0 0,0 0 16,0 0-16,0-1 0,-21 22 15,0 0 1,0 0-16,0 0 0,21 22 15,-43-1-15,43 0 0,-42 21 0,42-21 16,-21 22-16,0-22 0,0 21 16,-1-21-16,22 22 0,0-22 15,0 21-15,0-21 0,0 1 0,0-1 16,0 0-16,0 0 0,0 0 16,22-21-16,-22 21 0,21 1 0,21-22 15,-21 0-15,0 0 0,1 0 16,-1 0-16,21 0 0,-21 0 0,0-22 15,1 1-15,20 0 0,-21 21 0,21-21 16,-20 0-16</inkml:trace>
  <inkml:trace contextRef="#ctx0" brushRef="#br0" timeOffset="89379.88">17907 13483 0,'0'0'0,"0"-21"0,-21 21 0,0-21 16,21 0-16,-22 21 15,1 0-15,0 0 0,21 21 16,-21 0-16,0 0 0,0 0 16,-1 1-16,22 20 0,-21 0 0,0 1 15,21-1-15,-21 0 0,0 1 0,21-22 16,0 21-16,-21 0 0,21 1 15,0-22-15,-22 0 0,22 21 16,0-20-16,0-1 0,0 0 16,0 0-16,0 0 0,22 0 0,-1-21 15,-21 22-15,21-22 0,0 0 0,0 21 16,22-21-16,-22 0 0,0 0 16,0 0-16,0 0 0,22 0 0,-22-21 15,0 21-15,0-22 0,0 1 0</inkml:trace>
  <inkml:trace contextRef="#ctx0" brushRef="#br0" timeOffset="89694.7">18203 13483 0,'0'0'0,"43"-42"15,-22 21 1,0 21-16,0 0 0,0 0 15,0 0-15,1 0 0,20 0 0,0 21 16,1 0-16,-22 0 0,21 0 16,-21 1-16,0 20 0,1 0 0,-22 1 15,0-22-15,0 21 0,-22 0 0,1 1 16,0-1-16,0 0 0,-21 1 16,20-22-16,-20 21 0,0-21 0,21 1 15,-22 20-15,1-21 0,21 0 16,0 0-16,-22-21 0,22 22 15,0-1-15,0-21 0,21 21 0,-21-21 16,-1 0-16</inkml:trace>
  <inkml:trace contextRef="#ctx0" brushRef="#br0" timeOffset="90463.26">19156 13547 0,'0'0'0,"21"-21"0,21-64 15,-42 64-15,0 0 16,-21 21-1,0 0-15,0 0 16,0 0-16,-22 21 0,22 0 16,0-21-16,0 21 0,0 0 0,-1 0 15,22 1-15,0-1 16,0 0 0,22-21-16,-1 0 15,0 0-15,0 21 0,0-21 0,0 21 16,1 0-16,-1 1 0,0-1 15,-21 0-15,0 0 0,0 0 16,0 0-16,0 22 0,0-22 0,0 0 16,-21 0-16,0 0 0,-1 1 15,-20-1-15,21 0 0,-21 0 0,-1 0 16,22-21-16,-21 21 0,21-21 16,-22 0-16,22 0 0,0 0 0,42-21 46,0 21-46,22-21 0,-22 21 0,21 0 0,-21 0 16,22 0-16,-1 0 16,-21 0-16,0 0 0,0 21 0,1 0 15,-22 1-15,0-1 0,0 0 16,0 0-16,0 0 0,-22 0 0,-20 22 16,21-22-16,0 21 0,-22-21 0,1 22 15,21-22-15,-21 21 0,20-21 16,-20 1-16,21 20 0,0-21 0,0 0 15,-1 0-15,22 1 16,0-1-16,22 0 16,-1-21-16,0 0 0,0 0 0,0 0 15,0 0-15,1 0 0,20 0 16</inkml:trace>
  <inkml:trace contextRef="#ctx0" brushRef="#br0" timeOffset="90856.48">18754 14753 0,'-43'21'0,"86"-42"0,-128 42 0,64 1 15,-22-22-15,22 0 16,-21 0-16,21 0 0,0 0 0,-1 0 15,65 0 1,-22 0 0,21 0-16,1 0 0,20 0 0,-21 0 15,22 0-15,-1 0 0,1-22 16,21 22-16,-1-21 0,-20 21 0,20 0 16,1-21-16,0 21 0,-1 0 0,-20 0 15,21 0-15,-22-21 0,1 21 16,-22 0-16,0 0 0,-21 0 0,22 0 15,-22 0-15,-42 0 32,0 21-32,-22-21 15,22 0-15,0 21 0,-21-21 16,20 0-16,-20 0 0,0 21 0,-1-21 16,1 0-16</inkml:trace>
  <inkml:trace contextRef="#ctx0" brushRef="#br0" timeOffset="91167.47">18436 14986 0,'0'0'0,"-42"21"0,21-21 0,21 21 16,21-21 0,0 0-16,21 0 15,-21 0-15,43 0 0,-22 0 0,22 0 16,-1 0-16,1 0 0,-1 0 15,1 0-15,20-21 0,-20 0 0,21 21 16,-1 0-16,-20 0 0,20-21 0,-20 0 16,-1 21-16,1 0 0,-1-21 15,-20 21-15,-1 0 0,0 0 0,-20 0 16,-1 0-16,0 0 0,-42 0 31,0 21-15,-1-21-1,-20 0-15,21 0 0,0 21 0,-22-21 16,1 0-16</inkml:trace>
  <inkml:trace contextRef="#ctx0" brushRef="#br0" timeOffset="91475.29">18584 15325 0,'0'0'0,"-21"21"15,0 0 1,42-21-16,21 0 0,-20 0 16,20 0-16,0 0 0,1 0 15,20 0-15,-21 0 0,22 0 16,-1 0-16,1-21 0,-1 21 0,1 0 16,-1 0-16,-20-21 0,20 21 0,1 0 15,-22 0-15,0-21 0,1 21 16,-1-22-16,-21 22 0,0 0 0,1 0 15,-1 0-15,0-21 0,0 21 16,0 0 0</inkml:trace>
  <inkml:trace contextRef="#ctx0" brushRef="#br0" timeOffset="92271.84">18965 15769 0,'0'-21'16,"0"0"-16,0 0 16,0 0-16,21 21 0,1 0 15,-1 0-15,-21-22 0,21 22 0,0 0 16,0 0-16,0 0 0,-21 22 31,-21-1-15,21 0-16,-21-21 15,0 21-15,0 0 0,0 0 0,-1 1 16,1-1-16,0 21 0,21-21 0,-21 0 16,21 1-16,-21-1 0,21 0 15,0 0-15,0 0 0,0 0 0,0 1 16,0-1-16,0 0 15,21 0-15,0-21 16,0 0-16,0 0 0,1 0 0,-1 0 16,0 0-16,0 0 15,-21-21-15,21 42 63,-21 0-63,0 0 0,0 1 15,0-1-15,0 0 16,0 0-16,0 0 0,0 0 0,0 1 16,-21-1-16,21 0 0,-21 0 15,21 0-15,-21 0 0,0 1 0,21-1 16,-22-21-16,1 21 0,21 0 0,-21-21 16,21 21-16,0 0 15,-21-21-15,0 0 31,0 0 32,-1 0-47,22 22-16,-21-22 0,0 0 15,0 0-15,0 0 0,0 0 16,21-22-16,-22 22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11:40:17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3366 0,'0'-22'16,"0"1"-16,0 0 15,0 0-15,0 0 0,0 0 16,0-1-16,0 1 16,0 0-16,0 0 15,0 0-15,0 0 0,0-1 31,0 44 1,0-1-32,0 21 15,0 0-15,0 1 0,0 20 0,0-20 16,0 20-16,0 1 0,0-1 16,0 1-16,0-1 0,0 22 0,0-1 15,0 1-15,-21 0 0,0-1 16,21 22-16,-21-21 0,21 21 15,0-22-15,-21 22 0,21-21 16,0 21-16,-22-22 0,22-20 16,0-1-16,0 1 0,0-22 0,0 1 15,0-22-15,0 0 0,0 0 16,0-42 0,0 0-16,0 0 0,0-22 15,0 22-15,0-21 0,0-22 0,0 22 16,0-22-16,0 1 0,0-1 15,0-20-15</inkml:trace>
  <inkml:trace contextRef="#ctx0" brushRef="#br0" timeOffset="380.04">1757 3344 0,'0'0'0,"0"-63"15,0 42-15,0 0 0,0-22 16,0 22-16,21 0 0,0 0 16,21 0-16,-20-1 0,-1 1 15,21 0-15,-21 21 0,22 0 0,-22 0 16,21 0-16,0 0 0,-20 21 16,20 0-16,0 1 0,-21 20 15,22-21-15,-22 21 0,0 1 16,-21-1-16,0 0 0,0 1 15,0-1-15,-21 0 0,0 1 0,-22-1 16,22 0-16,-21 1 0,0-1 16,20-21-16,-20 22 0,0-22 15,21 0-15,-22 0 0,22 0 0,0-21 16,0 0-16,21 21 0,21-42 47,-21 0-32,21 21-15,0-21 0</inkml:trace>
  <inkml:trace contextRef="#ctx0" brushRef="#br0" timeOffset="902.9">2540 3302 0,'0'0'0,"21"-21"0,0 0 16,-21 0-16,0 42 47,0 0-47,0 0 0,0 21 0,0-20 15,0 20-15,0 0 0,0 22 16,0-22-16,0 0 16,0 1-16,0-1 0,0 0 0,0 1 15,0-22-15,0 21 0,21-21 16,-21 1-16,22-1 0,-1-21 0,0 0 15,0 0-15,0 0 0,0 0 16,1 0-16,20 0 0,-21-21 0,21-1 16,-20 1-16,-1 0 0,21-21 15,-21 21-15,0-22 0,1 22 0,-22-21 16,0-1-16,21 1 0,-21 0 16,0-1-16,0 1 0,0 0 15,0 21-15,0-22 0,0 22 16,0 0-16,-21 21 15,21 21 1,0 0-16,0 0 0,0 22 16,0-1-16,-22 0 0,22 1 0,0-1 15,0 0-15,0 1 0,0-1 16,0-21-16,0 22 0,0-22 0,0 21 16,0-21-16,0 0 0,0 1 15,0-1-15,22-21 0,-1 0 0,0 0 16,0 0-1,0 0-15,0 0 0,1 0 0,-1-21 0,21-1 16,-21 1-16,0-21 16,22 21-16</inkml:trace>
  <inkml:trace contextRef="#ctx0" brushRef="#br0" timeOffset="1479.86">3619 2794 0,'0'0'16,"-42"0"0,21 21-16,21 0 0,0 1 15,0-1-15,-21 21 0,21-21 0,-21 22 16,21 20-16,-22-21 16,22 22-16,0-1 0,0 1 0,-21-1 15,21 1-15,-21-1 0,21 1 16,0-22-16,0 22 0,0-22 0,-21 0 15,21 1-15,0-1 0,0-21 16,-21 0-16,21 1 0,0-1 16,0 0-16,0-42 47,0 0-47,0-1 0,0 1 0,21 0 15,-21 0-15,21-21 0,0 20 16,0 1-16,-21-21 0,22 21 15,-1-22-15,21 22 0,-21 0 0,0 0 16,1 0-16,-1 21 0,0-21 16,21 21-16,-21 0 0,1 0 0,-1 0 15,0 0-15,21 21 0,-21 0 16,1 0-16,-1 0 0,-21 22 16,0-22-16,0 0 0,0 0 0,0 0 15,-21 0-15,-1 22 0,1-22 16,0 0-16,-21 0 0,21 0 0,-22 1 15,22-1-15,-21 0 16,-1 0-16,22 0 0,-21-21 0,21 21 16,-22-21-16,22 0 0,0 0 15,0 0-15,0 0 16,21-21 0,21 0-16,0 0 15,0 0-15,0 0 0,1-1 16</inkml:trace>
  <inkml:trace contextRef="#ctx0" brushRef="#br0" timeOffset="2487.78">4233 2921 0,'0'0'0,"0"-21"0,0 0 16,-21 21 15,21 21-31,0 0 16,0 0-16,0 0 16,-21 1-16,21 20 0,-21 0 0,21 1 0,0 20 15,0 1-15,-21-22 16,-1 21-16,22 1 0,0-1 0,0-20 15,0 20-15,0-20 0,0-1 16,0 0-16,0-21 0,0 22 0,0-22 16,0 0-16,0 0 0,0 0 0,22-21 31,-1 0-31,0 0 0,0 0 0,0-21 16,0 0-16,1 0 0,-1 0 15,0 0-15,21-1 0,-21-20 0,1 21 16,-1 0-16,-21-22 15,0 22-15,21 0 0,-21 0 0,0 0 16,21 21-16,-21-21 16,0 42-1,0 0-15,0 0 16,0 0-16,0 22 0,0-22 0,0 0 16,0 0-16,0 21 0,0-20 15,0-1-15,0 0 0,0 0 0,0 0 16,21 0-16,0 1 0,1-1 15,-1-21-15,0 0 16,0 0-16,0 0 0,0 0 16,1 0-16,-1-21 0,21-1 15,-21 1-15,0 0 0,22 0 0,-22 0 16,0 0-16,21-1 0,-20 1 16,20-21-16,-21 21 0,0-22 0,0 22 15,1 0-15,-1 0 0,0 0 16,0 0-16,0 21 15,-21-22-15,21 22 16,-21 22 0,0-1-1,0-42 48,0-1-63,0 1 15,0 0-15,0 0 16,-21 21 15,0 0-31,0 21 16,0 0-16,21 0 0,-21 22 16,-1-22-16,22 0 0,-21 21 0,0-20 15,21 20-15,0-21 0,-21 0 16,21 22-16,0-22 0,0 0 15,0 0-15,0 0 0,0 0 16,21-21-16,0 0 0,0 0 0,1 0 16,-1 0-16,0 0 15,0 0-15,21 0 0,-20-21 0,-1 0 16,21 21-16,-21-21 0,0 21 0,1-21 16,-1 0-16,0-1 0,0 22 15,0-21-15,0 0 0,-21 0 0,0 0 16,0 0-16,0-1 0</inkml:trace>
  <inkml:trace contextRef="#ctx0" brushRef="#br0" timeOffset="2779.25">4720 3069 0,'-21'0'0,"42"0"0,-63 21 0,21-21 0,21 22 32,0-44-1,-22 22 0,1 0-15,21 22-1,0-1-15,0 0 16,0 0-16,0 0 0,0 0 16,0 1-16</inkml:trace>
  <inkml:trace contextRef="#ctx0" brushRef="#br0" timeOffset="3427.52">6435 3323 0,'0'0'0,"-22"0"16,1 0-1,21 21 17,21 1-32,1 20 0,-1-21 15,-21 21-15,21 1 0,0-1 0,0 0 16,-21 1-16,0-1 0,0 0 16,0-20-16,0 20 0,0-21 0,21 0 15,-21 0-15,0 1 16,0-1-16,0 0 15,22-21 1,-1-21-16,0 0 16,-21-1-16,21 1 0,0 0 15,0 0-15,1-21 0,-22 20 0,21-20 16,0 0-16,0-1 0,0 1 16,0 0-16,1-1 0,-1 1 0,0 21 15,-21-21-15,21 20 0,-21 1 16,0 0-16,21 21 15,0 0 1,-21 21-16,22-21 16,-22 21-16,0 1 0,21-22 15,0 21-15,0-21 0</inkml:trace>
  <inkml:trace contextRef="#ctx0" brushRef="#br0" timeOffset="3891.65">7429 3302 0,'0'0'0,"-21"0"15,0 0 1,0 0-16,0 21 16,21 0-16,-21 1 0,-1 20 15,22-21-15,0 21 0,0 1 0,-21-1 16,21-21-16,0 22 0,-21-1 15,21-21-15,0 0 0,0 22 0,0-22 16,0 0-16,0 0 0,0 0 16,21-21-16,0 0 15,1 0-15,-1 0 0,0 0 16,0 0-16,0 0 0,0 0 0,1-21 16,20 0-16,-21 21 0,0-21 15,0 0-15,22-1 0,-22-20 16,-21 21-16,21-21 0,-21 20 0,0-20 15,0 21-15,0-21 0,0 20 16,0-20-16,-21 21 0,0-21 0,0 20 16,-1 1-16,-20 21 0,21 0 15,0 0-15,-22 0 0,22 21 0,0-21 16,0 22-16,0 20 0,0-21 16,21 0-16,-22 0 0,22 1 0,0 20 15,0-21-15,0 0 16,0 0-16,0 1 0,0-1 0,22-21 15,-1 21-15,0-21 0,0 0 0,0 0 16,22 0-16</inkml:trace>
  <inkml:trace contextRef="#ctx0" brushRef="#br0" timeOffset="4149.54">8064 3408 0,'0'0'16,"0"21"-1,0 0 1,0 0-16,0 1 0,0-1 16,-21 0-16,21 21 0,-21-21 15,21 1-15,0-1 0,0 21 0,-21-21 16,21 0-16,-21 1 16,21-1-16,0 0 15,0-42 16,0 0-31,21 21 0,-21-22 16,21 1-16,0-21 0,-21 21 0</inkml:trace>
  <inkml:trace contextRef="#ctx0" brushRef="#br0" timeOffset="4306.85">8128 3196 0,'0'0'0,"0"-21"0,0 0 15,0 0-15,-21 21 0,0 0 16,21 21 31,0 0-32,0 0-15</inkml:trace>
  <inkml:trace contextRef="#ctx0" brushRef="#br0" timeOffset="4942.63">8826 3577 0,'0'0'0,"0"-21"0,22 21 0,-22-21 15,0 0-15,0 0 16,0-1-16,0 1 0,0 0 15,-22 21-15,1-21 0,0 0 16,0 21-16,0 0 0,-22 0 0,22 0 16,0 0-16,0 0 0,0 0 0,0 21 15,-1 0-15,1 0 16,0 0-16,0 22 0,0-22 0,0 21 16,-1-21-16,22 22 0,0-1 15,-21-21-15,21 22 0,0-22 0,0 0 16,0 0-16,0 0 0,0 0 15,0 1-15,21-22 0,1 0 16,-1 0-16,0 0 0,0 0 0,0 0 16,0 0-16,1 0 0,-1-22 15,21 1-15,-21 0 0,0 0 0,1 0 16,20 0-16,-21-22 0,0 1 16,22 0-16,-22-1 0,0-20 0,0 20 15,21-20-15,-20-22 16,-1 22-16,0-1 0,-21 1 0,0 20 15,21-20-15,-21-1 0,0 22 16,0 0-16,0-1 0,0 22 0,0 0 16,0 0-16,-21 21 15,0 21-15,0 0 16,-1 22-16,22-1 0,-21 0 0,21 22 16,-21-1-16,0 22 0,0-22 15,21 1-15,0 21 0,-21-22 0,21 1 16,0-1-16,0-21 0,0 22 15,0-22-15,0-21 0,21 22 16,0-22-16,0 0 0,0 0 16,-21 0-16,21-21 0,1 0 0,-1 22 15,0-22-15,0 0 0,0 0 0,0 0 16,1 0-16,-1-22 0</inkml:trace>
  <inkml:trace contextRef="#ctx0" brushRef="#br0" timeOffset="7116.17">10901 3768 0,'0'0'0,"21"0"0,21-21 16,-21-1-16,1 22 0,-22-21 16,21 0-16,-21 0 0,21 21 0,-21-21 15,0 0-15,0-1 0,0 1 0,0-21 16,0 21-16,-21 0 0,0-1 16,-1 1-16,-20 0 0,21 21 0,-21 0 15,20 0-15,-20 0 0,0 0 16,21 0-16,-22 21 0,1 22 0,21-22 15,0 21-15,-1 0 16,1 1-16,0-1 0,21 0 0,-21 1 16,21-1-16,0 0 0,0-20 15,0 20-15,0-21 0,21 0 0,0 0 16,-21 1-16,21-1 0,1-21 0,-1 0 16,21 0-16,-21 0 0,0 0 15,1-21-15,20 21 0,-21-22 0,21 1 16,-20 0-16,20-21 0,-21 21 15,21-1-15,-20-20 0,20 0 0,-21-1 16,21 1-16,-20 0 0,-1-22 16,0 1-16,0-1 0,0-20 0,0 20 15,1 1-15,-22-22 0,0 21 0,21 1 16,-21-1-16,21 1 16,-21 21-16,0-22 0,0 22 0,0-1 15,0 22-15,0 0 0,0 0 16,0 42-16,0 0 15,-21 0-15,0 22 0,21-1 16,-22 22-16,1-22 0,0 21 0,0 22 16,0-21-16,21 20 0,-21 1 15,21-22-15,-22 22 0,22-21 0,0-1 16,0 1-16,0-22 0,0 21 16,0-20-16,0-1 0,0-21 0,22 22 15,-1-1-15,-21-21 0,21 0 0,0 0 16,0 1-16,22-22 15,-22 0-15,0 0 0,0 0 0,21 0 16,-20-22-16,20 22 0,-21-21 16,21 0-16,-20 0 0,20-21 0,-21 20 15,0 1-15,0-21 0,1 21 0,-1-22 16,0 1-16,-21 0 0,0-1 16,0 1-16,0 21 0,0 0 0,0-22 15,0 22-15,-21 21 16,0 0-16,-1 21 0,1-21 15,0 22-15,21 20 16,-21-21-16,0 21 0,21-20 0,0 20 16,0-21-16,-21 21 0,21-20 0,0 20 15,0-21-15,0 0 0,0 22 16,0-22-16,21 0 0,0-21 16,0 0-16,0 0 15,0 0-15,22 0 0,-22 0 0,0 0 16,21-21-16,-20 21 0,20-21 0,0-1 15,-21 1-15,22 0 0,-22 0 16,21 0-16,-21-22 0,1 22 0,-1-21 16,0 21-16,-21-22 0,21 22 15,-21 0-15,21 0 0,-21 0 16,0 42 0,0 0-1,0 0-15,0 22 0,0-22 0,0 0 16,0 21-16,-21-21 0,0 1 15,21 20-15,-21-21 0,21 0 0,0 0 16,0 1-16,-21-1 0,21 0 16,-22-21-16,22 21 0,0-42 47,0 0-47,0 0 0,0-1 15,0 1-15,0 0 0,22 0 16,-22 0-16,21-22 0,0 22 15,0-21-15,0 21 0,0-22 0,1 22 16,-1-21-16,0 21 0,0 0 16,21 21-16,-20 0 0,-1 0 0,0 0 15,0 0-15,0 21 16,0-21-16,1 21 0,-22 21 0,0-21 16,21 1-16,-21 20 0,21-21 15,-21 0-15,0 22 0,0-22 16,0 0-16,0 0 0,0 0 0,0 0 0,0 1 15,0-1-15,0-42 63,0-1-63,0 1 0,0 0 0,21 0 16,0 0-16,0 0 0,-21-22 15,22 22-15,-1-21 0,0-1 0,0 22 16,0-21-16,0 21 0,1 0 15,-1-1-15,-21 1 0,21 21 0,0 0 16,0 0-16,0 0 0,1 0 16,-22 21-16,0 1 0,0-1 15,0 21-15,0-21 0,0 0 0,0 1 16,0 20-16,0-21 16,0 0-16,0 22 0,0-22 0,0 0 15,0 0-15,0 0 0,0 0 16,0 1-16,21-22 15,0 0-15,0 0 16,0 0-16,0 0 0,1 0 16,-1 0-16,0-22 0,21 22 0,-21-21 15,1 0-15,-1 0 0,0 0 16,21 0-16,-21-1 0,1 1 0,-22 0 16,21 0-16,-21 0 0,21 0 0,-21-1 15,0 1-15,0 0 0,0 0 16,-21 42 15,21 0-31,-21 0 0,21 1 16,0-1-16,-22 0 0,22 0 15,-21 0-15,21 0 0,0 22 0,0-22 16,0 0-16,0 0 0,0 0 0,0 1 16,0-1-16,21 0 15,1 0-15,-1-21 0,0 0 16,0 0-16,21 0 0,-20 0 15,-1 0-15,0 0 0,0 0 16,21-21-16,-20 21 0,-1-21 0,0 0 16,0-1-16,0 1 0,0 0 15,1 0-15,-22 0 0,0-22 0,21 22 16,-21-21-16,0 0 0,0-1 0,0 22 16,0-21-16,0-1 0,-21 22 15,21-21-15,-22 21 0,1 21 0,0 0 16,0 0-16,0 0 0,0 0 15,-1 0-15,1 21 0,0 0 0,0 0 16,0 0-16,0 22 0,-1-22 16,1 0-16,21 21 0,-21-20 0,21-1 15,0 0-15,0 0 0,0 0 16,0 0-16,0 1 0,21-1 16,0-21-16,1 0 0,-1 21 15,0-21-15,0 0 16,0 0-16,0 0 0,1 0 0</inkml:trace>
  <inkml:trace contextRef="#ctx0" brushRef="#br0" timeOffset="7459.97">14266 3239 0,'0'0'0,"21"-22"0,1 1 0,-22 0 0,0 0 16,0 0-16,21 0 0,-21 63 47,-21-21-47,-1 0 0,1 22 0,0-1 16,0 21-16,0-20 0,0-1 15,21 22-15,-22-22 0,1 0 0,21 1 16,-21-1-16,21 0 0,0 1 15,0-22-15,0 21 0,0-21 16,0 22-16,21-22 0,0 0 0,-21 0 16,22 0-16,-1 0 0,0-21 15,0 0-15,0 22 0,0-22 0,1 0 16,-1 0-16,0 0 0,0-22 0,21 1 16,-20 21-16,-1-21 0</inkml:trace>
  <inkml:trace contextRef="#ctx0" brushRef="#br0" timeOffset="7758.79">14901 3090 0,'0'0'0,"21"-21"0,-21 0 16,0 0-16,22 21 0,-1-21 0,0 21 15,0 0-15,0 0 0,0 0 16,22 0-16,-1 0 0,-21 0 0,22 21 15,-1 0-15,-21 0 0,21 22 16,-20-22-16,-1 42 0,-21-20 0,0-1 16,0 21-16,0-20 0,0 20 15,0-20-15,-21 20 0,-22-21 0,22 1 16,-21-1-16,21 0 0,-22-20 0,1 20 16,21-21-16,-22 21 0,1-20 15,21-1-15,0 0 0,-22 0 16,22 0-16,0 0 0,0-21 15,0 0-15,0 22 0,-1-22 0,1 0 16</inkml:trace>
  <inkml:trace contextRef="#ctx0" brushRef="#br0" timeOffset="8647.26">5927 4805 0,'0'0'0,"0"-21"0,0 0 15,-22 21-15,1-22 0,0 1 0,0 0 16,0 21-16,0 0 16,-1 0-16,-20 0 0,21 0 0,-21 0 15,-1 0-15,1 21 0,0 0 16,-1 1-16,1-1 0,0 21 0,-1-21 16,22 22-16,-21-22 0,21 0 15,-1 0-15,1 0 0,21 0 16,-21 1-16,21-1 0,0 0 15,21-21 1,0 21-16,1-21 0,-1 0 16,0 0-16,21 0 0,-21 0 15,22 0-15,-1 21 0,-21 0 0,22-21 16,-1 22-16,-21-1 0,0 0 16,0 0-16,1 0 0,-22 0 0,0 22 15,0-22-15,-22 0 0,1 21 16,0-20-16,-21 20 0,-1-21 0,1 0 15,0 22-15,-1-22 16,1 0-16,21-21 0,-21 21 0,20-21 16,1 0-16,0 0 0,0 0 15,21-21 1,0 0 0,21 0-16,0 21 0,0-22 0,1 22 15,-1 0-15,0 0 0,0 0 0,0 0 16,22 0-16,-22 0 0,0 0 15,0 22-15,0-1 0,0 0 0,-21 21 16,22-21-16,-22 22 0,0-1 16,21 0-16,-21 1 0,0-1 0,0 0 15,0 1-15,0-1 0,-21 0 16,-1 1-16,1-22 0,21 21 16,-21 1-16,21-22 0,0 0 0,0 0 15,0 0-15,0 0 0,0 1 16,0-1-16,0 0 15</inkml:trace>
  <inkml:trace contextRef="#ctx0" brushRef="#br0" timeOffset="9395.33">5482 8869 0,'0'0'0,"0"-21"0,0 0 15,0-1-15,0 1 16,21 0-16,-21 0 0,21 21 0,1-21 15,-22 0-15,21 21 0,0-22 16,0 22-16,0-21 0,0 21 16,1 0-16,-22 21 31,0 1-31,0 20 0,-22-21 16,1 21-16,-21 1 0,21-1 15,-22 0-15,22 1 0,-21 20 0,0-20 16,20-1-16,1 0 0,0 1 0,0-1 15,0-21-15,21 0 0,0 22 16,0-22-16,0 0 0,0 0 16,21-21-16,0 0 15,0 21-15,0-21 0,1 0 0,-1 0 16,0 0-16,21 0 0,-21 0 0,22 0 16,-22 0-16,21 0 0,-21 21 15,22-21-15,-22 22 0,0-22 16,0 21-16,0 0 0,1 0 15,-22 21-15,0-20 0,0-1 16,0 21-16,0 0 0,0 1 0,-22-22 16,1 21-16,0 1 0,0-1 15,21 0-15,-42 1 0,20-1 0,1 0 16,0-21-16,0 1 0,0 20 0,-22-21 16,22-21-16,0 21 0,-21 0 15,-1-21-15,22 0 0,-21 0 0,0 0 16,-1 0-16,1 0 0,0 0 15,-1-21-15,1 0 0,0 0 16,-1 0-16,1-22 0,21 1 0</inkml:trace>
  <inkml:trace contextRef="#ctx0" brushRef="#br0" timeOffset="9965.2">5355 7006 0,'0'0'0,"-21"0"0,0 0 16,0-21-16,-1 21 16,44 0-1,-1 0 1,0 0-16,21 0 0,22 0 16,-1 0-16,1 0 0,-1 0 0,22 0 15,-22 0-15,22 0 0,0 0 0,-22-21 16,22 21-16,0-21 0,-1 21 15,-20 0-15,20-21 0,1 21 16,-21 0-16,-1 0 0,-21 0 16,1 0-16,-1 0 0,-21 0 0,0 0 15,1 0-15,-44 0 16,1 0-16,0 0 16,0 0-16,-21 0 0,-1 0 0,1 0 15</inkml:trace>
  <inkml:trace contextRef="#ctx0" brushRef="#br0" timeOffset="10275.03">5228 7366 0,'0'0'0,"-21"0"0,-21 42 16,63-42-1,21 0 1,0 0-16,1 0 0,20-21 0,1 21 15,20-21-15,-20 21 0,21-21 16,-1 21-16,22-21 0,-21 21 0,-1-21 16,1 21-16,0-22 0,-1 22 15,-20 0-15,21-21 0,-22 21 0,1 0 16,-1 0-16,-21-21 0,1 21 0,-1 0 16,0 0-16,-20 0 15,-1 0-15,0 0 0,-21 21 31,-21-21-31,0 21 0,-22-21 16,22 0-16,-21 22 0,-1-22 0,1 21 16</inkml:trace>
  <inkml:trace contextRef="#ctx0" brushRef="#br0" timeOffset="10522.88">5313 7789 0,'0'0'0,"-21"43"15,-1-22-15,1-21 0,0 21 16,21 0-16,21 0 16,0-21-16,1 0 0,20 0 0,21 0 15,-20 0-15,41 0 0,-20-21 16,21 21-16,-1-21 0,1 21 0,0-21 16,-1 0-16,1 21 0,0-21 15,-1 21-15,-20 0 0,-1-22 0,-20 22 16,-1 0-16,0-21 0,1 21 0,-22 0 15,-21-21-15,0 0 16,0 0-16</inkml:trace>
  <inkml:trace contextRef="#ctx0" brushRef="#br0" timeOffset="11675.55">1482 4403 0,'0'0'0,"-22"0"16,1 0-16,0 0 16,0 0-1,21 21-15,-21-21 0,42 0 31,0 0-15,21 0-16,-20 21 0,20-21 16,0 0-16,1 0 0,-1 0 15,21 0-15,1 0 0,-22 0 0,22 0 16,20 0-16,-20 0 0,42-21 16,-22 21-16,22-21 0,0 21 15,0-21-15,0-1 0,0 22 0,21-21 16,-22 0-16,44 0 0,-22 0 15,21 21-15,-21-21 0,21-1 0,-21 1 16,0 0-16,0 0 0,0 21 16,0-21-16,-21 0 0,21 21 0,-43-22 15,1 22-15,-21 0 0,-1 0 16,-21-21-16,1 21 0,-22 0 16,0 0-16,0 0 0,0 0 15,-42 0 32,0 0-47,0 0 0,0 0 16,0-21-16,-1 21 0,1-21 15,0 0-15</inkml:trace>
  <inkml:trace contextRef="#ctx0" brushRef="#br0" timeOffset="12667.78">2392 1185 0,'0'0'0,"0"-21"15,0 42 17,0 1-17,-21-1-15,-1 0 0,1 21 16,0-21-16,0 22 0,0-1 0,0 0 16,-1 1-16,1 20 0,-21-20 15,21 20-15,0 1 16,-1-1-16,1-21 0,0 22 0,0-22 15,0 1-15,21-1 0,0 0 16,0-21-16,0 1 0,0-1 0,0 0 16,0-42 15,0 0-31,21-1 16,0 1-16,-21 0 0,21-21 15,0-1-15,-21 22 0,22-42 16,-1 20-16,0-20 0,-21 21 0,21-22 15,0 22-15,0-22 0,-21 1 16,22 20-16,-1-20 0,-21 21 16,21-1-16,0 1 0,0 0 15,-21-1-15,21 22 0,1-21 16,-22 21-16,0-1 0,21 22 16,-21 22-1,0-1-15,21 0 0,-21 21 16,0-21-16,0 22 0,0-1 0,0 0 15,21 1-15,-21-1 0,21 22 16,-21-22-16,0 0 0,0 22 16,21-22-16,-21 0 0,0 1 0,22-1 15,-22 0-15,0 1 16,0-1-16,0-21 0,0 22 0,0-22 16,0 0-16,21 0 0,-21 0 15,0 0-15,0 1 0,0-1 16,21-21-1,-21-21 1,0-1 0,-21 1-16,21 0 15</inkml:trace>
  <inkml:trace contextRef="#ctx0" brushRef="#br0" timeOffset="12926.63">2053 1884 0,'0'0'0,"-21"0"0,0 0 16,21-21 0,21 21-1,0-21-15,0 21 0,22-22 16,-22 22-16,21-21 0,0 21 0,22 0 16,-22-21-16,1 21 0,-1-21 15,0 21-15,-21 0 0,22 0 16,-22 0-16,21 0 0,-21 0 0,1 0 15,-1 0 1,0-21 15,0 21-31</inkml:trace>
  <inkml:trace contextRef="#ctx0" brushRef="#br0" timeOffset="13284.1">2984 1715 0,'0'21'16,"22"-21"0,-1 0-1,0 0-15,0 0 0,-21-21 16,0-1-16,21 22 0,-21-21 15,0 0-15,21 21 0,-21-21 0,0 0 16,-21 21 0,0 0-1,0 0-15,0 0 16,0 21-16,-1 0 16,22 0-16,0 0 15,0 1-15,22-22 63,-1-22-63,0 22 0</inkml:trace>
  <inkml:trace contextRef="#ctx0" brushRef="#br0" timeOffset="15147.43">3810 1249 0,'0'0'0,"0"-21"0,0 0 16,0-1 0,-21 22-1,0 0 1,-1 0-16,1 22 0,0-1 15,0-21-15,-21 21 0,20 0 0,1 0 16,-21 0-16,21 1 0,-22-1 16,22 0-16,0 0 0,-21 21 0,21-20 15,21-1-15,-22 0 16,22 0-16,0 21 0,0-20 0,0-1 16,0 0-16,0 21 0,0-21 15,22 1-15,-1-22 0,0 21 16,0 0-16,0-21 0,22 21 0,-22-21 15,21 0-15,-21 0 0,22 0 16,-22 0-16,21 0 0,-21 0 0,0 0 16,22 0-16,-22 0 0,0 0 15,0 0-15,0 0 16,-21 21 15,0 0 0,-21-21-31,0 22 0,0-22 0,0 0 16,0 21-16,-1-21 0,1 0 16,0 21-16,0-21 0,-21 0 0,20 0 15,1 0-15,0 0 0,-21 0 16,21 0-16,-1 0 0,1-21 0,0 0 16,0 21-16,21-22 0,0-20 15,-21 21-15,21-21 0,0-1 16,0 22-16,0-21 0,0-1 0,0 1 15,21 0-15,0-1 16,0 22-16,0 0 0,22-21 0,-22 21 16,21-1-16,-21 22 0,1-21 15,20 21-15,-21 0 0,0 0 0,0 0 16,1 0-16,-1 0 0,0 0 16,0 0-16,-42 0 125,0 0-110,21-21 1,-21 21-1,-1 0 1,1 0-16,0 0 16,0 0-16,0 0 15,0 21-15,21 0 16,-22-21-16,1 22 0,21-1 16,-21-21-16,0 21 0,21 0 15,-21 0-15,21 0 0,-21 1 16,-1-1-1,1 0-15,21 0 16,0 0 0,0 0-1,-21-21 17,21 22-32,0-1 31,0 0-16,0 0 1,0 0-16,0 0 16,0 1-16,0-1 15,21-21-15,0 21 0,1-21 16,-1 0-16,0 21 0,0-21 16,0 0-16,0 0 15,1 0-15,41 0 16,-42 0-16,0 0 0,1 0 0,-1 0 15,0 0-15,0 21 16,0-21-16,0 0 0,-21 21 16,22-21-16,-22 22 0,21-22 15,-21 21-15,0 0 16,0 0-16,0 0 16,0 0-16,0 1 0,0-1 15,-21 0-15,-1-21 16,1 21-16,0 0 0,0-21 15,0 21-15,0-21 0,-1 0 16,1 22-16,-21-22 0,21 0 16,0 0-16,-22 21 0,22-21 0,-21 0 15,21 0-15,-1 0 0,-20 0 16,21 0-16,0 0 0,0 0 0,-1 0 16,1 0-16,0 0 15,0 0 16,21 21 16,21-21-31,0 0-16,0 0 16,-21 21-16,22-21 0,-1 0 0,0 0 15,0 0-15,0 0 0,0 0 16,1 0-16,-1 0 0,21 0 0,-21 0 15,0-21-15,22 21 0,-22 0 16,0-21-16,21 0 0,-20 21 16,-1-22-16,0 22 0,0-21 15,-21 0-15,21 21 0,-21-21 16,21 21-16,-21-21 0,0 0 16,0-1-16,0 1 0,0 0 15,0 0-15,-21 21 16,0 0-16,0-21 0,0 21 0,21-21 15,-43 21-15,22 0 0,0 0 16,0 0-16,0 0 0,0 0 16,-1 0-16,1 0 0,0 0 0,0 0 15,0 0-15,0 0 16,-1 0 0,22-22-1,0 1 16,0 0-31,0 0 16,0 0-16</inkml:trace>
  <inkml:trace contextRef="#ctx0" brushRef="#br0" timeOffset="16426.77">7006 4424 0,'0'0'0,"-21"0"47,0 0 0,42 0-16,0 0-31,21 0 16,-20 0-16,20 0 0,21 0 15,-20 0-15,20 0 0,1 0 16,20-21-16,1 21 0,21 0 0,-21 0 15,20-21-15,1 21 0,-21-22 16,21 22-16,-22 0 0,1 0 0,0-21 16,21 21-16,-43 0 0,22-21 15,-22 21-15,1 0 0,-1 0 0,-20-21 16,-1 21-16,-21 0 0,0 0 16,0 0-16,1-21 0,-1 21 15,-42 0 1,-1 0-1,1 0-15,-21 0 16,21 0-16,-22 0 0,1 0 0,0 0 16,-1 0-16,-20 21 0,-1-21 0,1 0 15,-1 21-15,1-21 0</inkml:trace>
  <inkml:trace contextRef="#ctx0" brushRef="#br0" timeOffset="16735.5">7429 4445 0,'0'0'16,"-63"0"-16,-1 0 0,-20 21 0,41 0 15,-20-21-15,-1 0 0,22 0 0,0 0 16,21 22-16,-1-22 0,1 0 0,42 0 16,1 0-1,20 0-15,0 0 0,1 0 16,20-22-16,1 22 0,20-21 16,1 21-16,0 0 0,20-21 0,-20 21 15,21 0-15,0-21 0,0 21 16,-22 0-16,22-21 0,-21 21 0,-1 0 15,-20-21-15,-1 21 0,1-22 16,-1 22-16,1 0 0,-22 0 0,1-21 16,-1 21-16,-21 0 0,0 0 15,0 0-15,1 0 0,-22-21 16,0 0 0,0 0-16,-22 0 15,1 21-15,0-22 16,21 1-16,-21 0 0</inkml:trace>
  <inkml:trace contextRef="#ctx0" brushRef="#br0" timeOffset="17483.61">6096 1418 0,'0'21'0,"0"-42"0,0 0 0,0 0 15,21 21-15,-21-21 16,21 21-16,0 0 0,1 0 16,-1 0-16,0 0 0,0 0 15,0 21-15,0 0 16,1 0-16,-1 22 0,0-22 0,0 21 15,0 0-15,-21-20 0,0 20 16,0 0-16,0 1 0,0-22 0,0 21 16,0-21-16,-21 0 0,0 1 15,21-1-15,0 0 0,-21 0 0,0-21 16,21-21 0,0 0-1,0 0-15,0-1 0,0 1 16,0 0-16,21-21 0,0 21 15,-21-22-15,21 1 0,0 0 0,0 20 16,-21-20-16,22 0 0,-1 21 16,0-22-16,-21 22 0,21 0 15,0 0-15,-21 42 32,0 0-17,0 0-15,0 0 16</inkml:trace>
  <inkml:trace contextRef="#ctx0" brushRef="#br0" timeOffset="17863.66">6858 1439 0,'0'0'0,"0"-21"15,-21 21 17,0 0-32,-1 21 15,1-21-15,0 22 0,21-1 16,0 0-16,-21 21 0,21-21 15,0 22-15,0-22 0,0 21 0,0-21 16,0 1-16,0-1 0,0 0 16,0 0-16,0 0 0,21-21 0,0 0 15,0 0-15,1 0 16,-1 0-16,0-21 16,21 21-16,-21-21 0,1 0 0,-1-22 15,0 22-15,21 0 0,-21-21 16,1 21-16,-1-22 0</inkml:trace>
  <inkml:trace contextRef="#ctx0" brushRef="#br0" timeOffset="18631.9">7239 847 0,'0'0'0,"0"21"31,0 0-31,0 0 0,0 22 15,-21-1-15,21 0 0,0 1 0,0-1 16,0 0-16,0 1 0,-21-1 16,21 21-16,0-20 0,0-1 15,0 0-15,0 1 0,0 20 0,0-42 16,0 22-16,0-1 0,0-21 16,0 22-16,0-22 0,0 0 15,0 0-15,0 0 0,21-21 16,0 0-1,0 0-15,0-21 16,0 0-16,1 0 0,-22 0 0,21-1 16,0-20-16,0 21 0,0 0 15,0-22-15,1 22 0,-1-21 0,0 21 16,-21 0-16,0-1 0,0 1 16,21 0-16,-21 0 0,0 0 0,-21 42 46,21 0-30,0 0-16,0 0 0,-21 1 0,21-1 16,0 0-16,0 21 0,0-21 15,0 1-15,0-1 0,0 0 16,0 0-16,0 0 0,0 0 0,0 1 16,21-22-1,0 0-15,0 0 0,0 0 16,1 0-16,-1-22 15,0 22-15,0-21 0,0 0 0,0 0 16,1 0-16,-1 0 16,0-1-16,-21 1 0,0 0 0,21 0 15,-21 0-15,21 0 0,-21-1 16,0 1-16,0 0 0,0 42 47,0 0-47,0 1 0,0-1 15,0 21-15,0-21 0,0 0 0,0 22 16,0-22-16,0 0 0,0 21 16,0-20-16,0-1 0,0 0 15,0 0-15,21-21 32,1 0-17,-22-21-15,21 21 0,-21-21 0,21 0 16,-21-1-16,21 1 0,-21 0 15,0 0-15,21 0 0,0 0 0</inkml:trace>
  <inkml:trace contextRef="#ctx0" brushRef="#br0" timeOffset="18970.71">8022 1439 0,'0'0'0,"0"-21"15,21 21-15,0-21 16,1 21-16,-1 0 15,0 0-15,0 0 0,0 0 16,0 21-16,-21 0 0,0 1 16,0-1-16,22 0 0,-22 0 15,0 0-15,0 0 0,0 1 16,0-1-16,0 0 0,-22 0 16,22 0-16,-21 0 0,21-42 46,0 0-46,0 0 16,0 0-16,0 0 0,0-1 16,0 1-16,0 0 0,0 0 15,21 0-15,-21 0 0,22 21 0,-22-22 16,0 1-16,21 0 16,0 21-16,0-21 15</inkml:trace>
  <inkml:trace contextRef="#ctx0" brushRef="#br0" timeOffset="19459.45">8424 1355 0,'0'21'31,"0"0"-31,0 0 16,0 0-16,0 1 15,0-1-15,0 0 0,0 0 16,0 21-16,0-20 0,0-1 0,-21 0 16,21 0-16,0 0 0,-21 0 15,21 1-15,0-1 0,0-42 47,0-1-31,0 1-16,0 0 0,21 0 0,-21 0 15,21-22-15,-21 22 0,21 0 16,1 0-16,-22-21 0,21 20 0,0 1 16,0 0-16,0 0 0,0 0 15,1 21-15,-1 0 0,0 0 0,0 0 16,0 0-16,0 0 16,1 0-16,-1 21 0,-21 0 0,0 0 15,21 0-15,-21 1 0,0-1 16,0 21-16,0-21 0,0 0 0,0 1 15,0-1-15,0 0 0,0 0 16,-21 0-16,21 0 0,0 1 16,-21-22-1,-1 0 1,1 0 0,21-22-16,-21 22 0</inkml:trace>
  <inkml:trace contextRef="#ctx0" brushRef="#br0" timeOffset="19719.3">7408 1101 0,'0'0'0,"-21"0"15,0 0-15,21-21 16,21 21-16,21 0 15,-20-22-15,20 22 0,0-21 16,1 21-16,20-21 0,-21 21 0,22-21 16,-22 21-16,22 0 0,-22-21 15,-21 21-15,22 0 0,-22 0 16,0 0-16,0 0 0,0 21 31</inkml:trace>
  <inkml:trace contextRef="#ctx0" brushRef="#br0" timeOffset="20167.2">9356 995 0,'0'0'0,"0"-21"0,0 0 0,0 42 31,0 0-15,-22 0-16,22 21 0,-21 1 15,0-22-15,21 42 0,-21-20 0,0-1 16,21 0-16,-21 1 0,-1-1 16,1 0-16,21 1 0,0-1 0,-21 0 15,21-20-15,0 20 0,0-21 16,0 0-16,0 0 15,0-42 17,0 0-32,0 0 15</inkml:trace>
  <inkml:trace contextRef="#ctx0" brushRef="#br0" timeOffset="20879.34">8953 1482 0,'22'0'16,"-1"0"-16,0 0 0,0-21 0,0 21 15,0-22-15,22 22 0,-22-21 16,21 21-16,-21-21 0,22 21 0,-22-21 16,21 21-16,-21-21 0,1 21 15,-1 0-15,21-21 0,-21 21 16,0 0-16,1 0 15,-22 21 1,0 0 0,0 0-16,0 0 0,0 0 15,0 1-15,0-1 0,0 0 16,0 21-16,0-21 0,0 1 0,0-1 16,0 0-16,0 0 0,0 0 15,21-21-15,0 0 16,0 0-16,0 0 0,0 0 15,1-21-15,20 21 0,-21-21 16,21 0-16,-20 0 0,-1-1 0,21 22 16,-21-21-16,0 0 0,1 0 15,-22 0-15,0 0 0,21-1 0,-21 1 16,0 0-16,0 0 16,-21 42 15,-1 0-16,22 0-15,-21 1 0,0-1 0,21 0 16,0 21-16,-21-21 0,21 22 16,-21-1-16,21 0 0,0-20 0,0 20 15,0 0-15,0 1 0,0-1 16,0 0-16,0 1 0,0-1 0,0 0 16,21-21-16,-21 22 0,21-1 15,-21 0-15,0-20 0,0 20 0,0-21 16,0 0-16,0 0 15,-21 1-15,0-1 0,0 0 0,-1-21 16,1 21-16,0-21 0,-21 0 0,21 0 16,-22 0-16,22 0 0,-21 0 15,21 0-15,-22 0 0,22-21 0,-21 21 16,21-21-16,-1 21 0,1-21 16,0-1-16,0 22 0,21-21 0,0 0 15,0 0-15,0 0 16,0 0-16,0-1 15,21 1-15,0 0 0,0 0 0</inkml:trace>
  <inkml:trace contextRef="#ctx0" brushRef="#br0" timeOffset="21197.25">10223 1312 0,'0'22'16,"0"-1"0,0 21-16,0-21 15,-21 22-15,21-22 0,0 21 0,0 0 16,0 1-16,-21 20 16,21-20-16,-21-1 0,21 21 0,-21-20 15,0-1-15,21 22 0,-22-22 16,1 0-16,0 1 0,21-22 0,0 21 15,-21-21-15,21 0 0,0 1 16,-21-22-16,21 21 0,21-42 31,-21-1-31,21 1 16,-21 0-16,0-21 0</inkml:trace>
  <inkml:trace contextRef="#ctx0" brushRef="#br0" timeOffset="21479.09">10118 1376 0,'0'0'0,"0"-21"0,0 0 0,21-1 15,0 22-15,-21-21 0,21 21 16,0-21-16,0 21 0,1 0 0,-1 0 16,0 0-16,0 0 0,0 0 15,0 0-15,1 21 16,-22 0-1,0 1-15,0-1 0,0 0 0,-22 21 16,1-21-16,0 1 0,-21-1 16,21 0-16,-1 0 0,1 0 0,0 0 15,0 1-15,0-22 0,21 21 16,-21-21-16,42 0 31,0 0-31,0-21 0,0 21 0,0-22 16</inkml:trace>
  <inkml:trace contextRef="#ctx0" brushRef="#br0" timeOffset="21802.91">10477 1439 0,'0'0'0,"22"0"0,-1 0 15,0-21-15,0 21 16,0-21-16,0 21 0,1-21 0,-1 0 15,0 21-15,0-21 0,0-1 16,0 1-16,1 0 0,-22 0 16,21 0-16,-21 0 0,0-1 15,-21 22-15,-1 0 16,1 0-16,0 22 0,0-1 0,0 0 16,0 0-16,-1 0 0,1 22 15,0-22-15,0 21 0,21-21 16,-21 22-16,21-22 0,0 21 0,0-21 15,0 0-15,0 1 0,0-1 16,0 0-16,21-21 0,0 0 16,21 0-16,-20 0 0,-1 0 15,0 0-15,0 0 0,21 0 0</inkml:trace>
  <inkml:trace contextRef="#ctx0" brushRef="#br0" timeOffset="22711.49">10985 4466 0,'0'0'0,"-21"0"0,-21 21 16,0-21-16,20 0 0,1 0 15,21 22-15,-21-22 0,0 0 16,42 0-1,21 0 1,-20 0-16,41 0 0,-21-22 16,22 22-16,21-21 0,-22 21 0,22-21 15,-1 21-15,1-21 0,21 21 0,0 0 16,0-21-16,-1 21 16,22 0-16,0-21 0,-21 21 0,21 0 15,-21 0-15,21 0 0,-21 0 16,0 0-16,-22-22 0,1 22 0,0 0 15,-22 0-15,-20 0 0,-1 0 16,-21 0-16,0 0 0,-42 0 31,0 0-31,0 0 0,-22 0 16,22 0-16,-21 0 0,0 0 0,-1 0 16,1 0-16,-22 0 0</inkml:trace>
  <inkml:trace contextRef="#ctx0" brushRef="#br0" timeOffset="23071.28">11007 4593 0,'0'0'0,"-64"0"0,22 21 0,-1-21 16,1 22-16,21-22 0,0 0 0,0 0 15,42 0 1,0 0-16,0 0 0,21 0 15,1 0-15,20 0 0,1 0 16,-1-22-16,1 1 0,20 21 0,1 0 16,0-21-16,-1 21 0,22-21 15,0 21-15,0-21 0,21 21 16,-21-21-16,21 21 0,-21-22 0,-1 22 16,1 0-16,0-21 0,0 21 15,-21 0-15,-1 0 0,1-21 0,-22 21 16,1 0-16,-22 0 0,1 0 15,-1 0-15,-21 0 0,0 0 0,-21-21 32,0 0-17,-21 21-15,0-21 0,0 21 16,0-22-16,-1 1 16</inkml:trace>
  <inkml:trace contextRef="#ctx0" brushRef="#br0" timeOffset="23935.13">12065 1312 0,'0'0'0,"0"-21"16,0 42 15,0 1-31,0 20 16,0-21-16,0 0 0,0 22 0,0-22 15,-21 21-15,21 0 0,0-20 16,-21 20-16,21-21 0,-22 0 16,22 0-16,0 1 0,0-1 0,0 0 15,0 0 1,-21-21-16,21-21 16,0 0-1,0 0-15,0-1 16,0 1-16,0 0 0,0-21 0,21 21 15,1-22-15,-22 22 0,21-21 16,0 21-16,21-1 0,-21-20 0,1 21 16,-1 21-16,21-21 0,-21 21 15,0 0-15,1 0 0,20 0 0,-21 0 16,-21 21-16,21-21 0,0 21 16,-21 0-16,0 22 0,0-22 0,0 0 15,0 21-15,0-21 0,0 1 16,0 20-16,0-21 0,0 0 15,0 0-15,0 1 0,0-1 16,0 0-16,0-42 47</inkml:trace>
  <inkml:trace contextRef="#ctx0" brushRef="#br0" timeOffset="24467.82">12996 1270 0,'0'0'15,"-21"-21"-15,0 21 0,0 0 16,0 0-16,-1 0 0,1 0 15,0 0-15,0 21 0,0 0 0,0 0 16,-1 22-16,1-22 0,0 0 16,0 21-16,0-20 0,21 20 0,0-21 15,0 21-15,-21-20 0,21-1 16,0 0-16,0 0 0,0 0 16,21-21-1,0 0-15,0 0 0,0 0 0,0-21 16,1 21-16,20-21 0,-21 0 15,0 0-15,22 21 0,-22-22 0,0 1 16,21-21-16,-21 21 0,1 0 16,20-1-16,-21-20 0,-21 21 0,21 0 15,-21 0-15,21-1 0,-21 1 16,0 0-16,0 0 0,-21 21 31,0 21-31,0 0 0,21 0 0,-21 22 16,0-22-16,-1 21 0,1-21 15,21 22-15,0-1 0,0-21 16,0 0-16,0 1 0,0-1 16,0 0-16,21 0 0,1-21 0,-1 0 15,0 0-15,0 0 0,0 0 16,0 0-16,22 0 0,-22 0 0,0 0 16,0-21-16,22 0 0,-22 0 15,0-1-15</inkml:trace>
  <inkml:trace contextRef="#ctx0" brushRef="#br0" timeOffset="25135.39">13568 1270 0,'-21'21'31,"21"0"-15,-22 1-16,22-1 0,0 0 0,0 0 15,0 0-15,0 22 0,-21-22 16,21 0-16,0 0 0,0 0 0,0 0 15,-21 1-15,21-1 16,0 0-16,-21-21 16,0 0-1,21-21 1,0 0 0,-21-1-16,21 1 0,0 0 0,0-21 15,0 21-15,0-1 16,0 1-16,0-21 0,21 21 0,0 0 15,-21-1-15,21 1 0,0 0 16,0 0-16,1 21 0,-1 0 0,0 0 16,0 0-16,0 0 0,0 0 15,1 21-15,-22 0 0,21 0 0,0 1 16,-21-1-16,0 0 0,0 0 16,0 0-16,0 0 0,0 1 0,0-1 15,0 0-15,0 0 0,0 0 16,0 0-16,-21-21 15,0 0 1,21-21 0,0 0-1,0 0-15,0 0 0,21 21 0,-21-43 16,21 22-16,0 0 0,0 0 16,0-21-16,1 20 0,-1 1 0,0 0 15,0 21-15,0-21 0,22 21 16,-22 0-16,0 0 0,0 21 15,0-21-15,-21 21 0,0 0 16,21 1-16,-21-1 0,0 21 0,0-21 16,0 0-16,0 1 0,0-1 15,0 0-15,-21 21 0,21-21 16,-21 1-16,21-1 0,-21-21 16,21 21-1,0-42 1,21 0-1,0-1-15,0 1 0,-21 0 16</inkml:trace>
  <inkml:trace contextRef="#ctx0" brushRef="#br0" timeOffset="25527.16">14224 1397 0,'0'21'0,"0"0"31,21-21-31,0 0 0,0 0 16,22 0-16,-22 0 0,0 0 16,0 0-16,0-21 0,22 21 15,-22-21-15,0 0 0,21 21 0,-20-21 16,-1 0-16,0-1 16,-21 1-16,0 0 0,0 0 0,0 0 15,0 0-15,0-1 16,-21 22-16,0 0 0,-1 0 15,1 0-15,0 0 0,-21 0 16,21 0-16,-22 43 0,22-22 0,-21 0 16,21 21-16,-1-20 0,1 20 15,0-21-15,21 21 0,0-20 0,0 20 16,0-21-16,0 0 0,0 0 16,21 1-16,0-22 0,1 21 0,-1-21 15,21 0-15,-21 0 0,0 0 16,1 0-16,-1 0 0,0 0 0,0 0 15,0 0-15,-21-21 0,21 21 16,-21-22-16</inkml:trace>
  <inkml:trace contextRef="#ctx0" brushRef="#br0" timeOffset="31243.05">19727 1376 0,'0'0'0,"0"-21"16,0 0-16,0 42 31,0 0-31,0 0 0,0 21 16,0 22-16,-21-1 0,0 1 0,0-1 15,0 1-15,-1 21 0,-20-22 16,0 1-16,21-1 0,-22-21 0,1 22 15,0-22-15,20 1 0,-20-1 16,21-21-16,0 21 0,0-20 0,-1-1 16,22-42 15,22-1-31,-1 1 16,-21-21-16,21 21 0,0 0 15,0-22-15,0 22 0,-21-21 0,0 21 16,0-22-16,22 22 0,-22 0 15,21 21-15,-21 21 32,0 0-32,21 22 0,-21-22 0,21 0 15,-21 21-15,21-21 0,-21 1 16,21 20-16,-21-21 0,22 0 0,-1 0 16,0-21-16,0 22 0,0-22 15,22 0-15,-22 0 0,21 0 16,-21 0-16,22 0 0,-1-22 0,-21 1 15,21 21-15,1-21 0,-1 0 16,-21 0-16,22 0 0,-22-22 16,21 22-16,-21-21 0,0 21 0,1-22 15,-1 1-15,0 0 0,-21-22 16,0 22-16,0-22 0,0 1 0,0-1 16,0 22-16,-21-22 0,0 1 15,-1 21-15,1-1 0,-21 1 0,21 21 16,-22-22-16,22 22 0,-21 21 15,21 0-15,-22 0 0,1 0 16,0 21-16,-1 1 0,1 20 16,0 0-16,-1 1 0,1 20 15,21-21-15,-21 22 0,20-1 0,22 1 16,0-1-16,0 1 0,0-1 16,0 1-16,22-22 0,20 1 0,-21-1 15,21-21-15,1 21 0,-1-20 16,0-1-16,22-21 0,-22 21 0,1-21 15,20 0-15,-21 0 0,22 0 0,-22 0 16,22-21-16,-22 0 0,22 21 16,-22-22-16,0 1 0,1 0 0,-1-21 15,-21 21-15,21-1 16,-20-20-16,-22 21 0,0-21 0,0 20 16,0 1-16,0 0 0,0 0 15,-22 21 1,1 0-16,0 21 0,0 0 15,0 0-15,0 1 0,-1 20 0,1-21 16,21 0-16,0 0 0,0 1 16,0 20-16,0-21 0,0 0 15,0 0-15,21 1 16,22-22-16,-22 0 0,0 0 16,21 0-16,1-22 0,-22 22 15,21-21-15,1 0 0,-22 21 0,21-21 16,-21 0-16,0 0 15,1-1-15,-1 1 0,-21 0 0,21 0 16,-21 0-16,0 42 47,0 0-47,-21 0 0,21 0 0,0 22 16,-21-22-16,21 0 0,0 0 15,0 0-15,0 1 0,0-1 0,0 0 16,0 0-16,0 0 0,-22-21 15,22 21-15,0-42 32,0 0-17,0 0-15,0 0 0,0 0 0,22-1 16,-22 1-16,21 0 0,0-21 16,-21 21-16,21-22 0,0 22 0,0 0 15,1 0-15,-1 0 0,0 21 16,0 0-16,0 0 0,0 0 0,1 0 15,-1 0-15,0 21 16,-21 0-16,0 0 0,21 0 0,-21 0 16,21 22-16,-21-22 0,0 0 15,0 0-15,0 0 0,0 1 0,0-1 16,0 0-16,0 0 16,0 0-16,21-21 15,-21-21 1,22 21-16,-1-21 15,-21 0-15,21 0 0,0-1 0,0 1 16,0 0-16,1-21 0,-1 21 16,0-1-16,0-20 0,21 21 0,-20 0 15,-1 0-15,0 21 0,-21-22 16,21 22-16,0 0 0,-21 22 16,0-1-16,0 0 15,0 21-15,0-21 0,-21 1 16,21-1-16,-21 21 15,21-21-15,0 0 0,0 1 0,-21-1 16,21 0-16,0 0 0,0 0 16,0 0-16,0 1 0,21-22 0,0 0 15,0 0-15,22 0 0,-22 0 16,0 0-16,21 0 0,1 0 0,-22-22 16,21 1-16,-21 21 0,0-21 0,22 0 15,-22 0-15,0 0 0,0-1 16,0-20-16,1 21 0,-22 0 0,0 0 15,21-1-15,-21 1 16,21 21-16,-21-21 0,0 42 31,0 0-15,-21 1-16,21-1 16,-21 0-16,21 0 0,-22 0 0,22 0 15,0 1-15,0-1 0,0 0 0,0 0 16,0 0-16,22-21 15,-1 0 1,0 0-16,0 0 16,21 0-16,-20-21 0,-1 21 15,0-21-15,0 0 0,0 0 0,0-1 16,1 1-16,-22-21 0,0 21 16,0-22-16,0 1 0,0 21 15,0-21-15,0-1 0,0 1 0,0 21 16,-22 0-16,1-1 0,0 1 15,0 21-15,0 0 0,0 0 0,-1 0 16,1 21-16,0 1 0,0-1 16,0 0-16,0 0 0,-1 21 0,1-20 15,0-1-15,21 0 0,0 0 16,0 0-16,0 0 0,0 1 0,0-1 16,21-21-1,0 0-15,1 0 0,-1 0 16,0 0-16,0 0 0,0 0 0,0 0 15</inkml:trace>
  <inkml:trace contextRef="#ctx0" brushRef="#br0" timeOffset="32028.6">23135 1461 0,'21'-22'15,"-42"44"-15,63-86 0,-20 43 0,-1 0 16,0 0-16,-21-1 0,21 1 16,-21 0-16,0 0 0,0 0 15,0 0 1,-21 21-16,0 0 0,0 0 16,-1 0-16,-20 21 0,21 0 0,-21-21 15,-1 21-15,22 21 0,-21-20 16,-1-1-16,22 0 0,0 0 0,0 0 15,0 0-15,21 1 0,-21-1 16,21 0-16,0 0 0,0 0 16,21 0-16,0-21 15,0 22-15,0-22 0,0 21 16,1 0-16,-1 0 0,0-21 0,0 21 16,0 0-16,0 22 0,-21-22 0,0 0 15,22 0-15,-22 22 16,0-22-16,0 21 0,0-21 0,-22 0 15,1 1-15,0 20 0,-21-21 16,21 0-16,-22 0 0,1-21 0,21 22 16,-22-1-16,1-21 0,21 0 0,0 0 15,21-21 1,21-1 0,0 1-16,0 21 15,0-21-15,1 21 0,20 0 0,-21-21 16,0 21-16,0 0 0,1 0 15,-1 21-15,0 0 0,-21 0 16,0 22-16,0-22 16,0 21-16,0 1 0,0-1 0,-21 21 15,0-20-15,-1 20 0,-20 1 16,21-1-16,0 1 0,-22-1 0,22-20 16,0 20-16,21-21 0,0 1 0,-21-1 15,21-21-15,0 0 0,0 1 16,0-1-16,0 0 0,21 0 0,0-21 15,0 0-15,1 0 16,-1 0-16,0 0 0,0-21 0,21 0 16</inkml:trace>
  <inkml:trace contextRef="#ctx0" brushRef="#br0" timeOffset="33039.5">23283 8636 0,'0'0'0,"0"-21"31,0 0-31,21 21 0,1-21 0,-1-1 16,0 22-16,0-21 0,0 21 16,0 0-16,1-21 0,-1 21 15,0 0-15,0 0 0,-42 0 32,0 0-32,0 0 0,-1 21 0,-20 0 15,0 1-15,21-1 0,-22 0 0,1 0 16,0 21-16,-1 1 15,22-22-15,-21 21 0,21 1 0,-22-22 16,22 21-16,21-21 0,0 22 0,0-22 16,0 0-16,0 0 0,0 21 15,21-20-15,22-1 0,-22 0 0,21 0 16,0 0-16,1 0 0,20-21 0,-20 22 16,-1-1-16,0 0 0,1 0 15,-1 0-15,-21 0 0,0 1 0,-21-1 16,0 0-16,0 0 0,0 0 0,-21 0 15,-21 22-15,21-1 0,-22-21 16,-20 22-16,20-1 0,1 0 16,0 1-16,-1-1 0,1 0 0,21 1 15,0-1-15,0 0 0,-1 1 0,22-22 16,0 21-16,0 0 0,0-20 16,0 20-16,0-21 0,0 0 0,0 0 15,0 1-15,22-1 0,-44-21 47,1-21-47,0 21 0,-21-22 0,21 1 16,-1 0-16,-20-21 0,21-1 0</inkml:trace>
  <inkml:trace contextRef="#ctx0" brushRef="#br0" timeOffset="34167.26">22775 5101 0,'0'0'16,"0"-21"-16,0-21 0,0 21 0,0-1 0,-21 1 16,21 0-16,-21 21 0,0 0 15,0 0-15,-1 0 0,1 21 16,21 0-16,-21 22 0,0-1 16,0 0-16,21 22 0,-21-1 15,-1-20-15,1 20 0,0 22 0,-21-22 16,21 1-16,-22-1 0,1 1 15,0-1-15,20 1 0,-20-22 0,21 1 16,0-22-16,0 21 0,-1-21 16,22 0-16,-21-21 0,21-21 31,0 0-31,0 0 0,0 0 16,0-22-16,21 22 0,-21-21 15,22 0-15,-22-1 0,0 1 0,21 0 16,0-1-16,-21 1 0,21 0 0,0-1 15,-21 22-15,21 0 16,1 0-16,-1 21 0,0 21 16,-21 21-16,21-21 0,-21 22 15,0-22-15,0 21 0,0 1 16,21-1-16,-21 0 0,0 1 0,21-22 16,1 21-16,-1-21 0,0 0 15,0-21-15,0 22 0,22-22 0,-1 0 16,-21 0-16,21 0 0,1-22 15,-1 1-15,0 0 0,1 0 16,-1 0-16,0 0 0,1-22 0,-22 1 16,21 0-16,-21 20 0,1-41 15,-1 21-15,0-1 0,-21-20 0,0 20 16,0-20-16,0-1 0,0 1 16,0-1-16,0 1 0,0-1 0,-21 1 15,0-1-15,-1 1 0,1 21 16,-21-1-16,21 1 0,-22 0 0,1 20 15,0 1-15,-22 21 0,22 0 16,0 0-16,-1 0 0,1 21 0,0 22 16,-1-1-16,1 0 0,21 22 15,0-1-15,21 1 0,0 21 16,0-22-16,0 1 0,0-1 0,0-21 16,21 22-16,0-22 0,0 1 15,0-22-15,22 21 0,-22-21 0,0 0 16,21 1-16,-21-1 0,22 0 15,-22-21-15,21 0 0,-21 0 0,22 0 16,-22 0-16,0 0 0,21 0 16,-20 0-16,-1-21 0,0 21 0,0 0 15</inkml:trace>
  <inkml:trace contextRef="#ctx0" brushRef="#br0" timeOffset="35138.9">23156 5609 0,'0'0'0,"0"21"0,0 1 15,0-1-15,21-21 16,1 0-16,-1 0 16,0 0-16,0-21 0,0 21 15,0-22-15,1 1 0,20 0 16,-21 21-16,0-21 0,0 0 0,1 0 16,-1-1-16,0 1 0,-21-21 15,0 21-15,0 0 0,0-1 16,-21 22-1,0 0-15,-1 0 16,1 22-16,0-1 0,0 0 0,0 21 0,0-21 16,-1 22-16,22-22 15,-21 21-15,21 1 0,-21-1 0,21-21 16,0 21-16,0-20 0,0-1 16,0 0-16,0 0 0,21 0 0,0-21 15,1 0-15,-1 0 0,0 0 0,0 0 16,0 0-16,22 0 0,-22-21 15,21 21-15,-21-21 0,22 0 0,-1-22 16,-21 22-16,21 0 0,-20-21 16,-1-1-16,0 22 0,21-21 15,-21 21-15,-21-22 0,22 22 0,-22 0 16,21 21-16,-21-21 0,0 42 31,0 0-31,-21 0 16,-1 22-16,22-22 0,0 0 0,-21 21 15,0-20-15,21-1 0,-21 0 0,21 0 16,0 0-16,0 0 0,0 1 16,0-1-16,-21-21 0,21 21 0,-21-21 31,21-21-15,0 0-16,0-1 15,0 1 1,0-21-16,0 21 0,0 0 0,21-22 15,0 22-15,0 0 0,0-21 16,0 20-16,1 1 0,-1 21 0,-21-21 16,21 21-16,0 0 0,0 0 0,0 0 15,1 0-15,-1 0 0,-21 21 16,21 0-16,0 1 0,-21 20 0,21-21 16,-21 0-16,21 22 0,-21-22 15,0 21-15,0-21 0,0 0 0,0 1 16,0-1-16,0 0 0,0 0 0,0 0 31,-21-21-31,21-21 16,0 0-1,0 0-15,0 0 0,0-1 16,0-20-16,0 21 0,21-21 0,1-1 16,-1 22-16,0-21 0,0-1 15,0 1-15,0 21 0,1 0 0,20 0 16,-21-1-16,0 22 0,0 0 15,1 0-15,-1 22 16,-21-1-16,0 21 0,0-21 0,0 0 16,0 22-16,0-1 0,0-21 15,0 22-15,0-22 0,-21 0 16,21 21-16,-22-21 0,22 1 16,0-1-16,0 0 0,0 0 15,22-42 16,-1 0-31,0 21 16,0-21-16</inkml:trace>
  <inkml:trace contextRef="#ctx0" brushRef="#br0" timeOffset="35555.17">24765 5419 0,'0'0'15,"0"-21"1,-21 21-16,0 0 0,-1 0 15,1 0-15,21 21 0,-21-21 16,0 21-16,0 0 0,21 0 16,-21 0-16,21 22 0,-22-22 0,22 0 15,0 21-15,-21-20 0,21-1 0,-21 21 16,21-21-16,0 0 0,0 1 16,0-1-16,0 0 0,0 0 0,0 0 15,21 0-15,0-21 16,1 0-16,-1 0 0,0 0 0,0 0 15,0 0-15,0 0 0,1 0 0,-1-21 16,0 0-16,0 21 16,0-21-16,0 0 0,1 0 0,-22-1 15,21-20-15,-21 21 0,0-21 16,0-1-16,0 1 0,0 0 0,0 20 16,0-20-16,0 0 0,-21 21 0,-1-1 15,1 1-15,21 0 0,-21 21 16,0 0-16,0 0 0,-22 0 0,22 0 15,0 21-15,0 0 0,0 1 16,0-1-16,-1 0 0,1 0 16,21 0-16,0 0 15,43-21-15,-22 0 16</inkml:trace>
  <inkml:trace contextRef="#ctx0" brushRef="#br0" timeOffset="35904.01">25485 4953 0,'0'0'0,"0"-21"16,-22 21-16,1 0 0,0 0 15,0 21-15,0 0 16,0 0-16,-1 1 0,1-1 0,21 21 15,-21-21-15,0 22 0,0-1 16,0 0-16,21-21 0,-22 22 16,1-1-16,21 0 0,-21 1 0,21 20 15,0-20-15,0-1 0,0 0 16,0-21-16,0 22 0,0-1 0,0-21 16,21 0-16,0 1 0,-21-1 0,22 0 15,-1-21-15,0 0 0,0 0 16,0 0-16,22 0 0,-22 0 0,0 0 15,0 0-15,0-21 16,0 0-16,1-1 0,-1 1 0,0-21 16,21 21-16</inkml:trace>
  <inkml:trace contextRef="#ctx0" brushRef="#br0" timeOffset="36199.89">25802 5017 0,'0'0'15,"0"-22"-15,21 22 0,0 0 16,1 0-16,-1 0 16,0 0-16,0 0 0,0 22 0,0-22 15,1 21-15,-1 0 0,-21 0 16,21 0-16,0 22 0,0-22 16,-21 21-16,0 0 0,0 1 0,0-1 15,0 0-15,-21 1 0,0-1 16,0 0-16,0 1 0,-1-1 0,-20 0 15,21-20-15,0 20 0,-22-21 0,22 0 16,0 0-16,0 1 0,21-1 16,-21-21-16,21 21 0,0-42 31,0 0-31,21-1 16</inkml:trace>
  <inkml:trace contextRef="#ctx0" brushRef="#br0" timeOffset="36735.33">26395 5461 0,'0'-21'0,"-21"21"47,-1 0-47,22 21 16,-21 0-16,0 0 0,0-21 0,0 22 15,0-1-15,-1 0 0,1 0 16,0 0-16,21 0 16,21-21 15,0 0-31,1 0 0,-1 0 0,0 0 16,0 0-16,0 22 0,-21-1 15,21 0-15,-21 0 16,0 0-16,0 0 0,0 1 0,0 20 15,-21-21-15,21 0 0,-21 0 16,0 1-16,0-1 0,0 0 0,-1 0 16,1 0-16,0-21 0,0 21 0,0-21 15,42 0 32,0 0-47,-21-21 0,21 21 16,0 0-16,1 0 15,-1 0 1,-21 21-16,0 1 0,0-1 16,0 0-16,-21 0 0,-1 0 0,1 0 15,21 1-15,-21-1 0,0 0 16,0 0-16,0 0 0,21 0 0,-22-21 16,22 22-16,-21-1 0,21 0 0,0 0 15,0 0 1</inkml:trace>
  <inkml:trace contextRef="#ctx0" brushRef="#br0" timeOffset="37283.03">26014 7387 0,'0'0'0,"0"-21"0,0 0 16,21 0-1,0 21-15,0-21 0,0 21 0,-21-22 16,22 22-16,-1 0 0,-21-21 0,0 0 15,-21 21 1,-1 21 0,1-21-16,0 21 0,-21 1 15,21 20-15,-22-21 0,22 0 16,-21 22-16,21-1 0,-1-21 0,1 21 16,0 1-16,21-22 0,0 21 15,0-21-15,0 1 0,0 20 0,21-21 16,0 0-16,1 0 0,20 1 0,-21-1 15,21 0-15,-20 0 0,20 0 16,-21 0-16,0 1 0,0-22 0,1 21 16,-22 0-16,0 0 0,0 0 0,0 0 15,0 1-15,0-1 0,-22 0 16,1 0-16,0-21 0,-21 21 0,-1 0 16,22-21-16,-21 22 0,0-22 15,-1 0-15,22 21 0,-21-21 16,-1 0-16,22 0 0,0 0 0,0 0 15,0 0-15,0 0 0,21-21 0,0-1 16,0 1-16,0-21 0,0 21 16,0-22-16,0 1 0</inkml:trace>
  <inkml:trace contextRef="#ctx0" brushRef="#br0" timeOffset="37645.04">25844 6731 0,'0'0'0,"-21"0"0,0 0 0,0 0 16,42 0-1,0 0 1,22 0-16,-22 0 0,21 0 15,0-21-15,1 21 0,20 0 0,-20-21 16,-1 0-16,21 21 0,-20 0 0,-1 0 16,0-22-16,-20 22 0,20 0 15,-21 0-15,0 0 0,0 0 16,1 0-16,-22 22 31,-22-22-31,1 0 16,21 21-16,-21 0 0,0-21 0,0 0 15,0 21-15,-1-21 0,1 21 0,0-21 16,-21 21-16</inkml:trace>
  <inkml:trace contextRef="#ctx0" brushRef="#br0" timeOffset="37935.89">25633 7006 0,'0'0'0,"-21"0"0,-1 21 0,1-21 16,21 22-1,21-22 1,1 0-16,20 0 0,0 0 16,1-22-16,-1 22 0,0 0 0,22-21 15,-22 21-15,22 0 0,-22 0 16,0-21-16,22 21 0,-22 0 0,0 0 16,1 0-16,-1 0 0,-21-21 0,22 21 15,-22 0-15,0 0 0,0 0 16,0 0-16,-42 0 47,0 0-47,0 0 0,0 0 0,-22 0 15,22 0-15,-21 21 0,-1-21 16,1 21-16</inkml:trace>
  <inkml:trace contextRef="#ctx0" brushRef="#br0" timeOffset="38186.74">25527 7218 0,'0'0'0,"-21"42"16,42-42 0,21 0-16,-21 0 0,22 0 15,-1 0-15,22 0 16,-22-21-16,21 21 0,1 0 0,-1-21 16,-20 21-16,20 0 0,1 0 15,-22-21-15,0 21 0,1 0 0,-22 0 16,21 0-16,-42-21 0,21 21 0,-21-22 31,-21 22-15,0 0-1,0 0-15,0 0 0,-22 0 0,22 0 16,-21 0-16</inkml:trace>
  <inkml:trace contextRef="#ctx0" brushRef="#br0" timeOffset="40326.99">7832 4847 0,'0'0'0,"-22"0"0,1-21 15,0 0-15,21 0 16,0 0-16,-21-1 16,21 1-16,0 0 15,0 42 32,21 0-31,-21 1-16,0-1 15,21 0-15,0 0 0,1 21 0,-22-20 16,0 20-16,21-21 0,0 21 16,0-20-16,-21 20 0,0-21 0,21 21 15,-21-20-15,21 20 0,-21-21 0,22 21 16,-22-20-16,0-1 0,0 0 15,21 0-15,-21 0 0,21-21 0,-21 21 16,21-21-16,0 0 16,0 0-16,1 0 15,-1-21-15,0 0 0,0 0 16,0 0-16,22-22 0,-22 1 16,21 0-16,0-22 0,1 1 0,20-1 15,-20-20-15,20 20 0,1 1 16,-1-22-16,1 21 0,-1-20 0,1 20 15,-22 1-15,21 20 0,1-20 16,-22 21-16,1-1 0,-22 22 0,0 0 16,0 0-16,0 0 0,0 21 15,-21-22-15,0 44 110,0-1-95,0 0 1,0 0 0</inkml:trace>
  <inkml:trace contextRef="#ctx0" brushRef="#br0" timeOffset="41735.44">20764 5122 0,'0'0'0,"0"-21"0,0 0 15,0 0-15,0 0 0,0 0 16,0-1-16,0 1 0,0 0 16,0 0-16,0 0 0,0 0 15,0 42 32,0 0-47,22 21 0,-22-21 16,21 1-16,0 20 0,0 0 0,0 1 15,0-22-15,1 21 0,20 0 16,-21 1-16,21-1 0,-20 0 16,20 1-16,-21-1 0,21 0 15,-20 1-15,20-1 0,-21 0 0,0-20 16,22 20-16,-22-21 0,0 21 15,-21-20-15,21-1 0,-21 0 0,21 0 16,-21 0-16,21 0 0,-21 1 16,0-1-16,-21-21 47,0-21-32,21-1-15,-21 1 0,21 0 0,0 0 16,-21 0-16</inkml:trace>
  <inkml:trace contextRef="#ctx0" brushRef="#br0" timeOffset="42139.21">21399 5017 0,'0'0'0,"0"-22"15,0 1-15,0 0 0,0 0 0,0 0 16,0 0 0,-21 21 15,0 21-31,0 0 16,0 0-16,0 0 0,-1 22 15,1-1-15,0 21 0,0-20 0,0 20 16,0-20-16,-22 20 0,1 1 15,0-1-15,-1 22 0,1-22 0,0 1 16,-22-22-16,22 22 0,-1-22 16,1 0-16,21-21 0,0 22 0,0-22 15,-1 0-15,22 0 16,0 0 0,0 1 15,-21-1-16,0 0-15,-21-21 16,21 21-16</inkml:trace>
  <inkml:trace contextRef="#ctx0" brushRef="#br0" timeOffset="48991.61">6794 11748 0,'0'0'0,"-21"-22"15,0 1-15,21 0 0,0 0 16,-21 0-16,21 0 15,-21 21 1,21 21 15,0 0-31,0 0 0,0 0 0,0 0 16,0 1-16,0 20 0,0 0 16,0 1-16,0-1 0,0 0 0,-21 22 15,-1-22-15,22 0 0,-21 1 16,0-1-16,21-21 0,0 22 0,-21-22 15,21 0-15,-21 0 0,21 0 0,0 0 16,-21-21 0,-1-21 15,22 0-31,0 0 0,0 0 16,0-22-16,0 22 0,0-21 15,0 0-15,0 20 0,0-41 0,0 21 16,0-1-16,0 1 0,0 0 0,22 20 15,-1-20-15,0 0 0,0 21 16,0-1-16,22 1 0,-22 0 0,21 0 16,-21 21-16,22 0 0,-22 0 15,21 0-15,-21 0 0,22 0 0,-22 21 16,0-21-16,0 42 0,0-20 16,0-1-16,1 0 0,-1 21 0,0 1 15,-21-22-15,0 21 0,0 0 16,0 1-16,21-22 0,-21 21 15,0-21-15,21 22 0,-21-22 0,0 0 16,0 0-16,21 0 0,1-21 16,-1 0-16,0 0 15,0 0-15,0 0 0,0-21 16,1 0-16,-1 0 0,0 0 16,0 0-16,0-1 0,0-20 0,1 21 15,-1-21-15,-21 20 0,0-20 16,0 21-16,0-21 0,0 20 0,0 1 15,0-21-15,0 21 0,0 0 16,0-1-16,0 44 47,0-1-47,0 0 0,0 0 16,0 0-16,0 22 0,0-22 15,0 21-15,0-21 0,0 22 0,0-22 16,0 0-16,0 21 0,0-21 15,0 1-15,0-1 0,0 0 0,21 0 16,-21 0-16,21 0 0,0-21 0,0 0 16,1 0-16,-1 0 15,0 0-15,0 0 0,0 0 16,0-21-16,-21 0 16,22 0-16,-1 0 0,0 0 0,-21-1 15,21 1-15,-21-21 0,21 21 0,-21-22 16,0 1-16,0 21 0,0-21 15,0 20-15,0-20 0,0 21 0,0 0 16,0 0-16,0-1 16,0 44-1,0-1 1,0 0-16,0 0 0,0 0 16,0 0-16,0 22 0,0-22 0,0 21 15,0 1-15,0-22 16,0 21-16,0-21 0,0 22 0,0-22 15,0 0-15,0 21 0,0-21 16,21 1-16,1-1 0,-1-21 16,0 0-16,0 0 0,0 0 15,0 0-15,1 0 0,20 0 16,-21 0-16,0-21 0,22-1 0,-22 1 16,21 0-16,-21 0 0,0 0 0,1 0 15,-1-22-15,0 1 0,0 0 16,0-1-16,0 1 0,-21 0 0,0-1 15,22 1-15,-22-22 0,21 22 16,-21 0-16,0-22 0,0 22 0,0 0 16,0-22-16,0 43 0,0-21 15,0-1-15,0 22 0,0 0 16,0 0-16,0 42 31,0 0-31,0 0 0,-21 22 16,21-1-16,-22 0 0,22 1 15,0-1-15,0 0 0,-21 1 0,21-1 16,0 0-16,-21 1 0,21-1 0,0 0 16,0 1-16,0-1 0,0 0 15,0 1-15,0-22 0,0 21 0,0-21 16,0 22-16,0-22 0,21 0 16,0 0-16,-21 0 0,22 0 15,-1 1-15,0-22 0,0 0 0,-21 21 16,21-21-16,22 0 0,-22 0 15,0 0-15,0 0 0,21-21 0,-20-1 16,-1 1-16,21 0 0,0 0 0,-20 0 16,-1-22-16,21 1 0,-21 0 15,0-1-15,1 1 0,20 0 0,-42-1 16,21 1-16,0-21 16,0 20-16,-21-20 0,22 20 0,-22-20 15,0 21-15,21-1 0,-21 1 0,0 0 16,0-1-16,0 1 0,0 21 15,0 0-15,0-1 0,0 1 16,-21 21 0,-1 21-16,1-21 0,21 43 15,-21-22-15,0 21 0,0 1 16,21-1-16,0 0 0,-21 22 0,-1-22 16,22 22-16,0-22 0,0 0 15,0 1-15,0 20 0,0-21 0,0 1 16,0-1-16,0 0 0,0-20 0,0 20 15,0-21-15,22 21 0,-1-20 16,-21-1-16,21 0 0,0-21 16,0 21-16,0-21 0,1 0 0,-1 0 15,0 0-15,21 0 0,-21 0 16,1 0-16,-1 0 0,0 0 0,0 0 16,0-21-16,0 21 0,1-21 15,-1 21-15,0-21 0,-21-1 16,21 1-16,0 0 0</inkml:trace>
  <inkml:trace contextRef="#ctx0" brushRef="#br0" timeOffset="49742.54">10075 11726 0,'0'0'0,"0"-21"0,0 0 16,0 0-16,0 0 0,0 0 15,0-1-15,0 1 16,0 0-16,0 42 47,0 0-47,21 1 0,-21-1 15,22 0-15,-1 0 16,0 0-16,0 0 0,0 22 0,22-22 16,41 64-16,-63-43 15,22-21-15,-22 0 0,21 0 16,-21 1-16,1-1 0,-1 0 0,21 0 15,-21 0-15,0-21 0,1 21 0,-1-21 16,0 0-16,-21 22 16,21-22-16,0 0 0,-21-22 47,-21 1-16,21 0-31,-21 0 0</inkml:trace>
  <inkml:trace contextRef="#ctx0" brushRef="#br0" timeOffset="51203.18">10096 11811 0,'0'-21'15,"22"21"267</inkml:trace>
  <inkml:trace contextRef="#ctx0" brushRef="#br0" timeOffset="51810.82">10181 11726 0,'0'0'0,"0"-21"31,-21 21 141</inkml:trace>
  <inkml:trace contextRef="#ctx0" brushRef="#br0" timeOffset="52639.2">10287 11769 0,'0'0'0,"21"0"47,-21 21-32,21 0-15,0 0 0,1 0 16,-22 1-16,0-1 0,21 0 0,0 0 16,-21 0-16,21 0 0,-21 1 15,0-1-15,21 0 0,0 0 16,-21 0-16,0 0 15,22-21-15,-1 0 16,0 0 0,0 0-16,0 0 15,-21-21-15,21 21 0,1-21 0,-1 0 16,0 0-16,0 0 0,0-1 0,22 1 16,-22 0-16,21 0 0,0-21 15,1 20-15,-1-20 0,0 21 0,1 0 16,-1-22-16,0 22 0,1 0 0,-1 0 15,0 0-15,1 0 0,-1-1 16,-21 1-16,0 0 0,22 21 0,-22-21 16,0 21-1,-42-21 63</inkml:trace>
  <inkml:trace contextRef="#ctx0" brushRef="#br0" timeOffset="55674.72">19791 11388 0,'0'0'15,"0"-21"-15,-21-1 16,21 1-16,0 0 16,0 42 31,0 0-47,0 1 0,21-1 15,0 0-15,0 0 0,0 21 0,0-20 16,22 20-16,-22-21 0,0 21 15,0 1-15,22-1 0,-22 0 0,0 1 16,21-22-16,-21 21 0,1-21 0,-1 22 16,0-22-16,0 0 0,0 21 15,0-20-15,1-22 0,-22 21 16,0 0-16,21-21 0,0 0 16,-21-21 30,0 0-30,0-1-16,-21 22 0,21-21 16,0 0-16,-21 0 0,21 0 0,0 0 15,0-1-15</inkml:trace>
  <inkml:trace contextRef="#ctx0" brushRef="#br0" timeOffset="56360.04">20383 11494 0,'22'-64'16,"-22"43"-16,0 0 16,0 0-16,-22 21 31,1 0-31,0 21 16,0 0-16,0 0 0,0 0 15,-1 0-15,1 22 0,-21-1 16,21 0-16,0 1 0,-22-22 0,22 21 15,-21 1-15,21-1 0,-1 0 16,-20 1-16,21-1 0,-21 0 0,20-21 16,-20 22-16,21-22 0,0 0 15,0 0-15,-1 0 0,22 1 16,-21-22-16,0 0 94,21-22-47,0 1 15,0 0-46,0 0-1,21 21 1,-21-21-16,21 21 16,-21-21-16,22 21 15,-22-22-15,21 22 16,0 0-16,-21-21 0,21 21 15,-21-21 1,21 21-16,-21-21 0,21 21 0,1 0 16,-22-21-16,21 21 0,-21-21 31,0-1 0,0 1-31,0 0 16</inkml:trace>
  <inkml:trace contextRef="#ctx0" brushRef="#br0" timeOffset="65759">7662 4445 0,'-21'0'0,"21"21"16,-21-21-16,0 0 15,0 21 1,-1-21 0,1 0-16,0 0 0,0 22 15,0-22-15,0 0 16,-1 0-16,1 0 0,0 0 16,0 0-16,0 0 15,0 0-15,-1 0 0,1 0 0,0 0 16,0 0-16,0 0 15,0 0-15,-1 0 0,1-22 0,0 1 16,-21 21-16,21-21 0,-1 21 0,-20-21 16,0 21-16,21-21 0,-22 0 15,1-1-15,21 1 0,-22 0 0,1 0 16,21 0-16,-21 0 0,20-1 16,-20 1-16,21-21 0,-21 21 0,20 0 15,1-22-15,-21 22 0,21 0 16,0 0-16,-22-22 0,22 22 0,0 0 15,0 0-15,-22 0 0,22 0 16,0-1-16,0 1 0,0 0 0,0 0 16,-1 0-16,1 0 15,0 21-15,0-22 0,0 1 0,0 0 16,-1-21-16,22 21 0,-21-1 16,21 1-16,-21 0 0,21-21 0,-21 21 15,21-1-15,0-20 0,0 21 16,-21-21-16,21 20 0,0-20 0,0 21 15,-21 0-15,21 0 0,0-22 16,0 22-16,0 0 0,0 0 0,0 0 16,0-1-16,0 1 15,0 0-15,0 0 0,0 0 0,0 0 16,0-22-16,21 22 0,0 0 0,-21 0 16,21 0-16,0-1 0,0 1 15,1 0-15,-1 0 0,21 0 16,-21 0-16,0-1 0,22 1 0,-22 0 15,21 0-15,1 0 0,-1 0 16,21-1-16,-20 22 0,20-21 0,1 0 16,-22 0-16,22 0 0,-1 0 15,1-1-15,-1 1 0,-21 0 16,22 21-16,-1-21 0,-20 0 0,20 21 16,-20-21-16,-1 21 0,21 0 15,-20-22-15,20 22 0,-20 0 16,-1-21-16,21 21 0,1 0 15,-22 0-15,22 0 0,-22 0 0,22 0 16,-1 0-16,-21 0 0,22 0 16,-22 21-16,1-21 0,20 22 0,-21-22 15,1 21-15,-1 0 0,0 0 16,1-21-16,-22 21 0,21 0 0,1 1 16,-1-1-16,0 0 0,1 0 15,-1 0-15,-21 0 0,21 1 16,1-1-16,-22 0 0,21 0 0,-21 0 15,22 0-15,-22 1 0,21-1 16,-21 0-16,1 0 0,20 21 0,-21-20 16,21-1-16,-20 0 0,-1 0 15,21 0-15,-21 0 0,0 1 0,1-1 16,-1 0-16,-21 0 0,21 0 16,0 0-16,0 1 0,-21-1 0,0 0 15,21 21-15,-21-21 0,22 1 16,-22 20-16,0-21 0,0 21 0,0-20 15,0 20-15,0-21 0,0 0 16,0 22-16,0-22 0,0 0 0,0 21 16,-22-21-16,22 1 0,-21-1 15,0 0-15,21 0 0,-21 21 0,21-20 16,-21-1-16,0 0 0,-1 0 16,1 0-16,0 0 0,0 1 15,0 20-15,-22-21 0,1 0 0,0 0 16,-1 22-16,1-22 0,0 21 15,-22-21-15,22 1 0,-22-1 0,22 21 16,0-21-16,-22 0 0,22 1 0,0-22 16,-1 21-16,22 0 0,-21-21 15,21 0-15,-22 21 0,22-21 0,0 0 16,0 0-16,0 0 0,-1 0 16,1 21-16,0-21 0,0 0 15,0 0-15,0 0 16,21-21 15</inkml:trace>
  <inkml:trace contextRef="#ctx0" brushRef="#br0" timeOffset="67047.37">20934 4974 0,'0'0'0,"-21"0"0,-1 0 16,1-21-16,0 21 15,21-21-15,-21 0 16,21 0 0,-21 21-16,0 0 31,21 21 16,0 0-47,0 0 0,21 0 15,0 0-15,0 1 0,0-1 0,-21 21 16,21-21-16,1 0 0,-1 22 16,0-22-16,0 21 0,0-21 0,0 1 15,1 20-15,-1-21 0,0 21 16,0-20-16,0 20 0,0 0 0,1-21 15,-1 22-15,0-1 0,-21-21 0,21 22 16,0-22-16,0 21 16,1-21-16,-1 0 0,0 22 0,21-22 15,-21 0-15,1 0 0,-1 0 16,-21 1-16,21-22 0,0 21 0,0 0 16,-21 0-1,0-42 32,0 0-47,0 0 16,-21-1-16,21 1 0,-21 0 15</inkml:trace>
  <inkml:trace contextRef="#ctx0" brushRef="#br0" timeOffset="67541.21">21463 4890 0,'0'0'0,"0"-22"16,-21 22-1,0 0 1,-1 0 0,1 0-16,21 22 0,-21-1 15,0 0-15,21 0 0,-21 0 16,0 22-16,-1-22 0,1 21 0,0 0 16,0 1-16,-21-1 0,20 0 15,1 22-15,0-22 0,-21 1 0,21 20 16,-1-21-16,1 22 0,-21-1 15,21-20-15,0-1 0,-1 0 16,22 1-16,-21-1 0,21 0 0,-21 1 16,21-22-16,-21 0 0,21 0 15,0 22-15,0-22 0,-21 0 16,21 0-16,0 0 16,-21-21-16,21 21 15,0-42 48</inkml:trace>
  <inkml:trace contextRef="#ctx0" brushRef="#br0" timeOffset="72331.08">7197 12679 0,'0'0'0,"-22"0"0,-20 0 16,21 0-16,-21 0 0,-1-21 0,22 21 15,-21 0-15,21 0 0,-22 0 16,22 0-16,0 0 0,0 0 0,0 0 15,-1 0-15,1 0 0,0 0 0,0 0 16,42 0 31,0 0-47,0 0 16,22 0-16,-1 0 0,0 0 15,1 0-15,20 0 0,-20-21 16,20 21-16,1 0 0,20 0 0,-20-22 15,20 22-15,1-21 0,0 21 16,-1 0-16,1-21 0,0 21 0,21 0 16,-22-21-16,1 21 0,-22-21 0,22 21 15,0-21-15,-22 21 0,22 0 16,-22-22-16,1 22 0,-22 0 0,22 0 16,-22 0-16,0 0 0,-20 0 15,-1 0-15,0 0 0,0 0 0,0 0 16,-42 0 15,0 0-15,0 0-16,0 0 0,-1 0 15,1 0-15,0 0 16,0 0-16,0 0 0,0 0 0,-1 0 16,1 0-16,0 0 0</inkml:trace>
  <inkml:trace contextRef="#ctx0" brushRef="#br0" timeOffset="72779.34">7048 12848 0,'22'0'47,"-1"0"-47,0 0 0,21 0 0,1 0 15,-22 0-15,42 0 0,-20 0 0,20 0 16,1 0-16,-1 0 0,1-21 15,20 21-15,1-21 0,0 21 0,-22-21 16,22 0-16,-1 21 0,-20-22 16,21 1-16,-22 21 0,1-21 0,-1 0 15,1 21-15,-1-21 0,1 21 0,-22 0 16,0-21-16,1 21 0,-1 0 16,-21 0-16,21 0 0,-20-22 0,-1 22 15,0 0-15,0 0 16,0 0-16,-21-21 15,21 21-15,-21-21 0,0 0 16,0 0 0,0 0-16</inkml:trace>
  <inkml:trace contextRef="#ctx0" brushRef="#br0" timeOffset="76824.89">20087 11599 0,'0'0'0,"-21"-21"0,0 21 16,0 0-16,-1 0 15,22-21-15,-21 21 0,0 0 0,21-21 16,-21 21-16,0 0 0,21-21 0,-21 0 15,-1 21-15,1-22 16,21 1-16,-21 21 16,42 0 46,0 21-62,-21 1 0,22-1 0,-1-21 16,0 21-16,0 0 0,0 0 15,22 22-15,-22-22 0,0 0 0,0 0 16,21 0-16,-20 22 0,-1-22 16,0 0-16,0 0 0,0 0 0,22 22 15,-43-22-15,21 0 0,0 0 16,0 0-16,-21 0 0,0 1 0,21-1 16,-21 0-16,21 0 15,-21 0 1,0-42 31,-21 0-47,21 0 15,-21 0-15,21-1 16,0 1-16,0-21 0,0 21 16</inkml:trace>
  <inkml:trace contextRef="#ctx0" brushRef="#br0" timeOffset="77394.56">20405 11472 0,'0'-21'16,"-22"21"15,1 0-15,0 21-16,0 1 0,0-1 15,0 21-15,-1-21 0,-20 0 16,21 22-16,0-1 0,-22-21 0,22 22 16,-21-1-16,0 0 0,20 1 15,-20-1-15,0 0 0,-1 1 16,22-1-16,-21-21 0,21 21 0,0-20 16,-22-1-16,22 0 0,21 0 15,-21 0-15,21 0 0,-21-21 0,21 22 16,0-44 15,21 1-31,0 0 16,0 0-16,0 0 0,1 0 15,20-22-15,-21 1 0,21 21 0,-20-22 16,20 1-16,0 0 0,-21-1 16,43 1-16,-22 0 0,1-1 0,-1 1 15,0 21-15,1 0 0,-22-22 16,21 22-16,-21 21 0,0-21 15,-21 0-15,22 21 0,-44 0 63,1 0-63,0 21 16,0-21-16,0 21 0,0 0 15,-1-21-15,1 0 16,21 22-16,-21-22 0,0 0 0,0 0 15,0 0 1,-1 0-16</inkml:trace>
  <inkml:trace contextRef="#ctx0" brushRef="#br0" timeOffset="77811.32">19664 11472 0,'0'0'0,"-21"0"0,-1 0 16,1 0-16,21 22 31,21-1-15,1 0-16,-1 0 0,0 0 15,21 0-15,-21 1 0,22 20 16,-22-21-16,21 0 0,-21 0 0,22 22 15,-1-22-15,-21 0 0,22 21 16,-22-20-16,21-1 0,-21 21 0,0-21 16,22 0-16,-22 1 0,0-1 0,-21 21 15,21-21-15,0-21 0,-21 21 16,22 1-16,-22-1 0,0 0 16,21-21-16,0 0 15,-21 21-15,0-42 63,0 0-63,-21 0 15,21-1-15,-21 22 0,-1-21 16,22 0-16</inkml:trace>
  <inkml:trace contextRef="#ctx0" brushRef="#br0" timeOffset="78650.92">19706 11472 0,'0'0'0,"-21"0"16,-21-21-16,42 42 31,0 1-15,0-1-16,21 0 15,0 21-15,0-21 0,0 1 0,0 20 16,22-21-16,-22 21 0,21-20 0,-21 20 16,22-21-16,-22 0 0,0 22 15,21-22-15,-20 21 0,-1-21 16,0 0-16,21 1 0,-21-1 16,1 0-16,-1 0 0,-21 0 0,21 0 15,0 1-15,-21-44 63,-21 1-63,21 0 0,-21 0 15,0 0-15,-1 0 0,1-1 0,0 1 16,0-21-16,-21 21 0,20 0 16,-20-22-16,21 22 0,-21-21 15,-1 21-15,1-22 0,21 22 16,-22-21-16,1 21 0,21-22 0,0 22 15,0-21-15,-1 21 0,1-1 0,21 1 16,-21 21-16,21-21 0,21 21 47,0 0-47,1 0 0,-22 21 0,21-21 16,0 21-16,21 22 15,-42-22-15,21 0 16,1 0-16,-1 0 0,-21 1 0,0-1 15,21 0-15,0-21 0,-21 21 16,21 0-16,-21 0 0,0 1 16,21-1-16,-21 0 31,0-42 0,0 0-31,-21 21 0,21-22 0,-21 1 16,0 0-16,0 0 0,21 0 15,-21 0-15,-1-22 0,1 22 0,0 0 16,0-21-16,0 20 0,0-20 0,21 21 16,0 0-16,-22 0 0,22-1 15,-21 1-15,21 0 16,21 42 0,1 0-1,-1 1-15,0-1 0,21 0 16,-21 21-16,1-21 0,20 1 0,-21 20 15,0-21-15,22 0 0,-22 22 0,0-22 16,21 0-16,-21 0 0,1 0 16</inkml:trace>
  <inkml:trace contextRef="#ctx0" brushRef="#br0" timeOffset="100171.52">20955 4868 0,'0'0'0,"-21"0"15,0 0-15,-1 0 0,1 0 16,0 0 0,0 0-16,0 0 15,21 22 1,42-22 31,-21 0-47,0 0 0,22 0 0,-22 0 15,21 0-15,1 0 0,-1-22 16,0 22-16,-21 0 0,22 0 0,-1-21 16,0 21-16,1 0 0,-22 0 15,21 0-15,-21 0 0,1 0 16,-1 0-16,0 0 0,0 0 16,-21 21 46,-21-21-62,0 22 16,0-22-16,21 21 15,-22-21-15</inkml:trace>
  <inkml:trace contextRef="#ctx0" brushRef="#br0" timeOffset="100531.36">20764 5271 0,'0'0'0,"0"21"0,-21 0 16,42-21 15,22 0-31,-22 0 0,21 0 16,-21 0-16,22 0 0,-1 0 15,-21 0-15,22-21 0,-1 21 0,-21-21 16,21 21-16,-20 0 0,-1 0 16,0-22-16,21 22 0,-21 0 15,1 0-15,-1 0 16,-42 0 62,-1 0-78,1 22 16</inkml:trace>
  <inkml:trace contextRef="#ctx0" brushRef="#br0" timeOffset="100883.66">20574 5630 0,'0'0'0,"0"22"0,0-1 15,21-21 1,0 0-16,0 0 0,22 0 0,-22 0 16,21 0-16,1 0 0,-1 0 15,0 0-15,1-21 0,-1 21 0,0 0 16,1 0-16,-1-22 15,0 22-15,1 0 0,-1 0 0,-21-21 16,21 21-16,-20 0 0,-1 0 16,0 0-16,0 0 0,-21-21 15,21 21-15,0 0 16,-42 0 31,0 0-32,21 21-15,-21-21 0,0 0 0</inkml:trace>
  <inkml:trace contextRef="#ctx0" brushRef="#br0" timeOffset="101275.17">20341 5990 0,'0'0'0,"-21"21"0,21 1 15,21-22 1,0 0 0,0 0-16,22 0 0,-22 0 0,21 0 15,1 0-15,-1 0 0,0 0 16,1 0-16,-1-22 0,0 22 0,1 0 15,-1 0-15,0-21 0,1 21 16,-1 0-16,0 0 0,-21 0 0,22-21 16,-22 21-16,21 0 0,-21 0 15,1 0-15,-1 0 0,0 0 0,0 0 16,0 0 0,0 0-16,-21 21 31,-21-21-16,0 21-15,0-21 16,0 0-16,0 0 16</inkml:trace>
  <inkml:trace contextRef="#ctx0" brushRef="#br0" timeOffset="101563.08">20341 6265 0,'21'0'16,"0"0"0,1 0-16,-1 0 0,0 0 15,21 0-15,-21 0 0,22 0 0,-1 0 16,0 0-16,1-21 0,-1 21 15,22 0-15,-22-21 0,0 21 0,1-21 16,-1 21-16,0-21 0,1 21 16,-1-21-16,0 21 0,1-22 15,-1 1-15,0 21 0,1-21 0,20 21 16,-21-21-16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10:38:18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2477 0,'21'0'31,"0"0"-15,0-22-16,1 22 16,-1 0-1,0 0-15,0 0 16</inkml:trace>
  <inkml:trace contextRef="#ctx0" brushRef="#br0" timeOffset="1675.39">3281 910 0,'-21'0'0,"21"-21"0,-22 21 16,22-21 0,0 0-1,0 0-15,0-1 16,0 1-16,0 0 15,0 0-15,22 21 16,-1-21-16,0 21 16,0-21-16,0 21 0,0-22 0,1 22 15,20 0-15,-21 0 0,0 0 16,22 0-16,-22 0 0,0 0 16,0 0-16,0 0 0,0 22 0,1-22 15,-1 42-15,-21-21 0,0 0 16,0 22-16,0-22 0,0 21 15,-21 0-15,-1 1 0,-20-1 0,21 0 16,0 1-16,-22-22 16,22 21-16,-21 1 0,21-22 0,0 0 15,-1 0-15,1 0 0,0 0 16,0-21-16,21 22 16,-21-22-16,21-22 31,0 1-31,0 0 15,21 21-15,0-21 0,0 21 16,0-21-16,1 21 0,-1 0 16,0 0-16,0-21 0,0 21 0,22 0 15,-22 0-15,0 0 0,21 0 16,-21 0-16,1 21 0,-1-21 16,0 21-16,0-21 0,0 21 15,0 0-15,1 0 0,-22 1 16,21-1-16,-21 0 0,0 21 0,0-21 15,-21 1-15,-1 20 0,1-21 16,0 21-16,-21-20 0,21 20 0,-22 0 16,22-21-16,-21 1 15,21 20-15,-22-21 0,1 0 0,21-21 16,0 21-16,-1-21 0,-20 0 0,21 0 16,0 0-16,0 0 15,-1 0-15,1-21 16,21 0-1,0 0-15,0 0 16,0 0-16,0-1 16,0 1-16,21 0 15</inkml:trace>
  <inkml:trace contextRef="#ctx0" brushRef="#br0" timeOffset="2147.52">3937 656 0,'0'0'0,"0"-21"0,21 21 0,-21-21 16,21 21-16,-21-21 0,21 21 15,1-21-15,-1 21 16,0 0-16,0 0 0,0 0 16,0 21-16,1 0 0,-22 21 15,21-21-15,0 22 0,-21-22 0,0 21 16,21 1-16,-21-1 0,0 0 16,0-21-16,0 22 0,0-22 15,0 21-15,0-21 0,0 1 0,0-1 16,0-42 15,0-1-31,0 1 16,0-21-16,0 21 15,0 0-15,0-22 0,0 1 16,21 21-16,-21-22 0,0 22 0,0-21 16,21 21-16,1 0 0,-22-1 15,0 1-15,21 0 0,0 21 0,0-21 16,0 21-1,0 0-15,1 0 16</inkml:trace>
  <inkml:trace contextRef="#ctx0" brushRef="#br0" timeOffset="2775.19">4889 762 0,'0'-21'0,"0"42"0,0-63 16,0 21 0,0-1-16,-21 22 15,0 0 1,0 0-16,-21 0 0,20 22 15,1-22-15,-21 21 0,21 0 0,0 0 16,-1 21-16,1-20 0,0 20 16,0-21-16,0 21 0,21-20 15,0-1-15,0 21 0,0-21 0,0 0 16,0 1-16,21-22 16,0 0-16,0 0 0,0 0 15,1 0-15,-1 0 0,0 0 16,0 0-16,0-22 0,22 1 15,-22 0-15,0 0 0,0 0 16,21-22-16,-20 22 0,-1-21 16,0 0-16,21-1 0,-21 1 0,1-22 15,-1 22-15,-21-21 0,21 20 16,-21-20-16,21 20 0,-21-20 16,0 21-16,0-1 0,0 1 0,0 0 15,0 20-15,0 1 0,0 0 16,0 42-16,0 0 15,0 22-15,-21-1 0,0 0 16,0 22-16,-1-1 0,1-20 16,21 20-16,-21 22 0,21-22 15,0 1-15,0-1 0,0-20 16,0 20-16,0-20 0,21-1 0,0 0 16,1-21-16,-1 22 0,0-22 15,0 0-15,0-21 0,0 21 16,1-21-16,-1 0 0,0 0 0,0 0 15,0-21-15,0 21 0,1-21 16,-1 0-16</inkml:trace>
  <inkml:trace contextRef="#ctx0" brushRef="#br0" timeOffset="3367.68">5969 974 0,'0'0'0,"0"-21"0,0-1 0,0 1 15,21 0-15,-21 0 0,0 0 0,0 42 32,0 21-17,0 1-15,0-1 0,0 21 0,0 1 16,0-1-16,0 1 0,0-1 15,-21 1-15,0 21 0,0-22 16,-1 1-16,1-1 0,0-21 0,0 22 16,0-22-16,21 1 0,0-22 15,0 21-15,-21-21 0,21 0 0,0 1 16,0-44 15,0 1-31,0 0 0,0 0 16,0 0-16</inkml:trace>
  <inkml:trace contextRef="#ctx0" brushRef="#br0" timeOffset="4019.45">5588 1228 0,'0'0'15,"0"-43"-15,0 22 0,0 0 0,0 0 16,0-21-16,0-1 15,0 22-15,42-21 0,-21-1 16,1 1-16,-1 21 0,21-21 0,-21 20 16,22 1-16,-1 0 0,-21 0 15,21 21-15,-20 0 0,20 0 16,0 0-16,-21 0 0,22 0 0,-22 42 16,21-21-16,-21 22 0,22-1 15,-22 0-15,0 1 0,0 20 16,-21-20-16,0 20 0,21 1 0,-21-22 15,0 21-15,0-20 0,0 20 16,0-20-16,0 20 0,0-21 16,0 1-16,0-1 0,0 0 15,0 1-15,0-22 0,0 0 0,0 0 16,0 0-16,0 1 16,22-22-16,-22-22 15,21 1-15,-21 0 16,0 0-16,21-21 0,-21-1 15,21 1-15,-21-22 0,21 22 0,0-21 16,1-1-16,-1-21 0,0 22 16,0-22-16,21 1 0,1 20 0,-22-21 15,21 22-15,1 21 0,-1-22 16,0 43-16,1-21 0,-22 20 16,21 1-16,-21 21 0,0 0 15,1 21-15,-1 1 0,0 20 16,0 0-16,0 1 0,0 20 0,-21 1 15,0-1-15,0 22 0,0-22 16,0 22-16,0-22 0,0 1 0,0 21 16,0-22-16,-21 1 0,0-1 15,0 1-15,0-22 0,21 21 16,0-20-16,-21-1 0,-1-21 0,22 22 16,-21-22-16,21 0 0,0 0 15,0-42 16,0 0-31,21 0 0,1-22 16</inkml:trace>
  <inkml:trace contextRef="#ctx0" brushRef="#br0" timeOffset="4428.72">7197 1820 0,'0'0'0,"21"0"31,0 0-15,0-21-16,0 0 15,0 0-15,-21 0 0,22 0 16,-1-1-16,0 1 0,0 0 0,0-21 16,-21 21-16,0-1 0,21 1 15,-21 0-15,0 0 0,0 0 16,-21 21-16,0 0 15,0 0-15,0 21 16,0-21-16,-1 42 0,1-21 0,0 1 16,21 20-16,0-21 0,-21 21 15,21 1-15,0-1 0,0 0 16,0-20-16,0 20 0,0-21 16,0 21-16,21-20 0,0-1 0,0 0 15,-21 0-15,22 0 0,20-21 16,-21 0-16,0 0 0,22 0 0,-22 0 15,21 0-15,0 0 0,1-21 16,-1 0-16,0 0 0,-20 0 0,20-1 16,0-20-16,-21 0 0,22 21 15</inkml:trace>
  <inkml:trace contextRef="#ctx0" brushRef="#br0" timeOffset="5066.58">7980 1503 0,'0'0'0,"0"21"31,-21 0-31,21 22 16,-22-22-16,1 0 0,21 21 16,0 1-16,0-22 0,-21 21 0,0 0 15,21-20-15,-21 20 0,21-21 16,0 0-16,0 0 0,-21 1 0,21-1 16,0 0-16,-22 0 0,22 0 15,0-42 16,0 0-31,0 0 0,0 0 16,0-22-16,0 22 16,22-21-16,-1-1 0,-21 1 0,21-21 15,0 20-15,0 1 0,22 21 16,-22-22-16,0 22 0,21 0 0,-21 0 16,1 0-16,-1 21 0,21 0 15,-21 0-15,0 0 0,1 21 16,-1 0-16,0 0 0,0 0 0,-21 22 15,0-22-15,21 21 0,-21 1 16,0-22-16,0 21 0,0-21 0,0 22 16,0-22-16,0 21 0,0-21 15,0 0-15,0 1 0,0-1 0,0 0 16,0 0 0,-21-21-1,21-21 1,0 0-16,0 0 0,0-1 0,21 1 15,0-21-15,-21 0 0,43-1 16,-22-20-16,0 20 0,21 1 0,1 0 16,-1-1-16,-21 22 0,22 0 15,-1 0-15,0 21 0,1 0 0,-22 0 16,0 0-16,21 0 0,-42 21 16,21 21-16,-21-20 0,0-1 0,0 21 15,0 0-15,0-20 0,0 20 16,0-21-16,0 21 0,-21-20 15,21 20-15,0-21 0,0 0 16,-21 0-16,21 1 0,-21-1 16</inkml:trace>
  <inkml:trace contextRef="#ctx0" brushRef="#br0" timeOffset="5918.52">9292 931 0,'0'0'0,"0"-42"0,0 0 0,0 21 0,0-1 15,0 1-15,0 0 16,0 42 0,0 0-16,0 1 15,0 20-15,0 0 0,0 22 16,0-22-16,0 22 0,0-1 15,0 1-15,0-1 0,0 1 16,0 20-16,0-20 0,0-1 0,0 1 16,-21-1-16,0 1 0,21-1 15,-21-20-15,21 20 0,0-21 0,0-20 16,-22 20-16,22-21 0,0 0 16,0 0-16,-21 1 0,21-44 46,0 1-46,0 0 0,0 0 16,0 0-16,0-22 0,0 22 16,0-21-16,0 0 0,21-1 15,1 1-15,-1 0 0,21-1 0,0 1 16,-20 21-16,20-22 0,0 22 16,1 0-16,-1 21 0,0 0 0,1 0 15,-1 0-15,0 0 0,1 0 16,-1 21-16,-21 22 0,0-22 15,22 21-15,-43 0 0,0-20 0,0 20 16,0 0-16,-22 1 0,1-1 16,0-21-16,-21 21 0,21-20 0,-22 20 15,1-21-15,21 0 0,-22 0 16,22-21-16,0 22 0,0-22 16,0 0-16,0 0 0,-1 0 15,1 0 1,21-22 15,0 1-31,21 0 16,1 0-16</inkml:trace>
  <inkml:trace contextRef="#ctx0" brushRef="#br0" timeOffset="6283.3">9927 1863 0,'42'0'0,"-20"0"16,-1 0-16,0-21 0,0-1 0,21 22 16,-20-21-16,-1 0 0,21 21 15,-21-21-15,22 0 0,-22 0 0,0-1 16,0 1-16,0 0 0,-21-21 16,21 21-16,-21-1 0,0 1 15,-21 21-15,0 0 16,0 0-16,0 0 0,0 0 0,-1 0 15,1 21-15,0 1 0,0-1 16,0 21-16,0-21 0,-1 22 0,22-1 16,0 0-16,-21-21 15,21 22-15,0-1 0,0-21 0,0 0 16,0 22-16,0-22 0,21 0 16,1 0-16,-1-21 0,0 21 0,0-21 15,0 0-15,0 22 0,1-22 16,20 0-16,-21 0 0,0 0 0,0 0 15,1 0-15,20 0 0,-21-22 16,0 22-16,0-21 0,1 21 0</inkml:trace>
  <inkml:trace contextRef="#ctx0" brushRef="#br0" timeOffset="6727.04">10689 1736 0,'0'0'0,"0"-21"0,0-1 0,0-41 16,0 42-1,0 0-15,21 21 16,0 0-16,1 0 16,-1 0-16,0 0 0,0 0 0,0 21 15,0 0-15,1 0 0,20 0 16,-21 0-16,0 22 0,-21-22 16,21 0-16,-21 21 0,0-20 0,0 20 15,0-21-15,0 21 0,0-20 16,0-1-16,-21 21 0,0-21 0,0-21 15,21 21-15,-21 1 0,21-1 16,-21-21-16,-1 0 16,22-21-1,0-1-15,0 1 16,0 0-16,22-21 0,-1 21 0,0-22 16,0 1-16,0 0 0,22-1 15,-22 1-15,0 0 0,21-1 0,-21 22 16,1-21-16,20 21 0,-21-1 15,0 1-15,0 21 0,-21-21 0,22 21 16,-1 0 0,-21 21 15,0 0-15,0 1-16,0-1 15</inkml:trace>
  <inkml:trace contextRef="#ctx0" brushRef="#br0" timeOffset="8138.98">12996 1376 0,'0'0'0,"0"-21"0,0 0 0,0-1 0,0 1 15,0 0 1,-21 21-16,0 0 15,0 0-15,21 21 0,-21 0 16,-1 1-16,1-1 0,0 21 0,0 0 16,0 1-16,0-1 0,-1 22 15,1-22-15,0 21 0,0 1 0,21-22 16,0 1-16,0-1 0,0 0 16,0 1-16,0-22 0,0 0 15,0 0-15,21 0 0,0-21 16,0 0-16,1 0 0,20 0 0,0 0 15,-21 0-15,22-21 0,-1 0 16,0 0-16,1 0 0,-1-1 0,0-20 16,1 21-16,-1-21 0,-21-1 15,22 1-15,-22 0 0,0-1 0,-21-20 16,0 20-16,0 1 0,0 0 16,-21-1-16,-22 1 0,22 0 15,-21 21-15,0-22 0,-1 22 0,22 0 16,-21 0-16,-1 21 0,1 0 15,21 0-15,-21 0 0,20 0 0,1 0 16,0 21-16,21 0 16,0 0-16,0 0 15,21-21-15,22 0 16,-1 0-16,0 0 0,1 0 0,20 0 16,1-21-16,-1 0 0,1 0 15,-1 0-15,1 0 0,20-1 16,-20 1-16,-1-21 0,1 21 0,-1-22 15,-20 22-15,-1-21 0,-21 21 16,0 0-16,0-1 0,-21 1 0,0-21 16,0 21-16,-21 0 15,0-1-15,0 22 0,0 0 16,0 0-16,-1 0 0,1 22 16,0-1-16,21 21 0,-21-21 15,0 22-15,21 20 0,-21-21 0,21 22 16,0-1-16,0 1 0,-22-1 15,22 22-15,-21-21 0,21 20 0,-21-20 16,21 20-16,0 1 0,0 0 16,-21-22-16,21 1 0,0 20 0,0-20 15,0 21-15,0-22 0,0 22 16,0-22-16,0 22 0,0-22 0,0 1 16,0-1-16,0-20 0,0 20 15,-21-20-15,21-1 0,-21-21 0,-1 21 16,22-20-16,-21-1 0,-21 0 15,21-21-15,0 21 0,-22-21 16,22 0-16,-21 0 0,-1 0 0,1 0 16,21-21-16,-21 21 0,-1-21 0,22 0 15,0-1-15,0 1 0,0 0 16,-1 0-16,1 0 0,21 0 16,0-1-16,0 1 0,0 0 15,0 0-15,0 0 0,0 0 0,0-1 16,0-20-16,21 21 15,-21 0-15,22-22 0</inkml:trace>
  <inkml:trace contextRef="#ctx0" brushRef="#br0" timeOffset="8634.69">15346 1058 0,'0'0'0,"0"-21"0,0 0 0,0 0 0,0 0 15,0 0-15,0-22 0,0 22 16,0-21-16,21 21 0,-21-1 16,0-20-16,0 21 0,0 0 0,0 0 15,21 21 1,-21 21 0,0 21-16,0-21 0,0 43 15,0-22-15,0 22 0,0-1 16,0 1-16,0-1 0,-21 22 15,0-22-15,21 1 0,-21-1 0,-1 22 16,1-22-16,0 1 0,0-1 16,0 1-16,0-22 0,-1 22 0,1-22 15,0-21-15,21 22 0,0-22 16,-21 0-16,21 0 0,0-42 31,0-21-31,0-1 16,21 1-16,0 0 0,0-22 15,1 1-15</inkml:trace>
  <inkml:trace contextRef="#ctx0" brushRef="#br0" timeOffset="9351.66">15684 931 0,'0'0'0,"64"-105"16,-64 83 0,21 1-16,-21 0 0,0 42 31,0 0-31,0 1 0,0 20 15,-21 0-15,0 22 0,21-22 0,0 22 16,-43-1-16,43 1 0,-21-1 16,0 1-16,0-1 0,21 1 0,-21-1 15,0 1-15,-1-22 16,22 21-16,-21-20 0,0-1 0,21 0 16,-21 1-16,0-22 0,21 0 15,-21 0-15,21 0 0,0 1 0,0-44 31,0 1-31,0 0 16,0 0-16,21-21 0,-21 20 0,21-20 16,0 21-16,0-21 0,0 20 15,1 1-15,-1 0 0,0 0 16,0 0-16,0 21 0,0 0 16,1 0-1,-1 21-15,-21 0 0,21 0 16,-21 0-16,0 1 0,0-1 0,0 21 15,0-21-15,21 0 0,-21 1 16,0-1-16,21 0 0,-21 0 0,0 0 16,21 0-16,1-21 0,-1 0 15,0 22-15,0-22 0,0 0 0,0 0 16,1 0-16,-1-22 0,21 1 16,-21 21-16,22-21 0,-22 0 0,0 0 15,21-22-15,-21 22 0,1-21 16,20 21-16,-21-22 0,0 1 0,-21 0 15,21 21-15,-21-22 0,0 22 16,22 0-16,-22 0 0,0 0 16,-22 21-1,1 21-15,0 0 16,0 0-16,21 0 0,-21 0 16,0 22-16,-1-1 0,22-21 0,0 22 15,0-1-15,0-21 0,0 21 16,0-20-16,0 20 0,0-21 0,0 0 15,22-21-15,-22 21 0,42-21 16,-21 22-16,0-22 0,0 0 0,22 0 16,-22 0-16,21-22 0,-21 1 15,22 21-15,-22-21 0,21 0 0,-21-21 16,1 20-16,-1 1 16,0-21-16,0 21 0,-21-22 0,0 1 15,0 21-15</inkml:trace>
  <inkml:trace contextRef="#ctx0" brushRef="#br0" timeOffset="9568.54">15155 1503 0,'0'0'0,"-42"0"0,0 0 15,63 0 16,21-21-31,0 21 0,1-21 0,-1 21 16,22-22-16,-1 22 0,1-21 16,-1 0-16,1 21 0,-1-21 0,1 0 15,-1 0-15,1-1 0,-1 22 16</inkml:trace>
  <inkml:trace contextRef="#ctx0" brushRef="#br0" timeOffset="10335.1">18563 1461 0,'0'0'0,"-42"0"16,21 0-16,-1 0 15,22-22-15,0 1 0,0 0 0,0 0 16,0 0-16,0 0 16,22-1-16,-22 1 0,0 0 15,0 0-15,0 0 0,0 0 16,0-1-16,0 1 0,-22 0 15,1 21-15,0 0 0,0 0 16,0 0-16,0 0 0,-1 21 0,1 0 16,0 1-16,0 20 0,0 0 15,0 1-15,21 20 0,-22-21 0,22 22 16,0-1-16,0 1 0,0-1 16,-21 1-16,21-1 0,0-20 15,0-1-15,0 0 0,0 1 0,21-22 16,1 0-16,20 0 0,-21-21 15,21 0-15,-20 0 0,20 0 16,21 0-16,-20 0 0,-1-21 0,22 0 16,-22-21-16,0 20 0,22-20 15,-22 0-15,0-1 0,1-20 0,-1-1 16,0 1-16,1-1 0,-22 1 16,21-1-16,-21-20 0,1 20 15,-1-20-15,0-1 0,-21 0 0,0 22 16,0-22-16,0 22 0,0-1 15,0 22-15,0-1 0,0 22 16,-21-21-16,0 42 0,-1 0 16,1 0-16,0 21 0,21 0 15,0 43-15,-21-22 0,0 43 16,21-22-16,-21 22 0,21 0 16,-22-1-16,22 1 0,-21 0 0,0-22 15,0 22-15,21-22 0,-21 1 16,21-1-16,-21-20 0,21 20 0,0-21 15,0-20-15,0 20 0,0-21 16,0 0-16,21-21 16,0 0-16,0 0 0,21 0 15,-20-21-15,-1 0 0,0 0 16,21 0-16,1-22 0,-1 22 16</inkml:trace>
  <inkml:trace contextRef="#ctx0" brushRef="#br0" timeOffset="11463.85">19685 1439 0,'0'0'0,"0"-21"0,0 0 0,0 0 0,0 0 16,0 0-16,0-1 0,-21 22 15,0 0-15,-1 0 0,1 0 0,0 0 16,-21 22-16,21-1 0,-1 0 16,-20 0-16,21 21 0,0 1 0,0-1 15,-22 0-15,22 1 16,0-1-16,21 0 0,-21-20 0,21 20 15,0 0-15,0-21 0,0 1 16,0-1-16,0 0 0,0 0 0,21-21 16,0 0-16,0 0 0,0 0 15,1 0-15,20 0 0,-21 0 0,21-21 16,-20 0-16,20 0 0,-21-1 16,21 1-16,-20-21 0,-1 21 0,0-22 15,0 1-15,-21 0 0,0-1 16,21 22-16,-21-21 0,0 0 0,0 20 15,0-20-15,0 21 16,0 42 0,0 0-1,0 0-15,0 1 0,0 20 0,0-21 16,0 21-16,0 1 0,0-1 16,0 0-16,0-20 0,0 20 0,0-21 15,0 0-15,0 22 0,21-22 16,1 0-16,-1-21 0,0 21 0,0-21 15,0 0-15,0 0 0,1 0 16,20 0-16,-21 0 0,21-21 0,-20 0 16,20 0-16,-21-1 0,21 1 15,1 0-15,-1-21 0,-21-1 16,22 1-16,-1 0 0,0-1 16,-21 1-16,22 0 0,-22 21 0,0-22 15,0 22-15,-21 0 16,-21 42-1,0 0-15,-21 0 16,20 1-16,1 20 0,21-21 16,-21 21-16,21-20 0,-21 20 0,21-21 15,0 0-15,0 0 0,0 1 16,0-1-16,0 0 0,21 0 0,0 0 16,0 0-1,1-21-15,-22-21 47,-22 21-47,22-21 16,-21 21-16,0 0 15,0 0-15,0 0 16,21 21 0,0 0-16,0 1 15,0-1-15,0 0 16,21-21-16,0 0 15,0 0-15,0 0 0,22 0 0,-22 0 16,21 0-16,22 0 16,-22-21-16,0 21 0,22-21 0,-1-1 15,-20 1-15,20 0 0,-20-21 16,20 21-16,-21-22 0,1 1 0,-22 0 16,0-1-16,0 22 0,0-21 15,-21-1-15,0 22 0,0-21 0,0 21 16,0 0-16,-21 21 15,0 0-15,21 21 0,-21-21 16,0 21-16,0 21 0,21-21 16,-22 1-16,22 20 0,0-21 15,0 21-15,0-20 0,0 20 16,0-21-16,0 21 0,0-20 16,22-1-16,-22 0 0,21 21 0,0-21 15,-21 1-15,0-1 16,0 0-16,0 0 0,-21 0 15,0-21 1,-1 0-16,1 0 0,0 21 16,0-21-16,0 0 15,0 0-15,-1 0 16,1 0 0,0-21-16</inkml:trace>
  <inkml:trace contextRef="#ctx0" brushRef="#br0" timeOffset="13979.24">3725 3916 0,'0'0'0,"21"-21"0,1 0 16,-1 21-16,0-22 0,-21 1 15,21 0-15,0 0 0,-21 0 0,0 0 16,0-1-16,0 1 0,0 0 15,0 0-15,-42 21 0,21-21 16,-22 21-16,22 0 0,-21 0 0,-22 0 16,22 0-16,0 0 15,-22 0-15,22 21 0,0 0 0,-22 0 16,22 22-16,21 20 0,-22 1 16,22-1-16,0 22 0,0-1 15,0 1-15,21 21 0,-22-21 0,22 20 16,0-20-16,0 0 0,0 21 15,0-22-15,22-20 0,-1 20 0,0-41 16,21 20-16,-21-20 0,22-1 16,-22 0-16,21-21 0,1 1 15,-1-22-15,0 0 0,1 0 16,-1 0-16,0-22 0,1 22 0,-1-21 16,0-21-16,1 21 0,-1-22 15,0 1-15,-21 0 0,22-1 16,-1 1-16,-21 0 0,0-22 0,1 22 15,-1 0-15,0-1 0,-21 1 16,0 0-16,0 20 0,0-20 0,0 21 16,0 0-16,-21 21 31,21 21-31,0 0 0,-21 0 16,21 0-16,-22 22 0,22-1 0,-21 0 15,21 1-15,0-1 0,0 0 16,0 1-16,0 20 0,0-20 15,0-22-15,21 21 0,1-21 16,-22 22-16,21-22 0,0-21 0,0 21 16,0-21-16,0 0 0,1 0 15,-1 0-15,0 0 0,0-21 0,0 0 16,0-1-16,22 1 0,-22 0 16,0-21-16,0 21 0,-21-22 0,0 1 15,0 0-15,0-1 0,0 1 16,0 0-16,-21-1 0,-21 1 15,21 0-15,-1 20 0,-20-20 0,21 42 16,-21-21-16,20 21 0,1 0 16,-21 0-16,21 0 0,0 0 15,-1 21-15,1 0 0,0 0 16,21 1-16,0 20 0,0-21 0,0 21 16,0-20-16,0 20 0,0-21 15,0 0-15,21 0 0,0 1 0,1-1 16,-1-21-16,21 0 0,-21 0 15,22 0-15,-1 0 0,0 0 0,1-21 16,-1-1-16,21-20 0,-20 21 16,-1 0-16,22 0 0,-22-22 0,0 22 15,-21 0-15,22 0 0,-22 0 16,0-1-16,0 1 0,0 0 0,1 21 16,-1 0-1,-21 21 1,0 22-16,0-22 15,0 0-15,0 21 0,0-21 0,0 22 16,0-1-16,0 0 0,0 1 16,0-1-16,0-21 0,0 22 0,0-1 15,0-21-15,0 21 0,0-20 16,0-1-16,0 0 0,0 0 0,0-42 47,0 0-47,0 0 15,0-1-15,0-20 0,0 0 16,0-1-16,0-20 0,21 21 16,0-1-16,0-20 0,0 20 0,1 1 15,20 0-15,-21-1 0,21 1 16,1 21-16,-22 0 0,21 0 0,1 21 16,-22 0-16,21 0 0,-21 0 15,0 21-15,1 0 0,-1 0 16,0 0-16,0 22 0,-21-1 0,0 0 15,0 1-15,0-1 0,0 0 16,0 1-16,0-1 0,0 0 16,0 1-16,21-22 0,-21 21 15,21-21-15,1 0 0,-22 1 0,21-1 16,0-21-16,0 0 0,0 0 16,0 0-16,1 0 0,-1 0 0,21 0 15,-21-21-15,22-1 0,-1 1 0,-21-21 16,21 21-16,1-22 0,-22 1 15,21 0-15,-21-1 0,1 1 0,-1 0 16,0-1-16,0 22 0,-21 0 16,0 0-16,0 0 0,-21 21 15,0 0 1,0 21-16,-1 0 0,1 0 16,0 0-16,0 1 0,0 20 15,21-21-15,0 0 0,0 22 0,0-22 16,0 0-16,0 0 0,21 0 15,0 0-15,0 1 0,-21-1 0,21 0 16,1 0-16,-1 0 0,0 0 16,0-21-16,0 22 0,-21-1 15,0 0 1,-21-21 15,0 0-31,0-21 0,0 21 16,-1-21-16,1 21 0,0 0 15,0 0 1,21 21 0,0 0-1,0 0-15,21-21 16,0 0-16,0 0 16,1 0-16,-1 0 0,21 0 0,-21 0 15,22 0-15,-1 0 0,-21 0 16,21-21-16,1 0 0,-1 0 0,-21-1 15,22 1-15,-22 0 0,21-21 16,-21 21-16,0-22 0,1-20 0,-1 20 16,0 1-16,0-21 0,0-1 15,-21 1-15,0-1 0,21 1 16,-21-1-16,22-21 0,-22 1 0,0 20 16,0-20-16,0 20 0,0 1 15,0 20-15,0 1 0,0 0 16,0 20-16,0 1 0,0 0 0,0 0 15,-22 42 1,1 0-16,0 22 0,21-1 16,0 0-16,-21 22 0,21-1 15,-21 1-15,21-1 0,-21 22 0,21-22 16,0 1-16,-22-1 0,22 22 16,-21-21-16,21-1 0,0 1 15,0-1-15,0 1 0,0-22 16,0 21-16,0-20 0,0-1 0,21-21 15,1 22-15,-22-22 0,21 0 0,0-21 16,0 21-16,0-21 16,0 0-16,1 0 0,-1 0 0,0-21 15,0 21-15,0-21 0,0 0 16,1-1-16,20-20 0,-21 21 0,0 0 16,-21-22-16,0 22 0,21-21 15,-21 21-15</inkml:trace>
  <inkml:trace contextRef="#ctx0" brushRef="#br0" timeOffset="14180.12">6329 4614 0,'0'0'0,"21"0"47,0-21-47,21 21 0,-20-21 16,20 0-16,0 21 0,-21-21 0,22 21 15,-1-21-15,0-1 0,-20 22 16,-1-21-16,0 21 0,0 0 0,0-21 16,0 21-16,-21-21 15</inkml:trace>
  <inkml:trace contextRef="#ctx0" brushRef="#br0" timeOffset="14895.49">6985 4826 0,'0'0'0,"0"-21"0,0 0 16,0 0-16,0-1 15,0 1-15,0 0 0,0 0 16,21 0-16,0 0 16,0 21-16,1 0 0,-1-22 0,0 22 15,21 0-15,-21 0 0,22 0 16,-22 22-16,21-1 0,-21 0 0,22 0 15,-22 21-15,0-20 0,0 20 16,0-21-16,-21 21 0,0 1 16,0-22-16,0 21 0,0-21 15,0 1-15,0-1 0,-21 0 0,21 0 16,-21 0-16,0-21 31,21-21-31,0 0 16,0 0-16,0 0 0,0-22 0,0 1 15,0 21-15,0-22 0,21 1 16,-21 0-16,21-1 0,0 1 0,1 0 16,-1 21-16,0-22 0,0 22 15,0 0-15,-21 0 0,21 21 0,1-21 16,-1 21 0,0 0-1,0 21 1,-21 0-16,0 0 15,21-21-15,-21 21 16</inkml:trace>
  <inkml:trace contextRef="#ctx0" brushRef="#br0" timeOffset="15399.3">8043 4530 0,'0'0'0,"21"0"0,-21-21 0,0-1 16,0 44 31,0-1-47,0 0 0,0 0 0,-21 0 15,21 22-15,0-1 0,0-21 16,-21 21-16,21 1 0,0-1 0,0 0 16,0 1-16,0-1 0,0-21 15,0 22-15,0-22 0,21 0 0,-21 0 16,21 0-16,1 0 0,-1-21 15,0 0-15,21 0 0,-21 0 0,1 0 16,20-21-16,-21 21 0,0-21 0,22 0 16,-22-21-16,21 20 15,-21-20-15,0 0 0,1-1 0,-1 22 16,0-21-16,-21 0 0,0-1 16,0 1-16,0 0 0,0-1 0,0 22 15,0-21-15,0 21 0,0-1 16,0 1-16,0 42 15,0 22 1,0-22-16,0 0 0,-21 21 16,21 1-16,0-1 0,0-21 15,0 22-15,0-1 0,0 0 0,0-21 16,0 22-16,0-22 0,0 0 16,0 0-16,0 0 0,0 1 15,21-1-15,0-21 16,0 0-16,0 0 0,1 0 0,-1 0 15,21 0-15,0-21 0,-20-1 16,20 1-16</inkml:trace>
  <inkml:trace contextRef="#ctx0" brushRef="#br0" timeOffset="15675.02">9144 4614 0,'0'0'16,"0"-21"-16,0-21 0,0 21 0,0 0 15,0-22-15,-21 22 16,0 21-16,-1 0 15,1 21-15,0 0 16,21 22-16,-21-22 0,0 21 16,0 1-16,-1-1 0,22 0 0,-21 1 15,0-1-15,21 0 0,-21 1 16,21-1-16,0 0 0,0-21 0,0 22 16,0-22-16,0 0 0,21 0 0,0 0 15,0-21-15,1 0 0,20 0 16,-21 0-16,21 0 0,-20 0 0,20 0 15,0-21-15,-21 0 16,22 0-16,-1 0 0,-21 0 0,22-22 16,-1 1-16,-21 0 0,21-1 15</inkml:trace>
  <inkml:trace contextRef="#ctx0" brushRef="#br0" timeOffset="15996.31">9885 3725 0,'0'0'0,"0"-42"0,0 0 0,-21-1 0,-1 22 16,22 0-16,-21 21 0,0 0 16,0 0-16,0 21 15,0 0-15,21 22 0,-22-1 16,22 0-16,0 1 0,-21 20 0,0 1 16,21 20-16,-21-20 15,21 21-15,0-22 0,-21 22 0,0-22 16,21 22-16,-22-22 0,22 1 15,-21-1-15,21 1 0,-21-1 0,0 1 16,21-1-16,0-20 0,0-1 0,0 0 16,-21 1-16,21-22 0,0 0 15,0 0-15,21-21 32,0-21-32,0 0 0,0 0 0,22-22 15,-22 1-15,21 0 0,-21 21 16,22-22-16</inkml:trace>
  <inkml:trace contextRef="#ctx0" brushRef="#br0" timeOffset="16387.08">9969 4593 0,'22'-21'0,"-44"42"0,44-63 16,-1 21-16,-21 0 15,0 42 1,-21 0-16,-1-21 16,22 21-16,0 0 0,0 0 15,-21 22-15,21-22 0,0 0 0,0 21 16,0-20-16,0 20 0,0-21 15,0 0-15,0 0 0,0 22 0,21-22 16,-21 0-16,22-21 0,-1 21 16,21-21-16,-21 0 0,22 0 15,-22 0-15,21 0 0,0 0 0,-20 0 16,20-21-16,-21 21 0,21-21 16,-20 0-16,-1 0 0,0-22 0,0 22 15,0-21-15,-21 21 0,21-22 16,-21 1-16,0 21 0,0-22 0,0 1 15,0 0-15,0 21 0,-21-1 16,0 1-16,0 0 0,21 0 0,-21 21 16,0 0-16,-1 0 0,-20 0 15,21 0-15,0 21 0,0 0 0,-1-21 16,1 21-16,0-21 0,0 22 16,21-1-16,0 0 15,21-21 16,0 0-31,22 0 0</inkml:trace>
  <inkml:trace contextRef="#ctx0" brushRef="#br0" timeOffset="16902.79">10964 4593 0,'0'0'0,"-21"0"0,0-21 16,0 0-16,0 21 15,-1-21-15,22 0 0,-21 21 0,21-22 16,0 1-16,0 0 16,21 0-1,1 21-15,-1 0 0,0 0 16,0 0-16,0 0 0,22 0 0,-22 0 16,0 0-16,21 0 0,-21 21 15,22 0-15,-22 0 0,0 1 0,0-1 16,0 0-16,1 21 0,-1-21 15,-21 22-15,0-22 0,0 21 16,0 1-16,0-1 0,0 0 16,0-21-16,0 22 0,-21-1 0,-1-21 15,22 0-15,-21 1 0,0-1 0,21 0 16,0 0-16,-21-21 0,0 0 16,21-21-1,0 0 1,0 0-16,21-1 0,0-20 0,0 21 15,0-21-15,1-1 0,-1 1 16,21-22-16,-21 22 0,22 0 0,-22-1 16,21-20-16,-21 21 0,0-1 15,22 1-15,-22 21 0,0-22 16,21 22-16,-20 0 0,-1 0 16,0 21-16,-21-21 0,21 21 15,-42 21 32,0-21-47</inkml:trace>
  <inkml:trace contextRef="#ctx0" brushRef="#br0" timeOffset="17242.59">9271 4170 0,'0'0'0,"42"-21"16,-21 21-16,22-21 15,20 21-15,1 0 0,-1-22 16,22 22-16,0 0 0,20-21 0,-20 21 15,21-21-15,0 21 0,-22 0 16,1-21-16,0 21 0,-22-21 16,1 21-16,-22 0 0,0 0 15,1 0-15,-22 0 0,0 0 0,0 0 16,-42 0 15,0 0-31,0 21 0,-22 0 16,1 0-16</inkml:trace>
  <inkml:trace contextRef="#ctx0" brushRef="#br0" timeOffset="18027.66">3323 6138 0,'0'0'0,"-21"0"0,0 0 16,21-21-16,0 0 15,21 21 17,0 0-32,0 0 0,0 0 15,22 0-15,-22 0 0,21 0 16,1 0-16,20 0 0,1 0 0,-1 0 15,1 0-15,-1 0 0,22 0 16,-1-21-16,22 21 0,21 0 0,0 0 16,0 0-16,21 0 0,1 0 15,20-21-15,0 21 0,1 0 0,20 0 16,1 0-16,-1 0 0,22-21 16,-1 21-16,1 0 0,-21 0 15,41-22-15,-20 22 0,0 0 16,-1 0-16,1-21 0,0 21 0,-1 0 15,1 0-15,-21 0 0,-1-21 16,1 21-16,-22 0 0,0 0 0,1 0 16,-1 0-16,-21-21 0,-21 21 15,0 0-15,-21 0 0,0 0 0,-22 0 16,1-21-16,-21 21 0,-22 0 0,0 0 16,-21 0-16,1 0 0,-22-21 31,-22 21-31,1 0 0,-21 0 15,0 0-15,-1 0 0,-20 0 0,-1 0 16,-20 0-16,-22 0 0</inkml:trace>
  <inkml:trace contextRef="#ctx0" brushRef="#br0" timeOffset="18626.91">3746 6244 0,'22'0'32,"-1"0"-32,0 0 0,0 0 0,0 0 15,0 0-15,22 0 0,-22 0 16,0-21-16,21 21 0,1 0 16,-1 0-16,0 0 0,22 0 0,-1 0 15,1 0-15,21 0 0,-1 0 16,22-21-16,0 21 0,21 0 0,-21-21 15,21 21-15,21 0 0,0 0 16,0-21-16,22 21 0,-1 0 0,0 0 16,22 0-16,-1-22 0,1 22 15,-1 0-15,1 0 0,20 0 0,-20 0 16,21-21-16,-1 21 0,-20 0 16,20 0-16,-20 0 0,-1 0 0,22-21 15,-21 21-15,-22 0 0,21 0 16,1 0-16,-1 0 0,-20-21 15,-1 21-15,-21 0 0,-21 0 0,0 0 16,0 0-16,-21-21 0,-21 21 16,21 0-16,-43 0 0,1 0 0,-1 0 15,-21 0-15,1 0 0,-22 0 16,0-21-16,0 21 0,0 0 16</inkml:trace>
  <inkml:trace contextRef="#ctx0" brushRef="#br0" timeOffset="18786.82">11388 6075 0,'0'0'0,"-22"0"47</inkml:trace>
  <inkml:trace contextRef="#ctx0" brushRef="#br0" timeOffset="141111.07">4889 7768 0,'22'-21'0,"-22"0"16,0 0 0,0 0-1,0-1-15,21 22 0,-21-21 16,0 0-16,0 0 16,0 0-16,0 0 15,-21 21 16,-1 0-31,1 0 16,0 21-16,21 0 0,-21-21 16,0 21-16,21 0 15,0 0-15,-21 1 0,-1-1 0,1 0 16,21 21-16,-21-21 0,21 22 16,0-1-16,-21 0 0,0 1 0,21-1 15,0 0-15,0 1 0,0 20 16,0-20-16,0-22 0,0 21 0,0 0 15,0 1-15,0-22 0,21 0 16,-21 21-16,21-20 0,0-1 0,0 0 16,1-21-16,-1 21 0,0 0 15,0-21-15,21 0 0,-20 0 16,-1 0-16,21 0 0,-21 0 0,0 0 0,22 0 16,-22-21-16,0 0 15,21 0-15,-20 0 0,-1-1 0,21 1 16,-21 0-16,0-21 0,1 21 15,-1-22-15,0 1 0,0-22 0,0 22 16,-21 0-16,0-22 0,0 22 16,0-22-16,0 22 0,0 0 0,-21-22 15,0 43-15,0-21 0,0-1 16,-1 22-16,1 0 0,-21 0 0,21 0 16,-22 21-16,22 0 0,-21 0 15,0 0-15,-1 0 0,1 0 0,0 0 16,-1 21-16,1 0 0,0 0 15,-1 22-15,22-22 0,-21 0 16,21 0-16,-1 21 0,22-20 16,0 20-16,-21 0 0,21-21 0,0 22 15,0-22-15,0 21 0,0-21 16,21 1-16,1-1 0,-22 0 0,21 0 16,21-21-16,-21 0 0,0 0 15,22 0-15,-22 0 0,21 0 0</inkml:trace>
  <inkml:trace contextRef="#ctx0" brushRef="#br0" timeOffset="142243.06">5567 7303 0,'0'0'0,"0"-22"0,0 1 0,0 42 47,0 1-47,0 20 0,0-21 16,0 21-16,0 1 0,0-1 15,0 0-15,0 22 0,0-22 0,0 22 16,0-1-16,0-20 16,0 20-16,0 1 0,0-1 0,0 1 15,0-1-15,0-21 0,0 1 16,0 20-16,0-20 0,0-22 0,0 21 15,0-21-15,0 22 0,0-22 16,0 0-16,-21-21 0,21 21 0,-22-21 31,22-21-15,0 0-16,0 0 0,0-1 16,0-20-16,0 21 0,0-21 15,22-1-15,-1 22 0,0-21 0,0-1 16,0 22-16,22-21 15,-22 21-15,0 0 0,21-1 0,-21 1 16,22 0-16,-22 21 0,21 0 16,-21 0-16,22 0 0,-22 0 0,0 0 15,0 21-15,0 0 0,1 1 16,-1-1-16,-21 21 0,0-21 0,0 0 16,0 22-16,0-22 0,0 0 15,0 21-15,0-20 0,-21 20 0,-1-21 16,-20 0-16,21 0 0,0 1 0,0-1 15,-22 0-15,22 0 0,0-21 16,0 21-16,-22-21 0,22 21 0,0-21 16,0 0-16,0 0 15,0 0-15,-1 0 16,22 22-16,0-1 31,0 0-15,22-21-16,-1 0 15,0 0-15,0 0 0,0 0 0,22 0 16,-22 0-16,21-21 0,-21 0 16,22 21-16,-1-22 0,0 1 0,1 0 15,-1 0-15,-21 0 0,21 0 0,1-1 16,-22 1-16,0-21 16,0 21-16,0-22 0,22 22 0,-43 0 15,21-21-15,-21 21 0,21-1 16,-21 1-16,0 0 0,0 0 0,0 0 15,0 0-15,0-1 16,0 1-16,0 42 31,0 1-15,0-1-16,0 21 0,0-21 16,0 22-16,0-22 0,0 21 0,0 0 15,0 1-15,0-1 0,0 0 0,0 1 16,0-1-16,0 22 0,0-22 15,0 21-15,0 1 0,0-1 16,0 1-16,0 21 0,21-22 16,0 1-16,-21-1 0,22 1 0,20-1 15,-21 1-15,0-1 0,0 1 0,1-1 16,-1 1-16,0-22 0,-21 21 16,0-20-16,0-1 0,0 0 0,0-20 15,0 20-15,0-21 0,0 0 0,-21 0 16,0 1-16,-1-22 0,1 0 15,0 0-15,0 0 0,0 0 16,0 0-16,-1 0 0,1-22 0,21 1 16,-21 21-16,0-21 0,0 0 15,0 0-15,-1 0 0,22-1 16,0 1-16,-21 0 0,21 0 0,-21-21 16,21 20-16,0-20 0,0 21 15,0-21-15,0-1 0,0-20 0,0 20 16,0-20-16</inkml:trace>
  <inkml:trace contextRef="#ctx0" brushRef="#br0" timeOffset="142490.94">6562 7726 0,'-22'0'15,"1"-21"-15,0 21 16,42 0 47,0 0-48,1 0-15,-1 21 0,0-21 0,0 21 16</inkml:trace>
  <inkml:trace contextRef="#ctx0" brushRef="#br0" timeOffset="142879.72">6921 8255 0,'0'0'0,"0"42"15,0-20-15,22-22 16,-1 0-16,0 0 15,0 0-15,0-22 16,0 22-16,1-21 0,-1 0 0,0 0 16,0 0-16,0 0 0,-21-22 15,21 22-15,-21-21 0,22 21 16,-22-22-16,0 22 0,0 0 16,0 0-16,0 0 0,0-1 0,-22 22 15,1 0-15,0 0 0,-21 22 16,21-1-16,-1 0 0,1 21 15,0-21-15,0 22 0,0-1 0,21 0 16,0-20-16,-21 20 0,21 0 16,0-21-16,0 22 0,0-22 0,0 0 15,0 0-15,0 0 0,0 1 16,21-22-16,-21 21 0,21-21 16,0 0-16,0 0 15,0 0-15,1 0 0,-1 0 0,21 0 16,-21 0-16,0-21 0,22 21 0,-1-22 15</inkml:trace>
  <inkml:trace contextRef="#ctx0" brushRef="#br0" timeOffset="143439.7">7662 7980 0,'0'0'0,"0"-64"16,0 43-16,-21 21 15,0 0 1,0 21-1,0 1-15,-1-1 0,22 0 16,-21 0-16,21 21 0,-21 1 0,21-22 16,-21 21-16,21 1 0,0-1 15,0 0-15,0-21 0,0 22 0,0-22 16,0 0-16,0 0 0,0 0 16,0 1-16,0-1 0,21-21 0,0 0 15,0 0-15,1 0 0,-1 0 16,0 0-16,21 0 0,-21 0 0,22-21 15,-1-1-15,-21 1 0,22 0 0,-1 0 16,-21-21-16,21-1 0,-20 1 16,20 0-16,-21-22 0,0 1 15,22 20-15,-22-20 0,-21-1 16,21 22-16,0-22 0,0 22 0,-21 0 16,0-1-16,0 22 0,21 0 15,-21 0-15,0 42 16,0 21-1,0-20-15,-21 20 16,21-21-16,0 21 0,0 1 0,-21-1 16,21 22-16,-21-22 0,21 21 15,0-20-15,0 20 0,-21-20 0,0-1 16,21 0-16,-22 1 16,22-1-16,0-21 0,0 0 0,0 0 15,0 1-15,0-1 0,0 0 0,22-21 31,-1 0-31,0 0 16,0-21-16,0 0 16,0 21-16,-21-22 0,22 1 0,-1 0 15,0 0-15,0 0 0,-21 0 0</inkml:trace>
  <inkml:trace contextRef="#ctx0" brushRef="#br0" timeOffset="143711.54">8170 8065 0,'-21'0'0,"42"0"0,-63 21 16,63-21 15,0 0-31,22 0 0,-22 0 0,21 0 16,-21 0-16,22 0 0,-1-21 15,-21 21-15,21 0 0,-20 0 0,-1 0 16,21 0-16,-21 0 15,0 0-15,1 0 16</inkml:trace>
  <inkml:trace contextRef="#ctx0" brushRef="#br0" timeOffset="147582.35">9398 8170 0,'0'22'79,"0"-1"-64,0 0-15,21-21 0,-21 21 0,21 0 16,0 0-16,-21 1 15,22-1-15,-1 0 0,-21 0 16,21-21-16,0 21 16,0-21-1,0 0 1,-21-21 0,0 0-16,22 0 0,-22 0 0,0-1 15,0-20-15,21 0 0,-21-1 16,0-20-16,0 21 0,21-22 15,-21 1-15,21-1 0,0 1 0,-21-1 16,21 22-16,1-22 0,-1 22 0,0 0 16,0 20-16,0 1 0,0 0 15,1 0-15,-1 21 0,0 0 0,0 0 32,0 21-32,-21 0 15,0 0 1,0 1-16,0-1 0,0 0 15,0 0 1,0 0-16,0-42 63,0 0-48,-21 21-15,0-21 0,0 21 16,21-21-16,-21 21 15,-1-22-15,1 22 16,21-21 0,-21 21 15,0 0 94,0 0-94,0 0-31,-1 0 0,22 21 16,-21-21-16,0 22 0,0-1 15,21 0-15,-21-21 0,21 21 16,-21 0-16,21 0 0,-22 22 16,22-22-16,0 21 0,0 1 0,0-1 15,-21 0-15,21 1 0,-21-1 16,21 21-16,0-20 0,0-1 0,0 0 16,0 1-16,0-1 0,0 0 15,0-20-15,0-1 0,21 21 16,0-21-16,1 0 0,-1 1 15,0-1-15,0-21 0,0 21 0,0-21 16,1 0-16,20 0 0,-21 0 16,21 0-16,1 0 0,-22 0 0,21-21 15,1 21-15,-1-21 0,0-1 0,1 1 16,-1-21-16,0 21 0,-21-22 16,22 22-16,-22-21 0,21 0 0,-21-1 15,1 1-15,-1 0 0,-21-1 16,21 22-16,-21 0 0,0 0 0,21 0 15,-42 21 17,0 0-32,0 0 0,-1 0 15,22 21-15,0 0 32,22-21-17,-1 0-15,0 21 16,0-21-16,0 0 0,-21 21 0,21 0 15,1 1-15,-22-1 16,0 0-16,0 0 0,0 0 16,0 0-16,0 1 0,0-1 15,0 0-15,0 0 0,0 0 16,0 0-16,0 1 16,21-1-16,0-21 15,0 21-15,0-21 0,0 0 0,1 0 16,-1 0-16,0 0 0,21 0 15,-21 0-15,22-21 0,-22 0 0,21 21 16,1-22-16,-22 1 0,21 21 0,-21-21 16,22-21-16,-22 21 0,0-1 15,0 1-15,0-21 0,0 21 0,1-22 16,-1 1-16,-21 21 0,0 0 16,0 0-16,0-1 0,0 1 0,-21 21 46,-1 0-46,1 0 0,0 21 0,0 1 16,0-1-16,0 0 0,21 21 16,-22-21-16,1 1 0,21 20 0,0-21 15,0 21-15,0-20 0,0-1 0,0 0 16,0 0-16,0 0 0,0 0 16,0 1-16,21-1 0,1-21 15,20 0-15,-21 21 0,21-21 16,1 0-16,-1 0 0,0 0 0,1 0 15,-1 0-15,0 0 0,22-21 0,-22 21 16,1-21-16,-1-1 0,21 22 16,-20-21-16,-1 0 0,-21 0 15,22 0-15,-1 0 0,-21-1 0,0 1 16,0 0-16,1 0 0,-22-21 16,21 20-16,-21-20 0,21 21 0,-21 0 15,0 0-15,0-1 0,0 1 16,0 0-16,0 0 0,-21 21 15,0 0-15,-1 0 0,1 0 0,0 0 16,0 0-16,0 21 16,0 0-16,-1 0 0,1 1 0,-21-1 15,21 0-15,0 0 0,-1 21 16,22-20-16,-21-1 0,21 21 0,-21-21 16,21 0-16,0 22 0,-21-22 15,21 0-15,0 0 16,0 0-16,21 1 15,0-22-15,0 0 0,1 0 16,-1 0-16,0 0 0,-21-22 16,21 1-16,0 21 0,0-21 0,1 0 15,-1-21-15,0 20 0,0 1 16,0-21-16,-21 21 0,21-22 0,-21 22 16,22 0-16,-22 0 0,0 0 15,0 0-15,0 42 31,0 0-15,-22 0-16,22 0 0,0 0 16,0 1-16,0 20 0,-21-21 15,21 0-15,0 0 0,0 1 0,0-1 16,0 0-16,0 0 0,0 0 16,21-21-16,-21 21 0,22-21 15,-1 22-15,21-22 0,-21 0 0,22 0 16,-1 0-16,0 0 0,1 0 0,-1 0 15,0-22-15,1 1 0,-22 0 16,21 0-16,0-21 0,-20 20 0,-1-41 16,0 21-16,0-22 0,0 22 15,0-22-15,-21 1 0,22-1 16,-22 1-16,0-1 0,0-20 0,0 20 16,0 1-16,0 20 0,0 1 15,0 0-15,0-1 0,0 1 0,0 21 16,0 0-16,-22 21 15,1 0-15,0 21 16,21 0-16,0 0 0,-21 21 16,21 1-16,-21 20 0,21-20 0,-21 20 15,21-21-15,0 22 0,0-1 0,0-20 16,0 20-16,0 1 16,0-1-16,-22 1 0,22-22 0,0 22 15,0-22-15,0 0 0,0 1 16,0-1-16,0-21 0,0 21 0,0-20 15,0-1-15,0 0 0,22 0 0,-1 0 16,0-21-16,0 0 16,0 0-16,22 0 0,-22 0 0,0-21 15,0 0-15,21 0 0,-20 0 16,-1-1-16,0-20 0,0 21 0,21 0 16,-20-22-16,-1 22 0,-21 0 0,21 0 15,0 0-15,-21 0 0,21-1 16,-21 1-16,0 42 31,0 1-15,0-1-16,0 0 0,0 0 15,0 0-15,0 0 0,0 1 16,0-1-16,0 0 0,0 0 0,0 0 16,0 0-16,0 1 15,21-22-15,1 0 16,20 0-16,-21 0 0,0 0 0,0 0 15,1 0-15,20 0 0,-21 0 16,0-22-16,22 1 0,-22 0 0,0 0 16,21 0-16,-21-22 0,1 22 15,-1-21-15,0 21 0,0 0 16,0-1-16,-21 1 0,0 0 0,0 0 16,0 42 15,0 0-16,0 0-15,-21 1 0,21-1 0,-21 21 16,21-21-16,0 0 0,0 1 0,0-1 16,0 0-16,0 0 15,0 0-15,0 0 16,21-21-16,0 0 0,0 0 0,22 0 16,-22 0-16,0 0 0,0 0 15,0 0-15,1 0 0,-1 0 0,21 0 16,-21-21-16,0 0 0,-21 0 15,22 0-15,-1 0 0,-21-1 0,21-20 16,-21 0-16,0 21 0,0-22 0,0 22 16,0 0-16,0 0 0,-21 0 15,0-1-15,-22 22 0,22-21 0,-21 21 16,21 0-16,-22 0 0,22 0 16,0 0-16,0 0 0,0 0 0,42 0 46,0 0-30,0 0-16,0 0 0,22-21 16,-22 21-16,21 0 0,-21 0 0,22-21 15,-22 21-15,0-21 0,21 21 0,-21 0 16,1 0-16,-1 0 0,0 0 16,0 0-16,0 0 0,0 0 0,1 0 15,-1 0 1,0 21-16,-21 0 15,0 0-15,0 0 16,0 1-16,0-1 16,0 0-16,21 0 0,-21 0 0,0 0 15,0 1-15,0-1 0,0 0 16,0 0-16,0 0 0,0 0 16,0 1-16,-21-1 15,0-21 1,0 0-1,21-21 1,0-1-16,0 1 16,0 0-16,21 0 0,0 0 0,0-22 15,0 22-15,0-21 0,1 0 16,20 20-16,0-20 0,-21 21 16,22 0-16,-1 0 0,-21-1 0,22 1 15,-22 21-15,0 0 0,21 0 16,-21 0-16,1 0 0,-1 0 0,21 0 15,-42 21-15,21-21 0,-21 22 16,21-1-16,-21 0 0,0 0 0,0 0 16,0 22-16,0-22 0,0 0 0,0 21 15,-21-21-15,21 1 0,-21-1 16,21 0-16,0 21 0,0-21 0,0 1 16,0-1-16,21-21 15,0 0-15,1 0 16,-1 0-16,0 0 15,0 0-15,0-21 16,0-1-16,1 1 0,-22 0 16,0 0-16,21 21 15,-21-21-15,0 0 0,0-1 0,0 1 16,0 0-16,0 0 0,0 0 0,0 0 16</inkml:trace>
  <inkml:trace contextRef="#ctx0" brushRef="#br0" timeOffset="147999.07">13864 6943 0,'0'0'0,"-42"0"0,21 0 16,-1 0-16,1 0 0,0 0 15,0 0-15,0 0 0,0 0 16,21 21-16,0 0 16,0 0-16,0 0 15,21-21 1,0 0-16,0 0 16,0 0-16,-21-21 0,21 21 15,1-21-15,-1 0 16,-21 0-16,0 0 0,0-1 15,0 1 1,-21 21 15,-1 0-15,1 0 0,0 21-16,0 1 15,0-1-15,0 0 16,-22-21-16,22 21 0</inkml:trace>
  <inkml:trace contextRef="#ctx0" brushRef="#br0" timeOffset="148319.69">12340 7557 0,'0'0'0,"-21"21"0,-21-21 0,20 0 0,1 0 15,42 0 1,1 0 0,20 0-16,-21 0 0,21-21 0,1 21 15,-1 0-15,-21 0 16,22-22-16,-1 22 0,0 0 0,1-21 16,-22 0-16,21 21 0,-21 0 15,0 0-15,1-21 0,-1 21 0,0 0 16,0 0-1,-42 0 17,0 0-17,0 0-15,21 21 0,-22 0 0,1-21 16</inkml:trace>
  <inkml:trace contextRef="#ctx0" brushRef="#br0" timeOffset="149795.99">6625 10605 0,'0'-22'0,"0"44"0,0-65 0,0 22 15,-21 21 17,0 21-32,21 0 15,-21 1-15,-1 20 0,1-21 16,0 21-16,0 1 0,0-1 0,-22 0 15,22 22-15,0-1 0,-21 1 16,21-1-16,-22 1 0,22 21 0,-21-1 16,21-20-16,-1-1 0,1 22 15,-21-22-15,21 1 0,0-1 0,-1-20 16,1 20-16,0-20 0,0-1 16,0 0-16,0-21 0,21 22 15,-22-22-15,22 0 0,0-42 31,0 0-31,22 0 0,-1-22 16,0 1-16,0 21 0,0-22 16,22-20-16,-22 21 0,21-22 0,-21 1 15,22-1-15,-22-21 0,21 22 16,0-22-16,-20 1 0,20-1 0,0 0 16,1 1-16,-22 20 0,21 1 15,0-1-15,-20 22 0,-1-22 0,0 22 16,0 0-16,0-1 0,-21 22 15,0 0-15,0 0 0,0 0 16,21 21-16,-21 42 31,0-21-31,0 0 0,0 22 16,0-1-16,0 0 0,0 22 16,0-22-16,0 22 0,0-1 0,0 1 15,-21-1-15,21 1 0,-21-1 16,21 1-16,-21 20 0,21-20 0,0-1 15,0-20-15,0 20 0,0-21 16,0 1-16,0 20 0,0-42 0,0 22 16,0-1-16,0 0 0,0-20 15,0 20-15,0-21 0,0 0 16,0 0-16,0 1 0,0-1 16,21-21-16,-21-21 46,0-1-46,0 1 0,21 21 16,-21-21-16,0 0 0,0 0 0,0 0 16,0-1-16</inkml:trace>
  <inkml:trace contextRef="#ctx0" brushRef="#br0" timeOffset="150094.82">6117 11599 0,'-21'22'16,"42"-22"15,0 0-31,0 0 0,1 0 0,20 0 16,-21-22-16,21 22 0,1-21 15,-1 21-15,0-21 0,1 21 16,-22 0-16,21-21 0,1 21 0,-1 0 15,-21-21-15,0 21 0,0 0 0,1 0 16,-1 0-16,-21-21 16,21 21-16,-21-22 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11:43:53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4699 0,'0'0'0,"21"-21"16,-21 0-16,0 0 0,0-1 16,0 1-16,0 0 0,0 0 0,0 0 15,0 0 1,-21 42 15,21 0-31,-21 0 0,21 21 16,-22 1-16,22-1 0,-21 0 15,0 22-15,0-1 0,0 1 16,0 21-16,-1-22 0,1 22 0,0-22 16,0 1-16,-21 20 0,20-20 15,1-1-15,0 1 0,0-1 16,21 1-16,-21-22 0,21 1 0,-21-1 15,21 0-15,0-21 0,0 1 16,0-1-16,0-42 31,21-1-31,-21 1 0,21-21 16,-21 0-16,0-1 0,21 1 16,0 0-16,-21-22 0,21 22 15,1-22-15</inkml:trace>
  <inkml:trace contextRef="#ctx0" brushRef="#br0" timeOffset="284.79">2138 4805 0,'0'0'16,"21"-64"-16,0 22 0,0-21 0,0 20 16,1 1-16,-1 21 0,-21-22 15,21 22-15,-21 0 0,21 21 0,0 21 32,-21 0-32,0 22 15,21-1-15,-21 0 0,0 22 16,0-1-16,0 22 0,0-21 0,0 20 15,0 1-15,0 0 0,0-22 16,0 22-16,0-22 0,-21 22 16,21-22-16,0 1 0,0-1 0,0-20 15,0-1-15,0 0 0,0 1 16,0-1-16,0-21 0,0 0 0,21 1 16,-21-1-16,22-21 15,-22-21 1,0-1-1,-22 1-15</inkml:trace>
  <inkml:trace contextRef="#ctx0" brushRef="#br0" timeOffset="504.66">1926 5673 0,'0'-21'16,"0"-1"-1,21 1-15,0 21 0,1-21 16,20 0-16,-21 21 0,21-21 0,-20 0 16,20-1-16,-21 22 15,21-21-15,-20 21 0,20 0 0,-21-21 16,0 21-16,0 0 16,1 0-16</inkml:trace>
  <inkml:trace contextRef="#ctx0" brushRef="#br0" timeOffset="1236.24">4233 5525 0,'0'-22'0,"21"1"0,-21 0 16,22 21-16,-22-21 15,21 0-15,-21 0 0,21-1 0,-21 1 16,0 0-16,0 0 0,0 0 16,0-22-16,0 22 0,0 0 0,-21 0 15,0-21-15,-22 20 0,22 1 16,0 0-16,0 21 0,0 0 0,-1 0 16,1 0-16,0 0 0,0 0 15,-21 21-15,20 0 0,1 1 0,0 20 16,0 0-16,0 1 0,0-1 15,-1 21-15,1-20 0,0 20 0,0 1 16,21-22-16,-21 22 0,21-22 16,0 0-16,0 1 0,0-1 15,0-21-15,21 0 0,0 0 16,0 1-16,22-22 0,-22 0 0,0 0 16,0 0-16,21 0 0,-20-22 15,20 1-15,-21 0 0,21 0 0,-20-21 16,20-1-16,0 22 0,-21-21 15,22-1-15,-22 1 0,0 0 0,0-1 16,0 1-16,-21 0 0,0-1 16,0 22-16,0 0 0,0-21 15,0 21-15,-21 21 16,21 21 0,0 0-16,0 0 0,0 21 15,0 1-15,0-22 0,0 21 16,0 1-16,0-1 0,0 0 0,21 1 15,1-1-15,-1-21 0,-21 0 16,21 0-16,0 1 0,0-1 0,22 0 16,-22-21-16,0 0 0,0 0 15,21 0-15,-20 0 0,-1 0 0,21 0 16,-21-21-16,22 21 0,-22-21 0,21-1 16</inkml:trace>
  <inkml:trace contextRef="#ctx0" brushRef="#br0" timeOffset="1528.08">6117 5271 0,'0'0'0,"-21"0"0,0 21 16,0-21-16,21 21 15,21-21 17,0 0-32,0 0 15,0 0-15,22 0 0,-22 0 0,0-21 16,0 21-16,0 0 16,0 0-16,-21-21 0,22 21 0</inkml:trace>
  <inkml:trace contextRef="#ctx0" brushRef="#br0" timeOffset="1708.5">6075 5546 0,'0'0'0,"-21"21"15,42-21 1,0 0-16,0 0 15,0 0-15,0 0 0,22 0 0,-22-21 16,0 0-16,0 21 0,0 0 16,1-22-16,-1 22 0,-21-21 15,21 21-15</inkml:trace>
  <inkml:trace contextRef="#ctx0" brushRef="#br0" timeOffset="2428.73">7514 5038 0,'0'21'0,"0"0"15,0 0-15,0 22 0,0-22 16,0 21-16,0 0 0,0 1 16,0-22-16,0 21 0,0 1 15,0-1-15,0-21 0,0 21 0,0-20 16,0-1-16,-21 0 0,21 0 15,0 0-15,0 0 0,-21-21 16,0 0 0,-1-21-16,22 0 15,0 0-15,0-21 16,0 20-16,0 1 0,0-21 0,0 0 16,0 20-16,22-20 0,-1 0 15,0-1-15,21 1 0,-21 0 0,1-1 16,20 22-16,0 0 15,1 0-15,-1 21 0,0 0 0,1 0 16,-1 21-16,0 0 0,1 0 16,-22 22-16,21-22 0,-21 21 0,0 1 15,-21-1-15,0 0 0,0 1 16,0-22-16,0 21 0,0 0 0,0-20 16,0-1-16,0 21 0,0-21 0,0 0 15,0 1-15,0-44 47,0 1-47,0 0 0</inkml:trace>
  <inkml:trace contextRef="#ctx0" brushRef="#br0" timeOffset="2836.5">8467 5355 0,'0'0'0,"0"21"16,21-21 0,0 0-1,0 0-15,0 0 0,0 0 0,1-21 16,-1 21-16,0-21 0,-21 0 16,21 0-16,0 0 0,0-1 15,-21 1-15,22 0 0,-22 0 16,0 0-16,0 0 0,0-1 0,0 1 15,0 0-15,-22 21 0,1 0 0,0 0 16,0 0-16,0 0 0,0 0 16,-1 21-16,1 0 0,0 1 0,0 20 15,21-21-15,-21 21 0,21-20 16,-21 20-16,21 0 0,0-21 0,0 22 16,0-22-16,0 0 0,0 0 15,0 22-15,21-43 0,-21 21 0,21 0 16,0 0-16,0-21 15,0 0-15,1 0 0,-1 0 16,0 0-16,21 0 0,-21 0 0,1-21 16,-1 21-16,21-21 0,-21 0 15,0-1-15,22 1 0,-22-21 0</inkml:trace>
  <inkml:trace contextRef="#ctx0" brushRef="#br0" timeOffset="3440.67">9186 5122 0,'0'-21'0,"0"42"0,0-63 0,0 21 15,0 42 17,0 0-32,0 22 15,0-22-15,0 0 0,0 21 0,-21 1 16,21-22-16,0 21 0,0 0 16,-21-20-16,21 20 0,0-21 0,-21 21 15,21-20-15,0-1 0,0 0 16,0 0-16,21-42 31,0 0-31,0 21 16,0-21-16,-21-22 0,22 22 0,-1 0 0,0 0 15,0-22-15,-21 22 0,21 0 16,0 0-16,1 0 0,-22 0 16,21 21-16,-21 21 15,0 0 1,0 0-16,0 0 0,0 22 15,0-22-15,0 0 0,0 0 16,0 0-16,0 22 0,21-22 0,-21 0 16,21 0-16,-21 0 0,21 0 15,0-21-15,1 0 0,-1 0 16,0 0-16,0 0 0,0 0 16,22-21-16,-22 0 0,0 0 0,0 21 15,21-42-15,-20 20 0,-1 1 0,0 0 16,-21-21-16,0 21 15,21-22-15,-21 1 0,0 21 0,0-22 16,0 22-16,-21 0 0,0-21 16,0 21-16,-1-1 0,1 22 15,0 0-15,0 0 16,42 0 15,0 0-31,0 0 0,1 0 16,-1 0-16,0 0 0,0 0 15,0 0-15,0-21 0,1 21 16,-1-21-16,-21 0 0,21 0 16</inkml:trace>
  <inkml:trace contextRef="#ctx0" brushRef="#br0" timeOffset="4209.22">11557 4339 0,'0'0'0,"0"-21"0,21 0 0,-21 0 0,0 0 16,0 42-1,0 0 1,-21 0-16,21 0 0,0 22 16,0-1-16,-21 0 0,0 1 0,-1 20 15,22 1-15,-21 20 0,0-20 16,0 20-16,0 1 0,0 0 0,-1-22 16,-20 22-16,21-22 0,0 1 15,-22-1-15,22-20 0,21-1 0,-21 0 16,21 1-16,-21-22 0,21 0 0,0 0 15,0-42 1,21 0 0,-21-21-16,21 20 0,0-20 15,1 0-15,-1-22 0,0 22 16,-21-22-16,21-20 0,0-1 0,0 22 16,-21-22-16,22 0 0,-1 22 15,-21-22-15,21 22 0,-21 20 0,0-20 16,21 20-16,-21 22 0,0-21 15,0 21-15,21 21 16,0 21-16,-21 0 0,22 0 16,-1 22-16,-21-1 0,21 21 0,0 1 15,-21-1-15,0 1 0,21 21 16,-21-22-16,21 22 0,-21-22 16,22 1-16,-22-22 0,0 22 0,0-22 15,0 0-15,0 1 0,21-22 16,-21 0-16,0 21 0,0-21 15,0 1-15,0-44 32,-21 1-17,-1 21-15,-20-21 0</inkml:trace>
  <inkml:trace contextRef="#ctx0" brushRef="#br0" timeOffset="4384.12">11155 5355 0,'21'0'16,"0"0"-16,0 0 16,22 0-16,-22-21 0,21 21 15,0-21-15,1 21 0,-1-21 0,0 0 16,1 21-16,-1-22 0,22 1 16,-22 0-16,0 0 0,22 0 0,-22-22 15,0 22-15,22 0 0,-22-21 0</inkml:trace>
  <inkml:trace contextRef="#ctx0" brushRef="#br0" timeOffset="4691.95">12721 4572 0,'0'-21'0,"0"0"0,0 0 15,-21 21-15,0 0 16,0 0-16,-1 21 15,1-21-15,0 21 0,21 21 16,-21-21-16,0 22 0,21-1 0,-21 0 16,-1 22-16,22-22 0,0 22 15,-21-22-15,21 22 0,0-22 0,0 0 16,0 22-16,0-22 0,0-21 16,0 22-16,0-22 0,0 21 15,21-21-15,1 0 0,-1 1 16,0-22-16,0 0 0,0 0 15,0 0-15,1 0 0,-1 0 0,0 0 16,21 0-16,-21 0 0,1-22 0,20 1 16,0 0-16</inkml:trace>
  <inkml:trace contextRef="#ctx0" brushRef="#br0" timeOffset="4960.31">13335 4593 0,'0'0'0,"0"-21"0,0-21 15,0 21-15,0-1 0,0 1 16,0 0-16,0 0 0,21 21 16,21 0-16,-20 0 15,-1 0-15,21 0 0,-21 21 16,22 21-16,-22-20 0,21 20 0,-21 0 16,0 1-16,22-1 0,-22 0 15,0 22-15,0-1 0,-21-20 0,0 20 16,0 1-16,0-22 0,-21 21 15,0-20-15,-21-1 0,20 22 0,1-22 16,-21 0-16,21-21 0,-22 22 0,1-1 16,0-21-16,-1 22 15,1-1-15,-21-21 0,20 0 0</inkml:trace>
  <inkml:trace contextRef="#ctx0" brushRef="#br0" timeOffset="5728.39">14711 4826 0,'0'0'0,"0"-21"0,0 0 16,-21 21-16,-1-21 15,22 42 48,0 0-48,0 0-15,0 0 0,0 0 16,0 22-16,0-22 0,0 0 0</inkml:trace>
  <inkml:trace contextRef="#ctx0" brushRef="#br0" timeOffset="5964.26">14711 5355 0,'0'0'0,"0"21"16,0 1-16,0-1 16,21 0-16,-21 0 15,0 0-15,0 0 0,0 1 16,0-1-16,0 0 0,-21 0 0,0 21 15,-1-20-15,1-1 0,0 21 16,0-21-16,0 0 0,-22 1 0,22-1 16,-21 0-16,21 0 0,-22 0 15,22 0-15,-21 1 0,0-22 16</inkml:trace>
  <inkml:trace contextRef="#ctx0" brushRef="#br0" timeOffset="13572.65">4762 889 0,'0'21'46,"0"0"-30,0 22-16,0-22 0,-21 0 0,21 21 16,0 1-16,-21-1 0,0 0 15,0 1-15,0 20 0,21-20 0,-22-1 16,1 21-16,0 1 16,0-22-16,-21 22 0,20-1 0,1-20 15,0 20-15,0-21 0,21 22 16,-21-22-16,0 1 0,-1-22 15,22 21-15,0-21 0,0 0 0,-21 1 16,21-1-16,0 0 16,0-42 15,0 0-31,0-1 0,21 1 0,-21 0 16,0-21-16,22 21 0,-1-22 15,0-20-15,-21 20 0,21-20 0,0 21 16,-21-22-16,21 1 15,1 20-15,-1-20 0,0-1 0,0 22 16,0-22-16,-21 22 0,21 0 16,1-1-16,-1 22 0,0-21 15,0 21-15,-21 0 0,0-1 0,21 22 16,-21-21-16,21 21 16,1 21-1,-22 1-15,21-1 0,-21 0 16,0 0-16,0 21 0,21 1 0,-21-22 15,21 21-15,-21 1 0,21-1 16,-21 0-16,0 1 0,0-1 16,0 0-16,21 1 0,-21-1 15,0 0-15,22 1 0,-22-22 0,0 21 16,0-21-16,0 0 0,0 1 16,0-1-16,0 0 0,21-21 15,-21 21-15,-21-42 63,-1 0-63,1 21 0,21-21 0</inkml:trace>
  <inkml:trace contextRef="#ctx0" brushRef="#br0" timeOffset="13840.78">4445 1672 0,'0'0'0,"0"-21"31,21 21-15,0 0-16,0-21 0,1 21 16,20-21-16,-21 21 0,21 0 0,1-21 15,-22-1-15,21 22 0,1 0 16,-22-21-16,21 21 0,-21 0 15,0-21-15,1 21 0,-1 0 16,0 0-16,0 0 0,-21-21 0,21 21 16,0-21-1,1 21 1</inkml:trace>
  <inkml:trace contextRef="#ctx0" brushRef="#br0" timeOffset="14267.79">5736 1058 0,'0'0'0,"-21"0"15,0 0 1,0 0 0,-1 0-16,1 22 15,21-1-15,-21 0 0,21 0 0,-21 21 16,21-20-16,-21 20 0,21-21 16,0 21-16,0 1 0,0-1 15,0 0-15,0 1 0,0-1 16,0 0-16,0-20 0,0 20 0,0 0 15,0-21-15,0 22 0,0-22 16,21 0-16,0 0 0,-21 0 0,21 1 16,0-1-16,1 0 15,-1-21-15,0 0 0,0 0 0,0 0 16,0 0-16,1 0 16,-1 0-16,0 0 0,-21-21 0,21 0 15,0-1-15,-21 1 16</inkml:trace>
  <inkml:trace contextRef="#ctx0" brushRef="#br0" timeOffset="14660.56">6096 1143 0,'0'0'0,"0"-21"0,0 0 15,21 21 1,0 0 0,0 0-16,1 0 15,-1 0-15,0 0 16,0 21-16,-21 0 0,21 0 16,0 0-16,-21 22 0,22-22 0,-1 0 15,0 21-15,-21-20 0,0 20 16,0 0-16,0-21 0,0 22 0,0-1 15,0 0-15,0 1 0,0-22 16,0 21-16,-21 1 0,0-1 0,-1 0 16,22-21-16,-21 22 15,0-22-15,0 0 0,21 0 0,0 0 0,-21 1 16,0-1-16,-1-21 16,22 21-16,0-42 31,0 0-16,0-1-15,0-20 0</inkml:trace>
  <inkml:trace contextRef="#ctx0" brushRef="#br0" timeOffset="15544.42">7535 868 0,'0'0'0,"0"-42"15,0 20-15,0 1 16,0 0-16,-21 21 15,0 0-15,0 0 16,0 0-16,-1 0 0,1 0 16,0 0-16,-21 21 15,21 0-15,-1 1 0,1-1 16,0 0-16,0 0 0,-21 21 0,20-20 16,22-1-16,-21-21 0,0 21 15,21 0-15,0 0 0,0 0 16,21-21 15,0 0-31,1 0 0,-1 0 16,21 0-16,-21 0 0,0 22 0,1-22 15,-1 0-15,0 21 16,0-21-16,0 21 0,-21 0 16,21-21-16,-21 21 0,0 0 15,0 1-15,0-1 0,0 0 16,0 0-16,0 0 0,-21 0 0,0 1 15,21-1-15,-21 0 0,0 0 16,0 0-16,-1-21 0,1 21 0,0 1 16,21-1-16,-21-21 15,21 21-15,-21-21 0,21-21 47,21 21-31,-21-21-16,21 21 0,0 0 15,0 0 1,1 0-16,-1 0 16,0 0-1,-21 21-15,0 0 16,0 0-16,0 0 0,0 0 16,0 22-16,0-22 0,-21 0 0,0 21 15,21-20-15,-22 20 0,22-21 16,0 21-16,-21-20 0,21-1 0,-21 0 15,21 0-15,0 0 0,0 0 16,0 1-16,0-1 0,0 0 16,0 0-1,0 0 63,21-21-78,-21 21 0,21 1 0,-21-1 16</inkml:trace>
  <inkml:trace contextRef="#ctx0" brushRef="#br0" timeOffset="16268.68">7620 3768 0,'0'-21'16,"0"-1"15,0 1-31,0 0 0,21 21 16,-21-21-16,21 21 0,0-21 15,1 21-15,-22-21 0,21 21 0,0 0 16,0 0-16,-21-22 0,0 44 47,0-1-47,-21-21 0,0 21 16,0 0-16,-1 0 0,1 0 15,0 22-15,-21-22 0,21 0 0,-1 21 16,22-20-16,-21-1 0,21 21 0,-21-21 15,21 0-15,0 22 0,0-22 16,0 0-16,0 0 0,21 0 0,0 1 16,1-1-16,-1 0 0,21 0 15,-21-21-15,22 21 0,-22-21 16,21 21-16,-21 1 0,22-22 16,-22 21-16,0-21 0,0 21 0,0-21 15,-21 21-15,0 0 0,0 0 16,0 1-16,0-1 15,-21 0-15,0-21 0,-21 21 0,20 0 16,1 0-16,-21-21 0,21 22 16,-22-1-16,22-21 0,-21 21 0,21-21 15,0 0-15,-1 0 0,1 0 0,0 0 16,0 0-16,0 0 0,0 0 16,-1-21-16,22 0 15,-21-1-15,21 1 0,0-21 16,0 0-16</inkml:trace>
  <inkml:trace contextRef="#ctx0" brushRef="#br0" timeOffset="16920.82">7514 2815 0,'0'0'0,"-21"0"0,0 0 0,0 0 15,-1-21-15,1 21 0,0 0 16,0 0-16,0 0 15,0 0-15,-1 0 16,1 0-16,42 0 31,1 0-15,20 0-16,0 0 0,1 0 16,20 0-16,1 0 0,-1-21 15,1 0-15,-1 21 0,22-21 16,-22 21-16,1 0 0,-1-22 0,1 22 15,-1 0-15,-20-21 0,-1 21 0,0 0 16,1 0-16,-22 0 0,0 0 16,0 0-1,-42 0 17,0 0-17,0 0-15,-1 21 16,1 1-16,0-22 0,0 0 15,0 21-15,-22-21 0,22 21 16</inkml:trace>
  <inkml:trace contextRef="#ctx0" brushRef="#br0" timeOffset="17264.14">7578 3006 0,'0'0'0,"-22"21"0,-20 0 0,21-21 0,0 21 16,0-21-16,-1 21 15,44-21 17,20 0-32,-21 0 0,21 0 0,1 0 15,20-21-15,-20 21 0,20-21 16,1 21-16,-1-21 0,1 21 16,-1 0-16,1-21 0,-22 0 0,21 21 0,-20 0 15,-1-22-15,0 22 16,-20 0-16,-1 0 0,21 0 0,-42-21 15,21 21-15,0 0 16,-42 0 15,0 0-15,0 0-16,0 21 16,0-21-16,-1 22 0,-20-22 15,21 21-15,0-21 0,-22 21 16</inkml:trace>
  <inkml:trace contextRef="#ctx0" brushRef="#br0" timeOffset="17544">7472 3323 0,'0'0'0,"-21"21"0,-1-21 16,44 0 0,-1 0-1,21 0-15,-21 0 0,22 0 16,20-21-16,1 21 0,-22-21 0,21 0 15,1 21-15,-1-21 0,1 21 16,-1-21-16,1-1 0,-22 22 16,1-21-16,-1 21 0,0 0 15,-21 0-15,1-21 0,-1 21 0,0 0 16,-42 21 31,0 0-32,-1 1-15,1-1 0,0 0 16</inkml:trace>
  <inkml:trace contextRef="#ctx0" brushRef="#br0" timeOffset="20172.09">1672 6392 0,'0'0'0,"-21"0"0,0 0 16,0 0-16,-1 0 15,1 0 1,0 0-16,0 0 16,0 0-1,21 22 63,21-22-46,0 0-32,0 0 15,0 0-15,1 0 0,-1 0 16,21 0-16,-21 0 0,0 0 16,22 0-16,-22 0 0,0 0 15,21 0-15,1 0 0,-22 0 0,21 0 16,1 0-16,-1 0 0,0 0 15,1 0-15,-1 0 0,0 0 0,22 0 16,-22 0-16,22 0 0,-22 0 16,21 0-16,1 0 0,-22 0 0,22 0 15,-22-22-15,0 22 0,22 0 16,-22 0-16,1 0 0,-1 0 0,0 0 16,1-21-16,-1 21 15,0 0-15,1 0 0,-1 0 0,0 0 16,22-21-16,-22 21 0,0 0 15,22 0-15,-22 0 0,1-21 0,20 21 16,-21 0-16,22 0 0,-22 0 16,1 0-16,20-21 0,-21 21 0,1 0 15,-1 0-15,22 0 0,-22 0 16,0-21-16,22 21 0,-22-22 0,0 22 16,22 0-16,-1 0 0,1-21 15,-22 21-15,22 0 0,-1 0 0,1-21 16,-1 21-16,1 0 0,-1 0 0,1 0 15,-1 0-15,1-21 16,-1 21-16,1-21 0,-1 21 0,1 0 16,-1 0-16,1-21 0,20 21 15,-20 0-15,21 0 0,-22-22 0,22 22 16,-1 0-16,-20 0 0,-1-21 0,22 21 16,-21-21-16,-1 21 0,22 0 15,-22 0-15,22-21 0,0 21 0,-22 0 16,22 0-16,-1-21 0,1 21 15,-21 0-15,20 0 0,1-21 0,-22 21 16,1 0-16,21 0 0,-22 0 16,22-22-16,-1 22 0,-20 0 0,21 0 15,-1 0-15,1 0 0,0-21 16,-22 21-16,22 0 0,-1 0 16,-20 0-16,21 0 0,-1 0 0,-20-21 15,20 21-15,1 0 0,-21 0 16,20 0-16,1 0 0,0 0 0,-22-21 15,22 21-15,-22 0 0,22 0 0,-22 0 16,22 0-16,0-21 0,-1 21 16,1 0-16,0 0 0,-1 0 0,22 0 15,-21 0-15,0 0 16,-1 0-16,1 0 0,-22 0 0,22 0 16,0 0-16,-22 0 0,22 0 0,0 0 15,-22 0-15,22 0 0,-1 0 16,1 0-16,-21 0 0,20 0 0,1 0 15,0 0-15,-22 0 0,22 0 16,-1 0-16,-20 0 0,21 0 0,-1 0 16,-20-21-16,20 21 0,1 0 15,0 0-15,-22 0 0,22 0 0,-22 0 16,22 0-16,-21 0 0,-1 0 0,22 0 16,-1 0-16,-20-22 0,21 22 15,-1 0-15,-20 0 0,20 0 0,1 0 16,-21-21-16,-1 21 0,22 0 15,-22 0-15,1 0 0,-1 0 16,1 0-16,-1-21 0,-20 21 16,20 0-16,1 0 0,-1 0 0,-21 0 15,22 0-15,-22 0 0,22-21 0,-22 21 16,0 0-16,1 0 0,-1 0 16,-21 0-16,22 0 0,-22 0 0,21 0 15,-21 0-15,0 0 0,1 0 16,-1 0-16,0 0 0,0 0 0,0 0 15,0 0-15,1 0 0,-1 0 16,0 0-16,0 0 0,0 0 0,0 0 16,1 0-16,-1 0 0,21 0 15,-21 0-15,0 0 0,1 0 16,-1 0-16,0 0 0,0 0 0,0 0 16,0 0-16,1 0 0,20 0 15,-21 0-15,0 21 0,0-21 16,1 0-16,-1 0 15,0 0-15,0 0 16,0 0-16,0 0 16,1 0-1,-1 0 1,0 0-16,-21-21 0,21 21 16,0 0-1,0-21-15,-21 0 16,22 21-16,-1 0 15,-21-22-15,21 22 0,-21-21 16,0 0 15,-21 0-15,0 21-16,-1 0 0,1 0 0,0 0 16,0-21-16,0 21 0,0 0 15,-22 0-15,22 0 0,0-21 16,0 21-16,0 0 0,-1 0 0,1 0 15,0 0 17,42 0-1,0 0-31,1 0 0,-1 0 16,0 0-16,0 0 0,0 0 15,0 0-15,22 0 0,-22 0 0,0 0 16,0 0-16,0 0 0,22 0 15,-22 0-15,0 0 0,0 0 0,0 0 16,1 0-16,-1 0 16,-42 21 31,-1 0-47,-20-21 0,21 21 0,0 0 15,-22 0-15,22 22 0,-21-22 16,0 0-16,-1 21 0,1-20 0,0 20 15,20-21-15,-20 0 0,21 0 16,-21 1-16,20-1 0,1 0 0,0 0 16,21 0-16,-21-21 15,0 21 1,0-21 31,-1 0-47,1 0 15,0 0-15,0-21 16</inkml:trace>
  <inkml:trace contextRef="#ctx0" brushRef="#br0" timeOffset="31896.03">12001 1101 0,'0'-21'16,"22"-1"-16,-22 1 0,0 0 0,21 0 15,0 0-15,-21 0 0,21-1 16,-21 1-16,0 0 16,0 0-16,0 0 0,0 0 15,0-1-15,0 1 16,-21 21-16,0 0 15,-22 0-15,22 0 0,0 0 0,-21 0 16,21 0-16,-22 0 0,1 21 16,21 1-16,-22-1 0,1 21 15,21-21-15,-21 22 0,20-1 0,-20 0 16,21 1-16,0-1 0,-22 21 16,22-20-16,0 20 0,0-20 0,0 20 15,21 1-15,0-1 0,0 1 16,0-1-16,0-21 0,0 22 15,0-22-15,21 1 0,0-1 16,0 0-16,0 1 0,1-22 0,-1 0 16,0 21-16,0-42 0,0 21 15,0 1-15,1-22 0,-1 0 0,0 0 16,0 0-16,21 0 0,-20 0 16,-1 0-16,0-22 0,0 22 0,21-21 15,-20 0-15,-1 0 0,21-21 0,-21 20 16,22 1-16</inkml:trace>
  <inkml:trace contextRef="#ctx0" brushRef="#br0" timeOffset="32332.78">12340 1566 0,'0'0'0,"0"-21"16,0 0-16,-21 21 31,0 21-15,21 0-16,-21 1 15,-1-1-15,22 0 0,-21 0 0,0 21 16,21-20-16,-21 20 0,21 0 16,0 1-16,-21-22 0,21 21 0,0-21 15,0 22-15,0-22 0,0 0 16,0 0-16,21 0 16,0-21-16,0 0 0,0 0 15,1 0-15,-1 0 0,0 0 0,0 0 16,0-21-16,0 0 0,1 0 15,-1 0-15,0-1 0,0 1 0,-21 0 16,0 0-16,0 0 0,0-22 16,0 22-16,0-21 0,0 21 0,0-22 15,-21 22-15,0-21 0,0 21 16,-1 0-16,1-1 0,0 22 0,0 0 16,0 0-16,0 0 0,-1 0 15,1 0-15,0 0 0,0 0 0,0 22 16,21-1-16,-21 0 15,-1 0-15,22 0 0,0 0 0,0 1 16,0-1-16,0 0 0,0 0 16,0 0-16,22-21 15,-1 0-15,0 0 0</inkml:trace>
  <inkml:trace contextRef="#ctx0" brushRef="#br0" timeOffset="33072.35">12785 1545 0,'0'21'15,"-22"1"-15,1-1 16,21 0-16,0 0 0,0 0 16,0 0-16,0 1 0,0 20 15,0-21-15,0 0 0,0 0 0,0 1 16,0-1-16,0 0 0,-21 0 15,21 0-15,0 0 0,-21-21 0,21 22 16,-21-22 0,0 0 15,21-22-31,0 1 0,0 0 0,0 0 16,0 0-16,0 0 15,0-1-15,0 1 0,0-21 0,0 21 16,0 0-16,21-1 0,0 1 15,0 0-15,0 0 0,0 0 0,1 0 16,-1-1-16,0 22 0,0 0 16,0 0-16,22 0 0,-22 0 0,0 0 15,0 22-15,0-22 0,-21 21 16,21 0-16,-21 0 0,22 0 0,-22 0 16,0 1-16,0-1 0,0 0 15,0 0-15,0 0 0,0 0 0,0 1 16,0-1-16,0 0 0,0 0 15,0-42 32,0 0-31,0 0-16,0-22 16,0 22-16,0 0 0,0 0 0,21-22 15,0 22-15,0-21 0,21 21 16,-20 0-16,20-1 0,-21 1 0,21 21 15,-20-21-15,20 21 0,-21 0 16,21 0-16,-20 0 0,-1 0 0,0 0 16,0 21-16,0-21 0,-21 21 15,0 1-15,0 20 0,0-21 16,0 0-16,0 0 0,0 22 16,0-22-16,0 0 0,0 0 0,-21 0 15,21 1-15,-21-1 0,21 0 0,0 0 16,0 0-1,21-21 1,0-21 0,0 0-16,1 21 0</inkml:trace>
  <inkml:trace contextRef="#ctx0" brushRef="#br0" timeOffset="33440.68">13779 1545 0,'0'0'0,"0"-21"0,0 0 15,0 0-15,-21 21 47,21 21-47,-21 0 16,21 0-16,0 0 0,0 1 16,0 20-16,0-21 0,0 21 0,0 1 15,0-1-15,0 0 0,0 22 16,0-22-16,-21 1 0,21 20 15,0-21-15,-21 1 0,21 20 0,0-20 16,0 20-16,0 1 0,-21-22 16,21 21-16,0-20 0,0-1 0,0 22 15,0-22-15,-22 0 0,22-21 16,0 22-16,0-22 0,0 0 0,0 0 16,0 0-16,0 1 15,0-44 1,0 1-16,0 0 15,0 0-15,0 0 0,0-22 16,0 1-16,0 0 0,22-1 0,-22 1 16,0-21-16</inkml:trace>
  <inkml:trace contextRef="#ctx0" brushRef="#br0" timeOffset="33756.18">13695 1693 0,'0'0'0,"0"-21"0,0 0 0,0 0 15,0-21-15,0 20 0,0 1 16,0 0-16,0 0 0,21 0 0,0 0 16,21 21-16,-20-22 0,20 22 15,-21 0-15,21 0 0,-20 0 0,20 0 16,-21 0-16,21 0 0,-20 0 16,-1 22-16,-21-1 0,0 21 15,0-21-15,0 0 0,0 22 0,0-22 16,-21 21-16,-1-21 0,1 22 15,-21-22-15,21 0 0,0 0 0,-1 0 16,1 1-16,0-1 0,0 0 16,0-21-16,0 21 0,21-42 47,21 0-47,0 0 15,0-1-15</inkml:trace>
  <inkml:trace contextRef="#ctx0" brushRef="#br0" timeOffset="35044.58">14139 1799 0,'0'21'0,"21"-21"47,1 0-47,-22-21 0,21 0 0,0 0 16,0 21-16,0-42 0,0 20 15,1 1-15,-1-21 0,0 21 0,0-22 16,0 1-16,0 0 0,1-1 16,-22 1-16,0 0 0,21-1 15,-21 1-15,0 0 0,0 21 16,0-22-16,0 22 0,0 0 0,0 0 16,0 0-1,0 42 1,0 0-16,0 0 15,-21 0-15,21 22 0,0-22 0,0 21 16,0 0-16,0-20 0,0 20 16,0 0-16,0 1 0,0-1 0,0 0 15,0 1-15,0-1 0,0-21 16,0 21-16,0-20 0,0 20 0,21-21 16,-21 0-16,21 0 0,0-21 15,0 22-15,0-22 16,1 0-16,-1 0 0,0 0 0,0 0 15,21 0-15,-20-22 0,-1 1 16,0 0-16,0 0 0,0 0 0,0 0 16,1-1-16,-1-20 0,0 21 15,-21 0-15,21-22 0,-21 22 0,21 0 16,-21 0-16,0 0 0,0 0 16,0-1-16,0 1 15,0 42 16,0 1-15,0-1-16,-21 0 0,21 0 16,0 0-16,0 0 0,0 1 15,0-1-15,0 0 0,0 0 0,0 0 16,0 0-16,0 1 0,0-1 16,21 0-16,0 0 0,1-21 15,-1 21-15,0-21 0,0 0 16,0 0-16,0 0 0,1 0 15,20 0-15,-21 0 0,0 0 0,22-21 16,-22 0-16,0 21 16,21-21-16,-21 0 0,22-1 0,-22-20 15,0 21-15,0 0 0,0 0 16,1-22-16,-22 22 0,21 0 0,-21 0 16,0 0-16,0-1 0,0 1 0,0 0 15,-21 21 1,-1 0-16,1 0 15,0 0 1,21 21-16,-21-21 0,21 21 0,-21 1 16,21-1-16,0 0 0,0 0 15,-21 0-15,21 0 0,0 1 16,0-1-16,0 0 16,0 0-16,0 0 0,0 0 0,0 1 15,21-22-15,-21 21 0,21 0 16,0-21-16,0 21 0,0-21 0,1 0 15,20 0-15,-21 0 0,0 0 16,0 0-16,1 0 0,-1 0 16,21-21-16,-21 21 0,0-21 0,1 0 15,20-1-15,-21-20 0,0 21 16,0 0-16,1-22 0,-1 22 0,0-21 16,0 21-16,-21-22 0,0 22 15,0 0-15,21 0 0,-21 0 0,0 0 31,-21 21-31,0 21 16,21 0 0,-21 0-16,21 0 15,0 0-15,0 1 16,0-1-16,21-21 16,-21 21-16,21-21 0,-21 21 0,0 0 15,0 0-15,21 1 16,-21-1-16,0 0 0,0 0 15,21 0-15,-21 0 16,22 1 0,-1-22-1,0 0-15,0 0 16,0 0-16,0 0 0,1 0 16,-1 0-16,0-22 15,0 1-15,-21 0 0,21 21 16,0-21-16,-21 0 0,0 0 15,0-1-15,0-20 0,22 21 0,-22 0 16</inkml:trace>
  <inkml:trace contextRef="#ctx0" brushRef="#br0" timeOffset="35508.31">15198 868 0,'0'0'0,"-22"0"0,-62 21 15,63 0-15,-1 0 0,1 1 16,0-1-16,21 0 0,0 0 0,-21 0 15,21 0-15,0 1 16,0-1-16,0 0 0,21-21 16,0 0-16,0 0 0,1 0 15,-1 0-15,0 0 0,21 0 0,-21-21 16,1 21-16,-1-21 0,0-1 16,0 1-16,-21 0 0,0 0 0,0 0 15,0-22-15,0 22 0,0 0 16,-21 0-16,0 21 0,0-21 0,-1 21 15,1 0-15,0 0 0,0 0 16,0 0-16,0 21 0,21 0 16,-22 0-16,1 0 0,0 1 15,21-1-15,0 0 0,0 0 16,0 0-16,0 0 0,0 1 16,0-1-16,0 0 0,-21 0 15,21 0-15,0 0 0</inkml:trace>
  <inkml:trace contextRef="#ctx0" brushRef="#br0" timeOffset="38656.03">3281 1228 0,'0'0'0,"21"-21"15,0 21-15,-21-22 16,21 22-16,-21-21 0,0 0 16,21 0-16,-21 0 15,22 21-15,-22-21 16,0-1-16,0 1 0,0 0 16,0 0-16,0 0 15,0 0 1,-22 21-16,1 0 0,0 0 15,0 0-15,0 0 16,-22 0-16,22 0 0,0 0 16,0 0-16,0 21 0,0-21 0,-1 21 15,1-21-15,0 21 0,-21 0 16,21 0-16,-1-21 0,1 22 16,0-1-16,-21 0 0,21 0 15,-1 0-15,1 0 0,0-21 16,0 22-16,21-1 0,-21 0 0,0 0 15,-1 0-15,22 0 0,0 1 16,0-1-16,0 0 0,0 0 0,0 0 16,0 0-16,0 1 15,0-1-15,0 0 0,22 0 16,-1 0-16,0 0 16,0 1-16,0-22 0,0 21 15,1-21-15,-1 21 0,0 0 0,0-21 16,21 21-16,-20 0 15,-1 1-15,0-1 0,0 21 16,0-21-16,0 0 0,-21 1 16,0-1-16,0 21 0,0-21 15,0 22-15,0-22 0,0 21 0,0-21 16,0 0-16,0 22 0,0-22 16,-21 21-16,0-21 0,21 1 0,-21 20 15,0-21-15,0 0 0,21 0 16,-22 1-16,1-1 0,0 0 0,21 0 15,0 0-15,-21-21 0,0 0 16,21 21-16,-21-21 16,21-21 15,0 0-15,21 0-1,0 21-15,0-21 0,0 21 16,0-21-16,-21-1 0,22 22 15,-1 0-15,0 0 0,0-21 0,0 21 16,0 0-16,1 0 0,-1 0 16,0 0-16,0 21 0,0-21 15,0 22-15,1-1 0,-1 0 16,0 0-16,-21 0 16,0 0-16,21 1 15,-21-1-15,0 0 0,0 21 0,0-21 16,0 1-16,0-1 0,0 0 15,0 21-15,0-21 0,0 1 0,0 20 16,0-21-16,0 21 0,0-20 16,0 20-16,-21 0 0,21-21 0,0 22 15,-21-22-15,21 21 0,-21-21 16,21 22-16,-22-1 0,22-21 16,0 22-16,-21-22 0,21 21 0,-21 0 15,0-20-15,21 20 0,0-21 16,0 0-16,-21 22 0,21-22 15,0 0-15,-21 21 0,21-21 16,0 1-16,0-1 0,0 0 0,0 21 16,0-21-16,0 1 0,0-1 15,0 0-15,0 0 0,0 0 0,0 0 16,0 1-16,0-1 16,0 0-16,0 0 15,0 0 1,21-21-16,0 0 0,-21 21 0,21-21 15,-21 22-15,21-22 16,0 0-16,1 0 0,-22 21 0,21-21 16,0 0-16,0 0 0,0 21 15,0-21-15,1 0 16,-1 0-16,0 0 0,0 0 16,0 0-16,0 0 15,1 0-15,-1 0 16,0 0-16,0 0 15,0 0 1,0 0-16,1 0 16,-22-21-16,21 0 15,0 21-15,-42 0 63,0 0-63,21-22 15</inkml:trace>
  <inkml:trace contextRef="#ctx0" brushRef="#br0" timeOffset="71392.06">7514 2773 0,'0'0'0,"-21"0"16,0 0-1,0 0-15,-1 0 0,1 0 16,0 0-16,0 0 16,0 0-16,0 21 0,-1-21 0,-20 0 15,21 0-15,0 0 0,-22 0 16,22 0-16,0 0 0,-21 0 0,21 0 15,-22 0-15,22 0 0,-21 0 16,21 0-16,-1 0 0,1 0 0,-21 0 16,21 0-16,0 0 0,-1 0 15,1 0-15,42 0 47,1 0-47,20 0 16,-21 0-16,21 0 0,22 0 15,-22 0-15,22-21 0,-1 21 0,1 0 16,-1 0-16,1-21 0,20 21 16,1 0-16,0 0 0,-1 0 0,1-21 15,0 21-15,-1 0 0,-20 0 16,21-22-16,-22 22 0,22 0 0,-22 0 16,1-21-16,-1 21 0,1 0 15,-1 0-15,1 0 0,-22-21 0,0 21 16,1 0-16,-1 0 0,0 0 15,-20 0-15,-1 0 0,0 0 0,0 0 32,-42 0-1,0 0-15,0 0-16,-1 21 0,1-21 0,-21 0 15,21 0-15,-22 21 0,1-21 16,21 22-16</inkml:trace>
  <inkml:trace contextRef="#ctx0" brushRef="#br0" timeOffset="71980.74">6943 3048 0,'0'0'0,"-22"0"0,1 0 0,0 0 16,0 0-16,0 0 0,0 0 15,-1 0 1,44 0 31,-1 0-31,21 0-16,-21 0 0,22 0 0,-1 0 15,21 0-15,-20 0 0,20 0 16,1 0-16,-1 0 0,1 0 15,-1 0-15,22 0 0,0 0 0,-1 0 16,-20-21-16,20 21 0,-20 0 16,21 0-16,-22-21 0,1 21 0,-1 0 15,-21-21-15,1 21 0,-1 0 16,0 0-16,1 0 0,-1 0 0,-21 0 16,22 0-16,-22 0 0,0 0 15,0 0-15,0 0 0,0 0 31,-42 0 1,0 0-32,0 0 15,0 0-15,0 0 0,-1 0 0,1 0 16,-21 0-16,21 0 0,-22 0 16</inkml:trace>
  <inkml:trace contextRef="#ctx0" brushRef="#br0" timeOffset="72565.39">6540 3302 0,'0'0'0,"-21"0"0,0 0 16,42 0 31,22 0-47,-22 0 15,21 0-15,0 0 0,1 0 16,-1 0-16,22 0 0,-1 0 0,1 0 16,-1 0-16,1 0 0,-1 0 15,1 0-15,20 0 0,-20 0 0,20 0 16,-20-21-16,21 21 0,-1 0 16,1 0-16,-22-21 0,22 21 0,-21 0 15,20 0-15,-20-21 0,-1 21 16,-20-22-16,20 22 0,-21 0 0,22 0 15,-22 0-15,1-21 0,-1 21 16,-21 0-16,21 0 0,-20 0 0,-1 0 16,0 0-16,-42 0 62,0 0-62,-1 0 0,1 0 16,0 0-16,0 0 15,0 0-15,0 21 0,-1-21 0,-20 0 16,21 0-16,0 0 0,-22 0 16,1 0-16</inkml:trace>
  <inkml:trace contextRef="#ctx0" brushRef="#br0" timeOffset="73156.64">6604 3090 0,'0'0'0,"-21"0"15,0 0-15,-1 0 16,1 0-16,0 0 16,42 0 30,22 0-30,-1 0-16,0 0 0,1 0 0,-1 0 0,21 0 16,1 0-16,-1 0 0,1 0 15,21 0-15,-22 0 0,1 0 16,-1 0-16,22 0 0,-22 0 0,22 0 16,-22 0-16,1 0 0,21 0 15,-22-21-15,1 21 0,-1 0 0,1 0 16,-1 0-16,1 0 0,-1-21 15,-21 21-15,22 0 0,-22 0 0,1 0 16,-1 0-16,-21 0 0,21 0 0,-20 0 16,-1 0-16,0 0 0,0 0 15,-42 0 17,0 0-17,0 0-15,-22 0 16,22 0-16,0 0 0,0 0 0,-22 0 15,22 0-15</inkml:trace>
  <inkml:trace contextRef="#ctx0" brushRef="#br0" timeOffset="73813.27">6456 2815 0,'-21'0'0,"42"0"0,-64 0 0,22 0 16,0 0-16,0 0 0,0 0 0,0 0 16,-1 0-16,1 21 0,0-21 15,0 0-15,0 0 16,0 22-1,42-22 17,0 0-32,21 0 0,-21 0 0,22 0 15,-1 0-15,22 0 0,-1 0 16,1 0-16,-1 0 0,22 0 0,-1 0 16,1-22-16,0 22 15,-1 0-15,1 0 0,21 0 0,0-21 16,0 21-16,-1 0 0,1 0 15,0 0-15,0-21 0,-21 21 0,-1-21 16,1 21-16,0 0 0,-1 0 0,-20-21 16,-1 21-16,1 0 0,-22 0 15,0 0-15,1-21 0,-1 21 0,0 0 16,-20 0-16,-1 0 0,0 0 16,-42 0 15,0 0-31,-1 0 15,1 0-15,0 0 16,0 0-16,0 0 0,0 0 0,-22 0 16,22 21-16</inkml:trace>
  <inkml:trace contextRef="#ctx0" brushRef="#br0" timeOffset="74355.37">6413 3112 0,'22'0'31,"-1"0"-31,0 0 0,21-22 16,1 22-16,-1 0 0,21 0 0,-20-21 15,20 21-15,1 0 0,-1 0 16,22-21-16,-22 21 0,1 0 0,21 0 16,-22 0-16,22 0 0,-22-21 15,22 21-15,-22 0 0,22 0 0,0 0 16,-22 0-16,22 0 0,-22 0 0,1 0 16,-1 0-16,-20-21 0,20 21 15,-20 0-15,-22 0 0,21 0 0,-21 0 16,0 0-16,1 0 0,-1 0 15,0 0 17,-42 0-1,0 0-31,-1 0 0</inkml:trace>
  <inkml:trace contextRef="#ctx0" brushRef="#br0" timeOffset="74927.94">6477 3366 0,'21'0'0,"0"0"0,0 0 0,22 0 16,-1 0-16,0 0 0,1 0 15,20 0-15,1 0 0,-1-22 16,1 22-16,-1 0 0,1-21 15,-1 21-15,22 0 0,-22-21 0,1 21 16,21-21-16,-22 21 0,1 0 16,-1-21-16,1 21 0,-1 0 0,1 0 15,-1-21-15,-21 21 0,1 0 0,-1 0 16,0 0-16,1 0 0,-1 0 16,-21 0-16,0-22 0,1 22 0,-1 0 15,0 0 1,-42 0 15</inkml:trace>
  <inkml:trace contextRef="#ctx0" brushRef="#br0" timeOffset="78196.81">1926 8107 0,'0'0'0,"21"-21"0,0 0 16,-21-1-16,0 1 15,22 0-15,-22 0 16,0 0-16,0 0 0,0-1 15,0 1-15,-22 0 16,1 21 0,0 0-16,0 0 0,0 0 15,0 0-15,-1 21 0,-20 0 0,21 1 16,-21-1-16,-1 21 0,22 0 16,-21 1-16,-1-1 0,1 22 15,0-22-15,-1 21 0,1 1 0,0-1 16,-1 1-16,1-1 0,21 1 15,0 21-15,0-22 0,-1 1 16,22-1-16,0-21 0,0 22 0,0-22 16,0 1-16,22-1 0,-1 0 15,0-21-15,21 22 0,-21-22 0,22 0 16,-22 0-16,21-21 16,1 0-16,-1 21 0,0-21 0,1 0 15,-1 0-15,0 0 0,-21-21 16,22 0-16,-1 0 0,0 0 0,-20 0 15,20-1-15,-21-20 0,21 21 16,-20-21-16,20-1 0,-21-20 0,0 20 16,22-20-16,-22 21 0</inkml:trace>
  <inkml:trace contextRef="#ctx0" brushRef="#br0" timeOffset="78800.2">2519 7832 0,'0'0'0,"0"-21"0,0-1 16,0 1-16,0 0 0,-21 21 15,-1 0 1,22 21-16,-21 0 0,21 1 16,-21-1-16,0 21 0,21 0 15,0 1-15,0 20 0,0 1 16,0-1-16,0 1 0,-21-1 0,21 1 15,-21 20-15,21-20 0,-22-1 16,22 1-16,0-1 0,-21 1 0,21-1 16,-21-20-16,21 20 15,-21-20-15,21-1 0,0-21 0,0 21 16,-21-20-16,21-1 0,-21 0 16,21 0-16,0 0 15,-22-21-15,1 0 16,21-21-16,0 0 0,0 0 15,0-22-15,0 22 16,0 0-16,0-21 0,0 21 0,0-22 16,21 1-16,1 0 0,-1-1 15,21 1-15,-21 21 0,22-22 16,-1 1-16,0 21 0,1 0 16,-1 0-16,0-1 0,1 22 0,-1 0 15,0 0-15,-21 0 0,22 0 16,-22 22-16,0-1 0,0 0 0,0 21 15,-21-21-15,22 22 0,-22-1 16,0 0-16,0 1 0,0-1 0,0 0 16,0 1-16,-22-1 0,1 0 15,0-20-15,21 20 0,0-21 0,0 0 16,-21 0-16,21 1 0,0-1 16,-21-21-16,21-21 31,21-1-31,0 1 15,0-21-15,0 21 16,-21 0-16</inkml:trace>
  <inkml:trace contextRef="#ctx0" brushRef="#br0" timeOffset="79268.22">3090 8700 0,'0'0'0,"-21"-43"15,21 22-15,0 0 16,0 0-16,0 0 0,0-1 16,0 1-16,21 0 15,0 21-15,1-21 0,-1 21 16,21 0-16,-21 0 0,0 0 16,1 21-16,20 0 0,-21-21 0,21 21 15,-20 1-15,-1 20 0,0-21 0,0 0 16,0 22-16,0-1 0,-21-21 15,0 21-15,0 1 0,0-22 0,0 21 16,0-21-16,-21 22 0,0-22 16,21 0-16,-21 0 0,0 0 0,21 1 15,-21-1-15,-1-21 16,22-21 0,-21-1-1,21 1-15,0 0 0,0-21 0,0 21 16,0-22-16,0 1 0,0 0 15,21-1-15,1 1 0,-1 21 0,-21-22 16,21 22-16,0 0 0,0 0 0,0 0 16,1 0-16,-22-1 0,21 22 15,0 0-15,-21-21 0,21 21 32,-21 21-17</inkml:trace>
  <inkml:trace contextRef="#ctx0" brushRef="#br0" timeOffset="79751.97">3958 8573 0,'0'0'16,"0"-22"-16,-21 22 31,0 0-15,0 22-16,-1-22 0,1 21 15,21 0-15,-21 0 0,0 0 16,0 22-16,0-22 0,-1 21 0,22-21 16,-21 22-16,21-22 0,-21 21 15,21-21-15,0 22 0,0-22 0,0 0 16,0 0-16,0 0 0,21-21 15,0 21-15,1-21 0,-1 0 0,0 0 16,0 0-16,0 0 0,0 0 0,22-21 16,-22 0-16,0 21 0,0-21 15,0 0-15,1 0 0,-1-1 0,0 1 16,0 0-16,-21-21 16,0 21-16,0-22 0,0 1 0,0 21 15,0-22-15,0 22 0,0-21 16,-21 21-16,21 0 0,-21-1 0,0 1 15,-1 21-15,1 0 0,-21 0 0,21 0 16,0 0-16,-1 0 0,1 0 16,0 21-16,0 1 0,0-22 0,0 21 15,-1 0-15,22 0 0,-21 0 16,21 0-16,0 1 0,0-1 16,21-21-1,1 0-15</inkml:trace>
  <inkml:trace contextRef="#ctx0" brushRef="#br0" timeOffset="80536.78">4212 8615 0,'0'-21'16,"0"42"15,0 0-31,0 0 0,0 0 15,0 1-15,0-1 0,0 0 16,0 21-16,0-21 0,0 1 0,0-1 16,0 0-16,0 0 15,-21 0-15,21 0 0,0 1 0,0-1 16,-21 0-16,21 0 16,-21-21 15,21-21-16,0 0-15,0 0 0,-22-1 16,22 1-16,0-21 0,0 21 16,0 0-16,0-22 0,0 22 0,0 0 15,0-21-15,0 20 16,22 1-16,-1-21 0,0 21 0,0 0 0,0-1 16,22 22-16,-22-21 0,0 21 15,21 0-15,-21 0 0,1 0 16,-1 0-16,21 0 0,-21 0 0,0 21 15,1 1-15,-22-1 0,21 0 16,-21 0-16,21 0 0,-21 0 0,0 22 16,0-22-16,0 0 0,0 0 15,0 22-15,0-22 0,0 0 0,-21 0 16,0 0-16,21 0 0,0 1 16,-22-22-1,1 0 1,21-22-1,0 1-15,0 0 16,0 0-16,0 0 0,0-22 0,0 22 16,21 0-16,1-21 0,-1 21 15,0-1-15,0-20 0,0 21 0,0 0 16,22 0-16,-22 21 0,0-22 16,21 22-16,-20-21 0,-1 21 0,21 0 15,-21 0-15,0 0 0,1 21 0,-1 1 16,0-22-16,-21 21 0,0 0 15,21 0-15,-21 0 0,0 22 0,0-22 16,0 0-16,0 0 0,0 21 16,-21-20-16,0-1 0,21 0 15,-21 0-15,21 0 0,-22 0 0,1-21 16,21 22-16,0-1 0,-21-21 16,21 21-16,0-42 31,0 0-16,21-1-15,0 1 0</inkml:trace>
  <inkml:trace contextRef="#ctx0" brushRef="#br0" timeOffset="80944.2">5143 8827 0,'22'0'0,"-1"0"31,0 0-15,0 0-16,0 0 0,0-22 16,1 1-16,-1 0 0,0 21 0,0-21 15,0 0-15,0 0 0,1-1 16,-1 1-16,0 0 0,0 0 0,0-21 16,-21 20-16,0 1 0,0 0 15,0 0-15,0 0 16,-21 21-16,0 0 0,0 0 15,-22 21-15,22 0 16,0 0-16,0 0 0,-21 22 0,20-22 16,1 21-16,0-21 0,0 22 15,0-1-15,0 0 0,-1 1 0,22-22 16,0 21-16,0-21 0,0 22 0,0-22 16,0 0-16,22 0 0,-1-21 15,0 0-15,0 21 0,21-21 0,-20 0 16,20 0-16,-21 0 0,21-21 15,1 0-15,-1 21 0,-21-21 0,22 0 16,-22 0-16,21-1 0,-21 1 16,22 0-16,-22 0 0,0-21 0</inkml:trace>
  <inkml:trace contextRef="#ctx0" brushRef="#br0" timeOffset="81580.55">6138 7705 0,'0'0'0,"0"-64"15,-21 64-15,21-21 0,-21 21 16,0 0-1,21 21-15,0 0 0,-21 22 16,21-1-16,-22 0 0,22 22 16,0 21-16,0-22 0,0 43 15,-21-21-15,21-1 0,0-20 0,-21 20 16,21 1-16,-21-21 0,21-1 16,0 1-16,0-1 0,0-21 0,0 1 15,0-1-15,0-21 0,0 22 16,0-22-16,0 0 0,0 0 15,0-42 1,0 0 0,0 0-16,0-1 0,0 1 0,0-21 15,0 0-15</inkml:trace>
  <inkml:trace contextRef="#ctx0" brushRef="#br0" timeOffset="82023.97">5546 7853 0,'-64'-64'16,"64"43"-16,0 0 15,0 0-15,0 0 0,0 0 16,21-22-16,22 22 0,-1 0 0,0 0 16,22 0-16,-1-1 0,1 1 15,-1 0-15,1 21 0,20 0 0,-20 0 16,-1 0-16,1 21 15,-1 0-15,22 1 0,-21 20 0,20 0 0,-20 1 16,-1 20-16,-20-21 16,20 22-16,-21 21 0,-20-22 0,-1 22 15,0-22-15,-21 1 0,0 20 0,0-20 16,-21-1-16,0 1 0,-22-1 16,1-20-16,0 20 0,-1-20 0,1 20 15,0-21-15,-1 1 0,1-1 16,0 0-16,-1-20 0,22 20 0,-21-21 15,-1 0-15,22 0 0,-21-21 16,21 22-16,-22-22 0,22 0 16,-21 0-16,21 0 0,0 0 0,-22 0 15,22 0-15,0 0 0,0 0 16,0 0 0,21-22-16,0 1 0,21 0 15,0 0-15,0 21 16,0-21-16,22 0 0,-1-1 0</inkml:trace>
  <inkml:trace contextRef="#ctx0" brushRef="#br0" timeOffset="82468.72">6731 8700 0,'0'0'0,"0"-22"16,0 1-16,21 21 15,-21-21-15,21 0 16,0 21-16,1 0 0,-1-21 16,0 21-16,0 0 0,0 0 15,22 0-15,-22 0 0,0 21 16,0-21-16,0 21 0,0 0 0,1 0 16,-22 22-16,21-22 0,-21 0 15,21 21-15,-21-20 0,0 20 0,0-21 16,0 21-16,0-20 0,0-1 15,0 0-15,0 0 0,0 0 16,0 0-16,-21-21 0,0 0 16,-1 0-16,1 0 15,0-21 1,21 0-16,0 0 0,0 0 0,0 0 16,0-22-16,0 22 0,0-21 15,0-1-15,0 22 0,0-21 0,0 21 16,21-22-16,0 22 0,1 0 0,-1 0 15,0 0-15,0 0 0,0 21 16,0 0-16,1-22 0,-1 22 0,0 0 16,0 0-16,0 0 15,0 0-15,1 0 16,-1 0-16</inkml:trace>
  <inkml:trace contextRef="#ctx0" brushRef="#br0" timeOffset="82724.02">7578 8551 0,'-22'0'16,"1"22"-1,21-1-15,0 0 16,-21 0-16,21 0 0,0 0 0,0 22 16,-21-22-16,21 0 0,0 21 15,0-20-15,0-1 0,0 21 16,0-21-16,0 0 0,0 1 0,0-1 15,0 0-15,-21-21 0,21-21 47,0 0-47,0-1 16,0 1-16,0 0 0</inkml:trace>
  <inkml:trace contextRef="#ctx0" brushRef="#br0" timeOffset="82908.42">7535 8382 0,'-63'-21'16,"42"0"-1,-1 21-15,44 0 63,-22 21-63,21-21 0,0 21 15,0-21-15</inkml:trace>
  <inkml:trace contextRef="#ctx0" brushRef="#br0" timeOffset="84160.19">7810 8488 0,'0'21'16,"0"0"-16,0 0 15,0 1-15,0-1 0,0 0 16,0 0-16,22-21 0,-22 42 16,21-20-16,0-1 0,-21 0 0,0 0 15,0 0-15,0 0 0,21 1 16,-21-1-16,0 0 0,0 0 0,0 0 16,0 0-16,21-21 31,-21-21-16,21 0 1,-21 0-16,22 0 0,-22-22 0,21 22 16,0-21-16,-21 21 0,21-22 0,0 1 15,-21 21-15,21-21 0,1 20 16,-22-20-16,0 21 0,21 0 0,0 0 16,-21-1-16,21 22 15,-21 22 1,0-1-1,0 0-15,0 0 16,0 0-16,-21 0 0,21 1 0,0 20 16,0-21-16,-21 0 0,21 22 15,-21-22-15,21 0 0,0 21 0,0-21 16,0 1-16,0-1 0,0 0 0,0 0 16,0 0-16,0 0 0,0 1 15,21-22-15,0 0 0,0 0 16,0 0-16,22 0 0,-22 0 15,21 0-15,-21 0 0,22 0 0,-22-22 16,0 22-16,21-21 0,-21 0 16,1 0-16,-1 0 0,0 0 15,0-1-15,0 1 0,0 0 0,-21 0 16,0 0-16,0 0 0,0-22 0,0 22 16,0 0-16,0 0 0,0 0 15,0-1 1,0 44 15,-21-1-31,0-21 0,21 21 0,-21 21 16,21-21-16,0 1 0,-21-1 15,21 0-15,-21 21 0,21-21 16,-22 1-16,22 20 0,0-21 0,0 0 16,0 0-16,0 1 0,0-1 15,0 0-15,0 0 0,0 0 16,22-21-16,-1 21 15,0-21-15,0 0 0,0 0 0,0 0 16,1 0-16,20 0 0,-21 0 16,0-21-16,22 0 0,-22 21 0,0-21 15,21 0-15,-21 0 0,1-22 0,20 22 16,-21-21-16,0 21 0,-21-22 16,21 22-16,1-21 0,-22 21 0,21-22 15,-21 22-15,0 0 0,0 0 0,0 0 16,-21 21-1,-1 0 1,1 0-16,21 21 0,-21-21 16,0 21-16,0 0 0,0 0 0,21 0 15,0 1-15,0-1 16,21-21 0,0 0-1,0 0-15,0-21 0,0 21 16,1-22-16,-1 22 0,0-21 0,0 0 15,0 21-15,0-21 0,1 0 16,-1 0-16,0 21 0,-21-22 0,21 22 16,-21-21-16,0 0 15,0 42 17,0 0-32,0 1 0,0-1 15,0 0-15,-21 0 0,21 0 16,-21 22-16,21-22 0,0 0 0,0 21 15,-21-21-15,21 1 0,0 20 0,-22-21 16,22 0-16,0 0 0,0 1 16,0-1-16,0 0 0,0 0 15,22-21-15,-1 0 0,0 0 16,0 0-16,0 0 0,0 0 16,1 0-16,-1 0 0,0-21 15,0 0-15,0 21 0,0-21 16,1-1-16,-22 1 0,21 0 15,-21 0-15,21 0 0</inkml:trace>
  <inkml:trace contextRef="#ctx0" brushRef="#br0" timeOffset="85117.04">11091 8615 0,'0'0'0,"21"0"0,1 0 0,-1 0 16,0 0-16,0 0 0,0 0 0,0-21 15,1 0-15,-1-1 16,-21 1-16,0 0 16,0 0-16,0 0 15,0 0-15,0-1 0,-21 1 0,-1 0 16,1 0-16,0 0 0,-21 0 16,21 21-16,-22-22 0,22 22 15,-21 0-15,-1 0 0,1 0 0,0 0 16,21 22-16,-22-22 0,1 21 15,0 0-15,-1 21 0,1-21 0,21 22 16,0-22-16,-22 21 0,22 1 0,0-1 16,21 0-16,0-21 0,-21 22 15,21-1-15,0 0 0,0-20 0,0-1 16,0 0-16,0 0 0,21 0 16,0 0-16,0-21 0,0 0 0,1 0 15,-1 0-15,21 0 0,-21 0 16,22 0-16,-1-21 0,-21 0 15,21 0-15,1 0 0,-1-22 0,0 22 16,1-21-16,-1 21 0,-21-22 0,22 1 16,-22-21-16,21 20 0,-21 1 15,0-22-15,1 1 0,-1-1 0,-21-20 16,21 20-16,-21 1 0,21-22 16,-21 22-16,0 20 0,0-20 0,0 20 15,0 1-15,0 21 0,0-21 0,0 20 16,0 1-16,0 42 31,-21 1-31,0-1 16,21 21-16,-21 22 0,21-22 0,0 21 15,-22 1-15,22 21 0,0-22 0,-21 1 16,21-1-16,0 1 0,0-1 16,0 1-16,0-1 0,0-21 0,21 1 15,1-1-15,-1 0 0,0 1 16,0-22-16,0 21 0,0-21 0,1 1 15,-1-1-15,0 0 0,21 0 0,-21-21 16,22 0-16,-22 0 0,21 0 16,-21 0-16,22 0 0,-1 0 0,-21-21 15,22 0-15,-1 0 0,-21-1 0,21 1 16,1 0-16,-1-21 16,-21 21-16,22-22 0,-1 22 0</inkml:trace>
  <inkml:trace contextRef="#ctx0" brushRef="#br0" timeOffset="85356.5">12467 8361 0,'0'0'0,"21"0"31,0 0-15,1 0-16,-1 0 0,0 0 15,0 0-15,0 0 16,0-21-16,1 21 0,-1 0 0,0 0 16,-42 0 31</inkml:trace>
  <inkml:trace contextRef="#ctx0" brushRef="#br0" timeOffset="85511.92">12467 8530 0,'-21'21'16,"42"-42"-16,-63 42 0,42 1 0,0-1 0,0 0 16,21-21 15,0 0-31,0 0 0,0 0 0,1 0 16,20 0-16,-21-21 0,0 21 15,0-21-15,1-1 0,-1 22 0</inkml:trace>
  <inkml:trace contextRef="#ctx0" brushRef="#br0" timeOffset="86213.11">13906 8234 0,'0'0'0,"-21"-21"0,21-22 16,-21 1-16,21 21 15,-21-21-15,21 20 0,0-20 0,0 21 16,0 0-16,0 42 16,0 0-1,0 0-15,0 0 0,0 22 16,0-1-16,0 0 0,21 1 0,-21 20 16,0-20-16,0 20 0,0-21 0,0 1 15,0-1-15,0 0 0,0 1 16,0-22-16,0 21 0,0-21 15,0 1-15,-21-1 0,21 0 16,-21-21 0,21-21-1,-21 21-15,21-21 0,0-1 0,0 1 16,0 0-16,-22 0 0,22-21 0,0 20 16,0-20-16,0 0 0,0-1 15,0 1-15,22 0 0,-1-22 0,0 22 16,21 0-16,1-1 0,-1 1 15,0 21-15,1 0 0,-1-1 0,21 22 16,-20 0-16,-1 0 0,0 22 16,1-1-16,-1 0 0,0 21 15,1 43-15,-22-43 0,-21 1 16,0-1-16,0 0 0,0 1 0,0-1 16,0 0-16,0 1 0,-21-22 15,21 21-15,-21-21 0,21 0 16,-22 1-16,1-1 0,21 0 0,0-42 47,0 0-47,0-1 0,21 1 15,1-21-15,-1 21 0</inkml:trace>
  <inkml:trace contextRef="#ctx0" brushRef="#br0" timeOffset="86617.33">14732 8467 0,'0'0'0,"21"0"16,-21 21-16,21-21 16,0 0-1,1 0-15,-1 0 0,0-21 0,0 0 16,0 21-16,0-22 0,1 1 0,-1 0 16,0 0-16,21 21 0,-21-42 15,-21 20-15,22 1 0,-22 0 0,0 0 16,0-21-16,0 20 0,0-20 15,0 21-15,0 0 0,-22 0 0,1 21 16,0 0 0,0 0-16,0 0 0,0 21 0,-1 0 0,1 21 15,0-21-15,0 22 0,0-1 16,0 0-16,-1 1 0,22-1 16,0 0-16,0 1 0,0-1 0,0 0 15,0-20-15,0-1 0,0 21 16,0-21-16,0 0 0,22-21 0,-1 22 15,0-1-15,0-21 0,0 0 0,0 0 16,22 0-16,-22 0 0,0 0 16,0 0-16,22 0 0,-22-21 0,0-1 15,21 22-15,-21-21 0,1 0 16,20 0-16,-21-21 0,21 20 16,22-41-16,-22 42 0</inkml:trace>
  <inkml:trace contextRef="#ctx0" brushRef="#br0" timeOffset="87236.21">15663 8234 0,'21'-21'15,"-42"42"-15,64-63 0,-43 20 16,21 1-16,-21 42 31,0 1-31,-21-1 0,21 0 16,-22 21-16,1-21 0,21 1 0,0 20 16,-21-21-16,0 21 0,21-20 15,-21 20-15,21-21 0,-21 0 0,21 22 16,0-22-16,0 0 0,0 0 15,0 0-15,0 0 16,21-21 0,0 0-1,0 0-15,0 0 0,0-21 0,1 21 16,-1-21-16,0 0 0,0 0 0,0 0 16,0-1-16,22-20 0,-22 21 15,0 0-15,0 0 0,0-1 0,1 1 16,-1 0-16,0 21 15,-21 21 1,0 0 0,0 1-16,0-1 15,0 0-15,0 0 0,0 0 0,-21 0 16,21 1-16,0-1 16,0 0-16,0 0 0,0 0 15,21-21-15,0 0 16,0 0-16,0 0 15,1 0-15,-1-21 0,0 0 0,21 21 16,-21-21-16,1 0 0,-1 21 0,0-22 16,-21 1-16,0 0 0,21-21 15,-21 21-15,0-1 0,0-20 0,0 0 16,0 21-16,0-22 0,-21 22 16,0-21-16,21 21 0,-21-1 0,-1 1 15,1 21-15,21-21 16,21 21 31,1 0-47,-1 0 0,0 0 0,0 0 15,0 0-15,0 0 0,1 0 16,-1-21-16,0 0 0,0 21 0,0-21 16,0-1-16</inkml:trace>
  <inkml:trace contextRef="#ctx0" brushRef="#br0" timeOffset="87816.88">18119 7578 0,'0'0'15,"105"-64"-15,-83 22 0,20 0 16,0-1-16,-21 1 0,1 0 16,20 20-16,-42-20 0,0 0 0,0-1 15,0 22-15,0 0 0,-21-21 16,0 42-16,-22-21 0,22 21 16,-21 0-16,-1 0 0,1 0 15,0 21-15,-22 0 0,22 0 0,0 21 16,-22 22-16,22-1 0,-1 1 15,-20-1-15,21 22 0,-1 21 0,1-21 16,0-1-16,20 22 0,1 0 0,0-21 16,21-1-16,0-20 0,0 20 15,21-20-15,0-22 0,1 22 0,20-22 16,-21-21-16,21 22 0,1-22 16,-1 0-16,0-21 0,1 21 0,-1-21 15,22 0-15,-22 0 0,0 0 16,22 0-16,-22-21 0,22 0 15,-22 0-15,21-1 0,-20 1 0,-1-21 16,22 0-16,-22-1 0,0 1 16,1 0-16,-1-22 0</inkml:trace>
  <inkml:trace contextRef="#ctx0" brushRef="#br0" timeOffset="88291.6">19008 7366 0,'0'0'15,"0"-63"-15,0-1 0,21 1 0,-21 20 16,0 1-16,0 0 0,0 20 0,0 1 15,-21 42 1,-1 1-16,22 20 0,-21 0 16,0 22-16,0 20 15,21 1-15,-21-21 0,0 20 0,-1 1 16,-20 0-16,21-1 0,0 1 16,0 0-16,-1-22 0,1 22 0,0-22 15,0-20-15,0 20 0,21-21 0,-21-20 16,21 20-16,-22-21 0,22 0 15,0 0-15,0 1 0,-21-22 16,21-22 0,0-20-1,0 21-15,0 0 0,21-22 16,1 1-16,-1 0 0,0-1 0,21-20 16,-21 21-16,22-1 0,-22 1 15,21 21-15,-21-22 0,22 22 16,-1 21-16,0-21 0,-20 21 0,20 0 15,-21 0-15,21 21 0,-20 0 16,-1 22-16,0-22 0,0 21 0,-21 1 16,0-1-16,0 0 0,0 1 0,0-1 15,0 0-15,0 1 0,-21-22 16,0 0-16,0 21 0,21-21 0,-22 1 16,22-1-16,-21-21 15,21-21 16,21-1-31,1 1 0,-1 0 16</inkml:trace>
  <inkml:trace contextRef="#ctx0" brushRef="#br0" timeOffset="88680.39">19431 8086 0,'0'0'15,"-21"0"-15,0-64 16,21 43-16,0 0 0,0 0 15,0 0-15,21 21 0,0-22 16,0 22-16,21 0 0,-20 0 16,-1 0-16,21 22 0,0-1 15,-20 0-15,-1 21 0,0-21 0,0 22 16,0-1-16,-21-21 0,21 22 16,-21-1-16,0-21 0,0 21 0,0-20 15,0 20-15,0-21 0,0 0 16,-21 0-16,0 1 0,0-22 15,21-22 17,0 1-32,0 0 15,0-21-15,0 21 0,0-22 16,21 22-16,0-21 0,-21-1 0,21 22 16,1-21-16,-1 21 0,-21-22 15,21 22-15,0 0 0,0 0 16,0 21-16,-21-21 0,22 21 0,-1 0 15,0 0-15,0-21 16,0 21-16,0 0 0</inkml:trace>
  <inkml:trace contextRef="#ctx0" brushRef="#br0" timeOffset="89104.15">20383 7938 0,'0'-22'0,"0"44"0,0-65 0,-21 43 15,0 0 1,0 0-16,0 0 16,0 21-16,-1 1 0,1-1 15,0 0-15,0 21 0,0-21 16,0 22-16,-1-1 0,1 0 0,0 1 16,21-22-16,0 21 0,-21 1 15,21-22-15,0 21 0,0-21 0,0 0 16,0 1-16,21-1 0,0 0 0,0-21 15,1 0-15,20 0 0,-21 0 16,21 0-16,-20 0 0,20 0 0,0-21 16,-21 0-16,22-1 15,-1 1-15,-21 0 0,22 0 0,-22-21 16,0 20-16,0-20 0,0 0 0,-21-1 16,0 1-16,0-21 0,0 20 15,-21 1-15,0 21 0,-21 0 0,20-1 16,1 1-16,-21 0 0,0 21 15,-1 0-15,1 0 0,21 0 0,-22 21 16,1 0-16,21-21 0,-21 22 16,20-1-16,1 0 0,21 0 0,0 0 15,-21 0-15,21 1 0,0-1 16,0 0-16,21-21 16</inkml:trace>
  <inkml:trace contextRef="#ctx0" brushRef="#br0" timeOffset="89839.97">20849 8043 0,'0'0'0,"0"22"31,0-1-31,0 0 16,0 0-16,0 0 15,0 0-15,-21 1 0,21-1 0,-21 0 16,0 0-16,21 0 0,0 0 16,-22 1-16,22-1 0,-21-21 0,21 21 15,-21-21-15,0 0 32,21-21-17,0 0-15,0-1 16,0 1-16,0 0 0,21-21 0,0 21 15,0-22-15,-21 1 0,22 21 16,20-22-16,-21 22 0,0-21 16,0 21-16,22 0 0,-22-1 0,0 22 15,21 0-15,-20 0 0,-1 0 16,0 0-16,0 0 0,0 0 0,0 22 16,1-1-16,-1 21 0,-21-21 15,0 0-15,0 22 0,0-22 0,0 21 16,0-21-16,0 1 0,0 20 15,0-21-15,0 0 0,0 0 16,-21 1-16,21-1 16,-22-21-1,1 0-15,21-21 16,0-1 0,0 1-16,0 0 0,0 0 15,0 0-15,0-22 0,21 22 0,1-21 16,-1 21-16,0-22 0,0 22 15,21-21-15,-20 21 0,20 0 0,0-1 16,-21 1-16,22 0 0,-22 21 16,21 0-16,-21 0 0,1 0 0,-1 21 15,0 0-15,0 1 0,-21 20 16,0-21-16,0 21 0,0-20 0,0 20 16,0-21-16,0 21 0,0-20 15,-21 20-15,0-21 0,0 0 16,21 0-16,0 1 0,-22-1 0,1 0 15,21 0-15,21-21 32,1 0-17,-1-21-15,0 0 0,0 0 16</inkml:trace>
  <inkml:trace contextRef="#ctx0" brushRef="#br0" timeOffset="90168.78">21865 8170 0,'0'-21'15,"21"21"1,0-21-16,1 21 16,-1 0-16,-21-21 0,21 21 15,0-21-15,0 21 0,0-21 16,1-1-16,-1 22 0,0-21 0,0 0 16,0 0-16,-21 0 0,0 0 15,0-1-15,0 1 0,0 0 16,-21 21-16,0 0 15,0 0-15,0 0 0,-1 21 0,1 0 16,-21 1-16,21 20 0,0-21 0,-1 21 16,1 1-16,0-22 0,0 21 15,21-21-15,0 22 0,0-22 0,0 21 16,0-21-16,0 1 16,21-1-16,0 0 0,0 0 0,1 0 15,-1-21-15,0 0 0,21 0 0,-21 0 16,1 0-16,-1 0 0,21 0 15,-21-21-15,0 21 0,22-21 0,-22 0 16</inkml:trace>
  <inkml:trace contextRef="#ctx0" brushRef="#br0" timeOffset="90688.66">22775 7154 0,'0'0'0,"0"-21"16,21-21-16,-21 21 0,0 0 16,22-1-16,-22 1 0,0 0 15,0 42 1,-22 0-1,1 22-15,0-1 0,0 22 16,0-1-16,0 22 0,-1-22 0,1 22 16,0 0-16,-21-1 0,21 22 15,-1-42-15,-20 20 0,21 1 0,-21 0 16,20-22-16,1 1 0,-21-22 16,42 0-16,-21 1 0,21-22 15,-21 0-15,21 0 0,0 0 0,21-21 31,0-21-31,0 0 16,0 0-16,0-22 0,1 1 16,-1 0-16</inkml:trace>
  <inkml:trace contextRef="#ctx0" brushRef="#br0" timeOffset="91084.43">22288 7218 0,'0'0'0,"-21"-106"15,21 85 1,0-21-16,0 20 0,21 1 0,1 0 16,20 0-16,0 0 0,1 0 15,-1-1-15,21 22 0,1 0 0,-1 0 16,1 0-16,-1 0 0,-20 22 16,20-1-16,1 0 0,-1 21 0,-20 1 15,20 20-15,-21 1 0,1-1 16,-22 1-16,0 20 0,0-20 0,-21 20 15,0-20-15,0 21 0,-21-22 16,0 22-16,0-22 0,-22 1 0,1-1 16,0 1-16,-1-22 15,-20 22-15,-1-22 0,1 0 0,-1 1 16,1-1-16,-1-21 0,1 21 0,21-20 16,-22-1-16,1 0 0,20 0 15,1-21-15,0 0 0,20 21 0,-20-21 16,21 0-16,0 0 15,21-21 1,0 0-16,21 0 16,-21 0-16,21-1 15,21 1-15,-20 0 0</inkml:trace>
  <inkml:trace contextRef="#ctx0" brushRef="#br0" timeOffset="91500.09">23114 8107 0,'21'-21'15,"0"21"-15,0 0 16,1 0-16,-1 0 0,0 0 16,0 0-16,0 21 15,0-21-15,1 21 0,-1 0 0,0 0 16,0 1-16,-21 20 0,0-21 15,0 0-15,0 0 0,0 22 16,0-22-16,0 0 0,0 0 0,0 0 16,-21 1-16,21-1 0,-21 0 15,0 0-15,21-42 47,0 0-47,0 0 0,0-1 0,21 1 16,0-21-16,0 21 0,0-22 15,0 1-15,1 21 0,-1-21 0,0-1 16,21 22-16,-21-21 16,1 21-16,20-1 0,-21 1 0,0 21 0,0 0 15,1-21-15,-1 21 16,0 0-16,0 0 16,0 0-1</inkml:trace>
  <inkml:trace contextRef="#ctx0" brushRef="#br0" timeOffset="91747.94">24024 7959 0,'0'0'0,"0"21"31,0 0-31,0 0 0,0 0 16,0 1-16,-21 20 0,21-21 15,-21 0-15,21 22 0,0-22 0,-21 21 16,21-21-16,-22 0 0,1 22 15,21-22-15,0 0 0,-21 0 16,21 0-16,-21-21 0,21-21 47,0 0-31,0 0-16,0 0 0,0-22 0,0 22 15</inkml:trace>
  <inkml:trace contextRef="#ctx0" brushRef="#br0" timeOffset="91891.86">23918 7811 0,'0'-22'0,"0"44"0,-21-44 15,21 1-15,-21 21 16,0 0-16,21 21 31,0 1-15,21-22-16</inkml:trace>
  <inkml:trace contextRef="#ctx0" brushRef="#br0" timeOffset="92844.39">24257 7938 0,'0'21'16,"0"0"-1,0 0-15,0 0 0,0 0 16,0 1-16,0 20 0,0-21 16,0 0-16,0 0 0,0 22 0,0-22 15,0 0-15,0 0 0,0 0 16,0 1-16,0-1 0,0 0 16,21-21-1,0 0 1,0-21-16,1 0 15,-1-1-15,-21 1 0,21 0 16,0 0-16,0 0 0,-21 0 0,21-22 16,1 1-16,-1 21 0,0-22 15,0 1-15,0 21 0,0-21 0,1 20 16,-22 1-16,0 0 0,21 0 0,0 21 16,-21 21 15,0 0-31,-21 0 0,0 1 15,21 20-15,0-21 0,-22 21 16,22 1-16,-21-22 0,21 21 0,0-21 16,0 1-16,0 20 0,0-21 15,0 0-15,0 0 0,21 1 0,1-1 16,20-21-16,-21 0 16,0 0-16,22 0 0,-1 0 0,-21 0 15,21 0-15,1 0 0,-22 0 16,21-21-16,1 21 0,-22-22 0,21 1 15,-21 0-15,0 0 0,1-21 0,-1 20 16,-21-20-16,0 21 0,21-21 16,-21 20-16,0 1 0,0 0 0,0 0 15,-21 21 1,0 0 0,-1 0-16,1 21 0,0 0 15,0 0-15,0 1 0,0-1 0,-1 21 16,1-21-16,0 0 0,21 22 0,0-22 15,0 0-15,0 0 0,0 0 16,0 1-16,0-1 0,21 0 16,0-21-1,1 0-15,-1 0 0,0 0 0,0 0 16,21 0-16,-20 0 0,-1-21 0,0 21 16,21-21-16,-21-1 0,1 1 15,-1 0-15,0 0 0,21 0 16,-21-22-16,1 22 0,-1-21 15,0 21-15,0-22 0,0 22 0,-21 0 16,21 0-16,-21 42 31,0 0-31,0 0 0,-21 1 16,21 20-16,0-21 0,-21 0 16,21 0-16,-21 1 0,21-1 0,0 0 15,0 0-15,0 0 0,0 0 16,0 1-16,0-1 15,21-21-15,0 21 16,0-21-16,1 0 16,-1 0-16,0 0 0,0 0 15,0-21-15,0 0 0,22-1 16,-22 1-16</inkml:trace>
  <inkml:trace contextRef="#ctx0" brushRef="#br0" timeOffset="93144.22">26268 7705 0,'0'0'0,"0"-21"0,0-1 0,0-20 16,-21 42-1,-1 0-15,1 0 0,0 0 16,0 0-16,0 0 0,-22 21 0,22 0 16,0 22-16,0-22 0,0 21 15,-22-21-15,22 22 0,21-1 0,-21 22 16,0-22-16,21 0 0,-21 1 15,21-1-15,0 0 0,0-21 0,0 22 16,0-1-16,0-21 0,0 0 16,0 1-16,0 20 0,0-21 0,0 0 15,21 0-15,0-21 0,0 0 16,0 22-16,1-22 0,20 0 16,-21 0-16,0 0 0,22 0 0,-22 0 15,21-22-15,-21 22 0,22-21 16,-22 0-16</inkml:trace>
  <inkml:trace contextRef="#ctx0" brushRef="#br0" timeOffset="93461.04">26712 7662 0,'0'0'0,"0"-21"0,0 0 15,21 21-15,1 0 31,-1 21-31,-21 0 16,0 22-16,21-22 16,-21 0-16,0 21 0,0 1 0,0-1 15,0 0-15,0 1 0,-21-1 0,21 0 16,-21 1-16,-1-1 0,1-21 16,0 22-16,0-1 0,0-21 0,0 0 15,-1 0-15,1 1 0,0-1 16,0 0-16,21 0 0,-21 0 15,0-21-15,42 0 47,0-21-47,0 0 0,0 0 0</inkml:trace>
  <inkml:trace contextRef="#ctx0" brushRef="#br0" timeOffset="93687.91">27326 8065 0,'0'0'0,"-21"0"0,0 0 16,0 0 0,-1 0-1,1 0 1,21 21-16,-21-21 0,21 21 15,-21-21-15,21 21 16,0 0-16,-21-21 0,0 21 16</inkml:trace>
  <inkml:trace contextRef="#ctx0" brushRef="#br0" timeOffset="93888.8">27114 8319 0,'0'0'0,"0"21"0,-21 21 16,21-21-1,0 0-15,0 1 0,0-1 16,-21 0-16,21 0 0,-21 0 0,0 0 16,21 22-16,-21-22 0,-1 0 0,1 0 15,-21 0-15,21 22 0,0-22 16,-22 0-16,22 0 0,-21 0 0,21 1 16,-22-22-16,1 21 0,21-21 0,-22 0 15,1 21-15,0-21 0,-1 0 16</inkml:trace>
  <inkml:trace contextRef="#ctx0" brushRef="#br0" timeOffset="94971.74">18627 9017 0,'0'0'0,"-22"0"0,-20 0 0,21 21 0,-21-21 16,20 0-16,1 0 0,-21 21 15,21-21-15,-22 0 0,22 0 0,0 0 16,0 0-16,0 22 0,0-22 0,-1 0 16,1 0-16,0 0 31,42 0 16,0 0-47,1 0 0,20 0 15,-21 0-15,21 0 0,1 0 0,-1 0 16,0 0-16,22 0 0,-1 0 16,1 0-16,-1 0 0,22 0 0,0 0 15,-1 0-15,22 0 0,-21 0 16,21 0-16,21 0 0,-21 0 0,-1 0 16,1 0-16,0 0 15,0 0-15,21 0 0,-21 0 0,0 0 16,21 0-16,0 0 0,-22 0 15,22 0-15,-21 0 0,0 0 0,21 0 16,-21 0-16,21 0 0,-21 0 0,21 0 16,-21 0-16,-1 0 0,1 0 15,0 0-15,0 0 0,0 0 0,0-22 16,-1 22-16,1 0 0,0 0 16,0 0-16,0 0 0,0 0 0,-1-21 15,-20 21-15,21 0 0,0 0 16,-22 0-16,22 0 0,0 0 15,-21 0-15,21 0 0,-22 0 0,22 0 16,-42 0-16,20 0 0,1 0 16,0 0-16,-1 0 0,-20 0 0,20 0 15,1 0-15,0 0 0,-22 0 16,22 0-16,0 0 0,-22 0 0,1 0 16,-1 0-16,-21-21 0,22 21 15,-22 0-15,1 0 0,-1 0 0,0 0 16,-21 0-16,22 0 0,-22 0 0,0 0 15,0-21 1,-42 0 0,0 21-1,-21-21-15,-1-1 16,1 22-16,-22-21 0</inkml:trace>
  <inkml:trace contextRef="#ctx0" brushRef="#br0" timeOffset="95997.18">18902 9208 0,'0'0'0,"-21"0"0,-43 0 16,22 0-16,21 0 16,-1 0-16,1 0 0,0 0 0,0 0 15,0 0-15,0 0 16,-1 0-16,1 0 0,0 0 16,0 0-16,0 0 0,0 0 15,-1 0 1,44 0 15,-1 0-31,0 0 0,0 0 0,21 0 16,-20 0-16,20 0 0,0 0 15,1 0-15,-1 0 0,21 0 16,-20 0-16,20 0 0,1 0 0,-1 0 16,22 0-16,-22 0 0,22 0 15,0 0-15,-1 0 0,-20 0 0,21 0 16,-1 0-16,1 0 0,-22 0 15,22 0-15,0 0 0,-1 0 0,1 0 16,0 0-16,-1 0 0,1 0 16,0 0-16,-1 0 0,1 0 0,0-22 15,-1 22-15,-20 0 0,21 0 16,-22 0-16,22 0 0,-22 0 0,22 0 16,-22 0-16,22 0 0,0 0 15,-1 0-15,-20 0 0,21 0 16,-22 0-16,22 0 0,-22 0 0,1 0 15,-1 0-15,22 0 0,-22 0 16,1 0-16,21 0 0,-22-21 0,22 21 16,-22 0-16,22 0 0,0 0 0,-22 0 15,22 0-15,-22-21 0,1 21 16,-1 0-16,1 0 0,-1 0 0,1-21 16,-1 21-16,1 0 0,-1 0 15,1 0-15,-1 0 0,1 0 16,-1 0-16,1-21 0,-1 21 0,1 0 15,-1 0-15,-20 0 0,20 0 16,-21 0-16,1 0 0,-1 0 0,0 0 16,1 0-16,-22 0 0,21 0 15,1 0-15,-22 0 0,21 0 0,-21-21 16,22 21-16,-1 0 0,-21 0 16,21 0-16,-20 0 0,20 0 0,-21-22 15,21 22-15,-20 0 0,-1 0 16,0 0-16,0 0 0,0 0 15,-21-21 17,-21 21-1,0 0-31,0 0 16,0 0-16,-1 0 0,-20 0 0,0 21 15</inkml:trace>
  <inkml:trace contextRef="#ctx0" brushRef="#br0" timeOffset="97359.92">16722 10075 0,'0'0'0,"-22"0"0,1 0 15,21-21-15,-21 0 16,21 0-16,-21 21 0,0 0 16,21-21-16,-21 21 15,-1 0-15,1 0 0,0 0 16,0 0-16,0 0 0,0 0 16,-1 0-16,1 0 0,0 0 0,-21 0 15,21 0-15,-1 21 0,-20 0 16,21-21-16,-21 21 0,20-21 0,1 21 15,0 1-15,0-22 0,21 21 16,0 0 0,0 0-1,21-21-15,21 0 0,-20 0 16,20 0-16,-21 21 0,21-21 0,1 0 16,-1 21-16,0 1 0,-20-22 15,20 21-15,0-21 0,-21 21 0,22 0 16,-22 0-16,0 0 0,0 22 15,-21-22-15,0 21 0,0-21 0,0 22 16,-21-1-16,0 0 0,0 1 16,-22-1-16,1 0 0,21-20 0,-21 20 15,-1 0-15,22-21 0,-21 22 16,-1-22-16,22 0 0,-21 0 16,21 0-16,0 1 0,-1-22 0,1 0 15,21 21-15,21-21 47,1-21-47,20 21 16,-21 0-16,0 0 0,0 0 15,1 0-15,-1 0 16,0 0-16,0 0 16,-21 21-16,0 0 15,0 0-15,0 21 0,0-20 16,0 20-16,0 0 0,-21 1 0,0-1 15,21 0-15,-21 1 0,-1 20 16,1-21-16,0 1 0,0 20 0,21-20 16,-21 20-16,0-21 0,21 22 15,0-22-15,0 22 0,-22-22 0,22 0 16,0 1-16,0 20 0,0-20 0,0-1 16,0 0-16,22 1 0,-22-22 15,21 21-15,0-21 0,0 0 0,0 1 16,0-22-16,1 0 0,20 0 15,-21 0-15,0 0 0,22 0 16,-22 0-16,0 0 0,21 0 0,-21-22 16,1 1-16,-1 21 0,21-21 15,-21 0-15,0 21 0,1-21 16,-1 0-16,0-1 0,-21 1 16,21 0-16</inkml:trace>
  <inkml:trace contextRef="#ctx0" brushRef="#br0" timeOffset="98804.38">26077 9716 0,'0'0'0,"-21"0"0,0 0 15,0 0 1,0 0-16,-1 0 16,1 0-16,21-22 15,-21 1-15,21 0 16,0 0 0,0 0-16,0 0 15,21 21-15,-21-22 0,21 1 0,1 21 16,-1-21-16,0 21 0,21 0 15,-21-21-15,22 21 0,-22-21 0,21 21 16,-21 0-16,22 0 0,-22 0 16,21 0-16,-21 0 0,1 0 0,-1 21 15,-21 0-15,0 0 0,0 0 16,0 22-16,0-22 0,0 21 0,0-21 16,-21 22-16,-22-1 0,22 0 15,-21 1-15,-1-1 0,1 0 0,0 1 16,-1-1-16,1 0 0,0 22 15,-1-22-15,1 1 0,21 20 16,-21-21-16,20 1 0,1 20 0,21-20 16,0-1-16,0 0 0,0 1 15,0-1-15,43-21 0,-22 21 0,21-20 16,0-1-16,1 0 0,-1 0 16,22 0-16,-1-21 0,-21 21 0,22-21 15,-1 0-15,-20 0 0,20 0 0,-20 0 16,-1 0-16,0 0 0,1 0 15,-22 0-15,21 0 0,-21 0 0,0 0 16,-42 0 15,0 0-15,0 22-16,-21-22 16,20 21-16,1 0 0,0 0 0,0 0 15,0 0-15,0 1 0,-1-1 0,1 0 16,0 0-16,0 0 0,21 22 15,0-22-15,-21 21 0,21 0 0,-21-20 16,21 20-16,0 0 0,0 22 16,0-22-16,0 0 0,0 1 0,0 20 15,21-20-15,-21 20 0,21-21 0,0 22 16,0-22-16,-21 22 0,0-1 16,21 1-16,-21-22 0,22 22 15,-22-22-15,0 21 0,0-20 0,0-1 16,0 0-16,0 1 0,0-1 15,-22-21-15,1 22 0,0-22 0,0 0 16,0 0-16,0-21 0,-22 21 0,22 0 16,0-21-16,-21 22 0,20-22 15,1 21-15,-21-21 0,21 0 0,0 21 16,-1-21-16,1 0 0,0 0 16,0 0-16,0 0 31,21-21-31,0 0 15,0-1-15,0 1 0,0 0 16,0 0-16</inkml:trace>
  <inkml:trace contextRef="#ctx0" brushRef="#br0" timeOffset="99728.85">17632 10372 0,'0'0'0,"21"-21"16,-21-1 0,0 1-1,-21 21 1,0 0-16,-1 0 0,1 0 0,0 0 15,0 0-15,-21 21 0,20 1 16,1 20-16,0 0 0,-21-21 16,21 43-16,-1-22 0,1 1 0,0 20 15,21-21-15,0 22 0,0-22 0,-21 1 16,21-1-16,0 0 0,0 1 16,0-22-16,21 21 0,0-21 15,0 0-15,1-21 0,-1 0 0,21 0 16,-21 0-16,22 0 0,-22 0 15,21-21-15,0 0 0,-20 0 0,20 0 16,0 0-16,-21-22 0,22 22 0,-22-21 16,0-1-16,0 1 0,0 0 15,-21-1-15,0 1 0,0 0 0,0-1 16,0-20-16,0 21 16,-21-1-16,0 22 0,-21-21 0,21 21 15,-1-1-15,1 1 0,-21 21 0,21 0 16,-22 0-16,22 0 0,-21 0 15,21 21-15,-22 1 0,22-22 0,0 21 16,0 0-16,0 0 0,21 21 16,0-20-16,0-1 0,0 0 0,0 0 15,21 0-15,21-21 0,-21 21 16,22-21-16,-22 0 0,21 0 0</inkml:trace>
  <inkml:trace contextRef="#ctx0" brushRef="#br0" timeOffset="100096.64">18288 10351 0,'-21'0'16,"21"21"-16,-21 0 16,-1 0-16,1 21 0,0 1 0,0-1 15,0 0-15,0 1 0,-1 20 16,1-20-16,0 20 0,0 1 0,21 20 15,-21 1-15,0 0 0,21-1 16,0 1-16,-22 0 0,22 20 0,-21-20 16,0 21-16,21 0 0,-21 0 15,0-22-15,0 22 0,21 0 0,-22-21 16,1 20-16,0-20 0,0-21 16,0 20-16,0-20 0,-1 20 0,22-41 15,-21 20-15,0-20 0,0-1 0,0 0 16,21 1-16,0-22 0,-21 0 15,21 0-15,-22-21 0,22-21 16,0 0 0,0-22-16,0 1 0,0 0 15,22-1-15,-1-20 0,0-1 0,0 1 16,0-22-16</inkml:trace>
  <inkml:trace contextRef="#ctx0" brushRef="#br0" timeOffset="100428.55">18097 10689 0,'0'0'0,"0"-42"0,0 0 15,0-1-15,22 1 0,-1 0 0,0-1 16,0 1-16,0 0 0,22 20 16,-1-20-16,0 21 0,22 0 0,-22 21 15,22 0-15,-22 0 0,0 0 0,1 0 16,-22 21-16,21 0 15,-42 0-15,0 0 0,0 22 0,0-22 16,0 21-16,0-21 0,-21 22 16,0-1-16,-22-21 0,22 22 0,-21-22 15,0 21-15,-1-21 0,1 0 0,0 1 16,20-1-16,-20 0 0,0 0 16,21 0-16,-1-21 0,-20 21 0,21-21 15,42 0 16,0 0-31,0 0 0,1-21 0,20 21 16,-21-21-16</inkml:trace>
  <inkml:trace contextRef="#ctx0" brushRef="#br0" timeOffset="101194.63">18605 10753 0,'22'0'15,"-22"-21"1,21 21-16,0 0 0,0 0 15,0-22-15,0 22 0,1-21 16,20 0-16,-21 21 0,0-21 16,0 0-16,22 21 0,-22-21 0,0-1 15,0 1-15,-21 0 0,0 0 16,21 0-16,-21 0 0,0-1 0,0 1 31,-21 21-31,0 0 0,21 21 16,-21-21-16,0 22 0,0-1 0,-1 0 15,22 0-15,-21 21 0,21-20 16,-21 20-16,21-21 0,0 0 0,0 22 16,0-22-16,0 0 0,0 0 15,0 0-15,21-21 0,0 21 0,1-21 16,-1 0-16,0 0 0,0 0 0,0 0 16,22 0-16,-22 0 0,21 0 15,-21-21-15,22 0 0,-22 21 0,21-21 16,-21 0-16,22 0 0,-22-1 15,0-20-15,-21 21 0,21 0 16,-21-22-16,21 22 0,-21 0 0,0 0 16,0 0-16,-21 42 47,21 0-47,-21 21 0,21-20 0,0-1 15,-21 0-15,0 21 0,21-21 0,-22 1 16,22-1-16,0 0 0,-21 0 15,21 0-15,-21 0 0,0 1 16,0-22 15,21-22-15,0 1-16,0 0 16,0 0-16,0 0 0,21 0 0,0-1 15,0-20-15,0 21 0,1-21 0,20-1 16,-21 1-16,21 21 0,1-22 15,20 22-15,-20 0 0,-1 0 0,21 21 16,-20 0-16,-1 0 0,0 0 16,1 21-16,-22 0 0,0 0 0,21 1 15,-42 20-15,0-21 0,0 21 0,0-20 16,0 20-16,0 0 0,0-21 16,0 22-16,-21-22 0,0 0 15,0 0-15,0 22 0,21-22 0,-21-21 16,-1 21-16,1 0 0,21 0 15,-21-21-15,0 0 16,21-21 0</inkml:trace>
  <inkml:trace contextRef="#ctx0" brushRef="#br0" timeOffset="101720.38">20828 9927 0,'0'0'0,"21"-21"0,0-21 0,0 21 15,1-22-15,-1 22 0,-21 0 16,0-21-16,0 20 0,21 1 0,-21 0 15,0 42 1,-21 22 0,21-22-16,-21 21 0,-22 22 15,22-1-15,0 1 0,-21-1 0,-1 22 16,1-1-16,0 1 0,-1 0 16,1-1-16,0 1 0,-22 0 15,22-1-15,-1-20 0,1-1 0,0 1 16,21-22-16,-22 1 0,22-1 0,0 0 15,0-21-15,21 1 0,0-44 47,0 1-47,0-21 0,21 21 0,0-22 16,0 22-16</inkml:trace>
  <inkml:trace contextRef="#ctx0" brushRef="#br0" timeOffset="103384.79">21505 10118 0,'0'0'16,"64"-21"-16,-64-1 15,-21 44 1,-1-1 0,1 21-16,0-21 0,0 22 0,-21-1 15,20 0-15,1 1 0,-21-1 16,21 21-16,-22-20 0,22 20 0,-21-20 15,21-1-15,-22 0 0,1 1 0,21-1 16,-21-21-16,20 0 0,-20 0 16,21 1-16,0-1 0,0-21 0,-1 0 15,22-21 1,0-1-16,0 1 16,0 0-16,0-21 0,0 21 0,0-22 15,22 22-15,-22-21 0,21-1 16,-21 1-16,0 21 0,21 0 0,-21 0 15,21-1-15,-21 1 0,21 42 16,-21 1 0,21-1-16,-21 0 0,0 21 0,22-21 15,-22 1-15,21 20 0,0-21 16,0 21-16,-21-20 0,21-1 0,0 0 16,1 0-16,20-21 0,-21 21 15,0-21-15,22 0 0,-1 0 16,0 0-16,1 0 0,20 0 0,-21 0 15,22-21-15,-22 0 0,22 0 16,-22 21-16,22-43 0,-22 22 0,0 0 16,-21 0-16,22-21 0,-22 20 0,0-20 15,-21 0-15,0 21 0,0-22 16,0 1-16,0 21 0,0 0 0,-21-1 16,0 22-16,0 0 15,-1 0-15,1 22 0,-21-1 0,21 0 16,-22 0-16,22 0 0,0 22 15,-21-1-15,21-21 0,-1 21 16,1 1-16,0-22 0,0 21 0,21-21 16,0 1-16,0-1 0,0 0 15,0 0-15,21-21 16,0 0-16,0 0 0,1 0 16,-1 0-16,21 0 0,-21-21 0,0 0 15,22 0-15,-22-1 0,0 1 0,21 0 16,-20 0-16,-1 0 0,-21 0 15,21-22-15,-21 22 0,21 0 0,-21 0 16,0 0-16,0-1 0,0 44 31,0-1-15,0 0-16,0 21 0,0-21 16,0 1-16,0-1 0,0 21 0,0-21 15,0 0-15,0 1 0,0-1 16,0 0-16,21-21 0,0 0 15,1 0-15,-1 0 0,0 0 0,21 0 16,-21 0-16,22-21 0,-1 21 16,0-21-16,-20-1 0,20 1 0,0 0 15,-21 0-15,22 0 0,-22 0 16,0-1-16,0 1 0,-21-21 0,0 21 16,0 0-16,21-1 0,-21 1 15,-21 21 1,0 21-1,21 1-15,-21-1 0,0 21 16,0-21-16,21 0 0,0 22 0,0-22 16,0 0-16,0 0 0,0 0 0,0 1 15,0-1-15,0 0 16,21-21-16,21 0 0,-21 0 0,22 0 16,-1 0-16,-21 0 0,21-21 15,1 21-15,-1-21 0,0-1 0,1 22 16,-22-21-16,21 0 0,-21-21 15,1 21-15,-1-1 0,0 1 16,-21-21-16,0 21 0,0 0 0,0-1 16,-21 44 15,0-1-31,-1 21 0,1-21 16,21 0-16,0 1 0,0 20 15,-21-21-15,21 0 0,0 0 0,0 1 16,0-1-16,0 0 0,21-21 15,0 0-15,1 21 0,-1-21 16,0 0-16,0 0 0,21 0 0,-20 0 16,20 0-16,-21-21 0,0 21 15,22-21-15,-22 0 0,0-1 16,21 1-16,-21 0 0,1 0 0,-22 0 16,21-22-16,-21 22 0,21-21 15,-21 21-15,0 0 0,0-1 0,0 1 16,0 0-16,-21 42 31,0 0-31,21 1 0,-22-1 0,1 0 16,21 0-16,-21 21 0,21-20 15,-21-1-15,0 0 0,21 0 0,0 0 16,-21 0 0,21-42 30,0 0-46,21 0 0,-21 0 16,21 0-16,0-1 0,0 1 16,0-21-16,1 21 0,-1 0 0,0-22 15,0 22-15,0 0 0,0 21 0,1-21 16,-1 21-16,0 0 16,-21 21-16,21 0 0,-21 0 15,0 0-15,0 1 0,0-1 16,0 21-16,0-21 0,0 0 15,0 22-15,0-22 0,0 0 0,0 0 16,0 0-16,0 1 0,0-1 16,0 0-16,0 0 15,0-42 17,21 0-17,0 0-15,1-1 0,20 1 0</inkml:trace>
  <inkml:trace contextRef="#ctx0" brushRef="#br0" timeOffset="104148.59">24045 10308 0,'0'-21'0,"0"42"0,0-63 16,0 21-16,-21 0 0,0 21 0,0 0 16,0 0-1,-1 0-15,1 0 0,0 21 0,21 0 16,-21 21-16,0-21 0,21 22 15,-21-1-15,21 0 0,-22 1 0,22-22 16,0 21-16,0 1 0,0-22 0,0 21 16,0-21-16,0 0 0,22 1 15,20-1-15,-21-21 0,0 21 0,22-21 16,-1 0-16,0 0 0,-21 0 0,22 0 16,-1 0-16,-21-21 15,22 21-15,-22-21 0,0-1 0,0 1 16,21 0-16,-20-21 0,-1 21 0,-21-22 15,21 1-15,0 0 0,0-22 16,-21 1-16,21 20 0,-21-20 0,22-1 16,-1 22-16,-21-22 0,0 22 15,0 0-15,0-1 0,0 22 0,0 0 16,0 0-16,-21 42 31,-1 0-31,22 22 0,-21-22 0,0 21 0,0 0 16,0 1-16,0-1 0,21 22 15,-22-22-15,1 0 0,0 22 16,0-22-16,21 0 0,-21 22 0,0-22 16,21-21-16,-22 22 0,22-1 15,0-21-15,0 0 0,0 1 0,-21-1 16,21 0 0,21-42 15,1 0-31,-1-1 0,0 1 15,0 0-15,0 0 0,0 0 0,22-22 16,-22 22-16,0 0 0,21 0 0,-20 0 16,-1 0-16,0-1 15,0 22-15,-21 22 16,0-1-16,0 0 0,0 0 16,0 0-16,0 22 0,0-22 0,-21 0 15,21 0-15,0 0 0,0 0 0,0 1 16,0-1-16,0 0 0,21 0 15,0-21-15,22 0 16,-22 0-16,0 0 0,21 0 0,1 0 16,-22 0-16,21-21 0,0 0 15,1 21-15,-22-21 0,0-1 0,21 1 16,-20 0-16,-1 21 0,-21-21 16,0 0-16,0 0 0,-21 21 15,-1 0 1,-20 0-16,0 0 0,-22 0 0</inkml:trace>
  <inkml:trace contextRef="#ctx0" brushRef="#br0" timeOffset="105588.36">19473 12298 0,'0'0'0,"-42"0"0,21 0 16,0 0-16,21-21 15,0 0 1,0-1-16,21 1 0,0 0 0,0-21 15,0 21-15,0-1 0,1-20 16,-1 21-16,0 0 0,0-22 0,-21 22 16,0 0-16,0 0 0,-21 21 31,0 0-31,0 0 0,-22 21 0,22 0 16,0 22-16,0-22 15,-22 21-15,22 0 0,0 1 0,0-22 16,0 21-16,0 1 0,21-1 0,0-21 15,0 21-15,0-20 0,0-1 16,21 0-16,0-21 0,21 0 16,-21 0-16,22 0 0,-1 0 15,0-21-15,1 0 0,-1-1 0,0 1 16,1 0-16,-1 0 0,0-21 16,1 20-16,-1-20 0,-21 0 0,0-1 15,1 22-15,-1-21 0,-21 0 0,0 20 16,0 1-16,0 0 0,0 42 31,0 22-31,-21-22 16,21 0-16,-22 21 0,22 1 0,-21-1 15,0-21-15,21 21 0,-21 1 0,0-22 16,21 0-16,-21 21 0,21-20 16,0-1-16,-22 0 0,22 0 15,0-42 16,0 0-31,0 0 0,22-1 0,-1 1 16,-21-21-16,21 21 0,0-22 16,-21 22-16,21-21 0,-21 21 15,21-22-15,1 22 0,-22 0 16,21 21-16,0 0 16,-21 21-16,0 0 0,0 1 15,0 20-15,0-21 0,0 0 16,21 22-16,-21-22 0,0 0 0,0 21 15,0-21-15,0 1 16,0-1-16,21-21 0,0 0 16,1 0-1,-1-21-15,0 21 16,0-22-16,-21 1 0,21 0 0,0 0 16,1-21-16,-1 20 0,0 1 15,-21 0-15,21 0 0,-21 0 16,21 21-16,-21-21 0,0 42 31,0 0-31,0 0 0,0 0 0,0 0 16,0 1-16,0 20 0,0-21 15,0 0-15,0 0 0,21 1 0,1-1 16,-1 0-16,0-21 0,0 0 16,0 0-16,22 0 0,-22 0 15,0 0-15,21 0 0,1 0 0,-22-21 16,21 0-16,0-1 0,-20 1 15,20 0-15,-21 0 0,0 0 16,0-22-16,1 22 0,-22-21 0,0 21 16,21 0-16,-21-22 0,0 22 15,0 0-15,0 0 0,0 42 32,0 0-32,-21 0 15,21 22-15,-22-22 0,22 21 0,0 0 16,-21 1-16,21 20 0,-21-20 15,0-1-15,21 21 0,-21 1 0,21-1 16,-21 1-16,-1-1 0,22 22 16,-21-21-16,0 20 0,0-20 15,21 20-15,-21-20 0,0 21 0,-1-22 16,1 1-16,21-1 0,-21-21 0,21 22 16,-21-22-16,21 1 0,0-1 15,-21-21-15,21 0 0,-21 0 0,21 1 16,-22-1-16,22 0 0,0-42 31,0 0-31,0-1 0,0 1 16,22 0-16,-1-21 0,0-1 0,-21 1 15,21 0-15,0-22 0,0 1 0</inkml:trace>
  <inkml:trace contextRef="#ctx0" brushRef="#br0" timeOffset="105872.33">20743 12340 0,'0'0'0,"21"-42"0,-21 0 0,43-22 16,-22 64 0,0 0-16,0 0 0,0 0 15,1 0-15,-1 0 0,0 0 0,21 21 16,-21 0-16,1 22 0,-1-22 16,-21 0-16,0 0 0,0 22 0,0-22 15,0 0-15,0 21 0,0-21 16,-21 1-16,-1-1 0,1 0 0,0 0 15,0-21-15,0 21 0,0 0 16,-1-21-16,1 0 0,0 0 0,21 22 16,0-44 15,0 1-31,0 0 0,0 0 0,21 0 16,0 0-16,1-1 0,20-20 15</inkml:trace>
  <inkml:trace contextRef="#ctx0" brushRef="#br0" timeOffset="106623.99">21294 11938 0,'21'-21'0,"-42"42"0,63-84 16,-42 41-16,0 1 0,0 0 0,21 21 15,-21 21 1,0 0-16,-21 1 16,21 20-16,-21 0 0,21-21 15,0 43-15,-21-22 0,21 1 0,-22-1 16,22 0-16,0 1 0,0-1 0,0 0 15,0-21-15,0 22 0,0-22 16,0 0-16,0 0 0,0 0 0,22-21 16,-1 0-16,0 0 0,0 0 15,0 0-15,0 0 0,1-21 16,20 21-16,-21-21 0,0 0 0,0 0 16,1 21-16,-1-21 0,0-1 15,0 1-15,-21 0 0,0 42 47,0 0-47,0 1 0,0-1 16,0 0-16,0 0 0,0 0 15,0 0-15,0 1 0,21-1 16,0-21-16,1 0 16,-1 0-16,0 0 0,21 0 15,-21 0-15,1 0 0,-1-21 16,0 21-16,21-22 0,-21 1 0,1 0 0,-1 0 15,0 0-15,0 0 16,-21-1-16,0 1 0,0 0 16,0 0-16,0 42 31,0 0-31,-21 0 16,21 1-16,-21-1 0,0 0 15,21 21-15,0-21 0,0 22 0,0-1 16,-22-21-16,22 22 0,0-1 0,0 0 15,0 1-15,-21-1 0,21 0 16,0 1-16,0-1 0,0 0 0,0 1 16,-21-1-16,21-21 0,-21 21 15,0 1-15,21-1 0,-21 0 0,-1 1 16,1-22-16,0 21 0,0 1 16,0-22-16,0 21 0,-1 0 0,1-20 15,0-1-15,0 21 0,0-21 16,0 0-16,-1-21 0,22 22 0,-21-22 15,0 0-15,0 0 16,0 0 0,0-22-1,21 1-15,0 0 0,0 0 16,0 0-16,21-22 16,0 22-16,0 0 0,-21-21 15,21 21-15</inkml:trace>
  <inkml:trace contextRef="#ctx0" brushRef="#br0" timeOffset="106888.75">21230 12150 0,'0'0'16,"-21"-21"-16,21-1 15,0 1-15,0 0 16,21 21-16,0 0 0,0-21 0,22 21 15,-1 0-15,0-21 0,1 21 16,20 0-16,-20 0 0,20 0 0,-21 0 16,22 0-16,-22 0 0,1 0 15,-1 0-15,0 0 0,-21 0 0,1 0 16,-1 0-16,0 0 16,-42 0 15</inkml:trace>
  <inkml:trace contextRef="#ctx0" brushRef="#br0" timeOffset="107636">22923 11599 0,'0'0'15,"0"-21"-15,0-21 0,0 21 0,0 0 16,0-22-16,0 22 0,0 0 16,0 0-16,0 42 15,0 21 1,0 1-16,-21-1 0,0 0 15,21 1-15,-21 20 0,0 1 0,21-1 16,-21 1-16,-1-1 0,1 22 16,0-22-16,0-20 0,0 20 15,0-21-15,-1 1 0,1-1 0,0-21 16,0 22-16,21-22 0,-21-21 16,21 21-16,0-42 15,0 0 1,0-1-16,0 1 0,0 0 15,0-21-15,21 21 0,0-22 0,0 1 16,0 21-16,22-22 0,-1 22 16,-21 0-16,22 0 0,-1 0 15,0 21-15,1 0 0,-22 0 0,21 0 16,-21 0-16,22 21 0,-22 0 16,0 0-16,-21 0 0,0 22 0,0-22 15,0 0-15,0 21 0,0-20 16,-21-1-16,0 0 0,-1 0 0,1 0 15,0 0-15,0 1 0,0-22 16,-22 21-16,22-21 0,0 0 0,0 0 16,0 0-16,0 0 15,-1 0 1,44-21 0,-1 21-1,-21-22-15,21 1 0,21 21 16</inkml:trace>
  <inkml:trace contextRef="#ctx0" brushRef="#br0" timeOffset="108028.78">23199 12086 0,'0'0'0,"0"-21"0,0 0 16,0 0-16,21 0 0,-21-1 16,21 22-1,0 0-15,0 0 0,0 0 16,1 0-16,-1 22 0,0-1 15,0 0-15,0 0 0,0 0 16,1 0-16,-22 22 0,0-22 0,0 0 16,0 21-16,0-20 0,0-1 15,0 21-15,0-21 0,0 0 0,-22-21 16,1 22-16,21-1 0,-21 0 0,0-21 16,0 21-16,0-21 15,-1 0-15,1-21 16,21 0-1,0 0-15,0-1 0,0 1 0,0 0 16,0 0-16,0-21 0,21 20 0,1-20 16,-22 21-16,21-21 15,0 20-15,0 1 0,0-21 0,0 42 16,1-21-16,-1 0 0,0 21 16,0 0-16,0 0 15,0 0-15,1 0 16,-1 0-16,0 0 15</inkml:trace>
  <inkml:trace contextRef="#ctx0" brushRef="#br0" timeOffset="108432.08">23897 11980 0,'0'0'16,"0"-21"-16,-21 21 47,0 21-47,0 1 0,-1-1 15,1 0-15,0 21 0,0-21 0,0 22 16,0-22-16,-1 21 0,22-21 16,-21 22-16,21-22 0,-21 21 0,21-21 15,0 1-15,0-1 0,0 0 16,0 0-16,21-21 16,0 0-16,1 0 0,20 0 15,-21 0-15,0-21 16,0 0-16,1 0 0,-1-1 0,0 1 0,0 0 15,0 0-15,0 0 0,-21-22 16,0 22-16,0-21 0,0 0 16,0 20-16,0-20 0,0 21 0,0 0 15,0 0-15,0-1 0,-21 22 16,0 0-16,0 0 0,0 0 16,0 0-16,-1 22 0,1-1 15,0 0-15,0 0 0,0 0 0,0 0 16,21 1-16,0-1 0,0 0 0,0 0 15,21-21 1,0 0 0</inkml:trace>
  <inkml:trace contextRef="#ctx0" brushRef="#br0" timeOffset="109011.82">24130 11938 0,'0'0'0,"0"21"31,0 0-31,0 1 16,-21-1-16,0 0 0,21 21 0,-22-21 15,1 22-15,21-22 0,-21 0 16,0 21-16,21-20 0,0 20 0,-21-21 16,21 0-16,0 0 15,0 1-15,21-22 31,0 0-31,0 0 0,-21-22 16,21 22-16,1-21 0,-1 0 0,0 0 16,0 0-16,0-22 0,0 22 15,-21 0-15,0 0 0,0 0 16,22 21-16,-22-21 0,0 42 31,0 0-31,0 0 0,0 0 16,-22 0-16,22 1 0,0-1 0,-21 0 15,21 0-15,0 0 16,0 0-16,0 1 0,21-22 16,1 0-16,-1 0 15,0 0-15,21 0 16,-21 0-16,1-22 0,-1 22 0,0-21 16,0 0-16,0 0 0,0 0 15,1 0-15,-1-1 0,-21 1 0,0-21 16,0 21-16,0 0 0,0-22 0,0 22 15,0-21-15,0 21 0,0-1 16,0 1-16,-21 21 16,-1 0-1,1 0-15,0 21 16,0-21-16,21 22 0,0-1 16,0 0-1,21-21 1</inkml:trace>
  <inkml:trace contextRef="#ctx0" brushRef="#br0" timeOffset="109428.58">24786 12023 0,'0'0'0,"21"-21"0,22 21 15,-22 0-15,21-22 0,-21 22 0,0 0 16,1 0-16,-22-21 16,-22 21-1,1 0-15,0 0 16,-21 21-16,-1-21 0,22 22 0,-21-1 15,21-21-15,-22 21 0,22 0 16,0 0-16,0-21 0,0 21 0,21 1 16,0-1-16,0 0 15,0 0-15,21-21 0,0 0 16,0 21-16,0-21 0,22 0 0,-22 21 16,0-21-16,0 0 15,0 22-15,22-22 0,-22 21 0,0-21 16,-21 21-16,21-21 0,-21 21 15,0 0-15,-21 0 16,0 1-16,0-22 16,0 0-16,-1 0 0,1 21 15,-21-21-15,21 0 0,0 0 0,-1 0 16,1 0-16,0 0 0,0 0 0,0 0 16,0 0-1,21-21 16,21 21-31,0-22 0,0 22 16,0-21-16,0 0 0</inkml:trace>
  <inkml:trace contextRef="#ctx0" brushRef="#br0" timeOffset="109848.63">25061 12256 0,'21'0'15,"1"0"-15,-1 0 16,0 0 0,0 0-16,0 0 0,0 0 0,1-22 15,-1 22-15,-21-21 0,21 21 0,0-21 16,0 21-16,0-21 0,-21 0 16,0 0-16,0-1 15,0 1-15,0 0 0,-21 21 31,0 0-31,0 0 16,0 0-16,0 21 0,21 0 16,-22 1-16,1-22 0,21 21 0,-21 0 15,21 0-15,0 0 0,0 0 0,0 1 16,0-1-16,0 0 0,0 0 16,0 0-16,21 0 0,0-21 15,1 22-15,-1-22 16,0 0-16,0 21 0,0-21 15,0 0-15,1 0 0,-1 0 0,0 0 16,0 0-16,0 0 16,0 0-16,1 0 0,-1-21 15,-21-1-15,21 22 0,0-21 0,0 0 16,-21 0-16</inkml:trace>
  <inkml:trace contextRef="#ctx0" brushRef="#br0" timeOffset="110291.57">25654 12107 0,'0'0'0,"0"-21"0,0-21 16,0 21-1,21 21-15,0 0 16,0 0 0,1 0-1,-1 0-15,0 0 0,-21 21 0,21 0 16,0 0-16,-21 0 16,0 1-16,0 20 0,0-21 0,0 0 15,0 0-15,0 1 0,0-1 0,0 0 16,0 0-16,-21 0 0,0 0 15,0 1-15,0-22 32,21-22-1,0 1-31,0 0 0,0 0 16,21 0-16,0 0 0,-21-22 15,21 22-15,0-21 0,0 21 0,1-1 16,-1-20-16,-21 21 0,21 21 15,0-21-15,-21 0 0,0-1 16,21 22-16,-21-21 47,0 42 0,0 1-32</inkml:trace>
  <inkml:trace contextRef="#ctx0" brushRef="#br0" timeOffset="115436.41">6646 2836 0,'-21'0'0,"0"0"0,0-21 16,0 21-16,-1 0 15,1 0-15,0 0 0,0 0 0,0 0 16,-22 0-16,22 0 0,0 0 16,0 0-16,0 0 0,0 0 15,-1 0-15,1 0 0,0 0 16,0 21-16,0-21 0,0 0 15,-1 0-15,22 22 16,22-22 15,-1 0-31,21 0 0,-21 0 16,43 0-16,-22 0 0,22 0 16,20 0-16,1 0 0,-22-22 0,43 22 15,-21 0-15,0-21 0,-1 21 16,1 0-16,21 0 0,-22-21 0,1 21 15,21-21-15,-21 21 16,-1 0-16,1 0 0,0-21 0,-1 21 16,-20 0-16,-1 0 0,1-21 15,-22 21-15,22 0 0,-43 0 0,21 0 16,-21 0-16,0 0 16,-21-22-1,-21 22 1,0 0-1,0 0-15,0 0 0,0 0 16,-1 0-16,-20 0 0,21 0 0,-21 0 16</inkml:trace>
  <inkml:trace contextRef="#ctx0" brushRef="#br0" timeOffset="115872.16">6413 3027 0,'0'0'0,"-42"0"16,21 0-16,0 0 0,0 0 15,-1 0-15,1 0 16,42 0 15,1 0-31,20 0 0,0 0 0,1 0 16,20 0-16,22 0 0,-22 0 15,22 0-15,21 0 0,-22 0 0,1 0 16,0-21-16,-1 21 0,-20 0 16,21 0-16,-1 0 0,-20 0 0,-1 0 15,22 0-15,-22 0 16,1 0-16,-22-21 0,1 21 0,20 0 15,-42 0-15,22 0 0,-22 0 0,0 0 16,0 0-16,0 0 16,-21-22-16,-21 22 31,0 0-31,0 0 16,-22 0-16,1 0 0,0 0 0,-1 0 15</inkml:trace>
  <inkml:trace contextRef="#ctx0" brushRef="#br0" timeOffset="116288.42">6498 3366 0,'0'0'0,"-21"0"0,-21 0 16,42 21-1,21-21 17,0 0-32,0 0 0,43 0 15,-22 0-15,21 0 0,1 0 16,21-21-16,-1-1 0,-20 22 0,20-21 16,1 21-16,0-21 0,-1 0 15,1 21-15,0-21 0,-1 21 16,1 0-16,0-21 0,-22 21 15,22 0-15,-22 0 0,-20-22 0,20 22 16,-20 0-16,-1 0 0,0 0 16,1-21-16,-22 21 0,0 0 0,0 0 15,0 0 1,-42 0 15,0 0-31,0 0 16,0 0-16,-22 0 15,22 0-15,-21 0 0,-1 21 0</inkml:trace>
  <inkml:trace contextRef="#ctx0" brushRef="#br0" timeOffset="116592.22">6794 3450 0,'0'0'0,"22"0"0,-1 0 0,21 0 16,0 0-16,1 0 0,-1 0 0,0 0 16,1 0-16,-1-21 0,22 21 15,-22-21-15,21 21 0,-20-21 0,20 21 16,-20-21-16,-1 21 0,21 0 15,-20 0-15,-1-22 0,-21 22 0,0 0 16,1 0-16,-1 0 0,-42 0 31,-1 0-15</inkml:trace>
  <inkml:trace contextRef="#ctx0" brushRef="#br0" timeOffset="123400.16">10837 5715 0,'0'-21'32,"-21"21"-1,21-21-31,0 0 31,0 42 0,0 0-15,0 0-16,0 0 16,0 0-16,0 1 0,0-1 0,0 0 15,0 0-15,0 0 0,0 0 16,0 1-16,0-1 0,0 0 0,0 0 15,0 0-15,0 0 0,21-21 16,-21 22-16,0-1 16,21-21-1,-42 0 48,0 0-63,21-21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11:47:15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847 0,'0'0'0,"0"-43"0,0 22 0,0-21 16,21 21-16,-21-22 0,0 22 15,21 0-15,-21 0 0,0 0 16,0 42-1,0 0 1,0 0-16,0 22 0,0 20 16,0 1-16,-21 20 0,0 1 0,0 0 15,0 20-15,0 22 0,-1-21 16,1 21-16,0 0 0,0 0 0,0-21 16,-22 0-16,22 0 15,0 0-15,21-22 0,-21 1 0,0-22 16,0 1-16,21-22 0,-22 1 15,22-1-15,0-21 0,0 0 16,0 0-16,0-42 16,0 0-1,0 0-15,0-21 0,0-1 0,0-20 16,0 20-16</inkml:trace>
  <inkml:trace contextRef="#ctx0" brushRef="#br0" timeOffset="384.01">1820 953 0,'0'0'0,"0"-43"0,0 1 0,0 0 16,0-1-16,0 1 0,21-22 0,1 22 15,20 0-15,0-1 0,1 1 16,-1 0-16,21-1 0,1 22 15,-1 0-15,1 0 0,21 0 0,-22 21 16,22 0-16,-22 21 16,22 0-16,-22 0 0,1 22 0,-22-1 15,1 0-15,-1 22 0,-21 20 16,-21-20-16,0 21 0,-21 20 0,0-20 16,-22 0-16,1-1 0,0-20 15,-22 21-15,1-22 0,-1 1 16,22-1-16,-22 1 0,22-22 0,-21 0 15,20 1-15,1-1 0,0-21 16,20 0-16,1 0 0,0 1 0,21-1 16,0 0-16,0 0 15,21-21 1,0 0-16,1 0 0,-1 0 16</inkml:trace>
  <inkml:trace contextRef="#ctx0" brushRef="#br0" timeOffset="2283.42">2879 2244 0,'0'0'0,"21"0"0,0 0 0,0-21 0,0-1 15,0 1-15,-21 0 16,0 0-16,0 0 0,0 0 0,0-1 15,0-20-15,0 21 0,0-21 16,0 20-16,0 1 0,0 0 16,-21 0-16,0 0 0,0 21 15,0 0-15,0 0 0,-1 21 0,1 0 16,0 0-16,-21 0 0,21 22 16,-22-22-16,22 21 0,0 1 0,0-1 15,0-21-15,-1 21 0,22 1 16,-21-22-16,21 0 0,0 21 0,0-20 15,0-1-15,21 0 16,1-21-16,-1 0 16,0 0-16,0 0 0,0-21 0,0 0 15,1-1-15,-1 1 16,0 0-16,0 0 0,0 0 0,0 0 16,-21-1-16,22-20 0,-1 21 15,-21 0-15,21-22 0,-21 22 0,0 0 16,21 21-16,-21-21 0,21 21 15,-21 21 17,0 0-32,0 0 0,0 1 0,0-1 15,0 0-15,0 0 0,0 0 16,0 0-16,0 1 0,0 20 0,0-21 16,0 0-16,0 0 15,0 1-15,21-1 0,1-21 16,-1 21-16,0-21 15,0 0-15,0 0 0,0-21 16,1 0-16,20 21 0,-21-22 16,0 1-16,0 0 0,1 0 0,-1-21 15,21 20-15,-21 1 0,-21-21 16,21 21-16,-21-22 0,22 22 0,-22 0 16,0 0-16,0 0 0,0 0 15,-22 21-15,1 0 16,0 0-16,0 0 15,0 0-15,21 21 0,-21-21 0,21 21 16,0 0-16,0 0 16,0 0-16,0 1 0,0-1 15,0 0-15,21 0 0,0 0 16,-21 0-16,21 1 0,0-1 0,0 0 16,1 0-16,-1 0 15,-21 0-15,21-21 0,0 22 0,0-22 16,0 0-16,1 21 0,-1-21 15,0 0-15,0 0 0,0 0 0,0 0 16,22 0-16,-22 0 0,0 0 16,21-21-16,-20-1 0,20 22 15,-21-21-15,0-21 0,22 21 0,-22 0 16,0-1-16,0-20 0,0 21 16,-21-21-16,0 20 0,21-20 0,-21 21 15,0 0-15,0 0 0,0-1 16,0 1-16,-21 21 0,0 0 15,0 0-15,0 0 0,0 0 16,-1 0-16,1 0 0,0 21 0,-21 1 16,21-1-16,-1 21 0,1-21 15,0 0-15,0 22 0,0-22 0,0 0 16,21 21-16,0-20 16,-22 20-16,22-21 0,0 0 0,0 0 15,0 1-15,0-1 0,22 0 16,-1-21-16,0 0 0,0 0 15,0 0-15,0 0 0,1 0 16,20-21-16,-21 0 0,0-1 0,0 22 16,22-42-16,-22 21 0,0 0 15,0 0-15,-21-1 0,21-20 0,-21 21 16,22 0-16,-22 0 0,21-1 16,-21 1-16,0 42 31,0 1-16,-21-22-15,21 21 0,-22 21 0,22-21 16,0 0-16,0 1 0,0-1 16,0 0-16,0 21 0,0-21 0,0 1 15,0-1-15,22 0 16,-1-21-16,0 0 0,0 0 0,0 0 16,22 0-1,-22 0-15,0 0 0,21-21 0,-21 0 0,1 21 16,-1-22-16,21-20 0,-21 21 15,0 0-15,1-22 0,-1 22 0,-21 0 16,21-21-16,-21 21 0,21-1 16,-21 1-16,0 0 0,0 42 31,0 0-15,0 1-16,0 20 0,0-21 0,0 0 15,0 0-15,0 1 0,0-1 16,0 0-16,-21 0 0,21 0 0,0 0 15,-21-21-15,21 22 0,0-44 47,0 1-31,0 0-16,0 0 16,21-21-16,0 20 0,0 1 0,-21-21 0,21 21 15,1 0-15,-1-1 0,0-20 16,0 21-16,0 21 0,0-21 15,1 0-15,-1 21 0,0 0 0,0 0 16,0 21-16,0 0 16,1-21-16,-1 21 0,0 0 0,-21 0 15,0 22-15,21-22 0,-21 0 16,0 0-16,0 0 0,0 22 0,0-22 16,0 0-16,0 0 0,0 0 15,-21 1-15,0-1 0,0-21 31,21-21-15,0-1-16,21 1 16,0-21-16,0 21 15,0-22-15,0 1 0,22 21 0,-22-21 16,21-1-16,1 22 0,-1 0 16,-21 0-16,21 0 0,1 21 0,-22 0 15,21 0-15,-21 21 0,1 0 16,-1 0-16,0 0 0,-21 0 0,0 1 15,0 20-15,0-21 0,0 21 0,0-20 16,0-1-16,0 21 0,-21-21 16,0 0-16,21 1 0,0-1 15,-22 0-15,1-21 0,21 21 16,-21-21-16,42-21 31,0 0-31,1 0 0</inkml:trace>
  <inkml:trace contextRef="#ctx0" brushRef="#br0" timeOffset="2735.85">5694 2223 0,'0'0'0,"-21"0"0,-1 0 16,22 21-16,22-21 31,-1 0-31,21-21 0,-21-1 16,22 22-16,-1-21 0,0 0 0,-21 0 16,22 0-16,-1 0 0,-21-1 15,0 1-15,1 0 0,-1 0 0,-21 0 16,0 0-16,0-1 0,0 1 15,0 0-15,-21 0 0,-1 0 16,1 21-16,-21 0 0,21 0 0,-22 0 16,1 21-16,21 0 0,-21 0 15,-1 22-15,22-22 0,-21 21 0,21-21 16,-1 22-16,1-22 0,21 21 16,0 0-16,0-20 0,0 20 0,0-21 15,0 21-15,0-20 0,21-1 16,1 0-16,-1-21 0,0 21 0,0-21 15,21 0-15,-20 0 0,20 0 0,0 0 16,-21-21-16,22 0 16,-1 0-16,0-1 0,1 1 0,-1-21 0,22 0 15,-22-1-15,21 1 0</inkml:trace>
  <inkml:trace contextRef="#ctx0" brushRef="#br0" timeOffset="3041.67">6646 931 0,'0'0'0,"-21"-42"0,21 0 0,0 21 16,-21-1-16,21 1 0,0 64 15,0-22-15,0 21 16,-21 22-16,21-1 0,-21 1 16,21 20-16,-22-20 0,22 20 0,-21 1 15,0 0-15,0-1 16,21 1-16,-21 0 0,0-1 0,-1 1 15,1-21-15,21-1 0,-21 1 0,0-22 16,21 0-16,-21 1 0,21-1 16,0-21-16,0 21 0,0-20 0,0-1 15,0 0-15,21-21 32,0-21-32,0 0 0,0-1 15,1 1-15,-1 0 0,21 0 0,-21 0 16</inkml:trace>
  <inkml:trace contextRef="#ctx0" brushRef="#br0" timeOffset="3783.65">6667 2180 0,'22'0'31,"-1"0"-15,0-21-16,-21 0 0,21 21 15,0-21-15,0 0 0,1-1 0,-1 1 16,0 0-16,0 0 0,-21-21 15,0 20-15,21 1 0,-21 0 0,0 0 16,0 0-16,-21 21 31,0 0-31,0 21 0,0 0 0,-22 0 16,22 0-16,0 1 0,0-1 16,0 0-16,-1 21 0,1-21 0,21 22 15,0-22-15,-21 0 0,21 0 16,0 22-16,0-22 0,0 0 0,0 0 15,0 0-15,0 0 0,21-21 0,0 22 16,1-22-16,-1 0 0,21 0 16,-21 0-16,22 0 0,-22 0 0,21 0 15,0-22-15,-20 1 0,20 21 16,-21-21-16,21 0 0,-20-21 16,20 20-16,-21 1 0,0-21 0,0 21 15,-21-22-15,0 22 0,22-21 16,-22 21-16,0 0 0,-22 21 31,1 0-31,21 21 0,-21 0 16,21 0-16,-21 0 0,21 0 15,-21 1-15,21-1 0,0 0 0,0 0 16,0 0-16,0 0 0,0 1 0,0-1 16,0 0-16,0 0 0,0 0 15,21 0-15,0-21 0,-21 22 16,21-22-16,0 0 0,1 0 15,-1 0-15,0 0 0,0 0 0,0 0 16,0 0-16,1-22 0,-1 1 16,21 0-16,-21 0 0,0 0 15,1 0-15,-22-1 0,21 1 0,0-21 16,-21 21-16,21 0 0,-21-1 16,0 1-16,0 0 15,0 42 1,0 0-16,-21 1 15,0-1-15,0 0 0,21 0 0,0 0 16,-22 0-16,1 1 16,21-1-16,0 0 0,0 0 15,-21-21-15,21 21 0,0-42 32,21 0-17,-21 0-15,0 0 0</inkml:trace>
  <inkml:trace contextRef="#ctx0" brushRef="#br0" timeOffset="3947.67">7535 1736 0,'0'0'16,"-63"-21"-16,42 21 31,21-22-31,-22 22 0,1 0 16,0 0-1,0 0-15,0 0 16</inkml:trace>
  <inkml:trace contextRef="#ctx0" brushRef="#br0" timeOffset="4147.64">6392 1905 0,'-21'0'0,"42"0"0,-84 0 0,42 0 0,-1 21 15,44-21 17,-1 0-32,0 0 15,0 0-15,21-21 0,1 21 0,-1 0 16,0-21-16,-20 21 0,20 0 16,0-21-16,-21 21 0,1-21 0,20 21 15</inkml:trace>
  <inkml:trace contextRef="#ctx0" brushRef="#br0" timeOffset="4820.14">7514 2180 0,'0'0'16,"-21"0"-16,0-21 0,21 0 15,0 0-15,0 0 16,21 21-16,0-22 16,0 1-16,22 21 0,-22 0 15,21 0-15,-21 0 0,22 0 0,-22 0 16,21 0-16,-21 21 0,22 1 15,-22-1-15,-21 0 0,0 21 0,0-21 16,0 1-16,0 20 0,-21 0 16,-1-21-16,1 22 0,-21-22 0,0 21 15,-1-21-15,1 22 0,0-22 16,-1 0-16,1 0 0,0 0 16,20 1-16,-20-1 0,21-21 0,0 0 15,0 0-15,42 0 31,0 0-31,21 0 16,-21 0-16,22 0 0,-22 0 16,21 0-16,1 0 0,-1 21 0,21 0 15,-20 0-15,-1 0 0,0 1 16,-20 20-16,20-21 0,-21 21 0,0-20 16,-21 20-16,0 0 0,0-21 0,0 22 15,-21-1-15,-21 0 0,-1 1 16,1-1-16,0 0 0,-22 1 0,22-1 15,-22-21-15,1 0 0,21 22 0,-22-43 16,1 21-16,-1 0 0,1-21 16,20 0-16,-20 0 0,20 0 15,-20-21-15,21 0 0,-1 0 0,1-22 16,0 22-16,20-21 0,1-22 16,0 22-16,21-22 0,0 22 0,0-21 15,42-1-15,-20 1 0,20-22 16,21 21-16,1 1 0,-1-1 0,1 1 15,-1-1-15,22 22 0,-21 0 0</inkml:trace>
  <inkml:trace contextRef="#ctx0" brushRef="#br0" timeOffset="5187.58">8107 2159 0,'21'0'15,"-42"0"-15,42 21 0,-21 0 0,0 1 16,21-22-1,0 0-15,0 0 0,1 0 16,-1 0-16,0-22 0,0 1 16,0 0-16,0 21 0,1-21 0,-1 0 15,0-22-15,0 22 0,0 0 0,-21 0 16,0 0-16,0 0 0,0-1 16,0 1-16,0 0 0,-21 21 15,0 0-15,0 0 0,-22 21 16,22 0-16,0 1 0,-21-1 15,21 0-15,-1 21 0,1-21 0,0 22 16,0-22-16,0 21 0,21-21 16,0 22-16,0-22 0,0 0 0,0 0 15,0 0-15,0 1 0,21-22 16,0 21-16,0-21 0,0 0 0,22 0 16,-1 0-16,-21 0 0,22-21 15,-1 21-15,0-22 0,1 1 0,-1 0 16,0 0-16,1 0 0,-1 0 0,-21-1 15,21 1-15</inkml:trace>
  <inkml:trace contextRef="#ctx0" brushRef="#br0" timeOffset="5691.47">8848 1926 0,'0'0'0,"0"-21"0,0-42 16,-22 63 0,1 0-1,0 0-15,21 21 0,-21 0 0,0 0 16,0 0-16,-1 22 0,1-22 15,0 21-15,21 0 0,-21 1 0,0-22 16,0 21-16,21-21 0,-22 22 0,22-22 16,0 0-16,0 0 0,0 0 15,0 1-15,22-22 16,-1 0 0,0 0-16,0 0 0,0 0 0,0-22 0,22 1 15,-22 0-15,0-21 0,0 21 16,22-22-16,-22 1 0,0 0 15,21-22-15,-21 22 0,43-106 16,-43 84-16,0 1 0,0-22 16,1 21-16,-1 1 0,0-1 0,0 1 15,-21-22-15,0 43 0,0-22 16,21 1-16,-21 21 0,21-1 0,-21 22 16,0-21-16,0 21 15,0 42-15,0 0 16,0 21-16,-21 22 15,0-22-15,0 22 0,0 20 0,0-20 16,-1 20-16,1 1 0,0 21 0,0-21 16,0 20-16,0-20 0,21 0 15,0-1-15,0-20 0,0-1 0,0 1 16,21-22-16,0 1 0,0-1 16,21 0-16,-20-21 0,20 1 0,0-1 15,1 0-15,-1-21 0,0 0 0,1 0 16,-1 0-16,0-21 0,1 0 15,-1-1-15,0 1 0,1 0 0</inkml:trace>
  <inkml:trace contextRef="#ctx0" brushRef="#br0" timeOffset="6511.83">15600 1312 0,'0'-21'15,"0"42"1,-21-21 0,-1 43-16,22-22 0,-21 21 0,0 22 15,0-1-15,0 1 16,21-1-16,-21 1 0,-1-1 0,1 1 15,0-1-15,0 1 0,0-22 0,0 0 16,-1 1-16,22-1 0,0-21 16,-21 0-16,21 1 0,0-44 31,0 1-31,0 0 16,0 0-16</inkml:trace>
  <inkml:trace contextRef="#ctx0" brushRef="#br0" timeOffset="6960.02">15049 1397 0,'0'0'0,"0"-42"0,0-1 15,0 1-15,0 0 0,0-1 16,22 1-16,-1 21 0,21-21 0,-21 20 16,22-20-16,20 21 0,-21 21 15,22 0-15,-22 0 0,22 21 0,-1 0 16,1 22-16,-22-1 0,22 21 15,-22 1-15,0-1 0,1 22 0,-1 0 16,-21 21-16,0-22 0,-21 22 16,0-21-16,0-1 0,0-20 15,0 21-15,-21-22 0,0-21 0,21 1 0,-21-1 16,0 0-16,21-20 16,-22-1-16,1-21 15,0 0-15,21-21 16,0-1-16,0-20 0,0 21 0,0-21 15,0-22-15,21 22 0,0-43 16,1 22-16,20-22 0,-21-21 0,21 21 16,-20-20-16,20 20 0,-21-21 15,21 21-15,1-20 0,-22 20 0,21 21 16,-21 1-16,1 21 0,-1-1 16,-21 22-16,0 0 0,0 42 31,0 21-31,-21 1 0,-1-1 0,1 22 15,-21-1-15,21 1 0,0-1 16,-1 1-16,1 20 0,21-20 0,0-1 16</inkml:trace>
  <inkml:trace contextRef="#ctx0" brushRef="#br0" timeOffset="7583.21">16362 2032 0,'0'0'0,"0"21"0,0 0 0,0 1 16,-21-1-16,-1 0 16,22 0-16,0 0 15,0 0-15,22-21 47,-1-21-47,-21 0 0,21 21 16,-21-21-16,0-21 0,0 20 15,0 1-15,0-21 0,0 21 0,0-22 16,0 1-16,0 21 0,0-21 16,0 20-16,0-20 0,21 21 15,-21 0-15,21 0 0,0 21 16,-21-22-16,22 22 0,-1 0 0,21 0 16,-21 0-16,0 0 0,1 22 15,-1-1-15,0 0 0,0 21 0,0-21 16,0 22-16,-21-22 0,0 21 15,0 1-15,0-1 0,0 0 0,0 1 16,0-22-16,-21 21 0,0 0 0,21-20 16,-21-1-16,21 0 0,-21 0 15,0 0-15,21 0 16,-22-21 0,22-21-16,0 0 15,0 0-15,0 0 0,0-22 16,22 22-16,-1-21 0,0 0 15,0-22-15,21 22 0,-20-1 0,20-20 16,-21 21-16,21 20 0,1-20 16,-1 21-16,0 21 0,1 0 0,-1 0 15,0 0-15,1 21 0,-22 0 16,0 0-16,0 22 0,0-22 0,-21 21 16,0 1-16,0-1 0,-21 0 15,0 1-15,0-22 0,0 21 0,0-21 16,-22 22-16,22-22 0,0 0 0,-21 0 15,20-21-15,1 21 16,0-21-16,0 0 0</inkml:trace>
  <inkml:trace contextRef="#ctx0" brushRef="#br0" timeOffset="8143.96">18457 1334 0,'0'0'0,"85"-149"15,-64 86-15,-21 21 16,0-1-16,21 1 0,-21 0 16,0 20-16,0 1 0,0 0 0,0 42 15,-21 0 1,0 22-16,0 20 0,-22 1 0,22 20 16,-21 1-16,0 0 0,-1 21 15,1-1-15,21 1 0,-22-21 0,1 21 16,21-22-16,0 1 0,0-21 15,-1-1-15,22-21 0,0 22 16,0-43-16,0 21 0,0-20 16,0-1-16,0 0 0,0-42 31,0 0-31,0-1 0,0 1 16,0-21-16,0 0 0</inkml:trace>
  <inkml:trace contextRef="#ctx0" brushRef="#br0" timeOffset="8443.79">18055 1482 0,'0'0'0,"-21"-64"0,-21-63 16,20 64-16,1 20 0,21-20 15,0-1-15,0 22 0,0-21 16,0 20-16,21 1 0,1 0 0,20-1 16,0 1-16,22 21 0,-1 0 15,22-1-15,0 1 0,20 21 0,-20 0 16,0 0-16,-1 21 0,1 1 15,-21 20-15,-22 21 0,0 1 0,1 21 16,-22-1-16,-21 1 0,0 0 16,-43 20-16,1-20 0,0 21 0,-1-21 15,-20-1-15,-1 1 0,1-22 16,-1 1-16,1-1 0,-1-20 0,22-1 16,-21 0-16,20-20 0,1-1 15,21 0-15,0 0 0,-1-21 16,44-21-1,20 0-15,-21 0 0,21-1 16</inkml:trace>
  <inkml:trace contextRef="#ctx0" brushRef="#br0" timeOffset="11231.51">19050 2117 0,'0'0'0,"0"21"0,21-21 15,0 0 1,0-21-16,1 0 16,-22-1-16,21 1 0,0 0 0,0 0 15,-21 0-15,0-22 0,0 1 16,0 21-16,0-21 0,0-1 0,-21 22 16,0-21-16,0 42 15,-22 0-15,22 0 0,0 21 0,-21 0 16,20 21-16,-20 1 0,21-1 15,-21 0-15,20 1 0,1-1 0,0 0 16,0 1-16,0-1 0,21-21 16,-21 0-16,21 22 0,0-22 15,0 0-15,21-21 0,0 0 16,0 0-16,0 0 0,0 0 16,22-21-16,-22 21 0,0-21 0,21 0 15,-20-1-15,20 1 0,-21-21 16,21 21-16,-20-22 0,-1 22 0,0-21 15,0 0-15,0-1 0,-21 22 16,0 0-16,21 0 0,-21 0 0,0 42 31,0 0-31,0 0 0,0 21 0,-21-20 16,21 20-16,0 0 0,-21-21 16,21 22-16,-21-1 0,21-21 15,0 0-15,0 22 0,0-22 0,0 0 0,0 0 16,21 0-1,0-21-15,0 0 0,1 0 0,-1 0 16,21 0-16,-21 0 0,22-21 16,-22 0-16,21 21 0,0-21 0,-20 0 15,20-22-15,0 22 0,-21-21 0,22 21 16,-22-22-16,0 1 0,21 0 16,-42-1-16,0 1 0,22 0 0,-22 21 15,0-1-15,0 1 0,-22 21 16,1 0-16,0 0 0,0 0 15,0 0-15,-22 21 0,22 1 16,0-1-16,0 21 0,21-21 0,0 0 16,0 22-16,0-22 0,0 0 15,0 21-15,0-20 0,21-1 0,0 21 16,0-21-16,-21 0 0,22 1 0,-22 20 16,21-21-16,0 0 0,-21 0 15,21 1-15,0-22 0,0 21 0,1 0 16,-1-21-16,0 0 0,21 0 15,-21 0-15,22 0 0,-1-21 0,0 0 16,1 21-16,-1-22 0,0 1 16,1 0-16,-1 0 0,-21 0 0,22 0 15,-22-22-15,0 22 0,0 0 16,0-21-16,-21 20 0,0 1 16,0-21-16,0 21 0,-21 21 15,0 0-15,0 0 0,-22 0 16,22 0-16,-21 21 0,21-21 0,-22 21 15,1 21-15,21-20 0,-21-1 16,-1 21-16,22-21 0,-21 22 0,21-22 16,-1 0-16,1 21 0,0-21 15,21 1-15,0-1 0,0 0 0,21-21 16,0 0 0,22 0-16,-22 0 0,21-21 15,-21 21-15,22-21 0,-1-1 16,0 1-16,-20-21 0,20 21 15,0 0-15,-21-1 0,1-20 0,-1 21 16,-21 0-16,0 0 0,21 21 16,-21-22-16,-21 44 15,21-1 1,0 0-16,-21 0 0,21 0 16,0 0-16,-22-21 0,22 22 0,0-1 15,0 0-15,0 0 0,22 0 16,-1-21-16,0 0 0,0 21 15,0-21-15,22 0 0,-22 0 16,0 0-16,21 0 0,-21-21 16,22 21-16,-1-21 0,-21 0 0,22 21 15,-22-21-15,0 0 0,0-1 16,21 1-16,-42-21 0,22 21 0,-1 0 16,-21-1-16,0 44 31,0-1-16,-21-21-15,-1 21 0,22 0 0,-21 21 16,21-20-16,0-1 0,-21 0 16,0 0-16,21 0 15,0 0-15,-21-21 16,42-21 15,0 0-31,-21 0 16,21 0-16,0 0 0,-21-1 15,22 1-15,-1 0 0,0 0 0,0 0 16,-21 0-16,21-1 0,0 22 16,1 0-16,-1 0 15,0 22-15,-21-1 16,0 0-16,0 0 0,0 0 16,0 0-16,0 1 0,0-1 0,0 0 15,0 0-15,0 0 0,0 0 16,21-21-16,0 0 15,0 0 1,1 0-16,-1 0 0,0-21 16,0 0-16,0 0 15,-21 0-15,21 0 0,1-1 0,-1 1 16,-21-21-16,21 21 0,0 0 16,-21-1-16,21 1 0,0 21 0,-21-21 15,22 21-15,-1 21 31,-21 0-31,0 1 0,0-1 16,0 0-16,0 0 0,0 0 16,0 0-16,0 1 0,0-1 0,21 0 15,-21 0-15,0 0 0,21-21 0,0 21 16,0-21-16,1 22 0,20-22 16,-21 0-16,0 0 0,22 0 0,-22 0 15,21 0-15,-21 0 0,22-22 16,-22 22-16,0-21 0,0 0 0,0 0 15,0 0-15,1 0 0,-1-1 16,-21 1-16,0-21 0,0 21 0,0 0 16,0-1-16,0 1 0,-21 21 31,-1 0-31,1 0 0,0 21 16,21 22-16,-21-22 0,0 0 15,0 0-15,21 0 0,0 1 0,-22 20 16,22-21-16,0 0 0,0 0 15,0 1-15,0-1 0,22 0 16,-1-21-16,21 21 0,-21-21 16,0 0-16,1 0 0,20 0 15,-21-21-15,0 21 0,22-21 0,-22 0 16,0-1-16,0 1 0,21-21 16,-20 21-16,-1-22 0,0 1 0,0 0 15,0-22-15,0 22 0,1-43 16,-1 22-16,0-22 0,-21 22 15,21-22-15,0 21 0,-21-20 0,21 20 16,-21 22-16,22-22 0,-22 22 16,0 21-16,0 0 0,0 0 15,0 42 1,-22 21-16,1-21 0,0 22 16,21-22-16,-21 21 0,21 22 0,-21-22 15,0 21-15,-1 1 0,22-22 16,-21 22-16,0-1 0,21 1 15,-21-1-15,21-20 0,0 20 0,0-21 0,0 1 16,0-1-16,0 0 16,0-20-16,0 20 0,0-21 0,21 0 15,0 0-15,0 1 0,1-22 16,-1 0-16,0 0 0,0 0 0,21 0 16,1 0-16,-22 0 0,21-22 0,1 22 15,-1-21-15,0 0 0,-21 0 16,22 0-16,-22 0 0,0-1 0,0-20 15,0 21-15,1 21 0,-22-21 16,0 0-16,-22 21 31,1 0-31,0 21 0,0 0 0,0 0 16,0 0-16,21 0 0,-22 1 0,1-1 16,21 0-16,-21 0 0,21 0 15,0 0-15,0 1 16,21-1-1,0-21-15,1 0 0,-1 0 0,0 0 16,0 0-16,0 0 0,22-21 16,-22 21-16,0-22 0,21 1 0,-21 21 15,1-21-15,-1-21 0,21 21 0,-21-1 16,0 1-16,1 0 0,-22 0 16,21 0-16,0 21 15,-21 21 1,0 0-1,0 0-15,-21 0 0,0 1 16,21-1-16,0 0 0,0 0 16,0 0-16,21 0 15,0-21 1,0 0-16,0 0 0,0 0 0,1 0 16,-1-21-16,21 21 0,-21-21 15,0 21-15,1-21 0,-1 0 0,0 0 16,0-1-16,-21 1 0,21 0 0,0 0 15,1 0-15,-22 0 16,0 42 15,-22 0-31,1 0 16,21 0-16,-21 0 0,0 1 16,0-1-16,0 0 0,21 0 15,0 0-15,21-21 47,0-21-31,0 0-16,-21 0 15,0 0-15,21-1 0</inkml:trace>
  <inkml:trace contextRef="#ctx0" brushRef="#br0" timeOffset="11379.42">23410 1799 0,'0'-21'0,"0"42"0,0-63 0,-21 42 62,0 0-46</inkml:trace>
  <inkml:trace contextRef="#ctx0" brushRef="#br0" timeOffset="11573.83">22013 1884 0,'-21'21'0,"42"-42"0,-63 42 16,21-21-16,0 0 0,21 21 16,21-21-16,0 0 15,0 0-15,0 0 0,22 0 16,-1 0-16,0 0 0,1 0 0,20-21 15,-21 0-15,22 21 0,-22 0 16</inkml:trace>
  <inkml:trace contextRef="#ctx0" brushRef="#br0" timeOffset="12156.5">23453 2138 0,'0'0'0,"-22"0"0,44 0 31,-1 0-31,0 0 0,0 0 16,0 0-16,0 0 0,1 0 15,20 0-15,-21 21 0,0 0 0,0 0 16,-21 1-16,0-1 15,0 0-15,0 0 0,0 0 0,-21 0 16,0 1-16,0 20 0,-21-21 0,-1 0 16,1 0-16,0 1 0,-1-1 15,22 0-15,-21-21 0,-1 21 0,22-21 16,0 0-16,0 21 0,0-21 16,42 0 15,0 0-31,0 0 0,0 0 15,1 21-15,20-21 0,-21 22 0,0-22 16,22 21-16,-1 0 0,-21 0 16,21 0-16,-20 0 0,20 1 0,-21-1 15,0 0-15,0 21 0,-21-21 16,0 22-16,0-22 0,0 21 0,0-21 16,-21 22-16,0-1 0,0 0 0,0 1 15,-22-1-15,22 0 0,-21 1 16,0-1-16,-1-21 0,1 0 15,0 1-15,-1-1 0,1 0 0,0-21 0,20 0 16,-20 0-16,21 0 0,-21 0 16,20 0-16,1 0 0,0-21 15,21 0-15,0-1 0,0 1 0,0-21 16,0 21-16,21-22 0,22 1 16,-1 0-16,0-22 0,1 22 0,20-22 15,1 22-15,20-21 0</inkml:trace>
  <inkml:trace contextRef="#ctx0" brushRef="#br0" timeOffset="12455.33">24066 2350 0,'0'0'0,"0"-22"0,0 1 16,0 0-16,22 0 16,-1 21-16,0-21 15,0 21-15,0-21 0,0-1 0,1 22 16,-1-21-16,0 0 0,0 21 15,-21-21-15,0 0 0,21 21 0,-21-21 16,-21 21 0,0 0-16,0 0 15,0 21-15,-1 0 0,1 0 16,0 0-16,-21 0 0,21 1 0,-1-1 16,22 0-16,0 21 15,-21-21-15,21 1 0,0-1 0,0 0 16,21 0-16,22-21 15,-22 0-15,0 0 0,21 0 16,-20 0-16,20 0 0,0-21 0</inkml:trace>
  <inkml:trace contextRef="#ctx0" brushRef="#br0" timeOffset="12971.03">24786 2159 0,'0'0'0,"0"-21"0,0 0 0,0 0 16,-21-1-16,0 1 0,0 21 15,-1 0-15,1 0 0,0 0 16,0 0-16,0 0 0,0 0 16,-1 21-16,1 1 0,0-1 0,0 0 15,0 0-15,0 0 0,-1 22 0,1-22 16,0 0-16,21 0 0,0 21 16,-21-20-16,21-1 0,0 0 0,0 0 15,21-21 1,0 0-16,0 0 0,1 0 15,-1 0-15,0 0 0,0 0 16,0-21-16,22 21 0,-22-21 0,0 0 16,21-1-16,-21-20 0,22 21 15,-22-21-15,21-1 0,-21 1 16,22 0-16,-22-22 0,21 1 16,-21-1-16,22 1 0,-22-1 0,0 1 15,0-1-15,0 22 0,-21-22 16,0 22-16,0 21 0,0-22 0,0 22 15,0 0-15,-21 21 0,0 0 16,-21 0-16,-1 21 0,1 0 0,0 22 16,-22-1-16,22 22 0,-22-1 15,22 1-15,0-1 0,21 1 0,-22-1 16,43 1-16,0-1 0,0 1 16,0-1-16,21-21 0,1 1 15,-1-1-15,21 0 0,-21 1 0,22-1 16,-1-21-16,0 0 0,1 1 15,-1-1-15,0-21 0,1 0 0,-1 0 16,21 0-16,-20 0 0,-22 0 16,21 0-16,1-21 0,-22 21 0</inkml:trace>
  <inkml:trace contextRef="#ctx0" brushRef="#br0" timeOffset="15639.42">3111 4106 0,'0'0'0,"0"-63"15,0 42-15,-21 21 16,0 21 0,0 21-16,0 1 0,-22 20 15,1 1-15,21 20 0,-21 1 0,-22 0 16,22 20-16,-1 1 0,-20 0 16,21 0-16,-1 0 0,-20 0 15,20-22-15,1 1 0,0-22 16,-1 1-16,22-1 0,0-20 0,0-1 15,0-21-15,21-42 16,0 0 0,0-21-16,0-1 0,21 1 15,0-22-15,-21 22 0,21-43 16,0 22-16,-21-22 0,0 22 0,22-22 16,-22 22-16,21-1 0,-21 1 15,21 20-15,-21 22 0,0-21 0,21 42 16,0 0-1,-21 42-15,21-21 0,1 22 16,-22 20-16,21 1 0,0-22 16,0 21-16,-21 1 0,21-1 15,0-20-15,1 20 0,-1-20 0,0-1 16,0 0-16,0-21 0,22 22 16,-22-22-16,21 0 0,-21-21 0,22 0 15,-1 0-15,-21 0 0,21 0 16,1 0-16,-1-21 0,0 0 0,1 0 15,20-22-15,-20 1 0,-1 0 16,0-1-16,1 1 0,-1-22 0,0 1 16,-21-22-16,1 22 15,-1-1-15,0-20 0,-21-1 0,0 21 16,0-20-16,0-1 0,0 22 16,-21-22-16,0 0 0,-22 22 0,1-1 15,0 1-15,-1 20 0,-20 1 16,20 21-16,-20-21 0,21 42 0,-22 0 15,1 0-15,20 0 0,-20 21 16,-1 0-16,22 42 0,-22-20 16,22 41-16,0-20 0,-1 21 0,22 20 15,0-20-15,21 21 0,0 0 16,0 0-16,21-1 0,0 1 0,1-21 16,20 0-16,0-22 15,1 1-15,-1-1 0,0-21 0,22-20 16,-22 20-16,0-21 0,22 0 15,-1-21-15,-20 0 0,20 0 0,1 0 16,-1-21-16,1 0 0,-1 0 16,1 0-16,-1-1 0,1-20 0,-22 21 15,22-21-15,-22-1 0,-21 1 16,21 0-16,-20-1 0,-22 1 0,0 0 16,0 20-16,0-20 0,0 21 15,-22 0-15,1 21 0,0 0 0,0 0 16,0 0-16,0 21 0,-1 21 15,1-21-15,0 22 0,0-1 16,21 0-16,0 1 0,0-1 16,0 0-16,0 1 0,0-1 0,0-21 15,21 22-15,0-22 0,0 0 16,1-21-16,20 21 0,-21-21 0,21 0 16,1 0-16,-22 0 0,21-21 15,1 0-15,-1 0 0,0-1 0,1-20 16,-1 21-16,-21-21 0,21 20 15,-20-20-15,-1 21 0,0-21 0,0 20 16,-21-20-16,0 21 0,0 0 16,0 0-16,0 42 31,0 0-31,0 0 0,0 0 0,0 22 16,0-22-16,-21 21 0,21-21 0,-21 22 15,21-22-15,0 21 0,0-21 16,-21 22-16,21-22 0,-22 0 0,22 0 15,-21 0-15,21-42 32,0 0-17,0-21-15,21 20 0,1 1 16,-22-21-16,21 0 0,0 20 16,-21-20-16,21 0 0,0-1 15,0 22-15,1 0 0,-1 0 16,0 0-16,0 21 0,0 0 0,0 0 15,1 0-15,-22 21 0,21 0 16,-21 21-16,21-20 0,-21-1 0,21 21 16,-21-21-16,0 22 0,0-22 15,0 0-15,21 21 0,-21-21 0,0 1 16,21-22-16,-21 21 0,0 0 16,22-21-16,-1 0 0,0 0 15,0 0-15,21 0 0,-20-21 16,-1 0-16,0-1 15,0 1-15,0 0 0,22 0 0,-22-21 16,0 20-16,0 1 0,0-21 16,0 21-16,1 0 0,-1-1 0,-21 1 15,0 0-15,0 0 0,21 21 16,0 0 0,-21 21-16,0 0 0,0 0 15,0 1-15,0-1 0,0 0 0,0 21 16,0-21-16,0 1 0,0-1 0,0 0 15,0 21-15,0-21 0,0 1 16,0-1-16,0 0 0,21-21 16,0 0-1,1 0-15,-1 0 0,0 0 16,0 0-16,21-21 0,-20 0 16,-1-1-16,0 1 0,21 0 0,-21 0 15,1-21-15,-1 20 0,0 1 0,0-21 16,-21 21-16,0 0 0,21-1 15,-21 1-15,0 42 32,0 1-32,-21-1 15,21 0-15,0 21 0,0-21 16,-21 1-16,21-1 0,-21 21 0,21-21 16,0 0-16,0 1 0,0-1 15,0 0-15,0 0 0,0 0 16,21-21-16,0 21 0,0-21 0,0 0 15,1 0-15,20 0 0,-21 0 16,21 0-16,-20-21 0,20 21 0,0-21 16,-21 0-16,22 0 0,-22 0 15,21-1-15,-21 1 0,1-21 0,-1 21 16,-21-22-16,0 1 0,0 0 16,0-1-16,0 22 0,0-21 0,-21 0 15,-1 20-15,-20 1 0,21 0 16,0 0-16,-22 21 0,22 0 15,-21 0-15,0 21 0,20 0 0,1 0 16,-21 1-16,21-1 0,0 0 16,-1 0-16,1 0 0,0 0 0,0 1 15,21-1-15,0 0 0,0 0 16,-21 0-16,42-21 16</inkml:trace>
  <inkml:trace contextRef="#ctx0" brushRef="#br0" timeOffset="16376.15">6921 4445 0,'0'0'0,"22"-21"0,-22 0 16,0 0-16,0-1 0,0 1 16,-22 21-16,-20 0 0,21 0 0,-21 0 15,-1 0-15,1 0 16,0 0-16,-1 21 0,1 1 0,0-1 15,-1 0-15,1 0 0,0 0 16,20 0-16,1 1 0,0-1 0,0 0 16,21 0-16,0 0 15,0 0-15,21-21 16,0 0-16,22 0 0,-1 22 16,0-22-16,1 21 0,-1-21 0,0 21 15,-21 0-15,22 0 0,-22 0 16,0 1-16,0 20 0,-21 0 0,0-21 15,0 22-15,-21-1 0,-21 0 0,21 1 16,-22-1-16,1 0 16,0 1-16,-1-22 0,1 21 0,0-21 15,-1 1-15,22-1 0,0 0 16,0-21-16,0 0 0,21 21 0,0-42 31,21 21-31,0-21 0,0 0 16,21 21-16,-20 0 0,-1-22 0,21 22 15,-21 0-15,0 0 0,1 0 16,-1 22-16,0-1 0,-21 0 16,0 21-16,0-21 15,0 22-15,0-1 0,-21 0 0,-22 1 16,22-1-16,0 22 0,0-1 0,-21-21 16,20 22-16,1-1 0,-21-20 15,21-1-15,0 0 0,-1 1 0,1-1 16,21-21-16,0 0 0,0 1 15,0-1-15,21-21 16,1 0-16,-1 0 0,0 0 0,0 0 16,0-21-16,0 21 0,1-22 15,-1 22-15,0-21 0,0 0 16</inkml:trace>
  <inkml:trace contextRef="#ctx0" brushRef="#br0" timeOffset="17540.63">7451 14351 0,'0'0'0,"-22"0"0,1 0 0,0 0 16,0 0-16,0 0 0,0 0 16,-1 0-16,1-21 0,21 0 15,-21 0-15,21-1 16,0 1-16,0 0 0,0 0 16,21 0-16,0 0 0,1 21 15,20-22-15,-21 22 0,0 0 0,0 0 16,1 0-16,-22 22 15,0-1-15,0 0 16,-22 21-16,1 1 0,-21-1 16,0 0-16,20 1 0,-20 20 15,-21-21-15,20 22 0,-20-22 0,20 22 16,-20-1-16,21-20 0,-22 20 0,22-21 16,-1 1-16,22 20 0,0-20 15,21-1-15,0 0 0,0-21 0,21 22 16,0-22-16,1 0 0,20 0 15,-21 0-15,21 1 0,1-22 0,-22 0 16,21 0-16,1 0 0,-22 0 0,21 0 16,-21 0-16,0 0 0,1 0 15,-1 21-15,-21 0 0,0 0 16,0 0-16,0 0 0,-21 1 16,-1 20-16,1-21 0,0 21 15,0 1-15,0-1 0,-22 22 0,22-22 16,0 21-16,21 1 0,-21-1 15,0-20-15,21 20 0,-21 1 0,21-1 16,0 1-16,0-22 0,0 0 0,-22 1 16,22-1-16,-21 0 0,21-20 15,-21-1-15,0 0 0,21 0 0,-21-21 16,-22 0-16,22 0 0,-21 0 0,21 0 16,-22 0-16,1-21 0,0 21 15,-1-21-15,-20 0 0,21-22 0,-22 22 16</inkml:trace>
  <inkml:trace contextRef="#ctx0" brushRef="#br0" timeOffset="25231.08">5503 8763 0,'0'0'0,"0"-21"0,0 0 16,0 0-16,0-1 15,0 1-15,0 0 0,0 0 0,0 0 16,0 0-16,0-1 0,0 1 0,0 0 15,0 0-15,0 0 0,0 0 16,0-1-16,0 44 31,0-1-31,0 21 0,0 0 0,0 22 16,0-1-16,0 22 0,0-21 16,0 20-16,-21 1 0,0-22 15,0 22-15,0-21 0,-1 20 16,-20-20-16,21 20 0,-21-20 0,-1-1 15,22-20-15,-21-1 0,21 0 16,-1-20-16,1-1 0,21 0 0,0-42 16,0-22-1,0 22-15,0 0 0,0-21 16,0-1-16,0 1 0,0 0 0,0 21 16,0-22-16,0 1 0,0 0 15,21-1-15,-21 22 0,0-21 0,0 21 16,22-1-16,-22 1 0,21 0 15,0 21-15,0 21 16,0 0-16,-21 1 16,21 20-16,1 0 0,-22-21 0,21 22 15,0-1-15,0 0 0,0 1 0,0-1 16,1 0-16,-1-20 0,0 20 16,21-21-16,-21 0 0,22 0 0,-22-21 15,21 0-15,-21 0 0,22 0 16,-22 0-16,21-21 0,1 21 0,-1-21 15,-21-21-15,21 21 0,1-1 16,-1-20-16,-21 0 0,22-1 0,-22 1 16,0 0-16,21-1 0,-42-20 0,21-1 15,-21 1-15,22 21 16,-22-22-16,0 1 0,0-1 0,0 1 16,0-1-16,-22 1 0,1 20 15,0-20-15,-21 20 0,21 1 0,-1 0 16,-20-1-16,0 1 0,-1 21 15,1 0-15,0 0 0,-1 21 0,1 0 16,-21 0-16,20 21 0,1 21 16,0-21-16,-1 22 0,1 20 0,0 1 15,20-1-15,-20 22 0,21-1 16,21-20-16,0 21 0,0-1 0,0-20 16,0-1-16,0 1 0,21-1 0,0-20 15,0 20-15,22-21 16,-1-20-16,0 20 0,1-21 0,-1 0 15,22 0-15,-22 1 0,21-22 16,1 0-16,-22 0 0,22 0 0,-1-22 16,-20 1-16,20 0 0,-21 0 15,22 0-15,-22 0 0,1-1 0,-1-20 16,0 21-16,-21-21 0,22 20 0,-22-20 16,0 21-16,-21-21 0,0-1 15,0 22-15,0-21 0,0 21 0,0-1 16,0 1-16,-21 21 0,0 0 15,0 0-15,-1 0 0,1 21 16,0 1-16,0-1 0,21 21 0,-21 0 16,0-20-16,-1 20 0,22 0 15,-21 1-15,21-1 0,0-21 0,0 21 16,0 1-16,0-22 0,0 0 16,21 0-16,1 0 0,-1 1 0,0-22 15,0 0-15,0 0 0,0 0 16,22 0-16,-1 0 0,0 0 0,-20-22 15,20 1-15,0 0 0,1 0 16,-1 0-16,0-22 0,1 22 16,-22-21-16,0 21 0,0-22 0,0 22 0,0 0 15,-21-21-15,0 21 16,0-1-16,0 1 0,0 42 31,0 1-31,0-1 0,0 0 16,0 21-16,0-21 0,0 1 0,0 20 15,0-21-15,-21 21 0,21-20 16,0 20-16,-21-21 0,21 0 0,0 0 16,0 1-16,0-1 0,0 0 0,-21-21 31,21-21-15,0 0-16,0-1 15,0 1-15,0 0 0,21-21 16,0 21-16,-21-22 0,21 1 0,1 21 15,-1-22-15,0 1 0,0 21 16,0-21-16,0 20 0,1 1 0,-1 0 16,0 21-16,0 0 0,0 0 15,0 21-15,1 0 0,-1 1 16,0-1-16,-21 0 0,0 21 0,21-21 16,-21 22-16,0-22 0,0 21 15,0-21-15,0 1 0,0-1 0,0 21 16,0-21-16,0 0 15,0 1-15,0-44 32,21 1-32,-21 0 15,21 0-15,1 0 0,-22 0 0,21-22 16,0 22-16,0-21 0,0 21 0,0-22 16,1 22-16,-1 0 0,21 0 15,-21 0-15,0-1 0,1 1 0,-1 21 16,0 0-16,0 0 0,-21 21 15,21 1-15,-21-1 0,0 0 16,0 0-16,0 21 0,0-20 0,0-1 16,0 21-16,0-21 15,0 0-15,0 1 0,0 20 0,0-21 16,0 0-16,0 0 16,21 1-16,1-22 0,-1 0 15,0 0-15,21 0 0,-21 0 0,1 0 16,-1 0-16,21-22 0,-21 22 15,0-21-15,22 0 0,-22 0 0,0 0 16,0 0-16,0-22 0,1 22 0,-1 0 16,0 0-16,0 0 0,-21-22 15,0 22-15,21 0 0,-21 0 16,21 21-16,-21 21 31,0 0-31,0 0 16,-21 0-16,0 1 0,21 20 15,-21-21-15,21 0 0,0 0 0,-21 1 16,21-1-16,0 21 0,0-21 16,0 0-16,0 1 0,21-1 15,0-21-15,0 0 16,0 0-16,22 0 0,-22 0 16,0 0-16,21-21 0,-20-1 0,-1 1 15,0 0-15,21 0 0,-21 0 0,1 0 16,-1-1-16,0 1 0,-21-21 15,21 21-15,-21-22 0,0 1 16,0 21-16,0-21 0,0-1 0,0 22 16,-21-21-16,0 21 0,0-1 15,-1 1-15,1 21 0,-21 0 0,21 0 16,-22 0-16,22 0 0,0 0 16,0 21-16,0 1 0,-22-1 0,22 21 15,0-21-15,0 0 0,21 1 0,-21 20 16,21-21-16,-21 0 0,21 0 15,0 1-15,0-1 0,21-21 32,0 0-17,0-21-15</inkml:trace>
  <inkml:trace contextRef="#ctx0" brushRef="#br0" timeOffset="25775.43">9186 8446 0,'0'0'0,"21"0"0,-21-22 16,0 1-1,0 0-15,0 0 16,-21 21 15,0 0-31,0 21 16,0 0-16,0 0 0,21 1 15,-22-1-15,1 21 0,0 0 0,0 1 16,0-1-16,0 22 0,-1-1 0,1 1 16,0-1-16,0 1 0,21-1 15,-21 1-15,21-22 0,0 21 0,0 1 16,0-22-16,0 1 0,0 20 15,0-21-15,21 1 0,0-1 0,0-21 16,0 22-16,22-22 0,-22 0 0,21 0 16,-21 0-16,22 0 15,-1-21-15,-21 0 0,22 0 0,-1 0 16,-21 0-16,21 0 0,-20-21 0,20 0 16,-21 0-16,21-21 0,1 20 15,-1-20-15</inkml:trace>
  <inkml:trace contextRef="#ctx0" brushRef="#br0" timeOffset="26276.15">10350 8424 0,'0'0'16,"0"-21"-16,22 21 62,-1 0-46,0 0-16,0 21 15,0 1-15,0-1 0,1 21 0,-1-21 16,0 22-16,0-22 0,0 42 16,0-20-16,1-1 0,-1 21 0,-21-20 15,0 20-15,0-20 0,0-1 0,0 21 16,0-20-16,-43-1 0,22 0 15,0 1-15,0-1 0,-21-21 0,20 22 16,-20-22-16,21 21 0,-21-21 16,20 0-16,-20 1 0,21-1 0,0-21 15,0 21-15,-1 0 0,1-21 16,0 0-16,21-21 31,0 0-31</inkml:trace>
  <inkml:trace contextRef="#ctx0" brushRef="#br0" timeOffset="27200.39">11557 9102 0,'0'0'0,"42"-21"16,-21-1-16,1 1 16,-1 21-16,0-21 0,-21 0 0,21 21 15,-21-21-15,21 21 0,-63 0 32,21 21-17,0-21-15,-22 42 0,1-21 0,21 1 16,-22 20-16,1-21 0,0 21 0,21-20 15,-1 20-15,-20-21 0,42 0 16,-21 22-16,21-22 0,0 0 0,0 0 16,0 0-16,21 0 15,0-21-15,0 0 0,1 22 16,-1-22-16,21 21 0,-21-21 16,0 21-16,22-21 0,-22 21 0,0 0 15,0 0-15,0 1 0,1 20 16,-22-21-16,0 0 0,0 22 15,0-22-15,0 0 0,0 21 0,-22-21 16,1 1-16,0-1 0,-21 0 0,21 0 16,-22 0-16,22 0 0,-21 1 15,21-22-15,-1 21 0,-20-21 0,21 0 16,21-21 15,21-1-31,0 1 0,0 21 16,1 0-16,-1-21 0,0 21 15,0 0-15,0 0 0,0 0 0,1 0 16,-1 0-16,-21 21 0,21 0 16,-21 1-16,0-1 0,0 0 15,0 0-15,0 21 0,0-20 0,0-1 16,-21 0-16,0 21 0,-1-21 0,1 1 16,0 20-16,0-21 0,0 21 15,0-20-15,-1-1 0,22 21 0,-21-21 16,0 0-16,21 1 0,-21-1 0,21 0 15,0 0-15,0 0 0,0 0 16</inkml:trace>
  <inkml:trace contextRef="#ctx0" brushRef="#br0" timeOffset="27827.53">11134 12107 0,'0'0'0,"21"0"0,0-21 16,0 21-16,0 0 0,0 0 16,1 0-16,-22-21 15,21 21-15,-42 0 47,-1 21-47,-20 0 0,0-21 0,-1 22 16,1-1-16,0 0 0,-1 0 0,1 21 15,0-20-15,21 20 0,-22-21 16,22 21-16,0-20 0,21 20 0,0-21 16,0 21-16,0-20 0,0 20 0,21-21 15,0 0-15,0 22 0,22-1 16,-1-21-16,0 21 0,1-20 0,-1 20 15,0-21-15,1 0 0,-1 22 16,-21-22-16,0 0 0,1 0 0,-22 0 16,0 0-16,0 1 0,0-1 0,-22 0 15,-20 0-15,21 0 0,-21 0 16,-1 1-16,1-1 0,-22-21 16,22 21-16,-21-21 0,20 0 0,-20 0 15,20 0-15,1 0 0,0 0 0,-1 0 16,1 0-16,21 0 0,-21-21 15,20-22-15,1 22 0,21-21 0,0 0 16,0-1-16,0 1 0</inkml:trace>
  <inkml:trace contextRef="#ctx0" brushRef="#br0" timeOffset="28400.2">11176 10901 0,'0'0'0,"-21"21"16,42-21-1,0 0 1,21 0-16,-20 0 0,20 0 0,0 0 16,22 0-16,-22 0 0,22 0 15,-1 0-15,-21 0 0,43-21 0,-21 21 16,-1-21-16,1 21 0,-22 0 15,21 0-15,-20-21 0,-1 21 0,0 0 16,-20 0-16,-1 0 0,-42 0 31,-1 0-31,-20 0 16,21 0-16,-21 0 0,-1 21 0,1-21 16,0 0-16,-22 21 15,22 0-15</inkml:trace>
  <inkml:trace contextRef="#ctx0" brushRef="#br0" timeOffset="28623.59">11070 11218 0,'0'0'0,"0"22"0,0 20 15,0-21-15,21-21 0,0 0 16,1 0-16,-1 0 0,21 0 16,0 0-16,1 0 0,-1 0 0,22 0 15,-22-21-15,21 21 0,1-21 16,-1 21-16,1-21 0,-1 21 0,22 0 15,-21-22-15,-1 22 0,1 0 0,-1-21 16,1 21-16,-22 0 16,0 0-16,1 0 0,-22 0 0,0 0 15,-42 0 1,0 0-16</inkml:trace>
  <inkml:trace contextRef="#ctx0" brushRef="#br0" timeOffset="28867.45">11134 11557 0,'-22'0'0,"44"0"0,-44 21 15,22 0 1,22-21-16,-1 0 0,0 0 16,21 0-16,-21 0 0,22 0 0,-1 0 15,22 0-15,-22 0 0,21 0 0,1 0 16,-1-21-16,1 21 0,-1 0 15,22-21-15,-21 21 0,-1-21 0,1 21 16,-1 0-16,1-21 0,-22 21 0,0 0 16,1 0-16,-22-21 0,21 21 15,-42-22-15,0 1 16</inkml:trace>
  <inkml:trace contextRef="#ctx0" brushRef="#br0" timeOffset="29772.06">9334 9038 0,'0'-21'0,"0"0"16,0 0-1,0 42 17,0 0-32,-21 21 15,21-20-15,-21-1 0,21 0 16,-21 0-16,21 21 0,-21-20 15,21-1-15,0 0 0,0 0 0,-21 0 16,21 0-16,0 1 16,-22-22-1,22-22 17,0 1-32,0 0 0,0 0 0,22 0 15</inkml:trace>
  <inkml:trace contextRef="#ctx0" brushRef="#br0" timeOffset="30111.86">9334 8721 0,'-21'0'16,"0"21"0,21 0-16,-21-21 0,21 21 0,0 0 15,0 1 1,21-22-1,0 0-15,0-22 16,1 22-16,-22-21 16,21 21-16,-21-21 0,21 21 0,-21-21 15,0 0-15,0 0 16,-21 21 0,0 0-16,-1 0 15,1 0-15,0 21 16,0 0-16,0 0 0,21 0 15,0 0-15,0 1 0,0-1 16,0 0-16,0 0 0,0 0 16,0 0-16,21 1 0,0-1 0,0 0 15,0-21-15,-21 21 0</inkml:trace>
  <inkml:trace contextRef="#ctx0" brushRef="#br0" timeOffset="30563.18">9567 9102 0,'0'21'16,"-21"-21"-16,21 21 0,-21-21 15,21 21-15,0 0 16,0 1-16,-21-22 0,21 21 0,0 0 16,-21-21-16,21 21 0,0 0 15,0 0-15,-22-21 16,22 22-16,0-44 47,0 1-32,0 0-15,0 0 0,0 0 16,22 0-16,-1-1 0,-21 1 0,21 0 16,0 0-16,-21 0 15,21 21-15,0 0 0,-21-21 0,22 21 16,-1 0-1,-21 21-15,0 0 0,0 0 16,0 0-16,0 0 0,0 1 0,0-1 16,0 0-16,0 0 15,0 0-15,-21 0 0,21 1 16,-22-22-16,22 21 16,0-42 15,22-1-31,-1 1 15,-21 0-15,21 0 0</inkml:trace>
  <inkml:trace contextRef="#ctx0" brushRef="#br0" timeOffset="30843.02">9906 8700 0,'0'0'15,"0"-22"-15,0 44 31,0-1-31,0 0 0,0 21 16,-21-21-16,21 22 0,-21-1 16,-1-21-16,22 22 0,0-1 0,-21-21 15,21 21-15,-21 1 0,21-22 16,-21 21-16,21-21 0,0 1 16,0-1-16,0 0 0,0 0 0,-21 0 15,21 0-15,0-42 47,0 0-31,0 0-16,21 21 0</inkml:trace>
  <inkml:trace contextRef="#ctx0" brushRef="#br0" timeOffset="31023.43">9631 9059 0,'0'0'0,"-21"0"15,42 0 17,0 0-32,0 0 15,0-21-15,0 21 0,1 0 16,-1 0-16,0-21 0,0 21 0,0 0 16,0 0-16,1-21 0,-1 21 0,0 0 15</inkml:trace>
  <inkml:trace contextRef="#ctx0" brushRef="#br0" timeOffset="31515.15">10350 9144 0,'0'0'0,"0"-21"0,0 0 16,0 0-16,0-1 15,0 1-15,-21 21 47,0 0-47,0 21 0,0 1 16,0-1-16,21 0 0,-22 0 0,22 0 15,-21 0-15,21 1 16,0-1-16,21-21 47,-21-21-47,22 21 0,-1-22 16,0 1-16,-21 0 15,21 0-15,0 21 16,-21 21 15,21-21-31,-21 21 0,22 0 16,-22 1-16,21-22 0,-21 21 15,21 0-15,0-21 0,0 0 16,0 0-16,22 0 0,-22 0 16,21 0-16,-21 0 0</inkml:trace>
  <inkml:trace contextRef="#ctx0" brushRef="#br0" timeOffset="38415.03">17103 3852 0,'0'0'0,"0"-21"16,0 0-16,0 0 0,0 0 15,0 42 17,-22 0-32,1 21 0,0 1 15,0-1-15,0 22 0,0 20 0,-1 1 16,-20-22-16,0 22 0,21 0 15,-22-1-15,1-20 0,0 21 0,-1-1 16,1 1-16,-22 0 0,22-22 16,0 1-16,21-1 0,-22-21 0,22-20 15,0 20-15,21-21 0,-21-21 16,21-42 0,0 21-1,0-1-15,21-20 0,-21 0 0,21-1 16,0-20-16,-21 21 0,21-1 15,-21 1-15,22 0 0,-22-1 0,0 1 16,21 21-16,-21 0 0,21-1 16,0 22-16,-21 22 15,21-1-15,0 21 0,-21-21 16,22 22-16,-22-1 0,21 0 16,0 1-16,-21-1 0,21 0 0,0 1 15,0-1-15,1 0 16,-1-21-16,0 1 0,0 20 0,0-21 15,22-21-15,-22 0 0,21 0 16,0 0-16,-20 0 0,20 0 0,0 0 16,1-21-16,-1 0 0,21-22 15,-20 22-15,20-21 0,-20 0 0,20-22 16,-21 22-16,22-22 0,-22 1 16,1 20-16,-1-20 0,-21-1 15,0 1-15,0-22 0,1 22 0,-22-1 16,0-20-16,0 20 0,0-21 0,-22 22 15,1-1-15,-21 22 0,21-21 16,-22 20-16,1 1 0,0 0 16,-22 20-16,1 1 0,-1 0 15,1 0-15,-1 21 0,1 0 0,-1 21 16,1 0-16,-1 0 0,1 22 16,20-1-16,-20 22 0,21-1 0,-1 22 15,1-1-15,21 22 0,0-21 16,21 0-16,0 20 0,0-20 0,21-21 15,0 20-15,0-20 0,21-1 16,1 1-16,-1-22 0,0 0 0,22 1 16,-1-22-16,1 0 0,-1 0 15,1-21-15,21 0 0,-22 0 0,22-21 16,-22 0-16,22 0 0,-22 0 16,1-22-16,-1 22 0,1-21 15,-22-1-15,1 22 0,-1-21 0,-21 0 16,0-1-16,-21 1 0,0 21 15,0-22-15,0 22 0,0-21 0,0 21 16,-21 0-16,0 21 0,0 0 16,0 0-16,-1 42 0,1-21 15,0 0-15,0 22 0,21-1 16,0 0-16,-21 1 0,21-1 0,0 0 16,0 1-16,0-1 15,0-21-15,21 21 0,-21-20 0,21-1 0,0 0 16,0-21-16,22 0 15,-22 0-15,21 0 0,1 0 0,-1 0 16,0-21-16,1 0 0,-1-1 16,0 1-16,1-21 0,-1 21 0,0-22 15,1 22-15,-22-21 0,0 0 16,0-1-16,-21 22 0,0-21 0,0-1 16,0 22-16,0 0 0,0 0 0,0 0 15,-21 0-15,0 21 0,0 0 16,21 21-16,0 0 0,-22 0 15,1 0-15,21 22 0,-21-22 16,21 21-16,0 0 0,0 1 16,0-22-16,-21 21 0,21 1 15,0-22-15,-21 21 0,21-21 0,0 0 16,0 1-16,0-1 16,0-42-1,0-1-15,0 1 16,0 0-16,21-21 0,0 21 0,-21-22 15,21 1-15,0 0 0,1-1 16,-1 1-16,0 21 0,-21-22 0,21 22 16,0 0-16,0 0 0,1 21 15,-1 0-15,0 21 16,0 0-16,-21 0 0,21 1 16,-21 20-16,21-21 0,-21 21 15,22-20-15,-22 20 0,21-21 0,-21 0 16,0 0-16,21 1 0,-21-1 15,21 0-15,0-21 0,0 0 16,1 0-16,-1 0 16,0 0-16,0 0 0,0-21 0,0 0 15,1-1-15,-1-20 0,0 21 16,0-21-16,0 20 0,0-20 0,1 21 16,-1-21-16,0 20 0,-21 1 15,0 0-15,21 0 0,0 21 16,-21 21 15,0 0-31,0 0 0,0 1 0,0 20 16,0-21-16,0 0 0,0 0 15,0 22-15,0-22 0,0 0 0,0 0 16,0 0-16,0 1 0,0-1 16,21-21-16,-21 21 0,22-21 0,-1 0 15,0 0-15,0 0 16,0-21-16,22 21 0,-22-21 0,0-1 15,0 1-15,0 0 0,22 0 16,-22-21-16,0 20 0,0 1 16,0 0-16,-21 0 0,21 21 0,-21-21 15,22 21-15,-22-21 0,0 42 16,0 0 0,0 0-16,0 0 15,0 22-15,0-22 0,0 21 0,0-21 16,0 0-16,0 22 0,0-22 0,0 0 15,0 0-15,0 0 0,0 1 16,21-22-16,0 21 0,0-21 0,0 0 16,0 0-16,22 0 0,-22 0 15,21-21-15,1-1 0,-22 1 16,21 0-16,-21 0 0,22 0 16,-22 0-16,0-22 0,0 22 0,0-21 15,-21-1-15,0 22 0,0-21 0,0 0 16,0 20-16,-21-20 0,0 21 15,0-21-15,0 20 0,-22 22 0,22-21 16,-21 21-16,-1 0 0,1 0 16,21 0-16,-21 21 0,-1-21 0,22 22 15,-21-1-15,21 0 0,-1-21 16,1 21-16,0 0 0,21 0 16,21-21 15,0 0-31</inkml:trace>
  <inkml:trace contextRef="#ctx0" brushRef="#br0" timeOffset="39024.19">21145 3810 0,'0'0'0,"0"-21"0,-42 21 16,21 0 0,0 0-16,0 0 0,-22 0 15,1 21-15,21 0 0,-22 0 0,22 1 16,-21-22-16,0 21 0,20 0 16,-20 0-16,21 0 0,0-21 0,0 21 15,21 1 1,0-1-16,21-21 15,0 21-15,0-21 0,0 21 16,0-21-16,1 21 0,-1 0 16,0 1-16,0-1 0,0 0 0,-21 21 15,21-21-15,-21 22 0,0-22 16,0 21-16,-21-21 0,0 22 16,-21-22-16,21 21 0,-22-21 0,-20 22 15,20-22-15,1 0 0,0 0 16,-1 0-16,22 1 0,-21-22 0,21 0 15,0 0-15,42-22 32,0 1-32,21 21 0,-21-21 0,1 21 15,-1 0-15,63 0 16,-62 0-16,-1 21 16,-21 0-16,0 22 15,0-22-15,0 21 0,0 1 0,0-1 16,0 0-16,-21 1 0,-1-1 0,1 21 15,21-20-15,-21-22 0,21 21 16,-21 1-16,21-22 0,0 0 0,0 0 16,21-21-16,0 0 15,0 0-15,1 0 0,20 0 0,-21-21 16,21 21-16,-20-21 0,-1 0 0,21-1 16,-42-20-16,21 21 15,0 0-15</inkml:trace>
  <inkml:trace contextRef="#ctx0" brushRef="#br0" timeOffset="41315.14">18521 8170 0,'0'0'0,"0"-42"0,0 21 0,21-21 0,-21-1 15,21 22-15,-21 0 0,21 0 16,-21 0-16,0 42 16,-21 21-1,0 0-15,0 22 0,0 21 0,-22-22 16,22 22-16,-21-1 0,-1 1 16,1 0-16,0-1 0,-1 22 0,22-42 15,-21 20-15,0-20 0,-1-1 16,22-20-16,0-1 0,0-21 0,0 0 15,21 1-15,0-44 16,0 1-16,0 0 16,0-21-16,0-1 0,0 1 15,21-21-15,0-1 0,0 22 16,-21-22-16,0 1 0,21 20 16,0-20-16,-21 21 0,0-1 0,0 22 15,22 0-15,-1 21 16,-21 42-16,0-21 15,0 22-15,0-1 0,21 0 0,-21 1 16,21-1-16,-21 0 0,21 1 16,0-1-16,1 0 0,-1 1 0,21-22 15,-21 0-15,22 0 0,-1 0 16,0 1-16,1-22 0,-1 0 0,21 0 16,-20-22-16,-1 1 0,0 0 15,22 0-15,-22-21 0,22-1 16,-22 1-16,22 0 0,-22-1 15,0-20-15,1 20 0,-1-20 0,-21-1 16,0 1-16,-21-1 0,0 1 0,0-1 16,0-20-16,0 20 0,-21-20 15,0 20-15,0 1 0,0 20 0,-1 1 16,-20 0-16,21-1 0,0 22 16,-22 0-16,22 21 0,-21 0 0,21 0 15,-22 21-15,1 0 16,0 0-16,-1 43 0,1-22 0,0 43 0,-1-22 15,1 22-15,21 0 0,-21-1 16,20 1-16,1 0 0,21-22 16,0 22-16,0-22 0,21 1 15,1-22-15,20 22 0,0-22 0,1-21 16,-1 22-16,21-22 0,1 0 16,-22-21-16,22 0 0,-1 0 0,1 0 15,-1 0-15,22-21 0,-22 0 16,1-1-16,-1 1 0,1 0 0,-1-21 15,1 21-15,-22-22 0,1 1 0,-1 21 16,-21-22-16,0 1 0,-21 21 16,0 0-16,0 0 0,0-1 0,-21 22 15,-21 0-15,21 0 16,-1 22-16,-20-1 0,21 0 16,0 21-16,-22-21 0,22 22 15,0-1-15,0 0 0,21-20 0,0 20 16,0 0-16,0-21 0,0 1 0,0-1 15,21 0-15,0 0 0,0-21 16,22 0-16,-1 0 0,-21 0 0,22 0 16,-1 0-16,0-21 0,1 0 15,-1 0-15,0-1 0,1 1 0,-22-21 16,0 21-16,21 0 0,-21-22 16,-21 22-16,0-21 0,22 21 0,-22-1 15,0 1-15,0 0 0,0 42 31,0 0-31,0 1 16,0 20-16,0-21 0,-22 21 16,22-20-16,0 20 0,0-21 0,-21 21 15,21-20-15,0-1 0,-21 0 16,21 0-16,0 0 0,0-42 47,0 0-47,0 0 0,21 0 0,0-1 15,-21-20-15,22 0 0,-1 21 16,-21-22-16,21 22 0,0-21 16,0 21-16,-21-1 0,21 22 15,1-21-15,-1 21 0,0 0 0,0 0 16,0 21-16,0 1 16,-21-1-16,22 0 0,-22 0 0,21 0 15,-21 22-15,0-22 0,0 0 0,21 21 16,-21-21-16,21 1 0,-21-1 15,21 0-15,-21 0 0,21-21 16,1 0-16,-1 0 16,0 0-16,0 0 0,0-21 15,0 0-15,1 0 0,-1-1 16,0 1-16,0 0 0,0-21 16,0 21-16,1-22 0,-1 22 0,0-21 15,0 21-15,-21-1 0,21 1 16,-21 0-16,21 0 0,-21 42 31,0 0-31,0 0 0,0 1 0,0-1 16,0 0-16,0 21 0,0-21 0,0 1 15,0 20-15,0-21 0,0 0 16,0 0-16,22 1 0,-22-1 0,21 0 16,0-21-16,0 21 15,0-21-15,0 0 0,1 0 16,-1 0-16,0 0 0,0-21 0,21 0 15,-20 0-15,-1-1 0,0 1 16,0 0-16,-21 0 0,21 0 0,0 0 16,-21-1-16,0 1 0,0 0 15,0 0-15,22 21 0,-22 21 47,0 0-47,0 0 0,0 22 0,0-22 16,0 0-16,0 0 0,0 0 0,0 1 15,0-1-15,0 0 0,0 0 16,21 0-16,0 0 16,0-21-16,0 0 0,0 0 0,1 0 15,-1 0-15,21 0 0,-21 0 0,0-21 16,1 0-16,20 21 0,-21-21 16,0 0-16,0 0 0,-21-1 0,0-20 15,0 21-15,0-21 0,0 20 16,0-20-16,0 21 0,0-21 0,-21 20 15,0 1-15,0 0 0,-21 0 16,20 21-16,1 0 0,0 0 0,0 0 16,-21 0-16,20 21 0,1 0 15,0 0-15,0 1 0,21-1 16,-21 0-16,21 21 0,-21-21 0,21 1 16,0-1-16,0 0 0,0 0 15,0 0-15,0 0 0,21-21 16,0 0-16,0 0 0,21 0 15,-20-21-15,20 0 0</inkml:trace>
  <inkml:trace contextRef="#ctx0" brushRef="#br0" timeOffset="41591.99">22246 8149 0,'0'0'0,"0"-42"16,0 21-16,-21 21 15,0 0-15,0 0 0,21 21 0,-22-21 16,1 42-16,0-21 0,0 22 16,0-1-16,0 0 0,-1 1 0,1 20 15,0-20-15,0-1 0,0 0 16,0 22-16,21-22 0,-22 0 0,22 1 16,0-1-16,0 0 0,0 1 0,0-22 15,0 21-15,22-21 0,-1 1 16,0-1-16,0 0 0,0 0 15,0-21-15,1 0 0,-1 0 16,0 0-16,0 0 0,0 0 16,0-21-16,1 0 0</inkml:trace>
  <inkml:trace contextRef="#ctx0" brushRef="#br0" timeOffset="41871.74">22839 8128 0,'0'0'0,"21"-21"0,0 0 16,0 0-16,0-1 0,1 22 0,-1 0 16,0 0-16,0 0 0,0 0 15,0 22-15,1-1 0,20 21 16,-21 0-16,0 1 0,0-1 16,-21 22-16,0-22 0,0 21 0,0-20 15,0-1-15,0 22 0,-21-22 16,0 0-16,-21 1 0,-1-1 0,1 0 15,0 1-15,-1-22 0,1 0 0,0 21 16,-1-21-16,1-21 0,0 22 16,21-1-16,-1-21 0,65-21 31,-22-1-31</inkml:trace>
  <inkml:trace contextRef="#ctx0" brushRef="#br0" timeOffset="42403.62">23961 8551 0,'0'0'0,"0"-21"16,0 0-16,-22 21 16,1 0-16,0 0 15,0 0-15,-21 0 0,-1 21 0,1-21 16,0 21-16,-1 1 0,1-1 15,0 0-15,20 0 0,-20 0 16,21 0-16,0 1 0,0-22 0,21 21 16,0 0-16,21-21 15,0 0-15,0 0 16,0 0-16,22 21 0,-22-21 0,0 0 16,0 21-16,0-21 0,0 21 15,-21 1-15,0-1 0,0 0 0,0 0 16,0 0-16,0 22 0,-21-22 15,0 0-15,0 0 0,-21 0 0,20 0 16,-20 1-16,21-1 0,-21 0 16,20 0-16,1-21 0,21 21 15,-21-21-15,42-21 32,0 21-17,1 0-15,-1 0 0,-21-21 0,21 21 16,0 0-16,0 0 15,-21 21-15,0 0 0,0 0 16,0 1-16,0-1 0,0 0 0,0 21 16,0-21-16,0 22 0,0-1 15,0-21-15,0 22 0,0-1 0,0 0 16,0 1-16,0-1 0,0 0 16,0 1-16,0-1 0,0-21 0,21 21 15,1 1-15</inkml:trace>
  <inkml:trace contextRef="#ctx0" brushRef="#br0" timeOffset="42788.4">23410 10478 0,'0'0'0,"-42"0"0,21 0 0,-22 0 16,22 0-16,0 0 0,63 0 15,-20 0 1,20 0-16,21 0 0,1 0 0,21 0 15,20 0-15,-20 0 0,21 0 0,0 0 16,-22 0-16,22 0 0,0 0 16,-21 0-16,21 21 0,-22-21 15,-20 0-15,-1 0 0,-20 21 16,-1-21-16,-21 0 0,-21 21 0,-21 0 16,-21-21-16,-1 21 15,1 1-15,-22-22 0,1 21 0,-22 0 16</inkml:trace>
  <inkml:trace contextRef="#ctx0" brushRef="#br0" timeOffset="43015.27">23431 10859 0,'0'0'16,"-63"21"-16,-22 0 0,43 0 0,0 0 0,-1-21 15,22 21-15,21 1 0,0-1 16,21-21-16,22 21 0,-1-21 16,0 0-16,22 21 15,-1-21-15,22 0 0,0 0 0,-1 21 16,1-21-16,21 0 0,-22 0 0,1 0 15,0 0-15,-1 0 0,1 0 16,-21 0-16,-1 0 0,-21 0 0,1 0 16,-22 0-16,0 0 0,-42 0 15,-21 21 1,-1-21-16,1 22 0,-22-22 0,-20 21 16,20 0-16</inkml:trace>
  <inkml:trace contextRef="#ctx0" brushRef="#br0" timeOffset="43195.37">23537 11324 0,'-63'43'0,"126"-86"0,-190 107 15,64-43-15,20 0 0,1 0 16,21 0-16,21 1 0,0-1 16,21-21-16,21 0 15,1 0-15,20 0 0,1 0 0,-1 0 16,1 0-16,20-21 0,1 21 0,21-22 16,-21 1-16,20 21 0,-20-21 15,0 21-15,-1 0 0,-20-21 0,-1 21 16,1 0-16,-22 0 0,-21 0 15,1 0-15,-22 21 0,0 0 16</inkml:trace>
  <inkml:trace contextRef="#ctx0" brushRef="#br0" timeOffset="43652.1">23918 12658 0,'0'0'0,"0"-21"0,0-43 16,0 43-16,0 0 16,21 0-16,-21-1 15,-21 22 1,0 22-1,0-1-15,0 0 0,-22 0 0,22 0 16,0 22-16,-21-1 0,21-21 0,-1 21 16,22 1-16,0-1 0,0-21 15,0 22-15,0-22 0,0 21 0,22-21 16,-1 0-16,0 1 0,21-1 16,-21-21-16,22 0 0,-1 21 0,0-21 15,-20 0-15,20 0 0,-21 0 16,0 0-16,0 0 0,-21 21 31,-21-21-31,0 21 0,-21 0 16,-1-21-16,22 22 0,-21-1 0,0 21 15,-1-21-15,1 0 0,0 1 0,20-1 16,-20 0-16,21 21 0,-21-21 16,20 1-16,-20-1 0,21 0 0,0 0 15,-22 0-15</inkml:trace>
  <inkml:trace contextRef="#ctx0" brushRef="#br0" timeOffset="44195.79">20807 14944 0,'0'0'0,"-21"0"0,21-21 0,-22 21 16,22-22-16,0 1 16,22 21-1,-1-21-15,0 21 16,0 0-16,0 0 15,-21 21 1,0 0-16,0 1 0,0 20 0,-21-21 16,0 21-16,0 22 0,21-22 15,-21 22-15,-1-22 0,22 22 0,0-22 16,0 21-16,0-20 0,0-1 16,0 0-16,22 1 0,-1-1 0,0-21 15,21 0-15,-21 1 0,1-1 0,20-21 16,-21 0-16,21 0 0,-20 0 15,-1 0-15,0 0 0,-42 21 32,-22 0-32,1-21 0,-21 21 15,-1 22-15,1-22 0,-1 0 0,1 21 16,-22 1-16,0-22 0,22 21 16,-1 0-16,-20 1 0,20-22 0,1 21 15,-1-21-15,1 1 0,-1-1 0,1-21 16,-1 0-16,22 0 0,-1-21 15,-20-22-15,21 22 0,-1-21 0,22-22 16</inkml:trace>
  <inkml:trace contextRef="#ctx0" brushRef="#br0" timeOffset="45271.2">8784 10181 0,'0'0'0,"-21"0"0,-85-21 15,64 21-15,21 0 0,-22 0 16,22 0-16,0 0 0,0 0 15,42 0 17,21 0-32,1 0 0,20 0 0,22 0 15,-1 0-15,22 0 0,0 0 0,0 0 16,0 0-16,0 0 0,21 0 16,-22 0-16,22 0 0,-21 0 0,0 0 15,-21 0-15,-1 0 0,-20 0 16,-1 0-16,1 0 0,-43 0 0,21 0 15,-20 0-15,-1 0 0,-42 0 32,-1 21-32,1-21 15,0 0-15,0 0 0,0 0 16,-22 0-16,22 0 0,0 0 0,-21 0 16,-1 0-16,1 0 0,21 0 0,-43 0 15</inkml:trace>
  <inkml:trace contextRef="#ctx0" brushRef="#br0" timeOffset="45595.02">8636 10456 0,'0'0'0,"-42"0"0,-22 22 16,85-22 15,22 0-31,-1 0 0,21 0 15,22 0-15,-21 0 0,41 0 0,-20 0 16,21 0-16,-21 0 0,20-22 0,1 1 16,0 0-16,0 21 0,0-21 15,-22 0-15,1 0 0,0 21 0,-22-22 16,1 22-16,-22 0 0,-21-21 16,22 21-16,-22 0 0,-21-21 0,21 21 15,-42 0 16,0 0-15,-1 0-16,1 0 16</inkml:trace>
  <inkml:trace contextRef="#ctx0" brushRef="#br0" timeOffset="46424.22">6858 11007 0,'0'0'0,"0"-21"0,-21-1 0,21 1 16,-21 0-16,21 0 0,0 0 16,0 0-16,21 42 31,0 0-16,0 0-15,0 0 0,0 0 16,1 22-16,20-22 0,-21 42 16,0-20-16,0-1 0,1 22 0,-1-1 15,-21-21-15,21 22 0,-21-1 0,21-20 16,0 20-16,-21-20 0,0-1 16,21 0-16,-21-21 0,22 22 0,-1-22 15,-21 0-15,21-21 0,0 0 0,0 0 16,22 0-16,-22-21 0,42 0 15,-20-22-15,20 1 0,22-21 0,-1-22 16,22 0-16,-21 1 0,42-1 16,-21 0-16,21-21 0,-21 22 0,21-1 15,0 0-15,0 22 0,-22-1 16,1 1-16,-21-1 0,0 22 16,-22 21-16,-21 0 0,1 0 0,-22-1 15,0 22-15,0 0 0,-21-21 16,21 21-1,-21-21 79,22 21-94,-1-21 16,0 0-16</inkml:trace>
  <inkml:trace contextRef="#ctx0" brushRef="#br0" timeOffset="47495.56">24871 8192 0,'0'0'0,"0"-22"15,0 1-15,0 0 0,0 0 16,0 0-16,0 0 16,0-1-16,0 1 0,21 0 15,-21 0-15,21 21 16,0 0-16,0 21 15,-21 0-15,22 0 0,-1 22 0,0-1 16,0 0-16,21 1 0,-20-1 0,-1 22 16,21-22-16,-21 21 0,22-20 15,-22-1-15,0 0 0,21 1 0,-21-1 16,1 22-16,-1-22 0,21-21 16,-21 21-16,0 1 0,1-1 0,-22-21 15,21 0-15,-21 1 0,21-1 16,-21 0-16,0 0 0,0 0 15,0-42 17,0 0-17,0 0-15,0 0 0,0-22 0,0 1 16</inkml:trace>
  <inkml:trace contextRef="#ctx0" brushRef="#br0" timeOffset="47755.41">25866 8170 0,'0'0'0,"0"-63"0,0-43 16,0 85-16,-22 0 0,1 0 16,0 21-16,0 0 15,0 0-15,0 0 0,-22 21 0,1 21 16,0 0-16,-1 22 0,-20-22 16,20 22-16,-20 20 0,-1-20 0,1-1 15,-1 1-15,-20-1 0,20 1 16,1-1-16,-1 1 0,1-1 0,20-20 15,-20-1-15,21 0 0,20 1 0,-20-22 16,21 21-16,0-21 0,0-21 16,21 22-16,0-1 0</inkml:trace>
  <inkml:trace contextRef="#ctx0" brushRef="#br0" timeOffset="48387.58">21717 9546 0,'0'0'0,"-42"0"0,-85 21 16,84-21-16,-20 0 15,20 22-15,1-22 0,0 0 0,21 0 16,-1 0-16,22 21 0,22 0 15,20-21 1,0 0-16,22 0 0,-1 21 16,1-21-16,20 0 0,1 0 15,0 0-15,21 0 0,-22 0 0,22 21 0,0-21 16,0 0-16,0 0 16,-1 0-16,1 0 0,-21 0 0,21 0 15,-22 0-15,-20 0 0,-1 0 16,1 0-16,-22 0 0,1 0 0,-22-21 15,0 21-15,0 0 0,0 0 16,-63 0 15,21 0-31,0 0 0,-22 0 0,1 0 16,21 0-16,-22 0 0,-20 0 0,21 0 16</inkml:trace>
  <inkml:trace contextRef="#ctx0" brushRef="#br0" timeOffset="48747.38">21484 9864 0,'0'0'16,"-42"21"-16,-1-21 0,1 21 0,0-21 0,-1 21 16,22-21-16,-21 21 0,21-21 15,21 22-15,0-1 0,21 0 16,21-21-16,1 21 15,20-21-15,22 0 0,-1 0 16,1 0-16,21 0 0,0 0 0,21 0 16,-21 0-16,42 0 0,-21-21 15,21 0-15,0 21 0,-21 0 0,0 0 16,-21-21-16,0-1 0,-22 22 16,-20 0-16,21 0 0,-43-21 0,0 21 15,1 0-15,-22 0 0,0 0 0,0 0 16,-42 0 46,0 0-62,0 0 0,-1 21 16</inkml:trace>
  <inkml:trace contextRef="#ctx0" brushRef="#br0" timeOffset="118619.22">17822 7726 0,'21'-21'47,"-21"0"-31,0-1-16,0 1 15,0 0 1,0 0-16,-21 0 16,21 0-16,-21 21 15,0 0-15,0 0 0,0 0 16,-1 0-16,1 0 0,0 0 15,0 0-15,0 0 0,21 21 16,-21-21-16,-1 21 0,1 0 0,0-21 16,0 21-16,0 0 0,0 1 15,-1-22-15,22 21 0,-21 0 0,21 0 16,-21 0-16,21 0 0,0 1 16,0-1-16,0 0 0,-21-21 15,21 21-15,0 0 0,0 0 0,0 1 16,0-1-16,0 0 0,0 0 15,21-21-15,-21 21 0,0 0 16,21 1-16,0-1 0,1 0 16,-1 0-16,-21 0 0,21 0 0,0 1 15,0 20-15,0-21 0,1 0 16,-1 22-16,0-22 0,0 21 16,21-21-16,-20 22 0,-1-22 0,0 21 0,0 0 15,0 1-15,0-1 16,1 0-16,-1 1 0,21-1 0,-21 0 15,0 1-15,1 20 0,-1-20 0,0-1 16,0 0-16,0 22 0,-21-22 16,21 0-16,1 1 0,-1-1 0,0 0 15,-21 1-15,0-1 0,21 0 0,-21 22 16,0-22-16,0 1 0,0-1 0,0 0 16,0 1-16,0-1 0,0 0 15,0 1-15,0-22 0,-21 21 0,0 0 16,21 1-16,-21-22 0,-1 21 15,1-21-15,21 22 0,-21-22 0,0 0 16,0 0-16,21 0 0,-21-21 0,21 22 16,0-1-1,-22-21-15,22-21 47,0-1-31,22 22-16,-1-21 15,0 21 1,0 0-16,0 0 16,0 0-16,1 0 0,-1 0 15,0 0-15,0 0 16,0 21-16,0-21 0,-21 22 16,22-1-16,-1 0 0,-21 0 15,21 0-15,-21 0 0,0 22 0,21-22 16,0 21-16,-21 1 0,21-1 15,-21-21-15,0 21 0,0 22 0,0-22 16,0 1-16,0-1 0,0 0 0,0 22 16,0-22-16,0 0 0,0 22 15,0-22-15,0 1 0,0 20 0,0-21 16,0 22-16,0-22 0,0 22 0,0-1 16,0-20-16,0 20 0,0-21 0,0 22 15,0-22-15,0 22 0,0-1 16,0-20-16,0 20 0,0 1 15,0-22-15,0 21 0,0 1 0,-21-1 16,21-20-16,0 20 0,0 1 0,0-22 16,0 0-16,0 22 0,0-22 15,21 1-15,-21-1 0,22-21 0,-1 21 16,0-20-16,0 20 0,0-21 0,0 0 16,1 0-16,-1-21 0,0 22 0,0-22 15,0 0-15,0 21 0,1-21 16,-1 0-16,0 0 0,0 0 0,0 0 15,0 0-15,1-21 0,-1 21 16,0-22-16,0 22 0,-21-21 0,21 21 16,-21-21-16,21 21 0,-21-21 15,0 0-15,0 0 0,0-1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11:49:53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5461 4657 0,'0'-21'31,"0"-1"-16,0 1-15,0 0 16,0 0 15,0 0-31,0 42 78,0 0-62,-21 0 0,21 0-16,0 1 0,0 20 0,0-21 15,0 21-15,0-20 0,0 20 16,0 0-16,0 1 0,-21 20 0,21-21 16,0 1-16,0-1 15,0 22-15,0-22 0,0 0 0,0 1 16,0-1-16,0 21 0,0-20 15,0-1-15,0 22 0,0-22 0,-22 0 16,22 22-16,0-22 0,0 22 16,0-22-16,0 0 0,0 1 0,0-1 15,0-21-15,0 21 0,0-20 0,0 20 16,0-21-16,0 0 0,-21 0 16,21 1-16,0-1 0,0 0 15,0-42 32,0 0-31,0-1-16,0 1 0,0-21 0,0 21 15,0-22-15,0 1 0,0 0 16,0-1-16</inkml:trace>
  <inkml:trace contextRef="#ctx0" brushRef="#br0" timeOffset="1417.48">5397 4487 0,'22'0'94,"-1"0"-78,0 0-16,0 0 0,21 0 0,-20 0 15,20 0-15,0 22 0,1-22 16,-1 0-16,21 0 0,1 0 0,-1 0 16,1 0-16,-1 0 0,22 0 15,0 0-15,-1 0 0,1 0 0,21 0 16,0 0-16,0 0 0,-1 0 16,1 0-16,0 0 0,21-22 0,-21 22 15,21 0-15,0 0 0,0 0 16,21 0-16,-21-21 0,0 21 0,-21-21 15,21 21-15,-21 0 0,21 0 16,-21 0-16,21-21 0,-22 21 16,1 0-16,-21 0 0,21 0 0,-22 0 15,1 0-15,21 0 0,-21-21 16,-1 21-16,1 0 0,0 0 0,-22 0 16,22 0-16,-22 0 0,1 0 15,-1-21-15,1 21 0,-22 0 0,0 0 16,22 0-16,-22 0 0,-21 0 15,22-22-15,-1 22 0,-21 0 0,22 0 16,-22 0-16,0 0 0,0 0 16,0 0-16,-21 22 31,0-1-15,0 0-16,0 0 15,0 0-15,0 0 0,0 1 16,0 20-16,0-21 0,0 0 0,0 0 15,-21 22-15,21-1 0,0 0 16,0 1-16,0-1 0,0 0 0,0 1 16,0 20-16,0-20 0,0-1 15,0 21-15,-21-20 0,21-1 0,0 0 16,0 1-16,0-1 0,0 0 16,0 1-16,-21 20 0,21-20 0,-21-1 15,-1-21-15,22 21 16,-21 1-16,0-22 0,21 21 0,-21-21 15,0 1-15,0 20 0,-1-21 0,1 0 16,21 0-16,-21 1 0,0-1 16,0 0-16,21 0 0,-21 0 15,-1-21 1,22 21-16,-21-21 16,21 22-16,-21-22 0,0 0 15,0 0-15,0 21 16,-1-21-16,1 0 0,0 0 15,0 0-15,0 21 0,0-21 16,-1 0-16,1 0 0,0 0 16,-21 0-16,21 21 0,-22-21 0,22 0 15,-21 0-15,-1 0 0,1 0 16,0 21-16,-1-21 0,1 0 0,0 0 16,-1 0-16,1 0 0,-21 0 0,20 0 15,1 0-15,0 21 0,-22-21 16,22 0-16,-22 0 0,22 0 0,-22 0 15,1 0-15,-1 0 0,1 0 0,21 0 16,-22 0-16,1 0 0,20 0 16,-20 0-16,-1 0 0,22 0 0,-22 0 15,1 0-15,21 0 0,-22 0 16,1 0-16,-1 0 0,22 0 16,-22 0-16,1 0 0,-1 0 0,-20 0 15,41 0-15,-20 0 0,-1 0 16,1-21-16,-1 21 0,1 0 0,-1 0 15,1 0-15,20 0 0,-20 0 16,21 0-16,-22 0 0,22 0 0,-22 0 16,1 0-16,20 0 0,-20 0 15,-1 0-15,1 0 0,-1 0 0,1 0 16,-1 0-16,1 0 0,-1 0 0,1 0 16,21 0-16,-22 0 0,22 0 15,-1 0-15,-20 0 0,21 21 0,-1-21 16,1 0-16,0 0 15,-22 22-15,22-22 0,-1 0 0,1 0 16,0 21-16,21-21 0,-22 0 16,22 0-16,0 0 15,42 0 17,0 0-32,0-21 0,1-1 0,-1 22 15,21-21-15,-21 0 0</inkml:trace>
  <inkml:trace contextRef="#ctx0" brushRef="#br0" timeOffset="2064.11">5736 3302 0,'0'0'0,"0"-21"16,0 42 15,0 0-31,0 0 0,0 1 0,0 20 16,-21-21-16,0 21 0,21 22 15,-21-22-15,21 1 0,-22-1 16,1 21-16,21-20 0,0-1 0,-21 22 16,21-22-16,-21 0 0,21-21 15,0 22-15,0-22 0,-21 21 16,21-21-16,0 1 0,21-44 31,-21 1-15,21 0-16,-21 0 0,0-21 0,0 20 15</inkml:trace>
  <inkml:trace contextRef="#ctx0" brushRef="#br0" timeOffset="2318.96">5778 3260 0,'0'0'0,"0"42"0,22-21 15,-22 22-15,0 20 0,21-21 16,0 22-16,-21-22 0,0 22 0,0-22 16,0 0-16,0 22 0,0-22 15,21 1-15,-21-1 0,0 0 0,0 1 16,0-1-16,0-21 0,0 0 16,0 0-16,21 1 0,-21-1 15,0-42 16,0-1-31</inkml:trace>
  <inkml:trace contextRef="#ctx0" brushRef="#br0" timeOffset="3108.51">5567 3874 0,'0'0'0,"21"-22"31,0 22-31,0-21 16,0 21-16,1-21 0,20 21 16,-21-21-16,21 0 0,1 21 0,-1-21 15,0 21-15,1-22 0,-1 22 16,0-21-16,-20 21 0,20-21 0,0 21 16,-21 0-16,1 0 0,-1 0 15,0 0-15,0 21 16,-21 0-16,0 1 15,0-1-15,0 0 0,0 0 0,0 0 16,0 22-16,0-22 0,0 0 16,0 0-16,0 21 0,0-20 0,-21-1 15,21 0-15,-21 0 16,21 0-16,0 0 0,0 1 16,-21-22-1,21-22 1,0 1-16,0 0 15,0 0-15,0 0 0,0 0 0,0-22 16,21 22-16,-21 0 0,0-21 16,21 20-16,0 1 0,0 0 0,0 0 15,-21 0-15,22 0 0,-1-1 16,0 22-16,0 0 0,0 0 0,0 0 16,1 0-16,-1 0 0,0 22 15,-21-1-15,21-21 0,0 21 16,-21 0-16,0 21 0,0-20 0,0-1 15,0 0-15,0 0 0,0 21 16,0-20-16,0-1 0,0 0 0,0 0 16,0 0-16,0-42 47,0 0-47,0 0 15,21 0-15,1-1 0,-1-20 16,0 21-16,0-21 0,0 20 0,0-20 15,1 21-15,20-21 0,-21 20 16,21 1-16,-20 21 0,20-21 16,-21 21-16,21 0 0,-20 0 15,-1 21-15,0 0 0,-21 1 16,0 20-16,0-21 0,0 0 16,0 0-16,0 22 0,0-22 0,0 0 15,-21 21-15,21-20 0,0-1 16,0 0-16,-21 0 0,21 0 15,0-42 17,21 0-32,-21 0 15</inkml:trace>
  <inkml:trace contextRef="#ctx0" brushRef="#br0" timeOffset="3588.75">7366 3641 0,'0'0'16,"-21"0"-16,21 21 0,-21-21 0,21 21 16,0 0-16,-22 0 0,1 1 15,21-1-15,-21 21 0,21-21 16,0 0-16,0 1 0,0-1 15,-21 21-15,21-21 0,0 0 0,0 1 16,0-1-16,0 0 0,0 0 16,21 0-16,0-21 0,0 21 15,1-21-15,-1 0 16,0 0-16,0 0 0,0-21 0,0 0 16,1 21-16,-1-21 0,0 0 15,0 0-15,0-1 0,0 1 0,1-21 16,-22 21-16,0 0 0,0-22 15,0 22-15,0-21 0,0 21 16,0-22-16,0 22 0,-22 0 16,22 0-16,-21 0 0,0 21 0,0 0 15,0 0-15,0 0 16,-1 0-16,1 0 0,0 21 0,21 0 16,-21 0-16,0 0 0,0 0 15,21 1-15,0-1 0,0 0 0,0 0 16,0 0-16,0 0 0,0 1 15,0-1-15,21-21 0,0 0 16,0 0-16,0 0 0,22 0 0</inkml:trace>
  <inkml:trace contextRef="#ctx0" brushRef="#br0" timeOffset="4747.72">7959 3683 0,'0'0'0,"0"-21"15,0 42 17,-22-21-32,22 21 0,-21 0 0,21 1 15,-21-1-15,21 0 0,0 0 16,0 0-16,0 22 0,0-22 0,0 0 16,0 0-16,0 0 0,0 0 15,0 1-15,0-1 0,21 0 16,0 0-16,1-21 15,-1 0-15,0 0 0,0 0 0,0 0 16,22 0-16,-22 0 0,0-21 0,0 0 16,0 0-16,0-1 0,1 1 15,-1 0-15,-21 0 0,0-21 0,21 20 16,-21-20-16,0 21 0,0 0 16,21-22-16,-21 22 0,0 0 0,0 0 15,0 42 16,0 0-31,0 0 0,0 1 16,0-1-16,0 0 0,0 21 16,0-21-16,0 1 0,0-1 15,0 21-15,0-21 0,0 0 0,0 1 16,21-1-16,-21 0 0,21-21 16,1 21-16,-1 0 0,0-21 0,0 0 15,21 0-15,-20 0 0,-1 0 16,0 0-16,0-21 0,21 0 0,-20 0 15,-1 0-15,0-1 0,0 1 0,0 0 16,-21 0-16,21-21 0,-21 20 16,22 1-16,-22-21 0,0 21 0,0 0 15,0-1-15,0 44 32,0-1-17,0 0-15,0 0 0,-22 0 0,22 0 16,-21 22-16,21-22 0,-21 0 15,21 0-15,0 0 0,0 1 0,-21-1 16,21 0-16,0-42 47,21 0-47,0-1 16,-21 1-16,21 0 0,1 0 0,-22 0 15,21 0-15,-21-1 0,0 1 16,21 0-16,0 0 0,0 21 15,0 0 1,1 21 0,-22 0-16,0 0 0,0 1 15,0-1-15,0 0 0,0 0 16,0 0-16,21 0 0,-21 1 0,21-1 16,0 0-16,0-21 15,0 0-15,1 0 0,-1 0 16,0 0-16,0 0 15,0 0-15,0-21 0,22 0 0,-22-1 16,0 1-16,0 0 0,0 0 16,1-21-16,-1 20 0,0-20 15,0 0-15,0-1 0,-21 1 0,0-21 16,21 20-16,-21-20 0,22 20 16,-22 1-16,0 0 0,0 21 0,0-1 15,0 1-15,0 0 0,0 42 16,0 0-1,0 1-15,0 20 0,0-21 16,-22 21-16,22 1 0,-21-1 0,21 0 16,-21 1-16,21-1 0,0 0 15,0 1-15,-21-1 0,21-21 16,-21 22-16,21-1 0,0-21 16,0 0-16,0 22 0,0-22 0,0 0 15,0 0-15,0 0 0,21-21 31,0 0-31,0 0 0,0 0 0,-21-21 16,22 0-16,-1 0 0,0 0 16,0-1-16,0 1 0,0 0 0,1 0 15,-1 0-15,-21-22 0,0 22 16</inkml:trace>
  <inkml:trace contextRef="#ctx0" brushRef="#br0" timeOffset="4976.6">9229 3683 0,'21'0'31,"0"0"-31,0-21 0,21 21 16,-20 0-16,-1 0 0,0-21 0,21 21 16,-21 0-16,1 0 0,-1-21 0,21 21 15,-21 0-15,0 0 16,1-22-16,-1 22 0,-42 0 47,-1 22-47</inkml:trace>
  <inkml:trace contextRef="#ctx0" brushRef="#br0" timeOffset="5576.26">6816 5271 0,'0'0'0,"0"-43"16,-22 22-16,1 0 16,0 21-1,0 0 1,21 21-16,0 0 15,0 22-15,0-22 0,0 21 16,0 0-16,0 1 0,0-1 16,0 0-16,0 1 0,0-1 15,0 0-15,0 1 0,0-22 0,0 21 16,0-21-16,0 1 0,0-1 16,0 0-16,0 0 0,0-42 46,0 0-46,0 0 0,0-1 16</inkml:trace>
  <inkml:trace contextRef="#ctx0" brushRef="#br0" timeOffset="6060.53">7154 5292 0,'-21'21'47,"21"0"-47,0 0 0,0 0 15,0 1-15,0-1 0,0 21 16,-21-21-16,21 22 0,0-22 0,0 0 16,0 21-16,0-21 0,0 22 15,0-22-15,0 21 0,21-21 16,-21 1-16,21-1 0,-21 0 0,21 0 15,1 0-15,-22 0 0,21-21 16,0 0-16,0 0 0,21 0 0,-20 0 16,-1 0-16,0 0 0,21-21 0,-21 0 15,1 21-15,-1-21 0,21 0 16,-42 0-16,21-22 0,0 22 0,-21 0 16,0-21-16,0-1 0,0 22 15,0-21-15,0-1 0,0 1 0,-21 0 16,0 21-16,21-22 0,-21 22 15,0 0-15,0 0 0,-1 0 0,1-1 16,0 22-16,0 0 16,0 0-16,0 0 0,-1 22 15,1-22-15,0 21 0,0 0 0,21 0 16,-21 0-16,21 0 0,-21 1 16,21-1-16,0 0 0,0 0 15,0 0-15,21 0 16,0-21-16,0 0 0,0 0 15</inkml:trace>
  <inkml:trace contextRef="#ctx0" brushRef="#br0" timeOffset="6572.23">8128 5313 0,'0'0'0,"-21"0"31,0 0-31,-1 0 0,1 21 16,0-21-16,0 21 15,21 0-15,-21 1 0,21-1 0,-21 0 16,21 0-16,0 0 0,-22 0 16,22 1-16,0-1 0,0 0 0,0 0 15,0 0-15,0 0 0,0 1 16,0-1-16,22 0 15,-22 0-15,21-21 0,0 21 0,0-21 16,0 0-16,0 0 16,1 0-16,-1 0 0,0 0 15,0 0-15,0 0 0,0-21 16,1 21-16,-1-21 0,-21 0 0,21 21 16,0-21-16,-21-22 0,0 22 15,0 0-15,0-21 0,0 20 0,0-20 16,0 21-16,0-21 0,0 20 0,0-20 15,0 21-15,0 0 0,-21 0 16,0-1-16,0 1 0,-1 21 16,1 0-16,0 0 15,0 0-15,0 0 0,0 0 16,-1 21-16,1-21 0,0 22 16,0-22-16,21 21 0,0 0 0,-21-21 15,21 21-15,0 0 0,0 0 16,0 1-16,0-1 15,21 0-15,0-21 0</inkml:trace>
  <inkml:trace contextRef="#ctx0" brushRef="#br0" timeOffset="7079.98">8763 5271 0,'-42'0'16,"20"0"-16,1 21 0,0 0 16,0-21-1,21 21-15,0 0 0,-21 0 16,21 1-16,-21-1 0,21 0 0,0 0 15,-22 0-15,22 0 0,0 1 16,0-1-16,0 0 0,0 0 0,0 21 16,0-20-16,0-1 15,22 0-15,-1 0 0,0-21 0,-21 21 16,21-21-16,0 0 0,0 0 16,1 0-16,-1 0 0,0 0 0,0 0 15,0 0-15,0 0 0,22 0 0,-22-21 16,0 21-16,0-21 0,0 0 15,1 0-15,-1-22 0,0 22 16,-21-21-16,21 21 0,-21-22 16,0 1-16,0 21 0,0-22 0,0 1 15,0 0-15,0 21 0,0-1 0,-21 1 16,0 0-16,0 0 0,-1 21 16,1 0-16,0 0 0,0 0 0,0 0 15,0 21-15,-1-21 0,1 21 16,0 0-16,21 1 0,-21-1 0,0 0 15,0 0-15,-1 0 0,1 0 16,0 22-16</inkml:trace>
  <inkml:trace contextRef="#ctx0" brushRef="#br0" timeOffset="8760.08">4889 8530 0,'0'0'0,"0"-21"0,-21-21 15,21 21-15,0-1 16,0 44-1,0-1 1,0 0-16,0 0 0,0 21 16,0 1-16,0-1 0,0 0 15,0 22-15,0-1 0,0-20 0,0 20 16,0 1-16,0-1 0,0 1 0,0-22 16,0 22-16,0-22 15,0 0-15,0 1 0,0-1 0,0 0 16,0-21-16,0 22 0,0-22 15,0 21-15,0-21 0,0 1 0,0-1 16,0-42 15,0-22-31,0 22 0,0-21 16,0 21-16,0-22 0</inkml:trace>
  <inkml:trace contextRef="#ctx0" brushRef="#br0" timeOffset="9892.33">4953 8573 0,'0'0'0,"0"-22"15,0 1-15,0 0 16,0 0 0,21 21-16,0 0 0,0 0 15,-21-21-15,22 21 0,-1 0 16,0 0-16,21 0 0,-21 0 0,22 0 15,20 0-15,-20 0 16,20 0-16,22 0 0,-22 0 0,22 0 16,21 0-16,-22 0 0,22 0 0,0 0 15,0 0-15,0 0 0,21 0 16,0-21-16,21 21 0,-21 0 0,21-22 16,0 22-16,0 0 0,1-21 15,-1 0-15,21 21 0,-21 0 0,22 0 16,-1-21-16,0 21 0,1 0 15,20 0-15,-21 0 0,1 0 0,-1 0 16,-21 0-16,22 0 0,-22 0 16,0 0-16,0 0 0,-21 0 0,0 0 15,-21 0-15,0 0 0,-22 0 16,22 0-16,-21 0 0,0 0 0,-1-21 16,-20 21-16,-1 0 0,-20 0 15,-1-21-15,-21 21 0,0 0 0,0 0 16,-42 0 15,0 21-15,21 0-16,0 0 0,0 0 15,0 0-15,-21 1 0,21-1 0,0 0 16,0 0-16,0 21 0,0-20 16,-21 20-16,21-21 0,0 21 15,0 1-15,0-1 0,0 0 16,-21-20-16,21 20 0,-22 0 0,1 1 15,21-1-15,-21 0 0,21 1 0,-21-1 16,0 0-16,21-21 0,-21 22 16,21-22-16,0 21 0,0-21 0,-22 22 15,22-22-15,0 0 0,-21 21 0,21-20 16,0-1-16,0 0 0,0 0 16,0 0-16,0 0 0,0 1 0,0-1 15,0 0-15,0 0 0,0 0 16,-21-21-1,21 21-15,-21-21 0,21 22 16,-21-22-16,0 21 16,-1-21-16,1 0 15,0 21-15,0-21 0,0 0 0,0 0 16,-1 21-16,-20-21 0,21 0 16,-21 0-16,-1 0 0,1 0 0,0 0 15,-22 21-15,1-21 0,-1 0 0,1 0 16,-22 0-16,0 0 0,22 0 15,-22 0-15,0 0 0,22 0 0,-22 0 16,1 0-16,-1 0 0,0 0 0,1 0 16,-22 0-16,0 0 0,0 0 15,0 0-15,0 0 0,1 0 16,-1 0-16,-21 0 0,21 0 0,-21 0 16,21 0-16,-21 0 0,21 0 15,22 0-15,-22 0 0,21 0 0,0 0 16,1 0-16,-1 0 0,0 0 15,1-21-15,-1 21 0,0 0 0,1 0 16,-1 0-16,0 0 0,1 0 0,-1 0 16,0 0-16,1 0 0,-1 0 15,0 21-15,22-21 0,-22 0 0,1 0 16,20 21-16,1-21 0,-22 0 16,21 0-16,1 22 0,21-22 0,-22 0 15,22 0-15,-22 0 0,22 0 16,21 0-16,-22 0 0,1 0 15,21 0-15,0 0 0,0 0 16,-1 0 0,22-22-1,0 1 1,22 0-16,-1 0 16,21 21-16</inkml:trace>
  <inkml:trace contextRef="#ctx0" brushRef="#br0" timeOffset="10485.27">7154 9271 0,'0'0'0,"21"-21"0,1 0 16,-22 0-1,21 21-15,-21-22 0,21 1 16,-21 0-16,21 21 0,-21-21 0,0 0 16,0 0-16,0-1 15,0 1-15,-21 21 0,0-21 16,0 21-16,-1 0 16,1 0-16,-21 0 0,21 0 0,-22 0 15,1 0-15,0 21 0,-1 0 16,1-21-16,21 22 0,-21-1 0,-1 0 15,22 0-15,0-21 0,0 21 0,0 0 16,21 1-16,0-1 16,0 0-16,0 0 0,21 0 15,0 0-15,0-21 0,0 22 16,22-22-16,-1 21 0,-21-21 0,21 21 16,1 0-16,-22-21 0,21 21 15,-21-21-15,22 21 0,-22-21 0,-21 22 16,0-1-16,0 0 15,0 0-15,0 0 16,-21-21-16,-22 21 0,22 1 0,-21-22 16,0 21-16,-1-21 0,1 0 0,-22 21 15,22-21-15,0 0 0,-1 0 16,1 0-16,0 0 0,21 0 0,-22-21 16,22 21-16,0-21 0,-21-1 15,20 22-15,22-21 0,0 0 0,-21 21 16,21-21-16,0 0 15,0 0-15,21-1 0,1 22 16,-1-21-16,0 0 0,0 21 16,0-21-16,22 21 0,-22-21 15,21 21-15</inkml:trace>
  <inkml:trace contextRef="#ctx0" brushRef="#br0" timeOffset="11364.77">7239 9377 0,'0'0'16,"0"21"-16,21-21 0,0 0 0,-21 21 0,21-21 15,1 0 1,-1 0-16,0 0 0,0-21 16,0 21-16,0-21 15,1 21-15,-1-21 0,0 0 0,0 21 16,0-22-16,0 1 0,-21 0 0,0 0 15,0 0-15,0 0 16,0-1-16,-21 22 0,0 0 16,0 0-16,0 0 15,0 0-15,-1 0 0,1 0 0,0 22 16,0-22-16,21 21 0,0 0 16,-21 0-16,21 0 0,-21 0 0,21 1 15,0-1-15,0 0 0,0 0 16,0 0-16,0 0 0,0 1 15,21-1-15,-21 0 0,21-21 0,0 21 16,0-21-16,0 0 0,1 0 16,-1 0-16,0 0 0,21 0 0,-21 0 15,22 0-15,-22-21 0,21 21 0,1-21 16,-1 0-16,0-1 0,1 22 16,-22-21-16,21 0 0,-21 0 0,22 0 15,-22 0-15,0-1 0,-21 1 16,0 0-16,21 0 0,-21 0 15,21 21-15,-21-21 0,0 42 47,0 0-47,0 0 0,0 0 0,-21-21 16,21 21-16,0 1 0,-21-1 16,21 0-16,0 0 0,0 0 0,0 0 15,0 1-15,-21-22 0,21 21 16,0 0-16,-21 0 0,21 0 15,-22-21-15,22 21 16,-21-42 15,21 0-15,0 0-16,0 0 16,0 0-16,0-22 0,0 22 0,21 0 15,1 0-15,-1 0 0,0-22 16,0 22-16,21 0 0,-20 21 0,-1-21 15,21 21-15,-21 0 0,22 0 16,-22 0-16,0 0 0,21 0 0,-21 0 16,1 21-16,-1 0 0,0-21 15,-21 21-15,0 0 0,0 1 0,0-1 16,0 0-16,0 0 0,0 0 0,0 0 16,0 1-16,0-1 15,0 0 1,0 0-16,-21-21 15,0 0 1,21-21 0,21 0-1</inkml:trace>
  <inkml:trace contextRef="#ctx0" brushRef="#br0" timeOffset="12050.41">8996 9313 0,'0'0'0,"0"-21"0,21 21 0,-21-21 16,0 0-16,0 0 16,0 0-16,0-1 0,-21 1 15,0 0-15,-1 21 0,1-21 16,0 21-16,0 0 15,0 0-15,0 0 0,-1 21 0,1-21 16,0 21-16,0 0 0,0-21 16,21 22-16,-21-1 0,-1 0 15,1 0-15,0 21 0,0-20 0,21-1 16,0 0-16,-21 0 0,21 0 0,0 0 16,0 1-16,0-1 0,0 0 15,0 0-15,21 0 0,0-21 16,0 21-16,0-21 15,1 0-15,-1 0 0,0 0 0,0 0 16,0 0-16,0-21 0,1 0 16,-1 21-16,0-21 0,21 0 0,-21 0 15,1-1-15,-1 1 0,0 0 0,-21 0 16,21-21-16,0 20 0,0-20 16,-21 0-16,22-1 0,-22 1 15,21-21-15,0 20 0,-21-20 0,0 20 16,0-20-16,21 21 0,-21-1 15,21 1-15,-21 0 0,0 20 0,0-20 16,0 21-16,0 0 0,0 42 31,0 0-15,-21 0-16,0 0 0,21 22 0,-21-1 16,0 0-16,21 1 0,-22 20 0,22-20 15,0 20-15,0-21 0,0 22 16,0-22-16,0 1 0,0-1 0,0 0 15,0 1-15,0-1 0,0 0 16,0-21-16,22 1 0,-1 20 16,0-21-16,0-21 0,21 21 0,-20 0 15,-1-21-15,21 0 0,-21 0 16,0 0-16,22 0 0,-22-21 0,21 21 16,-21-21-16,1 0 0,20 0 0,-21 0 15,0-1-15,0 1 0,1 21 16,-1-21-16</inkml:trace>
  <inkml:trace contextRef="#ctx0" brushRef="#br0" timeOffset="22320.18">11155 5059 0,'0'21'109,"0"0"-93,0 0-16,0 1 0,0-1 16,0 0-16,0 0 0,0 0 0,0 0 15,0 1-15,0-1 0,0 21 16,0-21-16,0 0 0,0 1 0,0-1 16,0 0-16,0 0 15,0 0-15,0 0 16,21-21-16,0 0 0,0 0 15,0 0-15,1 0 0,-1 0 16,21-21-16,22 0 0,-22 0 0,21-21 16,1 20-16,-1-20 0,22 21 15,-21-21-15,20-1 0,1 1 16,0-22-16,-1 22 0,1 0 16,-22 21-16,1-22 0,-22 22 0,1 0 15,-22 0-15,21 0 0,-21 21 16,-21-22-16,21 22 0,1 0 31,-44 0 63,1 0-79,21 22-15,-21-22 0</inkml:trace>
  <inkml:trace contextRef="#ctx0" brushRef="#br0" timeOffset="41559.86">7345 10943 0,'0'0'0,"0"-21"15,0 0 1,0 42 15,0 0-15,0 0-16,0 1 15,0-1-15,0 21 0,0 0 0,0-20 16,0 20-16,0 0 0,0 1 0,0-1 16,0 0-16,0-21 0,0 22 15,0-22-15,0 0 0,0 0 0,0 0 16,0 1-16,0-1 0,-21-21 31,21-21-15,0-1-16,0-20 0,-22 21 15,22 0-15,0-22 0,0 1 0,0 0 16,0 21-16,0-22 16,0 1-16,0 0 0,0 20 0,0-20 15,0 21-15,22 0 0,-1 0 16,-21-1-16,21 22 0,0 0 0,0 0 15,0 0-15,1 0 0,-1 0 16,0 0-16,0 22 0,0-1 0,0 0 16,1 0-16,-1 0 0,0 0 0,0 22 15,0-22-15,-21 21 0,0-21 16,21 22-16,-21-22 0,0 0 0,0 21 16,0-20-16,0-1 0,0 0 15,0 0-15,0 0 0,0-42 47,-21 0-47,21 0 0,0 0 0,0-1 16,0-20-16,0 21 0,0-21 15,0-1-15,0 1 0,0 0 0,0 20 16,0-20-16,21 21 0,1-21 16,-1 20-16,0 22 0,21-21 0,-21 0 15,1 21-15,20 0 0,-21 0 0,0 0 16,0 21-16,22 0 0,-22 1 15,0-1-15,-21 21 0,21-21 16,-21 0-16,21 22 0,-21-22 16,0 21-16,0-21 0,0 1 0,0-1 15,0 21-15,0-21 0,-21 0 16,0-21-16,0 22 0,21-1 0,-21 0 16,0-21-16,-1 0 15,22-21 1,0 0-16,0-1 15</inkml:trace>
  <inkml:trace contextRef="#ctx0" brushRef="#br0" timeOffset="42003.61">8255 11261 0,'0'0'0,"21"21"0,0 0 16,0-21-16,1 0 16,-1 0-16,0 0 15,-21-21-15,21 0 0,0 21 0,0-21 16,-21-1-16,22 1 0,-1 0 0,-21 0 16,0 0-16,0 0 0,0-1 15,0 1-15,0 0 0,0 0 16,0 0-16,-21 21 15,-1-21-15,1 21 0,0 0 16,0 0-16,21 21 0,-21-21 16,21 21-16,0 0 0,0 0 15,0 22-15,-21-22 0,21 21 0,0-21 16,0 22-16,0-1 0,0-21 16,0 0-16,0 22 0,0-22 0,0 0 15,21 0-15,-21 0 0,0 0 16,21 1-16,-21-1 0,21-21 15,0 0-15,0 0 16,1 0 0,-1 0-16,-21-21 0,21 21 0,0-22 15,0 1-15,0-21 0,1 21 0,20 0 16,-21-22-16</inkml:trace>
  <inkml:trace contextRef="#ctx0" brushRef="#br0" timeOffset="42276.45">8996 10689 0,'0'0'0,"0"-21"0,-21 21 31,21 21-31,0 0 16,0 1-16,0-1 16,0 21-16,0 0 0,0 1 0,-22-1 15,22 0-15,0 1 0,0-1 0,-21 0 16,21 1-16,0-1 0,0 22 15,-21-22-15,0-21 0,21 21 0,0 1 16,0-22-16,0 0 0,-21 0 16,21 0-16,21-42 31,-21 0-31,21 0 16,0 0-16,0-22 0,1 1 0</inkml:trace>
  <inkml:trace contextRef="#ctx0" brushRef="#br0" timeOffset="42803.95">9271 10668 0,'0'0'15,"0"-21"-15,0 0 0,0 0 0,21 42 32,-21 0-32,0 0 15,0 0-15,0 22 0,0-22 0,0 21 16,0 0-16,0-20 15,0 20-15,0 0 0,0 1 0,0-1 0,0 0 16,0 1-16,0-22 16,0 21-16,0 0 0,-21-20 0,21 20 15,-21-21-15,21 0 0,0 0 0,-21 1 16,21-1-16,0 0 0,0 0 16,0-42 30,0 0-46,21 0 0,0-1 16,-21 1-16,21-21 0,-21 21 16,21-22-16,0 1 0,1 21 0,-22-21 15,21 20-15,0 1 0,0 0 16,-21 0-16,21 21 0,0 0 16,-21-21-16,22 21 0,-1 0 15,-21 21-15,21-21 16,-21 21-16,21 0 0,-21 0 0,0 1 15,0-1-15,0 0 0,0 0 0,0 0 16,0 0-16,0 22 0,0-22 16,0 0-16,0 0 0,0 0 0,0 1 15,0-1-15,0 0 16,0 0-16,21-21 16,0 0-16,1 0 0,-1 0 15,0 0-15,0-21 16,0 0-16,0 0 0,1-1 0</inkml:trace>
  <inkml:trace contextRef="#ctx0" brushRef="#br0" timeOffset="43220.42">10054 11028 0,'0'0'0,"0"-21"0,-21 21 16,0 0-1,0 0-15,21 21 16,-22 0-16,1 0 15,21 0-15,-21 1 0,21-1 16,0 0-16,-21 21 0,21-21 0,-21 1 16,21 20-16,-21-21 0,21 0 15,0 0-15,0 1 0,0-1 0,0 0 16,0 0-16,21-21 16,0 21-16,0-21 0,0 0 15,0 0-15,1 0 0,-1 0 16,0-21-16,0 21 0,0-21 0,0 0 15,1 0-15,-1-1 0,0 1 16,0 0-16,0 0 0,-21-21 16,0 20-16,0-20 0,0 21 0,0-21 15,0 20-15,0 1 0,0 0 0,0 0 16,-21 21 0,0 0-16,0 0 0,0 0 15,-1 21-15,1 0 0,0-21 16,0 21-16,0 1 0,0-1 15,-1-21-15,22 21 16</inkml:trace>
  <inkml:trace contextRef="#ctx0" brushRef="#br0" timeOffset="43908.03">10626 11070 0,'-43'-21'16,"22"21"0,21-21-16,0 0 0,-21 21 15,0 0-15,0 0 31,-1 0-31,22 21 0,-21 0 0,0 0 0,21 0 16,-21 1-16,0-1 0,0 0 16,21 21-16,0-21 0,-22 22 15,22-22-15,-21 21 0,21-21 0,0 22 16,0-22-16,0 0 0,0 0 16,0 0-16,0 1 0,21-1 15,1-21-15,-1 0 0,0 0 16,0 0-16,0 0 15,0-21-15,1 21 0,-1-22 0,21 1 16,-21 0-16,0-21 0,1 21 0,-1-22 16,0 1-16,0 0 0,0-1 15,0-20-15,1 20 0,-22 1 0,21-21 16,-21 20-16,21-20 0,-21 20 16,0-20-16,0 21 0,0-22 15,0 22-15,0-1 0,0 1 0,0 21 16,0 0-16,0 0 0,0-1 15,0 1-15,0 42 16,0 1 0,0-1-16,0 0 0,-21 21 0,21 1 15,-21 20-15,21-21 0,-22 1 0,22 20 16,0-20-16,0 20 0,0-21 16,0 22-16,0-22 0,0 22 0,0-22 15,0 0-15,0 1 0,0-1 16,0 0-16,0 1 0,0-22 0,22 0 15,-1 21-15,-21-20 0,21-1 16,0-21-16,-21 21 0,21 0 16,0-21-16,1 0 0,-1 0 0,0 0 15,0 0-15,0 0 0,22-21 0,-22 0 16,0 0-16,21-1 0,-21 1 16,22 0-16,-22-21 0,0-1 15,0 22-15,22-21 0</inkml:trace>
  <inkml:trace contextRef="#ctx0" brushRef="#br0" timeOffset="44328.6">8826 10880 0,'-21'0'15,"42"0"17,1 0-32,-1 0 15,21-21-15,0 21 0,-20-22 0,20 1 16,0 21-16,1-21 0,-1 0 16,0 21-16,1-21 0,-22 21 0,21-21 15,-21 21-15,0 0 0,1-22 16,-1 22-16,0 0 0,-21-21 15,0 0-15,21 21 0</inkml:trace>
  <inkml:trace contextRef="#ctx0" brushRef="#br0" timeOffset="45104.17">3577 12404 0,'0'0'0,"-21"0"32,21-21 14,0-1-30,0 1-16,21 0 0,-21 0 0,21 0 16,0 0-16,1-1 0,-1-20 15,21 0-15,0-1 0,-20 1 0,20 0 16,0-1-16,22-20 0,-22 21 16,0-22-16,22 22 0,-22-22 0,1 1 15,20 20-15,-21-20 0,22-1 16,-1 1-16,1-22 0,-1 22 0,1-1 15,-1 1-15,1-1 0,-1 22 16,1 0-16,-43-43 0,43 43 0,-22-22 16,0 43-16,-21-21 0</inkml:trace>
  <inkml:trace contextRef="#ctx0" brushRef="#br0" timeOffset="45724.37">5292 10499 0,'0'-21'0,"0"-1"31,-22 22 0,1 0-15,0 22-16,0-22 0,0 0 15,21 21-15,-21-21 0,-1 0 16,1 0-16,21 21 0,-21-21 0,0 0 16,0 0-16,0 0 0,-1 21 15,1-21-15,0 0 0,0 0 16,0 21-16,0-21 0,-1 0 15,1 21-15,-21-21 0,21 22 0,0-22 16,-1 21-16,-20-21 0,21 21 16,0-21-16,0 0 0,21 21 15,-22-21-15,44 0 32,-1 0-17,0 0-15,0 0 0,21-21 16,-20 0-16,20 21 0,0-21 0,1-1 15,-22 1-15,21 0 0,0 0 16,1 0-16,-1 0 0,-21-1 16,22 1-16,-22 0 0,21 0 15,-21 0-15,0 21 0,1-21 0,-1-1 16,0 22-16,-21-21 16,21 21-16,-21 21 31,0 1-31,0-1 0,0 21 15,0-21-15,0 22 0,0-1 0,0 0 16,0 1-16,0 20 0,0-21 16,0 1-16,0-1 0,-21 0 0,21 1 15,-21-1-15,21 0 0,0-20 16,0 20-16,0-21 0,0 0 16,0 0-16,0 1 0,0-1 0,0 0 15,0 0 1,0-42 31,0 0-47</inkml:trace>
  <inkml:trace contextRef="#ctx0" brushRef="#br0" timeOffset="51100.21">13801 5842 0,'-22'0'15,"1"21"-15,-21 0 0,21 1 16,-22-1-16,1 0 0,0 21 0,-1-21 16,1 1-16,0 20 0,-22-21 15,22 21-15,0-20 0,-1 20 0,1 0 16,0 1-16,-1-1 0,1 21 16,21-20-16,-22 20 0,22 1 0,21-22 15,0 22-15,-21-1 0,21 1 16,0-22-16,0 21 0,0 1 15,0-1-15,0 1 0,0-22 0,0 22 16,21-1-16,0 1 0,1-22 16,-22 22-16,21-22 0,0 21 0,21-20 15,-21-1-15,1 0 0,-1 1 16,0-1-16,21 0 0,-21 1 0,1-1 16,20-21-16,-21 22 0,21-1 15,-20-21-15,20 21 0,-21-20 0,21-1 16,1 0-16,-1 0 0,-21 0 0,22 0 15,-1 1-15,21-22 0,-20 0 16,-1 0-16,22 0 0,-22 0 16,21 0-16,1 0 0,-1 0 0,1 0 15,-1-22-15,22 1 0,-21 0 16,-1 0-16,1 0 0,-1 0 0,-21-1 16,22 1-16,-1 0 0,1 0 15,-22 0-15,22-22 0,-22 22 0,22 0 16,-22-21-16,0 21 0,22-22 0,-22 1 15,0 0-15,1-1 0,-1 1 16,-21-22-16,22 22 0,-22-21 0,21-1 16,-42 1-16</inkml:trace>
  <inkml:trace contextRef="#ctx0" brushRef="#br0" timeOffset="51384.04">15367 5927 0,'-21'-21'16,"-22"21"-16,22-22 16,-21 1-16,21 0 0,-22 0 0,1 0 15,-21 21-15,20-21 0,1-1 16,0 1-16,-1 0 0,-20 0 0,20 21 16,-20 0-16,21 0 0,-22-21 15,1 21-15,-1 0 0,-42 0 0,22 21 16,-1 21-16,-21-21 0,21 1 0,1-1 15,-1 21-15,22-21 0,-1 22 16,1-22-16,-1 21 0,22 0 16,-22 1-16,1-1 0,20 22 0,22-22 15,0 21-15,0 22 0,0-21 0,0-1 16,-1 22-16,22-22 0,0 1 0</inkml:trace>
  <inkml:trace contextRef="#ctx0" brushRef="#br0" timeOffset="52475.95">13250 6223 0,'0'-21'0,"0"0"16,0 0-1,21 21-15,1-22 0,-1 1 16,21 21-16,-21-21 0,0 0 16,22 21-16,-1-21 0,-21 0 15,22 21-15,-1-22 0,0 1 0,1 21 16,-1-21-16,0 0 0,1 0 15,20 21-15,-21-21 0,22-1 0,-22 1 16,22 21-16,-1-21 16,1 0-16,-1 21 0,1-21 0,-1 21 15,1 0-15,-1-21 0,-20 21 16,20 0-16,-21 0 0,22 0 0,-22 0 16,22 0-16,-22 0 0,0 0 15,1 21-15,-1-21 0,0 21 0,1 0 16,-1 0-16,0-21 0,1 21 15,-22 1-15,21-1 0,1 0 0,-22 0 16,0 0-16,21 0 0,-21 22 16,1-22-16,-1 0 0,0 0 0,0 0 15,0 22-15,-21-22 0,0 0 16,21 21-16,-21-20 0,22 20 0,-22-21 16,0 21-16,0 1 0,0-1 15,0 0-15,0-20 0,21 20 16,-21 0-16,0 1 0,0-22 0,0 21 15,0 0-15,0-20 0,21 20 16,-21-21-16,0 21 0,0-20 0,0 20 16,21-21-16,-21 0 0,21 22 15,-21-22-15,0 0 0,0 21 0,0-21 16,0 1-16,0-1 0,0 21 0,0-21 16,0 0-16,0 22 15,0-22-15,0 0 0,-21 21 0,21-20 0,-21-1 16,0 0-16,0 0 0,-1 21 15,1-20-15,0-1 0,-21 0 16,-1 0-16,22 0 0,-21 0 0,-22 1 16,22-1-16,-21 0 0,-1 0 15,1 0-15,-1-21 0,-21 21 0,22 1 16,-22-1-16,22 0 0,-22 0 0,22 0 16,-1 0-16,1 1 0,-1-22 15,22 21-15,-1 0 0,-20-21 0,21 0 16,20 0-16,-20 0 0,0 0 0,21 0 15,-22 0-15,22 0 16,-21 0-16,21-21 0,-1 0 0,22-1 16,0 1-16,0 0 0</inkml:trace>
  <inkml:trace contextRef="#ctx0" brushRef="#br0" timeOffset="53371.69">13779 6625 0,'0'0'0,"0"-21"15,-21 21-15,0 0 32,21 21-32,0 0 0,0 1 15,0-1-15,0 21 0,0-21 0,0 22 16,0-22-16,0 21 0,0-21 16,0 22-16,0-22 0,0 21 0,0-21 15,0 0-15,0 22 0,0-22 16,0 0-16,0 0 15,0 0-15,-21-21 16,0 0 0,21-21-16,0 0 15,0 0-15,0 0 16,0 0-16,-21-1 0,21-20 0,0 21 16,0 0-16,0-22 0,0 22 15,0-21-15,0 21 0,0 0 0,0-1 16,0 1-16,0 0 0,21 0 15,-21 0-15,21 21 0,0 0 16,0-21-16,0 21 16,1 0-16,-1 0 0,0 0 0,0 0 15,0 0-15,22 21 0,-22 0 0,0 0 16,0-21-16,0 21 0,0 22 16,-21-22-16,0 0 0,0 0 0,0 0 15,0 0-15,0 1 0,0-1 16,0 0-16,0 0 0,0 0 15,0 0-15,0 1 16,-21-22 0,21-22 15,0 1-31,0 0 16,0 0-16,0-21 0,0 20 15,21 1-15,1 0 0,-22-21 0,21 21 16,0-1-16,0-20 0,0 21 15,-21 0-15,21 21 0,1-21 0,-1 21 16,0 0-16,0 0 0,0 0 16,0 0-16,1 0 0,-1 21 0,0 0 15,-21 0-15,0 0 0,0 0 0,0 1 16,0-1-16,0 21 0,0-21 16,0 0-16,0 1 0,0 20 0,-21-21 15,21 0-15,-21 0 16,-1 1-16,22-1 0,-21 0 15,0-21-15,0 0 16,21-21 0,0 0-1,0-1-15,0 1 0</inkml:trace>
  <inkml:trace contextRef="#ctx0" brushRef="#br0" timeOffset="53929.37">14647 6689 0,'0'0'0,"21"0"0,-21-21 16,0-1-16,0 1 15,-21 21 16,0 0-31,0 21 16,0-21-16,0 22 0,-1-1 16,22 0-16,-21 0 0,0-21 0,0 21 15,0 0-15,0 1 0,-1-1 0,22 0 16,0 0 0,0 0-16,0 0 15,0 1 1,22-22-1,-1 0-15,0 0 0,0 0 16,0 21-16,0-21 16,1 0-16,-1 0 0,0 0 0,-21 21 15,21-21-15,0 0 0,-21 21 16,0 0 0,0 0-16,0 1 15,-21-22-15,21 21 16,-21-21-16,0 0 0,0 21 15,-1-21-15,1 0 16,0 0-16,0 0 0,0 0 0,0 0 16,-1 0-16,1 0 15,0 0-15,0 0 16,0 0 15</inkml:trace>
  <inkml:trace contextRef="#ctx0" brushRef="#br0" timeOffset="55040.28">15049 6858 0,'43'-42'16,"-43"21"-16,0-1 31,-21 1-31,-1 0 16,1 21-16,0 0 15,0 0-15,0 0 16,0 0-16,-1 21 0,1 0 0,0 1 16,0-1-16,21 0 0,-21 0 15,0 0-15,-1 0 0,22 1 0,-21-1 16,21 0-16,0 0 16,0 0-16,0 0 15,21-21 1,1 0-1,-1 0-15,0 0 0,0-21 16,0 0-16,0 21 0,1-21 16,-1 21-16,0-21 0,0 21 0,0-21 15,-21-1-15,21 1 16,1 0-16,-22 0 16,0 42 46,0 0-62,0 0 16,0 1-16,0 20 0,0-21 15,0 0-15,0 0 0,0 1 16,0 20-16,0-21 0,0 0 0,0 22 16,21-1-16,-21-21 0,0 21 15,0 1-15,0-22 0,0 21 0,0 1 16,0-1-16,0 0 0,21-21 0,-21 22 15,0-1-15,0 0 0,0 1 16,0-22-16,0 21 0,0 1 0,0-1 16,0-21-16,0 21 0,0 1 15,21-1-15,-21-21 0,0 22 0,0-22 16,0 21-16,21-21 0,-21 0 16,0 1-16,0 20 0,0-21 0,0 0 15,0 0-15,0 1 16,0-1-16,0 0 15,-21-21 1,0 0-16,0 0 0,0 0 16,-1 0-16,1 0 0,0-21 15,0 21-15,0-21 0,0-1 16,21 1-16,-22 21 0,1-21 16,0-21-16,0 21 0,0-1 0,0 1 15,-1-21-15,1 21 0,21-22 16,-21 22-16,0-21 0,21 21 15,-21-22-15,21 1 0,0 21 0,0-21 16,0-1-16,0 22 0,0-21 16,0-1-16,0 1 0,0 0 0,21-1 15,0-20-15,0 21 0,0-1 0,1 1 16,-1 0-16,0-1 0,21 22 16,-21-21-16,1 21 0,20-1 0,-21 1 15,0 21-15,22-21 0,-22 0 16,0 21-16,0 0 0,0-21 15,0 21-15,1 0 0,-1 0 0,0 0 16,-21-21-16,-21 21 47,0 0-47,-1 21 16,1-21-16,0 0 15,21 21-15,-21-21 0</inkml:trace>
  <inkml:trace contextRef="#ctx0" brushRef="#br0" timeOffset="78512.61">13779 4868 0,'0'0'0,"22"0"0,-1 0 16,0-21-16,0 21 16,0-21-16,0 21 15,-21-21 1,22 21-16,-1 0 0,-21-21 16,21 21-16,-21-21 15,0-1-15,0 1 16,-42 0-16,20 21 15,1 0-15,0 0 0,0 0 16,0 0-16,0 0 0,-1 0 16,1 21-16,-21 0 0,21 1 15,0-1-15,-1 0 0,1 0 16,0 21-16,0 1 0,21-22 0,-21 21 16,0 1-16,21-1 0,0-21 0,0 21 15,0-20-15,0-1 0,0 0 16,0 0-16,0 0 0,0 0 0,0 1 15,21-22 1,0 0-16,0-22 16,0 22-16,0-21 15,1 0-15,-1 0 0,0 0 0,0 0 16,0-22-16,0 22 16,1-21-16,-1-1 0,-21 22 0,21-21 15,0 0-15,0 20 0,-21-20 16,0 21-16,21 0 0,-21 0 15,0 42 1,0 0-16,0 0 16,0 0-16,0 22 0,0-22 15,0 21-15,0-21 0,0 22 0,0-22 16,0 21-16,0-21 0,0 22 16,0-22-16,0 0 0,0 0 0,0 0 15,0 0-15,0 1 0,0-1 16,22-21-1,-1 0-15,0 0 0,0 0 16,0-21-16,22-1 0,-22 1 16,0 0-16,0 0 0,0 0 0,0 0 15,1-22-15,-1 22 0,0-21 16,0-1-16,0 1 0,-21 21 0,21-21 16,1 20-16,-22-20 0,0 21 15,21 0-15,-21 42 31,0 0-31,0 21 16,0-20-16,0 20 16,0-21-16,0 21 0,0-20 0,0 20 15,0-21-15,0 21 0,-21-20 16,21-1-16,0 0 0,0 0 0,0 0 16,0 0-16,21-21 15,0 22-15,0-22 0,0 0 16,0 0-16,1-22 0,-1 22 0,0-21 15,0 0-15,0 21 0,0-21 16,1-21-16,-1 20 0,0 1 16,0-21-16,-21 21 0,21-22 0,0 22 15,-21-21-15,0 21 0,0-22 0,22 22 16,-22 0-16,21 0 16,-21 0-16,0 0 15,0 42 1,0 0-16,0 0 0,0 0 15,0 22-15,0-1 0,0-21 16,0 21-16,0 1 0,0-22 0,-21 21 16,21-21-16,0 22 0,0-22 15,0 0-15,0 0 0,0 0 0,0 1 16,0-1-16,0 0 16,21-21-16,0 0 15,0 0-15,0 0 0,0 0 0,1-21 16,-1 0-16,21-1 15,-21 1-15,0 0 0,1 0 0,-1-21 16,0-1-16,21 1 0,-21 0 16,1-1-16,-1 1 0,0-22 0,0 22 15,0-21-15,0 20 0,-21 1 16,0 0-16,22-1 0,-22 1 0,0 21 16,21 0-16,-21-22 0,0 22 15,0 0-15,0 0 0,0 42 31,0 0-31,-21 0 16,-1 22-16,1-22 16,21 21-16,0 0 0,-21 1 0,0 20 15,0-20-15,21 20 0,-21-21 0,21 1 16,-22 20-16,1-20 0,21-1 16,0 0-16,0-21 0,0 22 0,0-22 15,0 21-15,0-21 0,0 1 16,0-1-16,21 0 0,1-21 15,-1 0-15,21 0 0,-21 0 16,0 0-16,22 0 0,-22 0 0,21-21 16,1 21-16,-22-21 0,21-1 15,-21 1-15,22 0 0,-22-21 0,21 21 16,-21-1-16,0-20 0,1 21 16,-1-21-16,0 20 0,-21 1 15,0 0-15,21 0 0,-21 42 31,0 0-31,0 0 16,-21 1-16,0-1 0,21 0 16,0 21-16,-21-21 0,21 1 0,-22-1 15,1 0-15,21 0 0,0 0 16,0 0-16,0 1 0,0-1 0,0 0 16,21-21-1,1 0-15,-1 0 16,0 0-16,0 0 0,0-21 15,0 0-15,1-1 0,-1 22 16,0-21-16,0 0 0,0-21 0,0 21 16,-21-1-16,0-20 0,0 21 15,0-21-15,0 20 0,0 1 0,0 0 16,0 0-16,-21 0 0,0 21 16,0 0-16,0 0 0,0 0 15,-1 0-15,1 0 0,0 0 16,0 0-16,0 21 0,0-21 15,-1 21-15,1-21 0,0 0 16,0 0 0,0 0-16,0 0 0,-1 0 15,1 0-15,0-21 16,21 0-16,-21 0 0,0 21 0,0-22 16</inkml:trace>
  <inkml:trace contextRef="#ctx0" brushRef="#br0" timeOffset="78619.55">14944 4741 0,'-22'0'0</inkml:trace>
  <inkml:trace contextRef="#ctx0" brushRef="#br0" timeOffset="78845.97">16192 4974 0,'64'21'16</inkml:trace>
  <inkml:trace contextRef="#ctx0" brushRef="#br0" timeOffset="79143.8">16044 4868 0,'0'0'0,"-21"-21"0,21 0 15,0 0 1,0 42 31,0 0-32,-21-21-15,0 0 32,21 21-32</inkml:trace>
  <inkml:trace contextRef="#ctx0" brushRef="#br0" timeOffset="79556.57">14880 4868 0,'-21'0'16,"21"-21"0,21 21-1,0 0-15,0-21 0,1 21 0,20-21 16,0 21-16,1 0 0,-1-21 15,0 21-15,1 0 0,-1-21 0,0 21 16,1 0-16,-1 0 0,-21 0 16,21 0-16,-20 0 0,-1 0 15,0 0-15,-21 21 47,0 0-31,21-21-16,-21 21 0</inkml:trace>
  <inkml:trace contextRef="#ctx0" brushRef="#br0" timeOffset="80560.12">16023 4868 0,'0'0'0,"21"0"31,0 0-15,-21 22 0,0-1-16,0 0 0,0 0 15,0 0-15,0 0 0,0 1 0,0 20 16,0-21-16,0 0 0,0 0 15,0 1-15,0-1 0,0 0 16,-21 0-16,21 0 0,0 0 0,-21-21 16,21 22-16,-21-22 15,21-22 17,0 1-17,21 21-15,-21-21 0,21 0 0,0-21 16,-21 20-16,22 1 0,-22 0 15,21-21-15,-21 21 0,21-22 16,0 22-16,0 0 0,-21 0 0,21 0 16,-21-1-16,22 1 0,-1 21 15,0 0 1,-21 21-16,0 1 0,0-1 0,0 21 16,21-21-16,-21 0 0,0 22 15,0-22-15,0 21 0,0-21 0,0 1 16,0-1-16,0 0 0,0 0 15,0 0-15,0 0 0,21-21 0,-21 22 16,21-22 0,1 0-16,-1 0 0,0 0 15,0 0-15,0-22 0,0 1 16,1 21-16,-1-21 0,0 0 16,0 0-16,0-22 0,0 22 0,1 0 15,-1-21-15,0 21 0,0-1 16,0 1-16,-21 0 0,0 0 0,21 0 15,1 21 1,-22 21 0,0 0-1,0 0-15,0 0 0,-22 22 0,22-22 16,-21 0-16,21 0 0,-21 22 16,21-22-16,0 0 0,0 0 0,0 0 15,0 0-15,0 1 16,21-22-1,0 0-15,1 0 16,-1 0-16,-21-22 0,21 22 16,0-21-16,0 0 0,-21 0 0,21 0 15,1 0-15,-22-1 0,0 1 16,21-21-16,-21 21 0,21 0 0,-21-1 16,0 44 15,0-1-31,0 0 15,0 0-15,0 0 0,0 0 16,0 1-16,0-1 16,0 0-16,0 0 0,0 0 0,0 0 15,0 1 1,-21-22 15,21-22-31,-21 1 16,21 0-16,0 0 0,0 0 15</inkml:trace>
  <inkml:trace contextRef="#ctx0" brushRef="#br0" timeOffset="80724.02">16849 4826 0,'0'-42'16,"0"21"-1,21 21 1,-21 21-1,21 0-15,-21 0 16,0 0 0,21-21-16</inkml:trace>
  <inkml:trace contextRef="#ctx0" brushRef="#br0" timeOffset="82720.22">17272 4890 0,'0'-22'0,"0"44"47,-21-1-47,21 0 0,-21 0 0,21 0 16,0 0-16,0 1 0,-22 20 15,22-21-15,0 0 0,0 22 0,0-22 16,0 0-16,0 0 0,0 0 15,0 0-15,0 1 0,22-1 16,-1-21-16,0 0 0,0 0 16,0 0-16,22 0 0,-22 0 15,0 0-15,21 0 0,-21 0 0,22-21 16,-22 21-16,21-22 0,-21 1 16,1 21-16,-1-21 0,0 0 0,0 0 15,0 0-15,-21-1 0,21 1 16,-21 0-16,0 0 0,0 0 0,0 0 15,-21 21 1,0 0-16,0 0 16,21 21-16,-21 0 0,0 0 0,-1 0 15,22 0-15,-21 1 0,0-1 16,21 0-16,-21 0 0,21 0 16,0 0-16,0 1 0,0-1 15,0 0 1,21-21-1,0 0-15,0-21 16,1 0-16,-1-1 0,0 22 16,-21-21-16,21 0 0,0 0 15,-21 0-15,21 0 0,-21-1 0,0 1 16,22 0-16,-22 0 0,21 21 16,-21 21 15,0 0-31,0 0 0,0 1 15,0-1-15,0 0 0,0 0 16,-21 0-16,21 0 0,0 1 0,0-1 16,0 0-16,0 0 0,21-21 15,-21 21-15,21-21 16,0 0-16,0 0 0,0 0 0,1 0 16,-1-21-16,0 21 15,0-21-15,0 0 0,0 0 0,1-1 16,-1 1-16,0 0 0,0-21 15,-21-1-15,21 1 0,0 0 0,-21-22 16,22 1-16,-22 20 0,0-20 0,0-1 16,21 1-16,-21 21 15,0-22-15,0 22 0,0-1 0,0 1 16,0 21-16,0 0 0,0 0 16,0-1-16,-21 44 15,-1-1 1,1 0-16,21 0 0,-21 21 0,0 1 15,21-1-15,0 0 0,0 1 16,-21 20-16,21-20 0,0-1 0,0 21 16,0-20-16,0-1 0,0 0 15,0 1-15,0-1 0,0-21 0,0 22 16,21-22-16,-21 0 0,0 0 16,21 0-16,0 0 0,0 1 15,1-22-15,-1 21 0,0-21 16,0 0-16,0 0 15,0 0-15,1 0 0,-1-21 0,0-1 16,0 22-16,0-21 0,0 0 16,1 0-16,-1-21 0,0 20 0,0-20 15,0 0-15,0-1 0,-21 1 0,22-21 16,-22 20-16,21 1 0,-21 21 16,0-22-16,0 22 0,0 0 15,0 0-15,0 42 31,0 0-31,-21 0 16,21 1-16,0-1 0,-22 21 0,1 0 16,21-20-16,-21 20 0,21 0 15,0 1-15,0-22 0,0 21 0,0-21 16,0 0-16,0 1 0,0-1 0,0 0 16,0 0-16,0 0 0,0 0 15,21-21-15,0 0 0,-21 22 0,22-22 16,-1 0-16,0 0 0,0 0 15,0 0-15,0-22 16,1 22-16,-1-21 0,0 0 0,0 0 16,0 21-16,-21-21 0,21 0 15,1-1-15,-22 1 0,21 21 16,-21 21 31,0 1-32,21-22-15,-21 21 0,0 0 16,21 0 0,0-21-16,-21 21 15,21-21-15,1 0 16,-1 0-16,0 0 0,0 0 31,0 0-31,-21-21 16,21 21-16,-21-21 0,22 21 15,-22-21-15,0 0 16,21 21 0,-21-22-16,0 44 47,0-1-47,0 0 0,0 0 15,-21 0 1,-1 0-16,22 1 0,0-1 0,-21 0 15,0 21-15,21-21 0,-21 1 0,21-1 16,0 21-16,-21-21 0,21 22 16,-21-1-16,21 0 0,-22 1 0,22-1 15,0 0-15,0 1 0,-21 20 16,21-21-16,-21 1 0,21-1 0,-21 22 16,21-22-16,0 0 0,0 1 0,-21-1 15,21-21-15,-21 21 0,21-20 16,-22-1-16,22 0 0,0 0 0,0 0 15,-21-21-15,0 0 0,0 0 32,0 0-32,0 0 15,-1-21-15,1 0 0,0 0 16,0 0-16,0-1 0,21 1 16,-21 0-16,21 0 0,-22-21 0,22 20 15,0-20-15,0 0 0,0-1 0,0 1 16,0 0-16,0-1 0,22-20 15,-1 21-15,0-22 0,0 22 0,21-1 16,-20 1-16,20 0 0,0-1 16,1 1-16,-22 0 0,21 21 15,0-22-15,1 22 0,-22 0 0,0 0 16,21 0-16,-20-1 0,-1 22 16,0 0-16,0-21 0,0 21 31,-21 21 0,-21-21-31,0 22 0,0-1 16,0-21-16</inkml:trace>
  <inkml:trace contextRef="#ctx0" brushRef="#br0" timeOffset="85639.82">12785 9186 0,'0'0'0,"21"-21"0,-21 0 16,0 0-16,0 0 0,0 0 15,0-1 1,0 1-16,-21 21 15,-1 0-15,1 0 16,0 21-16,0 1 16,0-1-16,21 0 0,-21 0 0,-1 21 15,1-20-15,21 20 0,-21 0 16,21 1-16,-21-1 0,21 0 0,0 1 16,0-1-16,0 21 0,0-20 15,0-1-15,0-21 0,0 22 0,0-1 16,21-21-16,-21 0 0,21 0 0,0 1 15,1-22-15,-1 0 0,0 21 16,0-21-16,0 0 0,22 0 0,-22 0 16,0-21-16,21-1 15,-21 1-15,22 0 0,-22 0 0,21 0 16,1-22-16,-22 22 0,21-21 0,-21 21 16,0-22-16,1 22 0,-1 0 15,0-21-15,-21 21 0,0-1 16,0 1-16,0 42 31,0 1-31,0-1 0,-21 0 0,21 21 16,0-21-16,0 22 0,-21-22 15,21 21-15,0-21 0,0 1 0,0 20 16,0-21-16,0 0 0,0 0 16,0 1-16,21-1 15,0-21-15,0 0 0,0 0 16,0 0-16,1 0 0,-1-21 15,0 21-15,0-22 0,0 1 0,0 0 16,-21 0-16,22 0 0,-22 0 16,0-22-16,0 22 0,0 0 0,0 0 15,0-22-15,-22 22 0,22 0 0,-21 0 16,0 21-16,0-21 0,0 21 16,0 0-16,-1 0 0,1 0 0,0 0 15,0 0 1,21-21 15,21 21-31,0 0 0,0-22 16,1 1-16,20 21 0,-21 0 0,0-21 15,22 21-15,-22 0 0,21 0 16,-21 0-16,0 0 0,1 0 0,20 0 16,-21 0-16,0 21 0,0 0 0,-21 1 15,22-22-15,-1 21 0,-21 0 16,21 0-16,-21 0 0,0 22 0,0-22 15,0 0-15,0 0 0,0 0 16,0 22-16,0-22 0,0 0 0,0 0 16,0 0-16,0 0 0,0 1 15,0-1-15,0 0 16,0-42 15,0 0-15,0-1-16,0 1 0,0-21 0,21 21 15,0-22-15,-21 22 0,21-21 16,1 0-16,-1-1 0,0 1 0,0 21 16,0-22-16,22 22 0,-22 0 0,0 0 15,-21 0-15,21 21 0,0 0 16,0 0-16,-21 21 16,0 0-16,0 0 15,0 0-15,0 22 0,0-22 16,0 21-16,0-21 0,0 22 0,0-22 15,0 0-15,0 21 0,0-20 16,0-1-16,0 0 0,0 0 0,22-21 16,-1 21-16,0-21 0,0 0 15,0 0-15,0 0 0,1 0 16,-1 0-16,0-21 0,21 0 0,-21 0 16,22 0-16,-22-1 0,21 1 15,-21 0-15,1 0 0,-1-21 16,0 20-16,-21 1 0,0-21 0,0 21 15,0 0-15,0-1 0,0 1 16,-21 21 0,0 0-16,-1 0 0,1 21 15,21 1-15,-21-1 0,21 0 0,0 0 16,0 0-16,0 0 0,0 1 0,0-1 16,21 0-16,0 0 0,-21 0 15,22 0-15,-1 1 0,0-1 0,21-21 16,-21 21-16,1 0 0,-1-21 15,-21 21-15,21-21 16,-42 0 15,0 0-31,-1 0 0,1 0 16,0 0-16,0 0 0,0 0 16,21 21 15,0 1-31,0-1 0,0 0 15,0 0 1,21-21-16,0 0 0,0 0 16,0 0-16,1 0 0,-1 0 15,0 0-15,0 0 0,21 0 16,-20 0-16,-1-21 0,21 0 0,-21 21 16,0-21-16,1-1 0,-1-20 15,21 21-15,-21-21 0,0-1 0,1 1 16,-1 0-16,-21-1 0,21-20 15,0 20-15,0-20 0,-21 21 0,0-22 16,21 1-16,-21-1 0,22 22 0,-22-22 16,0 22-16,0-22 0,0 22 15,0 21-15,0 0 0,0 0 0,0-1 16,0 1-16,-22 42 16,1 1-1,21-1-15,-21 0 0,21 21 0,-21 1 16,21-1-16,-21 0 0,0 43 15,21-43-15,0 22 0,0-22 16,0 0-16,0 1 0,0-1 16,0 0-16,0 1 0,0-1 0,0 0 15,0 1-15,0-1 0,0-21 0,0 0 16,0 22-16,0-22 0,21 0 16,0-21-16,0 21 0,0 0 0,0-21 15,1 0-15,20 0 16,-21 0-16,0 0 0,22 0 15,-22-21-15,0 0 0,21 0 0,1 0 0,-22 0 16,21-22-16,-21 22 16,0-21-16,22-22 0,-43 22 15,0 21-15,0 0 0,0-1 16,0 1-16,0 0 0,-21 21 0,-1 0 16,1 0-16,0 0 0,0 0 0,0 21 15,0 0-15,21 1 16,-22-1-16,22 0 0,0 0 0,0 0 15,0 0-15,0 1 0,0-1 16,0 0-16,22 0 0,-1 0 16,-21 0-16,21-21 0,-21 22 0,21-1 15,0-21-15,-21 21 16,21-21-16,-21 21 0,22-21 16,-1 21-16,0-21 15,0 0-15,0 0 16,0 0-16,1 0 0,-1 0 15,0 0-15,0 0 0,0-21 16,0 0-16,1 21 0,-1-21 0,-21 0 16,21-22-16,0 22 0,0 0 15,-21-21-15,0 20 0,21 1 16,-21-21-16,0 21 0,0 0 0,0-1 16,0 44 30,0-1-46,0 0 0,0 0 0,-21 0 16,21 0-16,-21 1 0,21-1 0,0 0 16,0 0-16,0 0 0,0 0 15,0 1-15,0-1 0,0 0 16,21-21-16,0 0 16,1 0-16,-1 0 0,0 0 15,0 0-15,0 0 0,0-21 0,1 0 16,-1-1-16,-21 1 15,21 0-15,-21 0 0,0 0 16,0 0-16,0-1 0,0-20 0,21 21 16,-21 0-16,0 0 0,0-1 15,0 1-15,0 42 32,0 1-32,0-1 15,-21 21-15,21-21 0,-21 0 0,21 1 16,0-1-16,0 0 0,0 0 15,-21 0-15,21 0 0,0 1 0,0-1 16,0 0-16,0 0 16,21-21-1,0 0-15,0 0 16,0 0-16,0 0 16,1-21-16</inkml:trace>
  <inkml:trace contextRef="#ctx0" brushRef="#br0" timeOffset="87116">16468 9398 0,'0'0'0,"-43"-21"16,22 21-1,0 0-15,0 0 16,0 0-16,-1 0 15,1 21-15,0-21 0,21 21 0,-21 0 16,0 1-16,0-1 0,21 0 0,-22 0 16,22 0-16,-21 0 0,21 1 15,-21 20-15,21-21 0,0 0 0,0 0 16,0 1-16,0-1 0,0 0 16,0 0-16,0 0 0,0 0 0,0 1 15,0-1-15,21 0 0,0-21 16,1 0-1,-1 0-15,0 0 0,21 0 0,-21 0 16,1 0-16,20 0 0,-21 0 0,21-21 16,-20 0-16,20-1 0,-21 1 15,21 0-15,-20 0 0,20 0 0,-21 0 16,0-22-16,0 1 0,1 21 16,-1-22-16,0 1 0,0 0 15,-21-1-15,0 1 0,21 0 0,0-1 0,-21-20 16,0 21-16,22-1 0,-22-20 15,21 20-15,-21-20 0,0 21 0,0-1 16,0 1-16,0 0 0,21-1 16,-21 22-16,0-21 0,0 21 15,0-1-15,0 1 0,0 0 16,0 0-16,-21 21 16,0 21-1,21 0-15,-22 0 16,22 22-16,-21-1 0,21 0 0,-21 1 15,21 20-15,0-20 0,0 20 16,-21 1-16,21-1 0,0-21 0,0 22 16,0-22-16,-21 22 0,21-22 0,0 0 15,0 1-15,0-1 0,0 0 16,0-20-16,0 20 0,0-21 0,0 0 16,0 0-16,0 1 15,21-22 1,0 0-16,0 0 0,0 0 0,1 0 15,-1 0-15,0-22 0,0 1 16,0 0-16,0 21 0,1-21 0,-1 0 16,0-22-16,0 22 0,0 0 15,0 21-15,-21-21 0,22 0 0,-1 21 16,-21-21-16,0 42 31,0 0-31,0 0 16,0 0-16,0 0 0,0 1 15,-21-1-15,21 0 16,0 0-16,0 0 16,0 0-1,21-21-15,0 0 16,0 0-16,0 0 0,0 0 16,1 0-16,-1 0 0,0 0 15,21-21-15,-21 21 0,1-21 0,-1 0 16,0 0-16,0 0 0,-21-1 0,0 1 15,21 0-15,-21 0 0,0 0 16,0-22-16,0 22 0,0 0 0,0 0 16,0 0-16,0 0 0,-21 21 15,0 0-15,0 0 16,0 0-16,-22 21 16,22 0-16,0 0 0,0 0 15,0 0-15,-1 1 0,22-1 16,0 0-16,0 0 0,0 0 0,0 0 15,0 1 1,22-22 0,-1 0-16,0 0 0,0 0 15,21 0-15,-20 0 0,-1-22 0,21 22 16,-21-21-16,22 0 0,-22 0 0,21 0 16,0 0-16,-20 21 0,-1-22 15,21 1-15,-21 0 0,0 21 16,1-21-16,-1 21 0,0 0 15,0 0-15,0 0 16,0 0-16,-21 21 0,0 0 16,0 0-1,0 1-15,0-1 0,0 0 16,0 0-16,0 0 0,0 0 16,0 1-16,0-1 0,0 21 0,0-21 15,0 0-15,0 1 0,0-1 16,0 0-16,-21-21 0,0 21 15,0-21-15,0 0 16,21-21 0,0 0-16,0 0 15,21-1-15,0 1 0,0-21 16,0 21-16,1 0 0,-1-22 16,0 22-16,21-21 0,-21 21 15,1-22-15,20 22 0,-21 0 0,0 0 0,0 0 16,1 21-16,-1-22 0,-21 1 15,21 21-15,0 0 16,-21-21 15</inkml:trace>
  <inkml:trace contextRef="#ctx0" brushRef="#br0" timeOffset="87480.45">16976 8975 0,'0'0'0,"0"-21"0,21 21 32,0 0-32,21 0 0,-21 0 0,22-22 15,-1 22-15,-21 0 0,22 0 16,-1 0-16,0-21 0,1 21 0,-1 0 16,0 0-16,1-21 0,-22 21 15,21-21-15,-21 21 0,0 0 0,1-21 16,-44 21 15,1 0-31,0-21 16,0 21-16,-21 0 0,20 0 15</inkml:trace>
  <inkml:trace contextRef="#ctx0" brushRef="#br0" timeOffset="87996.01">14795 9186 0,'0'0'0,"22"0"31,-1 0-31,21 0 0,-21 0 16,22 0-16,-1 0 0,21 0 15,1 0-15,-1-21 0,1 21 16,-1-21-16,1 21 0,-22 0 15,22 0-15,-22-21 0,0 21 0,1 0 16,-1 0-16,0 0 0,-20 0 0,-1 0 16,0 0-16,-21-21 0,21 21 15,0 0 1,-42 0 93,0 0-109,0 0 16</inkml:trace>
  <inkml:trace contextRef="#ctx0" brushRef="#br0" timeOffset="90515.48">13822 2836 0,'0'0'16,"-21"0"-16,-22 0 0,22 0 16,42 0 93,0 0-93,1 0-16,-1 0 0,0 0 15,0 0 1,-21-21 46,-21 21-62,21-21 16,0 0-16,-21 0 16,21 0-16,0-1 0,-21 22 0,21-21 15,0 0-15,0 0 0,0 0 16</inkml:trace>
  <inkml:trace contextRef="#ctx0" brushRef="#br0" timeOffset="95016.53">12340 15134 0,'0'0'0,"0"-21"15,-21 21-15,21-21 31,0 0 1,0 0-17,0-1 1,0 1-16,0 0 16,-21 21-16,21-21 0,0 0 15,-21 0 1,21-1-1,-22 22 1,22-21-16,-21 21 16,21-21-1,0 42 48,0 0-48,0 1-15,0-1 0,0 21 0,0 0 16,21 1-16,-21 20 0,0-20 16,0 20-16,0 22 0,0-22 0,0 1 15,0-1-15,0 1 0,0-1 16,0 1-16,0-1 0,0 1 0,0-22 16,0 22-16,0-22 0,0 0 15,0 1-15,0-22 0,0 21 0,0-21 16,0 0-16,0 1 0,0-44 47,0 1-47,0 0 15,0 0-15,0-21 0,0 20 0,0-20 16,0 21-16,0-21 0,0-1 16,0 1-16</inkml:trace>
  <inkml:trace contextRef="#ctx0" brushRef="#br0" timeOffset="96040.85">12382 14944 0,'0'-21'0,"22"21"16,-1 0 0,0 0-1,0 0-15,0 0 0,0 0 16,1 0-16,-1 0 0,0 0 16,21 0-16,-21 0 0,22 0 0,-1 0 15,0 0-15,22 0 0,-1 0 16,1 0-16,-1 0 0,22 0 15,0 21-15,-1-21 0,1 0 0,0 0 16,-1 0-16,1 0 0,21 0 16,0 0-16,0 0 0,-1 21 0,1-21 15,21 0-15,-21 0 0,21 0 16,0 0-16,0 0 0,0 0 0,0 0 16,0 0-16,0 0 0,-21 0 15,0 0-15,-22 0 0,1 0 0,0 0 16,-22 0-16,1 0 0,-1 0 15,-20 0-15,-1 0 0,0 0 0,1 0 16,-1 0-16,-21 0 0,0 0 16,22 0-16,-22 0 0,0 0 15,0 0-15,0 0 0,-21 21 32,21-21-32,-21 21 15,0 0-15,0 1 16,0-1-16,0 21 0,0-21 0,0 0 15,-21 22-15,21-1 0,0-21 16,-21 22-16,21-1 0,-21 0 0,21-21 16,0 22-16,0-1 0,0-21 0,0 22 15,0-1-15,0-21 0,0 21 16,0 1-16,0-22 0,0 21 0,0 1 16,0-22-16,21 21 15,-21 0-15,0 1 0,0-22 0,0 21 16,0 1-16,0-22 0,0 21 0,0-21 15,0 0-15,0 1 0,0-1 16,0 0-16,0 0 0,0 0 0,0 0 16,-21 1-1,0-22-15,21 21 16,-21-21-16,-1 0 16,1 21-16,0-21 0,0 0 15,0 21-15,0-21 0,-1 0 16,-20 0-16,21 21 0,-21-21 15,-1 0-15,1 0 0,0 0 0,-22 0 16,1 0-16,-22 0 0,0 0 16,1 0-16,-22 0 0,0 0 0,-21 0 15,0 0-15,0 0 0,0 0 16,-21-21-16,0 21 0,-22 0 0,22-21 16,0 21-16,-21 0 0,20-21 0,1 21 15,0 0-15,0-21 0,21 21 16,0 0-16,21 0 0,0 0 0,0 0 15,22 0-15,20 0 16,1 0-16,-1 0 0,1 0 0,-1 0 16,22 0-16,0 0 0,-1 0 15,22 0-15,0 0 0,-21 0 0,20 0 16,1 0 0,21-22-1,0 1-15,0 0 0</inkml:trace>
  <inkml:trace contextRef="#ctx0" brushRef="#br0" timeOffset="96604.65">12721 15473 0,'0'0'0,"0"-21"16,0-22-16,0 22 15,0 0-15,0 0 16,0 42 0,0 0-16,0 22 15,0-22-15,0 21 0,0 0 16,-21 1-16,0-1 0,21 22 0,-21-22 16,-1 0-16,22 22 0,-21-22 15,0 0-15,21 1 0,-21-1 16,0 0-16,21-20 0,-21-1 0,21 0 15,0 0-15,0 0 0,0-42 32,0 0-32,0 0 0,0 0 15,21-22-15,0 22 0,0-21 0,0-1 16,0 1-16,-21 0 0,22-22 16,-1 22-16,0 0 0,0-1 0,0-20 15,0 20-15,-21-20 0,22 21 16,-22-1-16,21 22 0,-21 0 0,0 0 15,0 0-15,21 21 16,0 21-16,-21 0 16,0 21-16,0 1 0,21-1 15,-21 0-15,21 22 0,-21-22 0,22 0 16,-22 1-16,0-1 0,0 0 16,0 1-16,21-22 0,-21 21 0,0-21 15,0 22-15,21-22 0,-21 0 16,0 0-16,-21-21 31,0-21-15,-1 0-16,1 0 0,-21 21 0</inkml:trace>
  <inkml:trace contextRef="#ctx0" brushRef="#br0" timeOffset="96789.55">12552 15812 0,'0'0'0,"21"0"15,0-22-15,0 22 16,0 0-16,1 0 0,20-21 0,-21 21 16,21 0-16,-20 0 0,20-21 15,0 21-15,-21 0 0,22 0 0,-1 0 16,-21 0-16,22 0 0,-22 0 16,0 0-16,0 0 0,0 0 0,0 0 15,1 0-15,-1 0 0</inkml:trace>
  <inkml:trace contextRef="#ctx0" brushRef="#br0" timeOffset="97327.92">13483 15748 0,'21'0'16,"-42"0"31,0 0-47,21 21 0,-21 0 15,0 1-15,-1-1 16,1 0-16,21 0 0,-21 0 16,0 22-16,0-22 0,21 21 0,0-21 15,-21 22-15,21-22 0,-22 21 16,22-21-16,0 0 0,0 1 0,0-1 16,0 0-16,22-21 15,-1 0 1,0-21-16,0 21 0,-21-21 15,21-1-15,0 1 0,22-21 0,-22 21 16,0-22-16,0 1 0,0 0 16,-21-1-16,22 1 0,-1 0 0,0-1 15,-21-20-15,21 21 0,-21-1 16,0 1-16,0 0 0,0-1 0,0 22 16,0-21-16,0 21 15,0-1-15,0 44 16,0-1-1,0 0-15,0 0 0,0 21 0,0 1 16,0-1-16,0 0 0,0 1 0,0-1 16,0 0-16,0 1 0,0-1 15,0 0-15,0-20 0,0 20 0,0-21 16,0 0-16,0 0 0,0 1 16,0-1-16,21 0 0,0-21 15,1 0 1,-1 0-16,0 0 0,0 0 15,0 0-15,0 0 0,1-21 16,-1 21-16</inkml:trace>
  <inkml:trace contextRef="#ctx0" brushRef="#br0" timeOffset="97811.99">14012 15875 0,'0'0'0,"0"-21"0,0 0 0,0 0 15,0-1-15,0 1 16,-21 21-16,0 0 15,0 0-15,0 0 16,-1 21-16,1 1 0,0-1 16,0 0-16,0 0 0,0 0 0,21 0 15,0 22-15,-22-22 0,1 21 16,21-21-16,0 1 0,-21-1 0,21 21 16,0-21-16,0 0 15,0 1-15,21-22 16,0 0-16,1 0 15,-1-22-15,0 1 0,0 0 0,0 0 16,0 0-16,1 0 0,-1-22 16,0 22-16,0-21 0,0-1 0,-21 1 15,21 0-15,-21-1 0,22 1 16,-22 0-16,21-1 0,-21 1 16,0 0-16,0-1 0,0 1 0,0 21 15,0 0-15,0 0 0,0-1 16,0 44-1,0-1-15,0 0 0,-21 21 16,21 1-16,-22-1 0,22 0 0,0 22 16,0-22-16,0 22 0,0-22 15,0 0-15,0 22 0,0-22 0,0 0 16,0-20-16,0 20 0,0-21 16,22 0-16,-1 0 0,0 1 0,0-1 15,0-21 1,0 0-16,-21-21 15,22 21-15</inkml:trace>
  <inkml:trace contextRef="#ctx0" brushRef="#br0" timeOffset="99819.38">14372 16108 0,'21'21'15,"0"-21"-15,1 0 16,-1 0-16,0-21 16,0 0-16,0 21 0,0-43 15,1 22-15,-1 0 0,0 0 0,0-21 16,0-1-16,0 22 0,1-21 16,-22-1-16,0 1 0,21 21 0,-21-21 15,0-1-15,21 1 0,-21 0 0,0 20 16,0 1-16,0-21 0,0 21 15,0 0-15,-21 21 0,0 0 16,-1 0-16,22 21 16,-21 0-16,21 21 0,-21-21 0,21 22 15,0-1-15,-21-21 16,21 43-16,-21-22 0,21 0 0,0 22 16,-21-1-16,-1 1 0,1-1 15,21 1-15,-21-1 0,0 1 0,0-1 16,21 1-16,-21 21 0,-1-22 0,22 1 15,-21 20-15,0-20 0,0 20 16,0-20-16,21-1 0,-21 1 0,-1-1 16,1 1-16,21-22 0,0 22 15,-21-22-15,21 0 0,-21 1 0,21-22 16,0 21-16,0-21 0,0 1 16,21-22-16,0 0 15,0 0-15,1 0 0,-1-22 0,0 1 16,21 0-16,-21 0 0,22-21 15,-1 20-15,0-20 0,1 0 0,-22-22 16,21 22-16,-21 0 0,1-22 16,-1 1-16,-21 20 0,0-20 0,0-1 15,0 1-15,0-1 0,-21 22 16,-22-22-16,22 22 0,0 0 0,-21-1 16,-1 22-16,22-21 0,-21 21 15,21 0-15,-22 21 0,22-22 0,0 22 16,0-21-16,21 0 31,0 0-31,42 21 16,-21-21-16,0 0 0,22-1 15,-22 1-15,21 0 0,1 0 0,-1-21 16,0 20-16,-21-20 0,22 0 16,-1-1-16,-21 22 0,0-21 0,1 21 15,-1 0-15,-21-1 0,0 1 16,0 0-16,-21 21 15,-1 0 1,1 0-16,21 21 0,0 0 16,-21 1-16,21-1 0,0 21 15,0-21-15,0 0 0,0 1 16,0-1-16,0 0 0,21 0 0,-21 0 16,21 0-1,1 1-15,-1-22 0,-21 21 16,21-21-16,0 0 15,0-21 1,0 21-16,-21-22 16,0 1-16,22 21 0,-22-21 0,21 0 15,0 0-15,-21 0 0,0-1 16,21 22-16,-21-21 0,0 42 31,0 1-15,0-1-16,21 0 0,-21 0 15,0 0-15,0 0 0,0 1 16,0-1-16,21 0 0,1-21 16,-22 21-16,21-21 15,0 0-15,0 0 0,0 0 16,0 0-16,1 0 16,-1-21-16,0 21 0,0-21 0,0 0 15,0 21-15,-21-22 0,0 1 0,22 0 16,-22 0-16,0 0 15,0 0-15,0-1 0,0 1 0,0 0 16,-22 21 15,22 21-15,0 0-16,0 1 0,0-1 0,0 0 16,0 0-16,0 0 0,-21 0 15,21 1-15,0-1 0,0 0 16,21-21-1,1 0 1,-22-21-16,21 21 0,0-21 16,-21-1-16,21 1 15,0 0-15,-21 0 0,21 21 16,1 0-16,-1 0 16,-21 21-1,21-21 1,-21 21-16,0 0 0,21-21 0,-21 22 15,0-1-15,0 0 16,21-21-16,0 0 0,1 21 0,-1-21 16,0 0-16,0 21 0,0-21 15,0 0-15,22 21 16,-22-21-16,0 0 0,0 0 0,0 0 16,1 22-16,-1-22 15,0 0-15,0 0 0,0 0 0,-21-22 16,21 1-1,-21 0-15,0 0 16,0 0-16,0 0 0,0-1 0,0 1 16,0-21-16,0 21 0,0 0 15,0-1-15,0 1 0,0 0 0,-21 0 16,0 21-16,0 0 16,0 0-16,0 0 0,-1 0 15,1 21-15,0 0 0,0 0 16,0 1-16,0-1 0,-1 21 0,1-21 15,0 0-15,0 22 16,21-22-16,0 0 0,0 0 0,0 0 0,0 1 16,0-1-16,0 0 0,21-21 15,0 0 1,0 0-16,1 0 0,-1 0 16,0-21-16,0 21 0,0-21 15,0-1-15,1 1 0,-1-21 0,0 21 16,0-22-16,0 22 0,0-21 15,1 0-15,-1-1 0,0 1 0,0 0 16,-21-1-16,0-20 0,21 20 16,-21 1-16,0 0 0,0 21 0,0-22 15,0 22-15,0 0 0,-21 21 32,21 21-32,-21 0 0,21 22 15,-21-22-15,0 21 0,21 0 16,0 1-16,-22-1 0,22 0 0,0 1 15,-21-1-15,21 0 0,0-20 16,0 20-16,0 0 0,0-21 0,0 22 16,0-22-16,0 0 0,0 0 0,0 0 15,0 1-15,21-22 16,1 21-16,-1-21 0,0 0 16,0-21-16,0 21 15,0-22-15,1 1 0,-1 0 0,0-21 16,-21 21-1,21-1-15,-21 1 0,0 0 0</inkml:trace>
  <inkml:trace contextRef="#ctx0" brushRef="#br0" timeOffset="100015.95">15261 15663 0,'0'0'0,"-21"0"0,0 0 0,0 0 0,-1 0 16,22-21 15</inkml:trace>
  <inkml:trace contextRef="#ctx0" brushRef="#br0" timeOffset="106028.07">10372 16743 0,'0'0'0,"0"21"0,0 0 0,-22 0 15,22 1-15,0-1 0,-21 0 16,21 0-16,0 0 0,0 0 0,0 1 16,0-1-16,-21 0 15,21 0-15,-21-21 16,21 21-16,0 0 0,0 1 15,-21-22-15,0 21 16,21 0 0,-22-21-1,22 21 1,-21-21 31,21-21-32,0 0-15,0 0 16,0-1-16,0 1 16,0 0-16,0 0 0,0 0 15,21 0-15,1-22 0,-1 22 0,0-21 16,0 21-16,0-22 0,22 1 16,-22 0-16,21 20 0,0-20 0,1 0 15,-1 21-15,22-22 0,-1 22 16,1-21-16,-1 21 0,22-22 15,-1 22-15,1-21 0,0 21 16,-1-1-16,1-20 0,0 21 0,-1-21 16,1 20-16,0 1 0,-22 0 15,22 0-15,0 0 0,-22 0 0,1-1 16,-1 22-16,1-21 0,-22 21 16,0-21-16,1 21 0,-1 0 0,-21 0 15,0 0-15,0 0 0,1 0 16,-44 0 46,1 0-62,0 21 16,0-21-16,0 0 0,-22 21 16,22-21-16,0 0 0,-21 22 0,21-22 15</inkml:trace>
  <inkml:trace contextRef="#ctx0" brushRef="#br0" timeOffset="107311.75">10435 17145 0,'0'0'16,"0"21"-16,-21 0 0,21 1 0,-21-1 15,21 0-15,0 0 16,-21-21 15,21-21 0,0 0-15,0 0-16,21-1 0,-21 1 16,21 0-16,0 0 0,0-21 15,0 20-15,1-20 0,20 0 0,-21 21 16,21-22-16,22 1 0,-22 0 15,22-1-15,-1 22 0,1-21 16,-1-1-16,1 1 0,-1 21 16,22-21-16,-22-1 0,22 22 0,-21-21 15,20 21-15,-20-22 0,20 22 16,-20 0-16,-1-21 0,1 20 0,-1 1 16,1 21-16,-22-21 0,22 0 15,-43 21-15,21 0 0,1-21 0,-22 21 16,0 0-16,0 0 0,0 0 15,0 0 1,-21-21 78,-21 21-94,0 0 0,0 0 15,0 0-15,0-22 16,-1 1-16,1 21 0,-21 0 16,21 0-16,-22-21 0,1 21 15,0 0-15,-1-21 0,1 21 0,0 0 16,-1-21-16,1 21 0,-21 0 16,20-21-16,1-1 0,21 22 0,-22-21 15,1 21-15,21 0 0,0-21 16,0 0-16,-1 21 0,1 0 15,0 0-15,42 0 63,0 0-63,1 0 16,-1 0-16,0 21 0,0-21 0,21 21 15,-20-21-15,20 0 0,-21 0 16,21 0-16,1 0 0,-22 21 0,21-21 15,1 0-15,-1 0 0,0 0 16,1 0-16,-1 0 0,0 0 16,1 0-16,-22 0 0,0 0 15,21 0-15,-21 0 0,1 0 0,-1 0 16,0 0 0,0 22-1,-21-1-15,0 0 16,0 0-16,0 0 0,-21 0 15,0 1-15,0-1 0,-22 0 16,22 21-16,0-21 0,-21 1 0,20 20 16,-20-21-16,0 21 0,21 1 15,-22-22-15,1 21 0,21-21 0,-22 22 16,22-1-16,0-21 16,0 22-16,0-22 0,0 21 0,-1-21 15,1 0-15,0 1 0,0-1 16,21 0-16,0 0 0,-21 0 0,21 0 15,-21-21-15,21 22 0,-22-22 16,22-22 47,0 1-48,-21 0-15,21 0 0,0 0 16,0 0-16,0-1 15,0-20-15</inkml:trace>
  <inkml:trace contextRef="#ctx0" brushRef="#br0" timeOffset="108267.39">13674 12975 0,'0'0'0,"0"-21"0,0 0 16,-22-21 0,22 20-16,0 1 0,0 0 0,-21 0 0,21-21 15,0 20-15,0 1 0,0-21 16,0 21-16,0 0 0,0-1 15,0 1-15,0 0 0,-21 21 16,0 0 0,0 21-16,21 0 15,-21 1-15,-1 20 0,1 0 16,0 1-16,0-1 0,0 21 0,21-20 16,0 20-16,-21 1 0,21-1 15,0 1-15,0-22 0,0 22 0,0-1 16,0 1-16,21-22 0,0 21 15,0 1-15,0-22 0,0 1 0,1-1 16,-1 0-16,21-21 0,0 22 16,1-22-16,-22-21 0,42 21 15,-20-21-15,-1 0 0,0 0 0,22-21 16,-22 21-16,22-21 0,-22 0 16,22-22-16,-22 22 0,21-21 0,-20-1 15,20 22-15,-20-21 0,-1 0 16,0-1-16,1 1 0,-1 0 0,-21-1 15,0-20-15,0 20 0,1 1 0,-22 0 16,0-22-16,0 22 0,0-22 16,0 22-16,-22-21 0,1 20 0,0-20 15,0 20-15,0 1 0,-22 0 16,22 21-16,-21-1 0,0 1 16,-1 0-16,22 21 0,-21 0 0,-22 0 15,22 0-15,0 0 0,-1 21 16,1 0-16,0 1 0,-1-1 0,1 21 15,0-21-15,-1 22 0,1-1 16,0-21-16,20 21 0,-20 1 0,21-22 16,0 21-16,0-21 0,-1 1 15,1-1-15,0 0 0,21 0 0,0 0 16,-21-21-16,21 21 16</inkml:trace>
  <inkml:trace contextRef="#ctx0" brushRef="#br0" timeOffset="108627.7">13779 13081 0,'43'0'16,"-43"21"-16,21-21 16,0 21-16,-21 1 0,21-22 0,-21 21 15,21 0-15,1-21 0,-22 21 16,21-21-16,0 0 0,-21 21 0,21-21 15,0 0-15,0 0 16,1 0-16,-1 0 0,0-21 16,0 0-16,0 0 15,0 0-15,-21-1 0,0 1 16,0 0-16,0 0 0,0 0 16,-21 0-16,0-1 15,0 22-15,0 0 16,0 22-1,-1-1-15,22 0 0,0 0 16,0 0 0,-21 0-16,21 1 15,21-22 1</inkml:trace>
  <inkml:trace contextRef="#ctx0" brushRef="#br0" timeOffset="108957.6">14287 13123 0,'0'0'0,"0"22"15,0-1 1,22-21-16,-1 0 16,0 0-1,0 0-15,0 0 16,-21-21-16,21-1 15,-21 1-15,22 21 0,-22-21 16,0 0 0,0 0-16,-22 21 15,1 0-15,0 0 16,0 0 0,0 0-16,21 21 0,0 0 15,-21-21-15,-1 21 16,22 0-16,-21-21 0,0 22 0,21-1 15,-21-21-15,0 21 0,0-21 16</inkml:trace>
  <inkml:trace contextRef="#ctx0" brushRef="#br0" timeOffset="109300.35">13801 13526 0,'0'0'0,"0"21"16,0 0-1,21-21 1,0 0-16,0 0 0,0 0 16,0 0-16,1 0 0,-1 0 15,21 0-15,-21 0 0,22 0 0,-22 0 16,0-21-16,21 21 0,-21-21 15,1 21-15,-1-22 0,0 22 0,0-21 16,0 0-16,-21 0 16,0 0-1,-21 21 32,21 21-47,-21-21 16,0 21-16</inkml:trace>
  <inkml:trace contextRef="#ctx0" brushRef="#br0" timeOffset="109659.83">14139 13758 0,'0'22'16,"0"-1"-16,0 0 15,0 0-15,0 0 16,0 0-16,0 1 0,0-1 16,0 0-16,0 0 0,0 0 15,0 0-15,0 22 0,0-22 0,0 21 16,0 1-16,0-22 0,0 21 16,0 0-16,0 1 0,0-22 0,0 21 15,0 1-15,0-22 0,0 21 0,0-21 16,0 22-16,0-22 0,0 0 15,0 0-15,-21 0 0,21 0 16,-21-21 0,21-21-1,0 0-15,0 0 16,0 0-16,0 0 0,0-1 16,0 1-16,0-21 0,0 21 0,0-22 15,0 1-15,0 21 0</inkml:trace>
  <inkml:trace contextRef="#ctx0" brushRef="#br0" timeOffset="110039.61">14012 14161 0,'0'0'0,"-21"0"16,21 21-16,-21-21 0,0 21 16,0 0-16,21 0 0,-22-21 0,1 21 15,0 1-15,21-1 16,-21 0-16,0 0 0,0 0 0,21 0 15,-22 1-15,1-22 16,21-22 15,0 1-31,21 0 16,-21 0-16,22 0 0,-1 0 16,0-1-16,-21 1 0,21 0 0,0 0 15,0 0-15,1 21 0,-1 0 16,0 0-16,21 0 0,-21 0 15,1 0-15,-1 21 0,0 0 16,0 0-16,0-21 0,0 21 16,1 1-16,-1-1 0,0 0 0,0 0 15,0-21-15,-21 21 0,21 0 16,1 1-16,-1-22 16,0 0-1</inkml:trace>
  <inkml:trace contextRef="#ctx0" brushRef="#br0" timeOffset="111288.55">13758 12764 0,'-21'0'16,"0"0"-16,0 0 15,0 21-15,-1-21 16,22 21-16,-21 0 0,0 0 0,21 0 16,-21 1-16,21 20 15,0-21-15,-21 21 0,21 1 0,0-22 16,0 21-16,0 1 0,0-22 16,0 21-16,0-21 0,0 22 0,21-22 15,0 0-15,0 0 0,0 0 16,1 0-16,-1-21 0,0 0 15,21 0-15,-21 0 0,1 0 16,-1 0-16,21 0 0,-21 0 16,0-21-16,22 0 0,-22 21 0,0-21 0,0 0 15,22 0-15,-22-1 0,-21 1 16,21 0-16,-21 0 0,0-21 16,0 20-16,0-20 0,0 21 15,0-21-15,-21-1 0,0 1 0,-1 21 16,1-22-16,-21 1 0,21 21 15,0 0-15,-1 0 0,1 21 0,-21 0 16,21 0-16,0 0 0,-1 0 16,1 0-16,0 21 0,0 0 0,0 0 15,0 0-15,-1 0 0,1 22 16,0-22-16,0 0 0,21 0 0,-21 22 16,21-22-16,-21 0 0,21 0 15,0 0-15</inkml:trace>
  <inkml:trace contextRef="#ctx0" brushRef="#br0" timeOffset="111876.17">14245 12764 0,'0'0'0,"-21"21"0,0 0 15,0 0-15,-1 0 0,1 0 0,21 1 16,-21 20-16,0-21 0,0 0 15,0 22-15,-1-22 0,22 21 0,0-21 16,-21 22-16,21-22 0,0 0 16,0 21-16,0-21 0,0 1 0,0-1 15,0 0-15,21-21 0,1 0 16,-22 21-16,21-21 0,0 0 16,0 0-16,0 0 0,22 0 15,-22 0-15,0-21 0,0 0 16,21 21-16,-20-21 0,-1-1 0,0 1 15,0 0-15,0 0 0,0 0 16,1 0-16,-1-1 0,-21-20 0,0 21 16,0-21-16,0-1 0,0 22 15,0-21-15,0 21 0,-21-22 0,21 22 16,-22 0-16,1 0 0,0 0 0,0 21 16,0 0-16,0 0 0,-1 0 15,1 0-15,0 21 0,0 0 0,0 0 16,0-21-16,-1 21 15,1 0-15,0 22 0,0-22 0,21 0 16,0 0-16,0 0 0,0 1 16,0-1-16,0 0 0,0 0 15,0 0-15</inkml:trace>
  <inkml:trace contextRef="#ctx0" brushRef="#br0" timeOffset="112299.99">14478 13229 0,'0'0'0,"21"21"0,-21 1 16,21-22-16,0 0 16,1 0-1,-1 0-15,0 0 0,0 0 16,0 0-16,0-22 15,1 1-15,-1 0 0,0 0 16,-21 0-16,21 0 0,0-1 0,0-20 16,1 21-16,-22-21 0,21-1 15,0 1-15,0 0 0,-21 20 0,0-20 16,21 21-16,-21-21 16,0 20-16,21 1 0,-21 0 0,0 0 15,0 42 1,0 0-1,0 0-15,0 22 0,0-22 0,0 21 16,0-21-16,0 22 0,0-1 16,0-21-16,0 22 0,0-22 0,0 21 15,-21-21-15,21 0 0,-21 1 16,21-1-16,0 0 0,0 0 0,-21-21 16,21 21-16,-21-21 15,0 0-15,-1 0 16,1 0-16</inkml:trace>
  <inkml:trace contextRef="#ctx0" brushRef="#br0" timeOffset="112812.7">13568 13399 0,'0'-22'31,"-21"22"-15,21-21-16,0 0 0,-22 21 0,22-21 16,0 0-16,0 0 0,-21-1 15,0 1-15,21-21 0,-21 21 16,0 0-16,0-22 0,-1 22 16,1-21-16,0-1 0,0 22 0,0-21 15,0 0-15,-1-1 0,-20 22 16,21-21-16,0 21 0,-22-1 0,22 1 15,0 0-15,0 0 0,0 0 16,0 21-16,-1 0 0,22 21 16,0 0-16,0 0 15,0 0-15,0 1 0,0 20 0,22-21 16,-1 21-16,0 1 0,-21-22 16,21 21-16,-21 1 0,21-22 0,-21 21 15,0 0-15,21-20 0,-21 20 16,22 0-16,-22 1 0,0-22 15,0 21-15</inkml:trace>
  <inkml:trace contextRef="#ctx0" brushRef="#br0" timeOffset="126005.61">6689 15219 0,'0'0'0,"0"-21"0,0 0 16,-22-1-16,22 1 0,-21 0 0,21 0 15,0 0-15,0 0 16,0-1 0,0 1-16,-21 21 15,0 0 17,21 21-32,0 1 15,0-1-15,0 21 0,0 0 16,0 1-16,0-1 0,-21 0 0,21 1 15,0 20-15,0-20 16,0-1-16,-21 0 0,21 1 0,-22-1 16,1 0-16,21 1 0,-21-22 15,21 0-15,0 21 0,-21-21 16,21 1-16,-21-22 16,21 21-16,0-42 31,0-1-31,0 1 15,0 0-15,0 0 0,0 0 16,0-22-16,21 22 0,-21 0 16,21-21-16,-21-1 0,0 22 0,0-21 15,0 0-15,0-1 0,21 1 16,-21 0-16,21 20 0,-21-20 16,22 21-16,-1 0 0,-21 0 15,21-1-15,0 1 0,0 21 16,0 0-16,-21 21 0,22 1 15,-1-1-15,0 0 0,-21 0 0,21 21 16,0 1-16,-21-1 0,0-21 16,0 22-16,0-1 0,0 0 0,21-21 15,-21 22-15,0-22 0,0 0 16,0 0-16,0 0 0,0 1 0,0-1 16,22-21-1,-1 0 1,0-21-1,0-1-15,0 1 16,-21 0-16,0 0 0,21-21 16,1 20-16,-22 1 0,0-21 0,21 0 15,-21-1-15,21 1 0,0 0 16,0 20-16,-21-20 0,21 21 0,1-21 16,-1 20-16,0 1 15,0 21-15,0 0 0,0 0 16,1 21-1,-1-21-15,-21 43 0,21-22 16,-21 0-16,0 21 16,0-20-16,21 20 0,-21-21 0,0 21 15,0 1-15,0-22 0,21 21 16,-21-21-16,0 1 0,0-1 0,0 0 16,0 0-16,21 0 0,-21 0 15,22-21-15,-1 0 0,-21 22 0,21-22 16,0 0-16,0 0 15,0 0-15,1 0 0,-1 0 0,0-22 16,0 1-16,0 21 0,0-21 16,1 0-16,-1 0 0,0 0 15,0-1-15,0-20 0,0 21 0,1 0 16,-1-22-16,-21 22 0,0-21 16,21 21-16,-21-22 0,0 22 15,0 0-15,0 0 0,0 0 0,0 0 16,0-1-16,0 1 0,-21 21 15,0 0-15,-1 0 16,1 0-16,0 0 0,21 21 16,0 1-16,-21-22 0,0 21 15,21 0-15,-21 21 0,21-21 0,0 1 16,0 20-16,0-21 0,0 21 16,0-20-16,0 20 0,0-21 0,0 21 15,0-20-15,0-1 0,0 0 16,21 0-16,0 0 0,-21 0 15,21-21-15,0 22 0,0-22 16,1 0-16,-1 21 0,0-21 16,0 0-16,0 0 0,0 0 15,22 0-15,-22-21 0,0 21 0,0-22 16,0 22-16,1-21 0,20 0 16,-21 0-16,0 0 0,0 0 0,1-22 15,-22 22-15,21-21 0,0-1 16,0 1-16,-21 0 0,0-1 0,21 1 15,-21 0-15,21-1 0,-21 1 16,0 0-16,0-1 0,22 22 0,-22-21 16,0 21-16,21 21 0,-21-21 15,0-1-15,0 44 32,-21-1-32,-1 0 15,22 0-15,0 0 0,-21 22 0,21-22 16,-21 21-16,21 0 0,-21 1 15,21-1-15,0 0 0,0 1 0,0-1 16,0 0-16,0 1 0,0-1 16,0 0-16,0-20 0,21-1 15,0 21-15,0-21 0,-21 0 16,22 1-16,-1-22 0,0 21 0,0-21 16,0 21-16,22-21 15,-22 0-15,0 0 0,21 0 0,-21 0 16,22-21-16,-1 0 0,0 21 15,-20-22-15,20 1 0,0 0 0,-21 0 16,22-21-16,-22-1 0,0 22 16,21-21-16,-20-22 0,-22 22 0,21-22 15,-21 22-15,0-21 0,0 20 16,0 1-16,0 0 0,0-1 0,0 22 16,0 0-16,0 0 0,0 0 15,-21 21 1,-1 0-1,1 21-15,21 0 0,-21 0 16,0 21-16,21 1 0,-21-22 0,21 21 16,-21 1-16,-1-1 0,22 0 15,-21 1-15,21-1 0,0 0 0,0 1 16,-21-22-16,21 21 0,0-21 16,-21 0-16,21 22 0,0-22 0,0 0 15,0 0-15,0 0 16,21-21 31,0 0-47,0-21 15,1 0-15,-1 21 0,0-21 16,0 0-16,0 0 0,0-1 16,1 22-16,-1 0 0,-21-21 15,21 21-15,0 0 16,0 0-16,0 0 15,-21 21-15,0 1 16,0-1-16,22-21 0,-22 21 16,21 0-16,-21 0 0,21-21 15,-21 21-15,21 1 16,0-22-16,0 21 16,1 0-16,-1-21 15,0 0-15,0 0 0,0 0 0,0 0 16,1 0-16,-1 0 0,0 0 0,0-21 15,0 21-15,0-21 0,1 21 16,-1-22-16,-21 1 0,21 21 0,0-21 16,-21 0-16,0 0 0,21 21 15,-21-21-15,21-1 0,-21 1 0,0 0 16,0 0-16,0 0 31,0 42 0,0 0-31,0 0 16,0 0 0,0 1-16,0-1 0,0 0 15,0 0-15,0 0 16,0 0-16,0 1 0,0-1 31,22-21-31,-1 0 0,0 0 0,0 0 16,0 0-16,0 0 15,1 0-15,-1 0 0,0 0 0,21-21 16,-21-1-16,1 22 0,-1-21 16,0 21-16,0-21 0,0 0 15,0 0-15,1 21 0,-1-21 0,-21-1 16,0 1-16,21-21 0,-21 21 16,0 0-16,0-1 0,0-20 0,0 21 15,0 0-15,-21 0 0,21-1 16,-21 1-16,-1 21 0,1 0 0,21-21 15,-21 21-15,0 0 0,0 0 16,0 0-16,-1 0 0,22 21 0,-21-21 16,0 21-16,0 1 0,0-1 15,0-21-15,21 21 0,0 0 0,-22 0 16,22 0-16,0 1 0,-21-1 0,21 21 16,0-21-16,0 0 15,0 1-15,0-1 0,0 0 0,0 0 16,21 0-16,1 0 15,-1 1-15,0-1 0,0-21 16,21 21-16,-20-21 0,-1 0 16,21 0-16,-21 21 0,22-21 0,-1 0 15,0 0-15,1 0 0,-1 0 0,21 0 16,-20 0-16,-1-21 0,0 21 16,1-21-16,-22 21 0,21-21 0,-21 21 15,22-22-15,-22 1 0,0 21 16,0-21-16,0 21 0,1-21 0,-1 0 15,-21 0-15,21-1 16,-21 1-16,0 0 16,0 0-16,0 0 0,0 0 15,0-1-15,0 1 16,-21 21-16,0 0 0,-1 0 16,1 0-1,0 0-15,0 0 0,0 0 16,0 21-16,-1 1 15,22-1-15,-21-21 0,0 21 0,21 0 16,0 0-16,-21 0 0,21 1 16,0-1-16,0 0 15,0 0-15,0 0 16,0 0-16,0 1 16,21-22-1,0 0-15,0 0 0,1 0 16,-1 0-16,0 0 15,0-22-15,0 22 0,0-21 16,-21 0-16,22 21 0,-1-21 16,-21 0-16,21 0 0,0-1 0,-21 1 15,0 0-15,21 0 16,-21-21-16,21 20 0,-21 1 0,0-21 16,0 21-16,0-22 0,22 1 15,-22 21-15,0-21 0,0-1 0,0 1 16,0 21-16,0-22 0,0 22 0,0 0 15,0-21-15,0 21 0,0-1 16,0 1-16,0 0 0,0 0 31,-22 42-15,22 0 0,0 0-16,0 1 0,0 20 15,0-21-15,0 21 16,0-20-16,0 20 0,0 0 0,0 1 15,0-1-15,0 0 0,0 1 16,0-22-16,0 21 0,0 0 0,0-20 16,0 20-16,0-21 0,0 21 0,0-20 15,0-1-15,0 0 0,0 0 16,0 0-16,0 0 0,22 1 16,-1-1-16,-21 0 15,21-21-15,0 21 16,0-21-16,0 0 0,1 0 15,-1 0-15,0 0 0,0 0 16,0-21-16,0 21 16,1-21-16,-1 0 0,0 21 15,0-22-15,0 1 0,-21 0 0,0-21 16,21 21-16,-21-1 0</inkml:trace>
  <inkml:trace contextRef="#ctx0" brushRef="#br0" timeOffset="126524.31">8001 15282 0,'0'0'0,"-21"0"16,0 0-16,42 0 31,0 0-31,21 0 16,-21 0-16,1-21 0,20 21 15,0 0-15,1-21 0,-1 21 16,0-21-16,1 21 0,20-21 0,-21 21 16,-20 0-16,20 0 0</inkml:trace>
  <inkml:trace contextRef="#ctx0" brushRef="#br0" timeOffset="131668.72">19939 12869 0,'0'0'0,"0"-21"0,0 0 0,21 21 0,-21-21 16,0 0-16,0 0 0,0-1 16,0 1-1,-21 21 1,0 21-1,0 1-15,-1-1 0,22 0 16,-21 0-16,0 0 0,21 22 16,-21-1-16,0 0 0,21 1 15,-21-1-15,21 0 0,0 1 0,-22-1 16,1 0-16,21 1 0,-21-1 16,21 0-16,0 1 0,0-1 0,-21 0 15,21 1-15,-21-1 0,21-21 16,0 21-16,-21 1 0,21-22 0,0 21 15,0-21-15,0 1 0,0 20 16,0-21-16,21 0 0,0-21 0,0 21 16,-21 1-16,21-22 0,0 0 15,1 21-15,-1-21 16,0 0-16,0 0 0,0 0 16,0 0-16,1 0 0,-1-21 15,0-1-15,0 22 0,0-21 16,0 0-16,1 21 0,-1-21 0,0 0 15,0 0-15,21-1 0,-20 1 16,-1 21-16,21-21 0,-21 21 0,22 0 16,-1 0-16,-21 0 0,21 0 15,-20 0-15,20 0 0,-21 0 0,0 21 16,22 0-16,-22-21 0,0 22 0,21-1 16,-21-21-16,1 21 15,-1 0-15,0-21 0,0 21 0,0-21 16,0 0-16,1 0 0,-1 21 0,0-21 15,0 0-15,21 0 0,-20 0 16,-1 0-16,0 0 0,0 0 16,21 0-16,-20 0 0,-1-21 0,0 0 15,0 21-15,0-21 0,0 0 16,1 21-16,-22-21 0,21-1 0,0 1 16,-21 0-16,21 0 0,-21-21 0,0 20 15,0 1-15,0-21 0,0 0 16,0 20-16,0-20 0,0 0 0,0-1 15,-21 22-15,21-21 16,-21 0-16,0-1 0,-1 1 0,1 0 16,0-1-16,0 22 0,0-21 15,-22-1-15,22 22 0,0-21 0,-21 0 16,-1 20-16,1 1 0,0-21 16,-1 21-16,1 0 0,0-1 0,-1 1 15,1 0-15,0 0 0,-1 21 16,-20-21-16,21 21 0,-1 0 0,1 0 15,0 0-15,-1 0 0,1 0 16,0 0-16,20 0 0,-20 0 0,0 21 16,21-21-16,-22 21 0,1-21 15,0 21-15,20 0 0,1-21 16,0 22-16,0-22 0,0 0 16,21 21-16,0 0 15,0 0-15,0 0 16</inkml:trace>
  <inkml:trace contextRef="#ctx0" brushRef="#br0" timeOffset="132431.76">20087 13949 0,'0'0'0,"0"21"15,0 0 1,0 0-16,0 1 15,21-22-15,0 0 0,1 0 16,-1 21-16,0-21 0,0 0 16,0 0-16,0 0 0,1 0 0,20 0 15,-21 0-15,21 0 0,-20 0 0,-1 0 16,21-21-16,-21 21 0,0-22 16,1 22-16,-1-21 0,0 0 0,0 21 15,-21-21-15,21 21 0,-21-21 16,0 0-16,0-1 0,0 1 0</inkml:trace>
  <inkml:trace contextRef="#ctx0" brushRef="#br0" timeOffset="132807.54">20172 13229 0,'0'-21'31,"0"0"-15,0 0-16,0 0 0,0-1 0,0-20 16,21 21-16,21-21 0,-21-1 15,22-20-15,-1 20 0,0-20 0,22-1 16,-1 1-16,1-22 0,21 22 16,-22-1-16,22 22 0,-22-22 15,22 22-15,-22 21 0,1-21 0,-1 20 16,1 1-16,-1 21 0,1 0 15</inkml:trace>
  <inkml:trace contextRef="#ctx0" brushRef="#br0" timeOffset="133984.6">19706 14711 0,'0'0'0,"-42"0"0,21 0 0,-1 0 16,-20 0-16,21 21 0,0-21 16,0 0-16,-1 0 0,1 0 0,42 0 31,22 0-16,-1 0-15,0 0 0,22-21 0,-1 21 16,22 0-16,-21 0 0,20 0 16,22 0-16,-21 0 0,21 0 0,-22 0 15,22 0-15,0 0 0,-21 0 16,20 0-16,-20 0 0,0 0 0,-1-21 16,-20 21-16,-1 0 0,1 0 15,-22 0-15,1 0 0,-22 0 0,0 0 16,-42 0-1,0 0-15,-22 0 16,1 0-16,-22 0 0,1 21 16,-22-21-16,1 0 0,-1 21 0,-21 0 15</inkml:trace>
  <inkml:trace contextRef="#ctx0" brushRef="#br0" timeOffset="134296.44">19283 15092 0,'0'0'0,"-21"21"0,-1-21 16,44 0-1,20 0-15,0 0 16,22 0-16,-22 0 16,43 0-16,-1 0 0,1 0 0,0 0 15,21 0-15,-1 0 0,1-21 16,21 21-16,0-21 0,0 21 0,0 0 15,-21-21-15,21 21 0,-42 0 0,21-22 16,-43 22-16,22 0 0,-22 0 16,-20 0-16,-1 0 0,0-21 0,-21 21 15,-42 0 1,-21 21-16,21-21 16,-22 22-16,1-1 0,0-21 0,-22 21 15,1-21-15,-22 21 0,22 0 16</inkml:trace>
  <inkml:trace contextRef="#ctx0" brushRef="#br0" timeOffset="134572.28">19452 15536 0,'0'0'0,"-42"22"0,-1-1 16,43 0-1,22 0-15,20-21 0,0 0 16,22 0-16,-22 0 0,43 0 15,-22 0-15,22 0 0,21 0 0,-22 0 16,22-21-16,0 21 0,0-21 0,-21 21 16,20-21-16,1 21 15,-21-22-15,0 22 0,-22 0 0,1-21 16,-1 21-16,-21 0 0,1 0 0,-22 0 16,0 0-16,-42 0 31,-21 0-31,-1 0 0,1 0 15,0 0-15,-22 0 0,1 21 0</inkml:trace>
  <inkml:trace contextRef="#ctx0" brushRef="#br0" timeOffset="134849.12">19367 15896 0,'0'0'0,"0"21"0,0 1 15,22-22-15,20 0 0,-21 0 0,21 0 16,1 0-16,20 0 0,-20 0 0,20 0 16,1 0-16,20 0 0,-20 0 15,20 0-15,-20 0 0,21 0 0,-1 0 16,1 0-16,0-22 0,-22 22 16,22 0-16,-22 0 0,1 0 0,-22-21 15,0 21-15,1 0 0,-22 0 0,21 0 16,-21 0-16,-21 21 31,0 1-31,-21-22 0,0 21 16,0-21-16,-21 21 0</inkml:trace>
  <inkml:trace contextRef="#ctx0" brushRef="#br0" timeOffset="135079.99">19283 16320 0,'0'21'0,"0"-42"0,0 63 0,21-42 16,0 0-16,0 21 15,22-21-15,20 0 0,-21 0 16,22 0-16,-1 0 0,22 0 0,0 0 16,-1-21-16,1 0 0,0 0 15,-1-1-15,22 1 0,-21 0 0,0 0 16,-1 0-16,-20-22 0,20 22 0,-20-21 15,-22 21-15,1-22 0,-1 22 16,-21 0-16</inkml:trace>
  <inkml:trace contextRef="#ctx0" brushRef="#br0" timeOffset="135624.19">18457 14690 0,'0'0'0,"0"-21"0,-21-22 16,21 22-16,0-21 0,0 21 16,0-22-16,0 22 0,21 0 0,0 0 15,-21 0-15,0-1 0,22 1 16,-22 0-16,21 0 0,0 21 16,-21 21-1,0 0-15,0 22 16,0-1-16,21 0 0,0 22 15,-21-1-15,21 1 0,1 20 0,-22 1 16,21 0-16,-21-1 0,21 1 0,0 21 16,-21-21-16,21-1 15,0 22-15,-21-21 0,0-22 0,22 22 16,-1 0-16,-21-22 0,0 1 0,0-1 16,0 1-16,0-1 0,0-21 15,0 1-15,0-1 0,0 0 0,0-20 16,0 20-16,0-21 0,0 0 15,0 0-15,0 1 16,0-44 0,0 1-16,21-21 15,-21 21-15,0-22 0,0 1 0,0 0 16</inkml:trace>
  <inkml:trace contextRef="#ctx0" brushRef="#br0" timeOffset="136404.43">18732 14753 0,'0'0'0,"-21"-21"0,0 21 0,0-21 16,0 0-16,0 0 16,21-1-1,0 1 1,21 21-16,0-21 0,21 0 0,-21 21 15,43-21-15,-1 0 0,1 21 16,-1-22-16,43 1 0,0 0 0,0 21 16,21-21-16,0 0 0,21 0 15,-21 21-15,21-22 0,22 1 0,-22 0 16,0 21-16,21-21 0,-21 21 16,-21-21-16,22 21 0,-22 0 0,0-21 15,0 21-15,-22-22 0,1 22 16,-21 0-16,0 0 0,-22 0 0,1 0 15,-1 0-15,-42 0 0,22 0 16,-22 0-16,0 0 0,0 22 0,-21-1 16,0 0-1,0 0-15,0 0 16,0 0-16,0 1 0,0-1 0,0 21 16,0-21-16,0 0 0,0 22 15,0-1-15,21-21 0,-21 22 0,21-1 16,-21-21-16,0 21 0,0 1 15,22-1-15,-22-21 0,0 22 0,0-1 16,0 0-16,0 22 0,0-22 16,0 0-16,0 22 0,0-22 0,0 22 15,0-22-15,0 22 0,0-22 16,0 21-16,-22-20 0,22 20 0,-21-20 16,21-1-16,0 21 0,0-20 15,0-1-15,0 0 0,0 1 16,0-1-16,0 0 0,0 1 0,0-1 15,0-21-15,0 22 0,0-22 16,0 21-16,0-21 0,0 0 0,0 22 16,0-22-16,0 0 0,0 0 0,0 0 15,0 1-15,0-1 0,0 0 16,-21 0-16,-21 0 0,21 0 16,-22 1-16,1-22 0,0 21 15,-22 0-15,1 0 0,-22-21 0,0 21 16,-21 0-16,22-21 0,-22 22 15,0-1-15,0-21 0,0 21 16,1 0-16,20-21 0,-21 21 0,21-21 16,-20 21-16,20-21 0,0 0 15,22 0-15,-22 0 0,22 0 0,-1 0 16,1-21-16,-1 0 0,1 0 0,20 0 16,-20 0-16,20-22 0,1 22 15</inkml:trace>
  <inkml:trace contextRef="#ctx0" brushRef="#br0" timeOffset="137072.04">19219 15007 0,'0'0'0,"-21"0"0,0 0 15,0-21-15,0 21 0,42 0 63,0 0-63,21 0 15,1 0-15,20 0 0,1 0 16,20 0-16,1-21 0,0 21 0,20-21 16,1 21-16,0-21 0,0-1 15,21 22-15,0-21 0,-21 0 0,21 21 16,0-21-16,-21 21 0,-1-21 15,-20 21-15,21 0 0,-21-21 0,-1 21 16,-20-22-16,-1 22 0,1 0 16,-22 0-16,0 0 0,1 0 15,-22 0-15,0 0 0,0 0 0,-42 0 32,0 0-17,0 22-15,0-1 0,-22-21 16,1 0-16,21 21 0,-22-21 0,-20 21 15,21-21-15,-1 21 0</inkml:trace>
  <inkml:trace contextRef="#ctx0" brushRef="#br0" timeOffset="137447.82">19262 15325 0,'21'0'31,"21"0"-31,0 0 0,1 0 0,20 0 16,1 0-16,20 0 0,-20 0 15,21 0-15,-1-21 0,1 21 16,21-22-16,0 22 0,-22-21 15,43 0-15,-21 21 0,0-21 0,0 21 16,-22 0-16,1-21 0,0 21 16,-1 0-16,-20-21 0,-1 21 0,-20 0 15,-1 0-15,0 0 0,-20 0 0,-1 0 16,0-22-16,-42 22 31,0 0-15,-22 0-16,22 0 0,-21 22 0,21-1 15,-22-21-15,1 21 16</inkml:trace>
  <inkml:trace contextRef="#ctx0" brushRef="#br0" timeOffset="137792.63">19621 15706 0,'0'0'0,"22"0"32,20 0-32,-21 0 15,21 0-15,22 0 0,-22 0 16,22 0-16,20 0 0,-20-21 16,21 21-16,-1 0 0,22 0 0,-21-22 15,21 22-15,-22 0 0,1 0 16,0-21-16,-22 0 0,1 21 0,-1 0 15,-21 0-15,22-21 0,-22 21 0,-21 0 16,22 0-16,-22 0 0,0 0 16,-42 0 15,0 0-31,0 0 16,-22 21-16,22 0 0,-42-21 15,20 0-15,-20 21 0,20-21 16</inkml:trace>
  <inkml:trace contextRef="#ctx0" brushRef="#br0" timeOffset="138152.1">19346 16150 0,'-21'0'16,"42"0"-16,-42 21 0,42-21 15,22 0-15,-22 0 0,21-21 16,22 0-16,-22 21 0,43 0 0,-22-21 16,22 21-16,-22-21 15,22 21-15,0-21 0,-1 21 0,22-22 16,-21 22-16,21-21 0,-22 21 16,1-21-16,0 21 0,-1-21 0,-20 21 15,20 0-15,-20-21 0,-22 21 0,22-21 16,-22 21-16,0 0 0,1 0 15,-22-22-15,0 22 0,21 0 0,-20 0 16,-1 0-16,-21 22 47,-21-1-47,-1-21 0,-20 21 16,21-21-16,-21 21 0,-1 0 0,1-21 15</inkml:trace>
  <inkml:trace contextRef="#ctx0" brushRef="#br0" timeOffset="138591.48">19431 16425 0,'0'0'0,"-21"0"0,0 22 0,-1-22 15,1 0-15,0 0 0,21 21 16,0 0-16,0 0 16,21-21-16,22 0 0,-1 21 0,0-21 15,22 0-15,-1 0 0,1 0 16,20 0-16,1 0 0,0 0 0,-1 0 16,1 0-16,0 0 0,21 0 15,-22-21-15,1 21 0,0-21 0,-1 21 16,1-21-16,-22 0 0,1 21 15,-1-22-15,-20 1 0,20 21 0,-20-21 16,-1 0-16,-21 21 0,21-21 16,-20 0-16,-1 21 0,0 0 15,0 0-15,-21-22 0,21 22 0,-42 0 78,0-21-62,21 0-16,-21 0 0,0 0 16</inkml:trace>
  <inkml:trace contextRef="#ctx0" brushRef="#br0" timeOffset="145434.85">22415 12869 0,'0'0'0,"22"0"15,-1 0-15,-21-21 0,21 0 16,0 21-16,-21-21 0,21 0 16,-21 0-16,21-1 15,-21 1-15,0 0 32,-21 21-32,0 0 0,0 21 0,0 0 15,0 1-15,-1-1 16,-20 0-16,21 0 0,0 21 0,0 1 15,-1-1-15,-20 0 0,21 1 16,0-1-16,0 0 0,21 1 0,-22-1 16,22 0-16,-21 1 0,21-22 15,0 21-15,0-21 0,0 1 0,0-1 16,21 0-16,1-21 0,-1 0 16,0 21-16,21-21 0,-21 0 0,22 0 15,-1-21-15,0 21 0,-20-21 16,20 0-16,0-1 0,-21 22 0</inkml:trace>
  <inkml:trace contextRef="#ctx0" brushRef="#br0" timeOffset="146460.17">22818 13166 0,'0'0'0,"21"-21"0,-21-1 16,-21 44 15,-1-1-31,1 0 0,0 0 16,0 0-16,0 0 0,0 1 0,-1-1 15,22 21-15,0-21 0,-21 0 16,21 1-16,0-1 0,0 0 0,0 0 16,21-21-1,1 0-15,-1 0 16,0 0-16,0 0 0,-21-21 16,21 0-16,0 21 0,1-21 0,-1-1 15,-21 1-15,0 0 0,0 0 16,0 0-16,0 0 0,0-1 15,0 1-15,-21 21 0,21-21 16,-22 0-16,1 21 16,21-21-16,0 0 15,21 21 1,1-22-16,-1 22 16,21 0-16,-21-21 15,0 21-15,1 0 0,-1 0 16,0 0-16,0 0 0,21 0 15,-20 21-15,-1 1 0,0-1 16,-21 0-16,0 0 16,0 0-16,0 0 0,0 1 0,0 20 15,0-21-15,0 0 0,0 0 16,0 1-16,0-1 0,0 0 16,0 0-1,-21-21-15,21-21 31,0 0-31,0 0 16,0-1-16,0 1 0,21 0 0,0 0 16,-21-21-16,21 20 0,0 1 15,1-21-15,-1 21 0,-21 0 16,21-1-16,0 22 0,0-21 0,0 21 16,1 0-16,-22 21 15,0 1-15,0-1 16,0 0-16,0 0 15,0 0-15,0 0 0,0 1 0,0-1 16,0 0-16,0 0 0,0 0 16,0 0-16,21 1 0,0-22 15,-21 21-15,21-21 16,0 0-16,0 0 16,1 0-16,-1 0 0,21 0 15,-21-21-15,22-1 0,-22 1 0,21 21 16,-21-21-16,22 0 0,-22 0 0,0 0 15,0-1-15,0 22 0,-21-21 16,0 0-16,0 0 0,21 0 0,-21 0 16,-21 21-1,21 21 1,-21-21-16,21 21 16,-21 0-16,21 0 0,0 0 15,0 1 1,0-1-16,21 0 0,-21 0 15,21-21-15,-21 21 0,0 0 16,21-21-16,-21 22 16,0-1-1,-21-21-15,0 0 0,0 0 16,-21 21-16,20-21 0,1 0 16,0 0-16,0 0 0,-21 0 0,20 0 15,1 0-15,21-21 16,0 0-1,0-1-15,21 1 16,1-21-16,-1 21 0</inkml:trace>
  <inkml:trace contextRef="#ctx0" brushRef="#br0" timeOffset="147479.71">24193 12552 0,'0'-21'0,"0"42"0,0-63 0,0 20 15,0 44 32,0-1-47,-21 0 0,21 21 16,-21-21-16,21 22 0,-21 20 16,21-20-16,-21 20 0,0-21 0,21 22 15,-22-1-15,1-20 0,0 20 16,0-20-16,21-1 0,-21 0 0,0 1 15,21-1-15,-22-21 0,22 21 16,0-20-16,0-1 0,0 0 0,0 0 16,22-21-16,-1 0 15,0 0-15,0 0 0,21 0 16,-20-21-16,-1 0 0,0 0 16,21 21-16,-21-22 0,1 1 15,-1 0-15,0 0 0,0-21 0,0 20 16,-21 1-16,0 0 0,0 0 15,0 0-15,-21 21 32,0 0-32,0 0 0,0 21 15,21 0 1,0 0-16,0 0 16,0 1-1,0-1-15,21-21 0,-21 21 16,21 0-16,0 0 15,-21 0 1,0 1-16,21-1 16,-21 0-16,21-21 0,-21 21 15,22-21 1,-1 0-16,0 0 16,0 0-16,0 0 15,0-21-15,1 21 0,-1-21 16,0 0-16,0-1 15,0 1-15,-21 0 0,21 0 16,-21 0-16,0 0 0,0-1 16,0 1-1,0 42 17,0 1-32,-21-1 15,0 0-15,21 0 16,0 0-16,0 0 0,0 1 0,0-1 15,0 0-15,0 0 16,0 0-16,21-21 16,0 0-16,1 0 15,-1 0-15,0 0 0,0 0 16,0-21-16,0 0 16,1 21-16,-1-21 0,-21 0 0,21-1 15,0 1-15,-21 0 0,0 0 16,21 0-16,-21 0 15,0-1-15,0 44 47,0-1-47,0 0 16,0 0-16,0 0 16,0 0-16,0 1 15,0-1-15,0 0 0,0 0 16,21-21-1,1 0 1,-1 0 0,0-21-16,0 21 0,-21-21 15</inkml:trace>
  <inkml:trace contextRef="#ctx0" brushRef="#br0" timeOffset="147748.56">25125 13229 0,'0'-21'0,"0"42"0,21-63 16,-21 21-16,-21 21 31,0 0-15,-1 0-16,22 21 0,-21 0 15,0 0-15,21 0 0,-21 1 0,0-1 16,21 0-16,0 0 16,-21 0-16,21 0 0,-22 1 0,22-1 15,0 0-15,-21 0 0,21 0 0,0 0 16,0 1-16,21-22 15,1 0-15,-1 0 16,0 0-16,0 0 0,0 0 16,0-22-16,22 22 0,-22-21 0,0 0 15,0 0-15,0 0 0,1 0 16</inkml:trace>
  <inkml:trace contextRef="#ctx0" brushRef="#br0" timeOffset="148700.01">25548 12785 0,'0'0'0,"0"-64"0,0 22 16,0 0-16,0 20 0,0-20 16,0 21-16,0 0 0,0 0 0,0-1 15,-21 22 1,0 22 0,0-1-16,21 0 0,-22 0 15,22 0-15,-21 22 0,0-1 16,0 0-16,21 22 0,-21-22 0,21 22 15,-21-22-15,21 21 0,0-20 0,0 20 16,-22-20-16,22-1 0,0 0 16,0 1-16,0-22 0,0 21 15,0-21-15,0 0 0,0 22 16,0-22-16,22 0 0,-22 0 16,21-21-16,0 0 0,0 0 15,0 0-15,0 0 0,1-21 16,-1 0-16,0 21 15,0-21-15,0 0 0,0-1 0,1 1 16,-1 0-16,0 0 0,-21 0 16,0 0-16,21 21 0,-21-22 0,21 22 15,-21 22 17,0-1-32,0 0 15,-21 0-15,21 0 16,-21 0-16,21 1 0,0-1 15,0 0-15,0 0 16,0 0-16,21-21 16,0 21-16,0-21 0,1 0 15,-1 0-15,0 0 0,0 0 16,0 0-16,0-21 0,1 0 16,-1 21-16,-21-21 0,21 21 0,0-21 15,0 0-15,-21-1 0,21 1 0,-21 0 16,0 0-16,0 0 15,0 0-15,0-1 0,0 1 0,0 0 16,0 0-16,0 0 0,-21 21 16,0 0-16,0 0 15,0 0-15,-22 0 0,22 21 16,0 0-16,-21 0 0,21 0 0,-1 1 16,1-22-16,0 21 0,21 0 0,0 0 15,0 0-15,0 0 0,0 1 16,0-1-16,21-21 15,0 0-15,1 0 0,-1 0 16,0 0-16,0 0 0,0 0 0,0 0 16,22-21-16,-22 21 15,0-22-15,0 1 0,22 21 0,-22-21 16,0 0-16,0 0 0,0 21 0,0-21 16,1 21-16,-1 0 15,0 0-15,-21 21 31,0 0-31,0 0 0,0 0 16,0 0-16,0 1 0,0-1 16,0 0-16,0 0 0,0 0 15,0 0-15,21-21 16,-21 22-16,21-22 16,0 0-16,1 0 15,-1 0 1,0-22-16,-21 1 0,0 0 15,21 0-15,0 0 0,-21 0 16</inkml:trace>
  <inkml:trace contextRef="#ctx0" brushRef="#br0" timeOffset="148968.4">25400 12996 0,'0'0'0,"0"-21"16,21 0-16,0 21 0,22-21 16,-22 21-16,0-21 0,21 21 15,1-21-15,-1 21 0,-21-22 0,21 22 16,1-21-16,-1 21 0,-21-21 15,0 21-15,22-21 0,-22 21 0,-21-21 16,0 0-16,0-1 16</inkml:trace>
  <inkml:trace contextRef="#ctx0" brushRef="#br0" timeOffset="149284.22">23368 13166 0,'0'0'16,"-21"0"-1,21-21-15,21 21 0,0-22 16,21 22-16,1-21 0,-22 21 15,42 0-15,-20-21 0,-1 21 0,22-21 16,-22 21-16,0 0 0,1 0 16,-1 0-16,-21 0 0,21 0 0,-20 0 15,-1 0-15,-21-21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10:48:38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3831 614 0,'0'0'16,"-21"0"-16,0 0 0,0 0 0,-1 0 15,-20 0-15,21-21 0,0 21 16,-22 0-16,22 0 0,0 0 15,-21 0-15,21 0 0,-1 0 0,1 0 16,0 0-16,0 0 16,0 0-1,21 21-15,21 0 16,0-21 0,21 0-16,-20 0 0,41 0 15,-21 0-15,22 0 0,-1 0 0,22 0 16,-21 0-16,20 0 0,1 0 15,21 0-15,-22 0 0,22-21 16,0 0-16,0 21 0,0 0 16,-22-21-16,1 21 0,0 0 15,-22 0-15,-20 0 0,20-22 0,-42 22 16,22 0-16,-22 0 0,0 0 16,-42 0 15,21 22-16,-21-22-15,-1 0 0,1 21 0,-21-21 16,21 0-16</inkml:trace>
  <inkml:trace contextRef="#ctx0" brushRef="#br0" timeOffset="376.78">4530 762 0,'0'-21'16,"-22"21"-16,1 21 47,21 0-47,0 0 15,-21 22-15,21-1 0,0 0 0,-21 1 16,0 20-16,0-20 15,21 20-15,-22 1 0,1-1 0,21 1 16,-21-22-16,0 21 0,0 1 16,21-1-16,-21 1 0,21-1 0,-22-20 15,1 20-15,21-20 0,0-1 16,0-21-16,0 21 0,0-20 16,0-1-16,0 0 0,0 0 0,21-42 46,1 0-46,-1 0 0,0-1 16,0-20-16</inkml:trace>
  <inkml:trace contextRef="#ctx0" brushRef="#br0" timeOffset="1032.92">4889 1355 0,'0'0'0,"0"21"47,0 0-47,0 0 0,0 0 16,0 1-16,-21-1 0,21 21 15,0-21-15,-21 22 0,21-22 16,0 0-16,0 21 0,0-21 0,0 1 16,0-1-16,0 0 15,0 0-15,21-21 0,0 0 16,1 0-16,-1 0 0,0 0 15,0 0-15,0-21 0,0 0 0,22 0 16,-22-1-16,0 1 0,0-21 16,0 21-16,1 0 0,-1-22 0,0 22 15,0-21-15,0 21 0,0-22 16,-21 22-16,22 0 0,-22-21 0,21 20 16,-21 1-16,0 42 62,0 1-62,0-1 0,0 0 0,-21 0 16,21 21-16,-22 1 0,22-1 15,-21 0-15,21 22 0,0-22 0,-21 22 16,21-1-16,0 1 0,-21 20 16,21-20-16,0 21 0,0-22 0,0 22 15,0-1-15,0 1 0,0-21 16,0 20-16,0 1 0,0-22 0,0 1 15,0-1-15,-21 1 0,0-22 16,-1 1-16,1-22 0,0 0 0,0 0 16,0 0-16,-22 0 15,1-21-15,0 0 0,-1 0 0,1 0 16,-21-21-16,-1 0 0,1 0 0,-1-21 16,1 20-16,-1-20 0,22 21 15,-22-21-15,22 20 0,21-20 0,-22 21 16,22 0-16,0 0 0,21-1 15,-21 1-15,21 0 0,0-21 0,0 21 16,0-1-16,0 1 0,21 0 16,21-21-16,-20 21 0,-1-22 15,21 1-15</inkml:trace>
  <inkml:trace contextRef="#ctx0" brushRef="#br0" timeOffset="1461.16">5694 1270 0,'-21'0'0,"21"-21"0,-22 21 15,1 0 1,0 0-1,21 21-15,-21 0 16,21 0-16,0 1 0,0 20 0,-21 0 16,21 22-16,0-22 0,-21 43 15,21-22-15,0 22 0,0-22 0,0 22 16,0 0-16,0-1 0,0 1 16,0 0-16,0-1 0,0 1 0,0-21 15,-22 20-15,22 1 0,0-22 16,0 1-16,-21-1 0,21-20 0,0 20 15,0-20-15,0-22 0,0 21 16,0-21-16,0 0 0,0 1 16,0-1-16,0-42 31,0-1-31,0 1 0,0-21 16,0 21-16,21-22 0,-21 1 15,0 0-15,0-1 0,0-20 0</inkml:trace>
  <inkml:trace contextRef="#ctx0" brushRef="#br0" timeOffset="1812.96">5609 1651 0,'0'0'0,"0"-42"0,0 21 0,0-1 16,0-62-1,0 63-15,0-1 0,0 1 0,21 0 16,43-21-16,-43 42 15,0-21-15,21 21 0,-20 0 0,20 0 16,-21 0-16,21 0 0,-20 0 16,-1 21-16,0 0 0,0 0 0,0 21 15,-21-20-15,0 20 0,0-21 16,0 21-16,0 1 0,-21-1 0,0-21 16,0 22-16,0-22 0,-1 21 15,1-21-15,0 0 0,0 22 0,-21-43 16,20 21-16,1 0 15,0 0-15,0-21 0,0 0 0,21 21 16,0-42 31,0 0-47,21 0 0,0 0 0,0-22 16</inkml:trace>
  <inkml:trace contextRef="#ctx0" brushRef="#br0" timeOffset="2176.26">6223 1609 0,'21'0'0,"0"-21"0,0 21 16,-21-22-16,22 1 0,-1 21 15,0-21-15,21 0 0,-21 0 0,1 0 16,-1-1-16,0 1 0,0 0 15,0 0-15,-21 0 0,0 0 16,0-1-16,-21 22 16,0 0-1,-21 22-15,20-1 0,1-21 16,0 21-16,21 0 0,-21 0 16,0 22-16,0-22 0,21 0 15,-22 21-15,22-21 0,0 22 0,0-22 16,0 21-16,0-21 0,0 1 15,0 20-15,0-21 0,0 0 16,22 0-16,-1-21 16,0 0-16,0 0 0,0 0 0,0 0 15,1-21-15,20 21 0,-21-21 16,21-21-16,-20 21 0</inkml:trace>
  <inkml:trace contextRef="#ctx0" brushRef="#br0" timeOffset="2564.04">7112 1249 0,'0'0'0,"0"-21"16,-21 21-1,0 0-15,-1 21 16,1 0-16,0 0 0,0 0 0,0 1 16,0-1-16,-1 0 0,1 0 15,0 0-15,21 0 0,0 1 0,0-1 16,0 0-16,0 0 0,0 0 15,21 0-15,0-21 16,1 0-16,-22 22 16,21-22-16,0 0 0,0 0 0,-21 21 15,21 0-15,0-21 16,-21 21-16,0 0 0,0 0 16,0 1-1,-21-1-15,0-21 0,0 21 0,0 0 16,0-21-16,-1 21 0,1-21 15,0 0-15,0 21 0,0-21 0,0 22 16,-1-22-16,1 0 16,0 0-16,0 0 0,0 0 31,21-22-15,0 1-16</inkml:trace>
  <inkml:trace contextRef="#ctx0" brushRef="#br0" timeOffset="3728.35">9102 1228 0,'0'0'0,"0"-21"0,0-22 16,0 22-1,0 0-15,-22 21 0,1 0 16,0-21-16,0 21 16,0 0-16,0 0 0,21 21 0,-22 0 15,1 0-15,21 0 0,0 22 16,-21-22-16,0 21 0,21-21 0,-21 22 15,0-1-15,21 0 0,-22 1 16,22-1-16,-21 0 0,21-20 0,0 20 16,0 0-16,0-21 0,0 22 15,21-22-15,1 0 0,-1 0 0,0-21 16,0 21-16,0-21 0,22 0 16,-22 0-16,21 0 0,-21-21 15,22 21-15,-22-21 0,21 0 16,-21-21-16,22 20 0,-22-20 0,0 0 15,0-1-15,0 1 0,0 0 16,-21-1-16,22 1 0,-22 0 0,0-1 16,0 1-16,-22 21 0,1-21 15,0 20-15,0 1 0,0 0 16,0 21-16,-1 0 0,-20 0 0,21 0 16,0 0-16,0 21 0,-1 0 15,1-21-15,0 22 0,21-1 0,0 0 16,0 0-16,0 0 15,21-21 1,0 0-16,22 0 0,-22 0 16,21 0-16,1-21 0,20 0 0,-21 0 15,22 0-15,-1-1 0,1 1 16,-1-21-16,1 0 0,21 20 0,-43-20 16,21 0-16,-20-1 0,-1 1 15,0 0-15,-20 21 0,-1-22 0,-21 22 16,0 0-16,0 0 0,0 0 15,0-1-15,0 1 0,0 0 16,-21 21 0,21 21-1,0 0-15,-22 22 16,22-1-16,-21 0 0,21 22 16,0-1-16,0 1 0,-21-1 0,0 22 15,21-21-15,-21 20 0,0 1 16,-1 0-16,22-1 0,-21 22 0,0-21 15,21-1-15,-21 22 0,0-21 16,21 0-16,-21 20 0,21-20 0,0 21 16,-22-21-16,1 20 0,21-20 0,0 21 15,-21-21-15,21-1 0,-21 1 16,21 0-16,0-1 0,0 1 0,0-22 16,0 1-16,0-1 0,0 1 15,0-22-15,0 1 0,0-22 16,-21 0-16,21 0 0,-21-21 0,-1 0 15,1 0 1,0-21-16,0 0 0,0 0 0,0-1 16,-1 1-16,-20 0 0,21-21 0,0 21 15,-22-1-15,22-20 0,-21 21 16,21 0-16,-22 0 0,22-1 0,0 1 16,0 0-16,0 0 0,0 0 0,-1 0 15,1-1-15,0 1 16,21 0-16,0-21 0,0 21 0,0-22 15</inkml:trace>
  <inkml:trace contextRef="#ctx0" brushRef="#br0" timeOffset="4355.99">12763 804 0,'0'0'0,"0"-21"16,22 0-16,-22-21 0,0 21 15,0-1-15,0 1 0,0 0 0,0 0 16,0 0-16,-22 0 16,1-1-16,0 22 0,0 0 15,0-21-15,0 21 0,-22 0 0,22 0 16,-21 21-16,-1 1 0,1-1 16,0 0-16,-1 21 0,-20 1 0,-1 20 15,22 1-15,-21-1 0,20 22 16,-20-22-16,20 22 0,22 0 15,-21-22-15,42 22 0,0-1 16,0-20-16,0 21 0,21-22 0,0 1 16,0-22-16,22 0 0,-1 1 15,0-1-15,1-21 0,-1 0 0,22 0 16,-22-21-16,0 0 0,22 0 16,-22 0-16,0-21 0,1 0 0,-1 0 15,22-21-15,-22 20 0,0-20 16,1 0-16,-1-1 0,0 1 0,1-21 15</inkml:trace>
  <inkml:trace contextRef="#ctx0" brushRef="#br0" timeOffset="5920.9">13166 1228 0,'0'0'0,"0"-21"15,0 42 1,-22-21-16,1 21 16,0 0-16,0 21 0,0-20 15,0 20-15,-1-21 0,1 21 0,0 1 16,0-1-16,0 0 0,21 22 15,0-22-15,0 1 0,0-22 0,0 21 16,0-21-16,0 0 0,21 1 16,0-1-16,0-21 0,0 0 0,1 0 15,-1 0-15,0 0 16,21 0-16,-21-21 0,22-1 0,-22 1 16,21-21-16,-21 21 0,1-22 15,20 1-15,-42 21 0,21-21 0,-21-1 16,0 1-16,0 21 0,0-22 15,0 1-15,-21 21 0,0 0 0,0-22 16,-1 43-16,1-21 0,0 21 16,0 0-16,0 0 0,-22 0 0,22 0 15,-21 21-15,21 1 0,0-1 16,-1 0-16,1 0 0,0-21 0,21 21 16,-21 0-16,21 1 0,0-1 15,21-21 1,0 0-16,22 0 0,-22 0 0,21 0 15,0 0-15,1-21 0,-1-1 16,0 1-16,1 0 0,20 21 0,-20-21 16,-22 0-16,21 0 0,0-1 15,1 1-15,-22 0 0,0 21 0,0-21 16,0 21-16,1 0 0,-1 0 16,0 21-1,-21 0 1,0 0-16,21 1 0,-21-1 0,0 0 15,0 0-15,0 21 0,0-20 16,0-1-16,0 0 0,0 21 16,0-21-16,0 1 0,0 20 15,0-21-15,0 0 0,0 0 0,0 1 16,0-1-16,-21-21 16,0 0-1,21-21 1,0-1-16,0 1 15,0-21-15,0 21 0,0-22 16,0 22-16,21-21 0,0 0 0,0-1 16,0 1-16,22 21 0,-22-22 15,21 22-15,-21 0 0,22 0 16,-1 21-16,-21 0 0,22 0 16,-1 0-16,-21 0 0,0 21 0,0 0 15,1 22-15,-22-22 0,0 0 0,0 21 16,0 1-16,0-22 0,0 21 15,0-21-15,0 22 0,0-22 0,0 0 16,0 21-16,0-21 0,0 1 16,21-22-16,0 21 0,0-21 15,0 0-15,0 0 0,1 0 16,-1 0-16,0-21 0,0 21 0,0-22 16,0 1-16,22-21 0,-22 21 15,0 0-15,0-22 0,0 22 16,1-21-16,-1 21 0,-21-22 0,21 22 15,-21 0-15,21 0 0,-21 0 16,-21 21 0,0 0-1,21 21-15,-21 0 0,21 0 0,-22-21 16,22 21-16,0 0 0,0 1 16,0-1-16,0 0 0,0 0 0,0 0 15,0 0-15,0 1 0,0-1 16,0 0-16,0 0 0,22 0 15,-22 0-15,21 1 0,-21-1 16,0 0-16,0 0 16,-21-21-1,-1 0 1,1 0-16,0 0 0,0 0 16,0-21-16,21 0 15,-21 21-15,21 21 47,0 0-31,21-21-16,-21 21 0,21-21 0,-21 21 15,21-21-15,0 0 0,0 0 0,1 0 16,-1 0 0,0 0-16,0-21 0,0 0 0,0 21 15,22-21-15,-22 0 0,0 0 16,0-22-16,22 22 0,-22-21 0,21-1 15,-21 22-15,22-21 0,-1-22 16,-21 22-16,21-21 0,-20 20 0,-1-20 16,21-1-16,-21-20 0,-21 20 15,21 1-15,-21-22 0,0 21 0,0 1 16,0 21-16,0-1 0,0 1 16,0 0-16,-21 20 0,21 1 0,-21 0 15,0 21 1,0 21-16,0 0 0,21 1 15,-22-1-15,22 21 0,-21 0 16,0 22-16,21-1 0,0-20 0,0 20 16,0 1-16,0-1 0,-21 1 15,21-1-15,0 1 0,0-1 0,0-20 16,0 20-16,0-21 0,0 1 16,0-1-16,0 0 0,0 1 0,0-22 15,0 21-15,21-21 0,-21 1 16,0-1-16,21-21 15,0 0-15,1 0 0,-1 0 0,0-21 16,0 21-16,0-22 0,0-20 16,1 21-16,-1 0 0,0-22 15,21 22-15,-21-21 0,1 0 16,-1 20-16</inkml:trace>
  <inkml:trace contextRef="#ctx0" brushRef="#br0" timeOffset="6138.77">14922 1185 0,'0'0'0,"-42"0"0,0 0 0,21 0 16,-22 0-16,22 0 0,42 0 31,0 0-31,1 0 16,20 0-16,0 0 15,-21 0-15,22 0 0,-1-21 0,0 21 16,-20-21-16,20 21 0,-21 0 15,0-21-15,0 21 0,1-21 0,20 21 16,-21 0-16,21 0 0,1-21 16</inkml:trace>
  <inkml:trace contextRef="#ctx0" brushRef="#br0" timeOffset="6639.99">15621 1312 0,'0'0'0,"-21"0"0,0 0 0,-1 0 16,1 0-16,0 0 0,21-21 16,-21 21-16,21-21 0,0 0 15,21 21 1,0 0-16,0 0 0,1 0 15,20 0-15,-21 21 0,21 0 16,-20 0-16,-1 1 0,21-1 0,-21 0 16,0 21-16,1-21 15,-1 22-15,0-22 0,-21 21 0,21-21 16,-21 22-16,0-22 0,0 21 16,0-21-16,0 1 0,-21-1 0,21 0 15,-21 0-15,0-21 0,21 21 16,0-42-1,0 0 1,0-21-16,0 20 0,0 1 16,0-21-16,0 0 0,0 20 15,0-20-15,21 0 0,0-1 0,-21 22 16,21-21-16,0 21 16,0-22-16,-21 22 0,22 0 0,-1 0 15,0 21-15,0-21 0,0 21 16,0 0-1,1 0-15,-1 0 16,0 0 0</inkml:trace>
  <inkml:trace contextRef="#ctx0" brushRef="#br0" timeOffset="7128.74">16319 1270 0,'0'0'0,"0"21"63,0 0-63,0 1 15,0-1-15,0 0 0,0 21 16,0-21-16,0 1 0,0-1 0,0 21 16,0-21-16,0 0 0,0 22 15,0-22-15,0 0 0,0 0 0,22 0 16,-1 1-16,0-22 0,-21 21 15,21-21-15,0 0 0,0 0 16,1 0-16,-1 0 0,0 0 0,0 0 16,0-21-16,0-1 0,22 1 15,-22 0-15,0 0 0,-21-21 0,21 20 16,0-20-16,1 21 0,-1-21 16,-21-1-16,21 1 0,-21 0 15,21 20-15,-21-20 0,0 21 0,0 0 16,0 0-16,0-1 0,0 44 31,0-1-31,0 21 0,0-21 16,0 0-16,0 22 0,0-22 0,0 21 15,0-21-15,0 1 0,0 20 16,0-21-16,0 0 0,0 0 0,0 1 16,0-1-16,0 0 0,21 0 15,0-21-15,1 0 0,-22 21 16,21-21-16,0 0 0,0 0 0,0 0 15,0-21-15,22 21 0,-22-21 16,21 0-16,-21 0 0</inkml:trace>
  <inkml:trace contextRef="#ctx0" brushRef="#br0" timeOffset="7412.57">17462 1249 0,'0'0'0,"0"-21"0,0 0 15,0-1-15,-21 22 16,21-21-16,-21 21 0,0 0 15,0 21 1,0-21-16,-1 22 0,1-1 0,0 21 16,0-21-16,0 0 0,21 22 15,0-22-15,-21 21 0,21-21 0,0 22 16,0-22-16,0 21 0,0-21 16,0 1-16,0 20 0,0-21 0,21 0 15,-21 0-15,21 1 0,0-22 16,0 21-16,0-21 0,1 0 0,-1 0 15,0 0-15,0 0 0,0 0 16,0 0-16,1 0 0,-1-21 0,0-1 16,0 1-16,21 0 0,-20 0 0,-1 0 15,0-22-15</inkml:trace>
  <inkml:trace contextRef="#ctx0" brushRef="#br0" timeOffset="7720.38">18076 656 0,'0'0'0,"0"-42"0,0 21 0,0 0 0,0-1 16,-21 1-16,21 0 15,-21 21-15,0 0 16,0 0-16,21 21 0,-22 0 16,22 1-16,0 20 15,-21-21-15,21 21 0,-21 22 0,0-22 16,21 22-16,-21-1 0,0 1 15,21-1-15,0 1 0,-22-1 0,1-20 16,21 20-16,-21-21 0,21 1 16,0-1-16,0-21 0,0 22 0,0-22 15,0 0-15,0 0 0,0 0 16,0 0-16,0 1 0,0-1 0,21-21 31,0 0-31,1-21 16,-1-1-16,-21 1 0</inkml:trace>
  <inkml:trace contextRef="#ctx0" brushRef="#br0" timeOffset="8116.83">18224 1228 0,'0'21'16,"-21"0"-16,0 0 15,0 0-15,0 1 0,0-1 16,-1 21-16,1-21 0,21 0 0,0 22 15,-21-22-15,21 0 0,0 0 16,0 0-16,0 1 0,0-1 0,0 0 16,0 0-16,21-21 0,0 0 15,1 0-15,-1 0 0,0 0 16,21 0-16,1 0 0,-1 0 0,0-21 16,1 21-16,-22-21 0,21 0 15,0-22-15,-20 22 0,-1-21 0,21 21 16,-21-22-16,0 1 0,-21 0 15,0-1-15,0 22 0,0-21 0,0 21 16,0-1-16,-21 1 16,0 21-16,-21 0 0,21 0 15,-22 0-15,22 0 0,-21 21 16,-1-21-16,22 22 0,0-22 0,0 0 16,0 21-16,0-21 15,21 21-15,21-21 31,0 0-31</inkml:trace>
  <inkml:trace contextRef="#ctx0" brushRef="#br0" timeOffset="8588.06">18796 1291 0,'0'0'0,"0"-21"0,21 21 0,0 0 16,-21-21-16,21 0 0,-21 0 15,22 21-15,-1-22 16,0 22-16,0-21 0,0 21 16,0 0-16,1 0 15,-1 0-15,0 0 0,0 0 16,0 21-16,-21 1 0,21-1 16,1 0-16,-22 21 0,0-21 0,21 1 15,-21 20-15,0-21 0,0 0 16,0 22-16,0-22 0,0 0 15,0 0-15,0 21 0,0-20 0,0-1 16,-21-21-16,21 21 0,0 0 16,-22-21-16,1 21 15,21-42 17,0 0-32,0 0 0,0 0 0,0-1 15,21-20-15,1 0 0,-1 21 0,0-22 16,21 1-16,-21-22 0,1 22 15,20 0-15,0-1 0,-21-20 0,22 21 16,-22 20-16,21-20 0,-21 21 16,22 0-16,-22 0 0,-21-1 15,21 22-15,-42 0 47,0 0-47,0 0 16</inkml:trace>
  <inkml:trace contextRef="#ctx0" brushRef="#br0" timeOffset="8872.12">17780 699 0,'0'0'0,"-21"-22"15,21 1 1,21 21-16,0 0 0,0 0 16,22 0-16,-1 0 0,0 0 0,22 0 15,-1 0-15,1 0 0,-1 0 16,22 0-16,-22 0 0,1 0 0,-1 0 16,1 0-16,-22-21 0,1 21 15,-22 0-15,0 0 0,0 0 0,-42 0 31,0 0-31,0 0 0,-22 0 16</inkml:trace>
  <inkml:trace contextRef="#ctx0" brushRef="#br0" timeOffset="9892.17">4000 2498 0,'0'0'0,"-21"0"0,0 0 0,0 0 16,0 0-16,0 0 0,-1 0 15,1 21-15,0-21 0,0 21 16,0-21 0,0 21-16,21 0 15,21-21 1,0 22-16,0-22 0,21 0 0,1 0 16,20 0-16,1 0 0,-1 0 15,22 0-15,0 0 0,20 0 0,22 0 16,-21 0-16,21 0 15,-21 0-15,21 0 0,0 0 0,-21 0 16,21-22-16,0 22 0,21-21 16,-42 21-16,21 0 0,-21-21 0,21 21 15,-21 0-15,-1-21 0,1 21 16,0 0-16,0 0 0,0-21 16,-22 21-16,22 0 0,-42 0 0,20 0 15,-20 0-15,-22 0 0,1 0 16,-1 0-16,-21 0 0,0-21 0,0 21 15,-21-22 1,22 22 0</inkml:trace>
  <inkml:trace contextRef="#ctx0" brushRef="#br0" timeOffset="10392.87">9292 2223 0,'0'0'16,"-42"0"-16,21 0 0,-22 21 0,22-21 16,-21 0-16,21 0 0,-22 0 0,22 0 15,0 0-15,0 21 0,42-21 31,0 0-31,0 0 16,22 0-16,20 0 0,-21 0 0,22 0 16,-1 0-16,1 0 0,-1 0 15,22 0-15,0 0 0,-22-21 0,22 21 16,0 0-16,-22 0 0,1 0 16,-1 0-16,-21 0 0,22-21 0,-43 21 15,21 0-15,-20 0 0,-1 0 16,0 0-16</inkml:trace>
  <inkml:trace contextRef="#ctx0" brushRef="#br0" timeOffset="11085.52">12658 2307 0,'0'0'0,"-22"0"0,-41 0 16,42 0-16,0 0 15,-1 0-15,1 0 0,0 0 0,0 0 16,0 0-16,0 0 0,-1 0 16,1 0-16,0 21 0,0-21 15,42 0 32,0 0-47,0 0 0,1 0 0,-1 0 16,21 0-16,0 0 0,-20 0 15,41 0-15,-21-21 0,22 21 0,-1 0 16,22-21-16,0 21 0,21 0 16,-1-21-16,1 21 0,21-21 0,0 21 15,43 0-15,-22-21 0,21-1 16,22 22-16,-22 0 0,21 0 0,22-21 15,-21 21-15,-1 0 0,1 0 16,20 0-16,-20 0 0,-1 0 0,22 0 16,-22 0-16,-20 0 0,20 0 15,-20 0-15,-1 0 0,21 0 16,-41 0-16,20 0 0,-21 0 16,21 0-16,-20 0 0,-1 0 0,-21 0 15,21 0-15,-42 0 0,21 0 16,-43 0-16,1 0 0,0 0 0,-22 0 15,-20 0-15,-1 0 0,0 0 16,-21 0-16,-42 0 63,0 0-63,0 0 15,0 0-15,0 0 0,-1 0 0</inkml:trace>
  <inkml:trace contextRef="#ctx0" brushRef="#br0" timeOffset="15438.83">1609 4318 0,'0'0'0,"0"-21"15,0 0-15,0 0 16,0-1-16,0 1 16,0 0-16,0 0 15,0 0-15,0 0 0,0-1 16,-22 22-16,1 0 16,21 22 15,-21-22-16,21 42-15,0-21 0,0 0 16,0 22-16,0-22 0,0 21 0,0 0 16,0 1-16,0 20 0,0-20 15,0-1-15,0 21 0,0 1 16,0-22-16,0 22 0,0-1 0,0-20 16,0 20-16,0-21 0,0 1 15,0-1-15,0-21 0,0 22 16,0-22-16,0 0 0,0 0 15,0 0-15,0-42 47,0 0-31,0 0-16,0 0 0,0-1 16</inkml:trace>
  <inkml:trace contextRef="#ctx0" brushRef="#br0" timeOffset="15865.1">2159 4784 0,'0'0'0,"0"21"0,0 0 15,0 0-15,0 0 0,0 1 16,21-22 0,0 0-16,0 0 15,1 0-15,-22-22 0,21 1 16,0 21-16,-21-21 0,0 0 16,21 21-16,-21-21 0,0 0 0,0-1 15,0 1-15,0 0 16,-21 21-16,0 0 15,0 0-15,-1 0 16,1 0-16,0 21 16,21 0-16,0 1 15,0-1-15,-21 0 16,21 0-16,0 0 16,0 0-1,21-21 16,0-21-31</inkml:trace>
  <inkml:trace contextRef="#ctx0" brushRef="#br0" timeOffset="17468.63">4445 4847 0,'0'0'0,"21"0"0,-21-21 0,21 0 16,-21 0-16,21 0 0,-21-1 16,0 1-16,0 0 15,0 0-15,0 0 0,-21 0 16,0-1-16,-21 22 15,21-21-15,-1 0 0,-20 21 0,21 0 16,-21-21-16,20 21 0,-20 0 16,21 0-16,0 0 0,0 0 0,-1 21 15,1 0-15,0 0 0,0 1 16,-21-1-16,20 0 0,1 21 0,0-21 16,0 22-16,21-1 0,0 0 15,-21 1-15,21-1 0,0 0 16,0-20-16,0 20 0,0 0 0,21-21 15,0 1-15,-21-1 0,21 0 16,0-21-16,1 0 0,-1 0 0,0 0 16,21 0-16,-21-21 15,1 0-15,20-1 0,0 1 0,1-21 16,-1 0-16,0 20 0,1-41 16,-1 21-16,21-1 0,-20 1 0,-1-22 15,0 22-15,-20 0 0,20-22 16,-21 22-16,21-22 0,-42 1 0,22 21 15,-22-22-15,0 1 0,0 20 16,0 1-16,0-22 0,0 22 0,-22 21 16,22 0-16,-21 0 0,0-1 15,0 22-15,0 0 0,0 0 16,-1 22-16,-20-1 0,21 21 0,0 0 16,0 22-16,-1-22 15,1 22-15,0-1 0,21 1 0,0-1 16,0 1-16,0-1 0,0 1 15,0-1-15,0-20 0,0 20 0,21-21 16,0 1-16,1-1 0,-1-21 16,21 0-16,-21 1 0,0-1 0,22 0 15,-22-21-15,21 0 0,1 0 16,-22 0-16,21 0 0,0-21 0,1 21 16,-22-21-16,21-1 0,1 1 15,-22-21-15,21 21 0,-21-22 0,0 22 16,1-21-16,-1 21 0,-21 0 15,0-22-15,0 22 0,0 0 16,0 0-16,0 0 0,0-1 16,-21 22-1,-1 0-15,1 22 16,21-1-16,0 21 0,-21-21 16,21 0-16,0 22 0,0-22 15,-21 21-15,21-21 0,0 1 0,0-1 16,0 0-16,0 0 0,0 0 15,21 0-15,0-21 0,0 0 16,1 0-16,-1 0 0,0 0 0,21 0 16,-21-21-16,22-21 0,-1 21 15,22 0-15,-22-22 0,0 1 0,22 0 16,-22-1-16,0 1 0,22 0 16,-22-22-16,1 22 0,-22-1 0,21-20 15,-21-1-15,0 22 0,1-21 16,-22 20-16,21-20 0,-21 20 15,0 1-15,0 21 0,0-21 0,0 20 16,0 1-16,0 0 16,-21 21-16,-1 0 0,1 21 15,0 0-15,21 1 16,-21 20-16,0 0 0,0 22 0,21-22 16,0 22-16,-22 20 15,1-20-15,21-1 0,-21 22 0,21 0 16,0-1-16,-21 1 0,0 21 15,21-22-15,-21 1 0,21 21 0,-22-21 16,22-1-16,0 22 0,0-21 0,-21-1 16,0 1-16,21 0 0,-21-1 15,21-20-15,0-1 0,0 1 0,0-1 16,0-20-16,0-1 0,0 22 16,0-22-16,0 0 0,21 1 0,0-22 15,0 21-15,1-21 0,-1-21 16,0 0-16,0 0 15,0 0-15,0-21 0,22 0 0,-22-21 16,0 20-16,21-20 0,-20-21 0,20 20 16,-21-20-16,0-1 0,0 1 15,22-1-15,-22 1 0,0-22 0,-21 22 16,0-22-16,21 21 0,-21 1 16,0-1-16,0 1 0,-21 21 0,0-1 15,0 1-15,-22 0 0,22 20 16,-21 1-16,0 0 0,-1 0 0,1 0 15,0 21-15,-1-21 0,1-1 16,21 22-16,0-21 0,-1 21 16,1-21-16,21 0 15,0 0-15,21 21 16,1-21-16,-1 21 0,0-22 16,0 1-16,21 0 0,-20 21 0,20-21 15,0 0-15,1 0 0,-1-1 16,-21-20-16</inkml:trace>
  <inkml:trace contextRef="#ctx0" brushRef="#br0" timeOffset="18997.06">6477 4382 0,'0'-22'16,"0"44"-16,0-65 0,-21 43 15,0 0-15,-1 0 16,1 21-16,0-21 0,0 22 15,-21-1-15,20 0 0,1 21 0,0-21 16,0 22-16,0-1 0,0 0 16,-1 1-16,22-1 0,-21 0 0,21 22 15,0-22-15,0-21 0,0 22 16,0-22-16,0 21 0,0-21 0,21-21 16,1 22-16,-1-22 0,0 0 15,0 0-15,0 0 0,0-22 16,1 22-16,-1-21 15,0-21-15,0 21 0,0 0 0,0-22 16,1 1-16,-22 0 0,21 20 16,0-20-16,-21 0 0,21-1 0,-21 1 15,0 0-15,0-1 0,0 22 16,0 0-16,0 0 0,0 42 31,0 0-31,0 0 0,0 1 16,0-1-16,0 21 0,0-21 15,0 22-15,0-1 0,0-21 0,0 21 16,0 1-16,21-22 0,0 0 16,-21 21-16,22-20 0,-1-22 15,0 21-15,0-21 0,0 0 16,0 0-16,1 0 0,20 0 0,-21 0 16,0 0-16,22-21 0,-22-1 15,0 22-15,0-21 0,0-21 0,0 21 16,1 0-16,-1-22 0,0 22 0,0-21 15,0 21-15,0-22 0,-21 22 16,0-21-16,22 21 0,-22-1 0,0 1 16,0 42-1,-22 1 1,1-1-16,21 21 16,-21-21-16,21 0 0,0 22 15,0-1-15,0-21 0,0 22 16,0-22-16,0 21 0,0-21 0,0 0 15,21 1-15,0-1 0,-21 0 16,22-21-16,-1 0 0,0 0 0,0 0 16,0 0-16,0 0 0,1 0 15,-1-21-15,0 21 0,0-21 0,0-1 16,0-20-16,1 21 0,-1 0 0,0 0 16,-21-22-16,21 22 0,-21-21 15,21-1-15,0 22 0,-21-21 0,0 21 16,22 0-16,-22-22 15,0 22-15,21 0 0,-21 0 16,0 42 0,0 0-16,-21 0 15,-1 0-15,22 1 0,-21-1 16,21 21-16,0-21 0,-21 22 0,21-22 16,0 21-16,-21 0 0,21-20 15,0 20-15,0-21 0,0 0 0,0 0 16,0 1-16,21-1 0,0-21 15,0 0-15,1 21 0,-1-21 0,0 0 16,0 0-16,0 0 0,0-21 16,22 21-16,-22-21 0,21-1 15,-21 1-15,1 0 0,20-21 0,0 21 16,-21-1-16,22-20 0,-1 0 16,0-1-16,1 1 0,-22 0 0,0-1 15,21-20-15,-20 21 0,-22-22 16,21 1-16,0-1 0,-21 22 0,21-22 15,-21 22-15,0 0 0,0 20 16,0-20-16,0 21 0,0 0 0,-21 21 31,0 0-31,0 0 0,-1 21 16,1 0-16,0 21 0,21 1 16,-21-1-16,21 0 0,-21 22 15,21-22-15,-21 22 0,21-1 16,0-20-16,0 20 0,0-21 0,0 1 15,0-1-15,0 0 0,0 1 0,0-1 16,21-21-16,0 22 0,-21-22 16,21 0-16,0 0 0,0 0 0,1 0 15,-1-21-15,0 0 0,0 0 16,0 0-16,0 0 0,22 0 0,-1 0 16,0-21-16,-20 0 0,20 0 15,0 0-15,1 0 0,-1-1 16,-21-20-16,21 0 0,-20-1 0,20 1 15,-21 0-15,0-22 0,0 1 16,1-1-16,-1 1 0,-21-1 0,0 1 16,0-1-16,0 22 0,0 0 15,0-1-15,0 22 0,0 0 0,0 0 16,-21 21 0,-1 21-16,1 0 0,21 0 0,-21 22 15,0-22-15,0 42 0,0-20 16,-1 20-16,22-21 0,-21 22 0,0-1 15,21-20-15,-21-1 16,21 22-16,0-22 0,0 0 0,0 1 16,0-22-16,0 21 0,0-21 0,0 22 15,0-22-15,21 0 0,0 0 16,0 0-16,1-21 16,-1 0-16,0 0 15,0-21-15,0 0 16,-21 0-16,0 0 15,21-1-15,-21 1 0,22 0 0,-22 0 16</inkml:trace>
  <inkml:trace contextRef="#ctx0" brushRef="#br0" timeOffset="19211.98">8403 4466 0,'0'0'0,"-21"21"16,42-21-1,0 0 1,0 0-16,1 0 0,20 0 0,0 0 16,-21 0-16,22 0 0,-1 0 15,-21 0-15,22-21 0,-22 21 0,0 0 16,-21-21-16,21 21 0,0-21 16,-21 0-1</inkml:trace>
  <inkml:trace contextRef="#ctx0" brushRef="#br0" timeOffset="21920.43">10499 4064 0,'0'0'0,"0"-42"0,21-1 0,-21-62 16,0 83-1,0 1-15,0-21 0,-21 21 0,21 0 16,-22 21-16,-20-22 0,21 1 15,0 21-15,-22 0 0,22 0 0,-21 0 16,0 0-16,-1 0 0,1 0 16,21 21-16,-22 1 0,1-1 15,-21 21-15,20 0 0,1 1 0,0 20 16,-1 1-16,22 20 0,-21-20 16,-1 21-16,22-22 0,-21 22 0,21-22 15,21 1-15,0-22 0,0 22 16,0-22-16,21 0 0,0 1 0,0-22 15,22 0-15,-22 0 0,21 0 16,-21 0-16,22 1 0,-1-22 16,0 0-16,1 0 0,-1 0 0,0-22 15,22 1-15,-22 0 0,-21 0 16,22-21-16,-1 20 0,0-20 0,-21 21 16,1 0-16,20-22 0,-42 22 15,21 0-15,-21 0 0,21 0 0,0 21 16,-21 21 15,0 0-31,0 0 0,0 0 16,0 1-16,0-1 0,0 0 0,0 0 15,0 21-15,0-20 0,0-1 16,0 0-16,22-21 0,-1 21 16,-21 0-16,21-21 0,0 0 0,0 0 15,0 0-15,1 0 0,-1 0 16,0-21-16,21 0 0,-21 0 0,1 0 15,-1 21-15,0-22 0,0-20 16,-21 21-16,0 0 0,0 0 0,0-1 16,0-20-16,-42 21 0,21 0 15,-1 0-15,1-1 0,0 22 0,0 0 16,0-21-16,0 21 16,-1 0-16,1 0 0,42 0 31,1 0-31,-1 0 15,21-21-15,-21 0 0,22 21 16,-22-21-16,21 21 0,0-21 0,-20 21 16,20 0-16,0 0 0,-21 0 15,22 0-15,-1 0 0,-21 0 0,0 0 16,22 0-16,-22 21 0,0 0 0,-21 0 16,21 0-16,-21 0 0,21 1 15,-21-1-15,0 0 0,0 0 0,0 0 16,0 0-16,0 1 0,0-1 15,0 0-15,0 0 0,0 0 16,0 0-16,0 1 0,0-1 16,0 0-1,-21-21 1,21-21-16,0 0 16,0-1-16,0 1 0,0 0 15,0-21-15,0 21 0,0-22 16,21 1-16,-21 21 0,22-22 0,-1 1 15,0 0-15,21-1 0,-21 22 16,1 0-16,20 0 0,-21 21 16,0 0-16,0 0 0,22 0 15,-22 0-15,0 21 0,0 0 0,0 22 16,1-22-16,-22 0 0,21 21 16,-21-21-16,0 22 0,0-22 0,0 21 15,0 1-15,0-22 0,0 21 16,0-21-16,0 0 0,0 22 0,0-22 15,0 0-15,0 0 0,0 0 16,21 1-16,0-22 0,0 0 16,0 0-16,1 0 0,20 0 0,-21-22 15,0 1-15,22 0 0,-1 0 16,-21 0-16,21 0 0,1-1 16,-22-20-16,21 21 0,1-21 15,-22-1-15,0 1 0,0 0 0,0 20 16,0-20-16,-21 21 0,0 0 15,0 0-15,0-1 0,-21 22 16,0 0 0,0 22-16,0-1 0,0 0 0,21 0 15,0 0-15,-22 0 0,22 1 0,0-1 16,0 0-16,0 0 0,0 0 16,0 0-16,0 1 0,0-1 0,22 0 15,-22 0-15,0 0 16,21-21-16,-21 21 15,21-21-15,-42 0 32,0 0-17,-1-21-15,1 0 0,0 0 16,0 21-16,0 0 0,21-21 0,0 42 31,0 0-31,0 0 16,0 0-16,0 1 0,0 20 15,0-21-15,21 0 0,0 0 0,0 1 16,-21-1-16,21-21 16,1 21-16,20-21 0,-21 21 0,0-21 15,0 0-15,22 0 0,-22 0 0,21-21 16,-21 0-16,22 21 0,-22-21 16,0-1-16,21-20 0,-20 21 0,-1 0 15,21-22-15,-21 1 0,0 0 16,22-1-16,-22-20 0,21 21 0,-21-22 15,1 1-15,20-22 0,-21 21 16,0 1-16,0-22 0,1 22 0,-1-1 16,0 1-16,-21-1 0,0 22 15,0 0-15,0-1 0,0 1 0,0 0 16,0 20-16,0 1 16,0 0-16,-21 42 31,21 0-31,-21 22 0,-1-22 0,1 21 15,0 22-15,0-22 0,0 22 16,21-1-16,-21 1 0,21 20 0,-22-20 16,1-1-16,21 1 0,0-1 15,-21 1-15,21-22 0,-21 22 0,21-22 16,-21 0-16,21 1 0,0-1 16,0 0-16,0-21 0,0 22 0,0-22 15,21 0-15,0 0 0,21 0 0,-20-21 16,-1 0-16,21 0 15,-21 0-15,22 0 0,-22 0 0,21-21 16,0 0-16,-20 0 0,20 0 16,-21 0-16,21-1 0,-20-20 0,-1 21 15,0-21-15,0 20 0,0-20 16,-21 0-16,21-1 0,-21 22 0,0 0 16,0 0-16,0 0 0,-21 21 15,0 0-15,0 21 16,0 0-16,0-21 0,21 21 15,0 0-15,0 1 16,0-1-16,0 0 0,0 0 0,0 0 16,0 0-16,0 1 0,21-1 15,0 0-15,-21 0 0,21 0 0,0 0 16,-21 1-16,21-1 16,-21 0-16,22 0 0,-1-21 0,-21 21 15,21-21-15,0 0 0,-21 21 0,21-21 16,0 0-16,1 0 0,20 0 15,-21 0-15,0 0 0,22 0 0,-22-21 16,21 21-16,-21-21 0,0 0 16,22 0-16,-22 0 0,0-22 0,0 22 15,0 0-15,1-21 0,-1 20 16,-21-20-16,21 21 0,-21-21 0,0 20 16,0 1-16,0 0 0,-21 21 31,21 21-31,-21 0 0,21 1 15,0-1-15,-22 0 0,22 0 16,-21 0-16,21 22 0,-21-22 0,21 0 16,0 0-16,0 0 0,0 0 15,0 1-15,0-1 0,0 0 0,0 0 16,21-21-16,0 0 0,1 0 0,-1 0 16,0 0-16,0 0 15,0 0-15,0 0 0,1-21 0,-1 0 16,0 0-16,0-1 0,0 1 15,0 0-15,22-21 0,-22 21 16,0-22-16,0 1 0,0 21 16,1-22-16,-22 22 0,0 0 0,21 0 15,-21 42 17,-21 0-32,21 22 0,0-22 15,-22 0-15,22 0 0,-21 0 16,21 0-16,0 22 0,0-22 0,0 0 15,0 0-15,0 0 0,0 1 16,0-1-16,21 0 16,1-21-16,-1 0 0,0 0 15,0 0-15,0 0 0,0 0 16,22-21-16</inkml:trace>
  <inkml:trace contextRef="#ctx0" brushRef="#br0" timeOffset="22212.26">14986 4339 0,'0'0'0,"-21"-21"0,0 0 0,-1-21 15,1 20-15,0 22 0,0-21 16,0 0-16,0 21 0,-1 0 0,1 21 16,0 0-16,0-21 15,0 43-15,0-22 0,-1 21 16,22 1-16,-21-22 0,0 21 0,21 0 15,-21 1-15,21-22 0,0 21 16,0-21-16,0 22 0,0-22 0,0 0 16,0 0-16,0 0 0,0 1 0,21-1 15,0 0-15,0-21 0,1 0 16,-1 0-16,0 0 0,0 0 16,0 0-16,0 0 0,1-21 15,20 0-15,-21-1 0,0 1 16</inkml:trace>
  <inkml:trace contextRef="#ctx0" brushRef="#br0" timeOffset="22541.07">15452 3493 0,'0'0'15,"0"-22"-15,0-20 0,0 21 0,0 0 16,0 0-16,-22 21 15,1 0-15,0 0 0,21 42 16,-21-21-16,0 21 0,0 1 16,-1-1-16,1 22 0,21-1 15,0 1-15,-21-1 0,21 22 0,0-1 16,0 1-16,-21 0 0,21-22 0,0 1 16,0 20-16,0-20 0,0-22 15,0 1-15,0-1 0,0 0 0,0 1 16,0-22-16,0 0 0,0 0 15,0 0-15,21-21 16,0 0 0,22-21-16,-22 0 0,0 0 15,0 0-15,21-1 0,-20 1 0</inkml:trace>
  <inkml:trace contextRef="#ctx0" brushRef="#br0" timeOffset="22912.86">15684 4339 0,'22'-21'0,"-44"42"0,44-63 16,-44 63 15,1 0-31,0 0 0,0 1 0,0 20 16,0-21-16,-1 21 0,1-20 15,0-1-15,0 21 0,21-21 0,-21 0 16,21 1-16,0-1 0,0 0 16,0 0-16,21-21 15,0 0-15,0 0 0,0 0 0,1 0 16,-1 0-16,0 0 15,21 0-15,-21-21 0,1 0 0,-1 0 16,0 21-16,0-43 0,21 22 0,-42 0 16,22-21-16,-1 20 0,-21 1 15,21-21-15,-21 21 0,0 0 0,0-1 16,0 1-16,-21 21 0,0 0 16,-1 0-16,1 0 0,0 0 0,0 0 15,0 0-15,0 0 0,-22 0 16,22 21-16,0 1 0,0-1 15,21 0 1,21-21 0,0 0-16,0 0 0,0 0 15,1 0-15,20 0 0</inkml:trace>
  <inkml:trace contextRef="#ctx0" brushRef="#br0" timeOffset="23320.49">16044 4382 0,'0'-22'0,"21"1"16,1 21-16,-22-21 0,21 21 0,0 0 16,-21-21-16,21 21 0,0 0 0,0 0 15,1 0-15,-1 21 16,0 0-16,-21 0 0,0 1 16,21 20-16,-21-21 15,0 21-15,21-20 0,-21 20 0,0-21 16,0 21-16,0-20 0,0 20 15,0-21-15,-21 0 0,0 0 0,0 1 16,21-1-16,-21 0 0,21 0 0,-22-21 16,22 21-16,-21-21 15,21-21 1,0 0-16,0 0 16,0 0-16,21-22 0,-21 22 15,22-21-15,-1 21 0,21-22 16,-21 1-16,0 0 0,22-1 0,-22 1 15,21 0-15,-21 20 0,22 1 16,-22-21-16,0 21 0,21 0 16,-20 21-16,-22-22 0,21 1 0,0 21 15,-21-21 1,0 0-16,0 0 16,-21 0-16,0 21 0</inkml:trace>
  <inkml:trace contextRef="#ctx0" brushRef="#br0" timeOffset="23580.52">15155 3831 0,'0'0'0,"-63"-21"16,-64 0-1,106 21-15,21-21 0,42 0 16,0 21-16,1 0 0,-1 0 0,21-22 15,1 22-15,-1 0 0,1 0 16,-1 0-16,1 0 0,-1 0 0,-20-21 16,20 21-16,-20 0 0,-1 0 15,0 0-15,-21 0 0,22 0 16,-22 0-16,-21-21 16,-42 21-1</inkml:trace>
  <inkml:trace contextRef="#ctx0" brushRef="#br0" timeOffset="23857.36">12171 3852 0,'-43'22'0,"86"-44"0,-107 44 0,64-44 16,64 22-16,-1 0 0,-20 0 16,-1 0-16,21 0 0,-20 0 15,20 0-15,1 0 0,-22 0 0,22 0 16,-1 0-16,-21 0 0,1 0 16,-1-21-16,-21 21 0,0 0 0,1 0 15,-44 0 1,-20 0-16,21 0 0,-21 21 15</inkml:trace>
  <inkml:trace contextRef="#ctx0" brushRef="#br0" timeOffset="25024.65">1863 6964 0,'-22'0'15,"1"0"-15,0 0 0,0 0 0,0 0 16,0 0-16,-1 0 16,22-21-16,0 0 15,0-1-15,0 1 0,22 0 16,-1 0-16,0 0 0,21 0 15,-21-1-15,1 1 0,20 0 0,-21 21 16,21-21-16,-20 21 0,-1 0 16,21 0-16,-21 0 0,0 21 15,22 0-15,-22 0 0,21 1 0,-21-1 16,1 21-16,20-21 0,-42 22 16,0-1-16,0 0 0,0 22 15,0-22-15,0 22 0,-42-1 0,20-21 16,-20 22-16,0-22 15,-1 1-15,1-1 0,0-21 0,-22 21 16,22-20-16,0-22 0,-1 21 16,1-21-16,0 0 0,20 0 0,-20 0 15,21 0-15,-21-21 0,20 21 16,1-22-16,0-20 0,0 21 16,21-21-16,0 20 0,-21-20 0,21 0 15,0 21-15,0-22 0,0 22 16,0 0-16,0 0 0,21 21 15,0 0-15,0 0 0,0 0 0,22 21 16,-1 0-16,-21 0 16,22 0-16,-1 1 0,-21 20 0,21-21 15,1 21-15,-22 1 0,0-22 16,0 21-16,22-21 0,-22 22 0,-21-22 16,21 21-16,-21 1 0,21-22 15,-21 21-15,0-21 0,0 0 16,0 1-16,0-1 0,0 0 15,0-42 1,0 0 0,0-1-16,0 1 0</inkml:trace>
  <inkml:trace contextRef="#ctx0" brushRef="#br0" timeOffset="25224.54">2498 7345 0,'0'0'0,"42"-21"15,-21 21-15,-21-21 0,21 21 16,0 0 47,1 0-48</inkml:trace>
  <inkml:trace contextRef="#ctx0" brushRef="#br0" timeOffset="25817.2">3831 6964 0,'0'-42'15,"0"20"-15,0 1 16,0 42 15,0 1-31,0-1 0,0 21 0,0-21 16,0 22-16,0 20 0,0 1 16,0-1-16,0 1 0,21-1 0,-21 1 15,0-1-15,0-21 16,0 22-16,0-22 0,0 1 0,0-1 15,0 0-15,0-21 0,0 1 16,0-1-16,0 0 0,21-21 16,1 0-1,-22-21-15,0 0 16,0-1-16,0 1 0,0 0 16,0-21-16,0 21 0</inkml:trace>
  <inkml:trace contextRef="#ctx0" brushRef="#br0" timeOffset="26276.18">3556 7049 0,'0'0'0,"0"-22"15,0 1-15,0 0 0,0 0 16,0 0-16,21 0 0,0-1 0,0 1 16,22 0-16,-22 0 0,21 0 15,1 21-15,-1 0 0,21 0 0,-20 0 16,-1 0-16,22 21 0,-22 0 15,0 0-15,22 22 0,-22-1 0,22 21 16,-22-20-16,0 20 0,1 1 16,-22-1-16,21 1 0,-21-1 0,0-20 15,1 20-15,-22-21 16,0 1-16,0-1 0,0 0 0,0-20 16,0 20-16,0-21 0,0 0 15,0-42 16,0 0-31,0-21 0,0 20 16,-22-20-16,22 0 0,0-22 16,0 1-16,0-1 0,0 1 0,0-1 15,0-20-15,0 20 0,22 1 16,-22-1-16,21 1 0,0-1 0,0 22 16,0-1-16,0 22 0,-21-21 15,22 21-15,-1 0 0,0 21 16,0 21-1,-21 0-15,0 0 16,21 0-16,-21 0 0,21 1 16,-21 20-16,0-21 0,22 0 0,-1 22 15</inkml:trace>
  <inkml:trace contextRef="#ctx0" brushRef="#br0" timeOffset="26684.64">5038 7260 0,'0'21'16,"0"1"-16,0-1 15,0 0-15,0 0 0,0 0 16,0 22-16,0-22 0,0 0 16,0 0-16,0 21 0,0-20 0,0-1 15,0 0-15,0 0 0,21 0 0,-21 0 16,21 1-16,-21-1 0,21-21 15,0 0-15,-21 21 0,21-21 0,1 0 16,-1 0-16,0-21 16,0 21-16,0-21 0,0-1 0,1 1 15,-1 0-15,0-21 0,0 21 16,-21-22-16,0 1 0,0 0 16,0-1-16,0 1 0,0-22 15,0 22-15,0 21 0,-21-21 0,0 20 16,0 1-16,-1 21 0,1 0 15,0 0-15,0 0 0,0 0 0,0 0 16,-1 0-16,1 21 0,21 1 16,-21-1-16,0 0 0,21 0 0,0 0 15,0 0-15,0 1 0,-21-1 16,21 0-16,0 0 0,0 0 16</inkml:trace>
  <inkml:trace contextRef="#ctx0" brushRef="#br0" timeOffset="28432.64">6731 7472 0,'0'0'0,"0"-21"0,21 21 15,0-21-15,-21-1 0,21 1 0,-21 0 16,22 21-16,-22-21 0,21 0 16,-21 0-16,0-1 0,0 1 0,0 0 15,0 0-15,0 0 0,0 0 16,-21-1-16,-1 1 0,1 21 0,0-21 16,0 21-16,0 0 0,0 0 15,-1 0-15,-20 0 0,21 0 0,0 0 16,0 21-16,-22 0 15,22 22-15,0-1 0,0 0 0,0 1 16,-1-1-16,22 0 0,0 1 16,0-1-16,0-21 0,0 22 0,0-22 15,0 0-15,0 0 0,0 0 16,22 0-16,-1-21 0,0 0 0,0 0 16,0 0-16,0 0 0,1 0 15,-1 0-15,0-21 0,21 0 0,-21 21 16,1-21-16,20-21 0,-21 20 15,0 1-15,22 0 0,-22-21 0,0 21 16,-21-22-16,21 1 0,-21 21 16,21-22-16,-21 22 0,0-21 15,0 21-15,0 0 0,0-1 0,21 1 16,-21 42 0,22 1-1,-22-1-15,0 0 0,0 21 16,0-21-16,0 22 0,0-1 0,0 0 15,21-20-15,-21 20 0,0 0 16,0-21-16,0 22 0,21-22 0,-21 0 16,21 0-16,-21 0 0,0 1 15,0-1-15,21 0 0,0-21 0,1 0 16,-1 0 0,0 0-16,0 0 0,-21-21 15,21 21-15,0-21 0,-21-1 0,22 22 16,-1-21-16,0-21 0,0 21 15,0-22-15,0 22 0,-21-21 0,22-22 16,-1 22-16,0 0 0,0-22 16,0 22-16,0 0 0,-21-1 0,0 22 15,0-21-15,0 21 0,0-1 16,-21 22 0,0 0-16,0 0 0,0 0 15,21 22-15,-21-1 0,21 0 16,0 0-16,0 0 15,0 0-15,21 1 16,0-1-16,0 0 0,0 0 16,0 0-16,22 0 0,-22 1 0,0-1 15,0 0-15,0 0 0,1 21 16,-1-20-16,-21-1 0,21 0 0,-21 21 16,0-21-16,0 1 0,0-1 15,0 0-15,-21 0 0,21 0 0,-21 0 16,21 1-16,0-1 0,0 0 15,21-21 17,0 0-17,0 0-15,0 0 0,0-21 0,1 21 16,-1-21-16,0-1 0,0 22 16</inkml:trace>
  <inkml:trace contextRef="#ctx0" brushRef="#br0" timeOffset="31405.4">8107 7281 0,'0'0'0,"0"-21"16,21-63-16,-21 62 15,0 1-15,0 0 16,-21 21 0,0 21-1,-1 0-15,22 1 0,-21-1 0,0 21 16,0-21-16,0 22 0,21-1 15,0-21-15,0 21 0,-21 1 0,21-22 16,0 21-16,0-21 0,0 1 0,0-1 16,0 0-16,21-21 15,0 0-15,0 0 16,0 0-16,-21-21 0,21 21 16,1-21-16,-1-1 0,-21 1 0,0 0 15,21 0-15,-21 0 0,0-22 16,0 22-16,0-21 0,0 21 15,0 0-15,0-22 0,0 22 16,0 0-16,0 0 0,0 0 0,0-1 16,0 44-1,21-1 1,-21 0-16,0 0 0,0 21 0,21 1 16,-21-1-16,21-21 0,-21 43 15,0-22-15,22 0 0,-22 1 0,21-1 16,-21 0-16,0 22 0,21-22 15,-21 22-15,21-1 0,-21 1 16,0-1-16,0 1 0,0-1 0,0 1 16,0 20-16,0-20 0,0-1 15,0 1-15,0-1 0,0 1 0,0-1 16,-21 1-16,21-1 0,-21-20 16,0 20-16,21-20 0,0-1 0,-22 0 15,22-21-15,-21 1 0,0-1 0,0 0 16,0-21-16,0 0 15,-1-21-15,1 0 0,0-1 0,21-20 16,0 0-16,-21-1 0,21 1 0,0 0 16,0-22-16,0 1 0,0-1 15,0-20-15,21 20 0,0-21 0,0 1 16,1-22-16,-1 21 0,0 1 16,21-22-16,1 21 0,-1 0 15,0 1-15,1-22 0,20 21 0,-21 1 16,1-1-16,-1 21 0,0 1 15,-20-1-15,-1 22 0,0 0 0,-21 21 16,0-1-16,0 1 0,-21 21 16,0 0-16,-1 0 0,1 0 15,0 0-15,0 21 0,0 1 16,0-1-16,-1 0 0,22 0 16,0 21-16,0-20 0,0-1 15,0 0-15,0 0 0,0 0 0,0 22 16,0-22-16,0 0 15,22 0-15,-1-21 0,-21 21 0,21 0 16,0 1-16,0-22 0,-21 21 16,21-21-16,1 0 0,-1 21 0,0-21 15,0 0-15,0 0 16,0 0-16,1 0 0,-1 0 16,0-21-16,-21 0 0,21 21 15,0-22-15,0 1 0,1 0 16,-22-21-16,21 21 0,0-22 0,0 1 15,0 21-15,0-22 0,1 1 16,-22 21-16,0-21 0,21 20 0,-21 1 16,0 0-16,0 0 15,0 42 17,0 0-32,0 0 0,0 1 0,0-1 15,0 21-15,0-21 0,0 22 0,0-1 16,0-21-16,0 21 0,0-20 15,0-1-15,0 21 0,0-21 0,21-21 16,0 21-16,0 1 0,0-22 16,1 0-16,-1 0 0,0 0 0,0 0 15,21 0-15,-20 0 0,-1-22 16,0 1-16,0 0 0,0 0 0,0 0 16,1 0-16,-1-1 0,-21-20 15,21 21-15,0-21 0,-21 20 16,0-20-16,0 0 0,21 21 0,-21-1 15,0-20-15,0 21 0,0 0 16,0 0-16,0 42 31,0 0-31,0 0 0,0 0 16,0 0-16,0 22 0,0-22 0,0 21 16,0-21-16,0 1 0,0 20 15,0-21-15,0 0 0,21 0 0,-21 1 16,22-1-16,-1 0 0,0-21 15,0 0-15,0 0 0,0 0 16,1 0-16,20 0 0,-21 0 0,21 0 16,-20 0-16,20-21 0,-21 0 15,0-1-15,22 1 0,-22 0 0,0 0 16,0 0-16,0-22 0,-21 22 16,0 0-16,0-21 0,0 21 0,0-1 15,0 1-15,0 0 0,0 0 16,0 42 15,0 0-31,0 0 16,0 1-16,-21-1 0,21 0 15,0 21-15,-21-21 0,21 1 16,0 20-16,0-21 0,0 0 0,0 0 16,0 1-16,-21-1 0,21 0 15,0-42 32,21 21-47,-21-21 0,21-1 0,0-20 16,-21 21-16,21 0 0,1-22 0,-22 22 15,21-21-15,0 21 16,0 0-16,-21-1 0,21-20 0,0 42 0,1-21 16,-1 21-16,0 0 15,0 0-15,0 0 0,0 0 0,1 21 16,-1 0-16,-21 0 0,21 1 0,-21-1 15,21 0-15,-21 21 0,0-21 16,0 1-16,0-1 0,0 21 0,0-21 16,0 0-16,0 1 15,0-1-15,21-21 32,-21-21-17,21 21-15,1-22 0,-22 1 16,21 0-16,0 0 0,0 0 0,0-22 15,-21 22-15,21 0 0,1-21 16,-1 21-16,0-22 0,0 22 0,21 0 16,-20 0-16,-1 0 0,0 21 15,0 0-15,0 0 16,-21 21 0,0 0-16,0 0 0,0 0 0,0 0 15,0 1-15,0-1 0,0 0 16,0 0-16,0 0 0,0 22 0,0-22 15,0 0-15,21 0 16,-21 0-16,22 0 0,-1-21 16,21 0-16,-21 0 0,0 0 0,22 0 15,-22 0-15,21 0 0,1 0 0,-1 0 16,0-21-16,1 21 0,-22-21 16,21 0-16,0 0 0,-20 0 0,20-1 15,-21 1-15,0 0 0,0-21 16,-21 21-16,0-22 0,0 22 0,0 0 15,0 0-15,0 0 0,0-1 16,-21 22-16,0 0 16,0 0-16,-21 0 0,20 22 15,1-1-15,0 0 0,-21 0 16,21 0-16,21 0 0,0 1 16,0-1-16,0 0 0,0 0 15,0 0-15,0 0 0,21 1 0,0-1 16,0-21-16,21 21 0,-20-21 0,20 0 15,-21 0-15,21 0 0,-20 0 16,20 0-16,-21 0 0,21 0 0,-20 0 16,20-21-16,-21 0 0,0 21 15,22-22-15,-22 1 0,-21 0 0,21-21 16,0 21-16,0-1 0,-21-20 0,0 21 16,0-21-16,0 20 0,0 1 15,0 0-15,0 0 0,0 0 0,0 42 47,0 0-47,0 0 0,-21 0 0,21 1 16,-21 20-16,21-21 0,0 0 15,0 0-15,0 22 0,0-22 0,0 0 16,0 0-16,0 0 0,0 1 16,0-1-16,0 0 0,0 0 15,0-42 16,21 0-31,0 21 0,0-21 16,-21-1-16,22 1 0,-1 0 16,-21-21-16,21 21 0,0-1 15,0-20-15,0 21 0,-21 0 16,22 21-16,-1-21 0,0 21 16,0 0-16,-21 21 15,21-21-15,-21 21 0,0 0 16,0 0-16,0 0 0,0 1 0,21-1 15,-21 0-15,22 21 0,-1-21 16,-21 1-16,21-1 0,0-21 0,0 21 16,0 0-16,1-21 0,-1 0 0,0 0 15,0 0-15,0 0 0,0 0 16,1 0-16,-1 0 0,0 0 0,21-21 16,-21 21-16,1-21 0,-1 0 15,0-1-15,-21 1 0,21 0 16,0-21-16,-21 21 0,21-22 0,-21 1 15,0 0-15,22-1 0,-22 1 16,21-22-16,-21 22 0,21-21 0,-21-1 16,0 1-16,0 20 0,21-20 15,-21 20-15,0 1 0,0 0 0,0 21 16,0-1-16,0 1 0,0 64 31,0-22-31,0 21 0,-21 0 16,0 22-16,21-22 0,-21 22 15,21-22-15,0 22 0,-22-1 16,22-21-16,0 1 0,0 20 0,0-20 16,0-1-16,0-21 0,0 21 15,0-20-15,0 20 0,0-21 0,0 0 16,22 0-16,-22 1 16,21-22-16,0 0 0,0 0 0,0 0 15,0 0-15,1 0 0,-1 0 16,0-22-16,0 22 0,0-21 15,22 0-15,-22 21 0,0-21 16,0 0-16,0 0 0,0-1 0,-21 1 16,0 0-16,0 0 0,0-21 15,0 20-15</inkml:trace>
  <inkml:trace contextRef="#ctx0" brushRef="#br0" timeOffset="31612.28">12404 6752 0,'0'0'15,"-22"0"-15,1 0 16,0 0-16,42 0 16,0 0-16,1 0 0,-1 0 0,0 0 15,0 0-15,21 0 16,-20-21-16,-1 21 0,0 0 0,0 0 16,0-21-16,0 21 0,1 0 15,-1 0-15,-21-21 16,0 0-16</inkml:trace>
  <inkml:trace contextRef="#ctx0" brushRef="#br0" timeOffset="34669.04">13949 7281 0,'0'0'0,"21"0"0,-21 22 0,0-44 32,0 1-17,0 0-15,0-21 16,0 21-16,0-1 0,0-20 0,0 0 15,0-1-15,0 1 0,0 0 0,0-1 16,21-20-16,0-1 0,0 1 16,1-22-16,20 22 0,-21-1 0,21 1 15,-20-1-15,20 22 0,-21 0 16,21-1-16,-20 22 0,-1 0 16,0 0-16,0 21 0,21 0 15,-20 21-15,-1-21 0,-21 21 16,0 0-16,0 0 0,0 1 15,0 20-15,0-21 0,0 0 0,0 0 16,0 1-16,0-1 16,0 0-1,0-42 1,0 0 0,0-1-16,0 1 15,0 0-15,-21 0 0,-1 0 16,1 0-16,0-1 15,0 1-15,0 0 0,0 0 0,-1 21 16,1 0-16,21-21 0,-21 21 0,0 0 16,0 0-16,0 21 0,-22 0 15,22 0-15,0 22 0,-21-1 0,20 21 16,1 1-16,0-1 0,-21 1 16,21-1-16,-1 22 0,22-21 0,-21-1 15,21 1-15,-21-1 0,21 1 16,0-22-16,0 21 0,0-20 0,21-22 15,0 21-15,1-21 0,20 1 16,-21-1-16,0 0 0,22-21 16,-1 0-16,-21 0 0,21 0 15,1 0-15,-1-21 0,-21 0 0,22-1 16,-1 1-16,0 0 0,-21-21 0,22-1 16,-22 22-16,0-21 0,0 0 15,0-1-15,1 22 0,-1-21 0,-21 21 16,0-1-16,0 1 0,0 0 15,21 0-15,-21 42 32,0 0-32,0 0 0,-21 1 0,21 20 15,-21-21-15,21 0 0,0 22 16,0-22-16,0 21 0,0-21 16,0 0-16,0 22 0,0-22 0,21 0 15,0 0-15,-21 0 0,21 1 16,0-1-16,0-21 0,1 0 0,-1 0 15,21 0-15,-21 0 0,0 0 16,1 0-16,-1-21 0,0-1 0,0 22 16,0-21-16,0 0 0,1-21 0,-22 21 15,0-1-15,0 1 0,0-21 16,0 21-16,-22-22 0,1 22 0,0-21 16,0 21-16,0 0 0,0-22 15,-22 22-15,22 21 0,0-21 0,0 21 16,0 0-16,-1 0 15,1 0-15,21 21 32,21-21-17,1 0-15,-1 0 0,0 0 16,0 0-16,0 0 0,0 0 16,22-21-16,-22 21 0,21 0 0,1-21 15,-1 21-15,0 0 0,-21 0 16,22 0-16,-1 0 0,0 0 0,-20 21 15,20 0-15,-21 0 0,0-21 16,0 21-16,1 1 0,-22-1 16,0 0-16,21 21 0,-21-21 0,0 1 15,0-1-15,0 0 0,0 0 16,0 0-16,0 22 0,0-22 0,0 0 16,0 0-16,0 0 15,0 0-15,0 1 16,-21-22-1,21-22 1,0 1-16,0 0 16,0 0-16,0-21 0,0 20 15,0 1-15,0-21 0,21 0 0,0 20 16,0-20-16,0 0 16,0 21-16,1-22 0,-1 22 0,0 0 15,21 0-15,-21 0 0,1 21 0,-1 0 16,0 0-16,0 0 0,-21 21 15,21 0-15,0 0 0,-21 0 0,0 0 16,0 1-16,0 20 0,22-21 16,-22 21-16,0-20 0,0 20 0,21-21 15,-21 0-15,0 22 0,0-22 16,0 0-16,21 0 0,-21 0 0,21 0 16,0-21-16,-21 22 0,21-22 15,1 0-15,-1 0 0,0 0 16,0 0-16,0-22 0,0 22 15,1-21-15,-1 0 0,21 0 16,-21 0-16,0 0 0,1-22 0,20 22 16,-21-21-16,0 21 0,0-22 0,1 1 15,-1 0-15,0-1 0,-21 22 16,0-21-16,0 21 0,0-1 0,0 1 16,0 0-16,-21 42 15,0 0-15,-1 1 16,1 20-16,21-21 0,0 21 15,-21-20-15,21-1 0,0 21 0,0-21 16,0 0-16,0 1 0,0-1 0,0 0 16,0 0-16,21 0 15,-21 0-15,0 1 0,21-22 16,-21 21 0,0-42-1,0-1 1,0 1-16,-21 0 15,0 0-15,21 0 16,-21 21-16,0 0 16,21 21-1,0 0 1,0 0-16,0 0 16,0 1-16,0-1 0,21-21 15,0 21-15,0 0 0,22 0 16,-22-21-16,0 0 0,0 0 15,0 0-15,22 0 0,-22 0 0,21 0 16,-21 0-16,22-21 0,-22 21 16,21-21-16,-21 0 0,0 0 0,1-22 15,20 22-15,-21 0 0,0-21 16,0-1-16,1 1 0,-1 0 16,0-22-16,0 1 0,0-1 0,0 1 0,1-22 15,-1 21-15,-21-20 0,21 20 16,0 1-16,-21 20 0,0-20 0,21 21 15,-21-1-15,0 22 16,0 0-16,0 0 0,0 0 0,0-1 16,-21 22-1,0 22-15,0-1 16,21 0-16,-21 0 0,-1 21 16,-20 1-16,21-1 0,0 22 15,0-1-15,-1 1 0,1 20 0,0-20 16,0-1-16,21 1 0,-21-1 0,21 1 15,0-22-15,0 0 0,0 1 16,0-1-16,0 0 0,0-20 0,21 20 16,0-21-16,-21 0 0,21 0 15,0 1-15,1-22 0,-1 21 16,0-21-16,0 0 0,21 0 16,-20 0-16,-1 0 0,0-21 15,0-1-15,0 22 0,0-21 0,1 0 16,-1 0-16,0 0 0,0-22 0,0 22 15,0 0-15,-21-21 0,22 21 16,-22-22-16,0 22 0,0 0 0,0 0 16,0 0-16,-22 21 15,1 0-15,0 0 0,0 0 16,0 0-16,0 0 0,21 21 0,-22 0 16,1 0-16,21 0 15,0 0-15,0 1 0,0-1 16,21-21-16,1 21 15,-22 0-15,21 0 0,0-21 0,-21 21 16,21 1-16,-21-1 0,21-21 16,-21 21-16,21 0 0,-21 0 15,22-21-15,-22 21 0,21-21 16,0 0-16,0 0 16,0 0-16,0 0 0,1 0 15,-1 0-15,0 0 16,0-21-16,0 21 0,-21-21 0,21 0 15,1 0-15,-1 0 0,0-1 0,0 1 16,-21 0-16,21-21 0,-21 21 16,21-22-16,-21 22 0,0 0 0,0 0 15,22 0-15,-22-1 0,0 1 16,0 42 0,0 1-1,0-1-15,0 0 0,-22 0 0,22 0 16,0 22-16,0-22 0,0 0 0,0 21 15,0-21-15,0 1 0,0-1 16,0 0-16,0 0 0,0 0 16,0 0-16,22 1 0,-1-1 15,0-21-15,0 0 16,0 0-16,0 0 0,1 0 16,-1 0-16,-21-21 0,21-1 15,0 22-15,-21-21 0,21 0 0,-21-21 16,0 21-16,21-1 0,1-20 15,-22 21-15,21-21 0,-21-1 0,0 1 16,21 0-16,-21 20 0,21 1 16,-21 0-16,0 0 0,0 42 15,0 0 1,-21 0-16,21 1 16,-21 20-16,0-21 0,21 0 0,0 0 15,0 22-15,-22-22 0,22 0 16,0 0-16,0 0 0,0 1 0,0-1 15,0 0-15,0 0 0,22 0 0,-22 0 16,21-21-16,-21 22 0,21-22 16,0 0-16,0 0 15,0 0-15</inkml:trace>
  <inkml:trace contextRef="#ctx0" brushRef="#br0" timeOffset="35972.4">18203 6752 0,'0'0'0,"0"-42"0,0 21 16,0-22-16,0 22 0,0 0 15,-21 21-15,0 0 0,0 0 16,0 0-16,-1 0 16,1 21-16,0 0 0,0 22 0,0-22 15,0 21-15,21-21 0,-22 22 16,22-1-16,-21-21 0,21 22 0,0-22 15,0 21-15,0-21 0,0 22 16,0-22-16,0 0 0,0 0 0,21 0 16,1 0-16,-22 1 0,21-1 15,0-21-15,0 21 0,21-21 16,-20 0-16,-1 0 0,21 0 0,-21 0 16,0 0-16,22 0 0,-22-21 15,21 0-15,-21 21 0,22-22 0,-22-20 16,21 21-16,-21 0 0,1-22 0,20 1 15,-21 0-15,0-1 0,22 1 16,-22-21-16,0-1 0,21 1 0,-21-22 16,1 21-16,20 1 0,-21-1 15,0 1-15,0-1 0,1 22 0,-22 0 16,0-1-16,0 22 16,0 0-16,0 0 0,0 42 15,-22-21 1,1 42-16,0-20 0,0 20 15,-21 0-15,20 22 0,1-1 0,0-20 16,0 20-16,0 22 0,0-22 16,21 1-16,0-22 0,0 22 0,0-22 15,0 21-15,0-20 0,0-1 16,21-21-16,0 22 0,-21-22 0,21 21 16,0-21-16,0 0 0,1 1 15,-1-22-15,0 0 0,0 0 16,0 0-16,0 0 0,1 0 15,-1 0-15,0 0 0,0-22 16,0 1-16,0 0 0,22 21 0,-22-21 16,0-21-16,0 20 0,22 1 0,-22 0 15,0 0-15,-21 0 0,21 0 16,0-1-16,-42 44 31,0-1-31,21 0 16,-21-21-16,21 21 0,-21 0 0,21 0 15,-22 1-15,22-1 0,0 0 16,0 0-16,0 0 16,0 0-16,0 1 15,22-22-15,-1 21 16,0-21-16,0 0 0,0 0 16,0 0-16,1 0 15,-1-21-15,0 21 0,0-22 0,0 1 16,0 21-16,1-21 0,-22 0 15,21-21-15,0 20 0,0 1 0,-21-21 16,21 21-16,-21-22 0,0 1 0,0 21 16,0 0-16,0 0 0,0-1 15,-21 1-15,0 0 0,0 21 0,0 0 16,-1 0-16,1 0 0,0 0 16,0 0-16,0 0 0,-22 21 15,22 0-15,0 1 0,0-1 0,-21 0 16,42 0-16,-22-21 0,22 21 15,-21 0-15,21 1 0,0-1 0,0 0 16,0 0-16,21-21 16,1 0-16,-1 21 0,0-21 15,21 0-15,-21 0 0,1 0 0,-1 0 16,0 0-16,21 0 0,-21 0 16,22 0-16,-22-21 0,21 0 15,-21 21-15,1-21 0,20 0 0,0 21 16,-21-22-16,22 1 0,-1 21 0,0-21 15,-20 21-15,-1 0 0,0 0 16,0 0-16,0 0 16,-21 21-16,0 0 15,0 1-15,0-1 0,0 0 16,0 0-16,0 0 0,0 0 0,0 1 16,0-1-16,0 0 0,-21 0 0,21 0 15,0 0-15,0 1 16,0-1-16,0 0 15,21-21 1,0 0-16,1 0 16,-1 0-16,0 0 0,0 0 0,0-21 15,0 21 1,-21-21-16,22-1 0,-1 1 16,-21 0-16,21 0 0,-21 0 0,21 21 15,-21-21-15,0-1 0,0-20 16,0 21-16,0 0 0</inkml:trace>
  <inkml:trace contextRef="#ctx0" brushRef="#br0" timeOffset="36284.73">18732 6329 0,'0'0'0,"-42"-21"0,21 21 0,0 0 16,42 0 0,0 0-16,0 0 15,22 0-15,-1 0 0,0 0 16,1 0-16,-1-21 0,21 21 0,-20 0 16,-1 0-16,0 0 0,1 0 15,-1-22-15,0 22 0,1 0 0,-22 0 16,21 0-16,-21 0 0,1 0 15,-1 0-15,0 0 16,-21-21 0,-21 21-1,0 0-15</inkml:trace>
  <inkml:trace contextRef="#ctx0" brushRef="#br0" timeOffset="36764.47">15727 6287 0,'0'0'0,"-21"0"0,-1 0 0,1 0 16,0 0-16,42 0 31,0 0-31,1 0 0,20 0 0,0 0 15,22 0-15,-1 0 0,1 0 16,-1 0-16,1 0 0,-1 0 0,22 0 16,-22 0-16,-20-22 0,20 22 15,-20 0-15,-1 0 0,-21 0 0,0 0 16,0 0-16,1 0 16,-22-21 15,-22 21 0,1 0-15</inkml:trace>
  <inkml:trace contextRef="#ctx0" brushRef="#br0" timeOffset="41598.8">1778 9271 0,'0'0'0,"-21"0"16,0 0-16,-1 0 15,1 0 1,0 0-16,21-21 0,-21 21 16,21-21-16,0 0 15,0-1-15,0 1 16,21 0-16,21 0 0,-20 21 15,20-21-15,-21 21 0,21-21 16,-20 21-16,20 0 0,-21 0 0,21 0 16,-20 21-16,-1 0 15,0 0-15,0 0 0,0 22 0,-21-22 16,0 0-16,0 21 0,0-21 0,0 1 16,-21 20-16,0-21 0,0 21 15,-22-20-15,1 20 0,0-21 0,-1 21 16,1-20-16,-21-1 15,20 21-15,-20-42 0,20 21 16,1 0-16,0-21 0,21 0 0,-1 0 16,1 0-16,0 0 0,21-21 15,0 0-15,0 0 16,21 0-16,0 0 0,1-1 16,-1 1-16,21 0 0,-21 21 15,22-21-15,-22 21 0,21 0 0,0 0 16,-20 0-16,20 0 0,0 0 15,1 0-15,-22 0 0,21 21 16,0 0-16,-20 0 0,20 1 16,-21-1-16,0 21 0,0-21 15,-21 22-15,0-1 0,0 0 0,0 1 16,-21-22-16,0 21 0,0 0 16,0-20-16,0-1 0,-22 21 0,22-42 15,-21 21-15,-1 0 0,1-21 16,0 0-16,-1 0 0,1 0 0,0 0 15,-1 0-15,1 0 0,0 0 16,-1 0-16,22 0 0,0 0 16,-21 0-16,21 0 0,21-21 0,-22 21 15,1 0 1,21-21-16,0 0 16,0 0-16,21 21 15,1-21-15,-1 21 0,0-22 0,21 1 16,-21 0-16</inkml:trace>
  <inkml:trace contextRef="#ctx0" brushRef="#br0" timeOffset="41816.18">2730 9504 0,'0'0'0,"22"0"47,-1 0-32,-21-21 1,21 21 0</inkml:trace>
  <inkml:trace contextRef="#ctx0" brushRef="#br0" timeOffset="42352.72">4064 9081 0,'0'0'0,"0"-22"0,0 1 0,0 0 0,-21 0 15,0 21 1,-1 21-16,22 21 16,0-20-16,-21 20 0,21 0 0,0 22 15,0-1-15,-21 1 0,21-1 16,0 22-16,0 0 0,-21-1 15,21-20-15,0 20 0,0-20 0,-21 21 16,0-22-16,21-21 0,-22 22 16,22-22-16,0 1 0,-21-1 0,21 0 15,-21-21-15,21 1 0,0-1 16,-21-21-16,21-21 16,0-1-1,-21 1-15,21-21 0,-21 21 0,21 0 16,0-22-16,0 1 0</inkml:trace>
  <inkml:trace contextRef="#ctx0" brushRef="#br0" timeOffset="42668.55">3535 9377 0,'0'0'0,"0"-42"0,-21-64 16,21 63-16,0 22 15,21-21-15,0 0 0,0 20 16,21-20-16,1 21 0,-1 0 15,22 0-15,-22-22 0,21 43 0,-20-21 16,20 21-16,-20 0 0,20 0 16,-21 21-16,1 0 0,-1 1 15,0 20-15,-20 0 0,-1 1 0,-21-1 16,0 0-16,0 1 0,-21 20 0,-1-21 16,-20 1-16,21-22 15,0 21-15,-22 1 0,22-22 0,-21 21 16,21-21-16,0 0 0,-22 1 15,22-1-15,0-21 0,0 21 0,0 0 16,-1-21 0,44 0 15</inkml:trace>
  <inkml:trace contextRef="#ctx0" brushRef="#br0" timeOffset="43948.16">4826 9885 0,'0'0'0,"42"0"16,-21 0-16,1 0 0,-1 0 0,0 0 16,-21-21-16,21 21 0,0-21 15,-21-1-15,21 22 0,1-21 0,-22 0 16,21 0-16,-21 0 0,0-22 15,0 22-15,0 0 0,0-21 0,0 21 16,0-1-16,-43 1 16,22 0-16,0 0 0,0 0 0,0 21 15,-22 0-15,22 0 0,0 0 16,-21 0-16,21 21 0,-22 0 0,22 0 16,-21 22-16,21-22 0,-22 21 15,22 0-15,0 1 0,-21 20 0,20-20 16,1-1-16,21 0 0,0 1 15,-21-22-15,21 21 0,0-21 0,0 0 16,21 1-16,0-22 0,1 0 16,-1 0-16,0 0 0,21 0 15,64-43 1,-85 22-16,22 0 0,-1 0 16,-21 0-16,21-1 0,-20-20 0,20 21 15,-21-21-15,0 20 0,0-20 16,1 0-16,-22-1 0,0 22 0,21-21 15,-21 21-15,0 0 0,21-1 16,-21 1-16,0 0 0,0 42 31,0 0-31,0 1 0,0-1 16,0 0-16,0 21 0,0-21 16,0 22-16,0-22 0,0 21 0,0-21 15,0 22-15,0-22 16,21 0-16,-21 0 0,21 0 0,-21 1 15,21-1-15,1 0 0,-1-21 16,0 0-16,0 0 0,0 0 16,0 0-16,22 0 0,-22 0 0,21-21 15,-21 21-15,22-21 0,-1-1 16,-21 1-16,22 0 0,-1-21 0,-21 21 16,21-22-16,1 1 0,-22 21 15,0-22-15,0 1 0,0 0 0,1-1 16,-22 22-16,21 0 0,-21 0 15,0 0-15,0 0 0,-21 21 16,-1 0-16,1 0 16,0 0-16,0 0 0,0 21 15,21 0-15,0 0 16,0 21-16,0-20 0,0-1 0,0 0 16,0 0-16,21 21 0,0-20 15,-21-1-15,21 0 0,0 0 0,1 0 16,-22 0-16,21 1 0,0-1 0,-21 0 15,21 0-15,0 0 0,0 0 16,-21 1-16,22-1 0,-1-21 0,-21 21 16,21 0-16,0-21 0,0 0 15,0 21-15,1-21 0,-1 0 0,0 0 16,0 0-16,0 0 0,22 0 16,-22 0-16,0 0 0,0-21 15,0 21-15,22-21 0,-22 0 0,0 21 16,21-21-16,-21-1 0,1 1 15,-1-21-15,0 21 0,0-22 0,0 22 16,0-21-16,-21 0 0,0-1 16,0 22-16,0-21 0,0 21 0,0-1 15,0 1-15,0 0 0,0 0 16,0 0 46,-21 21-46,21-21 31,21 21-31,1 0 15,-1 0-31</inkml:trace>
  <inkml:trace contextRef="#ctx0" brushRef="#br0" timeOffset="47076.86">6625 9546 0,'0'-21'0,"0"0"15,0 0 1,0 0 0,-21 21-1,0 0 1,0 0 0,-1 21-16,22 0 15,0 0-15,0 21 0,0-20 0,0 20 16,0 0-16,0-21 15,0 22-15,0-1 0,0 0 0,0-20 16,0 20-16,0-21 0,0 21 16,-21-20-16,21-1 0,0 0 15,0-42 32,0 0-31,0-1-16,0 1 0,0 0 15,21 0-15,-21 0 0,22 0 16,-22-1-16,0-20 0,21 21 16,0 0-16,-21 0 0,21-1 0,-21 1 15,21 21-15,0 0 16,1 0-16,-1 21 0,0 1 16,0-1-16,-21 0 15,21 0-15,0 0 0,-21 0 0,0 22 16,22-22-16,-1 0 0,-21 0 15,21 0-15,-21 1 0,21-1 16,0-21-16,-21 21 16,21-21-16,1 0 0,-1 0 0,0 0 15,0 0-15,0 0 16,0-21-16,1 21 0,-1-21 0,21-1 16,-21 1-16,0 21 0,1-21 15,-1 0-15,0-21 0,0 20 16,0 1-16,0 0 0,-21 0 0,0-21 15,22 42-15,-22-22 0,0 1 16,21 21-16,-21 21 31,0 1-31,0-1 0,0 0 0,0 0 16,0 0-16,0 0 0,21 1 16,-21-1-16,21 0 0,-21 0 0,21 0 15,0 0-15,1 1 16,-1-1-16,0-21 0,0 0 15,0 0-15,0 0 0,22 0 16,-22 0-16,0 0 0,21 0 0,-20 0 16,20-21-16,0 21 0,-21-22 15,22 1-15,-22 21 0,0-21 0,21 0 16,-20 0-16,-1 0 0,-21-1 0,21 1 16,0 0-16,-21-21 0,0 21 15,0-1-15,0-20 0,0 21 16,0 0-16,0 0 0,0-1 0,0 1 15,0 0-15,-21 21 16,0 21 0,21 0-16,-21 1 0,-1-1 0,22 0 15,0 21-15,-21 1 0,21-22 16,0 21-16,0-21 0,0 22 0,0-22 16,0 0-16,0 0 0,0 0 15,21 0-15,-21 1 0,22-1 0,-1-21 16,0 21-16,0-21 0,21 0 15,-20 0-15,-1 0 0,21 0 0,-21 0 16,22 0-16,-22 0 0,0 0 16,21 0-16,-21-21 0,1 21 0,-1-21 15,0-1-15,0 1 0,0 0 16,0 0-16,-21-21 0,0-1 16,22 1-16,-1 0 0,-21-1 0,21-20 15,0-1-15,-21 22 0,21-22 16,0 22-16,1-21 0,-22 20 0,21-20 15,-21 20-15,0-20 0,21 21 16,0-1-16,-21 1 0,0 0 16,0-1-16,0 22 0,0 0 0,0 0 15,0 0-15,0-1 0,0 44 32,0-1-32,-21 21 0,21-21 15,0 22-15,0-1 0,0 0 0,0 1 16,0-1-16,-21 0 15,21 1-15,0-1 0,0 0 0,0 1 16,0-1-16,0 0 0,0 1 16,0-1-16,0 0 0,0 1 0,21-22 15,-21 21-15,21 0 0,-21-20 16,0-1-16,21 21 0,0-21 0,-21 0 16,0 1-16,22-1 15,-22 0-15,21-21 0,-21 21 16,21-21 78,0 0-63,0 0 31,0 0 141,1 0-187,-1 0 15,0 0-15,0-21 140,0 21-140,-21-21-16,21 0 15,1 21-15,-1-22 0,-21 1 16,21 21-16,0-21 0,0 0 16,-21 0-16,21 0 0,1-22 0,-1 22 15,-21 0-15,21 0 0,0 0 16,-21-1-16,21 1 0,-21 0 0,0 0 16,0 0-16,0 0 15,0-1-15,-21 22 16,0 0-16,0 0 15,0 0-15,-1 22 16,1-22-16,21 21 0,-21 0 0,0-21 16,21 21-16,0 0 0,0 0 15,0 1-15,0-1 16,21-21-16,0 21 16,0 0-16,1-21 0,-1 21 15,0-21-15,0 21 0,0-21 16,-21 22-16,21-22 0,1 21 15,-22 0-15,21 0 16,-21 0-16,21-21 0,-21 21 0,0 1 16,0-1-16,0 0 15,21 0-15,0-21 16,-21 21-16,21-21 16,1 0-1,-1 0-15,0 0 0,0-21 16,0 21-16,0-21 15,1 0-15,-1 0 0,-21-1 16,21 1-16,0 0 0,-21 0 16,0-21-16,21 20 0,0-20 15,-21 21-15,22-21 0,-22 20 16,0 1-16,21 0 0,-21 0 16,0 42-1,0 0 1,0 0-16,0 1 0,0-1 0,0 21 15,0-21-15,0 0 0,0 1 16,0-1-16,0 0 0,0 0 16,0 0-1,0-42 17,0 0-17,0 0-15</inkml:trace>
  <inkml:trace contextRef="#ctx0" brushRef="#br0" timeOffset="47256.75">9694 9271 0,'0'0'0,"0"-21"0,0 0 16</inkml:trace>
  <inkml:trace contextRef="#ctx0" brushRef="#br0" timeOffset="47476.63">8530 9356 0,'0'0'0,"-21"0"0,0 0 0,21 21 31,21-21-31,0 0 0,21 0 16,1 0-16,-1 0 0,0 0 15,22 0-15,-1 0 0,1 0 0,-22 0 16,22-21-16,-1 21 0</inkml:trace>
  <inkml:trace contextRef="#ctx0" brushRef="#br0" timeOffset="48188.24">10012 9610 0,'-21'0'16,"42"0"15,0-21-15,0 21-16,0-22 0,22 22 0,-22 0 15,0 0-15,0 0 0,0 0 16,22 0-16,-22 0 0,-21 22 0,21-1 15,0 0-15,-21 0 16,0 0-16,0 0 0,0 22 0,0-22 16,0 0-16,-21 21 0,0 1 15,-22-22-15,1 21 0,0-21 0,-1 22 16,1-22-16,-21 21 0,20-21 16,1 1-16,0-1 0,-1 0 0,22 0 15,0 0-15,0-21 0,42 0 31,0 0-15,0 0-16,0-21 0,1 21 16,20 0-16,-21 0 0,0 0 15,22 0-15,-22 0 0,21 0 0,-21 0 16,22 0-16,-22 0 0,21 0 16,0 0-16,1 21 0,-1-21 0,-21 21 15,22 1-15,-22-1 0,0-21 16,0 21-16,0 0 0,-21 21 0,0-20 15,0-1-15,0 0 0,0 21 0,0 1 16,0-22-16,-21 21 0,0 0 16,0 1-16,-22-1 0,22 0 0,0 1 15,-21-1-15,21-21 0,-22 22 16,-20-22-16,20 21 0,1-21 0,-21 0 16,20 1-16,1-22 0,0 21 15,-1-21-15,1 0 0,0 0 0,20 0 16,-20 0-16,21 0 0,0-21 15,0-1-15,-1 1 16,22 0-16,0 0 0,0 0 16,0 0-16,0-1 0,0 1 15,0 0-15,22 0 0,-1 0 0,0 0 16,-21-1-16,21 1 0,0-21 16,0 21-16</inkml:trace>
  <inkml:trace contextRef="#ctx0" brushRef="#br0" timeOffset="48589.01">10541 9843 0,'42'-43'15,"-21"43"-15,-21-21 16,22 0-16,-1 21 0,0-21 15,-21 0-15,21 21 0,0-22 0,0 1 16,-21 0-16,0 0 16,22 0-16,-22 0 0,0-1 0,21 1 15,-21 0-15,0 0 0,0 0 16,-21 21 0,-1 0-16,1 0 0,0 0 15,-21 21-15,21 0 0,-1 0 0,1 22 16,0-22-16,0 21 0,0-21 15,0 0-15,21 22 0,0-22 0,0 0 16,0 0-16,0 0 0,0 1 0,0-1 16,21 0-16,0-21 15,0 0-15,0 0 0,22 0 0,-22 0 16,21 0-16,0 0 16,-20 0-16,20 0 0,0-21 0,1 21 15,-1-21-15,0 21 0,1-22 16</inkml:trace>
  <inkml:trace contextRef="#ctx0" brushRef="#br0" timeOffset="49181.37">11515 9504 0,'0'-21'16,"0"42"-16,21-63 0,-21 20 0,0 1 16,0 0-1,-21 21-15,-1 0 0,1 0 0,0 0 16,0 0-16,-21 0 15,20 0-15,-20 21 0,21 0 16,-21 1-16,20-22 0,-20 42 0,21-21 16,0 0-16,0 22 0,-1-22 15,1 0-15,21 21 0,0-21 0,0 22 16,0-22-16,0 0 0,21 0 16,1 0-16,-1-21 0,0 22 0,0-22 15,21 0-15,-20 0 0,20 0 16,-21 0-16,21 0 0,-20 0 0,-1 0 15,21-22-15,-21 22 0,0-21 0,22 0 16,-22 0-16,0 0 0,0-22 16,0 1-16,-21 0 0,22 21 15,-1-43-15,0 22 0,0-1 16,0 1-16,-21-21 0,21 20 0,1-20 16,-1-1-16,0 22 0,0-22 15,0 1-15,0-1 0,1 22 0,-1-21 16,0 20-16,-21 1 0,0 0 15,0 20-15,0-20 0,0 21 16,0 0-16,0 42 16,-21 21-1,0-21-15,-1 43 0,1-22 0,-21 22 16,21-1-16,0 1 0,-1-1 16,1 1-16,0 20 0,0-20 15,21-1-15,0-20 0,0 20 16,0 1-16,0-22 0,21 22 0,0-22 15,0-21-15,-21 21 0,22-20 16,-1-1-16,0 0 0,0 0 0,0 0 16,0-21-16,1 0 15,-1 0-15,0 0 0,0 0 16,0-21-16,-21 0 0</inkml:trace>
  <inkml:trace contextRef="#ctx0" brushRef="#br0" timeOffset="53950.85">13864 9843 0,'0'0'0,"0"21"16,0 0-16,0 0 16,21-21-1,0 0 1,1 0-16,-22-21 16,21 21-16,-21-21 0,0 0 15,0-1-15,0-20 0,0 0 0,0 21 16,21-22-16,-21-20 15,0 20-15,0-20 0,0 21 0,0-22 16,21 1-16,-21-1 0,21 1 16,0-1-16,1 1 0,-22-22 0,21 21 15,0 1-15,0 21 0,0-1 16,0 1-16,1 21 0,-1 0 0,0-1 16,0 22-16,0 22 15,0-1-15,1 0 0,-1 21 0,-21 1 16,21-1-16,-21 0 0,0 1 15,0-1-15,0 0 0,21 1 0,-21-22 16,0 0-16,0 0 0,0 0 16,21 0-16,0-21 15,1-21 1,-22 0 0,0 0-16,0 0 0,0 0 0,0-22 15,0 22-15,0-21 0,-22 21 16,1-22-16,0 1 0,0 0 0,21 20 15,-21-20-15,0 21 0,-1 0 16,1 0-16,0 21 0,0 0 0,0 0 16,0 21-16,-1 0 15,1 21-15,-21-21 0,21 43 16,0-22-16,-1 22 0,1-22 0,0 22 16,0-1-16,0-21 0,0 22 15,21-1-15,-22-20 0,22 20 16,0-20-16,0 20 0,0-21 0,0 1 15,0-1-15,22-21 0,-1 22 16,-21-22-16,21 0 0,0 0 0,0-21 16,0 0-16,1 21 0,-1-21 15,21 0-15,-21 0 0,0 0 0,1-21 16,20 0-16,-21 0 0,21 0 16,-20-1-16,20 1 0,-21 0 0,0-21 15,0 21-15,1-1 0,-1-20 16,-21 21-16,21 0 0,-21 0 15,21-1-15,-21 1 0,0 42 32,0 1-32,0-1 0,0 21 15,0-21-15,0 22 0,0-1 16,0 0-16,-21 1 0,21-22 0,0 21 16,0 0-16,0-20 0,0-1 0,0 0 15,21 0-15,0-21 0,0 0 16,1 0-16,-1 0 0,0 0 15,0 0-15,21 0 0,-20-21 16,-1 0-16,0 0 0,0-1 0,0 1 16,0 0-16,1-21 15,-22 21-15,0-22 0,0 22 0,0-21 16,0-1-16,0 22 0,-22-21 16,1 21-16,0 0 0,0-1 0,0 1 15,-22 0-15,22 21 0,0 0 0,0 0 16,0 0-16,0 0 0,-1 0 15,1 0-15,21 21 16,21-21 0,22 0-1,-22 0-15,0 0 16,0 0-16,0-21 0,1 21 0,20 0 16,-21-21-16,0 21 0,22-21 15,-22 21-15,21 0 0,-21-21 16,22 21-16,-1 0 0,-21 0 0,0 0 15,22 0-15,-22 0 0,0 0 16,0 21-16,-21 0 0,0 0 0,21 0 16,-21 0-16,0 1 0,0 20 15,0-21-15,0 21 0,0-20 0,0 20 16,0 0-16,0-21 0,0 1 16,0 20-16,0-21 0,0 0 0,0 0 15,-21-21-15,21 22 0,0-44 47,0 1-31,0 0-16,0-21 0,0 21 15,21-22-15,0 22 0,1-21 16,-1-1-16,0 1 0,21 0 0,-21-1 16,22 1-16,-22 21 0,0 0 15,0-22-15,0 43 0,22-21 0,-22 21 16,0 0-16,-21 21 15,0 1-15,21-1 16,-21 0-16,0 21 0,0-21 0,0 22 16,0-1-16,0 0 0,0-20 15,0 20-15,0 0 0,0 1 16,0-22-16,0 0 0,0 21 16,0-21-16,21 1 0,1-1 15,-1-21-15,0 0 0,0 0 16,0 0-16,0 0 0,1 0 0,-1 0 15,0 0-15,0 0 0,21-21 16,-20-1-16,-1 1 0,21 0 0,-21-21 16,22-1-16,-22 22 0,0-21 0,21 0 15,-21-1-15,1 1 0,20 0 16,-42-1-16,21 22 0,-21-21 16,21 21-16,-21-1 15,-21 22-15,0 0 16,0 22-16,0-22 0,-1 21 15,1 0-15,0 0 0,0 0 0,0 0 16,21 22-16,0-22 0,0 0 16,0 0-16,0 0 0,0 22 0,0-22 15,21 0-15,0-21 0,0 21 16,0 0-16,1-21 0,-1 22 0,0-22 16,0 0-16,0 0 0,0 0 0,1 0 15,-22-22 16,-22 22-15,1-21-16,21 0 0,-21 21 0,0 0 16,0-21-16,0 21 0,-1 0 15,1 0-15,21 21 0,0 0 16,-21-21-16,21 21 0,-21 1 16,21-1-16,0 0 0,0 0 0,0 0 15,0 0-15,0 1 0,21-22 0,0 21 16,0-21-16,1 0 0,-1 21 15,21-21-15,-21 0 0,22 0 0,-22 0 16,21 0-16,-21 0 0,0 0 16,22 0-16,-22-21 0,0 0 15,21 21-15,-20-22 0,-1 1 16,0-21-16,0 21 0,0-22 0,0 1 16,1 0-16,-1-1 0,-21-20 15,21 21-15,0-22 0,0 1 0,0 20 16,-21-20-16,22-22 0,-1 22 0,0-1 15,0 1-15,-21-22 0,21 43 16,0-22-16,-21 22 0,22-1 0,-22 1 16,0 21-16,0-21 0,0 20 15,0 1-15,0 42 32,-22 1-32,1-1 0,0 21 15,0-21-15,0 43 0,-22-22 16,22 22-16,0-22 0,0 21 0,-21 1 15,20-1-15,22-20 0,-21 20 16,21 1-16,-21-22 0,21 0 0,0 22 16,0-22-16,0 1 0,0-1 15,0 0-15,0 1 0,21-1 0,0-21 16,-21 21-16,0-20 0,22 20 16,-1-21-16,0 0 0,0 0 15,0-21-15,0 0 0,1 0 16,-1 0-16,0 0 0,0 0 15,0 0-15,0 0 0,1 0 16,-1-21-16,0 0 0,0 0 16,0 0-16,22 0 0,-22-22 0,0 22 15,0-21-15,0 21 0,0-22 16,1 1-16,-22 21 0,0-22 0,0 22 16,0 0-16,0 0 0,0 0 0,-22 21 15,1 0-15,0 0 0,0 0 16,0 0-16,0 0 0,-1 0 0,1 21 15,0 0-15,21 0 16,0 0-16,0 1 16,0-1-16,21-21 0,0 21 15,22 0-15,-22 0 0,0 0 16,21 1-16,-20-22 0,-1 21 0,0 0 16,0 0-16,0 0 0,0 0 15,-21 1-15,0-1 0,22-21 16,-22 21-16,21-21 15,-21 21-15,0 0 0,21-21 32,0 0-32,0 0 15,0 0-15,1-21 16,-1 0-16,0 21 0,0-21 0,0 0 16,0-1-16,1 1 0,-1 0 15,0 0-15,0-21 0,0 20 16,0-20-16,-21 0 0,0 21 0,22-22 15,-1 22-15,-21 0 0,0 0 16,0 0-16,0-1 0,0 44 31,0-1-31,0 21 16,0-21-16,0 22 0,0-22 0,0 21 16,0-21-16,0 22 0,0-22 15,0 21-15,0-21 0,0 0 16,0 1-16,21-1 0,0 0 15,0-21-15,-21 21 0,21-21 0,1 0 16,-1 0-16,0 0 0,0 0 0,0 0 16,0-21-16,1 0 15,-1 21-15,-21-21 0,21-22 0,0 22 16,-21 0-16,21-21 0,0-1 16,-21 22-16,22-21 0,-22-1 0,21 22 15,-21-21-15,0 21 0,0 0 16,0 42 15,-21 0-31,21 0 16,0 0-16,0 22 0,-22-22 0,22 0 15,0 0-15,0 21 0,0-20 16,0-1-16,0 0 0,0 0 0,0 0 16,22 0-16,-1 1 0,0-22 15,0 21-15,0-21 0,0 0 0,1 0 16,-1 0-16,21 0 0,-21 0 15,22 0-15,-22 0 0,0-21 0,21-1 16,-21 1-16,1 0 0,-1 0 0,21 0 16,-21 0-16,-21-1 0,21-20 15,1 21-15,-1 0 0,-21-22 0,0 22 16,21 0-16,0 0 0,-21 0 16,0 0-16,21 21 15,0 0 79,-21-22-78,-21 22 30,0 22-30,0-22-16,21 21 0,0 0 0,-21 0 16,0 0-16,21 0 0,-22 1 15,22 20-15,0-21 0,0 0 0,0 22 16,0-22-16,0 0 0,0 21 0,0-21 16,0 1-16,0-1 0,0 0 15,22 0-15,-1-21 0,0 21 0,0-21 16,21 0-16,-20 0 15,-1 0-15,0 0 0,0 0 0,0 0 16,22 0-16,-22-21 0,0 0 16,0 21-16,21-42 0,-20 20 15,-1-20-15,0 21 0,0-21 0,21-1 16,-20 1-16,-1-22 0,0 22 16,0 0-16,0-22 0,0 1 0,22-1 15,-22 1-15,0-1 0,21 1 16,-20-1-16,-1 1 0,0 20 0,0 1 15,0-21-15,0 41 0,-21-20 16,0 21-16,0 0 0,22 0 0,-22-1 16,0 44-1,-22-22-15,1 42 16,0-21-16,0 21 0,0 22 16,0-22-16,-1 22 0,1-1 15,0 1-15,0-1 0,0 1 0,0-22 16,-1 22-16,1-22 0,21 21 15,0-20-15,0-1 0,-21 22 0,21-22 16,0 0-16,0 1 0,0-1 16,0-21-16,0 21 0,0-20 0,21 20 15,-21-21-15,0 0 0,21-21 16,1 21-16,-1-21 0,0 0 16,0 0-16,0 0 0,0 0 0,1 0 0,-1 0 15,0 0-15,0 0 0,0 0 16,22-21-16,-22 0 0,0 0 15,21 0-15,-21 0 0,1-1 16,41-20-16,-63 21 16,21 0-16,0 0 0,-21-1 0,-21 44 31,0-22-15,21 21-16,0 0 0,-21 0 15,0 0-15,21 0 0,0 22 0,0-22 16,0 0-16,0 0 0,0 0 15,0 1-15,0-1 16,0 0-16,21 0 0,0-21 16,0 0-16,0 0 0,1 0 0,-1 0 15,0 0-15,0 0 0,0 0 16,0 0-16,22 0 0,-22 0 16,0-21-16,21 0 0,-20 0 0,-1-1 15,21 1-15,-21 0 0,0-21 16,-21-1-16,0 1 0,22 0 0,-22-1 15,0 1-15,0 0 0,0-1 16,0 22-16,-22 0 0,22-21 0,-42 42 16,21 0-16,-21 0 0,20 0 0,-20 0 15,0 0-15,-1 0 0,1 21 16,0 0-16,-1 0 0,1 0 16,21 1-16,0-1 0,0 0 15,21 0-15,-22 21 0,22-20 0,0-1 16,0 0-16,0 0 0,22 0 15,-1 0-15,21-21 0,-21 22 16,22-22-16,-22 0 0,21 21 0,0-21 16,-20 0-16,20 0 0,0 0 15,-21 0-15,22 0 0,-1-21 0,-21 21 16,0-22-16,22 1 0,-22 0 16,0 0-16,0-21 0,0 20 0,1 1 15,-1-21-15,0 21 0,0 0 16,-21-1-16,21 1 0,-21 42 31,0 1-15,0-1-16,0 0 0,-21 0 0,21 0 15,0 0-15,0 22 0,0-22 16,0 0-16,0 0 0,0 0 0,0 1 16,0-1-16,0 0 0,0 0 15,21-21-15,0 21 16,1-21-16,-1 0 15,0 0-15,0 0 16,0 0-16,0-21 16,1 0-16,-22 0 15,0 0-15,21-1 16,-21 1-16,0 0 0,0 0 16,0 0-16,0 0 0,0-1 15</inkml:trace>
  <inkml:trace contextRef="#ctx0" brushRef="#br0" timeOffset="54216.76">19262 9102 0,'0'0'0,"-22"0"15,1 0-15,21-21 16,21 21-16,1-22 0,20 22 15,0 0-15,1 0 0,-1 0 0,0 0 16,22 0-16,-1 0 0,-20 0 16,20 0-16,-21 0 0,1 0 0,-1-21 15,0 21-15,-20 0 0,-1 0 16,0 0-16,0 0 0,-21-21 16,-21 21-1,0-21-15,-22 21 0,22-21 0,-21 21 16</inkml:trace>
  <inkml:trace contextRef="#ctx0" brushRef="#br0" timeOffset="54532.58">16425 9017 0,'0'0'0,"-21"0"0,42 0 32,0-21-32,22 0 0,-1 21 15,0 0-15,1-21 0,20 21 0,-20 0 16,-1-22-16,21 1 0,-20 21 15,-22 0-15,21-21 0,-21 21 0,1 0 16,-1 0-16,-21-21 16,-21 21-1</inkml:trace>
  <inkml:trace contextRef="#ctx0" brushRef="#br0" timeOffset="55728.34">21272 5461 0,'0'0'0,"22"0"0,-1-63 16,0 63-16,0-22 15,-21 1-15,21 0 0,-21 0 16,0 0-16,21 21 16,-42 0-1,0 21 1,0 21-16,-21 1 0,-1 20 0,1 1 16,0 20-16,-1 1 0,1 0 15,0 20-15,-22 1 0,1 0 16,-1 0-16,22 0 0,-22 0 0,1-1 15,20-20-15,-20 0 0,21-1 16,-22 1-16,22 0 0,-1-22 0,1 1 16,0 20-16,21-20 0,-22-22 15,1 22-15,21-1 0,0-20 0,-1-1 16,1 0-16,0-21 0,21 1 0,-21-1 16,21 0-16,0-42 15,0 0 1,0-1-16,0-20 0,21 21 15</inkml:trace>
  <inkml:trace contextRef="#ctx0" brushRef="#br0" timeOffset="56056.83">21548 6117 0,'0'0'0,"0"21"31,0 1-31,-22-1 16,1 21-16,21 0 0,0 22 16,-21-22-16,0 22 0,0-1 0,0 1 15,-1-1-15,1-20 0,21 20 16,-21-21-16,0 1 0,0-1 0,0 0 15,21-20-15,0 20 0,0-21 16,-22 0-16,22 0 0,0 1 16,-21-22-16,0 0 15,21-22-15,0 1 16,-21 0-16,21-21 0</inkml:trace>
  <inkml:trace contextRef="#ctx0" brushRef="#br0" timeOffset="56508.57">21145 6414 0,'0'0'0,"0"-22"0,0-20 0,-21 21 16,21-21-16,0 20 0,0 1 0,0 0 15,0 0-15,21 21 0,1-21 16,-1 0-16,21 21 0,-21 0 0,22-22 16,-22 22-16,21 0 0,-21 0 15,22 0-15,-1 22 0,-21-1 0,21 21 16,-20-21-16,20 43 0,-21-22 15,0 22-15,22-22 0,-22 21 16,0 1-16,0-22 0,0 22 16,0-22-16,1 0 0,-22 1 0,21-1 15,-21-21-15,0 22 0,0-22 0,0 0 16,0 0-16,0-42 31,0 0-31,0 0 16,0-1-16,0-20 0,0 0 0,0-1 15,0-20-15,0-1 0,0 1 16,21-1-16,0-20 0,0 20 0,0 1 16,-21-22-16,43 22 0,-43-1 15,21 22-15,0-22 0,0 22 16,0 0-16,-21 20 0,22 1 0,-22 0 16,0 0-16,0 42 15,0 0 1,0 0-16,0 1 0,0-1 15,-22 0-15,1 0 0,21 21 0,-21-20 16,21 20-16,0-21 0</inkml:trace>
  <inkml:trace contextRef="#ctx0" brushRef="#br0" timeOffset="57269.07">22119 6519 0,'0'0'0,"0"22"0,-21-22 15,0 21-15,21 21 0,-21-21 0,21 0 16,0 22-16,-22-22 0,22 21 16,0-21-16,-21 1 0,21-1 15,0 21-15,0-21 0,0 0 0,0 1 16,21-1-16,-21 0 0,22-21 15,-1 0 1,0 0-16,0 0 16,-21-21-16,0 0 15,0-1-15,0 1 16,0-21-16,0 21 0,0 0 16,0-22-16,0 22 0,0-21 15,0 21-15,0-22 0,0 22 0,0 0 16,0 0-16,0 0 0,21-1 0,0 1 15,1 21-15,-1 0 0,0-21 16,0 21-16,0 0 0,0 0 0,22 0 16,-22 21-16,0 0 0,0 1 15,22-1-15,-43 0 0,21 0 16,0 21-16,-21-20 0,21-1 16,-21 0-16,0 0 0,0 21 0,0-20 15,0-1-15,0 0 0,-21-21 16,0 21-16,0 0 0,21 0 0,-22 1 15,1-22-15,21-22 47,0 1-31,0 0-16,0-21 0,21 21 0,1-1 16,-22-20-16,21 21 15,0-21-15,21-1 0,-21 22 0,1-21 16,20 21-16,0-1 0,-21 1 15,22 0-15,-22 21 0,21 0 0,-21 0 16,1 21-16,-1 0 0,0 1 0,0-1 16,-21 0-16,0 21 0,0-21 15,0 1-15,0 20 0,0-21 0,0 21 16,0-20-16,0-1 0,-21 0 16,21 0-16,-21 0 0,21 0 0,0 1 15,0-1-15,-21-21 0,21 21 16,-22-21-16,22-21 47,0 0-47,22-1 0</inkml:trace>
  <inkml:trace contextRef="#ctx0" brushRef="#br0" timeOffset="57964.57">23220 6668 0,'0'-22'157,"0"1"-126</inkml:trace>
  <inkml:trace contextRef="#ctx0" brushRef="#br0" timeOffset="58279.78">23114 6668 0,'-21'21'15,"42"-21"32,0 0-31,0 0-1,0 0-15,1 0 0,-1 0 16,0-21-16,-21-1 16,0 1-16</inkml:trace>
  <inkml:trace contextRef="#ctx0" brushRef="#br0" timeOffset="58648.56">23537 6350 0,'0'0'0,"0"21"32,-21 0-32,21 1 0,0-1 0,-21 21 15,21 0-15,0 1 0,0-1 16,0 22-16,0-22 0,0 21 0,0-20 15,0 20-15,0 1 0,0-1 0,0 1 16,0-1-16,0 1 0,0-1 16,0 22-16,0-22 0,0 1 0,0-22 15,0 22-15,0-22 0,0 22 16,0-22-16,0 0 0,0 1 0,0-1 16,0 0-16,-21-21 0,0 22 15,21-1-15,0-21 0,-22 0 16,22 1-16,-21-1 0,21 0 0,0-42 31,0 0-31,0-22 16,0 22-16,0-21 0,0-1 0</inkml:trace>
  <inkml:trace contextRef="#ctx0" brushRef="#br0" timeOffset="58968.38">23558 6541 0,'0'0'0,"0"-22"0,22 1 16,-22 0-16,21 0 0,0-21 15,0 42-15,0-22 0,0 1 0,1 0 16,-1 21-16,0 0 0,0 0 16,21 0-16,-20 0 0,-1 0 0,0 0 15,0 21-15,-21 22 0,0-22 16,0 21-16,0-21 0,0 22 0,-21-1 15,0-21-15,-22 21 0,22-20 16,-21 20-16,21-21 0,-22 0 0,22 0 16,-21 1-16,21-1 0,0 0 15,-1-21-15,1 21 0,0-21 16,0 0-16,42 0 31,0-21-31,0 0 0,22 21 16</inkml:trace>
  <inkml:trace contextRef="#ctx0" brushRef="#br0" timeOffset="61660.28">24215 6456 0,'0'0'0,"0"-21"15,-22 21 1,1 0-16,0 21 15,0 0-15,0 0 0,-22 0 16,22 22-16,0-22 0,0 21 0,0-21 16,0 1-16,-1 20 0,1-21 15,0 0-15,21 0 0,-21 1 0,21-1 16,0 0-16,0 0 16,21-21-1,0 0 1,0 0-16,1 0 0,-1-21 15,0 21-15,0-21 0,-21 0 0,21 21 16,0-22-16,1-20 0,-1 21 16,-21 0-16,21 0 0,0-22 0,-21 22 15,21 0-15,-21 0 0,21 0 16,-21-1-16,0 1 0,0 42 31,0 1-31,0-1 0,0 0 16,0 0-16,-21 21 0,21-20 15,0-1-15,-21 0 0,21 21 0,0-21 16,-21 1-16,21-1 0,0 0 16,0 0-1,21-21-15,0 0 0,0 0 16,1 0-16,-1 0 0,0 0 16,0-21-16,0 0 0,0 21 15,1-21-15,-1-1 0,0 1 16,0 0-16,0 0 0,0-21 0,1 20 15,-1-20-15,0 21 0,0 0 16,-21 0-16,0-1 0,0 1 0,0 0 16,-21 42-1,21 0 1,0 1-16,0-1 0,-21 21 16,21-21-16,0 0 0,0 1 0,0-1 15,0 0-15,0 0 0,0 0 16,0 0-16,0 1 15,21-1-15,0 0 0,0-21 16,0 0-16,1 0 0,-1 21 16,0-21-16,0 0 0,0 0 15,0 0-15,1 0 0,-1 0 0,0 0 16,0 0-16,21-21 0,-20 21 16,-1-21-16,0 0 0,0-1 0,0 22 15,0-42-15,-21 21 16,0 0-16,0 0 0,0-22 0,0 22 0,0 0 15,0 0-15,0 0 16,0-1-16,-21 22 16,0 22-16,0-1 15,0-21-15,0 21 0,-1 0 16,1 0-16,0 0 0,0 22 0,0-22 16,0 0-16,21 0 0,0 0 15,0 1-15,0-1 16,21-21 15,0 0-31,0 0 16,0 0-16,0 0 0,1-21 0,-22-1 15,21 22-15,0-21 0,0 0 16,-21 0-16,0 0 0,21 0 16,0-1-16,-21 44 31,0-1-16,0 0-15,0 0 16,0 0-16,0 0 0,0 1 16,0-1-16,0 0 15,22-21 1,-1 0-16,0 0 0,0 0 16,0 0-16,0 0 15,1 0-15,-1-21 0,0 21 0,0-21 16,0 21-16,-21-22 0,21 1 15,-21 0-15,22 0 0,-22 0 0,0 0 16,0-1-16,0 1 0,0 0 16,0 42 15,0 0-31,0 1 16,0-1-16,0 0 0,-22 0 15,22 0-15,0 0 0,-21 1 16,21-1-16,0 0 15,0-42 48,0 0-63,0-1 16,21 1-16,-21 0 0,0 0 15,22 0-15,-1 0 0,0-1 16,0 1-16,0 21 15,0 0 1,-21 21-16,0 1 0,0-1 16,0 0-16,0 0 15,22 0-15,-22 0 0,0 1 16,0-1-16,0 0 16,0 0-1,21-42 32,-21 0-47,21 21 0,-21-21 0,0-1 16,21 1-16,0 0 0,0 0 15,1 0-15,-22 0 0,21-1 16,0 22-16,-21-21 16,21 21-16,-21 21 15,0 1-15,0-1 16,0 0-16,0 0 15,0 0-15,0 0 0,0 1 16,0-1-16,0 0 16,0 0-1,21-21-15,0 0 16,1 0-16,-1 0 16,0 0-16,0 0 15,0 0-15,0 0 0,-21-21 16,22 21-16,-22-21 15,21 0-15,-21-1 0,21 1 16,-21 0-16,0 0 0,0 0 16,0 0-16,0-1 15,0 44 1,-21-22-16,0 21 16,21 0-16,-22 0 0,22 0 15,0 0-15,0 1 0,0-1 16,0 0-16,0 0 15,0 0 1,22-21-16,-1 0 0,0 0 16,0 0-1,0 0-15,0 0 0,1 0 0,-1 0 16,0-21-16,0 0 16,0 21-16,0-21 0,1 0 0,-22-1 15,21-20-15,0 21 0,0-21 0,-21-1 16,21 1-16,0-22 0,1 22 15,-1-21-15,0 20 0,0-20 0,0-1 16,-21 22-16,21-22 0,1 22 16,-1-21-16,0 20 0,-21 1 0,21 0 15,-21 20-15,21-20 0,-21 21 16,0 0-16,0 42 16,0 0-1,-21 0-15,0 22 0,0-1 0,-22 0 16,22 1-16,0-1 0,-21 0 15,21 22-15,-1-22 0,1 0 0,0 22 16,21-22-16,0 1 0,-21-1 16,21 21-16,0-41 0,0 20 0,0 0 15,0 1-15,0-22 0,0 21 16,0-21-16,0 0 0,21 1 0,-21-1 16,0 0-16,21 0 15,0-21-15,-21 21 16,22-21-16,-1 0 0,0 0 0,0 0 15,0 0 1,0-21-16,1 0 0,-22 0 16,21 21-16,-21-21 0,0-1 15,21 1-15,-21 0 0,0 0 16,21 21-16,-21 21 31,0 0-15,-21 0-16,0 1 15,21-1-15,0 0 16,0 0 0,21-21-1,0 0 1,0 0-16,0 0 0,1 0 16,-1 0-16,-21-21 0,21 21 15,0-21-15,-21 0 0,0-1 16,21 1-16,0 21 0,-21-21 0,0 0 15,22 0 1,-22 42 0,0 0-1,0 0-15,0 0 16,0 1-16,0-1 16,0 0-1,0 0 1,0 0-1,0-42 32</inkml:trace>
  <inkml:trace contextRef="#ctx0" brushRef="#br0" timeOffset="61844.16">26606 6477 0,'-21'-21'16,"0"21"-16,21-21 15,-21 21 32,0-21-31</inkml:trace>
  <inkml:trace contextRef="#ctx0" brushRef="#br0" timeOffset="62032.06">25887 6392 0,'0'0'0,"-43"0"0,43 22 0,-21-22 15,42 0 1,1 0-16,-1 0 15,21 0-15,-21 0 0,22 0 16,-1 0-16,0 0 0,-21 0 0,22 0 16,-1 0-16,0 0 0,-20 0 15,20 0-15</inkml:trace>
  <inkml:trace contextRef="#ctx0" brushRef="#br0" timeOffset="62592.73">26712 6795 0,'0'0'15,"0"21"1,21-21-16,1 0 16,-1 0-16,0 21 0,0-21 15,-21 21-15,21-21 0,-21 21 0,0 0 16,0 1-1,0-1-15,-21 0 16,0 0-16,-21-21 0,20 21 16,1-21-16,0 21 0,0-21 15,-21 22-15,20-22 0,1 0 0,21 21 16,-21-21-16,0 0 16,21 21-16,21-21 31,0 21-31,0-21 0,1 21 15,20-21-15,-21 21 0,0 1 0,22-22 16,-22 21-16,0 0 0,21 0 16,-21 0-16,1 22 0,-1-22 15,-21 0-15,0 21 0,0-21 0,0 22 16,0-1-16,0-21 0,0 22 16,-21-1-16,-1 0 0,1 1 0,0-1 15,0 21-15,0-20 0,-22-1 0,22 0 16,-21 1-16,0-22 0,20 21 15,-20-21-15,0 1 0,-1-1 0,1 0 16,21 0-16,-21-21 0,20 0 0,-20 0 16,21 0-16,0 0 0,-22 0 15,22 0-15,0 0 0,21-21 0,-21 0 16,21 0-16,-21-1 0,21 1 0,0 0 16,0 0-16,0 0 15,21-22-15,0 22 0,0 0 0,0-21 16,22 21-16</inkml:trace>
  <inkml:trace contextRef="#ctx0" brushRef="#br0" timeOffset="62940.61">26945 7049 0,'0'0'0,"0"-43"15,21 22 1,-21 0-16,21 21 0,-21-21 16,0 0-1,-21 42 17,0-21-32,0 21 0,0 0 15,0 0-15,21 0 16,-22-21-16,1 22 0,21-1 0,0 0 15,0 0-15,0 0 16,0 0 0,21-21-1,1 0-15,-1 0 16,0 0-16,0 0 0,0 0 16,0 0-16,1 0 0</inkml:trace>
  <inkml:trace contextRef="#ctx0" brushRef="#br0" timeOffset="63415.71">27263 7006 0,'-22'0'16,"1"0"0,0 0-16,21 21 15,-21-21-15,0 22 0,21-1 0,-21-21 16,21 21-16,-22 0 0,22 0 15,-21 0-15,21 1 0,0-1 16,0 0-16,0 0 16,21-21-1,1 0 1,-1 0-16,0 0 0,-21-21 16,21 0-16,0 0 0,-21-1 15,0-20-15,21 21 0,1 0 16,-1-22-16,-21 22 0,21-21 15,-21 0-15,21 20 0,0-20 0,-21 21 16,0-21-16,21 20 0,-21 1 16,0 0-16,-21 42 31,0 0-31,0 1 0,21-1 16,-21 0-16,0 0 0,-1 21 15,22-20-15,0-1 0,-21 0 0,21 21 16,0-21-16,0 1 0,0-1 15,0 21-15,0-21 0,21 0 0,1 1 16,-1-1-16,-21 0 0,21 0 0,0 0 16,0-21-16,0 21 15,1-21-15,-1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10:50:11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3006 1609 0,'21'-21'0,"-21"-1"15,0 1 1,21 0-1,-21 0-15,0 0 16,0 0-16,21-1 16,-21 1-16,0 0 0,0 0 15,0 0 1,0 0 0,0 42 15,-21 0-31,21 0 0,-21 21 15,0-20-15,-1 20 0,22 21 16,-21 1-16,0-1 0,-21 1 16,21-1-16,-1 22 0,-20-21 0,0 20 15,-1-20-15,1-1 0,21 22 16,-21-22-16,-1-20 0,1 20 0,0-20 16,20-1-16,1 0 0,0-21 15,0 1-15,0-22 31,21-22-31,0 1 0,0-21 16,0 0-16,0-1 0,0-20 0,0 20 16,0-20-16,0 21 0,21-22 15,-21 22-15,21-1 0,0 22 0,0-21 16,1 42-16,-1 0 0,0 0 16,0 0-16,0 0 0,0 21 15,1 0-15,-1 0 0,0 1 0,0 20 16,-21-21-16,21 21 0,0 1 15,1-1-15,-22-21 0,21 22 0,0-1 16,0-21-16,0 0 16,0 22-16,1-22 0,-1 0 0,0-21 15,21 21-15,-21-21 0,1 0 16,20 0-16,-21 0 0,0-21 0,22 0 16,-22 0-16,21-1 0,0 1 15,-20-21-15,20 0 0,-21-1 0,0 1 16,22 0-16,-22-22 0,0 1 15,-21-1-15,21-21 0,-21 22 16,0-22-16,21 1 0,-21 20 16,0-21-16,0 22 0,-21-1 15,0 1-15,0-1 0,0 1 0,-1 21 16,-20-1-16,21 1 0,-21 21 16,-1 0-16,1 21 0,0 0 15,-1 0-15,1 21 0,-22 0 0,22 21 16,0 22-16,-1-22 0,1 43 15,21-22-15,0 22 0,21 0 16,0-1-16,0-20 0,0 20 0,0-20 16,21-1-16,0-20 0,0-1 15,0 0-15,1-20 0,20 20 0,-21-21 16,0-21-16,22 21 16,-22-21-16,0 0 0,21 0 0,-21 0 15,22 0-15,-22 0 0,0-21 16,21 21-16,-20-21 0,-1 0 0,21 0 15,-21-1-15,0 1 0,1 21 16,-1-21-16,0 0 0</inkml:trace>
  <inkml:trace contextRef="#ctx0" brushRef="#br0" timeOffset="430.75">3725 2138 0,'0'0'0,"21"21"16,1-21-1,-1 0-15,0 0 0,0 0 16,0-21-16,0 21 16,1-21-16,-1 0 0,0 21 0,0-22 15,-21 1-15,21 0 0,-21 0 16,21 0-16,-21 0 0,0-1 0,0 1 15,0 0-15,0 0 0,-21 21 32,0 21-17,0 0-15,0 0 0,21 22 16,0-22-16,-21 0 0,21 0 16,0 0-16,0 22 0,0-22 0,0 0 15,0 0-15,0 0 0,0 1 16,0-1-16,0 0 0,0 0 15,21 0-15,0-21 16,0 0-16,0 0 0,0 0 16,1 0-16,-1 0 0,0-21 15,21 0-15,-21 0 0,22 0 0,-1-1 16,0-20-16,1 0 0,-1-1 16</inkml:trace>
  <inkml:trace contextRef="#ctx0" brushRef="#br0" timeOffset="1043.46">4868 1397 0,'0'0'0,"21"-127"16,-21 85-16,0 21 15,0-22-15,0 22 0,0 0 16,0 0-16,0 0 0,-21 21 16,0 0-1,0 21-15,21 0 0,-21 0 0,0 21 16,-1 1-16,1-1 15,21 0-15,-21 22 0,0-1 0,-21 1 16,20 21-16,1-1 0,0 1 16,-21 0-16,21-1 0,-22 1 15,22 0-15,0-1 0,0 1 0,-22 0 16,43-1-16,-21 1 0,0 0 0,21 20 16,-21-20-16,21 0 0,0-1 15,0 1-15,0 0 0,-21-1 0,21 1 16,0-21-16,0 20 0,0-20 15,0-1-15,0-20 0,0 20 0,21-21 16,-21 1-16,21-22 0,0 0 16,0 0-16,1-21 0,-1 0 15,21 0-15,-21 0 0,0 0 0,22 0 16,-1-21-16,-21 0 0,22 0 16,-1-22-16,0 22 0,-21-21 0,22 0 15,-1-22-15,0 22 0,1-1 16,-22-20-16,21-1 0,-21 1 0,1-1 15,-22 1-15,0 21 0,0-22 0,0 1 16,-22-1-16,1 22 0,0-22 16,-21 22-16,-1-22 0,1 22 0,-21 0 15,20 21-15,-20-22 0,20 22 16,-20 0-16,21 21 0,-1-21 0,22 21 16,0 0-16,0 0 15,0-21-15,21-1 0,0 1 16,0 0-1,21 21-15,0-21 0,0 0 0,0 21 16,0-21-16,22-1 0,-22 1 16,21 21-16,-21-21 0,22 0 0,-1 0 15,0-22-15,1 22 0,-1 0 16,0-21-16</inkml:trace>
  <inkml:trace contextRef="#ctx0" brushRef="#br0" timeOffset="2691.52">5800 1969 0,'0'0'0,"0"-22"15,0 1-15,0 0 16,0 0-16,-22 0 16,22 0-16,0-1 0,-21 1 15,0 0-15,0 0 0,21 0 0,-21 0 16,0 21-16,-1 0 0,-20 0 16,21 0-16,0 0 0,0 0 15,-1 21-15,-20 0 0,21 0 0,0 0 16,0 22-16,-22-1 0,22 0 15,21-21-15,-21 22 0,0-1 0,21 0 16,-21 1-16,21-22 0,0 0 16,0 21-16,0-20 0,0-1 0,21-21 15,0 21-15,0 0 0,0-21 16,0 0-16,22 0 0,-22 0 16,0 0-16,0 0 15,0-21-15,22 0 0,-22 0 0,0-1 16,0 1-16,0 0 0,1-21 15,-1 21-15,0-22 0,0 1 0,-21 21 16,0-22-16,0 22 0,21 0 16,-21 0-16,0 0 0,0 0 0,21 21 15,-21 21 1,0 0-16,0 0 0,0 0 16,0 0-16,0 22 0,0-22 15,0 0-15,0 21 0,0-20 0,0 20 16,0-21-16,0 0 0,0 0 15,0 1-15,22-22 0,-22 21 16,21 0-16,0-21 0,0 0 0,0 0 16,0 0-16,22 0 0,-22 0 15,0 0-15,0-21 0,22 0 0,-22-1 16,0 1-16,0 0 0,21 0 16,-20 0-16,-1-22 0,-21 1 0,21 0 15,-21-1-15,21 1 0,-21 21 16,0 0-16,0-22 0,0 22 15,0 42 1,0 1-16,0 20 16,0-21-16,0 0 15,0 22-15,0-22 0,0 0 0,0 21 16,0-21-16,0 1 0,0-1 16,0 0-16,0 0 0,0 0 0,0 0 15,21-21-15,0 0 0,1 22 16,-1-22-16,21 0 0,-21 0 15,0 0-15,1 0 0,-1 0 16,0-22-16,0 1 0,0 21 0,0-21 16,1 0-16,-22 0 0,21-22 0,-21 22 15,21 0-15,-21-21 0,0-1 16,0 22-16,21-21 0,-21 21 0,21 0 16,-21-1-16,21 22 15,-21-21-15,0 42 16,0 1-1,0-1-15,-21 0 0,21 0 0,-21 0 16,21 0-16,0 22 0,0-22 16,0 0-16,0 0 0,0 22 0,0-22 15,0 0-15,0 0 0,21-21 16,0 21-16,1 0 0,-1 1 0,21-22 16,-21 0-16,0 0 0,22 21 15,-22-21-15,21 0 0,-21 0 0,22 0 16,-1-21-16,-21-1 0,22 1 15,-22 0-15,0 0 0,21 0 16,-21-22-16,1 1 0,-1 0 16,21-22-16,-21 22 0,0-22 0,1-20 15,-1 20-15,0 1 0,-21-1 16,21 1-16,0-1 0,0 22 0,-21 0 16,0-1-16,0 1 0,0 21 15,0 0-15,0-1 0,-21 44 31,21-1-31,-21 21 0,0-21 16,21 22-16,0-1 0,-21 0 16,0 1-16,-1 20 0,22-21 15,0 22-15,-21-22 0,21 22 16,-21-1-16,21-20 0,0-1 0,0 0 16,0 1-16,0-1 0,0-21 15,0 0-15,0 0 0,21 1 0,0-1 16,1 0-16,-1-21 0,0 0 15,0 0-15,0 0 0,0 0 0,22 0 16,-22 0-16,21 0 0,-21-21 16,22-22-16,-1 22 0,-21 0 15,22-21-15,-1-1 0,0-20 0,1-1 16,-1 1-16,-21-1 0,21 1 0,1-1 16,-22 1-16,0-1 0,0 1 15,0 21-15,-21-1 0,22 1 16,-22 21-16,0-22 0,0 22 15,-22 21 1,1 21-16,0-21 16,0 43-16,21-22 0,-21 0 0,0 21 15,-1 1-15,1-1 0,0 0 16,0 22-16,21-22 0,-21 22 0,21-1 16,-21-20-16,21 20 0,0-21 15,-22 1-15,22-1 0,0 0 0,0 1 16,0-22-16,0 0 0,0 0 15,22 0-15,-1 1 0,0-22 16,0 0-16,0 0 0,0 0 16,1 0-16,-1 0 0,0 0 15,0-22-15,21 1 0,-20 21 0,-1-21 16,0 0-16,0 0 0,0 0 16,0 21-16,1-22 0,-1 1 0</inkml:trace>
  <inkml:trace contextRef="#ctx0" brushRef="#br0" timeOffset="2919.43">7705 1736 0,'0'-21'15,"21"21"1,0 0-16,0 0 0,0-22 15,22 22-15,-1-21 0,0 21 0,-21-21 16,22 21-16,-1-21 0,0 21 16,-20-21-16,20 21 0,-21 0 0,0-21 15,0 21-15,-21-22 0,22 22 16</inkml:trace>
  <inkml:trace contextRef="#ctx0" brushRef="#br0" timeOffset="5007.55">10118 1164 0,'0'0'0,"0"-84"16,0 41-1,-22 22-15,1-21 0,0 21 16,0-22-16,-21 22 0,-1 0 0,22 0 16,-21-22-16,-1 22 0,1 21 15,0-21-15,-1 21 0,22 0 0,-21 0 16,0 21-16,-1 0 0,22 22 15,-21 20-15,21 1 0,-1-1 0,1 22 16,0 0-16,0-1 0,0 1 16,0 21-16,21-22 0,0 1 0,0 0 15,0-22-15,0 1 0,0-1 16,0 1-16,0-22 0,21 0 16,0-20-16,0 20 0,21-21 15,-20 0-15,-1-21 0,21 0 0,0 0 16,-20 0-16,20 0 0,0 0 15,1 0-15,-1-21 0,0 0 0,1 0 16,-22 0-16,21-1 0,0 1 0,-20-21 16,20 0-16,-21 20 0,0-20 15,-21 0-15,0-1 0,21 1 0,-21 21 16,0 0-16,0 0 0,0-1 16,-21 44-1,21 20-15,-21-21 0,0 0 16,0 22-16,21-1 0,0 0 15,0 1-15,-21-22 0,21 21 16,0 0-16,0-20 0,0-1 0,0 0 16,21 0-16,0 0 0,0 0 15,0 1-15,0-22 0,1 0 0,-1 0 16,21 0-16,-21 0 0,0 0 16,22 0-16,-22-22 0,0 1 0,0 21 15,0-21-15,1 0 0,-1-21 0,-21 20 16,0-20-16,0 21 0,0-21 15,0-1-15,0 1 0,0 0 0,0-1 16,0 22-16,0-21 16,0 21-16,-21 21 0,-1-22 0,1 22 15,0 0-15,0 0 16,0 0-16,21-21 31,0 0-31,21 21 16,21-21-16,-21 0 0,1 0 15,20-1-15,0 22 0,-21-21 0,22 0 16,-1 21-16,0 0 0,-20 0 16,20 0-16,0 0 0,1 0 0,-1 0 15,0 0-15,-21 21 0,22 0 16,-1 1-16,-21 20 0,0-21 0,1 21 16,-1-20-16,-21 20 15,21 0-15,-21-21 0,0 22 0,0-1 16,0-21-16,0 22 0,-21-22 15,0 0-15,21 21 0,-22-21 0,1 1 16,0-1-16,21 0 16,0-42 15,0 0-15,0-1-16,0-20 0,0 21 0,21-21 15,0-1-15,1 1 0,-22 0 16,42-1-16,-21 1 0,0 0 0,0-1 15,22 1-15,-22 21 0,0 0 16,0 21-16,0 0 0,1 0 16,-1 0-16,0 21 15,-21 0-15,0 0 0,0 21 0,0-20 16,0 20-16,0 0 0,0 1 16,0-22-16,0 21 0,0-21 0,0 22 15,0-22-15,0 0 0,0 0 16,21 0-16,-21 0 0,21 1 0,0-1 15,1-21-15,-1 0 0,0 0 16,0 0-16,21 0 0,-20 0 16,-1-21-16,21 21 0,-21-22 0,22 1 15,-22 0-15,21-21 0,0 21 16,-20-22-16,20 1 0,0 0 16,1-22-16,-22 22 0,21-1 15,-21 1-15,0 21 0,1-21 0,-1 20 16,-21 1-16,-21 21 15,-1 0 1,1 21-16,0-21 0,0 22 16,0 20-16,0-21 0,-1 0 0,22 0 15,0 22-15,0-22 0,0 0 0,0 0 16,0 22-16,0-22 16,0 0-16,0 0 0,0 0 0,0 0 15,0 1-15,22-1 0,-22 0 16,0 0-16,0 0 15,-22-21 17,1 0-17,0 0-15,21-21 16,-21 0-16,0 0 16,0 21-16,-1 0 15,22 21 1,0 0-1,0 0-15,0 0 16,22 1 0,-1-22-16,0 0 0,0 0 15,0 0-15,22 0 0,-22 0 0,21 0 16,0 0-16,1 0 0,-22 0 16,21 0-16,1-22 0,-1 22 0,0-21 15,1 0-15,-1 0 0,0 0 16,1 0-16,-22-22 0,21 1 0,0 0 15,-20-1-15,20-20 0,0-1 16,-21 1-16,22-1 0,-22 1 0,0-1 16,0 1-16,0-1 15,1 1-15,-22-1 0,0 22 0,0 0 16,0-1-16,0 22 0,0 0 16,0 0-16,-22 0 0,1 21 0,0 21 15,0 0-15,0 0 16,0 21-16,-1 1 0,22-1 0,-21 0 15,21 1-15,-21 20 0,21-20 16,0 20-16,0 1 0,0-22 0,0 21 16,0 1-16,-21-22 15,21 22-15,0-22 0,0 0 0,0 1 0,0-1 16,0-21-16,0 0 0,0 1 16,0-1-16,21 0 0,-21 0 15,21-21-15,0 0 16,1 0-16,-1 0 15,0-21-15,0 21 0,0-21 0,0-22 16,1 22-16,-1 0 0,0-21 16</inkml:trace>
  <inkml:trace contextRef="#ctx0" brushRef="#br0" timeOffset="5211.43">12488 1609 0,'0'0'0,"-42"0"0,21 0 15,-22 0 1,65 0 0,-1 0-16,0 0 15,0 0-15,0-21 0,22 21 0,-22 0 16,21 0-16,-21 0 0,0 0 16,1-22-16,20 22 0,-21 0 0,0-21 15,0 21-15,-21-21 0,22 0 16</inkml:trace>
  <inkml:trace contextRef="#ctx0" brushRef="#br0" timeOffset="5844.58">12975 1672 0,'0'0'0,"-21"-21"0,21 0 15,0 0-15,0 0 0,21 21 32,0 0-32,0 0 0,1 0 0,-1 0 15,0 0-15,21 42 16,-21-21-16,1 0 0,20 22 0,-21-1 0,0 0 15,0 1-15,-21-22 16,0 21-16,0 0 0,0 1 0,0-22 16,0 21-16,0-21 0,-21 1 0,0-1 15,0 0-15,0 0 0,0 0 16,-1-21-16,1 0 0,0 0 16,21-21-1,0 0-15,0 0 16,0 0-16,21-22 0,0 1 15,1 0-15,-1-1 0,0 1 0,21 0 16,-21-22-16,1 22 0,-1-1 16,21 1-16,-21 0 0,0 21 15,1-1-15,-1 1 0,0 21 0,0 0 16,0 0 0,0 0-16,-21 21 15,0 1-15,0-1 16,0 0-16</inkml:trace>
  <inkml:trace contextRef="#ctx0" brushRef="#br0" timeOffset="6351.3">13737 1651 0,'0'0'0,"0"-21"16,0 42 15,0 0-16,-21 22-15,21-22 0,-21 0 0,21 21 16,-21 1-16,21-22 0,0 21 16,0-21-16,0 22 0,0-22 0,0 21 15,0-21-15,0 0 0,0 1 16,0-1-16,21 0 0,0-21 16,0 0-16,0 0 0,0 0 0,1 0 15,20 0-15,-21 0 0,0-21 16,22 0-16,-22-1 0,21 1 0,-21 0 15,22 0-15,-22 0 16,0-22-16,21 1 0,-21 0 0,1-1 16,-22 1-16,21-21 0,-21 41 15,21-20-15,-21 0 0,0 21 0,0-1 16,-21 44 15,0 20-31,-1-21 0,22 21 0,-21-20 16,21 20-16,-21 0 0,21 1 15,-21-22-15,21 21 0,0-21 0,0 22 16,0-22-16,0 0 0,0 0 16,21 0-16,0 0 0,0 1 0,1-22 15,-1 21-15,21-21 16,-21 0-16,0 0 0,22 0 0,-22 0 16,21 0-16,-21 0 0,22 0 0,-22-21 15,21-1-15,-21 22 0,22-21 16,-22 0-16,0 0 0,0 0 0,22-22 15</inkml:trace>
  <inkml:trace contextRef="#ctx0" brushRef="#br0" timeOffset="7259.61">14838 1588 0,'0'0'0,"0"-43"16,-21 43 0,-1 21-1,22 1-15,-21-1 0,0 21 16,0-21-16,0 22 0,21-1 0,-21-21 15,21 21-15,-22 1 0,22-22 16,0 21-16,0-21 0,0 1 0,0-1 16,0 0-16,0 0 0,0 0 0,0 0 15,22-21-15,-1 22 0,0-22 16,0 0-16,0 0 0,22 0 16,-22 0-16,21 0 0,-21-22 15,22 22-15,-1-21 0,0 0 0,-21-21 16,22 21-16,-1-22 0,0 1 15,-20-22-15,20 1 0,0 21 16,-21-22-16,1-21 0,20 22 16,-21-1-16,0-20 0,0 20 0,1-20 15,-1 20-15,0 1 0,0-1 16,-21 22-16,0-1 0,0 22 0,21 0 16,-21 0-16,0 42 15,-21 0-15,21 22 16,-21-1-16,0 0 0,0 1 15,-1 20-15,1-21 0,0 22 0,0-22 16,0 22-16,0-1 16,21-20-16,0 20 0,-22 1 0,22-22 15,0 21-15,0-20 0,0 20 16,0-20-16,0-22 0,0 21 0,22 0 16,-1-20-16,0-1 0,0 0 0,0 0 15,0-21-15,1 0 16,-1 0-16,0 0 0,0 0 0,0 0 15,0-21-15,1 21 0,-1-21 16,21 0-16,-21-22 0,0 22 0,22-21 16,-22 21-16,0-22 0,21 22 15,-42-21-15,22 21 0,-22-1 0,21 22 16,-21 22 0,-21-1-16,-1 0 15,22 21-15,-21-21 0,0 1 16,0-1-16,21 21 0,0-21 0,-21 0 15,21 1-15,0-1 0,0 0 0,0 0 16,0 0-16,21-21 16,0 21-16,0-21 15,0 0-15,1 0 0,-1 0 16,0 0-16,21-21 0,-21 0 0,1 0 16,-1 0-16,0 0 0,0-1 15,0-20-15,0 0 0,-21-1 16,0 1-16,0 0 0,0-1 15,0 1-15,0 0 0,0 21 0,0-22 16,-21 22-16,0 21 16,0 0-16,0 0 0,0 0 0,-1 0 15,1 0-15,0 21 0,-21 0 0,21 1 16,-1-1-16,1 0 0,0-21 16,0 21-16,21 0 0,0 0 0,-21-21 15,21 22-15,0-1 0,0 0 16,21-21-1,0 21-15,0-21 16,0 0-16,22 0 0,-22 0 0,21 0 16</inkml:trace>
  <inkml:trace contextRef="#ctx0" brushRef="#br0" timeOffset="7695.59">16256 1651 0,'0'0'0,"21"-42"15,0 21-15,0 21 0,1 0 16,-22-22-16,21 22 0,0 0 16,0 0-16,0 0 0,0 0 15,1 0-15,-1 22 0,0-22 0,0 21 16,0 0-16,0 0 0,-21 21 16,0-20-16,0-1 0,0 21 15,0-21-15,0 22 0,0-22 0,0 21 16,-21-21-16,0 0 0,21 1 15,-21 20-15,0-42 0,0 21 0,21 0 16,-22 0-16,1-21 0,21 22 16,-21-22-16,21-22 31,0 1-31,0 0 16,21 0-16,0 0 0,1-22 0,-1 22 15,21-21-15,-21-22 0,22 22 16,-22 0-16,21-22 0,0 22 15,-20 0-15,20 20 0,-21-20 16,0 21-16,0 0 0,1 21 0,-1-21 16,-42 21 31,-1 0-32</inkml:trace>
  <inkml:trace contextRef="#ctx0" brushRef="#br0" timeOffset="8003.05">15240 1185 0,'0'0'0,"0"-21"16,21 21-1,0 0-15,22 0 0,-1-21 16,0 21-16,1 0 0,20 0 0,-21 0 16,22 0-16,-22 0 0,1 0 15,20 0-15,-21-21 0,-20 21 0,20 0 16,-21 0-16,21 0 0,-20 0 16,-1 0-16,0 0 0,0 0 31,-42 0 0,0 0-31,0 21 0</inkml:trace>
  <inkml:trace contextRef="#ctx0" brushRef="#br0" timeOffset="9582.7">3238 2900 0,'0'0'0,"-42"0"16,21 0-16,0 0 0,0 0 15,-1 0-15,1 0 16,21 21-1,21-21 1,1 0 0,-1 21-16,0-21 15,0 0-15,21 0 0,-20 0 0,20 0 16,0 0-16,1 0 0,-1 0 16,21 0-16,-20 0 0,20 0 0,1 0 15,-1 0-15,22 0 0,-22 0 16,22 0-16,0 0 0,-1-21 0,22 21 15,0 0-15,0 0 0,21-21 0,0 21 16,21-21-16,-21 21 0,21 0 16,0-21-16,1 21 0,-1 0 0,0 0 15,-21-22-15,21 22 0,0 0 16,0-21-16,22 21 0,-22-21 16,0 21-16,0 0 0,0-21 15,1 21-15,-1 0 0,21 0 0,-21-21 16,0 21-16,1 0 0,-1 0 15,0-21-15,0 21 0,21-22 0,-20 22 16,-1 0-16,0 0 0,0-21 16,0 21-16,0 0 0,1 0 0,-1-21 15,-21 21-15,21 0 0,0 0 0,-21-21 16,0 21-16,0 0 0,0-21 16,0 21-16,0 0 0,0 0 0,0 0 15,0-21-15,0 21 16,0 0-16,-21 0 0,21 0 0,21 0 15,-21 0-15,0-22 0,-21 22 16,21 0-16,0 0 0,0 0 0,0 0 16,-21 0-16,21 0 0,0 0 0,-21 0 15,21 0-15,-22 0 0,1 0 16,0 0-16,0 0 0,-21 0 0,20 0 16,1 0-16,-21 0 0,21 0 15,-22 0-15,22 0 0,-21 0 0,0-21 16,-22 21-16,22 0 0,-22 0 15,22 0-15,-22 0 0,-20 0 16,20 0-16,-20 0 0,-22 0 0,0 0 16,0 0-16,0 0 0,-21-21 15,21 21-15,1 0 16,-22 21 93,-22-21 48,1 0-157</inkml:trace>
  <inkml:trace contextRef="#ctx0" brushRef="#br0" timeOffset="13212.04">1545 4170 0,'-21'-21'16,"21"0"15,-21 21 47,21 21-62,0-42 46,0-1-62,-21 1 16,21 0-16,-22 21 15,22-21-15,-21 21 0,0 0 16,0 0 0,0 21-1,21 0-15,0 0 0,0 1 0,0 20 16,0-21-16,-21 21 15,21-20-15,0 20 0,0-21 0,0 0 16,0 22-16,0-22 0,0 0 16,0 0-16,0 0 0,21 0 15,-21 1-15,0-1 0,21-21 16,0 0-16,-21 21 0,21-21 16,0 0-16,1 0 15,-1 0-15,0 0 16</inkml:trace>
  <inkml:trace contextRef="#ctx0" brushRef="#br0" timeOffset="13783.08">1778 4212 0,'0'21'47,"0"1"-47,0-1 15,0 0-15,0 0 16,21-21 15,0 0-15,0-21-16,-21 0 16,0 0-16,22-1 15,-22 1-15,0 0 0,0 0 16,0 0-16,0 0 15,-22 21 1,22 21 0,-21 0-16,21 0 15,-21-21-15,21 21 0,0 0 0,-21 1 16,21-1 0,21-21-1,0 0 1,-21-21-1,21 21-15,-21-22 0,22 22 16,-22-21-16,0 0 16,0 0-16,0 42 47,0 0-47,0 0 0,0 1 15,-22-1-15,22 21 0,-21-21 16,21 22-16,0-22 0,-21 21 0,21-21 15,0 0-15,-21 1 0,21-1 16,0 0-16,0 0 0,21-21 31</inkml:trace>
  <inkml:trace contextRef="#ctx0" brushRef="#br0" timeOffset="14907.43">1397 4212 0,'0'-21'62,"0"0"-46,0 0-1,21 21-15,-21-21 0,0 42 63,0 0-63,0 0 16,0 0-16,0 0 0,0 1 15,0-1-15,0 0 0,21 0 0,0 0 16,1-21-1,-22 21-15,21-21 0,0 0 0,0 0 16,0 0-16,0 0 16,1 0-16,-22-21 15,21 21-15,0-21 0</inkml:trace>
  <inkml:trace contextRef="#ctx0" brushRef="#br0" timeOffset="20238.81">4127 4170 0,'-21'0'0,"21"21"0,-21-21 16,21 21-16,0 0 15,0 1-15,0-1 0,0 0 0,0 0 0,0 0 16,0 0-16,0 1 16,0-1-16,0 0 0,0 0 15,21-21-15,0 0 0,1 0 16,-1 0-16,0 0 0,0 0 0,0 0 15,0-21-15,22 21 0,-22-21 16,0 0-16,21-1 0,-20 1 0,-1 0 16,0 0-16,21 0 0,-42 0 15,21-1-15,-21 1 0,22 0 0,-22 0 16,0 0-16,0 0 16,0-1-16,0 1 15,0 42 1,0 1-16,0-1 0,0 0 15,0 21-15,-22-21 0,22 22 16,0-1-16,-21 0 0,21 22 0,0-22 16,0 1-16,0-1 0,0 21 15,0-20-15,0-1 0,0 22 0,0-22 16,0 0-16,0 1 0,0-1 16,0 0-16,0 1 0,0-22 0,0 21 15,-21-21-15,21 0 0,-21 1 16,0-22-16,0 21 0,-1 0 15,1-21-15,0 0 0,-21 21 0,21-21 16,-22 0-16,1 0 0,21 0 16,-22 0-16,1 0 0,0-21 0,-1 0 15,1 21-15,0-21 0,21-1 16,-22 1-16,22 0 0,0 21 0,0-21 16,21 0-16,0 0 15,0-1-15,21 1 16,0 21-16,0-21 15,0 0-15,22 21 0,-22-21 0</inkml:trace>
  <inkml:trace contextRef="#ctx0" brushRef="#br0" timeOffset="20796.37">4847 4191 0,'0'0'16,"0"21"15,21 0-31,-21 1 0,0 20 16,21 0-16,-21-21 0,0 22 16,0-1-16,0 22 0,0-22 15,0 0-15,0 1 0,0 20 0,0-21 16,0 1-16,0-1 0,0 0 0,0 1 15,-21-1-15,21 0 0,-21-20 16,21-1-16,-21 0 0,21 0 0,0 0 16,-21-21-1,21-21 1,0 0 0,0-21-16,0 20 0,21-20 0,0 0 15,-21-1-15,21 1 0,0 0 16,1-1-16,20 1 0,-21 0 15,0 21-15,22-22 0,-22 22 16,21 0-16,-21 0 0,22 21 0,-22 0 16,0 0-16,0 0 0,21 0 15,-42 21-15,22 0 0,-1 0 0,0 0 16,-21 1-16,0 20 0,0-21 0,0 21 16,0-20-16,0 20 0,0 0 15,0 1-15,0-22 0,0 21 0,-21-21 16,21 22-16,-21-22 0,21 0 15,-22 0-15,22 0 16,0-42 0,0 0-1,22 0-15,-1-22 16,0 22-16,0 0 0</inkml:trace>
  <inkml:trace contextRef="#ctx0" brushRef="#br0" timeOffset="21211.64">5609 4805 0,'0'21'15,"0"0"1,21-21 0,0 0-16,1 0 0,20 0 15,-21 0-15,0 0 0,22-21 16,-22 0-16,21 21 0,0-21 0,-20 0 15,20-1-15,-21 1 0,0 0 16,0 0-16,1 0 0,-22 0 0,21-1 16,-21 1-16,0 0 15,0 0-15,-21 21 0,-1 0 16,1 0-16,-21 0 0,21 0 0,0 21 16,-22-21-16,22 21 0,-21 22 15,21-22-15,-22 21 0,22 0 0,0-20 16,0 20-16,21 0 15,0 22-15,0-43 0,0 21 0,0 1 16,21-1-16,0-21 0,0 0 16,0 0-16,1 1 0,20-22 0,0 21 15,-21-21-15,22 0 0,-1 0 0,-21 0 16,22 0-16,-1-21 0,-21 21 16,21-22-16,-20 1 0,20 0 0,-21 0 15,0 0-15,0 0 0,1-22 16</inkml:trace>
  <inkml:trace contextRef="#ctx0" brushRef="#br0" timeOffset="21763.84">8318 4297 0,'0'0'0,"0"-42"0,22 20 0,-22-20 0,21 21 16,-21-21-16,0 20 0,0-20 16,0 0-16,0 21 0,0-1 0,0 1 15,-21 0-15,-1 0 0,1 21 16,0-21-16,0 21 15,0 0-15,0 0 0,21 21 16,-22 0-16,1 21 0,0-20 0,0 41 16,0-21-16,0 22 0,-1-1 15,1 1-15,0-1 0,21 1 0,-21-1 16,0 1-16,21-1 0,-21 1 16,21-1-16,0-20 0,0 20 0,0-20 15,0-1-15,0-21 0,21 21 0,21-20 16,-21-1-16,0-21 0,22 0 15,-1 0-15,-21 0 0,22 0 0,-1 0 16,0-21-16,1-1 0,-1 1 16,0-21-16</inkml:trace>
  <inkml:trace contextRef="#ctx0" brushRef="#br0" timeOffset="22156.13">8784 4551 0,'-21'0'31,"0"21"-31,0-21 0,21 21 16,-22 0-16,1 1 0,0 20 0,21-21 16,0 21-16,-21-20 0,21 20 0,0-21 15,0 21-15,0-20 16,0-1-16,0 0 0,21 0 0,0 0 16,0 0-16,1-21 0,-1 0 15,0 0-15,0 0 0,21 0 0,-20 0 16,-1-21-16,21 0 0,-21 0 0,22 0 15,-1 0-15,-21-1 0,0 1 16,22-21-16,-22 21 0,-21-22 0,0 22 16,0-21-16,0 21 0,0-22 15,0 22-15,-21-21 0,-1 21 0,1 0 16,0-1-16,-21 22 0,21 0 16,-1 0-16,1 0 0,-21 0 0,21 0 15,0 22-15,-1-22 0,1 21 16,0 0-16,0 0 0,0 0 0,21 0 15,0 1-15,0-1 0,0 0 16,21-21 0,0 0-16,0 0 0,0 0 0,1 0 15,20 0-15,0 0 0</inkml:trace>
  <inkml:trace contextRef="#ctx0" brushRef="#br0" timeOffset="22595.08">9356 4487 0,'21'0'15,"-21"22"17,0-1-32,0 0 0,0 0 0,0 0 15,0 0-15,0 22 0,21-22 16,-21 0-16,0 21 0,21-20 0,-21-1 16,0 21-16,0-21 0,0 0 15,0 1-15,0-1 0,0 0 16,0-42 15,0 0-31,0-1 16,0-20-16,0 21 0,0 0 15,0-22-15,0 22 0,0-21 0,0 0 16,0-1-16,0 22 16,21-21-16,0 21 0,1-22 0,-1 22 15,21 0-15,0 0 0,1 21 0,-1 0 16,0 0-16,22 0 0,-22 0 15,22 21-15,-22-21 0,0 21 0,1 0 16,-22 22-16,0-22 0,0 0 16,0 0-16,-21 0 0,0 0 0,0 22 15,0-22-15,0 0 16,-21 0-16,0 0 0,21 1 0,-21-1 16,21 0-16,-21-21 0</inkml:trace>
  <inkml:trace contextRef="#ctx0" brushRef="#br0" timeOffset="24363.15">10710 4593 0,'0'-21'16,"0"0"0,0 0-16,21 0 0,1 21 15,-22-22-15,0 1 0,21 21 0,-21-21 16,21 0-16,-21 0 16,0 0-16,0-1 0,-21 22 15,0 0-15,-1 0 16,1 0-16,0 0 0,-21 0 0,21 22 15,-22-1-15,22-21 0,-21 21 16,21 0-16,-1 0 0,22 0 0,0 1 16,0-1-16,0 0 0,22 0 15,-1 0-15,0 0 16,0-21-16,0 22 0,0-1 0,1 0 16,-1 0-16,21 0 0,-21 0 15,0 1-15,1-1 0,-1 0 16,0 0-16,0 0 0,-21 0 15,21 1-15,-21-1 0,0 0 16,-21 0-16,0 0 0,0-21 0,-22 21 16,22-21-16,-21 0 0,21 0 15,-22 0-15,1 0 0,21 0 0,-21 0 16,20 0-16,-20-21 0,21 0 16,0 0-16,0 0 0,-1 0 0,1-1 15,0-20-15,21 21 0,0 0 0,-21 0 16,21-1-16,0 1 0,0 42 47,21 1-47,-21-1 0,21 0 15,0 0-15,1 21 0,-22-20 16,21-1-16,0 0 0,0 0 0,0 21 16,0-20-16,1-22 0,-1 21 0,0 0 15,0-21-15,0 0 0,22 0 16,-22 0-16,21 0 0,-21 0 0,22 0 15,-1-21-15,0 0 0,1-1 16,-1 1-16,0 0 0,22-21 0,-22-1 16,0 22-16,1-21 0,-22-22 0,21 22 15,1 0-15,-22-22 16,0 1-16,0 20 0,0-20 0,0-1 16,1-20-16,-1 20 0,-21 1 15,0-1-15,21 22 0,-21-22 0,21 22 16,-21 0-16,0 21 0,0-1 15,0 1-15,0 0 0,0 42 16,0 0 0,0 1-16,-21 20 0,21 0 0,-21 1 15,21 20-15,-21 1 0,21-22 0,0 21 16,0 1-16,-22-1 0,22-20 16,0 20-16,-21-20 0,21 20 0,0-21 15,0 1-15,0-1 0,0 0 16,0 1-16,0-22 0,0 21 15,0-21-15,0 1 0,21-1 0,-21 0 16,22-21-16,-1 21 0,0-21 16,0 0-16,0 0 0,0 0 15,1-21-15,-1 0 0,0 0 16,0-1-16,0 1 0,0-21 0,1 21 16,-1-22-16,0 1 0,0 0 15,0 21-15,-21-22 0,21 1 0,-21 21 16,0 0-16,0-1 0,0 1 0,-21 21 15,0 0 1,0 0-16,0 21 0,21 1 0,-21-1 16,-1 0-16,22 0 0,-21 0 15,21 0-15,0 1 16,0-1-16,0 0 0,0 0 0,0 0 16,21 0-16,-21 1 0,22-1 15,-1 0-15,-21 0 0,21 0 0,0-21 16,0 21-16,-21 1 0,21-22 15,1 21-15,-1-21 0,0 21 0,0-21 16,0 0-16,0 0 0,1 0 16,-1 0-16,0 0 0,0 0 0,0 0 15,-21-21-15,21 0 0,1-1 0,-1 1 16,0 0-16,0 0 16,0 0-16,-21 0 0,21-22 0,-21 22 15,22-21-15,-22 21 0,0-1 16,0-20-16,0 21 0,0 0 0,0 0 15,0 42 17,0 0-32,0 0 15,0 0-15,-22 22 0,22-22 16,0 0-16,0 21 0,-21-21 0,21 1 16,0 20-16,0-21 0,0 0 15,0 0-15,0 1 0,0-1 0,0 0 16,21-21-16,1 0 15,-1 0-15,0 0 0,0 0 16,0 0-16,0 0 0,1 0 0,20-21 16,-21 0-16,0-1 0,0 1 15,1 0-15,-1 0 0,0 0 0,0 0 16,0-22-16,-21 22 0,0 0 0,21-21 16,1 20-16,-22 1 0,0 0 15,21 21-15,-21 21 31,-21 0-31,21 1 16,-22-1-16,22 0 0,-21 0 16,21 0-16,-21 22 0,21-22 0,0 0 15,0 0-15,0 0 0,0 0 16,0 1-16,0-1 0,21-21 16,0 21-16,1-21 0,-1 0 0,0 0 15,0 0-15,0 0 0,0 0 16,1 0-16,-1 0 0,0-21 15,0 0-15,0-1 0,22 1 0</inkml:trace>
  <inkml:trace contextRef="#ctx0" brushRef="#br0" timeOffset="25598.95">12996 4509 0,'0'0'0,"0"-22"0,0 1 15,-21 21 1,0 0-16,0 21 0,0-21 15,21 22-15,-22-1 0,1 0 0,21 0 16,0 0-16,-21 0 0,21 22 16,-21-22-16,21 0 0,0 0 0,0 22 15,0-22-15,0 0 0,0 0 16,0 0-16,0 0 0,21 1 0,0-22 16,-21 21-16,21-21 0,1 0 0,-1 0 15,0 0-15,21 0 16,-21 0-16,1-21 0,20 21 15,-21-22-15,21 1 0,-20 0 16,20-21-16,0 21 0,-21-22 0,22 22 16,-22-21-16,21-1 0,-21 1 0,1 0 15,-1-22-15,0 1 0,0 20 16,0-20-16,-21-1 0,21 22 0,1-21 16,-22 41-16,0-20 0,21 0 15,-21 21-15,21 21 0,-21-22 0,0 44 31,-21-1-31,0 21 0,-1-21 16,1 22-16,0 20 0,0-21 16,0 1-16,0-1 0,-1 22 15,1-22-15,0 0 0,21 1 0,0 20 16,0-21-16,0 1 0,0-22 16,0 21-16,0 1 0,0-1 0,0-21 15,0 0-15,0 22 0,21-22 16,0-21-16,1 21 0,-1 0 0,21-21 15,-21 0-15,0 0 0,1 0 16,-1 0-16,21-21 0,-21 0 16,22 21-16,-22-21 0,0-1 15,0-20-15,21 21 0,-20 0 16,-1-22-16,0 22 0,0-21 0,0 21 16,-21-22-16,21 22 0,-21 0 0,22 0 15,-22 0-15,-22 21 31,1 21-15,0-21-16,0 21 0,0 0 0,21 0 16,-21 1-16,-1-1 0,22 0 15,-21 0-15,21 0 0,0 0 0,0 1 16,0-1-16,0 0 0,0 0 0,0 0 16,0 0-16,0 1 15,0-1-15,21-21 0,1 0 0,-22 21 16,21-21-16,0 0 0,0 0 15,0 0-15,0 0 0,1 0 0,-1 0 16,21 0-16,-21-21 0,0 21 16,1-21-16,20-1 0,-21 1 15,0 0-15,0 0 0,1 0 0,-1 0 16,0-1-16,0-20 0,-21 21 16,0-21-16,0-1 0,21 22 0,-21-21 15,0 21-15,0-22 0,0 22 0,-21 0 16,0 0-16,0 0 0,0 21 15,-1 0-15,1 0 0,0 0 0,-21 0 16,21 0-16,-1 21 0,-20 0 16,21 0-16,0 0 0,0 0 15,-1 1-15,22-1 0,0 0 0,0 0 16,0 0-16,0 0 0,0 1 16,22-1-16,-1 0 0,0-21 15,21 0-15,-21 21 0,1-21 16,20 0-16,-21 0 0,21 0 0,-20 0 15,20 0-15,-21 0 0,21-21 0,-20 21 16,20-21-16,-21 21 0,21-21 16,-20 21-16,20-22 0,-21 1 0,0 21 15,0 0-15,1-21 0,-1 21 16,-21 21 15,0 0-31,0 1 0,-21-1 16,-1-21-16,22 21 0,0 0 0,0 0 15,0 0-15,-21 1 0,21-1 16,0 0-16,0 0 0,0 0 16,0 0-1,21-21-15,1 0 16,-1 0-16,0 0 0,0 0 16,0-21-16,0 0 0,1 21 0,-1-21 15,0 0-15,0 0 0,0 21 0,0-22 16,1 1-16,-1 0 15</inkml:trace>
  <inkml:trace contextRef="#ctx0" brushRef="#br0" timeOffset="25899.78">13758 4233 0,'0'0'0,"-63"0"16,42 0-16,42 0 31,0 0-31,0 0 0,0 0 16,22-21-16,-1 21 0,-21-21 0,21 21 16,1 0-16,-1-21 0,0 21 15,1 0-15,-1 0 0,0-21 0,-20 21 16,20 0-16,-21 0 0,0 0 15,-21-21 17,-21 21-32,0 0 0,0 0 15</inkml:trace>
  <inkml:trace contextRef="#ctx0" brushRef="#br0" timeOffset="26190.91">11515 4170 0,'0'0'15,"21"0"1,21 0-1,-21 0-15,22-21 0,-1 21 0,21-21 16,-20 21-16,20 0 0,1-22 0,-1 22 16,-20 0-16,20-21 0,-21 21 15,1 0-15,-1 0 0,-21 0 0,0-21 16,1 21-16</inkml:trace>
  <inkml:trace contextRef="#ctx0" brushRef="#br0" timeOffset="26347.82">15071 4403 0,'0'0'0,"148"0"0,0 0 0,-42 21 0,0-21 16,-22 0-16,-20 21 0,-22-21 0</inkml:trace>
  <inkml:trace contextRef="#ctx0" brushRef="#br0" timeOffset="27059.2">16044 4551 0,'43'0'15,"-22"-21"-15,-21 0 0,21-1 16,0 1-16,-21 0 16,0 0-16,0-21 0,0 20 15,0 1-15,0 0 0,0 0 16,0 0-16,-21 0 0,0 21 0,0 0 15,-1 0-15,-20 0 0,21 0 16,-21 21-16,-1 0 0,1 0 16,0 0-16,-1 0 0,-20 22 0,20-22 15,1 21-15,0 1 0,21-22 16,-22 21-16,22 0 0,0 1 0,0-1 16,21-21-16,0 22 0,0-22 15,0 21-15,42-21 0,-21-21 0,0 21 16,22-21-16,-1 0 0,-21 0 15,22 0-15,-1-21 0,0 21 0,22-21 16,-22 0-16,0-21 0,22 20 16,-22 1-16,1-21 0,-1 21 15,0-22-15,1 1 0,-1 0 0,-21-22 16,21 22-16,-20-22 0,-1 1 16,0-1-16,0 1 0,-21-1 0,0 1 15,21-1-15,-21 1 0,0 21 16,0-22-16,0 22 0,0-1 0,0 1 15,0 21-15,0-21 0,0 20 16,0 44 0,-21-1-16,0 0 0,0 21 15,0 22-15,-1-22 0,1 43 16,0-22-16,0 1 0,0 20 16,0 1-16,21-21 0,-22-1 0,22 1 0,0-1 15,0-21-15,0 1 0,0-1 16,0 0-16,22 1 0,-1-22 15,0 0-15,0 0 0,0 0 0,0-21 16,1 0-16,-1 0 0,0 0 16,0 0-16,0 0 0,0 0 0,1-21 15,-1 21-15,0-21 0,21 0 16,-21 0-16,1-22 0,-1 22 0,0-21 16,0 21-16</inkml:trace>
  <inkml:trace contextRef="#ctx0" brushRef="#br0" timeOffset="27446.97">16743 4382 0,'0'0'0,"0"21"0,0 0 16,-21-21-16,21 21 0,-22 0 15,22 0-15,22-21 32,-1 0-32,0 0 0,0 0 15,0-21-15,0 21 0,1-21 0,-1 0 16,21 0-16,-21 0 0,0-1 15,1 1-15,-1 0 0,-21-21 0,0 21 16,0-1-16,0 1 16,0 0-16,0 0 0,0 0 0,-21 21 15,-1 0-15,1 0 0,-21 0 0,21 21 16,0 0-16,-22 0 0,22 0 16,-21 22-16,21-22 0,-1 21 15,1 1-15,0-1 0,0 0 0,21-21 16,0 22-16,0-1 0,0-21 0,0 22 15,0-22-15,21 0 0,0 0 16,0 0-16,22 0 0,-22 1 0,21-22 16,-21 0-16,22 21 0,-1-21 15,0 0-15,1 0 0,-1 0 16,22-21-16,-22-1 0,0 1 16,22 0-16,-1 0 0,-20 0 0,20-22 15,1 1-15</inkml:trace>
  <inkml:trace contextRef="#ctx0" brushRef="#br0" timeOffset="28883.77">17886 3852 0,'0'0'0,"0"-63"0,0 21 0,0 20 15,0-20-15,0 21 0,0-21 16,-21 20-16,-1 22 0,1 0 16,0 0-1,0 22-15,21 20 0,-21-21 0,0 21 16,-1 22-16,1-22 15,0 22-15,0 20 0,0-20 0,0-1 16,-1 22-16,1-21 0,0 20 0,0-20 16,0 20-16,-22-20 0,22-1 15,0 22-15,0-21 0,0 20 0,0-20 16,-1 20-16,-20 1 0,21-21 16,0 20-16,0-20 0,-1-1 0,-20 1 15,21 20-15,0-20 0,-22-1 0,22-20 16,0 20-16,0-20 0,0 20 15,0-21-15,-1-20 0,22 20 0,-21-21 16,21 0-16,21-21 16,1 0-1,-1 0-15,0-21 0,21 0 0,-21 0 16,1 21-16,20-21 0,0-1 0,-21 1 16,1 0-16,20 0 0,-21 0 15,0-22-15,0 22 0,1 0 0,-1-21 16,0-1-16,0 22 0,0-21 0,-21 0 15,0-22-15,0 22 0,0-22 16,0 22-16,0-22 0,0 1 0,0 21 16,-21-22-16,0 22 0,0-1 15,0 22-15,-1-21 0,1 21 0,21 0 16,0-1-16,-21 22 16,21-21-1,21 0 1,0 0-16,1 21 0,-1-21 15,21 0-15,-21 21 0,22-22 0,-22 1 16,21 0-16,0-21 0,1 21 16,-1-1-16,0 1 0,1-21 0,-1 21 15,-21-22-15,0 22 0,22 0 16,-22-21-16,-21 21 0,21-1 0,-21 1 16,0 0-16,21 21 0,-21-21 15,-21 42 16,21 0-31,0 0 16,0 22-16,0-22 0,0 0 16,0 21-16,0-20 0,0-1 15,0 0-15,0 0 0,0 0 0,0 0 16,0 1-16,21-1 16,0-21-16,1 0 0,-1 0 15,0 0-15,0 0 0,0-21 16,0 21-16,1-22 0,-1 1 15,0 0-15,21 0 0,-21 0 0,1 0 16,-1-1-16,0 1 0,0-21 16,0 21-16,-21 0 0,0-1 0,21 22 15,-21-21-15,0 42 32,0 1-32,0-1 0,-21 0 0,21 0 15,0 0-15,-21 0 0,0 1 16,21-1-16,-21 0 0,21 0 0,-21 0 15,21 0-15,0 1 16,-22-22-16,22 21 16,0-42 15,0-1-31,22 1 16,-22 0-16,21 0 15,0 0-15,0 0 0,0-1 0,0 1 16,1 0-16,-1 0 0,0 0 15,0 0-15,0 21 0,0 0 16,1 0-16,-22 21 16,0 0-1,0 0-15,0 0 0,0 0 16,21-21-16,-21 22 0,0-1 16,21-21-16,-21 21 0,0 0 0,21-21 15,0 21-15,0 0 0,1-21 16,-1 0-16,0 0 0,0 0 0,0 22 15,0-22-15,1 0 0,-1 0 16,0 0-16,0 0 0,0-22 16,0 22-16,1-21 0,-1 0 0,0 21 15,0-21-15,-21 0 0,21 0 16,0-1-16,1-20 0,-22 21 0,0-21 16,21 20-16,-21-20 0,21 21 15,-21 0-15,0 0 0,-21 21 31,0 0-31,21 21 0,-22 0 0,1 0 16,0 0-16,21 0 0,0 22 0,-21-22 16,21 0-16,-21 0 15,21 0-15,0 1 0,0-1 0,0 0 16,0 0-16,0 0 16,0 0-16,0 1 0,21-22 15,0 0 1,0 0-16,0 0 0,22 0 15,-22 0-15,0 0 0,21 0 0,-20 0 16,41 0-16,-21 0 0,1 0 16</inkml:trace>
  <inkml:trace contextRef="#ctx0" brushRef="#br0" timeOffset="29471.43">19791 4424 0,'0'0'0,"0"-85"16,0 64-16,0 0 15,0 0-15,-21 0 0,-1-1 16,1 1-16,0 21 0,0 0 16,0 0-16,-22 21 0,22-21 0,0 22 15,-21-1-15,21 21 0,-22-21 16,22 0-16,0 1 0,0 20 0,0-21 16,-1 0-16,1 22 0,21-22 15,-21 0-15,21 0 0,0 0 0,0 0 16,0 1-16,0-1 0,0 0 15,21-21-15,0 0 16,1 0-16,-1 21 0,0-21 0,0 0 16,0 0-16,0 0 0,1 0 15,-1-21-15,0 21 0,0-21 0,0 0 16,0 21-16,1-22 0,20-20 0,-21 21 16,0 0-16,22-22 0,-22 1 15,21-21-15,-21 20 0,22-20 0,-22-1 16,21 1-16,-21-1 0,0 1 15,1-1-15,20 22 0,-21 0 0,0-1 16,-21 1-16,0 21 0,21 0 16,-21-1-16,-21 22 31,0 22-31,0-1 16,0 21-16,0 0 0,-1 1 15,-20-1-15,21 22 0,0-1 0,-22 1 16,22-1-16,0-21 0,0 22 15,0-1-15,0-20 0,21-1 0,0 0 16,0 1-16,0-1 0,0-21 0,0 0 16,0 1-16,0-1 0,0 0 15,21-21-15,0 0 16,0 0-16,0 0 0,0 0 16,1-21-16,-1 21 0,0-21 15,0-1-15,0 22 0,0-21 0,1 0 16,-1 21-16,0-21 0</inkml:trace>
  <inkml:trace contextRef="#ctx0" brushRef="#br0" timeOffset="29706.81">19008 4064 0,'0'0'0,"-43"0"15,43-21-15,-42 0 0,21 21 16,0-21-16,21-1 16,0 1-16,21 21 31,0 0-31,0 0 16,0 0-1,0 0-15</inkml:trace>
  <inkml:trace contextRef="#ctx0" brushRef="#br0" timeOffset="30955.42">21611 3641 0,'0'21'16,"0"0"-16,0 0 0,0 22 16,0-22-16,0 21 0,-21 22 0,0-22 15,21 21-15,-21-20 0,21 20 16,-22 1-16,1-1 0,0 1 15,0-22-15,21 0 0,-21 22 16,0-43-16,-1 21 0,22-20 0,-21-1 16,21 0-16,-21 0 0,21 0 15,-21-21-15,21-21 32,0 0-32,0 0 0,0 0 15,0-1-15,21-20 0,0 21 0,0-21 16,1 20-16,20-20 0,-21 21 15,21-21-15,1 20 0,-1 22 0,0-21 16,1 21-16,-1 0 0,0 0 16,1 0-16,-1 21 0,0-21 15,-20 22-15,-1-1 0,-21 0 0,0 0 16,0 21-16,0-20 0,-21-1 16,-1 0-16,-20 0 0,21 0 0,-21 0 15,-1 1-15,1-22 0,0 21 16,-1 0-16,1-21 0,0 0 0,-1 21 15,22-21-15,-21 0 0,21 0 16,-1 0-16,44 0 31,-1 0-31,21 0 0,0 0 16,1-21-16,-1 0 0,0 21 0,22-21 16,-22-1-16,22 1 15,-22-21-15,22 21 0,-22 0 0,21-22 16,-20 22-16,-1-21 0,0 21 15,-20-22-15,20 22 0,-21 0 16,-21 42 0,0 0-16,0 0 15,0 1-15,-21-1 0,21 0 0,0 0 16,0 0-16,0 0 0,0 1 16,0-1-16,21-21 15,0 0-15,22 0 16,-22 0-16,0 0 0,21 0 15,1-21-15,-22 21 0,21-22 16,0 1-16,-20 0 0,20 0 0,-21-21 16,21 20-16,-20 1 0,-1-21 15,0 21-15,0-22 0,-21 22 0,0-21 16,21 21-16,-21 0 0,21-1 16,-21 44-1,0-1-15,0 21 16,0 0-16,0-20 0,-21 41 0,0-21 15,0 1-15,0 20 0,0-20 0,-1 20 16,22-21-16,-21 22 0,0-22 16,21 22-16,0-1 0,0-20 15,-21 20-15,21 1 0,-21-1 16,21-21-16,-21 22 0,21-1 0,-22-20 16,1 20-16,0-20 0,0-1 0,0 21 15,-22-20-15,22-1 0,-21-21 16,0 22-16,-22-1 0,22 0 0,-1-21 15,-20 1-15,21-1 0,-1 0 0,1 0 16,0 0-16,-1-21 0,1 0 16,0 0-16,-1 0 0,22 0 0,0 0 15,0 0-15,0 0 0,21-21 16,0 0-16,0 0 0,0 0 0,21-1 16,0-20-16,0 21 0,0-21 0,0-1 15,22 1-15,-1-22 0</inkml:trace>
  <inkml:trace contextRef="#ctx0" brushRef="#br0" timeOffset="31295.22">24469 3535 0,'0'0'0,"0"-64"15,-22 86 17,1-1-17,0 21-15,0 0 0,0 1 0,0-1 16,-22 22-16,22-1 0,0-21 16,0 22-16,0-1 0,-1-20 0,1 20 15,0-20-15,0-1 0,21 0 16,-21-21-16,0 22 0,-1-22 0,22 0 15,0 0-15,0 0 0,-21-21 16,21 22-16,21-44 31,-21 1-31,22 0 16,-1 0-16,21 0 0</inkml:trace>
  <inkml:trace contextRef="#ctx0" brushRef="#br0" timeOffset="31978.89">24426 3937 0,'0'0'16,"43"-42"-16,-1-22 0,0 22 0,-21 0 15,22-1-15,-22 1 0,0 0 0,0 20 16,0 1-16,1 0 0,-1 21 16,-21 21-1,0 0-15,0 1 16,0 20-16,-21 0 0,21 1 16,-22-22-16,1 21 0,0 0 15,0 22-15,0-22 0,0 1 0,-1-1 16,1 0-16,0 1 0,0-22 0,0 21 15,0-21-15,21 0 0,0 1 16,0-1-16,0 0 0,21-21 31,0-21-31,0 0 16,21-1-16,1-20 0,-1 21 16,0-21-16,1 20 0,-1 1 0,0-21 15,1 21-15,-22 21 0,0-21 16,0 21-16,0 0 0,-21 21 15,0 0-15,0 0 16,0 0-16,0 0 0,0 1 16,0-1-16,0 0 0,0 0 15,0 0-15,22-21 16,-1 0-16,0 0 0,0 0 0,0 0 16,0 0-16,22 0 0,-22 0 15,0 0-15,21-21 0,-20 21 0,20-21 16,-21 0-16,21 0 0,-20-1 15,-1 1-15,21 0 0,-21 0 0,0-21 16,1 20-16,-22 1 16,21 0-16,-21 0 0,0 0 0,0 0 15,-21 21 1,-1 0-16,1 0 16,0 21-16,0 0 0,0 21 0,0-21 15,-1 1-15,1 20 0,21-21 16,0 21-16,0-20 0,0-1 0,0 0 15,0 0-15,0 0 0,0 0 16,0 1-16,21-1 0,1-21 16,-1 0-16,0 0 15,0 0-15,0 0 0,0 0 16,1 0-16,20 0 0,-21-21 16,0 21-16,0-22 0,1 22 15,-1 0-15,-21-21 0,0 0 0,21 21 16,-21-21-16,0 0 15,-21 0-15</inkml:trace>
  <inkml:trace contextRef="#ctx0" brushRef="#br0" timeOffset="32215.2">23707 3768 0,'0'0'0,"-43"0"0,1 0 0,21 0 15,42 0 1,21 0-16,1-21 0,20 21 16,1 0-16,-1 0 0,22 0 15,-1 0-15,-20-22 0,21 22 0,-22 0 16,1 0-16,-22 0 0,21 0 16,-41 0-16,-1 0 0,0 0 0,-42 0 15,0 0 1,-22 0-16</inkml:trace>
  <inkml:trace contextRef="#ctx0" brushRef="#br0" timeOffset="34206.97">2265 6350 0,'0'0'0,"-21"-21"0,-1 0 0,22-22 0,-21 22 15,21-21-15,0 21 0,0-22 16,-21 22-16,21-21 0,-21 21 0,21-22 16,0 22-16,-21 0 0,21 0 15,-21 0-15,-1 0 0,1 21 16,0 0-16,0 0 0,-21 21 0,20 0 16,-20 0-16,21 21 0,-21-20 15,-1 20-15,22 21 0,-21-20 16,-1 20-16,22 22 0,-21-22 15,21 22-15,0-21 0,-1 20 16,1-20-16,21 20 0,0-20 0,0-1 16,0-20-16,0-1 0,21 22 15,1-43-15,20 21 0,-21-21 16,21 0-16,-20 1 0,20-1 0,-21-21 16,21 0-16,1 0 0,-22-21 15,21-1-15,-21 1 0,22 0 0,-1-21 16,-21 21-16,22-1 0,-22-20 15,0 0-15,21-1 0,-21 1 0,1 0 16,-1 21-16,-21-22 0,0 1 16,21 21-16,-21 0 0,0-1 15,0 44 1,0-1-16,0 21 16,0-21-16,-21 0 0,21 22 15,0-1-15,-21-21 0,21 22 16,0-1-16,0-21 0,0 21 0,0-20 15,0 20-15,0-21 0,21 0 16,21 0-16,-21-21 0,0 0 0,22 0 16,-1 0-16,0 0 0,1 0 15,-1-21-15,-21 0 0,22 0 0,-1 0 16,0 0-16,-21-1 0,1-20 16,-1 21-16,0 0 0,0 0 15,-21-22-15,0 22 0,0-21 16,-21 21-16,0-22 0,0 22 0,-22-21 15,1 21-15,0-1 0,-1 1 16,1 21-16,21 0 0,-22 0 0,1 0 16,21 21-16,0 1 0,-22-1 15,22 21-15,21-21 0,0 22 16,-21-22-16,21 21 0,0-21 0,0 22 16,21-22-16,0 0 0,1-21 15,-1 21-15,21-21 0,0 0 0,1 0 16,-22 0-16,21 0 0,22-21 15,-22 0-15,0 0 0,1-1 16,-1 1-16,-21 0 0,22 0 16,-1 0-16,-21 0 0,21-1 0,-20 1 15,-1 21-15,0-21 0,0 21 16,-21 21 0,0 0-16,0 1 15,0 20-15,0-21 0,0 0 0,0 0 16,0 1-16,0 20 0,0-21 15,0 0-15,-21 0 0,21 22 0,-21-22 16,21 0-16,0 0 0,-21 0 16,21 1-16,-22-22 0,22 21 15,0-42 1,0-1 0,0 1-16,0 0 0,0 0 0,0-21 15,0 20-15,0-20 0,0 0 16,22-1-16,-1 22 0,-21-21 0,21 0 15,21-1-15,-21 22 0,22 0 16,-22 21-16,21 0 0,1 0 0,-1 0 16,-21 0-16,21 21 0,1 0 15,-22 0-15,21 1 0,-21-1 0,1 21 16,-22-21-16,21 0 0,-21 22 16,0-22-16,0 0 0,0 0 15,0 0-15,0 1 0,0-1 16,0 0-16,0 0 15,21-42 17,-21 0-32,21 0 0,-21-1 15,21 1-15,0 0 0,1-21 0,-1 21 16,0-22-16,0 22 0,21-21 16,-20 21-16,-1-1 0,0 1 0,21 21 15,-21 0-15,1 0 0,-1 0 0,0 0 16,0 21-16,0 1 0,-21-1 15,0 0-15,21 0 0,-21 0 16,22 22-16,-22-22 0,0 0 16,0 0-16,0 0 0,0 0 0,0 1 15,0-1-15,0 0 0,0 0 16,0 0-16,0-42 31</inkml:trace>
  <inkml:trace contextRef="#ctx0" brushRef="#br0" timeOffset="34730.85">4551 6752 0,'0'0'0,"21"0"16,-21 21-1,0 22-15,0-22 0,0 0 16,0 21-16,0 22 0,0-22 16,0 22-16,0-1 0,0 22 0,0 0 15,-21-22-15,21 22 0,-21-1 16,21 1-16,-22 21 0,1-21 0,21-1 15,-21 22-15,0-21 0,0-1 0,0 1 16,21 0-16,-22-1 16,1 1-16,0-21 0,0-1 0,0-21 15,0 22-15,21-22 0,0 1 0,0-22 16,0 0-16,-22-21 0,22-21 31,0-22-31,-21 22 0,21-21 16,0 0-16,0-1 0,0-20 0,0-1 15,0 1-15</inkml:trace>
  <inkml:trace contextRef="#ctx0" brushRef="#br0" timeOffset="35039.67">4170 7260 0,'0'0'0,"0"-42"16,0-85-16,0 85 15,0 20-15,21-20 0,0 21 16,21-21-16,-20 20 0,20 1 0,0-21 15,22 21-15,-1 0 0,1-1 16,20 1-16,-20 21 0,21 0 0,-22 0 16,1 21-16,-22 1 0,0-1 15,1 0-15,-22 21 0,-21-21 0,0 22 16,0-1-16,0 0 0,-21-20 16,-22 20-16,22 0 0,-21-21 15,-1 22-15,22-22 0,-21 0 0,21 0 16,0 0-16,-1 1 0,1-22 15,0 0-15,0 0 0,21-22 16,0 1 0,0 0-16,21 0 0,0 0 15,0 0-15,22-1 0,-22-20 16</inkml:trace>
  <inkml:trace contextRef="#ctx0" brushRef="#br0" timeOffset="35244.55">5397 6752 0,'0'0'15,"22"0"-15,-22 21 16,0 22 0,0-1-16,-22-21 15,22 0-15,0 22 0,0-22 0,-21 21 16,21-21-16,-21 1 0,0 20 0,21-21 16,0 0-16,0 0 0,-21 1 15,21-1-15,0-42 31,0-1-31,0 1 0,0 0 16</inkml:trace>
  <inkml:trace contextRef="#ctx0" brushRef="#br0" timeOffset="35562.87">5270 6456 0,'22'0'16,"-1"0"-16,0 0 16,21-21-16,-21 0 0,1-1 15,-1 1-15,0 0 0,0 0 0,-21 0 16,0 0-16,0-1 16,0 1-16,-21 0 0,0 0 0,0 21 15,-22-21-15,22 21 0,-21 0 16,21 0-16,-22 0 0,22 21 0,-21-21 15,21 21-15,-1 0 0,1 22 16,21-22-16,0 21 0,0 0 0,0 1 16,0-22-16,0 21 0,0 1 15,0-22-15,21 0 0,1 0 0,-1 0 16,0-21-16,0 0 0,21 0 16,1 0-16,-1 0 0</inkml:trace>
  <inkml:trace contextRef="#ctx0" brushRef="#br0" timeOffset="35860">6096 6033 0,'21'-22'0,"-42"44"0,42-86 15,-21 43-15,0 0 0,0 0 16,0 42-16,-21 0 16,21 0-16,0 21 0,0 1 15,0-1-15,-21 0 0,21 22 0,-21-1 16,21 1-16,-22 21 0,22-22 15,-21 22-15,0-22 0,0 1 0,0 20 16,0-41-16,-1 20 0,1 1 0,0-22 16,0 22-16,0-43 0,21 21 15,0 0-15,-21-20 0,21-1 16,21-42 15,0-1-31,0 1 0,0 0 0,0-21 16,1 21-16,20-22 0,-21 22 15,0-21-15,0 21 0</inkml:trace>
  <inkml:trace contextRef="#ctx0" brushRef="#br0" timeOffset="36619.69">6117 6795 0,'0'0'0,"21"21"16,-21 0-16,0 0 16,0 0-16,21-21 15,1 21-15,-1-21 16,0 0-16,0 0 15,0-21-15,0 0 0,22 21 16,-22-21-16,0 0 0,21 0 0,-20-1 16,-1 1-16,0 0 0,0 0 15,-21 0-15,0-22 0,0 22 0,0 0 16,0 0-16,-21 21 16,0 0-16,-22 0 0,22 0 15,0 21-15,0 0 0,0 0 0,0 1 16,-1 20-16,1-21 15,21 21-15,0-20 0,-21 20 0,21-21 16,-21 21-16,21-20 0,0 20 16,0-21-16,0 0 0,0 0 0,21 1 15,0-22-15,0 21 0,22-21 16,-22 0-16,0 0 0,0 0 16,22 0-16,-1 0 0,-21 0 0,21 0 15,1-21-15,-22 21 0,0-22 16,21 1-16,-20 0 0,-1 21 0,0-21 15,0 0-15,-21 0 0,0-1 0,21 1 16,-21 0-16,0-21 0,0 21 16,0-1-16,21-20 0,-21 21 15,0-21-15,0 20 0,22 1 16,-1 0-16,-21 0 0,21 0 0,0 0 16,0 21-16,0 0 0,1 0 15,-1 0-15,0 21 0,0-21 0,21 21 16,-20 0-16,-1 0 0,21 0 0,-21 1 15,0 20-15,1-21 0,-1 0 16,-21 22-16,0-22 0,0 0 0,0 21 16,0-21-16,0 1 0,0-1 15,0 0-15,0 0 0,-21 0 0,-1 0 16,1-21-16,21 22 0,-21-22 0,0 0 16,0 0-16,0 0 15,21-22 1,0 1-1,0-21-15,0 21 0,21-22 0,0 1 16,0 0-16,0-1 0,0 1 0,1 0 16,-1-1-16,21 1 0,-21 0 15,0-1-15,22 22 0,-22 0 0,0 0 16,0 0-16,0 21 0,1 0 16,-1 0-16,-21 21 62</inkml:trace>
  <inkml:trace contextRef="#ctx0" brushRef="#br0" timeOffset="42463.4">9186 6837 0,'0'0'0,"0"-21"16,21 21-16,1 0 0,-1 0 0,0 0 15,0-21-15,0-1 0,0 22 16,-21-21-16,22 0 0,-1 0 15,-21 0-15,0 0 0,0-1 16,0 1-16,0 0 0,-21 0 16,-1 0-16,1 0 0,-21-1 0,21 1 15,-22 0-15,22 21 0,-21 0 16,0 0-16,-1 0 0,-20 0 16,20 0-16,1 0 0,0 21 15,-1 0-15,1 1 0,0 20 0,21 0 16,-1-21-16,1 22 0,0-1 15,0 0-15,21 1 0,0-22 0,0 21 16,0 1-16,0-22 0,0 0 16,21 0-16,0-21 0,0 0 0,22 0 15,-22 0-15,21 0 0,1 0 16,-1-21-16,0 0 0,1 0 16,-1-22-16,0 22 0,22-21 0,-22-1 15,0 1-15,-20-21 0,20 20 16,0-20-16,-21-1 0,1 22 0,-1-22 15,0 1-15,-21 21 0,0-22 16,0 22-16,21-22 0,-21 22 0,0 0 16,0-1-16,0 1 0,0 0 15,0 20-15,0 1 0,0 0 0,0 42 16,0 0 0,-21 22-16,21-1 0,-21 0 0,21 22 15,0-1-15,-21 1 0,-1 21 16,22-1-16,-21-20 0,21 20 15,0-20-15,0-1 0,0 1 0,0-22 16,0 22-16,0-43 0,0 21 16,21-21-16,1 1 0,-1-1 0,0-21 15,0 0-15,0 0 16,22 0-16,-22 0 0,0-21 0,0-1 16,0 1-16,0 0 0,22 0 0,-22-21 15,-21 20-15,21-20 0,0 21 16,-21-21-16,21-1 0,-21 1 0,0 21 15,0-22-15,0 22 0,0 42 32,0 1-32,0 20 15,0-21-15,0 21 0,0 1 16,0-22-16,0 21 0,0 1 0,0-22 16,0 21-16,0-21 0,0 0 15,0 1-15,0-1 0,22 0 16,-1-21-16,0 0 0,0 0 15,0 0-15,0 0 0,1 0 0,-1-21 16,0 0-16,21 21 0,-21-22 0,1 1 16,20-21-16,-21 21 0,0 0 15,0-22-15,1 1 0,-1 21 16,0-22-16,-21 1 0,0 0 16,0-1-16,0 22 0,21 0 0,-21 0 15,0 42 1,0 0-16,0 0 15,0 1-15,0-1 0,0 21 0,0 0 16,0-20-16,0 20 0,0-21 16,0 0-16,0 22 0,0-22 0,0 0 15,0 0-15,0 0 0,21 0 16,-21 1-16,21-22 0,1 0 0,-1 0 16,21 0-16,-21 0 0,22 0 0,-22-22 15,21 1-15,0 21 0,1-21 16,-1 0-16,0-21 0,1 20 15,-22-20-15,21 21 0,-21-21 16,1-1-16,-1 22 0,-21-21 0,0-1 16,0 22-16,0 0 0,0 0 0,-21 21 31,-1 21-31,1 0 0,21 0 16,0 1-16,0-1 0,0 0 15,0 0-15,0 0 0,0 0 0,0 1 16,0-1-16,0 0 0,0 0 15,0 0-15,21 0 0,1 1 0,-22-1 16,0 0-16,0 0 0,21 0 0,-21 0 16,21-21-16,0 22 15,-21-1-15,21-21 0,0 0 0,1 0 16,20 0-16,-21 0 0,0 0 16,22 0-16,-1 0 0,-21-21 15,21-1-15,-20 22 0,20-21 0,0 0 16,-21 0-16,1 0 0,-1-22 15,0 22-15,0 0 0,0-21 0,-21-1 16,0 1-16,0 21 0,0-21 16,21 20-16,-21 1 0,0 0 0,0 42 31,-21 0-15,0 1-16,21 20 0,0-21 0,-21 0 15,21 22-15,-21-22 0,21 21 16,0-21-16,0 0 0,0 22 0,0-22 15,21 0-15,0-21 0,-21 21 16,21-21-16,0 0 0,1 21 0,-1-21 16,0 0-16,21 0 0,-21 0 0,22 0 15,-22-21-15,21 21 0,-21-21 16,22 0-16,-22 21 0,0-21 0,0 0 16,0-1-16,1 1 0,-1-21 15,-21 21-15,0 0 0,0-22 0,0 22 16,0 0-16,0 0 0,21 21 15,-21 21 1,0 0 0,0 0-16,0 0 0,0 22 15,-21-22-15,21 0 0,-21 0 0,21 0 16,0 22-16,-22-43 0,22 21 0,-21 0 16,21 0-16,0 0 15,0-42 16,0 0-15,0 0-16,21 0 16,1-22-16,-22 22 0,21-21 15,0 0-15,21-1 0,-21 22 0,22-21 16,-22-1-16,21 22 0,1 0 16,-22 0-16,21 21 0,-21 0 0,0 0 15,1 21-15,-22 0 0,0 0 16,0 1-16,0 20 0,0-21 0,0 21 15,0 1-15,0-22 0,0 21 0,0-21 16,0 1-16,0-1 0,0 0 16,0 0-16,21 0 0,0 0 0,0-21 15,21 0-15,-20 22 0,-1-22 16,21 0-16,-21 0 0,22 0 0,-1 0 16,-21-22-16,21 1 0,1 21 15,-22-21-15,21 0 0,-21 0 16,1 0-16,-1-1 0,0 1 0,0 0 15,0-21-15,-21 21 0,0-22 16,0 1-16,0 21 0,0 0 0,0-1 16,0 1-16,-21 21 15,0 0 1,0 0-16,21 21 0,-21 1 0,-1-1 16,1 0-16,0 0 0,21 0 15,0 0-15,-21-21 0,21 22 0,0-1 16,0 0-16,21-21 47,0 0-47,0 0 0,1 0 15,-1 0-15,-21-21 16,21 21 0,-21 21-1,0 0-15,0 0 16,0 22-16,0-22 0,0 0 15,0 21-15,0 1 0,0-1 0,0 0 16,0 1-16,0 20 0,0-21 16,0 22-16,-21-22 0,0 22 0,21-1 15,0-20-15,-22 20 0,22 1 16,-21-1-16,21 1 0,0-1 16,0 1-16,0-1 0,0 1 0,0 20 15,0-20-15,0 20 0,0-20 0,0 21 16,0-22-16,0 1 0,-21-1 15,0 1-15,0-1 0,-22 1 0,1-22 16,0 0-16,-1 1 0,1-1 0,0-21 16,-1 0-16,1 0 0,21 1 0,0-22 15,-22 0-15,22 0 0,21-22 16,0 1-16,-21 0 0,21-21 16,0-1-16,0 1 0,0 0 0,0-1 15,0 1-15,21-21 0,-21-1 0,0 1 16,21-22-16</inkml:trace>
  <inkml:trace contextRef="#ctx0" brushRef="#br0" timeOffset="42675.66">11959 6181 0,'0'0'0,"-21"0"0,0-21 15,0-1-15,21 1 0,0 0 16,0 0-16,0 0 16,21 21 15,0 0-31</inkml:trace>
  <inkml:trace contextRef="#ctx0" brushRef="#br0" timeOffset="43123.49">14584 5948 0,'0'-42'0,"0"84"0,0-127 0,0 43 16,0 0-16,21-1 15,-21 22-15,21 0 0,-21 0 0,21 21 16,-21 21-16,0 0 15,0 0-15,0 22 0,0-1 0,0 21 16,0-20-16,0 20 0,0 1 0,0-1 16,0 22-16,0-22 0,-21 22 15,0 0-15,0-22 0,0 22 0,-1-22 16,-20-20-16,21 20 0,0-20 16,0-1-16,-1-21 0,1 0 0,21 0 15,0 1-15,-21-1 0,0-21 16,0 0-16,0-21 15,-1-1-15,1 1 16,0 0-16,0 0 0</inkml:trace>
  <inkml:trace contextRef="#ctx0" brushRef="#br0" timeOffset="43898.87">13928 6477 0,'0'0'16,"-22"0"-16,22-21 0,0 0 0,22 21 15,-1 0 1,0 0-16,21 0 0,1-21 0,-1 21 15,21-22-15,1 22 0,-1-21 16,1 0-16,21 0 0,-22-21 0,1 20 16,20 1-16,-20-21 0,-1 21 15,1-22-15,-1 22 0,-20-21 16,-1 0-16,0-1 0,-21 1 0,1 0 16,-1-1-16,-21 1 0,0 0 15,0 20-15,0 1 0,0 0 0,0 0 16,0 42-1,0 21-15,-21 1 0,21-1 0,0 0 16,-22 22-16,22-1 0,-21 1 16,0-22-16,0 22 0,0-1 0,0 1 15,-1-1-15,1-20 0,0 20 16,0-21-16,0 1 0,-22-1 0,22 0 16,0-20-16,21-1 0,-21 21 0,0-21 15,21 0 1,0-42 15,0 0-31,0 0 0,21 0 0,0 0 16,0-1-16,22 1 0,-22-21 0,0 21 15,0 0-15,0-1 0,0 1 16,1 21-16,-1 0 0,0 0 0,0 0 16,0 0-16,-21 21 0,21-21 15,-21 22-15,22-1 0,-22 0 0,0 21 16,0-21-16,21 1 0,-21-1 15,21 0-15,0 0 0,-21 0 16,21 0-16,0 1 0,1-22 16,-1 0-16,0 0 0,0 0 15,0 0-15,0 0 0,22 0 0,-1 0 16,-21-22-16,22 1 0,-1 0 0,0 0 16,-21 0-16,22 0 0,-1-22 15,-21 22-15,0-21 0,1-1 0,-22 1 16,0 0-16,0 21 0,0-22 15,0 1-15,0 21 0,0 0 16,-22 21-16,1 0 16,0 0-16,-21 0 0,21 21 0,-1 21 15,1-21-15,0 22 0,0-1 16,0 0-16,0 1 0,21-1 16,0-21-16,0 21 0,0 1 0,0-22 15,0 0-15,0 0 0,21 0 0,0 1 16,0-1-16,0-21 0,0 0 15,22 0-15,-22 0 0,0 0 0,21 0 16,-20 0-16,-1-21 0,21 21 16,-21-22-16,22 1 0,-22 0 0,21 0 15</inkml:trace>
  <inkml:trace contextRef="#ctx0" brushRef="#br0" timeOffset="45543.03">17399 6879 0,'-21'0'0,"42"0"0,-42 21 0,0-21 16,-1 0 0,22-21-1,0 0-15,0 0 16,0 0-16,22 0 0,-22-1 0,21-20 16,0 21-16,0-21 0,0-22 0,0 22 15,1-22-15,-1 1 0,0-1 16,0 1-16,21-1 0,-20 1 0,20-1 15,-21 22-15,21-22 0,1 43 16,-22-21-16,21 42 0,-21 0 0,1 0 16,-1 0-16,0 0 15,0 21-15,-21 0 0,0 0 0,0 1 16,0 20-16,0-21 0,0 0 16,0 0-16,0 1 15,0-44 16,0 1-15,21 0-16,-21 0 16,0 0-16,0 0 0,0-1 15,0 1-15,0 0 0,0 0 16,-21 21 0,0 21-1,0 0-15,0 0 0,-1 1 16,1 20-16,0-21 0,0 21 15,-21 1-15,20 20 0,1-20 0,0 20 16,0 1-16,0-1 0,0 1 16,-1-1-16,22 1 0,0-22 0,0 0 15,0 1-15,0-1 0,22-21 16,-1 0-16,0 0 0,0 1 0,0-1 16,0-21-16,22 0 0,-22 0 0,21 0 15,1 0-15,-22 0 0,21-21 16,0-1-16,1 1 0,-1 0 0,0 0 15,-20 0-15,20-22 16,-21 1-16,0 21 0,22-21 0,-22-1 16,-21 1-16,21 0 0,-21-1 0,21 22 15,-21 0-15,0 0 0,0 42 32,0 0-32,0 0 0,0 22 15,0-22-15,0 21 0,0-21 0,0 22 16,-21-22-16,21 21 0,0-21 15,0 0-15,0 1 0,0-1 0,21 0 16,0-21-16,0 0 0,1 21 16,-1-21-16,0 0 0,21 0 0,-21 0 15,1 0-15,20 0 0,-21-21 16,0 0-16,0 21 0,1-21 16,-1-1-16,-21 1 0,0 0 0,0 0 15,0-21-15,0 20 0,-21-20 16,-1 21-16,22-21 0,-42-1 0,21 22 15,0 0-15,0 0 0,-1 0 16,-20-1-16,21 22 0,21-21 16,-21 21-16,21-21 15,21 0-15,0 21 16,21-21-16,-20 21 0,20 0 0,0-21 16,1 21-16,-1 0 0,-21 0 15,21 0-15,1 0 0,-22 0 16,21 0-16,-21 21 0,1 0 15,-1 0-15,0 21 0,0-20 0,0 20 16,-21-21-16,0 21 0,21-20 16,1 20-16,-22-21 0,21 21 0,-21-20 15,0-1-15,0 0 0,0 0 16,0 0-16,0 0 0,0 1 16,-21-22-16,-1 0 15,1 0-15,21-22 16,-21 1-1,21 0-15,0 0 0,0-21 16,0-1-16,0 22 0,0-21 16,21-22-16,0 22 0,1 0 15,-1-1-15,0 22 0,21-21 0,-21 21 16,22-1-16,-22 22 0,21 0 0,1 0 16,-22 0-16,21 0 0,0 0 15,-20 0-15,20 22 0,-21-1 0,0 0 16,0 21-16,-21-21 0,0 22 15,0-1-15,0-21 0,0 22 0,0-1 16,0-21-16,0 0 0,-21 22 16,0-22-16,21 0 0,0 0 0,-21-21 15,0 21-15,0-21 32,21-21-17,0 0-15,21 0 16,0 0-16,0-22 0,0 1 0,22 0 15,-22-1-15,21 1 0,0 0 16,1-1-16,-22 22 0,21 0 16,1 0-16,-1 0 0,0 21 0,-21 0 0,1 0 15,-1 0-15,0 21 0,0 0 16,-21 21-16,0-21 0,0 22 16,0-22-16,0 21 0,0 1 0,0-22 15,-21 21-15,21-21 0,-21 0 16,21 1-16,0-1 0,0 0 15,0 0-15,-21 0 0,21 0 0,0 1 16,21-22 0,0 0-1,0 0-15,0 0 0,0-22 0,22 1 16,-1 0-16</inkml:trace>
  <inkml:trace contextRef="#ctx0" brushRef="#br0" timeOffset="45875.84">20405 6392 0,'0'-84'0,"0"168"0,0-189 16,0 83-16,-22 1 16,1 21-16,0 21 15,21 1-15,-21 20 16,0-21-16,21 43 0,0-22 16,-21 0-16,21 22 0,-22-1 0,1 1 15,21-1-15,-21 1 0,21-1 16,-21 22-16,21 0 0,0-1 0,0 22 15,0-21-15,0 21 0,0-22 0,-21 22 16,0 0-16,-1-21 0,-20-1 16,21 22-16,-21-42 0,-1 20 15,22-20-15,-21-22 0,-1 22 0,22-22 16,-21-21-16,21 0 0,0 0 0,-1-21 16,22-21-1,0 0-15,0 0 0,0 0 16,0-22-16,22 1 0,-1 0 0,0-22 15,0 22-15,21-22 0,-20-20 16,-1 20-16,21 1 0</inkml:trace>
  <inkml:trace contextRef="#ctx0" brushRef="#br0" timeOffset="46138.69">20235 6604 0,'0'0'0,"0"-42"16,43-22-16,-43 22 0,21 21 0,0 0 15,21-1-15,1-20 0,-1 42 0,0-21 16,1 0-16,20 21 0,-21 0 16,1 0-16,-1 0 0,0 21 0,1 0 15,-22 21-15,0-20 0,-21 20 16,0-21-16,0 21 0,0-20 0,-21 20 16,0-21-16,-22 0 0,22 0 15,-21 1-15,0-1 0,-1 0 0,22 0 16,-21-21-16,21 0 0,-22 21 15,22-21-15,0 0 0,0 0 16</inkml:trace>
  <inkml:trace contextRef="#ctx0" brushRef="#br0" timeOffset="46955.22">20786 6752 0,'0'0'0,"21"0"0,0 0 15,0-21-15,0 21 16,0-21-16,1 0 0,-1 0 0,0-22 16,0 22-16,21-21 0,-20-1 15,-1 1-15,0-21 0,21 20 16,-21-20-16,1 20 0,-1-20 0,0 21 16,0-1-16,-21-20 0,21 20 15,0 1-15,-21 0 0,0-1 0,22 1 16,-22 21-16,0 0 0,21 21 15,-21 21-15,0 0 16,-21 0-16,-1 22 0,1 20 16,-21-21-16,21 1 0,0 20 0,-1 1 15,22-22-15,-21 22 0,21-22 16,-21 21-16,21-20 0,0-1 0,0 0 16,0 1-16,0-22 0,0 0 15,0 0-15,0 0 0,0 1 16,21-22-16,0 0 0,1 0 15,-1 0-15,0 0 16,0 0-16,0-22 0,0 1 0,1 21 16,-1-21-16,0 0 0,0 0 0,0 0 15,0-1-15,1 1 0,-1 0 16,0 21-16,0 0 0,0 0 0,0 0 31,-21 21-31,0 0 0,0 1 16,0-1-16,0 0 15,0 0-15,0 0 0,0 0 16,0 1-16,0-1 0,0 0 0,0 0 16,0 0-16,22-21 15,-1 0-15,0 0 0,0 0 16,21 0-16,-20 0 0,-1 0 16,0 0-16,0-21 0,21 21 0,-20-21 15,20 0-15,-21 21 0,0-43 0,22 22 16,-22 0-16,0-21 0,0-1 15,0 1-15,0 0 0,1-1 16,-22 1-16,21 21 0,-21 0 0,0 0 16,0-1-16,-21 22 15,-1 0 1,1 22-16,0-1 0,0 0 0,0 21 16,0-21-16,-1 22 0,22-22 0,0 21 15,-21-21-15,21 1 0,0 20 16,0-21-16,0 0 0,0 0 0,0 1 15,21-22-15,-21 21 0,22 0 16,-1-21-16,0 0 0,0 0 16,0 0-16,0 0 15,1 0-15,-1-21 0,0 21 0,0-21 16,0-1-16,0 1 0,1 21 16,-22-21-16,0-21 15,0 21-15,21-1 0,-21 1 0</inkml:trace>
  <inkml:trace contextRef="#ctx0" brushRef="#br0" timeOffset="47124.13">21696 6181 0,'0'0'0,"-21"0"0,-1 0 0,1 0 15,0 0 1,-21-21-16</inkml:trace>
  <inkml:trace contextRef="#ctx0" brushRef="#br0" timeOffset="47203.08">21780 6202 0,'22'0'15,"-1"0"-15,0 0 0</inkml:trace>
  <inkml:trace contextRef="#ctx0" brushRef="#br0" timeOffset="48855.53">22648 6731 0,'0'0'0,"0"21"15,0 0 1,21-21 0,1 0-16,-1 0 0,0 0 15,0-21-15,21 21 0,-20-21 16,-1 0-16,0 0 0,0 0 0,0-1 15,22 1-15,-22-21 0,0 0 16,0-1-16,0 1 0,0 0 0,1-22 16,-1 22-16,0-22 0,0 1 15,0-1-15,0 1 0,-21-1 0,0 1 16,0-1-16,22 1 0,-22 20 16,0 1-16,0 21 0,0 0 0,0 0 15,0 42 1,0 0-16,0 21 0,-22 1 0,1-1 15,0 21-15,0 1 16,0-1-16,0-20 0,-22 20 0,22 1 16,0-1-16,-21-20 0,20 20 0,22-21 15,0 1-15,0-1 0,0 0 16,0-20-16,0 20 0,0-21 0,22 0 16,-1 0-16,0-21 0,21 0 15,-21 0-15,1 0 0,-1 0 0,21 0 16,-21 0-16,0 0 0,22-21 15,-22 0-15,0 0 0,0 21 0,0-42 16,1 20-16,-1 1 0,0 0 0,0-21 16,0 21-16,-21-1 15,0 1-15,21 0 0,-21 0 0,0 42 32,0 0-32,0 0 15,-21 1-15,21-1 0,0 0 0,0 0 16,0 0-16,-21 0 0,21 22 15,0-22-15,0 0 0,0 0 0,0 0 16,0 1-16,21-1 0,0 0 16,1-21-16,-1 0 15,0 0-15,0 0 0,0 0 0,0 0 16,22 0-16,-22 0 0,0-21 16,21 0-16,-20-1 0,20 1 0,-21 0 15,21 0-15,-20-21 16,-1-1-16,0 22 0,0-21 0,0-1 15,0 22-15,1 0 0,-22 0 16,21 0-16,-42 42 31,-1 0-31,1-21 0,21 21 16,0 0-16,-21 1 0,0-1 0,21 0 16,-21 0-16,21 0 0,0 0 15,-21 1-15,21-1 0,-22 0 16,22 0-16,-21 0 0,21 0 0,0 1 15,-21-22 1,21-22 15,0 1-15,21 0-16,-21 0 0,21 0 16,1 0-16,-22-22 0,21 22 0,0-21 15,0-1-15,0 22 0,0 0 0,1-21 16,-1 42-16,0-21 0,0-1 15,0 22-15,0 0 0,1 0 0,-1 0 16,0 22-16,-21-1 0,0 0 16,0 0-16,0 0 0,0 0 15,0 1-15,0 20 0,0-21 0,0 0 16,0 0-16,0 1 0,0-1 16,0 0-16,-21 0 0,0 0 15,21-42 32,21 21-47,-21-21 0,21 0 16,0 0-16,0-22 0,0 22 0,1-21 15,-1-1-15,0 22 0,21-21 16,-21 21-16,22 0 0,-22-1 0,0 22 16,21-21-16,-20 21 15,-1 0-15,0 0 0,0 0 16,-21 21-16,0 1 15,0-1-15,0 0 16,0 0-16,0 0 0,-21 22 0,21-22 16,0 0-16,0 0 0,0 0 15,0 22-15,0-22 0,0 0 0,0 0 16,21 0-16,0 0 16,0-21-16,1 0 0,-1 22 0,0-22 15,0 0-15,0 0 0,0 0 0,22 0 16,-22 0-16,0-22 15,21 22-15,-20-21 0,20 0 0,-21 0 16,21 0-16,-20-22 0,20 22 16,0-21-16,-21 0 0,22-1 0,-22 22 15,0-21-15,0 21 0,0-1 16,-21 1-16,0 0 0,-21 21 16,0 0-16,0 0 15,0 21-15,0 0 0,-1 1 16,1-1-16,-21 0 0,21 21 0,0-21 15,-1 22-15,22-22 0,0 0 16,0 0-16,0 22 0,0-22 0,0 0 16,0 0-16,0 0 15,22 0-15,-1-21 0,0 0 16,0 0-16,0 0 0,0 0 0,22 0 16,-22 0-16,21 0 0,-21-21 15,22 0-15,-22 21 0,0-21 0,21 0 16,-20 0-16,-1-1 0,0 1 15,-21 0-15</inkml:trace>
  <inkml:trace contextRef="#ctx0" brushRef="#br0" timeOffset="49127.27">24617 5800 0,'0'0'16,"-43"0"-16,22 0 0,0-21 0,-21-1 0,21 22 15,21-21-15,-22 21 16,1 0-16,21 21 62,-21-21-46</inkml:trace>
  <inkml:trace contextRef="#ctx0" brushRef="#br0" timeOffset="49279.18">22860 6138 0,'0'0'0,"-42"22"0,20-22 0,1 0 16,0 0-16</inkml:trace>
  <inkml:trace contextRef="#ctx0" brushRef="#br0" timeOffset="49359.13">23008 6160 0,'42'0'16,"-84"0"-16,106 0 0,-22 0 0,0 0 0,1 0 15,-1 0-15,0 0 0,22-22 0,-22 22 16,22-21-16,-22 0 0,21 21 15,-20-21-15,20 0 0</inkml:trace>
  <inkml:trace contextRef="#ctx0" brushRef="#br0" timeOffset="49902.83">25739 5461 0,'0'0'0,"0"-21"16,0 42 31,0 0-47,0 0 0,0 1 15,0-1-15,0 0 16,0 0-16,-22 0 0,22 0 0,-21-21 15,21 22-15,-21-1 0,0 0 16,21 0-16,-21-21 0</inkml:trace>
  <inkml:trace contextRef="#ctx0" brushRef="#br0" timeOffset="50094.72">25929 5546 0,'0'0'0,"0"-21"15,21 21-15,-21-22 0,0 44 32,0-1-32,0 0 15,0 0-15,0 0 0,-21 0 0,0 1 16,21-1-16,-21 0 16,21 0-16,0 0 0,-21 0 15,21 1 1,-22-22-16,22 21 0</inkml:trace>
  <inkml:trace contextRef="#ctx0" brushRef="#br0" timeOffset="70023.47">1376 9673 0,'0'-21'0,"0"0"15,0 0-15,0 0 16,0-1-16,0 1 0,0 0 16,-21 0-16,21 0 0,-22 0 15,22-1-15,0 1 0,0 0 16,0 0-16,0 0 16,0 42-1,0 0 1,0 0-16,0 22 0,-21-1 15,21 0-15,-21 22 0,21-22 0,-21 22 16,21-1-16,-21 1 0,0 20 16,-1-20-16,1 20 0,0-20 15,21 21-15,-21-1 0,0-20 0,0 20 16,-1-20-16,22-1 0,0-20 16,0-1-16,0 0 0,-21-20 15,21 20-15,0-21 16,0-42-1,0 0-15,0 0 0,0-22 16,0 1-16,0 0 0,0-1 16,0 1-16,0-22 0,0 1 0,0 21 15</inkml:trace>
  <inkml:trace contextRef="#ctx0" brushRef="#br0" timeOffset="70323.28">974 9462 0,'21'0'16,"0"0"-16,0 0 0,0 21 15,22 21-15,-1-21 0,0 22 16,1-1-16,-1 21 0,21-20 0,-20 20 16,20-20-16,-20 20 0,-1-21 15,0 22-15,-21-22 0,22 22 16,-22-22-16,0 22 0,0-22 0,-21 0 15,0 1-15,21-1 0,1 0 16,-22-21-16,0 1 0,0-1 16,0 0-16,21-21 15,-21-21 1,0 0-16,0-1 16,0 1-16,0-21 0,0 0 0,0-1 15,0 1-15</inkml:trace>
  <inkml:trace contextRef="#ctx0" brushRef="#br0" timeOffset="70619.13">2011 9419 0,'0'0'0,"0"-42"0,21 21 0,-21 0 16,0-1-16,0 44 31,0-1-31,0 21 16,-21-21-16,21 22 0,-21 20 0,-1-21 15,22 22-15,-21-1 0,0 1 16,21-1-16,-21 1 0,0-1 0,0-20 16,-1 20-16,22-20 0,-21 20 15,21-21-15,-21 1 0,0-1 16,21 0-16,0-20 0,0 20 0,0-21 16,0 0-16,0 0 15,0-42 16,0-21-31,21 21 0,-21 0 0,21-1 16</inkml:trace>
  <inkml:trace contextRef="#ctx0" brushRef="#br0" timeOffset="71062.96">2159 9991 0,'0'0'0,"21"-21"16,-21 42-1,0 0-15,0 0 0,0 0 16,0 0-16,-21 1 16,21-1-16,-21 21 0,21-21 0,0 0 15,0 22-15,0-22 0,0 21 16,0-21-16,0 1 0,0 20 0,0-21 16,0 0-16,0 0 15,21-21-15,0 0 0,0 0 0,22 0 16,-22 0-16,0 0 0,21-21 15,-21 0-15,22 0 0,-22 0 16,0 0-16,0-1 0,22-20 0,-43 21 16,21-21-16,-21 20 0,0-20 15,0 0-15,0-1 0,0 1 0,-21 0 16,-1-1-16,1 1 0,0 0 16,0-1-16,0 22 0,0 0 0,-1 0 15,1 21-15,0 0 16,0 0-16,0 0 0,0 21 0,-1 0 15,1 0-15,0 1 0,0 20 16,0-21-16,0 0 0,-1 0 0,22 1 16,-21-1-16,21 0 0,0 0 15,0 0-15,21-21 16,1 0-16,-1-21 16,21 0-16,0 0 0</inkml:trace>
  <inkml:trace contextRef="#ctx0" brushRef="#br0" timeOffset="71387.78">3006 9271 0,'0'0'0,"21"-21"0,-21 0 0,0 0 16,0-1-16,0 44 31,0-1-31,0 0 16,0 0-16,0 21 0,0 1 0,0-1 15,0 22-15,0-22 0,-21 21 16,21 1-16,0-1 0,0 1 0,-22-1 16,1 1-16,21-22 15,-21 22-15,21-22 0,-21 0 0,21 1 16,-21-1-16,21 0 0,0-20 16,0 20-16,0-21 0,0 0 0,0 0 15,0 1-15,0-1 16,0-42-1,0-1 1,0 1-16,21-21 0,0 21 16,0 0-16</inkml:trace>
  <inkml:trace contextRef="#ctx0" brushRef="#br0" timeOffset="71879.5">3175 10054 0,'0'0'15,"0"21"-15,0 1 16,0-1-16,0 0 16,21-21-1,0 0-15,0 0 0,1 0 16,-1 0-16,0 0 0,0 0 16,0 0-16,0 0 0,1-21 0,-1 0 15,0 21-15,0-22 0,0 1 16,-21 0-16,21 0 0,1 0 0,-22 0 15,21-1-15,-21 1 0,0 0 16,0 0-16,0 0 0,0 0 16,-21 21-16,-1 0 15,1 0-15,0 0 0,0 0 16,0 21-16,0-21 0,-1 21 0,1 0 16,-21 0-16,21 22 0,0-22 15,-1 0-15,22 21 0,0-21 0,-21 1 16,21 20-16,0-21 0,0 0 15,0 22-15,0-22 0,0 0 0,0 0 16,0 21-16,21-20 16,-21-1-16,22-21 0,-1 21 0,0 0 15,0-21-15,0 0 16,0 0-16,1 0 0,-1 0 0,0 0 16,0 0-16,0 0 0,0 0 15,1-21-15,-1 0 0,0 21 0,0-21 16,0-1-16,-21 1 0,21 21 0,-21-21 15,22 0-15,-22 0 0,0 0 16,0-1-16,0 1 0,0 0 0</inkml:trace>
  <inkml:trace contextRef="#ctx0" brushRef="#br0" timeOffset="72178.73">2963 9567 0,'0'0'0,"-21"-21"0,0 21 16,0-21-16,21 0 15,0 0-15,21 21 16,0 0-16,0 0 16,0-21-16,1 21 0,20 0 0,-21 0 15,0 0-15,22 0 0,-22 0 16,0-22-16,21 22 0,-21 0 0,1 0 15,-1 0-15,0 0 16,-21 22 31,-21-1-47</inkml:trace>
  <inkml:trace contextRef="#ctx0" brushRef="#br0" timeOffset="72611.41">5059 9991 0,'0'0'0,"-21"0"15,-1 0-15,1 0 0,0 0 0,-21 0 16,21 0-16,-22 0 0,22 0 16,-21 0-16,21 0 0,-1 0 0,1 21 15,0-21-15,42 0 32,0 0-32,1 0 0,20 0 15,0 0-15,22 0 0,-22 0 0,22 0 0,-1 0 16,22 0-16,-22 0 0,22-21 15,-22 21-15,22 0 0,-21 0 16,20 0-16,-20-21 0,-1 21 0,1 0 16,-22 0-16,0 0 0,1 0 15,-22 0-15,0 0 0,0-22 0,-42 22 32,0 0-32,0 0 15,0 0-15,-22 0 0,22 0 0,-21 0 16,-1 0-16,22 0 0,-21 0 15,0 0-15,20 0 0</inkml:trace>
  <inkml:trace contextRef="#ctx0" brushRef="#br0" timeOffset="72875.25">5016 9970 0,'0'0'15,"-21"0"-15,42 0 16,1 0-1,-1 0-15,0 0 0,0 0 16,21 0-16,1 0 0,-1 0 16,0 0-16,-20 0 0,41 0 0,-21 0 15,1 0-15,-1 0 0,0 0 16,1 0-16,-22 0 0,21 0 0,1 0 16,-22 0-16,0 0 0,0-22 15,0 22-15,0 0 0,1-21 16,-22 0-16,0 0 15,0 0 1,0 0-16</inkml:trace>
  <inkml:trace contextRef="#ctx0" brushRef="#br0" timeOffset="73287.98">5842 9483 0,'0'0'0,"-42"0"16,20 0-16,22 21 15,0 0-15,0 0 16,0 0-16,0 1 0,0-1 16,0 0-16,22-21 0,20 21 15,-21 0-15,0 0 0,22-21 0,-22 0 16,21 22-16,-21-22 0,22 0 16,-22 0-16,21 0 0,-21 0 0,22 0 15,-22 0-15,0-22 0,0 22 16,0 0-16,0 0 0,1 0 15,-44 22 17,1-1-32,0 0 0,0 0 15,0 0-15,-22 22 0,22-22 16,-21 21-16,0 0 0,-1 1 0,22-22 16,-21 21-16,-1 1 0,1-1 15,0-21-15,21 21 0,-22-20 0,22-1 16,0 21-16,0-21 0,0 0 0,-1 1 15,22-1-15,0 0 16,0-42 15,0 0-31,22-1 16</inkml:trace>
  <inkml:trace contextRef="#ctx0" brushRef="#br0" timeOffset="74079.59">7578 9356 0,'0'42'0,"0"-21"0,0 0 15,0 1-15,0 20 0,0-21 0,0 0 16,21 22-16,0-22 0,0-21 16,-21 21-16,21 0 0,22-21 0,-22 0 15,0 0-15,21 0 0,1-21 16,-1 0-16,-21 0 0,21-1 0,1 1 15,-22 0-15,21 0 0,-21-21 16,1 20-16,-1 1 0,-21 0 0,21-21 16,-21 21-16,0-1 15,0 1-15,0 0 0,0 0 0,0 0 16,-21 21 0,0 21-16,21 0 0,-22 0 15,22 22-15,-21-1 0,21 0 0,0 22 16,-21-22-16,0 22 0,0-1 15,21 1-15,0-1 0,0-21 0,-21 22 16,21-1-16,-22-20 0,22-1 16,0 0-16,-21 1 0,21-1 0,0 0 15,0-20-15,0 20 0,-21-21 16,0 0-16,21 0 0,-21 1 0,0-1 16,-1-21-16,1 21 0,0-21 15,0 0-15,-21 0 0,20 0 16,-20 0-16,0 0 0,-1-21 0,1 21 15,0-21-15,-1-1 0,22 1 0,-21 0 16,21 21-16,-22-21 0,22 0 16,21 0-16,-21-1 0,21 1 15,0 0-15,21 0 16,0 21-16,1-21 0,-1 0 16,0-1-16,21 1 0,1 0 15,-1 0-15,0 0 0</inkml:trace>
  <inkml:trace contextRef="#ctx0" brushRef="#br0" timeOffset="74594.91">8276 9229 0,'0'-21'15,"-21"21"-15,21 21 16,0 0-16,0 0 0,0 0 0,0 22 15,0-1-15,0 0 0,0 1 0,0 20 16,0 1-16,0-1 16,-21 1-16,21-1 0,0 1 0,-21-1 15,21-21-15,-22 22 0,22-22 16,0 1-16,0-1 0,-21 0 0,21-21 16,-21 22-16,21-22 0,0 0 0,0 0 15,0 0-15,-21-21 16,0 0-1,21-21-15,0 0 16,0-21-16,0 21 0,0-1 16,21-20-16,0 0 0,0-1 0,0 22 15,1-21-15,-1 0 0,0-1 16,0 22-16,21 0 0,-20 0 16,-1 21-16,21 0 0,-21 0 15,0 0-15,1 21 0,-1 0 0,0 0 16,-21 0-16,0 22 0,21-22 0,-21 21 15,0-21-15,0 22 0,0-22 16,0 0-16,0 21 0,0-20 0,0-1 16,0 0-16,-21 0 0,21 0 15,0 0-15,0-42 47,21 0-47,0 0 0,-21 0 16,21 0-16,1-22 0</inkml:trace>
  <inkml:trace contextRef="#ctx0" brushRef="#br0" timeOffset="74959.7">8805 10075 0,'21'0'31,"1"0"-31,-1 0 0,0 0 16,0 0-16,21 0 0,-20-21 15,20 21-15,-21-21 0,21 21 16,-20-21-16,20 0 0,-21 0 0,21-1 16,-20 1-16,-1 0 15,-21 0-15,0 0 0,0 0 0,0-1 16,-21 22 0,-22 0-16,22 0 0,-21 22 15,-1-1-15,1 0 0,0 0 0,21 0 16,-22 22-16,1-22 0,21 21 15,0-21-15,-1 22 0,22-22 0,-21 0 16,21 21-16,0-21 0,0 1 0,0-1 16,21 0-16,1-21 0,20 21 15,-21 0-15,0-21 0,22 0 0,-22 0 16,21 0-16,0 0 0,-20 0 16,20 0-16,-21-21 0,21 0 15,-20 0-15,-1 0 0,21-1 0,-21 1 16</inkml:trace>
  <inkml:trace contextRef="#ctx0" brushRef="#br0" timeOffset="76623.66">10858 10266 0,'-21'21'0,"42"-42"0,-63 42 0,21-21 15,0 0-15,21-21 31,21 0-15,0 0-16,0-1 16,0 1-16,1 0 0,20 0 0,-21-21 15,0 20-15,22-20 0,-1-21 0,-21 20 16,21-20-16,1 20 0,-1-20 16,0-1-16,1 1 0,-22 21 0,21-1 15,1 1-15,-22 21 0,21 0 16,-21-1-16,0 22 0,1 0 0,-1 0 15,-21 22-15,21-1 0,-21 0 16,0 0-16,0 0 0,0 0 16,0 1-16,0-1 0,0 0 0,0 0 15,0 0-15,0-42 47,0 0-31,0 0-16,0 0 0,0-1 15,0 1-15,0 0 0,-21 21 16,21-21-16,-21 0 0,-1 21 0,1-21 16,0 21-16,0 0 0,0 0 0,0 0 15,-1 0-15,1 0 0,0 0 16,0 21-16,0 0 0,0 21 0,-1 1 16,1-1-16,0 0 0,-21 22 15,21-22-15,-1 22 0,1-1 0,0-21 16,0 22-16,0-22 0,21 22 15,0-22-15,0 0 0,0-20 16,0 20-16,21-21 0,0 0 0,0 0 16,0 1-16,1-22 0,20 0 15,-21 0-15,21 0 0,1 0 0,-1-22 16,-21 1-16,22 0 0,-1 0 0,0 0 16,1 0-16,-22-22 0,21 22 15,-21 0-15,0-21 0,22-1 0,-43 22 16,21-21-16,0 21 0,-21-22 15,21 22-15,-21 0 0,0 42 32,0 0-32,0 0 15,0 22-15,0-22 0,0 21 0,0-21 16,0 22-16,0-22 0,0 21 16,0-21-16,0 1 0,0 20 0,0-21 15,0 0-15,0 0 0,21 1 16,1-22-16,-1 0 0,0 0 15,0 0-15,21-22 0,-20 1 0,20 21 16,-21-21-16,21 0 0,-20 0 0,-1 0 16,0-1-16,0 1 0,-21-21 15,0 21-15,0 0 0,0-22 0,0 22 16,-21-21-16,0 21 0,0-1 16,-22 1-16,22 0 0,0 21 15,-21 0-15,20 0 0,1 0 0,0 0 16,0 0-16,0 21 0,0-21 15,-1 21-15,22 1 16,22-22 0,-1 0-16,0-22 15,0 22-15,21-21 0,1 0 0,-22 21 16,21-21-16,1 0 0,-1 21 16,0 0-16,1 0 0,-1 0 0,-21 0 15,21 0-15,-20 0 0,20 21 16,-21-21-16,0 21 0,0 0 15,-21 0-15,0 1 0,22-1 0,-22 21 16,21-21-16,-21 0 0,0 1 16,0-1-16,0 0 0,0 0 0,0 0 15,0 0-15,0 1 0,0-1 16,-21-21-16,21 21 16,-22-21-16,1 0 15,21-21 1,-21 0-16,21-1 15,0 1-15,0-21 0,0 21 16,0-22-16,0 1 0,21 0 0,0 21 16,1-22-16,-1 1 15,0 0-15,0 20 0,0 1 0,0 0 16,1 21-16,-1 0 0,0 0 0,0 0 16,0 21-16,0 0 0,22 22 15,-22-22-15,0 0 0,-21 21 0,21-20 16,0-1-16,-21 21 0,0-21 15,0 0-15,0 1 0,0-1 0,0 0 16,0 0-16,0 0 16,-21-21-16,21-21 31,0 0-15,0 0-16,0 0 15,0-1-15,21-20 0,1 21 0,20-21 16,-21-1-16,0 1 0,22 0 0,-1 20 15,-21 1-15,21 0 0,1 0 16,-1 21-16,0 0 0,1 0 0,-22 21 16,21 0-16,-21 0 0,-21 1 0,0-1 15,0 0-15,0 0 0,0 0 16,0 0-16,0 1 0,0-1 0,0 0 16,0 0-16,-21 0 0,21 0 15,-21 1-15,0-22 0,21 21 0,0 0 16,21-42 15</inkml:trace>
  <inkml:trace contextRef="#ctx0" brushRef="#br0" timeOffset="77098.89">13589 9948 0,'0'0'0,"-21"-42"15,21 21-15,0 0 0,0 0 16,0-1-16,0 1 0,21 21 0,-21-21 15,21 21-15,-21 21 32,0 22-32,0-22 15,0 21-15,0-21 0,-21 43 0,21-22 16,0 0-16,-21 22 0,0-1 0,-1 1 16,22 21-16,-21-22 15,0 22-15,0-22 0,0 22 0,0 0 16,21-22-16,-22 22 0,1-1 0,0 1 15,0 0-15,0-1 0,21 22 16,-21-21-16,-1 0 0,1-1 0,0-20 16,0 20-16,0-20 0,0-1 0,21 1 15,0-22-15,-22 22 0,22-43 0,0 21 16,-21-21-16,21 1 0,0-44 31,0-20-31,0 21 0,0-21 0,0-22 16,21 22-16,-21-22 15</inkml:trace>
  <inkml:trace contextRef="#ctx0" brushRef="#br0" timeOffset="77430.71">13314 10033 0,'0'0'0,"-21"-42"0,21-1 0,0 1 0,0 0 16,21 21-16,0-22 0,0 22 15,21-21-15,1 21 0,20-1 0,1 1 16,-22 0-16,22 21 0,-1 0 16,22 0-16,-22 0 0,-20 0 15,20 21-15,-21 0 0,1 22 0,-22-22 16,0 21-16,-21 1 0,0-22 16,-21 21-16,0-21 0,0 22 0,-22-22 15,1 21-15,0-21 0,-1 0 16,1 1-16,0-1 0,-1 0 0,22 0 15,-21-21-15,21 21 0,-1-21 0,22 21 16,-21-21-16,42 0 31,1 0-15,-1-21-16,0 21 0,21-21 16</inkml:trace>
  <inkml:trace contextRef="#ctx0" brushRef="#br0" timeOffset="78522.86">14203 10139 0,'0'0'0,"21"0"16,0 0-1,0 0-15,0 0 16,1 0-16,-1-21 0,0 21 16,0-21-16,0-1 0,0 1 15,22 0-15,-22 0 0,-21 0 0,21 0 16,0-22-16,0 22 0,-21-21 15,0 21-15,22-1 0,-22 1 16,0 0-16,21 21 0,-21 21 31,-21 0-31,-1 22 0,22-22 16,0 0-16,-21 0 0,0 22 0,21-22 16,0 0-16,0 0 0,0 21 15,0-20-15,0-1 0,0 0 0,0 0 16,0 0-16,21-21 15,0 0-15,1 0 16,-1 0-16,0 0 0,0 0 16,0 0-16,0-21 0,22 0 15,-22 0-15,0 0 0,0-1 16,0-20-16,1 21 0,20-21 0,-21-22 16,0 22-16,0-22 0,-21 1 15,22 20-15,-1-20 0,-21-1 0,0 1 16,21-1-16,0 1 0,-21 21 15,21-1-15,-21 1 0,0 0 0,0 20 16,21 1-16,-21 0 0,0 42 16,0 0-1,0 22-15,0-22 0,0 21 0,0 1 16,-21-1-16,21 0 0,-21 1 16,0 20-16,21 1 0,0-22 0,-21 21 15,0-20-15,21-1 0,0 22 16,0-22-16,0 0 0,0 1 15,0-22-15,0 21 0,0-21 0,0 0 16,0 22-16,0-22 0,21 0 16,0 0-16,0-21 0,0 0 15,0 0-15,1 0 0,-1 0 0,0 0 16,0 0-16,21-21 0,-20 0 16,20 21-16,-21-21 0,0 0 0,22-1 15,-22 1-15,0 0 0,0 0 16,0-21-16,-21 20 0,0 1 0,21-21 15,-21 21-15,0 0 0,0-1 16,0 1-16,0 0 0,-21 21 16,0 0-16,0 21 15,0 0-15,0 1 0,21-1 16,-22 0-16,1 0 0,0 21 0,0-20 16,21-1-16,-21 0 0,21 21 0,0-21 15,0 1-15,0-1 0,0 0 16,0 0-16,21-21 15,0 21-15,0-21 0,0 0 0,1 0 16,20 0-16,-21 0 0,0 0 16,0-21-16,22 21 0,-22-21 0,0 21 15,0-21-15,22 0 0,-22-1 16,0-20-16,21 21 0,-21-21 16,1 20-16,-1-20 0,21 21 0,-21 0 15,0 0-15,-21-1 0,22 1 16,-1 21-16,-21 21 15,0 1-15,0-1 16,0 0-16,0 0 0,0 0 0,0 0 16,-21 1-16,21-1 0,0 0 0,0 0 15,0 0-15,0 0 0,0 1 16,0-1-16,21-21 16,0 0-16,0 0 15,0 0-15,0 0 0,1 0 16,-1 0-16,0 0 0,0 0 15,0-21-15,-21-1 16,21 1-16,-21 0 0,0 0 16,0 0-16,0 0 0,0-1 15</inkml:trace>
  <inkml:trace contextRef="#ctx0" brushRef="#br0" timeOffset="78732.74">14838 9462 0,'0'0'0,"-43"0"0,22 0 16,-21 0-16,21-22 0,0 22 0,-1 0 16,22-21-1,0 42 16</inkml:trace>
  <inkml:trace contextRef="#ctx0" brushRef="#br0" timeOffset="80658.87">17801 10075 0,'0'0'0,"0"-21"31,0 0-15,21 0-16,0 21 0,-21-21 16,0 0-16,22-1 0,-1 1 15,-21-21-15,0 21 0,0-22 0,0 22 16,0-21-16,0 0 0,0 20 16,0-20-16,-21 21 0,-1 0 0,1 0 15,0 21-15,0 0 0,-21 0 0,20 0 16,-20 21-16,21 0 15,-21 0-15,20 21 0,-20 1 0,21-1 0,-21 0 16,20 1-16,-20-1 16,21 0-16,0 1 0,0-1 0,21 0 15,0 1-15,0-22 0,0 0 0,0 0 16,0 0-16,21-21 16,0 0-16,0 0 0,0 0 0,22 0 15,-1 0-15,-21-21 0,21 0 0,1 0 16,-1 0-16,-21 0 0,22-1 15,-1-20-15,-21 21 0,0-21 0,0-1 16,1 1-16,-1 0 16,0-1-16,-21 22 0,0-21 0,0 21 15,0-1-15,0 1 0,0 42 16,0 1 0,0 20-16,0-21 0,0 21 0,0-20 15,0 20-15,0 0 0,0 1 16,0-22-16,0 21 0,0-21 0,0 0 15,0 22-15,21-22 0,0 0 0,0-21 16,1 21-16,20 0 0,0-21 16,1 0-16,-1 0 0,0 0 0,1 0 15,20 0-15,-21 0 0,22 0 16,-22-21-16,22 0 0,-22 21 16,0-21-16,1 0 0,-1 0 0,-21-1 15,0 1-15,1 0 0,-1 0 16,-21-21-16,0-1 0,0 22 0,0-21 15,0-1-15,0 1 0,0 21 0,0 0 16,0 0-16,-21 21 0,-1 0 16,1 0-16,0 0 0,0 21 0,0 0 15,-22 0-15,1 0 0,21 22 16,-21-22-16,20 21 0,1 0 0,-21-20 16,42 20-16,-21-21 0,21 0 0,0 0 15,0 1-15,0-1 0,0 0 16,21 0-16,0-21 15,0 0-15,0 0 0,22 0 0,-22 0 16,0 0-16,21-21 0,-20 0 16,-1 21-16,21-21 0,-21-1 0,0 1 15,1-21-15,-1 21 0,21-22 16,-21 1-16,0 0 0,1-1 0,-1-20 16,0 21-16,0-22 0,0 1 0,0-1 15,1 1-15,-22 20 0,21-20 16,0 20-16,-21 1 0,21 0 0,-21 21 15,0-1-15,0 1 0,0 42 32,-21 1-32,0 20 15,0-21-15,-1 21 0,22 1 0,-21-1 16,0 22-16,0-22 0,21 21 0,0-20 16,0 20-16,0-20 0,0-1 15,0 21-15,0-20 0,0-1 0,21-21 16,0 22-16,0-22 0,1 21 15,20-21-15,-21 0 0,0 1 0,22-22 16,-22 21-16,21-21 0,-21 0 0,0 0 16,22 0-16,-22 0 0,21 0 15,-21-21-15,22 21 0,-22-22 0,0 1 16,0 0-16,0 0 0,1 0 0,-1-22 16,0 1-16,0 0 15,-21-1-15,21 1 0,-21 0 0,0-1 16,0 22-16,0 0 0,0 0 15,0 0-15,-42 21 16,21 21-16,0 0 0,-1 0 0,-20 0 16,21 1-16,-21 20 0,20-21 15,1 21-15,0 1 0,0-22 0,0 21 16,21-21-16,0 22 0,0-22 16,0 0-16,0 0 0,0 0 0,0 1 15,0-1-15,0 0 0,21-21 16,0 21-16,0-21 15,0 0-15,1 0 16,-1 0-16,0-21 0,0 0 0,0 0 16,0-1-16,1 1 0,-1 0 15,0-21-15,21 21 0,-21-43 0,1 22 16,-1-1-16,21-20 0,-21-1 0,0 1 16,1-1-16,-1 1 0,21 21 15,-42-22-15,21 22 0,0 21 0,1-22 16,-22 22-16,0 0 0,0 0 15,0 42 1,0 0-16,0 0 16,0 22-16,-22-22 0,1 21 15,0-21-15,21 22 0,-21 20 0,0-21 16,21 1-16,-21-1 0,21 0 16,0 1-16,0-1 0,0 0 0,0-20 15,0 20-15,0-21 0,0 21 16,0-20-16,0-1 0,0 0 0,21 0 15,0 0-15,0-21 0,0 0 16,0 0-16,1 0 16,-1 0-16,0 0 0,0-21 0,0 21 15,22-21-15,-22 0 0,0 0 0,21-1 16,-21 1-16,22-21 0,-22 21 16,21-22-16,-21 22 0,1-21 15,-1 21-15,0 0 0,-21-1 16,-21 44-1,0-22-15,-1 21 16,22 0-16,-21 0 0,21 0 16,-21 0-16,21 1 0,-21-1 0,21 0 15,0 0-15,0 0 0,0 0 0,0 1 16,0-1-16,0 0 0,0 0 16,0 0-16,0 0 15,0 1-15,-21-22 16,0 0-16,-1 21 0,1-21 15,0 0-15,0 21 0,0-21 16,0 0 0,-1 0-16,22-21 15,0 0-15,0-1 0</inkml:trace>
  <inkml:trace contextRef="#ctx0" brushRef="#br0" timeOffset="81103.84">21653 9440 0,'0'0'0,"0"-84"16,0 41-16,0 22 16,0-21-16,22 21 0,-1-22 0,0 22 15,-21 0-15,21-21 0,-21 21 16,21-1-16,0 22 16,-21 22-1,0-1-15,0 0 0,0 21 16,0 1-16,-21 20 0,0 1 15,0-1-15,21 22 0,-21-22 0,0 22 16,-1 0-16,1-22 0,0 1 0,0-1 16,0-21-16,21 22 0,-21-43 15,-1 21-15,22 1 0,0-22 0,0 0 16,0 0-16,0-42 31,22 0-31,-1 0 0,0 0 16,0-22-16,21 1 15,-20 0-15</inkml:trace>
  <inkml:trace contextRef="#ctx0" brushRef="#br0" timeOffset="81782.91">22034 9271 0,'22'-42'0,"-44"84"0,65-127 0,-22 43 16,-21 0-16,0 21 0,0-1 16,0 44-1,0-1-15,0 21 0,0-21 16,-21 22-16,21-1 0,-21 21 0,-1-20 15,22 20-15,-21 1 0,0-1 0,21 1 16,-21-1-16,0 1 0,0-1 16,-1-20-16,22-1 0,-21 0 15,0 1-15,21-22 0,-21 21 16,21-21-16,0 0 0,0 1 16,0-44-1,21 1 1,0-21-16,0 21 0,-21 0 15,22-22-15,-1 1 0,0 0 0,0 20 16,0-20-16,-21 21 0,21 0 16,1 0-16,-1 21 0,-21 21 15,21-21-15,-21 21 0,0 21 16,21-21-16,-21 1 0,0 20 0,21-21 16,-21 0-16,0 22 0,21-22 15,-21 0-15,0 0 0,22 0 16,-1 0-16,0-21 0,0 0 15,0 0-15,0 0 0,1 0 16,20 0-16,-21 0 0,21 0 0,1-21 16,20 21-16,-20-21 0,-1 0 0,0 0 15,1 0-15,-1-22 0,0 22 16,1-21-16,-22-1 0,21 1 0,-21 0 16,0-1-16,1 1 0,-22 21 15,0 0-15,0 0 0,0-1 0,-22 22 31,1 22-31,0-1 0,0 0 16,0 21-16,-22-21 0,43 22 0,-21-1 16,0-21-16,21 22 0,0-22 15,0 21-15,0-21 0,0 0 0,0 1 16,0-1-16,21 0 0,0-21 0,1 21 16,-1-21-16,0 0 0,0 0 15,21 0-15,-20 0 0,20 0 0,-21 0 16,21 0-16,-20-21 0,20 0 15,-21 21-15,0-21 0,0-1 0,1 1 16,-1-21-16,0 21 0,-21 0 0,21-1 16,-21 1-16,0 0 15,0 0-15,0 0 0,-21 0 0</inkml:trace>
  <inkml:trace contextRef="#ctx0" brushRef="#br0" timeOffset="82047.38">21463 9567 0,'0'0'0,"-42"0"0,20 0 16,1 0-16,42 0 16,22 0-1,-1-21-15,0 21 0,22 0 16,-1 0-16,1-21 0,-1 21 0,22 0 15,-21 0-15,-1-21 0,-21 21 16,1 0-16,-1-21 0,0 21 0,-20 0 16,-1 0-16,-42 0 15,-1 0 1,-20 0-16,0 21 0</inkml:trace>
  <inkml:trace contextRef="#ctx0" brushRef="#br0" timeOffset="85539.91">2265 12171 0,'21'21'0,"-21"0"0,21-21 16,0 0-16,0 0 16,1 0-1,-22-21-15,21 21 0,-21-21 0,0 0 16,0 0-16,0-1 0,0 1 16,0 0-16,-21 0 0,-1 0 15,1 0-15,0-1 0,-21 22 16,21-21-16,-22 0 0,1 21 15,0 0-15,20 0 0,-20 0 0,0 0 16,-1 21-16,1 0 16,0 1-16,21-1 0,-22 21 0,1 0 15,21 1-15,0-1 0,-1 0 16,22 1-16,0-1 0,0 22 0,22-22 16,20-21-16,-21 21 0,21-20 15,-20 20-15,20-21 0,0 0 16,1-21-16,-22 0 0,21 0 0,0 0 15,1 0-15,-1-21 0,0 21 16,1-21-16,-1-21 0,0 20 0,1-20 16,20 0-16,-20-1 0,20 1 15,-21-21-15,1-1 0,-1 1 0,0-1 16,1 1-16,-1-22 16,-21 21-16,0 1 0,-21-22 0,0 22 15,0-1-15,0 22 0,0-22 16,0 22-16,0 21 0,-21-21 0,0 42 15,0 0-15,0 21 16,0 21-16,-1-21 0,1 43 16,0-22-16,0 22 0,0-1 15,0 1-15,-1 20 0,1-20 0,21 20 16,0-20-16,0-1 0,0 1 16,0-1-16,0-20 0,0-1 15,0 0-15,21 1 0,22-22 0,-22 0 16,0 0-16,21-21 0,-20 0 15,20 0-15,-21 0 0,21 0 16,-20 0-16,20 0 0,-21-21 0,21 0 16,1 0-16,-22-22 0,21 22 15,-21-21-15,1 21 0,-1-22 0,0 22 16,-21-21-16,21 0 0,-21-1 16,0 22-16,0 0 0,0-21 15,0 20-15,-21 22 16,21 22-16,-21-1 15,21 0-15,-21 21 0,21-21 0,0 22 16,0-1-16,0 0 0,0-20 16,0 20-16,0 0 0,0 1 15,0-22-15,0 0 0,21 0 0,21 0 16,-21 0-16,22-21 0,-1 0 16,0 0-16,1 0 0,-1 0 0,0 0 15,22-21-15,-22 0 0,22 0 16,-22 0-16,0-22 0,22 22 0,-22-21 15,-21 0-15,22-1 0,-22 1 16,0 0-16,0-22 0,-21 22 0,0-22 16,0 1-16,0 20 0,0-20 15,0 21-15,0-1 0,0 1 0,0 0 16,0 20-16,0 1 16,0 0-16,0 42 31,0 0-31,0 22 0,0-22 15,-21 21-15,21 1 0,-21 20 0,0 1 16,21-1-16,-22 1 0,1-1 16,0 22-16,21-22 0,-21 1 0,0 20 15,0-20-15,-1 21 0,1-1 16,0 1-16,0-22 0,0 22 0,0 0 16,-1-1-16,1 1 0,0-21 15,0 20-15,21 1 0,0-22 0,0 1 16,0-1-16,0 1 15,0-1-15,0 1 0,21-22 0,-21 1 16,21-22-16,0 0 0,22 0 0,-22 0 16,0-21-16,21 0 0,-20 0 15,20-21-15,0 21 0,-21-42 0,22 21 16,-1-22-16,0-20 0,1 20 16,-1 1-16,0-21 0,1-1 0,-1 1 15,0-1-15,-20 22 0,-1-22 16,-21 1-16,0-1 0,0 1 0,0-1 15,0 1-15,-21-1 0,-1 22 0,1-22 16,0 22-16,-21 21 0,-1-21 16,22 20-16,-21-20 0,0 21 15,-1 21-15,22-21 0,-21 21 16,-1-21-16,1 21 0,0 0 0,-1 0 16,22 0-16,0 0 0,0 0 15,21 21-15,21-21 16,0 0-16,0 0 15,1 0-15,20-21 0,0 21 0,1-22 16,-1 1-16,0 0 0,1 0 0,20-21 16,-21 20-16,22-20 0,-22 0 15,22-1-15,-22 1 0,0 0 16,1-22-16,-1 22 0,-21 0 0,0-1 16,1 1-16,-22 0 0,0-1 15,0 22-15,0 0 0,0 0 16,0 0-16,0-1 0,0 1 0,-22 21 15,1 0-15,0 0 0,0 0 16,0 21-16,0 1 0,-1-1 0,-20 0 16,21 21-16,0 1 0,-22-1 0,22 0 15,0 1-15,0-1 16,21 0-16,0-21 0,0 22 0,0-1 0,0-21 16,0 0-16,0 1 0,21-1 15,0-21-15,0 0 0,1 0 16,-1 0-1,0 0-15,0-21 0,0-1 0,0 1 16,22 0-16,-43 0 0,21 0 16,0-22-16,0 22 0,0-21 0,-21 21 15,0-22-15,0 22 0,22-21 16,-22 21-16,0 0 0,0-1 16,21 22-16,-21 22 15,0-1 1,0 0-16,0 0 0,0 21 15,0-20-15,0-1 0,0 0 16,0 0-16,0 21 0,21-20 0,-21-1 16,21 0-16,-21 0 15,21-21-15,0 21 0,-21 0 0,22-21 16,-1 0-16,0 0 0,0 0 16,0 0-16,0 0 0,1-21 15,-1 21-15,0-21 0,0 0 0,0 0 16,-21 0-16,21-1 0,1 1 15,-1-21-15,0 21 0,-21-22 0,0 1 16,21 0-16,-21 21 0,21-22 16,-21 22-16,0 0 0,0 0 15,0 42 1,0 0 0,0 0-16,0 0 0,0 1 15,0 20-15,0-21 0,0 21 16,0-20-16,0 20 0,0-21 0,0 0 15,0 22-15,0-22 0,0 0 16,0 0-16,0 0 0,21 0 16,1-21-16,-1 0 15,0 0-15,0 0 0,0-21 16,0 21-16,1-21 0,-1 0 0,0 0 16,0 0-16,-21-1 15,21-20-15,0 21 0,1-21 0,-22 20 0,0-20 16,21 21-16,0 0 0,-21 0 15,0-1-15,0 1 0,0 0 0,21 21 16,-21-21-16,0 42 31,0 0-31,0 0 16,0 1-16,-21-1 16,21 21-16,0-21 0,0 0 0,0 22 15,0-22-15,0 0 0,0 0 16,0 22-16,0-22 0,0 0 0,0 0 15,0 0-15,21 0 16,0 1-16,0-22 0,1 0 0,-1 0 16,0 0-16,0 0 15,0 0-15,0 0 0,1 0 16,-1-22-16,0 1 0,0 0 0,0 0 16,0 0-16,1 0 0,20-22 15,-21 1-15,0 0 0,0-1 0,1 1 16,-1-22-16,0 22 0,0 0 0,0-22 15,0 1-15,1 20 0,-1 1 16,-21-21-16,0 20 0,21 22 0,-21-21 16,0 21-16,21-1 0,-21 1 15,0 0-15,0 42 32,-21 0-32,0 22 15,0-22-15,21 21 0,-22 1 0,-20 84 16,42-85-1,0 0-15,-21 22 0,21-22 0,-21 0 16,21 1-16,0-1 0,0 0 16,0 1-16,0-22 0,0 21 0,0-21 15,0 1-15,0-1 0,21 0 16,0-21-16,-21 21 0,21-21 0,0 0 16,1 0-16,-1 0 0,0 0 15,0 0-15,0-21 0,0 0 16,1 21-16,-1-21 0,0-1 0,0 1 15,0 0-15,-21 0 0,21 21 16,-21-21-16,22 0 0,-22-1 16,0 1 77,21 0-77,-21 0-16,21 0 16,0 0-16,-21-1 15,0 1-15,21-21 0,-21 21 16,21 0-16,-21-22 0,0 1 0,0 0 16,22-1-16,-22 1 0,0 0 15,0-1-15,0 22 0,0-21 0,0 21 16,0-1-16,-22 44 15,22-1 1,-21 21-16,0-21 16,21 22-16,-21-1 0,21-21 0,0 21 15,0 1-15,-21-1 0,21 0 0,-21 1 16,21-1-16,0 0 16,-22 1-16,22-1 0,0-21 0,0 22 15,0-22-15,0 0 0,0 0 16,0 0-16,0 0 0,22-21 15,-1 0-15,0 0 0,0 0 16,0-21-16,-21 0 16,21 21-16,1-21 0,-22 0 0,21 0 15,-21-1-15,0 1 0,21 0 16</inkml:trace>
  <inkml:trace contextRef="#ctx0" brushRef="#br0" timeOffset="85759.29">6181 11726 0,'0'0'0,"-22"0"15,44 0 1,-1 0-16,21 0 16,-21 0-16,0-21 0,22 0 15,-1 21-15,-21 0 0,22-21 0,-22 21 16,0 0-16,0-21 0,0 21 0,0 0 15,-21-21 1</inkml:trace>
  <inkml:trace contextRef="#ctx0" brushRef="#br0" timeOffset="87875.72">7768 12171 0,'0'0'0,"-21"0"0,21-21 16,0 0-1,0-1-15,0 1 0,0-21 0,21 21 16,0 0-16,0-22 0,1 22 16,-22-21-16,21-1 0,0 1 0,0 0 15,0 21-15,0-22 0,1 1 16,-1 0-16,0 20 0,0-20 15,0 21-15,0 0 0,1 0 0,-1 21 16,0 0 0,-21 21-16,21 0 15,-21 0-15,0 0 0,0 0 16,0 1-16,0-1 16,0-42 30,0-1-46,0 1 16,0 0-16,0 0 16,0 0-16,-21 0 0,0 21 15,0-22-15,-1 1 0,1 21 0,0 0 16,0 0-16,0 0 0,0 21 16,-1 1-16,1 20 0,21-21 15,-21 21-15,0 1 0,21-1 0,0 0 16,-21 22-16,21-22 0,-21 22 15,21-1-15,0-20 0,0-1 0,0 21 16,0-41-16,0 20 0,21 0 16,0-21-16,0 1 0,0-1 0,22-21 15,-22 0-15,21 0 0,0 0 0,-20 0 16,20 0-16,0 0 16,1-21-16,-1-1 0,-21 1 0,21-21 15,1 21-15,-22-22 0,21 1 16,-21 21-16,1-21 0,-1-1 0,0 1 15,0 0-15,-21-1 0,0 22 0,0 0 16,0 0-16,0 0 0,0-1 16,0 44-1,0-1-15,0 0 0,0 0 16,0 21-16,0-20 0,0 20 0,0 0 16,0-21-16,0 22 0,0-22 15,0 21-15,0-21 0,0 1 0,0-1 16,21 0-16,-21 0 0,21-21 15,1 0-15,-1 0 0,0 0 16,0 0-16,0 0 0,0-21 0,1 0 16,-1 0-16,0 21 0,0-22 0,0-20 15,-21 21-15,0 0 0,0-22 16,0 22-16,0-21 0,0 21 0,-21-22 16,0 22-16,0-21 0,0 21 15,-1 0-15,1 21 0,0-22 0,0 1 16,0 21-1,21-21-15,0 0 16,21 0 0,0 21-16,0 0 0,0-21 15,1-1-15,20 22 0,-21 0 0,21 0 16,1 0-16,-1 0 16,-21 0-16,22 0 0,-1 0 0,0 22 15,-21-22-15,22 21 0,-22 0 0,0 0 16,21 0-16,-20 0 0,-22 1 15,21-1-15,-21 0 0,21 0 0,-21 0 16,0 22-16,0-22 0,0 0 16,0 0-16,0 0 0,0 22 0,0-22 15,0 0-15,-21 0 0,0 0 0,21 0 16,0 1-16,-22-22 0,22 21 16,-21-21-16,21 21 0,-21-21 15,21-21 1,0 0-1,0-1-15,0 1 0,0 0 0,21-21 16,0-1-16,1 1 0,-1 0 16,0-1-16,0 1 0,0 0 0,0-1 15,22 22-15,-22-21 0,0 21 16,21 0-16,-20-1 0,20 22 0,-21 0 16,0 0-16,0 0 0,1 0 0,-22 22 15,0-1-15,21 0 0,-21 0 16,0 21-16,0-20 0,0 20 0,0 0 15,0-21-15,-21 22 16,21-1-16,0-21 0,0 0 0,0 22 16,0-22-16,0 0 0,0 0 0,21-21 15,0 21-15,0-21 16,0 0-16,22 0 0,-22 0 0,0 0 16,0 0-16,0-21 0,22 0 0,-22 0 15,0 0-15,0 0 0,21-1 16,-20-20-16,-1 21 0,0-21 0,0 20 15,0-20-15,0 21 0,-21-21 16,0 20-16,0 1 0,0 0 16,-21 42 15,21 0-31,0 1 0,-21-1 16,21 0-16,0 0 0,0 0 15,0 0-15,0 1 0,0-1 0,0 0 16,0 0-16,0 0 0,21 0 0,-21 1 15,0-1-15,0 0 16,-21-42 31,0 21-31,0 0-16,21-21 15,-21 21 1,21 21-1,0 0-15,0 0 16,0 0-16,21 0 16,0 1-1,0-22-15,0 0 0,0 0 16,1 0-16,-1 0 0,21 0 0,-21 0 16,0-22-16,1 22 0,20-21 15,-21 0-15,0 0 0,0 0 0,1 0 16,-1-1-16,0 1 15,0-21-15,0 21 0,0-22 0,1 1 16,-22 0-16,21-1 0,0 1 0,-21-21 16,0-1-16,21 22 0,-21-22 15,21 1-15,-21-1 0,0 1 0,0 20 16,0 1-16,0 0 0,0-1 16,0 1-16,0 21 0,0 0 0,-21 42 31,21 0-31,0 0 0,0 22 15,-21 20-15,21-21 0,-21 22 0,21-1 16,0 1-16,0-1 0,-21 1 16,21-22-16,-22 22 0,1-1 15,21-20-15,0-1 0,0 21 0,0-20 16,0-1-16,0-21 0,0 22 16,0-22-16,0 0 0,0 0 0,0 0 15,0 0-15,21-21 0,1 0 16,-1 0-16,0 0 0,0 0 15,0 0-15,-21-21 0,21 0 0,1 0 16,-1 0-16,0 0 0</inkml:trace>
  <inkml:trace contextRef="#ctx0" brushRef="#br0" timeOffset="88062.61">10414 11642 0,'21'0'32,"0"-21"-32,0 21 15,1 0-15,-1-22 0,21 1 0,-21 21 16,0-21-16,1 21 0,-1-21 16,0 21-16,0 0 0</inkml:trace>
  <inkml:trace contextRef="#ctx0" brushRef="#br0" timeOffset="88747.11">10731 11875 0,'0'-22'0,"-21"-20"16,21 21-1,0 0-15,0 0 16,0-1-16,21 22 0,-21-21 0,22 21 15,-1 0-15,0 0 0,0 0 16,21 0-16,-20 0 0,-1 21 0,0 1 16,0-1-16,0 0 0,0 21 0,1 1 15,-1-22-15,-21 21 0,0 0 16,0-20-16,0 20 0,0-21 0,0 21 16,0-20-16,0-1 0,0 0 15,0 0-15,0 0 0,0-42 47,0 0-47,0 0 0,21 0 16,-21-22-16,0 22 0,21-21 15,0 21-15,-21-22 0,21 22 0,-21-21 16,0-1-16,22 22 0,-22 0 0,21 0 16,-21 0-16,21 0 0,-21-1 15,21 22-15,0 0 16,0 0-1,1 0-15,-1 0 16</inkml:trace>
  <inkml:trace contextRef="#ctx0" brushRef="#br0" timeOffset="89204.84">11409 11705 0,'0'0'0,"0"-21"16,21 21-16,-21 21 31,0 0-31,0 1 0,0-1 15,0 0-15,0 21 0,0-21 0,0 22 16,0-1-16,0-21 0,0 22 16,0-1-16,0-21 0,0 0 0,0 22 15,0-22-15,0 0 0,0 0 16,21-21-16,0 0 16,0 0-16,1 0 0,-1 0 15,0 0-15,0-21 0,0 0 0,0 0 16,22-1-16,-22 1 0,0 0 15,0 0-15,0-21 0,1 20 0,-1-20 16,-21 21-16,0-21 0,21 20 16,-21 1-16,21 0 0,-21 0 0,0 42 47,0 0-47,0 0 0,0 1 0,0 20 15,0-21-15,0 0 0,-21 22 16,21-22-16,0 0 0,0 21 15,0-21-15,0 1 0,0-1 16,0 0-16,21-21 16,0 0-16,0 0 0,1 0 0,-1 0 15,0 0-15,0 0 0,0 0 0,22-21 16,-22 0-16,0-1 0,0 22 16,0-21-16,22 0 0,-22 0 0,0-21 15,0 20-15,0 1 0</inkml:trace>
  <inkml:trace contextRef="#ctx0" brushRef="#br0" timeOffset="89435.22">12298 11726 0,'0'0'0,"0"-21"0,0 0 0,0 0 0,0 42 47,0 21-47,-21-20 0,21-1 16,-22 21-16,22-21 0,-21 22 0,21-1 15,0-21-15,0 21 0,0-20 16,0 20-16,0-21 0,21 0 0,1 0 15,-1 1-15,0-1 0,0-21 16,21 0-16,-20 0 0,41 0 16,-42 0-16,22 0 0,-1 0 15,-21-21-15,21-1 0,1 1 0,-1 0 16,0-21-16,1 21 16,-22-22-16,21 1 0</inkml:trace>
  <inkml:trace contextRef="#ctx0" brushRef="#br0" timeOffset="90346.77">13017 11515 0,'0'0'0,"0"-64"15,0 1-15,0-1 0,22 1 0,-22 20 16,0 1-16,0 0 0,21-1 16,-21 22-16,0 0 0,0 63 31,-21-20-31,-1 20 0,22 0 0,-21 1 16,0 20-16,0 1 0,0-1 0,21 1 15,-21-1-15,-1-21 0,1 22 16,21-1-16,0 1 0,-21-22 0,21 22 15,0-22-15,-21 0 16,21 1-16,0-1 0,0 0 0,0-20 16,21 20-16,0-21 0,0-21 0,1 21 15,-1 0-15,0-21 0,0 0 16,21 0-16,-20 0 0,20 0 0,-21-21 16,21 0-16,1 0 0,-22 0 0,21 0 15,-21-1-15,1-20 0,20 21 16,-21-21-16,0 20 0,0-20 0,-21 21 15,22 0-15,-1 0 16,-21 42 0,0 0-1,0 0-15,0 0 0,0 0 16,-21 1-16,21-1 0,0 0 0,0 0 16,0 0-16,0 0 0,0 1 0,0-1 15,0 0 1,21-21-16,0 0 0,0 0 15,21 0-15,-20 0 16,-1-21-16,0 21 0,0-21 0,0-1 16,0 1-16,1 0 0,-1 0 0,0 0 15,-21-22-15,0 1 0,21 21 16,-21-21-16,0-1 0,0 1 16,0 0-16,0 20 0,0-20 0,0 21 15,0 0-15,-21 0 0,0 21 16,0 0-16,-1 0 0,1 0 15,0 21-15,-21 0 0,21 0 16,-1 0-16,22 22 0,-21-22 0,0 21 16,21-21-16,0 0 0,0 22 0,0-22 15,0 0-15,0 0 0,0 0 16,21-21-16,0 22 0,1-22 0,-1 21 16,0-21-16,0 0 0,0 0 15,0 0-15,1-21 0,-1-1 16,21 1-16,-21 21 0,0-21 15,1 0-15,-1 0 0,21 0 0,-21-22 16,22 22-16,-22 0 0,0 0 16,21 0-16,-21-1 0,1 1 0,-1 21 15,0 0 1,-21 21-16,0 1 0,0 20 16,0-21-16,0 0 0,0 0 15,0 1-15,0-1 0,0 0 16,-21 21-16,21-21 0,0 1 0,0-1 15,0 0-15,0 0 0,21-21 16,0 21-16,0-21 16,0 0-16,1 0 0,-1 0 15,21 0-15,-21 0 0,0 0 0,1 0 16,-1 0-16,0-21 0,0 0 16,0 21-16,-21-21 0,0 0 0,21 21 15,-21-22-15,0 1 0,0 0 16,0 0-16,0 0 0,0 0 0</inkml:trace>
  <inkml:trace contextRef="#ctx0" brushRef="#br0" timeOffset="90591.63">13017 11557 0,'0'0'0,"-42"0"0,21 0 15,0 0-15,0 0 0,21-21 16,21 0-16,21 21 16,-21 0-16,22 0 0,-1-21 15,21 21-15,-20 0 0,20 0 0,-20 0 16,-1-22-16,21 22 0,-20 0 16,-1 0-16,-21 0 0,0 0 0,22-21 15,-22 21-15,-21-21 0,21 21 0,0-21 16</inkml:trace>
  <inkml:trace contextRef="#ctx0" brushRef="#br0" timeOffset="92583.77">16087 11134 0,'0'0'0,"0"-21"0,0-1 0,0 1 16,-22 21-16,1 0 15,0 0-15,0 0 16,0 21-16,0 1 0,21 20 0,-22 0 15,1 1-15,0 20 0,0 1 16,0-22-16,0 21 0,-1 1 0,22-1 16,-21 1-16,0-22 0,21 22 15,-21-22-15,21 0 0,0 1 0,0-1 16,0-21-16,21 0 0,0 1 0,0-1 16,1 0-16,-1-21 0,21 0 15,0 0-15,1 0 0,-1 0 0,0 0 16,1-21-16,-1 0 0,0-1 15,22 1-15,-22 0 0,1 0 16,20 0-16,-42-22 0,22 22 0,-22-21 16,0 21-16,0-22 0,-21 1 15,0 0-15,0 21 0,0-22 0,-21 1 16,0 0-16,0-1 0,-22 1 16,22 0-16,-21-1 0,-1 22 0,1-21 15,0 21-15,-22 21 0,22 0 16,0 0-16,-22 0 0,22 0 0,-1 21 15,1 21-15,0 0 0,21 1 0,-1-1 16,1 22-16,0-1 0,21-21 16,0 22-16,0-22 0,0 22 15,0-22-15,21 0 0,0 1 16,1-1-16,-1 0 0,21-20 0,0-1 16,1 0-16,-1-21 0,22 0 0,-22 0 15,21 0-15,1-21 0,-1 21 16,-20-21-16,20-1 0,-20 1 0,20 0 15,-21 0-15,1 0 0,-22 0 16,0-22-16,0 22 0,0 0 0,1 0 16,-1 0-16,-21-22 0,0 22 15,21 21-15,0 0 16,-21 21-16,0 0 16,0 1-16,0-1 15,0 0-15,0 21 0,0-21 0,0 1 16,0-1-16,0 21 0,0-21 0,0 0 15,-21 1-15,0-1 16,21 0-16,0 0 16,0-42-1,0 0 1,0 0-16,0-1 0,0 1 16,21-21-16,0 21 0,0-22 15,0 22-15,1-21 0,-1 21 0,0-22 16,0 22-16,0 0 0,0 0 15,1 21-15,-1 0 0,0 0 16,0 0-16,0 21 16,-21 0-16,0 0 0,0 22 15,0-22-15,0 0 0,0 0 0,0 22 16,0-22-16,21 0 0,-21 0 0,22 0 16,-1 0-16,0 1 0,0-1 15,0-21-15,0 0 0,1 21 0,20-21 16,0 0-16,-21 0 0,22 0 15,-22 0-15,21-21 0,1 21 0,-22-21 16,21-1-16,-21 1 0,0 0 16,1 0-16,-1-21 0,0 20 0,0-20 15,0 0-15,0-1 0,1-20 16,-1 21-16,0-22 0,-21 1 16,0 20-16,21-20 0,0-1 0,-21 1 15,21 20-15,-21 1 0,0 21 0,0 0 16,0 0-16,0-1 0,0 65 15,0-22 1,0 0-16,-21 21 0,21 22 16,-21-22-16,0 1 0,21 20 0,-21-21 15,0 22-15,-1-22 0,22 1 0,0 20 16,-21-21-16,21 1 0,0-1 16,-21-21-16,21 22 0,0-1 0,0-21 15,0 0-15,21 22 16,0-22-16,1 0 0,-1 0 15,0-21-15,0 0 0,0 0 0,0 0 16,1 0-16,-1-21 0,0 0 16,0 21-16,21-21 0,-20-1 0,-1 1 15,0 0-15,-21-21 0,21 21 0,0-1 16,0 1-16,1 0 0,-22 0 16,0 0-16,21 0 0,-21-1 0,21 22 15,-21 22 1,0-1-1,0 0-15,0 0 0,0 0 0,0 0 16,-21 1-16,21-1 16,0 0-16,0 0 0,0 0 15,0 0-15,0 1 0,21-22 16,0 0-16,0 0 0,0 0 16,1 0-16,-1 0 0,0 0 0,21 0 15,-21-22-15,1 1 0,-1 21 16,0-21-16,0 0 0,0 0 0,-21 0 15,21-22-15,1 22 0,-22 0 0,0 0 16,21 0-16,-21-1 0,21 1 16,-21 0-16,21 21 15,-21 21 1,0 0 0,0 1-16,-21-1 0,21 0 0,-21 0 15,0 21-15,21-20 0,-22 20 16,1-21-16,0 21 0,0 1 0,21-22 15,-21 21-15,0 1 0,-1-1 0,22 21 16,-21-20-16,0-1 0,0 0 16,0 1-16,0 20 0,-1-20 15,1 20-15,21-21 0,-21 22 0,0-22 0,0 22 16,21-1-16,0-20 0,-21-1 16,-1 0-16,22 1 0,-21-1 0,21-21 15,0 0-15,-21 0 0,0 1 0,0-22 16,0 0-1,-1 0-15,1-22 0,-21 1 0,21 0 16,0 0-16,-22 0 0,22 0 0,0-1 16,0 1-16,21 0 0,0 0 15,0 0-15,-21 0 0,21-1 0,-22 1 16,22 0-16,0 0 16,0 0-16,0 0 0,0-1 15,0 1-15,0 0 0,0 0 0</inkml:trace>
  <inkml:trace contextRef="#ctx0" brushRef="#br0" timeOffset="92979.54">19664 11578 0,'0'0'16,"0"21"15,0 1-31,0-1 0,0 0 16,0 0-16,0 21 0,0-20 0,0 20 15,0-21-15,0 0 0,0 22 0,0-22 16,0 0-16,0 0 0,0 0 16,0 0-16,0-42 31,0 0-16</inkml:trace>
  <inkml:trace contextRef="#ctx0" brushRef="#br0" timeOffset="93139.45">19685 11472 0,'0'0'0,"0"-42"0,0 0 16,0 21-1,-21-1-15,21 1 0,21 21 63,0 21-63</inkml:trace>
  <inkml:trace contextRef="#ctx0" brushRef="#br0" timeOffset="93756.1">20108 11472 0,'0'0'0,"21"0"0,22 0 15,-22 0 1,0-21-16,0 21 0,0-21 0,1 0 16,-1 0-16,0 21 0,0-21 0,0-1 15,0 1-15,1 0 16,20-21-16,-21 21 0,0-1 0,0-20 16,1 21-16,-22 0 0,0 0 0,21-22 15,-21 22-15,0 0 0,0 0 16,0 0-16,-21 21 0,-1 0 15,1 0-15,-21 0 16,21 0-16,0 21 0,-1 0 0,-20 21 16,21 22-16,-21-22 0,20 43 0,1-22 15,-21 22-15,21 0 0,0-1 16,-22 1-16,22 0 0,0-1 0,0 1 16,0 21-16,-1-22 0,1 1 15,0 0-15,0-1 0,21-20 16,0 21-16,0-1 0,-21-20 0,21 20 15,0-20-15,0-1 0,0 1 16,0-22-16,0 1 0,0-1 0,21 0 16,0-21-16,0 1 0,0-1 0,1-21 15,-1 0-15,21 0 0,0-21 16,1-1-16,-1-20 0,0 21 0,1-21 16,-1-1-16,0 1 0,-20 0 0,-1-1 15,0 1-15,0 0 0,-21-22 16,0 22-16,0-1 0,0 1 0,-21 0 15,0-22-15,-22 22 0,22 0 0,-21-1 16,21 1-16,-22 0 16,1-1-16,0 1 0,21 21 0,-22 0 15,22-1-15,-21 1 0,21 0 0,-1 0 16,1 21 0,21-21-16,0 0 15,21 21-15,1 0 16,-1-22-16,0 1 0,21 21 0,-21-21 15,22 0-15,-1 0 0,0 0 0,22-1 16,-22-20-16,22 21 16</inkml:trace>
  <inkml:trace contextRef="#ctx0" brushRef="#br0" timeOffset="94067.1">22013 10795 0,'0'0'0,"0"-21"0,21 0 16,1 21-16,-22 21 15,0 0-15,0 21 16,0 1-16,0-1 0,0 0 16,0 22-16,-22-1 0,1 1 0,21-1 15,-21 1-15,0-1 0,0 1 16,0-22-16,21 1 0,-22 20 15,1-42-15,0 22 0,21-1 0,0-21 16,-21 0-16,21 0 0,-21 1 0,21-1 16,0 0-16,-21-21 15,-1 0-15,1 0 16,21-21-16,0 0 16,-21 21-16,0-22 0</inkml:trace>
  <inkml:trace contextRef="#ctx0" brushRef="#br0" timeOffset="94914.62">21484 11472 0,'0'0'0,"0"-21"16,21 21-1,22 0-15,-22 0 0,21 0 16,-21 0-16,22 0 0,20-21 0,-21 21 16,1 0-16,20-21 0,-20 0 15,-1 21-15,21-21 0,-20-1 0,-1 1 16,22 0-16,-22 0 0,0 0 15,1-22-15,-22 22 0,0-21 0,21 21 16,-21-22-16,-21 1 0,0 21 16,22-21-16,-22-1 0,0 22 15,0-21-15,0 21 0,0-1 0,0 1 16,-22 21 0,22 21-16,-21 1 15,21 20-15,-21 0 0,0 1 0,21 20 16,-21-21-16,21 22 0,-21-1 15,-1-20-15,1 20 0,21-20 0,-21-1 16,0 0-16,0 1 0,21-1 16,-21 0-16,21-21 0,-22 1 0,1 20 15,21-21-15,0 0 0,0 0 16,-21-21-16,21 22 16,0-44-1,21 1 1,0 21-16,1-21 0,-1-21 15,0 21-15,0-1 0,21-20 0,-20 21 16,20-21-16,-21 20 0,0 1 16,22 0-16,-22 21 0,0 0 0,0 0 15,-21 21 1,0 0-16,0 1 16,0 20-16,0-21 0,0 0 0,0 0 15,0 1-15,-21 20 0,21-21 16,0 0-16,0 0 0,0 1 15,0-1-15,0 0 16,21-21-16,0 0 0,0 0 16,1 0-16,-1 0 0,21 0 0,0 0 15,1 0-15,-1 0 0,0 0 16,1-21-16,20 0 0,-20-1 0,-1 1 16,0 0-16,1 0 0,-1-21 0,0 20 15,-21-20-15,22 0 0,-22-1 16,0 1-16,-21 0 0,21 21 15,-21-1-15,0 1 0,0 0 0,-21 42 16,0 0 0,21 1-16,-21 20 0,0-21 15,-1 21-15,1-20 0,0 20 16,0-21-16,21 0 0,0 0 0,0 1 16,0-1-16,0 0 0,0 0 0,0 0 15,21-21-15,0 0 16,0 0-16,1 0 0,-1 0 15,0 0-15,0 0 0,0-21 16,0 21-16,1-21 0,-1 21 0,0-21 16,0 0-16,0 21 0,-21-22 15,-21 22 1</inkml:trace>
  <inkml:trace contextRef="#ctx0" brushRef="#br0" timeOffset="95691.17">2074 13843 0,'0'21'15,"0"22"1,0-22-16,0 21 0,0 0 0,0 22 16,0-1-16,0 1 0,0 21 15,0-22-15,0 22 0,0-1 16,0-20-16,-21 21 0,21-22 15,-21 22-15,0-22 0,21 22 0,-21-22 16,-1 1-16,1-1 0,21 1 16,-21-1-16,21-20 0,-21-1 15,21-21-15,0 0 0,0 1 0,0-44 32,0 1-32,0 0 0,0-21 0</inkml:trace>
  <inkml:trace contextRef="#ctx0" brushRef="#br0" timeOffset="96019.98">1778 14203 0,'0'0'0,"0"-42"0,-21 20 0,21-20 0,0 21 16,0-21-16,0 20 0,21 1 15,0 0-15,21 0 0,1 0 16,-1 0-16,22-1 0,-1 22 0,1 0 15,20 0-15,1 0 0,-22 22 16,22-1-16,-43 21 0,22-21 0,-22 22 16,-21-1-16,1 0 0,-22 1 15,0-1-15,-22 21 0,1-20 16,0-1-16,-21 0 0,21-20 0,-22 20 16,1-21-16,0 0 15,-1 0-15,22 1 0,-21-1 0,21-21 16,-1 0-16,1 0 0,21-21 15,0-1 1,0 1-16,21 0 0,1 0 16,-1 0-16,0-22 0,21 22 0</inkml:trace>
  <inkml:trace contextRef="#ctx0" brushRef="#br0" timeOffset="96370.78">2709 13991 0,'0'0'0,"0"-21"0,21 21 15,1 0-15,-22-21 0,21 21 0,0 0 16,0 0-16,0 21 16,0 0-16,1 0 0,-1 1 0,0-1 15,0 0-15,0 21 0,-21-21 16,21 22-16,1-1 0,-1-21 16,-21 22-16,0-1 0,0 0 0,0-21 15,0 22-15,0-22 0,0 0 16,0 0-16,0 0 0,0 1 15,-21-22 1,21-22-16,0 1 16,0 0-16,0 0 15,0 0-15,0-22 0,0 1 0,0 0 16,0 21-16,21-22 0,-21 1 16,0 0-16,21-1 0,0 22 0,0 0 15,0 0-15,-21 0 0,22-1 16,-1 22-16,0 0 15,0 0-15,0 0 16,0 0-16</inkml:trace>
  <inkml:trace contextRef="#ctx0" brushRef="#br0" timeOffset="96726.58">3429 14012 0,'0'22'46,"0"-1"-46,0 0 0,0 0 16,0 0-16,-21 22 0,21-22 0,0 21 16,0-21-16,0 22 0,0-1 15,0-21-15,0 21 0,0-20 16,21 20-16,0-21 0,0 0 0,0-21 16,1 0-16,20 0 0,0 0 15,-21 0-15,22 0 0,20-21 0,-20 21 16,-1-21-16,-21 0 0,21-22 15,1 22-15,-22 0 0,0-21 16,0 21-16,-21-22 0,0 22 0,0-21 16,0-1-16,0 22 0,-21-21 15,0 21-15,0 0 0,0-1 0,-22 1 16,22 21-16,0 0 0,-21 0 16,20 0-16,-20 0 0,21 0 0,-21 0 15,20 0-15,1 21 0,0-21 16,0 0-16,0 22 0</inkml:trace>
  <inkml:trace contextRef="#ctx0" brushRef="#br0" timeOffset="99950.59">4614 14266 0,'0'0'0,"0"-21"0,21 0 15,1 0-15,-1 0 0,0 0 16,-21-1-16,21 1 0,-21-21 0,21 21 16,-21-22-16,0 22 0,0 0 15,0 0-15,0 0 0,0 0 0,0-1 16,-21 22-16,0 0 0,0 0 16,0 0-16,-22 0 0,22 22 15,0 20-15,0-21 16,0 21-16,-1-20 0,22 20 0,0 0 0,-21 1 15,21-1-15,0 0 16,0 1-16,0-22 0,0 21 0,0-21 16,0 22-16,21-43 0,1 21 15,-1-21-15,0 0 0,0 0 0,0 0 16,22-21-16,-22-1 0,21 1 16,-21 0-16,22 0 0,-22-21 0,0 20 15,21 1-15,-21-21 0,1 21 16,-22 0-16,0-1 0,0-20 0,21 42 15,-21-21-15,0 0 0,0 42 32,0 0-17,0 0-15,0 22 0,0-1 16,0 0-16,0 1 0,0 20 0,0 1 16,0-1-16,0 1 0,21-1 15,-21 22-15,0-22 0,21 22 0,0-22 16,-21 22-16,0 0 0,0-1 15,0 1-15,0 0 0,0-1 0,0 1 16,0 0-16,0-22 0,-21 22 16,0-22-16,0 22 0,0-21 0,-1-1 15,1-21-15,0 1 0,0-1 0,-21-21 16,20 0-16,1 1 0,-21-1 16,21-21-16,-22 0 0,1 0 15,0 0-15,21-21 0,-22-1 16,1 1-16,21-21 0,0 21 0,21-22 15,0-20-15,0 21 0,0-22 16,21 1-16,0-1 0,21 1 0,-21-22 16,43 21-16,-22-41 0,1 20 0,20 0 15,1-21-15,-1 1 0,1 20 16,-1-21-16,1 0 0,-1 0 0,1 22 16,-1-22-16,22-42 15,-64 84-15,0 22 0,0 0 0,-21-1 16,21 1-16,-21 21 0,0 0 15,-21 21-15,0 0 16,0 0 0,0 0-16,0 21 0,21 0 0,0 0 15,0 0-15,0 0 16,0 1-16,0-1 0,21 0 0,0 0 16,0 0-16,0 0 0,0 1 15,1-1-15,-1 0 0,-21 21 0,21-21 16,0 1-16,0-1 0,0 0 15,1-21-15,-1 21 0,0 0 0,0-21 16,0 21-16,22-21 0,-22 0 0,21 0 16,-21 0-16,22 0 15,-22 0-15,21 0 0,-21-21 0,22 21 16,-22-21-16,21 0 0,-21 21 16,22-21-16,-22 0 0,21-22 0,-21 22 15,0 0-15,1-21 0,-1 20 16,-21-20-16,0 21 0,0-21 0,0-1 15,0 1-15,0 21 0,0-22 0,0 22 16,0-21-16,0 21 0,0 0 16,-21 21-16,-1 0 0,1 0 0,0 0 15,0 21-15,0 0 0,0 0 16,-1 0-16,-20 0 0,21 22 16,0-22-16,0 21 0,-1 1 0,22-22 15,0 21-15,0-21 0,0 22 16,0-22-16,0 0 0,0 0 0,22 0 15,-1-21-15,0 0 0,0 0 16,0 0-16,0 0 0,1 0 0,-1-21 16,0 21-16,21-21 0,-21 0 15,1 0-15,-1-1 0,-21 1 0,21 0 16,-21 0-16,21 0 0,-21 0 16,0-1-16,0 1 0,0 0 0,0 0 15,0 42 16,0 0-31,0 0 0,0 1 16,0-1-16,0 21 16,0-21-16,0 0 0,0 1 0,0-1 15,0 0-15,0 0 0,21 0 16,0-21-16,1 21 0,-1-21 0,21 0 16,-21 0-16,22 0 0,-1 0 15,0 0-15,1-21 0,-1 21 0,0-21 16,1 0-16,-22 0 0,21 0 0,-21-1 15,0 1-15,1 0 16,-1 0-16,-21 0 0,0-22 0,0 22 0,0 0 16,0 0-16,0-21 0,0 20 15,0 44 1,-21-22 0,21 21-16,0 0 0,0 0 0,0 21 15,0-20-15,-22 20 0,22-21 0,0 0 16,0 22-16,0-22 0,0 0 15,0 0-15,0 0 0,0 0 0,0 1 16,0-1-16,0 0 16,-21-21-16,21-21 31,0 0-31,0-1 16,0 1-16,0 0 0,0 0 15,0 0-15,0-22 0,0 22 16,0-21-16,0 21 0,21-22 0,-21 22 15,22 0-15,-1 0 0,0 0 16,0 0-16,0 21 0,0 0 0,1 0 16,-1 21-16,-21 0 0,21-21 15,-21 21-15,0 0 0,0 0 16,21 22-16,-21-22 0,21 0 0,-21 0 16,0 0-16,0 1 0,0-1 15,0 0-15,21 0 0,-21 0 16,22-21-1,-22-21 1,21 0-16,0 21 16,-21-21-16,21 0 0,-21-1 15,21 1-15,0-21 0,1 21 0,-1 0 16,0-22-16,0 22 0,0 0 16,0 0-16,1 0 0,-22-1 15,21 22-15,0 0 0,-21 22 16,0-1-1,0 0-15,0 0 0,0 0 0,0 0 16,0 1-16,0-1 0,0 0 16,0 0-16,0 0 0,0 0 0,21 1 15,-21-1-15,21 0 0,0 0 16,1-21-16,-1 0 16,0 0-16,0 0 0,0 0 0,0 0 15,1 0-15,-1 0 0,0 0 16,0-21-16,0 0 0,0 21 0,1-21 15,-1-1-15,-21 1 0,0 0 16,21-21-16,-21 21 0,0-1 0,0-20 16,0 21-16,0-21 0,0 20 0,0 1 15,0 0-15,0 0 0,0 42 32,-21 0-17,21 0-15,0 1 0,0-1 16,0 0-16,0 0 0,-21 0 0,21 22 15,0-22-15,-22 0 0,22 0 16,0 0-16,0 0 0,0 1 0,0-1 16,0 0-16,-21-21 15,21 21-15,0-42 32,0 0-32,0 0 15,0-1-15,21 1 0,-21 0 0,0 0 16,22 0-16,-1 0 15,0-1-15,-21 1 0,21 0 0,0 0 0,0 0 16,1 21 0,-1 0-1,-21 21-15,0 0 16,0 0-16,0 0 0,0 1 16,0-1-16,0 0 0,0 0 15,21 0-15,-21 0 0,21 1 16,0-1-16,0 0 0,1-21 15,-1 0-15,0 0 0,0 0 16,0 0-16,0 0 16,22 0-16,-22 0 0,0-21 0,0 0 0,0-1 15,1 22-15,-1-21 16,0 0-16,0 0 0,-21 0 0,21-22 16,0 22-16,-21 0 0,0 0 15,22 0-15,-22 0 0,21-1 0,-21 1 16,0 42 15,0 1-31,0-1 16,0 0-16,-21 0 0,21 0 15,0 0-15,0 1 0,0-1 16,0 0-16,0 0 16,0 0-16,0 0 15,21-21-15,0 0 16,0 0-16,0 22 0,0-22 15,1 0-15,-1 0 0,0 0 0,0 0 16,0-22-16,0 22 0,1-21 16,-1 21-16,0-21 0,0 0 0,0 21 15,0-21-15,-21 0 0,22-1 0,-22 1 16,21 0-16,-21-21 16,0 21-16,0-1 0,0 1 0,0 0 0,0 0 15,0 0-15,-21 21 16,-1 0-1,1 21-15,21 0 0,-21 0 16,21 0-16,0 1 0,-21-1 16,21 0-16,-21 0 0,21 0 0,0 0 15,0 1-15,0-1 0,0 0 16,0 0-16,21 0 16,0-21-16,0 0 0,0 0 15,1 0-15,-1 0 16,0 0-16,0 0 0,0-21 0,0 21 15,1-21-15,-1 0 0,0 21 16,0-21-16,0-1 0,0 1 0,-21 0 16,22 0-16,-22 0 0,21 0 15,-21-1-15,0 1 0,21 0 16,0 21-16,-21 21 31,0 0-31,0 1 16,0-1-16,0 0 0,0 0 15,0 0-15,0 0 16,0 1-16,0-1 0,0 0 16,21-21-1,0 0 17</inkml:trace>
  <inkml:trace contextRef="#ctx0" brushRef="#br0" timeOffset="101411.22">10647 14182 0,'0'0'0,"-21"0"0,-1 21 0,1 0 16,0 0-1,21-42 16,21 21-31,0-21 0,22 0 0,-22 0 16,21-22-16,1 22 0,-1-21 0,0-1 16,1 1-16,-1 0 0,0-1 15,1-20-15,-1-1 0,-21 22 16,0-21-16,0-1 0,-21 1 16,0 20-16,0-20 0,0 20 0,0 1 15,0-21-15,0 41 0,0-20 16,-21 21-16,21 0 0,-21 0 0,0 21 15,21 21-15,-21 0 16,21 0-16,-21 21 0,21 1 0,0 20 16,-22 1-16,1-1 0,0 1 0,0-1 15,0 1-15,0-1 0,-1 1 16,1-1-16,21-20 0,-21-1 0,0-21 16,21 21-16,0-20 0,0-1 15,0 0-15,0-42 31,0 0-15,21-1-16,0 1 0,-21 0 0,21 0 16,1-21-16,-1 20 0,0 1 15,0-21-15,0 21 0,0 0 0,1-1 16,20 22-16,-21 0 0,0 0 16,0 0-16,1 0 0,20 0 0,-21 0 15,0 22-15,-21-1 0,21 0 16,1 0-16,-1 0 0,0 0 0,0 1 15,-21 20-15,21-21 0,0 0 0,1 0 16,-1 1-16,-21-1 16,21 0-16,0-21 0,0 21 0,0 0 15,1-21-15,-1 0 0,0 0 16,0 0-16,21 0 0,-20 0 0,20 0 16,-21-21-16,21 21 0,-20-21 0,20 0 15,-21 0-15,21-1 0,-20 1 16,-1-21-16,0 21 0,-21-22 0,0 1 15,0 0-15,0-1 0,0 1 16,0 21-16,0-21 0,0-1 0,-21 22 16,21 0-16,-21 21 0,-1 0 15,1 0-15,0 0 0,0 0 16,0 21-16,0 0 0,-1 22 0,1-22 16,0 21-16,0 0 0,0-20 15,0 20-15,21 0 0,0-21 0,-22 22 16,22-22-16,0 0 0,0 0 15,0 0-15,0 1 0,0-1 0,22-21 16,-1 0 0,0 0-16,0 0 0,0 0 15,0 0-15,1-21 0,-1-1 0,0 1 16,0 0-16,-21 0 0,21 0 16,0 0-16,-21-1 0,22-20 15,-22 21-15,0 0 0,0 0 0,21-1 16,-21 1-16,0 0 15,0 42 17,0 0-32,0 1 0,0-1 15,0 0-15,0 0 0,0 21 16,0-20-16,0-1 0,21 0 0,-21 0 16,0 0-16,0 0 0,21 1 0,0-1 15,0-21-15,-21 21 0,22-21 16,-1 21-16,0-21 0,21 0 0,-21 0 15,22 0-15,-22 0 16,21 0-16,1-21 0,-22 0 0,21 0 16,0-1-16,1 1 0,-22 0 0,21 0 15,-21 0-15,22 0 0,-43-22 16,21 22-16,0-21 0,-21-1 0,0 22 16,0 0-16,0 0 0,0 0 15,-21 21 1,0 0-16,0 21 15,21 0-15,0 0 0,0 0 16,0 1-16,0-1 0,0 21 0,0-21 16,0 0-16,21 1 0,0-1 15,0 0-15,0 0 16,0 0-16,1 0 16,-22 1-16,-22-22 31,1 0-31,0 0 0,0 0 15,0 0-15,0 0 0,-1 0 0,1 0 16,0 0-16,0 0 16,21-22-1,0 1-15</inkml:trace>
  <inkml:trace contextRef="#ctx0" brushRef="#br0" timeOffset="102767.86">13843 13716 0,'0'0'0,"0"-21"16,0-21-16,0 20 16,0 1-16,0 0 0,0 0 15,0 0-15,0 0 0,21 21 16,-21 21-1,0 0-15,0 0 16,21 0-16,-21 22 0,0-1 16,0-21-16,0 21 0,0 1 15,0-22-15,0 21 0,0-21 16,0 1-16,0-1 0,0 0 0,0 0 16,0 0-16,0-42 31,0 0-16,0 0-15,21-22 0,1 22 16,-22 0-16,21-21 0,0-1 0,-21 22 16,0-21-16,21 21 0,-21-22 15,21 22-15,0 21 0,1 0 16,-1 21 0,-21 22-16,21-22 15,-21 0-15,0 21 0,21-20 16,0 20-16,-21-21 0,21 21 0,1-20 15,-22-1-15,21 0 0,0 0 0,0 0 16,0 0-16,22 1 0,-22-22 16,0 0-16,0 0 0,21 0 0,-20 0 15,20 0-15,-21 0 0,21 0 16,1-22-16,-22 1 0,21 21 0,-21-21 16,22-21-16,-1 21 0,-21-1 15,0-20-15,1 0 0,-1 21 0,0-22 16,0 1-16,-21 0 0,0 20 0,0 1 15,0 0-15,0 0 16,0 42 0,0 0-16,0 0 15,0 1-15,0-1 0,0 21 0,0-21 16,0 22-16,0-22 0,-21 21 16,21-21-16,0 22 0,0-22 0,0 0 15,0 0-15,0 0 0,0 0 16,0 1-16,21-22 0,0 0 0,-21 21 15,21-21-15,1 0 0,-1 0 0,0 0 16,0 0-16,0-21 0,22-1 16,-22 22-16,0-21 0,0 0 0,0-21 15,0 21-15,1-1 0,-1-20 16,-21 0-16,0-1 0,0 1 16,0 0-16,0-1 0,0 1 0,-21 0 15,-1 21-15,1-22 0,21 22 16,-21 0-16,0 0 0,0 21 0,0 0 15,-1 0-15,1 21 0,-21 0 16,21 0-16,0 0 0,-1 22 0,1-22 16,21 21-16,-21 1 0,21-22 15,-21 21-15,21-21 0,0 22 0,0-22 16,0 0-16,0 0 0,21 0 0,0-21 16,0 0-16,22 21 0,-22-21 15,21 0-15,1 0 0,-1 0 16,21-21-16,-20 0 0,20 21 15,-20-21-15,20-21 0,-21 20 0,1 1 16,-1 0-16,-21-21 0,22-1 16,-22 1-16,21 21 0,-21-21 0,0-1 15,1 1-15,-22 0 0,21-1 0,0 1 16,-21 0-16,0-1 0,21 1 16,0 21-16,-21 0 0,0-1 0,0 44 31,0 20-31,0-21 15,0 21-15,0-20 0,0 20 16,0 0-16,-21 1 0,21 20 16,-21-21-16,21 1 0,0-1 15,-21 0-15,21 1 0,0-1 0,0 0 16,0-20-16,0 20 0,0-21 0,0 0 16,0 0-16,0 1 0,0-1 15,21-21-15,0 0 0,0 0 16,0 0-16,1 0 15,-1-21-15,0 21 0,-21-22 0,21 1 16,0 0-16,-21 0 0,0 0 0,21-22 16,-21 22-16</inkml:trace>
  <inkml:trace contextRef="#ctx0" brushRef="#br0" timeOffset="103010.72">15579 13399 0,'21'0'31,"21"0"-31,-21-22 0,22 22 0,-1-21 16,0 21-16,1 0 0,20 0 16,1 0-16,-1 0 0,-21 0 15,22 0-15,-22 0 0,1 0 0,-22 0 16,21 0-16,-21-21 15,-21 0 1,0 0 0</inkml:trace>
  <inkml:trace contextRef="#ctx0" brushRef="#br0" timeOffset="105990.58">17992 13801 0,'0'21'0,"21"-21"16,0 0-16,0 0 16,0 0-16,-21-21 0,0 0 15,21 21-15,1-22 0,-22 1 16,0 0-16,0 0 0,0 0 0,0-22 15,0 22-15,0 0 0,0-21 16,-22 21-16,22-1 0,-21 1 0,0 0 16,0 0-16,-21 0 0,20 21 0,1 0 15,0 0-15,0 0 0,0 0 16,0 21-16,-1 0 0,-20 0 0,21 22 16,0-22-16,0 21 0,-1 22 15,1-22-15,0 0 0,21 1 16,-21 20-16,21-21 0,-21-20 15,21 20-15,0-21 0,0 21 0,0-20 16,0-1-16,21-21 0,0 0 0,0 0 16,0 0-16,22 0 0,-22 0 15,0 0-15,21-21 0,1-1 0,-22 1 16,21 0-16,1 0 0,-1-21 16,0-1-16,1 22 0,-22-21 0,21-22 15,-21 22-15,0 0 0,1-22 16,-1 22-16,0-22 0,0 22 15,-21-22-15,0 22 0,21-21 0,0 20 16,-21-20-16,0 42 0,0-22 16,22 22-16,-22 0 0,0 0 0,0 42 15,0 0 1,0 21-16,-22-20 0,22 20 0,-21 0 16,0 1-16,0-1 0,21 21 15,-21-20-15,0-1 0,21 22 0,0-22 16,0 21-16,0-20 0,0-1 15,0 0-15,0-20 0,0-1 0,0 21 16,42-42-16,-21 21 0,0-21 0,22 0 16,-22 0-16,21 0 15,0 0-15,1 0 0,-1-21 0,0 0 16,1 0-16,-1 0 0,0-1 16,-20-20-16,-1 21 0,0 0 0,0-22 15,0 22-15,-21-21 0,0 21 16,0-22-16,0 22 0,0 0 0,-21 21 15,0 0 1,0 0-16,21 21 0,-21 0 16,-1 22-16,1-22 0,0 21 0,0 1 15,0-1-15,0 0 0,21-21 16,0 22-16,0-1 0,0-21 0,0 0 16,0 22-16,21-22 0,0 0 15,21-21-15,-21 21 0,1-21 16,20 0-16,0 0 0,-21 0 0,22 0 15,-1 0-15,0-21 0,22 0 16,-22 0-16,1 0 0,-1-1 0,0-20 16,1 21-16,-1-21 0,0-1 15,-21 1-15,1-22 0,20 22 0,-21-21 16,-21 20-16,21-20 0,-21 20 0,21-20 16,-21 21-16,22-1 0,-22 1 15,0 0-15,0 20 0,0 1 0,0 0 16,0 42-1,0 0-15,0 1 16,-22 20-16,1 0 16,0 1-16,21-1 0,-21 21 0,0 1 15,0-1-15,-1 1 0,1-1 16,0 1-16,0-1 0,0 1 0,0-1 16,-1 1-16,1-1 0,-21 22 0,21-21 15,0 20-15,-1 1 0,1 0 16,0-1-16,0 1 0,0 0 0,-22-22 15,22 22-15,0-1 0,21-20 0,-21-1 16,21 1-16,0-1 0,0-20 16,0-1-16,0-21 0,0 22 0,21-43 15,0 0-15,0 0 16,22-22-16,-22 1 0,21 0 16,1 0-16,-1-21 0,21 20 0,-20-20 15,-1 0-15,0-1 0,1 1 16,-1 21-16,0-21 0,1-1 0,-22 1 15,0 0-15,0-1 0,0-20 0,-21 20 16,0-20-16,0 21 0,0-22 16,0 22-16,-21-22 0,0 22 0,0-22 15,-21 22-15,20 0 0,1-1 0,-21 1 16,0 21-16,20 0 0,-20 0 16,0 21-16,21 0 0,-1 0 0,1 0 15,0 0-15,0 21 16,42-21-1,0 0-15,0 0 16,22 0-16,-22 0 0,21 0 16,22-21-16,-22-1 0,22 1 0,-22 0 15,21 0-15,-20 0 0,20-22 16,-20 22-16,-1-21 0,-21 0 0,21-1 16,-20 22-16,-1-21 0,0-1 15,0 1-15,-21 21 0,0 0 16,0 0-16,0-1 0,0 1 0,0 42 31,0 1-31,0-1 0,0 0 16,0 21-16,0-21 0,0 22 15,0-22-15,0 0 0,0 21 0,0-20 16,0-1-16,21 0 0,-21 0 16,21 0-16,1 0 0,-22 1 0,21-22 15,0 21-15,0-21 0,0 0 16,0 0-16,1 0 0,-1 0 15,0 0-15,0 0 0,0-21 0,0-1 16,1 1-16,20 21 0,-42-21 16,21 0-16,0 0 0,0-22 15,-21 22-15,0 0 0,22-21 0,-22 21 16,21-1-16,-21 1 0,0 0 16,0 42-1,0 0-15,0 1 16,-21-1-16,-1 0 0,22 0 0,0 21 15,-21-20-15,21-1 0,-21 0 16,21 0-16,0 0 0,0 0 16,0 1-16,-21-22 0,21 21 15,0-42 32,0-1-47,21 22 0,-21-21 16,21 0-16,0 0 0,-21 0 0,22 0 15,-1-1-15,0 1 0,-21 0 16,21 0-16,0 0 0,0 0 0,1 21 16,-1 0-1,-21 21 1,0 0-16,0 0 0,0 0 16,0 0-16,0 1 0,0-1 15,0 0-15,0 0 0,0 0 16,0 0-16,0 1 15,21-22-15,0 0 0,0 0 16,0 0-16,1 0 0,-1 0 0,21 0 16,0 0-16,-20 0 0,20 0 15,0 0-15,1-22 0,-1 22 0,-21-21 16,21 0-16,-20 0 0,-1 0 16,0 0-16,0-1 0,0-20 0,-21 21 15,0 0-15,21 0 0,-21-1 16,0 1-16,0 0 0,0 0 0,0 0 15,-21 21 1,0 0 0,21 21-16,-21 0 0,0 0 0,0-21 15,21 21-15,-22 1 16,22-1-16,-21 0 0,21 0 16,0 0-16,0 0 0,0 1 15,0-1-15,0 0 0,0 0 16,0 0-16,0 0 0,21-21 15,-21 22-15,22-22 16,-1 0-16,0 0 0,0 0 0,0 0 16,22 0-16,-1 0 0,-21 0 15,21 0-15,1 0 0,-1 0 0,0-22 16,1 1-16,-1 21 0,0-21 16,-20 0-16,20 21 0,-21-21 15,0 0-15,0-1 0,1 1 0,-1 0 16,0-21-16,-21 21 0,0-1 15,0 1-15,0 0 0,0 0 16,-21 21 0,0 0-16,-1 0 15,1 21-15,0-21 0,-21 21 0,21 0 16,-1 1-16,1-1 0,0 0 16,0 0-16,0-21 0,0 21 15,-1 0-15,22 1 0,0-1 0,0 0 16,0 0-16,0 0 15,22-21 17,-1 0-32,0 0 0,0 0 15,0-21-15,0 0 0,1 0 0,-1 21 16,0-43-16,0 22 0,21 0 16,-20 0-16,-1-21 0,0-1 0,0 1 15,0 0-15,0-1 0,1 1 16,-1 0-16,0-22 0,0 22 0,0-22 15,0 22-15,1 0 0,-1-1 0,-21 22 16,0 0-16,21 0 0,-21 0 16,0 42 15,-21 0-31,0 0 0,-1 21 0,1-20 16,-21 20-16,21 0 0,0 1 15,-22-1-15,22 0 0,0 22 0,0-22 16,0 0-16,-1 1 0,1 20 0,0-20 15,21-1-15,0-21 0,0 21 16,0 1-16,0-22 0,0 0 0,0 0 16,0 0-16,21 1 15,0-22-15,1 0 0,-1 0 16,0 0-16,21 0 0,-21-22 0,1 22 16,-1-21-16,21 21 15,-21-21-15,0 21 0,-21-21 0,22 0 16,-1 0-16,-21-1 15,0 1-15,0 0 0</inkml:trace>
  <inkml:trace contextRef="#ctx0" brushRef="#br0" timeOffset="106202.45">20574 13314 0,'-42'0'0,"84"0"0,-148-21 0,64 21 16,21-21-16,-22 21 0,22-22 15,0 1-15,0 21 0,0-21 0,21 0 16,0 0 15</inkml:trace>
  <inkml:trace contextRef="#ctx0" brushRef="#br0" timeOffset="106918.6">23199 13674 0,'0'0'0,"21"0"16,0 0-16,0 0 0,0 0 0,0 0 15,22 0-15,-22-21 0,21-1 16,-21 22-16,22-21 0,-22 0 15,21 0-15,-21 0 0,-21 0 0,22-1 16,-22 1-16,0-21 0,0 21 0,0 0 16,0-1-16,0 1 0,-22 0 15,1 21-15,21-21 0,-21 21 0,0 0 16,-21 0-16,20 0 0,1 0 16,-21 21-16,21 0 0,-22 0 0,22 1 15,-21 20-15,21-21 0,0 21 16,-22 1-16,43-1 0,-21-21 0,21 22 15,0-22-15,0 21 0,0-21 16,0 0-16,0 1 0,21-1 16,-21 0-16,21 0 0,22-21 0,-22 0 15,0 0-15,0 0 0,22 0 0,-22 0 16,21 0-16,-21-21 0,22 0 16,-22 0-16,21-1 0,-21 1 0,22 0 15,-22-21-15,0 21 0,0-22 16,0 1-16,0 0 0,1 20 0,-1-20 15,-21 0-15,0 21 0,21-22 16,-21 22-16,0 0 0,0 42 31,0 0-31,0 0 16,-21 22-16,21-22 0,0 21 0,0 1 16,0-1-16,0-21 0,0 21 0,0-20 15,0 20-15,0-21 0,42 0 16,-21 0-16,0 1 0,22-22 0,-1 21 15,0 0-15,1-21 0,-1 0 16,22 0-16,-22 0 0,0 0 0,1 0 16,-1 0-16,-21 0 0,21-21 0,-20 0 15,-1-1-15,-21 1 16,0 0-16</inkml:trace>
  <inkml:trace contextRef="#ctx0" brushRef="#br0" timeOffset="109438.9">6519 15621 0,'-21'0'0,"0"21"16,0 0-16,0 1 16,-1 20-16,1 0 0,0 1 0,-21 20 15,21 1-15,-22-1 0,22 1 16,0-1-16,-21 1 0,20-1 15,1-21-15,0 22 0,21-22 16,0 22-16,0-22 0,0 0 0,0 1 16,21-22-16,0 21 0,1-21 15,20 1-15,-21-1 0,21-21 0,-20 0 16,20 0-16,0 0 0,-21 0 16,22 0-16,-1-21 0,0-1 0,-20 1 15,20 0-15,0 0 0,1-21 16,-1 20-16,-21-20 0,21 0 0,-20 21 15,-1-22-15,0 22 0,-21-21 16,21 21-16,-21-1 0,0 1 0,0 0 16,0 0-16,0 42 15,-21-21 1,0 21-16,21 0 0,-21 22 16,21-22-16,0 0 0,0 21 0,0-20 15,0-1-15,0 21 0,0-21 16,0 0-16,0 1 0,0-1 0,21-21 15,0 0-15,0 0 16,21 0-16,-20 0 0,-1 0 0,0-21 16,21-1-16,-21 22 0,-21-21 0,22 0 15,-22 0-15,0-21 0,0 20 16,0 1-16,0 0 0,0-21 0,-22 21 16,1-1-16,0 1 15,0 0-15,0 0 0,-22 0 0,22 0 16,0 21-16,0 0 0,0 0 15,0 0-15,-1 0 0,22-22 32,22 22-32,-1 0 0,0-21 0,21 21 15,1-21-15,-22 21 0,21-21 16,0 0-16,1 21 0,-1-21 0,0-1 16,1 22-16,-1 0 0,0 0 15,-20 0-15,-1 0 0,0 0 0,0 22 16,0-1-16,0 0 0,1 0 15,-22 0-15,0 0 0,0 22 16,0-22-16,0 0 0,0 21 16,0-20-16,0-1 0,0 21 0,0-21 15,0 0-15,0 1 0,0-1 16,-22 0-16,1 0 0,0-21 16,21 21-16,0-42 31,0 0-31,0 0 0,0 0 15,0-22-15,0 22 0,21-21 16,-21 21-16,21-22 0,1 1 0,-1 21 16,0-22-16,0 22 0,0-21 15,0 21-15,1 0 0,-1 21 16,0 0-16,0 0 0,0 0 16,0 0-16,-21 21 15,0 0-15,0 0 0,0 0 16,22 0-16,-22 1 0,0 20 0,0-21 15,21 0-15,-21 22 0,0-22 16,0 0-16,0 0 0,21 0 0,0 0 16,-21 1-16,21-22 0,0 21 0,1-21 15,20 0-15,-21 0 16,0 0-16,22-21 0,-1 21 0,0-22 16,1 1-16,-1 0 15,0 0-15,-21 0 0,22-22 0,-1 22 16,-21-21-16,0 0 0,1 20 15,-1-20-15,0 21 0,-21-21 0,0 20 16,0 1-16,0 0 0,0 0 16,-21 21-1,0 0-15,21 21 0,0 0 0,-22 0 16,22 1-16,-21 20 0,21-21 16,0 21-16,0-20 0,0 20 0,0-21 15,0 21-15,0-20 0,21 20 16,1-21-16,-22 0 0,0 0 0,0 1 15,21-1-15,-21 0 0,21-21 16,-21 21 0,0-42-1,-21 0 1,0 0-16,-1 21 0,22-22 0,-21 22 16,0 0-16,0 0 0,0 0 15,0 0-15,-1 0 16,22 22-1,0-1-15,0 0 16,22 0 0,-1-21-16,0 0 0,0 0 15,0 21-15,0-21 0,1 0 0,-1 0 16,0 0-16,0 0 0,0 0 16,22 0-16,-22 0 0,21-21 0,-21 0 15,22 21-15,-1-21 0,0 0 16,1-1-16,-1 1 0,0-21 0,1 21 15,-1-22-15,0 1 0,1 0 16,-1-22-16,0 22 0,-21-22 0,1 22 16,-1-21-16,0 20 0,0-20 0,0 20 15,0 1-15,-21-21 0,0 41 16,0-20-16,0 21 0,0-21 0,0 20 16,0 1-1,0 42 16,0 22-31,-21-22 0,21 0 16,-21 21-16,0 1 0,21-1 0,-21 0 16,21 1-16,-21-1 0,-1 0 15,22 22-15,0-22 0,0 1 0,-21 20 16,21-21-16,-21 1 0,21-1 16,0 0-16,0 1 0,0-1 0,0-21 15,0 22-15,0-22 0,0 0 0,21 0 16,0 0-16,1-21 15,-1 0-15,0 0 0,0 0 0,21 0 0,-20 0 16,-1 0-16,21 0 16,-21-21-16,0 0 0,22 0 0,-22 0 15,-21-1-15,21 1 0,-21 0 0,21-21 16,-21 21-16,0-22 0,0 22 16,0-21-16,0 21 0,0-1 0,0 1 15,-21 21 1,0 0-16,21 21 31,0 1-15,21-1-16,0 0 0,-21 0 15,0 0-15,0 0 0,0 1 16,0-1-16,0 0 0,0 0 16,0 0-16,0 0 15,0 1-15,0-1 16,21-21-16,1 0 15,-1 0-15,0 0 16,0 0-16,0 0 16,0 0-16,1-21 15,-22-1 1,0 1-16,21 0 16,-21 0-16,0 0 0</inkml:trace>
  <inkml:trace contextRef="#ctx0" brushRef="#br0" timeOffset="109658.78">8869 15917 0,'0'0'0,"21"0"31,0 0-31,0-21 0,0 21 15,1 0-15,20-21 0,0 21 0,-21 0 16,22-21-16,-22 21 0,21 0 16,-21-21-16,1 21 0,-1 0 0,0 0 15,0 0-15,0 0 0</inkml:trace>
  <inkml:trace contextRef="#ctx0" brushRef="#br0" timeOffset="110415.28">9906 15960 0,'0'0'15,"21"0"-15,-21-21 0,21 21 0,-21 21 32,0 0-17,0 21-15,0-21 0,0 22 16,0-1-16,0-21 0,-21 22 0,21-1 15,-21-21-15,21 21 16,0-20-16,-21 20 0,21-21 0,0 0 16,0 0-16,0 1 0,21-22 15,0 0 1,0 0-16,0 0 0,1-22 0,-1 1 16,0 0-16,0 0 0,0 0 15,0 0-15,1-1 0,-1-20 0,0 21 16,0-21-16,0-1 0,-21 1 15,0 21-15,0-22 0,0 22 0,0 0 16,0 0-16,0 0 0,0 42 16,0 0-1,0 0-15,0 22 0,0-22 16,0 0-16,0 21 0,0-21 16,0 22-16,21-22 0,-21 0 0,22 0 15,-22 0-15,0 1 0,0-1 16,21 0-16,0-21 0,-21 21 0,21-21 15,0 21-15,0-21 16,1 0-16,-1 0 0,0 0 0,0 0 16,0-21-16,0 21 15,1-21-15,-1 0 0,0 0 0,0-1 16</inkml:trace>
  <inkml:trace contextRef="#ctx0" brushRef="#br0" timeOffset="111583.61">10647 16214 0,'0'-21'0,"21"-1"15,-85 107-15,107-127 0,-22-43 0,0 64 0,-21 0 0,0-22 16,0 22-16,0-21 0,0 21 15,0 0-15,0-1 0,-21 22 32,0 22-32,21-1 0,-21 0 15,-1 21-15,1-21 0,21 22 16,0-1-16,-21-21 0,21 22 0,-21-1 16,21-21-16,0 21 0,0-20 15,0 20-15,0-21 0,0 0 16,21 0-16,0 1 0,-21-1 15,21-21-15,1 0 0,20 0 0,-21 0 16,0 0-16,22 0 0,-1 0 0,-21-21 16,21-1-16,1 1 0,-1 0 15,0 0-15,-20-21 0,20 20 0,-21-20 16,21 0-16,-20-22 0,-1 22 16,0-22-16,0 22 0,0-21 0,-21 20 15,21-20-15,-21-1 0,0 22 16,22 0-16,-1-1 0,-21 1 0,21 0 15,-21 20-15,21 1 0,-21 0 16,0 0-16,0 42 31,0 0-31,0 0 0,-21 22 16,0-22-16,21 21 0,-21 1 0,-1-1 16,22 0-16,0 22 0,0-22 15,0 22-15,0-22 0,0 21 0,0-20 16,0-1-16,0 0 0,0-20 0,0 20 15,22-21-15,-1 0 0,-21 0 16,21 1-16,0-22 0,0 0 0,0 0 16,1 0-16,-1 0 0,0 0 15,0-22-15,0 22 0,0-21 0,1 0 16,-1 0-16,0 0 16,-21-22-16,21 22 0,0 0 0,-21-21 15,0 21-15,0-1 0,21 1 0,-21 0 16,0 0-16,0 0 15,0 42 1,0 0 0,0 0-16,0 0 0,0 1 15,0-1-15,0 21 0,0-21 16,22 0-16,-22 1 0,0-1 0,0 0 16,21-21-16,0 21 0,0 0 0,0-21 15,0 0-15,1 21 0,-1-21 16,0 0-16,0 0 0,0 0 15,0 0-15,1 0 0,-1-21 16,21 0-16,-21 21 0,-21-21 0,21 0 16,-21 0-16,22-22 0,-22 22 0,0-21 15,0-1-15,0 22 0,0-21 16,0 0-16,-22-1 0,1 22 0,21 0 16,-21 0-16,0 0 0,0-1 15,0 22-15,-1 0 0,1 0 0,0 0 16,0 0-16,0 22 0,0-1 15,-1 0-15,22 0 0,0 0 16,0 0-16,0 1 0,0-1 0,0 0 16,0 0-16,0 0 15,22-21-15,-1 0 0,0 21 0,0-21 16,0 0-16,22 0 16,-22 0-16,0 0 0,0-21 0,0 0 15,0 0-15,1 21 0,-1-21 0,0 0 16,21-1-16,-21 1 0,22 0 15,-22 0-15,0 0 0,0 21 0,0-21 16,1 21-16,-1 0 16,-21 21-1,0 0-15,0 0 16,0 0-16,0 0 0,0 1 16,0 20-16,0-21 0,0 0 15,0 0-15,0 1 0,0 20 16,0-21-16,0 0 0,0 0 15,0 1-15,21-22 0,0 0 16,0 0-16,0 0 16,1 0-16,-1 0 0,0 0 0,0 0 15,0 0-15,0 0 0,1-22 16,-1 1-16,-21 0 0,0 0 16,0 0-16,0 0 15,0-1-15,0 1 0,-21 0 16</inkml:trace>
  <inkml:trace contextRef="#ctx0" brushRef="#br0" timeOffset="111822.47">11472 15706 0,'0'0'0,"-21"21"0,42-21 31,0 0-31,22-21 0,-1 0 0,-21 21 16,43-22-16,-22 22 0,0-21 16,22 21-16,-22-21 0,22 21 0,-22 0 15,22-21-15,-22 21 16,-21-21-16,21 21 0,-20 0 0,-1 0 16,0 0-1</inkml:trace>
  <inkml:trace contextRef="#ctx0" brushRef="#br0" timeOffset="112223.24">13928 15727 0,'0'-21'0,"0"42"0,-22-63 0,22 20 15,0 1 1,0 42-1,0 1 1,22-1-16,-22 0 0,0 0 16,21 0-16,-21 0 0,0 1 0,0 20 15,0-21-15,0 0 0,0 0 16,0 1-16,0-1 0,0 0 16,-21-21-1,-1 0 1,22-21-16,0 0 0</inkml:trace>
  <inkml:trace contextRef="#ctx0" brushRef="#br0" timeOffset="112391.15">13949 15452 0,'0'0'16,"0"-21"-16,0-1 0,0 1 15,0 42 16,21 1-15,0-22-16,0 0 0,0 0 16,1 21-16,20-21 0</inkml:trace>
  <inkml:trace contextRef="#ctx0" brushRef="#br0" timeOffset="112839.01">14478 15494 0,'0'0'0,"0"21"0,0 0 15,0 1 1,0-1-16,0 0 16,0 0-16,0 0 0,0 22 0,0-22 15,0 21-15,0-21 0,0 22 16,0-22-16,0 21 0,0-21 0,-21 22 16,21-22-16,-21 21 0,21-21 0,-22 0 15,22 1-15,-21-22 16,0 0-16,0 0 15,0-22 1,21 1-16,0 0 0,0 0 16,0 0-16,0-22 0,0 1 0,21 21 15,0-21-15,0-1 0,22 1 16,-22 0-16,21-1 0,0 1 0,1 21 16,-1 0-16,0-1 0,1 1 15,-1 21-15,0 0 0,1 0 0,-1 21 16,-21-21-16,22 22 0,-22-1 0,0 0 15,0 21-15,0-21 0,-21 1 16,0 20-16,0-21 0,0 0 16,0 22-16,0-22 0,0 21 15,0-21-15,-21 22 0,21-1 0,-21-21 0,0 21 16,0-20-16,-1-1 0,1 0 16,21 0-16,0 0 0,-21-21 15,21-21 1</inkml:trace>
  <inkml:trace contextRef="#ctx0" brushRef="#br0" timeOffset="113275.33">16298 15261 0,'0'0'0,"0"-21"0,0-42 16,0 84 0,0 0-1,0 21-15,0 1 0,0-1 0,0 21 16,0-20-16,0 20 0,0-20 16,0 20-16,0-21 0,0 22 0,0-22 15,0 1-15,0-1 0,0 0 16,0 1-16,0-1 0,0-21 0,0 0 15,0 0-15,0 1 0,-21-44 32,0 1-17</inkml:trace>
  <inkml:trace contextRef="#ctx0" brushRef="#br0" timeOffset="114075.04">15833 15706 0,'0'0'0,"-22"0"0,44 0 31,-1 0-31,0 0 0,21 0 16,1-21-16,-1 21 0,21-22 0,1 22 15,-1-21-15,1 0 0,21 0 16,-1 0-16,-20 0 0,20-22 0,-20 22 16,21-21-16,-22 21 0,-21-22 15,1 1-15,-1 0 0,0-1 16,-20 22-16,-1-21 0,0 21 0,-21-22 15,0 22-15,0 0 0,0 0 16,0 0-16,-21 21 16,0 21-1,21 0-15,-22 0 0,1 21 0,0 1 16,0-1-16,21 0 0,-21 22 16,0-22-16,-1 22 0,22-22 0,-21 22 15,0-22-15,21 0 0,-21 1 16,21-1-16,0 0 0,-21 1 15,21-22-15,-21 21 0,21-21 0,0 22 0,0-22 16,0 0 0,21-42-1,0 0-15,0-1 16,21 1-16,-20 0 0,-1 0 16,0 0-16,0-22 0,21 22 0,-20 0 15,-1 0-15,0 0 0,0 0 16,0 21-16,0-22 0,1 22 15,-1 0-15,-21 22 16,0-1 0,21 0-16,0 0 15,-21 0-15,0 0 0,21 1 0,-21-1 16,21 0-16,1 0 0,-1 0 16,-21 0-16,21 1 0,21-22 0,-21 0 15,1 21-15,20-21 0,-21 0 16,21 0-16,-20 0 0,20-21 0,-21-1 15,21 1-15,1 0 0,-22 0 0,0 0 16,0 0-16,0-1 0,1-20 16,-1 21-16,-21-21 0,0 20 0,0-20 15,0 21-15,0 0 0,0 0 16,0-1-16,0 1 0,0 0 0,-21 21 16,-1 0-16,1 0 15,0 21-15,0 0 0,0 1 16,0-1-16,-1 21 0,22-21 0,0 0 15,-21 1-15,21 20 0,0-21 16,0 21-16,0-20 0,0-1 0,0 0 16,21 21-16,1-42 0,-1 21 0,0 1 15,0-22-15,21 0 0,-20 0 16,20 0-16,0 0 0,-21 0 0,22 0 16,-1 0-16,0-22 0,1 1 15,-1 0-15</inkml:trace>
  <inkml:trace contextRef="#ctx0" brushRef="#br0" timeOffset="115731.51">19918 15494 0,'0'0'0,"0"-21"0,-21 21 16,21-21-16,-22 0 15,1-1-15,21 1 16,-21 0-16,0 0 0,0 0 0,0 0 16,-1 21-16,1 0 15,0 0-15,0 0 0,0 0 0,0 0 16,-1 0-16,1 21 0,0 0 0,0 21 15,0-21-15,0 22 0,21-1 16,0 0-16,-22 1 0,22 20 0,0-20 16,0-1-16,0 0 0,22 1 15,-1-1-15,0-21 0,21 21 0,1-20 16,-1-1-16,0-21 0,1 0 16,-1 0-16,0 0 0,22 0 0,-22-21 15,0 21-15,22-22 0,-22-20 16,1 21-16,20 0 0,-21-22 15,22 1-15,-22 0 0,22-1 0,-22-20 16,0-1-16,1 1 0,-1-1 16,0 1-16,-20-22 0,-1 22 0,0-1 15,0 22-15,-21-22 0,0 22 0,0 0 16,0 21-16,0-1 0,0 1 16,-21 21-16,0 0 0,0 0 15,-1 0-15,1 21 16,0 1-16,0 20 0,0 0 0,0 22 15,-1-22-15,1 22 0,0-1 0,0 1 16,21-1-16,-21-21 0,21 22 16,0-22-16,0 1 0,21-1 0,0 0 15,0-21-15,22 1 0,-22-1 16,21 0-16,0 0 0,1-21 0,-1 0 16,0 0-16,1 0 0,-1 0 15,0-21-15,1 0 0,-1 0 0,0 21 16,-20-22-16,-1 1 0,0 0 0,0 0 15,0 0-15,-21 0 0,21-1 16,-21 1-16,0 0 0,0 0 16,-21 21-1,0 0-15,0 0 0,21 21 16,-21 0-16,0 0 0,-1 1 16,22-1-16,0 0 0,-21 0 15,21 0-15,0 22 0,0-22 0,0 0 16,0 0-16,0 0 0,0 0 15,0 1-15,21-22 0,1 0 16,-1 0-16,0 0 0,0 0 16,0 0-16,-21-22 15,21 1-15,1 0 0,-22 0 16,0 0-16,0 0 0,21-1 0,-21 1 16,21 0-16,-21 0 0,0 0 15,0 0-15,0-1 0,0 1 16,0 42 15,0 1-31,0-1 16,0 0-16,0 0 15,0 0-15,0 0 0,0 1 0,0-1 16,0 0-16,21 0 16,0-21-16,0 21 0,1-21 15,20 0-15,-21 0 0,0 0 16,22 0-16,-1 0 15,0 0-15,22-21 0,-22 0 0,0 0 16,1 21-16,-1-21 0,0-22 0,-20 22 16,20 0-16,-21 0 0,0-22 15,-21 22-15,0 0 0,0 0 0,0 0 16,0 0-16,-21 21 16,0 0-16,0 0 15,21 21-15,0 0 0,-21 0 0,21 0 16,0 0-16,0 1 0,0-1 15,0 0-15,0 0 0,0 0 0,0 0 16,21 1-16,-21-1 0,0 0 16,0 0-16,0 0 15,-21-21 17,-1-21-17,1 21-15,0-21 0,0 0 16,0 21-1,0 0 1,-1 0-16,22 21 16,0 0-16,0 0 15,0 0-15,22 1 16,-1-22-16,0 0 16,0 0-16,0 0 0,0 0 15,1 0-15,-1 0 0,21 0 0,-21 0 16,22-22-16,-22 1 0,21 21 15,0-21-15,22 0 0,-22 0 0,1 0 16,20-1-16,-21 1 0,1-21 16,-1 0-16,-21 20 0,22-20 0,-22 0 15,0-1-15,0 22 0,-21 0 16,0 0-16,0 0 0,0 0 0,-21 21 16,-21 21-16,20 0 15,1 0-15,0 0 0,0 0 16,21 1-16,-21 20 0,21-21 0,-21 0 15,21 0-15,0 22 16,0-22-16,0 0 0,0 0 16,0 0-16,0 1 0,21-22 0,-21 21 15,0 0 1,-21-21-16,-1 21 16,1-21-16,0 21 0,-21-21 0,21 0 15,-22 0-15,22 0 0,0 0 16,-21 0-16,20 0 0,1 0 0,21-21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10:53:36.9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741 1164 0,'0'-21'0,"0"0"47,0 42 0,0 0-32,0 0 1,0 1-1,0-1 32,21-21-15,0 0-17,0 0-15,0 0 0,1 0 0,-1 0 16,21-21-16,-21-1 0,0 22 15,1-21-15,-1 0 0,0 0 16,0 0-16,0 0 0,0-1 16,1 1-16,-22-21 0,0 21 15,0 0-15,0-22 0,0 22 16,0 0-16,0 0 0,0 0 16,-22-1-16,1 1 0,21 0 15,-21 21-15,0 0 0,0 0 0,0 0 16,-1 0-16,1 0 15,-21 0-15,21 21 0,0 0 16,-22 22-16,1-1 0,21 0 0,-22 1 16,22-1-16,-21 22 0,21-22 15,0 0-15,-1 1 0,22-1 16,0 0-16,0-21 0,0 22 16,0-22-16,0 21 0,0-21 15,22 1-15,-1-1 0,0 0 16,0 0-16,0-21 0,22 21 15,-22-21-15,0 0 0,0 0 0,0 0 16,0 0-16,1 0 0,-1 0 16,0 0-16,0-21 0,-21 0 15,21 0-15,-21 0 16,-21 21 0,0 0-1,0 21-15,-22 0 0,22-21 0,0 42 16,-21-21-16,-1 22 0,22-22 15,-21 21-15,21 22 0,-22-22 16,22 0-16,0 22 0,-21-22 16,42 1-16,-21-1 0,21 0 15,0-21-15,0 22 0,0-22 16,0 0-16,21 0 0,0 0 0,0-21 16,0 0-16,0 22 0,22-22 15,-22 0-15,0 0 0,21 0 16,-20 0-16,-1 0 0,0-22 15,0 22-15,0-21 0,0 0 16,-21 0-16,22 21 16,-1-21-16,-21 0 0,21-1 0</inkml:trace>
  <inkml:trace contextRef="#ctx0" brushRef="#br0" timeOffset="1279.96">1376 1672 0,'-21'0'31,"-1"0"0,1 0-15,21-21 77,0 0-77,21 0 0,1 21-16,-1-21 0,0-1 15,0 22-15,0 0 0,0-21 16,1 21-16,-1 0 0,0 0 16,0-21-16,0 21 0,0 0 0,1 0 15,-1 0-15,0 0 16,0 0-1,-21 21-15,0 0 0,0 1 0,0-1 16,21 0-16,-21 21 16,0-21-16,0 22 0,0-1 15,0 0-15,-21 1 0,0-22 0,21 21 16,-21 1-16,0-22 0,-1 21 16,1-21-16,0 0 0,21 1 15,0-1-15,-21-21 16,42-21 15,-21-1-31,21 1 0,0 0 16,1 0-16,-1 0 15,0-22-15,0 1 0,21 0 0,-20-1 16,-1 1-16,21 21 0,-21-21 16,0-1-16,1 22 0,-1 0 15,0 0-15,-21 0 0,0-1 0,21 22 16,-21 22 15,-21-1-31,21 21 0,-21-21 0,0 22 16,21-1-16,-22 0 0,22 1 15,0-1-15,0 0 0,0-21 16,0 22-16,0-22 0,0 0 0,0 21 16,0-20-16,0-1 15,22-21-15,-1 21 16,0-21-16,0 0 15,0 0-15,0 0 16,1 0-16,-1 0 16,-21-21-16,21 21 15,0-21-15,-21-1 0,21 1 0,0 0 16,1 0-16</inkml:trace>
  <inkml:trace contextRef="#ctx0" brushRef="#br0" timeOffset="1503.83">2773 1672 0,'0'-21'16,"0"42"31,0 0-32,0 1-15,0-1 16,0 0-16,0 0 16,0 0-1</inkml:trace>
  <inkml:trace contextRef="#ctx0" brushRef="#br0" timeOffset="1711.72">2752 2159 0,'0'0'0,"0"21"0,0 0 16</inkml:trace>
  <inkml:trace contextRef="#ctx0" brushRef="#br0" timeOffset="2764.14">847 3747 0,'0'0'0,"0"-22"16,0 1 0,0 0-16,0 0 15,0 0 1,-22 21 0,1 0-16,0 0 15,0 21-15,0-21 0,0 21 16,-1 21-16,1-20 0,0-1 15,0 21-15,0 0 16,21 1-16,-21 20 0,21-20 0,-22 20 16,22 1-16,0-22 0,0 0 15,0 1-15,22-1 0,-1 0 16,0-21-16,21 1 0,-21-1 0,22 0 16,-22 0-16,21-21 0,1 0 15,-22 0-15,21 0 0,-21-21 16,22 0-16,-1 0 0,-21-22 0,21 22 15,1-21-15,-1-1 16,0-20-16,1 21 0,-1-22 0,0 1 16,-20 20-16,20-20 0,0-1 0,-21 1 15,1-1-15,20 1 16,-21-1-16,0 22 0,0-22 16,-21 22-16,0 0 0,22-1 0,-22 22 15,0 0-15,0 0 0,-22 21 16,22 21-1,-21 0-15,0 0 0,0 22 16,0-1-16,0 0 0,-1 22 0,1-22 16,-21 22-16,21-1 0,0 1 15,-1-1-15,1 1 0,21-1 16,-21-20-16,21 20 0,0-21 0,0 1 16,0-1-16,21 0 0,0-20 15,1-1-15,-1 0 0,0 0 16,0 0-16,21-21 0,-20 0 15,-1 21-15,0-21 0,0 0 16,0 0-16,0 0 0,1-21 0,-1 21 16,0-21-16,21 0 0,-21-21 15,1 20-15,20-20 0</inkml:trace>
  <inkml:trace contextRef="#ctx0" brushRef="#br0" timeOffset="4184">2117 4212 0,'0'-21'15,"21"0"-15,-21 0 16,21 0-16,-21-1 0,0 1 16,0 0-16,0-21 0,0 21 15,0-1-15,0 1 0,0-21 16,-21 21-16,0 0 0,-1 21 16,22-22-16,0 1 0,-21 21 0,0 0 15,0 0-15,0 0 0,0 21 16,-1 1-16,1-1 15,0 0-15,0 21 0,21 1 0,-21-1 16,21 0-16,-21 1 0,21-1 16,-22 0-16,22-21 0,0 22 15,0-22-15,0 0 0,0 0 0,22 0 16,-1 1-16,0-22 16,0 0-16,0 0 0,0 0 15,1 0-15,-1-22 0,0 1 16,0 0-16,0 0 0,0 0 15,1-22-15,-1 22 0,0-21 0,0 0 16,-21-1-16,0 1 0,21 21 16,-21-22-16,0 1 0,21 21 15,-21 0-15,0 0 0,0-1 0,0 1 16,0 42 15,0 1-31,0-1 0,0 0 16,0 21-16,0-21 0,0 22 15,0-1-15,0 0 0,0-20 16,0 20-16,0 0 0,0-21 16,0 1-16,0-1 0,0 0 15,22 0-15,-22 0 0,21-21 0,0 0 16,0 0-16,21 0 0,-20 0 16,-1 0-16,21 0 0,-21-21 0,22 0 15,-22 0-15,21 0 0,-21-1 16,22 1-16,-22-21 0,21 21 15,-21-22-15,0 1 0,1 0 0,-1 21 16,0-22-16,0 22 0,0 0 16,-21 0-16,0 0 0,-21 21 31,0 0-31,0 0 16,21 21-16,-21 0 0,-1 0 15,22 21-15,0-20 0,0-1 16,0 0-16,0 21 0,0-21 15,22 1-15,-1-1 0,0 0 16,0 0-16,-21 0 0,21 0 0,0 1 16,-21-1-16,0 0 0,22-21 15,-22 21-15,21-21 0,-42 0 47,-1 0-47,1 0 16,0 0-16,0-21 0,0 21 15,0-21-15,-1 21 0,1 0 32,21 21-17,0 0 1,0 0-16,21 0 16,1 1-16,-1-22 15,0 0-15,0 21 0,0-21 0,0 0 16,22 0-16,-22 0 0,0 0 15,0 0-15,22 0 0,-22-21 16,0-1-16,21 1 0,-21 0 16,22 0-16,-22 0 0,21-22 15,-21 1-15,1 21 0,-1-21 0,0-1 16,0 1-16,0 0 0,0-1 16,-21 22-16,0-21 0,0 21 0,0-1 15,0 44 16,-21-1-15,21 0-16,0 0 0,0 21 16,0-20-16,0-1 0,0 0 0,0 21 15,0-21-15,0 1 16,0-1-16,21 0 0,-21 0 0,0 0 16,22 0-16,-22 1 15,0-1-15,0 0 0,0 0 16,-22 0-16,1 0 15,0-21-15,0 22 0,0-22 0,0 21 16,-1 0-16,1-21 16,0 0-16,21-21 47,0 0-47,0-1 0,0 1 15,42 0-15</inkml:trace>
  <inkml:trace contextRef="#ctx0" brushRef="#br0" timeOffset="4999.58">4360 3535 0,'0'0'0,"0"-21"0,0 0 0,0-1 16,0 1-16,0 0 16,0 0-1,-21 42 1,21 0 0,-21 0-16,21 1 0,-21-1 15,21 21-15,0 0 0,-21 1 16,21-1-16,-22 0 0,22 1 0,0 20 15,-21-20-15,21-1 0,-21 21 16,0-20-16,21-1 0,0 0 0,0 1 16,-21-1-16,21-21 0,-21 0 15,21 1-15,0-1 0,0 0 0,-22-21 16,22-21 15,0 0-31,0-1 16,0-20-16,0 21 0,0-21 15,0-1-15,0 1 0,0 0 16,0-22-16,0 22 0,0-1 0,22-20 16,-22 21-16,21-22 0,0 22 15,0-1-15,0 1 0,22 0 0,-22 21 16,0-22-16,21 22 0,-21 0 16,1 21-16,20 0 0,-21 0 15,0 0-15,22 0 0,-22 21 0,0 0 16,0 0-16,0 22 15,0-22-15,1 21 0,-22 1 0,21-22 0,-21 21 16,0 0-16,0-20 16,0 20-16,0 0 0,0-21 0,0 22 15,0-22-15,0 21 0,0-21 16,0 1-16,0 20 0,0-21 0,0 0 16,0 0-16,-21 1 15,21-1-15,-22-21 16,22 21-1,-21-21-15,0 0 16,0 0-16,21-21 0,-21 21 16,0-21-16,-1-1 0</inkml:trace>
  <inkml:trace contextRef="#ctx0" brushRef="#br0" timeOffset="5231.45">4149 3958 0,'-22'21'15,"44"-21"1,-1 0 0,0 0-16,0 0 0,0 0 0,22 0 15,-1-21-15,-21 21 0,21-21 16,1 21-16,-1-21 0,-21 21 0,0 0 16,22 0-16,-22-21 15,0 21-15,0 0 0,0-21 16,1 21-16,-1 0 15,0-22-15,0 1 0,0 21 0,0-21 16,1 21-16</inkml:trace>
  <inkml:trace contextRef="#ctx0" brushRef="#br0" timeOffset="6007.54">6181 3408 0,'0'0'0,"0"-21"15,0-22 1,0 22-16,0 0 0,0 0 0,0 0 16,0 0-16,-22 21 15,1 0-15,0 0 0,0 0 16,0 0-16,0 0 0,-1 0 0,1 0 15,-21 21-15,21 0 0,-22 0 16,22 0-16,-21 0 0,21 22 0,-22-22 16,22 21-16,0-21 15,0 1-15,0-1 0,21 0 0,0 0 16,0 0-16,0 0 0,0 1 16,0-1-16,0 0 0,0 0 0,21-21 15,0 21-15,21 0 0,-20-21 16,-1 22-16,0-1 0,0 0 0,21-21 15,-20 21-15,-22 0 0,21 0 16,0 1-16,-21-1 0,0 0 16,0 0-16,0 0 0,0 0 15,-21 1-15,0-1 0,-22 0 0,22 0 16,-21 0-16,21 0 0,-22 1 16,1-1-16,21 0 0,0-21 0,-1 21 15,1-21-15,21 21 0,21-42 47,1 0-31,-1 21-16,0 0 0,0-21 0,0 21 15,0 0-15,1 0 0,-1 0 16,0 0-16,-21 21 16,0 0-1,0 0-15,0 0 0,0 22 0,0-22 16,0 21-16,-21 1 15,0-1-15,-1 0 0,1 22 0,0-22 16,0 22-16,0-22 0,0 21 16,-1-20-16,1 20 0,21-20 0,-21-1 15,21 0-15,0-21 0,0 22 16,0-22-16,0 0 0,21 0 16,0-21-16,1 0 0,-1 0 0,0 0 15,0-21-15,0 21 0,0-21 16,1 0-16,-1 0 0,0-1 0,0 1 15,0 0-15,0 0 0,-21 0 16,22 0-16,-22-1 0,0 1 16,0 0-1</inkml:trace>
  <inkml:trace contextRef="#ctx0" brushRef="#br0" timeOffset="6647.38">1609 6625 0,'0'0'0,"0"-21"0,0 0 15,-22 0-15,22 0 16,0-1-16,-21 22 16,21-21-16,-21 21 0,0 21 15,21 1 1,-21-1-16,21 0 0,0 21 0,0 1 16,-21-22-16,21 21 0,-22 0 15,22-20-15,0 20 0,0-21 16,0 0-16,0 0 0,0 1 0,0-1 15,0 0 1,0-42 15,0 0-31,0-1 16</inkml:trace>
  <inkml:trace contextRef="#ctx0" brushRef="#br0" timeOffset="7016.18">1693 6202 0,'-21'0'0,"0"0"0,0 0 15,0 0 1,21 21-16,-22-21 0,22 21 16,0 0-16,0 1 0,22-22 15,-1 0 1,0 0-16,0 0 0,0 0 15,0 0-15,1 0 16,-1-22-16,0 22 0,-21-21 16,0 0-16,21 0 0,-21 0 15,0 0-15,0-1 0,0 1 16,-21 0-16,0 21 16,0 0-16,-1 0 0,1 0 0,0 0 15,0 0-15,0 0 16,21 21-16,0 0 15,0 1-15,0-1 0,0 0 16,0 0-16,0 0 16,0 0-16,0 1 0,21-22 15,0 21-15,0 0 0</inkml:trace>
  <inkml:trace contextRef="#ctx0" brushRef="#br0" timeOffset="7572.36">2117 6519 0,'0'0'16,"0"22"0,0-1-16,0 0 15,0 0-15,-22 0 16,22 0-16,0 22 0,0-22 0,0 0 15,-21 0-15,21 0 0,0 1 16,-21-1-16,21 0 0,0 0 16,0 0-16,0 0 0,-21-21 31,21 22-31,0-44 31,0 1-31,0 0 16,0 0-16,0 0 0,0-22 15,21 22-15,0-21 0,-21 0 16,21-1-16,22 1 0,-22 0 16,21 20-16,1-20 0,-1 21 15,0 0-15,1 0 0,-22-1 16,21 22-16,0 0 0,-20 0 0,-1 0 16,0 22-16,0-1 0,0 0 15,-21 21-15,0-21 0,0 22 0,0-22 16,0 21-16,0 1 0,0-22 15,0 21-15,-21-21 0,21 0 0,-21 22 16,0-22-16,21 0 0,0 0 16,0 0-16,-21-21 15,21-21 32,21 0-47,0 0 0,0-21 16,0 20-16</inkml:trace>
  <inkml:trace contextRef="#ctx0" brushRef="#br0" timeOffset="7911.17">3133 5990 0,'0'0'0,"0"21"46,-22 1-46,22-1 0,-21 0 16,21 0-16,-21 21 0,21-20 0,0 20 16,-21 0-16,21 1 0,-21 20 15,0-21-15,21 22 0,0-22 0,-22 22 16,22-22-16,-21 22 0,21-22 16,-21 0-16,21-21 0,0 22 0,0-22 15,0 0-15,0 0 0,0 0 16,0 1-16,21-22 15,0 0-15,1 0 0,-1 0 16,0 0-16,-21-22 16,21 22-16,0-21 0,-21 0 15,0 0-15,21 0 0,-21 0 16,22-1-16,-22 1 0,0-21 0,21 21 16</inkml:trace>
  <inkml:trace contextRef="#ctx0" brushRef="#br0" timeOffset="8128.04">2963 6456 0,'0'0'0,"-21"0"0,21-21 15,21 0 1,0 21 0,1 0-16,-1-22 0,0 1 0,0 21 15,21-21-15,-20 21 0,20 0 16,-21-21-16,0 21 0,0 0 0,1 0 15,-22-21 1,21 21 0</inkml:trace>
  <inkml:trace contextRef="#ctx0" brushRef="#br0" timeOffset="8648.25">4720 6435 0,'21'-21'0,"-42"42"0,42-64 15,-21 22-15,0 0 0,0 0 16,-21 42 31,21 21-47,-21-20 15,21 20-15,0-21 0,-21 21 16,21 1-16,-21-1 0,21-21 16,-22 22-16,22-1 0,0-21 0,0 0 15,0 0-15,0 1 0,0-1 16,0 0-16,22-21 15,-1 0-15,0 0 16,0 0-16,-21-21 16,21 0-16,0-1 0,-21 1 15,22 0-15,-22 0 0,21 0 0,-21 0 16</inkml:trace>
  <inkml:trace contextRef="#ctx0" brushRef="#br0" timeOffset="9004.56">4826 5948 0,'0'21'16,"0"-42"-16,-21 42 0,21 0 0,0 0 16,0 1-16,0-1 15,21-21 1,0 0-16,0 0 15,0 0-15,1-21 0,-1 21 16,-21-22-16,21 1 0,0 0 0,-21 0 16,0 0-16,0 0 15,0-1-15,-21 22 16,0 0-16,0 0 16,-1 0-16,1 22 15,0-1-15,21 0 16,0 0-16,0 0 0,0 0 15,0 1-15,0-1 16,21-21-16,0 21 0,1-21 16,-1 0-16,0 0 15</inkml:trace>
  <inkml:trace contextRef="#ctx0" brushRef="#br0" timeOffset="9607.2">5990 6265 0,'0'22'31,"21"-22"16,0 0-31,1-22-1,-22 1 1,0 0 0,-22 21-1,1 0-15,0 21 16,0 0-1,21 1 1,0-1 0,21-21 15,0 0-15</inkml:trace>
  <inkml:trace contextRef="#ctx0" brushRef="#br0" timeOffset="10159.89">6011 6710 0,'0'0'16,"0"21"0,0 0-1,21-21 1,1 0 31,-22-21 62,0 0-93,21 21-1,0 0 1,-21-21 0,21 21-16,0 0 15,0 0-15,1 21 16,-1-21-16,-21 21 16,0 0-16,0 0 0,0 1 15,0-1-15,0 0 16,0 0-16,0 0 0,0 0 15,-21-21-15,-1 22 0,1-1 16,0 0-16,-21 0 0,21 0 0,-22 0 16,22 1-16,-21-1 0,-1 0 15,1 0-15,0 21 0,21-20 0,-22-1 16,1 0-16,21 0 0,0 21 0</inkml:trace>
  <inkml:trace contextRef="#ctx0" brushRef="#br0" timeOffset="18040.49">720 9356 0,'0'21'16,"-22"-21"-1,22-21 17,0 0-17,22 21-15,-22-22 0,21 1 0,0-21 16,0 21-16,0 0 0,0-22 16,22 1-16,-22 0 0,0-1 15,21 1-15,-20 0 0,-1-1 0,21 1 16,-21 21-16,-21-22 0,21 22 15,-21 0-15,0 0 0,0 0 16,0 0-16,-21 21 16,0 0-1,0 0 1,0 21-16,0 0 0,21 0 0,0 21 16,-22-20-16,22 20 0,-21-21 15,21 21-15,0 1 0,0-22 16,0 21-16,0-21 0,0 1 0,0-1 15,21 0-15,1 0 0,-1 0 16,-21 0-16,21 1 0,0-1 16,0 0-16,0-21 0,-21 21 15,0 0-15,0 0 0,0 1 0,0-1 16,0 0 0,-21-21-16,0 0 15,0 0-15,0 0 16,0 0-16,-1 0 0,1 0 15,0 0-15,0-21 0,0 21 16,0 0 0,21 21 15,0 0-15,21-21-16,0 0 0,-21 21 15,21-21-15,0 0 0,0 0 16,-21 21-16,22-21 0,-1 0 0,0 0 15,0 0-15,21 0 0,-20 0 16,-1-21-16,21 0 0,-21 21 16,22-21-16,-1 0 0,0-22 0,-21 22 15,22-21-15,-1 0 0,0-1 16,-20 1-16,20-22 0,-21 22 16,0-21-16,0 20 0,1-20 0,-22-1 15,21 22-15,-21-22 0,0 22 16,0 0-16,0-1 0,0 22 15,0-21-15,0 21 0,0 0 0,-21 21 32,21 42-17,0-21-15,-22 21 0,22 1 16,0 20-16,0 1 0,0-1 16,0 1-16,0-1 0,-21 22 0,21-43 15,0 22-15,0-22 0,0 0 16,0 1-16,0-1 0,0-21 0,0 0 15,0 1-15,21-1 0,1-21 16,-1 0-16,0 0 16,0 0-16,0 0 15,0 0-15,-21-21 0,0-1 16,22 1-16,-22 0 0,0 0 0,21-21 16,-21 20-16</inkml:trace>
  <inkml:trace contextRef="#ctx0" brushRef="#br0" timeOffset="18244.37">1460 8932 0,'0'0'0,"0"22"15,43-22 1,-22-22 0,0 22-16,21-21 15,-20 0-15,-1 21 0,21-21 0,-21 21 16,0-21-16,22 0 0,-22 21 15,-21-22-15,21 22 0,0 0 16,0-21-16,1 21 16,-1 0-16</inkml:trace>
  <inkml:trace contextRef="#ctx0" brushRef="#br0" timeOffset="19804.59">2244 9186 0,'0'0'0,"0"22"16,21-22-16,0 0 0,0 0 15,0 0 1,0 0-16,1-22 0,-1 1 16,0 0-16,0-21 15,-21 21-15,21-1 0,-21-20 0,0 21 16,0-21-16,0 20 0,0-20 15,0 21-15,-21-21 0,0 20 16,0 1-16,-22 21 0,22 0 0,0 0 16,0 0-16,-21 0 0,20 0 15,1 43-15,-21-22 0,21 0 16,0 21-16,-1 1 0,1-22 16,0 21-16,0 0 0,0 1 15,21-1-15,0-21 0,0 22 0,0-22 16,0 0-16,0 0 0,0 0 15,21-21-15,0 0 16,0 0-16,0 0 0,22 0 16,-22 0-16,0-21 0,21 0 15,-20 0-15,-1 0 0,21-1 0,-21 1 16,0 0-16,1-21 0,-1 21 16,-21-1-16,0-20 0,0 21 0,0-21 15,0 20-15,0 1 16,0 0-16,0 42 31,0 0-31,0 1 16,0-1-16,0 0 0,0 21 0,0-21 15,0 22-15,0-22 0,0 0 16,0 0-16,0 22 0,0-22 0,21-21 16,-21 21-16,21 0 0,0-21 15,0 0-15,1 21 0,-1-21 0,0 0 16,0 0-16,0 0 0,22-21 15,-22 21-15,0-21 0,21 0 16,-21 0-16,1-1 0,-1-20 16,0 21-16,0-21 0,0-1 0,0 1 15,1 0-15,-22-22 0,0 22 16,21-1-16,-21-20 0,21 21 16,-21-1-16,0 1 0,0 0 0,0-1 15,0 1-15,0 21 0,0-22 16,0 22-16,0 42 31,0 1-31,0 20 0,-21-21 16,21 21-16,0 1 0,-21 20 15,21-20-15,0 20 0,0-21 16,-22 22-16,22-1 0,0-20 16,-21-1-16,21 22 0,0-43 0,0 21 15,0-21-15,0 22 0,0-22 16,21-21-16,1 21 0,-1-21 15,0 0-15,0 0 0,0 0 16,0 0-16,1 0 0,-1-21 16,0 0-16,0-1 0,-21 1 0,21 0 15,0 0-15,1-21 0,-1 20 16,0-20-16,-21 21 0,21-21 0,-21 20 16,21 1-16,-21 0 0,0 0 15,0 42 16,0 0-31,0 0 0,0 1 16,0 20-16,0-21 0,0 0 16,0 22-16,0-22 0,0 0 15,0 0-15,0 0 0,0 0 0,21 1 16,1-1-16,-1-21 0,0 0 16,0 21-16,0-21 0,0 0 0,1 0 15,-1 0-15,0 0 0,0-21 16,21 0-16,-20 21 0,-1-22 0,0 1 15,0 0-15,0-21 0,0 21 16,1-22-16,-1 1 0,0 0 16,0 20-16,0-20 0,0 0 15,1 21-15,20-22 0,-21 22 0,0 0 16,0 21-16,1-21 16,-22 42-1,0 0 1,0 0-16,0 0 0,0 1 31,21-22-31,-21-22 47,0 1-31,0 0-16,0 0 0,0 0 15,-21 21 1,21-21-16,-22 21 15,1 0-15,0 0 16,0 21-16,0-21 0,21 21 16,-21 0-16,-1 21 0,1-20 15,21-1-15,-21 21 0,0 0 0,0-20 16,21 20-16,0-21 0,0 21 16,0-20-16,0-1 0,0 0 0,0 0 15,21 0-15,0 0 16,0 1-16,0-22 0,1 0 0,-1 0 15,0 0-15,0 0 0,0 0 16,0 0-16,1 0 0,-1 0 0,21-22 16,-21 1-16,0 21 0,1-21 15,-22 0-15,21 0 0,0 0 0,0-1 16,-21-20-16,0 21 0,21 0 16,-21-22-16,21 22 0,-21 0 0,0-21 15</inkml:trace>
  <inkml:trace contextRef="#ctx0" brushRef="#br0" timeOffset="20131.41">3577 8276 0,'0'0'0,"-21"21"0,0-21 0,21 22 15,-21-22-15,21 21 16,21-21 15,0 0-31,0-21 16,-21-1-16,0 1 16,0 0-1,-21 21 1,0 0-1,0 21-15,-1 0 16,1 1 15</inkml:trace>
  <inkml:trace contextRef="#ctx0" brushRef="#br0" timeOffset="20371.28">2730 8678 0,'0'0'15,"22"0"17,-1 0-32,0 0 0,0 0 0,0 0 15,22 0-15,-22-21 0,21 21 16,-21 0-16,22 0 0,-22 0 0,0 0 15,0 0 1,0 0-16</inkml:trace>
  <inkml:trace contextRef="#ctx0" brushRef="#br0" timeOffset="21012.01">5101 8805 0,'21'-42'16,"-42"63"31,21 0-47,-21 1 15,21-1-15,-21 21 0,21-21 0,0 0 16,0 22-16,0-22 0,0 21 16,0-21-16,0 1 0,0 20 0,0-21 15,0 0-15,0 0 16,0 1-16,0-44 62,0 1-62,0 0 0</inkml:trace>
  <inkml:trace contextRef="#ctx0" brushRef="#br0" timeOffset="21359.84">5122 8488 0,'0'0'0,"0"21"16,0 0-1,0 0-15,0 1 0,0-1 16,0 0 0,21-21-1,1 0-15,-1 0 16,-21-21-16,21 0 0,-21-1 15,21 1-15,-21 0 16,0 0-16,0 0 0,0 0 16,-21-1-16,0 22 15,0 0 1,-1 0-16,22 22 16,0-1-16,0 0 0,0 0 15,0 0-15,0 0 16,0 1-16,0-1 15,0 0-15,0 0 16</inkml:trace>
  <inkml:trace contextRef="#ctx0" brushRef="#br0" timeOffset="22199.87">5778 8827 0,'0'0'0,"0"-22"0,0 1 16,-21 21 0,21 21 15,0 1-31,0-1 0,0 0 16,0 0-16,-21 21 0,21-20 15,0 20-15,-21-21 0,21 21 0,-21-20 16,21 20-16,0-21 0,-21 0 0,21 0 15,-22 1-15,22-1 16,0 0-16,0-42 47,0 0-47,0-1 0,0 1 16,0 0-16,22-21 0,-1 21 0,0-22 15,0 1-15,0 0 16,0 20-16,1-20 0,20 0 0,-21 21 15,0-1-15,0 22 0,1-21 16,-1 21-16,0 0 0,0 0 0,0 21 16,0 1-16,-21 20 15,0-21-15,0 0 0,0 22 0,0-22 16,0 0-16,22 21 0,-22-21 16,0 22-16,21-22 0,-21 0 0,0 0 15,21-21-15,0 21 0,0 1 16,0-22-16,1 0 0,-1 0 15,0 0-15,0 0 0,21 0 16,-42-22-16,43 22 16,-22-21-16,0 0 0,0-21 0,0 21 15,1-22-15,-1 22 0,0-21 16,0-22-16,0 22 0,0-22 0,1 22 16,-1-21-16,21 20 0,-21-20 15,-21 20-15,21-20 0,1 21 0,-1-1 16,0 1-16,-21 0 0,0 20 15,0 1-15,0 0 0,0 0 0,0 42 32,0 0-32,0 0 0,-21 1 15,0 20-15,21 0 0,-22 1 0,1-1 16,0 0-16,0 22 0,21-22 16,-21 22-16,21-22 0,-21 21 15,21-20-15,0 20 0,0-20 0,0-1 16,0 0-16,0 1 0,0-1 15,0-21-15,0 0 0,0 22 0,0-22 16,0 0-16,21-21 16,0 0-16,0 0 0,0 0 15,0 0-15,1 0 0,-1 0 16,0 0-16,-21-21 0,21 21 0,0-21 16,0-1-16,1 1 0,-22 0 15,0 0-15,21-21 0,-21 20 0,0 1 16,0-21-16</inkml:trace>
  <inkml:trace contextRef="#ctx0" brushRef="#br0" timeOffset="22439.73">6350 8784 0,'0'0'0,"-21"0"16,0 0-1,42 0 1,0 0-16,0 0 0,21-21 15,1 21-15,-22-21 0,21 21 16,1-21-16,-1 21 0,-21 0 0,21 0 16,-20-21-16,-1 21 0,-21-22 15,21 22-15,0 0 16,-21-21 15</inkml:trace>
  <inkml:trace contextRef="#ctx0" brushRef="#br0" timeOffset="23179.83">7556 8827 0,'0'-22'32,"0"1"-32,0 0 15,0 0 1,0 0-16,0 0 16,22-1-16,-1 22 0,0-21 15,0 0-15,0 21 0,0-21 16,1 0-16,20 21 0,-21-21 15,21 21-15,-20 0 0,20 0 0,0 0 16,-21 0-16,22 0 0,-22 0 16,0 0-16,21 0 0,-42 21 0,22 0 15,-22 0-15,21 0 0,-21 22 0,0-22 16,0 21-16,0-21 0,-21 22 16,-1-22-16,1 21 0,0-21 0,0 22 15,0-22-15,0 21 0,-1-21 16,1 0-16,0 1 0,0-1 0,0-21 15,21 21-15,-21-21 0,21-21 47,21 0-47,0-1 16,0 1-16,0 0 0,0-21 16,1 21-16,-1-22 0,0 1 0,0 0 15,0-1-15,0 1 0,22 0 0,-22 20 16,0-20-16,0 21 0,-21 0 15,21 0-15,-21-1 0,22 22 0,-22 22 32,0-1-32,-22 0 15,1 0-15,21 21 0,-21-20 16,0 20-16,21 0 0,0-21 16,-21 22-16,21-1 0,0-21 15,0 22-15,0-22 0,0 0 0,0 0 16,0 0-16,21 0 0,-21 1 0,21-22 15,0 0-15,0 0 0,1 0 16,-1 0-16,0 0 0,0 0 16,0 0-16,0 0 0,1-22 15,-1 1-15,0 21 0,-21-21 0,21 0 16,0 0-16,0 21 0,1-21 16,-22-1-16,21 1 0,0 0 0,21 0 15</inkml:trace>
  <inkml:trace contextRef="#ctx0" brushRef="#br0" timeOffset="23471.39">9080 8446 0,'0'21'15,"0"-42"32,-21 21-47,21-22 16,0 44 46,-21-1-62,0 0 16,0 0-1,0 0-15,21 0 0</inkml:trace>
  <inkml:trace contextRef="#ctx0" brushRef="#br0" timeOffset="23836.18">9059 8975 0,'0'0'0,"0"21"0,-21-21 31,0-21 32,21 0-32,21 21-16,0 0-15,0 21 16,-21 0-16,22 0 16,-22 0-16,0 0 0,0 1 0,0-1 15,0 0-15,0 0 0,-22 0 16,1 0-16,0 1 0,0-1 0,0 0 16,0 0-16,-22 0 0,22 0 15,-21 1-15,21-1 0,-22 0 0,1 0 16,21 21-16,-22-20 0,-20-1 0,21 21 15</inkml:trace>
  <inkml:trace contextRef="#ctx0" brushRef="#br0" timeOffset="24840.06">2603 10816 0,'0'0'16,"-21"-21"-16,0 21 0,21-21 16,0 0-16,0 0 0,21-1 15,22 1-15,-22 0 16,21 21-16,-21-21 0,22 0 0,-1 0 15,-21 21-15,21-22 0,1 1 16,-22 21-16,0 0 0,21 0 16,-20 0-16,-1 21 15,-21 1-15,0 20 0,0-21 16,0 21-16,-21 1 0,-1-1 16,1 22-16,-21-22 0,21 0 0,-22 22 15,22-22-15,0 22 0,0-22 16,0 0-16,21 22 0,0-22 15,0 0-15,0-20 0,0 20 0,0-21 16,21 21-16,0-20 0,0-1 16,0-21-16,1 21 0,20-21 0,-21 0 15,21 0-15,-20 0 0,-1 0 16,21-21-16,-21 21 0,0-21 16,1-1-16,-1 1 0,-21 0 15,0 0-15,0 0 0,0 0 16,-21 21-1,-1 0-15,1 21 16,0 0-16,21 0 0,0 21 16,-21-20-16,21-1 0,0 21 0,-21 0 15,21-20-15,0 20 0,0 0 16,0 1-16,0 20 0,0-21 0,0 22 16,21-1-16,-21 1 0,21-1 15,-21 1-15,21-1 0,-21-20 16,0 20-16,0-20 0,0-1 15,0 0-15,-42 1 0,21-1 0,0-21 16,-22 21-16,22-20 0,-21-1 16,-22 0-16,22-21 0,0 21 0,-22 0 15,1-21-15,20 0 0,-20 0 16,20 0-16,1 0 0,0 0 0,21 0 16,-22 0-16,22 0 0,0 0 15,0 0-15,0 0 0,-1 0 16,22-21-16,-21 0 0,21 0 15,0-22-15</inkml:trace>
  <inkml:trace contextRef="#ctx0" brushRef="#br0" timeOffset="26303.54">8213 5800 0,'-22'0'16,"1"0"-16,0 0 15,0 0-15,0 0 0,0 0 0,-1 21 16,1-21-16,0 0 0,0 0 16,0 0-16,0 0 0,-1 21 0,-20-21 15,21 0-15,0 0 0,0 0 16,-1 0-16,1 0 0,0 0 16,0 0-1,42 0 16,0 0-31,22 0 0,-1 0 0,0 0 16,1 0-16,20 0 0,1 0 16,-1 0-16,1 0 0,-1 0 15,1 0-15,20-21 0,1 21 0,0 0 16,-1 0-16,1 0 0,0-21 16,-1 21-16,1 0 0,0 0 15,-22 0-15,1 0 0,-1 0 0,1 0 16,-22 0-16,0 0 0,1 0 15,-22 0-15,0 0 0,0 0 16,-42 0 15,0 0-15,0 0-16,-1 0 0,-20 21 16,21-21-16,-21 0 0,-1 0 0,-20 0 15</inkml:trace>
  <inkml:trace contextRef="#ctx0" brushRef="#br0" timeOffset="26691.13">7789 5948 0,'0'21'0,"0"-42"0,0 63 31,21-42-31,22 0 16,-22 0-16,42 0 0,-20 0 15,-1 0-15,22 0 0,-1 0 16,1 0-16,-1 0 0,22 0 0,-1 0 16,1 0-16,0 0 0,-1 0 15,1 0-15,0 0 0,-1-21 0,1 21 16,0 0-16,-22 0 0,1 0 15,-22 0-15,22 0 0,-43 0 0,21 0 16,-21 0-16,0 0 0,1 0 16,-22-21 15,0 0-15,0 0-1,0-1-15</inkml:trace>
  <inkml:trace contextRef="#ctx0" brushRef="#br0" timeOffset="27171.37">9567 5334 0,'0'0'15,"-21"0"-15,0 0 0,21-21 0,-21 21 16,0 0-16,21 21 15,-22 0-15,22 0 16,0 1-16,0-1 16,0 0-16,22 21 0,-1 1 15,0-43-15,21 21 16,-21 0-16,22 0 0,-1 0 0,0-21 16,1 21-16,-1-21 0,0 0 15,1 22-15,20-22 0,-20 21 0,-22-21 16,21 0-16,-21 0 0,22 0 15,-22 21-15,0-21 16,-21 21-16,0 0 16,-21 0-16,0 1 0,-1-1 0,-20 0 15,0 0-15,-1 21 0,-20-20 16,-1 20-16,1-21 0,-1 21 16,1 1-16,-1-1 0,22 0 15,-21 1-15,20-1 0,1 0 0,-22 1 16,43-1-16,-21 0 0,0-20 15,20 20-15,1-21 0,0 0 0,0 0 16,21 1-16,0-1 16,0 0-16,0-42 47,0 0-47</inkml:trace>
  <inkml:trace contextRef="#ctx0" brushRef="#br0" timeOffset="27812.96">10964 5271 0,'-21'0'0,"0"-22"15,0 22-15,0 22 16,21-1-16,-22-21 15,22 21-15,-21 21 0,21-21 16,0 22-16,0-1 0,-21 0 0,21 1 16,-21 20-16,0 1 0,0-1 15,21 22-15,-22-22 0,1 1 0,21-1 16,0 1-16,-21-1 0,21-20 16,-21 20-16,21 1 0,-21-1 0,21-20 15,-21 20-15,21-21 16,0 1-16,0-1 0,-22-21 0,22 22 15,0-22-15,-21 21 0,21-21 0,0 0 16,0 1-16,0-44 31,0 1-15,0 0-16,0 0 0,21-21 0,-21 20 16,22-20-16,-22 0 0,63-106 15</inkml:trace>
  <inkml:trace contextRef="#ctx0" brushRef="#br0" timeOffset="29039.77">11007 5313 0,'0'0'0,"-43"-21"15,43 0 1,21 21 31,1 0-47,-1 0 16,0 0-16,0-22 0,0 22 15,22 0-15,-22 0 0,21 0 16,-21 0-16,22 0 0,-1 0 0,21 0 15,-20 0-15,20 0 0,1 22 16,20-22-16,-20 0 0,42 0 0,-22 21 16,22-21-16,-21 0 0,21 0 15,0 0-15,-1 0 0,1 0 0,21 0 16,0 0-16,0 0 0,21 0 16,-21 0-16,22 0 0,-22 0 15,0 0-15,21 0 0,0 0 0,0 0 16,-21 0-16,21 0 0,-42 0 15,21 0-15,0 0 0,0 0 16,-21 0-16,0 0 0,0 0 0,-22 0 16,22 0-16,-42 0 0,-1 0 15,1 0-15,-1 0 0,-21 0 0,-20-21 16,20 21-16,-21 0 0,0 0 16,0 0-16,1 0 0,-1 0 0,0 0 15,-21 21 32,0 0-47,0 0 0,0 0 16,0 0-1,0 1-15,0-1 0,0 0 0,0 21 16,0-21-16,0 22 0,0-1 16,-21-21-16,0 22 0,21-1 0,-22 0 15,1 1-15,0-1 0,0 0 16,0 1-16,0 20 0,21-21 0,0 1 15,0-1-15,0 0 0,0 1 16,0-1-16,0 0 0,0 22 0,0-22 16,0 22-16,0-22 0,0 0 15,0 22-15,0-22 0,0 1 16,0-22-16,0 21 0,-22-21 0,22 0 16,-21 22-16,21-22 15,0 0-15,-21-21 0,21 21 0,-21-21 16,0 0-16,21 21 0,-21-21 15,-1 0-15,1 0 16,0 0-16,0 0 0,0 22 0,0-22 16,-22 0-16,22 0 0,-21 0 15,-1 0-15,22 0 0,-21 0 0,-22 0 16,22 0-16,0 0 0,-22 0 16,22 0-16,0 0 0,-22 0 0,1 0 15,-1 0-15,1 0 0,-1 0 0,-21 0 16,22 0-16,-22 0 15,1 0-15,-1 0 0,0 0 0,1 0 16,-1 0-16,-21 0 0,21-22 16,-20 22-16,-1 0 0,0 0 0,0 0 15,0 0-15,0-21 0,1 21 0,-1 0 16,0 0-16,21 0 0,-21 0 16,1 0-16,-1 0 0,0 0 0,21-21 15,-21 21-15,1 0 0,20 0 16,0 0-16,1 0 0,-1 0 0,0 0 15,22 0-15,-22 0 0,22 0 16,-1 0-16,1 0 0,-1 0 16,22 0-16,-1 0 0,1 0 0,21 0 15,-21 0-15,20 0 0,1 0 16,0 0-16,0 0 0,0 0 0,0 0 16,-1 0-16,1 0 15,0 0-15,0 0 0,0 0 16,0 0-16,-1 0 15,1 0-15,21-21 0,0 0 32,0 0-32,0-1 15,0 1-15,21 0 16,1 21-16,20-21 0,-21 0 16,0 0-16</inkml:trace>
  <inkml:trace contextRef="#ctx0" brushRef="#br0" timeOffset="29567.46">11282 6498 0,'0'0'0,"42"0"16,-21 0-16,0 0 0,-21-21 16,22 21-16,-1-21 0,0 0 15,0 21-15,0-21 0,0-1 16,1 22-16,-1-21 0,0 0 15,-21 0-15,21 0 0,0 21 0,-21-21 16,0-1-16,0 1 0,0 0 16,0 0-16,0 0 0,0 0 15,0 42 17,0 0-17,0 0-15,-21 21 0,21-20 0,-21 20 16,0 0-16,21 22 0,0-22 15,0 22-15,0-1 0,0-21 16,0 22-16,0-1 0,0 1 0,0-1 16,0 1-16,0-1 0,0 1 15,0 21-15,0-22 0,0 1 0,0 20 16,0-20-16,0-1 0,0 1 16,0-1-16,-21-20 0,-1 20 0,1-21 15,21 1-15,-21 20 0,-21-20 0,21-1 16,-1 0-16,-20 1 0,21-22 15,-21 21-15,-1-21 0,22-21 0,-21 21 16,-1-21-16,-20 0 0,21 0 0,20-21 16,-20 0-16,21 0 15,-21 0-15,42-22 0,-22 1 0,22 21 16,0-21-16,0-1 0,0 1 0,0 0 16,0-1-16,0 1 0,22 0 15,-22-22-15,21 22 0,0-22 0,-21 22 16</inkml:trace>
  <inkml:trace contextRef="#ctx0" brushRef="#br0" timeOffset="29931.42">11642 5884 0,'0'0'0,"-22"0"0,1 0 16,21 22-16,-21-22 16,42 0 15,0 0-31,-21-22 16,22 22-16,-22-21 0,0 0 15,0 0 1,-22 21-16,1 0 15,0 0-15,0 0 16,21 21-16,-21 0 0,0 0 16,21 1-16,-22-22 15,22 21-15,0 0 0,0 0 16,0 0-16,22-21 16,-1 21-16,0-21 0,0 0 15,0 0-15</inkml:trace>
  <inkml:trace contextRef="#ctx0" brushRef="#br0" timeOffset="30523.91">12255 6308 0,'0'0'0,"22"0"0,-1 0 16,0 0-1,0 0-15,-21-21 0,21-1 16,-21 1-16,21 21 0,-21-21 16,0 0-16,0 0 0,0 0 15,0-1-15,-21 22 0,0 0 0,0 0 16,0 0-16,-22 0 0,22 0 16,-21 0-16,0 22 0,-1-1 0,1 0 15,0 0-15,-1 0 16,1 22-16,21-22 0,-22 21 0,22 0 15,0-20-15,0 20 0,21 0 16,0-21-16,0 1 0,0-1 0,0 0 16,0 0-16,0 0 0,21-21 15,0 0-15,0 0 0,1 0 0,-1 0 16,0 0-16,0-21 0,21 21 16,-20-21-16,20 0 0,-21 0 0,21-1 15,-20 1-15,-1 0 0,0-21 16,21 21-16,-42-1 0,21-20 0,1 21 15,-1-21-15,-21 20 0,0 1 0,0 0 16,21 21 0,-21-21-16,21 42 15,-21 0 1,0 0-16,0 1 0,0-1 0,0 0 16,0 0-16,21 0 0,-21 0 15,21 1-15,-21-1 0,0 0 0,0 0 16,22 0-16,-22 0 0,21-21 0,-21 22 15,21-22-15,0 0 0,0 0 16,0 0 0,-21-22-1,22 1-15,-1 0 0,-21 0 16</inkml:trace>
  <inkml:trace contextRef="#ctx0" brushRef="#br0" timeOffset="30755.78">12679 6096 0,'0'-21'0,"0"42"0,0-21 32,0 21-17,0 0-15,0 1 0,0-1 16,0 0-16,0 0 0,0 21 0,0-20 16,0-1-16,0 0 0,0 0 15,0 0-15,0 0 0,0 1 0,0-1 16,0 0-16,0 0 15,21-21-15,0 0 16,0 0 0,0-21-16,1 0 15</inkml:trace>
  <inkml:trace contextRef="#ctx0" brushRef="#br0" timeOffset="31000.64">13123 6075 0,'0'0'0,"0"-21"0,0 0 0,-21 21 31,0 21-31,0 0 16,0-21-16,-22 21 0,22 0 15,0 0-15,0 1 0,0-1 16,-22 21-16,22-21 0,0 0 0,0 1 16,0 20-16,-1-21 0,22 0 15,-21 0-15,21 1 0,-21-1 0,21 0 16,-21 0-16,21 0 15,21-21 17,0-21-32</inkml:trace>
  <inkml:trace contextRef="#ctx0" brushRef="#br0" timeOffset="31623.3">13377 6265 0,'21'0'31,"-21"-21"-15,22 21 0,-22-21-1,21 21-15,-21-21 0,0 0 16,0 0-16,0-1 15,-21 22-15,21-21 16,-22 21-16,1 0 16,0 0-16,0 0 0,0 0 0,0 0 15,-1 0-15,1 21 0,0-21 16,0 22-16,0-1 0,-22 0 0,22 0 16,0 0-16,21 0 0,-21 1 0,0-1 15,21 0-15,0 0 0,-21 0 16,21 0-16,0 1 0,0-1 0,0 0 15,21 0 1,0-21-16,0 0 0,0 0 16,0 0-16,1 0 0,20-21 15,-21 0-15,0 0 0,0 21 16,1-22-16,-1 1 0,0 0 16,0 0-16,0 0 0,0 0 0,1-22 15,-1 22-15,0 0 0,-21 0 16,21 21-16,-21 21 31,0 0-15,-21 0-16,21 0 0,0 1 15,0-1-15,0 21 16,0-21-16,0 0 0,0 1 0,0-1 16,0 0-16,0 0 0,21 0 15,0 0-15,0-21 0,1 0 16,-1 0-16,0 0 0,0 0 15,0 0-15,0 0 0,-21-21 16,22 21-16,-1-21 0,21 0 0,-21 0 16,0 0-16</inkml:trace>
  <inkml:trace contextRef="#ctx0" brushRef="#br0" timeOffset="32619.27">14605 5884 0,'0'0'0,"-21"0"15,-43 0 1,43 0-16,0 22 0,0-22 0,-22 21 16,22 0-16,-21 0 0,21 0 0,-22 0 15,22 1-15,-21-1 0,21 0 16,0 0-16,-1 21 0,1-20 0,0-1 15,0 21-15,21-21 0,0 0 16,0 1-16,0-1 0,0 21 16,0-21-16,21 0 0,0 1 0,0-22 15,22 21-15,-22 0 0,0-21 16,21 0-16,-20 0 0,20 0 0,-21 0 16,0 0-16,22 0 0,-22 0 15,0 0-15,21 0 0,-21-21 0,1 0 16,-1 21-16,0-22 0,0 22 15,0-21-15,0 21 0,-21-21 0,22 21 16,-44 21 31,1 0-31,0-21-16,0 0 0,0 22 0,0-22 15,-1 0-15,1 21 0,0-21 16,0 0-16,0 0 0,-22 0 0,22 0 15,0 0-15,0 0 0,0 0 16,-22 0-16,22 0 0,0-21 0,21-1 16,-21 1-16,0 21 0,21-21 15,-21 0-15,21 0 0,0 0 0,0-1 16,0 1-16,0 0 0,0-21 0,21 21 16,0-1-16,21-20 0,-21 21 15,1 0-15,20-22 0,-21 22 0,21 0 16,1 0-16,-22 0 15,21 0-15,-21 21 0,1 0 0,20-22 16,-21 22-16,0 0 0,0 0 16,-21 22-16,22-22 0,-22 21 15,0 0-15,0 0 16,0-42 62,0 0-78,-22 0 16,22-1-16,-21 22 15,0-21-15,0 21 0,0-21 16,0 21-16,-1 0 16,1 0-16,0 0 0,0 0 0,0 21 15,0 0-15,-22 1 0,22-1 16,-21 0-16,21 0 0,-1 21 0,-20-20 15,21-1-15,0 21 0,0-21 16,21 0-16,0 1 0,0 20 0,0-21 16,0 0-16,0 0 0,0 1 15,21-1-15,21 0 0,-21-21 16,22 21-16,-22 0 0,21-21 16,-21 0-16,22 21 0,-22-21 0,21 0 15,-21 0-15,0 0 0,1 0 16,-1 0-16,0 0 15,0-21-15,-21 0 16,0 0-16,0 0 16</inkml:trace>
  <inkml:trace contextRef="#ctx0" brushRef="#br0" timeOffset="33484.76">16150 6202 0,'-21'0'31,"0"0"-31,0 0 16,-1 0-16,1 0 15,0 0-15,0 0 0,0-21 0,0 21 16,-1 0-16,1 0 0,0 0 16,0 0-1,0 0-15,63 0 63,-21 0-63,0 0 0,22 0 15,20 0-15,1 0 0,-1 0 16,1 0-16,20 0 0,1 0 0,0 0 16,21 0-16,-22 0 0,1 0 15,0 0-15,20 0 0,-20 0 0,0 0 16,-1 0-16,1 0 0,-21 0 15,-22-21-15,21 21 0,-20 0 0,-1 0 16,0 0-16,-20 0 0,-1 0 16,0 0-16,0 0 15,-42 0 17,0 0-32,0 0 0,-1 0 0,1 0 15,0 0-15,0 21 0,0-21 16,0 0-16,-1 0 0,-20 0 0,21 0 15,-21 0-15,-1 0 0,22 0 16,-21 0-16,-1 21 0</inkml:trace>
  <inkml:trace contextRef="#ctx0" brushRef="#br0" timeOffset="33891.55">15811 6308 0,'0'0'0,"-21"0"0,-21 0 16,21 0-1,21 21 1,21-21 0,0 0-16,0 0 0,22 0 0,-22 0 15,42 0-15,-20 0 0,20 0 16,1 0-16,20 0 0,1 0 15,-22 0-15,22 0 0,0 0 0,-1 0 16,1 0-16,0 0 0,-22 0 16,22 0-16,-22 0 0,22 0 0,-21 0 15,-1 0-15,1 0 0,-1-21 16,-21 21-16,1 0 0,-1 0 0,-21 0 16,22 0-16,-22 0 0,0 0 15,-21-21-15,21 21 0,0 0 16,-21-22 46,-21 22-62</inkml:trace>
  <inkml:trace contextRef="#ctx0" brushRef="#br0" timeOffset="34432.24">17484 5842 0,'0'0'0,"0"-21"16,-22 21-16,213 190 78,-170-190-62,0 22-16,0-22 0,1 0 15,20 21-15,-21-21 0,21 0 16,-20 0-16,-1 21 0,21-21 0,-21 0 16,22 0-16,-22 0 0,0 0 15,0 21-15,0-21 0,0 0 16,1 0-16,-22 21 31,-22-21-31,1 21 16,0-21-16,0 22 0,-21-1 15,20 0-15,-20-21 0,21 21 0,-43 21 16,22-20-16,-21 20 0,-1 0 16,1 1-16,-1-1 0,-21 0 0,22 1 15,-22-1-15,22 0 16,-1 1-16,22-1 0,0-21 0,-1 21 0,1-20 15,21-1-15,0 0 0,-1 0 16,1 0-16,0 0 16,21-42 31,0-21-32,0 21-15</inkml:trace>
  <inkml:trace contextRef="#ctx0" brushRef="#br0" timeOffset="37243.83">19177 3493 0,'0'0'0,"0"-22"16,0 1 0,0 0-16,0 0 0,0 0 0,0 0 15,0-1 1,0 1-16,0 0 0,-21 21 15,21-21-15,-21 21 16,-1 0-16,1 0 0,21 21 16,-21 0-16,0 0 0,0 1 0,0-1 15,-1 21-15,22-21 0,-21 22 16,0-1-16,0 0 0,0 1 0,21-22 16,-21 21-16,21 0 0,-22 1 15,22-1-15,0 0 0,0 1 16,0-22-16,22 21 0,-1 1 0,21-1 15,-21-21-15,22 0 16,-22 0-16,21 1 0,0-1 0,1-21 16,-1 0-16,22 0 0,-22 0 15,0-21-15,1 21 0,20-22 0,-21-20 16,1 21-16,-1 0 0,-21-22 16,22 22-16,-1-21 0,-21 0 0,21-1 15,-20 1-15,20 0 0,-21-1 16,21 1-16,-20-22 0,-1 22 0,21-21 15,-21-1-15,0 1 0,1 20 16,-1-20-16,0 20 0,0 1 16,-21 0-16,0-1 0,0 22 0,0-21 15,0 21-15,0 0 16,0-1-16,-21 22 16,0 0-1,0 22-15,-1 20 0,22-21 0,-21 21 16,0 1-16,0-1 0,21 22 15,-21-1-15,21-21 0,-21 22 16,-1-1-16,22-20 0,0 20 0,0-20 16,0-1-16,0 0 0,0 1 15,0-22-15,0 21 0,22-21 0,-1 0 16,0 1-16,0-1 0,0-21 16,0 21-16,1-21 0,-1 0 0,0 0 15,0 0-15,21 0 0,-20 0 16,-1 0-16,0-21 0,21 0 15,-21-1-15,1 1 0,-1 0 16,0 0-16,21 0 0,-21 0 0,1-22 16,-1 22-16,0-21 0,0 21 15,0-22-15,22 22 0,-22-21 0,0 21 16,0-1-16,21 22 0,-20-21 16,-1 21-16,0 0 0,0 0 0,0 0 15,0 0-15,1 21 0,-1-21 16,-21 22-16,0-1 0,21 0 15,-21 0-15,0 0 0,21 0 16,-21 1-16,0-1 16,0 0-16,0 0 15,0-42 32,0 0-31,-21 0-16,0-1 15,21 1-15,0 0 0,-21 0 0,-1 0 16,1 21-16,21-21 0,-21-1 16,0 22-16,0 0 0,0 0 15,-1 0-15,1 0 0,0 0 16,0 0-16,0 0 0,0 22 0,-22-1 16,22 0-16,0 0 0,0 0 15,0 0-15,-1 22 0,1-22 16,0 0-16,21 0 0,0 0 0,0 1 15,0-1-15,0 0 0,0 0 16,0 0-16,0 0 0,0 1 16,21-22-16,0 21 15,1-21-15,-1 0 0,0 0 0,0 0 16,0 0-16,0 0 0,1 0 16,-1 0-16,0 0 0,0-21 15,-21-1-15,21 22 0,0-21 16,1 0-16,-1 0 0,-21 0 0,21 0 15,0-1-15,-21-20 0,21 21 16,-21 0-16,0 0 0,21-1 0,-21 1 16,22 0-16,-22 0 0,0 0 15,21 21-15,-21 21 32,0 0-17,0 0-15,0 0 0,0 1 0,0-1 16,0 21-16,0-21 0,0 0 15,0 1-15,0-1 0,0 0 16,0 0-16,0 0 0,0 0 16,0 1-16,0-1 0,0 0 0,0 0 15,21-21 1,0 0-16,0 0 0,0 0 0,1 0 16,-1 0-16,0 0 0,0 0 15,0-21-15,22 21 0,-22-21 0,0 0 16,21-1-16,1 1 0,-22 0 15,21 0-15,-21 0 0,22-22 0,-22 22 16,0 0-16,0-21 16,0 21-16,-21-1 0,21 1 0,-21 0 15,0 0-15,-21 21 16,0 0 0,0 0-16,0 0 0,21 21 15,-21-21-15,-1 21 0,1 0 16,21 1-16,0 20 0,0-21 0,0 0 15,0 0-15,0 1 0,0-1 16,0 0-16,0 0 0,0 0 0,0 0 16,0 1-16,0-1 15,21-21-15,-21 21 0,22-21 0,-22 21 32,0-42-1,-22 0-16,1 21-15,0-21 16,0 21 0,0 0-16,0 0 15,-1 0 1,22 21-16,0 0 16,0 0-16,0 0 15,22 0-15,-1-21 0,0 0 16,0 22-16,0-22 0,0 0 15,1 0-15,-1 0 0,21 0 0,-21 0 16,22 0-16,-22 0 16,21 0-16,0-22 0,1 1 0,-1 0 15,-21 21-15,22-21 0,-1 0 16,-21 0-16,21-1 0,-20 1 0,-1-21 16,0 21-16,0-22 0,0 22 15,0-21-15,1 21 0,-1-22 16,-21 22-16,0 0 0,0 0 15,0 42 1,-21-21 0,21 21-16,-22 0 0,22 1 15,0-1-15,0 0 0,0 0 0,0 0 16,0 0-16,0 1 16,0-1-16,0 0 0,0 0 15,22 0-15,-22 0 0,21 1 16,-21-1-16,0 0 0,0 0 15,0 0-15,-21 0 16,-1 1-16,1-22 0,0 21 16,0-21-16,0 21 0,0-21 15,-1 0-15,1 0 0,21 21 0,-21-21 16,21-21 46,0 0-62,0 0 16,21-1-16,0 1 0,1 0 0,-1 0 16</inkml:trace>
  <inkml:trace contextRef="#ctx0" brushRef="#br0" timeOffset="38003.4">22881 3239 0,'0'0'0,"0"-22"0,21 1 0,-21 0 16,0 42 31,0 22-47,-21-22 0,0 21 15,0-21-15,21 22 0,-21-1 16,-1 0-16,22 1 0,-21-1 0,0 0 16,21 1-16,-21-22 15,21 21-15,0-21 0,-21 0 0,21 1 16,-21-1-16,21 0 0,0 0 15,0 0-15,0 0 16,0-42 31,0 0-47,0 0 0,0 0 16,0 0-16,0-1 15,0-20-15,0 21 0,21-21 0,0-1 16,0 1-16,21-22 0,-20 22 0,-1 0 15,21-22-15,-21 22 0,22 0 16,-22-1-16,21 22 0,0-21 16,-20 21-16,20-1 0,-21 1 0,0 0 15,22 0-15,-22 21 0,0 0 16,0 0-16,0 0 0,0 0 16,-21 21-16,0 0 0,0 0 0,0 1 15,0 20-15,0 0 16,0 1-16,0-1 0,0 21 0,0-20 0,0-1 15,0 0-15,0 1 16,0-1-16,0 0 0,0 1 0,0-1 16,0-21-16,0 0 0,-21 22 15,21-22-15,0 0 0,0 0 0,-21 0 16,21 1-16,0-1 16,0 0-1,-21-21-15,0 0 31,21-21-15,0 0-16,-21 21 0,21-22 16,-22 1-16,1 0 0</inkml:trace>
  <inkml:trace contextRef="#ctx0" brushRef="#br0" timeOffset="38264.26">22796 3598 0,'0'0'0,"22"0"32,20 0-32,-21 0 0,0 0 15,22 0-15,-1 0 0,-21 0 16,21 0-16,-20 0 0,20-21 0,-21 21 16,0 0-16,0 0 0,1 0 15,-44 0 63</inkml:trace>
  <inkml:trace contextRef="#ctx0" brushRef="#br0" timeOffset="41359.44">24342 2942 0,'0'0'0,"21"0"0,21-21 15,0 0-15,-20 0 0,20 0 16,-21-1-16,0 1 0,0 21 0,1-21 16,-22 0-16,0 0 0,0 0 15,-22 21 1,1 0-16,-21 0 0,0 0 16,-1 0-16,1 21 0,0 0 15,-1 0-15,1 0 0,0 0 16,-1 1-16,1-1 0,21 0 0,0 0 15,-22 0-15,22 0 0,21 1 16,0-1-16,0 0 0,0 0 0,0 0 16,0 0-16,0 1 15,21-1-15,0 0 0,1-21 16,-22 21-16,21 0 0,0 0 16,0 1-16,-21-1 0,0 21 15,21-21-15,-21 0 0,0 1 0,0-1 16,0 0-16,-21 21 0,0-21 0,0 1 15,0-1-15,-1-21 0,-20 21 16,21 0-16,0-21 0,-22 21 0,22-21 16,0 0-16,0 0 15,42 0 32,0 0-47,0-21 16,1 21-16,-1 0 0,0 0 0,0 0 15,0 0-15,0 0 16,1 0-16,-1 0 0,-21 21 16,0 0-16,21-21 0,-21 22 15,0-1-15,0 0 0,0 21 0,0-21 16,-21 22-16,0-22 0,-1 21 16,1 1-16,0-1 0,0 0 15,0 22-15,0-22 0,-1 0 0,22 1 16,0-1-16,-21-21 0,21 22 15,0-22-15,0 0 0,0 0 0,0 0 16,0 0-16,21 1 0,1-22 16,-1 21-16,0-21 15,0 0-15,0 0 0,0 0 16,1 0-16,-1 0 0,0 0 0,0-21 16,0 21-16,-21-22 0,21 22 0,1 0 15,-22-21 1,21 21-1,-21-21 1</inkml:trace>
  <inkml:trace contextRef="#ctx0" brushRef="#br0" timeOffset="42331.73">20468 5673 0,'0'-21'0,"0"-1"16,0 1-16,0 0 16,21 21-16,-21-21 0,0 0 15,0 0-15,0-1 16,0 44 15,0-1-31,0 0 16,0 0-16,0 0 0,-21 0 0,21 22 15,-21-22-15,21 21 0,0-21 0,-21 22 16,21-22-16,-21 21 0,21-21 16,0 1-16,0-1 0,0 0 0,0 0 15,-22 0-15,22 0 16,0-42 31,0 0-47,0 0 0</inkml:trace>
  <inkml:trace contextRef="#ctx0" brushRef="#br0" timeOffset="42712.51">20659 5207 0,'-22'0'0,"1"0"0,0 0 15,0 0-15,0 21 0,0-21 16,21 21-16,-22-21 0,22 22 16,22-22 15,-1 0-31,0 0 0,0 0 0,0-22 16,0 22-16,-21-21 15,22 0-15,-1 21 0,-21-21 0,0 0 16,0 0-16,0-1 0,0 1 15,0 0-15,-21 21 16,-1 0-16,1 0 0,0 0 16,0 0-16,0 0 15,21 21-15,-21-21 0,21 21 0,0 1 16,0-1-16,-22 0 16,22 0-16,0 0 0,0 0 15,0 1-15,0-1 0,0 0 16,0 0-16,22-21 15</inkml:trace>
  <inkml:trace contextRef="#ctx0" brushRef="#br0" timeOffset="43588.05">21018 5525 0,'0'21'16,"0"0"0,0 0-16,0 0 0,0 0 15,0 1-15,0-1 0,0 0 16,0 0-16,0 21 0,0-20 0,0-1 16,-21 0-16,21 0 0,-21 21 15,21-20-15,0-1 0,-21 0 16,21 0-16,-21-21 0,21 21 0,-21-21 47,21-21-32,0 0 1,0 0-16,0 0 0,0-1 16,0-20-16,21 21 0,0-21 15,0 20-15,-21-20 0,21 21 0,0-21 16,22 20-16,-22 1 0,0-21 15,43 21-15,-43 0 0,0 21 16,0 0-16,0 0 0,0 0 16,1 0-16,-1 21 0,-21 0 0,0 0 15,0 0-15,0 22 0,0-1 16,0-21-16,0 21 0,0 1 16,-21-22-16,21 21 0,-22-21 0,22 22 15,0-22-15,0 0 0,0 0 16,0 0-16,22-21 15,-1 0 1,0 0-16,0 0 0,0 0 0,22-21 16,-22 0-16,0 0 15,0 0-15,0 0 0,0-22 0,1 1 16,-1 21-16,0-22 0,0-20 16,0 21-16,0-1 0,1 1 15,-1-22-15,-21 22 0,21 0 0,0-1 0,0 22 16,-21-21-16,21 21 15,-21 0-15,0-1 0,0 1 0,0 0 0,0 42 47,0 0-47,-21 1 16,21 20-16,-21-21 0,0 21 0,0 1 16,21 20-16,-21-20 0,-1-1 15,1 0-15,21 22 0,0-22 16,0 0-16,0-20 0,0 20 0,0 0 0,0-21 15,0 1-15,0-1 0,0 0 16,0 0-16,21-21 0,1 0 0,-1 21 16,0-21-16,0 0 15,0 0-15,0 0 0,1 0 16,-1-21-16,0 21 16,-21-21-16,21 21 0,-21-21 0,21 0 15,-21-1-15,0 1 0,21 0 16,-21 0-16,0 0 15,0 0-15</inkml:trace>
  <inkml:trace contextRef="#ctx0" brushRef="#br0" timeOffset="43848.46">21569 5609 0,'0'-21'15,"21"21"1,0 0-16,0-21 15,0 21-15,22 0 0,-22 0 0,0-21 16,21 21-16,-20 0 0,-1 0 16,0 0-16,0-21 0,0 21 0,0 0 15,1 0 1,-1 0 15,-21 21 0,21-21-15</inkml:trace>
  <inkml:trace contextRef="#ctx0" brushRef="#br0" timeOffset="44275.22">22754 5630 0,'0'-21'0,"0"42"0,21-42 0,-21 0 15,0 0-15,21 0 16,1 21 0,-22-21-16,0 42 31,-22 0-16,1 0-15,21 0 0,-21 0 0,0 1 16,0 20-16,0-21 0,-1 21 0,1-20 16,21-1-16,-21 21 0,21-21 15,-21 0-15,21 22 0,0-22 0,0 0 16,0 0-16,0 0 16,0 1-16,21-1 15,0-21-15,0 0 16,1 0-16,-1 0 0,0 0 15,0 0-15,0 0 0,0 0 0,1-21 16,-1 21-16,0-22 0,0 1 16,0 0-16,0 0 0,1 0 15,-1 0-15,0-1 0,-21 1 0,21 0 16</inkml:trace>
  <inkml:trace contextRef="#ctx0" brushRef="#br0" timeOffset="44656">22945 5228 0,'-22'0'0,"44"0"0,-65 0 0,22 0 16,-21 0-16,21 0 16,-1 0-16,44 0 31,-1 0-16,0 0-15,0 0 16,-21-21-16,0 0 16,0 0-1,-21 21 1,0 0-16,0 0 16,-1 0-16,1 21 15,0 0-15,21 0 16,-21 0-16,21 1 15,0-1 1,21-21 0,0 0-1,0 0-15,1 0 0,-1 0 16,0 0-16,0 0 0</inkml:trace>
  <inkml:trace contextRef="#ctx0" brushRef="#br0" timeOffset="45183.83">24257 5525 0,'0'0'0,"0"-22"31,21 22 63,0-21-79,-21 0 1,0 0 31,0 42 31,0 0-62</inkml:trace>
  <inkml:trace contextRef="#ctx0" brushRef="#br0" timeOffset="45611.59">24384 5948 0,'0'0'0,"0"21"15,0 0 32,0-42 16,-21 21-63,21-21 15,-21 0-15,42 21 63,0 21-48,-21 0-15,21 0 0,-21 0 16,21 1-16,-21-1 0,0 0 16,0 0-16,0 0 0,0 0 0,0 1 15,-21-1-15,0 0 0,0 0 16,-22 0-16,22 0 0,-21 1 0,0-1 15,20 0-15,-20 0 0,0-21 0,-22 21 16,22 0-16,0-21 0</inkml:trace>
  <inkml:trace contextRef="#ctx0" brushRef="#br0" timeOffset="47063.9">19008 8319 0,'-22'0'0,"44"0"0,-65 0 16,43 21-16,0-42 62,21-1-62,1 22 0,-1-21 16,21 0-16,-21 0 0,22 0 0,-22-22 15,21 22-15,0 0 16,1-21-16,-1-1 0,0 22 0,1-21 16,-1 0-16,-21 20 0,22-20 15,-22 21-15,0-21 0,0 20 0,-21 1 16,0 0-16,0 0 0,0 0 0,-21 21 16,0 0-16,0 0 15,-1 0-15,1 0 0,-21 0 0,21 21 16,0 0-16,-1 0 0,1 0 15,0 1-15,0 20 0,21-21 0,-21 21 16,21-20-16,0 20 0,0 0 16,0-21-16,0 22 0,21-22 0,0 0 15,0 21-15,0-20 0,1-1 16,-1 0-16,0 0 0,0-21 0,-21 21 16,0 0-16,21-21 0,-21 22 15,0-1-15,0 0 16,-21-21-1,0 0-15,0 0 0,0 0 0,-1 0 16,1 0-16,0 0 16,0-21-16,0 0 0,0 21 15,21 21 17,0 0-17,0 0-15,0 0 16,21 0-16,0-21 15,0 0-15,0 0 0,0 22 0,1-22 16,-1 0-16,21 0 0,-21 0 16,22 0-16,-22 0 0,21 0 0,-21-22 15,22 1-15,-22 21 0,21-21 16,-21 0-16,22 0 0,-22 21 0,0-43 16,0 22-16,0 0 0,0-21 0,1 21 15,-1-22-15,0 1 0,0 0 16,0-1-16,-21 1 0,21 0 0,1-1 15,-22 1-15,21 0 16,-21-1-16,21 1 0,-21 21 0,21 0 16,-21-1-16,0 1 0,0 0 15,0 42 1,-21 0-16,0 1 0,21-1 16,-21 21-16,21-21 0,-22 22 15,22-1-15,-21 0 0,0 1 0,21-1 16,0 0-16,0 1 0,0-1 15,0 0-15,0-21 0,0 1 0,0-1 16,0 0-16,0 0 0,0 0 0,21-21 16,0 21-16,1-21 15,-1 0-15,0 0 0,0 0 16,0-21-16,0 0 16,1 0-16,-1 0 0,0 0 15,-21-1-15,0 1 0,0 0 0</inkml:trace>
  <inkml:trace contextRef="#ctx0" brushRef="#br0" timeOffset="47243.13">19939 8022 0,'0'0'16,"-21"0"0,42 0-1,0 0-15,0 0 0,0 0 0,1 0 16,20 0-16,-21-21 15,0 21-15,22-21 0,-22 21 0,21 0 16,-21 0-16,0-21 0,1 21 0,-1 0 16</inkml:trace>
  <inkml:trace contextRef="#ctx0" brushRef="#br0" timeOffset="48784.61">20574 8319 0,'0'0'0,"21"0"0,0 0 0,0 0 15,1 0-15,-1 0 0,0 0 16,0-22-16,-21 1 0,21 21 0,-21-21 16,21 0-16,-21 0 0,0 0 15,0-1-15,0 1 0,0-21 0,0 21 16,0 0-16,0-22 0,0 22 0,0 0 15,-21 0-15,0 0 0,-21 21 16,21 0-16,-1 0 0,1 0 16,-21 0-16,21 21 0,-22 0 15,22 0-15,-21 0 0,21 22 0,-22-22 16,22 21-16,0-21 0,0 22 16,0-22-16,21 21 0,-21-21 15,21 0-15,0 1 0,0-1 0,0 0 16,21 0-16,0-21 15,0 0-15,0 0 0,22 0 0,-22 0 16,0 0-16,0 0 0,21-21 0,-20 21 16,-1-21-16,0 0 0,0-1 15,21 1-15,-20-21 0,-1 21 16,0 0-16,-21-1 0,0-20 16,0 21-16,21 0 0,-21-22 0,0 22 15,21 0-15,-21 0 0,0 42 31,0 0-15,0 0-16,-21 1 0,21-1 16,0 0-16,0 0 0,0 21 0,0-20 15,0-1-15,0 0 0,0 0 0,0 0 16,21-21-16,-21 21 0,21 1 16,1-22-16,-1 0 0,0 0 15,0 0-15,0 0 0,0 0 16,1 0-16,-1 0 0,0-22 15,0 22-15,0-21 0,0 0 0,-21 0 16,22 0-16,-1 0 0,0-22 0,0 22 16,0-21-16,-21-1 0,21-20 15,1 21-15,-1-1 0,0 1 0,-21-22 16,21 22-16,0 0 0,0-1 16,-21 1-16,0 0 0,0 21 0,0-1 15,0 1-15,0 42 31,0 1-31,-21-1 0,21 0 16,-21 21-16,0 1 0,21-1 0,0 0 16,-21 1-16,21-1 0,-21 0 15,21 1-15,0-1 0,0 0 16,0 1-16,0-1 0,0-21 0,0 21 16,0-20-16,0-1 0,0 0 15,0 0-15,21 0 0,0-21 0,0 21 16,0-21-16,0 0 15,1 0-15,-1 0 0,0-21 16,0 0-16,0 0 0,0 0 16,1 0-16,-22-22 15,21 22-15,0 0 0,-21-21 0,0 20 16,21 1-16,0-21 0,-21 21 16,0 0-16,0 42 31,0 0-31,0 0 0,0 0 15,0 0-15,0 1 0,0-1 0,0 0 16,0 0-16,0 21 0,0-20 0,0-1 16,0 0-16,0 0 0,0 0 15,0 0-15,21-21 0,1 0 16,-1 22-16,0-22 0,0 0 16,0 0-16,0 0 0,1 0 0,-1 0 15,0 0-15,0 0 0,0-22 0,0 1 16,1 0-16,-1 0 0,0 0 15,0 0-15,0-1 0,0-20 16,1 21-16,-1-21 0,0-1 0,0 22 16,0 0-16,0-21 0,-21 20 15,22 22-15,-22-21 0,21 21 0,-21 21 47,0 1-47,0-1 16,0 0-1,0-42 32,0 0-47,0-1 16,0 1-16,0 0 16,0 0-16,0 0 15,-21 21 16,-1 21-31,1 0 16,0 0-16,0 0 0,21 1 0,-21 20 16,0 0-16,-1-21 0,1 22 0,21-22 15,0 0-15,0 21 0,0-20 16,0-1-16,0 0 0,0 0 0,0 0 16,21-21-16,1 0 15,-1 21-15,0-21 0,0 0 0,0 0 16,0 0-16,1 0 0,-1 0 15,0 0-15,0 0 0,0-21 16,0 21-16,1-21 0,-1 0 0,0 21 16,0-21-16,0 0 0,-21-1 0,21-20 15,1 21-15,-1 0 0,-21-22 16,0 1-16,0 21 0,21-21 0</inkml:trace>
  <inkml:trace contextRef="#ctx0" brushRef="#br0" timeOffset="48995.48">22119 7514 0,'-21'0'16,"0"0"-16,0 0 31,-1 0-31,1 0 15,0 0 1,0 0-16,0 21 0,0-21 16,-1 0-16</inkml:trace>
  <inkml:trace contextRef="#ctx0" brushRef="#br0" timeOffset="49191.37">21018 7747 0,'22'0'31,"-1"0"-31,0 0 0,0 0 0,0 0 16,22 0-16,-22 0 0,0 0 0,21-21 16,-21 21-16,1 0 15,-1 0-15,0 0 0,0-21 0,0 21 16</inkml:trace>
  <inkml:trace contextRef="#ctx0" brushRef="#br0" timeOffset="49748.88">23453 7980 0,'0'0'0,"0"-21"16,0 0-16,0 42 31,-22 0-15,22 21-16,-21-21 0,21 1 15,0 20-15,-21-21 0,21 0 16,-21 22-16,21-22 0,0 0 0,0 0 16,-21 0-16,21 0 0,-21 1 15,21-1-15,-22-21 0,22 21 0,0-42 63,0 0-63,0-1 0</inkml:trace>
  <inkml:trace contextRef="#ctx0" brushRef="#br0" timeOffset="50107.67">23474 7705 0,'0'0'0,"-21"0"16,-1 0 0,1 0-16,21 21 31,21-21-15,1 0-16,-1 0 15,0 0-15,0-21 0,-21 0 16,21 21-16,-21-22 0,0 1 15,0 0 1,0 0-16,-21 0 16,0 21-16,0 0 15,0 0-15,-1 0 0,1 21 16,21 0-16,-21-21 0,21 21 16,0 0-16,0 1 15,0-1-15,0 0 16,0 0-16,0 0 0,21 0 15,0-21-15,1 22 0,20-22 0,-21 21 16,21-21-16</inkml:trace>
  <inkml:trace contextRef="#ctx0" brushRef="#br0" timeOffset="50628.38">23961 7959 0,'0'21'47,"0"0"-47,0 0 0,0 0 15,0 1-15,-22-1 0,22 0 16,0 0-16,0 0 0,0 0 0,-21 1 16,21-1-16,0 0 0,-21 0 0,21 0 15,0 0-15,0 1 16,0-1-1,-21-21 1,21-21 0,0-1-16,0 1 15,0 0-15,0 0 16,21 0-16,0 0 0,0-1 0,1 1 16,-1-21-16,0 21 0,0-22 15,21 22-15,-20 0 0,-1 0 0,21 0 16,-21 21-16,0-21 0,1 21 0,-1 0 15,0 0-15,-21 21 16,21 0-16,-21 0 0,0 21 16,0-20-16,0-1 0,0 21 15,0-21-15,0 0 0,-21 22 16,21-22-16,-21 0 0,21 0 0,0 0 16,0 1-16,0-1 15,0 0 1,0-42 15,0 0-31,0-1 0,0 1 16,21 0-16</inkml:trace>
  <inkml:trace contextRef="#ctx0" brushRef="#br0" timeOffset="50935.2">24871 7578 0,'0'0'0,"0"-21"0,0-1 16,-21 22 0,21 22-16,-22-1 15,1 21-15,21-21 0,-21 22 0,0-22 16,0 21-16,21 22 0,-21-22 0,-1 0 16,22 1-16,-21 20 0,0-21 15,21 1-15,0-1 0,-21 0 0,21 1 16,-21-22-16,21 21 0,0-21 15,0 1-15,0-1 0,0 0 16,0 0-16,21-21 31,0 0-31,0 0 0,0 0 16,1 0-16,-1-21 0,-21 0 16,21 0-16,0-1 0,0 1 0,0 0 15,-21 0-15,22 0 0</inkml:trace>
  <inkml:trace contextRef="#ctx0" brushRef="#br0" timeOffset="51139.08">24574 7980 0,'-21'0'16,"42"0"-16,-63 0 0,21 0 16,42 0 15,0 0-31,0 0 0,1 0 15,-1 0-15,21 0 0,-21 0 0,0-21 16,22 21-16,-22 0 0,21 0 16,-21 0-16,22-21 0,-1 21 0,-21 0 15,22-22-15,-22 22 0</inkml:trace>
  <inkml:trace contextRef="#ctx0" brushRef="#br0" timeOffset="51839.79">25294 7959 0,'-21'-43'16,"21"22"-16,0 0 16,21 0-1,0 21-15,0 0 16,1 0-1,-1 0-15,0 0 0,0 0 0,0 0 16,0 0-16,1 21 16,-22 0-16,0 0 15,0 1-15,0-1 0,0 0 0,0 21 16,0-21-16,-22 22 0,22-22 16,-21 21-16,21-21 0,-21 1 0,21-1 15,-21 21-15,21-21 0,-21 0 16,0 1-16,21-1 0,-22-21 15,22 21-15,0-42 47,0 0-47,22-1 0,-1 1 16,0 0-16,0 0 0,0 0 16,0-22-16,1 22 0,-1-21 0,21 21 15,-21-22-15,22 1 0,-22 0 16,21 21-16,-21-1 0,22-20 0,-22 21 15,0 0-15,0 0 0,-21-1 16,21 22-16,-42 22 31,0-1-31,0-21 0,0 42 16,-1-21-16,1 22 0,0-22 0,0 21 16,0 0-16,0-20 0,-1 20 15,1 0-15,21-21 0,0 1 0,0 20 16,0-21-16,0 0 0,0 0 15,0 1-15,0-1 16,21-21-16,1 0 0,-1 21 0,0-21 16,0 0-16,0 0 0,0 0 15,1 0-15,-1 0 0,21 0 0,-21 0 16,0 0-16,1 0 0,-1-21 0,0 21 16,0 0-16,0-21 0,0 21 15,1-22-15,-1 22 0,0-21 0,0 21 16,0-21-16,0 0 0,22 21 15,-22-21-15</inkml:trace>
  <inkml:trace contextRef="#ctx0" brushRef="#br0" timeOffset="52371.62">26649 7895 0,'0'0'0,"21"0"16,0 0-1,-21-21 1,21 21-16,-21-21 156,-21 21-31,21 21-125,0 0 16</inkml:trace>
  <inkml:trace contextRef="#ctx0" brushRef="#br0" timeOffset="52804.36">26628 8403 0,'0'0'0,"-22"0"16,1 0-1,42 0 1,1 0 0,-22-21 15,0 0 31,0 0-46,21 21 0,0 0-1,-21 21 16,0 0-31,0 0 16,0 0-16,0 1 0,0-1 16,0 0-16,-21 0 0,0 0 15,-1-21-15,22 21 0,-21 1 0,0-1 16,-21-21-16,21 21 0,-1 0 16,1-21-16,-21 21 0,21-21 0,-22 21 15</inkml:trace>
  <inkml:trace contextRef="#ctx0" brushRef="#br0" timeOffset="54224.14">19156 10308 0,'0'0'0,"0"-21"0,0 0 16,0 0-16,21 21 0,-21-21 16,0-1-16,0 1 0,21 0 15,-21 0-15,0 0 16,0 0-16,0-1 15,0 44 1,-21-1 0,21 0-16,-21 21 0,21-21 0,0 22 15,-21-1-15,21 22 0,-22-1 16,1-21-16,21 22 0,0-1 0,-21-20 16,0 20-16,0-20 0,21-1 15,0 0-15,-21-21 0,-1 22 0,22-22 16,0 0-16,0 0 0,0 0 0,-21-21 15,21 22 1,-21-22 0,21-22-1,0 1-15,0 0 16,0 0-16,0 0 0,0 0 0,0-22 16,0 1-16,21 0 0,0-1 15,-21 1-15,22-22 0,-1 22 0,21-21 16,-21-1-16,0 1 0,22 20 0,-22-20 15,21 20-15,-21 1 0,22 0 16,-1-1-16,-21 1 0,22 0 0,-22 21 16,0-22-16,21 22 0,-21 0 15,1 0-15,-1 21 0,0 0 16,0 0-16,0 0 0,0 21 16,-21 0-16,0 0 0,22 0 0,-22 22 15,21-1-15,-21 0 0,0 22 0,0-22 16,0 22-16,0-1 0,0-20 15,0 20-15,0 1 0,0-22 0,-21 0 16,21 1-16,0-1 0,0 0 16,-22-21-16,22 22 0,0-22 0,0 0 15,0 0-15,0 0 0,0 1 16,-21-22 0,0 0 15,21-22-31,-21 1 15,21 0-15,-21 0 0,21 0 0,-21 21 16</inkml:trace>
  <inkml:trace contextRef="#ctx0" brushRef="#br0" timeOffset="54500.05">19177 10541 0,'0'0'0,"-21"-21"15,42 21 17,0-21-32,0 21 15,0 0-15,22 0 0,-22-21 0,0 21 16,21 0-16,-20 0 0,-1-22 0,0 22 16,0 0-16,0 0 0,-21-21 15,21 21-15,1 0 0,-1 0 16,0 0-1,0 0-15,0 0 0,0 0 16,1 0-16,-1 0 16,0 0-16,0 0 0</inkml:trace>
  <inkml:trace contextRef="#ctx0" brushRef="#br0" timeOffset="54880.02">20976 9906 0,'0'0'0,"21"-21"0,0 0 0,-21 0 16,22 21-16,-22-22 16,-22 22 15,1 22-31,0-22 0,21 21 15,-42 21-15,21-21 0,-1 22 0,-20-22 16,21 21-16,0 0 0,-22 1 16,22-1-16,-21 0 0,21 1 0,0 20 15,-1-20-15,1-1 0,21 0 16,0 1-16,0-1 0,0 0 0,0-21 16,21 22-16,1-22 0,-1 0 0,0 0 15,0 0-15,0 1 0,0-1 16,1-21-16,-1 0 0,0 21 0,0-21 15,21 0-15,-20 0 0,-1 0 16,0 0-16,0 0 0,-21-21 16,21 21-16,0-21 0,1-1 0,20 1 15</inkml:trace>
  <inkml:trace contextRef="#ctx0" brushRef="#br0" timeOffset="55283.38">21844 9864 0,'0'0'0,"0"-21"15,0-1-15,21 1 16,0 21-16,0 0 16,1 0-16,-1 0 0,0 0 15,0 0-15,0 21 0,0 1 0,1-1 16,-22 0-16,21 21 0,-21-21 15,21 22-15,-21-22 0,0 21 0,0-21 16,0 22-16,0-1 0,0 0 0,0 1 16,0-1-16,-21 0 0,0 1 15,-1-1-15,1 0 0,0 1 0,0-22 16,0 21-16,0 1 0,-1-22 16,1 0-16,0 0 0,0 0 15,0 0-15,0 1 0,-22-1 0,22 0 16,0-21-16,0 21 0,0-21 15,21 21-15,-22-21 0,22-21 63,0 0-63</inkml:trace>
  <inkml:trace contextRef="#ctx0" brushRef="#br0" timeOffset="56647.51">19748 11621 0,'0'-22'15,"0"1"-15,0 0 16,0 0-1,0 0-15,22 21 0,-1-43 16,-21 22 0,0 0-16,0 0 15,-21 21 1,-1 0 0,1 21-16,0-21 0,0 21 15,0 0-15,0 1 0,-1-1 0,1 0 16,-21 0-16,21 0 0,0 0 0,-1 1 15,1-1-15,0 0 0,21 0 16,-21 0-16,0 0 0,21 1 16,0-1-1,0 0-15,21-21 16,0 0-16,0 0 0,0 0 16,1 0-16,-1 0 0,21 0 15,-21 0-15,0 0 0,1 0 0,-1 21 16,0-21-16,0 0 0,-21 21 15,21 0-15,-21 1 0,0-1 16,0 0-16,-21 0 0,0 0 0,0 0 16,0 1-16,-1-1 0,-20 0 15,21 0-15,-21 0 0,20 0 0,-20-21 16,21 22-16,-21-1 0,20-21 16,-20 21-16,21-21 0,0 0 0,0 0 15,42-21 16,0 21-15,0-21-16,0-1 16,0 22-16,1 0 0,-1 0 15,0 0-15,-21 22 16,0-1 0,0 0-16,0 0 0,0 0 15,0 0-15,0 1 0,0-1 16,0 21-16,0-21 0,0 0 15,0 22-15,-21-22 0,21 21 0,-21-21 0,21 1 16,0 20-16,-22-21 16,22 0-16,0 0 0,0 1 0,0-1 15,0 0-15,0 0 0,0 0 16,22-21 0,-1 0-16,0 0 0,21 0 15,-21 0-15,1 0 0,-1-21 16,0 21-16,0-21 0,0 21 0,0-21 15,-21 0-15,22 21 0,-1-22 16,-21 1 0</inkml:trace>
  <inkml:trace contextRef="#ctx0" brushRef="#br0" timeOffset="66999.44">19833 14139 0,'-21'0'32,"0"-21"-17,21 0 16,-21 21-15,21-21-16,0 0 31,0 0-15,21-1 0,0 22-16,0-21 15,0 21-15,0-21 0,1 21 16,-1 0-16,0 0 15,0 0-15,-21 21 32,-21 0-32,0 1 15,0-1-15,-1-21 0,1 21 0,0 0 16,0 0-16,0 0 0,0 22 16,-1-22-16,1 0 0,0 0 0,0 22 15,0-22-15,0 21 0,-1-21 16,22 0-16,-21 22 0,21-22 15,0 0-15,0 0 0,0 0 0,0 22 16,0-22-16,0 0 0,21 0 16,1 0-16,-1 1 0,0-1 15,0-21-15,0 0 0,0 21 16,1-21-16,-1 0 0,0 0 0,0 0 16,0 21-16,0-21 0,1 0 0,-1 0 15,0 0-15,0 0 0,0 21 16,-21 0-1,0 1 1,0-1-16,-21 0 16,0 0-16,0 0 0,0 0 0,-1 1 15,1 20-15,0-21 0,-21 0 16,21 0-16,-1 1 0,1-1 0,-21 0 16,21-21-16,0 21 0,-1 0 0,-20-21 15,21 0-15,-21 21 0,20-21 16,1 0-16,0 0 0,-21 0 0,21 0 15,-1 0-15,22-21 0,0 0 16,-21 0-16,21 0 0,0 0 0,0-1 16,0 1-16,0-21 0</inkml:trace>
  <inkml:trace contextRef="#ctx0" brushRef="#br0" timeOffset="67856.03">20193 13102 0,'0'0'0,"-42"0"0,-1 0 16,22 0-16,0 0 15,0 0-15,0 0 0,21 21 16,-22-21-16,44 0 31,-1 0-15,21 0-16,-21 0 0,22 0 0,-1 0 15,21 0-15,1 0 0,-1 0 0,1 0 16,-1 0-16,1 0 0,-1 0 16,1 0-16,-1 0 0,-20 0 0,20 0 15,-20 0-15,-22 0 0,21 0 16,-21 0-16,0 0 0,1 0 0,-44 0 47,1 0-47,0 0 0,0 0 15,0 0-15,-22 0 0,22 0 0,-21 0 16,21 22-16</inkml:trace>
  <inkml:trace contextRef="#ctx0" brushRef="#br0" timeOffset="68155.87">19981 13399 0,'21'0'16,"1"0"0,20 0-16,0 0 0,1 0 0,-1 0 15,21 0-15,1 0 0,21 0 16,-22 0-16,22 0 0,-22 0 16,22 0-16,-22 0 0,1-22 0,-1 22 15,-20 0-15,-1 0 0,0 0 16,-20 0-16,-1 0 0,0 0 0,0 0 15,-42 0 32,0 0-47,0 0 0,-1 0 16,1 0-16,-21 0 0</inkml:trace>
  <inkml:trace contextRef="#ctx0" brushRef="#br0" timeOffset="68435.89">20129 13547 0,'0'0'0,"-21"0"0,0 0 0,21 21 15,21 0 1,0-21-16,1 0 16,20 0-16,0 21 0,1-21 15,20 0-15,1 0 0,-1 21 0,1-21 16,-1 0-16,22 0 0,-22 0 0,1 0 15,-22 0-15,22 0 0,-22 0 16,0 0-16,1 0 0,-1 0 0,-21 0 16,0 0-16,0 0 15,1 0-15,-22 22 32,-22-22-17,1 21-15</inkml:trace>
  <inkml:trace contextRef="#ctx0" brushRef="#br0" timeOffset="70295.36">17441 15494 0,'0'0'0,"-21"0"0,0 0 15,0 0-15,0-21 0,-1 0 16,1 21-16,21-21 0,-21-1 16,0 1-1,21 0-15,0 0 0,0 0 16,0 0-16,21-1 0,0 1 15,0 21-15,22-21 0,-22 0 0,21 21 16,-21 0-16,22-21 16,-22 21-16,21 0 0,-21 0 0,1 0 15,-1 21-15,-21 0 0,0 0 16,0 0-16,0 22 0,0-1 0,-21-21 16,-1 22-16,1-1 0,0 21 15,-21-20-15,21-1 0,-1 0 0,1 22 16,-21-22-16,21 22 0,0-22 15,21 0-15,0 1 0,0-1 0,0 0 16,0 1-16,0-22 0,21 0 16,-21 0-16,21 0 0,0-21 15,0 0-15,0 0 0,22 0 0,-22 0 16,0 0-16,0 0 0,0 0 16,1-21-16,-22 0 0,0 0 31,-22 42-16,1 0-15,0 0 16,21 1-16,0-1 0,0 21 0,-21-21 16,21 22-16,0-22 0,0 21 15,0 0-15,0-20 0,0 20 0,21-21 16,-21 21-16,21 1 0,0-22 0,-21 21 16,0-21-16,22 22 15,-22-22-15,0 21 0,0-21 0,0 1 16,-22-1-16,1 0 0,0 0 15,-21 0-15,-1 0 0,1 1 0,-21-1 16,20-21-16,-20 21 0,-1 0 16,22-21-16,-22 0 0,22 0 0,0 0 15,-1 0-15,22 0 0,0 0 0,0-21 16,0 0-16,21 0 0,0-22 16,0 1-16,0 21 0</inkml:trace>
  <inkml:trace contextRef="#ctx0" brushRef="#br0" timeOffset="71191.42">22098 12319 0,'0'0'0,"21"-21"0,-21 0 16,-21 21-1,0 0 1,0 0-16,-1 21 0,1 0 16,0 21-16,0-20 0,0 41 15,-22-21-15,22 22 0,0 21 0,0-1 16,0-20-16,0 20 0,21 1 15,0 0-15,0-1 0,0-20 0,0-1 16,0 1-16,0-1 0,21 1 16,0-22-16,0 1 0,0-1 0,0-21 15,1 0-15,-1 0 0,21 1 16,-21-1-16,0-21 0,1 0 0,-1 0 16,21 0-16,-21 0 0,0 0 15,1-21-15,-1-1 0,21 1 16</inkml:trace>
  <inkml:trace contextRef="#ctx0" brushRef="#br0" timeOffset="71515.77">22521 12615 0,'0'0'0,"-21"-21"16,0 21 0,21 21-1,0 1-15,0 20 0,-21-21 16,21 21-16,0 1 0,0-1 0,0 0 16,0 1-16,0 20 0,0-20 0,0-22 15,0 21-15,0 0 0,0 1 16,0-22-16,-21 0 0,21 0 0,0 0 15,0 1-15,0-1 0,0-42 47,0-1-47</inkml:trace>
  <inkml:trace contextRef="#ctx0" brushRef="#br0" timeOffset="71828.61">22310 12700 0,'0'0'0,"-22"-21"0,22 0 16,0 0-16,0-1 0,0 1 0,0 0 16,0 0-16,0 0 0,22 0 15,-1-1-15,21 1 0,-21 21 16,22-21-16,-1 21 0,0-21 0,1 21 16,-1 0-16,0 0 0,1 21 15,-1 0-15,0 0 0,-21 1 16,22 20-16,-43 0 0,0-21 15,0 22-15,0-1 0,0 0 0,0 1 16,-21-22-16,-1 21 0,1 1 16,-21-22-16,21 0 0,-22 21 0,22-21 15,-21 1-15,21-1 0,0-21 16,-1 21-16,22 0 0,0 0 16,22-21-1,-1 0 1,0 0-16,0-21 0</inkml:trace>
  <inkml:trace contextRef="#ctx0" brushRef="#br0" timeOffset="72251.37">22923 13060 0,'0'0'0,"-21"0"0,42 0 47,1 0-47,-1 0 16,0 0-16,0 0 15,0 0-15,0 21 0,-21 0 16,22 0-16,-22 1 16,0-1-16,0 0 0,0 0 0,0 0 15,0 0-15,0 1 0,0-1 16,-22 0-16,1 0 0,21 0 0,-21 0 15,0-21 1,21-21 15,0 0-31,21 21 16,-21-21-16,21-21 0,0 20 0,-21 1 16,22-21-16,-1 21 15,-21 0-15,21-22 0,0 22 0,-21 0 16,0 0-16,21 0 0,0-1 15,1 22-15,-1 0 16,0 0 0</inkml:trace>
  <inkml:trace contextRef="#ctx0" brushRef="#br0" timeOffset="72588.09">23262 13187 0,'0'0'0,"0"21"0,0 0 16,0 0-16,21-21 0,0 0 15,1 0 1,-1 0-16,0 0 16,0 0-16,0 0 0,0-21 0,1 21 15,-1-21-15,0 0 0,0 0 16,-21 0-16,21-1 0,-21-20 16,0 21-16,0 0 0,0 0 15,0-1-15,-21 22 16,0 0-16,0 0 0,0 22 0,-1-1 15,1 0-15,0 0 0,0 0 16,0 0-16,21 1 0,-21-1 0,21 21 16,-22-21-16,22 0 0,0 1 15,0-1-15,0 0 0,0 0 16,0 0-16,22-21 0,-1 21 0,-21 1 16,21-22-16,0 0 0,0 0 15,0 0-15,1 0 0,20 0 0,-21 0 16,0-22-16,22 22 0,-22-21 15,0 21-15</inkml:trace>
  <inkml:trace contextRef="#ctx0" brushRef="#br0" timeOffset="73428.12">23961 13293 0,'0'0'0,"-22"21"15,22 0-15,22-42 47,-1 0-47,0 0 16,0-1-16,0 1 0,0-21 0,-21 21 16,22-22-16,-1 1 0,0 0 15,-21-22-15,21 22 0,-21-22 0,21 1 16,-21 21-16,0-22 0,0 22 0,0-1 15,0 1-15,0 0 0,0-1 16,0 22-16,0 0 0,-21 21 16,0 0-16,0 0 15,0 0-15,21 21 0,-22 0 16,1 1-16,0 20 0,21-21 0,0 21 16,0 22-16,-21-22 0,21 1 15,0 20-15,0-21 0,0 1 0,0 20 16,0-20-16,0-1 0,0-21 15,0 21-15,0-20 0,0 20 0,21-21 16,0 0-16,-21 0 0,21-21 16,-21 22-16,22-22 0,-1 0 0,0 0 15,0 0-15,0 0 16,0 0-16,1 0 16,-22-22-16,21 22 0,0-21 0,-21 0 15,21 0-15,0 0 0,-21 0 16,21-1-16,-21 1 0,22 0 0,-22 0 15,21 21-15,-21 21 32,0 0-32,0 0 0,0 1 15,0-1-15,0 0 0,0 0 16,0 0-16,0 0 0,0 1 16,0-1-16,0 0 15,21-21 1,-21 21-16,21-21 0,0 0 0,0 0 15,1 0-15,-1 0 16,0 0-16,21 0 0,-21-21 0,1 0 16,-1 0-16,0-1 0,0 1 0,-21 0 15,21 0-15,-21-21 0,21-1 16,-21 22-16,0-21 0,0-1 0,0 22 16,0-21-16,-21 21 0,0 0 15,0 21-15,0 0 0,0 0 0,-1 0 16,1 0-16,-21 0 0,21 21 15,0 0-15,-22 0 0,22 0 16,0 0-16,0 1 0,0-1 0,-1 0 16,22 0-16,0 0 0,0 0 15,0 1-15,0-1 0,0 0 0,0 0 16,22 0-16,-1-21 16,0 0-16,0 0 0,21 0 0,-20 0 15</inkml:trace>
  <inkml:trace contextRef="#ctx0" brushRef="#br0" timeOffset="74492.5">25040 13102 0,'0'0'0,"0"-21"16,0-21-16,0 21 15,21-1-15,-21 1 0,0 0 16,0 0-16,-21 21 15,0 21 1,0-21-16,0 21 0,-1 0 16,-20 1-16,21-1 0,0 0 15,0 0-15,-1 21 0,1-20 0,0-1 16,0 0-16,21 0 0,0 0 16,0 0-16,0 1 0,0-1 0,0 0 15,21 0 1,0-21-1,0 0-15,1 0 0,-1 0 0,0 0 16,0 0-16,-21-21 0,21 0 16,0 21-16,1-21 0,-1-1 0,0 1 15,0 0-15,-21 0 0,21 0 0,0-22 16,-21 22-16,22 0 0,-22 0 16,0 0-16,21 21 15,-21 21 1,0 0-1,0 0-15,0 0 16,0 1-16,0-1 0,0 0 16,0 0-16,0 0 0,0 0 0,0 1 15,0-1-15,21 0 16,0-21-16,0 21 16,0-21-16,1 0 0,20 0 15,-21 0-15,21 0 0,-20 0 0,20 0 16,-21 0-16,0 0 0,22 0 0,-22 0 15,0-21-15,0 0 0,0 0 16,0-1-16,1 1 0,-1 0 0,-21 0 16,0 0-16,0-22 0,21 22 15,-21 0-15,0-21 0,0 21 0,0-1 16,0 1-16,-21 21 16,0 0-16,-1 0 0,1 0 15,0 21-15,0 1 0,0-22 16,-22 21-16,22 0 0,0 0 15,0 0-15,0 22 0,21-22 0,-21 0 16,21 0-16,-22 0 0,22 0 16,0 1-16,0-1 0,0 0 15,22-21-15,-1 0 0,0 0 16,0 0-16,0 0 16,0 0-16,1 0 0,-1 0 15,0 0-15,0 0 0,0-21 0,0 21 16,1-21-16,-22-1 0,21 1 15,0 0-15,0-21 0,0 21 0,-21-22 16,21 1-16,1 0 0,-22-1 16,0-20-16,21-1 0,-21 22 0,21 0 15,-21-22-15,21 22 0,-21 21 16,0-22-16,0 22 0,0 0 0,0 0 16,-21 21-1,0 0-15,0 21 16,-1 0-16,1 21 15,21 1-15,0-1 0,-21 22 16,21-22-16,-21 0 0,21 22 0,0-22 16,0 0-16,0 1 0,0-1 15,0 0-15,0-20 0,0 20 0,0-21 16,0 0-16,0 0 0,0 1 16,0-1-16,21-21 15,0 0-15,0 0 16,1 0-16,20 0 0,-21 0 15,0 0-15,0 0 0,22-21 0,-22-1 16,0 22-16,0-21 0,0 0 16</inkml:trace>
  <inkml:trace contextRef="#ctx0" brushRef="#br0" timeOffset="75239.64">26098 13102 0,'0'0'0,"22"0"62,-1 0-46,0 0-1,0 0-15,-21-21 0,21 21 16,0-21-16,-21 0 0,22 21 0,-1-21 16,-21-1-16,21 22 0,-21-21 0,21 0 15,-21 0-15,0 0 16,0 0-16,-21 21 31,0 0-15,0 21-16,21 0 0,-22 0 15,1 0-15,0 0 0,0 1 0,21-1 16,0 0-16,-21 0 0,0 0 0,21 0 16,-22 1-16,22-1 0,0 0 15,0 0-15,0 0 16,22-21 0,-1 21-16,0-21 0,0 0 15,0 0-15,0 0 16,1 0-16,-1 0 15,0 0-15,0 0 0,0-21 16,0 0-16,1 21 0,-1 0 16</inkml:trace>
  <inkml:trace contextRef="#ctx0" brushRef="#br0" timeOffset="75867.31">26712 13039 0,'0'-21'0,"0"42"0,0-64 16,0 22-1,-21 21-15,0-21 16,0 21 0,0 0-16,-1 0 15,1 0-15,0 0 0,21 21 16,-21-21-16,21 21 0,-21 1 16,0-1-16,21 0 0,-22 0 15,22 0-15,-21 0 0,21 1 16,-21-22-16,21 21 0,0 0 0,0 0 15,0 0 1,21-21-16,0 0 16,1 0-16,-1 0 15,0 0-15,0 0 16,0 0-16,0-21 0,1 0 0,-1 0 16,0 0-16,0-1 0,0 1 15,0-21-15,1 21 0,-1-22 16,0 1-16,0 0 0,0-1 0,0 1 15,1-21-15,-1 20 0,0 1 16,0 0-16,-21-1 0,0 1 0,0 21 16,0 0-16,0-1 0,0 1 15,-21 42 1,0 1 0,0-1-16,21 0 15,-22 0-15,22 21 0,-21 1 0,21-1 16,-21-21-16,21 22 0,0-1 15,0 0-15,0 1 0,0-1 0,-21 0 16,21-21-16,0 22 0,0-22 16,0 0-16,0 0 0,0 0 0,0 1 15,0-1-15,0 0 0,21-21 16,0 0 0,0 0-16,1 0 0,-1 0 15,0 0-15,0 0 16,0 0-16,0-21 0,1 21 0,-1-21 15,0 21-15,0-22 0,0 22 16,-21-21-16</inkml:trace>
  <inkml:trace contextRef="#ctx0" brushRef="#br0" timeOffset="76688.03">22923 14393 0,'0'-21'0,"0"42"0,-21-42 16,0 21 15,21 21-31,-21 1 0,0-1 0,21 0 16,-21 0-16,21 0 0,0 22 15,-22-22-15,22 0 0,0 21 0,-21-21 16,21 1-16,0-1 0,0 0 16,0 0-16,0 0 15,0-42 17,0 0-17,0 0-15</inkml:trace>
  <inkml:trace contextRef="#ctx0" brushRef="#br0" timeOffset="76995.87">22818 14097 0,'0'-21'0,"21"21"47,0 0-47,0 0 15,0 0-15,0 0 0,1 0 16,-1 0-16,0-21 16,-21 0-16,21 21 0,-21-22 15,-21 22 17,0 0-32,0 0 15,-1 0-15,1 0 0,0 0 0,21 22 16,-21-22-16,21 21 15,0 0-15,0 0 16,21-21-16,-21 21 16,21 0-16</inkml:trace>
  <inkml:trace contextRef="#ctx0" brushRef="#br0" timeOffset="77455.96">23283 14309 0,'0'0'15,"0"21"-15,0 0 0,0 0 16,0 0-16,0 1 0,0-1 16,0 0-16,0 0 0,0 0 0,0 22 15,0-22-15,0 0 16,0 0-16,0 0 0,0 0 0,0 1 0,0-1 16,0 0-16,-21 0 15,0 0-15,0-21 16,0 0-1,21-21 17,0 0-32,0 0 15,21 0-15,0-1 0,0 1 0,0 0 16,0-21-16,1 21 0,20-1 16,-21 1-16,21 0 0,-20 0 0,20 0 15,-21 0-15,0 21 0,0 0 16,1 0-16,-1 0 0,-21 21 0,0 0 15,0 0-15,0 0 0,0 0 16,0 1-16,0-1 0,0 21 16,0-21-16,0 0 0,0 1 0,0-1 15,0 0-15,0 0 0,0 0 16,0 0-16,0 1 0,21-22 47,0 0-47,0-22 0,0 1 0</inkml:trace>
  <inkml:trace contextRef="#ctx0" brushRef="#br0" timeOffset="77851.74">24066 14436 0,'22'-21'0,"-44"42"0,44-64 0,-22 22 31,-22 21-15,1 21-1,0-21-15,0 22 0,0-22 0,21 21 16,-21 0-16,21 0 0,-22 0 16,22 0-16,0 1 0,0-1 0,0 0 15,0 0-15,0 0 16,0 0-16,0 1 0,22-1 0,-1-21 16,0 21-16,-21 0 0,21-21 15,-21 21-15,21 0 0,-21 1 16,0-1-16,0 0 15,-21-21 1,0 0-16,0 21 0,0-21 0,-1 0 16,-20 0-16,21 0 0,0 0 0,-22 0 15,22 0-15,0 0 0,0 0 16,0 0-16,0-21 16,21 0-16,0 0 15,21-1-15,0 1 16,0 0-16,21 21 15,-20-21-15,-1 0 0,21 0 0,-21-1 16</inkml:trace>
  <inkml:trace contextRef="#ctx0" brushRef="#br0" timeOffset="78119.58">24426 14182 0,'0'0'0,"21"-21"0,22-22 15,-43 22 1,0 42-1,0 0-15,0 1 16,0-1-16,0 0 0,0 21 16,0 1-16,0-1 0,0 0 0,0 1 15,-21-1-15,21 0 0,-22 1 16,22-1-16,0 0 0,0-21 0,0 22 16,-21-22-16,21 0 0,0 0 15,0 0-15,0 1 0,0-1 16,0-42 15,0-1-31,0 1 16,0 0-16</inkml:trace>
  <inkml:trace contextRef="#ctx0" brushRef="#br0" timeOffset="78293">24236 14542 0,'0'0'0,"-21"0"16,21-22 15,21 22-31,0 0 16,0 0-16,0 0 15,0-21-15,1 21 0,20 0 0,-21 0 16,0 0-16,0-21 0,1 21 0,-1 0 16</inkml:trace>
  <inkml:trace contextRef="#ctx0" brushRef="#br0" timeOffset="78691.77">24596 14478 0,'-22'0'15,"44"0"32,-1 21-47,0 0 0,0-21 16,0 22-16,-21-1 0,21-21 15,1 21-15,-1 0 0,-21 0 0,21 0 16,-21 1-16,0-1 0,0 0 16,0 0-16,0 0 0,0 0 0,0 1 15,0-1-15,0 0 0,-21-21 16,0 0 0,-1 0-1,22-21 1,0 0-1,0-1-15,0 1 0,0 0 0,0 0 16,0 0-16,0-22 0,0 22 16,22 0-16,-22 0 0,21 0 0,0 0 15,0-1-15,0 22 16,0-21 0,1 21-16,-1 0 15,-21-21-15</inkml:trace>
  <inkml:trace contextRef="#ctx0" brushRef="#br0" timeOffset="79159.64">25061 14478 0,'0'21'31,"0"0"-15,0 1-16,0-1 15,0 0-15,0 0 0,0 0 16,0 0-16,0 1 0,0-1 0,0 0 16,0 0-16,0 0 15,0 0-15,0 1 0,0-1 16,21-21-16,-21 21 0,22-21 16,-1 0-16,0 0 0,0 0 15,0 0-15,0 0 16,1 0-16,-1-21 0,-21 0 15,21 21-15,0-22 0,-21 1 0,0 0 16,21 0-16,-21 0 0,21 0 0,-21-1 16,0-20-16,0 21 0,0 0 15,0 0-15,0-1 0,0 1 0,0 42 47,0 1-47,0-1 16,0 0-16,0 0 0,0 0 0,0 0 15,0 1-15,0-1 0,0 0 0,0 0 16,0 0-16,0 0 0,0 1 16,0-1-1,22-21 1,-1 0-16</inkml:trace>
  <inkml:trace contextRef="#ctx0" brushRef="#br0" timeOffset="79436">25675 14542 0,'0'-22'0,"-21"1"15,0 21 1,0 0-16,-1 21 16,1-21-16,21 22 0,-21-1 0,0 0 15,0 0-15,21 0 0,0 0 16,-21 1-16,21-1 0,-22 0 0,22 0 15,0 0-15,-21 0 0,21 1 16,0-1-16,0 0 0,0 0 16,21 0-16,1-21 15,-1 0-15,0 0 16,0 0-16,0 0 0,0 0 0,1 0 16,-1 0-16,0 0 0,0-21 0,21 0 15,-20 21-15</inkml:trace>
  <inkml:trace contextRef="#ctx0" brushRef="#br0" timeOffset="79915.25">26098 14182 0,'0'0'0,"0"-21"16,0-22-16,0 22 16,0 0-16,-21 21 31,0 21-31,21 0 15,-21 22-15,21-22 0,-21 21 16,21 0-16,0 1 0,-21-1 0,-1 0 16,22 1-16,0-1 0,-21 0 0,21 1 15,-21-1-15,21 0 0,0-20 16,-21 20-16,21-21 0,0 0 0,0 0 16,0 1-16,0-1 15,0 0-15,21-21 16,0 0-1,0 0-15,1 0 0,-1-21 16,0 0-16,21 21 0,-21-22 0,1 1 16,-1 0-16,0 0 15,0 0-15,0 21 0,-21-21 16,0 42 0,0 0-1,0 0-15,0 0 16,0 0-16,0 1 31,0-1-31,0-42 47,21-1-31,1 22-16</inkml:trace>
  <inkml:trace contextRef="#ctx0" brushRef="#br0" timeOffset="80088.16">26352 14415 0,'0'0'16,"-21"0"-1,0 0 1</inkml:trace>
  <inkml:trace contextRef="#ctx0" brushRef="#br0" timeOffset="80272.08">25802 14436 0,'0'0'0,"21"0"47,0 0-47,1 21 0,-1-21 16,21 0-16,-21 0 0,22 0 0,-22 0 15,21 0-15,-21 0 0,22 0 16</inkml:trace>
  <inkml:trace contextRef="#ctx0" brushRef="#br0" timeOffset="81291.73">26479 14563 0,'-21'21'15,"21"0"1,0 0-16,-21 0 15,21 1-15,0-1 16,0 0-16,0 0 16,0 0-16,0 0 15,0 1-15,0-1 16,-21-21 15,21-21 0,0-1-15,0 1-16,0 0 0,0 0 0,21 0 16,-21 0-16,0-1 0,21 1 15,0 0-15,1 21 0,-1-21 0,-21 0 16,21 21-16,0 0 0,0 0 16,0 0-16,1 0 0,-1 0 15,-21 21 1,0 0-16,0 0 0,0 0 15,0 1-15,0-1 0,0 0 16,0 0-16,-21-21 0,21 21 16,0 0-16,0 1 0,-22-22 15,22 21 1,0-42 46,0-1-62,0 1 16,0 0 0,0 0-16,0 0 15,0 0 1,0-1-16,0 1 16,0 0-16,-21 21 15,21-21-15,-21 21 16,0 0-16,0 0 0,0 0 15,-1 0-15,1 0 16,0 21-16,0 0 0,21 0 16,-21 1-16,21-1 0,-21 0 15,21 0-15,-22-21 0,22 21 16,0 0-16,0 1 0,0-1 0,0 0 16,0 0-1,22-21-15,-1 0 0,0 0 16,0 0-16,0 0 15,0 0-15,1 0 0,-1 0 16,0-21-16,0 21 0,-21-21 16,21 21-16,-21-21 0,0-1 15,0 1-15,21 0 0,-21 0 0,0 0 16,0 0-16,0-1 16,0 1-16,0 0 0,0 0 0,-21 21 15,0 0 1,0 0-16,0 0 15,0 21-15,-1 0 0,1-21 16,21 21-16,0 1 0,0-1 16,-21-21-16,42 0 31,0 0-31,1 0 16,-1 0-16</inkml:trace>
  <inkml:trace contextRef="#ctx0" brushRef="#br0" timeOffset="82071.61">26691 14669 0,'21'-22'16,"0"22"-16,-21 22 62,0-1-62,0 0 0,0 0 16,0 0-16,0 0 0,-21-21 15,21 22-15,0-1 16,0 0 0,0-42 46,0 0-62,0-1 0,0 1 16,21 0-16,-21 0 15,22 0-15,-1 0 0,-21-1 0,21 1 16,0 0-16,0 21 0,-21-21 0,21 21 16,1 0-16,-1 0 0,0 0 15,0 0 1,-21 21 0,0 0-16,0 0 0,0 1 15,0-1-15,0 0 16,0 0-16,0 0 0,0 0 15,0 1-15,0-1 16,21-21 0,0 0-16,1 0 15,-1 0-15,0 0 16,0 0-16,0 0 0,0 0 0,1 0 16,-1-21-16,0-1 0,0 22 15,0-21-15,0 0 0,1 0 0,-1 0 16,0 0-16,-21-1 0,0 1 0,21 0 15,-21 0 1,21 0-16,-42 21 31,0 0-31,21 21 16,0 0-16,0 0 16,-21 0-16,21 1 0,0-1 15,0 0-15,0 0 16,0 0-16,0 0 15,0 1 17,-21-22-32,-1 0 15,1 0 1,0 0-16,0 0 16,21-22 15</inkml:trace>
  <inkml:trace contextRef="#ctx0" brushRef="#br0" timeOffset="83387.25">27538 13864 0,'0'0'0,"-21"-21"0,21 42 47,21 0-31,0 1-16,0-1 0,0 0 0,0 21 16,22-21-16,-22 22 0,0-1 15,0 0-15,22 1 0,-22-1 0,0 22 16,-21-22-16,0 0 0,0 22 15,0-22-15,0 0 0,0 1 16,-21-1-16,0-21 0,-1 22 0,1-1 16,-21-21-16,0 21 0,-1-20 15,1-1-15,0 21 0,-1-21 0,1 0 16,-22 1-16,22-1 0,0 0 16,-1 0-16,1 0 0,0 0 0,21 1 15,-22-1-15,22 0 0,-21 0 0,21 0 16,-1-21-16,1 21 0,0-21 31,0 0-15,0 0 46,0 0-46,21-21 593,21 21-562,0 0-16,0 0 16</inkml:trace>
  <inkml:trace contextRef="#ctx0" brushRef="#br1" timeOffset="92555.8">17738 9779 0,'0'0'0,"21"0"16,0 0-16,-21-21 15,21 21-15,0 0 31,-42 0 63,0 0-94,0 0 16,0 0-1,-1 0-15,1 0 16,0 0-16,0 0 0,0 0 0,0 0 16,-1 0-16,1 0 0,-21 0 15,21 0-15,-22 0 0,22 0 0,-21 0 16,21 0-16,-22 0 0,22 0 16,-21 0-16,21 21 0,-22-21 15,22 0-15,0 0 0,0 21 16,0-21-16,-22 0 0,22 21 0,0-21 15,0 22-15,0-22 0,0 21 16,-1 0-16,1-21 0,0 21 0,0-21 16,0 21-16,0-21 15,-1 21-15,1 1 16,0-22 0,0 21-16,0-21 15,21 21-15,-21-21 16,-1 0-16,1 21 15,0-21-15,0 0 0,21 21 0,-21-21 16,21 21-16,-21-21 16,-1 0-16,22 22 15,0-1 1,-21-21-16,21 21 31,-21-21-31,21 21 16,0 0-1,0 0 1,0 1-16,0-1 16,0 0-16,0 0 15,0 0 1,0 0-16,0 1 0,0-1 16,0 0-16,0 0 0,0 0 15,0 0-15,0 1 0,0-1 16,0 0-16,0 0 0,0 0 15,0 0-15,0 1 0,0-1 0,0 0 16,0 0-16,0 0 0,0 0 0,0 1 16,0-1-16,0 0 0,0 0 15,0 0-15,0 0 0,0 1 0,0-1 16,21 0-16,-21 0 0,0 0 16,0 0-16,21 1 0,-21-1 15,0 0-15,0 0 0,0 0 16,22 0-16,-22 1 0,0-1 15,21 0-15,-21 0 0,0 0 0,0 0 16,0 1-16,21 20 0,-21-21 16,0 0-16,0 0 0,21 1 0,-21-1 15,0 21-15,0-21 0,0 0 16,0 1-16,0-1 0,21 0 0,-21 0 16,0 0-16,21 0 0,-21 1 15,0-1-15,0 0 0,0 0 16,0 0-16,0 0 15,0 1 1,0-1 15,-21-21 1,0 0-32,21 21 0,-21-21 31,0 0-16,21-21 1,0 0 0,21 21-16,0 0 15,-21-22-15,21 22 16,0 0-16,1 0 0,-22-21 16,21 21-16,0 0 0,0 0 15,0-21-15,0 21 0,1 0 16,-1 0-16,0 0 0,0 0 0,0 0 15,0 21-15,-21 0 16,22-21-16,-22 22 0,0-1 16,21 0-16,0 0 15,-21 0-15,21 0 0,-21 1 0,0 20 16,0-21-16,0 0 0,0 22 0,0-22 16,0 21-16,0 0 0,0 1 15,0-1-15,0 0 0,0 1 16,0-1-16,0 0 0,0 1 15,-21-1-15,21 0 0,0 1 0,-21-1 16,0 0-16,21 1 0,-22-1 16,22 0-16,0 1 0,0-1 0,-21 0 15,21 1-15,-21-1 0,21 0 0,-21 1 16,21-1-16,0-21 0,0 22 16,-21-1-16,21 0 0,0-21 0,-21 22 15,21-22-15,0 21 0,0 1 16,0-22-16,0 21 0,0 0 0,0-20 15,0 20-15,0 0 0,0 1 0,0-22 16,0 21-16,0 0 16,0-20-16,0 20 0,0-21 0,0 21 15,21-20-15,-21 20 0,21-21 0,-21 0 16,21 22-16,0-22 0,-21 0 16,21 0-16,1 0 0,-22 22 0,21-22 15,0 0-15,0 0 0,0-21 16,0 21-16,1 0 0,-1 1 0,0-1 15,21-21-15,-21 21 0,22-21 0,-22 0 16,21 0-16,1 0 0,-22 0 16,0 0-16,21 0 0,-21 0 0,1 0 15,-1 0-15,0-21 0,-21 0 16,21 21-16,-21-22 16,0 1-16,0 0 0,0-21 0,0 21 15,0-22-15</inkml:trace>
  <inkml:trace contextRef="#ctx0" brushRef="#br1" timeOffset="93583.5">9885 12086 0,'0'0'0,"-21"0"0,-22 0 0,-20 0 16,42 0-1,21 21 1,21-21-16,21 0 16,0 22-16,1-22 0,-1 0 15,22 21-15,-1-21 0,22 0 0,-22 0 16,1 0-16,20 0 0,1 0 0,0 0 15,-1 0-15,1 0 0,0 0 16,-22 0-16,22 0 0,0 0 0,-22 0 16,1 0-16,-22-21 0,0 21 15,1 0-15,-1-22 0,-21 22 0,0 0 16,-21-21-16,0 0 16,0 0-16,0 0 15,-21 21-15,21-21 0,-42 21 16,21-22-16,-1 22 15,-20-21-15,21 21 0,-21 0 0,20 0 0,1 0 16,-21 0-16,21 0 0,0 0 16,-1 0-16,1 0 0,42 0 31,1 0-15,-1 0-16,0 0 0,21 0 0,1 21 15,-1-21-15,-21 0 0,21 22 16,-20-22-16,20 21 0,-21 0 0,0 0 15,0 0-15,-21 0 0,0 1 16,0-1-16,0 21 0,-21-21 0,-21 22 16,21-22-16,0 21 0,-22-21 15,1 22-15,21-22 0,-22 0 0,1 21 16,0-21-16,21 1 0,-1-1 16,-20-21-16,42 21 0,-21 0 0,42-21 31,0-21-31,0 0 15</inkml:trace>
  <inkml:trace contextRef="#ctx0" brushRef="#br1" timeOffset="96576.18">12382 11769 0,'0'0'0,"22"-21"0,-22-1 15,0 1-15,21 21 0,-21-21 16,0 0-16,0 0 0,0 0 0,-21 21 15,21-22-15,-22 1 0,-20 0 16,21 21-16,-21-21 0,-1 21 0,22 0 16,-21 0-16,-1 0 0,1 0 15,0 21-15,-1-21 0,1 21 0,21 22 16,-21-22-16,20 0 0,1 21 16,21 1-16,0-22 0,0 21 15,0 0-15,0 1 0,0-22 0,21 21 16,1-21-16,-1 1 0,0-1 15,0 0-15,0-21 0,0 0 0,22 0 16,-22 0-16,0 0 0,21 0 0,-20 0 16,20-21-16,-21 0 0,21-22 15,-20 22-15,20 0 0,-21-21 0,0 20 16,22-20-16,-22 21 16,0-21-16,0-1 0,0-20 0,0 20 15,-21 1-15,0-21 0,0-1 0,0 1 16,0-1-16,0 1 0,0 20 15,0-20-15,0 20 0,-21-20 0,0 42 16,21-22-16,-21 22 0,21 0 16,0 0-16,-21 21 0,0 21 15,21 0-15,-22 0 0,22 22 16,-21 20-16,21 1 0,0-1 16,0 1-16,0-1 0,0 22 0,0-22 15,0 1-15,0-1 0,21-20 16,1-1-16,-1 0 0,0 1 0,0-1 15,-21-21-15,21 22 0,0-22 0,1-21 16,-1 21-16,0-21 16,0 0-16,0 0 0,0 0 0,1 0 15,-1-21-15,0 21 0,21-21 16,-21-1-16,1 1 0,-1-21 0,0 21 16,0 0-16,0-1 0,-21-20 0,0 21 15,0 0-15,0-22 0,0 22 16,0 0-16,0 0 0,-21 21 15,0 0 1,0 0-16,21 21 0,0 0 0,0 0 16,-21 22-16,21-22 0,0 0 15,0 21-15,0-20 0,0 20 0,0-21 16,0 0-16,21 22 0,-21-22 0,21-21 16,0 21-16,0 0 15,0-21-15,1 0 0,20 0 0,-21 0 16,21 0-16,-20-21 0,20 21 15,0-21-15,1 0 0,-1-1 0,0 1 16,1-21-16,-1 21 0,0-22 0,1 1 16,-1 0-16,-21-1 0,21 1 15,-20-21-15,-22 20 0,21-20 0,-21-1 16,21 1-16,-21-1 0,0 22 16,0-22-16,0 22 0,0 0 15,0-1-15,0 22 0,0 0 0,0 0 16,0 0-16,-21 21 15,21 21-15,-21 0 0,-1 21 16,1 1-16,21-1 0,-21 0 0,0 22 16,0 21-16,21-22 0,-21 22 15,-1-22-15,1 22 0,0-22 0,21 22 16,-21 0-16,0-1 0,21 1 16,0-21-16,0 20 0,-21 1 0,21 0 15,-22-22-15,22 22 0,0-22 0,0 1 16,0-1-16,0 22 0,0-22 15,0-20-15,0 20 0,0-20 0,22-1 16,-1 0-16,-21-21 0,21 1 16,0-1-16,0-21 0,0 0 15,1 0-15,20 0 0,-21-21 0,21-1 16,-20 1-16,20 0 0,0-21 16,-21-1-16,22 22 0,-1-42 0,-21 20 15,22 1-15,-22 0 0,0-1 0,0 1 16,-21-21-16,0 20 0,0 1 15,0-22-15,-21 22 0,0-21 0,-22 20 16,22 1-16,-21-22 0,0 22 0,-1 0 16,22 21-16,-21-22 0,-1 43 15,22-21-15,-21 0 0,21 21 0,0 0 16,-1 0 0,44 0-1,-1 0 1,0-21-16,21 0 15,-21 21-15,1-22 0,20 1 0,0 0 16,-21 0-16,22 0 0,-1 0 16,0-22-16,1 22 0,-1 0 0,0 0 15,-20-22-15,20 22 0,-21 0 0,21 0 16,-20 0-16,-22 0 16,0-22-16,0 22 0,0 0 0,0 0 15,0 0-15,0-1 0,0 1 0,-22 21 16,1-21-16,0 21 15,0 0-15,0 0 0,0 21 16,-1-21-16,1 21 0,21 1 16,-21 20-16,21-21 0,-21 21 0,21 1 15,0-22-15,0 21 0,0 1 16,0-22-16,0 21 0,0-21 0,0 0 16,0 1-16,0-1 0,0 0 15,21-21-15,0 0 16,0 0-16,1 0 0,-1-21 15,0 0-15,0 21 16,0-22-16,-21 1 0,0 0 16,21 0-16,-21 0 0,22-22 0,-22 22 15,0 0-15,0 0 0,0 0 16,0 0-16,0-1 0,0 44 31,0-1-15,0 0-16,0 21 0,0-21 15,0 1-15,0-1 0,0 0 16,0 0-16,21 0 0,-21 0 0,21 1 16,-21-1-16,21-21 15,0 0-15,-21 21 0,21-21 0,1 0 16,-1 0-16,0 0 16,0-21-16,0 21 15,0-21-15,-21-1 0,22 22 0,-22-21 16,21 0-16,-21 0 0,0 0 0,21-22 15,-21 22-15,21 0 0,-21 0 16,0-21-16,0 20 0,0 1 16,21 21-16,-21 21 31,0 1-31,0-1 0,0 0 0,0 0 16,0 0-16,0 0 0,0 1 15,0-1-15,0 0 0,0 0 0,0 0 16,0 0-16,21 1 15,1-22 1,-1 0 0,0 0-16,0 0 15,0-22-15,0 1 0,1 0 16,-1 21-16,-21-21 0,21 0 0,-21 0 16,0-1-16,21 1 0,-21 0 15,21 0-15,-21 0 0,0 0 0,0-1 16,0 1-1,0 42 1,0 1 0,0-1-16,0 0 15,0 0-15,0 21 0,0-20 0,0-1 16,-21 0-16,21 0 0,0 0 16,0 0-16,0 1 0,0-1 0,0 0 15,0 0-15,21-21 0,0 0 16,1 0-16,-1 0 0,0 0 15,0 0-15,0 0 0,0-21 0,22 21 16,-22-21-16,0 0 0,0-1 16,22 1-16,-22 0 0,0 0 15,0 0-15,21-43 0,-42 22 16,22 0-16,-1-1 0,0-20 16,-21 20-16,0 1 0,21-21 0,0 20 15,-21 1-15,0 0 0,21-1 16,-21 22-16,22-21 0,-22 21 0,0-1 15,0 1-15,0 42 32,0 1-32,0-1 0,-22 0 15,22 21-15,-21 1 0,21-1 16,0 0-16,0 1 0,-21-1 0,21 0 16,-21 22-16,21-22 0,0 0 15,0 1-15,0-22 0,0 21 16,0-21-16,0 22 0,0-22 0,0 0 15,0 0-15,0 0 0,0 1 0,21-22 16,0 0-16,0 0 16,1 0-16,-1 0 0,0 0 0,21 0 15,-21-22-15,1 22 0,-1-21 16,0 0-16,0 0 0,0 0 0,0 0 16,1-22-16,-1 22 0,0-21 15,0-1-15,0 1 0,0-21 0,1 20 16,-1-20-16,-21 20 0,21-20 0,-21 21 15,21-1-15,-21 1 0,0 21 16,0-22-16,0 22 0,0 0 16,0 0-16,-21 21 31,21 21-31,-21 21 0,21-20 0,-21 20 16,21 0-16,-22 1 0,22-1 0,0 0 15,0 1-15,0 20 0,0-21 16,0 1-16,-21-1 0,21-21 0,0 22 15,0-22-15,0 21 0,0-21 16,0 0-16,0 1 0,0-1 0,0 0 16,21-21-1,1 0 1,-1 0-16,0 0 0,0 0 16,0-21-16,0 21 0,-21-21 15,22-1-15,-1 22 0,-21-21 16,0 0-16,21 0 0</inkml:trace>
  <inkml:trace contextRef="#ctx0" brushRef="#br1" timeOffset="96808.06">15430 11367 0,'0'0'15,"0"21"-15,-21-21 0,42 0 16,22 0-1,-22-21-15,0 21 16,0-22-16,22 22 0,-22-21 0,21 0 16,0 21-16,-20-21 0,-1 21 15,21 0-15,-21-21 0,0 21 0,1 0 16,-22-21-16</inkml:trace>
  <inkml:trace contextRef="#ctx0" brushRef="#br1" timeOffset="98444.1">12848 13166 0,'0'-21'0,"0"42"0,0-64 16,0 22-16,-21 0 0,0 0 15,21 0-15,-21 0 0,-1-1 0,1 22 16,21-21-16,-21 21 0,0 0 16,0 0-16,0 0 0,-1 0 0,22 21 15,-21 1-15,0-1 0,21 21 16,0 0-16,-21 1 0,21-1 0,0 0 16,0 1-16,0 20 0,0-20 15,0 20-15,0-21 0,0 22 0,21-22 16,-21 1-16,21-1 0,0 0 15,1-21-15,-1 22 0,0-22 16,21 0-16,-21 0 0,1-21 0,20 0 0,-21 21 16,21-21-16,-20 0 15,20 0-15,0-21 0,1 0 0,-22 21 16,21-21-16,-21 0 0,22 0 16,-22-22-16,0 22 0,0 0 0,0 0 15,0-22-15,-21 22 0,0 0 16,0 0-16,0 0 0,0 0 0,0-1 15,0 44 1,-21-1 0,21 0-16,-21 0 0,21 0 0,0 22 15,0-22-15,0 21 0,0-21 16,0 22-16,0-22 0,0 0 0,0 0 16,0 0-16,21-21 15,0 21-15,1-21 0,-22 22 0,21-22 16,0 0-16,0 0 0,0 0 0,0-22 15,1 1-15,-1 21 0,0-21 16,0 0-16,-21 0 0,0 0 0,0-1 16,0 1-16,0 0 0,0-21 15,0 21-15,-21-1 0,0 1 0,0-21 16,-1 21-16,1 0 0,-21-1 16,21 1-16,0 0 0,-22 21 15,22 0-15,0 0 0,0 0 16,42 0 15,0 0-31,0-21 16,0 21-16,22 0 0,-22-21 0,21 21 15,-21 0-15,22-21 0,-1 21 16,-21 0-16,22 0 0,-22 0 0,21 0 16,-21 0-16,0 21 0,1-21 15,-1 21-15,0 0 0,0 0 0,-21 0 16,0 22-16,21-22 0,-21 0 0,0 21 15,21-20-15,-21 20 16,0-21-16,0 0 0,0 22 0,0-22 16,0 0-16,0 0 0,0 0 15,0 0-15,0 1 0,0-1 32,-21-21-32,21-21 15,0-1 1,0 1-16,0 0 0,0-21 0,0 21 15,0-22-15,21 1 0,1 0 16,-1-1-16,0 1 0,0 0 0,0 20 16,-21 1-16,43-21 0,-22 21 0,0 21 15,-21-21-15,21 21 16,0 0-16,0 0 0,-21 21 16,22 0-16,-22 0 15,0 21-15,0-20 0,0-1 0,0 21 16,0-21-16,0 22 0,0-22 0,0 0 15,0 21-15,21-21 0,-21 1 16,21-1-16,0 0 0,0 0 16,0-21-16,1 0 15,-1 0-15,21 0 0,-21 0 0,0 0 16,22-21-16,-22 0 0,21 0 16,-21-1-16,1 1 0,20 0 15,-21 0-15,0-21 0,0 20 0,-21-20 16,0 21-16,0 0 0,0 0 15,0-1-15,0 1 0,0 0 0,-21 21 32,21 21-32,-21 0 0,21 1 15,-21-1-15,21 0 0,0 0 0,0 0 16,0 0-16,0 1 0,21-1 16,0 0-16,-21 0 0,21 0 0,1 0 15,-1 1-15,0-1 16,-21 0-16,21-21 0,-21 21 0,0 0 31,-42-21-31,21 0 16,-1 21-16,1-21 0,0 0 0,0 0 15,0 0-15,0 0 0,-1 0 16,1 0-16,0 0 0,21-21 16,0 0-1,0 0-15,0 0 0,21 0 16</inkml:trace>
  <inkml:trace contextRef="#ctx0" brushRef="#br1" timeOffset="98758.21">14965 12827 0,'0'0'0,"21"-42"16,-21 21-16,0-64 15,-21 85 1,0 0-16,-1 0 15,22 21-15,-21 21 0,21 1 0,0-1 16,-21 0-16,21 22 0,-21-22 16,21 22-16,-21-1 0,21 1 0,0-1 15,-21 1-15,21-22 0,-22 22 0,1-1 16,21 1-16,0-1 0,0-21 16,-21 1-16,21-1 0,0 0 0,0-20 15,0 20-15,0-21 16,0 0-16,0 0 0,21-21 15,0 0 1,1 0-16,-1-21 0,-21 0 16,0 0-16,21 0 0,-21 0 0,21-1 15</inkml:trace>
  <inkml:trace contextRef="#ctx0" brushRef="#br1" timeOffset="98936.01">14711 13399 0,'0'0'15,"-21"0"-15,-22-22 16,64 22 15,1 0-31,-1 0 0,0-21 16,0 21-16,0 0 0,0 0 16,22 0-16,-22-21 0,0 21 0,0 0 15,0 0-15</inkml:trace>
  <inkml:trace contextRef="#ctx0" brushRef="#br1" timeOffset="99356.08">15071 13356 0,'0'0'0,"-22"0"15,44 0 1,-1 0-1,0 0-15,0 21 16,0-21-16,0 22 0,1-1 16,-1 0-16,0 0 15,-21 0-15,21 0 0,0 1 0,-21-1 16,21 0-16,-21 0 0,0 0 0,0 0 16,0 1-16,0-1 0,0 0 15,0 0-15,0 0 16,0 0-16,-21-21 15,21-21 17,0 0-32,0 0 15,0 0-15,0 0 0,0-22 0,0 22 16,0-21-16,0 21 0,21-1 16,-21 1-16,22 0 0,-22 0 0,21 0 15,-21 0-15,21 21 16,0 0-16,0-22 15</inkml:trace>
  <inkml:trace contextRef="#ctx0" brushRef="#br1" timeOffset="99799.82">15536 13377 0,'0'22'47,"0"-1"-47,0 0 16,0 21-16,0-21 15,0 1-15,0-1 0,0 0 0,0 0 16,0 0-16,0 0 0,0 1 16,0-1-16,0 0 0,0 0 15,21 0-15,1-21 16,-1 0-1,0 0-15,0-21 0,0 0 16,-21 0-16,21 0 0,1-1 16,-22 1-16,21 0 0,-21 0 15,0 0-15,0-22 0,0 22 0,21 0 16,-21 0-16,0 0 0,0 0 16,0-1-16,0 44 31,0-1-31,0 0 0,0 0 15,0 0-15,0 0 0,0 1 0,0-1 16,0 0-16,0 0 0,0 0 16,0 0-16,0 1 0,0-1 15,0 0 1,21-21-16,0 0 16,-21-21-16,21 21 0</inkml:trace>
  <inkml:trace contextRef="#ctx0" brushRef="#br1" timeOffset="100087.66">16002 13399 0,'0'0'0,"0"-22"0,-21 22 47,21 22-47,-21-1 0,21 0 15,0 0-15,0 0 0,0 0 16,-22 1-16,22-1 0,0 0 0,0 0 15,-21 0-15,21 0 0,0 1 0,0-1 16,0 0-16,0 0 16,0 0-16,21 0 15,1-21 1,-1 0 0,0 0-16,0-21 15,0 21 1,-21-21-16,21 0 0,1 0 0,-1 0 15</inkml:trace>
  <inkml:trace contextRef="#ctx0" brushRef="#br1" timeOffset="100395.48">16341 12954 0,'0'0'0,"-22"-21"16,22 0-16,-21 21 15,0 21 1,21 0-16,0 0 0,0 0 16,0 22-16,0-1 0,0 0 0,0-20 15,-21 20-15,21 0 0,-21 1 16,21-1-16,0 0 0,-21 1 0,-1-1 16,1 21-16,0-41 0,21 20 15,-21 0-15,21-21 0,-21 22 0,21-22 16,0 0-16,0 0 0,0 0 0,0 1 15,21-22 17,0-22-32,0 22 15,-21-21-15,21 0 0,1 0 16</inkml:trace>
  <inkml:trace contextRef="#ctx0" brushRef="#br1" timeOffset="100750.88">16446 13504 0,'-21'22'16,"0"-22"-16,0 21 0,21 0 15,-21-21-15,0 21 0,21 0 0,-22 0 16,22 1-16,-21-1 16,0 0-16,21 0 0,0 0 15,0 0-15,0 1 16,0-1-16,21-21 15,0 0 1,1 0-16,-22-21 0,21-1 16,0 22-16,-21-21 0,21 0 0,-21 0 15,0 0-15,0 0 16,21-1-16,-21 1 0,0 0 0,0 0 16,0 0-16,0 0 15,-21 21 16,21 21-31,0 0 16</inkml:trace>
  <inkml:trace contextRef="#ctx0" brushRef="#br1" timeOffset="101145.17">16637 13568 0,'-21'0'0,"0"-42"16,21 20-1,21 22 17,0 0-32,0 22 15,-21-1-15,0 0 16,0 0-16,0 0 0,21-21 15,-21 21-15,0 1 0,0-1 16,0 0-16,0 0 0,0 0 16,-21-21-16,0 21 0,21 1 0,-21-22 15,21 21-15,-21-21 16,-1 0-16,22-21 47,0-1-47,0 1 0,0 0 0,0 0 15,22 0-15,-1 0 0,0-1 16,0-20-16,0 42 0,0-21 0,1 0 16,-1 0-16,0-1 0,0 1 15,43-21-15</inkml:trace>
  <inkml:trace contextRef="#ctx0" brushRef="#br1" timeOffset="101495.56">16150 12954 0,'0'0'15,"-42"0"-15,21 0 0,-1 0 0,22-21 16,43 21-16,-22-21 15,21 0-15,22-1 0,-1 22 0,1-21 16,-1 0-16,1 0 0,20 21 16,-20-21-16,-1 21 0,1-21 15,-1 21-15,1 0 0,-22 0 0,1 0 16,-1-22-16,-21 22 0,0 0 16,0 0-16,-21 22 62,-21-22-62,0 21 16,0-21-16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10:55:40.23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1820 699 0,'0'0'0,"0"-22"0,0 1 15,0 0-15,0 0 0,21 0 16,-21 0-16,0-1 16,0 44 15,0-1-31,0 0 15,0 21-15,0 1 0,0-1 16,0 21-16,0 1 0,0-22 0,0 22 16,-21-1-16,21 1 0,-21-22 15,21 22-15,0-22 0,-21 0 16,0 1-16,21-1 0,0-21 0,0 21 16,0-20-16,-21-1 0,21 0 15,0 0 1,0 0-16,0-42 47,0 0-32,0 0-15,0 0 16,-22 21-16,22-22 0,0 1 0,0 0 16</inkml:trace>
  <inkml:trace contextRef="#ctx0" brushRef="#br0" timeOffset="495.71">1799 656 0,'0'0'0,"0"-21"0,0 0 0,0 0 16,0 0-1,21 21-15,0 0 16,1 21-16,-1 0 0,0 0 0,0 0 16,21 22-16,-20-1 0,-1 21 15,0-20-15,21 20 0,-21-20 16,1 20-16,-1-21 0,0 1 0,-21-1 16,21 0-16,-21 1 0,21-22 15,-21 0-15,0 21 0,0-20 16,21-1-16,-21 0 15,22-21 1,-22-21 0,0 0-16,21-1 15,-21-20-15,21 21 16,-21-21-16,21-1 0,-21 1 0,21 0 16</inkml:trace>
  <inkml:trace contextRef="#ctx0" brushRef="#br0" timeOffset="739.09">2476 529 0,'0'0'0,"0"-21"0,-21 21 16,0 21-1,0 0-15,21 1 16,-21 20-16,0 0 0,21 1 0,-22-1 16,1 21-16,0 1 0,21-1 15,-21 1-15,0-1 0,0-20 16,21 20-16,0-20 0,-22-22 0,22 21 15,0 0-15,0-20 0,0-1 16,0 0 0,22-21-16,-1 0 15,0-21-15,0 0 0,0-1 16,0 1-16,1 0 0</inkml:trace>
  <inkml:trace contextRef="#ctx0" brushRef="#br0" timeOffset="1087.89">2625 974 0,'0'21'16,"0"0"-16,0 0 0,0 22 15,-22-22-15,22 21 0,0-21 16,-21 22-16,21-22 0,0 21 0,0-21 16,0 0-16,0 1 0,0-1 15,43 0-15,-22-21 0,0 0 16,0 0-16,0 0 0,0 0 15,22 0-15,-22 0 0,21-21 16,-21 0-16,1-1 0,20 1 0,-21 0 16,0 0-16,-21 0 0,0 0 15,0-22-15,0 22 0,0-21 16,0 21-16,-21-22 0,0 1 0,0 21 16,0 0-16,-1-1 0,-20 22 15,21 0-15,0 0 0,0 0 16,-1 0-16,1 0 0,0 0 0,0 22 15,0-1-15,0 0 16,21 0-16,0 0 0,0 0 16,21-21-1</inkml:trace>
  <inkml:trace contextRef="#ctx0" brushRef="#br0" timeOffset="1815.73">4530 1101 0,'0'0'0,"21"-21"0,-21-1 0,21 1 15,-21 0-15,0 0 0,0 0 0,0-22 16,0 22-16,-21 0 15,0 0-15,-22 0 0,22 0 0,-21-1 16,21 1-16,-22 21 0,1 0 16,0 0-16,20 0 0,-20 21 15,0 1-15,21 20 0,-1 0 0,-20 1 16,21-1-16,0 21 0,0-20 16,-1 20-16,22-20 0,0-1 0,0 0 15,0 1-15,0-1 0,0-21 16,0 0-16,0 0 0,22 1 15,-1-22-15,0 0 0,0 0 0,0 0 16,0 0-16,22 0 16,-22-22-16,21 1 0,-21 0 0,22 0 15,-22-21-15,21 20 0,-21-20 16,22 0-16,-22 21 0,0-22 0,0-20 16,0 20-16,1 1 0,-22 0 15,21-1-15,-21 22 0,0 0 16,0 0-16,0 0 0,21 21 15,-21 21-15,0 0 0,0 21 16,0-20-16,0 20 0,0 0 16,0 1-16,0-1 0,0-21 0,0 21 15,0 1-15,0-22 0,0 21 16,0-21-16,21 1 0,-21-1 16,0 0-16,21-21 0,-21 21 15,21-21-15,1 0 16,-1 0-16,0 0 15,0 0-15,0-21 0,-21 0 16,0 0-16</inkml:trace>
  <inkml:trace contextRef="#ctx0" brushRef="#br0" timeOffset="2264.46">4889 1355 0,'22'-21'32,"-1"-1"-32,0 22 0,0-42 15,0 21-15,0 0 0,1-22 16,-1 1-16,0 21 0,-21-21 0,21-22 16,-21 22-16,21-1 0,-21 22 15,0-21-15,0 21 0,0 0 0,0-1 16,0 1-16,-21 21 0,0 0 15,0 0-15,0 21 16,-1 1-16,1-1 0,0 0 0,21 0 16,-21 0-16,21 0 15,0 1-15,0-1 0,0 0 0,21 0 16,0 0-16,0-21 0,1 21 16,-1 1-16,0-1 0,0 0 0,0 0 15,0 0-15,-21 0 0,0 1 16,22-22-16,-22 21 0,0 0 0,0 0 15,0 0-15,0 0 0,0 1 16,0-1 0,21-21-1,0 0 17,0 0-32,0-21 0,0-1 15,1 22-15</inkml:trace>
  <inkml:trace contextRef="#ctx0" brushRef="#br0" timeOffset="2935.88">5821 889 0,'0'0'0,"0"-21"0,0 0 16,0 0-16,0-1 0,0 1 0,-21 21 16,-1 0-16,1 0 15,0 0-15,0 0 0,-21 0 0,20 21 16,1 22-16,-21-22 0,21 21 15,-22 1-15,22-1 0,0 0 16,0 1-16,0-1 0,0 0 0,-1 1 16,22-22-16,-21 21 0,21-21 15,0 0-15,0 1 0,0-1 0,21-21 16,1 0-16,-1 0 0,0 0 16,21 0-16,-21-21 0,22 21 0,-1-22 15,-21 1-15,22 0 0,-1 0 16,-21 0-16,0-22 0,22 22 15,-22-21-15,-21 21 0,0-22 0,21 22 16,-21 0-16,0 0 0,0 0 16,21 0-16,-21-1 0,0 44 31,0-1-15,0 21-16,0-21 0,0 22 15,0-1-15,0 0 0,0 1 0,0-1 16,0 21-16,0 1 0,0-1 15,-21 22-15,21 0 0,0-1 16,0 1-16,0 21 0,0-21 0,0-1 16,-21 22-16,21-21 0,0 21 0,-21-22 15,21 1-15,-22 0 0,1-22 16,21 22-16,-21-22 0,0-20 16,0 20-16,0-21 0,-1 1 15,1-22-15,0 21 0,0-42 0,0 21 16,0-21-16,-1 0 0,22-21 0,-21 0 15,0-21-15,0-1 0,0-20 16,0-1-16,-1 1 0,1-22 0,21 1 16,0-1-16,0 0 0,0 1 15,0-1-15,21 0 0,1 1 0,-1-1 16,0 21-16,0-20 0,0 20 16,0 1-16,1-1 0,20 1 0,-21-1 15,0 1-15,22 20 0,-22-20 16,21 21-16,-21-1 0,22 1 15,-22 0-15,21 20 0,-21-20 16,0 21-16</inkml:trace>
  <inkml:trace contextRef="#ctx0" brushRef="#br0" timeOffset="5351.72">5990 1312 0,'0'0'15,"-21"22"-15,21-1 0,21-42 47,0-1-31,0 1-16,1-21 0,-1 21 15,0-22-15,0 1 0,0 0 0,0-1 16,1-20-16,-1 21 0,0-1 16,-21 1-16,0 0 0,0 20 15,0 1-15,0 0 0,-21 21 16,0 21-16,-1 0 15,1 1-15,0 20 0,0-21 0,0 21 16,21-20-16,0 20 0,0-21 16,0 0-16,0 0 0,0 1 0,0-1 15,21 0-15,-21 0 0,21-21 16,0 0-16,0 0 0,1 0 16,-1 0-16,0 0 0,0 0 15,0 0-15,0 21 16,-21 0-1,0 1-15,0-1 16,0 0-16,0 0 0,0 0 16,0 0-1,0 1-15,22-22 0,-1 0 16,0 0-16,0 0 16,0 0-16,0 0 0,1 0 15,-1-22-15,0 1 0,0 21 16,0-21-16,0-21 0,1 21 15,-1-1-15,0-20 0,0 21 16,-21-21-16,0 20 0,21 1 0,-21 0 16,21 0-16,-21 0 0,0 42 31,0 0-15,0 0-16,-21 0 0,21 1 15,-21 20-15,21-21 0,0 0 0,0 0 16,0 22-16,0-22 0,0 0 15,0 0-15,0 0 0,21 1 16,0-22-16,1 21 16,-1-21-16,0 0 0,0 0 15,0 0-15,0 0 0,1-21 16,20-1-16,-21 1 0,0 0 0,22 0 16,-22 0-16,0 0 0,0-22 15,0 22-15,0-21 0,-21 21 0,0-22 16,22 22-16,-22 0 0,21 0 15,-21 0-15,0 42 16,0 0 0,0 0-16,0 21 0,0-20 15,0 20-15,-21-21 0,21 21 16,0-20-16,0 20 0,0-21 0,0 0 16,0 0-16,0 1 0,0-1 15,21 0-15,-21 0 0,21-21 0,0 0 16,0 0-16,0 0 0,1 0 15,-1 0-15,0 0 0,0-21 0,21 0 16,-20 0-16,-1-1 0,0 1 16,0 0-16,-21-21 0,21 21 15,-21-22-15,21 22 0,-21-21 0,0 21 16,0-22-16,0 22 0,0 0 16,0 0-16,0 42 31,0 0-31,0 0 0,0 0 15,0 1-15,0-1 0,0 21 16,0-21-16,0 0 0,0 22 0,0-22 16,0 0-16,0 0 0,-21 0 15,21 1-15,0-1 0,0 0 16,0-42 31,0 0-47,21-1 0,-21 1 0,22 0 15,-1-21-15,-21 21 0,21-22 16,0 22-16,0 0 0,0-21 16,1 20-16,-1 22 15,0 0-15,0 0 0,-21 22 16,21-22-16,0 21 16,-21 0-16,0 0 0,0 0 0,22 0 15,-22 1-15,0-1 0,21 0 16,-21 0-16,0 0 0,0 0 0,0 1 15,21-22-15,-21 21 0,21-21 16,0 0 0,0 0-1,1-21-15,-1 21 0,0-22 16,0 1-16,0 0 16,0 0-16,1-21 0,-1 20 0,0-20 15,0 21-15,0-21 0,0 20 16,1 1-16,-1 0 0,0 0 0,0 0 15,0 21-15,0 0 0,1 0 16,-1 0-16,-21 21 16,0 0-16,0 0 0,0 0 15,21 1-15,-21-1 0,0 0 0,0 0 16,0 21-16,0-20 0,0-1 16,0 0-16,21 0 0,0 0 0,-21 0 15,21 1-15,1-1 16,-1 0-16,0 0 0,21-21 0,-21 0 15,22 21-15,-1-21 0,-21 0 16,22 0-16,-1 0 0,0 0 0,1 0 16,-22-21-16,0 0 0,21 0 15,-21 0-15,1-1 0,-1 1 0,0 0 16,-21-21-16,21 21 0,0-22 16,0 22-16,-21-21 0,0 21 0,22-22 15,-22 22-15,0 0 0,-22 21 16,1 0-1,21 21-15,-21 0 0,0 0 16,21 22-16,-21-22 0,0 0 16,21 21-16,0-20 0,0-1 15,0 0-15,0 0 0,0 0 0,0 0 16,0 1-16,0-1 0,21-21 0,0 21 16,0-21-16,0 0 15,22 0-15,-22 0 0,0 0 0,0 0 16,0-21-16,0 0 0,1 21 15,-1-22-15,0 1 0,0 0 0,0 0 16,0 0-16,1 0 16,-22-22-16,0 22 0,21 0 0,-21 0 0,21 0 15,-21 42 17,0 0-32,0 0 15,0 0-15,0 0 0,-21 1 0,21-1 16,-21 0-16,21 0 0,0 0 15,-22 0-15,22 1 0,-21-22 0,21 21 16,0 0-16,0-42 47,21 21-47,1-21 16,-22-1-16,21 1 0,0 0 0,0-21 15,0 21-15,0-1 0,-21 1 16,22-21-16,-1 42 0,-21-21 15,0 0-15,21 21 0,0 0 16,-21 21-16,0 0 16,0 0-16,0 0 0,0 0 15,0 1-15,0-1 0,0 0 16,0 0-16,0 0 0,21 0 16,0-21-16,-21 22 0,22-1 0,-1-21 15,0 0-15,0 21 0,0-21 16,22 0-16,-22 0 0,0 0 0,21 0 15,-21 0-15,1 0 0,-1-21 16,0 0-16,0-1 0,0 1 16,0 0-16,1-21 0,-1 21 0,-21-22 15,21-20-15,0 20 0,0-20 16,-21-1-16,21 1 0,1-1 0,-1-20 16,0 20-16,-21 1 0,0 20 15,21-20-15,-21 21 0,0 20 16,0-20-16,0 21 0,-21 21 15,0 42-15,0-21 16,-1 22-16,1-1 0,0 0 0,0 22 16,21-22-16,-21 22 0,0-1 15,21 1-15,0-1 0,-22-20 0,1 20 16,21-21-16,0 22 0,-21-22 16,21 1-16,0-22 0,0 21 15,0-21-15,0 0 0,0 1 0,0-1 16,21 0-16,0 0 0,1-21 15,-1 0-15,0 0 0,0 0 16,0 0-16,0 0 0,1-21 16,-1 21-16,0-21 0,21 0 0,-21-1 15,1-20-15,-1 21 0,-21 0 0</inkml:trace>
  <inkml:trace contextRef="#ctx0" brushRef="#br0" timeOffset="5547.61">9652 910 0,'-21'21'16,"42"-42"-16,-63 42 0,63-21 15,0 0-15,0-21 16,21 0-16,1 21 0,-22-21 16,21 21-16,22-21 0,-22 0 0,-21 21 15,22-22-15,-1 1 0,-21 21 16,21-21-16,-20 21 0,-1-21 0,0 0 15,0 21-15</inkml:trace>
  <inkml:trace contextRef="#ctx0" brushRef="#br0" timeOffset="7175.91">11578 466 0,'0'0'0,"0"-21"0,0-22 0,-21 22 15,-21-21-15,20 21 0,1-1 16,0 1-16,-21 0 0,21 21 15,-1 0-15,-20 0 0,21 0 16,-21 21-16,20 22 0,-20-22 0,21 21 16,-21 22-16,20-22 0,1 43 15,0-22-15,0 22 0,0-1 0,0 1 16,-1 0-16,22-22 0,0 22 16,0-22-16,0 1 0,0-1 0,0-20 15,22-1-15,-1 0 0,21-20 16,0 20-16,1-21 0,-1 0 0,0-21 15,1 0-15,-1 0 0,0 0 16,1 0-16,-1 0 0,0-21 16,1 21-16,-1-21 0,-21 0 15,22 0-15,-1-22 0,-21 22 0,21 0 16,-20-21-16,20 20 0,-21-20 16,0 0-16,-21-1 0,21 1 0,-21 21 15,22-21-15,-22-1 0,0 22 16,0 0-16,0 0 0,-22 42 31,1-21-31,0 21 0,21 0 16,-21 22-16,21-22 0,-21 0 15,21 21-15,-21 1 0,21-22 0,-22 21 16,22 0-16,0-20 0,0 20 16,0-21-16,0 0 0,0 0 15,22 1-15,-1-1 0,0 0 0,0 0 16,0-21-16,0 0 0,1 0 15,-1 0-15,21 0 0,-21 0 0,0-21 16,22 21-16,-22-21 0,21 0 16,-21-1-16,1 1 0,-1 0 0,0-21 15,0 21-15,-21-22 0,0 1 16,0 0-16,0-1 0,0 22 0,0-21 16,-42 21-16,21-22 0,-1 43 15,1-21-15,-21 21 0,0 0 0,20 0 16,-20 21-16,0-21 0,-1 21 15,22 1-15,-21-1 0,21 0 16,0 0-16,21 0 16,0 0-16,21-21 15,0 0-15,21 0 0,1 0 0,-1 0 16,0-21-16,1 0 0,20 0 16,-21 21-16,22-21 0,-22 0 0,1-1 15,-1 1-15,0 21 0,-21 0 16,22 0-16,-22 0 0,0 0 15,0 0-15,-21 21 16,0 1-16,21-1 0,-21 0 0,0 0 16,0 21-16,0-20 15,0-1-15,0 0 0,0 0 0,0 0 16,0 22-16,0-22 0,0 0 16,0 0-16,0 0 0,0 0 15,0 1 1,0-44 15,0 1-31,0 0 0,0 0 16,0-21-16,22 20 0,-22-20 15,21 0-15,0-1 0,0 22 16,21-21-16,-20 21 0,-1-22 0,21 43 16,-21-21-16,0 21 0,22 0 15,-22 0-15,0 0 0,0 21 0,-21 1 16,0-1-16,21 0 0,-21 0 15,0 21-15,0-20 0,0-1 0,0 21 16,0-21-16,0 22 0,0-22 16,0 0-16,0 0 0,0 0 0,0 0 15,0 1-15,22-22 0,-22 21 16,21-21-16,0 0 0,0 0 0,0 0 16,22 0-16,-22 0 0,0-21 15,21-1-15,1 1 0,-22 0 16,21 0-16,0 0 0,-20 0 0,20-22 0,-21 1 15,0 0-15,0-1 16,22 1-16,-43 0 0,21 20 0,-21-20 16,0 21-16,0 0 0,0 0 15,0-1-15,-21 22 16,0 22-16,-1-1 0,1 0 16,21 21-16,-21-21 0,21 1 15,0-1-15,0 21 0,0-21 16,0 0-16,21 22 0,0-22 0,1 0 15,-22 0-15,0 0 0,21 1 16,-21-1-16,0 0 0,0 0 16,0 0-16,0 0 15,-21-21-15,-1 0 0,1 0 16,0 0-16,0 0 0,0 0 0,0 0 16,-1 0-16,22-21 15,0 0-15,0 0 16,0 0-16,22 0 0,-1-22 15,21 22-15,-21-21 0</inkml:trace>
  <inkml:trace contextRef="#ctx0" brushRef="#br0" timeOffset="7455.75">13864 593 0,'0'0'0,"21"-43"16,0 22-16,1-21 0,20 42 0,-42-21 15,21 21-15,0 0 0,0 0 16,-21 21-16,0 0 0,0 0 15,0 22-15,0-1 0,0 0 16,-21 22-16,0-1 0,0-20 0,21 20 16,-21 1-16,0-1 0,-1 1 15,1-22-15,21 21 0,-21-20 0,0-1 16,21 0-16,0 1 0,0-1 0,0-21 16,0 0-16,0 1 0,0-1 15,0 0-15,0 0 0,21-21 16,0 0-16,0 0 15,1 0-15,-1 0 0,0-21 0,0 0 16,0 0-16,0-1 0,1 1 0,-1 0 16,-21 0-16</inkml:trace>
  <inkml:trace contextRef="#ctx0" brushRef="#br0" timeOffset="7615.66">13779 1080 0,'0'0'0,"-21"0"0,0 21 15,42-21 1,22 0-16,-22-21 16,0-1-16,21 22 15,1 0-15,-1-21 0,-21 0 0,21 21 16,1-21-16,-22 0 0,0 21 0</inkml:trace>
  <inkml:trace contextRef="#ctx0" brushRef="#br0" timeOffset="8143.36">14012 1249 0,'0'-21'0,"0"0"15,0-1-15,0 1 16,21 0-16,1 21 0,20-21 0,-21 0 16,21 0-16,1 21 15,-1-22-15,0 22 0,1 0 0,-1 0 0,0 0 16,1 22-16,-1-1 0,0 0 15,-20 0-15,-1 21 0,21 1 16,-42-22-16,0 21 0,21 1 16,-21-1-16,0-21 0,0 21 0,0 1 15,0-22-15,0 0 0,-21 0 16,0 0-16,21 1 0,-21-22 16,21-22-1,0 1 1,0 0-16,0 0 0,0-21 15,0 20-15,0-20 0,21 0 16,0-1-16,-21 1 0,21-21 0,0 20 16,1 1-16,-22 21 0,21-22 15,0 22-15,0 0 0,0 21 16,0 0-16,-21 21 16,22 0-1,-1 1-15</inkml:trace>
  <inkml:trace contextRef="#ctx0" brushRef="#br0" timeOffset="8596.09">14986 1185 0,'0'0'16,"21"0"-16,0-21 0,-21 0 15,0 0-15,0 0 16,0 0-16,0-1 16,0 44-1,0-1 1,-21 21-16,0-21 0,21 22 15,-21-22-15,21 21 0,-21-21 16,21 22-16,0-1 0,0-21 0,0 0 16,0 22-16,21-22 0,0 0 15,0 0-15,0-21 0,0 21 0,1-21 16,-1 0-16,21 0 0,-21 0 16,22 0-16,-22 0 0,21-21 0,-21 0 15,22 21-15,-22-21 0,21 0 16,-21-1-16,0-20 0,1 21 15,-22-21-15,21 20 0,-21-20 0,21 0 16,-21 21-16,21-22 0,-21 22 16,0 42 15,0 0-31,-21 22 0,21-22 0,-21 0 16,0 21-16,21-20 0,-22 20 15,22-21-15,0 0 0,0 0 0,0 1 16,0-1-16,0 0 0,0 0 15,22-21-15,-1 0 0,0 0 16,0 0-16,0 0 0,22 0 16,-22 0-16,21 0 0,0-21 15,-20 0-15,20 21 0</inkml:trace>
  <inkml:trace contextRef="#ctx0" brushRef="#br0" timeOffset="8827.95">15960 1143 0,'0'0'0,"0"-42"0,0 21 0,0-1 0,0-20 15,-22 63 1,1 0-16,21 22 0,-21-22 16,0 21-16,0 1 0,0-1 15,-1 0-15,1 1 0,21-22 0,0 21 16,-21-21-16,21 22 0,0-22 16,0 0-16,0 0 0,0 0 15,21 0-15,0-21 0,22 22 16,-22-22-16,0 0 0,0 0 15,0 0-15,22-22 0,-22 22 0,0-21 16,21 0-16,-20 0 0,20 0 16,-21 0-16</inkml:trace>
  <inkml:trace contextRef="#ctx0" brushRef="#br0" timeOffset="9103.79">16700 466 0,'0'0'0,"0"-43"0,0 22 0,0 0 15,0 0-15,-21 21 16,0 21-16,0 0 16,0 22-16,-22-1 0,22 0 0,-21 22 15,21-1-15,0 1 0,-1 20 16,1-20-16,0 21 0,21-22 0,-21 1 16,21-1-16,0 1 0,0-1 15,0-21-15,-21 1 0,21-1 0,0 0 16,0-20-16,0-1 0,0 0 0,0 0 15,0 0-15,0 0 0,21-21 16,0 0-16,0 0 16,0-21-16,1 0 15,20 0-15,-21 0 0,0 0 0,22-22 16</inkml:trace>
  <inkml:trace contextRef="#ctx0" brushRef="#br0" timeOffset="9447.61">16806 1101 0,'0'21'15,"-21"0"-15,0 0 0,0 0 16,0 22-16,-1-22 0,1 21 0,0 1 16,0-22-16,21 21 0,0-21 15,-21 0-15,21 1 0,0-1 16,0 0-16,0 0 0,0 0 0,21-21 16,0 0-16,-21 21 0,42-21 15,-20 0-15,-1 0 0,0 0 0,21 0 16,-21-21-16,22 21 0,-22-21 15,0 0-15,21 0 0,-20 0 0,-1-1 16,0 1-16,-21-21 0,0 21 16,21 0-16,-21-22 0,0 22 0,0 0 15,0 0-15,0 0 0,-21-1 16,0 22-16,0 0 0,-1 0 16,1 22-16,-21-1 0,21-21 15,0 21-15,-1 0 0,1 0 0,0-21 16,0 21-16,21 1 15,0-1-15,21-21 16,0 0 0</inkml:trace>
  <inkml:trace contextRef="#ctx0" brushRef="#br0" timeOffset="9835.37">17187 1207 0,'0'-22'0,"0"44"0,0-65 0,0 22 16,0 0-16,21 0 0,1 0 15,-1-1-15,0 22 16,0-21-16,0 21 0,22 0 0,-1 0 16,0 0-16,1 0 15,-1 21-15,0 1 0,1-1 0,-22 21 16,0-21-16,0 22 0,-21-1 16,0-21-16,0 21 0,0 1 0,0-22 15,-21 21-15,0-21 0,0 22 16,-1-22-16,1 0 0,0 0 0,0 0 15,21 1-15,-21-22 0,0 21 16,21-42 0,0-1-1,0 1 1,0 0-16,0 0 0,21-21 0,0 20 16,0-20-16,21 0 0,-20-1 15,-1 1-15,0 0 0,21-1 0,-21 1 16,1 0-16,-1-1 0,0 22 15,0 0-15,0-21 0,0 42 0,-21-21 16,0-1-16,0 1 0,0 0 16</inkml:trace>
  <inkml:trace contextRef="#ctx0" brushRef="#br0" timeOffset="10172">16383 572 0,'0'0'0,"-42"0"0,-64 0 16,106-22 0,42 22-16,-21 0 15,22 0-15,-1 0 0,21 0 16,1 0-16,-1 0 0,1 0 0,-1-21 15,1 21-15,-1 0 0,1 0 16,-22 0-16,22 0 0,-1 0 16,-20 0-16,-1 0 0,0 0 15,1 0-15,-22 0 0,0-21 0,0 21 16,0 0-16,0 0 16</inkml:trace>
  <inkml:trace contextRef="#ctx0" brushRef="#br0" timeOffset="12511.06">1524 2074 0,'0'0'0,"-21"0"0,0 0 0,-1 0 16,1-21-16,0 21 16,42 0 31,0 0-32,22 0-15,-22 0 0,21 0 16,1 0-16,-1 0 0,0 0 15,1 0-15,20 0 0,1 0 0,-1 0 16,1 0-16,20 0 0,1 0 16,21 0-16,-22 0 0,22 0 0,0 0 15,21 0-15,-21 0 0,21 0 16,0 0-16,0 0 0,0 0 0,0 0 16,21-21-16,0 21 0,-21 0 15,21 0-15,22 0 0,-22 0 16,0 0-16,21-21 0,-20 21 0,-1 0 15,21 0-15,-21-21 0,0 21 16,22 0-16,-22 0 0,0-21 16,0 21-16,0 0 0,1 0 0,20-22 15,-21 22-15,0 0 0,0 0 16,1-21-16,20 21 0,-21 0 0,0-21 16,0 21-16,22 0 0,-22 0 15,-21 0-15,21 0 0,0 0 0,0 0 16,22 0-16,-43 0 0,21 0 15,0 0-15,0 0 0,0 0 16,1 0-16,-1 0 0,0 0 16,0 0-16,-21 0 0,21 0 0,0 0 15,-21 0-15,22 0 0,-1 0 16,0 0-16,-21 0 0,0 0 0,21 0 16,-21 21-16,21-21 0,-21 0 15,21 0-15,1 0 0,-22 0 0,0 0 16,21 0-16,-21 0 0,21 0 15,-21 0-15,21 0 0,-21 0 0,0 0 16,0 0-16,0 0 0,0 0 16,0 0-16,0 0 0,0 0 0,0 0 15,0 0-15,-21 0 0,21 0 16,-21 0-16,21 0 0,-21 0 16,21 0-16,0 0 0,0 0 0,0 0 15,-22 0-15,22 0 0,-21 0 16,21 0-16,-21-21 0,21 21 0,-21 0 15,21 0-15,-21 0 0,0 0 16,-1 0-16,1 0 0,0 0 0,0 0 16,0 0-16,-22 0 0,22-21 15,0 21-15,-21 0 0,21 0 0,-22 0 16,1 0-16,-22 0 0,22 0 16,-21 0-16,-22 0 0,0 0 0,1 0 15,-1 0-15,-21-21 16,0 21-16,-42 0 94,0 0-94</inkml:trace>
  <inkml:trace contextRef="#ctx0" brushRef="#br0" timeOffset="12671.96">18119 1969 0,'-22'0'0,"-20"0"16,21 0 0,21 21-1,-21-21 1,0 0-16,21 21 0,-22-21 15,-20 21-15</inkml:trace>
  <inkml:trace contextRef="#ctx0" brushRef="#br0" timeOffset="15591.06">1863 3217 0,'0'43'0,"0"-22"0,0 21 15,0 1-15,0-1 16,0 21-16,0 1 0,-22-1 16,1 1-16,21-1 0,-21 1 0,0-1 15,-21 22-15,20-21 0,1-1 16,0 1-16,-21-1 0,21-21 0,-1-20 15,22 20-15,0-21 0,-21 0 16,21-42 0,21 0-1,-21 0-15,22 0 0,-1-22 16,0 1-16,0 0 0,0-22 16,-21 22-16,21-22 0,1 22 0,-1-22 15,0 1-15,0-1 16,0 1-16,0-1 0,1 1 0,-1 21 15,0-22-15,-21 22 0,21 21 16,0-1-16,0 22 0,-21 22 16,22-1-16,-1 21 0,-21 22 15,0-22-15,21 21 0,-21 1 16,0-1-16,21-20 0,-21 20 0,0 1 16,0-1-16,0 1 0,0-22 15,0 0-15,0 1 0,0-1 16,0-21-16,0 0 0,0 1 0,0-1 15,0 0-15,0-42 32,0 0-17,-21 21-15</inkml:trace>
  <inkml:trace contextRef="#ctx0" brushRef="#br0" timeOffset="15777.96">1672 4064 0,'0'-21'0,"21"21"16,0 0-16,1 0 0,-1-21 0,21 21 16,-21 0-16,0-21 15,22-1-15,-1 22 0,0 0 0,1-21 0,-1 21 16,0-21-16,1 21 16,20 0-16,-20-21 0,-1 0 0,0 21 15,-21 0-15,22-21 0,-22 21 16</inkml:trace>
  <inkml:trace contextRef="#ctx0" brushRef="#br0" timeOffset="18367.71">4043 3323 0,'0'0'0,"-21"-21"0,-1-42 16,1 20-16,0 22 16,21 0-16,-21 21 15,0 0-15,0 0 0,-1 21 16,22 0-16,-21 0 0,0 22 16,21-1-16,-21 22 0,21-1 0,0 22 15,0-22-15,0 1 0,0 20 16,-21-20-16,21-1 0,0 22 0,0-21 15,0-1-15,0-21 0,0 22 16,0-22-16,21-21 0,0 1 0,0-1 16,0 0-16,22 0 15,-22-21-15,0 0 0,21 0 0,-20 0 16,-1-21-16,21 0 0,-21 0 16,0-1-16,22-20 0,-22 21 0,0-21 15,0-1-15,0 22 0,1-21 16,-1-1-16,0 1 0,-21 21 0,0-21 15,0 20-15,0 1 0,0 0 16,0 0-16,0 42 16,0 0-1,0 22-15,0-22 0,0 21 16,0 0-16,0 1 0,-21-1 0,21 0 16,0 1-16,0-22 0,0 21 15,0-21-15,0 1 0,21-1 0,0 0 16,0-21-16,0 0 15,1 0-15,-1 0 0,0 0 0,21 0 16,-21-21-16,22 0 0,-22-1 16,21 1-16,-21 0 0,1-21 0,-1 21 15,0-1-15,-21-20 0,0 21 16,0-21-16,0 20 0,-21-20 0,-22 21 16,22 0-16,0 0 0,-21-1 15,21 1-15,-22 21 0,1 0 0,21 0 16,0 0-16,-22 0 0,22 0 15,21-21 1,21 21 0,0-21-16,22 0 15,-22 21-15,21-21 0,1 21 16,-1-22-16,0 22 0,1 0 0,-1 0 16,0 0-16,22 0 0,-22 0 15,0 0-15,-20 22 0,20-1 0,0 0 16,-21 0-16,1 21 0,-1-20 15,0-1-15,0 21 0,-21-21 0,21 22 16,-21-22-16,0 21 0,0 0 16,0-20-16,0-1 0,-21 21 15,21-21-15,-21 0 0,21 1 0,0-1 16,-21-21-16,21 21 0,-21-21 16,21-21-1,0 0 1,0-22-16,0 22 0,0-21 15,21-1-15,0 22 0,-21-21 16,21 0-16,0-1 0,0 1 0,1 0 16,-1-1-16,0 22 0,21 0 15,-21 0-15,1 21 0,-1 0 0,0 0 16,0 0-16,-21 21 0,0 0 16,21 0-16,-21 0 0,0 22 0,0-22 15,0 21-15,0 1 16,0-22-16,0 21 0,0-21 0,0 22 0,0-22 15,0 0-15,0 0 16,0 0-16,0 0 0,0 1 0,64-22 16,-43 0-1,21 0-15,-21 0 0,22-22 0,-1 1 16,-21 0-16,22 0 0,-1-21 16,0 20-16,1-20 0,-22 21 0,21-21 15,-21-1-15,22 1 0,-22 21 16,0-22-16,-21 22 0,0 0 0,0 0 15,-21 21 1,0 21 0,-1 0-16,1 0 0,0 1 0,0-1 15,21 21-15,0-21 0,0 0 16,0 22-16,0-22 0,21 0 0,0 0 16,0 0-16,1 1 0,-1-1 15,0 0-15,0 0 0,0-21 0,0 21 16,1-21-16,-22 21 15,-22-21 1,1 0-16,0 0 16,0 0-16,0 0 0,0 0 0,-1 0 15,1 0-15,0 0 0,0 0 16,0 0-16,21 22 31,21-1-15,0-21-16,0 0 0,0 0 15,22 0-15,-22 0 0,0 0 16,21 0-16,1 0 0,-22-21 0,21-1 16,1 22-16,-22-21 0,21 0 15,0 0-15,-20 0 0,20 0 0,-21-1 16,21-20-16,-20 21 0,-1-21 0,0-1 16,0 1-16,0 0 0,0-1 15,-21 1-15,22-22 0,-1 22 16,-21-21-16,0-1 0,21-21 15,0 22-15,-21-1 0,21 1 0,-21 21 16,0-22-16,0 22 0,0-1 16,0 22-16,0 0 0,0 0 0,0 42 15,0 0 1,-21 22-16,0-1 0,0 21 0,0 1 16,-1 21-16,1-22 0,0 1 15,0 20-15,0-20 0,0-1 0,21 1 16,-22-1-16,22-20 0,0 20 15,-21-21-15,21 1 0,0-1 0,0 0 16,0 1-16,0-22 0,21 0 16,1 0-16,-1 0 0,0-21 15,0 0-15,0 0 0,0 0 16,1 0-16,20 0 0,-21 0 0,21 0 16,-20-21-16,20 0 0,0 0 0,1-21 15,-22 20-15,21-20 0,0 21 16,-20-21-16,20 20 0,-21-20 0,0 0 15,0 21-15,-21-22 0,0 22 16,0-21-16,0 21 0,0-1 16,-21 22-1,0 0-15,0 22 0,0-22 16,21 21-16,-21 0 0,21 0 16,0 0-16,0 0 15,21-21-15,0 0 16,0 0-16,0 0 15,0 22-15,1-22 0,-22 21 16,21-21-16,-21 21 0,0 0 16,0 0-16,0 0 0,0 1 0,0-1 15,0 0-15,0 0 0,-21 0 16,21 0-16,0 1 0,0-1 16,0 0-16,0 0 15,21-21-15,0 0 16,0 0-16,0 0 0,0 0 15,1-21-15,-1 0 0,0 21 16,0-21-16,0-1 0,0 1 0,1 0 16,-1 0-16,0-21 0,0 20 15,0 1-15,0-21 0,1 21 0,-1 0 16,-21-1-16,0 1 0,0 42 31,0 1-15,-21-1-16,-1 0 0,22 0 15,0 21-15,-21-20 0,0-1 16,21 0-16,-21 0 0,21 0 16,0 0-16,0 1 0,0-1 15,21-21-15,0 21 16,0-21-16,22 0 0,-22 0 0,21 0 16,-21 0-16,22 0 0,-1 0 15,-21-21-15,0 0 0,22-1 0,-22 1 16,0 0-16,0 0 0,0 0 0,1-22 15,-1 22-15,0 0 16,-21-21-16,0 21 0,0-1 0,21 1 0,-21 0 16,0 42 15,0 0-31,-21 1 16,21-1-16,0 21 0,0-21 0,-21 0 15,21 1-15,-21-1 0,21 21 16,0-21-16,-22-21 0,22 21 0,0 1 15,0-1-15,0 0 16,22-21-16,-1 0 16,0 0-16,0 0 0,0 0 0,22 0 15,-22 0-15,21-21 0,0 0 16,1 21-16,20 0 0,-20-22 0</inkml:trace>
  <inkml:trace contextRef="#ctx0" brushRef="#br0" timeOffset="18655.81">8509 3852 0,'0'0'0,"-21"-21"0,21 0 0,-21 0 0,-1 0 15,1 0-15,21-1 16,-21 22-16,0 0 0,0 0 16,0 22-16,-1-1 15,22 0-15,-21 0 0,0 21 16,21-20-16,0 20 0,0-21 0,-21 21 15,21-20-15,-21 20 0,21 0 16,0-21-16,0 22 0,0-22 0,0 0 16,0 0-16,0 0 15,21 1-15,0-22 0,0 21 0,0-21 16,1 0-16,-1 0 0,0 0 16,21 0-16,-21-21 0,1 21 15,-1-22-15,0 1 0,21 0 0,-21 0 16,1-21-16</inkml:trace>
  <inkml:trace contextRef="#ctx0" brushRef="#br0" timeOffset="19311.63">9102 3069 0,'0'-42'0,"0"84"0,0-126 15,0 62-15,0 1 0,0 0 16,-22 21-16,1 0 15,0 0-15,0 21 0,21 22 16,-21-1-16,0 0 0,-1 1 0,1 20 16,0 1-16,21-1 0,0 1 15,0-1-15,0 22 0,-21-43 0,21 22 16,0-1-16,-21-21 0,21 1 16,0-1-16,0 0 0,-21 1 0,21-1 15,-22-21-15,22 22 0,0-22 0,0 0 16,0 0-16,0 0 15,22-21 1,-1 0 0,0-21-16,0 0 0,0 0 0,0 0 15,22-1-15,-22-20 0,0 21 16,0-21-16,22 20 0,-22-20 0,0 21 16,0-21-16,0 20 0,0 1 0,-21 0 15,0 0-15,0 42 31,-21 0-31,21 0 16,-21 1-16,0-1 0,0 21 16,21-21-16,0 0 0,0 1 15,0-1-15,0 0 0,0 0 0,0 0 16,0 0-16,21-21 16,0 0-16,0 0 15,0 0-15,1 0 0,-1 0 0,0 0 16,0-21-16,-21 0 0,21 21 15,0-21-15,1 0 0,-22 0 0,0-1 16,0 1-16,0 0 0,0 0 16,0 0-16,0 0 0,0-1 0,-22 22 15,1 0 1,0 0-16,0 0 16,0 0-16,0 0 0,-1 0 0,1 22 15,0-22-15,0 0 0,0 0 16,21 21-16,-21-21 0</inkml:trace>
  <inkml:trace contextRef="#ctx0" brushRef="#br0" timeOffset="19683.93">9525 3725 0,'0'-21'16,"0"0"-16,0 0 15,21 21-15,0 0 0,0-21 0,1 21 16,-1 0-16,0 0 16,0 0-16,21 0 0,-20 21 0,-1 0 15,0 0-15,0 0 0,-21 1 16,21-1-16,-21 21 0,21-21 0,-21 22 16,0-22-16,0 21 0,0-21 0,0 0 15,0 22-15,-21-22 0,0 0 16,21 0-16,0 0 0,-21-21 0,21 22 15,-21-22-15,21-22 32,0 1-32,0 0 15,21 0-15,0 0 0,0 0 16,-21-1-16,43-20 0,-22 21 0,0-21 16,0-1-16,0 1 0,0 21 15,1-22-15,-1 1 0,0 21 0,0 0 16,0 0-16,-21-1 0,0-20 15,0 21-15,0 0 0,0 0 0,0-1 16</inkml:trace>
  <inkml:trace contextRef="#ctx0" brushRef="#br0" timeOffset="19928.05">9017 3196 0,'0'0'0,"21"-21"16,0 0-1,0 21-15,22-21 0,-1 21 0,0-21 16,1 21-16,20 0 0,-20-22 16,-1 22-16,0 0 0,1 0 0,-1-21 15,-21 21-15,0 0 0,0 0 16,1 0-16,-22-21 15,0 0-15,-22 21 0</inkml:trace>
  <inkml:trace contextRef="#ctx0" brushRef="#br0" timeOffset="20195.63">6985 3196 0,'0'0'0,"-64"0"0,43 0 0,0 0 0,63 0 31,1 0-31,-1-21 0,22 21 16,-1 0-16,-21 0 0,43-21 16,-21 21-16,-1-21 0,1 21 0,-1 0 15,-21-21-15,22 21 0,-22 0 16,1 0-16,-1 0 0,-21-22 0,0 22 15,0 0-15</inkml:trace>
  <inkml:trace contextRef="#ctx0" brushRef="#br0" timeOffset="23204.18">12298 3979 0,'0'0'0,"21"-21"0,-21 0 15,21 0 1,0 0-16,-21 0 0,0-1 16,0 1-16,0 0 15,0 0-15,0 0 0,0 0 16,-21-22-16,0 22 0,-21 0 0,20 0 16,1 0-16,-21-1 0,0 1 15,20 0-15,-20 21 0,0 0 0,-1 0 16,22 0-16,-21 0 0,0 42 15,-1-20-15,22 20 0,-21-21 0,-1 43 16,1-22-16,21 0 0,0 22 16,0-22-16,-1 22 0,1-22 0,21 21 15,0-20-15,0-22 16,0 21-16,0-21 0,0 1 0,21-22 16,1 0-16,-1 0 15,21 0-15,-21-22 0,22 1 16,-1 0-16,0 0 0,1-21 0,-1 20 15,0-20-15,1 0 0,20-1 16,-21-20-16,1 21 0,-1-1 0,0-20 16,1-1-16,-1 1 0,-21-1 15,0-20-15,22 20 0,-22 1 0,0-1 16,0 1-16,-21-1 0,0 22 16,21-1-16,-21 1 0,0 21 0,22 0 15,-22 0-15,0 42 16,0 0-1,-22 21-15,1 1 0,0 20 16,0 1-16,21 20 0,-21-20 0,0-1 16,21 22-16,0-22 0,0 1 0,0-22 15,0 22-15,0-22 0,0 0 16,21 1-16,0-1 0,0-21 0,0 0 16,0 1-16,1-1 0,-1 0 15,21-21-15,-21 0 0,0 0 0,1 0 16,20 0-16,-21 0 0,0-21 15,22 0-15,-22-1 0,21 22 0,-21-21 16,0-21-16,1 21 0,-1 0 16,0-1-16,-21 1 0,0-21 15,0 21-15,0 0 0,0-1 0,0 1 16,0 0-16,-21 0 0,0 21 16,-1 0-16,1 0 0,0 21 15,21 0-15,-21 0 0,0 1 16,21-1-16,-21 21 0,21-21 0,0 22 15,0-22-15,0 21 0,0-21 16,0 0-16,0 22 0,21-22 0,0 0 16,21 0-16,-21 0 0,1-21 15,20 22-15,0-22 0,1 0 16,-1 0-16,0 0 0,1 0 0,-1-22 16,0 1-16,22 0 0,-22 0 15,0 0-15,1 0 0,-22-1 0,21-20 16,1 0-16,-22-1 0,0 1 15,21 0-15,-21-1 0,-21 1 0,22-21 16,-1 20-16,-21 1 0,0-22 16,0 22-16,21-21 0,-21 20 0,21 1 15,-21 21-15,0-22 0,21 22 16,-21 0-16,0 0 0,0 42 31,0 0-31,0 0 0,0 22 16,-21-1-16,0 0 0,0 22 15,0-1-15,-1 1 0,1-1 0,0 1 16,0-1-16,-21 22 0,20-21 0,1 20 16,0 1-16,0-22 0,0 22 15,0-21-15,-1-1 0,22 22 0,-21-22 16,0 1-16,0 20 0,21-20 16,-21 21-16,0-22 0,-1 22 0,1-22 15,0 1-15,21-1 0,-21 1 0,21-22 16,0 22-16,0-22 0,0 0 15,0-21-15,0 1 0,0-1 0,21 0 16,0-21-16,22 0 0,-22 0 16,21 0-16,0-21 0,1 0 15,-1-1-15,0-20 0,1 21 0,-1-21 16,0-1-16,1 1 0,-1 0 16,-21-1-16,0-20 0,22 20 0,-43-20 15,0-1-15,0 22 0,0-21 0,0 20 16,0 1-16,-43-22 0,22 22 15,0 0-15,-21 21 0,-1-22 0,1 22 16,21 0-16,-21 0 0,-1 21 16,22 0-16,-21-21 0,21 21 15,21-22 1,21 1 0,0 0-16,0 21 0,0-21 15,22 0-15,-22 0 0,21-1 16,0-20-16,1 21 0,-1-21 0,0 20 15,-20-20-15,20 0 0,0-1 16,-21 22-16,1-21 0,20 21 0,-42-22 16,21 22-16,0 0 0,-21-21 15,0 21-15,0-1 0,0 1 16,0 42 0,0 1-1,0-1-15,0 0 0,0 0 16,0 21-16,0-20 0,0-1 0,0 21 15,0-21-15,0 0 0,0 22 16,21-22-16,1 0 0,-1 0 16,0 0-16,0-21 0,21 0 15,-20 0-15,-1 0 0,0 0 0,21 0 16,-21 0-16,22-21 0,-22 0 16,21 21-16,-21-21 0,1 0 0,-1-22 15,0 22-15,0 0 0,0-21 16,0 21-16,-21-22 0,0 22 0,0-21 15,22 21-15,-22-1 0,0 1 16,21 0-16,-21 42 31,0 0-31,0 1 16,-21-1-16,21 21 0,-22-21 0,22 0 16,-21 1-16,21-1 0,-21 0 15,21 0-15,-21 0 0,21 0 0,0 1 16,0-44 31,0 1-47,0 0 0,21 21 15,0-21-15,-21-21 0,21 20 16,1 1-16,-1 0 0,0 0 16,0 0-16,0 0 0,0-1 0,1 22 15,-1 0 1,0 0-16,-21 22 15,0-1-15,0 0 0,0 0 16,0 0-16,0 0 0,0 1 0,0-1 16,0 0-16,0 0 15,21 0-15,0 0 0,0-21 0,1 22 16,-1-22-16,0 0 0,0 0 0,0 0 16,22 0-16,-22 0 0,21 0 15,-21 0-15,22 0 0,-1 0 0,0-22 16,1 1-16,-22 0 15,21 0-15,0 0 0,-20 0 0,-1-1 16,0 1-16,0 0 0,0-21 16,0 21-16,-21-1 0,0 1 0,0 0 15,0 0-15,0 0 0,-21 21 16,0 0-16,0 0 16,0 0-16,0 0 0,-1 21 0,1 0 15,0 0-15,0 0 0,21 1 16,0-1-16,-21 0 0,21 0 0,0 0 15,0 0-15,0 1 0,0-1 16,0 0-16,0 0 0,0 0 16,21 0-16,0 1 0,0-22 15,22 21-15,-22-21 0,21 0 0,0 0 16,1 0-16,-1 0 0,0 0 0,1 0 16,-1 0-16,22-21 0,-22-1 15,0 22-15,22-21 0,-22 0 0,22 0 16,-22 0-16,0 0 0,1-22 15,-1 22-15,-21 0 0,0 0 16,0 0-16,-21-1 0,22 1 0,-22 0 16,0 0-16,-22 21 15,1 0-15,-21 0 0,21 0 16,0 0-16,-22 0 0,1 0 16,21 21-16,-22 0 0,22 0 0,-21-21 15,21 22-15,-22-1 0,22 21 16,0-21-16,0 0 0,21 1 0,0-1 15,0 0-15,0 0 16,0 0-16,0 0 0,21-21 16,0 0-1,0 0-15,1 0 0,20 0 0,-21 0 16,0 0-16,0-21 0,22 0 16,-22 21-16,0-21 0,0 0 0,22 0 15,-22-1-15,0-20 0,0 21 16,0-21-16,0-1 0,1 1 15,20 0-15,-21-22 0,0 1 0,22 20 16,-22-20-16,0-1 0,21 1 16,-21-1-16,1 22 0,-1 0 15,0-1-15,-21 22 0,0 0 0,0 0 16,-21 42 0,0 0-16,-1 0 15,1 22-15,0 20 0,0-21 16,21 1-16,-21 20 0,0 1 0,-1-22 15,22 0-15,-21 22 0,0-22 0,21 1 16,0-1-16,-21 0 0,21 1 16,-21-1-16,21 0 0,0-21 15,0 22-15,0-22 0,0 0 0,0 0 16,0 0-16,0 1 0,21-1 16,0-21-16,0 0 0,0 0 15,1 0-15,-1 0 0,0 0 16,0 0-16,0 0 0,22-21 0,-22-1 15,0 22-15,0-21 0,0 0 0,0 0 16,-21 0-16,0 0 0,0-1 16,0 1-16</inkml:trace>
  <inkml:trace contextRef="#ctx0" brushRef="#br0" timeOffset="23415.71">14922 3366 0,'0'0'0,"-42"0"16,0 0-16,-1 0 0,22-22 0,0 22 15,21-21 1,0 0 0,21 21 30</inkml:trace>
  <inkml:trace contextRef="#ctx0" brushRef="#br0" timeOffset="24744.24">18521 3429 0,'0'0'0,"0"-21"0,0-85 15,0 85-15,0-21 0,0 20 16,0 1-16,0-21 0,0 21 16,0 0-16,0-1 15,0 44 1,0 20 0,0 0-16,0 1 0,-21-1 15,21 21-15,-22-20 0,22 20 0,0 1 16,0-22-16,0 22 0,0-1 15,-21-21-15,21 1 0,0-1 0,-21 0 16,21-20-16,-21 20 0,21-21 16,-21 21-16,0-20 0,-1-1 0,22 0 15,-21-21-15,0 0 0,0 0 16,21-21 0,0 0-16,0-1 15,0 1-15,0 0 0,0 0 16,0-21-16,21-1 0,0 22 0,22-21 15,-22-1-15,21 22 0,0-21 16,1 21-16,-1 0 0,0-1 0,1 22 16,-1 0-16,0 0 0,1 0 15,-22 22-15,21-1 0,-21 21 0,1-21 16,-1 22-16,-21-22 0,0 21 16,0 0-16,-21-20 0,-1 20 0,1-21 15,-21 21-15,21-20 0,-22 20 16,1-21-16,0 0 0,21 0 0,-22-21 15,22 22-15,-21-22 0,21 0 16,-1 0-16,1 0 16,21-22-1,0 1-15,0 0 0,0 0 16,0 0-16,21 0 0,1 21 0,20-22 16,-21 1-16,21 0 0,-20 0 15,20 21-15,0-21 0,1 0 0,-1-1 16,0 1-16,22 0 0,-22 0 15,0 0-15,1 0 0,-1-1 0,0 1 16,1 0-16,-22 0 0,21 21 16,-21-21-16,-21 42 31,0 0-15,-21 0-16,0 0 0,0 22 15,21-22-15,0 0 0,-21 21 0,21-20 16,0-1-16,0 21 0,0-21 15,0 0-15,0 1 0,21-1 0,-21 0 16,21-21-16,21 0 0,-20 0 16,-1 0-16,21 0 0,0 0 0,-20-21 15,20 21-15,0-21 0,1-1 16,-1 1-16,0 0 0,1 0 0,-22 0 16,21 0-16,-21-22 0,0 22 15,1 0-15,-1-21 0,-21 20 0,0 1 16,0 0-16,21 0 0,-21 0 15,0 42 1,0 0 0,0 0-16,0 22 0,0-22 15,0 21-15,-21 0 0,0 1 0,21-1 16,-22 22-16,1-22 0,0 21 16,21-20-16,0 20 0,-21 1 0,21-22 15,0 22-15,0-1 0,0-21 16,0 22-16,0-1 0,0-20 0,0 20 15,0 1-15,0-1 0,0-20 16,0 20-16,0 1 0,0-22 16,-21 0-16,0 1 0,-1-1 0,1 0 15,-21-21-15,21 1 0,-22-1 16,22 0-16,-21 0 0,0-21 0,-1 0 16,22 0-16,-21 0 0,-1 0 0,1 0 15,0 0-15,-1 0 0,1 0 16,-21-21-16,20 21 0,1-21 0,0 21 15,-1-21-15,1 21 0,21-22 0,-22 22 16,22-21-16,0 21 16,0-21-16,0 21 0,21-21 0,-21 0 0,21 0 15,0-1-15,0 1 0,0-21 16,21 0-16,0-1 0,0 1 16</inkml:trace>
  <inkml:trace contextRef="#ctx0" brushRef="#br0" timeOffset="25366.88">21124 3641 0,'0'0'0,"0"-21"0,0-64 16,0 64-16,-21 0 0,0-1 15,0 22-15,0 0 0,-22 0 16,1 22-16,21-1 0,-22 0 16,1 0-16,0 21 0,-1 1 15,22-1-15,-21 0 0,21 1 0,0-1 16,-1 0-16,22 1 0,0-1 16,0-21-16,0 22 0,0-22 0,0 0 15,0 0-15,22-21 16,-1 0-16,0 0 0,0 0 15,0 0-15,0-21 0,1 0 16,20 0-16,-21-1 0,21-20 16,-20 21-16,-1 0 0,21-22 0,-21 1 15,0 21-15,22-21 0,-22 20 0,-21 1 16,21 0-16,0 21 16,-21 21-1,0 0-15,0 1 0,0 20 0,0-21 16,0 21-16,0-20 0,0 20 15,0 0-15,21-21 0,1 22 0,-1-22 16,0 0-16,0 0 0,0-21 16,0 21-16,22-21 0,-22 0 0,21 0 15,-21 0-15,22 0 0,-22-21 0,21 21 16,1-21-16,-22 0 0</inkml:trace>
  <inkml:trace contextRef="#ctx0" brushRef="#br0" timeOffset="25847.61">22161 3217 0,'0'-21'0,"0"-21"16,22 21-16,-1 0 16,0-1-16,-21 1 0,21 0 15,0 0-15,-21 0 0,21 0 0,1-1 16,-22 1-16,0 0 0,21 0 15,-21 42 1,0 0 0,0 0-16,0 22 0,0 20 15,0-20-15,0 41 0,0-20 16,0-1-16,0 22 0,-21-22 16,21 1-16,0-1 0,-22 1 0,22-1 15,0-20-15,0 20 0,0-20 16,0-1-16,0-21 0,0 21 0,0-20 15,0-1-15,0 0 0,0-42 32,0 0-32,0-1 0,0 1 15,0 0-15</inkml:trace>
  <inkml:trace contextRef="#ctx0" brushRef="#br0" timeOffset="26151.94">22077 3239 0,'0'0'0,"-21"-43"0,21-20 16,0 20-16,0 1 0,0 21 0,0-21 16,21-1-16,21 22 0,0-21 15,1 21-15,20-22 0,1 22 0,20 0 16,1 0-16,0 21 0,21 0 16,-22 21-16,-20 0 0,20 0 0,-41 22 15,-1-22-15,0 42 0,-20-20 16,-22-1-16,0 0 0,-22 1 0,-20 20 15,0-21-15,-1 1 0,-20-1 16,21 0-16,-22-20 0,22 20 16,-22-21-16,22 0 0,0 0 0,-1 1 15,1-1-15,21 0 0,0-21 16,-1 0-16,22 21 0,22-21 31,-1 0-31,0 0 0,21 0 16</inkml:trace>
  <inkml:trace contextRef="#ctx0" brushRef="#br0" timeOffset="26552.75">22839 3598 0,'0'0'0,"-21"0"0,-1 0 0,22-21 31,0 0-15,22 21-16,-1 0 0,0 0 15,0-21-15,0 21 0,22 0 0,-22 0 16,0 0-16,0 21 0,0-21 16,0 21-16,1 0 0,-1 1 0,-21 20 15,0-21-15,0 0 0,0 22 0,0-22 16,0 0-16,0 21 0,0-21 16,-21 1-16,-1-1 0,1 0 0,21 0 15,-21 0-15,0-21 16,21-21 15,0 0-31,0 0 0,0-22 16,21 22-16,0 0 0,0-21 15,-21-1-15,22 22 0,-1-21 0,0 0 16,0-1-16,0 1 0,0 21 16,1 0-16,-1-1 0,0 1 0,0 21 15,0 0-15,0 0 0,1 0 16,-1 21-1,-21 1-15,21-22 0</inkml:trace>
  <inkml:trace contextRef="#ctx0" brushRef="#br0" timeOffset="26967.52">23601 3514 0,'0'0'0,"0"-21"16,-21 21-16,-1 0 15,1 0-15,0 0 16,0 0-16,21 21 0,-21 0 0,0 21 16,-1-21-16,22 22 0,-21-22 15,21 21-15,-21 1 0,21-22 0,-21 21 16,21-21-16,0 0 0,0 1 16,0 20-16,0-21 0,21 0 15,0-21-15,0 0 0,1 0 16,20 0-16,-21 0 0,21 0 15,1 0-15,-1-21 0,-21 0 0,22 21 16,-1-21-16,0 0 0,-21-22 16,22 22-16,-22-21 0,0 21 0,21-22 15,-42 1-15,22 0 0,-22-1 16,0 1-16,0 0 0,0-1 0,-22 22 16,1 0-16,0 0 0,0 21 15,-21 0-15,20 0 0,-20 0 16,0 0-16,-1 0 0,1 21 0,0-21 15,-1 21-15,22 0 0,0-21 16,0 21-16,0-21 0,21 22 16,21-22-1,0 0-15</inkml:trace>
  <inkml:trace contextRef="#ctx0" brushRef="#br0" timeOffset="29783.61">24151 3514 0,'0'0'0,"21"-21"0,22-22 16,-22 43-16,-21-21 0,0 0 16,0 0-16,-21 42 31,-1 0-15,1 0-16,0 0 0,0 22 15,0-22-15,0 21 0,-1-21 0,1 22 16,0-22-16,0 21 0,21-21 0,-21 22 15,21-22-15,-21 21 0,21-21 16,0 1-16,0-1 0,0 0 16,21-21-16,0 0 15,0 0-15,21 0 0,-20-21 0,-1 0 16,21 21-16,-21-22 0,0 1 16,1 0-16,-1 0 0,0 0 15,0 0-15,-21-1 0,0 1 0,21 0 16,0 0-16,-21 0 0,22 21 15,-22-21-15,0 42 32,0 0-32,0 0 0,0 0 15,0 22-15,0-22 0,0 21 16,0 0-16,0 1 0,-22-1 0,22 0 16,0 1-16,0 20 0,-21 1 15,21-22-15,-21 22 0,21-1 0,-21 1 16,21-1-16,0 1 0,0 20 15,0 1-15,0 0 0,21-1 16,0 1-16,0 21 0,-21-22 0,0 1 16,0 0-16,0-1 0,0 1 0,0-21 15,0-1-15,-21 1 0,0-1 16,0-21-16,-21-20 0,20 20 0,-20-21 16,21-21-16,-21 0 0,20 0 0,1 0 15,0 0-15,0 0 0,0-21 16,0 0-16,-1-22 0,1 1 0,0 0 15,21-1-15,0 1 0,0 0 0,0-22 16,0 22-16,0-22 16,21 1-16,0-1 0,1 1 0,-1-22 15,0 1-15,21 20 0,-21-21 0,22-20 16,-1 20-16,0 0 0,1 1 16,-1-1-16,0-21 0,1 21 0,20 1 15,-20-1-15,20 0 0,1 22 16,-1-22-16,-21 22 0,22 20 0,-22-20 15,1 21-15,-1-1 0,-21 1 16,0 21-16,-21 0 0,0-1 0,0 1 16,-21 21-1,0 0-15,0 0 0,-22 0 16,22 0-16,0 21 0,21 1 16,-21-1-16,21 0 15,0 0-15,0 0 16,0 0-16,21 1 0,-21-1 15,0 0-15,0 0 0,21 0 0,0 0 16,-21 1-16,22-22 0,-1 21 16,0-21-16,0 21 0,0-21 15,0 0-15,1 0 0,-1 0 16,0 0-16,0 0 0,0 0 0,0 0 16,22 0-16,-22 0 0,0 0 15,0-21-15,0 21 0,1-21 16,20-1-16,-21 22 0,0-21 15,-21 0-15,21 0 0,1 0 0,-22 0 16,21-1-16,-21-20 0,0 21 0,0 0 16,0 0-16,0-1 0,0 1 15,-21 21 1,-1 0-16,1 0 0,0 0 0,0 21 16,-21 1-16,20-1 0,1 0 0,-21 0 15,21 21-15,0-20 0,-1-1 16,-20 0-16,42 0 0,-21-21 0,21 21 15,0 0-15,21-21 32,0 0-32,0 0 15,1 0-15,-1 0 0,0 0 0,0-21 16,0 0-16,0 0 0,1 0 16,-1 0-16,0-1 0,-21 1 0,21 0 15,-21 0-15,21 21 0,-21-21 16,21 21-16,-21 21 15,0 0 1,0 0-16,0 0 0,0 1 16,0-1-16,0 0 0,0 0 15,0 0-15,0 0 0,0 1 16,22-22 0,-1 0-16,0 0 15,0 0-15,0 0 0,0 0 16,1 0-16,-1-22 0,0 22 15,0-21-15,0 0 0,-21 0 0,21 21 16,1-21-16,-22 0 0,21-1 16,-21 1-16,21 0 15,-21 42 1,0 0-16,-21 1 16,0-1-16,21 0 0,0 0 0,-22 0 15,1 0-15,21 1 0,-21-1 16,21 0-16,-21-21 0,21 21 15,0 0-15,-21 0 16,21-42 15,0 0-15,0 0-16,21 0 0,-21 0 0,21-1 16,-21 1-16,21 0 0,0 0 15,1-21-15,-1 20 0,-21 1 16,21 21-16,0 0 0,0 0 31,-21 21-31,0 1 0,0-1 16,0 0-16,0 0 15,0 0-15,0 0 0,0 1 16,21-1-16,-21 0 16,22-21-1,-1 0 1,0-21-1,0 21-15,0-21 16,-21-1-16,21 1 0,1 0 0,-22 0 16,21 0-16,0 0 0,0-1 0,-21 1 15,21 21-15,0-21 16,1 21 0,-22 21-1,0 0-15,0 1 16,0-1-16,0 0 15,0 0-15,0 0 0,0 0 16,21 1 0,0-22-16,0 0 31,0 0-31,0 0 16,-21-22-16,0 1 15,0 0-15,22 0 16,-22 0-16,0 0 0,0-1 0,0 1 31,0 42-15,0 1-1,-22-1-15,22 0 0,0 0 16,-21-21-16,21 21 0,-21-21 16,21 21-16,0-42 46,21 0-30,0 21-16,-21-21 0,22 0 16,-1 0-16,0-1 0,-21 1 15,21 0-15,0 21 0,-21-21 16,21 21-16,-21 21 16,0 0-1,0 0-15,0 1 0,0-1 16,0 0-16,0 0 15,0 0-15,0 0 0,0 1 16,22-22 0,-1 0-16,0 0 15,0 0-15,0 0 0,0 0 16,1 0-16,-1 0 16,0-22-16,0 1 0,0 0 15,0 0-15,1 0 0,-22 0 16,21-1-16,0 1 0,-21 0 0,21 0 15,-21 0-15,-21 42 47,21 0-47,0 0 0,-21 0 0,21 1 16,0-1-16,-21 0 0,21 0 16,0 0-16,0 0 0,0 1 15,21-22 1,-21 21-1,21-21-15,0 0 0,0 0 16,0 0-16,1 0 0,-1 0 16,0-21-16,0 21 0,0-22 15,0 1-15,1 0 0,-1 21 16,0-21-16,-21 0 0,21 0 0,-21-1 16,21 1-16,-21 0 0,-21 42 31,0-21-16,21 21-15,-21 1 0,21-1 0,-21 0 16,-1 0-16,22 0 0,0 0 16,0 1-1,22-22 1,-1 0 0,0 0-16,0 0 15,0 0-15,0 0 0,-21-22 16,22 22-16,-1 0 0,-21-21 0,21 21 15,0 0-15,0 0 0,0 0 16,1 0 0,-22 21-16,0 1 15,0-1-15,0 0 16,0 0 0,0 0-1,-22-21 1,1 0-16,0 0 0</inkml:trace>
  <inkml:trace contextRef="#ctx0" brushRef="#br0" timeOffset="38367.91">1503 6011 0,'0'-21'15,"0"0"-15,0 0 16,21 0-16,-21 0 0,0-1 16,0 1-16,0 0 0,0 0 15,0 0-15,0 0 16,0-1-16,0 1 0,0 0 16,0 0-1,-21 21-15,21 21 16,0 0-16,0 22 15,-21-22-15,21 21 0,0 0 16,0 22-16,0-22 16,-22 1-16,22 20 0,-21-21 0,21 1 15,0-1-15,-21 0 0,21 1 16,0-1-16,0 0 0,0-20 16,0-1-16,0 0 0,0 0 0,0 0 15,21-42 16,0 0-31,1 0 0,-1 0 16,-21-22-16,21 22 0,0-21 16,-21 21-16,21-1 0,0-20 15,-21 21-15,22 0 0,-1 0 16,-21-1-16,0 1 0,21 0 16,0 21-16,0 0 0,0 0 15,-21 21 1,22 0-16,-22 1 0,0-1 15,21 0-15,-21 0 0,21 21 0,0-20 16,-21 20-16,0-21 0,21 21 16,0-20-16,-21-1 0,22 0 15,-1 0-15,0-21 0,0 0 16,0 0-16,0 0 16,1 0-16,-1-21 15,0 0-15,0 0 0,0-1 16,-21-20-16,21 21 0,1 0 15,-22-22-15,0 22 0,0-21 0,0 21 16,0-22-16,0 1 0,0 0 16,0 21-16,0-22 0,0 1 15,0 21-15,0 0 0,0-1 0,0 1 16,21 21 0,-21 21-16,0 1 15,21-1-15,-21 0 0,0 21 0,0-21 16,0 22-16,0-1 0,0-21 15,0 22-15,0-1 0,0-21 16,21 21-16,-21 1 0,21-22 16,0 21-16,-21-21 0,22 1 15,-1-1-15,0 0 0,21-21 0,-21 0 16,22 0-16,-1 0 0,-21 0 16,22-21-16,-1 0 0,-21 21 0,0-22 15,22 1-15,-22 0 0,0 0 16,0-21-16,-21 20 0,0 1 15,0 0-15,0-21 0,0 21 0,0-22 16,0 22-16,0 0 0,0 0 16,0 0-16,0-1 0,0 44 31,0-1-31,0 0 16,0 21-16,0-21 0,21 1 15,-21 20-15,0-21 0,0 0 0,0 0 16,0 1-16,0-1 0,0 0 15,0 0-15,0 0 0,0 0 16,0-42 15,0 0-31,0 0 16,0 0-16,0 0 0</inkml:trace>
  <inkml:trace contextRef="#ctx0" brushRef="#br0" timeOffset="38691.86">2519 5779 0,'0'0'0,"21"-22"0,-21 1 16,0 0-16,0 0 15,0 0-15,0 0 16,-21 21-16,0 0 0,-1 0 16,1 0-1,21 21 1,0 0-16,0 0 0,0 0 15,0 0-15,21 1 16,-21-1-16</inkml:trace>
  <inkml:trace contextRef="#ctx0" brushRef="#br0" timeOffset="40696.42">3133 5842 0,'0'-21'0,"0"0"15,0 0 1,0-1-1,0 1-15,0 0 16,0 0-16,0 0 0,0 0 16,0-1-16,0 1 0,0 0 0,0 0 15,0 0-15,0 0 16,0-1-16,0 44 31,0 20-31,0-21 16,0 21-16,0 1 0,0 20 15,-22-20-15,22 20 0,-21-21 16,21 22-16,-21-22 0,21 22 16,-21-22-16,21 0 0,0 22 15,-21-22-15,21 1 0,-21-1 0,21 0 16,0 1-16,0-22 0,0 21 16,0-21-16,0 0 0,0 1 15,0-44 16,0 1-31,0 0 16,0 0-16,0 0 0</inkml:trace>
  <inkml:trace contextRef="#ctx0" brushRef="#br0" timeOffset="41404.01">2752 6202 0,'0'0'0,"21"0"32,0 0-32,21 0 15,-21-21-15,22 0 0,-1 21 0,-21-22 16,43 1-16,-22 0 0,0 0 16,22 0-16,-22 0 0,22-1 0,-1-20 15,-20 21-15,-1 0 16,21-22-16,-20 1 0,-22 21 0,21-21 15,-21-1-15,-21 1 0,0 21 16,0-22-16,0 1 0,0 21 0,0 0 16,0-22-16,0 22 0,-21 21 15,21-21-15,-21 0 0,0 21 16,0 0-16,0 0 0,21 21 16,-22 0-16,1 22 0,21-1 15,-21 0-15,21 22 0,0-1 0,0-20 16,0 20-16,-21 1 0,21-1 15,-21 1-15,0-22 0,21 21 0,0-20 16,0-1-16,-22 22 16,1-22-16,21 0 0,-21-21 0,21 22 15,0-22-15,-21 21 0,0-21 16,21 1-16,0-1 0,-21-21 31,21-21-31,0-1 16,0-20-16,0 21 0,0 0 15,0-22-15,21 22 0,-21-21 16,21 21-16,0 0 0,0-22 0,0 22 16,1 0-16,-1 0 0,21 0 15,-21-1-15,22 1 0,-1 21 16,-21 0-16,21 0 0,-20 0 16,20 0-16,-21 0 0,0 0 0,0 21 15,1-21-15,-22 22 0,21-1 16,-21 0-16,0 0 0,0 0 0,0 22 15,0-22-15,0 0 0,0 21 16,0-21-16,0 22 0,-21-22 0,21 0 16,-22 0-16,22 0 0,-21 1 15,21-1-15,0 0 0,0-42 47,21 0-47,1-1 16,-1 1-16</inkml:trace>
  <inkml:trace contextRef="#ctx0" brushRef="#br0" timeOffset="42731.25">4170 6011 0,'0'0'0,"0"-21"0,-21 21 31,-1 21-31,1 1 15,21-1-15,-21 0 0,0 21 0,0-21 16,21 22-16,-21-1 0,-1 0 16,1 1-16,21-1 0,0 0 15,-21-20-15,21 20 0,0 0 0,0-21 16,0 1-16,0-1 0,0 0 16,21 0-16,0-21 0,1 0 0,-1 0 15,0 0-15,21 0 0,-21 0 16,1 0-16,20-21 0,-21 0 0,21 0 15,-20-1-15,20 1 0,-21 0 16,0-21-16,22 21 0,-22-1 0,-21-20 16,21 21-16,-21-21 0,0 20 15,0-20-15,0 21 0,0-21 0,-21 20 16,0-20-16,-1 21 16,1 0-16,0 0 0,0-1 0,0 22 15,-22 0-15,22 0 0,0 0 16,0 0-16,0 22 0,-22-1 0,22 0 15,0 0-15,0 21 0,0-20 16,21 20-16,0 0 0,-21 1 0,21-1 16,0-21-16,0 21 0,0 1 15,0-22-15,0 21 0,21-21 0,0 1 16,0-1-16,0 0 0,22-21 16,-22 0-16,21 0 0,0 0 0,-20 0 15,20 0-15,0 0 0,1-21 16,-1 0-16,0-1 0,1 22 15,-1-42-15,0 21 0,1 0 16,-22 0-16,21-22 0,-21 22 0,22-21 16,-22 21-16,-21-1 0,21-20 0,-21 21 15,21 0-15,-21 0 16,0 42 15,0 0-31,0 0 0,0 0 0,0 0 16,-21 22-16,21-22 0,0 21 15,-21-21-15,21 1 0,0 20 0,0-21 16,0 0-16,0 0 0,0 1 16,0-1-16,21-21 15,0 0-15,0 0 16,0 0-16,1 0 0,-1-21 0,0-1 16,0 22-16,0-21 0,0 0 15,1-21-15,-1 21 0,0-1 0,-21-20 16,21 21-16,0-21 0,0 20 0,1 1 15,-22 0-15,21 0 0,0 0 16,-21 0-16,21 21 16,-21 21-1,0 0 1,0 0-16,0 0 16,0 0-16,0 1 0,0-1 0,0 0 15,0 0-15,0 21 0,0-20 16,0-1-16,0 0 0,0 0 0,0 0 15,0 0-15,21 1 16,0-22-16,1 21 0,-1-21 16,0 0-16,0 0 0,0 0 0,22 0 15,-22-21-15,0 21 0,21-22 16,-21 1-16,1 0 0,20 0 0,-21 0 16,0 0-16,0-22 15,1 22-15,-1-21 0,0 21 0,0-22 16,0 1-16,0 0 0,1-1 15,-1-20-15,-21 20 0,21-20 0,0-1 16,-21 1-16,0-1 0,0 22 16,21-21-16,-21-1 0,0 22 0,0-1 15,0 22-15,0 0 0,0 0 16,0 0-16,-21 42 16,0 0-1,21 0-15,-21 22 0,0-1 0,21 21 16,-22 1-16,1-22 0,0 22 0,21-1 15,-21-20-15,0 20 16,21-21-16,0 1 0,-21 20 0,21-20 16,0-1-16,0 0 0,0 1 0,0-1 15,0-21-15,0 21 0,21 1 16,-21-22-16,21 0 0,0 21 16,0-20-16,0-1 0,1-21 15,-1 0-15,0 0 0,0 0 0,0 0 16,0 0-16,1 0 0,-1 0 15,0-21-15,0 21 0,0-22 0,0 1 16,1 0-16,-1 21 0,-21-21 16,21 0-16,0 0 0,0-1 0,-21 1 15,0 0-15,0 0 0,0 0 16</inkml:trace>
  <inkml:trace contextRef="#ctx0" brushRef="#br0" timeOffset="42979.11">5630 6054 0,'0'0'0,"-21"0"0,0 0 0,0 0 16,42 0 0,21 0-16,-21 0 15,22-21-15,-1 21 0,0 0 16,1-22-16,-1 22 0,0 0 15,1-21-15,-1 21 0,0 0 0,1-21 16,-22 21-16,0 0 0,0 0 16,0 0-16,1 0 0,-22-21 15</inkml:trace>
  <inkml:trace contextRef="#ctx0" brushRef="#br0" timeOffset="44259.91">7387 6244 0,'-21'0'0,"21"-21"0,-21 0 16,21 0-1,0 0-15,0-1 16,0 1-16,0 0 16,0 0-16,21 0 0,0 0 0,0 21 15,0-22-15,1 1 0,20 21 16,-21 0-16,0 0 0,0 0 0,22 0 16,-22 0-16,0 21 0,0 1 15,0-1-15,1 0 0,-22 21 0,0-21 16,0 22-16,0-22 0,0 21 15,0-21-15,0 22 0,0-1 16,0-21-16,-22 22 0,1-22 0,0 0 16,21 0-16,0 0 0,-21 0 15,0-21-15,21 22 0,0-44 32,0 1-17,0 0-15,0-21 0,0 21 16,0-22-16,21 1 0,0 21 0,21-22 15,-20 1-15,-1 0 0,21-1 16,0 1-16,1 0 0,-1-1 0,0 22 16,1 0-16,-22 0 0,21 21 15,-21 0-15,1 0 0,-1 21 16,-21 0-16,0 0 0,0 1 0,0-1 16,0 21-16,0 0 0,0-20 15,0 20-15,0-21 0,0 21 0,0 1 16,-21-22-16,21 21 0,0 1 15,0-22-15,0 0 0,0 0 0,0 0 16,21 0-16,0 1 0,0-22 16,0 0-16,0 0 0,1 0 0,20 0 15,-21 0-15,0 0 0,22 0 16,-22-22-16,21 1 0,-21 0 0,22 0 16,-22 0-16,0 0 0,21-22 15,-21 22-15,1 0 0,-1-21 16,0 20-16,-21 1 0,21-21 0,-21 21 15,21 0-15,-21-1 0,0 1 16,0 42 15,0 1-31,0-1 0,-21 0 16,0 0-16,21 0 0,-21 0 16,21 22-16,0-22 0,0 0 0,0 0 15,0 22-15,0-22 0,0 0 0,0 0 16,21-21-16,0 21 0,0 0 15,0-21-15,1 0 0,-1 0 0,0 0 16,21 0-16,1 0 0,-22-21 16,21 0-16,0 21 0,-20-21 0,20 0 15,-21-22-15,21 22 0,-20 0 16,-1-21-16,0 21 0,0-22 16,-21 1-16,0 21 0,0-22 0,0 1 15,0 0-15,-21-1 0,0 22 16,0-21-16,-1 21 0,1 0 0,0 21 15,0 0-15,0 0 0,0 0 16,-22 0-16,22 21 0,0 0 0,0 0 16,0 21-16,-1-20 0,1-1 15,0 0-15,0 21 0,0-21 16,21 1-16,0-1 0,-21-21 0,21 21 16</inkml:trace>
  <inkml:trace contextRef="#ctx0" brushRef="#br0" timeOffset="45283.3">10350 6265 0,'0'-21'15,"22"0"-15,-1 21 0,0-21 16,0 0-16,0 0 16,0-1-16,-21 1 0,22 0 0,-1 0 15,-21 0-15,0 0 0,0-1 16,0 1-16,0-21 0,0 21 0,-21 0 16,-1-22-16,22 22 0,-42 0 15,21 0-15,0 0 0,-22 21 0,22 0 16,-21 0-16,0 0 0,-1 0 15,1 21-15,0 21 0,-1-21 0,1 22 16,0-1-16,20 0 0,-20 1 16,42-1-16,0 0 0,0 1 0,0-1 15,0 0-15,0-21 0,0 22 16,0-22-16,21 0 0,0 0 0,1-21 16,20 0-16,-21 0 0,21 0 15,-20 0-15,20 0 0,-21-21 16,21 0-16,1 21 0,-22-21 0,21 0 15,-21-1-15,22-20 0,-22 21 16,0 0-16,21 0 0,-20-22 0,-1 22 16,0-21-16,0-1 0,-21 1 15,0 21-15,21-21 0,-21 20 0,21 1 16,-21 42 15,0 22-31,0-22 0,0 0 16,-21 21-16,0 1 0,21-22 15,-21 21-15,21 1 0,0-1 0,-21-21 16,21 21-16,0 1 0,0-22 16,0 21-16,0-21 0,0 1 0,0-1 15,21-21-15,0 21 0,0-21 16,0 0-16,22 0 0,-22 0 0,21-21 16,1 0-16,-1-1 0,21 1 15,-20 0-15,20 0 0,-20 0 16,-1-22-16,0 22 0,1-21 0,-1 0 15,0 20-15,-21-20 0,1 0 16,-1-1-16,-21 1 0,0 0 0,0-1 16,0 22-16,0 0 0,-21 21 0,-1 0 15,1 0-15,0 0 16,-21 0-16,21 21 0,-1 0 0,1 1 16,0 20-16,0-21 0,21 0 0,0 22 15,0-22-15,0 21 0,0-21 16,0 0-16,0 1 0,0 20 0,0-21 15,0 0-15,21 0 0,-21 1 16,0-1-16,0 0 0,0 0 16,21 0-16,-21 0 0,0 1 15,21-22 1,1 0 15,-1 0-31,0-22 0,-21 1 16,21 21-16</inkml:trace>
  <inkml:trace contextRef="#ctx0" brushRef="#br0" timeOffset="46015.62">11747 5990 0,'22'-42'16,"-22"21"-16,0 0 0,-22 21 15,1 0 1,0 0-16,21 21 0,-21-21 16,0 21-16,0 0 0,-22 21 0,22-20 15,0 20-15,0-21 0,0 21 16,-1-20-16,1 20 0,0-21 0,0 21 16,21-20-16,-21-1 0,21 21 15,0-21-15,0 0 0,0 1 16,21-22-16,0 0 0,0 0 15,0 0-15,-21-22 0,22 1 16,-1 21-16,0-21 0,0 0 16,0 0-16,0 0 0,1-22 15,-22 22-15,0 0 0,21-21 0,0 20 16,-21-20-16,0 0 0,0 21 16,21-22-16,-21 22 0,0 0 0,21 0 15,-21 0-15,0 42 31,0 0-31,0 0 0,0 21 16,0-20-16,0 20 0,0 0 0,0 1 16,0-1-16,0 0 0,0 1 15,0 20-15,0 1 0,0-1 0,0 1 16,0-1-16,0 1 0,0-1 16,0 1-16,0-1 0,-21 1 15,21 20-15,-21-20 0,21-1 0,-21 22 16,0-22-16,-1 1 0,22-1 15,-21 22-15,0-21 0,0-22 0,21 21 16,-21-20-16,0 20 0,-1-20 0,1-1 16,0-21-16,0 21 0,0-20 0,0-1 15,-1 0-15,22 0 0,-21-21 16,0 0-16,21-21 16,0 0-16,0 0 0,0-1 15,0-20-15,0 0 0,0-1 16,0 1-16,0-21 0,21-1 15,0 1-15,22-1 0,-22-21 0,0 1 16,0 20-16,0-20 0,1-1 16,-1 0-16,0 1 0,0-1 0,0-21 15,0 21-15,1 1 0,-1-1 16,0 22-16,0-1 0,0 22 0,0-22 16,1 22-16,-22 21 0,21-22 15,-21 22-15</inkml:trace>
  <inkml:trace contextRef="#ctx0" brushRef="#br0" timeOffset="49180.07">11705 6435 0,'21'-21'31,"0"-1"-31,1 1 0,-1 0 16,21 0-16,-21 0 0,0-22 0,22 22 15,-1 0-15,-21 0 0,22-21 16,-1-1-16,-21 22 0,21-21 0,1-1 15,-22 1-15,21 0 0,-21-1 16,-21 22-16,0-21 0,0 21 0,0 0 16,0-1-16,-21 22 15,0 0-15,0 0 16,0 0-16,0 22 0,-22-1 16,22 0-16,0 0 0,0 0 0,0 0 15,21 1-15,0-1 16,21-21-16,0 0 0,0 21 15,0-21-15,0 0 0,1 0 16,20 21-16,-21-21 0,0 21 0,22-21 16,-22 21-16,0 1 0,0-22 15,0 21-15,-21 0 0,0 0 0,21 0 16,-21 0-16,0 1 0,0-1 0,0 0 16,0 0-16,0 0 15,0 0-15,0 1 0,0-1 0,22-21 16,-22 21-1,21-21-15,0 0 0,0 0 16,0 0-16,0-21 16,1 21-16,-1-21 0,0-1 0,0 22 15,0-21-15,0 0 0,1 0 0,-1 0 16,0 0-16,0-1 0,0-20 16,0 21-16,1-21 0,-1 20 0,0 1 15,-21-21-15,0 21 0,21 0 16,-21-1-16,0 1 0,0 42 31,0 1-15,0-1-16,0 0 0,-21 0 15,21 21-15,-21-20 0,21-1 0,0 0 16,0 21-16,0-21 0,0 1 0,0-1 16,0 0-16,0 0 15,21-21-15,0 21 0,0-21 16,0 0-16,1 0 0,-1 0 15,21 0-15,-21 0 0,0-21 0,22 21 16,-22-21-16,21 0 0,-21 21 16,22-21-16,-22-1 0,0 1 0,21 0 15,-20-21-15,-1 21 0,0-1 16,0-20-16,0 21 0,0-21 0,-21 20 16,0 1-16,0 0 0,22 0 15,-22 42 16,-22 21-15,1-20-16,21-1 0,-21 21 0,0-21 16,21 0-16,-21 22 0,21-22 15,-21 0-15,21 21 0,0-20 0,0-1 16,0 0-16,21 0 16,0-21-16,0 0 0,0 0 15,22 0-15,-22 0 0,21 0 0,-21 0 16,22 0-16,-22 0 0,21 0 0,0-21 15,-20 0-15,20 0 0,-21-1 16,0 1-16,0 0 0,1 0 16,-1 0-16,0 0 0,0-22 0,-21 22 15,0-21-15,21-1 0,-21 22 16,0 0-16,0 0 0,0 0 0,0 0 16,0 42-1,0 0-15,0 0 16,0 0-16,-21 22 0,21-22 0,-21 21 15,21-21-15,0 0 16,-21 22-16,21-22 0,-21 0 0,21 21 16,0-20-16,-22-1 0,22 0 15,0 0-15,0 0 16,0-42 15,0 0-15,0 0-16,0 0 0,0-1 15,0 1-15,22 0 0,-1-21 0,0 21 16,0-22-16,0 22 0,22-21 16,-22 21-16,0-1 0,0 1 0,21 0 15,-20 21-15,-1 0 16,0 0-16,0 0 0,0 0 0,0 21 16,-21 0-16,22 1 15,-22-1-15,21 0 0,-21 0 0,21 0 16,-21 0-16,0 1 0,0-1 0,0 0 15,0 0-15,0 0 0,0 0 16,0 1-16,0-1 16,21-21-1,0-21 17,0-1-32,1 1 15,-1 0-15,0 0 0,0-21 16,0 20-16,0-20 0,1 21 15,-1-21-15,0-1 0,21 22 0,-21-21 16,1 21-16,-1-1 0,0 1 16,0 0-16,0 0 0,0 21 0,1 0 15,-22 21 1,0 0-16,0 0 0,0 1 16,0-1-16,0 21 0,0-21 15,0 22-15,-22-22 0,22 0 0,0 21 16,0-21-16,0 1 0,0-1 15,0 0-15,0 0 0,0 0 16,22 0 0,-1-21-16,0 0 0,0 0 15,0 0-15,0 0 0,1 0 0,20 0 16,-21 0-16,21-21 0,-20 21 16,-1-21-16,21 0 0,-21 21 0,0-21 15,1 0-15,-1-1 0,0-20 16,0 21-16,0-21 0,-21 20 15,21-20-15,-21 21 0,0 0 0,0-22 0,0 22 16,0 0-16,-21 21 16,0 21-1,0-21-15,0 21 0,0 1 16,-1-1-16,1 21 0,0-21 16,0 0-16,0 22 0,0-22 15,-1 0-15,22 21 0,0-20 0,0-1 16,0 0-16,0 0 0,0 0 15,22 0-15,-1-21 0,0 0 16,0 0-16,0 0 0,0 0 0,1 0 16,20 0-16,-21 0 0,21 0 15,-20 0-15,-1 0 0,21-21 0,-21 21 16,0-21-16,22 0 0,-22 0 16,0 0-16,21-1 0,-20 1 0,-1 0 15,0 0-15,0-21 0,0 20 0,0 1 16,1 0-16,-1 0 15,-21 0-15,0 42 32,0 0-32,0 0 15,0 0-15,-21 1 16,-1-1-16,22 0 0,-21 0 0,0 0 16,21 0-16,-21 1 0,0-1 15,21 0-15,-21 0 0,-1 0 16,1 0-16,21-42 62,21 0-62,1 21 0,-1-21 16,0 0-16,0 0 0,0-22 0,0 22 16,1 0-16,20 0 0,-21-22 15,0 22-15,0 0 0,22 21 0,-22-21 16,0 21-16,-21-21 0,21 21 15,0 0-15,-21 21 16,0 0-16,0 0 0,0 0 16,0 1-16,0-1 0,0 0 0,0 0 15,0 0-15,0 0 0,0 1 16,0-1-16,0 0 16,0 0-16,0 0 0,22 0 15,-1-21-15,0 22 16,0-22-16,0 0 15,0 0-15,1 0 0,-1 0 16,0 0-16,0-22 0,0 1 16,0 21-16,1-21 0,-1 0 0,0 0 15,0-22-15,0 22 16,22-21-16,-22 0 0,0-1 0,0 1 0,0-22 16,0 22-16,1-21 15,20 20-15,-42 1 0,21 0 0,0-1 0,-21 1 16,21 21-16,-21 0 15,0-1-15,0 1 0,0 0 0,0 0 16,22 0 0,-22 42-1,0 0 1,0 0-16,0 22 0,0-22 0,0 21 16,0 0-16,0 1 0,0-1 15,0 0-15,0 1 0,-22-1 0,22 0 16,-21 1-16,21-1 0,0 0 0,-21 1 15,21-22-15,0 21 0,-21-21 16,21 1-16,0-1 0,0 0 0,0 0 16,0 0-1,21-21-15,0 0 0,0 0 16,1 0-16,-1 0 0,0 0 0,0 0 16,0 0-16,0-21 0,1 0 15,-1 21-15,21-21 0,-21 21 0,0-21 16,1-1-16,-1 1 0,0 0 15,-21 0-15,0 0 0</inkml:trace>
  <inkml:trace contextRef="#ctx0" brushRef="#br0" timeOffset="49423.94">16214 5694 0,'0'0'0,"-22"0"15,22-21 1,22 0 0,20 21-16,-21 0 0,21-22 15,1 22-15,-1 0 0,0 0 0,22-21 16,-22 21-16,1-21 0,-1 21 16,-21 0-16,21 0 0,-20-21 0,-1 21 15,0 0-15,0 0 0,0-21 16,0 21-16,1-21 15</inkml:trace>
  <inkml:trace contextRef="#ctx0" brushRef="#br0" timeOffset="49750.75">17526 5271 0,'0'21'47,"0"0"-31,0 0-16,0 0 15,0 0-15,0 1 16,-21-22 0,21 21-16,-21-21 0</inkml:trace>
  <inkml:trace contextRef="#ctx0" brushRef="#br0" timeOffset="49947.64">17674 5249 0,'0'0'0,"21"0"0,-21-21 16,0 42 15,0 1-31,0-1 16,0 0-16,0 0 0,-21 0 15,21 0-15,0 1 0,-21-1 16,0 0-1,0-21-15,-1 21 16,1 0-16,0-21 0,0 0 16</inkml:trace>
  <inkml:trace contextRef="#ctx0" brushRef="#br0" timeOffset="50925.12">910 3027 0,'0'-21'16,"0"0"-16,0-1 16,0 1-1,0 42 32,0 1-47,0-1 16,0 0-16,0 0 0,0 0 15,0 0-15,0 1 0,0-1 0,0 0 16,0 0-16,0 0 0,0 0 16,0 1-16,21-22 31,0 0-31,-21-22 15,22 1-15,-1 0 0</inkml:trace>
  <inkml:trace contextRef="#ctx0" brushRef="#br0" timeOffset="51087.04">1143 2942 0,'0'0'0,"0"21"31,0 1-15,0-1-16,0 0 15,0 0-15,21-21 16,0 0 15</inkml:trace>
  <inkml:trace contextRef="#ctx0" brushRef="#br0" timeOffset="118139.48">7916 6308 0,'0'0'0,"-21"0"16,0 0 15,0-21-31,0 21 16,-1 0 0,1 0-1,0 0 1,0 0-16,0 0 15,0 0 1,-1 0 0,1 0-1,0 0-15,0 0 16,0 0 31,42 0 31,0 0-78,0 0 0,0 0 0,22 0 16,-1-22-16,0 22 0,1 0 15,-1 0-15,22 0 0,-1 0 0,-21 0 16,22 0-16,-1 0 0,1 0 0,-1 0 15,1 0-15,-1 0 16,-20 0-16,20 0 0,-20 0 0,20 0 16,-21 0-16,1 0 0,-1 0 15,0 0-15,1-21 0,-1 21 0,-21 0 16,22 0-16,-22 0 0,0 0 16,0 0-16,21 0 15,-20 0-15,-1 0 16,-42 0 62,-1 0-78,1 0 0,0 0 0,0 0 16,0 0-16,0 0 0,-1 0 0,1 0 15</inkml:trace>
  <inkml:trace contextRef="#ctx0" brushRef="#br0" timeOffset="118591.58">7810 6392 0,'0'0'0,"-21"0"0,21 22 0,21-22 32,1 0-32,-1 0 0,0 0 15,21 0-15,1 0 0,-22 0 0,42 0 16,-20 0-16,-1 0 0,21 0 15,-20 0-15,20 0 0,-20 0 16,20 0-16,-21 0 0,1 0 0,-1 0 16,0 0-16,1 0 0,-1 0 15,0 0-15,-20 0 0,20 0 0,-21 0 16,0 0-16,0 0 0,1-22 16,-1 22-16,0 0 0,0 0 15,-21-21 16,-21 21-15,0 0-16,0 0 0,-1-21 16,1 21-16,0 0 15,-21 0-15</inkml:trace>
  <inkml:trace contextRef="#ctx0" brushRef="#br0" timeOffset="119116.87">7599 6138 0,'21'0'32,"0"0"-32,21 0 15,-20 0-15,20 0 16,0 0-16,22 0 0,-22 0 0,22 0 15,-1 0-15,1 0 0,-1 0 16,1 0-16,-22 0 0,21 0 0,1 0 16,-22 0-16,1 0 0,20-21 0,-21 21 15,1 0-15,-1 0 0,-21 0 16,22 0-16,-22 0 0,21 0 0,-21 0 16,0 0-16,1 0 0,-1 0 15,0 0 1,-42 0 46,0 0-62,-1 21 16</inkml:trace>
  <inkml:trace contextRef="#ctx0" brushRef="#br0" timeOffset="122123.84">1016 7916 0,'0'22'0,"-21"-22"0,21 21 15,0 0 1,-21-21-16,42-21 47,-21 0-32,21-1-15,0 1 0,0 0 16,0 0-16,22 0 0,-43 0 16,21-1-16,0 1 0,-21 0 0,0 0 15,0 0-15,0 0 0,0-1 16,-21 1-16,0 21 16,0 0-16,-1 0 15,-20 0-15,21 0 0,0 21 16,0 1-16,-1-1 0,-20 0 0,21 0 15,0 0-15,0 0 0,21 1 16,-22 20-16,22-21 0,-21 21 16,21-20-16,0 20 0,0-21 0,0 0 15,0 22-15,0-22 16,21 0-16,1-21 0,20 0 0,-21 0 16,0 0-16,22 0 0,-22 0 15,21-21-15,-21 0 0,0 21 16,1 0-16,-1-22 0,-42 22 47,-1 22-47,1-1 0,-21 0 0,21 0 15,-22 0-15,1 22 0,0-1 16,-1-21-16,1 21 0,21 1 0,-21-1 16,20 0-16,1 1 0,0-22 15,21 21-15,0-21 0,0 1 16,0-1-16,0 0 0,21-21 15,0 0-15,1 0 0,-1 0 16,21 0-16,-21 0 0,22-21 16,-22 21-16,21-21 0,0-1 15,-20 1-15,20 0 0,0 0 0,22 0 16,-22 0-16,0-22 0,22 22 16,-22 0-16</inkml:trace>
  <inkml:trace contextRef="#ctx0" brushRef="#br0" timeOffset="122719.9">1651 8107 0,'21'-42'15,"-42"84"-15,42-106 0,-21 22 0,0 21 0,0 0 16,0 0-16,-21 21 31,0 0-31,0 0 0,-1 21 0,-20 0 16,21 0-16,0 0 16,0 0-16,-1 22 0,-20-22 0,21 21 15,0-21-15,21 22 0,-21-22 16,21 0-16,0 0 0,0 0 0,0 1 15,21-22 1,0 0-16,0 0 0,21 0 16,-20-22-16,-1 1 0,21 0 0,-21 0 15,22 0-15,-22 0 0,0-1 16,0-20-16,0 21 0,0 0 0,-21 0 16,0-1-16,22 1 0,-22 0 15,21 0-15,-21 42 31,0 0-15,0 0-16,0 22 0,0-22 0,0 21 16,0 1-16,0 20 0,0-21 15,0 22-15,0-22 0,0 22 0,0-1 16,0 1-16,0 20 0,0-20 16,-21-1-16,-1 1 0,1 21 0,21-22 15,-21 1-15,0-22 0,21 21 16,-21 1-16,0-22 0,-1 1 0,1-1 15,0 0-15,0 1 0,-21-1 16,20 0-16,-20-21 0,21 22 16,-21-22-16,-1 0 0,1 0 15,0 0-15,-22-21 0,22 22 16,-1-22-16,-20 0 0,-1 0 0,22 0 16,-21 0-16,20 0 0,1-22 15,0 22-15,-1-21 0,22 0 0,-21 0 16,21 0-16,-1 0 0,22-22 15,0 22-15,0 0 0,0 0 0,0-22 16,0 22-16,22 0 0,-1-21 16,0 21-16,21-22 0,-21 1 0,1 21 15</inkml:trace>
  <inkml:trace contextRef="#ctx0" brushRef="#br0" timeOffset="122963.76">1926 8107 0,'0'0'0,"21"0"0,-21-21 16,21 21 31,1 21-32,-22 0-15,0 0 16,0 0 0,0 1-16,0-1 0,0 0 15</inkml:trace>
  <inkml:trace contextRef="#ctx0" brushRef="#br0" timeOffset="123151.65">2032 8551 0,'0'0'0,"0"22"16,0-44 78</inkml:trace>
  <inkml:trace contextRef="#ctx0" brushRef="#br0" timeOffset="125603.19">4424 8361 0,'0'0'0,"0"21"15,0 0-15,0 0 0,0 1 16,0-1 0,0 0-16,0 0 15,0 0-15,0-42 47,0 0-31,0 0-16,0 0 0,21-22 15,0 22-15,-21-21 0,21 21 16,0-22-16,1-20 0,-1 20 0,0 1 16,0-21-16,0 20 0,0 1 15,22 0-15,-22-1 0,0 22 0,0 0 16,0 0-16,1 21 0,-1 0 16,0 0-16,0 0 0,0 0 15,-21 21-15,21 0 0,-21 0 16,0 0-16,0 1 0,0-1 15,22 0-15,-22 0 0,0 0 16,0-42 31,0 0-47,0 0 0,0 0 16,0-1-16,0 1 15,0 0-15,-22 0 0,1 21 0,21-21 16,-21 0-16,0 21 15,0-22-15,0 22 0,-1 0 16,1 0-16,0 0 16,21 22-16,0-1 0,-21 0 0,21 0 15,-21 21-15,21 1 0,-21-1 16,21 0-16,0 1 0,0 20 0,0-20 16,0-1-16,0 0 0,0 1 0,0-1 15,0 0-15,0-21 0,21 22 16,0-22-16,0 0 0,0 0 0,0-21 15,1 21-15,20-21 16,-21 0-16,0 0 0,22 0 0,-22 0 0,21-21 16,-21 0-16,22 21 15,-1-21-15,-21-21 0,0 20 0,22 1 16,-22-21-16,21 0 0,-21-1 0,0-20 16,1 20-16,-1-20 0,0-1 15,0 1-15,0-1 0,0 22 0,1-21 16,-1 20-16,0 1 0,-21 0 15,21-1-15,-21 22 0,0 0 0,0 0 16,0 0-16,0 42 31,-21 0-31,21 21 16,-21-21-16,0 22 0,21-22 0,-22 42 16,1-20-16,21-1 15,-21 22-15,0-1 0,21-21 0,0 22 16,0-22-16,0 22 0,0-22 0,0 0 15,0 1-15,0-22 0,21 21 16,0-21-16,0 1 0,1-1 0,20 0 16,-21-21-16,21 21 0,1-21 15,-1 0-15,0 0 0,22 0 0,-22 0 16,1 0-16,-1 0 0,21 0 16,-20-21-16,-22 0 0,21 0 0,1-1 15,-22 1-15,21 0 0,-21 0 16,0-21-16,-21-1 0,0 22 0,0-21 15,0-1-15,0 1 0,0 0 16,0-1-16,0 22 0,-21-21 16,0 21-16,21 0 0,-21 21 0,0 0 15,0 0-15,-1 0 0,1 0 0,0 0 16,0 21-16,0 0 0,-22 21 16,22-21-16,0 22 0,0-1 0,0 0 15,0 1-15,-1-1 0,1-21 16,0 22-16,21-1 0,-21-21 0,21 21 15,0-20-15,0-1 0,0 0 16,0 0-16,0 0 0,21-21 16,0 21-16,0-21 0,1 0 15,20 0-15,-21 0 0,0-21 16,0 21-16,1-21 0,-1 0 0,21 21 16,-21-21-16,0 0 0,-21-22 15,22 22-15,-1 0 0,-21-21 0,21 20 16,-21-20-16,0 0 0,0-1 0,0 22 15,0 0-15,0-21 0,0 21 16,0-1-16,0 44 31,0-1-31,0 0 0,0 0 16,0 0-16,0 22 0,0-22 16,-21 0-16,21 21 0,0-21 15,0 22-15,0-22 0,0 0 0,0 21 16,0-20-16,0-1 15,0 0-15,0 0 0,21-21 16,0 21-16,0-21 0,0 0 16,1 0-16,-1 0 0,0 0 0,0-21 15,21 0-15,-20 21 0,-1-21 0,21 0 16,-21-1-16,22 1 0,-1-21 16,-21 21-16,21-22 0,1 1 15,-22 0-15,21-1 0,-21 22 0,1-21 16,-1 21-16,0 0 0,-21-1 15,0 44 1,-21-1 0,0 0-16,-1 0 0,1 0 0,0 0 15,21 1-15,0 20 0,-21-21 16,21 0-16,0 0 0,0 22 0,0-22 16,0 0-16,0 0 0,0 0 15,21-21-15,0 22 0,-21-1 0,21-21 16,-21 21-16,22-21 0,-22-21 47,0 0-32,-22 21-15,1-22 16,0 22-16,0 0 16,0 0-16,0 0 15,-1 0-15,1 22 16,21-1-16,-21-21 0,21 21 15,0 0-15,0 0 16,0 0-16,21-21 16,0 0-16,1 0 0,-1 22 15,0-22-15,0 0 0,0 0 0,22 0 16,-1 0-16,-21 0 0,21 0 0,1-22 16,-1 22-16,0-21 15,22 0-15,-22 21 0,1-21 0,-1 0 16,-21 0-16,21-22 0,1 22 15,-22-21-15,0 21 0,0-22 0,0 1 16,1 21-16,-1-22 0,-21 1 0,0 21 16,21 0-16,-21 0 0,0-1 15,-21 22 1,0 0 0,-1 22-16,22-1 0,-21 0 0,0 0 15,21 21-15,-21-20 16,21-1-16,0 21 0,0-21 0,0 0 0,0 1 15,21 20-15,0-21 0,-21 0 16,21 0-16,1-21 0,-1 22 16,0-1-16,0-21 0,0 21 0,-21 0 31,0 0-31,-21-21 16,0 21-16,0-21 0,-22 22 15,22-22-15,-21 0 0,21 21 16,0-21-16,-1 0 0,1 0 0,0 0 15,0 21-15,21-42 32,0 0-17,0-1-15,21 22 0,-21-21 16</inkml:trace>
  <inkml:trace contextRef="#ctx0" brushRef="#br0" timeOffset="129575.23">9059 7726 0,'21'0'31,"1"-21"16,-22 0 203,21 21-47,0 0 31,-21-22-187,0 1-31,0 0-1,0 0 17,0 42 14,0 0-46,0 0 16,0 1-16,0 20 0,-21-21 0,21 21 16,-21 1-16,21-1 15,-22 0-15,1 22 0,0-22 0,0 1 16,0 20-16,-22-21 0,22 1 0,0-1 16,0-21-16,0 22 0,0-22 15,-1 0-15,1 0 0,21 0 0,0 0 16,-21-21-16,0 0 15,21-21 1,0 0-16,0 0 16,0 0-16,0 0 0,0-22 0,0 22 15,0-21-15,0 21 0,0-22 0,0 22 16,0 0-16,0 0 0,0 0 16,0-1-16,21 22 15,0 0-15,0 22 16,1-1-16,-1 0 0,-21 0 0,21 0 15,0 22-15,-21-22 0,21 21 16,-21-21-16,21 22 0,1-22 0,-22 0 16,21 0-16,0 0 0,0 0 0,0 1 15,0-22-15,22 0 0,-22 21 16,21-21-16,1 0 0,-22 0 0,21 0 16,0-21-16,1-1 0,-1 22 15,-21-42-15,22 21 0,-1 0 0,0-22 16,-21 22-16,22-21 0,-22-22 15,0 22-15,0 0 0,-21-22 16,0 22-16,0-22 0,21 22 0,-21-21 16,0 20-16,0-20 0,0 20 15,0 1-15,-21-21 0,0 20 0,0 22 16,21-21-16,-21 21 0,-22-1 16,22 1-16,0 21 0,0 0 0,0 0 15,-22 0-15,22 21 0,0 1 16,-21-1-16,21 21 0,-22 0 0,22 1 15,-21-1-15,21 22 0,-22-22 0,22 21 16,0 1-16,0-22 0,0 22 16,21-1-16,0-20 0,0 20 0,0-21 15,0 1-15,21-1 16,0 0-16,0-20 0,21 20 0,-20-21 16,20 0-16,0-21 0,1 21 0,-1-21 15,0 0-15,22 0 0,-22 0 16,22 0-16,-22-21 0,21 0 0,1 0 15,21 0-15,-22 0 0,1-1 16,-22 1-16,21-21 0,-20 0 0,-1-1 16,-21 1-16,0 0 0,1-1 0,-22 22 15,21-21-15,-21 21 16,0-1-16,0 1 0,0 0 0,-21 21 16,-1 0-1,1 21-15,0-21 0,0 43 0,-21-22 16,20 0-16,1 21 0,0 1 0,0-1 15,0 0-15,0-21 0,-1 22 16,22-22-16,-21 21 0,21-21 0,0 1 16,0-1-16,0 0 0,21 0 15,1 0-15,20-21 0,-21 0 0,21 0 16,-20 0-16,20 0 0,-21 0 0,21 0 16,-20 0-16,20 0 0,-21-21 15,21 0-15,-20 21 0,20-21 16,-21 0-16,0-1 0,0 1 0,1 0 15,-1-21-15,-21 21 0,21-22 16,-21 22-16,21 0 0,-21 0 0,0 0 16,0 42 15,0 0-31,0 0 16,0 0-16,0 0 0,-21 22 15,21-22-15,-21 0 0,21 0 0,0 0 16,0 1-16,0-1 0,0 0 15,-21 0-15,21 0 0,-22-21 16,22 21-16,0-42 47,0 0-47,0 0 16,0 0-16,0 0 0,0-1 15,0 1-15,0-21 0,22 21 0,-1-22 16,-21 22-16,21-21 0,0 21 15,0 0-15,0-1 0,1 1 0,-22 0 16,21 21-16,0 0 0,0 0 16,0 0-16,0 0 0,1 21 15,-1 0-15,-21 1 0,0-1 0,0 0 16,21 0-16,-21 21 16,0-20-16,0-1 0,0 0 0,0 0 15,0 0-15,0 0 0,0 1 0,0-1 16,0 0-16,0 0 15,21-21 17,-21-21-17,21 0-15,0 0 0,1-1 16,-1 1-16,-21-21 16,21 21-16,0 0 0,0-1 0,0-20 15,1 21-15,20 0 0,-21 0 0,0-1 16,0 1-16,1 21 15,-1-21-15,0 21 0,0 0 16,0 0 0,-21 42-1,0-20-15,0-1 0,-21 0 16,0 0-16,21 0 0,-21 0 16,21 22-16,0-22 0,-21 0 0,21 0 15,0 0-15,0 1 0,0-1 16,0 0-16,0 0 0,0 0 0,21-21 15,0 21-15,0-21 0,0 0 0,0 0 16,1 0-16,-1 0 16,21 0-16,-21 0 0,0 0 0,22 0 15,-22 0-15,0-21 0,21 0 0,-20 0 16,-1 0-16,21 0 0,-21-1 16,0 1-16,22 0 0,-22 0 0,0 0 15,0 0-15,-21-1 0,21 1 16,-21 0-16,22 21 15,-22 21 17,-22 0-32,1-21 0,21 22 15,-21-1-15,21 0 0,0 0 16,-21-21-16,0 21 0,21 0 0,-21 1 16,21-1-16,0 0 0,0 0 15,0 0-15,0 0 16,0 1-16,21-22 15,0 0-15,0 0 0,21 0 0,-20 0 16,-1 0-16,0 0 0,21 0 16,-21-22-16,22 22 0,-22-21 0,21 0 15,-21 0-15,22 0 0,-22 0 0,21-1 16,-21-20-16,1 21 0,-1-21 16,0-1-16,0 1 0,-21 0 15,0-1-15,0 1 0,0 0 0,0 20 16,0-20-16,0 21 0,-21 21 15,0-21-15,0 21 0,-1 0 0,-20 0 16,21 0-16,-21 0 0,-1 21 16,1-21-16,21 21 0,-22 0 0,22 0 15,-21 22-15,21-22 0,0 0 16,-1 0-16,1 22 0,0-22 0,21 0 16,0 0-16,0 0 0,0 0 15,0 1-15,0-1 31,21-21-31,0 0 16,1 0-16,-1 21 16</inkml:trace>
  <inkml:trace contextRef="#ctx0" brushRef="#br0" timeOffset="129750.64">11917 8467 0,'0'21'16,"-21"-21"15,-1 0-15,1 0-16</inkml:trace>
  <inkml:trace contextRef="#ctx0" brushRef="#br0" timeOffset="130891.26">6032 9271 0,'22'0'15,"-1"0"-15,0 0 16,-21-21-16,21 21 15,0-21-15,-21 0 0,0-1 16,0 1 0,-21 21-1,0 0-15,0 0 0,-22 0 16,22 21-16,-21-21 0,0 22 0,-1-22 16,1 21-16,0 0 0,-1 0 0,1-21 15,21 21-15,0 0 16,-1-21-16,1 22 0,0-22 0,21 21 31,21-21-15,0 21-16,1-21 0,-1 0 0,0 21 15,21-21-15,-21 21 0,1-21 16,20 21-16,-21 1 0,21-1 0,-20 0 16,-1 0-16,0 0 0,0 0 15,-21 22-15,0-22 0,0 21 0,0-21 16,-21 22-16,0-22 0,0 21 15,-22-21-15,22 22 0,-21-22 16,-1 0-16,22 0 0,-21 0 0,0 1 0,20-22 16,1 21-16,-21-21 0,21 0 15,0 0 1,-1 0-16,22-21 16,0-1-16,0 1 15,22 21-15,-1 0 0,0 0 16,0-21-16,0 21 0,0 0 15,1 0-15,-22 21 0,21 0 16,-21 1-16,0-1 16,0 0-16,0 0 0,0 21 0,0-20 15,-21 20-15,-1 0 0,1 1 0,21-1 16,-21 21-16,0-20 16,21 20-16,0-20 0,-21 20 0,21-21 0,0 1 15,0-1-15,0 0 0,0-20 16,0 20-16,0-21 0,21 0 15,0 0-15,0 1 0,0-1 0,1-21 16,-1 0-16,0 0 0,21 0 0,-21 0 16,22 0-16,-22 0 0,21 0 15,-21-21-15,22 21 0,-22-22 0,0 1 16,0 21-16,0-21 0,-21 0 16,0 0-16,0 0 0,0-1 15,0 1-15</inkml:trace>
  <inkml:trace contextRef="#ctx0" brushRef="#br0" timeOffset="135311.04">7218 11007 0,'0'0'15,"21"-21"-15,0 21 0,-21-22 0,21 1 16,0 0 0,-21 0-16,0 0 0,22 0 15,-22-1 1,0 44-1,0-1-15,0 0 16,0 0-16,0 21 0,0 1 16,-22-1-16,1 0 0,0 22 0,0-22 15,0 22-15,0-1 0,-22-20 16,1 20-16,21-21 0,-22 22 0,1-22 16,21 1-16,-21-22 0,20 21 15,1-21-15,0 0 0,0-21 0,21 22 16,-21-22-16,21-22 31,0 1-31,0 0 16,0 0-16,0 0 0,21-22 15,0 22-15,0 0 0,0 0 0,1 0 16,-1 0-16,0 21 0,0 0 16,0 0-16,0 0 0,1 0 15,-22 21-15,0 0 0,21-21 16,-21 21-16,0 0 0,21 0 15,-21 1-15,0-1 0,0 0 0,21 0 16,0 0-16,-21 0 0,21 1 16,1-22-16,-22 21 0,21-21 15,0 0-15,0 0 0,21 0 0,-20 0 16,-1 0-16,21-21 0,-21 21 16,22-22-16,-1 1 0,-21 0 0,21 0 15,1-21-15,-1 20 0,-21-20 16,0 0-16,22-1 0,-22 1 0,-21 0 15,21-22-15,-21 22 0,0-22 0,0 1 16,0-1-16,0 22 0,0-21 16,0-1-16,-21 22 0,0-22 0,0 22 15,21 0-15,-22-1 0,1 22 16,0 0-16,0 0 0,-21 21 16,20 0-16,-20 0 0,21 0 15,-21 21-15,-1 0 0,1 0 0,0 22 16,20-1-16,-20-21 0,21 21 0,0 1 15,0-1-15,-1 22 0,1-22 16,0 0-16,21 22 0,-21-1 0,21-20 16,0 20-16,0-21 0,0 1 15,21-1-15,0 0 0,0 1 0,1-1 16,-1-21-16,0 22 0,21-22 16,-21 0-16,22 0 0,-1-21 0,0 0 15,1 21-15,20-21 0,-20 0 0,20 0 16,1-21-16,-1 21 15,1-21-15,-1 0 0,1 0 0,-1-1 16,-21 1-16,22-21 0,-22 21 16,-21-22-16,22 22 0,-22-21 0,0 0 15,-21-1-15,0 22 0,21-21 0,-21 21 16,0-1-16,0 1 0,0 0 16,-21 21-16,0 0 15,0 0-15,0 21 0,-1 0 16,1 1-16,0-1 0,0 0 0,0 21 15,21-21-15,-21 22 0,21-22 16,-22 21-16,22-21 0,0 1 0,0-1 16,0 21-16,0-21 0,22 0 15,-1 1-15,0-22 16,0 0-16,0 21 0,0-21 0,1 0 16,-1 0-16,21 0 0,-21 0 15,0-21-15,22 21 0,-22-22 0,0 1 16,21 21-16,-20-21 0,-1 0 0,21-21 15,-21 20-15,0 1 0,1-21 16,-22 21-16,21-22 0,0 1 0,-21 21 16,0-21-16,0 20 0,0 1 15,0 0-15,0 42 16,0 0 0,0 1-16,0-1 0,0 21 15,0-21-15,0 0 0,0 22 0,0-22 16,0 0-16,-21 0 0,21 22 15,-21-22-15,21 0 0,0 0 0,0 0 16,0 0 0,-22-21-16,22-21 31,0 0-31,0 0 16,0 0-16,0-22 0,22 22 0,-22 0 15,21-21-15,-21-1 0,21 22 16,0-21-16,0 0 0,0 20 15,-21 1-15,22 0 0,-1 0 0,0 21 16,0 0-16,0 0 0,0 0 16,1 0-16,-1 21 0,-21 0 15,0 22-15,0-22 16,0 0-16,21 0 0,-21 21 0,0-20 16,0-1-16,0 21 0,0-21 15,0 0-15,0 1 0,0-1 0,0 0 16,21 0-16,-21 0 15,21-21-15,0 0 16,1 0-16,-1 0 16,-21-21-16,21 21 15,0-21-15,-21 0 0,21 0 0,0-1 16,1-20-16,-1 21 0,21-21 0,-21-1 16,0 22-16,22-21 0,-22-1 15,0 22-15,21 0 0,-20 0 0,-1 0 16,0 21-1,-21 21 1,0 0-16,0 0 16,0 0-16,-21 1 0,21-1 15,0 0-15,-21 0 0,21 21 16,-22-20-16,22-1 0,-21 0 0,21 0 16,0 0-16,0 0 0,0 1 0,0-1 15,0 0-15,21 0 16,1-21-16,-1 0 0,0 0 15,0 0-15,0 0 0,0 0 0,1 0 16,20 0-16,-21 0 0,0-21 16,0 21-16,22-21 0,-22 0 0,0 21 15,0-22-15,0 1 0,1 0 0,-1 0 16,-21 0-16,21 0 0,0-1 16,-21 1-16,0 0 0,21 0 15,-21 42 16,-21-21-15,21 21-16,0 0 0,-21 1 16,0-1-16,0 0 0,21 0 15,0 0-15,-22 0 0,1 1 16,21-1-16,0 0 16,0 0-16,0 0 0,21-21 15,1 0 1,-22 21-16,21-21 0,0 0 0,0 0 15,21 0-15,-20 0 0,-1 0 0,21-21 16,-21 21-16,0-21 16,22 0-16,-22 21 0,0-21 0,0 0 15,0-1-15,1 1 0,-22-21 16,21 21-16,-21-22 0,21 22 0,-21-21 16,0 0-16,0-1 0,0 22 0,0-21 15,0 21-15,0-1 0,-21 1 16,0 21-16,-1 0 0,1 0 0,0 0 15,0 0-15,0 0 0,0 0 16,-22 0-16,22 21 0,0 1 0,0-1 16,0 21-16,21-21 0,-22 0 0,1 22 15,0-22-15,21 21 0,0-21 16,0 1-16,-21-1 0,21 0 16,0 0-16,-21 0 0,21 0 15,0 1-15,0-1 16,21-21-1,0 0 1,0 0-16</inkml:trace>
  <inkml:trace contextRef="#ctx0" brushRef="#br0" timeOffset="136057.76">11409 10922 0,'0'0'0,"0"-42"15,21 21-15,-21-1 16,0 1-1,0 0 1,-21 21 15,0 0-15,-1 21-16,1 0 0,0 1 0,0-1 16,0 21-16,0-21 0,-1 22 15,1-1-15,0 0 0,0 1 0,0-1 16,0 21-16,-1-20 15,22-1-15,0 0 0,0 1 0,0-1 16,0 0-16,0 1 0,0-22 0,0 21 16,0-21-16,0 1 0,22-1 15,-1 0-15,0 0 0,0 0 0,0-21 16,0 21-16,1-21 0,-1 22 16,0-22-16,0 0 0,21 0 15,1 0-15,-1 0 16,-42-22-16,21 1 0,0 21 15,1-21-15,-1 0 0,0 0 0</inkml:trace>
  <inkml:trace contextRef="#ctx0" brushRef="#br0" timeOffset="136488.04">12044 10753 0,'0'0'16,"21"-21"0,-21-1-16,21 22 0,0 0 0,0 0 15,1 0 1,-1 0-16,0 0 0,21 0 0,-21 22 16,1-1-16,-1-21 0,21 21 15,-21 0-15,0 21 0,22-20 16,-22-1-16,0 21 0,0-21 0,0 22 15,-21-1-15,22 0 0,-22 22 16,0-22-16,0 0 0,0 1 0,0 20 16,0-20-16,-22-1 0,1 0 0,-21 1 15,21-1-15,-22 0 0,22-21 16,-21 22-16,0-1 0,20-21 0,-20 22 16,21-22-16,-21 0 0,20 0 15,1 0-15,-21 0 0,21 1 16,0-1-16,-1-21 0,22 21 15,-21-21-15,0 0 32,21-21-17,-21 21-15,21-21 16,-21 21-16,0 0 0</inkml:trace>
  <inkml:trace contextRef="#ctx0" brushRef="#br0" timeOffset="137770.82">8445 12615 0,'0'-21'0,"0"0"15,0 0 1,22 0 0,-1 21-1,-21-21-15,0-1 16,0 1-16,0 0 16,-21 0-1,-1 21 1,1 0-16,0 0 0,0 0 15,0 0-15,0 21 0,-1-21 16,-20 0-16,21 21 0,0-21 16,-22 21-16,22-21 0,-21 22 0,21-22 15,0 0-15,-1 0 16,1 21-16,21 0 31,21 0-15,1-21-1,-22 21-15,21-21 0,0 21 16,0 1-16,0-1 0,0 0 16,-21 0-16,22-21 15,-1 21-15,-21 0 0,0 1 0,0-1 16,21-21-16,-21 21 0,0 0 16,0 0-16,0 0 0,-21 1 15,21-1-15,-21 0 0,-1 0 16,1-21-16,-21 21 0,21 0 15,0-21-15,-1 22 0,1-22 0,0 0 16,0 0 0,0 0-16,21-22 15,0 1 1,0 0-16,21 0 16,0 21-16,0 0 15,0 0-15,1 0 16,-22 21-16,21 0 15,-21 0-15,0 1 0,0-1 16,0 0-16,0 0 0,0 0 16,0 22-16,-21-22 0,21 0 15,-22 21-15,1 1 0,21-22 0,-21 21 16,21-21-16,-21 0 0,21 22 0,0-22 16,0 0-16,0 0 0,0 0 15,0 1-15,0-1 0,21-21 16,-21 21-16,21-21 0,0 0 15,1 0-15,-1 0 0,0 0 0,0 0 16,0-21-16,0 21 0,1-21 16,-1-1-16,0 1 15,-42 21 32</inkml:trace>
  <inkml:trace contextRef="#ctx0" brushRef="#br0" timeOffset="138796.64">9737 13631 0,'21'0'141,"0"0"-125,-21-21-16,21 21 0,-21-21 15,21 21-15,-21-21 0,21 21 16,1-21-16,-1 0 0,0-1 16,0 1-16,0 0 15,0 0-15,1 21 0,-22-21 0,0 0 16,0-1-16,21 1 15,-21 0 1,-21 21-16,-1 0 0,1 0 16,0 0-16,-21 0 0,21 0 15,-22 0-15,22 21 0,-21 0 0,21-21 16,-1 22-16,1-1 0,0 0 16,0 0-16,0 21 0,21-20 0,-21-1 15,21 0-15,0 0 0,0 21 16,0-20-16,0-1 0,0 0 0,21 0 15,0-21-15,0 21 0,-21 0 16,21 1-16,0-1 0,1 0 0,-1 0 16,0 0-16,0 0 0,0 1 0,0-22 15,-21 21-15,0 0 16,22 0-16,-22 0 0,0 0 0,0 1 16,-22-1-16,1-21 15,21 21-15,-42-21 0,21 21 0,0-21 16,-1 21-16,-20-21 0,21 0 0,0 0 15,-22 0-15,22 0 0,-21 0 16,21 0-16,0 0 0,-1-21 0,-20 21 16,42-21-16,-21 0 0,0 21 15,0-21-15,-1-1 0,22 1 16,0 0-16,-21 0 0,21 0 16,0 0-1,21 21-15,1-22 16,-1 22-16,0-21 0,0 0 15,0 21-15</inkml:trace>
  <inkml:trace contextRef="#ctx0" brushRef="#br0" timeOffset="139267.37">10456 13547 0,'0'0'0,"21"-21"0,-21-1 16,0 44 15,-21-1-31,0 0 0,0 0 16,0 21-16,21-20 0,-21-1 15,-1 21-15,22-21 0,-21 22 0,21-1 16,-21-21-16,21 21 0,-21-20 16,21-1-16,0 21 0,0-21 0,0 0 15,0 1-15,0-1 0,0 0 0,0 0 16,21-21-16,21 0 15,1 0-15,-22 0 16,0 0-16,0-21 0,0 21 16,22-21-16,-22 0 0,0-1 0,0 1 15,0 0-15,1 0 0,-1 0 16,0 0-16,-21-22 0,0 22 16,0-21-16,0 21 0,0-22 0,0 1 15,0 21-15,-21-22 0,21 1 16,-21 21-16,-1 0 0,1 0 0,0-1 15,21 1-15,-21 21 0,0 0 16,0 0-16,-1 0 0,1 0 0,0 21 16,0-21-16,0 22 0,0-1 0,-1 0 15,22 0 1,-21 0-16,21 0 0,0 1 0,0-1 16,21-21-1,1 0-15,-1 0 0</inkml:trace>
  <inkml:trace contextRef="#ctx0" brushRef="#br0" timeOffset="139603.53">11218 13504 0,'-21'0'31,"21"22"-31,-21-1 0,21 21 15,0-21-15,0 0 0,-21 22 0,21-1 16,-21 0-16,21-20 0,0 20 16,0 0-16,0 1 0,-22-22 0,22 21 15,-21-21-15,21 22 0,0-22 16,0 0-16,-21 0 0,21 21 0,-21-20 16,21-1-16,-21 0 0,21 0 0,0 0 15,-21 0-15,-1 1 16,1-22-16,21 21 15,0-42 1,0-1-16,0 1 16,0 0-16,21 0 15,-21 0-15,22-22 0,-1 22 16</inkml:trace>
  <inkml:trace contextRef="#ctx0" brushRef="#br0" timeOffset="139864.38">11112 13653 0,'0'0'0,"22"-22"15,-22 1-15,21 0 0,0 0 16,0 0-16,0 0 0,0 21 0,1-22 16,-1 22-16,0 0 0,21-21 0,-21 21 15,22 0-15,-22 0 16,0 0-16,21 0 0,-20 21 0,-1-21 0,-21 22 16,0-1-16,0 0 15,0 0-15,0 21 0,0-20 0,0-1 16,-21 0-16,-1 21 0,1-21 15,0 1-15,0-1 0,-21 0 0,20 0 16,-20 0-16,0 0 0,21-21 0,-22 22 16,22-1-16,0-21 0,0 0 15,21-21 1</inkml:trace>
  <inkml:trace contextRef="#ctx0" brushRef="#br0" timeOffset="140434.96">13229 12869 0,'0'-21'16,"-21"21"31,0 21-47,0 1 0,-1-1 15,1 0-15,0 21 0,0 1 0,0-1 16,0 21-16,-1-20 0,1 20 15,0 1-15,0-1 0,-21 1 0,20-1 16,-20 1-16,21-1 0,0 1 0,0-1 16,-1 1-16,22-22 0,0 0 15,0 1-15,0-22 0,0 21 0,0-21 16,0 1-16,22-1 0,-1 0 16,0-21-16,0 21 0,0-21 0,22 0 15,-22 0-15,0 0 0,21 0 0,-21 0 16,22 0-16,-22-21 15,21 21-15,-21-21 0,22 0 0,-22-22 16,21 22-16</inkml:trace>
  <inkml:trace contextRef="#ctx0" brushRef="#br0" timeOffset="140658.82">13525 13250 0,'-42'-21'15,"21"21"17,21 21-32,-21 1 0,0-1 15,21 0-15,0 0 16,0 0-16,0 0 0</inkml:trace>
  <inkml:trace contextRef="#ctx0" brushRef="#br0" timeOffset="140822.73">13589 13187 0,'0'21'32,"0"0"-32,0 0 15,0 1-15,0-1 0,0 0 16,0 0-16,0 0 15,0 0 1,21-21-16</inkml:trace>
  <inkml:trace contextRef="#ctx0" brushRef="#br0" timeOffset="142686.82">13737 13631 0,'0'0'0,"0"22"0,0-1 16,0 0-16,0 0 0,21-21 15,22 0 1,-22 0-16,0 0 0,21 0 0,1-21 15,-1 0-15,0 0 0,22-1 16,-22 1-16,22 0 0,-22-21 16,21-1-16,-20 22 0,-1-21 0,-21 0 15,22-1-15,-22 1 0,0 0 16,0-1-16,-21 1 0,0 0 0,0-22 16,0 22-16,0-1 0,0 1 15,0 21-15,0-21 0,-21 20 0,0 1 16,0 21-16,-1 0 15,22 21-15,-21 1 0,0-1 16,21 21-16,0 0 0,-21 22 16,0-22-16,0 22 0,21-1 15,-22 1-15,1-1 0,0 1 0,0 20 0,0-20 16,0 21-16,-1-22 16,1 22-16,21-22 0,-21 22 0,0-22 15,0 22-15,0 0 0,-1-1 16,1-20-16,0 21 0,0-1 0,-21-20 15,20 20-15,1-20 0,0-1 0,0 1 16,21-1-16,0-20 0,-21-1 16,21 0-16,0 1 0,0-22 0,0 0 15,0 0-15,21-21 0,0 0 16,0 0-16,0-21 0,1 0 16,20 0-16,0-22 0,1 22 0,-1-21 15,0 0-15,1-1 0,-1-20 0,0 20 16,1 1-16,-1-21 15,-21-1-15,0 1 0,0-1 0,1 1 16,-22-1-16,0 1 0,0 20 0,0-20 16,0-1-16,-22 22 0,1-22 15,0 22-15,0 21 0,-21-21 0,20 20 16,1 1-16,0 0 0,-21 21 16,21 0-16,21-21 0,-22 21 0,22-21 31,0 0-31,22-1 15,-1 1-15,0 0 0,21 0 0,1-21 16,-1-1-16,0 1 0,22 0 16,-22-1-16,0 1 0,22 0 15,-22 20-15,1-20 0,-1 0 16,-21 21-16,21-1 0,-20 1 0,-1 0 16,-21 0-16,0 42 31,0 0-16,0 0-15,0 1 0,-21-1 16,21 0-16,0 0 0,0 0 0,0 0 16,0 1-16,0 20 0,0-21 15,0 0-15,0 0 0,21 1 0,-21-1 16,21 0-16,0-21 0,-21 21 16,21-21-16,0 21 0,1-21 15,-1 0-15,0 0 0,0 0 16,0-21-16,0 0 0,1 0 15,20 0-15,-21-1 0,0 1 0,0 0 16,1 0-16,20-21 0,-21 20 16,0-20-16,0 21 0,1 0 0,-1 0 15,-21-1-15,0 1 0,21 21 0,-21 21 32,0 1-32,0-1 15,0 0-15,0 0 0,-21 0 16,21 0-16,0 1 0,-21 20 15,21-21-15,0 0 0,0 0 0,0 1 16,0-1-16,0 0 0,0 0 16,21-21-16,0 0 15,0 0-15,0 0 16,0 0-16,-21-21 0,22 21 16,-22-21-16,21 0 0,-21-1 15,0 1-15,0 0 0,0 0 0,0 0 16,0 0-16,0-1 0,0 1 0,0 0 15,0 0-15,-21 0 0,-1 21 16,1-21-16,21-1 31,21 22-15,1-21 0,-1 21-16,0 0 0,0 0 15,0 0-15,0 0 0,1 0 0,-1 0 16,0 0-16,0 0 0,0 21 15,-21 1-15,21-22 0,-21 21 16,0 0-16,22 0 0,-22 0 16,0 0-16,0 1 0,0-1 0,0 0 15,0 0-15,0 0 0,0 0 16,0 1-16,0-1 0,0 0 16,0 0-1,-22-21-15,22-21 31,0 0-15,0 0-16,0-1 0,0 1 0,0-21 16,0 21-16,22 0 0,-1-1 0,0 1 15,0 0-15,0 0 0,0 0 16,1 21-16,-1 0 0,21-21 0,-21 21 16,0 0-16,1 0 0,-1 21 15,0 0-15,-21 0 16,0 0-16,0 0 0,0 1 15,0-1-15,0 0 16,0 0-16,0 0 0,0 0 16,0 1-16,-21-22 15,0 21-15,21-42 47,0-1-47,0 1 0,21 0 16,-21 0-16,21 0 0,21-22 15,-21 22-15,22 0 0,-1-21 0,-21 21 16,22-1-16,-1 22 0,0 0 16,-21 0-16,1 0 0,-1 0 15,0 0-15,-21 22 0,0-1 16,0 0-16,0 21 0,0-21 16,0 1-16,0-1 0,-21 0 0,0 0 15,21 0-15,-22 0 0,22 1 16,-21-1-16,21 0 0,-21-21 15,0 0-15</inkml:trace>
  <inkml:trace contextRef="#ctx0" brushRef="#br0" timeOffset="144243.66">17187 12954 0,'0'0'0,"43"-21"0,-1 0 0,-21-22 0,0 22 15,22-21-15,-43 21 0,21 0 16,-21-22-16,21 22 0,-21 0 0,0 0 16,0 42 15,-21 0-31,0 0 0,-22 22 16,22 20-16,-21-21 0,-1 22 0,1-1 15,0 1-15,-1-1 0,1 1 16,0-1-16,21 1 0,-22-22 0,22 22 15,21-22-15,0-21 0,0 22 0,0-22 16,0 0-16,0 0 0,21 0 16,0-21-16,22 0 0,-22 0 15,21 0-15,-21-21 0,22 0 0,-1 21 16,0-21-16,1-22 0,-1 22 16,0 0-16,-20 0 0,20-21 15,-21 20-15,0-20 0,0 21 0,1 0 16,-1 0-16,-21-1 0,0 1 15,0 42 1,-21 1-16,21-1 0,-22 0 16,1 21-16,0-21 0,0 22 15,21-22-15,-21 21 0,21-21 0,0 22 16,0-22-16,0 0 0,0 0 16,0 0-16,0 1 0,21-22 0,0 0 15,0 0-15,22 0 0,-22 0 16,0 0-16,21 0 0,-21-22 15,22 1-15,-22 0 0,21 0 0,-21 0 16,1 0-16,-1-1 0,-21 1 16,0 0-16,0-21 0,0 21 0,0-1 15,0-20-15,0 21 0,-21 0 16,-1 0-16,1-1 0,0 22 0,0 0 16,0-21-16,0 21 15,-1 0-15,44 0 31,-1 0-31,21 0 0,-21 0 16,0 0-16,22 0 0,-22-21 0,21 0 16,1 21-16,-22 0 15,21-21-15,0 21 0,-20 0 0,20 0 16,-21 0-16,0 0 0,0 0 16,-21 21-16,0 0 0,0 0 0,0 0 15,0 1-15,0-1 0,0 21 16,0-21-16,0 0 0,0 1 0,0 20 15,0-21-15,-21 0 0,0 0 0,21 1 16,-21-1-16,21 0 0,0 0 16,-21 0-16,0 0 15,21-42 17,0 0-32,0 0 15,21 0-15,0 0 0,0-22 0,0 22 16,0-21-16,1 21 0,-1-22 0,21 22 15,-21-21-15,22 21 0,-1-1 16,-21 1-16,21 21 0,-20 0 0,-1 0 16,0 0-16,0 0 0,0 0 15,-21 21-15,0 1 0,0-1 0,0 21 16,0-21-16,0 0 0,0 22 16,0-22-16,-21 0 0,21 0 0,0 22 15,0-22-15,0 0 0,0 0 16,0 0-16,21-21 15,0 0 1,22 0-16,-22 0 0,21 0 16,-21-21-16,22 0 0,-1 0 0,0 0 15,-20-1-15,20 1 0,0 0 16,-21-21-16,22 21 0,-22-22 0,0 22 16,0-21-16,-21 21 0,0-22 0,0 22 15,0 0-15,-21 21 31,0 0-31,21 21 0,0 0 16,0 0-16,0 1 0,0-1 0,0 0 16,0 0-16,0 0 15,0 22-15,21-22 0,0 0 0,0 0 16,-21 21-16,22-20 0,-22-1 0,21 0 16,-21 0-16,0 0 15,0 0-15,0 1 0,-21-22 16,-1 0-16,1 0 15,0 0-15,0 0 0,0 0 0,-22 0 16,22 0-16,0 0 0,0 0 16,21-22-16,0 1 0,-21 21 0,21-21 15,0 0-15,0 0 16,0 0-16,21-1 0,0 1 0</inkml:trace>
  <inkml:trace contextRef="#ctx0" brushRef="#br0" timeOffset="145131.15">19600 12721 0,'0'0'16,"43"-106"-16,-43 85 15,0 0-15,-22 21 16,1 21-16,0 0 16,-21 1-16,21 20 0,-1 0 0,-20 1 15,21-1-15,-21 21 0,20 1 16,1-22-16,0 22 0,-21-1 0,21-20 15,-1 20-15,1-21 0,21 22 16,-21-22-16,21 1 0,0-1 16,0-21-16,0 21 0,0-20 0,0-1 15,0 0-15,21 0 0,0 0 16,1-21-16,-1 0 0,21 0 0,-21 0 16,22 0-16,-1-21 0,0 21 15,1-21-15,-22 0 0,21 0 0,0-1 16,-20 1-16,20 0 0,-21 0 15,0-21-15,0 20 0,-21 1 0,0 0 16,0 0-16,0 0 0,0 0 0,-21 21 31,0 0-15,0 21-16,21 0 16,-21-21-16,21 21 0,0 0 0,0 0 15,0 1-15,0-1 0,0 0 0,0 0 16,0 0-16,0 0 15,0 1-15,0-1 0,0 0 0,0 0 16,21-21 0,0 0-1,0 0-15,0 0 0,1 0 16,20 0-16,-21-21 0,21 21 0,-20-21 16,20 0-16,-21-1 0,21 1 0,-20 0 15,-1 0-15,0 0 16,0 0-16,0-22 0,0 22 0,-21 0 15,0 0-15,0 42 32,0 0-32,-21 0 0,21 0 15,-21 1-15,0-1 0,21 0 16,0 0-16,0 0 0,0 0 0,0 1 16,0-1-16,0 0 15,0 0-15,21-21 16,0 0-1,0 0-15,1-21 0,-1 21 16,0-21-16,0 0 0,0-1 0,0 22 16,1-21-16,-1 0 0,0 0 15,0 0-15,0 0 0,-21-1 0,21 1 16,-21 0-16,22 0 0,-22 42 31,0 0-31,0 0 16,-22 1-16,22-1 0,0 0 15,0 0-15,0 0 0,0 0 0,0 1 16,0-1-16,0 0 0,0 0 16,22-21-1,-1 0-15,0 0 16,0 0-16,0 0 0,0-21 16,1 0-16,-1 21 0</inkml:trace>
  <inkml:trace contextRef="#ctx0" brushRef="#br0" timeOffset="146207.53">20828 13229 0,'0'-21'0,"0"0"15,-21 42 1,0 0-16,-1 0 16,1 1-16,0-1 0,0 0 15,21 0-15,0 21 0,-21-20 16,21-1-16,-21 0 0,21 0 0,0 0 15,0 0-15,0 1 0,21-1 16,0-21-16,0 0 16,0 0-16,0 0 0,1 0 0,-1 0 15,21 0-15,-21 0 0,0 0 16,22 0-16,-22-21 0,21 21 0,-21-22 16,22 1-16,-22 0 0,0 0 0,0 0 15,22 0-15,-22-22 16,0 1-16,-21 21 0,21-22 0,0-20 15,0 21-15,1-22 0,-1 1 16,0 20-16,0-20 0,0-1 0,0 22 16,1 0-16,-22-1 0,0 22 0,0-21 15,21 42-15,-21-21 0,-21 21 32,-1 21-32,1 0 0,21 0 15,-21 0-15,0 22 0,0-1 0,21 0 16,-21 1-16,21-1 0,-22 0 15,22 1-15,0-1 0,0 0 0,0 1 16,0-1-16,0 0 0,0-21 16,0 22-16,0-22 0,0 0 15,0 0-15,0 0 0,0 1 16,22-22 0,-1 0-16,0 0 0,0 0 15,0 0-15,0 0 0,1 0 16,-22-22-16,21 22 0,0-21 15,-21 0-15,21 21 16,-21 21 15,0 0-31,0 1 0,-21-22 0,21 21 16,0 0 0,0 0-16,0 0 15,21-21 1,0 0-16,0 0 15,1 0-15,-1 0 0,21 0 0,-21 0 16,0-21-16,1 21 0,-1-21 16,0 0-16,0 21 0,0-21 0,0-1 15,1 1-15,-1 0 0,-21-21 16,0 21-16,0-22 0,0 22 0,0 0 16,0-21-16,0 20 0,-21 1 15,-1 21-15,1 0 0,0 0 16,0 0-16,0 0 0,0 21 15,-1 1-15,-20-1 0,21 0 16,0 0-16,0 0 0,21 0 0,0 1 16,0-1-16,0 0 0,0 0 15,0 0-15,21 0 16,0-21-16,0 0 0,0 0 16,22 0-16,-22 0 0,21 0 15,-21 0-15,22-21 0,-22 21 0,21-21 16,0 21-16,-20-21 0,20 21 15,-21-21-15,0 21 0,0 0 0,22-21 16,-22 21-16,-21 21 31,0 0-31,-21 0 16,0 0-16,21 0 16,-22 1-16,1-1 15,21 0-15,21-21 31,1 0-15,-1 0-16,0-21 16,-21 0-16</inkml:trace>
  <inkml:trace contextRef="#ctx0" brushRef="#br0" timeOffset="146451.84">21759 12954 0,'0'0'0,"-42"-21"0,21 21 0,-22 0 16,22 0-16,42 0 31,1 0-31,20 0 16,0 0-16,1 0 0,-1 0 0,0 0 15,1 0-15,-22 0 0,21 0 16,-21 0-16,0-21 0,1 21 15,-1 0-15,-21-21 16,-21-1-16,-1 1 16,1 21-16</inkml:trace>
  <inkml:trace contextRef="#ctx0" brushRef="#br0" timeOffset="146731.69">19473 12869 0,'0'0'0,"-21"0"0,42 0 16,0 0-1,22 0-15,-1 0 0,0 0 16,1 0-16,20 0 0,-20 0 0,20 0 15,1 0-15,-1 0 0,-21 0 16,22 0-16,-22 0 0,22 0 0,-43 0 16,21 0-16,1 0 15,-22 0-15,0 0 0,0 0 0,0 0 0</inkml:trace>
  <inkml:trace contextRef="#ctx0" brushRef="#br0" timeOffset="147767.1">23093 12827 0,'21'0'16,"-21"21"109,0 0-125,-21-21 15,21 22-15,-21-1 0,21 0 0,-22-21 16,22 21-16,0 0 15,-21-21-15,21-21 79,21 0-79,-21 0 15,22 21-15,-1-21 0</inkml:trace>
  <inkml:trace contextRef="#ctx0" brushRef="#br0" timeOffset="147939.18">23177 12806 0,'0'21'31,"0"0"-31,0 0 16,0 1-16,0-1 0,-21 0 0,0 0 16,21 0-16,-21-21 0,21 21 15,0 1-15,0-1 0,-21 0 16,21 0-16,0 0 15</inkml:trace>
  <inkml:trace contextRef="#ctx0" brushRef="#br0" timeOffset="148415.01">23326 12383 0,'0'0'0,"-22"-22"0,22 1 16,0 0-1,22 21 16,-1 0-31,0 0 0,0 0 0,21 21 16,-20 0-16,20 1 0,-21-1 16,21 0-16,1 0 0,-22 21 0,21 1 15,-21-1-15,1 0 16,-1 1-16,-21-1 0,0 22 0,0-1 16,0-21-16,0 22 0,0-1 15,-21-20-15,-1 20 0,-20-20 0,0 20 16,21-21-16,-22 1 0,1-1 15,0-21-15,-1 22 0,1-1 0,0-21 16,-1 0-16,1 22 0,21-22 0,-22 0 16,22 0-16,0-21 0,-21 21 15,21 0-15,-1-21 0,1 22 16,0-22-16,0 0 31,21-22-15</inkml:trace>
  <inkml:trace contextRef="#ctx0" brushRef="#br0" timeOffset="148611.9">23135 13589 0,'0'21'15,"-21"-21"16,0 0-15,0 0 0,-1 0-16,1 0 15,0 0-15,0 0 16</inkml:trace>
  <inkml:trace contextRef="#ctx0" brushRef="#br0" timeOffset="150195.01">8213 14944 0,'0'0'0,"-22"0"16,1 0-1,0 0-15,0 0 32,21-21-32,0-1 15,0 1 1,0 0-16,21 21 0,-21-21 16,21 0-16,0 21 0,-21-21 15,22 21-15,-1-22 0,0 22 0,21-21 16,-21 21-16,1-21 0,-1 21 15,21 0-15,-21-21 0,0 21 0,1 0 16,-1 0-16,0 0 0,-21 21 16,0 0-1,0 0-15,-21 1 16,0-1-16,-1 21 0,-20-21 0,21 22 0,0-22 16,-22 21-16,22 0 15,0 1-15,0-22 0,0 21 0,21 1 16,0-1-16,0-21 0,0 21 15,0-20-15,0-1 0,0 0 0,0 0 16,21 0-16,0-21 0,0 0 16,0 0-16,22 0 0,-22 0 0,0 0 15,0 0-15,22-21 0,-22 21 16,0-21-16,0 0 0,-21 0 0,0-1 16,0 1-16,0 0 15,-21 21 1,0 0-16,0 0 15,21 21-15,-22 0 16,22 1-16,-21-1 0,21 21 0,0-21 16,0 0-16,0 1 0,0 20 15,0-21-15,0 0 0,0 0 0,0 1 16,0-1-16,0 0 0,0 0 16,0 0-16,0 0 0,0 1 15,0-1 1,-21-21-16,0 0 15,0 0-15,0 0 16,-1 0-16,1 0 16,0 0-16,0 0 15,0 0-15,0 0 16,-1 0 0,1 0 30,21-21-30</inkml:trace>
  <inkml:trace contextRef="#ctx0" brushRef="#br0" timeOffset="154559.98">3450 16256 0,'0'-21'15,"0"0"1,0 0-16,0-1 16,0 1-1,0 0 1,0 0-16,0 0 15,0 0 1,0-1 0,0 1 187,21 21 62,0 0-249</inkml:trace>
  <inkml:trace contextRef="#ctx0" brushRef="#br0" timeOffset="161663.82">5228 15833 0,'-21'0'62,"0"0"-62,0-21 31,-1 21-31,1 0 16,21-22 0,-21 1-1,21 0 1,0 0 0,0 0-16,0 0 15,21-1-15,0 22 16,1-21-16,-1 21 0,0-21 15,0 21-15,0 0 0,0-21 0,1 21 16,20 0-16,-21 0 0,0 0 16,0 0-16,1 0 0,-1 0 0,0 0 15,-21 21 1,0 0-16,0 0 0,0 1 16,0-1-16,-21 21 0,0-21 15,-1 22-15,1-1 0,-21 0 0,21 22 16,-22-22-16,22 0 0,0 22 15,0-22-15,0 1 0,0-22 0,21 21 16,0 0-16,0-20 0,0-1 16,0 0-16,0 0 0,21-21 0,0 21 15,0-21-15,21 0 0,-20 0 16,-1 0-16,0 0 0,21 0 0,-21 0 16,1 0-16,20-21 0,-21 0 15,0 21-15,0-21 0,-21 0 16,22-1-16,-22 1 15,-22 21 17,1 0-32,0 21 0,21 1 15,-21-1-15,0 0 0,21 0 16,-21 0-16,21 0 0,0 1 0,0-1 16,0 0-16,0 21 0,0-21 15,0 1-15,0-1 0,0 0 0,21 0 16,-21 0-16,21 0 0,0 1 15,-21 20-15,0-21 0,0 0 0,21 0 16,-21 1-16,0-1 0,0 0 16,-21 0-16,21 0 15,-21 0-15,0 1 0,0-1 0,-1 0 16,1-21-16,0 21 0,-21 0 16,21-21-16,-1 0 0,1 21 0,0-21 15,0 0-15,0 0 16,0 0-16,-1-21 0,1 0 0</inkml:trace>
  <inkml:trace contextRef="#ctx0" brushRef="#br0" timeOffset="162575.14">3577 16129 0,'-21'0'15,"0"0"1,21-21 0,21 0-1,0 21-15,0-21 16,0-1-16,1 22 0,-1-21 16,21 21-16,-21-21 0,22 21 0,-22 0 15,0 0-15,0 0 0,21 0 16,-42 21-16,22 0 0,-22 1 15,0 20-15,0 0 0,0 1 0,-22-1 16,1 0-16,0 1 0,0 20 16,-21-21-16,20 1 0,-20 20 0,21-20 15,0-1-15,21 0 0,0 1 16,0-1-16,0 0 0,0-21 16,0 22-16,21-22 0,0 0 15,0 0-15,0-21 0,1 21 0,20-21 16,0 0-16,-21 0 0,22 0 15,-22 0-15,0-21 0,0 0 16,0 21-16,1-21 0,-22 0 16,-22 21-1,1 21 1,0 0-16,0 0 0,0 0 16,0 22-16,-1-22 0,1 0 0,0 21 15,21 1-15,0-22 0,0 21 16,0 1-16,0-22 0,0 21 15,0 0-15,0-20 0,0 20 16,21-21-16,-21 21 0,21-20 16,-21 20-16,0-21 0,0 0 0,0 22 15,-21-22-15,0 0 0,0 0 16,-21 0-16,20 0 0,-20 1 0,0-1 16,-1-21-16,1 0 0,0 21 15,-1-21-15,22 0 0,-21 0 16,21 0-16,-22-21 0,22 21 0,0-21 15,21-1-15,-21 1 16,21 0-16,0 0 16,0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10:59:55.66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3175 1312 0,'0'-21'16,"0"0"-16,0 0 0,0 0 15,0 0-15,0-1 16,0 1-16,0 0 0,0 0 15,0 0-15,0-22 0,0 22 0,0 0 16,0 0-16,0 0 0,0 0 16,0-1-16,-21 22 0,21-21 15,0 42 1,0 1-16,0 20 16,0 0-16,0 1 0,0-1 15,0 21-15,0 1 0,-21-1 16,21 1-16,0 21 0,0-22 15,-22 22-15,22-22 0,0 22 0,0 0 16,0-22-16,-21 1 0,21-1 16,-21 1-16,21-22 0,0 21 15,0-20-15,-21-22 0,21 21 0,-21-21 16,21 1-16,0-1 0,-21 0 16,-1-21 15,22-21-31,-21 0 0,21-1 0,0-20 15,0 21-15</inkml:trace>
  <inkml:trace contextRef="#ctx0" brushRef="#br0" timeOffset="388.91">2688 1122 0,'0'0'0,"-21"-148"16,21 105-16,0 1 16,0-21-16,21 20 15,0 1-15,0 0 0,22-1 16,-1 1-16,0 21 0,22-22 0,-1 1 16,22 21-16,-21 0 0,20 0 15,1-1-15,0 22 0,-1 0 0,1 22 16,-22-1-16,1 21 0,-1 0 15,-20 22-15,-22-1 0,-21 1 16,0 21-16,-21-1 0,-22 1 0,1-22 16,-21 22-16,-1 0 0,1-22 15,-1 1-15,1-1 0,-1 1 16,1-22-16,20 0 0,1 1 0,0-1 16,20 0-16,1-20 15,0-1-15,21 0 0,0 0 0,21-42 47,0 0-47</inkml:trace>
  <inkml:trace contextRef="#ctx0" brushRef="#br0" timeOffset="3154.11">3979 1990 0,'0'0'0,"21"-21"0,1-22 16,-22 22-16,21 0 0,-21 0 15,21-22-15,-21 22 0,0 0 0,0-21 16,0 21-16,0-1 0,0 1 15,-21-21-15,0 21 0,-1 0 16,1 21-16,0-22 0,0 22 0,0 0 16,-22 0-16,22 22 0,-21-1 15,21 21-15,-22 0 0,1 1 0,21-1 16,-21 22-16,-1-22 0,22 21 16,0 1-16,-21-22 0,20 1 0,22 20 15,0-42-15,0 22 16,0-22-16,0 0 0,0 0 0,0 0 15,22-21-15,-1 0 16,0 0-16,0-21 0,0 0 0,22 0 16,-22 0-16,0-1 0,21-20 15,-21 21-15,1-21 0,-1 20 0,0-20 16,0 0-16,0-1 0,-21 1 16,21 0-16,1-1 0,-22 1 15,0 0-15,21 21 0,0-22 16,-21 22-16,0 0 0,21 21 15,-21 21 1,0 0 0,0 0-16,0 1 0,0 20 0,0-21 15,0 21-15,0 1 0,0-1 16,0-21-16,0 22 0,21-1 0,-21-21 16,0 21-16,0-20 0,21 20 15,1-21-15,-22 0 0,21-21 16,0 21-16,-21 1 0,21-22 0,0 0 15,0 0-15,1 0 0,-1 0 16,21 0-16,-21-22 0,0 22 16,22-21-16,-22 0 0,21 0 0,1-21 15,-22 20-15,21-20 0,0 21 16,-20-21-16,-1-1 0,21 1 16,-21 0-16,0-1 0,-21 1 0,0 21 15,0 0-15,0-1 0,0 1 16,-21 21-1,0 0-15,0 0 0,21 21 16,0 1-16,0-1 0,0 0 16,0 0-16,0 0 0,0 0 15,0 22-15,21-22 0,0 0 16,0 0-16,1 0 16,-22 1-16,0-1 0,21 0 0,-21 0 15,21 0-15,-21 0 0,0 1 16,0-1-16,0 0 0,0 0 0,0 0 15,0 0-15,0 1 0,0-1 16,21 0-16,0-21 0,0 21 16,1-21-16,-1 0 15,0 0-15,21 0 0,-21 0 16,1 0-16,-1 0 0,21-21 16,-21 0-16,22 0 0,-1 21 0,-21-22 15,21 1-15,-20 0 0,20 0 16,-21-21-16,21 20 0,-20 1 15,-1-21-15,0 21 0,-21-22 16,0 22-16,0-21 0,21 21 0,-21 0 16,0-1-16,0 1 0,0-21 15,-21 42-15,21-21 0,-21 0 0,0-1 16,-1 22-16,1 0 16,0 0-16,0 0 0,0 22 0,0-1 15,-1 0-15,1 0 0,0 0 16,0 22-16,0-1 0,0 0 15,-1-21-15,22 22 0,-21-1 0,21-21 16,-21 22-16,21-22 0,0 0 16,0 0-16,0 0 0,0 0 15,0 1-15,21-22 0,0 0 0,1 0 16,-1 0-16,0 0 0,0 0 16,0 0-16,0-22 0,1 22 0,-1-21 15,21 0-15,-21 0 0,0-21 16,-21 20-16,22 1 0,-1-21 0,0 21 15,-21-22-15,0 22 0,21 0 16,-21 0-16,21 0 0,-21 0 16,0 42-1,0 0 1,0 0-16,0 0 0,0 0 0,0 22 16,0-22-16,0 0 0,0 21 15,0-20-15,0-1 0,0 0 16,0 0-16,0 0 0,0 0 0,21 1 15,1-1-15,-1-21 0,0 0 16,0 21-16,21-21 0,-20 0 0,20 0 16,-21 0-16,21 0 0,-20-21 15,-1 0-15,21-1 0,-21 1 0,22 0 16,-22 0-16,0 0 0,0 0 16,0-22-16,0 1 0,-21 21 0,0-22 15,0 1-15,22 21 16,-22 0-16,0 0 0,0-1 0,0 44 31,0-1-31,0 0 16,0 0-16,0 0 0,0 22 15,-22-22-15,22 0 0,0 21 0,0-21 16,-21 1-16,21-1 0,-21 0 16,21 0-16,0 0 0,0 0 0,0 1 15,0-1-15,0-42 47,0-1-31,0-20-16,0 21 0,21-21 15,-21 20-15,21-20 0,1 0 16,-1-1-16,21 1 0,-21 0 0,0 21 16,1-22-16,20 22 0,-21 0 15,0 21-15,0 0 0,1 0 16,-1 0-16,0 0 0,-21 21 0,21 0 15,-21 22-15,21-22 0,-21 0 16,0 21-16,0-21 0,0 1 0,0 20 16,0-21-16,0 0 0,0 0 0,0 1 15,0-1-15,0 0 0,0 0 16,0 0-16,21-21 47,1-21-47,-22 0 15,21 0-15,0 0 0,0-22 0,0 22 16,0-21-16,1-1 0,-1 22 16,0-21-16,21 0 0,-21 20 0,22 1 15,-22 0-15,0 0 0,21 0 16,-20 21-16,-1 0 0,0 21 16,-21 0-16,0 0 15,0 0-15,0 22 0,0-22 0,0 21 16,0-21-16,0 22 0,0-22 15,0 21-15,0-21 0,0 1 16,0-1-16,21 21 0,-21-21 16,21 0-16,0-21 0,1 22 0,-1-1 15,0-21-15,0 0 0,21 21 0,-20-21 16,-1 0-16,21 0 0,-21 0 16,22 0-16,-22-21 0,21 21 0,-21-21 15,0-1-15,22 1 0,-22 0 16,0-21-16,0 21 0,0-22 0,1 22 15,-22-21-15,0 21 0,21-22 16,-21 22-16,21 0 0,-21 0 0,0 0 16,-21 42 15,0-21-31,21 21 16,-22 21-16,22-21 0,0 1 0,-21 20 15,21-21-15,-21 0 0,21 22 16,0-22-16,0 0 0,0 0 0,0 0 15,0 0-15,0 1 0,0-1 16,0 0-16,0 0 0,21-21 16,0 0-16,1 0 0,-1 0 15,0 0-15,21 0 0,-21 0 16,1 0-16,-1-21 0,0 0 0,21 21 16,-21-21-16,1-22 15,20 22-15,-21-21 0,21 21 0,-20-43 16,-1 22-16,21-1 0,-21-20 15,0-1-15,1 1 0,-1-22 0,0 22 16,0-1-16,0 1 0,0-1 16,1 22-16,-1-22 0,-21 22 0,0 0 15,0-1-15,0 22 0,0 0 16,0 0-16,0 0 0,-21 42 16,-1 0-1,1 0-15,21 22 0,-21-1 16,0 0-16,0 1 0,21 20 15,0-21-15,0 22 0,-21-1 0,21 1 16,-22-1-16,22 1 0,0-1 16,0-20-16,0 20 0,-21-20 0,21-1 15,0 0-15,-21 1 0,21-22 16,0 21-16,0-21 0,0 0 0,0 1 16,0-1-16,0 0 0,21-21 15,0 0 1,1 0-16,-1 0 0,0 0 0,0-21 15,0 21-15,0-21 0,22-1 16,-22 1-16,0-21 0,0 21 0,0-22 16,-21 22-16</inkml:trace>
  <inkml:trace contextRef="#ctx0" brushRef="#br0" timeOffset="3362.99">7747 1757 0,'0'0'0,"-21"0"0,0 0 15,42 0 1,0-21 0,0 0-16,0 21 0,22 0 15,-22-22-15,21 22 0,0 0 0,-20-21 16,20 21-16,-21 0 0,21 0 16,-20 0-16,-1 0 0,0 0 15,-21-21 1</inkml:trace>
  <inkml:trace contextRef="#ctx0" brushRef="#br0" timeOffset="3959.65">8318 2096 0,'22'0'47,"-1"0"-47,0 0 16,0 0-16,-21-22 0,21 22 15,0-21-15,1 0 0,-1 0 0,0 21 16,0-21-16,-21 0 0,0-1 15,21-20-15,-21 21 0,0 0 0,0 0 16,0-1-16,0 1 0,-21 0 16,0 21-16,0 0 0,0 0 15,-22 0-15,22 0 0,0 21 16,0 0-16,0 1 0,-1-1 0,22 21 16,0-21-16,-21 22 0,21-22 15,0 21-15,0-21 0,0 0 16,0 22-16,0-22 0,0 0 0,0 0 15,0 0-15,0 1 0,21-22 16,-21 21-16,22 0 0,-1-21 0,0 0 16,0 0-16,0 0 15,0 0-15,1 0 0,-1 0 16,0 0-16,0-21 0,0 0 16,0 21-16,1-22 0,-1 1 0,0 0 15</inkml:trace>
  <inkml:trace contextRef="#ctx0" brushRef="#br0" timeOffset="4363.41">8784 1969 0,'0'0'0,"0"-22"15,0 1-15,0 0 16,0 0-16,21 21 16,-21-21-16,21 21 15,1 0-15,-1 0 0,0 0 0,0 0 16,0 0-16,0 21 0,1 0 15,-1-21-15,0 21 0,0 0 0,-21 1 16,21 20-16,-21-21 0,21 0 16,-21 0-16,0 1 0,0-1 15,0 0-15,0 0 0,0 0 0,0 0 0,-21 1 16,0-1 0,0-21-1,21-21 1,0-1-1,0 1-15,0 0 0,0 0 16,0 0-16,21 0 0,-21-1 0,0 1 16,21 0-16,0 0 0,-21 0 15,22 0-15,-1 21 0,0 0 16,0 0 0,0 0-16,0 0 0,1 0 15,-1 0-15,0-22 16,0 22-16,0 0 0</inkml:trace>
  <inkml:trace contextRef="#ctx0" brushRef="#br0" timeOffset="4620.26">9504 1905 0,'0'21'47,"0"0"-32,0 1-15,0-1 0,0 0 16,0 0-16,0 0 0,0 0 0,0 1 16,-21-1-16,21 0 0,0 0 15,-22 0-15,22 0 0,0 1 16,-21-22-16,21 21 0,-21-21 0,21 21 16,0-42 15,0 0-31,0-1 15</inkml:trace>
  <inkml:trace contextRef="#ctx0" brushRef="#br0" timeOffset="4820.24">9567 1693 0,'0'0'0,"0"-21"0,0 0 15,0 0 1,0 0-16,0 42 62,0 0-46,21 0 0</inkml:trace>
  <inkml:trace contextRef="#ctx0" brushRef="#br0" timeOffset="5491.68">9948 1947 0,'21'0'0,"1"0"16,-1 0-1,-21-21-15,21 21 0,0 0 0,0 0 16,0 0-16,1 0 0,-1 0 15,0 0-15,0 0 0,0 0 16,0 21-16,1-21 0,-1 22 0,-21-1 16,21 0-16,-21 21 0,0-21 15,0 1-15,-21 20 0,0-21 0,-22 21 16,22 1-16,-21-22 0,-1 21 16,-20-21-16,21 22 0,-1-22 0,1 0 15,21 0-15,-22 0 0,22-21 16,21 22-16,-21-22 15,21-22 1,21 22-16,-21-21 0,21 21 16,1-21-16,-1 21 0,21-21 15,-21 21-15,0 0 0,1 0 16,-1-21-16,21 21 0,-21 0 0,0 0 16,1 0-16,20 0 0,-21 21 15,0 0-15,0-21 0,1 21 0,-1 0 16,0 1-16,0-1 0,0 21 0,0-21 15,-21 22-15,0-22 0,0 21 16,0 0-16,0 1 0,0-1 0,-21 0 16,0 1-16,-21-1 0,21 0 15,-22 1-15,1-1 0,0 0 0,-1-20 16,-20 20-16,20-21 0,-20 0 0,21 0 16,-1 1-16,1-1 15,-22 0-15,22-21 0,0 0 0,-1 0 16,1 0-16,0 0 0,-1 0 0,1 0 15,21 0-15,-21 0 0,20-21 16,1 0-16,0 21 0,0-22 0,0 1 16,0 0-16,21 0 0,0 0 15,0 0-15,0-1 16,0 1-16,0 0 0,0 0 16,0 0-1,21 21-15,0-21 0,0 21 16,0-22-16,0 1 0,1 0 0,-1 21 15,21-21-15</inkml:trace>
  <inkml:trace contextRef="#ctx0" brushRef="#br0" timeOffset="5904.46">10329 2371 0,'0'0'0,"21"0"0,-21-21 16,22 21-16,-1 0 0,-21-22 16,21 22-16,0 0 0,0-21 0,0 0 15,1 21-15,-1-21 0,0 0 16,0 21-16,0-21 0,0-1 16,1 1-16,-1 0 0,0 0 0,0 0 15,-21 0-15,0-1 0,0 1 16,-21 21-1,0 0-15,0 21 16,-1-21-16,1 22 0,-21-1 0,21 0 16,0 0-16,-1 0 0,22 0 15,0 1-15,-21-1 0,21 0 0,0 0 16,0 0-16,0 0 0,0 1 0,0-1 16,0 0-16,0 0 15,0 0-15,21-21 0,1 0 16,-1 21-16,0-21 15,0 0-15,0 0 0,0 0 0,1 0 16,20-21-16,-21 21 0,0-21 16,22 0-16,-1 21 0</inkml:trace>
  <inkml:trace contextRef="#ctx0" brushRef="#br0" timeOffset="6495.52">11112 2201 0,'0'0'0,"22"-21"0,-1 0 15,-21 0-15,21 0 16,0 0-16,-21-1 0,0 1 15,0 0-15,0 0 0,-21 21 32,0 21-32,0-21 15,21 21-15,-22 0 0,1 1 16,0-1-16,0 0 0,-21 21 0,20-21 16,1 1-16,0-1 0,21 21 15,-21-21-15,0 0 0,21 1 0,-21-1 16,21 0-16,0 0 0,0 0 0,0 0 15,0 1 1,21-22-16,0 0 0,0 0 0,0 0 16,22 0-16,-22 0 0,0 0 15,0-22-15,0 1 0,0 0 16,22 0-16,-22 0 0,0 0 0,0-1 16,0-20-16,1 0 0,-1-1 15,0 1-15,0 0 0,21-1 0,-20-20 16,-1-1-16,0 1 0,0-1 15,21 1-15,-20-1 0,-1 22 0,0-21 16,0 20-16,0 1 0,0 0 16,-21 20-16,0 1 0,0 0 0,0 0 15,0 42 17,-21 0-32,0 22 0,0-1 15,0 21-15,0-20 0,-1 20 16,1 1-16,0-1 0,0 22 0,0-22 15,21-20-15,-21 20 0,21-20 16,-22 20-16,22-21 0,0 1 0,0-22 16,0 21-16,0-21 0,0 22 15,0-22-15,22 0 0,-1-21 0,-21 21 16,21-21-16,0 0 0,0 0 16,0 0-16,1 0 0,-1 0 0,0 0 15,0 0-15,0-21 0,22 0 0,-22 0 16,21 0-16,-21-1 15,22 1-15,-1 0 0</inkml:trace>
  <inkml:trace contextRef="#ctx0" brushRef="#br0" timeOffset="9547.83">13356 2265 0,'0'0'0,"0"-21"0,21 0 15,-21-1-15,0 1 0,21 0 16,-21 0-16,0-21 0,0-1 0,22 1 15,-1 0-15,-21-1 0,21-20 0,0-1 16,-21-20-16,21 20 0,0 1 16,22-1-16,-22 1 0,0-1 15,21 1-15,1-1 0,-1 22 0,0-1 16,1 22-16,-1-21 0,-21 42 16,22-21-16,-22 21 0,0 0 0,-21 21 15,0 0-15,0 21 16,0-20-16,0 20 0,0 0 0,0 1 15,0-1-15,0 0 0,-21 1 16,21-1-16,-21-21 0,21 0 0,0 0 16,0 1-16,0-1 0,21-42 31,0-1-31,0 1 16,0 0-16,0 0 0,1 0 0,-1-22 15,-21 22-15,21-21 0,-21 0 16,21-1-16,-21 1 0,0-22 0,0 22 15,0 0-15,0-1 0,0 1 16,-21 0-16,0 21 0,0-1 0,-1 22 16,1 0-16,-21 0 15,21 22-15,-22-1 0,1 21 0,0 0 16,-1 1-16,22-1 0,-21 22 16,0-1-16,-1 1 0,1-1 0,0 1 15,-1 20-15,22 1 0,0-22 16,0 22-16,0-21 0,21-1 0,0 1 15,0-1-15,0 1 0,0-22 16,21 0-16,-21 1 0,21-22 0,0 21 16,21-21-16,-20 0 0,-1-21 0,21 22 15,-21-22-15,22 0 0,-22 0 16,21 0-16,0-22 0,-20 1 16,20 0-16,0 0 0,1 0 15,-1-22-15,0 22 0,1-21 0,-1 0 16,0-1-16,1 1 0,-22 0 15,0-1-15,0 22 0,0-21 0,0 21 16,-21-1-16,22 22 0,-22 22 31,-22 20-31,1-21 0,0 0 0,0 22 16,21-1-16,-21 0 0,0-21 16,21 22-16,0-1 0,0-21 0,0 22 15,0-22-15,0 0 0,0 0 16,0 0-16,0 0 0,21 1 15,0-22-15,0 0 0,0 0 16,0 0-16,1 0 0,20 0 0,-21 0 16,0-22-16,0 22 0,22-21 0,-22 0 15,0 0-15,-21-21 0,0 20 16,21-20-16,-21 21 0,0-21 0,0-1 16,0 22-16,-21-21 0,0 21 15,0-1-15,0 1 0,-22 0 0,22 21 16,0 0-16,0 0 0,0 0 15,-1 0-15,1 0 0,0 0 0,42 0 47,22 0-47,-22-21 0,0 21 16,21 0-16,-21-21 0,22 21 16,-1 0-16,-21-21 0,22 21 0,-22 0 15,21 0-15,-21 0 0,22 21 16,-22-21-16,0 21 0,0 0 0,0 0 15,0 0-15,-21 22 0,22-22 16,-22 0-16,0 21 0,0-20 0,0-1 16,0 0-16,0 0 0,0 0 15,0 0-15,0 1 0,0-1 0,0 0 16,0 0 0,-22-21 15,22-21-31,0 0 15,0 0-15,0-22 0,0 22 16,22 0-16,-1-21 0,0-1 16,0 22-16,21-21 0,-20 21 0,20-22 15,0 22-15,1 0 0,-1 0 16,0 0-16,1 21 0,-1 0 0,-21 0 16,0 0-16,0 21 0,-21 0 15,0 0-15,0 0 0,0 0 0,0 22 16,0-22-16,0 21 0,-21-21 15,0 22-15,21-22 0,-21 21 16,21-21-16,0 1 0,-21 20 0,21-21 16,0 0-16,0 0 15,0 1-15,21-22 16,0 0-16,0 0 16,0 0-16,22 0 0,-1-22 0,0 1 15,1 0-15,-1 0 0,22 0 0,-22-22 16,21 22-16,-20-21 0,-1 0 15,0-1-15,22 1 0,-43 0 0,21-1 16,-20 1-16,-1 21 0,-21 0 16,0-1-16,-21 22 15,-1 0 1,-20 0-16,21 22 0,0-1 0,0 0 16,-1 0-16,1 0 0,21 0 15,-21 1-15,21 20 0,0-21 0,0 0 16,0 0-16,0 22 0,0-22 15,0 0-15,21 0 0,0 0 0,-21 1 16,0-1-16,22 0 16,-1 0-16,-21-42 47,-21 21-32,21-21-15,-22 21 0,22-21 16,-21 21-16,0 0 15,0 0 1,21 21-16,0 0 16,0 0-16,0 0 15,0 0-15,0 1 16,0-1-16,0 0 0,21-21 16,0 0-16,0 0 0,1 0 15,-1 0-15,0 0 0,21 0 0,-21 0 16,22 0-16,-1-21 15,0 0-15,1-1 0,-1 1 0,22 0 16,-22 0-16,0-21 0,1 20 16,-1-20-16,-21 0 0,21-22 0,-20 22 15,20-22-15,-21 1 0,0-1 16,0 1-16,1-1 0,-22-20 0,21 20 16,0 1-16,0-1 0,-21 22 15,0-22-15,21 1 0,-21 21 0,21-1 16,1 1-16,-22 21 0,0-22 15,0 22-15,21 21 0,-21-21 0,0 42 32,0 0-32,-21 22 0,-1-1 15,1 0-15,0 1 0,0-1 16,0 22-16,0-22 0,-22 21 0,22 1 16,0 21-16,0-22 0,0 1 15,-1-1-15,1 1 0,0-1 0,21 1 16,0-22-16,-21 0 0,21 22 15,0-22-15,0-21 0,0 22 0,0-22 16,0 21-16,0-21 0,0 0 16,0 1-16,21-1 0,0-21 0,0 0 15,1 21-15,-1-21 0,21 0 16,-21 0-16,22 0 0,-22-21 0,21 0 16,0-1-16,-20 1 0,20 0 15,0 0-15,1-21 0,-22 20 16,21-20-16,-21 0 0,0-1 0,1 1 15,-1 21-15,-21-21 0,0 20 16,0-20-16,0 21 0,-21 21 16,-1 0-16,1 0 0,0 0 15,0 0-15,0 21 0,21 0 16,0 0-16,0 1 0,0-1 16,0 0-16,0 0 0,0 0 0,0 0 15,0 1-15,0-1 0,0 0 16,21 0-16,0 0 0,-21 0 15,0 1-15,0-1 16,0 0-16,0 0 0,0 0 16,21 0-16,0-21 15,-21 22 1,22-22-16,-1 0 0,0 0 16,0 0-16,0 0 15,0 0-15,1 0 0,-1-22 0,0 1 16,21 0-16,-21 21 0,1-21 0,-1-21 15,0 20-15,0 1 0,0-21 16,0 21-16,1-22 0,-1 22 0,0-21 16,-21 21-16,0 0 0,0 42 47,-21 0-47,0 0 0,-1 0 15,22 0-15,-21 1 0,0 20 16,21-21-16,0 0 0,-21 0 0,21 1 15,0-1-15,0 0 0,0 0 0,0 0 16,0 0-16,21 1 16,0-22-16,0 0 15,1 0-15,-1 0 16,0 0-16,21 0 0,-21-22 0,1 1 16,-1 0-16,0 0 0,0 0 15,0 0-15,0-1 0,1-20 16,-1 21-16,0 0 0,0-22 0,0 22 15,-21 0-15,21 0 0,-21 0 16,0 42 0,-21 0-1,0 0-15,21 0 0,-21 1 16,21-1-16,-21 0 0,21 0 16,0 0-16,0 0 0,0 1 0,0-1 15,0 0-15,0 0 16,0 0-16,0 0 15,21-21 1,0 0-16,0 0 16,0 0-16,1 0 0,-1 0 0,0 0 15,0-21-15,21 0 0</inkml:trace>
  <inkml:trace contextRef="#ctx0" brushRef="#br0" timeOffset="9823.29">18288 1947 0,'0'0'0,"21"-63"15,-21 42-15,0 0 16,-21 21-16,0 0 0,0 0 16,-1 0-16,1 0 0,0 21 15,0 0-15,0-21 0,0 21 0,-1 21 16,1-20-16,0-1 0,0 21 16,0-21-16,0 22 0,21-22 0,0 0 15,-22 21-15,22-21 0,-21 1 16,21-1-16,0 0 0,0 0 0,0 0 15,0 0-15,0 1 16,21-22-16,1 0 0,-1 0 0,0 0 16,0 0-16,0 0 0,0 0 15,1 0-15,-1 0 0,0-22 0,0 22 16,0-21-16,22 0 0,-22 0 16,21 0-16</inkml:trace>
  <inkml:trace contextRef="#ctx0" brushRef="#br0" timeOffset="10159.1">18923 1249 0,'0'0'15,"0"-42"-15,0-1 0,0 22 0,0 0 16,-21-21-16,21 20 0,-21 1 0,-1 21 16,22-21-16,-21 21 15,0 21-15,0 0 0,21 1 16,-21-1-16,0 21 15,21 0-15,-22 22 0,1-22 0,0 22 16,21-1-16,0 1 0,-21 20 16,21-20-16,-21 21 0,21-22 0,0 1 15,-21-1-15,21 1 0,0-22 16,0 0-16,-22 1 0,22-1 0,-21-21 16,21 21-16,0-20 0,0-1 15,-21 0-15,0 0 0,42-42 47,0 0-31,0 0-16,22-1 0,-22 1 15</inkml:trace>
  <inkml:trace contextRef="#ctx0" brushRef="#br0" timeOffset="10539.89">18965 1905 0,'0'0'0,"0"-21"0,-21 21 31,0 21-15,0 0-16,21 0 0,-21 1 0,-1-1 16,22 0-16,-21 21 0,21-21 15,-21 1-15,21-1 0,0 0 0,0 0 16,0 0-16,0 0 0,0 1 0,0-1 16,21-21-1,0 0-15,1 0 0,-1 0 0,0 0 16,21 0-16,-21 0 0,1 0 15,-1 0-15,0 0 0,0-21 0,0-1 16,0 1-16,1 0 0,-22 0 16,21-21-16,-21 20 0,21-20 0,-21 0 15,0 21-15,0-22 0,0 22 16,0 0-16,-21 21 0,0 0 16,-1 0-16,1 0 0,0 0 0,0 0 15,0 21-15,0-21 0,-1 21 16,1 0-16,0 1 0,21-1 0,-21-21 15,21 21-15,0 0 16,0 0-16,21-21 16,0 0-16,0 0 15,1 0-15</inkml:trace>
  <inkml:trace contextRef="#ctx0" brushRef="#br0" timeOffset="10963.64">19283 1969 0,'0'0'16,"0"-22"-16,0 1 15,0 0-15,0 0 16,21 21-16,0 0 16,-21-21-16,21 21 0,0 0 0,22 0 15,-22-21-15,21 21 16,-21 0-16,1 0 0,20 21 0,-21-21 16,0 21-16,22 0 0,-22 0 15,-21 22-15,0-22 0,0 0 0,0 21 16,0-21-16,0 22 0,0-22 15,0 0-15,0 21 0,0-20 0,0-1 16,0 21-16,0-21 16,0 0-16,0 1 0,-21-22 15,-1 0-15,1 0 16,0 0-16,21-22 16,0 1-16,0 0 15,0 0-15,0-21 16,21 20-16,0-20 0,22 21 0,-22-21 15,0-1-15,21 1 0,1 0 16,-22-1-16,21 1 0,1 0 0,-22 20 16,21-20-16,-21 21 0,0 0 15,1 0-15,-1-1 0,0 22 16,0-21-16,0 21 0,-21-21 0,21 21 16,-21-21-16,0 0 15</inkml:trace>
  <inkml:trace contextRef="#ctx0" brushRef="#br0" timeOffset="11244.07">19135 1439 0,'0'0'0,"-22"0"0,1-42 15,21 21 16,21 21-31,1 0 0,-1 0 0,21 0 16,-21 0-16,22 0 16,-22 0-16,21 0 0,0 0 0,1 0 15,-22 0-15,21 0 0,1 0 0,-22 0 16,0 0-16,0 0 0,0 0 16,0 0-16,1 0 15,-22-21 1,-22 21-16,1 0 15,0 0-15</inkml:trace>
  <inkml:trace contextRef="#ctx0" brushRef="#br0" timeOffset="11515.43">16912 1228 0,'0'0'0,"21"0"16,0 0-16,22 0 15,-22 0-15,21 0 0,22 0 16,-22 0-16,0 0 0,22 0 0,-22 0 16,22 0-16,-22 0 0,0 0 15,1 0-15,-1 0 0,-21 0 16,0 0-16,1 0 0,-44 0 31,-20 21-31</inkml:trace>
  <inkml:trace contextRef="#ctx0" brushRef="#br0" timeOffset="12659.87">3048 2836 0,'0'0'0,"-21"-42"15,0 42-15,42 0 47,0 0-31,0 0-16,0 0 0,0 0 0,1 0 15,-1 0-15,21 0 0,-21 0 16,22 0-16,-1 0 0,0 0 0,22 21 16,-1-21-16,1 0 15,-1 0-15,1 0 0,20 21 0,22-21 16,0 0-16,0 0 0,21 0 15,21 0-15,0 0 0,0 0 0,22 0 16,20 0-16,-20 0 0,20 0 16,-21 0-16,22 0 0,-1 0 0,1 0 15,-1 0-15,1 0 0,-1 22 0,-20-22 16,20 0-16,1 0 0,-22 0 16,22 21-16,-22-21 0,0 0 0,1 0 15,-1 21-15,0-21 0,1 0 16,-1 0-16,0 0 0,-21 21 0,22-21 15,-22 0-15,0 0 0,0 0 16,22 21-16,-43-21 0,21 0 16,-21 0-16,0 0 0,0 0 0,-21 0 15,-1 0-15,1 0 0,0 0 16,-21 0-16,21 0 0,-43 0 0,22 0 16,-22 0-16,1 0 0,-1 0 15,-20 0-15,-1 0 0,0 0 0,-21 0 16,1 0-16,-1 0 0,0 0 0,0 0 15,-21-21 17,0 0-32</inkml:trace>
  <inkml:trace contextRef="#ctx0" brushRef="#br0" timeOffset="13531.67">13674 2540 0,'0'0'15,"-43"0"-15,22 0 0,-21 0 0,-1-21 16,22 21-16,-21-21 0,0 21 0,20 0 15,1 0-15,0 0 0,0 0 16,0 0-16,0 0 0,42 0 47,0 0-47,0 0 16,21 0-16,1 0 0,-1 0 15,0 21-15,22-21 0,-1 21 0,-20-21 16,41 21-16,-20-21 0,21 0 15,-1 21-15,22-21 0,0 0 0,-21 0 16,20 22-16,1-22 0,0 0 16,0 0-16,21 0 0,-21 21 0,42-21 15,-21 0-15,0 0 0,21 21 0,0-21 16,0 0-16,1 0 0,20 21 16,0-21-16,-21 21 0,43-21 0,-22 0 15,22 0-15,-22 21 16,22-21-16,-1 0 0,1 0 0,-1 22 15,-21-22-15,22 0 0,-22 0 16,-21 0-16,1 0 0,-1 0 0,-42 21 16,21-21-16,-22 0 0,1 0 15,-21 0-15,0 0 0,-22 0 0,1 0 16,-1 0-16,-21 0 0,1 0 16,-22 0-16,0 0 0,0 0 0,0 0 15,1 0 48,-22 21-63,21-21 0</inkml:trace>
  <inkml:trace contextRef="#ctx0" brushRef="#br0" timeOffset="16887.79">1249 4170 0,'0'0'0,"0"-42"0,0 20 16,0 1-16,-21 21 15,-1 0 1,1 21-16,21 1 0,-21-1 0,0 0 16,0 21-16,0 1 0,-1-1 15,22 0-15,0 1 0,0-1 16,0 0-16,-21 1 0,21-1 0,0-21 15,0 21-15,0-20 0,21-1 16,-21 0-16,22-21 0,-1 0 16,21 0-16,-21 0 0,22 0 0,-1 0 15,0 0-15,1-21 16,-1 0-16,0-1 0,1 1 0,-1 0 16,0 0-16,-21-21 0,1 20 15,-1-20-15,-21 21 0,0-21 0,0-1 16,-21 22-16,-1-21 0,-20-1 15,21 22-15,-21 0 0,20 0 16,-20 21-16,0 0 0,21 0 0,-22 0 16,22 21-16,-21 0 0,21 0 15,-1 1-15,1-1 0,0 0 16,0 0-16,21 0 0,0 0 0,0 1 16,21-22-16,0 0 15,22 0-15,-22 0 0,21 0 16,22 0-16,-22-22 0,0 1 15,22 21-15,-22-21 0,22 0 16,-22 0-16,0 0 0</inkml:trace>
  <inkml:trace contextRef="#ctx0" brushRef="#br0" timeOffset="17311.89">1778 4212 0,'-42'21'0,"84"-42"0,0 21 0,-21-21 0,1 21 15,-1-21-15,0 21 16,-21 21 0,0 0-1,0 0-15,0 1 0,0 20 0,0-21 16,0 21-16,0-20 0,0 20 15,0-21-15,0 21 0,0-20 16,0 20-16,0-21 0,0 0 16,0 22-16,-21-22 0,21 0 0,0 0 15,0 0-15,-21-21 16,-1 0 0,22-21-1,0 0-15,0-21 16,0 20-16,22-20 0,-1 0 0,0-1 15,0 1-15,0 0 0,0-1 16,1 1-16,20 0 0,-21 21 0,0-1 16,22 1-16,-22 21 15,21 0-15,-21 0 0,22 21 0,-22 1 16,21-1-16,-21 0 0,-21 0 16,21 21-16,-21-20 0,0-1 15,0 21-15,0-21 0,0 22 0,0-22 16,0 0-16,0 0 0,-21 0 15,21 0-15,0 1 0,0-1 16,0-42 31,0-1-47,21 22 0</inkml:trace>
  <inkml:trace contextRef="#ctx0" brushRef="#br0" timeOffset="17763.14">2836 4339 0,'0'0'16,"21"-21"-16,1 0 15,-1 0-15,-21 0 0,0-1 0,21 22 16,0-21-16,-21 0 0,21 0 16,-21 0-16,-42 21 31,21 21-31,0 0 0,-22 0 15,22 22-15,-21-22 16,-1 0-16,22 21 0,-21-21 0,21 1 16,0-1-16,-1 0 0,22 0 15,0 0-15,0 0 0,22-21 16,-1 22-16,0-22 0,21 0 16,-21 0-16,22 0 0,-1 21 0,0-21 15,-20 0-15,20 21 0,-21-21 16,0 0-16,0 21 0,1 0 0,-22 0 15,0 1 1,0-1-16,-22 0 0,1-21 0,-21 21 16,21 0-16,-22 0 15,1 1-15,0-22 0,-1 21 0,1-21 16,21 0-16,-21 0 0,-1 0 16,22 0-16,0 0 0,0 0 0,0 0 15,-1 0-15,1-21 0,21-1 16,0 1-16,0 0 15,0 0-15,0 0 0,0 0 16,0-1-16,-21 1 0</inkml:trace>
  <inkml:trace contextRef="#ctx0" brushRef="#br0" timeOffset="18231.37">1609 3556 0,'0'0'0,"0"-21"0,0 0 0,0 0 16,0-1-16,-22 1 0,1 0 15,-21 21-15,21 0 0,-43 0 16,22 0-16,-22 0 0,22 0 16,-21 21-16,-1 0 0,22 1 0,-22 20 15,22 0-15,-22 1 0,22 20 16,0 1-16,-1 20 0,1 1 15,0 21-15,21-22 0,-22 22 0,22-21 16,0 0-16,21-1 0,0 1 16,0-22-16,0 22 15,21-21-15,21-22 0,1 0 0,-1 1 16,0-22-16,22 21 0,-1-21 16,22-21-16,-21 0 0,20 0 0,1 0 15,0-21-15,-1 0 0,-20 0 16,20 0-16,-20-22 0</inkml:trace>
  <inkml:trace contextRef="#ctx0" brushRef="#br0" timeOffset="18852.13">3895 3831 0,'0'0'0,"21"-21"0,0-64 16,-21 64-1,0 0-15,-21 21 16,0 0-16,-1 0 16,1 42-16,0-20 0,-21 20 15,21 0-15,-1 22 0,1 20 16,-21-20-16,21 21 0,0-1 0,-1-20 15,-20 20-15,21-20 0,0 21 16,0-22-16,-22 1 0,43-22 0,-21 21 16,21-20-16,0-22 0,0 21 15,0-21-15,0 1 0,0-1 0,21-21 16,0 0 0,1 0-16,-22-21 15,21-1-15,-21 1 0,0 0 0,0 0 16</inkml:trace>
  <inkml:trace contextRef="#ctx0" brushRef="#br0" timeOffset="19036.04">3238 4445 0,'0'0'16,"-21"-21"-16,21 0 16,0 0-1,21 21-15,1-22 0,20 22 16,-21 0-16,21-21 0,1 21 15,-1 0-15,22-21 0,-22 21 16,0 0-16,1 0 0,-1-21 16,0 21-16,1 0 0,-22 0 0,21 0 15</inkml:trace>
  <inkml:trace contextRef="#ctx0" brushRef="#br0" timeOffset="19420.09">3873 4382 0,'-21'0'0,"0"0"16,0 0-16,21-22 31,21 22-31,0 0 16,0 0-16,1 0 0,-1 0 0,0 0 16,21 0-16,-21 22 0,1-22 15,20 21-15,-21 21 0,0-21 0,0 0 16,1 22-16,-1-22 0,-21 21 15,0-21-15,0 22 0,0-22 0,0 21 16,0-21-16,0 1 0,-21-1 16,-1 0-16,1 0 0,21 0 0,0-42 47,0 0-47,0 0 15,0 0-15,0-1 0,0 1 0,21-21 16,-21 21-16,22-22 0,-1 22 15,-21 0-15,21-21 0,0 21 0,0-1 16,-21 1-16,21 0 0,1 0 16,-1 21-16,0-21 0,0 21 15,0-21-15</inkml:trace>
  <inkml:trace contextRef="#ctx0" brushRef="#br0" timeOffset="20088">4445 4360 0,'0'22'31,"0"-1"-31,0 0 0,0 0 16,0 0-16,0 22 0,0-22 16,0 21-16,0-21 0,0 0 0,0 22 15,0-22-15,0 21 0,0-21 16,21 1-16,-21-1 0,21 0 0,0 0 16,1-21-16,-1 0 15,0 0-15,0 0 0,0 0 0,0 0 16,1 0-16,-1-21 0,0 0 15,0 0-15,0-1 0,0 1 0,1 0 16,-1 0-16,0 0 0,-21-22 16,0 22-16,0 0 0,0-21 15,0 21-15,0-22 0,0 22 0,0 0 16,0 0-16,0 42 31,0 0-31,0 21 16,-21-20-16,21 20 0,-21-21 0,21 0 15,0 22-15,0-22 0,-22 21 16,22-21-16,0 0 0,0 1 0,0 20 16,0-21-16,22 0 15,-1-21-15,0 0 0,0 0 16,21 0-16,-20 0 0,-1-21 16,21 21-16,0-21 0,-20 0 15,20 0-15,0-22 0,-21 22 0,22 0 16,-22 0-16,0-22 0,0 22 15,-21 0-15,21-21 0,-21 21 0,22-1 16,-22 1-16,0-21 0,0 21 16,0 0-16,0-1 0,0 1 15,-22 21 1,22 21-16,-21-21 0,0 22 16,21-1-16,-21 21 0,21-21 15,-21 22-15,21-22 0,0 21 0,-21-21 16,21 22-16,0-1 0,0-21 15,0 0-15,0 22 0,0-22 16,0 0-16,0 0 0,0 0 16,21-21-16,0 0 0,0 21 0,0-21 15,0 0-15,22 0 0,-22-21 16,21 21-16,1-21 0,-1 0 0,-21 0 16,21 0-16,22-22 0,-22 22 0,1-21 15</inkml:trace>
  <inkml:trace contextRef="#ctx0" brushRef="#br0" timeOffset="20743.45">6096 3683 0,'0'-63'0,"0"126"0,0-148 0,0 43 16,0 21-16,0 0 0,-21 21 16,0 0-16,-1 21 15,-20 21-15,21-21 0,0 22 0,-22-1 16,1 22-16,21-1 0,-21 1 15,-1 20-15,22-20 0,0 20 0,-21 1 16,20-21-16,1-1 0,0 1 16,21-1-16,0-21 0,0 1 0,0-1 15,0 0-15,0 1 0,0-22 16,21 21-16,0-21 0,1 1 0,-1-22 16,0 0-16,0 0 15,0 0-15,22 0 0,-22 0 0,21-22 16,0 1-16,-20 0 0,20 0 0,0 0 15,-21-22-15,22 22 0,-22 0 16,0-21-16,0 21 0,0-22 0,-21 22 16,22-21-16,-22 21 0,0-1 15,-22 22 1,1 22 0,0-1-16,21 0 0,-21 0 0,0 21 15,0-20-15,-1-1 0,1 21 0,21-21 16,0 22-16,-21-22 0,21 0 15,0 0-15,0 0 0,0 0 16,0 1-16,21-1 0,0-21 16,1 0-16,-1 0 0,0 0 0,21 0 15,-21 0-15,22-21 0,-22 21 16,21-22-16,-21 1 0,22 0 0,-22 0 16,0 0-16,0 0 0,0-1 0,-21-20 15,22 21-15,-22 0 0,0-22 16,0 22-16,0-21 0,-22 21 0,1 0 15,0-1-15,0 22 16,0 0-16,0 0 0,-1 0 0,1 0 16,0 0-16,0 22 15,0-1-15,0 0 0,-1 0 0,22 0 16,-21 0-16,21 1 16,0-1-16,21-21 15,1 0-15,-1 0 16,0 0-16,0 0 0,21 0 15,-20 0-15</inkml:trace>
  <inkml:trace contextRef="#ctx0" brushRef="#br0" timeOffset="21127.82">6625 4466 0,'0'-21'0,"0"42"0,0-63 15,0 21 1,21 21-16,0 0 15,1 0-15,-1 0 16,0 0-16,-21 21 0,21 0 0,0-21 16,0 21-16,-21 0 0,0 1 15,0-1-15,0 0 0,0 21 0,0-21 16,0 1-16,0 20 0,0-21 16,0 21-16,-21-20 0,0-1 0,21 21 15,-21-21-15,0 0 0,0 1 16,21-1-16,-22-21 15,22-21 1,0-1-16,0 1 16,22 0-16,-1 0 0,0-21 15,-21 20-15,42 1 0,-21-21 0,1 21 16,-1-22-16,0 22 0,0-21 16,0 21-16,0 0 0,1-22 0,-1 22 15,0 0-15,0 0 0,-21 0 16,0-1-16,21 1 0,-21 0 0,0 0 15,0 0-15,0 0 0,0-1 0</inkml:trace>
  <inkml:trace contextRef="#ctx0" brushRef="#br0" timeOffset="21387.67">5884 4022 0,'0'0'0,"-42"0"0,0 0 16,63 0 0,21 0-16,0 0 0,1 0 15,20-21-15,1 21 0,-1 0 16,1 0-16,20-22 0,-20 22 0,21-21 16,-1 21-16,-20 0 0,-1 0 15,1 0-15,-22 0 0,0-21 16,-20 21-16,20 0 0,-21 0 0</inkml:trace>
  <inkml:trace contextRef="#ctx0" brushRef="#br0" timeOffset="23219.46">8488 4424 0,'0'0'0,"42"-85"15,-21 64-15,0 21 16,1-21-16,-22 42 31,0 0-31,0 0 0,0 1 0,0 20 16,0 0-16,0 1 0,-22-1 15,1 0-15,0 1 0,0-1 0,21 0 16,-21-21-16,0 22 0,21-22 16,-22 21-16,22-21 0,0 1 0,0-1 15,0-42 17,0-1-32,22 1 0,-1 0 15,0 0-15,0 0 0,21-22 0,-20 22 0,-1-21 16,0 21-16,0-22 0,0 22 15,0-21-15,1 21 0,-1 21 16,0 0-16,0 0 16,0 21-16,-21 0 0,0 0 15,0 0-15,0 22 0,21-22 0,-21 0 16,0 21-16,22-20 0,-22-1 16,0 21-16,0-21 0,21-21 0,0 21 15,-21 1-15,21-22 0,0 0 16,0 0-16,1 0 0,-1 0 15,0-22-15,21 1 0,-21 21 0,22-21 16,-22 0-16,21 0 0,-21-22 16,1 22-16,-1 0 0,0-21 0,0 21 15,0-22-15,-21 22 0,0 0 16,0-21-16,0 20 0,0 1 0,21 21 16,-21-21-16,0 42 15,-21 0 1,21 1-16,-21-1 0,21 0 0,-21 0 15,21 21-15,-21-20 0,21 20 16,0-21-16,0 21 0,0-20 0,0 20 16,0-21-16,0 0 15,0 0-15,21 1 0,0-1 0,0 0 16,0-21-16,1 0 0,-1 0 16,0 0-16,0 0 0,21-21 0,1 0 15,-22 21-15,21-22 0,1 1 16,-1 0-16,0-21 0,-21 21 0,22-1 15,-22-20-15,21 21 0,-21-21 0,1-1 16,-1 1-16,0 0 0,-21 20 16,0-20-16,21 21 0,-21-21 0,0 20 15,0 44 17,-21-1-32,0 21 0,21-21 15,-21 22-15,21-1 0,0-21 16,-22 21-16,22 1 0,0-1 0,0 0 15,0-20-15,0 20 0,22-21 16,20 0-16,-21 0 0,0 1 0,22-1 16,-1-21-16,-21 0 0,21 0 15,1 0-15,-1 0 0,0-21 0,1 21 16,-1-22-16,-21 1 0,22 0 16,-1 0-16,-21-21 0,21 20 0,-20-20 15,20 0-15,-21-1 0,0 1 16,0-21-16,1-1 0,-1 1 15,21-1-15,-21 1 0,0-22 0,-21 21 16,22 1-16,-1-1 0,0 1 16,0 21-16,-21-1 0,0 1 0,21 21 15,-21 0-15,0-1 0,0 44 16,-21-1-16,0 0 16,0 21-16,0 1 0,-1 20 15,1 1-15,0-1 0,0 22 0,0-22 16,0 1-16,-1 20 0,22-20 0,-21-22 15,21 22-15,0-22 0,0 22 16,0-22-16,0 0 0,0-21 0,0 22 16,0-22-16,21 0 15,1 0-15,-1 0 0,0-21 0,0 0 16,21 0-16,-20 0 0,-1 0 0,21-21 16,0 0-16,-20 0 0,20 0 15,0 0-15,1-1 0,-22-20 0,21 0 16,0-1-16,-20 1 0,20-21 15,-21 20-15,21-20 0,-20-22 0,-1 22 16,0-1-16,0-21 0,-21 22 16,21-1-16,-21 22 0,21 0 0,-21-1 15,0 22-15,0 0 0,0 0 16,0 42 0,0 21-16,-21-20 0,0 20 15,0 21-15,0-20 0,21 20 16,-21 1-16,-1 20 0,1-20 0,0-1 15,0-20-15,0 20 0,0 1 16,-1-22-16,22 0 0,-21 1 0,0-1 16,21-21-16,-21 22 0,21-22 15,0 0-15,0 0 0,0-42 47,0 0-47,42 0 0,-21-22 0,1 22 16,-1 0-16,0-21 0,21-1 15,1 1-15,-22 0 0,21 20 16,0-20-16,-20 0 0,20 21 0,-21-1 16,0 22-16,0 0 0,-21 22 15,0-1-15,0 0 0,0 21 16,0-21-16,0 22 0,0-1 16,-21 0-16,0-20 0,0 20 0,21 0 15,0-21-15,-21 1 0,21 20 16,0-21-16,0 0 0,0 0 15,21-21-15,0 0 16,0 0-16,0 0 0,1 0 16,-1 0-16,0 0 0,0-21 15,0 0-15,22 0 0,-22 21 16,-21-21-16,21 0 0,0-1 0,0 1 16,-21 0-16,0 0 0,21 0 0,-21 0 15,0-1-15,0 1 0</inkml:trace>
  <inkml:trace contextRef="#ctx0" brushRef="#br0" timeOffset="23468.42">10647 4339 0,'0'0'0,"-43"0"0,22 0 0,0 0 16,42 0-1,0 0 1,1 0-16,20-21 0,-21 21 16,0 0-16,22 0 0,-22-21 0,21 21 15,-21 0-15,22 0 0,-22 0 16,0-21-16,0 21 0,0 0 0,-21-21 16,0-1-16,-21 1 15</inkml:trace>
  <inkml:trace contextRef="#ctx0" brushRef="#br0" timeOffset="23663.44">9927 4128 0,'0'0'0,"-21"0"0,0 0 0,0 0 15,-1 0-15,1 0 0,21-22 0,0 1 31,21 21 1,1 0-32,-1 0 15</inkml:trace>
  <inkml:trace contextRef="#ctx0" brushRef="#br0" timeOffset="24763.43">13547 4657 0,'0'0'0,"21"0"0,21-43 16,-21 22-16,0 0 0,1 0 16,-1 0-16,0 0 0,0-22 0,0 22 15,-21 0-15,21-21 0,-21 20 16,0-20-16,0 21 0,0-21 0,0 20 15,-21 1-15,0 0 0,0 0 16,0 21-16,-22 0 0,1 0 16,0 0-16,-1 21 0,1 0 15,-21 22-15,20-1 0,1 0 0,0 1 16,-1-1-16,1 0 0,21 1 16,-22-1-16,22 0 0,0 1 0,21-1 15,0 0-15,0-21 0,0 1 0,0-1 16,0 0-16,21 0 0,0-21 15,1 0-15,20 0 0,0 0 0,1-21 16,-1 0-16,0 0 0,22-1 16,-22 1-16,0-21 0,1 21 15,-1 0-15,0-22 0,1 1 16,-22 21-16,0-22 0,0 1 0,0 21 16,-21-21-16,22 20 0,-22-20 15,0 63 16,0 0-31,0 1 0,0-1 16,0 21-16,0-21 0,0 22 16,0-22-16,0 21 0,0-21 0,0 22 15,0-22-15,0 21 0,0-21 0,0 22 16,0-22-16,0 21 0,21-21 16,0 0-16,0-21 0,0 22 0,22-22 15,-1 0-15,0 0 16,1 0-16,-1 0 0,0-22 0,1 1 15,-1 0-15,21 0 0,-20 0 16,-1-22-16,0 22 0,43-42 16,-43 20-16,1 1 0,-22 0 15,0-1-15,0 1 0,-21 0 0,0-1 16,0 22-16,0-21 0,0 21 0,-21 21 16,0 0-16,0 0 15,0 0-15,-22 0 0,22 21 0,-21 0 16,21 0-16,-1 0 0,1 22 15,21 20-15,0-42 0,0 1 16,0 20-16,21-21 16,1 0-16,-1 0 0,0 1 0,0 20 15,21-21-15,1 21 0,-22-20 16,-21 20-16,0-21 0,21 0 16,-21 0-16,0 1 0,0-1 0,0 0 15,0 0-15,0 0 16,21-42 15,0 21-31,-21-21 0</inkml:trace>
  <inkml:trace contextRef="#ctx0" brushRef="#br0" timeOffset="32960.28">15071 4720 0,'21'0'0,"0"21"0,0-21 15,0 0-15,0 0 0,1 0 16,-1 0-16,0 0 0,0-21 16,21 0-16,-20 21 0,-1-21 0,21 21 15,-21-21-15,0 0 0,1-1 16,-1 22-16,-21-21 0,0 0 0,0 0 15,0 0-15,0 0 0,0-1 16,0 1-16,-21 0 0,-1 0 0,1 21 16,0-21-16,0 21 0,-21 0 15,-1 0-15,22 0 0,-21 0 0,-1 21 16,1 0-16,0 0 0,-1 0 16,22 1-16,-21 20 0,21-21 15,-22 21-15,22-20 0,0 20 0,0-21 16,21 21-16,0-20 0,0-1 15,0 21-15,0-21 0,0 0 16,21-21-16,0 0 0,22 0 16,-22 0-16,21-21 0,0 0 15,1 0-15,-1 0 0,0 0 0,1-1 16,-1 1-16,-21 0 0,22 0 16,-22 0-16,21 0 0,-21-22 0,-21 22 15,21 0-15,1 0 0,-22 0 0,0-1 16,0 1-16,21 21 15,-21-21-15,0 42 16,0 0 0,0 1-16,0-1 0,-21 21 0,-1-21 15,22 22-15,-21-1 0,21 21 16,-21-20-16,21 20 0,-21 1 0,0-1 16,21 22-16,0-22 0,-21 1 15,-1 21-15,22-1 0,-21-20 0,21 20 16,-21 1-16,0 0 0,21-1 15,-21-20-15,0 21 0,-1-22 0,1 22 16,0-22-16,-21 1 0,21-1 0,-1 1 16,-20-1-16,0-20 15,21-1-15,-22 0 0,22 1 0,-21-22 16,21 0-16,-22 0 0,22-21 0,0 0 16,0 0-16,0 0 0,-22-21 15,22 0-15,0 0 0,0-22 0,0 1 16,-1 0-16,22-22 0,0 22 0,0-22 15,0 1-15,0-22 0,22 22 16,-1-22-16,21 0 0,-21-21 0,22 22 16,20-22-16,-21 0 0,43 0 15,-21-21-15,20 21 0,1 1 0,0-1 16,20 0-16,-20 21 0,0 1 16,-22 20-16,1 1 0,-1-1 15,-20 1-15,-22 20 0,0 22 16,0-21-16,-21 21 0,0-1 0,0 1 15,-21 21-15,0 0 16,0 21-16,-1 1 0,1-1 0,0 0 16,0 0-16,21 0 0,0 0 15,0 1-15,0-1 0,0 0 0,0 0 16,0 0-16,0 0 0,0 1 16,0-1-16,21 0 0,-21 0 0,21 0 15,-21 0-15,21 1 0,-21-1 16,0 0-16,22 0 0,-22 0 0,21-21 15,-21 21-15,0 1 0,21-1 16,0-21 0,0 0-16,0 0 15,1 0-15,-22-21 16,21 21-16,0-22 0,0 1 0,0 0 16,0 0-16,1 21 0,-1-21 15,0-22-15,-21 22 0,21 0 0,0 0 16,-21-21-16,21 20 0,-21 1 15,0 0-15,0 0 0,0 0 0,0 42 47,0 0-47,0 0 16,-21 0-16,21 22 0,-21-22 0,21 0 16,-21 21-16,21-20 0,0 20 15,0-21-15,0 0 0,0 0 0,0 22 16,0-22-16,0 0 0,21 0 15,0-21-15,0 0 0,1 0 16,-1 0-16,0 0 0,0 0 16,21 0-16,-20 0 0,-1-21 0,0 0 15,21 0-15,-21 0 16,1-1-16,-1 1 0,0 0 0,0-21 0,0 21 16,0-22-16,1 22 0,-1-21 15,-21 21-15,21-22 0,-21 22 16,21 0-16,-21 0 15,0 42 1,0 0-16,0 0 16,-21 0-16,21 1 0,-21 20 0,0-21 15,21 21-15,-22-20 0,22 20 0,0-21 16,0 21-16,0-20 0,0 20 16,0-21-16,0 0 0,0 0 0,22 1 15,-1-22-15,0 0 16,0 0-16,0 0 0,0 0 15,1-22-15,20 1 0,-21 0 16,0 0-16,22 0 0,-22 0 0,0-1 16,0 1-16,0 0 0,0-21 15,1 21-15,-1-22 0,0 22 0,0-21 16,-21 21-16,0-1 0,21 1 16,-21 0-16,0 0 0,0 42 31,-21 0-31,0 0 15,21 1-15,-21 20 0,0-21 16,21 0-16,0 22 0,-22-22 16,1 21-16,21-21 0,0 22 0,0-22 15,0 0-15,-21 0 0,21 0 16,0 0-16,0 1 0,0-1 16,0-42 15,0-22-16,0 22-15,0-21 0,0 21 16,21-22-16,-21 22 0,21-21 0,-21 21 16,22-22-16,-1 22 0,-21-21 15,21 21-15,0-1 0,0 1 0,0 21 16,1 0-16,-1 0 0,0 0 16,0 0-16,0 0 0,0 21 15,1 1-15,-22-1 16,21 0-16,0 21 0,-21-21 15,21 1-15,-21 20 0,21-21 0,-21 0 16,0 0-16,0 22 0,0-22 16,0 0-16,0 0 0,0 0 15,0 1-15,0-44 32,0 1-17,0 0-15,0 0 0,0 0 16,21 0-16,1-22 15,-22 22-15,21-21 0,0 21 0,0-22 16,21 22-16,-20 0 0,20 0 16,-21 0-16,21-1 0,-20 22 0,-1 0 15,0 0-15,-21 22 16,0-1 0,0 0-16,0 0 0,0 0 15,0 0-15,0 22 0,0-22 0,0 0 16,0 0-16,0 0 0,0 22 15,0-22-15,0 0 0,0 0 0,0 0 16,0 1-16,21-22 16,0 21-16,0-21 0,1 0 0,-1 0 15,0 0-15,0 0 0,21 0 16,-20 0-16,20 0 0,-21-21 0,21-1 16,1 1-16,-22 0 0,21 0 15,-21 0-15,22-22 0,-22 22 0,0-21 16,0 0-16,0 20 0,1-20 15,-22 0-15,21-1 0,-21 22 0,0-21 16,21 21-16,-21 0 0,0-1 16,-21 22-16,0 0 15,-1 22-15,1-1 0,0 21 16,0-21-16,-21 0 0,42 22 16,-22-22-16,1 21 0,21-21 0,0 22 15,0-22-15,0 21 0,0-21 16,0 1-16,0 20 0,0-21 0,21 0 15,1 0-15,-1-21 16,0 0-16,0 0 0,0 0 0,22 0 16,-22 0-16,0 0 0,21 0 15,1 0-15,-22-21 0,21 0 0,-21 0 16,22 0-16,-22 0 0,21-22 16,-21 22-16,0-21 0,1 21 0,-1-22 15,0 1-15,0 0 0,0 20 16,0-20-16,-21 21 0,22 21 15,-22-21-15,0 42 16,0 0-16,-22 0 16,1 0-16,0 1 0,21 20 15,-21-21-15,0 0 0,0 22 0,21-22 16,-22 0-16,22 0 0,0 21 16,0-20-16,0-1 0,0 0 0,0 0 15,-21 0-15,21 0 16,0-42 15,0 0-15,0 0-16,0 0 15,21 0-15,-21-1 0,22-20 0,-1 21 16,21-21-16,-21-1 0,0 1 16,22 0-16,-1 20 0,-21-20 0,0 21 15,22-21-15,-22 20 0,0 22 16,0 0-16,0 0 0,1 0 15,-1 0-15,-21 22 16,0 20-16,0-21 0,0 0 0,0 22 16,0-22-16,0 63 15,0-62-15,0 20 0,0-21 16,0 21-16,0-20 0,21-1 0,-21 0 16,21 0-16,-21 0 0,21 0 15,0-21-15,1 0 16,-1 0-16,0 0 0,0 0 15,0-21-15,0 0 0,1 0 16,-1 0-16,0 0 0,0-22 16,21-20-16,-20 20 0,-1 1 15,0-21-15,21 20 0,-21-20 16,1-22-16,20 22 0,-21-22 16,21 21-16,-20 1 0,-1 21 0,0-22 15,0 22-15,-21 21 0,21-1 16,-21 1-16,0 0 0,0 0 15,-21 21-15,0 0 16,0 21-16,0 0 0,-1 0 16,1 1-16,0 20 0,0 0 15,0 22-15,0-1 0,-1-20 0,-20 20 16,21 1-16,21-1 0,-21-21 0,-22 107 16,43-107-1,0 0-15,0 1 0,0-22 0,0 21 16,0-21-16,0 0 0,0 1 15,0-1-15,0 0 0,22 0 0,-1 0 16,0-21-16,0 0 16,0 0-16,0 0 0,22 0 0,-22 0 15,21 0-15,1-21 16,-22 0-16,21 21 0,0-21 0,1 0 16,-1-1-16,-21-20 0,22 21 15,-22 0-15,21-22 0,-21 22 0,0 0 16,-21-21-16,0 21 0,0-1 15,0 1-15,-21 21 16,0 0-16,0 0 16,0 0-16,0 21 0,-1-21 0,22 22 15,0-1-15,0 0 0,0 0 16,0 0-16,0 0 16,0 1-16,22-1 0,-1 0 0,-21 0 15,0 0-15,0 0 0,0 1 16,0-1-16,0 0 0,0 0 0,0 0 15,0 0-15,0 1 16,-21-1-16,-1-21 0,1 21 0,0-21 16,0 0-16,0 0 15,0 0 1,-1 0-16,22-21 16,0 0-16,0-1 0,-21 1 0,21 0 15</inkml:trace>
  <inkml:trace contextRef="#ctx0" brushRef="#br0" timeOffset="33225.12">18965 4276 0,'0'0'0,"-21"-21"0,21-22 16,0 22-1,42 0-15,-20 0 0,20 21 16,0-21-16,1 21 0,-1 0 15,0-22-15,22 22 0,-1-21 0,-20 21 16,20 0-16,1 0 0,-22 0 16,21 0-16,-20 0 0,-1 0 15,0 0-15,1 0 0,-22 0 16,21 0-16,-21 0 0,-21-21 16,-21 0-1,0 21-15,0-21 0,0 21 16</inkml:trace>
  <inkml:trace contextRef="#ctx0" brushRef="#br0" timeOffset="39232.65">21780 4318 0,'0'0'0,"0"-21"0,0 0 0,0 0 15,0-22-15,0 22 0,0 0 16,0-21-16,0 20 0,0-20 0,0 21 15,0 0-15,-21 0 0,0-1 16,0 1-16,0 21 0,0 0 0,-1 0 16,1 0-16,-21 0 0,21 0 15,-22 21-15,22 22 0,-21-22 0,0 21 16,20 1-16,-20-1 0,21 0 16,-21 22-16,20-22 0,1 0 15,0 1-15,0-1 0,0 0 0,21-20 16,-21 20-16,21-21 0,0 0 15,0 22-15,21-22 0,0 0 16,0-21-16,0 0 0,22 0 16,-22 0-16,0 0 0,21 0 0,-21 0 15,1-21-15,20 0 0,-21 21 0,0-22 16,22 1-16,-22 0 0,0-21 16,0 21-16,0-22 0,-21 1 0,21 0 15,1 20-15,-22-20 0,21 0 16,-21-1-16,21 1 0,-21 21 15,21 0-15,-21 0 0,0-1 16,0 44 0,0-1-16,0 0 15,0 21-15,0-21 0,-21 22 0,21-22 16,0 21-16,-21 1 0,21-22 0,0 21 16,-21-21-16,21 22 0,0-22 15,0 0-15,0 0 0,0 0 0,0 0 16,0 1-16,21-1 15,0-21-15,0 0 0,0 0 16,0 0-16,1 0 16,-1-21-16,0 21 0,0-22 15,0 1-15,22 0 0,-22 0 0,0 0 16,0-22-16,0 22 0,0-21 16,22 0-16,-43-1 0,21 1 0,0 0 15,-21-1-15,0 1 0,0 21 16,0-22-16,0 22 0,0 0 0,0 0 15,0 42 1,0 0 0,0 0-16,0 1 0,-21-1 15,21 0-15,0 0 0,0 0 16,0 22-16,0-22 0,0 0 0,21 0 16,0 0-16,-21 0 0,0 1 15,21-1-15,-21 0 0,22 0 16,-1 0-16,-21 0 0,0 1 15,0-1-15,0 0 0,21 0 16,0 0 0,0-21-16,0 21 15,1-21-15,-1 0 16,0 0-16,0 0 0,0 0 0,22-21 16,-22 21-16,0-21 0,21 0 15,-21 21-15,22-21 0,-22 0 0,0-1 16,0 1-16,0 0 0,1-21 15,-1 21-15,0-22 0,0 1 16,-21 0-16,0 20 0,0-20 0,21 21 16,-21-21-16,0 20 0,0 1 15,-21 21 1,0 0-16,0 21 0,0 1 16,-22 20-16,1-21 0,21 21 0,-22 1 15,22-22-15,0 21 0,0 1 16,0-22-16,21 21 0,-21-21 0,21 22 15,0-22-15,0 0 0,0 0 16,21-21-16,0 21 0,-21 0 0,21-21 16,0 0-16,22 0 0,-22 22 15,0-22-15,0 0 0,21 0 16,-20 0-16,20 0 0,-21 0 0,0-22 16,0 22-16,22-21 0,-22 0 15,0 0-15,-21 0 0,21 21 16,-21-21-16,0-1 0</inkml:trace>
  <inkml:trace contextRef="#ctx0" brushRef="#br0" timeOffset="42472.1">23982 3789 0,'0'0'0,"0"-21"0,0 0 0,21-1 0,-21 1 16,0 0-16,0 0 0,0 0 16,0 0-16,0-1 0,0 1 15,0 42 17,0 1-32,0 20 0,0 0 15,0 1-15,-21 20 0,21 1 0,-21-1 16,21 22-16,0-22 0,0 1 15,-22-1-15,1 1 0,21-1 0,-21 1 16,21-22-16,0 0 0,-21 22 16,21-43-16,-21 21 0,21-20 15,-21-1-15,21 0 0,0 0 0,-22-21 32,22-21-17,0 0-15,0 0 0,0-22 16,0 22-16,0-21 0,0-1 0,22 1 15,-22 0-15,21-1 0,0 1 0,0 0 16,0-1-16,0 1 0,22 0 16,-22 21-16,0-1 0,21 1 0,-20 21 15,-1 0-15,21 0 0,-21 0 16,0 0-16,1 0 0,-1 0 16,-21 21-1,0 1-15,0-1 0,0 0 16,-21-21-16,-1 21 15,1-21-15,0 21 0,0-21 16,0 21-16,0-21 0,-1 22 16,1-22-16,21 21 0,-21 0 0,0 0 15,21 0-15,0 0 0,0 1 0,-21-1 16,21 0-16,0 0 0,0 0 16,0 0-16,0 1 0,21-1 15,0 0-15,0-21 0,0 0 16,1 0-16,-1 0 0,21 0 0,-21 0 15,22 0-15,-22 0 0,21 0 16,-21 0-16,22-21 0,-22 21 16,0-21-16,21-1 0,-21 1 0,1 0 15,-1 0-15,0 0 0,-21 0 16,0-1-16,21 1 0,-21 0 0,0 0 16,0 0-16,0 0 0,0 42 31,0 0-16,0 0-15,-21 0 0,0 0 0,0 1 16,21-1-16,-22 0 0,1 0 0,21 0 16,0 0-16,-21 1 0,0-1 15,21 0-15,0 0 0,-21-21 16,21 21-16,0-42 31,0 0-15,0 0-16,21 0 0,0-1 15,0-20-15,0 21 0,1-21 0,-1-1 16,21 22-16,-21-21 0,22 21 16,-22-1-16,0 1 0,21 21 0,-21 0 15,1 0-15,-1 0 0,-21 21 16,21-21-16,-21 43 0,21-22 16,-21 0-16,0 0 0,0 0 0,0 22 15,0-22-15,0 0 0,0 0 16,0 0-16,0 1 0,0-1 0,0 0 15,0 0-15,21-21 16,0 0-16,1 0 16,-1 0-16,0 0 0,0 0 0,0 0 15,0-21-15,22 0 0,-22 21 16,0-21-16,0-1 0,22-20 0,-22 21 16,0 0-16,0-22 0,21 22 15,-20-21-15,-22 21 0,21 0 0,0-1 16,-21 44-1,0-1 1,0 0-16,0 0 0,-21 0 0,21 22 16,-21-22-16,21 0 0,0 21 15,0-21-15,0 1 0,0-1 0,0 0 16,0 0-16,0 0 0,21 0 16,0-21-16,0 22 15,0-22-15,0 0 0,22 0 16,-22 0-16,21 0 0,-21 0 0,22 0 15,-22-22-15,0 22 0,21-21 0,-20 0 16,-22 0-16,21 0 0,-21 0 16,21-1-16,-21-20 0,0 21 0,0-21 15,0-1-15,0 1 16,0 0-16,0 20 0,-21-20 0,0 21 16,21 0-16,-22 0 0,22-1 15,-21 22-15,0 0 0,0 0 0,0 22 16,0-22-16,-1 21 0,1 0 0,0 0 15,0 0-15,21 0 0,0 1 16,-21-1-16,21 0 0,0 0 16,21-21-1,0 0-15,0 0 0,0 0 16,1 0-16,20-21 16,-21 21-16,21-21 0,1 0 0,-22-1 15,21 1-15,1 21 0,-1-21 16,-21 0-16,21 0 0,1 0 0,-22 21 15,0-22-15,0 22 0,0 0 16,-21 22 0,0-1-16,0 0 0,0 0 15,0 21-15,-21-20 0,0-1 16,0 0-16,0 21 0,21-21 0,0 1 16,-21-1-16,21 0 0,-22 0 15,22 0-15,0 0 0,0 1 16,22-22-1,-1 0-15,0 0 16,0 0-16,0 0 0,0 0 0,22 0 16,-22-22-16,0 22 0,21-21 15,-20 0-15,-1 0 0,21 0 0,-21 0 16,0-1-16,1 1 0,-1 21 16,0-21-16,0 21 15,-21 21 1,0 0-1,0 1-15,-21-22 0,21 21 16,0 0-16,0 0 0,-21-21 16,21 21-16,21-21 31,0 0-15,0-21-1,0 0-15,-21 0 16,0 0-16,0-1 15,0 1-15,0 0 0,0-21 0,0 21 16,0-1-16,-21 1 16,21 0-16,-21 21 15,21-21 1,0 0 0,21 21-16,0 0 15,1-21-15,-1 21 16,0 0-16,0 0 15,0 0-15,-21 21 16,21 0-16,-21 0 0,0 0 16,0 0-16,0 1 15,22-1-15,-22 0 0,0 21 0,0-21 16,0 1-16,0-1 16,0 0-16,0 0 0,0 0 15,0 0-15,0-42 63,0 0-48,0 0-15,0 0 0,0 0 16,0-22-16,21 22 0,0-21 0,0 21 16,0-22-16,0 22 0,1 0 15,20-21-15,-21 42 0,0-22 0,0 22 16,1 0-16,-1 0 0,0 22 15,-21-1-15,0 0 0,0 0 0,0 0 16,0 0-16,0 22 0,0-22 0,0 0 16,0 0-16,-21 0 15,21 1-15,0-1 0,0 0 0,0 0 16,0 0-16,21-21 16,0 21-16,0-21 15,0 0-15,1 0 0,-1 0 16,0 0-16,21 0 0,-21 0 0,1 0 15,-1-21-15,0 0 0,0 0 0,0 21 16,0-21-16,1 0 0,-1-22 16,0 22-16,0 0 0,0 0 0,-21 0 15,0-1-15,0 1 0,-21 21 32,0 0-17,0 21-15,0 1 0,21-1 0,-22 0 16,1 0-16,21 0 0,-21 0 15,21 1-15,0-1 0,0 0 0,-21-21 16,21 21-16,0 0 0,-21 0 16,21 1-16,0-1 0,0 0 15,-21-21 17,-1 21-32,1-21 0,0 0 15,0 0-15,-21 0 0</inkml:trace>
  <inkml:trace contextRef="#ctx0" brushRef="#br0" timeOffset="44651.31">1736 6837 0,'0'-21'16,"0"0"0,0-1-1,21 1-15,-21 0 0,0 0 16,0 0-16,0 0 0,0-1 15,0 1-15,0-21 0,-21 21 16,-1-22-16,1 22 0,0 0 0,0-21 16,0 21-16,-22-1 0,22 1 15,-21 0-15,21 0 0,-22 21 16,22 0-16,-21 0 0,0 0 0,20 0 16,-20 21-16,21 0 0,0 0 15,-22 22-15,22-1 0,21 0 16,0 1-16,0-1 0,-21 22 0,21-22 15,0 0-15,0 1 16,0-1-16,21 0 0,-21 1 0,21-22 16,1 21-16,-1-21 0,0 0 15,0-21-15,0 22 0,0-22 16,1 21-16,-1-21 0,0 0 0,0 0 16,0 0-16,0-21 0,22 21 15,-22-22-15,0 1 0,0 0 16,0 21-16,-21-21 0,22 0 0,-1 0 15,-21-1-15,21-20 0,-21 21 16,0 0-16,0-22 0,0 22 0,21-21 16,-21 21-16,0-22 0,0 22 15,0 0-15,0 0 16,0 0-16,21 0 0,-21-1 16,0 1-1,0 0 16,0 0 141,21 21-125,-21-21-16,22 21 1,-22-21-32,21 21 78,-21 21-63,0 0-15,0 0 16,0 0-16,0 22 0,0-1 0,21-21 16,-21 21-16,0 1 0,0-1 15,21 0-15,-21-20 0,0 20 16,0-21-16,0 21 0,21-20 16,-21-1-16,21-21 0,-21 21 15,22-21-15,-1 0 0,0 0 16,0 0-16,0 0 15,0 0-15,22-21 0,-22 21 0,0-21 16,0-1-16,22 1 0,-1-21 16,-21 21-16,21-22 0,1 22 0,-22-21 15,21 0-15,1-1 16,-22-20-16,0 20 0,21 1 0,-42 0 16,21-1-16,-21 1 0,0 21 0,0 0 15,0 0-15,0-1 16,-21 22-16,0 0 15,0 0-15,0 22 0,0-1 16,-1 0-16,1 0 0,0 21 0,0-20 16,21 20-16,0-21 0,0 21 15,0-20-15,0 20 0,0-21 16,21 0-16,0 22 0,0-22 0,1 0 16,-1 0-16,21 0 0,-21 0 15,22-21-15,-22 22 0,0-1 0,21 0 16,-21-21-16,1 21 15,-22 0-15,21-21 0,-21 21 0,0 1 16,-21-1 0,-1-21-16,1 0 15,-21 21-15,21-21 0,0 0 16,-1 0-16,-20 0 0,21 0 0,0 0 16,0 0-16,-1 0 15,1 0-15,0 0 16,21-21 15,0 0-15,0-1-16</inkml:trace>
  <inkml:trace contextRef="#ctx0" brushRef="#br0" timeOffset="46607.65">5122 5757 0,'0'0'0,"0"-42"16,0 21-16,0-21 0,0 20 0,0 1 15,-21 21-15,0 0 16,21 21-16,0 22 16,-21-1-16,21 22 0,0-1 15,0 1-15,0-1 0,0 1 0,0 20 16,0-20-16,0 20 0,0-20 15,0 21-15,0-22 0,0 1 16,0-22-16,0 21 0,0-20 16,0-1-16,0-21 0,0 22 0,0-22 15,0 0-15,0 0 16,0-42 15,0 0-31,0 0 0,-21-1 16,21-20-16,0 21 0</inkml:trace>
  <inkml:trace contextRef="#ctx0" brushRef="#br0" timeOffset="46975.44">4784 6033 0,'0'0'0,"-22"-22"0,22 1 15,0 0-15,-21 0 0,21 0 0,-21 0 16,21-1-16,0 1 0,0 0 15,0 0-15,0-21 0,21 20 0,0 1 16,22 0-16,-22-21 0,0 21 16,21-1-16,1 1 0,-1 0 0,0 0 15,1 0-15,-1 21 0,0 0 16,22 0-16,-22 21 0,22 0 16,-1 21-16,-20 1 0,-1-1 15,0 22-15,-21-22 0,-21 21 0,0 1 16,0-22-16,-21 22 0,-21-1 15,21-20-15,-22-1 0,1 0 0,0 1 16,21-1-16,-22-21 0,22 21 16,0-20-16,0-1 0,0 0 0,-1-21 15,1 21-15,21-42 47,21 0-47,1 21 0,-1-21 16</inkml:trace>
  <inkml:trace contextRef="#ctx0" brushRef="#br0" timeOffset="48667.8">6413 6075 0,'22'-21'0,"-1"0"0,-21-1 15,0 1-15,0 0 16,0 0-16,0 0 0,0 0 0,-21-1 15,-1 22-15,1 0 0,0 0 16,0 0-16,0 0 0,-22 0 0,22 22 16,0-1-16,-21 21 15,21 0-15,-22 1 0,22-1 0,-21 0 16,-1 22-16,22-1 0,0 1 16,0-1-16,21-20 0,0 20 0,0-20 15,0-1-15,0 0 0,21 1 0,0-1 16,0-21-16,22 0 0,-22 0 15,21-21-15,1 22 0,-1-22 0,0 0 16,1 0-16,-1 0 0,0 0 16,1 0-16,-1 0 0,0-22 0,-21 22 15,22-21-15,-22 0 0,21 0 16,-21 21-16,1-21 0,-22 0 16,21 21-16,-21-22 0,-21 44 46,-1-1-46,1-21 0,0 21 16,0-21-16,0 21 0,0-21 0,-1 0 16,-20 21-16,21-21 0,-21 0 15,20 0-15,1 0 0,-21 0 0,21 0 16,0 0-16,-22 0 0,22 0 0,0-21 16,0 0-16,0 0 0,-1 0 15,1-22-15,0 22 0,0-21 0,0-22 16,21 22-16,0-22 15,0 22-15,0-21 0,0 20 0,0 1 16,0-22-16,0 22 0,0 0 16,21-1-16,0 1 0,0 21 0,0 0 15,22-22-15,-22 43 0,21-21 16,1 0-16,-1 21 0,0 0 0,1 0 16,-22 0-16,21 0 0,-21 0 15,22 0-15,-22 0 0,-21 21 16,21-21-16,-42 0 47,21-21-32,-21 21-15,21-21 0,-22 21 16,1 0-16,0-21 0,0 21 0,0 0 16,0 0-16,-1 0 0,1 0 15,-21 0-15,21 0 0,-22 0 0,22 0 16,-21 21-16,21 0 0,-22 0 15,22 0-15,-21 22 0,21-22 0,0 21 16,-1 1-16,1-1 0,0 0 16,0 1-16,21-1 0,0 21 0,0-20 15,0-1-15,0 0 0,0 1 16,0-1-16,0 0 0,21-20 0,0-1 16,0 0-16,22 0 0,-22 0 15,0-21-15,0 0 0,0 0 16,1 0-16,-1 0 0,0 0 0,0 0 15,0 0-15,0 0 0,1 0 16,-1 0-16,0 0 0,0 0 16,-42-21 46,0 21-62,0 0 16,-1 0-16,1 0 15,0 0-15,0 0 16,0 0-16,0 0 0,-1 0 16,1 0-16,0 0 0,0 0 15,0 0-15,21-21 0,-21 0 16,-1 0-16,22-1 0,-21 1 16,21-21-16,0 21 0,0 0 15,0-22-15,-21 22 0,21 0 0,0 0 16,0 0-16,0-1 0,0 1 15,21 21 32</inkml:trace>
  <inkml:trace contextRef="#ctx0" brushRef="#br0" timeOffset="52022.91">9271 6075 0,'0'0'0,"0"-21"16,0 0-16,0-1 15,-21 22 1,21-21-16,-21 21 0,-1 0 16,1 0-1,0 0-15,0 21 0,21 1 0,-21 20 16,0-21-16,-1 21 0,1 1 0,0-1 16,21 0-16,-21 1 0,21 20 15,-21-20-15,21 20 0,-21-21 0,21 1 16,0-1-16,0 0 0,0-20 15,0-1-15,0 0 0,21 0 0,0 0 16,0-21-16,0 0 0,0 0 16,1 0-16,-1 0 0,0 0 0,0 0 15,0 0-15,0 0 0,22-21 16,-22 21-16,0-21 0,0 0 0,0 0 16,1-1-16,-1-20 0,0 21 15,0 0-15,-21-22 0,0 22 16,0-21-16,0 21 0,0-22 0,0 1 15,0 21-15,-42-21 0,42 20 16,-43 1-16,22-21 0,0 42 0,0-21 16,0 0-16,0 21 0,-22 0 15,22 0-15,0 0 0,0 0 0,0 0 16,21 21-16,-22 0 0,22 0 0,-21 0 16,21 0-16,0 1 0,0-1 15,0 21-15,0-21 0,0 0 0,0 1 16,0 20-16,21-21 0,1 0 15,-1-21-15,-21 21 0,21-21 16,0 0-16,0 0 0,0 0 16,1 0-16</inkml:trace>
  <inkml:trace contextRef="#ctx0" brushRef="#br0" timeOffset="52375.72">9419 6244 0,'0'0'0,"21"-21"15,-21 0-15,21 21 16,1 0-16,-1-21 0,0 21 0,0 0 16,0 0-16,22 0 0,-22 0 15,0 21-15,21 0 0,-21-21 16,1 21-16,-1 22 0,0-22 0,-21 0 16,0 21-16,21-21 0,-21 22 15,0-22-15,0 21 0,0-21 0,0 1 16,0 20-16,-21-21 0,0 0 15,0 0-15,-1 1 0,1-22 16,0 0 0,21-22-1,0 1-15,0 0 0,0-21 16,0 21-16,0-1 0,0-20 16,21 21-16,0-21 0,-21 20 0,22 1 15,-1-21-15,-21 21 16,21 0-16,-21-1 0,21 1 0,-21 0 15,21 0-15,0 21 0,-21-21 0</inkml:trace>
  <inkml:trace contextRef="#ctx0" brushRef="#br0" timeOffset="52959.21">9483 5525 0,'0'0'0,"-43"0"15,-84 21 1,64 0-16,20 0 0,1 0 0,-21 22 16,20-1-16,1 0 0,0 1 15,-22 20-15,22-21 0,21 22 0,-22-22 16,1 22-16,21-1 0,-22 1 15,22-1-15,-21 1 0,21 20 0,21-20 16,0-1-16,0 1 0,0-1 16,0 1-16,0-1 0,21-20 15,0 20-15,0-20 0,22-1 0,-1 0 16,0 1-16,1-1 0,-1-21 16,21 0-16,-20 0 0,20 1 0,1-1 15,-1 0-15,1-21 0,-22 0 16,22 0-16,-1 0 0,1-21 0,-1 0 15,1-1-15,-1-20 0,1 21 0,-22 0 16,21-22-16,1 1 0,-22 0 16,22-1-16,-22 1 0,0-21 0,-20 20 15,20-20-15,-21-22 0,0 22 16,0-22-16,-21 21 0,0-20 16,0 20-16,0-20 0,0 20 0,-21-21 15,0 1-15,-21-1 0,-1 22 16,1-1-16,0 1 0,-22 20 0,-20 22 15,20 0-15,-21 0 0,22 21 16,-22 0-16,1 21 0,-1 0 0,0 21 16,1 1-16,-1-1 0,0 0 15,1 1-15,20 20 0,1-20 0,20 20 16,1-21-16,0 1 0,20 20 16,1-20-16,0-1 0,0 0 0,0 1 15</inkml:trace>
  <inkml:trace contextRef="#ctx0" brushRef="#br0" timeOffset="53731.28">1143 8086 0,'0'0'0,"21"-21"15,-21-22-15,0 22 0,0-21 0,0 21 16,0-22-16,0 1 16,0 21-16,0-22 0,-21 22 0,0 0 15,0-21-15,-22 42 0,22-21 16,0 21-16,-21 0 0,20 0 16,-20 0-16,21 21 0,-21 0 0,20 0 15,-20 21-15,21 1 0,-21 20 16,20 1-16,1-1 0,0 22 15,21 0-15,0-22 0,0 22 0,0-1 16,0-20-16,0 21 0,0-22 16,21 1-16,0-1 0,1 1 15,-1-22-15,21 0 0,-21-21 16,22 22-16,-22-22 0,21 0 16,-21-21-16,22 0 0,-22 0 0,21 0 15,-21 0-15,22-21 0,-22 0 16,21 0-16,-21-22 0</inkml:trace>
  <inkml:trace contextRef="#ctx0" brushRef="#br0" timeOffset="55127.12">1460 8361 0,'0'0'0,"0"-21"0,0 0 0,0-1 16,-21 44 0,0 20-16,0-21 15,0 21-15,21-20 0,-21 20 16,21 0-16,-22 22 0,22-22 0,0 0 15,0 1-15,0-1 0,0 0 16,0-20-16,0 20 0,22-21 16,-1 21-16,0-20 0,0-22 0,0 21 15,0-21-15,22 0 0,-22 0 16,0-21-16,21-1 0,-20 1 0,20 0 16,-21 0-16,0-21 0,0 20 15,1-20-15,-22 21 0,0-21 0,0 20 16,0-20-16,-22 21 15,1-21-15,0 20 0,0 1 16,-21 0-16,20 21 0,-20 0 0,21 0 16,0 0-16,-22 0 0,22 0 15,42-21 17,1 21-32,-1-21 0,0 0 15,21 21-15,-21-22 0,22 1 0,-1 0 16,0 21-16,1-21 0,-1 21 15,-21 0-15,22 0 0,-1 0 0,-21 21 16,21 0-16,-20 0 0,-1 1 16,21 20-16,-42-21 0,21 21 15,0-20-15,-21 20 0,22 0 16,-22-21-16,0 22 0,0-1 0,0-21 16,0 22-16,0-22 0,0 0 15,-22 0-15,22 0 0,-21 0 16,0-21-16,21-21 31,0-21-31,0 21 0,0-22 16,0 1-16,0 21 0,0-43 15,21 22-15,0 0 0,1-1 0,-1 22 16,0-21-16,0 21 16,0 0-16,22 21 0,-22 0 0,0 0 15,0 0-15,0 0 0,0 42 16,-21-21-16,22 0 0,-22 0 15,0 22-15,0-1 0,0-21 16,0 22-16,0-1 0,0-21 16,0 21-16,0-20 0,0-1 0,0 0 15,21 0-15,0-21 0,0 0 16,0 0-16,0 0 0,1 0 16,20 0-16,-21-21 0,21 0 15,-20 0-15,20-1 0,-21 1 0,21-21 16,-20 21-16,-1-22 0,21 1 15,-42 21-15,21-21 0,-21-1 16,0 22-16,0 0 0,0 0 16,0 0-16,0-1 0,-21 22 0,0 0 15,0 22-15,0-1 16,-1 0-16,22 21 0,0-21 16,0 1-16,0-1 0,0 21 15,22-21-15,-1 0 0,0 22 0,0-22 16,0 0-16,0 0 0,1 0 15,-22 1-15,21-1 0,0 0 0,-21 0 16,0 0-16,-21-21 31,0 0-15,-1 0-16,1 0 0,0-21 0,-21 21 16,21-21-16,-1 0 0,1 21 15,0 0-15,0 0 0,21 21 31,0 0-31,0 0 0,0 0 0,0 1 16,21-1-16,0 0 16,0 0-16,1-21 0,-1 0 0,0 21 15,0-21-15,21 0 0,-20 0 16,-1 0-16,21 0 0,-21-21 16,22 0-16,-22 21 0,21-21 15,-21 0-15,0-1 0,22-20 0,-22 21 16,0-21-16,0 20 0,0-20 15,1-21-15,-1 20 0,0 1 0,0-22 16,0 22-16,-21-21 0,0-1 16,0 1-16,21-1 0,-21 1 0,0-1 15,0 1-15,0 20 0,0 22 16,0-21-16,0 21 0,-21 42 31,0 0-31,21 21 0,-21 1 0,0 20 16,21 1-16,-21-1 15,-1 1-15,22-1 0,0 1 0,0-1 16,-21-21-16,21 22 0,0-1 16,0-20-16,0-1 0,21 0 0,-21-20 15,22 20-15,-1-21 0,0 0 16,0 0-16,0 1 0,0-22 0,1 0 16,-1 0-16,0 0 0,0 0 15,0 0-15,0 0 0,1-22 16,-22 1-16,0 0 0,0-21 15,0 21-15,0-1 0,0-20 0</inkml:trace>
  <inkml:trace contextRef="#ctx0" brushRef="#br0" timeOffset="55339.01">3111 8530 0,'0'0'0,"-21"0"0,0 0 15,21-21 1,0 0-16,21 21 15,22 0-15,-22-21 0,21 21 0,0-21 16,22-1-16,-22 22 0,22-21 16,-22 0-16,22 0 0,-22 21 0,0-21 15,1 21-15,-1 0 0,-21-21 16,0 21-16,0 0 0,-21-22 16</inkml:trace>
  <inkml:trace contextRef="#ctx0" brushRef="#br0" timeOffset="59180.03">4043 8721 0,'0'0'0,"-21"0"15,-1 0-15,1 0 16,0 0 0,0 0-16,0 0 0,21-21 15,-21-1-15,21 1 16,-22 21-16,22-21 0,0 0 15,0 0-15,0 0 16,0-1-16,22 22 0,-1-21 0,0 21 16,0 0-16,0 0 0,22 0 15,-22 0-15,21 21 0,-21 1 0,22-1 16,-22 21-16,21-21 0,-21 22 16,0-1-16,-21 0 0,0 1 0,0-1 15,0 0-15,0 1 0,0-22 16,0 21-16,-21-21 0,21 0 15,-21 1-15,0-1 0,0-21 16,21 21-16,-21-21 0,-1 0 16,22-21-1,0 0-15,0-1 0,0 1 0,0 0 16,0-21-16,0-1 0,0 22 16,22-21-16,-1-22 0,-21 22 0,21 0 15,0-1-15,0 1 0,0 21 16,1-21-16,-1 20 0,0 1 0,0 0 15,-21 0-15,21 21 0,0 0 16,1 0 0,-1 21-16,-21 0 15,21 0-15,-21 1 16</inkml:trace>
  <inkml:trace contextRef="#ctx0" brushRef="#br0" timeOffset="59695.41">4678 8678 0,'0'-21'16,"0"0"-16,0 0 16,0 0-1,0 42 17,0 0-32,0 0 15,0 22-15,0-22 0,0 21 16,-21-21-16,21 22 0,-22-1 0,22 0 15,0 1-15,0-22 0,0 21 16,0-21-16,0 22 0,0-22 0,0 0 16,22 0-16,-1-21 0,0 21 15,0-21-15,0 0 0,0 0 0,22 0 16,-22 0-16,0-21 0,0 0 16,22 21-16,-22-21 0,0 0 0,21-22 15,-21 22-15,1 0 0,-1-21 0,0-1 16,0 22-16,-21-21 15,0-1-15,21 1 0,-21 21 0,0-21 16,0 20-16,0-20 0,21 21 16,-21 0-16,0 42 31,0 0-31,0 0 0,0 0 0,0 22 16,0-22-16,0 21 0,0 1 15,0-22-15,0 21 0,-21 0 0,21-20 16,0 20-16,0-21 0,0 0 15,0 0-15,21 1 0,-21-1 16,22-21-16,-1 0 0,-21 21 16,21-21-16,0 0 0,0 0 0,0 0 15,1 0-15,-1 0 0,0-21 16,21 0-16,-21 21 0,1-22 16,20 1-16</inkml:trace>
  <inkml:trace contextRef="#ctx0" brushRef="#br0" timeOffset="61287.54">5778 8636 0,'0'0'0,"0"-21"0,0 0 16,-21 0-16,0 21 0,21-22 0,-21 22 15,0 0-15,0 0 16,-1 0-16,1 0 0,0 22 16,0-1-16,0 0 0,0 21 0,-1-21 15,1 22-15,0-1 0,21 0 16,0 1-16,0-1 0,0 0 0,0 1 15,0-22-15,0 21 0,0-21 16,21 1-16,0-1 0,1 0 0,-1-21 16,0 0-16,21 21 0,-21-21 15,22 0-15,-22 0 0,21 0 0,1-21 16,-1 0-16,0 0 0,1-1 0,-1-20 16,0 21-16,1-21 0,-1-1 15,0 1-15,-21-22 0,22 22 0,-22-21 16,21 20-16,-21-20 15,1-1-15,-1 1 0,0 20 0,-21-20 16,21-1-16,-21 1 0,21 21 16,-21-1-16,21 1 0,-21 21 0,0 0 15,0-1-15,0 44 16,0 20 0,-21 0-16,0 1 0,0-1 15,0 0-15,21 22 0,-21-1 0,-1-20 16,22 20-16,-21 1 0,21-22 15,0 21-15,0 1 0,0-22 0,0 1 16,0-1-16,0 0 0,0 1 0,0-22 16,21 0-16,1 0 15,-1 0-15,-21 0 0,21-21 0,0 0 16,0 0-16,0 0 0,22 0 16,-22-21-16,0 0 0,21 0 0,-20 0 15,20 0-15,0-1 0,-21-20 16,1 0-16,20 21 0,-21-22 0,0 22 15,-21 0-15,21 0 0,-21 0 0,22 21 16,-22 21 15,0 0-31,0 0 0,0 21 16,0-20-16,-22-1 0,22 21 0,0-21 16,-21 0-16,21 22 0,0-22 15,0 0-15,0 0 0,0 0 16,21 1-16,1-22 0,-1 21 0,0-21 15,0 0-15,0 0 0,0 0 16,22 0-16,-22 0 0,0 0 0,21-21 16,-20-1-16,-1 1 0,21 0 0,-21 0 15,0-21-15,1 20 0,-1-20 16,-21 0-16,0-1 0,0 1 0,0 0 16,0-1-16,0 1 0,-21 21 15,21-21-15,-22 20 0,1 1 0,0 0 16,0 21-16,-21 0 0,20 0 15,1 21-15,-21 0 0,21 1 16,0-1-16,-22 0 0,22 21 0,0-21 16,0 22-16,0-22 0,21 21 15,0-21-15,0 1 0,0-1 0,0 0 16,0 0-16,21-21 0,0 0 16,0 0-16,0 0 0,22 0 0,-22 0 15,21-21-15,-21 21 0,22-21 16,-1 0-16,-21-22 0,21 22 0,1 0 15,-22 0-15,21 0 0,1-1 16,-22 1-16,21 0 0,0 0 16,-20 0-16,-1 21 0,0-21 0,0-1 0,-21 1 31,0 0-15,-21 21-1,0 0 1,0 0-16,-1 0 15,1 21-15,21 0 16,-21-21-16,21 22 0,0-1 0,0 0 16,-21 0-16,21 0 0,-21 0 15,21 1-15,0-1 0,0 0 16,21-21-16,0 21 16,0-21-16,0 0 0,1 0 0,-1 0 15,0 0-15,21 0 0,-21 0 16,1 0-16,-1 21 0,0-21 15,0 21-15,0 1 0,0-22 0,-21 21 16,0 0-16,0 0 0,0 0 16,0 0-16,0 1 0,0-1 15,0 0-15,0 0 0,0 0 16,22-21 0,20 0-1,-21-21-15,0 21 16,22-21-16,-22 0 0,21 0 15,0-1-15,-20 1 0,20-21 0,0 21 16,-21-22-16,22 1 0,-22 0 16,0-1-16,21 1 0,-20 21 0,-1-21 15,-21 20-15,0 1 0,0 0 16,-21 42 0,-1-21-1,-20 21-15,21 1 0,0-1 16,21 21-16,-21-21 0,21 0 0,-22 1 15,22 20-15,0-21 0,0 0 16,0 0-16,0 1 0,0-1 0,0 0 16,22 0-16,-1 0 15,-21 0-15,0 1 0,21-1 16,0 0 0,-21 0-1,-21-21 1,0 0-16,0 0 15,-1 0-15,1 0 0,0-21 16,0 0-16,0 21 0,-22-21 0,22-1 16,-21 1-16,0 0 0,-1-21 15</inkml:trace>
  <inkml:trace contextRef="#ctx0" brushRef="#br0" timeOffset="61531.42">6413 8255 0,'0'0'16,"-21"-42"-1,42 21-15,22 21 0,-1-22 16,0 22-16,1-21 0,20 21 16,-20 0-16,20-21 0,1 21 0,-1 0 15,1-21-15,-1 21 0,-21 0 16,22-21-16,-22 21 0,1 0 0,-1 0 15,0 0-15,-21 0 16,1 0-16,-1 0 0</inkml:trace>
  <inkml:trace contextRef="#ctx0" brushRef="#br0" timeOffset="63167.7">9991 8467 0,'0'0'0,"0"-21"0,0-43 15,0 43-15,0 0 16,0 0-16,-22 21 16,1 21-1,21 0-15,-21 0 0,21 21 16,0-20-16,0 20 0,-21 0 0,21-21 15,-21 22-15,21-1 16,0-21-16,0 22 0,0-22 0,0 21 16,0-21-16,0 0 0,0 1 0,0-1 15,0 0-15,21-42 32,21 0-32,-21-1 15,1-20-15,-1 21 0,0 0 0,0-22 16,0 22-16,22 0 0,-22-21 15,0 21-15,0-1 0,0 1 0,-21 0 16,21 0-16,1 21 0,-1 0 16,-21 21-16,21 0 15,-21 0-15,21 22 0,-21-22 0,0 0 16,0 21-16,0-20 0,0-1 16,0 0-16,0 21 0,21-42 15,-21 21-15,0 1 0,21-22 16,1 0-16,-1 0 15,0 0-15,0 0 0,0-22 16,0 22-16,1-21 0,-1 0 16,0 0-16,0 0 0,0 0 0,0-1 15,1 1-15,-1 0 0,-21 0 0,0 0 16,21 0-16,-21-22 16,0 22-16,21 0 0,-21 0 15,0 0-15,0 42 31,0 0-31,0 0 0,-21 0 0,0 0 16,21 1-16,-21 20 0,21-21 16,0 21-16,0-20 0,0 20 0,0-21 15,0 21-15,0-20 0,0-1 16,0 0-16,21 0 0,0-21 0,0 21 16,0-21-16,22 0 0,-22 0 15,0 0-15,21 0 0,-21-21 0,22 0 16,-1 0-16,-21 0 0,22-1 15,-1-20-15,0 21 0,-21-21 16,22 20-16,-22-20 0,21 0 0,-21-1 16,1 1-16,-1 0 0,-21-1 15,0-20-15,21 21 0,-21-1 0,0-20 16,0 20-16,0 1 0,0 21 0,0-21 16,0 20-16,0 1 0,0 64 31,0-22-31,0 21 0,-21 0 15,0 1-15,21-1 0,-22 22 0,1-22 16,21 21-16,-21-20 0,0 20 16,0-20-16,21-1 0,0 0 15,-21 1-15,21-1 0,-22 0 0,22-21 16,0 1-16,0-1 0,0 0 16,0 0-16,22-21 15,-22-21 1,21 0-16,0 0 0,0-1 15,0 1-15,0 0 0,1-21 0,-1 21 16,0-22-16,0 22 0,0-21 16,0 21-16,1-1 0,-1 1 0,0 0 15,0 21-15,0 0 0,0 21 16,-21 0 0,0 1-16,0-1 0,0 0 15,0 0-15,0 0 0,0 0 0,22 1 16,-22-1-16,0 0 0,0 0 15,0 0-15,21-21 0,-21 21 16,21-21-16,0 0 0,0 0 16,0 0-16,1 0 15,-1 0-15,0-21 0,0 21 16,0-21-16,0 0 0,-21 0 16,22 0-16,-1-1 0,0 1 0,-21 0 15,21 0-15,-21 0 0,21 0 16,-21-22-16,0 22 0,21 0 0,-21 0 15,22 21-15,-22 21 32,0 0-32,0 0 0,0 0 0,-22 1 15,1-1-15,21 0 0,-21 0 0,21 0 16,0 0-16,-21 1 0,21-1 16,-21 0-16,21 0 0,-21 0 15,21-42 32,0 0-47,0 0 16,0 0-16,0-1 0,0-20 0,0 21 15,0 0-15</inkml:trace>
  <inkml:trace contextRef="#ctx0" brushRef="#br0" timeOffset="63351.6">11811 8297 0,'0'22'78,"21"-22"-78,-21 21 0,21-21 16,-21 21-1,21-21-15,1 0 16</inkml:trace>
  <inkml:trace contextRef="#ctx0" brushRef="#br0" timeOffset="64083.35">12255 8382 0,'0'0'0,"22"0"0,-44 0 31,1 0-31,0 21 16,21 0-16,-21 1 0,0-1 15,0 0-15,-1 21 0,1-21 0,21 1 16,0 20-16,0-21 0,-21 0 16,21 22-16,0-22 0,0 0 15,0 0-15,21 0 0,0 0 0,1 1 16,20-22-16,-21 0 16,0 0-16,22 0 0,-22 0 0,21 0 15,0-22-15,-20 1 0,20 21 16,0-21-16,-21 0 0,22 0 0,-22-22 15,21 22-15,-21-21 0,1 21 0,-1-22 16,0-20-16,0 21 16,0-1-16,0-20 0,1-1 0,-22 1 0,21-1 15,-21 22-15,21-22 16,-21 22-16,0 0 0,21 21 0,-21-1 16,0 1-16,0 0 0,0 42 15,0 0 1,0 22-16,-21-1 0,0 0 15,21 1-15,-21 20 0,-1-20 0,1 20 16,0-21-16,0 22 0,0-22 0,21 1 16,-21-1-16,-1 0 0,22 1 15,0-1-15,0-21 0,0 0 0,-21 0 16,21 1-16,0-1 16,0-42 15,21-1-16,-21 1-15,22-21 0,-1 21 0,0 0 16,21-22-16,-21 1 0,1 21 16,20-22-16,-21 22 0,0 0 0,22 0 15,-22 21-15,0 0 0,0 0 16,0 0-16,0 0 0,-21 21 0,0 0 16,0 0-16,0 1 0,0-1 0,0 21 15,0-21-15,0 0 0,0 22 16,0-22-16,-21 0 0,21 21 15,-21-20-15,21-1 0,-21 0 16,21 0-16,0 0 0,0 0 0,0 1 0,-21-22 16,21 21-16,-21-21 31,21-21-15,0-1-16,0 1 15</inkml:trace>
  <inkml:trace contextRef="#ctx0" brushRef="#br0" timeOffset="66751.5">14372 8784 0,'0'0'0,"0"21"16,-21 1-16,21-1 15,0 0-15,0 0 0,0 0 16,0 0-1,21-21-15,0 0 16,0 0-16,1 0 0,-1 0 16,21 0-16,-21-21 0,0 21 15,1-21-15,20 0 0,-21-21 0,21 20 16,-20 1-16,20-21 0,-21 21 16,0-22-16,22 1 0,-22 0 0,0-1 15,0 1-15,0 0 0,22-1 0,-22-20 16,0-1-16,-21 1 15,21-1-15,0 1 0,0-1 0,1 22 0,-1-21 16,-21-1-16,21 22 16,-21-1-16,21 22 0,-21-21 0,0 21 15,0 0-15,-21 21 16,0 21-16,0 0 0,-1 0 16,1 21-16,-21 1 0,21-1 0,0 22 15,-22-1-15,22 1 0,0-1 16,0 22-16,0-22 0,-1 1 0,22-22 15,0 22-15,0-1 0,0-21 16,0 1-16,0-1 0,0 0 0,0-20 16,0 20-16,22-21 0,-1 0 15,0 0-15,-21 1 0,21-22 0,0 0 16,0 0-16,1 0 0,-1 0 16,0 0-16,0 0 0,0 0 15,0-22-15,1 1 0,-1 0 0,0 0 16,-21 0-16,21 0 0,0-1 0,0-20 15,-21 21-15,0-21 0</inkml:trace>
  <inkml:trace contextRef="#ctx0" brushRef="#br0" timeOffset="66959.38">14605 8340 0,'0'0'16,"21"0"-1,0 0-15,0 0 16,1 0-16,20 0 0,0 0 0,1 0 16,-22 0-16,21-21 0,0 21 15,1 0-15,-1 0 0,-21 0 0,22 0 16,-22 0-16,21-22 0,-21 22 16,0 0-16,1 0 0,20 0 0,-21 0 15</inkml:trace>
  <inkml:trace contextRef="#ctx0" brushRef="#br0" timeOffset="68696.1">15748 8700 0,'0'0'0,"21"0"0,0 0 15,0 0-15,1 0 0,20 0 0,-21-22 16,0 1-16,0 21 0,22-21 0,-22 0 15,0 0-15,0 0 0,0-1 16,-21 1-16,0 0 0,22-21 0,-22 21 16,0-22-16,0 22 15,0 0-15,0-21 0,0 20 0,-22 1 16,1 21-16,0-21 0,0 21 0,0 0 16,-22 0-16,22 21 0,-21-21 15,21 21-15,-22 22 0,1-22 0,0 21 16,-1-21-16,22 22 0,-21-1 15,21 0-15,0-20 0,-1 20 0,1-21 16,21 21-16,0-20 0,0-1 16,0 0-16,21 0 0,1 0 0,-1-21 15,0 0-15,0 0 0,0 0 16,0 0-16,1 0 0,20 0 16,-21-21-16,0 0 0,0 0 15,1 0-15,20-1 0,-21 1 16,0 0-16,0 0 0,1-21 0,-1 20 15,0-20-15,0 21 0,0-21 0,-21 20 16,21-20-16,1 21 0,-22 0 16,21 0-16,-21-1 0,0 44 31,0-1-31,0 0 0,0 0 0,0 21 16,0 1-16,0-22 0,0 21 0,0-21 15,0 22-15,0-22 0,0 21 16,0-21-16,21 1 0,0-1 0,0 0 15,0 0-15,22 0 16,-22-21-16,0 0 0,0 0 0,22 0 16,-22 0-16,0 0 0,0 0 0,0 0 15,0-21-15,1 0 0,-1 0 16,0 0-16,0-1 0,-21 1 0,21-21 16,0 0-16,1-1 0,-1 1 15,0 0-15,0-22 0,0 1 0,0 20 16,1-20-16,-1-1 0,0 1 15,-21-1-15,0 22 0,21 0 0,-21 20 16,0-20-16,0 21 0,0 42 31,-21 0-31,21 22 16,-21-22-16,21 21 0,0 22 16,-21-22-16,21 0 0,-22 1 0,22-1 15,-21 0-15,21 1 0,0-1 16,0-21-16,0 21 0,-21-20 0,21-1 15,0 21-15,-21-42 0,21 21 0,0 0 16,0 1 0,0-44-1,0 1 1,0 0-16,0 0 16,21 0-16,0 0 0,0-1 0,1-20 15,-1 21-15,0 0 0,0 0 16,0-1-16,0 22 0,1-21 0,-1 21 15,0 0-15,0 0 16,0 0-16,-21 21 31,-21 1-15,0-22-16,0 0 0,0 21 16,-1-21-16,1 0 0,0 0 15,0 0 1,0 0 15,21 21-15,0 0-1,0 0-15,0 0 0,0 1 16,0-1-16,0 0 16,0 0-16,0 0 0,0 0 0,0 1 15,0-1-15,21 0 0,0 0 16,0-21-16,0 21 0,1 0 15,-1-21-15,21 0 0,-21 0 16,0 0-16,1 0 0,20 0 16,-21 0-16,21 0 0,-20 0 0,20 0 15,0 0-15,-21 0 0,22-21 16,-1 0-16,-21 21 0,22-21 16,-1 0-16,-21 0 0,21-1 0,-20-20 15,-1 21-15,0 0 0,0-22 0,0 22 16,0 0-16,-21-21 0,22 21 15,-22-1-15,-22 22 32,1 0-32,0 22 15,0-1-15,0 0 0,0 0 16,-1 0-16,1 0 0,21 1 16,-21 20-16,21-21 0,-21 0 0,21 0 15,0 1-15,0-1 16,0 0-16,0 0 0,21-21 15,0 0-15,-21 21 0,21-21 16,1 0-16,-1 0 0,21 0 0,-21 0 16,22 0-16,-22 0 0,21-21 0,0 21 15,-20-21-15,20 0 0,0 0 16,1-1-16,-22 1 0,21 0 0,-21-21 16,22 21-16,-22-22 0,0 1 15,21 21-15,-21-22 0,-21 22 0,0 0 16,22 0-16,-22 0 0,-22 21 31,1 21-31,21 0 0,-21-21 0,0 21 16,21 22-16,-21-22 0,21 0 15,0 0-15,0 21 0,0-20 0,0-1 16,0 0-16,0 0 0,0 0 0,0 0 16,0 1-16,0-1 0,0 0 15,0 0-15,0 0 0,0 0 16,-21-21-1,-1 0-15,1 0 16,0 0-16,0 0 0,0 0 0,0 0 16,-1 0-16,1 0 15,0 0 1,0 0-16,21-21 0,0 0 16</inkml:trace>
  <inkml:trace contextRef="#ctx0" brushRef="#br0" timeOffset="69887.28">19727 8467 0,'64'0'0,"-43"0"15,0-21-15,0-1 16,-21 1-16,21 21 0,-21-21 0,0 0 16,0 0-16,0 0 0,0-1 0,0 1 15,0 0-15,0-21 0,-21 21 16,0-22-16,0 22 0,0-21 0,0 21 15,-1-1-15,-20 1 0,21 0 16,-21 21-16,-1 0 0,22 0 0,-21 21 16,-1-21-16,1 43 0,0-22 15,21 21-15,-22 0 0,1 22 16,21-22-16,0 22 0,-1-22 0,1 0 16,21 1-16,0-1 0,0 0 15,0 1-15,0-22 0,0 0 0,0 0 16,21 0-16,1-21 0,-1 0 0,21 0 15,-21 0-15,0 0 0,22 0 16,-1 0-16,-21 0 0,22-21 0,-22 0 16,21 21-16,-21-21 0,22 0 0,-22-22 15,0 22-15,0 0 0,0-21 16,0-1-16,1 22 0,-22-21 0,21 0 16,0-1-16,-21 1 0,0 0 15,21 20-15,-21 1 0,21 0 16,-21 0-16,21 21 0,-21 21 31,0 0-31,0 0 0,0 22 16,0-22-16,0 0 0,0 0 15,0 22-15,0-22 0,0 0 0,0 21 16,0-21-16,0 1 0,0-1 0,0 21 16,0-21-16,0 0 0,22 1 15,-1-1-15,0 0 0,0-21 16,0 0-16,0 0 0,22 0 15,-22 0-15,0 0 16,21 0-16,-20 0 0,20-21 0,0 21 16,1-21-16,-22-1 0,21 1 0,0 0 15,1 0-15,-22 0 0,21-22 16,-21 1-16,1 21 0,-1-21 0,-21-1 16,0 1-16,0 0 0,0 20 15,0-20-15,0 21 0,0 0 16,0 42-1,-21 0 1,21 0-16,0 0 0,0 1 16,0-1-16,0 0 0,0 21 0,0-21 15,0 1-15,0-1 0,0 0 0,21 0 16,-21 0-16,0 0 0,0 1 16,21-1-16,-21 0 0,0 0 15,21 0-15,-21 0 0,21-21 16,-21 22-16,21-22 0,-21 21 15,22-21-15,-1 0 16,-21 21-16,21-21 0,0 0 31,0 0-31,0 0 32,1 0-17,-22-21 1,0 0-1,21 21-15,0 0 16,-21-22-16,21 22 0</inkml:trace>
  <inkml:trace contextRef="#ctx0" brushRef="#br0" timeOffset="73003.56">21315 8340 0,'21'-43'15,"0"43"-15,-21-21 0,0 0 16,0 0-16,0 0 0,0 0 16,0-22-16,0 22 0,0 0 15,0 0-15,0 0 0,0-1 0,-21 1 16,0 21-16,0 0 15,-22 0-15,22 0 0,0 21 0,0 1 16,0-1-16,-22 21 0,22-21 0,-21 22 16,21-1-16,-1-21 0,1 21 15,0 1-15,0-22 0,0 0 0,21 21 16,0-20-16,0-1 16,0 0-16,21 0 15,0-21-15,0 0 0,0 0 16,1 0-16,-1 0 0,21 0 15,-21-21-15,0 21 0,1-21 0,-1 0 16,0 21-16,0-22 0,0 1 16,0 0-16,1-21 0,-1 21 0,0-1 15,0 1-15,-21 0 0,0 0 0,21 21 16,-21-21-16,0 42 31,0 0-15,0 0-16,0 0 0,-21 1 15,21-1-15,-21 21 0,21-21 0,-21 22 16,21-22-16,0 21 0,0 0 16,0 1-16,0-1 0,0 0 0,0 22 15,0-22-15,0 22 0,0-1 0,0 1 16,0-1-16,0 1 0,0-1 16,0 1-16,0-22 0,0 22 0,0-1 15,0 1-15,-21-1 0,-1 1 0,1-1 16,0 1-16,0-1 0,0 1 15,0-22-15,-22 0 0,22 1 0,-21-1 16,21 0-16,-1-21 0,-20 22 0,21-22 16,0-21-16,-22 21 0,22 0 15,0-21-15,0 0 0,0 0 16,0 0-16,-1 0 0,22-21 16,-21 0-16,21 0 0,0-22 0,0 22 15,21-21-15,1 0 0,-1-1 16,21-20-16,-21-1 0,22 1 0,-1-22 15,21 22-15,-20-22 0,-1 0 0,22 1 16,-1-1-16,1-21 0,-22 21 16,21 1-16,22-22 0,-21 21 0,-1 22 15,1-22-15,-1 22 0,-21-1 16,22 22-16,-22-22 0,-21 22 0,1 21 16,-1-22-16,-21 22 0,0 0 15,0 0-15,0 0 0,-21 0 16,-1 21-16,1 0 15,0 0-15,0 0 0,0 0 0,21 21 16,0 0-16,0 0 16,0 0-16,0 0 0,0 1 0,0-1 15,0 21-15,0-21 0,0 0 16,21 1-16,0-1 0,-21 0 0,21 0 16,0 0-16,1-21 0,-22 21 15,21-21-15,0 0 0,0 0 16,0 0-16,0 0 15,1 0 1,-1 0-16,-21-21 16,21 21-16,0-21 0,-21 0 0,21 0 15,0 0-15,-21-1 0,22 1 16,-1 0-16,0-21 0,-21 21 0,21-22 16,0 22-16,0 0 0,-21 0 15,0 0-15,0-1 0,22 22 16,-22 22-1,0-1-15,0 0 16,-22 0-16,22 0 0,-21 0 16,21 22-16,0-22 0,0 0 0,0 0 15,0 0-15,0 1 0,0-1 16,0 0-16,0 0 0,0 0 16,21-21-1,1 0-15,-1 0 16,0 0-16,0-21 15,0 21-15,0-21 0,1 0 0,-1 0 16,0-1-16,0 1 0,0 0 0,0 0 16,1-21-16,-22 20 0,21 1 15,0 0-15,-21 0 0,0 42 32,-21 0-17,0 0-15,21 1 0,0 20 16,-22-21-16,22 0 0,0 0 15,0 1-15,0-1 0,0 0 0,22 0 16,-1 0-16,0-21 16,21 0-16,-21 21 0,22-21 0,-22 0 15,21 0-15,-21 0 0,22 0 0,-22 0 16,0-21-16,21 0 0,-20 21 16,-1-21-16,0 0 0,0 0 0,0-1 15,0-20-15,1 0 0,-1 21 16,-21-22-16,21 1 0,-21 21 0,0-22 15,0 22-15,0 0 0,21 21 16,-21 21 15,-21 0-31,21 1 0,-21-1 16,21 21-16,0-21 0,-21 0 0,-1 22 16,22-22-16,0 0 0,0 0 15,0 0-15,0 1 0,0-1 0,0 0 16,0 0-16,0 0 0,0-42 62,0 0-62,22 0 16,-1-22-16,-21 22 0,21 0 0,0-21 16,0-1-16,0 1 0,22 0 15,-22-1-15,0 1 0,0 0 0,22-1 16,-22 22-16,0 0 0,0 21 15,0 0-15,0 0 0,1 0 0,-1 0 16,0 21-16,-21 0 0,21 22 16,-21-1-16,21-21 0,-21 22 0,0-1 15,0 0-15,0-21 0,0 22 16,0-22-16,0 0 0,0 21 0,0-20 16,0-1-16,0 0 15,0 0-15,21-42 47,1 21-47,-1-21 16,0 0-16,0-1 0,0-20 0,22 21 15,-22-21-15,21-1 0,0 22 16,1-21-16,-1-1 0,0 1 16,1 21-16,-22-21 0,21 20 0,-21 22 15,1-21-15,-1 21 0,0 0 16,0 0-16,-21 21 0,0 1 15,0-1-15,0 21 16,0-21-16,-21 22 0,21-22 0,-21 0 16,21 21-16,0-21 0,0 1 15,0-1-15,0 21 0,0-21 16,0 0-16,0 1 0,21-1 16,0-21-16,0 0 0,0 0 15,1 0-15,-1 0 0,0 0 0,21 0 16,-21 0-16,1 0 0,20 0 15,-21-21-15,21-1 0,-20 1 0,20 0 16,-21 0-16,0-21 0,0 20 16,1-20-16,-1 21 0,0-21 15,0 20-15,-21 1 0,0 0 0,0 0 16,-21 21 0,0 21-16,0-21 15,21 21-15,-22 0 0,1 1 16,0 20-16,0-21 0,21 0 0,-21 0 15,21 1-15,-21-1 0,21 0 16,0 0-16,0 0 0,0 0 16,21-21-16,0 22 15,0-22-15,0 0 0,0 0 16,1 0-16,-1 0 0,0 0 0,21 0 16,-21 0-16,1-22 0,20 22 15,-21-21-15,0 0 0,22 0 16,-22 0-16,0 0 0,0-1 0,0 1 15,0 0-15,1 21 0,-22-21 16,21 21-16,-21-21 0,0 42 16,0 0-1,0 0-15,-21 0 0,-1 1 0,22-1 16,-21 0-16,0 0 0,0-21 16,21 21-16,0 0 0,-21 1 0,0-22 15,21 21-15,21-42 47,-21-1-47,21 1 16,0 0-16,0 0 0,0 0 15,22 0-15,-1-43 0,-21 43 16,0 0-16,1 0 0,-1-1 16,0 1-16,-21 42 15,0 1 1,0-1-16,0 0 0,0 0 0,-21 0 15,21 0-15,-21 1 0,21-1 16,0 0-16,0 0 0,0 0 0,0 0 16,0 1-16,21-22 0,0 0 15,0 0-15,0 0 16,0 0-16,1 0 0,-1 0 16,0 0-16,0-22 15,0 1-15,0 0 0,1 0 0,-22 0 16,21-22-16,0 1 0,0 0 15,0-1-15,22 1 0,-22-21 0,0-1 16,0 22-16,21-22 0,-20 22 0,-1-22 16,21 22-16,-21 0 0,0-1 15,1 22-15,-22-21 0,0 21 0,0 0 16,-22 21 0,1 0-16,0 0 15,0 21-15,0 0 0,0 21 16,-22-21-16,22 22 0,0-1 0,21 0 15,-21 1-15,0-1 0,21 0 16,-22 1-16,22 20 0,0-20 0,0-1 16,0 0-16,0-21 0,0 22 0,0-22 15,0 21-15,0-21 0,0 1 16,22-1-16,-1-21 16,0 0-16,0 0 15,0 0-15,0 0 0,1 0 0,-1 0 16,0-21-16,0 21 0,21-22 15,-20 1-15,-1 0 0,0 0 0</inkml:trace>
  <inkml:trace contextRef="#ctx0" brushRef="#br0" timeOffset="73247.42">25358 7832 0,'0'0'0,"-22"0"0,1 0 0,21-21 15,21 21 1,1 0-16,-1 0 0,0 0 16,0 0-16,0 0 0,22 0 0,-22 0 15,21 0-15,0 0 0,-20 0 0,20 0 16,-21 0-16,21 0 0,1 0 16,-22 0-16,0 0 0,21 0 15,-20 0-15</inkml:trace>
  <inkml:trace contextRef="#ctx0" brushRef="#br0" timeOffset="95376.56">1016 11049 0,'0'0'0,"-21"-21"0,21 0 16,-21 21-16,-1 0 31,22 21-31,0 0 16,0 0-16,0 22 0,0-1 15,0 0-15,0 1 0,0 20 16,0 1-16,-21-1 0,21-21 0,-21 22 16,21-22-16,0 22 0,-21-22 15,0 22-15,21-22 0,-21 0 0,21 1 16,0-22-16,-22 21 0,22-21 16,0 0-16,0 1 15,-21-22-15,21-22 16,0 1-1,0 0-15,0-21 0</inkml:trace>
  <inkml:trace contextRef="#ctx0" brushRef="#br0" timeOffset="95651.4">804 11113 0,'0'0'0,"0"-64"15,0 43-15,0 42 31,0 0-31,21 22 0,1-1 16,-1 0-16,21 22 16,-21-22-16,22 22 0,-22-1 0,21 1 15,-21-22-15,22 21 0,-22-20 16,0-1-16,0 0 0,0 1 16,-21-1-16,21-21 0,1 0 0,-1 1 15,-21-1-15,21 0 0,-21 0 16,21-21-16,-21-21 31,21 0-31,-21 0 16,0-1-16,0 1 0</inkml:trace>
  <inkml:trace contextRef="#ctx0" brushRef="#br0" timeOffset="95919.25">1482 10922 0,'0'0'0,"0"-21"0,0-21 15,0 20-15,0 1 0,0 0 0,-22 42 32,22 0-32,-21 22 0,21-1 15,0 0-15,0 22 0,0 21 16,-21-1-16,0 1 0,21-22 16,-21 22-16,0-21 0,-1 20 0,1-41 15,0 20-15,0-21 16,0 1-16,0-1 0,21-21 0,-22 22 15,22-22-15,0 0 16,22-21 0,-1-21-16,0 0 0,0 21 15,21-22-15,-20 1 0</inkml:trace>
  <inkml:trace contextRef="#ctx0" brushRef="#br0" timeOffset="96291.47">1905 11324 0,'0'0'0,"0"21"16,-21 1 0,0 20-16,-1-21 15,22 21-15,-21 1 0,0-22 0,0 21 16,21 1-16,0-1 0,-21 0 16,21 1-16,0-22 0,0 21 0,0-21 15,0 0-15,0 1 0,0-1 16,21 0-16,0-21 0,0 0 0,0 0 15,1 0-15,20 0 0,-21-21 16,21 21-16,-20-21 0,20-1 16,-21-20-16,21 21 0,-20 0 15,-1-22-15,0 1 0,0 21 0,-21-21 16,0-1-16,0 1 0,0-22 16,-21 22-16,0 0 0,0 21 15,-1-22-15,1 22 0,0 0 0,0 21 16,-21 0-16,20 0 0,1 0 15,0 21-15,0 0 0,0 0 0,0 1 16,-1-1-16,1 0 0,21 0 16,0 0-16,21-21 15</inkml:trace>
  <inkml:trace contextRef="#ctx0" brushRef="#br0" timeOffset="96592.3">2730 10732 0,'0'0'0,"-21"0"31,21 21-31,-21 21 0,0-21 0,21 22 16,-21-1-16,21 21 0,0 1 15,0-1-15,-21 1 0,21-1 0,-22 1 16,22-1-16,-21 1 0,21-22 15,0 22-15,-21-22 0,21 0 0,-21 1 16,21-22-16,0 21 0,0-21 16,0 1-16,0-1 0,0 0 15,0 0-15,0 0 16,21-21 0,0-21-16,0 0 0,1 0 15,-1 0-15</inkml:trace>
  <inkml:trace contextRef="#ctx0" brushRef="#br0" timeOffset="97015.72">2921 11451 0,'0'21'16,"0"1"-16,0-1 16,0 0-16,0 0 15,21-21 1,0 0-16,0 0 0,1 0 15,-1-21-15,0 0 0,0 21 16,0-21-16,0-1 0,22 1 0,-22 0 16,0-21-16,-21 21 0,21-1 15,-21-20-15,0 21 0,21 0 0,-21 0 16,0-1-16,0 1 0,-21 21 16,0 0-16,0 21 15,0 1-15,0-1 0,-1 0 16,1 0-16,0 21 0,0 1 15,0-1-15,0-21 0,-1 22 0,1-1 16,21 0-16,0 1 0,-21-22 16,21 21-16,0-21 0,0 22 0,0-22 15,0 0-15,0 0 0,0 0 16,21 0-16,0-21 0,1 0 16,-1 0-16,0 0 0,0 0 15,0 0-15,0 0 0,22-21 0,-22 0 16,0 21-16,0-21 0,22 0 15,-22 0-15,0-22 0,0 22 16,0 0-16,0-21 0,1-1 0</inkml:trace>
  <inkml:trace contextRef="#ctx0" brushRef="#br0" timeOffset="97271.57">2582 10901 0,'0'0'16,"-21"0"-16,0-21 0,42 0 16,21 21-16,1 0 15,-1 0-15,0-22 0,1 22 16,-1-21-16,22 21 0,-22 0 0,21-21 16,1 21-16,-1 0 0,1 0 15,-22-21-15,22 21 0,-22 0 0,0 0 16,1 0-16,-22 0 0,0 0 15,-21 21-15,0 0 16,-21 0-16,0-21 16</inkml:trace>
  <inkml:trace contextRef="#ctx0" brushRef="#br0" timeOffset="97703.32">614 12065 0,'-43'0'0,"86"0"0,-128 0 0,64 21 0,0-21 15,21 21 1,21-21-16,0 0 0,21 22 16,1-22-16,20 0 0,1 21 15,-1-21-15,22 0 0,21 0 0,0 0 16,21 0-16,0 0 0,0 0 16,0 0-16,0 0 0,0 0 0,21 0 15,-21 0-15,0 0 0,0 0 16,0 0-16,0 0 0,-21 0 0,-1 0 15,-20 0-15,0 0 0,-22 0 16,1 0-16,-22 0 0,0 0 16,-20 0-16,-1 0 0,-42 0 31,-1 0-31,1 0 0,-21 0 0,21-21 16,-43 21-16,22 0 0</inkml:trace>
  <inkml:trace contextRef="#ctx0" brushRef="#br0" timeOffset="98035.29">974 12340 0,'0'0'0,"-64"21"16,1-21-16,-1 0 0,22 22 0,-1-22 15,22 0-15,0 0 0,21 21 16,21-21-16,22 0 15,-1 0-15,21 0 0,1 0 0,21 0 16,20 0-16,22 0 0,-21 0 16,42 0-16,-21 0 0,0 0 0,22 0 15,-22-21-15,0 21 0,0-22 16,0 22-16,0-21 0,-43 21 0,22-21 16,-21 21-16,-22-21 0,1 21 15,-22 0-15,0-21 0,1 21 0,-22 0 16,0 0-16,0 0 15,-21-21-15,21 21 0,-21-22 32,0 1-17</inkml:trace>
  <inkml:trace contextRef="#ctx0" brushRef="#br0" timeOffset="98743.89">5842 11176 0,'0'0'0,"0"-21"15,0 0-15,-21-43 16,21 43-16,0 0 0,0 0 0,0 0 15,0-1-15,0 1 16,0 0-16,-21 21 31,21 21-31,0 0 0,0 1 0,0 20 16,-22 0-16,22 22 0,0-1 16,0 1-16,0-1 0,0 22 0,0-22 15,-21 22-15,21-21 0,-21 20 16,0-20-16,21 20 0,0-20 0,-21-1 15,0 1-15,-1-1 0,22 1 16,0-22-16,-21 1 0,21 20 0,-21-21 16,0-20-16,21 20 0,-21-21 0,21 0 15,0 0-15,0 1 16,-21-22-16,-1-22 31,22 1-31,0 0 0,0-21 16,0-1-16,0 22 0,0-21 0,0 0 15,0-1-15</inkml:trace>
  <inkml:trace contextRef="#ctx0" brushRef="#br0" timeOffset="99187.92">5355 11113 0,'0'0'0,"-21"0"0,21-64 16,0 43-16,0 0 15,0 0-15,21-1 0,0 1 16,0 0-16,1 21 0,20-21 0,-21 0 16,21 0-16,1 21 0,20-22 15,-20 1-15,20 21 0,-21-21 0,22 21 16,-1 0-16,1 0 0,-1 0 15,-20 0-15,20 0 0,-20 21 16,20 0-16,-21 1 0,-20-1 0,20 21 16,-21 0-16,-21 1 0,0 20 15,0-20-15,0 20 0,-21-21 0,0 22 16,0-22-16,-22 1 0,1 20 16,0-21-16,-1 1 0,1-22 0,0 21 15,-1 1-15,1-22 0,0 0 16,20 0-16,-20 0 0,21 0 0,0-21 15,0 22-15,42-44 47,21 1-31,-21 0-16,0 21 0</inkml:trace>
  <inkml:trace contextRef="#ctx0" brushRef="#br0" timeOffset="100398.84">7493 11240 0,'0'0'0,"21"-22"0,-21 1 0,0 0 0,21 0 15,-21 0-15,21 0 0,-21-1 16,0 1-16,0 0 15,0 0-15,-21 21 0,0-21 16,0 21-16,0 0 0,0 0 16,-1 0-16,1 0 0,0 21 0,-21-21 15,21 21-15,-22 0 0,1 22 0,0-22 16,-1 21-16,1 0 0,-22 22 16,1-22-16,21 22 0,-22-22 0,22 22 15,-1-22-15,1 21 0,21-20 16,-21-1-16,42 0 0,0 1 0,0-22 15,0 21-15,0 1 0,0-22 0,0 21 16,21-21-16,0 0 16,0 1-16,0-1 0,22-21 0,-1 21 15,0-21-15,1 0 0,-1 0 16,0 0-16,1 0 0,-1 0 0,0 0 16,1 0-16,-1 0 0,0-21 0,-21 21 15,22 0-15,-1-21 0,-21 21 16,0 0-16,1 0 0,-44 0 47,1 21-47,0-21 0,0 0 0,0 21 15,0-21-15,-1 0 16,-20 21-16,21-21 0,-21 0 0,20 0 16,-20 0-16,0 0 0,-1 0 0,1 0 15,21 0-15,-21-21 0,-1 0 16,1 0-16,21-1 0,-22 1 0,22-21 15,-21 0-15,21 20 0,0-20 16,21 0-16,0-1 0,0 1 0,0 0 16,0-1-16,21 1 0,0 0 0,0-1 15,21 1-15,1 0 0,-1 21 16,0-22-16,1 1 0,20 21 16,-20-22-16,20 22 0,1 0 15,-22 0-15,21 0 0,-20 0 0,-1 21 16,0 0-16,1-22 0,-22 22 0,0 0 15,0 0-15,0 0 0,1 0 16,-22 22-16,0-1 16,0 0 15,-22-21 0,1 0-31,21-21 0,-21 21 16,0 0-16,0 0 15,21-21-15,-21 21 0,-1 0 0,1 0 16,0 0-16,0 0 0,0 0 16,0 0-16,-22 0 0,22 21 0,0-21 15,0 21-15,-22 0 0,22 0 0,-21 0 16,21 22-16,-22-22 0,22 21 16,-21 1-16,0-1 0,20 0 0,1 1 15,-21-1-15,21 0 0,0 1 16,21-1-16,0-21 0,0 21 0,0-20 15,0 20-15,0-21 0,21 0 0,0 0 16,0 1-16,0-1 0,22 0 16,-22 0-16,21 0 0,0-21 15,1 21-15,-1-21 0,0 0 16,1 0-16,-22 0 0,21 0 0,1 0 16,-1 0-16,0 0 0,-21 0 0,22-21 15,-22 21-15,0 0 0,0 0 16,-21-21-16,21 21 0,1 0 31,-44 0 0,1 0-31,0 0 16,21 21 0,-21-21-16,0 0 31,0 0-16,-1 0 1</inkml:trace>
  <inkml:trace contextRef="#ctx0" brushRef="#br0" timeOffset="111447.63">9567 11430 0,'0'0'0,"0"-21"0,0 0 16,0 0-16,0-1 16,0 1-16,0 0 0,0 0 0,0 0 15,0 0-15,-21 21 32,21 21-32,-21 0 0,21 0 15,0 0-15,0 22 0,0-1 16,-21 0-16,21 1 0,-21-1 15,21-21-15,0 21 0,0 1 0,-22-1 16,22-21-16,0 22 0,0-22 16,0 0-16,0 0 0,0 0 0,0 0 15,22-21 1,-1-21 0,0 0-16</inkml:trace>
  <inkml:trace contextRef="#ctx0" brushRef="#br0" timeOffset="111855.91">10118 11324 0,'42'-21'0,"-84"42"0,105-63 0,-42 0 0,22 20 15,-22 22-15,-21-21 0,0 0 16,-21 42 0,21 0-16,-43 1 15,22-1-15,0 0 0,0 0 16,0 0-16,-22 0 0,22 22 0,0-22 15,0 0-15,0 0 0,-1 0 16,1 1-16,21-1 0,0 0 0,21-21 31,1 21-31,-1-21 0,21 0 16,-21 0-16,22 0 0,-22 0 16,21 0-16,-21 0 0,22 21 0,-22-21 15,0 0-15,0 21 0,0 1 16,-21-1-16,0 0 15,0 0-15,-21 0 0,0 0 16,-21 1-16,20-22 0,-20 21 16,21 0-16,-21-21 0,20 0 0,-20 0 15,21 0-15,0 0 0,0 0 16,-1 0-16,1 0 0,0 0 0,0-21 16,21 0-1,0-1-15,-21 1 0,21 0 16,0 0-16,0 0 0</inkml:trace>
  <inkml:trace contextRef="#ctx0" brushRef="#br0" timeOffset="112027.81">9588 11091 0,'0'0'16,"-63"-42"-1,42 21-15,0 21 0,42 0 47,-21 21-47,21 0 16,0-21-16,0 0 0</inkml:trace>
  <inkml:trace contextRef="#ctx0" brushRef="#br0" timeOffset="113783.51">11388 11599 0,'0'0'15,"21"22"-15,-21-1 0,0 0 16,21-21-16,0 0 16,0 0-1,0 0-15,1 0 0,-1-21 16,0 0-16,0-1 0,0 1 15,-21-21-15,21 0 0,1-1 16,-22 1-16,21 0 0,-21-22 0,0 1 16,0-1-16,0 22 0,0-22 15,0 22-15,0 0 0,0-1 0,0 1 16,0 0-16,0 20 0,0 44 31,0-1-15,0 0-16,0 21 0,0 1 0,0-1 15,0 0-15,0 22 0,0-22 16,0 22-16,0-1 0,-21-21 0,21 22 16,0-22-16,0 1 0,0-1 15,0 0-15,0-21 0,0 1 0,0-1 16,21 0-16,0 0 0,0-21 0,0 0 16,0 0-16,1 0 0,20 0 15,-21 0-15,21 0 0,1-21 0,-22 0 16,21 0-16,1-1 0,-22 1 15,21-21-15,-21 21 0,22-43 0,-22 22 16,0 0-16,-21-22 0,21 1 16,-21 20-16,0-20 0,21 20 15,-21-20-15,0 42 0,0-22 0,0 22 16,0 0-16,0 0 0,0 42 31,0 0-31,0 0 16,0 22-16,0-22 0,0 21 0,-21 1 15,0 20-15,21-21 0,0 1 0,0-1 16,0 0-16,0 1 0,0-1 16,0-21-16,0 22 0,21-22 0,0 0 15,0 0-15,1-21 16,-1 21-16,0-21 0,0 0 0,21 0 16,-20 0-16,-1 0 0,21-21 0,-21 0 15,22 21-15,-22-21 0,0-22 16,21 22-16,-21 0 0,1-21 0,-1 21 15,0-22-15,0 22 0,0-21 16,-21 21-16,0-1 0,21 22 16,-21 22-1,0-1-15,0 0 16,0 21-16,0-21 0,0 1 16,0-1-16,0 21 0,0-21 15,22 0-15,-22 1 0,21-1 16,0 0-16,-21 0 0,21-21 0,0 21 15,-21 0-15,21-21 16,-42 0 15,21-21-31,-21 21 16,0 0-16,0-21 0,0 21 0,-1 0 16,1 0-16,0 0 15,0 0-15,0 0 16,21 21-16,0 0 15,0 1-15,21-1 16,0-21-16,0 0 16,22 0-16,-22 0 0,21 0 15,-21 0-15,22 0 0,-1 0 0,0 0 16,1-21-16,-1-1 0,0 22 0,1-21 16,-1 0-16,0 0 0,1 0 15,-22 0-15,21-1 0,-21 1 0,0 0 16,1-21-16,-1 21 0,-21-22 15,21 22-15,-21 0 0,21 0 0,-21 0 16,0-1-16,-21 22 31,0 22-31,0-1 16,-1 0-16,1 0 0,21 0 0,-21 22 16,21-22-16,0 0 0,0 21 15,0-21-15,0 1 0,0-1 0,0 0 16,21 0-16,0 0 0,1 0 15,-1-21-15,0 22 0,21-22 0,-21 0 16,22 21-16,-22-21 0,21 0 0,1 0 16,-1 0-16,21 0 0,-20 0 15,-1 0-15,22-21 0,-22 21 0,0-22 16,1 1-16,-1 0 0,-21 0 16,0 0-16,22-22 0,-43 22 0,21-21 15,-21 0-15,21 20 0,-21-20 16,0 0-16,0 21 0,0-1 15,-21 1-15,0 0 0,-1 0 0,1 0 16,0 21-16,0 0 0,0 0 16,-22 0-16,22 21 0,0 0 0,0 0 15,-21 0-15,20 1 0,1 20 0,0-21 16,0 21-16,0 1 0,0-22 16,21 21-16,-22-21 0,22 1 0,0-1 15,0 0-15,0 0 0,0 0 16,22 0-16,-1-21 0,0 0 0,0 22 15,0-22-15,0 0 0,1 0 0,-1 0 16,0 0-16,0-22 16,0 1-16,0 0 0,1 0 0,-1 0 15,0 0-15,0-22 0,-21 1 0,21 0 16,0-1-16,1-20 0,-22-1 16,21 22-16,0-22 0,-21 1 0,21-1 15,-21 1-15,21-1 0,-21 1 16,0-1-16,0 22 0,21 0 0,-21-1 15,0 22-15,0 0 0,0 0 16,0 42-16,-21 0 16,0 0-16,0 22 0,0-1 15,0 22-15,-1-22 0,1 21 16,0 1-16,0-22 0,21 22 0,-21-1 16,21 1-16,0-1 0,0-20 15,0-1-15,21 0 0,0 1 0,0-1 16,0-21-16,1 0 0,-1 0 0,0-21 15,-21 22-15,21-22 0,0 0 16,0 0-16,1 0 0,20 0 0,-21-22 16,0 1-16,0 0 0,22 0 0</inkml:trace>
  <inkml:trace contextRef="#ctx0" brushRef="#br0" timeOffset="114291.25">16002 10647 0,'0'0'0,"21"-42"0,0-1 16,0 22-16,-21-21 0,0-1 0,0 1 15,0 0-15,0 21 0,0-22 16,0 22-16,0 0 0,-21 21 16,21-21-16,-21 21 0,0 0 15,0 21-15,21 0 16,-21 21-16,21 1 0,0-1 0,0 22 16,0-1-16,-22 1 0,22-1 15,0 1-15,-21-1 0,21-21 0,-21 22 16,21-1-16,0 1 0,-21-22 15,21 1-15,0-1 0,0 0 0,0-21 16,0 1-16,0-1 0,21-21 16,0-21-1</inkml:trace>
  <inkml:trace contextRef="#ctx0" brushRef="#br0" timeOffset="114663.03">16404 10732 0,'21'-22'0,"-42"44"0,63-44 0,-42 44 32,0-1-32,0 0 0,0 0 15,0 21-15,-21-20 0,21 20 16,-21 0-16,21 1 0,-21-22 0,21 21 16,0 0-16,0 1 0,0-22 0,0 21 15,0-21-15,0 1 0,21-1 16,0 0-16,0 0 0,1-21 15,-1 0-15,0 0 16,0 0-16,0-21 0,0 21 0,1-21 16,-1-22-16,0 22 0,0 0 0,0-21 15,-21 21-15,0-1 0,0-20 16,0 21-16,0-21 0,0 20 0,-21-20 16,0 21-16,0 0 0,21 0 15,-21-1-15,-1 22 0,1 0 0,0-21 16,0 21-16,0 0 0,0 0 15,-1 0-15,1 0 0,0 0 0,0 0 16,0 0-16,0 0 0,-1 0 16,1-21-16,0 21 15,0-21-15</inkml:trace>
  <inkml:trace contextRef="#ctx0" brushRef="#br0" timeOffset="114879.91">15621 10668 0,'0'0'0,"-21"0"0,0 21 0,-1-21 0,44 0 31,-1 0-31,0 0 16,21 0-16,-21 0 0,22-21 16,-1 21-16,0 0 0,1-21 15,20 0-15,-20 21 0,-1 0 0,0 0 16,1 0-16,-22-21 0,21 21 15,-21 0-15,22 0 0,-22 0 0,0-22 16</inkml:trace>
  <inkml:trace contextRef="#ctx0" brushRef="#br0" timeOffset="115275.68">17759 10943 0,'0'0'0,"0"-21"0,0 0 16,0 0-16,0 0 0,21 21 47,-21 21-47,0 0 0,0 0 15,0 0-15,0 0 16,0 1-16,0-1 0,0 21 0,0-21 16,0 0-16,0 22 0,0-22 15,0 0-15,-21 0 0,21 0 0,0 1 16,-21-1-16,21 0 15,0-42 1,0 0 0,0-1-16</inkml:trace>
  <inkml:trace contextRef="#ctx0" brushRef="#br0" timeOffset="115435.59">17738 10753 0,'0'0'0,"0"-21"16,0-1-16,0-20 15,-22 42 1,22 21 15,22-21-15,-22 21-16</inkml:trace>
  <inkml:trace contextRef="#ctx0" brushRef="#br0" timeOffset="116472">18097 10816 0,'43'21'31,"-43"1"-31,0-1 0,21 0 0,-21 21 16,21-21-16,-21 1 0,0 20 15,0-21-15,0 21 0,0-20 0,0 20 16,0-21-16,0 21 0,0-20 15,0 20-15,0-21 0,0 0 0,0 0 16,0 1-16,-21-22 0,21 21 16,-21-21-1,21-21 1,0-1 0,0 1-16,0 0 0,0-21 0,0 21 15,0-22-15,0 1 0,0 21 16,0-22-16,21 1 0,-21 0 0,21 21 15,0-1-15,0-20 0,1 21 16,-1 21-16,0-21 0,0 0 0,0 21 16,0 0-16,1 0 0,-1 0 0,0 21 15,0 0-15,0 0 16,-21 21-16,21-20 0,-21-1 0,0 21 16,0-21-16,22 22 15,-22-1-15,21-21 0,-21 21 0,0-20 0,21-1 16,0 0-16,0 0 15,0 0-15,-21 0 0,22 1 0,-1-22 16,0 0-16,0 0 0,0 0 0,0 0 16,1 0-16,-1 0 0,0 0 15,0-22-15,0 1 0,0 21 0,1-21 16,-1-21-16,0 21 0,-21-1 16,21-20-16,-21 21 0,21-21 0,-21 20 15,0-20-15,0 21 0,0 0 0,21 0 16,-21-1-16,0 1 0,0 0 15,0 42 17,0 0-32,0 1 0,0-1 0,0 0 15,0 0-15,0 21 0,0-20 16,0 20-16,-21-21 0,21 0 0,0 22 16,0-22-16,0 0 0,0 0 0,0 0 15,21-21-15,1 21 0,-22 1 16,21-22-16,0 0 0,0 0 0,0 0 15,0 0-15,1 0 0,20 0 16,-21-22-16,0 1 0,22 0 0,-22 0 16,0 0-16,0-22 0,0 22 15,0-21-15,1 0 0,-22-1 16,21 1-16,0 0 0,-21-22 0,21 22 16,0-22-16,-21 22 0,21-22 15,1 1-15,-1-1 0,-21 22 0,0 0 16,21-1-16,-21 1 0,21 0 15,-21 21-15,0-1 0,0 44 32,0 20-32,0-21 0,0 21 15,-21 22-15,0-22 0,21 22 16,-21-22-16,21 22 0,0-22 0,0 21 16,0-20-16,0 20 0,0-20 15,0-1-15,0 0 0,0 1 16,0-1-16,0 0 0,21-21 0,-21 1 15,21-1-15,0 0 0,-21 0 16,0 0-16,21-21 0,0 0 16,1 0-16,-1 0 0,0 0 15,0-21-15,0 0 16,0 21-16,-21-21 0,22 0 0,-1-1 16,-21-20-16,0 21 0,21 0 15,-21-22-15,0 22 0,0 0 0</inkml:trace>
  <inkml:trace contextRef="#ctx0" brushRef="#br0" timeOffset="116662.89">19516 10837 0,'-22'0'0,"44"0"0,-65 0 16,64 0 0,1 0-1,-1-21-15,0 21 0,21 0 16,-21 0-16,22 0 0,-22-21 0,21 21 15,-21 0-15,1 0 0,-1-21 0,0 21 16,0-21-16,-21 0 16,0-1-16</inkml:trace>
  <inkml:trace contextRef="#ctx0" brushRef="#br0" timeOffset="116842.79">19135 10710 0,'0'0'0,"-43"0"0,22 0 0,0 0 16,0 22-16,0-22 0,-1 0 15,22 21 1,22-21 0,-1 0-1,0 0-15,0 0 0</inkml:trace>
  <inkml:trace contextRef="#ctx0" brushRef="#br0" timeOffset="117947.66">20510 11134 0,'0'0'0,"0"21"16,22-21 15,-22-21-31,0 0 16,0-1-16,0 1 0,0 0 15,0 0-15,0 0 0,0 0 0,0-1 16,-22 1-16,1 0 0,0 0 16,0 0-16,0 21 0,-22-21 0,22 21 15,-21 0-15,0 0 0,20 0 16,-20 0-16,0 21 0,21 0 0,-22 0 15,22 0-15,-21 0 0,21 22 16,-1-22-16,1 21 0,0 1 0,0-1 16,21 0-16,-21-21 0,21 22 15,0-1-15,0-21 0,0 0 16,0 1-16,21-1 0,0 0 0,0 0 16,0-21-16,1 0 0,-1 0 15,0 0-15,0 0 0,21 0 0,-20 0 16,20-21-16,-21 0 0,0 0 0,22-1 15,-22 1-15,21-21 0,-21 0 16,0 20-16,1-20 0,-1 0 0,0-1 16,-21 1-16,0 21 0,21-21 15,-21 20-15,0-20 0,0 21 0,0 0 16,0 0-16,0 42 31,0 0-31,-21 0 16,21 0-16,-21 22 0,21-22 15,0 21-15,0-21 0,0 22 0,0-1 16,0-21-16,0 21 0,0-20 16,0 20-16,21-21 0,0 0 0,0 0 15,0 1-15,1-1 0,-1-21 16,0 0-16,0 0 0,0 0 0,0 0 16,1 0-16,-1 0 0,21-21 0,-21 21 15,0-22-15,-21 1 0,22 0 16,-1-21-16,0-1 0,0 1 15,-21 0-15,21-1 0,0 1 0,-21-21 16,22 20-16,-22-20 0,0 20 16,21-20-16,0-1 0,-21 1 0,21 21 15,-21-22-15,0 22 0,0-1 16,0 1-16,0 21 0,0 0 0,0 0 16,0-1-16,0 44 15,-21-1-15,21 21 16,-21 0-16,0 1 0,-1 20 15,22-20-15,-21 20 0,21 1 0,-21-22 16,21 21-16,0-20 0,0-1 16,0 22-16,0-22 0,0 0 0,0 1 15,21-22-15,0 21 0,1-21 16,-22 0-16,21 1 0,0-1 16,0 0-16,0 0 0,0-21 15,1 0-15,-1 0 0,0 0 16,0-21-16,-21 0 0,21 0 15,0-1-15,1-20 0,-22 21 16,0-21-16,21 20 0,-21-20 0,21 21 16,-21 0-16,0-22 0,0 22 0,0 0 15,0 42 1,0 0 0,0 1-16,0-1 15,0 0-15,0 21 0,0-21 16,0 1-16,0-1 0,0 0 15,0 0-15,0 0 0,0 0 16,0 1-16,0-1 16,0-42 15,0-1-31,0 1 0,0 0 16,0 0-16</inkml:trace>
  <inkml:trace contextRef="#ctx0" brushRef="#br0" timeOffset="118127.56">21315 10753 0,'-21'-21'0,"-1"21"0,1 0 15,21-22 1,-21 22-16,0 0 16,42 0 30,0 0-46,0 0 0</inkml:trace>
  <inkml:trace contextRef="#ctx0" brushRef="#br0" timeOffset="118743.36">21653 10901 0,'0'0'0,"22"0"63,-1 0-63,0 0 0,0 0 15,0 0-15,0 21 0,22-21 0,-22 21 16,0-21-16,-21 21 0,0 1 16,21-22-16,-21 21 0,0 0 0,0 0 15,0 0-15,-21 0 0,0 1 0,-21-1 16,20 0-16,-20 0 15,0 0-15,-1 0 0,1 1 0,0-1 16,-1 0-16,1 0 0,0 0 16,21 0-16,-1-21 0,1 0 0,0 22 15,42-22 17,0 0-32,1 0 15,20 0-15,-21 0 16,0 21-16,22-21 0,-22 21 15,21 0-15,-21 0 0,22 0 0,-1 1 16,-21-1-16,21 0 0,-20 21 16,20-21-16,-21 22 0,0-1 0,0 0 15,1 1-15,-1 20 0,0-20 0,-21 20 16,0 1-16,0-22 0,0 21 16,0-20-16,-21-1 0,-22 0 0,22 1 15,-21-1-15,0-21 0,-1 22 16,1-22-16,0 0 0,-1 0 0,-20-21 15,20 21-15,-20-21 0,-1 0 0,22 0 16,-21 0-16,20 0 0,-20 0 16,20 0-16,1 0 0,0 0 0,21 0 15,-1 0-15,1 0 0,0 0 0,0 0 16,21-21 0,0 0-16,0 0 0,0 0 15,0-1-15,0 1 0,21 0 0,0-21 16,0 21-16,1-22 0,-1 1 15,0 0-15</inkml:trace>
  <inkml:trace contextRef="#ctx0" brushRef="#br0" timeOffset="119151.12">22013 11176 0,'21'0'32,"1"0"-32,-1-21 15,0 0-15,0 21 16,0-21-16,0 21 0,1-22 0,-1 22 16,0-21-16,0 0 0,-21 0 0,0 0 15,21 0-15,-21-1 16,0 1-16,0 0 0,-21 21 15,0 0-15,0 0 16,0 0-16,-1 0 0,1 21 0,0-21 16,0 21-16,0 22 0,0-22 0,-1 0 15,1 21-15,21-20 0,0 20 16,0-21-16,0 21 0,0-20 0,0-1 16,0 21-16,0-21 0,0 0 15,0 1-15,21-1 0,1-21 16,-1 21-16,0-21 15,0 0-15,0 0 16,0 0-16,-21-21 0,22 0 0,-1 21 16,0-22-16</inkml:trace>
  <inkml:trace contextRef="#ctx0" brushRef="#br0" timeOffset="119641.86">23347 10583 0,'21'-21'0,"-42"42"0,63-84 0,0 42 0,-20-22 16,-22 1-16,21 0 0,0 21 0,-21-22 15,21 22-15,-21 0 0,0 0 16,0 42 15,0 0-31,0 0 0,0 22 0,0 20 16,0-21-16,0 22 0,0-1 15,0 1-15,-21-1 0,0 1 0,21-1 16,-21-20-16,-1 20 0,22 1 0,-21-22 16,21 0-16,-21 1 0,21-1 15,0 0-15,0-20 0,0 20 0,0-21 16,0 0-16,0 0 15,-21-21 1,0 0-16</inkml:trace>
  <inkml:trace contextRef="#ctx0" brushRef="#br0" timeOffset="120507.65">23114 11028 0,'-21'-42'16,"42"42"-16,0 0 0,0 0 15,0 0-15,22 0 0,-22 0 16,21 0-16,1 0 0,-1-22 0,21 22 16,-20 0-16,20-21 0,1 0 15,-1 21-15,-20-21 0,20 0 0,1 0 16,-22-1-16,0 1 0,1 0 16,-22 0-16,21-21 0,-21 20 0,0-20 15,1 21-15,-1-21 0,0-1 16,-21 1-16,21 21 0,-21-22 15,21 22-15,-21 0 0,0 0 0,0 0 16,0 42 0,0 21-16,-21-21 15,0 22-15,0-1 0,21 0 16,-21 1-16,-1 20 0,1-20 0,21-1 16,-21 21-16,21-20 0,-21-1 15,21 0-15,-21 1 0,21-1 16,0-21-16,0 22 0,0-22 0,0 0 0,0 0 15,0 0-15,0 0 16,0 1-16,0-44 31,0 1-31,0 0 16,0 0-16,0 0 0,21-22 0,0 22 16,-21-21-16,21 21 0,0-22 15,22 22-15,-22-21 0,0 21 0,21 0 16,-20-22-16,-1 43 0,21-21 15,-21 21-15,0 0 0,1 0 0,-1 0 16,0 21-16,-21 0 0,21 1 16,-21-1-16,0 0 0,0 0 0,0 21 15,0-20-15,0-1 0,0 21 16,0-21-16,0 0 0,0 22 16,0-22-16,0 0 0,21 0 0,0 0 15,1 1-15,-1-22 0,0 21 0,21-21 16,-21 0-16,22 0 0,-1 0 15,-21 0-15,22 0 0,-1 0 0,0 0 16,1 0-16,-1-21 0,-21-1 16,21 1-16,1-21 0,-1 21 0,-21 0 15,22-22-15,-22 1 0,0 0 16,21-1-16,-21 1 0,-21 21 0,22-22 16,-22 1-16,0 21 0,0 0 0,0 0 15,-22 21 1,1 0-16,0 21 0,0 0 15,-21 0-15,20 21 0,1-20 0,0-1 16,0 21-16,21-21 0,0 0 16,0 1-16,0-1 0,0 0 0,0 0 15,21 0-15,-21 0 0,21 1 16,0-1-16,1-21 0,-22 21 0,21-21 16,0 0-16,0 0 0,0 0 15,0 0-15,1 0 16,-22-21-16,21 0 15,0-1-15,-21 1 16</inkml:trace>
  <inkml:trace contextRef="#ctx0" brushRef="#br0" timeOffset="121715.29">995 13526 0,'0'-22'0,"0"44"0,0-86 0,0 43 0,0-21 15,0 20-15,0 1 0,-21 0 16,-1 0-16,22 0 0,-21 0 16,0 21-16,0 0 0,0 0 0,0 0 15,-1 21-15,-20 0 0,21 0 16,0 21-16,0 1 0,-1-1 16,1 22-16,21-22 0,0 21 0,0 1 15,0-1-15,0-20 0,0 20 16,21-20-16,-21-1 0,22 0 15,-1-21-15,21 1 0,-21-1 0,0 0 16,1 0-16,20-21 16,-21 0-16,0 0 0,22-21 0,-22 0 15,21 0-15,0-1 0,-20-20 16,20 0-16,-21-1 0,21 1 16,-20-21-16,20 20 0,-21-20 15,-21 20-15,0-20 0,0 21 0,-42-1 16,21 1-16,-43 21 0,22 0 15,-1-1-15,-20 1 0,21 21 16,-22 0-16,22 0 0,-1 0 0,-20 21 16,21 1-16,20-1 0,-20 21 15,21-21-15,0 22 0,0-1 16,21 0-16,0-21 0,0 22 16,0-22-16,21 0 0,21-21 15,-21 0-15</inkml:trace>
  <inkml:trace contextRef="#ctx0" brushRef="#br0" timeOffset="122627.14">1630 13123 0,'0'0'0,"0"-21"16,0-21-16,-21 42 15,-1 0 1,22 21-16,-21 0 0,0 22 15,21-22-15,0 21 0,0 0 16,0 1-16,0 20 0,0 1 16,0-22-16,0 22 0,0-1 0,0 1 15,0-1-15,0 1 0,0-1 16,0-21-16,0 1 0,-21-1 16,21-21-16,0 22 0,-21-22 0,21 0 15,-21-42 1,21 0-1,0-1-15,0 1 16,0 0-16,0-21 16,0 21-16,0-22 0,21 22 0,0-21 15,-21 21-15,42-22 0,-21 22 16,1 0-16,-1 21 0,21-21 16,-21 21-16,22 0 0,-22 0 0,0 21 15,0-21-15,0 21 0,0 0 16,1 0-16,-22 22 0,0-22 0,0 0 15,0 0-15,0 0 0,-22 22 16,1-22-16,0 0 0,0 0 16,0 0-16,-22 1 0,22-1 15,-21 0-15,21-21 0,0 21 0,-22-21 16,22 0-16,0 0 0,0 0 16,0 0-1,21 21-15,21-21 31,0 0-31,0 0 16,0 0-16,0 0 0,1-21 16,20 21-16,-21-21 0,21 0 0,1 0 15,-22-1-15,21 1 0,1 0 16,-22-21-16,21 21 0,-21-1 0,0-20 16,1 21-16,-1-21 0,0 20 15,0-20-15,-21 21 0,0 0 16,0-22-16,0 22 0,0 0 15,0 42 17,0 0-32,0 22 15,0-1-15,0 0 0,0 1 16,0 20-16,0-20 0,0 20 0,21 1 16,-21-1-16,0 1 0,0 20 15,0-20-15,21 20 0,-21-20 16,0-1-16,0 22 0,0-21 0,0-1 15,0-21-15,0 22 0,0-22 16,-21 1-16,0-1 0,21-21 16,-21 0-16,0 22 0,0-22 15,-1-21-15,1 21 0,-21-21 0,21 0 16,-22 0-16,22 0 0,-21 0 16,21 0-16,-22 0 0,1-21 0,21 0 15,0-1-15,0 1 0,-1 0 16,1-21-16,0 21 0,21-22 15,0-20-15,0 20 0,0-20 0</inkml:trace>
  <inkml:trace contextRef="#ctx0" brushRef="#br0" timeOffset="122831.55">2074 13377 0,'-42'-21'16,"21"21"-16,0 0 16,21 21 15,0 1-31,0-1 16,21 0-16</inkml:trace>
  <inkml:trace contextRef="#ctx0" brushRef="#br0" timeOffset="123218.87">2455 13907 0,'0'0'0,"0"42"16,0-21-16,21-21 31,1-21-31,-1 0 0,0 21 15,0-21-15,0-1 16,0 1-16,-21 0 0,22-21 16,-22 21-16,0-1 0,0 1 0,0 0 15,0-21-15,0 21 0,-22-1 16,1 22-16,0 0 16,0 0-16,0 22 0,0-22 15,-22 21-15,22 21 0,0-21 16,0 22-16,21-1 0,-21-21 0,21 21 15,0 1-15,0-22 0,0 21 16,0-21-16,0 1 0,0-1 0,21 0 16,0 0-16,0-21 0,0 0 15,0 21-15,22-21 0,-22 0 16,21 0-16,-21 0 0,22-21 16,-22 21-16,21-21 0,1 0 0,-22 0 15,21-22-15,-21 22 0</inkml:trace>
  <inkml:trace contextRef="#ctx0" brushRef="#br0" timeOffset="123747.57">3069 13631 0,'0'0'0,"0"-42"0,21-43 16,-21 64-16,0 0 0,0 0 15,-21 21 1,0 0-16,0 21 16,0 0-16,21 22 15,-22-22-15,22 21 0,0 0 16,0 1-16,0-1 0,0 0 15,0 1-15,0-1 0,0 0 0,0 1 16,0-22-16,22 0 0,-22 0 16,21 0-16,0 1 0,0-22 0,0 0 15,0 0-15,22 0 0,-22 0 16,21 0-16,-21-22 0,22 1 16,-22 0-16,21 0 0,-21 0 0,22 0 15,-22-22-15,0 1 0,0 0 16,0-1-16,1-20 0,-1 20 15,0-20-15,0 21 0,-21-22 16,0 22-16,0-22 0,0 22 0,0 0 16,0-1-16,0 1 0,0 0 15,0 20-15,0-20 0,0 21 0,-21 21 16,0 0 0,0 0-16,21 42 0,0-21 15,0 22-15,0-1 0,0 22 16,0-22-16,0 43 0,0-22 15,-22 1-15,22-1 0,0 1 0,0-1 16,0 1-16,0-1 0,0-21 16,0 1-16,0-1 0,0-21 0,22 22 15,-1-22-15,0 0 16,0-21-16,0 21 0,0-21 0,1 0 16,-1 0-16,0 0 15,0 0-15,0-21 0,0 21 0,-21-21 16,0 0-16,22-1 0,-1-20 15,-21 21-15,0 0 0</inkml:trace>
  <inkml:trace contextRef="#ctx0" brushRef="#br0" timeOffset="123970.96">3429 13504 0,'0'0'0,"-21"22"16,42-22 15,0 0-31,0 0 0,22 0 0,-1-22 16,0 22-16,1-21 0,20 21 15,-21-21-15,1 21 0,-1 0 0,-21-21 16,0 21-16,1-21 0,-1 21 16,-21-21-1</inkml:trace>
  <inkml:trace contextRef="#ctx0" brushRef="#br0" timeOffset="125757.94">5165 13653 0,'0'0'15,"0"-43"-15,0 22 0,0 0 0,0 0 0,0 0 16,0-1-16,0 1 0,0 42 31,0 1-15,0-1-16,0 0 0,0 21 0,0 1 15,0-22-15,0 21 0,0 0 16,0 1-16,0-1 0,0-21 0,0 22 16,0-22-16,0 0 0,-22 0 15,22 0-15,0 0 0,-21-21 16,21 22-16,0-44 16,0 1-1,0 0-15,0 0 0,0-21 16,0-1-16,21 22 0,1-21 0,-1-1 15,-21 1-15,21 0 0,0-1 16,0 22-16,0-21 0,1 21 16,-1 21-16,0 0 0,0 0 15,0 0-15,0 0 0,1 21 0,-1 0 16,0 0-16,0 22 0,0-22 16,0 0-16,-21 21 0,0-21 0,22 22 15,-22-22-15,0 0 0,21 0 16,-21 0-16,0 1 0,0-1 15,0-42 17,0-1-32,0 1 0,0-21 15,21 21-15,-21-22 0,0 22 16,21-21-16,0 0 16,0-1-16,-21 1 0,22 0 0,-1 20 15,0 1-15,0 0 0,0 0 16,0 0-16,1 21 0,-1 0 0,0 0 15,0 21-15,0 0 0,-21 0 16,0 0-16,21 1 0,-21 20 0,0-21 16,0 21-16,0-20 0,22 20 15,-22-21-15,21 21 0,-21-20 0,21-1 16,0 21-16,-21-21 0,21-21 16,0 21-16,1 1 0,-1-22 15,21 0-15,-21 0 0,0 0 16,1 0-16,20 0 0,-21 0 0,21-22 15,-20 1-15,20 0 0,0 0 16,-21 0-16,22-22 0,-1 22 0,-21-21 16,22 0-16,-22-1 0,0 1 15,0 0-15,-21-1 0,0 1 0,0 0 16,0 20-16,0 1 0,0 0 16,0 0-16,-21 21 15,0 0-15,0 21 16,21 0-16,-22 0 0,1 22 0,21-22 15,-21 21-15,21 1 16,0-1-16,0 0 0,0 1 0,0-22 16,0 21-16,21-21 0,0 22 15,1-22-15,-1 0 0,21-21 0,-21 21 16,22-21-16,-1 0 0,0 0 16,1 0-16,-1 0 0,0 0 0,1-21 15,-22 0-15,21 0 0,0-1 0,-20 1 16,20 0-16,-21-21 0,0 21 15,0-22-15,1 1 0,-22 21 0,0-22 16,0 1-16,0 21 0,0 0 16,0 0-16,0-1 15,0 44 1,0-1 0,0 0-16,0 0 0,0 21 15,0-20-15,0 20 0,0-21 0,-22 21 16,22 1-16,0-22 0,0 0 0,0 21 15,0-20-15,0-1 0,0 0 16,-21-21-16,21 21 0,0-42 47,21 0-47,1-22 16,-22 22-16,21 0 0,0-21 15,0-1-15,0 22 0,-21-21 16,21 21-16,1-22 0,-1 22 0,0 0 15,0 0-15,0 21 0,0 0 16,1 0-16,-1 0 0,0 0 16,0 21-16,0 0 0,-21 0 15,0 1-15,21-1 0,-21 0 0,0 0 16,0 0-16,0 22 0,0-22 16,0 0-16,0 0 0,0 0 0,0 0 15,0 1-15,0-1 16,-21-21-16,21-21 31,0-1-31,0 1 16,0 0-16,0 0 0,21-21 0,-21 20 15,22-20-15,20 0 0,-21-1 16,0 1-16,22 21 0,-22-21 0,21 20 16,-21 1-16,22 0 0,-1 0 15,-21 21-15,21 0 0,-20 0 0,20 0 16,-21 21-16,0-21 0,0 21 15,1 0-15,-22 1 0,0 20 0,0-21 16,0 21-16,0 1 0,0-22 16,0 21-16,0 1 0,0-22 15,0 21-15,0-21 0,0 0 0,-22 1 16,22-1-16,0 0 0,-21 0 16,42-21 15,1-21-31,-1 0 0,0 0 0,0-1 15,0-20-15,0 0 0,1-1 16</inkml:trace>
  <inkml:trace contextRef="#ctx0" brushRef="#br0" timeOffset="127099.06">8467 12975 0,'0'0'0,"0"-42"0,0-22 0,0 43 16,0-21-16,0 21 15,0 0-15,0 42 16,0 0-16,0 0 15,0 21-15,0 1 0,-22-1 0,22 0 16,0 22-16,0-22 0,0 22 16,0-22-16,0 22 0,0-22 0,0 0 15,-21 22-15,21-22 0,0 0 16,0 1-16,0-1 0,0-21 0,-21 22 16,21-22-16,-21 0 0,21 0 15,0 0-15,-21-21 16,0 0-1,21-21-15,0 0 16,0 0-16,0 0 0,0-1 0,0 1 16,0-21-16,21 21 0,0-22 15,0 22-15,-21 0 0,42-21 0,-20 21 16,-1 21-16,21-22 0,0 22 16,-20 0-16,20 0 0,0 0 0,-21 0 15,22 0-15,-22 0 0,21 22 16,-21-1-16,-21 0 0,22 0 0,-22 0 15,0 0-15,0 1 0,0-1 16,0 0-16,0 0 0,0 0 0,-22 0 16,1-21-16,0 22 0,0-1 15,0-21-15,0 0 0,-22 21 16,22-21-16,0 0 0,0 0 0,0 0 16,-1 0-16,1 0 0,0 0 15,0 0-15,0 0 0,21 21 31,0 0-31,0 0 16,21 1 0,0-22-1,0 0-15,0 0 0,1 0 16,20 0-16,-21 0 0,21 0 0,1 0 16,-1 0-16,0 0 0,1 0 15,-1-22-15,0 22 0,1-21 16,-1 0-16,0 21 0,1-21 0,-1 0 15,-21 0-15,0-1 0,22-20 16,-22 21-16,-21 0 0,21-22 0,-21 22 16,21-21-16,-21 21 0,0 0 15,0-22-15,0 22 0,0 0 16,-21 21 15,0 21-31,0 0 16,0 0-16,21 1 0,0-1 0,-22 0 15,1 0-15,21 21 0,-21-20 16,21-1-16,0 0 0,0 0 16,0 0-16,0 0 0,0 1 0,0-1 15,21-21-15,0 21 0,1-21 16,-1 0-16,0 0 0,0 0 0,0 0 16,0 0-16,1 0 0,-1 0 15,21-21-15,-21 0 0,0 21 0,1-22 16,-1 1-16,21-21 0,-21 21 15,0 0-15,1-1 0,-1-20 0,-21 21 16,0 0-16,21 0 0,-21-1 0,0 1 16,21 21-16,0 0 31,0 21-15,-21 1-16,22-1 0,-1 0 15,0 0-15,-21 0 0,0 0 16,21 1-16,0-1 0,-21 0 15,0 0-15,0 0 0,21-21 0,-21 21 16,22 1-16,-22-1 16,21-21-16,0 0 0,0 0 0,0 0 15,0 0-15,1 0 16,20 0-16,-21 0 0,0 0 0,0 0 16,1-21-16,-1-1 0,0 1 15,0 0-15,0 0 0,0-21 16,1 20-16,-1-20 0,0 0 0,0 21 15,-21-22-15,0 22 0,21 0 16,-21 0-16,0 0 0,0-1 0,-21 22 31,0 0-31,0 0 0,0 22 16,21-1-16,0 0 0,0 0 0,0 0 16,0 0-16,0 1 15,0-1-15,0 0 0,21 0 16,-21 0-16,21 0 0,-21 1 15,21-1-15,-21 0 0,21 0 16,-21 0-16,0 0 0,0 1 16,0-1-16,-21-21 15,0 21-15,0 0 0,0-21 0,21 21 16,-22-21-16,1 0 0,0 0 16,0 0-1,21-21-15</inkml:trace>
  <inkml:trace contextRef="#ctx0" brushRef="#br0" timeOffset="131183.6">12615 13272 0,'21'-22'47,"1"1"-32,-1 0-15,-21 0 0,21 0 0,0 0 16,0-1-16,-21 1 0,0 0 16,0 0-16,0-21 0,0 20 0,0 1 15,-21-21-15,0 21 0,0 0 16,0-22-16,-22 22 0,1 21 0,0-21 16,-1 21-16,1 0 0,0 0 15,-1 21-15,1 0 0,0 0 0,-1 22 16,1-1-16,0 0 0,20 1 0,1-1 15,-21 22-15,42-22 16,0 0-16,0 1 0,0-22 0,0 21 16,0 0-16,0-20 0,0-1 15,42 0-15,-21-21 0,1 0 0,-1 0 16,21 0-16,0 0 0,-20 0 16,20-21-16,0 0 0,1-1 0,-1 1 15,0-21-15,-21 0 0,22 20 0,-1-41 16,0 21-16,1-1 0,-1-20 15,-21-1-15,22 1 0,-1-22 0,-21 22 16,21-1-16,-20 1 0,-1 20 16,0-20-16,0-1 0,-21 22 15,0 0-15,0 20 0,0 1 16,0 0-16,-21 21 16,21 21-16,-21 0 0,0 1 15,-1 20-15,1 0 0,21 22 0,-21-1 16,0 22-16,0-22 0,0 22 15,21 0-15,-22-22 0,22 22 0,-21-22 16,21 1-16,0-22 0,0 22 16,0-22-16,0-21 0,21 22 0,1-22 15,-1 0-15,0 0 0,0-21 16,0 0-16,22 0 0,-22 0 0,0 0 16,21-21-16,-21 21 0,22-21 15,-22 0-15,21-1 0,-21 1 16,22-21-16,-22 21 0,0 0 0,0-22 15,0 22-15,1-21 0,-22 21 16,0-1-16,21 1 0,-21 0 16,0 42-1,0 0-15,0 1 16,0-1-16,0 0 16,0 0-16,0 21 0,0-20 0,0-1 15,0 0-15,0 0 0,0 0 0,0 0 16,21 1-16,0-22 15,0 21-15,0-21 16,1 0-16,-1 0 16,0 0-16,0-21 0,0 21 0,0-22 15,1 1-15,-1 0 0,0 21 16,0-21-16,0 0 0,0-22 0,-21 22 16,22 0-16,-22-21 0,21 21 0,-21-22 15,21 22-15,-21 0 0,0 0 16,0 0-16,0-1 0,0 44 31,0-1-31,0 0 0,0 0 16,0 0-16,0 0 0,0 22 15,0-22-15,0 0 0,0 0 16,0 0-16,0 1 0,0-1 16,0 0-16,21 0 0,-21 0 0,21-21 15,0 21-15,1-21 16,-1 0-16,0 0 0,0 0 0,0 0 15,0 0-15,22-21 0,-22 21 16,21-21-16,-21 0 0,22 0 0,-22 21 16,0-21-16,21-22 0,-20 22 0,-1 0 15,0-21-15,0 20 0,-21-20 16,21 21-16,-21 0 0,0 0 0,0-1 16,0 1-16,-21 21 15,0 0-15,0 0 16,21 21-16,0 1 0,-21-22 15,21 21-15,0 0 0,0 0 0,0 0 16,0 0-16,0 1 0,0-1 0,0 0 16,0 0-16,21 0 0,-21 0 15,21 1-15,0-1 0,-21 0 16,21-21-16,-21 21 16,21-21-16,1 21 0,-1 0 15,0-21 1,0 0-16,0 0 15,0 0-15,1 0 0,-1-21 16,0 0-16,0 21 0,0-21 16,0 0-16,1 0 0,-1 21 0,0-43 15,-21 22-15,21 0 0,0 0 16,-21 0-16,0-22 0,0 22 0,21 0 16,-21 0-16,0 0 0,0 42 31,0 0-16,0 0-15,0 0 16,0 0-16,0 1 0,-21-1 0,21 0 16,0 0-16,0 0 0,0 0 15,0 1-15,0-1 0,0 0 16,21 0-16,1-21 0,-1 0 16,0 0-16,0 0 0,0 0 15,22 0-15,-22 0 0,0 0 0,0 0 16,21 0-16,-20-21 0,-1 21 0,0-21 15,21 0-15,-21-1 0,1 1 16,-1 0-16,0 0 0,-21-21 0,21 20 16,0-20-16,-21 21 0,21 0 15,-21 0-15,0-1 0,0 44 47,0-1-47,0 0 0,-21 0 16,0 0-16,21 0 0,-21 1 15,21-1-15,0 0 0,-21 0 0,21 0 16,-21 0-16,21 1 16,0-1-1,0-42 17,0-1-32,0 1 15,21 0-15,0 0 0,-21 0 16,21 0-16,0-22 0,0 22 15,22 0-15,-22-21 0,21 20 0,-21 1 16,22 0-16,-22 0 0,21 21 16,-21 0-16,22 0 0,-22 0 0,0 0 15,-21 21-15,0 0 0,21 0 16,-21 1-16,0-1 0,0 0 0,0 0 16,0 0-16,0 0 0,-21 1 0,21 20 15,0-21-15,-21 0 0,0 0 16,21 1-16,-21-1 0,-1 0 15,22 0-15,0 0 16,22-21 15,-1 0-15,21-21-16,-21 0 0</inkml:trace>
  <inkml:trace contextRef="#ctx0" brushRef="#br0" timeOffset="131811.24">16108 13060 0,'0'0'0,"0"-21"0,0-43 16,0 43-16,0 0 0,0 0 15,0 0-15,0-1 0,-21 22 0,-1 0 16,1 0-16,0 0 16,0 0-16,0 22 0,0-1 0,-1 21 15,1-21-15,-21 0 16,21 22-16,0-22 0,-1 0 0,1 0 15,0 0-15,21 1 0,0 20 16,0-21-16,0 0 16,21-21-1,0 0-15,1 0 16,-1-21-16,0 0 0,21 21 0,-21-21 16,1 0-16,-1-1 0,0 1 15,0 0-15,0 0 0,0 0 0,1 0 16,-1-1-16,-21 1 15,21 0-15,0 21 16,-21 21 15,-21 0-31,0 1 16,0-1-16,-1 0 0,1 0 0,21 21 16,-21-20-16,0 20 0,0-21 15,0 21-15,-1 1 0,1-22 0,0 21 16,0 1-16,0-1 0,21 0 15,-21 1-15,-1 20 0,22-21 0,-21 1 16,21 20-16,0 1 0,0-22 16,0 22-16,0-1 0,0-21 15,0 22-15,0-1 0,0 1 0,0-1 0,0 1 16,0-1-16,-21 1 16,21-1-16,-21-20 0,21-1 0,-21 0 15,21-20-15,0-1 0,-21-21 0,-1 0 16,1 0-16,0 0 15,0 0-15,0 0 0,21-21 16,-21-1-16,-1 1 0,1 0 16,21 0-16,0 0 0,-21 0 15,21-22-15,-21 22 0,0 0 0,21-21 16,0-1-16,0 22 0</inkml:trace>
  <inkml:trace contextRef="#ctx0" brushRef="#br0" timeOffset="132027.1">15155 12573 0,'-21'-21'0,"42"42"0,-42-63 0,0 21 15,21-1-15,0 1 0,0 0 16,0 0-16,0 0 15,21 21 1,0 0 0,0 0-16</inkml:trace>
  <inkml:trace contextRef="#ctx0" brushRef="#br0" timeOffset="132546.82">17738 12319 0,'0'0'0,"0"-42"0,0-1 15,0 22-15,21-21 0,-21 21 16,0 0-16,21-1 0,-21 1 0,0 0 16,0 42-1,0 0-15,0 1 0,0 20 0,0 21 16,0-20-16,0 20 0,-21 1 16,0 20-16,-1-20 0,22 21 0,-21-22 15,0 22-15,0-22 0,0 1 16,0-22-16,-1 0 0,1 1 15,0-1-15,0 0 0,21-20 0,-21-1 16,21 0-16,-21-21 16,-1 0-16,22-21 15,-21 21-15,0-21 0</inkml:trace>
  <inkml:trace contextRef="#ctx0" brushRef="#br0" timeOffset="133328.28">17103 12827 0,'0'0'0,"-43"0"15,86 0 1,-22 0 0,21 0-16,0 0 0,1 0 15,20 0-15,1-21 0,-1 0 16,1 0-16,20-1 0,-20 1 0,-1 0 16,22-21-16,-21 21 0,-1-1 0,1-20 15,-22 0-15,21 21 0,-20-22 16,-22 1-16,0 0 0,0-1 0,-21 1 15,0 0-15,0-1 0,0 22 16,0 0-16,0 0 0,-21 0 0,0 21 16,0 21-16,0 0 15,21 21-15,-22-21 0,1 43 0,21-22 16,-21 22-16,0-22 0,0 22 16,21-1-16,-21 1 0,21-1 15,-22 1-15,22-1 0,0-21 16,-21 1-16,21-1 0,0 0 0,0-20 15,0 20-15,0-21 0,0 0 16,0 0-16,21-42 31,-21 0-31,22 0 16,-1 0-16,0 0 0,0-22 16,0 22-16,0-21 0,1 21 0,20-1 15,-21 1-15,0 0 0,0 0 0,1 0 16,-1 21-16,0 0 0,0 0 15,0 0-15,-21 21 16,0 0-16,0 0 0,0 0 16,0 1-16,0 20 0,0-21 0,0 0 15,0 22-15,21-22 0,1 0 16,-22 0-16,21 0 0,0 0 0,0 1 16,0-1-16,0-21 0,1 0 0,-1 21 15,21-21-15,-21 0 0,22 0 16,-22 0-16,21 0 0,0-21 0,-20 0 15,20-1-15,-21 1 0,21 0 16,-20-21-16,-1 21 0,0-22 0,0 1 16,0 0-16,-21-1 0,21 22 15,-21-21-15,0 21 0,0-1 0,0 1 16,0 0-16,-21 21 16,0 0-16,0 21 0,0 0 15,0 1-15,-1 20 0,22-21 0,0 21 16,-21 1-16,21-22 0,0 21 15,0-21-15,0 22 0,0-22 0,0 0 16,0 0-16,0 0 0,0 1 16,21-1-16,1-21 0,-1 21 15,0-21-15,0 0 0,0 0 16,0 0-16,1 0 0,-1-21 0,21 21 16,0-21-16,-20-1 0</inkml:trace>
  <inkml:trace contextRef="#ctx0" brushRef="#br0" timeOffset="133958.03">20468 13018 0,'21'-22'0,"0"1"0,1-21 16,-1 21-16,-21-22 0,0 22 15,0 0-15,0 0 0,0-21 0,0 20 16,0 1-16,0 0 0,-21 0 16,-1 21-16,1 0 0,0 0 15,0 0-15,-21 0 0,20 0 16,-20 0-16,21 21 0,-21 0 0,20 22 16,1-1-16,0 0 0,0 1 15,0 20-15,21-21 0,-21 1 0,21 20 16,0-20-16,0-22 0,0 21 15,0 0-15,21-20 0,0-1 0,-21 0 16,21-21-16,21 0 0,-20 0 16,-1 0-16,21 0 0,0 0 0,1 0 15,-22-21-15,21 0 0,1-1 0,-1 1 16,0 0-16,1-21 0,-1-1 16,-21 1-16,0 0 0,0-1 15,-21 1-15,0 0 0,0-1 16,-21 1-16,0 0 0,0-1 0,0 1 15,-22 21-15,1 0 0,0 0 16,-1-1-16,1 22 0,21 0 0,-21 0 16,20 22-16,-20-1 0,21 0 15,21 0-15,0 0 0,0 0 0,0 22 16,0-22-16,0 0 0,21 0 16,0-21-16,0 0 0</inkml:trace>
  <inkml:trace contextRef="#ctx0" brushRef="#br0" timeOffset="134803.57">21082 12404 0,'0'0'0,"21"-43"0,0 1 0,-21 21 0,21-21 16,-21-1-16,22 22 0,-22-21 16,0 21-16,0 42 15,0 0-15,0 0 16,0 21-16,0 1 0,0 20 0,0-20 15,-22 20-15,1 1 0,0-1 16,0 1-16,21-1 0,-21 1 0,0-1 16,-1 1-16,1-22 0,0 21 15,0-20-15,0-1 0,21-21 0,-21 0 16,21 1-16,-22-1 0,22 0 16,-21-21-16,21-21 31,0 0-16,0-1-15,0 1 0,21 0 0,1 0 16,-1 0-16,0 0 0,0-1 16,21 1-16,-20 21 0,-1-21 0,0 21 15,21 0-15,-21 0 0,22 0 16,-22 0-16,21 0 0,-21 21 0,1-21 16,-1 21-16,0 1 0,-21-1 15,0 0-15,0 0 0,-21 0 16,0 0-16,-1 1 15,-20-22-15,21 21 0,-21 0 16,-1-21-16,22 21 0,-21 0 0,-1 0 16,22-21-16,0 22 0,0-22 15,0 21-15,0-21 0,21 21 16,21-21 0,0 0-16,0 0 15,0 0-15,22 0 0,-22-21 0,21 21 16,0-21-16,1-1 15,-1 1-15,0 0 0,1 0 0,-1 0 16,0-22-16,1 22 0,-22-21 16,21 21-16,-21-22 0,1 22 0,-1-21 15,0 21-15,-21 0 0,0-1 0,21 1 16,-21 0-16,0 42 31,0 22-31,0-22 0,0 21 16,0 0-16,0 22 0,0-22 0,0 22 15,0-22-15,0 22 0,-21-1 16,21 1-16,-21-22 0,21 43 0,-21-22 16,21 1-16,-22-1 0,1 22 15,0-22-15,0 1 0,0-1 16,0 1-16,-22-1 0,22 1 0,0-22 16,0 22-16,-22-22 0,22 0 15,0 1-15,0-22 0,0 0 0,0 0 16,-1 0-16,1-21 0,0 0 15,0-21 1,21 0-16,0 0 0,0 0 0,-21-1 16,21-20-16,0 0 0,0-1 0,0 1 15,0 0-15,0-22 0,0 1 16</inkml:trace>
  <inkml:trace contextRef="#ctx0" brushRef="#br0" timeOffset="134988.74">21632 12700 0,'0'0'0,"0"-21"0,-21 21 0,0-21 15,0 21-15,21-21 0,-21 21 16,-1 0-16,1 0 16,21 21-1,0 0 1,0 0-1</inkml:trace>
  <inkml:trace contextRef="#ctx0" brushRef="#br0" timeOffset="135303.56">21738 12975 0,'0'0'0,"0"21"0,21-21 16,0 0-16,1 0 15,-1 0-15,0 0 16,0 0-16,0-21 0,0 21 15,1-21-15,-22 0 0,21 21 0,-21-21 16,21 0-16,-21-1 0,0 1 16,0 0-16,-21 21 31,0 21-31,-1-21 0,1 21 16,21 22-16,-21-22 0,0 0 15,0 21-15,21 1 0,0-22 0,0 21 16,0-21-16,0 1 0,0-1 15,0 0-15,0 0 0,0 0 0,21-21 16,0 21-16,0-21 0,0 0 16,1 0-16,-1 0 0,0 0 15,0-21-15,0 21 0,0-21 0,1 0 16</inkml:trace>
  <inkml:trace contextRef="#ctx0" brushRef="#br0" timeOffset="135787.79">22288 12912 0,'0'0'0,"0"-43"0,0 22 15,22 0-15,-22-21 0,0 21 16,-22 21 0,1 21-1,0 0-15,21 21 0,0-21 0,-21 22 16,0-1-16,21 0 0,-21-20 0,21 20 16,0-21-16,0 21 0,0-20 15,0-1-15,0 0 0,0 0 0,0 0 16,21-21-16,0 0 15,0 0-15,0 0 0,0 0 16,1 0-16,-1-21 0,0 0 16,21 21-16,-21-21 0,1 0 0,20-22 15,-21 22-15,0-21 0,0-1 0,1 1 16,-1 0-16,0-1 0,21-20 16,-21-1-16,1 22 0,-1-21 0,0 20 15,0 1-15,-21-22 0,21 43 16,0-21-16,-21 21 0,0 0 0,0-1 15,0 44 1,0-1-16,0 0 0,-21 21 0,0 1 16,21-1-16,-42 0 0,21 22 15,21-22-15,-22 22 0,1-1 16,0-21-16,0 1 0,21 20 16,0-20-16,-21-1 0,21-21 0,0 21 15,0-20-15,0-1 0,0 0 0,0 0 16,21-21-16,-21 21 0,21-21 15,0 0-15,0 0 0,1 0 0,-1 0 16,0 0-16,0-21 0,0 21 16,-21-21-16,0 0 0,21 0 0,-21-1 15</inkml:trace>
  <inkml:trace contextRef="#ctx0" brushRef="#br0" timeOffset="135983.68">22606 12806 0,'0'-21'16,"21"21"-1,0-21-15,0 21 0,1 0 16,20 0-16,-21 0 0,21 0 0,1 0 16,-1 0-16,0 0 0,1 0 15,-22 0-15,21 0 0,-21 0 0,1 0 16,-1 0-16</inkml:trace>
  <inkml:trace contextRef="#ctx0" brushRef="#br0" timeOffset="138883.1">23453 13187 0,'0'0'0,"0"-21"47,21 0-47,-21-1 16,0 1-16,0 0 0,21 0 16,-21-21-16,21 20 0,0-20 15,-21 0-15,21-1 0,1-20 16,-1-1-16,21 22 0,-21-21 0,22-1 15,-22 1-15,21-1 0,0 1 0,1 20 16,-22 1-16,21 0 0,-21-1 16,22 22-16,-22 0 0,0 21 0,-21 21 15,0 0 1,0 0-16,0 1 0,0-1 0,0 0 16,0 0-16,0 0 0,0 0 15,0 1-15,0-1 16,21-21-1,0-21 1,-21-1-16,0 1 0,0 0 16,0 0-16,0 0 15,0 0-15,0-1 0,0 1 0,0 0 16,0 0-16,0 0 0,-21 21 16,0 0-16,0 21 15,0 0-15,0 0 0,-1 22 16,1-22-16,0 21 0,-21 0 0,21 1 15,-1-1-15,-20 22 0,21-22 16,0 21-16,0 1 0,-1-22 16,1 22-16,0-22 0,21 22 15,0-22-15,0 0 0,0 1 0,0-1 0,0 0 16,0-21-16,0 1 0,21-1 16,0 0-16,1-21 0,-1 0 15,21 0-15,-21 0 0,22 0 0,-1 0 16,0 0-16,1-21 0,-1 0 15,0-1-15,1 1 0,-1 0 0,0-21 16,1 21-16,-22-22 0,0 1 16,0 0-16,-21 20 0,0-20 0,0 21 15,0 0-15,0 0 0,0-1 16,-21 22-16,0 0 0,0 0 0,-1 0 16,1 22-16,0-1 0,21 0 15,0 0-15,0 0 16,0 0-16,0 1 0,0-1 0,21 0 15,0 0-15,1 0 0,-1 0 16,0 1-16,-21-1 0,21 0 0,0 0 16,-21 0-16,0 0 15,0 1-15,0-1 0,21-21 0,-21 21 16,22-21-16,-22 21 0,21-21 16,0 0-16,0 0 0,0 0 0,0 0 15,1 0-15,-1 0 0,21 0 0,-21-21 16,22 0-16,-22 21 15,21-21-15,-21-1 0,0 1 0,1 0 16,20 0-16,-21 0 0,-21 0 16,21-22-16,-21 22 0,21-21 0,-21 21 15,0-1-15,0-20 0,0 21 0,0 0 16,0 0-16,-21 21 16,0 21-1,0 0-15,0 0 0,0 0 16,-1 0-16,22 1 0,-21 20 0,21-21 15,-21 21-15,21-20 0,0-1 16,0 21-16,0-21 0,0 0 0,0 1 16,21-1-16,0 0 0,1 0 15,-1 0-15,0-21 0,21 21 16,1 1-16,20-22 0,-21 0 0,1 0 16,20 0-16,-20 0 0,20 0 15,-21 0-15,1 0 0,-1 0 0,0 0 16,1-22-16,-22 1 0,21 21 15,-21-42-15,1 21 0,-1 0 0,0-22 16,-21 22-16,0-21 0,21 21 16,-21-22-16,0 1 0,0 21 0,0 0 15,0-1-15,0 1 0,0 0 0,-21 21 16,0 0-16,0 0 16,-1 21-16,1 0 0,-21 1 0,21-1 15,0 0-15,-1 0 16,-20 21-16,21-20 0,0-1 0,21 0 15,-21 21-15,21-21 0,-22 1 16,22-1-16,0 0 0,0 0 16,0 0-1,22-21-15,-1 0 0,0 0 16,0 0-16,0 0 0,0-21 16,1 0-16,-1 0 0,0 21 15,0-21-15,-21-1 0,21 1 0,0 0 16,1-21-16,-22 21 15,21-1-15,0 1 0,-21 0 0,21 0 16,-21 42 15,0 0-15,0 0-16,-21 1 0,21 20 0,0-21 16,0 0-16,0 0 0,0 1 0,0-1 15,0 0-15,0 0 16,0 0-16,21-21 15,0 0 1,0 0-16,1 0 0,-1-21 16,0 0-16,0 21 0,0-21 15,0-22-15,1 22 0,-1 0 16,0-21-16,-21-1 0,21-20 0,0 21 16,0-22-16,1 22 0,-1-22 15,0 22-15,0 0 0,21-22 0,-20 22 16,-1-1-16,0 22 0,0-21 15,0 21-15,-21 0 0,0 42 32,-21 0-32,0 21 0,21-21 15,-21 22-15,0-1 0,-1 0 16,1 1-16,0-1 0,21 0 0,-21 22 16,21-22-16,-21 1 0,21-1 0,-21 0 15,21 1-15,0-22 0,0 21 16,0-21-16,0 0 0,0 1 15,0-1-15,21-21 16,0 0-16,0 0 16,0 0-16,0 0 0,1-21 0,-1-1 15,0 1-15,21 0 0,-21 0 16,1 0-16,-1 0 0,0-22 0,0 22 16,0 0-16,0 0 0,-21 0 15,22 21-15,-22 21 31,0 0-31,0 0 0,0 0 0,-22 0 16,22 1-16,0-1 0,-21 0 16,21 0-16,-21-21 0,21 21 15,0 0-15,0 1 0,0-1 0,0 0 16,0 0 0,21-21-16,0 0 0,1 0 15,-1 0-15,0 0 0,0 0 0,0 0 16,0 0-16,1-21 0,-1 21 15,0-21-15,0 0 0,0-1 0,0 1 16,1 0-16,-22 0 16,0 0-16,21 0 0,0-1 15,-21 44 17,0-1-17,-21 0-15,0 0 16,21 0-16,0 0 15,0 1 1,21-22 31,-21-22-47,0 1 0,0 0 16,0 0-16,0 0 15,0 0-15,0-1 16,-21 22-16,21-21 15,-22 21 1,22-21-16,0 0 31,0 0-31,22 21 16,-22-21-16,21 21 0,0 0 0,0-22 16,0 22-16,0 0 15,1 0-15,-1 0 0,0 0 0,0 0 16,0 0-16,0 22 15,1-1-15,-22 0 16,0 0-16,0 0 0,0 0 16,0 1-16,0-1 0,0 0 15,0 0-15,-22-21 0,22 21 0,-21 0 16,21 1-16,-21-22 0,0 21 16,21-42 62,21 21-78,0-22 15,0 1-15,1 0 0,-1 0 0,21 0 16,-21 0-16,0-1 0,22 1 16,-22 0-16,0 21 0,0-21 0,0 21 15,1 0-15,-1 0 0,-21 21 31,0 0-31,0 0 0,0 1 0,0-1 16,0 0-16,0 0 0,0 0 16,0 22-16,0-22 0,-21 0 0,-1 0 15,1 0-15,21 0 0,-21 1 16,0-22 0,21 21-1,-21-21 1,0 0-16,21-21 15,-22-1-15,22 1 16,0 0-16</inkml:trace>
  <inkml:trace contextRef="#ctx0" brushRef="#br0" timeOffset="139091.99">26903 12531 0,'0'0'0,"-21"0"0,21-21 15,-22 21-15,1 0 0,0 0 16,0-22-16,0 22 16,0 0-16,-1 0 15,1 0-15,0 0 16,0 0-16,21 22 16,-21-22-16,0 0 0,-1 0 15,1 21-15</inkml:trace>
  <inkml:trace contextRef="#ctx0" brushRef="#br0" timeOffset="139310.85">25358 12700 0,'0'0'0,"-22"0"16,44 0 15,-1 0-31,0-21 0,0 21 15,21 0-15,-20 0 0,20-21 0,-21 21 16,21 0-16,-20 0 0,20 0 16,-21-21-16,0 21 0,22 0 0,-22 0 15,-21-22-15,-21 22 16</inkml:trace>
  <inkml:trace contextRef="#ctx0" brushRef="#br0" timeOffset="140943.42">529 14923 0,'0'0'0,"0"-22"15,0-20-15,0 21 0,0-21 16,0-1-16,0 22 0,0-21 15,0 21-15,0-22 0,0 22 0,0 0 16,0 0-16,0 0 16,0 63-1,0-21-15,0 21 16,0 1-16,21 20 0,-21 1 16,0-1-16,0 22 0,0-22 15,0 22-15,0-21 0,0 20 0,0-20 16,0-1-16,-21 1 0,0-22 15,21 0-15,0 1 0,-21-22 16,21 21-16,-21-42 0,21 21 0,-22-21 16,1 0-1,21-21-15,-21 0 16,21 0-16,0 0 0,0 0 16,0-1-16,0-20 0,0 0 15,0 21-15,0-22 0,0 1 16,21 0-16,0-1 0,1 22 0,20-21 15,-21 21-15,21-1 0,1 1 16,-1 0-16,0 21 0,1 0 16,20 0-16,-20 0 0,-1 21 0,0 0 15,-21 1-15,22 20 0,-22-21 16,-21 21-16,0-20 0,0 20 16,0 0-16,0-21 0,-42 22 0,20-1 15,1-21-15,-21 22 16,21-22-16,-22 0 0,1 0 0,21 0 15,0 0-15,0-21 0,-1 0 16,1 0-16,0 0 0,0 0 16,21-21-1,0 0-15,0 0 16,0 0-16</inkml:trace>
  <inkml:trace contextRef="#ctx0" brushRef="#br0" timeOffset="141499.63">1143 15219 0,'0'0'0,"21"0"0,21-21 16,-42 42 15,0 21-31,0-21 0,0 1 16,0 20-16,0-21 0,0 21 15,0-20-15,0 20 0,0-21 16,0 0-16,0 22 0,22-22 15,-1 0-15,0-21 16,0 0-16,0 0 0,0 0 16,22 0-16,-22-21 0,0 0 0,21-1 15,-20 1-15,-1 0 16,21-21-16,-21 21 0,0-22 0,-21 1 16,22 0-16,-22 20 0,21-20 15,-21 0-15,0 21 0,0-1 16,0 1-16,0 0 0,0 42 31,0 22-31,0-22 0,0 21 0,0 0 16,0 22-16,0-1 0,0-20 15,0 20-15,0 1 0,0 20 16,0-20-16,0-1 0,0 22 16,0-21-16,0 20 0,0-20 15,0-1-15,0 1 0,0-1 0,0 1 16,0-22-16,0 0 0,0 1 15,0-1-15,0-21 0,0 0 0,-21 1 16,-1-22-16,1 0 16,0 0-16,-21 0 0,21 0 15,-22-22-15,1 1 0,0 21 0,-1-21 16,1 0-16,0 0 0,-22 0 16,43-22-16,-21 22 0,-1 0 0,22 0 15,0 0-15,21-1 0,0 1 16,0 0-16,0 0 0,0 0 15,21 0-15,21-1 0</inkml:trace>
  <inkml:trace contextRef="#ctx0" brushRef="#br0" timeOffset="141975.35">3852 15050 0,'0'0'15,"0"-22"-15,21 22 0,1-21 16,-22 42 0,0 22-16,21-1 15,-21 0-15,0 22 0,21-1 0,-21 1 16,0 21-16,0-1 0,0-20 15,0 20-15,0 22 0,0-21 0,0 0 16,0-1-16,0 1 0,0-22 16,0 22-16,-21-21 0,21-1 0,-21-21 15,21 1-15,0-1 0,0-21 16,-22 0-16,22 1 0,0-44 16,0 1-1,0 0-15,0-21 0,0-1 0,0 1 16</inkml:trace>
  <inkml:trace contextRef="#ctx0" brushRef="#br0" timeOffset="142279.76">3641 15282 0,'0'0'0,"-22"-42"0,22 0 0,0-1 0,-21 1 16,21 0-16,0-1 0,0 22 15,21-21-15,1 0 0,20 20 0,0 1 16,1 0-16,-1 0 0,21 0 15,1 0-15,-1 21 0,1 0 0,-1 0 16,1 21-16,-1 0 0,-20 0 16,-1 0-16,0 22 0,-42-1 15,0 0-15,0 1 0,0-1 16,-42 0-16,21 1 0,-21-1 0,-1 0 16,1 1-16,0-22 0,-1 21 15,1-21-15,0 22 0,-1-22 0,22 0 16,0-21-16,0 21 0,0-21 15,42 0 1,0 0-16,0 0 16,21 0-16,-20-21 0</inkml:trace>
  <inkml:trace contextRef="#ctx0" brushRef="#br0" timeOffset="143747.43">4932 15134 0,'21'-21'0,"-42"42"0,42-63 0,-21 21 16,21 0-16,-21-1 0,0 1 0,0 0 16,0 0-16,0 0 0,-21 0 0,0-1 15,0 22-15,-1 0 16,1 0-16,-21 0 0,21 22 16,0-1-16,-22 0 0,22 21 0,-21 1 15,21-1-15,-1 0 0,1 1 16,0 20-16,-21-21 0,42 22 0,-21-22 15,21 1-15,0-22 0,0 21 16,0-21-16,0 0 0,0 1 16,21-22-16,0 0 0,0 0 0,0 0 15,0 0-15,22 0 0,-22-22 16,21 1-16,-21-21 0,22 21 0,-22-22 16,21 22-16,-21-21 0,1 0 15,20-1-15,-21 1 0,-21 0 0,21-1 16,-21 1-16,21 21 0,-21-22 15,0 22-15,0 0 0,0 42 32,0 0-32,0 22 15,0-22-15,0 127 16,0-106 0,0 1-16,0-1 0,0-21 15,0 0-15,0 22 0,0-22 0,22-21 16,-1 21-16,0-21 0,0 0 15,0 0-15,0 0 0,1 0 16,-1-21-16,21 0 0,-21 0 16,0-1-16,22 1 0,-1-21 0,0 0 15,1-1-15,-1 1 0,0 0 0,-20-1 16,20 1-16,0 21 16,-21-22-16,1 1 0,-22 21 0,0 0 0,0 42 46,0 0-46,0 0 16,0 0-16,0 1 0,0-1 0,0 21 16,0-21-16,0 0 0,21 22 15,0-22-15,0 0 0,0 0 0,0 22 16,1-22-16,-22 0 0,0 0 16,21-21-16,-21 21 0,0 0 0,0 1 15,-21-22 16,-1 0-31,1-22 0,0 22 0,0-21 16,0 0-16,0 21 16,-1-21-16,1 0 0,0 0 0,0 21 15,21-22-15,-21 22 0,21-21 16,-21 21-16,21 21 16,0 1-16,0-1 0,0 0 15,0 0-15,0 0 16,0 0-16,21 1 0,0-1 0,0-21 15,0 21-15,22-21 0,-22 0 16,0 0-16,21 0 0,-21 0 0,22 0 16,-22 0-16,21-21 15,1 0-15,-1-1 0,0 1 0,1 0 16,-1 0-16,0-21 0,1 20 16,-1-20-16,0 0 0,-21-1 0,22 1 15,-43 0-15,0 21 0,0-22 0,0 22 16,0 0-16,-21 21 15,-1 0 1,22 21-16,0 0 16,0 0-16,0 1 0,0 20 0,0-21 15,0 21-15,0-20 0,0-1 16,22 21-16,-1-21 0,0 0 0,0 1 16,0-1-16,-21 0 15,21 0-15,-21 0 0,22-21 0,-22 21 16,-22-21-1,1 0 1,0 0-16,0 0 0,0 0 0,0 0 16,-22-21-16,22 21 0,0-21 15,0 21-15,0 0 0,-1 0 0,1 0 16,0 0-16,21 21 31,0 0-31,21 1 16,0-1-16,1-21 0,-1 0 15,-21 21-15,42-21 0,-21 0 0,0 0 16,1 0-16,20 0 0,-21 0 16,21-21-16,-20 0 0,20-1 0,0 1 15,1 0-15,-1 0 0,-21 0 16,21-22-16,1 22 0,-1-21 0,-21 0 16,0 20-16,1-20 0,-22 21 15,0 0-15,0 0 0,0-1 0,0 1 16,0 42-1,-22 1 1,22-1-16,-21 21 0,21-21 16,-21 0-16,21 22 0,0-22 0,0 0 15,0 0-15,0 22 0,0-22 16,0 0-16,0 0 16,0 0-1,0-42 1,0 0-16,0 0 15,0 0-15</inkml:trace>
  <inkml:trace contextRef="#ctx0" brushRef="#br0" timeOffset="143911.94">6752 14838 0,'0'0'0,"0"-21"0,0 0 15,-21 21-15,0 0 0,21 21 31,0 0-15,0 0-16,0 0 16,21 0-16,0 1 0</inkml:trace>
  <inkml:trace contextRef="#ctx0" brushRef="#br0" timeOffset="144912.26">7112 15028 0,'0'22'0,"0"-1"0,0 0 16,0 0-16,0 0 0,0 0 16,-21 1-16,21-1 0,0 0 15,0 0-15,-21 0 0,21 0 0,0 1 16,0-1-16,0 0 16,-22 0-16,22-42 31,0 0-16,0 0-15,0-1 0,0 1 16,0-21-16,22 0 16,-1 20-16,0-20 0,0 0 0,0-1 0,-21 22 15,21-21-15,1 21 16,-1 0-16,0-1 0,0 22 0,0 0 16,0 0-16,1 0 15,-22 22-15,21-22 0,-21 21 0,21 21 16,-21-21-16,0 0 0,0 22 0,0-22 15,21 21-15,-21-21 0,21 22 16,-21-22-16,0 21 0,0-21 0,21 1 16,1-1-16,-1 0 0,-21 0 15,21 0-15,0-21 0,0 0 16,0 0-16,22 0 0,-22 0 0,21 0 16,-21 0-16,22 0 0,-1-21 15,0 0-15,1 0 0,-22 0 0,21-1 16,-21-20-16,22 21 0,-22-21 15,0-1-15,0 22 0,0-21 0,-21-1 16,0 1-16,0 21 0,0 0 16,0-22-16,0 22 0,0 0 0,-21 21 15,0 0-15,0 0 0,0 0 16,-22 21-16,22-21 0,0 21 16,0 22-16,0-22 0,0 0 0,21 0 15,-22 22-15,1-22 0,21 21 16,-21-21-16,21 0 0,0 1 0,0-1 15,0 0-15,21-21 16,0 0-16,1 0 16,-1 0-16,0-21 0,0 21 0,0-21 15,0-1-15,1 1 0,-1 0 16,0 0-16,0 0 0,-21 0 0,21-1 16,-21 1-16,21 21 0,-21-21 15,22 21-15,-22-21 0,0 42 31,0 0-31,0 0 16,-22 1-16,1 20 0,0-21 16,21 21-16,-21-20 0,0 20 15,21 0-15,-21 1 0,-1-1 16,22 0-16,0 22 0,-21-22 0,0 0 16,0 22-16,21-22 0,0 22 15,0-1-15,0 1 0,0-1 0,0 1 16,0-1-16,0 1 0,0 20 0,21-20 15,-21-1-15,21 1 0,0-1 16,1 1-16,-22-1 0,0 1 0,0-22 16,0 1-16,0-1 0,-22 0 0,1-21 15,0 1-15,0-1 16,-21 0-16,-1-21 0,1 0 0,0 0 16,-1-21-16,1 0 0,0-1 15,-1 1-15,1 0 0,0 0 0,20-21 16,-20 20-16,21 1 0,0 0 15,0-21-15,-1 21 0,1-1 0,0 1 16,0 0-16,21 0 0,0 0 0,0 0 16,0-22-16,0 22 0,0-21 15</inkml:trace>
  <inkml:trace contextRef="#ctx0" brushRef="#br0" timeOffset="145379.7">9779 14753 0,'0'-21'0,"0"42"0,21-63 16,-21 0-16,21 20 0,-21 1 0,0 0 15,0-21-15,0 21 16,0 42-1,0 0-15,0 0 0,-21 21 16,21 1-16,-21-1 0,21 22 0,0-22 16,0 21-16,-21 1 0,0-1 15,-1-20-15,22 20 0,-21 1 16,0-22-16,0 0 0,21-20 0,0 20 16,0-21-16,-21 0 0,42-42 46,-21 0-46,21-21 0,0-1 0,22 22 16</inkml:trace>
  <inkml:trace contextRef="#ctx0" brushRef="#br0" timeOffset="146030.95">10118 14669 0,'0'0'0,"21"-22"0,0-20 0,-21 21 16,21 21-16,-21 21 15,0 0 1,0 22-16,0-22 0,0 21 15,0 0-15,-21 1 0,21-1 0,-21 0 0,21 1 16,0 20-16,-21-20 16,-1-1-16,1 0 0,21 1 0,0-1 15,-21-21-15,0 0 0,21 0 16,0 1-16,0-1 0,0-42 31,21-1-31,0-20 16,0 21-16,1-21 0,-1 20 0,0-20 15,21 0-15,-21-1 0,1 22 16,20 0-16,-21-21 0,0 21 0,0 21 16,1-22-16,-1 22 15,0 0-15,0 0 0,-21 22 0,0-1 16,21 0-16,-21 0 0,0 0 16,0 22-16,21-22 0,-21 0 15,0 0-15,0 0 0,0 22 0,22-22 16,-1 0-16,-21 0 0,21 0 15,0-21-15,-21 21 0,21-21 0,0 0 16,1 0-16,-1 0 0,21 0 0,-21 0 16,0 0-16,1 0 0,20-21 15,-21 0-15,21 0 0,-20 0 0,-1 0 16,0-1-16,21 1 0,-42-21 16,21 21-16,-21-22 0,22 22 15,-22-21-15,0 21 0,0 0 0,0-1 16,0 1-16,-22 21 15,1 0-15,21 21 0,-21 1 16,0-1-16,0 0 0,0 21 16,-1-21-16,1 22 0,21-1 0,0-21 15,-21 22-15,21-22 0,0 21 16,0-21-16,0 0 0,0 1 0,0-1 16,0 0-16,21 0 0,0-21 0,1 0 15,-1 0-15,21 0 0,-21 0 16,0 0-16,22 0 0,-22 0 0,0-21 15,0 21-15,0-21 16,1 0-16,-1-1 0,0 1 0,-21 0 16,0 0-16,0 0 0,0-22 0</inkml:trace>
  <inkml:trace contextRef="#ctx0" brushRef="#br0" timeOffset="146287.73">9631 14859 0,'0'0'0,"-21"0"0,-1 21 0,44-21 47,-1 0-47,0 0 0,0 0 0,21 0 16,1-21-16,-22 21 0,21 0 0,22 0 15,-22-21-15,0 21 0,1 0 16,-1 0-16,-21 0 0,22-21 0,-1 21 16,-21 0-16,21-21 0,1 21 15</inkml:trace>
  <inkml:trace contextRef="#ctx0" brushRef="#br0" timeOffset="146903.39">12763 15050 0,'0'0'0,"-21"-22"0,21 1 0,-21 21 15,21-21-15,-21 0 0,21 0 0,-21 0 16,21-1-16,0 1 0,0 0 16,0 0-16,0 0 0,0 0 0,21-1 15,0 1-15,0 21 16,0 0-16,1 0 0,-1 0 0,0 0 15,21 21-15,-21 1 0,22-1 16,-22 0-16,21 21 0,-21 1 0,1-1 16,-1 0-16,0 1 0,0-1 15,-21 0-15,0 22 0,0-22 0,0 0 16,0 1-16,0-22 0,0 21 16,-21-21-16,21 1 0,-21-1 15,0 0-15,-1-21 0,1 0 16,0 0-16,21-21 15,0 0-15,0-1 16,0 1-16,0-21 0,0 0 16,21-1-16,0 1 0,1-22 0,-1 22 15,21-21-15,-21 20 0,22-20 16,-22 20-16,21-20 0,-21 21 0,22-1 16,-22 1-16,0 21 0,0 0 15,0-1-15,-21 1 0,0 42 31,0 1-31,0-1 16,0 21-16,0-21 0,0 0 16,0 22-16,0-22 0</inkml:trace>
  <inkml:trace contextRef="#ctx0" brushRef="#br0" timeOffset="148643.22">13822 15282 0,'21'-21'0,"-42"42"0,63-63 0,-21 21 0,0 0 16,1 0-16,-1-1 0,-21 1 0,0-21 15,0 21-15,0 0 0,0-1 16,0 1-16,0 0 0,-21 0 0,-1 0 16,1 21-16,0 0 0,-21 0 15,21 0-15,-22 21 0,22 0 0,-21 0 16,21 0-16,-22 22 0,22-1 15,0-21-15,-21 22 0,20-1 0,1 0 16,0 1-16,21-1 0,0 0 0,-21 1 16,21-22-16,0 0 0,0 0 15,0 0-15,21 0 0,0-21 0,0 0 16,1 0-16,-1 0 16,0 0-16,21-21 0,-21 0 0,22 21 15,-22-21-15,21-21 0,-21 20 16,22-20-16,-22 21 0,0-21 0,21-1 15,-20 1-15,-1 0 0,-21-1 0,21 22 16,0-21-16,-21 21 0,0-1 16,0 1-16,0 42 31,0 1-31,0 20 0,0-21 0,0 21 16,0 1-16,-21-22 0,21 21 15,0 1-15,0-1 0,0-21 16,0 21-16,0-20 0,0 20 0,21-21 15,0 0-15,0-21 0,1 21 16,-1-21-16,0 0 0,0 0 0,0 0 16,22 0-16,-22 0 0,0-21 15,21 21-15,-21-21 0,22 0 0,-22 0 16,0 0-16,21-22 0,-20 1 0,-1 0 16,0-1-16,0 1 0,0-22 15,0 22-15,1-21 0,-1 20 0,-21-20 16,0 20-16,21-20 0,-21 21 15,21-1-15,-21 22 0,0 0 16,0 0-16,0 0 0,0 42 16,0 0-1,0 21-15,0-21 0,0 22 0,-21-1 16,0 0-16,0 1 0,-1-1 16,22 0-16,-21 22 0,21-22 0,-21 1 15,21 20-15,0-21 0,0 1 16,0-1-16,0-21 0,0 22 0,0-22 15,0 0-15,0 21 0,21-42 16,22 21-16,-22 1 0,0-22 0,0 0 16,0 0-16,0 0 0,22 0 15,-22 0-15,0-22 0,0 1 16,22 21-16,-22-21 0,0 0 0,0-21 16,0 20-16,0-20 0,1 21 15,-1-21-15,0 20 0,-21-20 0,21 0 16,0 21-16,-21-1 0,0 1 0,0 0 15,0 42 1,0 0 0,0 1-16,0-1 0,0 0 15,0 21-15,-21-21 0,21 1 0,0 20 16,-21-21-16,21 0 0,0 0 16,0 1-16,0-1 0,0 0 15,0 0-15,21 0 0,0-21 16,0 0-16,1 0 15,-1 0-15,0 0 0,0 0 0,0 0 16,22 0-16,-22-21 0,0 0 0,0 21 16,21-21-16,-20 0 0,-1-1 15,21-20-15,-21 21 0,0 0 0,1 0 16,-1-22-16,0 22 0,0 0 16,-21 0-16,21 0 0,-21 42 46,-21 0-46,21 0 0,-21 0 0,21 0 16,0 1 0,0-1-16,0 0 0,0 0 0,0 0 15,0 0-15,0 1 0,0-1 16,21 0-16,0-21 16,0 21-16,1-21 0,-1 0 0,21 0 15,-21 0-15,0 0 0,22 0 16,-1 0-16,-21 0 0,22-21 0,-22 0 15,0 21-15,0-21 0,0-1 16,0 1-16,1 0 0,-1-21 0,0 21 16,-21-22-16,0 22 0,0-21 15,0-1-15,0 22 0,0-21 0,0 21 16,0 0-16,0-1 16,-21 22-1,0 0-15,-1 22 0,1-1 16,21 0-16,-21 21 0,21-21 15,0 1-15,0-1 0,0 21 16,0-21-16,0 0 0,0 1 0,0-1 16,0 0-16,0 0 0,0 0 15,0 0-15,21-21 16,0 0-16,-21 22 0,22-22 16,-1 0-16,0 0 0,0 0 0,0 0 15,0-22-15,1 22 0,20-21 16,-21 0-16,21 0 0,-20 0 15,20 0-15,0-1 0,-21 1 0,22-21 16,-22 21-16,0-22 0,21 22 0,-20 0 16,-1-21-16,0 21 0,-21-1 15,0 1-15,21 0 0,-21 42 47,0 0-47,-21 1 16,21-1-16,0 0 15,0 0-15,0 0 0,0 0 0,0 1 16,0-1-16,0 0 0,0 0 16,0 0-16,0 0 0,21 1 15,-21-1-15,0 0 16,-21-21 0,0 0-16,0 21 0,-1-21 0,1 0 15,-21 0-15,21 0 0,0 0 16,-1 0-16,1 21 0,0-21 0,0 0 15,0 0-15,21-21 16</inkml:trace>
  <inkml:trace contextRef="#ctx0" brushRef="#br0" timeOffset="149027">17441 15092 0,'0'0'0,"-21"0"16,0-21-16,0 0 0,21-1 15,0 1-15,0 0 16,0 0-16,0 0 0,0 0 15,0-1-15,0 1 16,0 42 0,0 1-1,0-1-15,0 0 16,0 0-16,0 0 0,-21 0 0,21 1 16,-22-1-16,1 0 0,21 0 0,0 0 15,-21 0-15,0 1 16,0-22 15,21-22-15,0 1-16,0 0 0</inkml:trace>
  <inkml:trace contextRef="#ctx0" brushRef="#br0" timeOffset="149190.91">17314 14690 0,'0'0'16,"0"-21"-16,0-1 0,0 1 0,0 0 15,0 42 17,0 0-17,0 1 1,0-1-16,21-21 0,1 21 16</inkml:trace>
  <inkml:trace contextRef="#ctx0" brushRef="#br0" timeOffset="149631.66">17674 14732 0,'0'21'32,"0"0"-32,0 1 15,0-1-15,0 0 0,-21 0 16,21 21-16,0-20 0,0-1 16,0 0-16,0 0 0,0 0 15,0 0-15,-21 1 0,21 20 16,0-21-16,0 0 0,0 0 15,-21-21-15,21 22 16,-22-22-16,1-22 31,21 1-31,0 0 0,0 0 16,0 0-16,0 0 0,0-1 0,21 1 16,1-21-16,-1 21 0,0-22 15,0 22-15,21-21 0,1 21 0,-22 0 16,21-22-16,1 43 0,-1-21 15,-21 21-15,21 0 0,1 0 16,-22 0-16,0 21 0,0-21 16,22 21-16,-43 1 0,21 20 0,-21-21 15,0 0-15,21 22 0,-21-22 0,0 0 16,0 21-16,0-21 0,0 1 16,-21-1-16,21 21 0,-21-21 0,-1 0 15,22 1-15,-21-1 16,21 0-16,-21-21 0,0 0 15</inkml:trace>
  <inkml:trace contextRef="#ctx0" brushRef="#br0" timeOffset="150263.68">19748 14732 0,'0'0'0,"22"-63"16,-22 41-16,0 1 0,0 0 0,0 0 15,0 0-15,-22 21 16,1 0-16,0 21 15,0 0-15,0 21 0,0 1 16,-1-22-16,1 21 0,0 1 0,21-1 16,0 0-16,0 1 0,0-1 15,0 0-15,0 1 0,0-22 0,0 21 16,0-21-16,0 0 0,21 1 16,0-1-16,1-21 0,-1 0 0,0 0 15,0 0-15,0 0 0,22 0 16,-22-21-16,21-1 0,-21 1 0,22 0 15,-22 0-15,0 0 0,0 0 16,0-22-16,0 22 0,-21-21 0,0 21 16,0-22-16,0 22 0,0-21 0,0 21 15,-21-22-15,0 22 16,0-21-16,0 21 0,0-1 0,-1 22 16,1 0-16,0 0 0,0 0 15,0 0-15,0 0 0,-1 22 0,1-22 16,0 21-16,0 0 0,21 0 15,0 0-15,0 0 0,0 1 0,21-1 16</inkml:trace>
  <inkml:trace contextRef="#ctx0" brushRef="#br0" timeOffset="151223.85">20489 14245 0,'0'0'0,"0"-42"0,0 21 0,0-22 0,0 22 16,0 0-16,0 0 0,0 0 16,0 42-1,0 0-15,-21 21 16,21-20-16,0 41 0,-21-21 0,0 22 16,21-1-16,-21 1 0,-1-1 15,1 1-15,21-1 0,-21-20 0,0 20 16,0-20-16,0-1 0,-1 0 15,1 1-15,21-22 0,-21 21 0,21-21 16,-21-21-16,21 21 0,0-42 47,0 0-47,0 0 0,0 0 16,21 0-16,0-1 0,0 1 0,1-21 15,20 21-15,-21 0 0,21-22 16,-20 22-16,20 0 0,0 21 0,1-21 15,-1 21-15,0-21 0,-21 21 16,22 0-16,-1 0 0,-21 21 0,22 0 16,-22 0-16,0-21 0,-21 21 15,0 0-15,0 1 0,0-1 16,0 0-16,-21 0 0,0 0 0,-1 0 16,1-21-16,-21 22 0,21-1 15,-22 0-15,1-21 0,21 21 0,-21-21 16,-1 0-16,22 21 0,-21-21 15,21 0-15,-1 0 0,1 0 0,0 0 16,21 21-16,21 1 31,0-22-31,1 0 16,-1 0-16,0 0 0,21 0 16,1 0-16,-1 0 0,0 0 0,1-22 15,-1 22-15,0-21 16,1 0-16,-1 21 0,0-21 0,1 0 15,-1 0-15,-21-1 0,0 1 0,0 0 16,1-21-16,-1 21 0,-21-1 16,21 1-16,-21 0 0,0 0 0,0 0 15,0 0-15,21-1 0,-21 1 16,0 0-16,0 42 31,0 0-31,0 1 0,0-1 16,0 0-16,0 21 0,0 1 15,0-22-15,0 21 0,-21 0 0,21 1 16,-21-22-16,21 21 0,0 1 16,-21-1-16,21 21 0,-22-20 15,22-1-15,0 0 0,0 1 0,-21 20 16,21-20-16,-21-1 0,21 0 0,-21 22 16,21-22-16,-21 0 0,21 1 15,0 20-15,-21-20 0,-1-1 0,1 0 16,21-21-16,0 22 0,-21-1 0,0-21 15,0 0-15,21 1 0,0-1 16,-21-21-16,-1 0 16,1 0-16,21-21 15,0-1-15,-21 1 16,21 0-16,-21 0 0,21-21 0,0 20 16,-21-20-16,21 21 0,0-21 15,0-1-15,0 1 0,0 0 0,0-1 16</inkml:trace>
  <inkml:trace contextRef="#ctx0" brushRef="#br0" timeOffset="151439.73">21018 14499 0,'0'0'0,"0"-21"16,0 42 46,0 0-62,22 1 16,-1-1-16,-21 0 0</inkml:trace>
  <inkml:trace contextRef="#ctx0" brushRef="#br0" timeOffset="152639.65">21357 14817 0,'0'0'0,"21"21"0,0-21 15,1 0-15,-1 0 0,0 0 16,0 0-16,0-21 0,0 21 0,22-21 16,-22 21-16,0-22 0,0 22 15,0-21-15,1 0 0,-1 21 0,-21-21 16,0 0-16,0 0 15,0-1-15,0 1 0,0 0 16,-21 21 0,-1 0-16,1 21 0,21 0 15,-21 1-15,0-1 16,21 0-16,0 21 0,-21-21 0,21 22 16,-21-22-16,21 0 0,0 21 0,0-20 15,0-1-15,0 0 0,0 0 16,21 0-16,-21 0 0,21-21 0,0 0 15,0 22-15,0-22 0,1 0 16,-1 0-16,21 0 0,-21 0 0,0 0 16,1-22-16,-1 1 0,21 21 0,-21-21 15,0 0-15,1 0 0,-1 0 16,0-1-16,0 1 0,0 0 0,0 0 16,1 0-16,-22 0 0,21-1 15,0 22-15,0-21 0,0 21 31,-42 0 141,0 0-109,0 0-48,21 21-15,-21 1 16,-1-22-16,22 21 16,-21 0-16,0 0 0,21 0 15,0 0-15,-21-21 0,21 22 16,0-1-16,0 0 0,0 0 16,0 0-16,0 0 0,0 1 0,0-1 15,0 0-15,0 0 16,21-21-16,0 21 0,0-21 15,1 0-15,20 0 16,-21 0-16,21 0 0,-20 0 0,20 0 16,0-21-16,22 21 0,-22-21 15,0 0-15,-20 0 0,20-1 0,0 1 16,-21-21-16,22 21 0,-22-22 0,21 1 16,-21 0-16,1-1 15,20 1-15,-21 0 0,0-22 0,0 22 0,-21-22 16,22 22-16,-1-21 15,0 20-15,0 1 0,0 0 0,-21-1 16,21 1-16,1 21 0,-1 0 16,-21-1-16,0 1 0,0 0 0,0 42 31,0 0-31,-21 1 0,-1-1 16,1 21-16,0 0 0,0 1 15,0 20-15,-22-20 0,22-1 0,0 21 16,21-20-16,-21 20 0,0-20 0,0-1 15,21 0-15,0 1 16,0-1-16,0 0 0,-22-21 0,22 22 16,0-22-16,0 0 0,0 0 15,0 0-15,0 1 0,22-1 0,-1-21 16,0 0-16,0 0 16,0 0-16,0 0 0,1 0 15,-1 0-15,0 0 0,0-21 0,0-1 16,0 22-16,22-21 0,-22 0 15,-21 0-15,21 21 0,0-21 0,-21 0 16,21-1-16,-21 1 0</inkml:trace>
  <inkml:trace contextRef="#ctx0" brushRef="#br0" timeOffset="152943.47">22564 14669 0,'0'0'0,"0"-22"16,0 1 0,42 0-16,-21 21 0,21-21 15,-20 21-15,20 0 0,0 0 0,22-21 16,-22 21-16,0 0 0,1 0 16,-22 0-16,21 0 0,-21 0 0,22 0 15,-22-21-15,0 21 16,0 0-1,-42 0 32,0 0-47,0 0 0,-22 0 16,22 21-16,0-21 0,-21 21 16</inkml:trace>
  <inkml:trace contextRef="#ctx0" brushRef="#br0" timeOffset="158983.09">9334 16785 0,'0'21'187,"0"1"-187,0-1 16,0 0-16,0 0 16,0 0-16,0 0 15,0 1-15,0-1 16,0 0-1,0 0 157,0 0-109,22-21-63,-1 0 62,-21 21-62,21-21 16,0 0 31,0-21-16,-21 0-31,0 0 16,21 0-16,-21 0 0,22-1 15,-22 1-15,0 0 0,21-21 16,-21-1-16,21 22 0,0-21 0,-21 0 16,0-1-16,21 22 0,0-21 15,1-1-15,-22 1 0,0 21 0,21-21 16,-21 20-16,21-20 15,-21 21-15,21 0 0,-21 0 16,21 42 0,-21 0-1,0 0-15,0 0 16,0 0-16,21-21 31,1 0-15,-22-21-1,0 0-15,0 0 0,0 0 16,0 0 0,0-1-16,0 1 15,0 0-15,-22 21 16,1 0 0,21 21-16,0 0 15,-21 1-15,21-1 0,-21 21 0,21-21 16,-21 22-16,21-22 0,0 21 15,-21 0-15,-1 1 0,22-1 0,0 0 16,0 22-16,-21-22 0,21 1 16,0-22-16,0 21 0,0 0 0,0-20 15,0 20-15,0-21 16,0 0-16,21-21 0,1 21 0,-1 1 16,0-22-16,0 0 0,21 0 15,-20 0-15,20 0 0,-21-22 0,21 1 16,1 21-16,-22-21 0,21-21 15,1 21-15,-1-1 0,-21-20 0,21 21 16,-20-21-16,20-1 0,-21 22 16,0-21-16,-21-1 0,0 22 0,21-21 15,-21 21-15,0 0 0,0-1 16,-21 22 15,0 22-31,0-1 16,21 0-16,0 0 0,0 0 15,0 0-15,0 1 0,0-1 0,0 0 16,0 0-16,21 0 0,-21 0 16,21 1-16,-21-1 0,21-21 0,-21 21 15,22 0-15,-1 0 0,-21 0 16,21-21-16,0 22 0,-21-1 16,21-21-16,0 21 0,1-21 15,-1 21-15,0-21 0,0 0 16,0 0-16,0 0 15,1 0-15,-1 0 0,0 0 16,0 0-16,0-21 0,0 0 0,1 21 16,-1-21-16,0-1 0,0 1 15,0 0-15,22-21 0,-22 21 0,0-1 16,0-20-16,0 21 0,0-21 16,1 20-16,-22 1 0,0-21 0,0 21 15,0 0-15,0-1 16,-22 22-1,1 0-15,-21 22 16,21-1-16,0 0 0,-1 0 0,1 0 16,21 22-16,-21-22 0,0 21 15,21-21-15,0 22 0,0-22 0,0 21 16,0-21-16,0 0 16,0 1-16,21-1 0,0 0 0,0 0 15,1 0-15,-1-21 0,21 21 16,0-21-16,-20 0 0,20 0 0,0 0 15,1 0-15,20 0 0,-21 0 16,1-21-16,20 21 0,-20-21 0,-1 0 16,0 0-16,1 21 0,-22-21 15,21-1-15,-21 1 0,0-21 0,1 21 16,-1 0-16,-21-22 0,0 22 16,0-21-16,0 21 0,0-22 0,0 22 15,0 0-15,0-21 0,0 20 16,0 1-16,-21 21 15,-1 0-15,1 0 0,0 0 16,0 21-16,0 1 16,0-1-16,21 0 0,-22 0 0,1 21 15,21-20-15,0 20 0,0-21 16,-21 0-16,21 0 0,0 1 0,0-1 16,0 0-16,0 0 0,0 0 15,21-21-15,0 0 16,1 0-16,-1 0 15,0 0-15,0-21 0,-21 0 16,21 21-16,0-21 0,-21 0 16,0-1-16,22 1 0,-1 0 0,-21-21 15,21 21-15,-21-1 0,0 1 16,0 0-16,21 0 0,-21 42 31,0 0-15,0 0-16,0 1 0,0-1 15,0 21-15,0-21 0,0 0 0,0 1 16,0-1-16,0 0 0,0 0 16,21 0-16,-21 0 0,21 1 15,1-22-15,-1 0 0,0 0 16,21 0-16,-21 0 0,22 0 16,-22 0-16,21 0 0,-21 0 0,22 0 15,-22-22-15,0 1 0,21 21 16,-20-21-16,-1-21 0,0 21 0,0-1 15,0-20-15,0 0 0,1-1 16,-22 1-16,21 0 0,0-1 0,0 1 16,-21-21-16,21 20 0,0 1 15,1 0-15,-22-1 0,0 1 0,21 21 16,-21 0-16,21-1 16,-21 1-16,0 42 15,0 1-15,0-1 0,-21 0 16,0 0-16,21 21 0,-22 1 15,1-22-15,0 21 0,21 1 0,-21-1 16,0 0-16,21 1 0,-21-1 16,-1 0-16,22-21 0,-21 22 0,21-1 15,0-21-15,0 0 0,0 22 16,0-22-16,0 0 0,0 0 16,21-21-16,1 0 15,-1 0-15,0 0 0,0 0 16,21-21-16,-20 21 0,-1-21 15,0 0-15,0 0 0,21-1 16,-20-20-16,-1 21 0,0 0 16,0 0-16,0-22 0,0 22 0,1 0 15,-1 21-15,-21-21 0,21 21 16,-21 21 0,0 0-1,0 0-15,0 0 0,0 1 0,-21-1 16,0 0-16,21 0 0,0 0 15,0 0-15,0 1 0,0-1 0,0 0 16,0 0-16,0 0 0,21 0 31,0-21-31,0 0 0,0 0 0,0 0 16,1 0-16,-1 0 16,21-21-16,-21 0 0,0 21 0,1-21 15,20 0-15,-21 0 0,0-1 16,0-20-16,1 21 0,-1 0 0,0 0 15,0-1-15,-21 1 16,0 42 0,0 1-1,-21-22-15,21 21 0,-21 0 0,21 0 16,-21 0-16,-1 0 0,22 1 0,0-1 16,0 0-16,0 0 15,0 0-15,0 0 16,22-21-16,-1 0 15,0 0-15,0 0 0,0 0 16,0 0-16,1 0 0,-1 0 16,0 0-16,-21-21 0,21 21 15,-21-21-15,0 0 0,0 0 16,0 0-16,0-1 0,0 1 16,0 0-16,-21 0 0,0 0 0,21 0 15,-21-1-15,-1 1 16,1 21-16,21-21 15,21 21 17,1 0-17,-1 0-15,0-21 0,0 21 0,0 0 16,0 0-16,1 0 0,-1 0 16,0 0-16,0 0 0,0 0 0,0 0 15,1 0-15,-1 0 0,0 0 0,0 21 16,-21 0-1,0 0-15,0 1 0,0-1 16,0 0-16,0 0 16,0 0-16,0 0 0,0 1 0,-21-1 15,0 0-15,21 0 16,-21 0-16,21 0 16,0 1-16,-22-22 0,22 21 15,-21-21 1,21-21 15,0-1-31,21 1 0,1 0 16,-1-21-16,0 21 0,0-1 15,21-20-15,-20 21 0,20-21 0,0 20 16,-21 1-16,22-21 0,-1 42 16,-21-21-16,0 0 0,1 21 15,-1 0-15,0 0 0,0 0 0,-21 21 16,0 0-1,0 0-15,0 0 0,0 0 0,0 1 16,0-1-16,0 21 0,-21-21 16,21 0-16,-21 1 0,21-1 0,-21 0 15,21 0-15,0 0 16,-22 0-16,1-21 16,0 0-1,0 0 1,21-21-16</inkml:trace>
  <inkml:trace contextRef="#ctx0" brushRef="#br0" timeOffset="159190.97">13208 16214 0,'0'0'15,"-21"0"-15,0 0 0,-1-21 0,1 21 0,21 21 47,-21 0-31,0-21-16</inkml:trace>
  <inkml:trace contextRef="#ctx0" brushRef="#br0" timeOffset="159410.84">11769 16489 0,'0'0'0,"-64"21"15,85-21 1,0 0-16,22 0 15,-22 0-15,21 0 0,22 0 0,-22-21 16,22 21-16,-22 0 0,21 0 0,-20 0 16,-1-21-16,22 21 0,-22 0 15</inkml:trace>
  <inkml:trace contextRef="#ctx0" brushRef="#br0" timeOffset="160406.85">15367 17103 0,'21'0'15,"0"-21"1,0-1-16,-21 1 0,22 0 15,-1-21-15,0 21 0,0-22 0,0 1 16,22 0-16,-22-1 0,0-20 16,0 20-16,21 1 0,-20-21 0,-1 20 15,-21 1-15,0 0 0,0-1 16,0 1-16,0 21 0,0 0 0,-21 21 16,-1 0-1,1 0-15,0 0 0,0 21 0,-21 0 16,20 0-16,1 0 0,0 22 15,21-22-15,0 21 0,0 0 0,0-20 16,0 20-16,0 0 0,0 1 16,0-1-16,0-21 0,21 21 0,0 1 15,-21-22-15,22 0 0,-22 21 16,0-20-16,21-1 0,-21 0 16,0 0-1,-21-21 1,-1 0-16,1 0 15,0-21-15,0 21 0,21-21 16,-21 21-16,0 0 0,21-21 0,-22 21 16,1 0-1,21 21-15,0 0 16,0 0-16,0 0 0,0 0 16,21 1-16,-21-1 0,22 0 15,-1 0-15,0-21 0,0 21 16,0-21-16,22 0 0,-22 0 0,21 0 15,-21 0-15,22 0 0,-22-21 16,21 21-16,0-21 0,1 0 0,-1 0 16,-21-1-16,22 1 15,-1 0-15,0-21 0,-21-1 0,22 1 16,-22 0-16,21-1 0,-21-20 0,1 21 16,-1-1-16,0-20 0,0 20 15,0-20-15,-21 21 0,0-22 0,21 43 16,1-21-16,-22 20 0,0 1 15,21 0-15,-21 42 16,0 0-16,0 1 0,0-1 16,0 21-16,0 0 0,-21 1 0,-1 20 15,1-20-15,0-1 0,0 21 16,21-20-16,-21-1 0,21 0 0,0-20 16,0 20-16,0-21 15,0 0-15,0 0 0,0 1 16,21-22-16,0 0 0,0 0 15,0 0-15,1-22 16,-22 1-16,21 0 0,-21 0 16,0 0-16</inkml:trace>
  <inkml:trace contextRef="#ctx0" brushRef="#br0" timeOffset="160591.76">16129 16574 0,'0'0'0,"-21"0"15,42 0 17,21 0-32,-21 0 15,1 0-15,20 0 0,0 0 0,1-22 16,-1 22-16,0 0 0,1 0 16,-1 0-16,0-21 0,-21 21 0,22 0 15,-22 0-15,21 0 0</inkml:trace>
  <inkml:trace contextRef="#ctx0" brushRef="#br0" timeOffset="161427.45">16954 16912 0,'22'43'16,"-1"-43"-16,0 0 15,0 0-15,0 0 16,0-22-16,-21 1 15,0 0-15,22 0 0,-22 0 16,0 0-16,0-1 0,0 1 16,0-21-16,0 21 0,0 0 0,0-22 15,-22 22-15,1 0 0,0 0 16,0 21-16,0 0 0,0 0 16,-1 21-16,-20 0 0,21 0 0,0 22 15,0-22-15,-22 21 16,22 0-16,0 1 0,0-1 0,21 0 15,0 1-15,-21-22 0,21 21 16,0-21-16,0 1 0,0-1 0,21 0 16,0-21-16,0 0 15,0 0-15,0 0 0,1 0 0,-1 0 16,0 0-16,0-21 0,21 0 16,-20-1-16,-1 1 0,0 0 0,0-21 15,0 21-15,0-22 0,1 22 16,-1-21-16,0-1 0,-21 22 15,21 0-15,-21 0 0,21 0 0,0 21 16,-21 21 0,0 0-1,0 0-15,0 0 0,0 1 16,0-1-16,0 0 0,0 21 0,0-21 16,0 1-16,0-1 0,0 0 15,22 0-15,-1 0 0,-21 0 0,21-21 16,0 22-16,0-22 0,0 0 15,1 0-15,20 0 0,-21 0 0,21 0 16,1 0-16,-1-22 0,0 22 0,-20-21 16,20 0-16,0 0 0,-21 0 15,1 0-15,20-1 0,-21-20 16,0 0-16,0-1 0,-21 1 16,22 0-16,-1-22 0,0 22 0,-21 0 15,0-22-15,21 22 0,-21-1 16,21 1-16,-21 0 0,0 21 0,0-1 15,0 1-15,0 0 0,0 42 32,0 0-32,0 1 0,-21-1 0,0 21 15,21-21-15,-21 22 0,0-1 16,-1 0-16,22 1 0,-21-1 0,0 0 16,21 1-16,-21-1 0,21 0 15,0 1-15,0-22 0,0 21 16,0-21-16,0 0 0,0 1 15,0-1-15,0 0 0,21-21 16,0 0-16,0 0 16,1-21-1,-22 0-15,0-1 0,21 1 0,-21 0 16</inkml:trace>
  <inkml:trace contextRef="#ctx0" brushRef="#br0" timeOffset="161663.32">17674 16616 0,'0'0'0,"-21"0"15,42 0 1,0 0 0,0 0-16,1 0 0,-1 0 0,0 0 15,21 0-15,-21 0 0,1 0 0,-1 0 16,21 0-16,-21 0 0,0 0 15,1 0-15,-22-21 16,0 0 15</inkml:trace>
  <inkml:trace contextRef="#ctx0" brushRef="#br0" timeOffset="163800.14">18267 16976 0,'21'0'16,"0"-21"-1,0-1-15,0 22 0,1-21 0,-1 0 16,0 21-16,0-21 15,0 0-15,0 0 0,1-1 0,-1 1 16,-21 0-16,0-21 0,0 21 16,0-1-16,0 1 0,0 0 0,0 0 15,-21 21-15,-1-21 0,1 21 16,0 0-16,0 0 0,0 0 0,0 0 16,-1 21-16,1-21 0,0 21 15,0 21-15,0-20 0,0 20 0,21-21 16,0 21-16,0-20 0,0 20 15,0-21-15,0 21 0,0-20 0,0-1 16,21-21-16,0 21 0,0 0 0,0-21 16,22 0-16,-22 0 15,21 0-15,-21 0 0,22 0 0,-1-21 16,-21 0-16,21 0 0,1-1 16,-22 1-16,21 0 0,-21 0 0,1 0 15,-1-22-15,0 22 0,0 0 16,0-21-16,-21 21 0,21-22 0,-21 22 15,0 0-15,0 0 16,0 42 0,0 21-16,0-21 15,0 1-15,0 20 0,0-21 16,0 21-16,-21 1 0,21-22 0,-21 0 16,21 21-16,0-20 15,-21-1-15,21 0 0,0 0 16,0 0-16,0-42 31,0 0-15,21 21-16,0-21 0,0 0 0,-21-22 15,22 22-15,-1-21 0,0 21 16,0-22-16,0 22 0,0-21 0,1 21 16,-1-22-16,0 22 0,0 21 0,0-21 15,0 21-15,1 0 0,-1 21 16,0 0-16,-21 0 15,0 1-15,0-1 0,21 21 16,-21-21-16,0 0 0,21 1 16,-21-1-16,0 21 0,0-21 15,0 0-15,0 1 0,0-1 16,0 0 0,21-21-1,1-21 1,-1 21-16,0-21 0,0-1 15,-21 1-15,21 0 0,22-21 0,-22 21 16,0-22-16,0 22 0,21-21 16,-20 21-16,20-22 0,-21 22 15,0 0-15,22 0 0,-22 21 0,0 0 16,0 0-16,0 0 16,-21 21-1,0 0-15,0 0 0,0 0 16,0 22-16,0-22 0,0 0 0,0 0 15,0 22-15,0-22 0,0 0 16,0 0-16,0 0 0,0 0 0,21 1 16,1-1-16,-1 0 0,0 0 15,0-21-15,0 0 0,0 0 0,22 0 16,-22 0-16,21 0 0,1 0 16,-1 0-16,0-21 0,1 21 15,-1-21-15,0 0 0,1-1 0,-22 1 16,21-21-16,-21 21 0,0-22 15,1 22-15,-1-21 0,-21 0 0,21 20 16,-21-20-16,0 21 0,0 0 16,0 0-16,0-1 0,-21 22 15,0 0-15,-1 0 0,1 0 16,0 22-16,0-1 0,0 0 0,21 0 16,-21 21-16,21-20 0,-22-1 15,22 21-15,0-21 0,0 22 0,0-22 16,0 0-16,0 21 0,0-21 0,0 1 15,22-1-15,-1-21 16,0 21-16,0-21 0,0 0 16,0 0-16,1 0 0,20 0 15,-21 0-15,0 0 0,0-21 0,1 0 16,-1-1-16,0 1 0,0 0 16,0 0-16,0 0 0,1-22 0,-1 22 15,0-21-15,0 21 0,-21 0 0,0-1 16,21 1-16,-21 0 0,0 42 31,0 0-31,0 1 16,0-1-16,0 0 0,0 0 0,0 0 15,0 0-15,-21 1 0,21-1 16,-21 0-16,21 0 0,0 0 16,0 0-16,0 1 15,21-44 32,0 1-47,0 0 16,1 0-16,-1 0 0,0 0 15,21-22-15,-21 22 0,22 0 0,-1 0 16,-21 0-16,22 21 0,-22 0 16,0 0-16,-21 21 15,0 0 1,0 0-16,0 0 0,0 0 15,0 1-15,0-1 0,0 0 16,0 0-16,0 0 0,0 0 16,0 1-16,0-1 0,21-21 15,0 21-15,0-21 0,22 21 16,-22-21-16,21 0 0,-21 0 0,22 21 16,-1-21-16,0 0 0,-20 0 15,20 0-15,0 0 0,-21-21 0,22 0 16,-22 0-16,0 0 0,0-1 0,22-20 15,-22 21-15,0-43 16,0 22-16,0 0 0,0-1 0,1-20 16,-1 21-16,0-22 0,0 22 15,0-22-15,0 22 0,1-22 0,-1 22 16,0 0-16,0 21 0,0-1 16,-21 1-16,21 0 0,-21 42 15,-21 0-15,0 22 16,0-22-16,0 21 0,-22 1 15,22-1-15,0 0 0,0 1 0,0-22 16,-22 21-16,22 0 0,21 1 16,-21-1-16,0 0 0,0 1 0,21-1 15,0-21-15,0 22 16,0-22-16,0 21 0,0-21 0,0 0 16,0 1-16,0-1 0,0 0 15,21-21-15,0 0 16,0 0-16,0 0 0,1 0 0,-1 0 15,0 0-15,0 0 0,0-21 16,0 0-16,1-1 0,-1 1 16,0 0-16,0 0 15,-21 0-15,0 0 0,21-1 0,-21 1 0</inkml:trace>
  <inkml:trace contextRef="#ctx0" brushRef="#br0" timeOffset="164043">21696 16552 0,'21'0'0,"0"0"0,0 0 16,0-21-16,22 21 0,-22 0 15,0 0-15,21 0 0,-20-21 0,-1 21 16,21 0-16,-21 0 0,0 0 15,1 0-15,20 0 0,-21 0 16,0 0-16,0-21 0,1 21 16,-1-21-1</inkml:trace>
  <inkml:trace contextRef="#ctx0" brushRef="#br0" timeOffset="164799.51">23304 15812 0,'-21'0'31,"0"0"0,21 21-31,0 0 16,0 0-16,-21-21 0,21 21 15,-21 0-15,21 1 0,-21-1 0,21 0 16,-22 0-16,1-21 0,21 21 16,0 0-16</inkml:trace>
  <inkml:trace contextRef="#ctx0" brushRef="#br0" timeOffset="164983.41">23431 15917 0,'0'0'0,"0"-21"16,0 42 31,0 1-47,-21-1 0,21 0 16,-21 0-16,0 0 0,21 0 0,-21-21 15,0 22-15,-1-1 0,1 0 16,0 0-16</inkml:trace>
  <inkml:trace contextRef="#ctx0" brushRef="#br0" timeOffset="165952.32">4635 10499 0,'-21'-21'16,"0"21"-16,21 21 31,0 0-31,-21 0 0,21 0 16,-21 22-16,21-22 0,-21 0 0,21 21 15,0-21-15,-22 22 0,22-22 16,0 0-16,-21 0 0,21 0 0,0 1 16,0-1-16,21-21 31,1 0-31,-1-21 0,0-1 16</inkml:trace>
  <inkml:trace contextRef="#ctx0" brushRef="#br0" timeOffset="166123.23">4805 10456 0,'0'0'0,"0"-21"16,21 21-1,-21 21 1,0 1-16,0-1 0,0 0 0,0 21 16,0-21-16,0 1 0,0 20 15,-21-21-15,21 0 0,0 0 0,0 1 16,0-1-16,0 0 0,0 0 15</inkml:trace>
  <inkml:trace contextRef="#ctx0" brushRef="#br0" timeOffset="-196724.4">4022 10520 0</inkml:trace>
  <inkml:trace contextRef="#ctx0" brushRef="#br0" timeOffset="-167451.01">16446 6498 0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11:04:38.37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4530 804 0,'0'0'0,"0"-21"0,0 0 16,21 0-1,0 21-15,-21-21 0,21 21 0,0-21 16,0-1-16,1 1 15,-1 0-15,0 21 16,-21-21-16,0 0 0,21 0 16,0-1-16,-21 1 0,0 0 15,0 0-15,0 0 16,0 0-16,-21 21 0,0-22 16,0 22-16,0 0 0,-22 0 0,22 0 15,-21 0-15,-1 22 0,1-1 16,0 0-16,-1 21 0,-20-21 15,21 22-15,-1 20 0,1 1 0,21-1 16,-22 1-16,1 20 0,0 1 16,21 0-16,-1-1 0,-20-20 0,21 21 15,21-1-15,0-20 0,0 20 16,0-20-16,0-1 0,21-20 16,0-1-16,22 0 0,-1 1 15,-21-22-15,21 0 0,22 0 16,-22-21-16,22 0 0,-1 0 0,1 0 15,-22 0-15,22-21 0,-1 21 16,-21-21-16,22-21 0,-22 20 0,1 1 16,-1-21-16,0 0 0,1-1 15,-1 22-15,-21-21 0,21-1 0,-20 1 16,-1 0-16,0-1 0,0 1 16,0 0-16,0-1 0,1 22 0,-22-21 15,0 21-15,0 0 0,0-1 16,0 44-1,-22-1 1,22 21-16,-21-21 0,0 0 16,21 22-16,-21-1 0,0 0 15,21 1-15,0-1 0,-21 0 0,21 1 16,0-1-16,0 0 0,0-20 16,0 20-16,0-21 0,0 0 0,21 0 15,0 1-15,0-22 0,0 0 16,0 0-16,1 0 0,-1-22 15,21 1-15,-21 21 0,0-42 0,22 21 16,-22 0-16,0-22 16,0 22-16,-21-21 0,0-1 0,0 1 15,0 21-15,0-21 0,0-1 16,0 1-16,-21 0 0,0 20 0,0 1 16,0 0-16,-1 0 0,1 21 15,0 0-15,0 0 0,0 0 0,0 0 16,-1 21-16,1 0 0,0 0 15,0 1-15,0-22 0,0 21 0,21 0 16,-22 0-16,22 0 0,0 0 16,0 1-16,22-1 15,20-21 1,-21 0-16,0 0 0,0 0 0,22 0 16,-1 0-16,0-21 0,1-1 15</inkml:trace>
  <inkml:trace contextRef="#ctx0" brushRef="#br0" timeOffset="471.72">5778 1207 0,'0'0'0,"22"-22"0,-22-20 16,21 42-1,-21 21 1,0 0 0,0 1-16,0-1 0,0 0 0,0 21 15,0-21-15,0 1 16,0 20-16,0 0 0,0-21 0,0 22 15,0-22-15,0 21 0,0-21 16,0 22-16,0-22 0,0 0 0,0 0 16,0 0-16,0 1 0,0-44 47,0 1-47,0 0 0,0 0 15,0-21-15,0 20 0,0-20 16,0 0-16,0-1 0,21 1 0,0 0 15,0-1-15,0 22 16,1-21-16,20 21 0,-21 0 0,21-1 16,-20 1-16,20 21 0,-21 0 15,0 0-15,0 21 0,1 1 0,-1-1 16,0 0-16,-21 21 0,21-21 16,-21 22-16,0-22 0,0 21 0,0-21 15,0 22-15,0-1 0,-21-21 16,21 0-16,-21 22 0,21-22 0,0 0 15,0 0-15,0 0 0,0 1 16,0-44 15,21 1-31,0-21 16,0 21-16</inkml:trace>
  <inkml:trace contextRef="#ctx0" brushRef="#br0" timeOffset="984.43">6985 1334 0,'0'-22'0,"21"22"15,-21-21-15,21 0 0,-21 0 16,0 0-16,0 0 16,0-1-16,21 1 0,-21 0 15,0 0-15,-21 21 16,0 0-1,0 0-15,-21 0 0,20 21 16,-20 0-16,0 0 0,-1 1 0,1-1 16,0 0-16,-1 0 0,22 0 15,-21 0-15,21 1 0,0-1 0,-1 0 16,22 0-16,0 0 16,22-21-16,-1 0 15,21 0-15,-21 21 0,22-21 16,-1 0-16,0 0 0,1 22 15,-1-22-15,0 21 0,1-21 0,-22 21 16,21 0-16,-21 0 0,0-21 16,-21 21-16,0 1 0,0 20 15,0-21-15,0 0 0,-21 0 0,0 1 16,-21-1-16,-1 21 0,22-21 16,-21-21-16,0 21 0,-1 1 0,1-22 15,0 0-15,-1 0 0,22 0 16,-21 0-16,21 0 0,-1 0 0,1 0 15,0 0-15,0-22 0,0 22 0,21-21 16,0 0-16,0 0 16,0 0-16,0 0 15,0-1-15,0 1 0,21 0 16,0 0-16,21 0 0,1-22 16</inkml:trace>
  <inkml:trace contextRef="#ctx0" brushRef="#br0" timeOffset="1368.72">7683 339 0,'0'0'0,"0"-21"0,0-1 16,-21 22-1,0 0-15,0 22 0,0-1 16,0 21-16,21-21 0,-22 22 16,1 20-16,0-21 0,0 22 0,21-1 15,-21 22-15,0-21 0,-1 20 16,22 1-16,-21-22 0,0 22 16,21-21-16,0-1 0,0-21 0,0 22 15,0-22-15,0 1 0,0-22 16,0 21-16,0-21 0,0 22 0,0-22 15,21 0-15,0-21 16,1 0-16,-1 0 16,0 0-16,0 0 0,0 0 15,0-21-15,1 21 0,-22-21 16,21-1-16,0 1 0,-21 0 0,21 0 16,-21 0-16</inkml:trace>
  <inkml:trace contextRef="#ctx0" brushRef="#br0" timeOffset="1600.62">7302 1228 0,'0'0'0,"-21"0"0,0 0 16,42-21 15,0 21-31,1 0 0,20-22 16,0 1-16,43 21 15,-43-21-15,1 21 0,-1 0 0,-21 0 16,21 0-16,-20 0 0,-1 0 16,0-21-16,0 21 0,0 0 0,0 0 15,1 0-15,-1 0 16,0-21-16</inkml:trace>
  <inkml:trace contextRef="#ctx0" brushRef="#br0" timeOffset="2364.85">8001 1376 0,'-21'0'15,"0"0"1,21-21-16,0 0 16,0-1-1,21 1-15,0 21 0,-21-21 0,21 0 16,0 21-16,22-21 0,-22 21 15,0-21-15,0 21 0,21 0 0,-20 0 16,20 0-16,-21 0 0,21 21 16,-20 0-16,-1 0 0,-21 0 0,21 22 15,-21-22-15,0 21 0,0-21 16,0 22-16,0-22 0,-21 21 0,21-21 16,-21 22-16,-1-22 0,22 0 15,0 0-15,-21 0 0,0 0 16,21-42 15,0 0-31,0 0 0,0 0 16,0 0-16,0-22 0,0 22 0,21-21 15,0 21-15,-21-22 0,22 1 16,-1 0-16,0 20 0,0-20 16,0 21-16,-21 0 0,21 0 0,1-1 15,-1 22-15,-21 22 16,0-1-1,0 0 1,0 0-16,-21-21 0,-1 21 0,22 0 16,-21 1-16,21-1 0,0 0 15,-21 0-15,21 0 0,0 0 16,-21 1-16,21-1 16</inkml:trace>
  <inkml:trace contextRef="#ctx0" brushRef="#br0" timeOffset="2871.61">8742 1312 0,'0'0'0,"0"-21"0,21 21 0,-21-21 0,0 0 32,0 42-1,0 0-31,0 0 0,0 1 15,-21-1-15,21 21 0,-21-21 16,21 0-16,0 22 0,0-22 0,0 21 16,0-21-16,0 22 0,0-22 15,0 0-15,0 0 0,0 0 0,21 1 16,0-22-16,0 0 0,0 0 16,0 0-16,22 0 0,-22 0 0,0 0 15,21-22-15,-20 1 16,20 0-16,-21 0 0,0 0 0,0 0 15,22-22-15,-22 22 0,-21 0 16,21-21-16,0 20 0,-21-20 0,21 21 16,-21-21-16,0 20 0,0 1 15,0 0-15,0 0 0,0 0 0,0 42 32,0 0-17,0 0-15,0 0 0,0 22 16,0-22-16,-21 0 0,21 21 0,0-20 15,-21 20-15,21-21 0,0 0 16,0 0-16,0 1 0,0-1 16,0 0-16,21 0 0,0 0 15,1-21-15,-1 0 0,0 0 16,0 0-16,0 0 16,22 0-16,-22-21 0,0 0 0</inkml:trace>
  <inkml:trace contextRef="#ctx0" brushRef="#br0" timeOffset="3178.44">9821 1164 0,'0'0'15,"0"-21"-15,0 0 0,0 0 16,0 0-16,-21 21 0,0 0 16,0 0-16,0 0 15,-1 21-15,1 0 0,0 0 0,0 0 16,0 22-16,0-22 0,-1 21 15,22 0-15,-21 1 0,0-22 0,0 21 16,21 1-16,0-1 0,0 0 16,0 1-16,0-1 0,0-21 0,0 21 15,0-20-15,21-1 0,0 0 16,0 0-16,1-21 0,-1 0 0,0 0 16,21 0-16,-21 0 0,22 0 15,-22 0-15,21-21 0,1 0 16,-22 0-16,21-1 0,0 1 0,-20 0 15,20-21-15,0 21 0,1-22 16,-1 22-16</inkml:trace>
  <inkml:trace contextRef="#ctx0" brushRef="#br0" timeOffset="3484.27">10456 572 0,'0'0'0,"-21"0"0,0 0 15,21-22-15,-21 22 16,0 0-16,21 22 16,-22-1-16,22 0 0,-21 0 15,21 21-15,0-20 0,0 41 0,0-21 16,0 22-16,0-22 0,0 22 16,0-1-16,0 1 0,-21-1 0,21 1 15,0-1-15,-21-20 0,21 20 16,0-21-16,0 1 0,0-1 0,0 0 15,0-20-15,0 20 0,0-21 16,0 0-16,0 0 0,0 1 0,21-44 47,0 1-47,0 0 0,1 0 16</inkml:trace>
  <inkml:trace contextRef="#ctx0" brushRef="#br0" timeOffset="3864.01">10647 1270 0,'0'0'0,"-21"0"0,-1 0 16,1 0-16,21 21 15,-21 0-15,0 1 0,21-1 0,-21 0 16,21 0-16,0 21 0,-21-20 16,21 20-16,0-21 0,0 0 0,0 22 15,0-22-15,0 0 16,0 0-16,0 0 0,21 0 15,0-21-15,0 0 0,0 0 16,0 0-16,22 0 0,-22 0 0,0-21 16,21 0-16,-20 21 0,-1-21 15,0-21-15,0 20 0,0 1 0,0 0 16,1-21-16,-22 21 0,0-22 16,0 1-16,0 21 0,0-22 0,0 22 15,0 0-15,0 0 0,-22 0 16,1 21-16,0 0 0,0 0 0,0 0 15,0 0-15,-22 21 0,22 0 16,0-21-16,0 21 0,0 0 16,-1-21-16,22 22 0,0-1 15,22-21 1,-1 0 0</inkml:trace>
  <inkml:trace contextRef="#ctx0" brushRef="#br0" timeOffset="4295.77">11197 1291 0,'0'0'0,"0"-21"0,-21 0 16,21 0-16,-21 21 0,21-21 16,0-1-16,21 22 31,0 0-31,0 0 15,0 0-15,1 0 0,-1 0 0,0 22 16,0-1-16,0 21 0,0-21 16,-21 0-16,22 22 0,-22-22 0,21 21 15,-21-21-15,0 22 0,0-22 0,0 0 16,0 21-16,0-20 0,0-1 16,0 0-16,0 0 15,-21-21-15,21-21 31,0 0-15,0 0-16,0-1 0,21-20 0,-21 21 16,21-21-16,0-1 0,0 1 15,0 0-15,1-1 0,-1 1 0,0 0 16,0-1-16,-21 22 0,21 0 16,-21 0-16,21 0 0,-21-1 0,0 1 15,22 21 1,-22-21-16</inkml:trace>
  <inkml:trace contextRef="#ctx0" brushRef="#br0" timeOffset="4683.54">10075 699 0,'0'0'0,"-21"0"0,42 0 31,0 0-31,22-22 0,-1 22 15,0 0-15,22-21 0,-22 21 16,22 0-16,-1-21 0,1 21 0,-22 0 16,22-21-16,-1 21 0,-21-21 15,1 21-15,-1 0 0,0 0 0,-20-21 16,-1 21-16,0 0 0,0 0 16</inkml:trace>
  <inkml:trace contextRef="#ctx0" brushRef="#br0" timeOffset="31935.97">13991 635 0,'0'-21'0,"0"0"0,0 0 15,0-1-15,-21 1 16,21 0-16,-21 0 0,21 0 15,-21 0-15,-1 21 0,1-22 16,0 22-16,0 0 0,0 0 0,0 0 16,-1 0-16,-20 0 0,21 0 15,-21 22-15,20-1 0,-20 0 0,0 21 16,-1-21-16,1 22 0,0 20 16,-1 1-16,1-1 0,0 22 0,21 0 15,-22-1-15,22 1 0,0-22 16,0 22-16,21 0 0,0-22 15,0 1-15,0-1 0,21 1 16,0-1-16,0-20 0,22-1 0,-22 0 16,21 1-16,0-22 0,-20 0 0,20-21 15,0 0-15,-21 0 0,22 0 16,-1 0-16,0-21 0,-20-22 0,20 22 16,0-21-16,22 0 0,-22-1 15,0-20-15,22 20 0,-22-20 0,1-1 16,-1 1-16,0-1 15,1 1-15,-22-22 0,0 22 0,-21-1 0,0-20 16,0 20-16,0 1 16,-21 20-16,0-20 0,-22 20 0,22 1 15,-21 0-15,-1-1 0,1 22 16,0 0-16,-22 0 0,22 0 0,0 21 16,-22 0-16,22 0 0,-1 21 15,1 0-15,0 0 0,21 22 0,-22-22 16,22 21-16,0 0 0,21 22 15,0-22-15,-21 1 0,21-1 0,0 21 16,0-20-16,0-22 0</inkml:trace>
  <inkml:trace contextRef="#ctx0" brushRef="#br0" timeOffset="32379.88">14076 1185 0,'0'-21'15,"0"0"-15,21 21 16,0 0-16,0 0 16,0 0-16,1 0 0,20 0 0,-21 42 15,21-20-15,-20-1 16,-1 21-16,21-21 0,-21 22 0,0-1 15,-21-21-15,0 21 0,22 1 16,-22-1-16,0-21 0,0 22 0,0-22 16,0 0-16,0 21 0,0-21 15,0 1-15,0-44 32,0 1-32,0 0 0,21 0 15,0 0-15,-21-22 0,21 22 0,0-21 16,0 0-16,1-1 0,-1 1 15,0 0-15,0-1 0,0 1 16,0 0-16,1 20 0,-22 1 16,21 0-16,0 21 0,0 0 15,-21 21 1,0 0-16,0 1 16,0-1-16,0 0 15</inkml:trace>
  <inkml:trace contextRef="#ctx0" brushRef="#br0" timeOffset="32719.69">14795 1461 0,'0'0'0,"22"0"15,-1 0 1,0 0-16,0 0 16,0-22-16,22 22 0,-22-21 15,0 0-15,21 0 0,-21 0 0,1 0 16,-1-1-16,0 1 0,0 0 15,-21 0-15,0 0 0,0 0 0,-21 21 16,0 0 0,0 0-16,-1 0 0,-20 0 0,21 21 15,-21 0-15,20 0 0,1 0 16,0 22-16,-21-22 0,42 0 0,-21 21 16,-1-21-16,22 22 0,0-22 15,0 21-15,0-21 0,0 1 16,0-1-16,0 0 0,0 0 15,22 0-15,-1-21 0,0 0 0,21 0 16,-21 0-16,1 0 0,20 0 0,-21 0 16,0 0-16,0-21 0,22 21 15,-22-21-15,0 0 0,0 0 0,0-1 16</inkml:trace>
  <inkml:trace contextRef="#ctx0" brushRef="#br0" timeOffset="33075.43">15240 1334 0,'0'-22'0,"0"44"0,21-44 16,-21 1-16,21 0 16,0 21-16,1 0 15,-1 0-15,0 0 16,0 21-16,0 0 0,0 1 16,1-1-16,-1 21 0,0-21 15,0 22-15,0-22 0,0 21 0,-21-21 16,0 22-16,0-22 0,0 0 15,0 21-15,0-21 0,0 1 16,0-1-16,0-42 31,0-1-31,-21 22 0,21-42 16,0 21-16,0 0 0,0 0 16,0-22-16,0 1 0,0 21 15,0-22-15,21 1 0,1 21 16,-22-21-16,0-1 0,21 22 0,0 0 15,0 0-15,-21 0 16,21 21-16,0 0 0</inkml:trace>
  <inkml:trace contextRef="#ctx0" brushRef="#br0" timeOffset="33880.12">15769 1736 0,'0'0'0,"21"0"32,0 0-32,1-21 15,-1-1-15,0 1 0,0 0 16,0 0-16,0-21 0,22 20 0,-22-20 16,21-21-16,1 20 0,-22-20 15,21-1-15,-21 1 0,22-1 0,-22-20 16,0 20-16,-21 1 0,0-22 15,0 21-15,0 22 0,0-21 0,0-1 16,0 22-16,0-1 0,0 22 16,-21-21-16,21 21 0,-21 0 15,-1 21-15,1 0 0,0 21 16,0 0-16,0 21 16,0 1-16,-1 20 0,1 1 0,0-1 15,0 1-15,0 20 0,21-20 16,-21 20-16,21-20 0,-22-1 0,22 1 15,0-1-15,0-20 0,0 20 16,0-20-16,22-22 0,-1 21 0,-21 0 16,21-20-16,0-1 15,0 0-15,0 0 0,1-21 0,20 0 0,-21 0 16,0 0-16,0 0 16,22 0-16,-22 0 0,21-21 0,1 0 15,-22 0-15,21-1 0,-21 1 0,0-21 16,22 21-16,-22-22 0,0 1 15,-21 21-15,21-21 0,-21-1 0,21 22 16,-21 0-16,0 0 0,0 0 16,0 42-1,0 0-15,0 0 16,-21 0-16,0 22 0,0-22 16,21 21-16,0-21 0,0 22 15,0-22-15,0 21 0,0-21 0,0 22 0,0-22 16,0 0-16,0 0 15,0 0-15,0 0 0,21-21 0,0 0 16,0 0-16,22 0 0,-22 0 0,0 0 16,0 0-16,22 0 0,-22-21 15,0 0-15,21 0 0,-21-21 0,1 20 16,-1 1-16,-21-21 0,0 0 16,0-1-16,0 1 0,0 21 0,0-22 15,-21 1-15,21 0 0,-22 21 16,1-1-16,0 1 0,0 21 0,-21 0 15,20 0-15,1 0 0,-21 0 16,21 0-16,0 21 0,-22 1 0,22-1 16,0 0-16,0 0 15,21 0-15,-21 0 0,21 1 0,-22-1 16,22 0-16,0 0 0</inkml:trace>
  <inkml:trace contextRef="#ctx0" brushRef="#br0" timeOffset="37648.3">17653 1588 0,'0'-22'32,"0"1"-32,21 21 15,-21-21-15,0 0 16,21 0-16,-21 0 0,0-1 16,0 1-16,0 0 15,0 0-15,-21 0 0,21 0 0,-21-1 16,-21 1-16,20 0 0,-20 0 15,21 21-15,-21-21 0,-1 21 16,22 0-16,-21 0 0,21 0 16,-22 0-16,1 21 0,21 0 15,-22 0-15,1 0 0,21 1 0,-21-1 16,20 21-16,1-21 0,0 22 16,0-22-16,21 21 0,0-21 0,0 22 15,0-22-15,0 0 0,0 0 16,0 0-16,21 0 0,0-21 0,0 0 15,1 0-15,-1 0 0,0 0 16,21 0-16,-21 0 0,22-21 0,-22 0 16,21 21-16,-21-21 0,22-21 15,-1 20-15,-21 1 0,22 0 16,-22 0-16,0-21 0,0 20 16,0-20-16,-21 21 0,0 0 0,0 0 15,0-1-15,0 44 31,0-1-31,0 0 0,0 0 16,0 21-16,0-20 0,0 20 16,0-21-16,0 21 0,21 1 0,-21-22 15,22 0-15,-22 21 0,21-20 16,-21-1-16,21 0 0,0-21 16,0 21-16,0-21 0,1 0 0,-1 0 15,0 0-15,0-21 0,0 21 0,22-21 16,-22 0-16</inkml:trace>
  <inkml:trace contextRef="#ctx0" brushRef="#br0" timeOffset="38884.15">18436 1185 0,'0'0'0,"0"-21"0,-21 21 0,0-21 16,0 21-16,-1 0 0,1 0 0,-21 0 15,21 0-15,0 21 0,-22 0 16,22 1-16,0-1 0,-21 21 0,20-21 16,1 22-16,0-1 15,0-21-15,0 21 0,0 1 0,21-1 16,-22-21-16,22 22 0,0-22 16,0 21-16,0-21 0,0 0 0,0 1 15,0-1-15,22-21 0,-1 0 16,0 0-16,0 0 0,0 0 0,0 0 15,1-21-15,20-1 0,0 22 16,-21-42-16,22 21 0,-1 0 16,-21-22-16,22 22 0,-1-21 0,-21 0 15,0-1-15,0 1 16,1-22-16,-1 22 0,0-21 0,0-1 0,-21 1 16,0-1-16,0 1 15,21-1-15,-21 1 0,0-1 0,0 22 16,0-1-16,0 22 0,0-21 15,0 21-15,0 0 0,-21 21 16,0 21 0,21 0-16,-21 0 0,0 21 15,-1 1-15,22-1 0,-21 43 0,0-22 16,21 22-16,0-22 0,0 22 16,-21-21-16,21-1 0,0 1 0,0-1 15,0 1-15,0-22 16,0 0-16,0 1 0,0-1 0,21-21 15,-21 21-15,21-20 0,0-1 16,-21 0-16,22-21 0,-1 0 0,0 0 16,0 0-16,21 0 0,-20 0 15,-1-21-15,21 0 0,-21-1 0,0 1 16,22 0-16,-22-21 0,0 21 16,0-1-16,0-20 0,1 21 0,-1-21 15,-21 20-15,21 1 0,-21 0 16,0 42 15,0 0-31,0 1 16,0-1-16,-21 0 15,21 21-15,0-21 0,0 1 0,0-1 16,0 0-16,0 0 0,0 0 16,0 0-16,0 1 0,21-1 0,0-21 15,0 0-15,-21 21 0,21-21 16,1 0-16,20 0 0,-21 0 0,0-21 15,0 21-15,22-21 0,-22-1 16,21 1-16,-21-21 0,1 21 0,-1 0 16,0-22-16,0 1 0,0 21 15,-21-22-15,0 1 0,21 21 0,-21 0 16,0 0-16,0-1 16,0 44 15,0-1-31,0 0 0,0 0 15,-21 0-15,21 22 0,-21-22 16,21 0-16,0 21 0,0-21 0,-21 1 16,21-1-16,-21 0 0,21 0 15,0 0-15,0 0 0,0 1 16,0-44 15,0 1-15,0 0-16,0-21 0,0 21 15,21-1-15,-21-20 0,21 21 16,21-21-16,-20 20 0,-1 1 16,21-21-16,0 21 0,1 0 0,-1 21 15,-21-22-15,22 22 0,-1 0 16,-21 0-16,0 0 0,0 22 0,1-1 16,-1 0-16,-21 0 0,0 21 15,0-20-15,0-1 0,0 21 0,0-21 16,0 0-16,-21 22 0,-1-22 15,22 0-15,0 0 0,-21 0 0,21 1 16,-21-1-16,21 0 16,21-42 15,0 0-15,22-1-16,-22 1 0,21 21 15,1-21-15,-22 0 0</inkml:trace>
  <inkml:trace contextRef="#ctx0" brushRef="#br0" timeOffset="39543.76">20532 1312 0,'0'0'0,"0"-42"16,-22 42-1,1-21-15,0 21 0,0 0 16,0 0-16,-22 0 0,22 0 15,-21 21-15,21 0 0,-22 0 0,1 1 16,21-1-16,0 0 0,0 0 16,-1 21-16,1-20 0,0-1 0,21 21 15,-21-21-15,21 0 0,0 1 16,0-1-16,0 0 0,0 0 0,21-21 16,0 21-1,0-21-15,1 0 0,20 0 0,-21 0 16,0 0-16,0-21 0,22 21 15,-22-21-15,0 0 0,0 0 0,0-1 16,1 1-16,-1 0 0,0 0 16,0-21-16,-21 20 0,21 1 0,0 0 15,-21 0-15,0 0 0,22 0 16,-22 42 15,0 0-31,0 0 0,0 21 16,0-20-16,0-1 15,-22 21-15,22-21 0,0 22 16,0-1-16,-21 0 0,21 22 0,-21-22 16,21 0-16,-21 1 0,21 20 15,0-20-15,-21-1 0,0 21 16,21-20-16,-22-1 0,1 22 0,21-22 16,-21 21-16,0 1 0,0-1 15,0-20-15,21 20 0,-22 1 0,1-22 16,0 0-16,0 1 0,0-1 0,21 0 15,-21-20-15,-1 20 0,22-21 16,0 0-16,-21-21 0,21 21 0,-21 1 16,21-44 15,0 1-31,0 0 16,0 0-1,0 0-15,0-22 0,21 22 0,-21 0 16,0-21-16,0-1 0,0 1 15,0 0-15,0-1 0,0 1 0</inkml:trace>
  <inkml:trace contextRef="#ctx0" brushRef="#br0" timeOffset="39800.62">19748 910 0,'0'0'0,"0"-21"16,0 0-1,-21 21-15,21-21 0,0 42 63,0 0-63,-21 0 15,0 0-15,21 1 0,-21-1 16</inkml:trace>
  <inkml:trace contextRef="#ctx0" brushRef="#br0" timeOffset="40760.21">3471 2307 0,'0'0'0,"0"-21"0,21 21 63,1 0-63,-1 0 0,0 0 16,0 0-16,21 0 0,22 0 15,-22 0-15,22 0 0,-1 0 0,22 0 16,0 0-16,-1 0 0,22 0 15,0 0-15,21 0 0,21 0 0,0 0 16,0 0-16,22 0 0,20 0 16,-20 0-16,20 0 0,1-21 0,-1 21 15,22-21-15,-1 21 16,1 0-16,21 0 0,-21 0 0,20-21 0,-20 21 16,0 0-16,21 0 0,-22 0 15,1 0-15,0 0 0,-22 0 0,1-22 16,-1 22-16,-21 0 0,1 0 15,-22 0-15,0 0 0,0 0 16,-21 0-16,-21-21 0,0 21 0,-21 0 16,-1 0-16,-20-21 0,-22 21 15,22 0-15,-43 0 0,0 0 0,0 0 16,-21-21 0,0 0-1</inkml:trace>
  <inkml:trace contextRef="#ctx0" brushRef="#br0" timeOffset="41392.43">12785 2117 0,'-22'21'0,"1"-21"16,42 0 31,1 21-47,-1-21 0,21 0 0,0 0 15,22 0-15,-1 0 0,1 0 16,21 0-16,20 0 0,1 0 0,21 0 15,0 0-15,21 0 0,22 0 16,-1 0-16,22 21 0,-1-21 0,43 0 16,-21 0-16,20 21 0,22-21 0,-21 0 15,21 0-15,0 22 0,0-22 16,-21 21-16,21-21 0,0 0 0,0 0 16,-21 0-16,21 21 0,-21-21 15,0 0-15,-22 21 0,-20-21 0,-1 0 16,1 0-16,-1 21 15,-42-21-15,1 0 0,-1 21 0,-21-21 16,-21 0-16,-1 0 0,1 22 16,-21-22-16,-22 0 0,1 0 0,-22 0 15,1 0-15,-22 0 0,0 0 16,-63 0 0,20 0-16,1 0 0,-21 0 15,0-22-15,-1 22 0,-20-21 0</inkml:trace>
  <inkml:trace contextRef="#ctx0" brushRef="#br0" timeOffset="45780.23">1016 3387 0,'0'-21'0,"21"-1"0,-21 1 15,21 21-15,-21-21 0,21 0 0,-21 0 16,0 0-16,0-1 0,0 1 15,0 0-15,0 0 16,0 0-16,0 0 0,22-1 16,-22 1-16,-22 42 47,22 1-47,0-1 0,-21 21 0,0-21 15,0 22-15,21-1 0,-21 21 16,0-20-16,-1-1 0,1 22 15,0-22-15,0 0 0,21 1 0,-21-1 16,0 0-16,-1 1 0,22-22 16,0 0-16,-21 0 0,21 0 15,-21 0-15,21-42 32,0 0-32,0-21 15,21 21-15,0-22 0,1 1 16,-1 0-16,-21-22 0,42 1 15,-21-1-15,0 1 0,22-22 0,-22 21 16,21 1-16,1-1 0,-1 22 16,0 0-16,-21-1 0,22 22 15,-22-21-15,0 42 0,0-21 0,-21 42 32,0 0-32,21 0 0,-21 22 15,0-1-15,0 0 0,0 1 0,0 20 16,0 1-16,0-1 15,0-21-15,0 22 0,0-1 16,0-20-16,0-1 0,-21 0 0,21 1 16,0-1-16,0-21 0,0 0 15,0 1-15,0-1 0,0 0 16,-21-21 0,0 0-1,21-21-15,-21 21 0,0-21 0,-1-1 16,1 1-16,0 0 0</inkml:trace>
  <inkml:trace contextRef="#ctx0" brushRef="#br0" timeOffset="45983.46">889 3577 0,'0'0'0,"-21"0"0,0 0 16,42 0 15,0 0-31,0-21 16,21 21-16,-20-21 0,20 21 15,0-21-15,1 21 0,-1-21 16,-21 21-16,21 0 0,-20 0 0,20 0 16,-21 0-16,-21 21 47</inkml:trace>
  <inkml:trace contextRef="#ctx0" brushRef="#br0" timeOffset="48571.75">2032 3747 0,'0'0'0,"21"21"0,0 0 31,0-21-31,1 0 32,-1 0-32,0 0 15,0 0 1,-21-21-16,0 0 16,21-1-16,-21 1 0,21 0 15,-21-21-15,0 21 0,22-22 16,-1 1-16,-21 0 0,21-1 15,0 1-15,-21 0 0,21-1 0,0 22 16,1-21-16,-1 21 0,0-1 16,0 22-16,0-21 0,0 21 0,1 0 15,-1 0 1,-21 21-16,21 1 16,-21-1-16,0 0 0,0 0 15,21-21-15,-21 21 16,0-42 31,0 0-47,0 0 15,0 0-15,0-1 16,0 1-16,-21 0 0,21 0 16,-21 21-16,0-21 0,21 0 15,-22 21-15,1 0 0,0 0 16,0 0-16,0 0 0,0 0 15,-1 0-15,22 21 0,-21 0 16,0 0-16,21 0 0,-21 22 0,21-22 16,0 21-16,0 0 0,0 1 15,0-1-15,0 0 0,0 1 16,21-1-16,0 0 0,0 1 0,1-1 16,-1 0-16,0-20 0,0-1 15,0 21-15,0-21 0,1 0 0,-1-21 16,0 22-16,21-22 0,-21 0 15,1 0-15,20 0 0,-21 0 16,21 0-16,-20 0 0,-1-22 0,21 1 16,-21 0-16,0 0 15,22 0-15,-22-22 0,0 22 0,0-21 16,0-22-16,1 22 0,-1-21 16,0 20-16,0-20 0,0-1 0,-21 1 15,21-1-15,1 1 0,-22-1 16,0 22-16,21-22 0,-21 22 15,21 0-15,-21 21 0,0-1 0,0 1 16,0 0-16,0 42 16,0 0-1,-21 1-15,0-1 0,21 21 16,0 0-16,0 1 0,0-1 16,-22 0-16,22 22 0,0-1 15,0-20-15,0 20 0,0 1 16,0-22-16,0 22 0,0-22 0,0 0 15,0 1-15,22-22 0,-22 21 16,21-21-16,0 0 0,0 1 16,0-22-16,0 0 0,1 0 15,-1 0-15,0-22 0,21 1 0,-21 21 16,1-21-16,-1-21 0,21 21 16,-21-1-16,0-20 0,1 0 15,20-1-15,-21 1 0,0 21 16,0-21-16,1-1 0,20 22 15,-21-21-15,0 21 0,0-1 0,1 22 16,-1 0-16,0 0 16,0 0-16,0 0 0,0 0 15,-21 22-15,22-1 0,-22 0 16,0 0-16,21-21 0,-21 21 0,0 0 16,21 1-16,-21-1 0,0 0 15,0-42 48,0 0-63,0-1 0,0 1 15,0 0-15,0 0 16,0 0-16,0 0 0,-21-1 0,0 1 16,-1 0-16,1 21 15,0 0-15,0 0 0,0 0 16,0 0-16,-1 21 0,1 0 15,0 1-15,0-1 0,0 21 16,0 0-16,21-20 0,-22 20 0,1 0 16,0 1-16,0-22 0,0 21 15,21-21-15,-21 22 0,21-22 0,0 0 16,0 0-16,0 0 16,0 0-16,0 1 0,21-22 0,0 0 15,-21 21-15,21-21 0,0 0 16,0 0-16,1 0 0,-1 0 15,0-21-15,0-1 0,0 1 16,0 0-16,1 0 0,-1 0 0,0 0 16,-21-1-16,21-20 0,0 21 15,-21-21-15,21-1 0,-21 22 0,0-21 16,22 21-16,-22-1 0,0 1 16,0 0-16,0 0 0,0 0 0,0 42 46,0 0-46,0 0 16,0 0-16,0 22 0,0-22 0,0 21 16,0-21-16,0 22 0,0-22 15,0 0-15,0 21 0,0-20 16,0-1-16,0 0 0,0 0 0,0 0 16,21-21-16,0 21 0,0-21 15,0 0-15,0 0 0,1 0 16,-1 0-16,0 0 15,0-21-15,0 0 0,22 21 0,-22-21 16,0-21-16,0 20 0,21 1 16,-20-21-16,-1 21 0,0-22 15,0 22-15,0-21 0,0 21 16,-21 0-16,0-1 0,0 1 0,-21 21 31,0 21-15,21 1-16,-21-1 15,21 0-15,0 0 0,0 0 0,0 0 16,0 1-16,0-1 0,0 0 16,0 0-16,21 0 0,0 0 15,0 1-15,-21-1 16,22 0-16,-1-21 0,-21 21 16,0 0-1,21-21-15,-42 0 31,0 0-15,-1 0-16,1 0 16,0-21-16,0 0 15,0 21-15,21-21 16,-21 21 15,21 21-31,0 0 16,0 0-16,0 0 15,21-21 1,0 0-16,0 0 0,0 0 16,0 0-16,1 0 0,-1 0 15,21 0-15,-21 0 0,22 0 0,-22-21 16,21 21-16,0-21 0,1 0 16,-1 0-16,-21 0 0,22 21 0,-22-22 15,0-20-15,21 21 0,-21 0 16,1 0-16,-22-22 0,21 22 0,0-21 15,-21 21-15,0-22 16,0 22-16,0 0 0,0 0 0,0 0 16,-21 21-1,0 0-15,-1 21 16,22 0-16,-21 0 16,21 0-16,0 0 0,0 1 0,0 20 15,0-21-15,0 0 0,0 0 16,21 1-16,1-1 0,-1 0 0,0 0 15,0-21-15,-21 21 0,21 0 16,0 1-16,1-1 0,-22 0 16,0 0-1,-22 0 1,1-21-16,0 0 0,0 21 16,0-21-16,0 22 0,-1-22 15,1 0-15,0 0 0,0 0 0,0 21 16,0-21-16,-1 0 31,22-21-15,0-1-16</inkml:trace>
  <inkml:trace contextRef="#ctx0" brushRef="#br0" timeOffset="50460.13">5482 3641 0,'0'0'0,"0"21"0,0 0 16,0 0-16,0 0 15,21-21-15,0 0 0,1 0 16,-1 0 0,0 0-16,0 0 0,0-21 0,0 0 15,1 0-15,20 0 0,-21 0 0,21-22 16,-20 1-16,-1 0 0,21-1 16,-21 1-16,22-22 0,-22 1 15,21-1-15,-21 22 0,0-21 0,1-1 16,-1 1-16,-21-1 0,0 1 15,0 20-15,21 1 0,-21 0 0,0 20 16,0 1-16,0 0 0,-21 42 16,21 0-1,0 22-15,0-1 0,-21 0 16,21 1-16,-22-1 0,22 22 16,0-22-16,0 21 0,0 1 0,-21-1 15,21 1-15,0-1 0,-21 1 16,21-22-16,0 1 0,0-1 0,0 0 15,0-21-15,0 1 0,0-1 16,0 0-16,0-42 31,0 0-15,0-1-16,0 1 0,21 0 16,-21-21-16,0 21 0,21-22 0,-21 22 15,22 0-15,-1 0 16,-21 0-16,0-1 0,21 22 0,0 0 15,0 0-15,-21 22 16,0-1-16,21 0 0,-21 0 0,22 0 16,-22 0-16,0 1 0,0 20 15,0-21-15,21 0 0,-21 0 0,0 1 16,21-1-16,0 0 0,0 0 16,0-21-16,1 21 0,-1-21 0,21 0 15,-21 0-15,22 0 0,-22 0 16,21 0-16,0 0 0,1 0 0,-1 0 15,0-21-15,-20 0 0,20 0 16,0 0-16,1-1 0,-22 1 16,21-21-16,-21 21 0,0-22 15,1 1-15,-22 0 0,21-1 0,-21 1 16,0 0-16,0-1 0,0 22 16,0 0-16,0 0 0,0 0 0,-21 21 15,-1 0-15,1 0 0,-21 0 0,21 0 16,0 21-16,-22 0 0,22 0 15,-21 22-15,21-1 0,-22 0 0,22 1 16,0-1-16,0-21 0,0 21 16,21 1-16,0-1 0,0-21 15,0 0-15,0 22 0,0-22 0,0 0 16,21 0-16,0-21 16,0 0-16,0 0 0,22 0 15,-22 0-15,0 0 0,0 0 0,0-21 16,22 0-16,-22 21 0,0-21 15,0 0-15,0-22 0,0 22 0,1 0 16,-22-21-16,0-1 0,21 1 16,-21 21-16,21-22 0,-21 22 0,0 0 15,0 0-15,0 0 0,0 0 16,0 42 0,0 0-1,0 0-15,0 0 0,0 0 0,0 22 16,0-22-16,0 21 15,0-21-15,0 22 0,0-22 0,0 0 16,21 0-16,-21 22 0,21-22 16,0-21-16,-21 21 0,22 0 0,-1-21 15,0 0-15,0 0 0,0 0 16,0 0-16,1 0 0,-1 0 16,0-21-16,0 21 0,0-21 0,-21 0 15,21-1-15,1-20 0,-22 21 16,0 0-16,21-22 0,-21 22 0,21-21 15,-21 21-15,0-22 0,21 22 16,-21 0-16,21 0 16,-21 42 15,0 0-31,0 0 0,0 1 16,0-1-16,0 21 0,0-21 0,0 22 15,0-22-15,0 0 0,0 0 16,0 0-16,0 0 0,21 1 0,-21-1 15,0 0-15,22-21 0,-1 0 16,0 21-16,0-21 0,0 0 16,0 0-16,1 0 0,-1 0 15,0-21-15,0 0 0,0 21 16,0-21-16,1-1 0,-22 1 0,21-21 16,0 21-16,0-22 0,-21 22 15,21-21-15,-21 0 0,21-1 0,1 22 16,-22-21-16,0 21 0,21-1 15,-21 1-15,21 21 0,-21 21 32,0 1-32,0-1 15,0 0-15,-21 21 0,21-21 16,-21 22-16,21-22 0,0 0 0,0 21 16,0-20-16,0 20 0,0-21 15,0 0-15,0 0 0,0 1 16,0-1-16,21 0 15,0-21-15,0 0 0,0 0 16,0 0-16,1 0 0,-1 0 0,-21-21 16,21 21-16,0-21 0,0-1 15,0 1-15,1 0 0,-1 0 0,-21-21 16,21 20-16,0-20 0,0 0 16,-21 21-16,21-22 0,1 22 0,-22 0 15,0 0-15,0 0 0,0 42 16,0 0-1,0 0-15,0 0 0,0 0 16,0 1-16,0 20 0,-22-21 0,22 0 16,0 22-16,0-22 0,0 0 15,0 0-15,0 0 0,0 0 16,0 1-16,0-1 0,22 0 16,-1 0-1,0-21-15,0 0 0,0 0 16,0 0-16,-21-21 15,22 21-15,-1-21 0,-21 0 16,0-1-16,0 1 16,0 0-16,0 0 0,0 0 15,0 0-15</inkml:trace>
  <inkml:trace contextRef="#ctx0" brushRef="#br0" timeOffset="50652.02">8276 3048 0,'0'0'0,"-21"0"16,0 0-16,0 0 15</inkml:trace>
  <inkml:trace contextRef="#ctx0" brushRef="#br0" timeOffset="51987.78">8721 3344 0,'0'0'0,"0"-21"0,0 0 15,0 42 16,0 0-15,0 1-16,0-1 0,0 0 16,0 0-16,0 21 0,-22-20 0,22-1 15,-21 21-15,21-21 0,-21 0 16,21 1-16,0-1 0,0 0 16,-21-21-16,21 21 15,-21-21-15,21-21 31,0 0-15,0 0-16,0-1 0,0 1 16,21 0-16,0 0 0,0-21 0,0 20 15,1-20-15,-1 21 0,0-21 16,0 20-16,21 1 0,-20-21 0,-1 42 16,0-21-16,21 21 0,-21 0 15,1 0-15,-1 0 0,0 21 16,-21 0-16,21 0 0,-21 0 15,0 22-15,0-22 0,0 0 0,0 21 16,21-20-16,-21 20 0,0-21 16,21 0-16,-21 0 0,22 1 15,-22-1-15,21 0 0,0-21 0,0 21 16,0-21-16,0 0 16,1 0-16,20 0 0,-21 0 0,0 0 15,22 0-15,-22-21 0,0 21 16,21-21-16,-21 0 0,22-1 0,-1 1 15,-21 0-15,22 0 0,-22 0 16,0-22-16,0 22 0,0-21 0,-21 21 16,0-22-16,0 22 0,0-21 15,0 21-15,0 0 0,0-1 16,-21 22-16,0 0 16,0 0-16,0 0 0,-1 0 15,1 22-15,0 20 0,0-21 0,0 0 16,0 22-16,21-22 0,-22 21 15,1-21-15,0 22 0,21-22 0,0 0 16,0 0-16,0 0 0,0 0 16,21-21-1,0 0 1,1 0-16,-1 0 0,0-21 0,21 0 16,-21 21-16,1-21 0,-1 0 15,0 0-15,0 21 0,0-22 16,0 1-16,1 0 0,-1 0 15,-21 0-15,0 42 47,0 21-47,0-21 16,-21 1-16,-1 20 0,22-21 16,-21 21-16,21 22 0,0-22 0,0 22 15,0-1-15,0 1 0,-21-1 16,21 22-16,0 0 0,0-22 0,-21 22 15,21-1-15,0-20 16,-21 21-16,21-22 0,-21 22 0,-1-22 16,22 1-16,-21-1 0,0 1 0,21-22 0,-21 0 15,0 1-15,21-22 16,-21 21-16,-1-21 0,1 1 0,0-22 16,21 21-16,-21-21 0,-21 0 0,20 0 15,-20 0-15,21 0 0,-21-21 16,-1-1-16,-20 1 0,20 0 0,1 0 15,0 0-15,-1 0 0,22-1 16,-21-20-16,21 21 0,0 0 0,21 0 16,0-1-16,0 1 0,0-21 0,0 21 15,0 0-15,0-1 16,0 1-16,0-21 0,0 21 16,0 0-16</inkml:trace>
  <inkml:trace contextRef="#ctx0" brushRef="#br0" timeOffset="52963.76">11007 3217 0,'0'0'0,"0"-21"16,0 42 15,0 22-31,0-22 16,0 21-16,0 1 0,0-1 15,0-21-15,0 21 0,0 1 0,-22-1 16,1 0-16,0-20 0,21 20 16,-21-21-16,0 0 0,21 0 0,0 1 15,-21-22-15,-1 0 16,1 0 0,21-22-16,0 1 15,0 0-15,0 0 0,0 0 16,0-22-16,0 1 0,0 21 0,0-21 15,21-1-15,1 1 0,-1-22 16,0 43-16,21-21 0,-21 0 0,22 20 16,-22 1-16,21 0 0,1 0 0,-22 21 15,0 0-15,21 0 0,-21 21 16,1 0-16,-1 0 0,0 1 0,-21 20 16,0-21-16,21 21 0,-21-20 15,21 20-15,-21-21 0,0 21 16,0 1-16,0-22 0,0 0 15,0 0-15,0 0 0,0 1 0,0-1 16,0 0-16,-21-21 0,21 21 16,-21-21-16,21-21 15,0 0 1,0 0-16,0-1 16,0-20-16,0 21 0,0-21 0,0-1 15,0 1-15,21 0 0,0-22 16,0 22-16,1 21 0,-1-22 0,0 1 15,21 21-15,-21 0 0,1 21 16,20 0-16,-21 0 0,0 0 16,22 0-16,-22 21 0,0 0 0,0 21 15,-21-21-15,0 22 0,0-1 16,0 0-16,0 1 0,0-1 0,0 0 16,0-20-16,0 20 0,0-21 15,0 21-15,0-20 0,0-1 0,0 0 16,0 0-1,21-21 1,0-21 0,1 0-16,-1 0 15,0-1-15,21 1 0</inkml:trace>
  <inkml:trace contextRef="#ctx0" brushRef="#br0" timeOffset="53404.52">12192 3281 0,'0'0'0,"0"-21"0,0 0 0,21-1 15,-21 1-15,-21 42 32,21 1-32,-21 20 0,0-21 15,-1 21-15,1 1 0,21-22 16,-21 21-16,0 1 0,21-1 0,-21-21 16,21 21-16,0 1 0,0-22 15,0 0-15,0 0 0,0 0 16,0 1-16,21-22 0,0 21 15,0-21-15,0 0 0,1 0 16,-1 0-16,21 0 0,-21-21 0,0-1 16,22 1-16,-22 0 0,0 0 15,0 0-15,0-22 0,1 22 0,-22-21 16,21 0-16,-21-1 0,0 1 0,0 0 16,0-1-16,0 1 0,-21 21 15,-1 0-15,1-1 0,0 1 0,0 21 16,0 0-16,0 0 15,-1 21-15,1 1 0,0-1 0,0-21 16,-21 21-16,20 0 16,1 0-16,21 0 0,-21 1 0,0-1 15,21 0 1,21-21-16,0 0 16,0 0-16,1 0 0,20 0 0,-21-21 15,21 21-15,-20-21 0,20 21 16,-21-22-16,0 22 0,22-21 0</inkml:trace>
  <inkml:trace contextRef="#ctx0" brushRef="#br0" timeOffset="53772.9">12509 3260 0,'0'0'0,"22"0"0,-1 0 0,0-21 16,0 21-16,0 0 15,0 0-15,1 21 16,-1 0 0,0 0-16,-21 0 0,21 0 0,0 22 15,-21-22-15,0 21 0,21-21 16,-21 22-16,22-22 0,-22 0 0,0 21 15,0-20-15,0-1 0,0 0 0,0 0 16,0 0-16,-22 0 0,1 1 16,21-1-16,-21-21 0,21 21 15,-21-21-15,0 0 16,21-21-16,0 0 16,0-1-16,0 1 15,0-21-15,0 21 0,21 0 16,0-22-16,0 1 0,0 21 0,1-22 15,-1 1-15,0 21 0,0-21 16,21 20-16,-20 1 0,-1 0 0,0 0 16,0 0-16,0 0 0,-21-1 15,21 22-15,1 0 16,-1 0-16,0 0 31,-21 22-31,0-1 16,0 0-16</inkml:trace>
  <inkml:trace contextRef="#ctx0" brushRef="#br0" timeOffset="54127.69">13144 3493 0,'0'0'0,"22"21"15,-1 21 1,0-42-16,0 0 0,0 0 0,0 0 16,1 0-16,-1 0 15,21 0-15,-21 0 0,0-21 0,1 0 16,-1 21-16,0-21 0,0-1 0,21 1 15,-42-21-15,22 21 0,-1-22 16,-21 22-16,0 0 0,0-21 0,0 21 16,0-1-16,0 1 0,0 0 15,-21 21-15,-1 0 16,1 0-16,0 21 0,0 0 16,-21 1-16,20-1 0,-20 0 0,0 21 0,21 1 15,-22-1-15,22 0 0,-21-21 16,21 22-16,-1-1 0,1 0 15,21-20-15,0-1 0,0 0 0,0 0 16,0 0-16,0 0 0,21 1 16,1-22-16,20 0 0,-21 21 0,0-21 15,0 0-15,1 0 0,20 0 16,-21 0-16,0 0 0,22-21 0,-22 21 16,0-22-16,0 1 0,0 21 0,0-21 15</inkml:trace>
  <inkml:trace contextRef="#ctx0" brushRef="#br0" timeOffset="54647.91">14817 3154 0,'42'-42'0,"-84"84"15,105-106-15,-42 43 0,-21 0 0,0 0 0,21 0 16,-21 0-16,0 42 31,-21 0-15,21 21-16,-21-21 0,21 22 0,0-1 15,-21 22-15,0-22 0,21 21 16,-21 1-16,21-22 0,0 22 0,-22-22 16,1 22-16,0-22 0,21 0 15,-21 1-15,0-1 0,0-21 0,21 21 16,0-20-16,-22-1 0,1 0 16,0-21-16,0-21 31,0 0-31,21-1 0</inkml:trace>
  <inkml:trace contextRef="#ctx0" brushRef="#br0" timeOffset="55275.89">14309 3620 0,'21'0'16,"0"0"0,0 0-16,0 0 0,22 0 15,-22 0-15,21 0 0,0 0 0,1-22 16,20 22-16,1-21 0,-1 0 15,1 0-15,20 0 0,1 0 16,-21-22-16,20 22 0,-20-21 16,-1 21-16,1-22 0,-1 1 0,-20 0 0,-22-1 15,21 1-15,-21 21 16,-21-22-16,0 22 0,0-21 0,0 21 16,0 0-16,-21 21 0,0 0 15,0 0-15,0 21 16,-1 0-16,1 0 0,0 0 0,21 22 15,-21-1-15,0 0 0,0 22 16,21-22-16,0 22 0,-22-1 0,1-21 16,21 1-16,0 20 0,-21-20 15,0-22-15,21 21 0,-21 0 0,21-20 16,-21-1-16,21 0 0,0 0 16,0 0-1,-22-21-15,22-21 31,0 0-31,0 0 0,0 0 0,22-1 16,-1-20-16,0 21 0,0-21 16,21-1-16,-20 22 0,20-21 0,0 21 15,1-22-15,-22 22 0,21 21 0,0-21 16,1 21-16,-22 0 0,21 0 16,-21 21-16,1-21 0,-1 21 0,0 0 15,0 1-15,-21 20 16,0-21-16,0 0 0,0 22 0,0-22 15,0 0-15,0 0 0,0 0 16,-21 0-16,0 1 0,21-1 0,0 0 16,-21-21-16,21 21 0,-22-21 0,22-21 62,0 0-62,22 0 0,-22-1 16,21 22-16,0-21 0</inkml:trace>
  <inkml:trace contextRef="#ctx0" brushRef="#br0" timeOffset="56231.6">16214 3556 0,'0'0'0,"21"-21"0,0 21 0,21-21 0,-21 21 15,1-21-15,-1-1 0,0 1 16,-21 0-16,0 0 15,0 0-15,-21 21 32,0 0-32,-1 0 0,1 0 0,0 0 15,0 21-15,0 0 16,0 0-16,-1 0 0,1 1 0,0-1 16,21 21-16,-21-21 0,21 0 0,-21 1 15,21-1-15,0 0 0,0 0 16,0 0-16,0 0 0,0 1 15,21-22-15,0 0 16,0 0-16,0 0 0,1 0 16,-1 0-16,0-22 0,0 1 15,0 21-15,0-21 0,1 0 0,-1 0 16,0 0-16,0-1 0,-21 1 0,0-21 16,21 21-16,0-22 0,-21 22 15,0 0-15,0 0 0,22 21 16,-22-21-16,0 42 31,0 0-31,0 0 0,0 0 16,0 1-16,0-1 0,0 0 0,0 0 15,0 0-15,0 0 0,0 1 16,0-1-16,0 0 0,0 0 0,21-21 16,0 21-16,0-21 0,0 0 15,0 0-15,1 0 0,-1 0 16,21 0-16,-21 0 0,0 0 0,1-21 15,-1 0-15,0 21 0,0-21 16,0 0-16,0-1 0,-21 1 0,22 0 16,-22 0-16,21-21 0,-21 20 15,21 1-15,-21 0 0,0 0 16,0 42 15,0 0-31,0 0 0,0 1 0,-21-1 16,21 0-16,0 0 0,-21 0 15,21 0-15,-22-21 0,22 22 0,0-1 16,-21 0-16,21 0 0,-21-21 16,21 21-16,-21-21 0,21 21 15,0-42 17,0 0-17,0 0-15,0 0 16,21 0-16,0-1 0,0-20 0,1 21 15,-1-21-15,0 20 0,0-20 16,21 0-16,-20 21 0,20-1 0,-21 1 16,21 0-16,-20 0 0,20 21 15,-21 0-15,0 0 0,0 21 0,1 0 16,-1 0-16,-21 1 0,0-1 0,0 0 16,0 21-16,0-21 0,0 1 15,0 20-15,0-21 0,-21 0 16,21 0-16,-22 1 0,22-1 15,-21 0-15,21 0 0,-21 0 16,21 0-16,-21-21 0,21 22 16,0-44 15</inkml:trace>
  <inkml:trace contextRef="#ctx0" brushRef="#br0" timeOffset="56960.78">18436 3090 0,'0'0'0,"42"-42"15,-42 21-15,-21 21 32,0 0-32,0 21 15,0 0-15,0 0 0,-1 22 16,1-1-16,0 0 0,0 1 0,0-1 16,0 22-16,-1-22 15,1 21-15,21-20 0,-21 20 0,21-20 16,0-1-16,0 0 0,0-21 0,0 22 15,0-22-15,0 0 0,21 0 16,0 0-16,22 1 0,-22-22 0,21 0 16,-21 0-16,22 0 0,-1 0 15,0 0-15,1 0 0,-1-22 0,0 1 16,1 0-16,-1 0 0,0 0 16,1-22-16,-1 1 0,-21 21 0,0-21 15,1-1-15,-1-20 0,-21 20 16,0 1-16,0 0 0,0-1 0,0 1 15,0 0-15,0 21 16,0-22-16,-21 22 0,-1 0 0,1 0 16,0 0-16,-21 21 0,21 0 0,-22 0 15,22 0-15,-21 0 0,21 0 16,-22 21-16,1 0 0,21 0 16,-22 21-16,22-20 0,-21 20 0,21 0 15,0-21-15,-1 22 0,1-22 16,21 21-16,0-21 0,0 22 0,0-22 15,0 0-15,0 0 0,21-21 16,1 21-16,-1 1 0,21-22 0,-21 0 16,22 0-16,-1 0 0,-21 0 0,21 0 15</inkml:trace>
  <inkml:trace contextRef="#ctx0" brushRef="#br0" timeOffset="57436.13">19135 3471 0,'0'0'0,"0"22"32,0-1-32,0 0 0,0 0 15,0 0-15,0 0 0,0 1 16,-22-1-16,22 0 0,-21 21 0,21-21 16,0 1-16,-21-22 0,21 21 15,-21 0-15,21 0 0,-21-21 16,21-21 15,0 0-15,0 0-16,0-1 15,0-20-15,21 21 0,-21 0 0,21-22 16,21 1-16,-20 21 0,-1-21 16,21 20-16,-21 1 0,22-21 0,-1 42 15,0-21-15,1 21 0,-22 0 16,21 0-16,-21 0 0,22 21 0,-22 0 15,0 0-15,-21 0 0,0 1 16,0-1-16,0 0 0,0 0 0,0 21 16,0-20-16,0-1 15,0 0-15,-21 0 0,21 0 0,-21-21 16,21 21-16,-22 1 0,22-1 16,22-42 46,-1-1-62</inkml:trace>
  <inkml:trace contextRef="#ctx0" brushRef="#br0" timeOffset="57791.92">19727 3662 0,'0'0'0,"21"0"16,1 0-16,-1 0 15,0 0-15,0-21 16,0 21-16,0-21 0,1 21 0,-1 0 16,0-22-16,0 22 0,0-21 15,0 0-15,1 0 0,-22 0 0,0 0 16,0-1-16,0 1 16,0 0-16,-22 21 15,1 0 1,0 0-16,0 0 0,-21 0 0,20 21 0,-20 0 15,21 1-15,0-1 0,-22 0 16,22 21-16,0-21 0,0 1 16,0-1-16,21 0 0,0 0 0,0 0 15,0 0-15,0 1 0,21-1 16,0-21-16,0 0 0,0 21 16,1-21-16,-1 0 0,0 0 15,0 0-15,0 0 0,0 0 0,1 0 16,-1 0-16,0-21 15,0 21-15,-21-21 0</inkml:trace>
  <inkml:trace contextRef="#ctx0" brushRef="#br0" timeOffset="58979.75">21145 3916 0,'-21'0'16,"21"-21"15,0 0-15,0-1-16,0 1 0,0 0 16,0 0-16,0-21 0,21 20 15,1-20-15,-22 0 0,21-1 16,0-20-16,21 21 0,-21-22 0,1 1 15,20-1-15,-21 1 0,21-1 16,1 1-16,-22 20 0,21 1 0,1 0 16,-22 20-16,21 1 0,-21 21 15,0 0-15,1 0 0,-22 21 0,0 1 16,0-1-16,0 0 0,21 21 16,-21 1-16,0-1 0,0 0 0,0 1 15,0-22-15,0 21 0,0-21 16,0 0-16,0 1 0,21-22 15,0 0 1,0 0-16,-21-22 16,21 1-16,-21 0 15,22-21-15,-22 21 0,0-1 0,0-20 16,0 21-16,0-21 0,0 20 16,0-20-16,-22 21 0,1 0 0,0 0 15,0-1-15,0 22 0,0 0 16,-1 0-16,1 0 0,-21 0 0,21 22 15,-22-1-15,22 21 0,-21-21 16,0 43-16,-1-22 0,22 0 0,-21 22 16,21-1-16,-1 1 0,1-1 15,0-20-15,0 20 0,21 1 0,-21-22 16,21 0-16,0 1 16,0-1-16,0 0 0,0-20 0,21 20 15,0-21-15,0 0 0,0-21 16,1 21-16,20-21 0,-21 0 0,21 0 15,-20 0-15,20-21 0,0 21 16,1-21-16,-22 0 0,21 0 0,0 0 16,1-1-16,-22-20 0,21 21 15,-21-21-15,1 20 0,-1 1 0,0-21 16,-21 21-16,21 0 16,-21-1-16,0 44 15,0-1 1,0 0-16,-21 0 0,0 0 15,21 0-15,0 1 0,-21-1 0,21 0 16,-22 21-16,22-21 0,0 1 16,0-1-16,0 21 0,0-21 0,0 0 15,0 1-15,22-22 16,-1 0-16,0 0 0,0 0 16,21 0-16,-20 0 0,-1-22 15,21 1-15,-21 0 0,22 0 0,-22 0 16,0 0-16,0-1 0,0-20 15,-21 21-15,0-21 0,0-1 16,0 22-16,0-21 0,0-1 16,0 1-16,0 0 0,0 21 0,0-1 15,-21 1-15,0 0 0,0 21 0,0 0 16,-1 0-16,-20 0 0,21 21 16,0-21-16,-22 21 0,22 1 0,0 20 15,0-21-15,0 0 0,21 0 16,0 1-16,0-1 0,0 0 0,0 0 15,0 0-15,21 0 16,0-21-16,0 0 0,22 0 16,-22 0-16,0 0 0,21 0 15,-21 0-15,22-21 0,-22 0 16,21 0-16,1 21 0</inkml:trace>
  <inkml:trace contextRef="#ctx0" brushRef="#br0" timeOffset="60080.08">22542 3514 0,'0'0'0,"0"21"31,-21-21-31,21 21 16,-21 0-16,0 0 0,21 1 15,0-1-15,-21 0 0,0 0 0,21 21 16,0-20-16,0-1 0,-22 0 0,22 0 16,0 0-16,-21-21 0,21 21 15,0 1-15,0-1 16,-21-42 15,21-1-15,0 1-16,0 0 0,0 0 15,0 0-15,0-22 0,21 22 16,0-21-16,1 0 0,-1-1 0,21 1 16,0 21-16,1-22 0,-1 22 15,0 0-15,1 0 0,-1 21 0,0 0 16,1 0-16,-22 0 0,21 21 15,-21 0-15,22 0 0,-43 1 0,21-1 16,-21 21-16,0-21 0,0 22 16,0-1-16,0-21 0,0 21 15,0-20-15,0-1 0,0 21 0,0-21 16,0 0-16,0 1 0,0-1 16,0 0-16,21-21 31,0 0-31,22-21 15,-22 0-15,0-1 0,0 1 16,21 0-16,-20 0 0,20-21 0,-21 20 16,21-20-16,-20 0 0,20-1 0,-21 1 15,0 21-15,0-21 0,1 20 16,-22 1-16,21 0 0,-42 42 31,-1 0-31,1 1 0,-21-1 16,42 0-16,-21 0 0,0 0 15,21 22-15,-22-22 0,22 0 0,0 0 16,0 0-16,0 0 0,0 1 16,0-1-16,0 0 0,22 0 0,-22 0 15,21-21 1,-42 0 15,21-21-15,-22 21-16,1 0 15,0 0-15,0 0 16,0 0 0,21 21-1,0 0-15,0 1 16,21-22 0,0 0-16,0 0 0,0 0 0,22 0 15,-22 0-15,21 0 0,-21 0 16,22 0-16,-22 0 0,21 0 0,1 0 15,-22-22-15,21 1 0,-21 0 16,22 0-16,-22 0 0,0-22 16,0 22-16,0-21 0,0-22 0,1 22 15,-1-21-15,21-1 0,-21 1 16,0-1-16,22 1 0,-22-1 0,0 1 16,0 20-16,0 1 0,1 0 15,-22 20-15,0 1 0,0 0 0,0 0 16,0 42-1,0 0 1,-22 0-16,1 22 0,0-1 16,0 0-16,0 1 0,0 20 0,-1 1 15,1-22-15,0 22 0,0-1 16,0 1-16,0-1 0,-1-21 0,1 22 16,21-22-16,0-21 15,0 22-15,0-22 0,-21 0 0,21 0 16,0 0-16,0 1 0,21-22 15,0 0 1,1 0-16,-1 0 0,0 0 16,0-22-16,0 1 0,0 0 15</inkml:trace>
  <inkml:trace contextRef="#ctx0" brushRef="#br0" timeOffset="60267.95">23855 3429 0,'0'-21'16,"21"21"-1,0 0 1,0-21-16,0 21 0,22 0 0,-22 0 16,21 0-16,1 0 0,-22-21 15,21 21-15,-21 0 0,22 0 0,-22 0 16</inkml:trace>
  <inkml:trace contextRef="#ctx0" brushRef="#br0" timeOffset="60655.73">24278 3429 0,'0'0'0,"-21"0"0,0 0 15,42 0 16,0 0-31,0 21 16,0-21-16,1 21 0,-1 22 0,0-22 16,0 0-16,0 0 0,-21 22 15,0-22-15,21 0 0,-21 21 16,0-21-16,0 1 0,0-1 16,0 0-16,-21-21 0,21 21 0,0 0 15,-21-21-15,0 0 0,0 0 16,21-21 15,0 0-31,0 0 16,0 0-16,21-1 0,-21 1 15,21-21-15,0 21 0,0 0 16,1-1-16,-22-20 0,21 21 0,0 0 16,0 0-16,0-1 0,0 22 15,1-21-15,-1 21 0,-21-21 16,21 21-16,0 0 0,-21-21 0,21 21 15</inkml:trace>
  <inkml:trace contextRef="#ctx0" brushRef="#br0" timeOffset="61091.47">24871 3387 0,'-21'21'32,"-1"0"-32,1 0 15,21 0-15,-21 22 0,21-22 16,-21 0-16,21 21 0,0-20 0,0-1 15,0 0-15,0 21 0,0-21 0,21-21 16,0 22-16,0-1 16,-21 0-16,22-21 0,-1 0 0,0 21 15,0-21-15,0 0 16,0 0-16,1 0 0,-1 0 0,0 0 16,0 0-16,0 0 0,0-21 15,-21 0-15,22 0 0,-1 21 0,0-43 16,-21 22-16,21 0 0,0-21 0,-21 20 15,0-20-15,21 0 0,-21 21 16,22-1-16,-22 1 0,-22 42 31,1 1-31,21-1 16,-21 0-16,21 0 16,-21 21-16,21-20 0,-21-1 0,21 0 15,0 0-15,0 0 0,0 0 16,0 1-16,0-1 0,0 0 15,21-21-15,0 21 0,0-21 16,0 0-16,1 0 16,-1 0-16,0 0 0,0 0 15,0 0-15,0 0 0</inkml:trace>
  <inkml:trace contextRef="#ctx0" brushRef="#br0" timeOffset="61340.33">25590 3535 0,'0'0'0,"0"-42"0,0 20 0,0 1 15,0 0-15,-21 21 16,0 0-16,0 0 0,0 0 16,0 21-16,-1-21 0,1 21 15,0 22-15,0-22 0,0 0 0,0 0 16,-1 22-16,1-22 0,21 21 16,0-21-16,-21 0 0,21 1 0,0-1 15,0 0-15,0 0 0,0 0 16,0 0-16,21-21 0,0 22 0,1-22 15,-22 21-15,42-21 0,-21 0 0,0 0 16,0 0-16,1 0 16,20 0-16,-21 0 0,0-21 0,22-1 15,-22 22-15,0-21 0,0 0 0</inkml:trace>
  <inkml:trace contextRef="#ctx0" brushRef="#br0" timeOffset="62224.03">26289 2921 0,'0'0'16,"0"-42"-16,0 21 0,0-1 0,-21 22 31,0 0-31,-1 0 0,1 22 16,0-1-16,0 0 0,0 21 16,-22-21-16,22 22 0,-21 20 15,21-20-15,0 20 0,-22 1 0,22-1 16,0 1-16,0-1 0,0 1 15,-1-22-15,22 0 0,-21 1 0,21-1 16,0 0-16,0-21 0,0 1 16,0-1-16,0 0 0,21 0 0,1 0 15,-1-21-15,0 0 0,0 0 16,0 0-16,0 0 0,1 0 16,-1 0-16,21 0 0,-21-21 0,0 0 15,1 21-15,-1-21 16,0 0-16,0-1 0,0 1 0,-21 0 15,21 0-15,-21 0 0,22 0 16,-44 42 0,22 0-1,-21 0-15,0 0 0,0 0 16,0 1-16,0-1 0,-1 0 0,1-21 16,21 21-16,0 0 0,0 0 15,0 1-15,21-22 16,1 21-16,-1-21 15,0 0-15,0 0 0,0 0 16,0 0-16,1 0 0,20-21 16,-21-1-16,0 22 0,0-21 15,1 0-15,-1 0 0,0-21 0,0 20 16,-21-20-16,21 0 0,0-1 16,-21 22-16,0-21 0,0 21 0,0 0 15,0-1-15,0 1 0,-21 21 16,0 0-16,0 21 15,0-21-15,-22 22 0,22-1 0,0 0 16,21 0-16,0 0 0,-21-21 16,21 21-16,0 1 0,0-1 15,21-21 1,0 0-16,0 0 16,1 0-16,-1 0 0,0 0 15,0 0-15,0 0 0,0 0 0,1-21 16,-1-1-16,0 22 0,0-21 15,0 0-15,22 0 0,-22 0 0,0 21 16,-21-21-16,21 21 0,-21 21 16,0 0-1,0 0-15,0 0 0,0 0 0,-21 1 16,21-1-16,-21 0 0,21 0 16,-21 0-16,21 0 0,-22-21 0,22 22 15,0-1-15,0 0 31,0-42 1,0 0-17,0-1-15,0 1 16</inkml:trace>
  <inkml:trace contextRef="#ctx0" brushRef="#br0" timeOffset="62555.85">25717 3133 0,'0'0'16,"-21"0"-16,21-21 0,21 21 15,22 0-15,-22 0 16,21-22-16,22 22 0,-22 0 0,22 0 15,-22 0-15,21-21 0,-20 21 16,20-21-16,-20 21 0,-1 0 0,0 0 16,-21 0-16,1 0 0,-1 0 15,0 0-15,-42 0 78,0 0-62,-1 0-16</inkml:trace>
  <inkml:trace contextRef="#ctx0" brushRef="#br0" timeOffset="67396.86">995 5482 0,'0'-21'141,"0"0"-125,0 0-1,0 0-15,0-1 16,0 1-16,0 0 16,0 0-16,0 0 15,0 0-15,0-1 0,0 1 16,0 0-16,0 0 0,0 0 15,0 0-15,0-1 16,-21 22-16,21 22 31,0-1-31,0 0 0,-22 0 16,22 21-16,0 1 0,0-1 16,0-21-16,0 22 0,0-1 15,-21 0-15,21 1 0,0-1 0,0-21 16,0 21-16,0-20 0,0-1 15,0 0-15,0 0 16,21-21-16,1 0 0,-1 0 16,0-21-16,0 0 15,0 0-15,0-1 16,1 1-16,-1-21 0,0 21 16,-21 0-16,21-22 0,0 22 15,0 0-15,-21-21 0,0 20 16,22 1-16,-22 0 0,0 0 0,21 21 15,-21 21 17,0 0-32,0 0 0,0 1 15,0 20-15,0-21 0,0 0 16,21 22-16,-21-22 0,21 0 16,-21 0-16,0 0 0,21-21 0,0 21 15,-21 1-15,22-22 0,-1 0 16,0 0-16,0 0 15,0 0-15,22 0 0,-22-22 16,0 1-16,0 21 0,0-21 16,22 0-16,-22 0 0,0 0 15,0-1-15,-21 1 0,21-21 0,0 21 16,-21 0-16,0-22 0,0 22 16,0 0-16,0 0 0,0 0 0,0-22 15,0 64 16,0 22-15,0-22-16,0 0 0,0 21 16,0-20-16,0 20 0,0-21 15,0 21-15,0-20 0,0-1 16,0 21-16,0-21 0,0 0 16,22 1-16,-1-22 0,-21 21 0,21-21 15,0 0-15,0 0 0,0 0 16,1 0-16,-1 0 0,0 0 0,0-21 15,0 21-15,0-22 0,1 1 16,-1 0-16,0 0 0,-21 0 16,21 0-16,0-1 0,0 1 0,-21-21 15,0 21-15,0 0 16,22-22-16,-22 22 0,0 0 0,21 0 16,-21 0-16,0-1 0,0 1 15,0 42 16,0 1-15,0-1-16,0 21 0,0-21 16,0 0-16,0 1 0,0 20 0,0-21 15,0 0-15,0 0 0,0 22 16,0-22-16,0 0 0,0 0 0,21 0 16,0-21-16,-21 22 0,21-22 15,0 0-15,-21 21 16,22-21-16,-1 0 0,0 0 15,0 0 1,-21-21 0,21 21-1,-21-22 673</inkml:trace>
  <inkml:trace contextRef="#ctx0" brushRef="#br0" timeOffset="68131.84">2117 4890 0,'0'21'16,"-22"-21"-1,22 21-15,0 0 16,22-21 15,-1-21-15,-21 0-16,21 0 15,-21-1-15,0 1 0,0 0 16,0 0 0,0 0-16,0 0 0,-21 21 15,0-22-15,-1 22 0,1 0 16,0 0-1,21 22-15,-21-1 0,21 0 16,0 0-16,0 21 0,0-20 0,0-1 16,0 0-16,0 21 0,0-21 15,0 1-15,0-1 0,0 0 16,21-21-16,0 0 0,0 0 16,1 0-16,-1 0 0,0 0 15,21-21-15</inkml:trace>
  <inkml:trace contextRef="#ctx0" brushRef="#br0" timeOffset="68423.67">2879 4551 0,'-22'21'0,"22"0"0,-21 0 16,21 22-16,0-1 0,-21 0 15,0 1-15,0 20 0,21 1 16,-21-1-16,-1 1 0,1-1 16,21 1-16,-21-1 0,0-20 0,0 20 15,21-21-15,-21 1 0,21-1 16,-22 0-16,22-20 0,-21-1 16,21 0-16,0 0 0,21-21 31,1-21-31,-1 0 0,0 0 15,0-1-15,0-20 0,0 0 16</inkml:trace>
  <inkml:trace contextRef="#ctx0" brushRef="#br0" timeOffset="68884.41">3154 4593 0,'0'64'0,"-21"-43"15,21 42-15,-22-20 0,1 20 16,21 1-16,-21-22 0,21 22 16,-21-1-16,0 1 0,21-1 0,0-21 15,-21 1-15,-1-1 0,22 0 16,-21 1-16,21-22 0,0 0 0,0 0 16,0 0-1,0-42 16,0 0-31,0 0 0,0 0 16,0-22-16,21 22 0,-21-21 16,22 21-16,-1-22 0,-21 1 0,21 0 15,0 21-15,0-1 0,0 1 16,1 0-16,-1 21 0,0 0 0,0 0 16,0 0-16,0 21 0,1-21 15,-1 21-15,-21 22 0,21-22 16,-21 0-16,21 21 0,-21-20 0,0 20 15,0-21-15,0 21 0,0-20 16,0-1-16,0 0 0,0 0 16,-21 0-16,0 0 0,21 1 15,0-1-15,-21-21 32,-1-21-32,22-1 15,-21 1-15</inkml:trace>
  <inkml:trace contextRef="#ctx0" brushRef="#br0" timeOffset="69088.28">2603 5122 0,'0'0'0,"0"-21"15,0 0 1,22 21-16,-1 0 0,0 0 15,0-21-15,0 21 0,0 0 0,1 0 16,-1 0-16,-21-21 0,21 21 16,0 0-16,0-21 0,0 21 15</inkml:trace>
  <inkml:trace contextRef="#ctx0" brushRef="#br0" timeOffset="70088.82">5080 5588 0,'0'-21'31,"0"0"-31,0 0 0,21-1 15,-21 1-15,21 0 0,0 0 16,1 0-16,-1 0 0,0-1 0,0-20 16,-21 21-16,0 0 0,0 0 15,0-22-15,0 22 0,0 0 0,0 0 16,0 0-16,-21-1 0,21 1 16,-21 21-16,0 0 0,-1 0 15,1 0-15,-21 21 0,21-21 0,0 43 16,-1-22-16,1 0 0,0 21 15,0 1-15,0-22 0,21 21 0,-21 1 16,21-1-16,0-21 0,0 21 16,0-20-16,0-1 0,0 0 15,0 0-15,21-21 0,0 0 0,0 0 16,0 0-16,0 0 0,1 0 16,-1 0-16,0 0 0,21-21 0,-21 0 15,1 21-15,-1-21 0,0-1 16,0 1-16,21-21 0,-20 21 15,-1-22-15,0 22 0,-21-21 0,21 0 16,0-22-16,0 1 0,1 20 16,-22-20-16,21-22 0,0 22 15,0-1-15,-21 22 0,0-22 0,0 22 16,0 0-16,0 20 0,0 1 16,0 0-16,0 0 0,-21 42 15,0 0 1,21 0-16,0 22 0,-21 20 0,21 1 15,-22-1-15,22 1 0,0 20 16,-21-20-16,21-1 0,0 1 16,0-1-16,0 1 0,0-22 15,0 1-15,0-22 0,21 21 0,1-21 16,-1 0-16,0-21 0,0 0 16,0 0-16,0 0 0,1 0 0,20 0 15,-21 0-15,0-21 0,0 0 16,1 21-16,-1-42 0,0 21 0,0-1 15,0 1-15,0 0 0,-21-21 16,0 21-16,0-1 0,22 1 0,-22 0 16,0 0-16,0 42 15,0 0 1,0 0-16,0 1 16,0-1-16,0 0 0,0 0 0,-22 0 15,22 0-15,0 1 0,0-1 16,0 0-16,0 0 0,0-42 47,0 0-47,0 0 0,0-1 15,0 1-15</inkml:trace>
  <inkml:trace contextRef="#ctx0" brushRef="#br0" timeOffset="70243.92">5969 4995 0,'0'0'15,"21"0"64,0 0-79</inkml:trace>
  <inkml:trace contextRef="#ctx0" brushRef="#br0" timeOffset="72764.71">6117 5271 0,'0'21'0,"0"0"15,21-21-15,0 0 16,1 0 0,-1 0-16,0 0 0,0 0 15,21 0-15,1-21 0,-1 0 16,0-1-16,1 1 0,-1 0 0,0 0 15,22-21-15,-22 20 0,1-20 16,-1 0-16,-21-1 0,21 22 0,-20-21 16,-1 0-16,0-1 0,-21 1 15,0 0-15,0 20 0,0-20 16,0 21-16,0 0 0,0 0 16,0-1-16,0 1 0,-21 21 15,0 21 1,-1 1-16,1-1 0,21 0 15,-21 21-15,0 1 0,0-1 16,0 0-16,-1 22 0,1-1 0,0 1 16,-21-1-16,21 1 0,-1-1 15,-20 1-15,21-1 0,-21 1 0,20 20 16,1-20-16,-21 21 0,21-22 16,-22 22-16,22-22 0,0 22 0,0-22 15,-21 1-15,20-1 0,1 1 0,21-22 16,-21 22-16,21-1 15,0-20-15,0-1 0,0 0 0,0-21 16,21 22-16,0-22 0,1-21 0,-1 0 16,0 0-16,0 0 0,21-42 15,-20 20-15,20-20 0,0 0 0,1-1 16,-1 1-16,-21-21 0,21-1 16,-20 1-16,20-1 0,-21 1 0,0-22 15,0 21-15,-21-20 0,0 20 16,0 1-16,0-1 0,0 1 0,0 20 15,0 1-15,-21 0 0,0 21 16,21-1-16,-21 1 0,0 21 16,0 0-16,-1-21 0,1 21 0,0 0 15,21-21 17,21 21-17,0-21-15,22 21 0,-22-21 0,21-1 16,1 1-16,-1 0 0,21 0 15,-20-21-15,20 20 0,-20-20 16,20-21-16,-21 20 0,1 1 0,-1 0 16,0-22-16,-20 22 0,20-1 0,-21 1 15,0 0-15,0-1 16,-21 1-16,0 21 0,22-21 0,-22 20 16,0 1-16,0 0 15,0 0-15,0 42 31,0 0-31,0 0 0,0 1 16,-22 20-16,22 0 0,-21 1 16,0 20-16,21 1 0,-21-1 0,0 22 15,0-1-15,-1-20 0,22 21 16,-21-1-16,0 1 0,0 0 0,0-1 16,0 1-16,-1 0 0,1-1 15,0 1-15,0 0 0,0-22 16,0 22-16,21-22 0,0 22 0,-22-22 15,22 1-15,0-1 0,0-20 16,0-1-16,0 0 0,0 1 0,0-22 16,0 0-16,0 0 0,22-21 0,-1 0 15,21-21-15,-21 0 16,0-21-16,1 20 0,20-20 0,-21 0 16,0-1-16,22-20 0,-22 21 15,0-22-15,0 1 0,0-1 16,0 1-16,1-1 0,-22 1 0,0-22 0,0 21 15,0 1-15,0-1 0,0 22 16,0 0-16,-22-1 0,1 1 16,0 21-16,0 0 0,0 0 15,0-1-15,-1 22 0,1 0 0,0-21 16,0 21-16,0 0 0,0 0 16,21-21 15,21 21-31,0 0 0,0-21 15,21 21-15,-20-21 0,-1 0 0,21 21 16,0-22-16,-20 1 0,20 0 16,0 0-16,1 0 0,-1 0 0,0-22 15,-21 22-15,22 0 0,-1-21 16,-21 20-16,0 1 0,1 0 16,-1 0-16,0 0 0,-21 0 15,0-1-15,-21 44 31,0-22-31,21 21 0,-22 0 16,1 0-16,21 21 0,-21-20 16,21-1-16,-21 21 0,21-21 0,0 0 15,0 22-15,0-22 0,0 0 0,0 0 16,0 0-16,0 1 16,21-22-16,0 0 0,0 0 15,1 0-15,-1 0 0,0 0 16,0 0-16,0-22 0,0 22 15,1-21-15,-1 0 0,0 0 16,0 0-16,0 0 0,0-1 0,1 1 16,-1 0-16,0 0 0,0-21 15,0 20-15,-21 1 0,21 0 0,1 21 16,-22-21-16,21 21 16,-21 21-1,0 0-15,0 0 0,21 1 0,-21-1 16,0 0-16,0 0 0,0 0 15,0 0-15,0 1 0,0-1 0,0 0 16,21 0-16,0 0 16,0-21-16,1 0 15,-1 0-15,0 0 0,0 0 16,0 0-16,0 0 0,1 0 16,-1 0-16,0 0 0,0-21 0,0 0 15,0 0-15,1 0 16,-22-1-16,0 1 0,21-21 0,-21 21 15,0 0-15,0-22 0,0 22 16,0 0-16,0 0 0,-21 21 31,-1 0-31,1 0 0,0 21 0,21 0 0,-21 0 16,0 22-16,21-22 0,0 0 16,0 21-16,0-21 0,0 1 15,0-1-15,0 0 0,0 0 0,0 0 16,21-21-16,0 21 0,0-21 15,22 0-15,-22 0 0,21 0 0,-21 0 16,0 0-16,22 0 0,-1 0 16,-21-21-16,22 21 0,-22-21 0,21 0 15,-21 21-15,0-21 0,1 0 16,-1-1-16,0-20 0,0 21 0,-21 0 16,21 0-16,-21-22 0,0 22 0,0 0 15,0 42 16,0 0-31,0 0 0,0 1 16,-21 20-16,0-21 0,21 21 0,-21-20 16,21-1-16,0 0 0,0 0 15,0 0-15,0 0 0,-21 1 0,21-1 16,21-21 31,-21-21-47,21-1 0,0 22 15,0-21-15,-21 0 0,21-21 16,1 21-16,-1-1 0,0-20 0,0 21 16,0-21-16,0 20 0,1 1 15,-1 21-15,0 0 0,0 0 16,-21 21 0,0 1-16,0 20 0,0-21 0,0 0 15,0 0-15,0 22 0,21-22 16,-21 0-16,21 0 0,-21 0 0,22-21 15,-22 22-15,21-1 0,0-21 0,0 0 16,0 0-16,0 0 16,1 0-16,-1 0 0,0-21 15,0-1-15,0 1 16,0 0-16,22 0 0,-22 0 0,0-22 16,0 22-16,0-21 0,1 0 0,-1-22 15,0 1-15,0 20 0,0-20 16,0-1-16,1 1 0,-1-1 0,0 1 15,21 20-15,-42-20 0,21 21 16,1-1-16,-22 22 0,0 0 0,0 0 16,0 42-1,-22 0-15,-20 0 0,21 22 0,0-1 16,-22 21-16,22-20 0,-21 20 16,21 1-16,0-1 0,-1 22 15,1-22-15,21-20 0,0 20 0,0-20 16,0 20-16,0-21 0,0-20 15,0 20-15,0-21 0,21 0 0,1 0 16,-1 1-16,0-22 0,0 0 16,0 0-16,22 0 0,-22 0 0,0 0 15,0 0-15,21 0 0,-20 0 0,-1-22 16,0 22-16,0-21 0,0 0 16,0 0-16,-21-21 0,22 20 0,-22-20 15,0 0-15,0 21 0</inkml:trace>
  <inkml:trace contextRef="#ctx0" brushRef="#br0" timeOffset="72956.34">9461 4847 0,'-21'21'16,"42"-42"-16,-63 42 0,42 1 0,21-22 31,0 0-31,1 0 0,-1 0 0,21 0 16,0-22-16,1 1 0,-1 21 15,0-21-15,1 21 0,-22-21 0,21 21 16,-21 0-16,1-21 0,-1 0 16,0 21-16,-21-22 0</inkml:trace>
  <inkml:trace contextRef="#ctx0" brushRef="#br0" timeOffset="77092.97">12234 5313 0,'0'0'0,"-21"0"0,-21 0 15,21 0-15,21 21 32,21-21-17,0 21-15,0-21 0,0 0 16,0 0-16,1 0 15,-1-21-15,0 21 0,-21-21 0,21 0 16,-21 0-16,21-1 0,-21 1 16,0 0-16,0 0 0,0-21 15,0 20-15,0-20 0,0 21 0,-21-21 16,0 20-16,0-20 0,0 0 16,-22 21-16,22-22 0,-21 22 0,-1 0 15,1 0-15,0 21 0,-1 0 16,1 0-16,0 21 0,-1 0 0,1 0 15,21 22-15,-21-1 0,-1 0 16,22 22-16,0-22 0,0 22 16,0-22-16,-1 21 0,22-20 0,0-1 15,0 0-15,0-20 0,0 20 16,0-21-16,0 0 0,22 0 16,-1-21-16,0 0 0,21 0 15,-21 0-15,22 0 0,-22 0 16,21-21-16,1 0 0,-1 0 0,-21 0 15,21 0-15,1-1 0,-1-20 0,-21 21 16,22-21-16,-22-1 0,-21 22 16,0-21-16,21-1 0,-21 22 0,0-21 15,0 21-15,0 0 0,0 42 32,0 0-32,0 21 15,0-21-15,0 22 0,-21-22 16,21 21-16,0 1 0,0-22 15,0 21-15,0-21 0,0 22 0,0-22 16,0 0-16,0 0 0,21-21 0,0 21 16,0-21-16,-21 21 0,21-21 15,1 0-15,-1 0 0,0 0 0,21 0 16,-21-21-16,1 0 0,20 0 16,-21 0-16,21 0 0,-20-1 0,20 1 15,0-21-15,-21 21 0,1-22 16,20 1-16,-21 0 0,0-1 0,-21 1 15,0 0-15,0-1 0,0 22 16,0 0-16,0 0 0,-21 21 16,0 0-16,0 0 0,21 21 15,-21 0-15,21 0 16,-22 1-16,22 20 0,0-21 0,0 0 16,0 0-16,0 22 0,0-22 15,0 0-15,22 0 0,-1 0 0,0 1 16,0-1-16,0-21 0,0 21 15,1 0-15,-1-21 0,0 21 0,0-21 16,0 0-16,0 0 0,1 0 16,20 0-16,-21 0 0,0 0 15,0 0-15,1 0 0,-1 0 0,0 0 16,21 0-16,-21-21 16,1 21-16,20-21 0,-21 0 0,21 0 15,-20 21-15,20-22 0,-21-20 16,21 21-16,-20 0 0,-1-22 0,0 22 15,-21-21-15,0 21 0,0 0 16,0-1-16,0 1 0,0 0 0,0 0 16,-21 21-16,0 0 0,-1 0 15,1 0-15,0 21 0,-21 0 16,21 22-16,-22-22 0,22 0 0,0 21 16,-21-21-16,20 22 0,1-22 15,0 0-15,0 21 0,21-20 0,0-1 16,0 0-16,0 0 15,21-21 1,0 0-16,0 0 16,1 0-16,-1 0 0,21-21 0,-21 21 15,22-21-15,-22 0 0,21-1 0,-21 1 16,0 0-16,1 0 0,-22 0 16,0 0-16,21-1 0,-21 1 15,21 0-15,-21 42 31,0 0-15,0 1-16,0 20 0,0-21 0,0 21 16,0 22-16,0-22 0,0 22 15,-21-22-15,21 22 0,-21 20 16,21-20-16,-22-1 0,22 1 0,-21 20 16,0-20-16,0-1 0,21 22 15,-21-21-15,0-1 0,-1 22 0,22-22 16,-21 1-16,0 20 0,0-20 15,21-22-15,-21 22 0,0-1 0,21-20 16,-22-1-16,1 0 0,0 1 0,0-1 16,21-21-16,-21 0 0,0 0 0,-22 1 15,22-22-15,0 0 0,0 0 16,-22 0-16,1 0 0,21-22 16,-21-20-16,-1 21 0,22-21 0,-21 20 15,21-20-15,-1-21 0,1 20 16,21-20-16,0 20 0,0-20 0,0-1 15,0 1-15,21-1 0,1 1 16,20-1-16,-21 1 0,43-1 0,-22-20 16,0 20-16,22-20 0,-1-1 0,22 0 15,-22 22-15,1-22 0,-1 0 16,22 22-16,-21-1 0,-1-20 16,-21 20-16,22 22 0,-22-22 15,1 22-15,-22 0 0,0 21 0,0-1 16,-21-20-16,0 21 15,0 0-15,-21 21 16,0 0-16,0 21 0,-1 0 16,1-21-16,0 42 0,0-20 0,0-1 15,21 0-15,-21 0 0,21 0 16,0 0-16,0 1 0,0-1 0,0 0 16,21 0-16,0 0 15,0-21-15,-21 21 0,21 1 16,0-22-16,-21 21 0,22-21 0,-22 21 15,21-21-15,0 21 16,0-21-16,0 0 31,0 0-31,1 0 16,-1 0-16,0 0 16,0-21-16,0 0 0,0 0 0,1 21 15,-1-22-15,0 1 0,0 0 16,0 0-16,22 0 0,-22-22 0,0 22 15,-21 0-15,21 0 0,-21 0 0,21 0 16,-42 42 15,0 0-31,0 0 16,21 0-16,-21 0 0,21 1 0,-22-1 16,22 21-16,0-21 15,0 0-15,0 1 0,0-1 0,0 0 16,0 0-16,0 0 0,22-21 15,-1 0-15,0 0 0,0 0 16,0 0-16,0 0 0,1 0 0,-1 0 16,0 0-16,21 0 0,-21-21 15,1 21-15,20-21 0,-21 0 0,0 0 16,0 21-16,22-22 0,-43-20 16,21 21-16,-21 0 0,21-22 0,-21 22 15,0 0-15,0 0 0,0 0 16,0 0-16,-21 42 31,0 0-31,21 0 16,0 0-16,0 0 0,-21 1 0,21 20 15,0-21-15,0 0 0,0 0 16,0 1-16,0-1 0,0 0 16,0 0-16,21-21 0,0 0 15,0 0-15,0 0 0,0 0 16,1 0-16,-1 0 0,0 0 0,0 0 15,0-21-15,0 0 0,1 21 16,-1-21-16,0-1 0,0-20 0,0 21 16,0 0-16,1-22 0,-22 1 15,21 21-15,-21 0 0,0 0 16,0-1-16,0 1 0,0 42 31,0 1-31,-21-1 0,21 0 0,-22 21 16,22-21-16,-21 1 0,21-1 15,0 21-15,0-21 0,0 0 0,-21 1 16,21-1-16,0 0 16,0 0-1,0-42 17,0 0-32,0 0 15,0-1-15,0 1 0,21 0 16,-21 0-16,0-21 0,21 20 0,1-20 15,-1 21-15,0 0 0,-21 0 16,21-1-16,0 22 0,0 0 0,1 0 16,-1 0-16,0 22 15,-21-1-15,0 0 0,21 0 16,-21 0-16,0 0 0,21 1 16,-21 20-16,0-21 0,0 0 0,0 0 15,0 1-15,0-1 16,0 0-1,21-21 1,1 0 0,-1-21-16,0 0 15,0 21-15,0-22 0,0 1 16,1 0-16,20-21 0,-21 21 0,21-22 16,-20 22-16,-1 0 0,0 0 15,0 0-15,0-1 0,0 22 0,-21 22 31,0-1-31,0 0 0,0 21 16,-21-21-16,21 1 0,0 20 0,-21-21 16,21 0-16,0 0 15,0 22-15,0-22 0,0 0 0,0 0 16,0 0-16,21-21 16,0 22-16,1-22 0,-1 0 15,0 0-15,0 0 0,0 0 0,0 0 16,22 0-16,-22-22 0,0 1 15,21 21-15,-20-21 0,-1 0 0,0 0 16,21 0-16,-21-22 0,1 22 16,-1-21-16,-21-1 0,21 1 15,-21 21-15,21-21 0,-21 20 0,0 1 16,0 0-16,0 0 0,-21 21 16,0 21-1,21 0-15,-21 0 0,-1 1 16,1-1-16,21 0 0,0 21 0,-21-21 15,21 1-15,0-1 0,0 21 16,0-21-16,0 0 0,0 1 0,0-1 16,21 0-16,-21 0 15,21-21-15,1 0 0,-1 0 0,0 0 16,0 0-16,0 0 0,0 0 0,1 0 16,20 0-16,-21 0 15,0-21-15,22 21 0,-22-21 0,0 0 16,0 21-16,0-22 0,0 1 0,1-21 15,-22 21-15,0 0 0,21-1 16,-21 1-16,21 0 0,-21 42 31,-21 0-15,21 1-16,-21-1 0,21 0 16,0 0-16,-22 0 0,22 0 0,-21 1 15,21-1-15,0 0 0,0 0 16,0 0-1,0-42 32,0 0-47,0 0 16,0 0-16,0-1 0,21 1 16,-21 0-16,22-21 0,-1 21 0,0-1 15,0 1-15,0 0 0,22 21 16,-43-21-16,21 21 0,0 0 0,0 0 15,0 0-15,0 21 16,-21 0 0,0 0-16,0 1 0,0-1 15,0 0-15,0 0 0,0 0 0,0 0 16,0 1-16,22-1 16,-22 0-16,21 0 15,0-21-15,0 0 0,0 0 16,0 0-16,1 0 0,-1 0 15,0 0-15,0 0 0,0-21 16,0 21-16,1-21 0,-1 0 0,0-1 16,0 1-16,0-21 0,0 21 15,1-22-15,20-62 0,-21 41 16,0 1-16,0 20 0,1-20 16,-1-43-16,-21 64 0,21-1 15,-21 22-15,0-21 0,0 21 0,0-1 16,0 1-16,0 0 15,-21 21 1,21 21 0,-21 0-16,-1 1 0,22 20 0,-21 0 15,0 1-15,0-1 0,0 21 16,0 1-16,21-1 0,-22-20 16,22 20-16,-21-20 0,21 20 0,0-21 15,0 1-15,0-22 0,0 21 0,0-21 16,0 1-16,0-1 0,21 0 15,1-21-15,-1 0 0,0 0 16,0 0-16,0 0 0,22 0 16,-22-21-16,0 21 15,21-21-15,-21-1 0,22 1 0,-22-21 16,0 21-16,21-43 0,-20 43 16,-1-21-16,-21 21 0,0-1 15,0 1-15,-21 21 31,-1 0-31,1 21 0,21 1 16,0-1-16,0 0 0,0 0 16,0 0-16,0 0 0,0 1 15,0-1-15,0 0 0,0 0 0,21-21 16,-21 21-16,22 0 0,-22 1 16,0-1-16,0 0 0,0 0 15,0 0 1,-22-21-16,1 21 15,0-21 17,21-21-32,-21 0 0,0 0 15,21 0-15,-21 0 0,-1-22 0</inkml:trace>
  <inkml:trace contextRef="#ctx0" brushRef="#br0" timeOffset="77337.19">16658 4763 0,'0'-22'15,"21"22"-15,0-21 0,1 21 16,20 0-16,-21 0 0,0-21 16,22 21-16,-1-21 0,-21 21 0,21 0 15,-20 0-15,20 0 0,-21 0 0,0 0 16,0 0-16,1 0 0,-1 0 15,-21-21 32,-21 21-47</inkml:trace>
  <inkml:trace contextRef="#ctx0" brushRef="#br0" timeOffset="78232.27">18373 4614 0,'0'0'0,"21"0"0,0-21 0,0 21 16,-21-21-16,21 21 0,0-21 16,1 0-16,-1 21 0,0-21 0,0-1 15,0 1-15,0 0 0,1 0 16,-1 0-16,0 0 0,0-22 16,-21 22-16,21 0 0,-21 0 15,21 0-15,-21-1 0,0 1 0,0 0 16,-21 21-1,0 0-15,0 21 0,0 0 16,-22 1-16,22 20 0,-21 0 16,21 1-16,-22-1 0,1 21 0,0 1 15,-1-1-15,-20 22 0,21-21 16,-22 20-16,22 1 0,-22-22 0,1 22 16,20-21-16,-20-1 0,21 1 15,-1-22-15,1 21 0,0-20 0,-1-1 16,1 0-16,21-20 0,0 20 15,-1-21-15,1 0 0,21 0 16,21-42 15,1 0-31,-22 0 16,21 0-16,0 0 0</inkml:trace>
  <inkml:trace contextRef="#ctx0" brushRef="#br0" timeOffset="79307.89">18881 5144 0,'0'-22'0,"0"1"16,0 0-16,0 0 15,0 0-15,21 21 16,0-21-16,-21-1 0,21 1 0,0 0 16,0 0-16,1 0 0,20 0 15,-21-22-15,21 22 0,1-21 0,-1 21 16,-21-22-16,22 22 15,-1-21-15,-21 21 0,0-1 0,0 1 16,1 0-16,-22 0 0,0 0 16,0 0-16,0-1 0,-22 22 15,1 0-15,0 0 0,-21 0 16,21 0-16,-22 22 0,1-22 0,0 42 16,-1-21-16,22 0 0,0 22 15,-21-1-15,42 21 0,0-20 0,0-1 16,0 22-16,0-22 0,0 0 15,0 22-15,0-22 0,0-21 0,21 22 16,-21-1-16,21-21 0,-21 21 16,21-20-16,-21-1 0,0 21 15,0-21-15,0 0 0,0 1 0,-21-1 16,0-21-16,0 21 0,-1 0 16,1-21-16,-21 0 0,21 0 0,0 0 15,-1 0-15,-20 0 0,21 0 16,0 0-16,0 0 0,21-21 0,-22 0 15,1 0-15,21-1 0,0 1 16,0 0-16,-21 0 0,21 0 0,-21 0 16,21-22-16,0 22 0,-21 0 15,21 0-15,0 42 16,0 0 0,0 0-16,0 0 15,0 1-15,0-1 0,0 0 0,0 0 16,21 0-16,-21 0 0,21 1 15,0-1-15,0 0 0,1-21 16,-1 0-16,0 0 16,0 0-16,21 0 0,-20 0 0,20-21 15,-21 21-15,21-21 0,1-1 0,-22 1 16,21 0-16,1 0 0,-22 0 16,21 0-16,-21-1 0,0-20 15,1 21-15,-1-21 0,0 20 0,-21 1 16,21 0-16,-21 0 0,0 0 15,0 42 1,0 0 0,0 0-16,-21 22 0,0-22 15,21 0-15,-21 21 0,-1-21 0,22 1 16,0-1-16,0 0 0,-21 0 16,21 0-16,0 0 0,-21-21 0,21 22 15,0-44 16,21 1-31,0 0 16</inkml:trace>
  <inkml:trace contextRef="#ctx0" brushRef="#br0" timeOffset="79486.81">19537 4805 0,'0'0'0,"0"-21"16,0 42 15,0 0-15,0 0-1,21 0-15,0-21 16,0 0-16,-21 22 16</inkml:trace>
  <inkml:trace contextRef="#ctx0" brushRef="#br0" timeOffset="80219.89">19897 5207 0,'0'0'0,"21"0"16,0 0 0,0-21-16,0 0 15,0 21-15,-21-21 0,0-1 16,22 1-16,-22 0 15,21 0-15,-21 0 0,0 0 0,0-1 16,-21 22 0,-1 0-16,1 0 0,0 0 0,0 0 15,0 22-15,-22-1 0,22 0 16,-21 0-16,21 21 0,-22-20 0,1-1 16,21 21-16,0-21 0,-22 22 15,22-22-15,21 0 0,0 0 0,0 0 16,0 0-16,0 1 15,21-22-15,1 0 16,-1 0-16,0 0 0,0-22 16,21 1-16,-20 21 0,20-21 15,-21 0-15,0 0 0,0 21 0,1-21 16,-1-1-16,-21 1 0,0 0 16,0 0-16,21 0 0,-21 0 0,0-1 15,0 1-15,0 0 16,0 42 15,0 0-15,-21 1-16,21-1 15,-21 21-15,21-21 0,0 22 0,-22-1 0,1-21 16,0 21-16,21 1 0,-21-1 16,0 0-16,21 22 0,-21-22 15,-1 22-15,1-22 0,0 22 0,21-22 16,-21 21-16,0-20 0,0 20 15,21 1-15,-22-22 0,1 0 0,0 22 16,21-22-16,-21 1 0,0-1 16,0 0-16,-22 1 0,22-1 0,0-21 15,0 0-15,0 0 0,-22 1 0,22-1 16,-21-21-16,-1 0 0,22 0 16,-21 0-16,0 0 0,-1 0 15,1 0-15,0-21 0,-1-1 0,22 1 16,-21 0-16,21-21 0,-1-1 15,1 22-15,21-21 0,0 0 0,0 20 16,0-20-16,0 21 0,0-21 16,0 20-16,0 1 0,0-21 0,0 21 15,21-22-15,-21 1 0,43 0 16</inkml:trace>
  <inkml:trace contextRef="#ctx0" brushRef="#br0" timeOffset="82636.07">20299 5080 0,'0'-42'15,"0"84"-15,0-105 16,0 105 15,-21-21-31,-1 0 16,1 0-16,21 22 0,-21-22 15,0 21-15,0-21 0,21 1 0,-21-1 16,-1 21-16,1-42 0,21 21 16,0 0-16,-21 1 0,0-22 15,21 21-15,0-42 32,0-1-32,0 1 15,0 0-15,0 0 0,0 0 16,21-22-16,0 22 0,0-21 0,1 21 15,20-22-15,-21 22 0,0-21 16,22 21-16,-22 0 0,21 21 0,-21 0 16,0 0-16,1 0 0,20 0 15,-21 21-15,-21 0 0,21 0 16,-21 0-16,0 0 0,0 22 16,0-22-16,0 0 0,0 21 0,0-20 15,0-1-15,0 0 0,0 0 16,0 0-16,0 0 0,0 1 0,21-1 15,1-21-15,-1 0 0,0 0 16,21 0-16,-21 0 0,22 0 16,-1 0-16,0 0 0,1 0 0,-22 0 15,21-21-15,1-1 0,-22 1 16,0 0-16,0 0 0,21 0 0,-42 0 16,22-22-16,-22 1 15,21 21-15,-21-22 0,0 1 0,0 21 0,0-21 16,0 20-16,0 1 0,0 0 15,-21 21-15,-1 0 16,1 21-16,0 0 0,0 22 16,0-22-16,-22 0 0,22 21 15,0-20-15,-21-1 0,21 21 16,-1-21-16,1 0 0,0 1 0,21-1 16,0 0-16,0 0 0,0 0 15,21-21 1,0 0-16,1 0 0,-1 0 0,0 0 15,0 0-15,0 0 0,0-21 16,1 21-16,-1-21 0,0 0 16,-21 0-16,21-1 0,0 1 0,0 0 15,-21 0-15,22-21 0,-1 20 16,-21 1-16,0 0 0,21 0 16,-21 42 15,0 0-31,0 0 0,0 1 0,0-1 15,0 0-15,0 0 0,0 0 0,0 0 16,0 1-16,0-1 0,0 0 16,0 0-16,0 0 0,21-21 0,0 21 15,0-21-15,1 0 16,-1 22-16,0-22 0,0 0 0,0 0 16,0 0-16,1-22 15,-1 22-15,0-21 0,-21 0 0,21 0 16,0 0-16,0 0 0,1-22 15,-22 22-15,21-21 0,0-1 16,-21 1-16,21-21 0,0-1 0,0 22 16,1-22-16,-22 22 0,21-22 15,0 22-15,0 0 0,-21-1 0,0 22 16,0 0-16,0 0 0,0 0 16,0 0-16,0 42 15,-21 0-15,21 0 16,-21 21-16,0-20 0,-1 20 0,1 0 15,0 1-15,0 20 0,21-21 16,0 1-16,-21 20 0,21-20 16,0-1-16,0 0 0,0 1 15,0-1-15,0 0 0,0-21 0,0 22 16,0-22-16,0 0 0,21 0 0,-21 0 16,0 1-16,21-22 0,0 0 15,0 0-15,1 0 0,-1 0 16,0 0-16,0 0 0,0 0 15,0 0-15,1-22 0,-1 22 0,0-21 16,0 0-16,0 0 0,0 0 16,1-22-16,-22 22 0,21 0 15,0-21-15,-21 21 0,21-1 0,-21 1 16,0 0-16,0 0 0,0 42 31,0 0-15,0 0-16,0 1 0,-21-1 0,0 0 15,21 0-15,-21 0 0,21 0 16,0 1-16,0-1 0,0 0 0,0 0 16,0 0-16,0 0 15,0 1 1,21-22-16,0 0 16,0 0-16,0 0 15,-21-22-15,21 1 0,1 21 16,-22-21-16,21 0 15,0 0-15,-21 0 0,21-1 0,-21 1 16,21 0-16,-21 0 0,21 0 0,1 0 16,-1-1-16,-21 44 47,0-1-47,0 0 15,0 0-15,0 0 0,0 0 16,0 1-16,0-1 0,0 0 0,0 0 15,0 0-15,0 0 16,21-21 0,0 0-16,0 0 31,0 0-31,1 0 0,-1 0 16,0 0-1,-21-21-15,21 21 0,-21-21 0,21 0 16,0 0-16,1 0 0,-1-1 15,0 1-15,-21 0 16,21 0-16,0 0 0,0 0 0,1 21 0,-22-22 16,21 22-1,-21 22 32,0-1-47,0 0 16,-21 0-1,21 0-15,-22 0 16,1 1 0,21-44 46,21 22-46,-21-21-1,0 42 32,0 1-31,22-22-16,-22 21 0,0 0 16,0 0-1,21-21-15,-21 21 16,21-21-16,-21 21 0,21-21 15,0 0-15,0 0 16,1 0-16,-1 0 16,0 0-1,0 0-15,-21-21 0,21 21 16,0-21-16,1 0 0,-22 0 16,21 0-16,0-1 0,0 1 0,0 0 15,22-21-15,-22 21 0,21-1 16,-21 1-16,22 0 0,-22 0 0,-21 0 15,21 21-15,-42 0 32,0 21-32,21 0 0,-22 0 15,1 0-15,0 1 0,0-1 16,0 0-16,21 0 0,0 0 0,0 0 16,0 1-16,0-1 0,0 0 15,0 0-15,0 0 16,21-21-1,0 0-15,0 0 16,0 0-16,1 0 0,-1 0 16,0 0-16,0 0 0,0 0 0,0 0 15,1 0-15,-22-21 0,21 21 16,-21-21-16,21 0 0,-21 0 16,0-1-16,0 1 15,0 0-15</inkml:trace>
  <inkml:trace contextRef="#ctx0" brushRef="#br0" timeOffset="82931.99">21421 4805 0,'0'0'0,"21"-21"31,21 21-15,-21 0-16,22 0 0,-1 0 15,0 0-15,1 0 0,-1 0 0,0 0 16,1 0-16,-1 0 0,0 0 16,-21 0-16,22-21 0,-22 21 0,0 0 15,0 0 1</inkml:trace>
  <inkml:trace contextRef="#ctx0" brushRef="#br0" timeOffset="83807.47">24384 4720 0,'0'-21'0,"0"0"0,0 0 31,0 42 0,-21-21-31,21 21 16,0 0-16,-21 0 0,21 1 0,-22-1 15,22 0-15,0 0 16,0 0-16,0 0 0,-21 1 16,21-1-1,21-21 16,-21-21-15,22 21-16</inkml:trace>
  <inkml:trace contextRef="#ctx0" brushRef="#br0" timeOffset="83987.37">24511 4741 0,'0'0'0,"21"-21"16,-21 0-16,0 42 46,0 0-46,0 1 16,-21-1-16,21 0 0,0 0 16,0 0-16,0 0 15,0 1 1</inkml:trace>
  <inkml:trace contextRef="#ctx0" brushRef="#br0" timeOffset="85286.21">847 2223 0,'0'-22'0,"0"1"16,0 0 0,0 42 15,0 0-16,0 1-15,0-1 16,0 0-16,0 0 0,0 0 16,0 0-16,0 1 0,21-1 15,-21 0-15,21-21 16,-21 21-16,21-21 31,-21-21-15</inkml:trace>
  <inkml:trace contextRef="#ctx0" brushRef="#br0" timeOffset="85517.08">1058 2138 0,'0'0'0,"0"-21"16,0 42 15,0 0-16,0 0-15,0 0 0,0 1 16,0-1-16,0 0 0,0 0 16,0 0-16,0 0 15,0 1-15,21-22 16,-21 21 0</inkml:trace>
  <inkml:trace contextRef="#ctx0" brushRef="#br0" timeOffset="116224.21">423 7874 0,'-21'-21'0,"21"0"0,0 0 15,0-1-15,0 1 16,0 0-16,0 0 15,0 0-15,0 42 47,0 0-47,0 0 0,0 0 16,0 1-16,0 20 0,0-21 16,0 21-16,0 1 0,0-1 15,0 22-15,0-22 0,0 0 16,0 1-16,0-1 0,0 0 0,0-21 15,-21 1-15,21 20 0,-21-21 16,21 0-16,0-42 31,0 0-15,0 0-16,0 0 0,0-22 16,0 1-16,21 0 0,0-22 15,-21 22-15,21-22 0,0 22 16,1-22-16,20 22 0,-21 0 0,21-1 15,1 22-15,-22 0 0,21 0 16,-21 21-16,22 0 0,-22 0 16,21 0-16,-21 21 0,1 0 0,-1 0 15,0 1-15,0 20 0,-21-21 16,0 21-16,0 1 0,0-1 16,0-21-16,0 22 0,0-22 0,0 21 15,0-21-15,0 0 0,0 22 16,0-22-16,0 0 15,0 0-15,0 0 16,0 1-16,0-44 31,0 1-15,0 0-16</inkml:trace>
  <inkml:trace contextRef="#ctx0" brushRef="#br0" timeOffset="116668.16">1270 7768 0,'0'21'16,"0"1"-16,0-1 0,0 0 16,-21 0-16,21 21 0,-21-20 15,21 20-15,-22 0 0,22 1 16,-21-1-16,21 0 0,0 1 0,0-1 15,0-21-15,0 0 0,0 22 16,0-22-16,21 0 0,1-21 16,-1 21-16,0-21 0,0 0 0,0 0 15,22 0-15,-22 0 0,0-21 16,21 21-16,-21-21 0,22 0 16,-22-1-16,0-20 0,0 21 15,0-21-15,-21-1 0,0 1 16,0 0-16,0-1 0,0 22 0,0-21 15,0-1-15,-21 22 0,21 0 16,-21 21-16,0-21 0,-21 21 0,20 0 16,1 0-16,0 0 0,-21 0 15,21 0-15,-22 21 0,22-21 16,0 21-16,0 0 0,0-21 0,-1 22 16,22-1-16,22-21 31,20 0-16,-21-21-15,21-1 0</inkml:trace>
  <inkml:trace contextRef="#ctx0" brushRef="#br0" timeOffset="116975.99">1968 7493 0,'0'0'16,"0"-21"-16,0 0 15,0 42 1,0 0 0,0 0-16,0 22 0,0-22 15,0 21-15,0 0 0,0-20 16,0 20-16,0 0 0,0 22 16,0-22-16,0 22 0,-21-22 0,21 0 15,-21 22-15,21-22 0,0 0 16,-21 1-16,21-1 0,0-21 0,0 0 15,0 1-15,0-1 0,0 0 16,0 0-16,0-42 31,21 0-31,0 0 16,-21-1-16</inkml:trace>
  <inkml:trace contextRef="#ctx0" brushRef="#br0" timeOffset="117401.77">2095 8065 0,'0'21'15,"22"-21"-15,-22 21 0,21-21 16,0 0-16,0 0 16,0 0-16,0 0 0,1 0 15,-1 0-15,21-21 0,-21 0 0,0 21 16,1-22-16,-1 1 15,0 21-15,0-21 0,-21 0 0,0 0 16,21 0-16,-21-1 16,0 1-16,0 0 0,0 0 15,-21 21-15,0 0 16,0 0-16,0 0 0,-1 0 0,1 0 16,0 21-16,0 0 0,0 0 15,0 22-15,-1-22 0,1 21 16,0 1-16,21-1 0,0-21 0,-21 21 15,21 1-15,0-22 0,0 0 16,0 21-16,0-20 0,0-1 16,0 0-16,21 0 0,0-21 15,0 21-15,1-21 0,-1 0 0,0 0 16,21 0-16,-21 0 0,1 0 16,20 0-16,-21 0 0,0 0 0,22 0 15,-22-21-15,0 0 0,0 0 16,0 0-16,0-1 0</inkml:trace>
  <inkml:trace contextRef="#ctx0" brushRef="#br0" timeOffset="117667.64">2011 7662 0,'0'0'15,"21"0"1,0 0-16,0-21 16,0 21-16,22 0 0,-22 0 15,21-21-15,1 21 0,-1 0 16,0 0-16,-21-21 0,22 21 0,-22 0 16,21 0-16,-21 0 0,-42 21 46,0-21-46</inkml:trace>
  <inkml:trace contextRef="#ctx0" brushRef="#br0" timeOffset="118043.42">402 8615 0,'0'0'0,"-21"21"0,-21-21 0,42 21 16,21-21 0,21 0-16,0 0 15,22 0-15,-1 0 0,1 0 0,21 0 16,-1 0-16,22 0 0,-21 0 15,42 0-15,-21-21 0,21 21 16,0 0-16,0-21 0,0 21 0,0-21 16,-22 21-16,22-21 0,0 21 15,-21 0-15,21-22 0,-21 1 0,-21 21 16,-1 0-16,-20-21 16,-1 21-16,-20 0 0,-1 0 0,-21 0 15,0-21-15,1 21 0,-22-21 16,0 0-1</inkml:trace>
  <inkml:trace contextRef="#ctx0" brushRef="#br0" timeOffset="118400.21">3725 7811 0,'0'21'15,"0"0"-15,0 0 16,0 0-16,21-21 16,1 0-1,-1 0-15,0 0 16,0 0-16,-21-21 0,0 0 15,0 0 1,0 0-16,-21 21 0,0 0 16,0 0-1,-1 0-15,1 0 0,0 0 16,0 21 0,21 0-1,0 0-15,0 0 16,0 0-16</inkml:trace>
  <inkml:trace contextRef="#ctx0" brushRef="#br0" timeOffset="118683.05">3704 8297 0,'0'0'0,"0"22"16,21-22-1,0 0 1,-21-22-16,22 22 16,-22-21-16,0 0 15,-22 21 17,1 0-17,21 21-15,-21-21 0,21 21 0,-21-21 16,21 22-16</inkml:trace>
  <inkml:trace contextRef="#ctx0" brushRef="#br0" timeOffset="119424.05">5101 8213 0,'0'0'0,"21"-21"0,0-22 16,1 1-16,-22 21 0,0-22 15,0 22-15,0-21 0,0 21 0,0-22 16,-22 22-16,1 0 0,0 0 16,0 21-16,0-21 0,-22 21 0,22 0 15,-21 0-15,0 0 0,-1 0 16,22 21-16,-21 0 0,-1 0 0,22 22 16,0-1-16,-21 0 0,21 1 15,-1 20-15,22-21 0,-21 22 0,0-22 16,21 1-16,-21-1 0,21 0 15,0 1-15,0-22 0,0 0 16,0 0-16,0 0 0,21-21 0,0 0 16,22 0-16,-22 0 0,0 0 15,21-21-15,-21 21 0,22-21 0,-1 0 16,-21 0-16,22-22 0,-22 22 16,21-21-16,-21 21 0,0-22 0,1 1 15,-1 0-15,0-1 0,0 1 0,-21 21 16,0-22-16,0 22 0,0-21 15,0 21-15,21 21 0,-21 21 16,0 0-16,0 0 16,0 0-16,0 22 0,0-1 15,0 0-15,0 1 0,0-1 16,0 0-16,0 1 0,0-22 0,0 21 16,0-21-16,0 1 0,21-1 0,1 0 15,-1 0-15,0-21 16,0 0-16,0 0 0,0 0 0,1 0 15,-1 0-15,0 0 0,0-21 16</inkml:trace>
  <inkml:trace contextRef="#ctx0" brushRef="#br0" timeOffset="121456.79">6731 8488 0,'-21'0'16,"21"-21"-1,0 0-15,0-1 16,0 1-16,0-21 0,21 21 16,-21 0-16,21-22 0,0 1 0,0 0 15,1-1-15,-1 1 0,21 0 16,-21 20-16,0 1 0,1-21 0,-1 21 16,0 21-16,0-21 0,0 21 15,0 0-15,1 0 0,-1 0 16,-21 21-16,0 0 0,0 0 15,0 0-15,0 0 16,0-42 31,0 0-31,0 0-16,0 0 0,0 0 15,0-1-15,0 1 16,-21 21-16,-1-21 0,1 21 15,0 0-15,0 0 0,0 0 16,0 21-16,-1 0 0,22 1 16,-21 20-16,0 0 0,21-21 0,-21 43 15,21-22-15,-21 1 16,21-1-16,-21 0 0,21 1 0,0-1 0,0 0 16,0 1-16,0-1 0,21-21 15,0 21-15,0-20 0,0-1 16,22 0-16,-22-21 0,0 0 0,21 21 15,-21-21-15,22 0 0,-1 0 16,-21 0-16,22-21 0,-22 0 0,21 0 16,0-1-16,-20 1 0,20-21 0,-21 0 15,21-1-15,1 1 0,-22-22 16,21 22-16,-21-43 0,22 22 0,-22-1 16,0 1-16,0-1 15,0 1-15,1-1 0,-22 1 0,21-1 0,0 22 16,-21-21-16,21 20 15,-21 22-15,0-21 0,0 21 16,0 42 0,0 21-16,0-21 0,-21 22 15,0-1-15,0 0 0,-1 1 0,1 20 16,0-21-16,0 22 0,21-1 16,0-20-16,0 20 0,0 1 0,0-22 15,0 22-15,0-22 0,0 0 16,0 1-16,21-1 0,0 0 0,0-21 15,1 1-15,20-1 0,-21 0 0,21 0 16,1-21-16,-1 0 0,0 21 16,1-21-16,-1 0 0,0 0 15,1 0-15,-1-21 0,-21 0 0,22 21 16,-1-21-16,-21 0 0,0-1 16,0 1-16,1-21 0,-1 0 0,0 20 15,-21-20-15,0 0 0,0-1 16,0-20-16,0 21 0,0-1 0,0 22 15,0 0-15,-21 0 0,0 0 16,-1 21-16,1 0 0,0 21 16,0 0-16,0 0 0,0 0 0,-1 22 15,1-1-15,0-21 0,0 21 16,0 1-16,0-1 0,21 0 16,0 1-16,0-22 0,0 21 15,0-21-15,0 1 0,0-1 0,0 0 16,21 0-16,0-21 0,0 0 0,0 21 15,0-21-15,1 0 16,-1 0-16,0 0 0,0-21 0,0 0 16,0 0-16,-21 0 0,22-1 15,-1 1-15,-21 0 0,21-21 0,-21 21 16,0-22-16,0 1 0,21 0 0,-21 20 16,0-20-16,0 21 0,0 0 15,21 0-15,-21-1 0,0 44 31,0-1-15,0 0-16,0 21 0,0-21 0,0 1 16,0 20-16,0-21 0,0 21 15,0-20-15,0-1 0,0 21 0,0-21 16,21 0-16,1 1 0,-1-22 16,-21 21-16,21 0 0,0-21 0,0 0 15,0 0-15,1 0 0,-1 0 0,21 0 16,-21 0-16,0 0 0,22-21 15,-22 0-15,21-1 0,1 1 0,-22 0 16,21-21-16,0 21 0,-20-22 16,20 1-16,-21 0 0,0-1 15,0 1-15,1 0 0,-22 20 0,21 1 16,-21 0-16,-21 42 16,-1 0-1,1 1-15,21-1 0,0 0 16,0 0-16,0 21 0,0-20 0,0-1 15,0 0-15,0 21 0,0-21 0,21 1 16,1-22-16,-1 21 0,-21 0 16,21 0-16,0-21 0,-21 21 0,21-21 15,-21 21 1,-21-21 15,0-21-31,0 21 16,0-21-16,-1 21 0,1-21 0,0 0 15,0 21-15,0 0 0,0 0 16,21 21 0,0 0-1,0 0-15,0 0 0,0 1 16,0-1-16,21 0 16,0-21-16,0 0 0,0 21 0,0-21 15,22 0-15,-22 0 0,0 0 16,21 0-16,-20 0 0,-1 0 15,21-21-15,-21 21 0,22-21 0,-22 0 16,21-1-16,-21 1 0,22 0 16,-22 0-16,0-21 0,21 20 0,-21-20 15,1 0-15,-1 21 0,-21-22 16,0 22-16,21 0 0,-21 0 0,0 0 16,-21 21-1,0 0-15,-1 21 16,1 0-16,21 0 0,0 0 15,0 0-15,-21 1 0,21-1 0,0 0 16,0 0-16,0 0 0,0 0 0,21 1 16,-21-1-16,21 0 15,1-21-15,-22 21 0,21 0 0,0-21 16,-21 21-16,21-21 0,-21 22 16,0-1-1,-21-21 1,0 21-16,0-21 15,-1 0-15,1 0 0,0 0 0,0 0 16,21-21-16,0 0 16,0-1-16</inkml:trace>
  <inkml:trace contextRef="#ctx0" brushRef="#br0" timeOffset="123007.36">10816 8530 0,'0'0'0,"0"-21"47,0 0-47,0 0 0,0 0 16,0-1-16,0 1 0,0 0 0,21-21 15,-21-1-15,21 1 0,1 0 16,-1-1-16,0-20 0,0 21 16,0-1-16,22 1 0,-22 0 15,0-1-15,21 22 0,-21 0 0,22 21 16,-22 0-16,0 0 0,0 0 0,0 0 16,1 0-16,-22 21 15,21 0-15,-21 0 0,0 1 16,0-1-16,0-42 62,0-1-62,0 1 0,0 0 16,0 0 0,0 0-16,0 0 0,-21-1 15,-1 22-15,1 0 16,0 0-16,0 0 15,0 0-15,0 22 0,-1-1 0,22 0 16,-21 0-16,0 21 0,0 1 16,0-1-16,21 0 0,0 1 0,-21-1 15,21 0-15,0 1 0,0-1 0,0 0 16,0 1-16,21-1 0,0-21 16,0 22-16,0-22 0,22 0 0,-22 0 15,21 0-15,0-21 0,1 21 16,-1-21-16,-21 0 0,22 0 0,-1 0 15,0 0-15,1 0 0,-22-21 16,21 21-16,0-21 0,-20 0 0,20 0 16,-21 0-16,21-22 0,-20 22 15,-1-21-15,0-1 0,0 1 0,0 0 16,-21-1-16,0 1 0,0 0 16,0-1-16,0 1 0,0 21 0,0 0 15,0 0-15,-21 21 16,0 0-16,0 0 15,0 21-15,-1 0 0,1 21 0,0-21 0,0 22 16,-21-1-16,20 0 16,1 1-16,0-1 0,21 0 0,0-20 15,0 20-15,0-21 0,0 0 0,0 0 16,0 1-16,21-22 16,0 21-16,1-21 0,-1 0 0,0 0 15,0 0-15,0-21 0,0 21 0,1-22 16,20 1-16,-21 0 0,0 0 15,-21 0-15,21-22 0,1 22 0,-1-21 16,-21 0-16,0 20 0,0-20 16,21 21-16,-21 0 0,21 0 0,-21-1 15,0 44 1,0-1-16,0 0 16,0 0-16,0 21 0,0-20 15,0-1-15,0 21 0,0-21 0,0 22 16,0-22-16,21 0 0,0 0 15,1 0-15,-1 0 0,0 1 0,0-22 16,21 0-16,-20 0 0,20 0 0,-21 0 16,21 0-16,-20 0 0,20 0 15,-21 0-15,0-22 0,0 1 0,22 0 16,-22 0-16,0 0 0,-21 0 16,21-1-16,0-20 0,-21 21 0,0-21 15,0-1-15,0 22 0,0 0 16,22-21-16,-22 20 0,0 1 15,0 42 1,0 1-16,0-1 16,0 0-16,0 0 0,0 21 0,0-20 15,-22-1-15,22 21 0,0-21 0,-21 0 16,0 1-16,21-1 0,0 0 16,0 0-16,-21 0 0,21 0 15,-21-21-15,21-21 31,0 0-31,0 0 16,0-21-16,0 20 16,21-20-16,0 0 0,0-1 0,0 1 15,1 0-15,20-1 0,-21 1 0,21 0 16,1-1-16,-1 22 0,0 0 16,-20 21-16,20 0 0,0 0 0,-21 21 15,1 0-15,-1 1 0,0 20 16,-21 0-16,0 1 0,0-1 0,0 0 15,0 1-15,0-22 0,0 21 0,0 0 16,-21-20-16,21-1 0,-21 0 16,21 0-16,0 0 0,0 0 0,0 1 15,-22-22 1,22-22 15,0 1-31</inkml:trace>
  <inkml:trace contextRef="#ctx0" brushRef="#br0" timeOffset="124820.2">14351 8615 0,'0'0'0,"0"-21"31,21 0-16,21-1-15,-20 1 0,20 0 0,-21-21 0,21 21 16,1-22-16,-1 1 0,0 0 16,1-1-16,-1-20 0,-21 20 15,22-20-15,-22-1 0,0 1 16,0 21-16,0-22 0,-21 22 0,0-22 16,0 22-16,0-22 0,0 22 0,0 0 15,0-1-15,-21 22 0,21 0 16,-21 0-16,0 0 0,0 21 15,-1 21-15,1 0 0,0 21 16,0 1-16,0-1 0,0 22 0,-1-1 16,1 22-16,0-1 0,0 1 15,0-21-15,0 20 0,21-20 16,-22-1-16,22 1 0,0-1 0,0-20 16,0-1-16,0-21 0,0 21 15,0-20-15,0-1 0,0 0 16,0-42 15,0 0-31,0-1 0,0 1 0,22 0 16,-1-21-16,0 21 0,0-22 15,0 1-15,-21 21 0,21 0 0,1-1 16,-1 1-16,0 21 0,0 0 16,0 0-16,0 21 0,1 1 15,-22-1-15,21 0 0,0 0 0,-21 0 16,21 0-16,0 22 0,0-22 15,1 0-15,-22 0 0,21 0 16,0-21-16,21 22 0,-21-1 0,1-21 16,20 0-16,-21 0 0,21 0 15,-20 0-15,20 0 0,0 0 0,-21-21 16,22-1-16,-22 1 0,21 0 16,-21 0-16,1 0 0,-1-22 0,0 22 15,-21-21-15,0 21 0,0-22 0,0 1 16,0 0-16,0-1 0,-21 1 15,0 21-15,21-21 0,-22 20 16,1 22-16,0 0 0,0 0 0,0 0 16,-22 22-16,22-1 0,-21 0 0,21 21 15,0-21-15,-22 22 0,22-1 16,0 0-16,0 1 0,0-1 16,21 0-16,0-20 0,0-1 0,0 21 15,0-21-15,0 0 16,0 1-16,21-22 0,0 0 0,0 0 15,0 0-15,0 0 0,22 0 0,-22-22 16,0 1-16,21 0 0,-20 0 16,20 0-16,-21 0 0,0-1 15,0 1-15,1-21 0,-1 21 0,0-22 16,-21 22-16,0 0 0,21 0 16,-21 0-16,0 0 0,21 21 0,-21 21 15,0 0 1,0 0-16,0 0 0,0 0 0,0 1 15,21 20-15,-21-21 0,0 0 16,0 22-16,22-22 0,-1 0 0,-21 0 16,21 0-16,0-21 0,-21 21 0,21-21 15,0 22-15,1-22 16,-1 0-16,0 0 0,0 0 16,0-22-16,0 1 15,1 0-15,-1 0 0,0-21 16,0 20-16,0 1 0,-21-21 15,21 0-15,1 20 0,-1-20 16,0 21-16,0 0 0,-21 0 0,21-1 16,0 22-16,1 0 15,-22 22 1,0-1-16,0 0 0,0 0 0,0 0 16,0 0-16,0 1 0,0-1 15,21 0-15,-21 0 0,0 0 0,0 0 16,0 1-16,0-1 15,21-21-15,-21 21 0,21-21 16,0 0-16,0 0 0,1 0 16,-1 0-16,0 0 15,0-21-15,0 0 0,0 21 0,22-22 16,-22 1-16,0 0 0,0 0 0,0-21 16,1 20-16,-1 1 0,0 0 15,0 0-15,0 0 0,-21 0 0,0-1 16,21 22-16,1-21 15,-22 42 1,0 1 0,0-1-16,0 0 0,0 0 15,0 21-15,0-20 0,0-1 0,0 0 16,0 0-16,0 0 16,0 0-16,0 1 0,0-1 15,0 0-15,21-21 0,0 0 16,0 0-16,21 0 15,-20 0-15,-1 0 0,21 0 0,-21 0 16,22 0-16,-22 0 0,21-21 16,-21 0-16,0-1 0,1 1 0,-1 0 15,0 0-15,0 0 0,0-22 0,-21 22 16,0-21-16,21 0 0,-21 20 16,22-20-16,-22 21 0,0 0 0,0 0 15,-22 21 1,1 21-1,0 0-15,0 21 0,0-21 0,21 22 16,-21-1-16,-1-21 0,1 22 16,21-22-16,0 21 0,0-21 0,0 0 15,0 1-15,0-1 0,0 0 16,0 0-16,21-21 0,1 21 0,-1-21 16,0 21-16,0-21 0,0 0 15,0 0-15,1 0 0,-1 0 16,0 0-16,0-21 0,0 21 15,-21-21-15,0 0 0,21 0 16,1 0-16,-22-1 16</inkml:trace>
  <inkml:trace contextRef="#ctx0" brushRef="#br0" timeOffset="126583.65">18754 8361 0,'0'0'0,"21"0"16,0-21-16,0 21 15,-21-21-15,21 21 0,0-22 16,1 22-16,-1-21 0,-21 0 0,21 21 16,0-21-16,0 0 0,0 0 15,-21-22-15,0 22 0,0 0 0,0-21 16,0 20-16,0-20 0,0 21 15,-21-21-15,0 20 0,0 1 0,-21 0 16,20 0-16,-20 0 0,21 21 0,-21 0 16,-1 0-16,1 0 15,0 0-15,20 21 0,-20 0 0,0 21 16,21 1-16,-22-1 0,22 0 16,0 22-16,0-22 0,0 1 0,21-1 15,0 0-15,-22 1 0,22-1 16,0-21-16,0 0 0,0 0 0,0 1 15,22-1-15,-1-21 0,0 0 0,21 0 16,-21 0-16,1 0 0,20 0 16,-21-21-16,21-1 0,1 1 0,-22 0 15,0 0-15,21 0 0,-20-22 16,-1 22-16,-21-21 0,21 0 0,-21-1 16,21 1-16,-21 0 0,0-1 15,0 22-15,0 0 0,0 0 16,0 0-16,0 42 15,0 0-15,0 0 16,0 21-16,0 1 0,0-1 0,0 0 16,0 1-16,0-1 0,0 0 15,0 1-15,21-22 0,0 21 0,-21-21 16,22 1-16,-1-1 0,0 0 0,0-21 16,0 0-16,0 0 0,1 0 15,20 0-15,-21 0 0,0 0 0,0-21 16,22 0-16,-22 21 0,0-22 15,0-20-15,0 21 0,1-21 16,-1 20-16,-21-20 0,0 0 0,21-1 16,-21 1-16,21 0 0,-21 21 15,0-1-15,0 1 0,0 0 0,0 42 32,0 0-32,0 1 0,0 20 0,0-21 15,0 21-15,-21-20 0,0 20 0,21-21 16,-21 21-16,21-20 15,-22-1-15,22 0 0,-21 0 0,21 0 16,0 0 0,0-42-1,0 0-15,21 0 16,1 0-16,-1 0 0,-21-1 16,21-20-16,0 0 0,21-1 0,-20 1 15,-1 0-15,0-1 0,0 22 16,0 0-16,0 0 0,1 21 0,-1 0 15,0 0-15,-21 21 16,0 0-16,21 22 0,-21-22 0,0 0 16,0 21-16,21-21 0,-21 1 0,0 20 15,0-21-15,21 0 16,1 0-16,-22 1 0,21-1 0,0-21 0,0 21 16,0-21-16,0 0 15,1 0-15,-1 0 0,21 0 0,-21 0 16,0 0-16,22 0 0,-22-21 0,21 21 15,-21-21-15,1-1 0,-1 1 16,21 0-16,-21 0 0,-21-21 0,21 20 16,1-20-16,-1 0 0,-21 21 15,0-22-15,0 22 0,21 0 0,-21 0 16,21 21-16,-21 21 31,0 0-31,0 0 0,0 0 16,0 1-16,-21 20 0,21-21 15,0 0-15,0 0 0,0 1 0,0-1 16,0 0-16,0 0 16,0-42 31,21 21-16,-21-21 250,0 0-250</inkml:trace>
  <inkml:trace contextRef="#ctx0" brushRef="#br0" timeOffset="127887.76">20087 8001 0,'0'-21'0,"0"42"47,0 0-47,0 0 16,0 22-16,0-22 0,0 21 15,0-21-15,0 22 0,0-22 0,0 21 16,-21-21-16,21 1 0,0-1 16,0 0-16,0 0 0,0 0 0,21 0 15,0-21 1,0 0-16,1 0 0,20 0 16,-21-21-16,0 21 0,22-21 15,-22 0-15,21 0 0,0 0 16,1-1-16,-1-20 0,0 21 0,-20-21 15,20 20-15,-21-20 0,0 0 16,-21 21-16,21-22 0,-21 22 0,22 0 16,-22 0-16,0 0 0,0 42 31,0 0-31,0 0 0,-22 0 16,22 22-16,-21-1 0,0 0 15,21 1-15,-21-1 0,0 21 16,21-20-16,-21-1 0,-1 0 0,22 22 15,-21-22-15,21 22 0,-21-22 16,0 22-16,21-1 0,-21 1 0,0-1 16,21 1-16,-22-22 0,1 21 15,0 1-15,0-1 0,0 1 0,0-22 16,-1 22-16,1-1 0,-21-20 0,21 20 16,-22-21-16,22 1 0,0-1 0,0-21 15,0 0-15,0 1 0,-1-22 16,1 0-16,0 0 0,0 0 15,0 0-15,0 0 0,-1 0 16,1-22-16,0 22 0,21-21 16,0 0-16,-21 0 0,21 0 0,-21 0 0,0-1 15,21 1-15,0 0 16,0 0-16,0 0 0,0 0 0,0-1 16,-22 1-16,22-21 0,0 21 15,0 0-15,0-1 0,0-20 0</inkml:trace>
  <inkml:trace contextRef="#ctx0" brushRef="#br0" timeOffset="129927.56">21526 8043 0,'0'-21'16,"0"0"-1,0 0 1,0 0-1,0 0-15,0-1 32,0 44-17,0-1 1,0 0-16,0 21 0,0-21 0,0 22 16,0-1-16,0 0 0,0-20 0,0 20 15,0 0-15,0-21 0,0 1 16,-21 20-16,21-21 0,0 0 15,-21-21-15,21 21 0,-21 1 0,0-22 47,21-22-47,0 1 0,0 0 16,0 0-16,0 0 0,0-22 0,21 1 16,0 0-16,0-1 0,0 1 15,1 0-15,-1-1 0,21 1 0,-21 21 16,22 0-16,-22 0 0,21 21 15,-21 0-15,0 0 0,22 0 0,-22 21 16,-21 21-16,21-21 0,-21 22 16,21-1-16,-21 0 0,0 1 15,21-1-15,-21 0 0,0 1 0,0-22 16,22 21-16,-1-21 0,-21 0 0,21-21 16,0 22-16,0-22 0,0 21 15,1-21-15,-1 0 0,21 0 0,-21 0 16,0-21-16,22-1 0,-22 22 15,21-21-15,-21 0 0,1 0 0,-1-21 16,0 20-16,0-20 0,0 0 16,0-1-16,-21 1 0,0 0 0,22-1 15,-22 1-15,0 21 0,21 0 0,-21 0 16,0-1-16,0 44 16,0-1-1,-21 0-15,21 21 0,-22-21 16,1 22-16,21-1 0,0 0 0,0 1 15,-21-22-15,21 21 0,0 1 0,0-22 16,0 0-16,0 0 0,0 0 16,21 0-16,-21 1 0,21-22 0,1 0 15,-1 0-15,21 0 0,-21 0 16,0 0-16,22 0 0,-22-22 0,21 1 16,-21 0-16,22 0 0,-22 0 0,0 0 15,21-22-15,-20 1 16,-1 0-16,0-1 0,-21 1 0,21 0 0,0-1 15,-21 22-15,0 0 16,0 0-16,0 0 0,0 42 16,0 0-1,0 0-15,0 0 0,-21 22 0,0-22 16,21 21-16,-21-21 0,21 22 16,0-22-16,0 21 0,0-21 0,0 0 15,0 1-15,0-1 0,21 0 0,0-21 16,0 21-16,0-21 0,22 0 15,-22 0-15,0 0 0,21 0 0,-20 0 16,-1 0-16,21-21 0,-21 0 16,0 21-16,1-21 0,-1-22 0,0 22 15,0 0-15,-21-21 0,21-1 16,-21 22-16,21-21 0,-21-1 16,0 1-16,0 21 0,0 0 0,0 0 15,0 42 1,0 0-16,0 0 0,0 21 15,0-20-15,0 20 0,-21 0 16,0-21-16,21 22 0,-21-1 0,21-21 16,-21 0-16,21 1 0,-21-1 0,21 0 15,0 0-15,0 0 0,-22 0 16,22-42 15,0 0-31,0 0 16,0 0-16,22 0 0,-1-22 0,0 22 15,-21-21-15,21-1 0,0 1 16,0 0-16,1-1 0,20 1 0,-21 21 16,0 0-16,0 0 0,1 21 15,-1 0-15,0 0 0,21 21 0,-42 0 16,21 21-16,1-21 0,-22 22 16,21-22-16,-21 21 0,0-21 0,0 22 15,0-22-15,0 0 0,0 0 16,0 0-16,-21 1 0,21-1 15,-22-21-15,22 21 0,-21-21 16,21-21 15,0 0-31,0-1 16,21-20-16,1 21 0,-1-21 16,21-1-16,-21-20 0,22 20 0,-1 1 15,0 0-15,1-1 0,-1 1 16,21 21-16,-20 21 0,-1 0 0,0 0 15,1 0-15,-22 0 0,0 21 16,0 0-16,-21 0 0,0 22 16,0-1-16,0 0 0,0-20 0,0 20 15,0 0-15,-21-21 0,21 22 16,0-22-16,-21 21 0,21-21 0,0 1 16,0-1-16,0 0 15,21-21 1,0 0-16,0 0 15,-21-21-15,22 0 16,-1-1-16</inkml:trace>
  <inkml:trace contextRef="#ctx0" brushRef="#br0" timeOffset="130480.24">24596 7260 0,'0'0'15,"-22"-21"-15,22 0 0,-21 21 0,0 0 16,21 42-16,0-21 16,-21 22-16,21-1 0,-21 22 0,21-22 15,0 21-15,-21 1 0,-1-1 16,1 1-16,21-1 0,0 1 0,-21-22 16,0 22-16,0-22 0,21 22 15,-21-22-15,21 0 0,0-21 16,-22 22-16,22-22 0,-21 0 0,21 0 15,0 0-15,0 1 0,-21-22 32,21-22-17,0 1-15,0 0 0,0 0 16,0 0-16,21 0 0,0-22 0,1 1 16,-1 21-16,0-22 0,21 1 15,1 0-15,-1 21 0,0-1 0,1 1 16,-1 21-16,0 0 0,1 0 15,-1 0-15,0 21 0,1 1 0,-1-1 16,-21 21-16,0-21 0,-21 0 16,0 22-16,0-22 0,0 0 15,0 0-15,-21 22 0,-21-22 0,21 0 16,-1 0-16,-20 0 0,21 0 16,-21 1-16,-1-22 0,1 21 0,0 0 15,-1-21-15,1 21 0,21-21 0,-22 0 16,22 0-16,0 21 0,0-21 15,0 0-15,21-21 32,0 0-32,21 0 15,0 0-15,0 21 0,22-22 0,-22 1 16,21-21-16</inkml:trace>
  <inkml:trace contextRef="#ctx0" brushRef="#br0" timeOffset="130840.04">24977 8086 0,'21'21'16,"0"-21"-1,0 0-15,0 0 0,0 0 0,1 0 16,-1 0-16,21 0 0,-21 0 16,22 0-16,-22-21 0,21 21 0,0-21 15,-20-1-15,-1 22 0,21-21 0,-21 0 16,0 0-16,1 0 15,-22 0-15,0-1 0,0 1 16,-22 21 0,1 21-16,0-21 15,0 22-15,-21 20 0,20-21 16,1 0-16,0 22 0,0-22 0,0 0 16,0 21-16,-1-21 0,22 1 0,0 20 15,0-21-15,0 0 0,0 0 16,0 1-16,0-1 0,0 0 15,22-21 1,-1 0-16,0 0 0,0 0 0,0 0 16,0 0-16,1 0 0,20 0 15,-21 0-15,0 0 0</inkml:trace>
  <inkml:trace contextRef="#ctx0" brushRef="#br0" timeOffset="131263.32">25717 8128 0,'0'0'0,"0"-21"0,22 0 15,-22 0-15,0-1 0,0 1 16,21 0-16,0 21 0,0-21 0,0 0 16,0 21-16,1-21 0,-1 21 15,0 0-15,21 0 0,-21 0 0,22 0 16,-1 0-16,0 0 0,1 0 16,-22 21-16,21 0 0,1 0 15,-22 0-15,0 22 0,0-22 0,-21 21 16,0-21-16,0 22 0,0-22 15,0 21-15,-21-21 0,0 22 0,0-22 16,-1 0-16,1 0 0,0 0 16,0 0-16,-21 1 0,20-22 0,1 0 15,0 21-15,0-21 0,0 0 0,0 0 16,-1 0-16,22-21 16,0-1-16,22 1 15,-1 0-15,21-21 16,0 21-16,1-22 0,-1 1 0,22-22 15,-22 22-15,21 0 16,-20-1-16,20 1 0,-20 0 0,-1 21 16,0-1-16,1 1 0,-22 21 0,0 0 15,0 0-15,0 0 0,-21 21 32,0 1-17,0-1-15</inkml:trace>
  <inkml:trace contextRef="#ctx0" brushRef="#br0" timeOffset="132723.82">8149 9419 0,'21'0'0,"-21"-21"16,21 21-16,-21-21 0,0 0 15,0 0 1,-21 21 0,0 0-16,0 21 15,0 0-15,0 0 0,-1 0 16,1 22-16,0-1 0,0 21 16,21-20-16,0 20 0,-21-20 15,21 20-15,0 1 0,0-1 0,0-21 16,0 1-16,21-1 0,0 0 0,0 1 15,0-22-15,1 0 0,20 0 16,-21-21-16,21 0 0,-20 0 0,20 0 16,-21 0-16,21 0 0,-20-21 15,20 0-15,-21 0 0,21 0 0,-20-1 16,-1-20-16,21 21 0,-21-21 0,0-1 16,1 1-16,-22 0 0,0-1 15,0 1-15,0-22 0,0 22 0,-22-21 16,1 20-16,0 1 15,-21 0-15,21-1 0,-22 22 0,22 0 16,-21 0-16,-1 0 0,22 21 16,-21 0-16,0 0 0,20 21 0,-20 0 15,0 0-15,21 0 0,-1 0 0,1 22 16,0-1-16,21 0 0,0 1 16,0-1-16,0-21 0,21 22 0,0-22 15,1 0-15,-1 0 0,21 0 16,0 0-16,1-21 0,-1 0 0,22 0 15,-22 0-15,21-21 0,22 21 16,-21-21-16,20-21 0,-20 21 0,-1-22 16,22 22-16,-22-21 15,-20-1-15,20 22 0,-20-21 0,-22 0 16,0-1-16,0 1 0,0 21 0,-21-22 16,0 1-16,0 21 0,0-21 15,0 20-15,0 1 0,-21 42 31,21 1-31,0-1 0,0 21 16,-21 0-16,21 1 0,-21 20 16,0 1-16,21-1 0,0 1 0,-22 20 15,1-20-15,0 21 0,0-22 0,0 22 16,21-22-16,-21 22 0,-1 0 16,1-1-16,21 1 0,-21 0 15,21-1-15,-21 1 0,21 0 16,-21-1-16,21-20 0,0 20 0,0-20 15,-21-1-15,21 1 0,-22-22 0,22 1 16,0-1-16,-21-21 0,21 21 16,0-20-16,0-1 0,-21-21 15,0 0-15,0 0 0,0 0 0,-1 0 16,-20 0-16,0 0 0,-1-21 16,1-1-16,-21 1 0,20 0 0,-20 0 15,20 0-15,-20 0 0,21-22 0,-1 22 16,1 0-16,21 0 0,0 0 15,-1 21-15,1-22 0,0 1 16,21 0 0,21 0-1,0 21-15,-21-21 0,22 21 16,-1-21-16</inkml:trace>
  <inkml:trace contextRef="#ctx0" brushRef="#br0" timeOffset="135591.45">11070 10245 0,'0'21'0,"0"0"16,21-21-16,0 0 47,-21-21-47,22 21 0,-1-21 15,-21 0-15,21-1 0,0 1 16,0-21-16,0 21 0,1-22 16,-1 1-16,0-21 0,0 20 0,0-20 15,0-1-15,1 1 0,-1-1 16,0 22-16,0-22 0,0 22 0,0 21 16,-21-21-16,22 20 0,-22 1 15,21 21-15,0 21 16,-21 1-16,21-1 0,-21 21 0,21-21 15,-21 22-15,0-22 0,0 21 16,0-21-16,0 0 0,0 1 0,0-1 16,0 0-16,0-42 47,0 0-47,0-1 0,0 1 15,0 0-15,0 0 0,0 0 0,0 0 16,0-22-16,0 22 0,0 0 15,0-21-15,0 20 0,-21 1 0,21-21 16,-21 21-16,0 0 16,0 21-16,-1 0 0,22 21 15,-21-21-15,0 21 0,21 21 0,-21 1 16,21-1-16,-21 0 0,0 22 16,21-1-16,-22-20 0,22 20 0,-21 1 15,21-1-15,0-21 0,0 1 16,0-1-16,0 0 0,0 1 15,0-22-15,21 0 0,1 0 0,-1 0 16,0 1-16,0-22 0,0 0 16,0 0-16,22 0 0,-22 0 0,0 0 15,21-22-15,-20 1 0,-1 0 16,21 0-16,-21 0 0,0-22 0,22 22 16,-22-21-16,0 0 0,0-1 0,0 1 15,1 0-15,-1-1 0,0 22 16,0-21-16,0 21 0,0 21 15,-21 21 1,0 21-16,0-21 16,0 22-16,0-1 0,0 0 0,0-21 15,0 22-15,-21-1 0,21 0 16,0-20-16,0 20 0,0-21 0,0 0 16,0 0-16,21-21 0,1 22 0,-1-22 15,0 0-15,0 0 0,0 0 16,0 0-16,22 0 0,-22-22 0,0 1 15,21 21-15,-20-21 0,-1 0 16,-21 0-16,0 0 0,0-1 0,0 1 16,0 0-16,0-21 0,0 21 0,-21-22 15,-1 22-15,1-21 0,-21 21 16,21-1-16,0 1 0,-22 0 0,22 21 16,0 0-16,21-21 15,0 0 1,21 21-16,0-21 15,0 21-15,1-22 0,20 22 16,0-21-16,-21 21 0,22 0 0,-1 0 16,0 0-16,1 0 0,20 0 15,-42 21-15,22 1 0,-1-1 0,0 0 16,1 21-16,-22-21 0,0 22 16,0-22-16,0 21 0,-21-21 0,0 22 15,0-22-15,0 21 0,0-21 0,0 1 16,0-1-16,-21 0 0,21 0 15,-21 0-15,21 0 0,0 1 16,-21-22-16,21-22 47,0 1-47,0 0 0,0-21 16,21 21-16,0-22 0,-21 1 0,21 0 15,1-1-15,20 1 0,-21 0 0,21 20 16,1-20-16,-1 21 0,0 0 15,1 0-15,-1 21 0,-21 0 0,22 0 16,-22 21-16,0-21 16,0 21-16,-21 21 0,0-21 0,0 22 0,0-1 15,0-21-15,0 22 0,0-1 16,0-21-16,-21 21 0,21-20 16,0 20-16,-21-21 0,21 0 0,0 0 15,0 1-15,0-1 0,21-21 0,0 0 16,0 21-16,0-21 0,1 0 15,-1 0-15,21 0 0,-21-21 0,22 0 16,-1 21-16,-21-22 0,21 1 0,1 0 16,-1-21-16,-21 21 0,22-22 15,-1 1-15,-21 0 0,0-1 0,0 1 16,1 21-16,-1-22 16,-21 22-16,21 0 0,-21 0 0,0 0 15,-21 21 1,0 21-16,-1 0 0,22 0 15,0 0-15,0 1 0,0-1 0,-21 0 16,21 21-16,0-21 0,0 1 16,0 20-16,0-21 0,0 0 0,21 0 15,-21 1-15,22-1 0,-1 0 0,-21 0 16,21 0-16,-21 0 16,21-21-16,-21 22 0,-21-22 46,0 0-46,0 0 0,-1 0 16,1 0-16,0 0 0,21-22 16,0 44 15,0-1-15,0 0-16,21-21 15,0 21-15,1-21 0,-1 0 16,0 0-16,0 0 0,0 0 15,0 0-15,22 0 0,-22 0 0,21-21 16,1 0-16,-22 21 0,21-21 16,0-1-16,-20 1 0,20 0 15,-21 0-15,21 0 0,-20-22 0,-1 22 16,0-21-16,0 0 0,0-1 0,0 1 16,1-22-16,-1 1 0,0-1 15,0 1-15,-21 21 0,0-22 0,0 22 16,21-22-16,-21 22 0,0 21 15,0-22-15,0 22 0,0 42 32,0 1-32,0-1 0,0 21 0,-21 0 15,21 22-15,-21-22 0,0 22 0,21-1 16,-21 1-16,-1-22 16,1 22-16,0-22 0,21 21 0,0-20 15,-21-22-15,21 21 0,0 1 16,0-22-16,0 0 0,0 0 0,0 0 15,0 0-15,21-21 16,0 0 0,-21-21-1,21 0-15,-21 0 0</inkml:trace>
  <inkml:trace contextRef="#ctx0" brushRef="#br0" timeOffset="135780.29">14139 9885 0,'0'0'0,"-42"0"0,21 0 16,0 0-16,-1 0 0,22-21 15,22 21 1,20 0-16,-21 0 0,21 0 16,-20 0-16,20 0 0,-21-21 15,21 21-15,-20-22 0,20 22 0,-21-21 16,21 0-16,-20 21 0</inkml:trace>
  <inkml:trace contextRef="#ctx0" brushRef="#br0" timeOffset="136268.18">14690 9843 0,'0'0'0,"0"-22"16,-22-41-16,22 42 16,0 0-16,0-1 15,22 22-15,-1 0 16,0 0-16,0 0 0,0 22 15,0-22-15,1 21 0,-1 21 0,0-21 16,0 22-16,-21-22 0,21 21 0,-21-21 16,0 22-16,0-22 0,0 21 15,0-21-15,0 22 0,0-22 0,0 0 16,0 0-16,0 0 0,-21-21 16,21 21-16,-21-21 0,0 0 15,21-21 16,0 0-31,0 0 0,0 0 16,21 0-16,0-1 0,0-20 16,0 21-16,1-21 0,-1 20 0,0-20 15,21 0-15,-21 21 0,1-1 0,-1-20 16,21 21-16,-21 21 0,0-21 16,1 0-16,-1 21 0,0 0 0,-21-22 15,21 22-15,0 0 0</inkml:trace>
  <inkml:trace contextRef="#ctx0" brushRef="#br0" timeOffset="136739.42">15536 9652 0,'0'0'0,"0"-21"0,21 21 16,-21 21-1,-21 21 1,21-20-16,-21-1 0,0 21 15,21 0-15,0-20 0,0 20 16,0 0-16,0 1 0,0-22 0,0 0 16,0 21-16,0-21 0,0 1 15,21-1-15,0 0 0,0 0 16,1-21-16,-1 21 0,0-21 0,0 0 16,0 0-16,0 0 0,1 0 15,-1 0-15,0 0 0,0 0 0,0-21 16,0 0-16,1 0 0,-1 21 0,0-21 15,-21-1-15,21-20 0,0 21 16,-21-21-16,21 20 0,-21-20 0,22 0 16,-22 21-16,0-22 0,21 22 15,-21 0-15,0 42 32,0 0-32,0 0 0,-21 1 15,21 20-15,-22-21 0,22 21 16,0-20-16,0-1 0,0 21 15,0-21-15,0 0 0,0 1 0,0-1 16,0 0-16,0 0 16,0 0-16,22-21 0,-1 0 0,0 21 15,0-21-15,0 0 0,0 0 0,22 0 16,-22 0-16,21 0 0,1-21 16,-1 0-16</inkml:trace>
  <inkml:trace contextRef="#ctx0" brushRef="#br0" timeOffset="137043.85">16637 9716 0,'0'0'0,"0"-43"16,0 22-16,0 0 0,0 0 0,0 0 15,-21 42 1,0 0-16,-1 0 0,1 0 16,0 22-16,0-22 0,0 21 0,0 0 15,-1 1-15,1-1 0,0 0 16,0 1-16,21-22 0,0 21 0,-21-21 15,21 22-15,0-22 0,0 0 16,0 0-16,0 0 0,21 1 16,0-1-16,0-21 0,0 0 0,1 0 15,20 0-15,-21 0 0,21 0 16,1 0-16,-1 0 0,0-21 0,-20 21 16,20-22-16,0 1 0,1 0 15,-22 0-15,21 0 0,-21 0 16,22-22-16,-22 22 0,0-21 0,21-1 15,-21 1-15,1-21 0</inkml:trace>
  <inkml:trace contextRef="#ctx0" brushRef="#br0" timeOffset="137664.5">17251 9398 0,'0'0'0,"0"-42"0,21-85 16,-21 84-16,0 22 0,0 0 0,0 0 16,-21 42-1,0 0-15,21 22 16,-22-1-16,1 0 0,0 1 15,0-1-15,21 21 0,-21 1 16,0-22-16,21 22 0,-22-1 16,22 1-16,-21-22 0,21 22 0,0-22 15,0 0-15,0 1 0,0-22 0,0 21 16,-21-21-16,21 0 0,0 1 16,0-1-16,0 0 0,21-21 15,0 0-15,1 0 16,-1 0-16,0 0 0,0-21 15,0 21-15,22-21 0,-22-1 16,21 1-16,-21 0 0,22 0 16,-1 0-16,-21-22 0,21 22 0,1 0 15,-22 0-15,0 0 0,0 0 0,0 21 16,-21 21 0,-21 0-16,0 0 15,0 0-15,0 0 0,0 1 16,-1-1-16,1 0 0,0 0 0,0 0 15,21 0-15,-21 1 0,21-1 16,0 0-16,21-21 16,0 0-1,0 0-15,0 0 0,1 0 16,-1 0-16,0 0 0,21 0 16,-21-21-16,1 21 0,-1-21 0,0-1 15,0 1-15,21 0 0,-20 0 16,-1-21-16,0 20 0,-21-20 0,21 0 15,0-1-15,-21 22 0,0-21 16,0 21-16,0 0 0,0-1 0,0 1 16,-21 21-16,0 0 0,0 0 0,-22 0 15,22 21-15,0 1 0,-21-22 16,-1 21-16,22 0 0,0 0 0,-21 0 16,21-21-16,-1 21 0,1 1 15,21-1-15,43 0 31</inkml:trace>
  <inkml:trace contextRef="#ctx0" brushRef="#br0" timeOffset="138116.24">18182 9906 0,'-21'-21'0,"42"42"0,-63-63 15,21 21-15,-1-1 0,1 1 16,21 0-16,0 0 16,0 0-16,21 0 15,1 21-15,-1-22 16,0 22-16,0 0 0,0 0 16,0 0-16,1 0 0,-1 0 15,-21 22-15,0-1 0,21 0 0,-21 21 16,0 1-16,0-22 0,0 21 0,0 0 15,0 1-15,-21-22 0,0 21 16,21-21-16,-22 1 0,22 20 0,-21-21 16,0 0-16,21 0 15,-21-21-15,21-21 32,0 0-17,0 0-15,21 0 0,0 0 0,0-1 16,1-20-16,20 0 0,-21-1 0,21 1 15,1-21-15,-1 20 0,22-20 16,-22-1-16,0 22 0,1 0 0,-1-1 16,0 22-16,-21 0 0,1 0 15,-1 21-15,-42 0 32,-1 21-32</inkml:trace>
  <inkml:trace contextRef="#ctx0" brushRef="#br0" timeOffset="138424.57">17145 9335 0,'0'0'0,"0"-22"0,0 1 0,0 0 0,21 0 15,0 0-15,22 21 0,-1 0 16,0-21-16,1 21 16,-1 0-16,21 0 0,1 0 0,-1-22 15,1 22-15,-22 0 0,22 0 16,-22 0-16,0-21 0,22 21 0,-22 0 16,-21 0-16,22-21 0,-22 21 15,0-21-15,0 21 0,0 0 0,-21-21 16,0 0-1,0-1-15,-21 1 16</inkml:trace>
  <inkml:trace contextRef="#ctx0" brushRef="#br0" timeOffset="191951.96">698 11705 0,'0'0'0,"0"-21"0,0 0 16,22 0-16,-22 0 0,21-1 0,-21 1 15,21 0-15,-21-21 0,0 21 16,0-1-16,0-20 0,0 21 16,0 0-16,0-22 0,0 22 0,-21 0 15,-22 0-15,22-21 0,0 20 16,-21 22-16,21-21 0,-22 21 16,1 0-16,0 0 0,-1 21 0,22-21 15,-21 43-15,-1-22 0,22 21 16,-21 1-16,0-1 0,20 21 15,1-20-15,-21 20 0,21 1 0,0 20 16,-22-20-16,22-1 0,0 22 16,21-21-16,0-1 0,0 1 15,0-1-15,0 1 0,21-22 16,21 0-16,-20-21 0,20 22 16,-21-22-16,21 0 0,1-21 0,-1 21 15,22-21-15,-22 0 0,0 0 16,1 0-16,-1 0 0,0-21 15,1 21-15,-1-21 0,0 0 0,1-22 16,-22 22-16,21 0 0,-21-21 16,22 21-16,-22-22 0,0 1 0</inkml:trace>
  <inkml:trace contextRef="#ctx0" brushRef="#br0" timeOffset="194104.81">952 11959 0,'-84'339'63,"63"-318"-63,84-190 0,-21-22 0,-147 593 0,105-380 0,0-1 15,0 0-15,0 0 0,21-21 16,0 0-16,0 0 0,0 0 16,22 0-16,-22 0 0,21 0 0,-21 0 15,22-21-15,-1 0 0,-21 0 16,21-1-16,-20 1 0,-1-21 15,0 21-15,-21 0 0,0-22 16,0 22-16,0-21 0,-21 21 16,0-1-16,-1 1 0,1 21 0,0-21 15,-21 21-15,21 0 0,-1 0 16,1 0-16,0 0 0,0 0 16,0 21-16,21 0 15,21-21 1,0 0-16,0 0 15,0 0-15,22-21 0,-1 0 0,0 0 16,1 0-16,-1 21 0,-21-21 16,22-1-16,-1 22 0,0 0 0,-21-21 15,22 21-15,-22 0 16,0 0-16,0 0 0,0 21 0,-21 1 16,0-1-16,22 0 0,-22 0 15,0 0-15,0 22 0,0-22 16,0 0-16,0 0 0,0 21 0,0-20 15,0-1-15,0 0 0,0 0 16,-22 0-16,22 0 0,0 1 0,-21-1 16,0-21-1,21-21 17,0-1-32,0 1 15,21 0-15,-21-21 0,21 21 16,1-22-16,-1 22 0,-21-21 15,21-1-15,0 22 0,0 0 0,0 0 16,1 0-16,-1 0 0,0 21 16,0 0-16,0 0 0,0 0 15,-21 21-15,22 0 0,-22 0 0,0 0 16,0 22-16,0-22 0,0 0 16,0 21-16,0-21 0,0 22 0,0-22 15,0 0-15,0 0 16,0 0-16,0 1 0,0-1 15,21-21 1,0 0-16,0 0 0,0 0 0,0-21 16,1 21-16,-1-22 0,0 1 15,0 0-15,21 0 0,-20-21 0,-1 20 16,0-20-16,0 21 0,0-21 16,0 20-16,-21 1 0,0 0 15,0 0-15,0 0 0,-21 21 31,0 0-31,0 0 0,21 21 0,0 0 16,-21 0-16,21 0 16,0 22-16,0-22 0,0 0 0,0 0 15,0 0-15,0 1 0,0-1 16,0 0-16,0 0 0,21-21 0,-21 21 16,0 0-16,21-21 15,-21 22 1,-21-22-1,0 0 1,0 0-16,-1-22 16,1 22-16,21 22 47,0-1-47,0 0 0,0 0 15,21-21 1,-21 21-16,22-21 0,-1 0 15,0 0-15,0 0 0,21 0 16,-20 0-16,-1 0 0,21-21 16,0 0-16,1 21 0,-1-21 0,0 0 15,1-22-15,-1 22 0,0 0 16,1-21-16,-22-1 0,0 1 0,0 0 16,0-22-16,1 22 0,-1-22 15,0 22-15,-21-22 0,0 1 16,0-1-16,0 22 0,0-21 15,0-1-15,0 22 0,0-22 0,0 22 16,0 0-16,0-1 0,0 22 16,0 0-16,0 0 0,0 0 0,0 42 31,0 21-31,0-21 0,0 22 0,0-1 16,0 0-16,-21 22 0,0-22 15,-1 22-15,1-1 0,21 1 0,-21-1 16,0 1-16,0-22 0,21 21 15,-21 1-15,21-22 0,-22 22 0,22-22 16,0 0-16,0 1 16,0-22-16,0 21 0,0-21 0,0 1 15,22-1-15,-1 0 0,0 0 16,21-21-16,-21 0 0,22 0 0,-22 0 16,21 0-16,1 0 0,-22-21 15,21 0-15,0 0 0,-20-1 0,20 1 16,-21 0-16,21 0 0,-20-21 15,-1 20-15,0-20 0,0 0 0,-21 21 16,0-22-16,0 22 0,0-21 16,0 21-16,-21 21 31,0 0-31,0 21 0,21 0 0,-22 0 0,22 0 16,-21-21-16,21 21 15,0 1-15,0-1 0,0 0 0,0 0 16,0 0-16,0 0 15,0 1 1,21-1-16,1 0 16,-22 0-16,21 0 15,0 0 1,-21 1-16,21-22 16,0 0-16,0 0 15,1 0-15,-1 0 0,0 0 16,0 0-16,0-22 15,0 22-15,22-21 0,-22 0 0,0 21 16,0-21-16,0 0 0,-21-22 16,22 22-16,-1 0 0,0-21 0,0 21 15,0-1-15,-21 1 0,0-21 16,21 21-16,-21 0 0,0 42 47,-21 0-47,0 0 0,21 0 15,-21 0-15,0 1 0,21-1 0,0 21 16,-21-21-16,21 0 0,-22 1 0,22-1 16,0 0-16,0 0 15,0 0-15,22-21 16,-1 21-16,0-21 0,21 0 16,-21 0-16,1 0 0,-1 0 0,21 0 15,-21 0-15,0-21 0,1 0 16,-1 21-16,0-21 0,0 0 0,-21 0 15,21-1-15,-21 1 16,21 0-16,-21 0 0,0 0 0,0 0 16,0-1-16,0 1 0,0 0 15,0 42 17,0 0-32,0 1 15,0-1-15,-21 0 0,21 0 0,-21 0 16,21 0-16,0 1 0,0-1 15,0 0-15,0 0 0,0 0 16,0 0 0,21-21-16,0 0 0,1 0 15,-1 0-15,0 0 0,0-21 16,0 21-16</inkml:trace>
  <inkml:trace contextRef="#ctx0" brushRef="#br0" timeOffset="194395.53">4297 11959 0,'-21'0'16,"-1"0"-16,1 0 16,0 21-16,21 1 0,0-1 15,-21 0-15,0 0 0,21 0 16,0 0-16,0 22 0,-21-22 0,21 0 15,-22 0-15,22 0 0,0 1 0,0-1 16,0 0-16,0 0 16,0 0-16,22-21 15,-22 21-15,21-21 0,0 0 16,0 0-16,0 0 0,0 0 16,1 0-16,-1 0 0,0 0 15,-21-21-15,21 0 0,0 21 0,0-21 16,1 0-16</inkml:trace>
  <inkml:trace contextRef="#ctx0" brushRef="#br0" timeOffset="194736.36">4805 11049 0,'0'0'0,"0"-42"0,0 21 0,0-1 0,-21 1 16,-1 21-16,1 0 0,0 0 15,0 0-15,0 21 0,-22 1 0,22-1 16,-21 21-16,21 0 0,0 1 16,-22-1-16,22 22 0,0-1 0,0 1 15,21-1-15,0 1 0,0-1 16,0 1-16,0-1 0,0 1 0,0-22 16,0 21-16,21 1 0,-21-22 15,21 1-15,0-1 0,-21 0 0,0 1 16,0-1-16,21-21 0,-21 21 15,0-20-15,22-1 0,-22 0 16,0 0-16,0 0 16,21-21-16,0 0 15,0-21-15,-21 0 0,21 21 16,0-21-16,1 0 0,-1-22 16</inkml:trace>
  <inkml:trace contextRef="#ctx0" brushRef="#br0" timeOffset="195115.84">4847 11959 0,'21'0'15,"-42"0"-15,42 21 32,-21 1-32,0-1 15,-21 0-15,21 0 0,0 0 0,0 0 16,-21 1-16,21-1 0,-21 0 16,21 0-16,0 0 0,0 0 0,0 1 15,21-1 1,0-21-16,0 0 0,0 0 15,1 0-15,-1 0 0,0-21 16,21 21-16,-21-22 0,1 1 0,-1 21 16,0-21-16,0 0 0,0 0 0,-21 0 15,0-1-15,0-20 0,0 0 16,0-1-16,0 22 0,0 0 16,0 0-16,-21 0 15,0 21-15,0 0 0,0 0 16,-1 0-16,1 0 0,0 21 0,0 0 15,0 0-15,0 0 0,21 1 16,-22-1-16,1 0 0,21 0 16,0 0-1,21-21 1,1 0-16,-1 0 0,21 0 16,-21 0-16</inkml:trace>
  <inkml:trace contextRef="#ctx0" brushRef="#br0" timeOffset="195503.63">5397 11938 0,'0'0'0,"0"-21"16,-21 21-1,21-21-15,-21 21 16,21-21-16,21 21 31,0 0-31,1 0 0,-1 0 16,0 21-16,0-21 0,0 21 15,-21 0-15,21 0 0,1 0 0,-22 1 16,0-1-16,0 21 0,0-21 16,0 0-16,0 1 0,0-1 0,0 0 15,0 0-15,0 0 0,-22 0 16,1 1-16,0-22 16,21-22 15,0 1-31,21 0 15,0-21-15,1 21 0,-22-22 0,21 22 16,0-21-16,0-1 0,0 1 16,0 0-16,1 21 0,-1-22 0,0 22 15,-21 0-15,0 0 0,21 21 16,-21-21-16,0-1 16,-21 22-1</inkml:trace>
  <inkml:trace contextRef="#ctx0" brushRef="#br0" timeOffset="195772.48">4657 11557 0,'0'0'0,"0"-21"15,21 0 1,0 21-16,21 0 0,-21-21 0,22-1 16,20 22-16,-20-21 0,-1 21 0,0 0 15,22-21-15,-22 21 0,0 0 16,1-21-16,-22 21 0,0 0 0,0-21 16,0 21-16,-21-21 15,0-1-15,-21 1 16</inkml:trace>
  <inkml:trace contextRef="#ctx0" brushRef="#br0" timeOffset="196031.33">2900 11515 0,'21'0'16,"0"0"-16,0-21 0,22 21 0,-22-22 15,42 22-15,-20-21 0,20 0 16,-21 21-16,22-21 0,-1 21 16,1-21-16,-1 21 0,-20 0 0,20 0 15,-20-21-15,-1 21 0,0 0 16,-21 0-16,1 0 0,-1 0 0,0 0 15</inkml:trace>
  <inkml:trace contextRef="#ctx0" brushRef="#br0" timeOffset="196820.89">7027 11451 0,'0'0'0,"21"-21"0,1-21 16,-1 21-16,0-22 0,-21 22 0,21-42 16,-21 20-16,0 22 0,0 0 15,0 0-15,0 0 0,0-1 16,-21 22-16,0 0 0,-22 0 16,22 22-16,0-1 15,0 0-15,-21 21 0,20-21 0,-20 43 16,21-22-16,0 22 0,0-1 15,-22 1-15,22-1 0,21 22 0,0-22 16,-21 1-16,21-1 0,0 22 16,0-21-16,0-22 0,21 21 0,0-20 15,0-1-15,22-21 0,-22 22 16,21-43-16,1 21 0,-1-21 0,-21 0 16,21 0-16,1-21 0,-1-1 0,0-20 15,1 21-15,-1-21 16,0-1-16,1 1 0,-1-22 0,0 22 0,1-21 15,-22-1-15,21 22 16,-21-22-16,-21 1 0,0-1 0,0-20 16,0 20-16,0 1 0,-21-1 15,0 22-15,0-1 0,-21 1 0,-1 0 16,1 21-16,0-1 0,-1 22 0,-20 0 16,20 0-16,-20 22 0,21-1 15,-1 0-15,-20 21 0,42-21 0,-22 43 16,22-22-16,0 1 0,21 20 15,0-21-15,0 1 0,0 20 16,21-20-16,0-1 0,0 0 0,22-21 16,-22 22-16</inkml:trace>
  <inkml:trace contextRef="#ctx0" brushRef="#br0" timeOffset="198383.39">7535 11769 0,'0'0'0,"21"0"0,-21-21 0,22-1 15,-1 1-15,0 0 16,0 21-16,0 0 16,0 21-16,1 0 15,-1-21-15,0 22 0,-21 20 0,21-21 16,-21 0-16,21 22 0,-21-1 0,0-21 16,0 21-16,0 1 0,0-22 15,0 21-15,0-21 0,0 1 16,0-1-16,0 0 0,0 0 15,21-21 1,1-21 0,-22 0-16,21 0 0,0-1 15,0-20-15,-21 21 0,21-21 0,0-1 16,1 22-16,-22-21 0,21-1 16,-21 22-16,21-21 0,-21 21 0,0 0 15,0-1-15,21 1 16,-21 42-1,0 1 1,0-1-16,0 0 16,0 21-16,0-21 0,0 22 0,0-22 15,0 21-15,0-21 0,0 22 16,0-22-16,0 21 0,0-21 0,0 1 16,21-1-16,0-21 0,-21 21 0,22-21 15,-1 0-15,21 0 0,-21 0 16,0 0-16,22 0 0,-22 0 0,21-21 15,-21 0-15,22 21 0,-22-22 16,21 1-16,-21 0 0,1-21 0,-1 21 16,0-1-16,0-20 0,0 21 15,-21-21-15,0 20 0,0-20 16,0 21-16,0 0 0,0 0 0,0-1 16,-21 22-1,0 0 1,0 0-16,21 22 0,0-1 15,-21 0-15,-1 0 0,22 0 0,0 0 16,0 22-16,0-22 0,-21 21 0,21-21 16,0 22-16,0-22 0,0 0 15,0 21-15,0-20 0,21-1 16,1-21-16,-1 0 0,0 0 16,0 0-16,21 0 15,-20 0-15,-1 0 0,0-21 0,21-1 16,-21 1-16,22 0 0,-1 0 15,-21 0-15,22-22 0,-22 22 0,0 0 16,21-21-16,-42 21 0,21-1 16,-21 1-16,0 0 0,0 0 15,-21 21 1,21 21 0,0 0-16,0 0 0,0 1 0,0-1 15,0 0-15,0 0 0,0 0 16,0 0-16,0 1 0,0-1 0,0 0 15,21 0-15,-21 21 16,22-20-16,-22-1 0,21 0 16,0 0-16,-21 0 0,21-21 0,-21 21 15,21-21-15,0 0 0,1 0 16,-1 0-16,21 0 0,-21 0 16,0 0-16,1 0 0,20-21 15,-21 21-15,21-21 0,-20 0 0,-1 0 16,21-22-16,-21 22 0,22-21 0,-22 0 15,0-1-15,0 1 0,21 0 16,-20-1-16,-1-20 0,-21 20 16,21-20-16,0-1 0,0 1 0,-21-1 15,21 22-15,-21-21 0,0 20 16,0-20-16,0 42 0,0-22 0,0 22 16,0 0-16,-21 21 15,0 0 1,0 21-16,0 21 0,0 1 15,-1-1-15,22 0 0,-21 22 0,0-1 16,0-20-16,0 20 0,21 1 16,-21-22-16,21 22 0,-22-1 0,1-21 15,21 22-15,0-22 0,0 1 16,0-1-16,-21 0 0,21 1 16,0-22-16,0 21 0,0-21 0,0 0 0,0 1 15,21-1-15,0-21 16,1 0-16,20 0 0,-21 0 15,0 0-15,22 0 0,-22-21 0,21 21 16,0-22-16,-20 1 0,20 0 16,-21 0-16,0 0 0,0 0 0,1-22 15,-1 22-15,0 0 0,-21 0 16,0 0-16,21 21 0,-21-22 0,0 44 31,0-1-15,-21 0-16,0 0 0,21 21 15,-21-20-15,-1-1 0,22 0 16,0 0-16,0 0 0,0 0 0,0 1 16,0-1-16,22-21 15,-1 0 1,21 0-16,-21 0 0,0 0 0,22-21 16,-22-1-16,21 22 0,1-21 15,-22 0-15,21 0 0,-21 0 0,22-22 16,-22 22-16,0-21 0,0 0 0,0 20 15,0-20-15,-21 0 0,0 21 16,0-22-16,0 22 0,0 0 16,-21 21-16,0-21 0,0 21 0,0 0 15,-22 0-15,22 0 0,-21 21 16,21-21-16,-22 21 0,1 0 0,21 0 16,-21-21-16,-1 22 0,22-1 15,0-21-15,0 21 0</inkml:trace>
  <inkml:trace contextRef="#ctx0" brushRef="#br0" timeOffset="201299.49">10562 12023 0,'42'-21'16,"-42"-1"-1,22 22-15,-1-21 0,-21 0 0,21 21 16,-21-21-16,21 0 0,-21 0 16,0-1-16,0 1 0,0 0 15,0 0 1,0 0-16,-21 21 0,0-21 16,0 21-16,-1 0 0,1 0 0,0 0 15,21 21-15,-21 0 0,0 0 16,0 0-16,-1 0 0,22 22 0,0-22 15,0 21-15,-21 1 0,21-22 16,0 0-16,0 21 0,0-21 0,0 1 16,0-1-16,0 0 15,21-21-15,1 0 16,-1 0-16,0-21 16,0 0-16,0 21 0,0-22 15,-21 1-15,22 0 0,-1 0 16,0 0-16,0-22 0,0 22 15,-21 0-15,21 0 0,1 0 0,-22 0 16,0-1-16,21 1 16,-21 42-1,0 1-15,0 20 16,0-21-16,0 0 0,0 22 16,0-22-16,0 21 0,0-21 0,0 22 15,21-22-15,0 0 0,-21 0 16,21 0-16,0 0 0,1-21 15,-1 22-15,21-22 0,-21 0 16,22 0-16,-22 0 0,21 0 0,0 0 16,1-22-16,-1 1 0,-21 0 0,22 0 15,-1 0-15,-21 0 0,21-1 16,-20-20-16,-1 21 0,0-21 0,-21 20 16,0-20-16,0 21 0,0-21 15,0 20-15,0-20 0,0 21 0,0 0 16,-21 0-16,0 21 0,-1-22 0,1 22 15,0 0-15,0 0 0,0 0 16,0 0-16,-1 22 0,1-22 0,0 21 16,0 0-16,0 21 15,21-21-15,0 1 0,0 20 0,0-21 16,0 21-16,0-20 0,0 20 0,0-21 16,0 0-16,0 0 0,21 1 15,0-1-15,0-21 0,0 21 16,1-21-16,-1 0 0,0 0 15,0 0-15,0-21 0,0 0 0,1 21 16,20-22-16,-21-20 0,0 21 0,0 0 16,1-22-16,-22 1 0,21 0 15,0-1-15,0 1 0,0 0 0,0-22 16,-21 22-16,22-22 16,-1 1-16,-21-1 0,0 22 0,0-21 15,21 20-15,-21 1 0,0 0 16,0 20-16,0-20 0,0 21 0,-21 21 31,21 21-31,-21 0 0,-1 22 16,22-1-16,0 0 0,-21 1 0,21 20 15,-21-21-15,21 22 0,0-22 16,0 1-16,0 20 0,-21-21 0,21 1 16,0-1-16,0 0 0,0 1 15,0-1-15,0 0 0,0-20 0,0 20 16,0-21-16,0 0 0,21 0 15,-21 1-15,21-22 0,0 21 16,1-21-16,-1 0 0,0 0 16,0 0-16,0 0 0,22-21 15,-22 21-15,0-22 0,0 1 0,21 0 16,-20 0-16,-1 0 0,0-22 16,0 22-16,-21 0 0,21 0 0,-21 0 15,21 21-15,-21-21 0,0 42 31,0 0-15,0 0-16,0 0 0,0 22 16,0-22-16,0 0 0,0 21 15,0-21-15,0 1 0,22-1 0,-1 0 16,0 0-16,-21 0 0,21-21 16,0 21-16,0-21 0,1 0 0,-1 0 15,0 0-15,21 0 0,-21 0 0,1 0 16,20-21-16,-21 0 0,0 0 15,0 0-15,22 0 0,-22-1 0,0 1 16,-21-21-16,21 21 0,0 0 16,1-1-16,-22-20 0,0 21 0,0 0 15,21 21-15,-21 21 47,0 0-47,0 0 0,0 0 16,-21 1-16,21-1 0,-22 0 0,22 0 15,0 0-15,0 0 0,-21 1 0,21-1 16,-21 0-16,21 0 0,0 0 16,-21 0-1,21-42 17,0 0-32,0 0 15,0 0-15,0 0 0,0-1 16,21-20-16,-21 21 0,21 0 15,-21 0-15,21-1 0,1 1 0,-22 0 16,21 0-16,-21 0 0,21 21 16,0 21-1,-21 0 1,0 0-16,0 0 16,0 1-16,21-1 0,-21 21 0,0-21 15,21 0-15,-21 1 0,22-1 16,-1 0-16,0 0 0,0 0 0,0 0 15,0-21-15,1 22 0,-1-22 16,0 0-16,0 0 0,21 0 0,-20 0 16,-1 0-16,0 0 0,21 0 15,-21-22-15,1 1 0,-1 21 16,0-21-16,0 0 0,0-21 0,0 20 16,1-20-16,-1 21 0,21-21 0,-21-1 15,0 22-15,22-21 0,-22 21 16,21-1-16,-21 1 0,22 0 15,-22 0-15,21 21 0,-21 0 0,1 0 16,-1 0-16,0 0 0,0 0 16,-21 21-16,21 0 0,-21 0 15,21 1-15,-21-1 0,0 0 16,0 0-16,0 0 0,0 0 16,0 1-16,0-44 62,0 1-62,0 0 16,0 0-16,0 0 0,0 0 15,-21-1-15,0 1 16,0 21-16,0-21 0,0 21 16,-1 0-16,1 0 15,0 0-15,0 0 0,0 21 0,-22 0 16,22-21-16,0 43 0,0-22 0,-21 0 15,20 0-15,1 22 16,-21-22-16,21 21 0,0-21 0,-1 0 16,22 22-16,0-22 0,-21 0 15,21 0-15,0 0 0,0 1 0,21-1 16,1-21-16,-1 21 16,0-21-16,0 0 0,21 0 15,-20 0-15,20 0 0,-21 0 0,0-21 16,22 0-16,-22 21 0,0-22 15,0 1-15,21 0 0,-20 0 16,-1 0-16,0 0 0,0-1 0,-21-20 16,21 21-16,0 0 0,1 0 0,-22-1 15,0 1-15,21 0 0,0 0 16,-21 0 0,0 42 30,0 0-46,0 0 0,0 0 16,-21 1-16,21-1 0,-21 0 16,-1 0-16,22 0 0,-21 22 0,0-22 15,0 21-15,0-21 0,0 22 0,-1-1 16,1 0-16,0 1 16,0-1-16,0 0 0,0 1 0,-1-1 15,22 0-15,0 22 0,-21-22 0,0 22 16,21-1-16,-21 1 0,21-22 15,0 21-15,-21 1 0,21-1 0,-21 1 16,21-22-16,0 22 0,-22-22 0,22 22 16,-21-22-16,0 21 0,0-20 15,0-1-15,0 0 0,-1 1 0,1-1 16,0-21-16,-21 0 0,21 22 0,-22-22 16,22 0-16,-21 0 0,21 0 15,-1 1-15,1-22 0,-21 21 16,21-21-16,0 0 0,-1 0 15,22-21-15,0-1 16,0 1-16,0-21 0,0 21 16,22-22-16,-1 1 0,0-21 0,0-1 15,21 22-15,1-22 0,-22-20 16,21 20-16,1-21 0,-1 22 0,0-22 16,1 1-16,-1-1 0,0 0 0,1 1 15,-1-1-15,0 21 0,-21 1 16,22-1-16,-22 1 0,-21 21 0,0-22 15,0 22-15,0-1 0,0 1 16</inkml:trace>
  <inkml:trace contextRef="#ctx0" brushRef="#br0" timeOffset="201831.2">12361 11472 0,'0'22'31,"21"-22"0,1 0-15,-1 0-16,0-22 15,0 22-15,-21-21 0,0 0 16,0 0-16,-21 21 47,0 0-47,21 21 15,-21-21-15,21 21 16,-22-21-16,22 21 0,-21-21 16,21 22-1,-21-22-15</inkml:trace>
  <inkml:trace contextRef="#ctx0" brushRef="#br0" timeOffset="204881.26">14605 12107 0,'0'-21'47,"21"42"469,-21 1-516,21-1 15,-21 0-15,0 0 16,21-21-16,-21 21 0,22 0 16,-22 1-16,21-22 0,0 0 15,0 0-15,-21 21 0,21-21 16,0 0-16,1 0 0,-1 0 15,0 0-15,0 0 0,0-21 0,0 21 16,22-22-16,-22 1 0,21 0 16,-21 0-16,22-21 0,-22 20 0,21-20 15,1 0-15,-22-1 0,21 1 0,-21 0 16,0-1-16,22 1 0,-22 0 16,0-22-16,0 22 0,-21 0 0,21-22 15,-21 22-15,0-1 0,0 1 16,0 0-16,0-1 0,0 1 0,0 21 15,0-21-15,0 20 16,0 65 0,0-22-1,0 21-15,0 1 0,-21-1 0,0 0 16,0 22-16,0-1 0,21-20 16,-21 20-16,-1 1 0,1-22 0,0 21 15,0-20-15,0-1 0,0 0 0,21 1 16,-22-1-16,22-21 0,0 0 15,0 1-15,0-1 0,0-42 32,22-1-17,-1 1-15,0-21 16,-21 21-16,21 0 0,0-22 16,0 22-16,1-21 0,-1 21 0,0-1 15,0-20-15,0 42 0,0-21 16,1 21-16,-1 0 0,0 0 15,-21 21-15,21 0 16,-21 0-16,21 1 0,-21-1 0,0 0 16,0 0-16,21 21 0,-21-20 0,22 20 15,-22-21-15,21 0 0,0 0 16,0 1-16,0-1 0,0 0 0,1 0 16,-1 0-16,0-21 0,0 0 15,21 0-15,-20 0 0,20 0 0,0 0 16,22 0-16,-22 0 0,0-21 15,22 0-15,-22 0 0,22 0 16,-22-1-16,0-20 0,1 21 0,-22-21 16,0 20-16,0-20 0,0 0 15,-21 21-15,0-22 0,0 22 0,0 0 16,0 0-16,0 0 0,-21 21 16,0 0-16,0 0 0,0 0 0,0 0 15,-1 0-15,-20 21 0,21 0 0,0 0 16,-22 21-16,22 1 0,0-22 15,0 21-15,0 1 0,0-22 0,21 21 16,0-21-16,0 0 0,0 1 16,0-1-16,21 0 15,0-21-15,0 0 0,0 0 16,0 0-16,1 0 0,-1-21 16,21 0-16,-21 21 0,0-22 0,1 1 15,-1 0-15,0 0 0,0-21 16,-21 20-16,21 1 0,0 0 0,-21 0 15,0 0-15,22 21 16,-22 21 0,0 0-1,0 0-15,0 0 0,0 1 16,0-1-16,0 0 0,0 0 16,0 0-16,0 0 15,21 1-15,0-22 16,0 21-16,21-21 0,-20 0 0,20 0 15,0 0-15,-21 0 0,22 0 16,-22-21-16,0 21 0,0-22 0,0 1 16,1 0-16,-1 0 0,0-21 15,-21-1-15,0 22 0,21-21 0,-21-1 16,21 1-16,-21 21 0,0-21 16,0-1-16,21 22 0,-21 0 0,0 0 15,0 42 16,0 21-31,-21-21 16,21 22-16,0-22 0,-21 42 16,0-20-16,0-1 0,21 22 0,-21-22 15,21 21-15,0 1 0,0-22 0,-22 22 16,22-1-16,-21-20 0,21 20 16,0 1-16,-21-1 0,0 1 0,0-1 15,0 1-15,-1-1 0,1 1 16,0-1-16,0 1 0,0-22 0,0 21 15,-22-20-15,22-1 0,0 0 16,21-20-16,-21-1 0,0 0 0,21 0 16,0 0-16,0-42 31,0 0-31,21 0 16,0-22-16,0 22 0,0-21 0,0 0 15,1-22-15</inkml:trace>
  <inkml:trace contextRef="#ctx0" brushRef="#br0" timeOffset="205167.1">16827 11959 0,'0'-84'16,"0"168"-16,0-190 0,0 64 0,0 21 15,0 0-15,22 0 0,-1-1 0,21 1 16,-21 21-16,22-21 0,-22 21 15,21 0-15,-21 0 0,22 0 0,-22 0 16,0 21-16,0 0 0,-21 1 0,0-1 16,0 0-16,0 21 0,0-21 15,-21 22-15,0-22 0,0 21 0,-22-21 16,22 1-16,-21 20 0,21-21 16,-22 0-16,22 0 0,0-21 0,0 22 15,-22-22-15,22 21 0,0-21 0,21 21 16,-21-21-16,0 0 15,0 0-15</inkml:trace>
  <inkml:trace contextRef="#ctx0" brushRef="#br0" timeOffset="205811.93">17293 12044 0,'0'0'0,"21"0"16,22-42-16,-22 20 15,21 1-15,-21 0 0,0-21 0,1 21 16,-1-1-16,21 1 0,-21 0 15,-21 0-15,21 0 0,1 0 0,-1-1 16,-21 1-16,0 0 0,21 21 16,-21 21 15,0 22-31,0-22 16,0 21-16,0 0 0,-21 22 0,21-1 15,-21 22-15,-1-21 0,1 20 16,-21 1-16,21-22 0,-22 22 0,22 0 15,-21-1-15,21 1 0,-22 0 16,1-1-16,21 1 0,-21-21 16,-1 20-16,22-20 0,-21-1 0,21-20 15,-22 20-15,22-21 0,0 1 16,0-22-16,0 21 0,21-21 0,-22-21 16,22 22-16,0-44 15,0 1 1,0-21-16,0 21 0,0-22 0,22 1 15,-1 0-15,0-22 0,-21 1 16,21-1-16,0 1 0,-21-22 0</inkml:trace>
  <inkml:trace contextRef="#ctx0" brushRef="#br0" timeOffset="207147.69">17230 12107 0,'0'-63'0,"0"126"0,0-168 15,0 83-15,0-20 0,0 0 16,21 21-16,-21-22 0,21 22 0,0-21 15,0 21-15,0-1 0,22-20 16,-1 21-16,0 0 0,1 0 0,-1 21 16,0-22-16,1 22 0,-1 0 15,0 0-15,1 0 0,-22 0 0,0 22 16,-21-1-16,0 0 0,0 0 0,0 0 16,0 22-16,-21-1 15,-21-21-15,20 21 0,1 1 0,-21-1 16,21-21-16,-22 22 0,22-22 15,0 0-15,0 0 0,21 0 0,-21 0 16,42-21 15,0 0-15,-21 22-16,21-22 0,0 21 16,1-21-16,-1 0 0,-21 21 15,21-21-15,0 21 0,0-21 16,0 0-16,1 0 0,-1 0 0,0 0 15,0 0-15,0 0 0,0-21 16,22 0-16,-22 0 0,0 21 16,21-22-16,-20-20 0,-1 21 0,21 0 15,-21-22-15,0 22 0,1-21 16,-1 21-16,0-22 0,0 1 0,-21 21 16,0 0-16,0 0 0,0-1 15,0 1-15,-21 21 16,0 0-16,0 0 0,-1 21 15,1 1-15,21-1 0,0 0 16,-21 0-16,21 21 0,-21-20 16,21 20-16,0 0 0,0-21 15,0 1-15,0 20 0,0-21 0,0 0 16,21 0-16,0-21 0,-21 22 16,43-22-16,-22 0 0,0 0 0,21 0 15,-21 0-15,22 0 0,-22-22 16,21 1-16,1 21 0,-1-21 0,-21 0 15,21-21-15,-20 20 0,-1 1 0,21 0 16,-21-21-16,-21 21 16,21-1-16,-21 1 0,22 0 0,-22 42 47,0 0-47,0 1 0,0-1 0,-22 21 15,22-21-15,0 0 0,-21 1 16,21 20-16,-21-21 0,21 0 0,-21 0 15,0 1-15,21-1 16,0-42 31,0-1-47,0 1 0,0 0 0,21 0 16,0-21-16,0 20 0,-21-20 15,21 21-15,1-21 0,-1 20 0,0 1 16,0 0-16,21 0 15,-42 0-15,22 21 0,-1 0 0,0 0 16,0 0-16,0 0 0,-21 21 16,0 0-16,0 0 0,0 0 15,0 1-15,0-1 0,0 21 0,0-21 16,0 0-16,0 22 0,0-22 16,0 0-16,0 0 0,21 0 0,-21 1 15,0-1-15,0 0 0,22-21 16,-22 21-16,21 0 0,0-21 15,0 0-15,0 0 0,0 0 0,22 0 16,-1 0-16,-21-21 0,22 0 16,20 0-16,-21 0 0,1-1 15,20 1-15,-20 0 0,-1-21 16,0 21-16,1-22 0,-22 22 0,0-21 16,0-1-16,0 22 0,-21-21 15,0 21-15,0 0 0,0-1 0,-21 1 16,0 21-16,0 0 15,0 0-15,-1 21 0,-20-21 16,21 22-16,0-1 0,0 0 0,21 21 16,0-21-16,0 1 0,0 20 15,0-21-15,0 21 0,0-20 0,0-1 16,0 21-16,0-21 0,0 0 16,21 1-16,-21-1 0,21 0 0,-21 0 15,0 0-15,0 0 16,-21-21 15,0 0-31,-1 0 16,1 0-16,0 0 0,0 0 0,0 0 15,0 0-15,21-21 32,0 0-17,0 0-15</inkml:trace>
  <inkml:trace contextRef="#ctx0" brushRef="#br0" timeOffset="209935.81">21188 11875 0,'42'0'16,"-21"0"-16,0 0 15,1-22-15,-1 22 16,-21-21-16,0 0 0,21 21 0,0-21 16,-21 0-16,0 0 15,0-1-15,0 1 0,0 0 16,-21 0-16,0 0 15,0 21-15,-1-21 0,-20 21 16,21 0-16,0 0 0,-22 0 0,22 0 16,-21 0-16,21 0 0,-22 21 15,22 0-15,0 0 0,-21 0 0,21 0 16,-1 1-16,1 20 0,21-21 0,-21 21 16,21 1-16,0-22 0,0 21 15,0 1-15,0-22 0,0 0 0,0 0 16,0 0-16,0 0 0,21 1 15,0-22-15,1 0 0,-1 0 0,0 0 16,0 0-16,0 0 0,0-22 16,22 1-16,-22 0 0,21 0 15,-21 0-15,22 0 0,-1-22 0,0 22 16,1-21-16,-1-1 0,0 1 16,1 0-16,-22-1 0,21 1 0,-21-21 15,22 20-15,-22-20 0,0-1 16,0 1-16,-21-1 0,21 1 0,1 20 15,-22-20-15,21 21 0,-21-22 16,0 22-16,0-1 0,0 22 0,0-21 16,0 21-16,0 0 0,-21 42 31,-1 21-31,1 0 16,21 1-16,-21 20 0,0 1 15,0-1-15,0 1 0,-1 20 0,1-20 16,0-1-16,0 1 0,0-1 15,21 1-15,0-22 0,-21 22 0,21-22 16,0 0-16,0 1 0,0-22 0,0 21 16,21-21-16,0 1 0,0-22 15,0 21-15,0-21 0,1 0 0,-1 0 16,21 0-16,-21-21 0,22 21 16,-1-22-16,-21 1 0,21 0 0,-20 0 15,20 0-15,-21-22 0,0 22 16,0 0-16,1 0 0,-1-21 15,0 20-15,0 1 0,-21 0 0,0 0 16,0 0-16,21 21 0,-21 21 31,0 0-15,0 0-16,0 0 0,0 1 16,0-1-16,0 0 0,0 0 0,0 0 15,0 0-15,0 1 16,0-1-16,21-21 15,1 0 1,-1 0-16,0 0 0,0 0 16,0-21-16,-21-1 0,21 1 15,1 21-15,-1-21 0,0 0 16,-21 0-16,0 0 0,21-1 0,-21 1 16,21 0-16,-21 0 0,0 0 15,0 0-15,0 42 31,0 0-31,0 0 16,0 0-16,-21 22 0,21-22 16,0 0-16,0 0 0,0 0 15,0 0-15,0 1 0,0-1 16,21-21 0,0 0-16,1 0 15,-1 0-15,0 0 0,0 0 0,0-21 16,22 21-16,-22-22 0,0 1 15,0 0-15,0 0 0,0 0 0,1 0 16,-1-1-16,0 1 0,-21 0 16,21 0-16,-21 0 0,0 0 0,0-1 15,-21 22 1,0 0-16,0 0 0,-1 0 16,1 0-16,21 22 0,-21-1 15,21 0-15,0 0 16,0 0-16,0 0 0,0 1 0,0-1 15,0 0-15,0 0 0,0 0 16,21 0-16,-21 1 16,0-1-16,21 0 0,1 0 0,-1 0 15,0-21-15,21 0 16,-21 21-16,22-21 0,-1 0 0,22 0 16,-22 0-16,0 0 0,1 0 0,-1 0 15,0-21-15,-21 0 0,22 21 16,-22-21-16,0 0 0,0 0 0,-21-1 15,21-20-15,-21 21 0,22-21 16,-22 20-16,0 1 0,0 0 0,0 0 16,0 0-16,0 0 0,0 42 31,0 0-31,0 0 0,-22 0 16,1 0-16,21 1 0,0-1 15,0 0-15,-21 0 0,21 0 0,0 0 16,0 1-16,0-1 0,0 0 15,0 0-15,0 0 0,21-21 16,0 0-16,1 0 0,-1 0 0,0 0 16,0 0-16,0 0 0,0 0 15,1-21-15,20 0 0,-21 21 0,0-21 16,0 0-16,1-1 16,-1 1-16,0 0 0,0 0 0,0 0 15,-21 0-15,0-1 0,21 1 0,-21 0 16,0 42 15,-21-21-31,21 21 0,-21 1 16,0-1-16,0 0 0,21 0 0,-21 0 15,21 0-15,-22 1 0,22-1 16,-21-21-16,21 21 16,0-42 15,21 0-16,1-1-15,-22 1 0,21 21 0,0-21 16,-21 0-16,21 0 0,0 0 16,0-1-16,1 22 15,-1 0-15,-21 22 32,0-1-32,0 0 15,0 0-15,0 0 16,0 0-16,0 1 0,0-1 0,0 0 15,0 0-15,0 0 0,21 0 16,21 1-16,-21-22 16,22 0-16,-1 21 0,0-21 0,1 0 15,-1 0-15,0 0 0,1 0 16,20 0-16,-20-21 0,-1-1 0,-21 1 16,21 0-16,1 0 0,-22 0 15,0-22-15,21 22 0,-20-21 0,-1 0 16,0 20-16,-21-20 0,21 0 0,-21-1 15,21 22-15,-21-21 0,0 21 16,0 0-16,-21 21 16,0 0-16,0 21 15,0 0-15,-22 0 0,22 21 0,0-20 16,-21-1-16,20 21 0,1-21 16,0 0-16,21 1 0,0-1 15,0 0-15,0 0 0,0 0 16,21-21-16,0 0 15,1 0-15,-1 0 0,0 0 16,0 0-16,0 0 0,0-21 0,1 21 16,-22-21-16,21 21 0,0-21 15,-21 0-15,0-1 0,0 1 0,21 21 16,-21-21-16,21 0 16,-21 42 15,-21 0-16,0 0-15,21 1 0,-21-1 0,0 0 16,21 0-16,-22 21 0,1-20 0,21 20 16,-21 0-16,0-21 0,21 22 15,0-1-15,-21 0 0,21 22 0,-21-22 16,21 22-16,-22-22 0,22 22 0,-21-22 16,21 21-16,-21 1 0,0-22 15,21 22-15,-21-1 0,0 1 0,21-1 16,-22 1-16,1-1 0,0-20 15,0 20-15,0-21 0,0 1 0,-22-1 16,22 0-16,-21 1 0,-1-22 0,1 21 16,0-21-16,-1 1 0,1-1 15,0-21-15,21 21 0,-22-21 16,22 0-16,0 0 0,0 0 0,0 0 16,21-21-1,-22 0-15,22-1 16,0 1-16,0 0 0,-21 0 0,21 0 15,0 0-15,0-1 0,0-20 0,0 0 16,-21-1-16,21 1 0</inkml:trace>
  <inkml:trace contextRef="#ctx0" brushRef="#br0" timeOffset="210176.19">23008 11113 0,'0'0'0,"0"-22"0,-21 1 16,0 21-16,0 0 0,-1 0 15,1 0-15,0 0 16,0 0-16,0 0 15,0 0-15,-1 21 0,1-21 16,0 22-16</inkml:trace>
  <inkml:trace contextRef="#ctx0" brushRef="#br0" timeOffset="212375.05">910 13102 0,'0'0'0,"21"-21"16,0 21-16,1-21 0,-22 0 15,0 0-15,0-1 0,0 1 16,0 0-16,0 0 0,-22 21 0,1-21 16,0 0-16,-21 21 0,21 0 15,-22 0-15,22 0 0,-21 0 16,-1 21-16,22 0 0,-21 0 0,0 21 15,-1 1-15,22-1 0,0 0 16,-21 22-16,20-22 0,1 22 16,21-1-16,0 1 0,0-22 15,0 22-15,0-1 0,0-21 16,43 1-16,-22-1 0,0 0 16,21-20-16,1-1 0,-1-21 0,0 0 15,1 0-15,-1 0 0,-21 0 16,21 0-16,1-21 0,-1-1 15,0 1-15,1-21 0,-22 21 16,21 0-16,-21-22 0,1 22 0,-1 0 16,0 0-16,-21-22 0,21 43 15,-21-21-15,0 0 0,0 42 32,0 0-17,-21 1-15,21 20 0,-21-21 16,0 21-16,21 1 0,0-22 15,0 21-15,0 1 0,0-22 0,0 0 16,0 0-16,0 0 0,21-21 16,0 0-16,0 0 0,0 0 15,0 0-15,1 0 0,20 0 0,-21-21 16,21 0-16,1 0 0,-22 0 16,21-1-16,-21 1 0,22 0 15,-43-21-15,0 21 0,0-22 16,0 22-16,0 0 0,0-21 0,-21 20 15,-22 1-15,22 0 16,-21 21-16,-1 0 0,22 0 0,-21 0 16,0 0-16,20 0 0,1 0 15,-21 0-15,42 21 0,-21 0 16,21 1-16,0-1 16,21-21-1,0 0-15,21 0 0,-20 0 16,20 0-16,-21-21 0,21-1 15,1 22-15,-1-21 0,0 0 16,1 21-16,-1-21 0,-21 21 16,22 0-16,-22 0 0,21 0 0,-21 0 15,0 0-15,1 0 0,-22 21 16,21 0-16,-21 0 16,0 1-16,0-1 0,0 0 15,0 21-15,0-21 0,0 1 0,0-1 16,0 0-16,0 0 0,0 0 15,0 0-15,0 1 0,0-1 16,0-42 31,0-1-47,0 1 16,0 0-16,0 0 0,21 0 15,-21-22-15,21 22 0,0 0 0,-21-21 16,21 21-16,1-1 0,-1 1 15,0 0-15,0 21 0,0 0 16,0 21 0,1 0-16,-22 1 15,21-1-15,-21 0 0,21 0 0,-21 0 16,0 0-16,0 1 0,21-1 16,-21 0-16,0 0 0,0 0 15,0 0-15,0 1 16,0-44 15,0 1-15,0 0-16,0 0 0,21 0 15,-21-22-15,21 22 0,1-21 0,-1 0 16,0 20-16,0 1 0,21-21 16,-20 21-16,20 0 0,-21 21 0,21 0 15,-20 0-15,-1 0 0,0 0 16,0 0-16,0 21 0,0-21 15,1 21-15,-22 0 0,0 0 0,0 0 16,21 22-16,-21-22 0,0 0 16,0 0-16,0 22 0,0-22 15,0 0-15,0 0 0,-21 0 16,21 0-16</inkml:trace>
  <inkml:trace contextRef="#ctx0" brushRef="#br0" timeOffset="212987.69">2709 13441 0,'0'0'0,"43"-21"16,-43 0-1,21 21-15,0 0 0,0 0 16,-21 21-16,0 0 15,0 0-15,21 21 0,-21 1 16,0 20-16,0 1 0,0-1 0,0 22 16,0-22-16,0 22 0,0 0 15,0-1-15,-21 1 0,0 21 16,21-21-16,-21 20 0,0-20 16,-1 21-16,1-21 0,21-1 0,-21 1 15,0-22-15,21 22 0,-21-43 16,21 22-16,-21-22 0,21-21 0,-22 22 15,22-22-15,0-42 32,0 0-32,0-22 0,0 22 15,0-21-15,0-1 0,0 1 0,0 0 16,0-22-16,0 1 0,0-1 16</inkml:trace>
  <inkml:trace contextRef="#ctx0" brushRef="#br0" timeOffset="214155.04">2625 13737 0,'0'0'16,"0"-63"-16,0 42 0,0-22 0,0 22 15,0-21-15,0 21 0,0-1 16,21 1-16,0 0 0,0 0 0,0 0 16,22 21-16,-22-21 0,21-1 15,0 22-15,1 0 0,-22 0 0,21 0 16,1 0-16,-22 0 15,21 22-15,-21-1 0,0 0 0,1 0 16,-22 21-16,0-20 0,0 20 16,0-21-16,0 0 0,-22 22 15,1-22-15,0 0 0,0 0 0,0 0 16,21 0-16,-21 1 0,-1-1 16,1 0-16,21 0 0,-21 0 15,21 0-15,0 1 16,0-1-16,21-21 31,0 0-31,1 0 16,-1 0-16,0 0 0,0 0 15,0 0-15,0 0 0,1 0 16,-1-21-16,0-1 0,21 22 0,-21-21 16,1 0-16,-1 0 0,0 21 15,0-21-15,0-22 0,0 22 0,1 0 16,-22 0-16,0-21 0,21 20 15,-21-20-15,0 21 0,0 0 0,21 21 16,-21-21-16,0-1 16,0 44-1,0-1-15,0 0 0,0 0 16,0 0-16,0 0 16,0 22-16,0-22 0,0 0 0,0 21 15,0-20-15,0 20 0,0-21 16,21 0-16,0 0 0,0 1 15,1-22-15,-1 0 0,0 0 16,0 0-16,0 0 0,0 0 16,1 0-16,20-22 0,-21 1 15,0 0-15,22-21 0,-22 21 16,0-22-16,21 1 0,-21 0 0,1-1 16,-22-20-16,21 20 0,0-20 15,-21 21-15,21-22 0,-21 22 0,0-22 16,0 22-16,0 0 15,0-1-15,0 22 0,0-21 0,0 21 16,0-1-16,0 44 31,0-1-31,0 0 16,0 21-16,-21 1 0,21-1 0,0-21 16,0 21-16,0 22 0,-21-22 15,21 1-15,0-1 0,0 0 0,0 22 16,0-22-16,0 0 0,0-20 15,0 20-15,0-21 0,0 21 16,21-20-16,0-1 0,-21 0 0,21-21 16,0 21-16,1-21 0,-1 0 15,0 0-15,0 0 0,21 0 16,-20 0-16,-1-21 0,21 0 16,0 0-16,-20 21 0,20-22 0,-21 1 15,0-21-15,22 21 0,-22 0 16,0-22-16,0 22 0,0-21 0,-21 21 15,0-1-15,0-20 0,0 21 16,0 0-16,0 0 0,-21 21 31,0 21-31,0 0 0,21 0 16,-21 0-16,21 0 0,0 22 16,0-22-16,-22 21 0,22-21 15,0 1-15,0 20 0,0-21 16,0 0-16,0 0 0,0 1 0,22-1 15,-1 0-15,0 0 16,0-21-16,0 0 0,0 0 16,1 0-16,-1 0 0,0 0 15,0 0-15,0-21 0,0 0 0,1 21 16,-1-21-16,-21-1 16,21 22-16,-21-21 0,21 0 0,-21 0 15,0 0-15,0 0 16,0-1-16,-21 1 0,0 0 0</inkml:trace>
  <inkml:trace contextRef="#ctx0" brushRef="#br0" timeOffset="214355.93">3789 13272 0,'0'0'0,"-21"0"0,-1 0 16,22-22 31</inkml:trace>
  <inkml:trace contextRef="#ctx0" brushRef="#br0" timeOffset="-213229.35">5080 13758 0,'0'0'0,"0"22"16,0-1-16,0 0 15,21-21 1,0 0-16,0 0 16,1 0-16,-1 0 15,0 0-15,0-21 0,0 21 16,0-21-16,1-1 0,20-20 0,-21 21 15,0-21-15,22 20 0,-22-20 16,21 0-16,-21-1 0,22 1 16,-22 0-16,0-1 0,21-20 15,-42 21-15,21-1 0,1 1 0,-22-22 16,21 22-16,-21 0 0,0-1 16,0 1-16,0 21 0,0 0 0,0 0 15,0-1-15,-21 44 16,-1-1-16,1 0 0,0 0 15,0 21-15,0 1 0,0-1 16,-1 22-16,1-22 0,0 21 0,21-20 16,-21 20-16,0-20 0,21 20 15,-21-21-15,21 1 0,0 20 16,0-20-16,0-22 0,0 21 0,21-21 16,0 0-16,0 1 0,0-1 15,22 0-15,-22-21 0,0 0 16,21 0-16,1 0 0,-22 0 0,21 0 15,0-21-15,1 0 0,-22-1 16,21 22-16,-21-21 0,22-21 0,-22 21 16,0 0-16,0-1 0,0-20 15,1 21-15,-22 0 0,21 0 0,-21-1 16,0 1-16,0 0 0,0 0 16,0 42 15,0 0-31,0 0 0,0 1 0,-21-1 15,21 21-15,-22-21 16,22 0-16,0 22 0,0-22 0,0 0 16,0 0-16,0 22 0,22-22 15,-1 0-15,0-21 16,0 0-16,0 0 0,22 0 16,-22 0-16,0 0 0,0 0 0,21-21 15,-20 0-15,-1-1 0,21 1 16,-21 0-16,0 0 0,22 0 0,-22 0 15,0-22-15,-21 22 0,21-21 16,-21 21-16,21-1 0,-21-20 16,0 21-16,22 21 0,-22-21 0,0 42 47,0 0-47,0 0 0,0 22 15,0-22-15,0 0 0,0 21 0,0-21 16,0 1-16,0-1 0,0 0 15,-22 0-15,22 0 0,0 0 0,-21 1 16,21-1 0,0-42 15,0-1-15,0 1-16,0 0 0,0 0 15,0 0-15,0-22 0,0 22 0,0 0 16,21-21-16,1 21 0,-1-1 15,-21 1-15,21 0 0,0 21 0,0-21 16,0 21-16,1 0 0,-1 0 16,0 0-16,0 0 0,0 0 0,0 0 15,1 21-15,-22 0 16,21 0-16,-21 1 0,0-1 0,0 0 16,0 0-16,21 0 0,-21 0 15,21 1-15,-21-1 0,0 0 0,0 0 16,0 0-16,0 0 15,21-21 17,0-21-17,1 0 1,-1 0-16,0 0 0,0 0 16,0-22-16,0 22 0,1-21 0,-1 21 15,21-1-15,-21-20 0,0 21 16,1 0-16,-1 0 0,21-1 0,-21 1 15,0 21-15,1-21 0,-1 21 16,0 0-16,0 0 16,-21 21-16,0 0 15,0 1-15,0-1 16,0 0-16,0 0 0,0 0 0,0 0 16,0 1-16,0-1 0,0 21 15,0-21-15,0 0 0,0 1 0,0-1 16,0 0-16,0 0 15,0 0-15,21 0 0,0-21 16,1 0-16,-1 0 0,0 0 16,0 0-16,0 0 0,0 0 0,22 0 15,-22 0-15,21-21 0,-21 0 16,22 0-16,-22 0 0,0 0 0,0-1 16,0-20-16,1 21 15,-1 0-15,0-22 0,-21 22 0,0-21 16,21 21-16,-21 0 0,21-1 15,-21 1-15,0 0 0,0 0 16,-21 21 0,0 21-1,0 0-15,21 0 0,-21-21 0,21 22 16,0-1-16,-22 21 0,22-21 16,0 0-16,-21 1 0,21-1 0,0 21 15,0-21-15,0 0 16,0 1-16,0-1 0,0 0 0,0 0 15,21-21-15,1 21 0,-22 0 16,21-21-16,0 0 0,0 0 0,0 0 16,0 0-16,1 0 0,-1 0 15,0 0-15,0 0 0,0 0 16,0-21-16,1 21 0,-22-21 0,0 0 16,21 0-16,-21 0 0,0-1 15,0 1-15,0 0 0,0 0 0,0 0 16</inkml:trace>
  <inkml:trace contextRef="#ctx0" brushRef="#br0" timeOffset="-213012.48">7472 12975 0,'0'0'0,"-21"0"0,-1 0 15,1 0 1,21 21 31,-21-21-31</inkml:trace>
  <inkml:trace contextRef="#ctx0" brushRef="#br0" timeOffset="-212745.28">5990 13314 0,'-42'0'0,"84"0"16,-105 0-16,84 0 31,21 0-15,-21 0-16,22 0 0,-1 0 0,0 0 15,1 0-15,-1 0 0,21 0 0,-20-21 16,20 0-16,-20 21 0,-1 0 16,0-22-16,1 22 0,-1 0 0,0-21 15</inkml:trace>
  <inkml:trace contextRef="#ctx0" brushRef="#br0" timeOffset="-211825.39">8488 13568 0,'0'21'15,"0"0"-15,0 0 16,0 1-16,21-22 15,-21 21-15,21-21 16,0 0 0,0 0-16,1-21 15,-22-1-15,21 1 0,0 0 16,0 21-16,-21-21 0,0 0 0,21 0 16,-21-1-16,0 1 15,0 0-15,-21 21 31,0 21-31,21 0 16,-21 1-16,0-1 16,21 0-16,-22-21 0,22 21 0,0 0 15,0 0 1,22-21 0,-1 0-16,0-21 15,0 21-15,-21-21 0,21 21 0,0-21 16,1 0-16,-22 0 0,21-1 15,-21 1-15,0 0 16,0 0 0,-21 21-16,-1 0 0,1 0 15,0 0 1,21 21-16,-21 0 16,21 0-1,0 1 1</inkml:trace>
  <inkml:trace contextRef="#ctx0" brushRef="#br0" timeOffset="-207799.88">10181 13145 0,'0'0'0,"21"-22"0,0 22 15,1-21-15,-22 0 0,21 21 0,-21-21 16,21 0-16,-21 0 0,0-1 16,0 1-16,0-21 0,0 21 0,0 0 15,0-1-15,0 1 16,-21 0-16,0 21 0,-1 0 15,1 0-15,0 21 16,-21 22-16,21-22 0,-1 21 0,1 0 16,-21 1-16,21-1 0,0 22 15,-1-22-15,1 21 0,0 1 0,0-22 16,21 22-16,0-1 0,0 1 16,0-22-16,0 0 0,21 1 0,21-1 15,-20 0-15,-1-20 0,21-1 16,-21 0-16,22-21 0,-1 0 0,-21 0 15,21 0-15,1 0 0,-22-21 16,21 21-16,1-43 0,-22 22 0,21 0 16,0-21-16,-20 21 15,-1-22-15,21 22 0,-21-21 0,0 21 16,1-22-16,-22 22 0,0 0 16,21 0-16,-21 0 0,0-1 0,0 44 31,0-1-31,0 0 15,0 21-15,0-21 0,-21 22 16,21-1-16,0 0 0,0-20 0,0 20 16,0 0-16,0-21 0,0 1 15,21-1-15,0 0 0,0-21 16,0 0-16,22 0 0,-22 0 16,0 0-16,21 0 0,-21 0 0,22-21 15,-22 0-15,21-1 0,-21-20 0,1 21 16,-1 0-16,-21-22 0,0 22 15,0-21-15,0 21 0,0 0 0,-21-1 16,-1-20-16,1 21 0,0 0 16,0 21-16,-21-21 0,20 21 0,1 0 15,-21 0-15,21 0 0,0 0 16,-1 0-16,22 21 0,0 0 31,22-21-31,-1 0 0,21 0 16,-21 0-16,22 0 15,-1 0-15,0-21 0,1 0 0,-1 21 16,0 0-16,-21 0 0,22 0 16,-1 0-16,0 0 0,-20 0 0,-1 21 15,0-21-15,0 21 0,0 0 16,0 0-16,-21 0 0,0 1 0,0-1 16,0 21-16,0-21 0,0 0 15,0 1-15,0-1 0,0 0 0,0 0 16,0 0-16,0 0 0,0 1 15,-21-22-15,0 0 16,0 0 0,0 0-1,21-22-15,0 1 16,0 0-16,0-21 0,0 21 16,0-1-16,21-20 0,0 21 0,-21-21 15,42 20-15,-20 1 0,-1 0 16,0 0-16,0 21 0,0 0 0,0 0 15,1 0-15,-1 0 0,0 21 16,-21 0-16,0 0 16,0 1-16,0-1 0,0 0 15,0 21-15,0-21 0,0 1 0,0 20 16,0-21-16,0 0 0,0 0 16,0 1-16,0-1 0,0 0 15,21-21 1,0-21-1,0 21-15,1-21 16,-1-1-16,0 1 0,0 0 0,0 0 16,0 0-16,1-22 0,-1 22 15,0-21-15,0 21 0,0 0 0,-21-1 16,0 1-16,21 0 0,-21 0 0,22 21 16,-22 21-1,0 0 1,0 0-16,0 1 15,0 20-15,0-21 0,-22 21 0,22-20 16,0 20-16,-21-21 0,21 21 16,0-20-16,0-1 0,0 21 0,21-21 15,1 0-15,-1-21 0,21 22 16,-21-22-16,22 0 0,147 0 16,-148-22-1,1 22-15,-1-21 0,0 0 16,-20 0-16,20 0 0,-21-22 0,0 22 15,0 0-15,1-21 0,-22-1 0,21 1 16,-21 21-16,0-21 0,0 20 16,0-20-16,0 21 0,21 21 15,-21-21-15,0 0 0,0 42 32,0 0-32,0 0 0,0 0 0,0 22 15,-21-1-15,21 0 0,0 1 16,-21-1-16,-1 0 0,1 1 0,21-1 15,-21 21-15,21-20 0,0 20 16,-21-20-16,21 20 0,-21 1 0,0-1 16,21 1-16,0-1 0,-22 22 0,1-22 15,0 1-15,21 20 16,0-20-16,-21-1 0,0 1 0,21-1 0,-21-20 16,21 20-16,0 1 15,0-22-15,-22 0 0,22 1 0,-21-22 16,21 0-16,0 0 0,0 0 0,0-42 31,0 0-31,21-21 0,1 21 0,-1-43 16,0 22-16,0-22 0,0 22 15,0-22-15,1-20 0,-1-1 0,0 22 16,0-128-16,0 106 16,-21 1-16,21-1 0,-21 22 15,22-22-15,-1 0 0,-21 22 0,21-1 16,0 1-16,0 20 0,-21-20 15,21 21-15,1-1 0,-1 22 0,0-21 16,0 21-16,0-1 0,0 1 16,22 21-16,-22 0 0,0 0 0,0 0 15,0 0-15,1 0 0,-1 0 16,-21 21-16,0 1 16,0-1-16,0 0 15,-21 0-15,-1 0 0,1-21 16,0 21-16,0 1 0,0-22 0,0 21 15,-1 0-15,1-21 16,0 0-16,0 21 0,21 0 16,-21-21-16,21 21 15,-21-21-15,21 22 0,0-1 0,0 0 16,0 0-16,0 0 16,0 0-16,0 1 0,21-1 15,0-21-15,0 0 0,0 0 0,0 0 16,1 0-16,20 0 0,-21 0 15,21 0-15,1 0 0,-1-21 0,22-1 16,-22 1-16,0 0 16,22-21-16,-1 21 0,-20-22 0,-1 1 15,21 0-15,22-64 0,-21 0 16,-22 42-16,0 1 16,-21-1-16,1 1 0,20-43 15,-42 64-15,21-1 0,-21 1 16,0 21-16,0 0 0,0 0 15,-21 21 1,0 21-16,21 0 0,-21 21 16,-1 1-16,22-22 0,-21 21 0,0 22 15,21-22-15,0 0 0,-21 1 16,21 20-16,-21-21 0,21 1 16,0-1-16,0 22 0,0-22 15,0 0-15,0 1 0,0-22 0,0 21 16,21-21-16,0 22 0,-21-22 15,21 0-15,0-21 0,1 21 0,-1-21 16,0 0-16,21 0 16,-21 0-16,1 0 0,-1-21 0,0 0 15,21 21-15,-21-21 0,1-1 0,-1 1 16,21-21-16,-21 21 0,0-22 16,1 22-16,-1 0 0,0-21 15,0 21-15,-21-1 0,0 1 16,21 0-16,-21 42 31,0 0-31,-21 1 0,21-1 0,0 0 16,-21 0-16,21 0 0,-21 0 15,21 1-15,-21-1 0,21 21 16,0-21-16,0 0 0,0 1 16,0-1-16,0 0 0,21 0 15,0-21-15,0 0 0,0 0 16,0 0-16,1 0 0,20 0 15,-21 0-15,21 0 0,1 0 16,-1 0-16,-21-21 0,22 0 16,-1 0-16,0-1 0,-21 1 0,64-42 15,-64 42-15,22-64 16,-1 21-16,-21 1 16,-21 42-16,0 0 0,0-1 15,-21 22 1,0 0-16,0 22 0,-1-22 15,1 21-15,0 21 0,21-21 16,-21 0-16,-21 43 0,20-22 16,1-21-16,21 22 15,0-22-15,0 0 0,0 0 0,0 0 0,0 1 16,0-1-16,0 0 16,21-21-16,1 21 0,-1-21 15,0 0-15,21 0 0,-21 0 0,22 0 16,-22 0-16,0 0 15,21-21-15,-20 21 0,-1-21 0,0 21 16,0-21-16,-21-1 0,21 1 16,-21 0-16,21 21 0</inkml:trace>
  <inkml:trace contextRef="#ctx0" brushRef="#br0" timeOffset="-207576.45">14287 13272 0,'-21'0'16,"42"0"-16,-42-22 0,0 22 0,21-21 16,0 0 15,21 21-16</inkml:trace>
  <inkml:trace contextRef="#ctx0" brushRef="#br0" timeOffset="-204297.26">16235 13780 0,'21'21'0,"0"-21"250,0 0-203,-21-21 31,0-1-31,21 22-31,-21-21 0,0 0-16,22 0 15,-1 0-15,0 0 16,-21-1-16,0 1 0,0 0 15,0 0-15,0 0 0,0 0 0,0-1 16,0 1-16,0 0 16,-21 0-16,0 0 0,-1 21 0,1-21 15,-21-1-15,21 22 0,0 0 16,-1 0-16,1 0 0,-21 0 0,21 0 16,0 22-16,-1-22 0,1 42 15,-21-21-15,42 21 0,-21 1 16,21-1-16,-21 0 0,21 1 15,0 20-15,0-20 0,0-22 0,0 21 16,21-21-16,0 22 0,0-22 16,0 0-16,0-21 0,22 0 15,-22 0-15,0 0 0,0 0 16,22-21-16,-1 0 0,-21-1 0,21 1 16,-20-21-16,20 21 0,0-22 0,-21 1 15,1 0-15,20-1 16,-21 1-16,0-21 0,0 20 0,1 1 0,-1 0 15,-21-22-15,21 22 0,-21-1 16,21-20-16,-21 21 0,21-1 16,-21 1-16,0 0 0,0-1 15,0 22-15,0 0 0,0 42 16,0 0 0,0 22-16,0-1 0,0 0 0,-21 1 15,21-1-15,-21 21 0,21-20 16,-21-1-16,21 22 0,0-22 0,0 21 15,0-20-15,0-1 0,0 0 16,0 1-16,21-1 0,0-21 16,0 0-16,0 1 0,22-1 0,-22-21 15,0 0-15,21 0 0,-20 0 16,20 0-16,-21 0 0,21-21 0,1 21 16,-22-22-16,21 1 0,1 0 15,-22 0-15,0-21 0,0 20 0,0-20 16,0 21-16,-21-21 0,0-1 15,0 22-15,0-21 0,0 21 0,0-1 16,0 1-16,0 0 0,-21 21 16,0 0-16,21 21 15,-21 0-15,0 1 0,21 20 16,0 0-16,-21 1 0,21-1 16,0-21-16,0 21 0,0 1 0,0-1 15,0-21-15,0 0 0,21 22 16,0-22-16,21-21 0,-21 21 0,1 0 15,-1-21-15,21 0 0,-21 0 16,0 0-16,22 0 0,-22-21 0,0 21 16,21-21-16,-20 0 0,-1 0 15,0-1-15,0 1 0,0 0 0,0 0 16,1 0-16,-22-22 0,0 22 16,21 0-16,-21 0 0,21 0 0,-21 0 15,0-1 1,21 22-16,0 22 15,-21-1 1,0 0-16,0 0 16,0 0-16,21-21 31,1 0-15,-22-21-1,0 0-15,0 0 16,0 0-16,0-1 15,0 1-15,-22 42 47,1-21-47,21 43 16,-21-22-16,21 0 0,0 0 0,0 22 16,-21-22-16,21 21 0,0-21 15,0 0-15,0 22 0,0-22 0,0 0 16,0 0-16,0 0 0,21-21 0,-21 22 15,21-22-15,0 0 0,1 0 16,-1 0-16,0 0 0,0 0 0,0 0 16,0 0-16,1 0 0,20-22 15,-21 1-15,21 0 0,1 0 0,-22 0 16,21 0-16,-21-1 0,1-20 16,20 21-16,-21-21 0,0 20 15,-21-20-15,21 21 0,1-21 16,-22 20-16,0 1 0,0 0 15,21 21-15,-21-21 0,0 42 32,0 0-32,0 0 0,-21 22 0,21-22 15,-22 21-15,22-21 0,0 22 16,0-22-16,0 21 0,0-21 0,0 22 16,0-22-16,22 0 0,-1 0 15,0 0-15,0-21 0,21 22 0,-20-22 16,20 0-16,0 0 0,1 0 15,-1 0-15,0 0 0,1 0 16,-1 0-16,0-22 0,-21 1 0,22 21 16,-22-21-16,0 0 0,0 0 15,0 0-15,1-22 0,-22 22 0,21-21 16,-21-1-16,0 22 0,0-21 16,0 21-16,0-22 0,0 22 15,0 0-15,-21 21 16,-1 0-16,1 0 0,0 0 0,-21 21 15,21 0-15,-1 1 16,1-1-16,0 0 0,0 21 0,0-21 16,0 1-16,21 20 0,-22-21 0,22 0 15,0 0-15,0 1 16,0-1-16,0 0 0,0 0 0,22-21 16,-1 21-16,-21 0 0,21-21 15,0 0-15,0 0 0,0 0 0,1 0 16,-1 0-16,0 0 15,0-21-15,-21 0 0,21 0 0,0 0 16,1 0-16,-1-1 0,0-20 0,0 21 16,0-21-16,0-1 0,1-20 15,-1 20-15,0-20 0,0 21 0,21-22 16,-20 1-16,-1 20 16,0-20-16,0 20 0,0 1 0,-21 0 15,0 21-15,0-1 0,0 1 16,-21 42 15,21 22-31,-21-22 0,0 0 0,0 21 16,-1 1-16,22-22 0,-21 21 15,0 1-15,0-1 0,21-21 0,0 21 16,0 1-16,-21-1 0,21 0 16,0-20-16,0 20 0,0 0 0,0-21 15,0 1-15,0 20 0,0-21 0,0 0 16,21 0-16,0-21 15,0 22-15,0-22 0,1 0 16,-1 0-16,0 0 0,0 0 16,0 0-16,22 0 0,-22-22 0,0 1 15,0 0-15,21 0 0,-20 0 16,-1 0-16,0-22 0,0 22 0,0 0 16,0-21-16,-21 20 0,0 1 15,22 0-15,-22 0 0,0 0 0,21 21 16,-21 21-1,-21-21 1,-1 21-16,1 21 0,21-20 0,-21-1 16,21 0-16,-21 21 15,21-21-15,0 1 0,0-1 0,0 0 16,0 0-16,0 0 0,0 0 0,0 1 16,0-1-16,0 0 15,21-21-15,0 0 16,0 0-16,1 0 0,-1 0 15,0 0-15,0-21 0,0 21 0,22-21 16,-22-1-16,21 1 0,0 0 16,-20 0-16,20 0 0,0-22 0,-21 22 15,1-21-15,20 21 0,-21-22 16,-21 22-16,0-21 0,21 21 0,-21 0 16,0-1-16,0 1 0,-21 21 31,21 21-31,0 1 15,-21-1-15,21 0 0,0 0 16,-21 21-16,21-20 0,0-1 0,0 21 16,0-21-16,0 0 0,0 22 15,-21-22-15,21 0 0,-22 0 0,22 0 16,0 1-16,-21-1 16,21 0-16,-21-21 0,0 0 31,0 0-16,0 0-15,-1-21 16,1 0-16,0-1 16,0 1-16</inkml:trace>
  <inkml:trace contextRef="#ctx0" brushRef="#br0" timeOffset="-204073.39">18859 13208 0,'0'0'0,"-21"0"15,0 0-15,21-21 0,0 0 16</inkml:trace>
  <inkml:trace contextRef="#ctx0" brushRef="#br0" timeOffset="-201369.02">21082 13250 0,'0'0'0,"0"-21"16,0 0-16,21 0 0,-21 0 15,0 0-15,0-1 16,0 44-1,0-1 1,-21-21-16,21 42 0,-21-21 0,0 0 16,-1 22-16,22-22 15,-21 21-15,21-21 0,0 22 0,-21-22 0,21 21 16,-21-21-16,21 1 0,0-1 16,0 0-16,0 0 15,21-42 16,0 0-31,0 0 16,1-1-16,-1 1 0,0-21 0,0 21 16,0 0-16,0-1 0,1 1 15,-22-21-15,21 21 0,0 0 16,-21-1-16,0 44 31,0-1-31,0 0 0,0 0 0,0 21 0,21-20 16,-21-1-16,0 21 0,0-21 15,21 0-15,-21 1 0,0-1 16,21 0-16,1 0 0,-1-21 16,0 0-16,0 0 0,0 0 15,0 0-15,22 0 0,-22 0 16,0-21-16,0 21 0,0-21 0,22 0 16,-22-1-16,0 1 0,0 0 15,-21 0-15,21-21 0,1 20 0,-22-20 16,0 21-16,0-21 0,0 20 0,21-20 15,-21 21-15,0 0 0,0 0 16,0-1-16,0 44 31,0-1-31,0 0 0,0 0 16,-21 21-16,21-20 0,0-1 16,0 21-16,0-21 0,0 22 0,0-22 15,0 21-15,0-21 0,0 0 16,0 1-16,0-1 0,0 0 0,21-21 15,0 0-15,0 0 0,0 0 16,0 0-16,22 0 0,-1 0 0,0-21 16,1 21-16,-1-21 0,0-1 15,1 1-15,-22-21 0,21 21 16,1-22-16,-22 1 0,21 0 0,-21-1 16,0 1-16,1-21 0,-1-1 0,0 1 15,0-1-15,0 1 0,-21-1 16,21 1-16,-21 20 0,0 1 15,0 0-15,0 20 0,0 1 0,0 0 16,0 0-16,-21 21 16,21 21-16,-21 0 0,0 22 15,21-22-15,-21 21 0,21 0 16,-21 22-16,-1-22 0,22 1 0,0 20 16,0-21-16,0 22 0,0-22 15,0 1-15,0-1 0,0 0 0,-21 1 16,21-1-16,0-21 0,0 21 15,-21-20-15,21-1 0,0 0 0,0 0 16,0 0-16,0-42 47,0 0-47,21 0 16,0 0-16,1-1 0,-22 1 0,21 0 15,0 0-15,0 21 16,0 21-1,-21 0 1,0 0-16,0 1 16,0-1-16,21 0 0,1 0 15,-1 0 1,0 0-16,0-21 0,0 0 0,0 0 16,22 0-16,-22 0 0,21 0 15,-21 0-15,22 0 0,-1 0 0,-21-21 16,22 0-16,-22 21 0,21-21 15,-21 0-15,0 0 0,1-1 0,-1 1 16,0-21-16,0 21 0,-21-22 16,0 22-16,21-21 0,-21 21 0,0 0 15,0-1-15,0 44 32,0-1-32,0 0 0,-21 0 15,21 0-15,0 0 0,0 1 0,-21 20 16,21-21-16,0 0 0,-21 0 15,21 1-15,0-1 0,0 0 0,0 0 16,0 0-16,21 0 0,0-21 0,0 0 16,0 0-16,1 0 0,-1 0 15,21 0-15,-21 0 0,0 0 16,22 0-16,-22-21 0,0 21 0,21-21 16,-20 0-16,-1 0 0,21 0 0,-21-22 15,0 22-15,22 0 16,-22-21-16,21 20 0,-21-20 0,1 21 15,20 0-15,-21 21 0,0-21 16,0 21-16,1 0 16,-22 21-16,0 0 15,0 0-15,0 0 16,0 0 0,0 1-16,0-44 31,0 1-16,0 0-15,0 0 16,0 0-16,0 0 16,0-1-16,0 1 0,0 0 15,-22 21 1,1 21 0,21 0-16,-21-21 0,0 22 15,0 20-15,21-21 0,-21 0 0,-1 0 16,1 22-16,0-22 0,21 0 15,0 0-15,0 22 0,0-22 0,0 0 16,0 0-16,0 0 0,0 0 16,0 1-16,0-1 0,21 0 0,0-21 15,22 0-15,-22 21 0,0-21 0,21 0 16,-20 0-16,20 0 0,0 0 16,-21-21-16,22 0 0,-1 0 15,-21-1-15,22 1 0,-1 0 16,-21-21-16,21 21 0,-20-22 0,20 1 15,-21 0-15,0-22 0,22 22 16,-22-22-16,0 1 0,0-1 0,0 22 16,0-22-16,1 1 0,-22 21 15,21-22-15,-21 43 0,21-21 0,-21-1 16,0 22-16,0 0 0,0 0 16,0 42-1,-21-21 1,0 21-16,-1 21 0,-20 1 0,21-1 15,0 22-15,0-22 0,-1 21 16,1 1-16,0-1 0,0-20 16,21 20-16,-21-20 0,21 20 0,-21-21 15,-1 1-15,22-22 0,0 21 16,0-21-16,0 22 0,0-22 0,0 0 16,0 0-16,0 0 15,0-42 16,22 21-31,-22-21 0,21 0 16,0 0-16,0 0 0,0-1 16,0 1-16,1-21 0,-1 21 15,0 0-15,21-1 0,-21 1 16,1 0-16,-1 0 0,0 0 0,21 21 16,-21 0-16,1 0 0,-1 0 15,-21 21-15,0 0 0,0 21 16,0-20-16,0-1 0,0 0 15,0 21-15,0-21 0,-21 1 16,21-1-16,0 0 0,-22 0 0,22 0 16,0 0-16,0 1 0,0-1 15,22-21 1,-1 0-16,0 0 0,21 0 16,-21 0-16,22 0 0,-22-21 0,21-1 15,1 22-15,-1-21 0,0 0 16,-21 21-16,22-21 0,-1 0 15,-21 0-15,22-1 0,-22 22 0,21-21 16,-21 0-16,0 21 0,1-21 16,-1 21-16,0-21 0,-21 0 15,0-1 1,-21 1-16,0 21 16,-1-21-16,-20 21 0,21-21 15</inkml:trace>
  <inkml:trace contextRef="#ctx0" brushRef="#br0" timeOffset="-201069.27">22839 12806 0,'0'0'0,"-21"-21"0,-1 0 0,22-1 31,-21 22 16,0 22-32,0-1-15,0-21 16</inkml:trace>
  <inkml:trace contextRef="#ctx0" brushRef="#br0" timeOffset="-197144.93">1312 14901 0,'21'-21'16,"1"0"0,-22 0-16,0 0 15,0 0 1,0-1-16,0 1 0,0 0 16,0 0-16,0 0 15,-22 0-15,1-1 0,21 1 16,-21 0-16,0 0 0,0 21 0,0-21 15,-1 21-15,1 0 0,0 0 16,0 0-16,0 0 0,-22 0 16,22 0-16,0 21 15,0 0-15,0 0 0,0 0 16,21 22-16,0-22 0,-22 21 0,22 1 16,-21-1-16,21 0 15,0 1-15,0 20 0,0-21 0,0 1 16,0 20-16,0-20 0,0-1 15,0 21-15,21-20 0,-21-1 16,22-21-16,-22 22 0,21-22 0,0 0 16,0 0-16,0 0 0,0-21 15,1 0-15,-1 0 0,0 0 16,0 0-16,0-21 0,22 0 16,-22 0-16,21 0 0,-21-1 0,22-20 15,-22 21-15,21-21 0,-21-1 16,0 22-16,22-21 0,-22-1 15,-21 22-15,21 0 0,-21 0 16,21 0-16,-21 0 0,0 42 31,0 0-15,0 0-16,-21 21 0,21 1 16,-21-22-16,21 21 0,-21 1 15,21-1-15,0-21 0,0 21 0,0-20 16,0-1-16,0 0 0,0 0 15,21 0-15,21-21 0,-21 0 16,1 0-16,-1 0 0,0 0 0,21-21 16,-21 0-16,22 0 0,-22 0 15,0-1-15,0 1 0,0 0 16,1 0-16,-22 0 0,0-22 16,0 22-16,0 0 0,0 0 15,0 0-15,-22 0 0,1-1 0,0 1 16,0 21-16,0 0 0,0 0 15,-1 0-15,1 0 0,0 0 16,0 0 0,42 0 15,0-21-15,0 21-16,22-21 0,-22 0 0,0 21 15,0-21-15,22 21 0,-22 0 16,0-22-16,0 22 0,0 0 0,0 0 15,1 0-15,-1 0 0,0 0 16,-21 22-16,21-22 0,-21 21 16,21 0-16,-21 0 0,0 21 0,0-20 15,0-1-15,0 21 0,0-21 16,0 0-16,0 22 0,0-22 16,0 0-16,0 0 0,0 0 0,0 1 15,0-1-15,0-42 47,0-1-31,21 1-16,-21-21 0,22 21 15,-22-22-15,21 22 0,-21-21 0,0 0 16,21-1-16,0 1 0,-21 0 16,21 20-16,0 1 0,-21 0 15,22 0-15,-1 21 0,0 0 16,0 0-16,0 0 15,0 21-15,-21 0 0,22 0 0,-22 1 16,0-1-16,21 21 0,0-21 16,0 22-16,-21-22 15,21 21-15,0-21 0,1 22 0,-1-22 16,0 0-16,0 0 0,0 0 16,22-21-16,-22 0 0,21 21 0,-21-21 15,22 0-15,-1 0 0,-21-21 16,21 21-16,1-21 0,-22 0 15,21 0-15,-21 0 0,22-22 0,-22 22 16,0-21-16,0 21 0,0-22 16,-21 22-16,0-21 0,0 21 0,0-1 15,0 1-15,0 0 0,-21 21 32,21 21-17,-21 0-15,21 1 0,-21-1 16,21 0-16,-21 0 0,21 0 0,0 0 15,0 1-15,0-1 0,0 0 16,21 0-16,0 0 0,-21 0 0,21-21 16,-21 22-16,21-22 0,1 21 15,-1-21 1,-42 0 15,-1-21-15,1-1-16,21 1 15,-21 21-15,0 0 16,0 0 0,21 21-1,0 1-15,0-1 16,0 0-16,21-21 0,-21 21 16,21-21-16,0 21 0,0-21 15,1 0-15,-1 0 0,0 0 16,0 0-16,0 0 0,22-21 15,-22 21-15,21-21 0,-21 0 0,22 0 16,-22-1-16,21 1 0,-21-21 16,0 21-16,22-22 0,-22 22 15,0-21-15,-21 0 0,21-1 16,0 1-16,-21 0 0,22-1 0,-22 1 16,0-22-16,0 22 0,0 0 15,21-22-15,-21 22 0,0 0 16,0-1-16,0 1 0,0 21 0,0-22 15,0 22-15,0 0 16,0 42 0,0 0-16,0 22 0,-21-22 15,21 21-15,-22 1 0,22-1 16,0 21-16,-21-20 0,21-1 16,-21 0-16,21 1 0,0-1 15,0 0-15,0 1 0,0-1 0,0-21 16,0 22-16,0-1 0,0-21 15,21 21-15,0-20 0,-21-1 0,22 0 16,-1 0-16,0-21 0,0 21 16,0-21-16,0 0 0,1 0 15,-1 0-15,21 0 0,-21-21 0,22 0 16,-22 0-16,0 0 0,21-1 16,-21 1-16,1 0 0,-1-21 0,0 21 15,-21-22-15,0 22 0,21 0 16,-21-21-16,0 20 0,0 1 15,0 0-15,0 0 16,0 42 15,0 0-31,0 0 0,0 1 16,0-1-16,0 0 16,0 0-1,0 0-15,0 0 0,21-21 16,-21 22-16,0-1 0,0 0 15,21 0-15,-21 0 0,22 0 16,-22 1-16,0-1 16,0 0-16,21-21 15,0 0 1,0 0-16,0 0 0,0 0 16,1 0-16,-1-21 15,0 0-15,0-1 0,0 1 0,0 0 16,1 0-16,-1 0 0,-21 0 15,21-1-15,0-20 0,-21 21 16,21 0-16,-21 0 0,0-1 16,0 1-16,0 42 47,0 1-47,0-1 0,0 0 15,0 0-15,0 21 16,0-20-16,0-1 0,0 0 0,0 0 15,-21 0-15,21 22 0,0-22 16,0 0-16,0 0 0,21-21 16,0 0-16,1 0 15,-1 0-15,0 0 0,0 0 0,21-21 16,-20 21-16,20-21 0,-21 0 16,0-1-16,22 1 0,-22-21 15,0 21-15,0 0 0,-21-1 16,0-20-16,21 21 0,-21 0 0,0-22 0,0 1 15,0 21 1,0 42 15,0 0-31,0 0 0,0 1 0,0-1 16,0 0-16,0 0 0,0 0 16,0 0-16,0 1 0,0-1 0,0 0 15,0 0-15,0 0 0,21 0 16,-21 1-16,22-22 0,-22 21 0,0 0 15,21-21-15,0 0 16,0 0 0,0-21-1,-21 0-15,0-1 16</inkml:trace>
  <inkml:trace contextRef="#ctx0" brushRef="#br0" timeOffset="-196625.01">5207 14944 0,'0'0'16,"0"-21"-16,0-1 15,0 1-15,-21 0 0,21 0 16,0 0-1,-21 21 1,-1 0-16,1 21 16,0 0-16,0 0 15,21 0-15,-21 22 0,21-22 16,-21 21-16,21-21 0,0 22 0,0-1 16,0-21-16,0 22 0,0-22 15,0 21-15,0-21 0,21 0 16,0 1-16,-21-1 0,21 0 0,0-21 15,0 21-15,1-21 0,-1 0 16,0 0-16,0 0 0,0 0 0,0 0 16,1-21-16,-1 21 0,21-21 15,-21 0-15,0-1 0,22-20 16,-22 21-16,21-21 0,-21-1 16,22 1-16,-22 0 0,21-1 0</inkml:trace>
  <inkml:trace contextRef="#ctx0" brushRef="#br0" timeOffset="-195421.31">5736 14690 0,'0'-64'0,"-42"297"0,84-402 15,-21 63-15,-21 42 0,0 22 0,0 0 16,0-1-16,0 22 0,0 0 0,0 0 16,0 0-16,0 42 31,0 0-31,0 21 0,0 1 0,-21-1 16,0 0-16,0 22 0,0-22 15,21 1-15,-22 20 0,1-21 16,0 22-16,0-22 0,21 1 0,0-1 15,0 0-15,0 1 0,0-1 16,0-21-16,0 21 0,0-20 0,0-1 16,0 0-16,21 0 0,0-21 15,0 0-15,1 0 0,-1 0 16,0-21-16,0 21 0,0-21 16,22 0-16,-22-1 0,0 1 15,0 0-15,0-21 0,0 21 0,1-1 16,-1 1-16,-21 0 0,21 21 15,-21-21-15,0 0 0,0 42 47,0 0-47,0 0 0,0 0 0,21 1 16,-21-1-16,0 0 0,0 21 16,0-21-16,21 1 0,-21-1 0,21 0 15,1 0-15,-22 0 0,21-21 16,0 21-16,0-21 0,0 22 0,0-22 15,1 0-15,-1 0 0,0 0 16,0 0-16,0-22 0,0 1 0,1 0 16,-1 0-16,0 0 0,0 0 15,0-1-15,0 1 0,-21-21 16,0 21-16,0-22 0,0 22 16,0-21-16,0 21 0,0-22 0,-21 22 15,21 0-15,-21 0 0,0 21 16,0 0-16,0 0 0,-1 0 15,1 0-15,0 0 0,0 21 16,0 0-16,21 0 0,-21-21 0,21 22 16,-22-1-16,22 0 0,0 0 15,0 0-15,0 0 0,0 1 0,0-1 16,0 0-16,22-21 16,-1 0-16,0 0 0,0 0 15,0 0-15,0 0 16,1 0-16,-1-21 0,0 21 0,0-21 15,0-1-15,0 1 0,22 0 16,-22 21-16,0-21 0,0 0 0,0 0 16,22-1-16,-22 1 0,0 21 15,-21-21-15,21 21 0,0 0 16,-21 21 0,0 0-1,0 1 1,0-1-16,0 0 0,0 0 0,0 0 0,0 0 15,0 1-15,0-1 0,0 0 16,0 0-16,0 0 16,0 0-16,22-21 15,-22 22-15,21-22 0,0 0 0,0 0 16,0 0-16,0 0 0,1 0 16,20-22-16,-21 1 0,0 21 0,22-21 15,-22 0-15,0 0 0,0 0 16,21-1-16,-20 1 0,-22 0 0,21 0 15,0 0-15,-21 0 0,21-1 16,-21 1-16,0 0 0,0 0 16,0 0-16,-21 21 31,0 21-31,0 0 16,21 0-16,0 0 0,0 1 15,0-1-15,0 0 0,0 0 16,0 0-16,0 0 15,0 1-15,0-1 16,0 0-16,21-21 16,-21 21-16,0 0 0,0 0 15,0 1 1,-21-22-16,21 21 16,-22-21-16,1 0 0,0 0 15,21 21-15,-21-21 0,0 0 0,0 0 16,-1 0-16,1 0 15,0 0-15,0 0 0,0 0 16,0 0-16,21-21 0,-22 21 16,1-21-16,21-1 0,-21 1 0</inkml:trace>
  <inkml:trace contextRef="#ctx0" brushRef="#br0" timeOffset="-195124.48">5927 14711 0,'21'0'32,"0"0"-32,0 0 0,0 0 15,22-21-15,-22 21 0,0 0 0,21 0 16,-21 0-16,22 0 0,-22-21 15,0 21-15,0 0 0,0 0 0,1 0 16,-1-22-16,0 22 16,-21-21-1,0 0 1,-21 21 0,0-21-16,-1 21 0</inkml:trace>
  <inkml:trace contextRef="#ctx0" brushRef="#br0" timeOffset="-194705.21">4191 14711 0,'0'0'16,"0"21"-16,-21-21 0,42-21 46,0 21-46,0 0 0,0-21 16,22 0-16,-22 21 0,21 0 0,1-22 16,-1 22-16,-21 0 0,0 0 15,22 0-15,-22 0 0,-21-21 16,21 21-16,0 0 0</inkml:trace>
  <inkml:trace contextRef="#ctx0" brushRef="#br0" timeOffset="-192900.71">8107 14944 0,'0'21'15,"0"0"16,21-42 1,-21 0-17,21 21-15,0-21 0,-21-1 16,21 1-16,1 0 0,-1 0 0,-21 0 16,21-22-16,0 22 0,-21-21 15,0 0-15,0-1 0,21 1 16,-21-22-16,21 22 0,-21 0 0,0-22 15,0 22-15,0 0 0,0-1 16,0 22-16,0-21 0,0 21 0,0-1 16,0 44-1,0-1-15,0 21 16,0 0-16,-21 1 0,0 20 16,21 1-16,-21-1 0,21 1 0,-21-1 15,0-20-15,21 20 0,-22 1 16,22-22-16,0 0 0,0 1 15,0-1-15,0-21 0,0 0 16,0 0-16,0 1 0,0-1 0,22-21 16,-1 0-16,0 0 0,0 0 15,0 0-15,0-21 0,1 21 0,-1-22 16,0 1-16,21 21 0,-21-21 16,1 0-16,-1 0 0,0 0 0,21-1 15,-21-20-15,1 21 0,-1 0 16,0 0-16,-21-1 0,21 1 0,-21 0 15,21 0-15,-21 42 32,0 0-32,0 0 0,-21 1 15,0 20-15,21-21 0,-21 21 16,21-20-16,-21 20 0,21 0 16,0-21-16,0 22 0,0-22 0,0 21 15,0-21-15,0 1 0,21-1 16,21-21-16,-21 0 0,0 0 15,1 0-15,20 0 0,-21 0 16,21-21-16,-20-1 0,20 1 0,-21 0 16,0 0-16,22 0 0,-22-22 15,-21 22-15,21-21 0,-21 21 16,0 0-16,0-22 0,0 22 0,0-21 16,0 21-16,-21-1 0,0 22 15,-1-21-15,1 21 0,0 0 16,0 0-16,0 0 0,-22 0 0,22 0 15,0 21-15,0-21 0,0 22 16,0-22-16,-1 0 0,1 21 0,0-21 16,0 0-1,0 0-15,0 0 0,21-21 16</inkml:trace>
  <inkml:trace contextRef="#ctx0" brushRef="#br0" timeOffset="-192668.82">8149 14605 0,'-21'0'16,"42"-21"0,0 21-16,22 0 0,-22 0 15,21-21-15,0 0 0,1 21 0,20 0 16,-20-22-16,20 22 0,-21 0 15,22-21-15,-22 21 0,1 0 16,-1 0-16,-21-21 0,0 0 0,0 21 16,1 0-16,-1 0 0,-21-21 15</inkml:trace>
  <inkml:trace contextRef="#ctx0" brushRef="#br0" timeOffset="-191504.38">10626 14478 0,'0'-21'0,"0"42"0,0-63 16,0-1-16,0 22 0,0 0 0,0 0 16,-22 21-1,22 21-15,-21 0 16,21 0-16,0 22 0,0-1 16,0 0-16,0 1 0,0 20 0,0-20 15,0 20-15,0-21 0,-21 22 16,21-22-16,-21 22 0,21-22 0,-21 0 15,21 22-15,0-22 0,-21 1 16,-1-1-16,22-21 0,0 21 0,-21-20 16,0-1-16,21 0 0,-21-21 15,0 0-15,21-21 32,0 0-32,0-1 0,0 1 15,0-21-15,0 21 0,0-22 16,0 1-16,0 21 0,21-21 0,0 20 15,0-20-15,0 21 0,1 0 16,20 0-16,-21 21 0,21-22 0,1 22 16,-22 0-16,21 0 0,1 0 15,-22 0-15,21 22 0,-21-1 16,0 0-16,1 0 0,-1 0 0,-21 0 16,21 1-16,-21-1 0,0 21 15,0-21-15,-21 0 0,0 1 16,-1 20-16,1-21 0,0 0 0,0 0 15,0 1-15,-22-1 0,22-21 0,0 0 16,0 21-16,0-21 0,0 0 16,-1 0-16,1 0 0,21-21 15,-21 0-15,0-1 16,21 1 0,0 42 15,21 1-16,0-1-15,0-21 16,1 0-16,20 21 16,-21-21-16,0 0 0,0 0 0,22 0 15,-1 0-15,-21 0 0,22-21 16,-1 0-16,0 21 0,1-22 0,-1 1 16,0 0-16,22 0 0,-22 0 15,0-22-15,1 22 0,-22 0 0,21-21 16,-21 21-16,1-1 0,-1 1 15,0-21-15,-21 21 0,21 0 0,-21-1 16,0 1-16,0 0 16,0 0-16,-21 21 0,0 0 15,0 0-15,-1 0 16,1 0-16,-21 0 0,21 21 0,0 0 16,-1 22-16,1-22 0,0 0 15,0 21-15,21-21 0,-21 22 0,21-1 16,-21-21-16,21 22 0,0-22 15,0 0-15,0 21 0,0-21 0,0 1 16,0-1-16,21-21 0,0 21 16,0-21-16,0 0 0,22 0 15,-22 0-15,0 0 0,0 0 16,21 0-16,-20-21 0,-1 21 16,21-21-16,-21-1 0</inkml:trace>
  <inkml:trace contextRef="#ctx0" brushRef="#br0" timeOffset="-188864.47">13335 15198 0,'0'-21'0,"0"-1"47,0 1-47,0 0 16,0 0-1,21 0-15,-21 0 0,21-1 16,-21 1-16,0 0 0,21 0 0,1-21 16,-1 20-16,-21 1 0,21 0 15,0-21-15,0 21 0,-21-1 0,21 1 16,1 0-16,-22 0 0,21 21 15,0 0-15,0 0 16,-21 21 0,0 0-16,0 0 0,0 1 0,0-1 15,0 0-15,0 0 0,0 0 16,0 0-16,0 1 0,0-1 16,0-42 30,0-1-46,21 22 0,-21-21 16,0 0-16,0 0 16,0 0-16,0 0 0,0-1 15,0 1-15,-21 21 16,0 0-16,0 21 16,0 1-1,-1-22-15,1 42 0,21-21 0,-21 0 16,0 22-16,21-22 0,0 21 15,0 0-15,-21 1 0,21-1 0,0 0 16,0 22-16,0-22 16,0 1-16,21-1 0,-21-21 0,21 21 15,0-20-15,0 20 0,22-21 16,-22-21-16,0 21 0,21-21 0,-20 0 16,20 0-16,0 0 0,1 0 15,-1 0-15,0-21 0,1 0 0,-1 0 16,21 0-16,-20-1 0,-1-20 15,0 21-15,-20-21 0,20 20 0,-21-20 16,0 0-16,-21-1 0,0 22 16,0-21-16,0 0 0,0 20 0,0 1 15,0 0-15,-21 0 0,0 21 16,0 0-16,0 0 16,-22 0-16,22 21 0,0 0 0,-21 0 15,20 22-15,-20-1 0,21-21 16,0 22-16,0-1 0,-1 0 0,1-21 15,0 22-15,21-1 0,0-21 16,0 0-16,0 1 0,0-1 0,21 0 16,0-21-1,1 0-15,-1 0 0,21 0 0,-21-21 16,22 0-16,-22-1 0,21 22 16,-21-21-16,22-21 0,-22 21 0,0 0 15,0-22-15,0 22 16,0-21-16,1-1 0,-1 22 0,-21-21 15,0 21-15,0 0 0,0-1 16,21 1-16,-21 0 0,0 42 31,0 0-31,0 1 0,0-1 0,0 0 16,0 0-16,0 21 0,0-20 16,0 20-16,0-21 0,0 21 0,21-20 15,-21-1-15,21 0 0,0 0 16,-21 0-16,22-21 0,-1 21 0,0-21 15,0 22-15,0-22 0,0 0 16,22 0-16,-22 0 0,0 0 0,21-22 16,-20 1-16,-1 21 0,0-21 0,0 0 15,0 0-15,0-22 0,1 22 16,-1-21-16,-21 21 0,21-22 16,-21 1-16,21 0 0,-21-1 15,0 1-15,0 0 0,0-1 0,0 1 16,0 0-16,0 21 0,0-22 15,0 22-15,0 0 0,0 0 0,0 42 32,0 0-32,0 0 15,0 22-15,0-22 16,0 21-16,-21 0 0,21 1 0,0-1 16,0 0-16,0 1 0,0-1 15,0 0-15,0 1 0,0-1 0,0 0 16,0-20-16,21-1 0,0 0 15,-21 0-15,21 0 0,1 0 0,-1-21 16,0 0-16,0 0 16,0 0-16,22 0 0,-22 0 0,0-21 15,0 0-15,0 0 0,0 0 16,1 0-16,-1-22 0,0 1 0,0 0 16,0-1-16,0 1 0,1 0 15,-1-1-15,0 1 0,0-22 16,0 22-16,-21 0 0,21-1 0,-21 1 15,22 21-15,-22 0 0,0 0 16,0-1-16,0 44 16,0-1-1,0 0-15,-22 0 0,1 0 16,21 22-16,-21-22 0,21 21 0,0 0 16,-21-20-16,21 20 0,-21 0 0,21-21 15,0 22-15,0-22 0,0 21 16,0-21-16,0 22 0,0-22 0,21 0 15,-21 0-15,21 0 0,-21 1 16,21-1-16,0-21 0,1 21 16,-1-21-16,0 0 15,0 0-15,21 0 0,-20-21 16,-1 0-16,0 21 0,0-22 16,0 1-16,0 0 0,1 0 0,-1 0 15,-21-22-15,21 22 0,-21 0 16,0 0-16,0-21 0,0 20 0,0 1 15,0 0-15,-21 42 32,0 0-17,21 1-15,-22-1 0,22 21 16,0-21-16,0 0 0,0 22 16,0-22-16,0 0 0,0 0 15,0 22-15,0-22 0,22 0 0,-1 0 16,0-21-16,0 21 0,0 0 15,22-21-15,-1 0 0,-21 0 0,21 0 16,1 0-16,20 0 0,-20 0 16,-1 0-16,21-21 0,-20 0 0,-1 21 15,0-21-15,22 0 0,-43 0 16,21-1-16,1 1 0,-22-21 0,21 21 16,-21-22-16,1 22 0,-1-21 15,0 21-15,0 0 0,-21-22 16,0 22-16,0 0 0,0 0 0,-21 21 31,0 0-31,0 21 0,-1-21 16,1 21-16,-21 0 0,21 0 15,-22 1-15,22-1 0,-21 0 0,21 21 16,0-21-16,-1 1 0,1-1 16,0 0-16,21 0 0,-21 0 0,21 0 15,0 1-15,0-1 16,21-21-16,0 0 15,0 0-15,1 0 0,-1 0 0,0 0 16,21 0-16,-21 0 16,1 0-16,-1-21 0,0-1 0,21 1 15,-21 0-15,1 0 0,-1 0 0,0-22 16,0 22-16,-21-21 0,21 0 16,0-1-16,-21 1 0,22 21 15,-22-43-15,0 22 0,21 0 0,0-1 16,-21 1-16,0 0 0,21-1 15,0 22-15,-21 0 0,0-21 0,0 20 16,0 44 15,0-1-31,0 21 0,-21-21 16,0 22-16,0-1 0,0 0 16,-1 1-16,22-1 0,-21 0 0,0 1 15,21-1-15,-21 0 0,21-21 16,0 22-16,0-22 0,0 21 0,0-21 15,0 1-15,0-1 0,0 0 16,0 0-16,21-21 0,0 21 16,0-21-16,1 0 15,-1 0-15,0 0 0,0 0 0,0 0 16,0-21-16,1 21 0,-1-21 16,-21 0-16,21 21 0,0-21 15,0-1-15,0 1 0</inkml:trace>
  <inkml:trace contextRef="#ctx0" brushRef="#br0" timeOffset="-186408.82">17865 14774 0,'0'0'0,"0"-21"0,0 0 0,-22-21 16,22 21-16,0-1 0,0-20 0,0 21 15,0 0-15,0-22 0,0 22 16,0 0-16,0-21 0,0 21 16,22-1-16,-1 22 15,-21 22 1,21-1-16,-21 21 0,21 0 15,-21 1-15,21-1 0,-21 0 16,21 22-16,-21-22 0,0 22 0,0-22 16,0 0-16,0 1 0,0 20 15,0-20-15,0-22 0,0 21 0,0 0 16,0-20-16,-21-1 0,0 0 16,21 0-16,-21-21 0,0-21 31,21 0-31,0 0 15,0-1-15,0-20 0,0 21 16,0-21-16,21 20 0,-21 1 0,21-21 16,0 21-16,0 0 0,22-1 15,-22 1-15,0 0 0,21 21 0,-20 0 16,20 0-16,-21 0 0,0 0 16,0 0-16,22 0 0,-22 21 0,-21 0 15,0 1-15,21-1 0,-21 0 16,0 0-16,0 21 0,0-20 0,-21-1 15,0 0-15,0 0 0,-1 0 16,1-21-16,-21 21 0,21-21 16,0 22-16,-1-22 0,1 0 0,0 0 15,0 0-15,21-22 0,-21 1 16,0 0-16,21 0 16,-22 21-16,22-21 0,0 0 0,0 42 46,0 0-30,22 0-16,-1 0 16,0 0-16,0 1 0,0-22 15,0 21-15,22-21 0,-22 0 16,21 21-16,1-21 0,-1 0 16,0 0-16,1 0 0,-1 0 15,21 0-15,1-21 0,-22 0 0,1 21 16,20-22-16,-21 1 0,1 0 15,-1 0-15,-21 0 0,0-22 0,1 22 16,-1 0-16,0 0 0,-21-21 16,0 20-16,0-20 0,0 21 0,0 0 15,0 0-15,0-1 0,0 1 16,-21 0-16,0 21 0,-1 0 16,1 0-16,0 21 0,0 0 15,-21 1-15,20-1 0,1 0 0,0 21 16,-21-21-16,21 22 15,-1-22-15,1 21 0,21-21 0,0 22 16,-21-22-16,21 21 0,0-21 16,0 1-16,0-1 0,0 0 0,21-21 15,0 21-15,1-21 16,-1 0-16,0 0 0,0 0 0,0-21 16,0 0-16,1 0 0,-1-1 15,0 1-15,0 0 0,-21 0 0,21-21 16,0 20-16,-21 1 0,0-21 15,22 21-15,-1 0 0,-21-1 0,21 1 16,-21 0-16,0 0 0,0 42 31,0 0-31,0 0 16,0 1-16,0-1 0,0 0 16,0 21-16,0-21 0,0 1 0,0 20 15,0-21-15,0 0 0,21 0 16,-21 1-16,21-1 0,-21 0 0,21-21 15,1 21-15,-1-21 0,0 0 16,21 0-16,-21 0 0,1 0 16,-1-21-16,0 0 0,21 21 15,-21-21-15,22-22 0,-22 22 0,21 0 16,-21 0-16,1 0 16,20-22-16,-21 22 0,0 0 0,0 0 15,-21 0-15,0-1 0,0 44 31,0-1-15,-21 0-16,21 0 0,0 0 0,-21 0 16,21 1-16,0-1 0,0 21 15,0-21-15,0 0 0,0 1 0,0-1 16,0 0-16,0 0 0,0 0 16,0 0-16,0 1 0,0-1 15,-21-21 1,0 0-1,0-21-15,21-1 0,-22 1 16,1 21-16,0-21 0,21 0 16,-21 0-16,0 0 0,0 21 15,21 21 17,0 0-17,21-21-15,0 21 0,0 0 0,0-21 16,0 21-16,1 1 0,20-22 15,-21 0-15,0 21 0,22-21 0,-22 0 16,21 0-16,0 0 0,1 0 16,-1 0-16,0 0 0,1-21 0,-1-1 15,0 22-15,-20-21 16,20 0-16,-21 0 0,0 0 0,0 0 16,1-1-16,-1-20 0,-21 21 15,0 0-15,0-22 0,21 22 0,-21 0 16,0 0-16,0 0 15,0 0-15,-21 42 32,0 0-32,-1 0 0,1 0 15,21 22-15,0-22 0,0 0 16,-21 0-16,21 21 0,0-20 16,0-1-16,0 0 0,0 21 0,0-21 15,0 1-15,21-1 0,0 0 16,1-21-16,-1 21 0,0 0 15,21-21-15,1 0 0,-22 21 0,42-21 16,-20 0-16,-1 0 0,0 0 16,22 0-16,-22 0 0,0-21 0,1 21 15,-1-21-15,-21 0 0,0 0 16,22 0-16,-43-1 0,21 1 0,0 0 16,-21-21-16,21-1 0,-21 22 15,0-21-15,0 0 0,0 20 0,0 1 16,0-21-16,0 21 0,0 0 15,-21 21-15,0 0 16,0 0-16,0 0 0,-1 0 0,1 0 16,-21 21-16,21 0 0,0 0 15,-1 21-15,1-20 0,0 20 0,0-21 16,0 21-16,0 1 0,21-22 16,0 0-16,0 21 0,0-20 0,0-1 15,0 0-15,0 0 0,0 0 16,21-21-16,0 0 0,0 0 15,0 0-15,22 0 16,-22 0-16,0-21 0,0 0 0,21 0 16,-20 0-16,-1-1 15,0 1-15,0-21 0,21 0 0,-20-1 16,-1 22-16,0-21 0,0-1 16,0 1-16,0-21 0,22 20 0,-22 1 15,0 0-15,0-22 0,0 22 16,1-1-16,-1 1 0,21 0 0,-21-1 15,-21 22-15,21 0 0,-21 0 16,0 63 0,0-21-16,0 22 0,-21-1 15,0 0-15,0 22 0,0-22 16,0 22-16,-1-22 0,1 22 0,0-22 16,-21 21-16,21-20 0,-1-1 15,1 0-15,21 1 0,0-1 0,-21-21 16,21 22-16,0-22 0,0 0 15,0 0-15,21-21 16,0 0 0,1 0-16,-1-21 0,0 21 0,0-21 15,-21 0-15</inkml:trace>
  <inkml:trace contextRef="#ctx0" brushRef="#br0" timeOffset="-185389.41">21907 15431 0,'-21'0'16,"42"0"-16,-42-22 16,21 1-1,0 0-15,21 0 16,1 0-16,20 0 0,-21-22 16,0 22-16,22-21 0,-22 21 0,21-22 15,-21 22-15,0-21 0,22 21 16,-22-1-16,0 22 0,-21-21 0,0 42 31,-21 1-15,21-1-16,-21 21 0,0-21 15,21 0-15,0 22 0,-22-22 0,22 0 16,-21 21-16,21-20 0,0-1 16,0 0-16,0 0 0,0 0 15,21-21-15,1 0 0,-1 0 16,0 0-16,0 0 15,0 0-15,0-21 0,1 0 0,-22 0 16,0 0-16,0-1 0,0 1 16,0 0-16,0 0 0,0 0 15,0 0-15,-22-22 0,1 22 0,0 0 16,0 21-16,0-21 0,0 0 16,-1 21-16,1 0 0,21-22 15,21 22 16,1 0-31,-1-21 0,21 21 0,0 0 16,-20 0-16,20 0 16,0 0-16,1 0 0,-1 0 0,-21 0 15,21 0-15,-20 0 0,-1 21 16,0-21-16,0 22 0,0-1 0,-21 0 16,21 0-16,-21 0 0,0 0 15,0 22-15,0-22 0,0 0 0,0 0 16,0 0-16,0 1 0,0-1 15,0 0-15,-21 0 0,21 0 0,-21 0 16,0-21-16,21 22 16,-21-22-16,21 21 0,-21-21 15,21-21 17,0-1-32,0 1 15,0-21-15,0 21 0,21-22 16,0 22-16,21-21 0,-21 0 15,22-1-15,-1 22 0,0-21 0,1 21 16,-1-1-16,0 1 0,1 21 0,-22 0 16,21 0-16,-21 0 0,-21 21 15,0 1-15,0 20 0,0-21 0,0 21 16,0 1-16,-21-1 16,0-21-16,0 22 0,0-22 0,0 21 15,-1-21-15,1 0 0,0 1 16,0-1-16,21 0 0,-21 0 0,21 0 15,0 0 1,0-42 15,21 0-15,0 21-16,0-21 0,0-21 0</inkml:trace>
  <inkml:trace contextRef="#ctx0" brushRef="#br0" timeOffset="-184929.16">24130 14584 0,'0'0'0,"0"-21"0,0-43 15,0 43 1,0-21-16,0 21 0,0-1 0,0 1 16,-21 21-16,21 21 15,-21 1-15,-1-1 16,1 21-16,0 0 0,0 1 15,0 20-15,0-20 0,-1 20 0,1 1 16,0-1-16,0 1 0,0-1 16,0-21-16,-1 22 0,1-1 0,0 1 15,0-22-15,21 1 0,0 20 16,0-42-16,-21 22 0,21-1 16,-21-21-16,21 0 0,0 0 0,0 1 15,0-1-15,0-42 31,0-1-15,21-20-16,21 21 0,-21-21 0,22-1 16,-22 1-16</inkml:trace>
  <inkml:trace contextRef="#ctx0" brushRef="#br0" timeOffset="-184197.58">24384 14520 0,'0'0'0,"21"-21"16,-21-21-16,0 21 0,0 0 0,0-1 15,0 1-15,0 42 16,0 1-16,-21-1 16,0 21-16,0-21 0,-1 43 0,1-22 15,0 0-15,0 22 0,0-22 16,0 1-16,-1 20 0,1-21 0,0 22 16,0-22-16,0 1 0,0-1 15,21 21-15,-22-20 0,22-22 0,-21 21 16,0 1-16,21-22 0,0 0 15,0 0-15,-21 0 0,21 0 16,0-42 15,21 0-31,0 0 0,-21 0 16,21-22-16,1 22 0,-1-21 16,0 21-16,0-22 0,0 22 0,0-21 15,1 21-15,-1 21 0,0-21 16,-21 42-1,21 0 1,-21 0-16,0 21 0,0-20 0,0-1 16,0 0-16,0 0 0,21 0 15,-21 0-15,21 1 0,-21-1 0,22 0 16,-1-21-16,0 0 0,0 21 16,0-21-16,0 0 0,22 0 15,-22 0-15,21 0 0,-21 0 0,22-21 16,-22 0-16,21 21 0,-21-21 15,22-1-15,-22 1 0,0 0 0,0-21 16,0 21-16,1-22 0,-1 1 16,0 0-16,-21-1 0,0 22 0,0-21 15,0 21-15,0-1 0,0 1 16,0 0-16,-21 42 16,0-21-16,-1 43 15,22-22-15,-21 0 0,0 21 0,0 1 16,21-22-16,0 21 0,0 0 15,0-20-15,0 20 0,0-21 16,0 0-16,0 22 0,21-43 0,0 21 16,0 0-16,1 0 0,-1-21 15,21 0-15,-21 0 0,0 0 0,22 0 16,-1 0-16,-21 0 0,22 0 0,-22-21 16,21 0-16,-21 0 0,0-1 15,1 1-15,-1 0 0,-21 0 0,0 0 16,0-22-16,0 22 0,0 0 15,0-21-15,0 21 0,-21-1 0</inkml:trace>
  <inkml:trace contextRef="#ctx0" brushRef="#br0" timeOffset="-183896.23">23580 14796 0,'0'0'0,"-22"0"0,1 0 0,42 0 31,1 0-31,20 0 0,0-22 0,1 22 16,20 0-16,-21-21 0,22 21 16,-1 0-16,22 0 0,-21-21 15,-1 21-15,1 0 0,-1 0 0,-21 0 16,22 0-16,-22-21 0,1 21 15,-1 0-15,-21 0 0,0 0 0,0 0 16,-21-21-16,-21 21 16,0 0-16,0 0 15,-21 0-15,-22-21 0,1 21 16,-22 0-16</inkml:trace>
  <inkml:trace contextRef="#ctx0" brushRef="#br0" timeOffset="-181952.96">1841 16425 0,'0'0'0,"0"-21"0,0 0 16,0 0-16,0 0 0,0 0 16,0-22-16,0 22 0,0 0 15,0-21-15,-21 20 0,0 1 0,0 0 16,0 0-16,0 0 16,-1 0-16,1 21 0,0 0 15,0 0-15,-21 0 0,20 0 0,-20 21 16,21 0-16,0 0 0,-22 0 15,22 0-15,0 22 0,0-1 16,0 0-16,21 1 0,0-1 0,0 22 16,0-22-16,0 0 0,0 1 15,0-1-15,0 0 0,21-21 16,-21 22-16,21-22 0,0 0 16,0 0-16,1-21 0,-1 0 0,0 0 15,0 0-15,0 0 0,0-21 16,1 0-16,-1 0 0,0 0 15,0-22-15,0 22 0,0 0 16,1-21-16,-1 20 0,0-20 16,-21 0-16,0 21 0,0-22 0,0 1 15,0 21-15,0 0 0,0-22 16,0 22-16,21 21 16,-21 21-1,0 0-15,0 22 0,0-22 16,21 21-16,-21-21 0,0 22 15,0-22-15,21 21 0,1-21 0,-1 22 16,-21-22-16,21 0 0,0 0 16,0-21-1,0 21-15,1-21 0,-1 0 0,0 0 16,0 0-16,0-21 0,0 0 16,1 0-16,-1 21 0,0-21 15,0 0-15,0-1 0,0-20 0,1 21 16,-1 0-16,0-22 0,0 22 15,0 0-15,-21 0 0,21 0 0,1 0 16,-1 21-16,0 0 0,0 0 31,0 0-31,0 0 47,-21-22-16,0 1-15,-21 21 0,0 0-16,0 0 0,0 0 15,0 0-15,-1 0 0,1 21 16,0 1-16,0-22 16,0 21-16,0 21 0,-1-21 0,22 0 15,-21 22-15,0-22 0,21 21 16,0 1-16,0-22 0,0 21 15,0-21-15,0 22 0,0-22 16,42 21-16,-20-21 0,-1 0 16,21-21-16,0 22 0,1-1 0,-1-21 15,0 0-15,1 0 0,-1 0 16,0 0-16,1-21 0,-1-1 16,0 1-16,-20 0 0,20-21 0,-21 21 15,21-1-15,-20-20 0,-1 0 16,21-1-16,-21 1 0,0 0 0,-21-1 15,22-20-15,-1 21 0,-21-22 16,0 1-16,0 20 0,0-20 16,21 20-16,-21 1 0,0 0 0,0 21 15,21-1-15,-21 1 16,0 42 0,0 1-16,0 20 15,-21 0-15,21 1 0,-21-1 16,21 0-16,-21 22 0,21-22 0,0 0 15,-22 22-15,22-22 0,-21 1 16,21-1-16,0 0 0,0-21 0,0 22 16,0-1-16,0-21 0,0 0 15,0 1-15,0-1 0,0 0 16,21-21-16,1 0 16,-1 0-16,0-21 15,0 0-15,-21-1 16,0 1-16,0 0 0,21 0 15,-21-21-15,0 20 0,0 1 0</inkml:trace>
  <inkml:trace contextRef="#ctx0" brushRef="#br0" timeOffset="-181723.08">2836 16362 0,'-21'0'0,"42"0"0,-63 0 0,21 0 15,42 0 1,0 0-1,0 0-15,22 0 16,-22-21-16,0 21 0,21 0 0,-21-21 16,22 21-16,-1 0 0,-21-22 15,22 22-15,-22 0 0,21-21 16,-21 0-16,0 21 0,1 0 0,-1 0 16,-21-21-16</inkml:trace>
  <inkml:trace contextRef="#ctx0" brushRef="#br0" timeOffset="-179905.56">3641 16510 0,'-22'-21'16,"44"42"-16,-44-63 0,22 21 0,0-1 0,0 1 15,0 0-15,0 0 16,0 0 0,0 42 15,0 0-31,0 0 15,0 0-15,0 1 16,0-1-16,0 0 0,0 21 0,0-21 16,0 22-16,0-22 0,0 21 15,0-21-15,0 22 0,0-22 16,0 0-16,0 0 0,0 0 0,22-21 16,-1 22-16,0-22 15,0 0-15,0-22 0,0 22 16,1-21-16,-1 0 0,0 0 15,0 0-15,0-22 0,0 22 16,-21 0-16,22-21 0,-22 21 0,21-22 16,-21 22-16,21-21 0,-21 21 15,0-1-15,0 1 0,0 0 16,0 0-16,0 0 16,0 42-1,0 0 1,0 0-16,0 0 0,0 1 0,0-1 15,0 0-15,0 21 0,0-21 16,0 1-16,0 20 0,0-21 16,0 0-16,0 22 0,0-22 0,0 0 15,21 0-15,0 0 16,0-21-16,1 0 16,-1 0-16,0-21 0,0 0 15,0 0-15,0 0 0,43-43 16,-43 43-1,0 0-15,0-22 0,1 22 16,-1 0-16,0-21 0,0 21 0,-21-1 16,0 1-16,21 0 0,-21 0 15,0 0-15,-21 21 32,0 21-32,21 0 15,0 0-15,0 0 16,0 1-16,0-1 15,0 0 1,0 0 0,21-21-16,-21 21 0,21-21 0,-21 21 15,0 1-15,0-1 16,21 0-16,-21 0 0,0 0 16,0 0-16,0 1 0,22-22 15,-22 21-15,21 0 0,0-21 16,0 21-16,0-21 15,0 0-15,22 0 16,-22 0-16,0 0 0,0 0 16,22 0-16,-1-21 0,-21 0 0,21 21 15,1-21-15,-22-1 0,21 1 16,-21 0-16,22 0 0,-22 0 16,21 0-16,-21-1 0,-21 1 0,22 0 15,-22 0-15,0 0 0,0 0 16,0-1-16,0 1 0,0 0 0,0 0 15,-22 21 1,1 0-16,0 0 0,0 0 0,0 0 16,0 21-16,-1 0 0,1 0 15,-21 1-15,21-1 0,0 0 0,-1 0 16,1 0-16,0 0 16,0 1-16,21-1 0,0 0 15,0 0-15,0 0 16,21-21-1,0 0-15,0 0 0,1 0 0,-1 0 16,0-21-16,0 21 0,0-21 16,0 0-16,1 21 0,-1-21 0,-21-1 15,0 1-15,21 0 0,0 0 16,-21 0-16,0 0 0,21 21 16,-21 21 15,0 0-16,0 0-15,0 0 0,0 0 16,0 1-16,0-1 0,0 0 16,0 0-16,0 0 0,21 0 0,-21 1 15,22-22-15,-22 21 0,0 0 16,0 0-16,21-21 0,0 0 0,0 21 16,0-21-16,0 0 15,1 0-15,-1 0 0,0-21 16,21 21-16,-21-21 0,22 0 0,-22 0 15,21-1-15,1 1 0,-22 0 16,0 0-16,21-21 0,-21 20 16,22-20-16,-22 21 0,0-21 0,0-1 15,22-20-15,-43 20 0,21-20 16,0 21-16,0-22 0,-21 1 16,0 20-16,0 1 0,21 0 0,-21 20 15,0-20-15,0 21 16,-21 21-1,0 21-15,0 0 0,0 0 16,21 22-16,-22-1 0,1 0 0,0 1 16,0-1-16,0 0 0,21 1 15,0-1-15,-21 22 0,21-22 0,0 0 16,0-21-16,0 22 0,0-1 16,0-21-16,0 22 0,0-22 15,0 0-15,21 0 0,0 0 16,-21 0-16,21 1 0,0-22 0,0 21 15,1-21-15,-1 0 0,0 0 16,0 0-16,0 0 0,0-21 16,1 21-16,-1-22 0,-21 1 15,21 0-15,0 0 0,0 0 0</inkml:trace>
  <inkml:trace contextRef="#ctx0" brushRef="#br0" timeOffset="-178781.79">7112 16616 0,'0'-21'47,"21"0"-47,0-1 0,0 1 16,1 0-16,-1 0 15,0 0-15,-21 0 0,0-1 0,21 1 16,-21 0-16,0-21 0,0 21 16,0-1-16,0-20 0,0 21 15,0-21-15,0 20 0,-21 1 16,0 0-16,0 21 0,-1 0 0,1 0 15,0 0-15,0 0 0,0 21 16,-22 0-16,22 1 0,0 20 0,0-21 16,0 21-16,0 1 0,21-1 15,-22 0-15,22 1 0,0-22 0,0 21 16,0 1-16,0-22 0,0 0 16,22 0-16,-1 0 0,-21 0 15,21-21-15,0 0 0,0 0 0,0-21 16,22 0-16,-22 0 15,0 0-15,0 0 0,0-1 16,1 1-16,-1-21 0,0 21 16,0 0-16,0-22 0,-21 22 0,21-21 15,-21-1-15,22 22 0,-22-21 16,0 21-16,0 0 0,0-1 0,0 1 16,0 42-1,0 1-15,0-1 16,0 0-16,0 21 0,0 1 15,21-22-15,-21 21 0,0 0 16,0 1-16,0-1 0,21 0 0,-21-20 16,21 20-16,0 0 15,-21-21-15,21 1 0,1-1 0,-1 0 16,0-21-16,0 0 16,0 0-16,0 0 0,22-21 0,-22 0 15,0-1-15,21 1 0,-20 0 16,-1-21-16,21 21 0,-21-1 0,0-20 15,22 0-15,-22 21 0,-21-22 16,0 1-16,21 0 0,-21-1 0,0 22 16,0-21-16,0 21 0,0-1 15,-21 1-15,0 21 16,0 0-16,21 21 16,-22 1-16,22-1 15,0 0-15,0 0 16,22 0-16,-1 0 0,21-21 15,-21 22-15,0-22 0,22 21 16,-22-21-16,0 21 0,0 0 0,0-21 16,1 21-16,-22 0 0,21 1 15,-21-1-15,0 0 0,0 0 16,0 0-16,0 0 16,0 1-16,0-1 0,0 0 15,21-21 1,0 0-1,0 0 1,0 0-16,1 0 0,-1 0 16,0 0-16,-21-21 0,21 0 15,0 21-15,0-22 0</inkml:trace>
  <inkml:trace contextRef="#ctx0" brushRef="#br0" timeOffset="-176817.48">8615 16150 0,'0'0'0,"0"-21"0,0-21 16,-21 42 0,-1 0-1,1 21-15,0 0 16,0 0-16,0 0 0,0 1 16,-1 20-16,22-21 0,-21 21 0,21-20 15,-21-1-15,21 21 0,0-21 16,-21 0-16,21 22 0,0-22 0,0 0 15,0 0-15,21-21 32,0 0-32,0-21 15,1 0-15,-1 0 0,0 0 0,0-1 16,0 1-16,0 0 0,-21 0 16,22-21-16,-22 20 0,21 1 15,-21 0-15,0-21 0,0 21 0,0-1 16,0 1-16,0 42 31,0 1-31,0-1 16,0 0-16,0 0 0,0 21 15,0-20-15,0 20 0,0 0 0,0 1 16,0-1-16,0 0 0,0 1 16,0-1-16,0 21 0,21 1 0,0-22 15,0 22-15,0-1 0,1 1 16,-1-1-16,0 1 0,21-1 15,-42 1-15,21-1 0,-21-20 0,0 20 16,0 1-16,0-1 0,0 1 16,-21-22-16,0 21 0,0-20 15,0-1-15,-22 0 0,22-20 0,-21 20 16,0-21-16,-1 0 0,1 0 16,21-21-16,-22 0 0,1 0 0,21 0 15,0-21-15,-22 21 0,22-42 16,0 21-16,21 0 0,0-22 0,0-20 15,0 20-15,0-20 0,0 21 16,0-22-16,21-21 0,0 22 16,1-22-16,-1 22 0,21-22 15,0-21-15,1 22 0,20-1 0,-20 0 16,20-21-16,1 22 0,-1 20 16,-21-20-16,22 20 0,-22 1 0,-21 20 15,1 1-15,-1 0 0,-21 20 16,0 1-16,-21 21 15,-22 21-15,22 1 16,-21 20-16,21-21 0,-1 0 16,1 0-16,0 1 0,21-1 15,0 0-15,0 0 0,0 0 0,21 0 16,0-21-16,1 0 0,20 22 16,-21-22-16,0 21 0,0-21 15,1 0-15,-1 21 0,0-21 16,0 21-16,0-21 0,-21 21 0,21 0 15,-21 1 1,22-22-16,-22 21 0,0 0 16,0 0-16,0 0 15,21-21-15,0 0 16,0 0-16,0 0 16,0 0-16,1 0 0,-1 0 15,0-21-15,0 21 0,0-21 16,-21 0-16,21 21 0,1-21 0,-1-1 15,0-20-15,0 21 16,0 0-16,-21 0 0,0-22 0,0 22 16,0 0-16,0 0 0,0 0 15,0-1-15,0 44 32,-21-1-32,21 0 0,0 0 15,0 21-15,0-20 0,-21-1 16,21 21-16,0-21 0,0 0 0,0 1 15,0-1-15,0 0 0,21 0 16,0 0-16,-21 0 0,21-21 16,1 0-16,-1 0 0,0 0 15,0 0-15,0 0 16,0-21-16,1 0 0,20 0 16,-21 0-16,0 0 0,22-1 0,-22 1 15,0 0-15,0 0 0,-21-21 16,0 20-16,21-20 0,-21 21 0,0 0 15,21 0-15,-21-1 0,0 1 16,0 42 0,0 1-1,0-1-15,0 0 0,0 0 0,-21 21 16,21-20-16,0 20 0,0-21 16,-21 0-16,21 22 0,0-22 15,0 0-15,0 0 0,0 0 16,21 0-16,0 1 0,1-22 0,-1 0 15,0 0-15,21 0 0,-21 0 16,22 0-16,-1 0 0,-21 0 0,22-22 16,-1 1-16,-21 0 0,21 0 15,-20 0-15,-1 0 0,0-1 0,0 1 16,-21 0-16,0-21 0,0 21 16,21-22-16,-21 22 0,0 0 0,0 0 15,0 0-15,0-1 16,0 44-1,0-1-15,-21 0 0,21 0 16,-21 0-16,21 0 0,0 1 16,-21 20-16,21-21 0,-21 0 15,21 0-15,0 1 0,0-1 16,-22 0 0,22-42 15,0 0-31,0-1 15,0 1-15,22 0 0,-22 0 16,0-21-16,21 20 16,-21 1-16,21-21 0,0 21 0,-21 0 0,0-1 15,21 22-15,0 0 16,1 0-16,-1 0 0,0 0 16,-21 22-16,21-1 0,-21 0 15,0 0-15,0 0 0,21 22 0,-21-22 16,0 0-16,0 0 0,0 21 15,0-20-15,0-1 0,0 0 0,0 0 16,0 0-16,0-42 47,21 21-31,1-21-16,-1 0 0,0 0 15,0-22-15,0 22 0,0-21 0,22 21 16,-1-22-16,-21 22 0,22 0 15,-22 0-15,0 21 0,0 0 0,0 0 16,0 0 0,-21 21-16,0 21 0,0-21 0,0 1 15,0-1-15,-21 21 0,21-21 16,0 0-16,-21 1 0,21-1 0,-21 0 16,21 0-16,-21 0 0,21 0 15,0 1-15,0-1 16,21-21 15,0-21-31,0 21 0</inkml:trace>
  <inkml:trace contextRef="#ctx0" brushRef="#br0" timeOffset="-175325.33">11366 16510 0,'0'21'16,"22"-21"15,-1 0-16,0 0-15,-21-21 0,21 21 0,0-21 16,0 0-16,1 21 0,-1-21 16,0-1-16,-21 1 0,21 0 15,-21 0-15,0 0 0,0 0 16,-21 21-16,0 0 16,0 0-16,-1 0 15,-20 21-15,21 0 0,0 0 0,0 0 16,-1 0-16,1 22 0,0-22 15,21 0-15,-21 21 0,21-20 16,0-1-16,0 0 0,0 0 16,0 0-16,0 0 0,21 1 0,0-22 15,0 0-15,1 0 0,-1 0 16,0 0-16,0 0 0,0-22 0,0 22 16,1-21-16,20 0 0,-21 0 15,0 0-15,22 0 0,-22-1 0,0 1 16,0 0-16,0 0 0,0 0 15,1 0-15,-22-22 0,0 22 16,21 0-16,-21 42 16,0 0-1,0 0-15,0 1 16,0-1-16,0 21 0,0-21 0,-21 0 16,21 22-16,0-22 0,0 0 15,-22 0-15,22 0 0,0 1 0,-21-22 16,21 21-16,0-42 47,0-1-47,0 1 0,0 0 0,21 0 15,1 0-15,-1 0 0,0-22 16,0 22-16,0-21 0,0 21 0,22-22 16,-22 22-16,21 0 15,-21 0-15,22 0 0,-22-1 0,0 22 16,0 0-16,0 0 0,1 22 15,-1-1-15,-21 0 0,0 0 0,0 0 16,0 0-16,21 22 0,-21-22 16,0 0-16,0 21 0,21-20 0,-21 20 15,0-21-15,0 0 0,21 0 16,-21 1-16,21-1 0,1-21 0,-22 21 16,21-21-16,0 0 0,0 0 15,0 0-15,0 0 0,1 0 0,-1-21 16,0 21-16,0-21 0,0-1 15,0 1-15,1 0 0,-1 0 16,0 0-16,0 0 0,-21-22 16,21 22-16,0-21 0,1-1 0,-22 1 15,21 0-15,-21-22 0,21 22 16,-21 0-16,0-1 0,21 1 0,-21 21 16,0 0-16,0-1 0,21 1 15,-21 42 1,0 1-16,-21-1 15,0 21-15,21 0 0,0-20 0,-21 20 16,0 0-16,21 1 16,-22-1-16,22-21 0,0 21 0,0 1 0,0-22 15,0 21-15,0-21 16,0 1-16,0-1 0,0 0 0,0 0 16,22 0-16,-1-21 15,0 0-15,0 0 0,0 0 16,22 0-16,-22 0 0,21 0 15,-21-21-15,22 0 0,-1 21 0,-21-21 16,21 0-16,1-1 0,-1 1 16,0 0-16,-20 0 0,-1 0 15,21 0-15,-42-1 0,21 22 0,-42 0 32,21 22-32,-21-22 0,0 21 15,0 0-15,-1 0 0,1 0 16,21 0-16,0 1 0,0-1 15,0 0-15,0 0 0,0 0 16,0 0-16,0 1 16,0-1-16,0 0 31,-21-21-15,0 0-1,0 0-15,0 0 16,-1-21-16,1 0 0,0 21 15,0-22-15,-21 1 0,20 0 16</inkml:trace>
  <inkml:trace contextRef="#ctx0" brushRef="#br0" timeOffset="-175089.47">12446 16214 0,'0'0'0,"0"-21"16,0-1-16,0 1 15,21 21-15,21-21 16,-20 21-16,20-21 16,0 21-16,-21-21 0,43 21 0,-22 0 15,1 0-15,-22 0 0,21-21 16,0 21-16,-20 0 0,-1 0 0,0 0 16,0 0-16,0 0 15,-21 21-15</inkml:trace>
  <inkml:trace contextRef="#ctx0" brushRef="#br0" timeOffset="-174476.42">13970 16447 0,'0'-22'16,"0"1"-16,0 0 15,21 21-15,-21 21 47,0 0-47,0 1 16,0 20-16,0 0 0,0 1 0,0 20 15,0 1-15,0 20 0,0-20 16,0 20-16,0-20 0,-21 21 0,0-22 16,0 22-16,-1-1 0,1-20 15,0 21-15,-21-22 0,21 22 0,-1-22 16,-20 1-16,21-22 0,-21 0 15,20 22-15,1-43 0,0 21 16,0-20-16,0-1 0,0 0 0,-1 0 16,1-21-1,21-21-15,0 0 16,0-22-16,0 22 16,0-21-16,0 0 0,0-1 0,0-20 15,21-1-15,-21 1 0,22-1 16,-1-20-16</inkml:trace>
  <inkml:trace contextRef="#ctx0" brushRef="#br0" timeOffset="-174157.61">13716 16447 0,'0'0'0,"0"-22"0,0-41 16,0 42-16,21 0 0,0-1 15,0 1-15,1 0 0,20 0 0,0 21 16,1-21-16,-1 0 15,0 21-15,22 0 0,-22 0 0,22 0 16,-22 21-16,0 0 0,-21 0 16,22 0-16,-22 0 0,-21 22 0,0-22 15,0 21-15,0-21 0,-21 1 16,0 20-16,-22-21 0,22 0 0,0 0 16,-21 1-16,20-1 0,-20 0 15,21 0-15,0-21 0,0 0 0,21 21 16,42-21 31,-21 0-47,0 0 0,22 0 15,-22-21-15,21 21 0</inkml:trace>
  <inkml:trace contextRef="#ctx0" brushRef="#br0" timeOffset="-172184.98">14774 16447 0,'0'0'0,"21"-22"0,-21 1 16,0 0-16,0 0 16,0 0-16,0 0 0,-21-1 15,0 22-15,0 0 16,0 0-16,0 0 0,21 22 16,-22-22-16,1 21 0,21 21 15,0-21-15,-21 0 0,0 22 16,21-22-16,-21 21 0,21-21 0,0 1 15,0-1-15,0 21 0,0-21 16,0 0-16,21-21 31,0 0-31,0 0 16,0-21-16,1 0 0,-1 0 0,-21 0 16,21 0-16,0-1 0,0-20 15,0 21-15,1 0 0,-22-22 0,0 22 16,21-21-16,-21 21 0,21 21 15,-21-21-15,0-1 0,0 44 32,0-1-32,0 0 0,0 0 15,0 0-15,0 0 0,0 1 0,0-1 16,0 0-16,0 0 0,0 0 16,0 0-16,0 1 0,21-22 0,0 21 15,0-21-15,1 21 16,-1-21-16,0 0 0,0 0 0,21 0 15,-20 0-15,20-21 0,0 0 16,-21-1-16,22 1 0,-1 0 0,0 0 16,1 0-16,-1 0 0,-21-22 15,0 22-15,1-21 0,-1 21 16,-21-1-16,0 1 0,0 0 16,0 0-16,-21 21 15,-1 0-15,22 21 0,0 0 16,0 0-16,0 1 0,0-1 15,0 21-15,0-21 0,0 0 16,0 1-16,22-1 0,-22 0 0,21 0 16,-21 0-16,21 0 0,-21 1 15,0-1-15,0 0 0,0 0 16,-21-21 15,0 0-31,-1 0 16,1 0-16,0 0 0,0-21 15,0 21-15,0-21 0,21 0 16,-22 21-16,22 21 47,0 0-47,0 0 16,22-21-16,-1 21 15,0-21-15,0 0 0,21 0 16,-20 0-16,-1 0 15,0 0-15,21 0 0,-21-21 0,22 21 16,-1-21-16,0 0 0,1 0 16,20-1-16,1 1 0,-22 0 0,0 0 15,22-21-15,-22 20 0,-21 1 16,1-21-16,-1 21 0,0 0 0,-21-1 16,0 1-16,-21 21 31,0 21-31,21 1 15,0-1-15,-22 0 0,22 0 0,0 0 0,0 0 16,0 1-16,0-1 0,0 0 16,0 0-16,0 0 0,0 0 15,0 1-15,0-1 0,22 0 16,-22 0-16,-22-21 47,1 0-47,0-21 15,0 21-15,21-21 0,-21 0 0,0 21 16,21-22-16,-22 22 16,22 22 15,0-1-31,0 0 0,0 0 16,22-21-16,-22 21 15,21 0-15,0-21 0,0 0 0,0 22 16,0-22-16,1 0 0,-1 0 15,21 0-15,0 0 0,1 0 0,-1-22 16,0 22-16,22-21 0,-22 0 16,22 21-16,-22-21 0,0 0 0,-20 0 15,20-1-15,-21 1 0,0 0 16,0 0-16,1 0 0,-1 0 0,-21-22 16,0 22-16,0 0 0,0 0 0,0 0 15,-21 21 1,-1 21-1,1 0 1,0 21-16,0-21 0,0 1 0,21-1 16,0 0-16,-21 21 0,21-21 15,0 1-15,0-1 0,0 0 0,0 0 16,0 0-16,21 0 0,0 1 16,0-1-16,0-21 0,0 21 0,22-21 15,-1 0-15,0 0 0,1 0 16,-1 0-16,0 0 0,1 0 0,-1-21 15,-21 0-15,22 21 0,-1-22 16,0 1-16,-21 0 0,1 21 0,-1-21 16,0 0-16,-21 0 0,21-22 15,-21 22-15,0 0 0,0 0 16,0 0-16,0-1 0,-21 1 16,0 21-16,0 0 15,-1 0-15,1 21 0,0 1 0,0-22 16,0 21-16,0 0 0,-1 0 15,1 0-15,-21 22 0,21-22 0,21 0 16,-21 0-16,-1 0 0,22 0 16,-21 1-16,21-1 0,0 0 0,0 0 15,21-21 1,1 0-16,-1 0 16,0 0-16,-21-21 15,21 0-15,0 21 0,22-21 0,-22-1 16,0 1-16,0 0 0,0-21 15,0 21-15,1-1 0,20-20 0,-21 0 16,0-1-16,0 1 0,1 0 16,20-1-16,-21 1 0,0-21 0,22-1 15,-22 22-15,0-22 0,0 22 16,0 0-16,-21-1 0,0 22 0,0-21 16,0 21-16,-21 42 31,0 21-31,0-21 0,0 22 0,-22-1 15,22 21-15,0-20 16,-21 20-16,20-20 0,1 20 0,0-21 16,0 22-16,0-22 0,0 1 15,21-1-15,0 0 0,0-21 0,0 22 16,0-22-16,0 21 0,0-21 16,21 1-16,0-1 0,0 0 0,0-21 15,0 21-15,1-21 0,-1 0 16,0 0-16,21 0 0,-21 0 0,1 0 15,20-21-15,-21 21 0,21-21 16,-20 0-16,20-1 0,0 22 0</inkml:trace>
  <inkml:trace contextRef="#ctx0" brushRef="#br0" timeOffset="-171741.24">18817 16574 0,'0'21'32,"0"0"-17,0 0-15,0 0 0,-21 0 16,21 1-16,0-1 0,0 0 15,-21 21-15,21-21 0,0 1 16,0-1-16,0 0 0,0 0 16,0-42 31,0 0-47,0 0 15,0-1-15</inkml:trace>
  <inkml:trace contextRef="#ctx0" brushRef="#br0" timeOffset="-171561.35">18881 16447 0,'0'0'0,"0"-22"0,0 1 15,0 0 1,-22 21 0,22 21-1,0 0 1,22 1-1,-1-22-15,0 21 16,0-21-16</inkml:trace>
  <inkml:trace contextRef="#ctx0" brushRef="#br0" timeOffset="-171117.08">19367 16510 0,'0'0'0,"0"21"15,-21 22 1,21-1-16,-21-21 0,21 0 0,0 0 16,-21 22-16,21-22 0,-21 0 15,21 0-15,-21 22 0,21-22 0,0 0 16,-22 0-16,1 0 16,21-42 15,-21 21-31,21-21 15,0 0-15,0 0 0,0-1 16,0 1-16,21-21 0,0 0 0,1 20 16,-1-20-16,21 0 0,-21-1 15,22 22-15,20-21 0,-21 21 0,1 0 16,20-1-16,-20 22 0,-1 0 16,0 0-16,1 0 0,-22 22 0,0-1 15,0 0-15,0 21 0,-21-21 16,0 22-16,0-22 0,0 21 0,0-21 15,0 22-15,-21-22 0,0 21 16,0-21-16,21 1 0,-21-1 0,-1 0 16,1 0-16,21 0 0,-21-21 15,21 21-15,0 1 16,21-22 0,0-22-1,1 1-15</inkml:trace>
  <inkml:trace contextRef="#ctx0" brushRef="#br0" timeOffset="-170673.34">20849 16531 0,'0'0'0,"0"-21"0,0 0 16,0 0-16,0 0 0,0-22 0,0 22 15,0 0-15,0-21 16,0 20-16,0 1 0,21 0 0,-21 42 31,0 0-31,0 22 0,0-22 16,0 21-16,0 22 0,0-22 15,0 22-15,0-1 0,-21-21 0,0 22 16,0-1-16,21-20 0,0-1 16,-21 0-16,-1 1 0,22-1 0,-21-21 15,21 0-15,0 1 0,0-1 16,-21 0-16,0-21 15,0 0 1,21-21-16,-21 0 16,-1-1-16</inkml:trace>
  <inkml:trace contextRef="#ctx0" brushRef="#br0" timeOffset="-169888.58">20426 16785 0,'21'0'15,"21"0"1,-21 0-16,1 0 0,20 0 0,-21 0 16,21 0-16,1 0 0,20-21 15,-20 0-15,20 0 0,-21 0 0,1-1 16,20 1-16,-20 0 16,-1 0-16,0 0 0,-21 0 0,1-1 15,20 1-15,-21-21 0,-21 21 16,21 0-16,-21-22 0,0 22 0,0-21 15,0 21-15,0-1 0,0 1 16,0 0-16,0 0 0,0 42 16,-21 21-1,0-20-15,21 20 0,-21 0 0,0 22 16,-1-22-16,22 22 0,-21-22 16,0 21-16,21 1 0,-21-22 0,21 1 15,-21-1-15,21 0 0,0-21 16,0 22-16,0-22 0,0 0 15,-21-21-15,21 21 16,0-42 0,0 0-1,21 0-15,-21-22 0,21 22 0,0 0 16,0-21-16,0 21 0,1-22 16,20 22-16,-21 0 0,0 0 15,0 0-15,1 21 0,-1 0 0,0 0 16,0 0-16,-21 21 0,0 0 15,0 0-15,0 0 0,0 22 16,21-22-16,-21 0 0,0 0 16,0 0-16,0 0 0,0 1 15,21-22-15,1 21 0,-1 0 16,0-21-16,0 0 0,0 0 0,0 21 16,1-21-16,20 0 0,-21 0 15,21 0-15,-20-21 0,20 21 0,-21-21 16,21 0-16,-20-1 0,20 1 15,-21 0-15,0 0 0,-21 0 0,0-22 16,21 1-16,-21 21 0,0-21 16,0 20-16,0 1 0,0 0 0,-21 21 31,0 0-31,0 21 0,0 0 0,0 1 16,21-1-16,-22 21 15,22-21-15,-21 22 0,21-22 0,0 21 16,0-21-16,0 0 0,0 1 15,0-1-15,0 0 0,0 0 0,21 0 16,1-21-16,-1 0 0,21 21 16,-21-21-16,0 0 0,22 0 0,-22 0 15,21 0-15,-21 0 0,22-21 16,-22 0-16,0 0 0,21 0 0</inkml:trace>
  <inkml:trace contextRef="#ctx0" brushRef="#br0" timeOffset="-169281.3">23580 16637 0,'0'0'0,"-22"-21"0,22 0 0,-21 0 15,21-1-15,0 1 16,0 0-16,0 0 0,0 0 16,-21 0-16,0 21 15,0 0-15,0 0 16,-1 21-16,1-21 0,21 21 0,-21 21 15,0-21-15,21 22 0,-21-1 16,21 0-16,0 1 0,0-1 16,0 0-16,0-20 0,0 20 0,0-21 15,0 21-15,21-20 0,0-22 16,0 21-16,22-21 0,-22 0 16,21 0-16,0 0 0,1 0 0,-1-21 15,0-1-15,-20 1 0,20 0 16,0-21-16,-21 21 0,22-22 15,-22 1-15,0 0 0,-21-1 0,0 1 16,0 0-16,0-1 0,0 1 16,0 21-16,0-22 0,0 22 0,-21 0 15,0 0-15,-22 0 0,22 21 16,-21 0-16,21 0 0,-22 21 0,1 0 16,21 0-16,-21 0 0,-1 1 0,22-1 15,0 0-15,-21 21 0,42-21 16,0 1-16,0-1 0,0 0 15,0 0-15,21-21 16,21 0-16,-21 0 0,22 0 16,-1 0-16,21-21 0,-20 0 15,20 0-15,1-1 0,-22 1 0</inkml:trace>
  <inkml:trace contextRef="#ctx0" brushRef="#br0" timeOffset="-168477.39">24299 16129 0,'0'-42'0,"0"84"0,0-105 0,21 41 0,-21 1 15,0 0-15,0 42 16,0 0 0,-21 22-16,21-1 0,-21 0 15,0 1-15,21 20 0,-21-20 0,0 20 16,-1-21-16,22 22 0,-21-1 16,0-20-16,0 20 0,0-20 0,21-1 15,-21 0-15,-1-21 0,22 22 16,0-22-16,-21 0 0,21 0 0,-21-21 15,0 0-15,21-21 32,0 0-32,0 0 15,0-22-15,21 22 0,0 0 0,0 0 16,22 0-16,-22 0 16,0 21-16,0 0 0,22-22 0,-22 22 15,0 0-15,21 0 0,-21 0 16,1 0-16,-1 22 0,0-22 15,0 21-15,-21 0 0,0 0 16,0 0 0,0 0-16,-21-21 0,0 22 15,0-22-15,-1 21 0,-20-21 16,21 21-16,0-21 0,0 21 0,-1-21 16,1 21-16,21 0 15,21-21 16,1 0-31,-1 0 16,21 0-16,-21-21 0,22 21 16,-22-21-16,21 0 0,0 0 0,-20 0 15,20-1-15,-21 1 0,21 0 16,-20-21-16,-1 21 0,0-22 0,0 22 16,0 0-16,0 0 0,-21-22 15,0 22-15,0 0 0,0 0 16,0 42 15,0 0-31,0 0 16,0 22-16,0-1 0,0-21 15,0 22-15,0-1 0,0 21 0,0-20 16,0-1-16,0 22 0,0-22 16,0 0-16,0 22 0,0-22 0,22 22 15,-22-22-15,0 21 0,0-20 16,0 20-16,0 1 0,0-1 0,0-20 15,0-1-15,0 0 0,0 1 16,0-1-16,0-21 0,0 0 16,-22-21-16,1 0 15,0 0-15,0 0 0,0-21 16,0 0-16,-1 0 0,22 0 16,-21-1-16,0-20 0,21 0 0,-21-1 15,21 1-15,0-21 0,0 20 16,0-20-16</inkml:trace>
  <inkml:trace contextRef="#ctx0" brushRef="#br0" timeOffset="-168277.5">24765 16193 0,'0'0'0,"-42"-22"16,42 1-1,0 42 17,0 1-32,21-1 15,-21 0-15,21 0 16</inkml:trace>
  <inkml:trace contextRef="#ctx0" brushRef="#br0" timeOffset="-167305.7">24998 16616 0,'0'0'0,"21"21"16,0-21-16,0 0 0,0 0 16,22 0-16,-22 0 15,0 0-15,0 0 0,0-21 16,1 0-16,-1 21 0,0-21 0,0-1 16,0 1-16,-21 0 0,0 0 15,0 0-15,-21 21 16,0 0-1,0 0-15,0 0 0,-1 21 0,1 0 16,0 0-16,21 0 0,-21 1 16,21-1-16,-21 0 0,21 21 0,0-21 15,0 1-15,0-1 0,0 21 16,21-42-16,0 21 0,-21 0 16,42-21-16,-20 0 0,-1 0 15,0 0-15,0 0 0,21 0 0,-20 0 16,-1-21-16,0 0 0,21 0 15,-21 0-15,1 0 0,-1-22 0,0 22 16,0 0-16,0-21 0,0 20 16,1-20-16,-22 21 0,21 0 0,0 0 15,-21-1-15,21 22 16,0 0-16,0 0 16,1 0-16,-22 22 15,21-22 1,-21 21-1,21-21 1,-21-21 15,0-1-15,-21 22-16,0 0 16,-1 0-16,1 0 15,21 22-15,-21-22 0,0 21 0,0 0 16,0 0-16,21 0 0,-22 0 15,1 22-15,0-22 0,21 0 0,0 21 16,0-20-16,0-1 0,0 0 16,0 21-16,0-21 0,21 1 15,0-1-15,1 0 16,-1-21-16,0 0 0,21 0 0,-21 0 16,22 0-16,-1 0 0,0-21 15,1 21-15,-1-21 0,0-1 0,1 1 16,-22 0-16,21-21 0,-21-1 15,22 22-15,-22-21 0,0 0 0,21-22 16,-20 22-16,-1-1 0,0 1 16,0-21-16,0 20 0,0 1 0,1-22 15,-22 22-15,0 21 0,21-21 16,-21 20-16,0 1 0,0 0 0,-21 21 31,-1 21-31,1 22 0,0-22 16,0 21-16,0 0 0,0 1 15,-1-1-15,1 0 0,21 1 0,-21 20 16,0-20-16,21-1 0,0 0 16,0 1-16,0-1 0,0-21 0,0 21 15,0 1-15,0-22 0,0 21 16,0-21-16,0 1 0,0-1 0,0 0 16,21-21-16,0 0 15,0 0-15,1 0 0,-1 0 16,0 0-16,-21-21 15,21 0-15,0-1 0,-21 1 0,21 0 16,1 0-16,-22 0 0,21-22 16,-21 22-16</inkml:trace>
  <inkml:trace contextRef="#ctx0" brushRef="#br0" timeOffset="-167068.83">26098 16404 0,'-21'0'0,"42"0"0,-42-21 15,21 0 1,21 0 0,1 21-16,-1-21 15,21 21-15,-21-22 0,22 1 0,-1 21 16,0-21-16,-21 0 0,22 0 16,-1 0-16,0 21 0,1-22 0,-1 1 15,0 0-15,1 21 0,-22-21 16,0 21-16,0 0 0,-21-21 15,-21 21-15,0 0 16,0 0-16</inkml:trace>
  <inkml:trace contextRef="#ctx0" brushRef="#br0" timeOffset="-164129.59">12107 17590 0,'0'0'0,"0"-22"0,0-83 15,0 83 1,0-20-16,0 21 0,0-21 16,0 20-16,0 1 0,0 0 15,0 0-15,0 0 0,0 42 32,-21 0-32,0 0 0,0 0 15,0 22-15,-1-1 0,1 0 16,21 1-16,-21 20 0,0 1 0,21-22 15,-21 22-15,21-1 16,0 1-16,0-22 0,0 0 16,0 1-16,21-1 0,21-21 0,-21 21 15,1-42-15,20 22 0,-21-22 16,21 0-16,-20 0 0,20 0 0,0-22 16,-21 22-16,22-21 0,-1 0 15,0-21-15,-20 21 0,20-22 16,-21 22-16,0-21 0,0-1 0,-21 1 15,0 0-15,0-1 0,0 1 16,0 21-16,0 0 0,-21-22 16,0 43-16,21-21 0,-21 21 0,0 0 15,0 0-15,21 21 16,-22 1-16,22-1 0,0 0 16,0 0-16,22 0 15,-22 0-15,21 1 0,0-1 0,0 0 16,21 0-16,-20 0 0,-1 0 15,-21 1-15,21-1 0,0 0 16,-21 0-16,0 0 0,0 0 0,0 1 16,0-1-16,0 0 0,21 0 15,-21 0-15,21 0 0,1-21 16,-1 22-16,0-22 0,0 0 16,21 0-16,-20 0 15,-1 0-15,21-22 0,-21 22 16,22-21-16,-1 0 0,0 21 15,1-21-15,-22 0 0,21 0 16,-21-1-16,22 22 0,-22-21 0,0 0 16,-21 0-16,0 0 0,0 0 15,0-1-15,0 1 0,0 0 0,-21 21 16,0 0-16,-1 0 16,1 0-16,0 0 0,0 21 15,0 0-15,0 1 0,-1 20 0,1-21 16,0 21-16,21-20 0,0 20 15,0-21-15,0 0 0,0 22 0,0-22 16,0 0-16,21 0 16,0 0-16,1 0 0,-1 1 0,21-22 15,0 21-15,-20-21 0,41 0 16,-21 0-16,1 0 0,20 0 16,1 0-16,-22-21 0,22 21 0,-1-22 15,-21 1-15,22 0 0,-1 0 16,-20 0-16,-1 0 0,0-1 15,1 1-15,-22 0 0,0 0 0,-21 0 16,0 0-16,0-1 0,0 1 16,0 0-16,-21 21 15,0 0-15,0 0 0,-1 0 0,1 0 16,0 21-16,0 0 16,0 1-16,0-1 0,-1 0 0,1 0 15,0 21-15,0-20 0,0 20 16,21-21-16,0 0 0,0 0 15,0 1-15,0-1 0,0 0 0,21-21 16,0 0 0,0 0-16,0-21 0,1 0 0,20-1 15,-21 22-15,0-21 0,0 0 16,22-21-16,-22 21 16,-21-1-16,21 1 0,-21 0 0,21 0 0,-21 0 15,0 42 16,0 0-15,0 0-16,21 0 0,-21 1 16,22-1-16,-22 0 0,0 0 0,21 0 15,0 0-15,0 1 0,0-22 16,0 21-16,1-21 0,-1 0 0,21 0 16,-21 0-16,22 0 0,-1 0 15,-21-21-15,21-1 0,1 22 16,-22-21-16,21 0 0,-21-21 15,22 21-15,-22-22 0,0 22 16,0-21-16,0-1 0,-21-20 0,22 21 16,-22-22-16,21 22 0,-21-22 15,0 22-15,0 0 0,0-1 0,21 1 16,-21 21-16,0 0 0,0-1 16,0 44-1,0-1-15,-21 21 16,21 0-16,0 22 15,-21-22-15,21 22 0,-22-22 0,22 22 0,0-22 16,0 0-16,0 1 0,0-1 16,0 0-16,0-21 0,0 1 15,0 20-15,22-21 16,-1-21-16,0 0 16,0 0-16,0 0 0,0 0 0,1-21 15,-1 0-15,0 21 0,0-21 16,21-1-16,-20-20 0,20 21 15,-21 0-15,0 0 0,0-22 0,1 22 16,-1 0-16,0 0 0,0 21 16,0 0-16,0 0 15,-21 21 1,0 0-16,0 0 0,0 0 16,0 1-16,0-1 15,0 0-15,0 0 0,0 0 16,0 0-16,0 1 0,0-1 15,22-21-15,-1 0 16,0 0-16,0 0 0,0 0 16,0 0-16,22 0 0,-22-21 15,0 21-15,21-22 0,-20 1 16,-1 0-16,0 0 0,0 0 0,-21 0 16,21-1-16,0 1 0,-21 0 15,0 0-15,22 21 0,-22 21 31,0 0-15,0 0-16,0 1 0,0-1 16,0 0-16,0 0 0,0 0 15,0 0-15,0 1 16,21-22 0,0 0-16,0 0 0,0 0 15,0 0-15,1-22 16,-22 1-1,0 0-15,0 0 0,0 0 0,0 0 16,0-1-16,0 1 16,0 0-16,-22 21 0,22-21 0,-21 21 15,0 0 1,21-21 0,0 0 15,21 21-31,0 0 0,1-22 15,-1 22-15,0 0 0,0 0 16,0 0-16,0 0 0,1 0 16,-1 0-16,0 0 0,0 0 15,0 22-15,-21-1 16,0 0-16,0 0 16,0 0-16,0 0 15,0 1-15,0-1 0,0 0 16,0 0-16,-21-21 0,21 21 15,0 0-15,-21-21 16,0 0-16,21 22 0,0-44 47,0 1-47,0 0 16,0 0-16,0 0 0,21 0 15,-21-1-15,21-20 0,0 0 0,0 21 16,1-22-16,20 22 15,-21-21-15,0 21 0,22-1 0,-22 1 16,0 21-16,21 0 0,-21 0 16,1 0-16,20 0 0,-21 21 0,-21 1 15,0-1-15,21 0 0,-21 0 16,0 0-16,0 0 0,0 1 16,0-1-16,0 0 0,0 0 15,-21 0-15,21 0 0,-21 1 16,0-1-1,0 0-15,21 0 16,-22-21 31,22-21-31,0 0-16</inkml:trace>
  <inkml:trace contextRef="#ctx0" brushRef="#br0" timeOffset="-163889.73">16108 17441 0,'0'0'0,"-21"0"0,-1 0 16,1 0-1,0 0 1,0 0 46,0 0-62,0 0 16,-1 0-16,1 0 0</inkml:trace>
  <inkml:trace contextRef="#ctx0" brushRef="#br0" timeOffset="-163629.62">14859 17632 0,'0'0'0,"-21"21"0,42-21 31,0 0-31,0 0 15,22 0-15,-22-21 0,21 21 16,0 0-16,22-21 0,-22 21 0,22 0 16,-22 0-16,0-21 0,1 21 15,-1 0-15,-21 0 0,0 0 16,1 0-16</inkml:trace>
  <inkml:trace contextRef="#ctx0" brushRef="#br0" timeOffset="-162181.54">16743 18140 0,'21'0'125,"-21"21"-109,21-21 77,-21-21-93,21 0 16,0 21-16,-21-21 0,22-1 16,-1 1-16,-21 0 0,21 0 0,0 0 15,0-22-15,22 1 0,-22 21 16,21-21-16,0-1 0,-20 1 16,20-22-16,0 22 0,-21 21 0,1-21 15,-1 20-15,0 1 16,-21 0-16,-21 21 15,0 21 1,-1 0-16,-20 1 0,21-1 0,0 21 16,0-21-16,-1 22 0,22-22 15,-21 21-15,21-21 0,0 0 16,0 1-16,0 20 0,21-21 0,1 0 16,-1 0-16,0 1 0,0-1 15,0-21-15,-21 21 0,21 0 16,1 0-16,-1-21 0,0 0 15,-21 21-15,-21-21 47,0 0-47,-1 0 0,-20 0 0,21-21 16,0 21-16,0 0 0,-1-21 16,1 21-16,0 0 0,0-21 15,0 21-15,21 21 31,0 0-15,0 0-16,21-21 0,0 0 16,0 22-16,0-22 15,1 0-15,-1 21 0,0-21 0,0 0 16,0 0-16,22 0 0,-22 0 16,21 0-16,-21 0 0,22 0 0,-1 0 15,0 0-15,1-21 0,-22-1 16,21 22-16,0-21 0,-20 0 15,20 0-15,-21 0 0,0 0 0,22-1 16,-22 1-16,0-21 0,0 0 16,-21 20-16,21-20 0,0-21 0,1 20 15,-1 1-15,-21 0 0,21-1 16,0 1-16,-21 0 0,0 20 16,0 1-16,21 0 0,-21 42 62,-21-21-62,21 21 63,0 1-48,-21-1-15,21 0 0,-21 0 16,21 0-16,-21 22 15,21-1-15,-22 0 0,1 22 0,0-22 16,21 0-16,-21 22 0,0-22 16,0 1-16,21-1 0,-22 0 15,22-21-15,0 1 0,0-1 0,0 0 16,22 0-16,-1-21 0,21 0 16,-21 0-16,0 0 0,22 0 0,-22 0 15,21-21-15,-21 0 0,22 21 16,-22-21-16,0-1 0,0 1 15,0-21-15,1 21 0,-22 0 0,0-22 16,0 22-16,0 0 0,0-21 16</inkml:trace>
  <inkml:trace contextRef="#ctx0" brushRef="#br0" timeOffset="-162012.64">17738 17674 0,'0'0'0,"-22"0"0,1 0 16,21 21-16,0 1 0,21-22 31,1 0-31,-1 0 0,21 0 16,-21 0-16,22 0 0,-1 0 15,0-22-15,1 22 0,-1-21 0,0 0 16,1 21-16,-22-21 0</inkml:trace>
  <inkml:trace contextRef="#ctx0" brushRef="#br0" timeOffset="-161076.99">18627 18161 0,'0'0'0,"-22"21"0,1-21 15,0 0-15,0 0 16,21-21 0,0 0-16,0 0 0,0 0 15,0-1-15,0 1 0,0 0 16,0 0-16,0 0 0,0 0 0,0-22 15,0 22-15,0 0 0,-21 21 16,0-21-16,-1 21 0,1 0 16,0 0-16,0 0 0,0 0 15,0 21-15,-22 0 0,22 0 16,0 0-16,-21 22 0,20-22 0,1 21 16,0-21-16,21 22 0,0-22 15,0 21-15,0-21 0,0 1 16,0-1-16,21 0 0,22-21 15,-22 0-15,0 0 0,21 0 16,-21 0-16,22-21 0,-1 21 0,-21-21 16,22-1-16,-22 1 0,21 0 15,-21 0-15,0 0 0,1 0 16,-1 21-16,-21-43 0,0 22 0,21 0 16,-21 0-16,0 0 15,0-1-15,0 44 31,0-1-31,0 0 0,0 0 16,0 0-16,0 22 0,0-22 0,0 0 16,0 21-16,0-21 0,0 1 15,0-1-15,0 0 0,0 0 0,21 0 16,0-21-16,0 0 0,22 0 16,-22 0-16,0 0 15,0 0-15,0-21 0,1 0 0,-1 0 16,21 0-16,-21-1 0,0-20 15,1 0-15,-1 21 16,-21-22-16,21-20 0,0 20 0,0-20 16,0 21-16,-21-22 0,22 1 15,-1-1-15,-21 1 0,21 20 0,-21 1 16,21 21-16,-21-22 0,0 22 16,0 42-1,0 1-15,-21 20 0,21 0 16,-21 1-16,0-1 0,-1 21 15,1-20-15,0 20 0,0-20 16,0 20-16,21-21 0,-21 1 0,21-1 16,0 0-16,0 1 0,0-22 15,0 21-15,0-21 0,21 1 16,0-22-16,0 21 0,0-21 16,0 0-16,1 0 0,-1 0 15,0 0-15,0-21 0,0 21 16,0-22-16,1 1 0,-1 0 15,0-21-15,-21 21 0,0-1 0</inkml:trace>
  <inkml:trace contextRef="#ctx0" brushRef="#br0" timeOffset="-160889.1">18923 17865 0,'0'0'0,"-21"0"0,21 21 16,42-21 15,-21 0-31,0 0 16,1 0-16,20 0 0,0-21 15,-21 21-15,22-21 0,-1 21 0,-21-22 16,22 1-16,-22 0 0</inkml:trace>
  <inkml:trace contextRef="#ctx0" brushRef="#br0" timeOffset="-158940.95">19367 18098 0,'-21'21'0,"42"-42"0,-63 42 0,21-21 0,0 0 16,21-21 0,0-1-1,21 1-15,0 0 0,0 0 16,0 21-16,22-21 0,-22 0 0,21-1 15,-21 1-15,1 0 0,-1 0 16,-21 0-16,0 0 16,-21 21-1,-1 21-15,1 0 16,0 0-16,0 0 0,21 0 16,-21 22-16,21-1 0,-21-21 15,21 22-15,0-22 0,0 21 0,0-21 16,0 0-16,21 1 0,0-1 15,0 0-15,0-21 0,22 0 16,-22 0-16,21 0 0,-21 0 0,22-21 16,-1 21-16,-21-21 0,21-1 15,1 1-15,-22 0 0,0 0 16,0 0-16,0 0 0,1-1 0,-22 1 16,21 0-16,-21 0 0,0-21 15,0 20-15,0 1 16,0 42-1,0 1 1,0-1-16,-21 0 0,21 21 0,-22-21 16,22 1-16,-21 20 0,21-21 15,0 0-15,0 0 0,0 1 16,0-1-16,0 0 0,-21-21 16,21-21 15,21 0-31,0-1 15,1 1-15,-22-21 16,21 21-16,0 0 0,0-1 0,0-20 16,-21 21-16,21 0 0,1 21 15,-22-21-15,21 21 16,-21 21 0,0 0-16,0 0 0,0 0 15,0 0-15,0 1 0,0 20 16,0-21-16,0 0 0,0 0 0,0 1 15,21-1-15,0-21 32,0 0-17,-21-21-15,21 21 0,1-22 16,-22 1-16,21 0 0,0 0 16,0 0-16,0 0 0,0-22 15,1 22-15,-1 0 0,0 0 0,0 0 16,-21-1-16,21 22 0,0 0 15,-21 22 1,0-1-16,0 0 16,0 0-16,0 0 0,0 0 15,0 1-15,0-1 0,0 0 16,0 0-16,0 0 0,0 0 0,22 1 16,-1-1-16,0-21 0,0 21 15,0-21-15,22 0 0,-1 0 0,0 0 16,1 0-16,-1 0 15,0 0-15,1 0 0,-1 0 0,0-21 16,-21 0-16,1-1 0,-1 22 16,0-21-16,0 0 0,-21 0 15,0-21-15,0 20 0,0 1 0,0 0 16,0 0-16,0 0 0,0 0 16,-21 21-16,0 0 15,0 0-15,21 21 0,-22 0 16,1 0-16,21 0 0,-21 22 15,21-22-15,0 0 0,0 0 16,0 0-16,0 0 0,0 1 0,0-1 16,21-21-16,-21 21 15,21-21-15,1 0 0,-1 0 0,0 0 16,0 0-16,21 0 0,-20-21 16,-1 21-16,0-21 0,0 21 15,0-22-15,0 1 0,1 0 0,-1 0 16,0 0-16,-21 0 0,0-1 15,0 1-15,0 0 0,21 0 16,-21 42 15,0 0-31,0 0 0,0 1 16,-21-1-16,21 0 0,0 0 16,-21 0-1,21 0-15,0 1 0,-21-22 16,21 21-16,0-42 31,0-1-31,21 22 16,0-21-16,-21 0 0,21 0 15,0 0-15,-21 0 0,0-1 16,21 22-16,1-21 16,-22 42-1,0 1 1,0-1-16,0 0 15,21 0-15,-21 0 16,21 0-16,-21 1 16,21-1-1,0-21-15,0 0 0,1 0 16,-1 0-16,0 0 0,0 0 16,0-21-16,0-1 0,1 22 15,-1-21-15,0 0 0,0 0 0,0-21 16,-21 20-16,21 1 0,-21-21 15,22 0-15,-1-1 0,-21 1 0,21 0 16,0-22-16,-21 22 0,21-1 16,0-20-16,-21 21 0,22-1 15,-1 22-15,-21 0 0,0 0 16,0 0-16,21-1 0,-21 44 16,0-1-1,0 21-15,-21-21 0,0 22 16,21-1-16,-22 0 0,1 1 0,0 20 15,0-21-15,21 1 0,0-1 16,-21 0-16,21-20 0,-21 20 16,21-21-16,0 0 0,0 0 0,0 1 15,0-1-15,0 0 0,21 0 16,0-21-16,0 0 16,0 0-1,0 0-15,1 0 0,-1-21 0,0 0 16,0 0-16,-21-1 15,21 1-15,-21 0 0,0 0 16,0-21-16,0 20 0</inkml:trace>
  <inkml:trace contextRef="#ctx0" brushRef="#br0" timeOffset="-158733.08">21653 17759 0,'0'0'0,"-42"0"0,21 0 15,0 0-15,0 21 16,21 0-1,21-21 1,0 0-16,0 0 0,0 0 16,0 0-16,1 0 0,20 0 0,-21 0 15,0 0-15,0-21 0,22 21 16,-22 0-16,0-21 0,0 21 16,0-21-16,1 0 0,-1-1 15,21 22-15,-21-21 0</inkml:trace>
  <inkml:trace contextRef="#ctx0" brushRef="#br0" timeOffset="-158225.37">23008 17209 0,'0'0'0,"21"0"0,-21-22 16,0 1-16,21 0 0,-21 0 15,22 21-15,-22-21 0,0 0 16,-22 21 31,1 0-47,0 21 0,-21 0 15,21 21-15,-22-21 0,1 22 0,-22-1 16,22 0-16,-21 1 0,20 20 16,-20 1-16,-1-1 0,22 22 0,-22-22 15,22 1-15,0-1 0,21 1 16,-22-22-16,22 22 0,21-1 16,0-20-16,0 20 0,0-21 0,0 22 15,21-22-15,0 22 0,1-22 16,20 22-16,0-22 0,1 0 15,-1 1-15,0-1 0,22 0 0,-22 1 16,22-1-16,-22-21 16,21 0-16,-20 0 0,-1 1 0,22-1 15,-22-21-15,0 0 0,-21 0 16,22 0-16,-22 0 0,0 0 16,-21-21-16,0-1 0,0 1 0,21 0 15,-21 0-15,0-21 0,0 20 16,0-20-16</inkml:trace>
  <inkml:trace contextRef="#ctx0" brushRef="#br0" timeOffset="-155284.74">22987 17886 0,'21'0'0,"-21"-21"16,21 21-1,0 0-15,-21-21 0,22-1 0,-22 1 16,21 21 0,-21-21-16,21 21 0,-21-21 0,0 0 0,0 0 15,0-1 1,0 1-16,0 0 16,0 0-16,-21 21 15,0 0 1,-1 0-16,1 21 0,21 0 15,-21 22-15,0-1 0,0 0 0,21 1 16,0-1-16,0 0 0,0 22 16,0-22-16,0 0 0,0 1 15,0-22-15,0 21 0,21-21 0,0 1 16,-21-1-16,42 0 16,-20 0-16,-1-21 0,0 0 0,0 0 15,0 0-15,0 0 0,1 0 16,20 0-16,-21-21 0,0 0 15,0 0-15,22-1 0,-22 1 0,0 0 16,0 0-16,0 0 0,-21 0 16,22-1-16,-22 1 0,21 0 15,-21 0-15,0 0 0,0 42 32,0 0-32,-21 0 15,-1 0-15,22 22 0,0-22 0,0 0 16,-21 0-16,21 22 0,0-22 15,0 0-15,0 0 0,0 0 16,21-21 0,1 0-16,-1 0 15,0 0-15,0 0 0,0 0 0,0-21 16,1 0-16,-1 21 0,-21-21 16,0 0-16,0-1 0,0 1 15,0 0-15,0 0 0,0 0 16,0-22-16,0 22 0,-21 0 15,21 0-15,-22 0 0,22 0 16,0-1-16,0 1 16,0 0-16,0 0 15,22 21-15,-1 0 0,0 0 16,21-21-16,-21 21 0,1 0 16,-1 0-16,21 0 0,-21 21 15,0 0-15,1 0 0,-1 0 0,0 1 16,0 20-16,-21-21 0,21 0 15,-21 22-15,0-22 0,0 0 16,0 21-16,0-21 0,0 1 0,0 20 16,-21-21-16,0 0 0,0 0 15,21 1-15,-21-1 16,-1-21-16,1 0 16,21 21-16,0-42 31,0 0-31,21-1 0,1 1 15,-1 0-15,0 0 0,0-21 16,0 20-16,0 1 0,1 0 0,-1-21 16,0 42-16,0-21 0,0-1 15,0 22-15,1 0 16,-22 22-16,0-1 0,0 0 16,0 0-16,0 0 0,0 0 15,0 1-15,0-1 0,0 0 16,-22 0-16,22 0 0,-21 0 15,21 1-15,0-1 16,-21-21-16,21-21 31,21-1-15,0 1-16,1 0 0,-1 0 0,0 0 16,0 0-16,0-22 0,22 22 15,-22 0-15,0 0 0,0 0 16,0-1-16,0 22 0,-21 22 15,0-1 1,0 0-16,0 0 0,0 0 16,0 22-16,0-22 0,0 0 15,0 21-15,0-21 0,0 1 16,0-1-16,0 0 0,0 0 0,22-21 16,-1 0-16,0 21 0,21-21 15,-21 0-15,1 0 16,20 0-16,0-21 0,1 21 0,-22-21 15,21 0-15,0 0 0,-20-1 16,20 1-16,-21 0 0,21-21 16,-20 21-16,-1-1 0,-21-20 0,21 21 15,-21 0-15,21 0 0,-21-1 16,0 44 15,-21-1-31,0 0 16,0 21-16,21-21 0,-22 22 0,22 20 15,-21-20-15,21-1 0,0 0 16,0 1-16,0-1 0,0 0 16,0 1-16,0-1 0,-21 0 0,21 1 15,0-1-15,-21 0 0,21 1 16,0-22-16,0 21 0,0-21 0,0 22 16,0-22-16,-21 0 0,21-42 62,0-22-46,21 22-16,-21-21 0,0 0 0,0-1 15,21 1-15</inkml:trace>
  <inkml:trace contextRef="#ctx0" brushRef="#br0" timeOffset="-154225.08">24871 18246 0,'0'0'16,"0"-43"-16,0 22 0,21 0 0,0-21 0,0 21 15,0-1-15,1 1 16,-1 0-16,0 21 16,0 0-16,0 0 0,0 0 0,1 0 0,-1 0 15,21 0-15,-21 0 16,0 21-16,1 0 0,-22 1 16,21-1-16,-21 0 0,0 0 0,0 0 15,-21 0-15,-1 1 0,-20-1 16,21 0-16,0 0 0,-22-21 15,22 21-15,0 0 0,-21-21 0,21 22 16,-1-22-16,22 21 0,0 0 16,0 0-1,22-21 1,-1 0-16,21 21 0,-21-21 16,0 0-16,22 0 0,-22 0 15,21 0-15,-21 0 0,1-21 16,20 21-16,-21-21 0,0 0 15,22 0-15,-22-1 0,0 1 0,21 0 16,-42 0-16,21-21 0,1 20 16,-1-20-16,0 0 0,-21-1 0,21 1 15,0-21-15,-21 20 0,21-20 16,1 20-16,-22-20 0,21 21 16,-21-1-16,21 1 0,-21 0 0,0 20 15,0 1-15,0 0 0,0 42 31,0 0-31,-21 22 16,21-22-16,-21 21 0,21 1 16,0-1-16,-22 0 0,22 1 0,0-1 15,0-21-15,0 21 0,0 1 16,0-22-16,0 21 0,0-21 0,0 1 16,0-1-16,0 0 0,0 0 15,0 0-15,0 0 0,22-21 16,-1 0-16,0 0 0,0 0 15,0 0-15,22 0 0,-22 0 16,0 0-16,0-21 0,0 21 16,-21-21-16,21 0 0,1 21 0,-1 0 15,-21-21-15,21 21 16,-21 21 15,0 0-31,0 0 16,0 0-16,0 1 15,0-1-15,21 0 16,0-21-16,0 0 16,1 0-16,20 0 0,-21 0 0,21 0 15,1 0-15,-22 0 0,21 0 16,-21 0-16,22-21 0,-22 0 0,21 21 16,-21-22-16,1 1 15,-1 0-15,-21-21 16,21 21-16,-21-1 0,0 1 0,0 0 15,0 0-15,-21 21 32,0 0-32,-1 21 0,1-21 15,0 21-15,21 0 0,0 22 16,0-22-16,-21 0 0,21 0 16,0 0-16,0 1 0,0-1 0,0 0 15,0 0-15,0 0 0,0 0 16,21-21-1,0 0 1,0 0 0,1-21-16,-1 21 15,0-21-15,-21 0 16,21 0-16,-21 0 16,21-1-16,-21 1 15,0 0-15,0 0 16,0 0-16</inkml:trace>
  <inkml:trace contextRef="#ctx0" brushRef="#br0" timeOffset="-154009.2">26141 17759 0,'-21'0'16,"-1"0"-16,22-21 78,22 21-62,-1 0-16</inkml:trace>
  <inkml:trace contextRef="#ctx0" brushRef="#br0" timeOffset="-152329.54">26755 18161 0,'0'0'16,"-22"0"-16,22-21 46,0 0-30,22 21-16,-22-21 16,21 21-16,0-22 0,0 1 15,0 0-15,0 0 0,22 0 16,-22-22-16,0 22 0,21-21 16,-20 0-16,-1 20 0,0-20 0,21 0 15,-21-1-15,1 1 0,-1 0 16,0-1-16,0 1 0,-21 21 15,0 0-15,0 0 0,0-1 0,0 44 32,-21-1-32,0 21 15,0 0-15,-1 1 0,1 20 16,0 1-16,0-22 0,0 22 16,0-1-16,-1-21 0,1 1 15,21-1-15,0 0 0,0 1 16,0-22-16,0 21 0,0-21 0,0 1 15,21-22-15,1 21 0,-1-21 16,0 0-16,21 0 0,-21 0 16,1 0-16,20 0 0,-21-21 0,0-1 15,22 22-15,-22-21 0,0 0 16,0 0-16,0-21 0,0 20 16,1 1-16,-1 0 0,-21 0 0,21 0 15,-21 0-15,21-1 0,-21 44 31,0-1-15,-21 0-16,0 0 0,0 0 16,21 0-16,0 1 0,-22-1 0,22 0 15,0 0-15,0 0 16,0 0 0,22-21-16,-1 0 0,0 0 0,0 0 15,0 0-15,0 0 0,22 0 16,-22 0-16,0-21 0,21 0 15,-20 21-15,20-21 0,-21 0 0,0 0 16,0-22-16,1 22 0,-1 0 16,0 0-16,0 0 15,-21-1-15,0 1 0,0 42 32,0 1-17,-21-1-15,0 0 0,0 0 16,21 0-16,0 0 0,0 1 15,-22-1-15,22 0 0,-21 0 0,21 0 16,0 0-16,0 1 16,-21-22-1,21-22 17,21 1-17,-21 0-15,21 0 0,1 0 16,-1 0-16,0-1 0,0-20 15,0 21-15,0 0 0,1 0 0,-1 21 16,-21-22-16,21 22 16,0 0-1,-21 22-15,0-1 16,0 0-16,0 0 0,0 0 16,0 0-16,0 1 0,0-1 15,0 0-15,0 0 0,0 0 16,0-42 46,21 0-62,-21 0 0,21 0 16,1-1-16,-1 1 0,0 0 16,0-21-16,21 21 0,-20-1 0,-1 1 15,21 0-15,-21 0 0,0 21 16,1 0-16,-1 0 0,-21 21 15,0 0 1,0 0-16,0 1 16,0-1-16,0 0 0,0 0 0,0 0 15,0 0-15,0 1 0,0-1 16,21-21-16,0 21 0,0 0 16,0-21-16,22 21 0,-22-21 15,0 0-15,21 0 0,-20 0 0,20 0 16,-21 0-16,21 0 0,-20 0 15,-1 0-15,0 0 0,21-21 0,-42 0 16,21 0-16,1 0 0,-1-1 16,0 1-16,-21-21 0,0 21 15,0-22-15,0 22 0,0 0 0,0 0 16,0 0-16,-21 21 16,0 21-1,-1 0-15,1 0 0,0 0 16,0 1-16,21-1 0,0 21 15,-21-21-15,21 0 0,0 1 0,0-1 16,0 0-16,0 0 0,0 0 16,21 0-1,0-21-15,0 0 0,0 0 16,1 0-16,-1 0 16,-21-21-16,21 0 0,-21 0 15,0 0-15,0 0 16,0-1-1,0 1-15,0 0 0</inkml:trace>
  <inkml:trace contextRef="#ctx0" brushRef="#br0" timeOffset="-152097.52">28342 17674 0,'0'0'0,"-21"0"0,0 0 16,0 0 0,21-21-16,0 0 47,-22 21-32,1 0-15,0 0 0,0 0 16,0 0-16</inkml:trace>
  <inkml:trace contextRef="#ctx0" brushRef="#br0" timeOffset="-151893.64">27326 17822 0,'0'0'0,"-21"22"0,-43-22 15,43 0-15,21 21 16,21-21-1,22 0 1,-22 0-16,21 0 0,1-21 16,-1 21-16,21 0 0,-20 0 0,20-22 15,-20 22-15,20-21 0,1 21 16,-1 0-16,1 0 0</inkml:trace>
  <inkml:trace contextRef="#ctx0" brushRef="#br0" timeOffset="-150967.5">29485 17717 0,'0'0'0,"0"-106"16,0 85-16,0-22 16,21 22-16,-21 0 0,21 0 15,-21 0-15,0-1 0,0 44 31,0-1-31,0 0 0,-21 21 16,21 1-16,-21-1 0,0 21 16,0-20-16,0 20 0,-1-20 0,1 20 15,0-21-15,0 22 16,0-22-16,0 1 0,21-1 0,0-21 16,-22 21-16,22-20 0,-21-1 0,21 0 15,0 0-15,-21-21 16,21 21-16,0-42 31,0 0-31,0 0 16,0 0-16,0-1 0,21 1 0,0 0 15,1-21-15,20 21 0,-21-1 16,21 1-16,-20 21 0,20 0 16,0 0-16,-21 0 0,22 0 0,-22 0 15,21 21-15,-21-21 0,-21 22 16,22-1-16,-22 0 0,0 0 15,0 0-15,0 0 0,-22 1 16,1-1 0,0-21-16,0 0 0,-21 0 0,20 0 15,1 0-15,0 0 0,0 0 16,0 0-16,0 0 0,-1 0 16,1 0-16,21 21 15,0 0 1,0 0-1,21-21-15,1 21 0,-1-21 0,0 0 16,0 0-16,0 0 16,22 0-16,-22 0 0,0 0 15,21 0-15,-21-21 0,1 0 0,-1 0 16,0 21-16,0-21 0,0 0 16,0-1-16,1 1 0,-22 0 0,0 0 15,0 0-15,0 0 0,0-1 16,0 1-16,0 42 31,0 1-15,0-1-16,0 0 0,0 0 15,0 0-15,0 0 16,0 1 0,21-22-16,0 0 15,-21-22 1</inkml:trace>
  <inkml:trace contextRef="#ctx0" brushRef="#br0" timeOffset="-150789.6">30014 17801 0,'-21'0'46,"0"0"-46,0 0 16,21 21-16,0 1 31,21-22-31</inkml:trace>
  <inkml:trace contextRef="#ctx0" brushRef="#br0" timeOffset="-149229.61">30226 18034 0,'-21'21'16,"42"-42"-16,-63 42 0,42 22 15,-22-22-15,22 0 0,-21 0 0,0 0 16,0 0-16,21 1 0,0-1 16,-21 0-16,21 0 0,-21-21 15,21 21-15,0-42 31,0 0-31,0 0 16,21 0-16,0-1 0,0 1 16,0 0-16,0 0 0,1 0 15,-1 0-15,-21-1 0,21 22 0,0 0 16,0 0 0,-21 22-1,0-1-15,21-21 16,-21 21-16,22 0 0,-1 0 15,0 0-15,0 1 16,0-22-16,22 0 0,-22 0 16,0 21-16,21-21 0,-21 0 15,22 0-15,-22 0 0,21 0 16,-21 0-16,22 0 0,-22 0 0,0-21 16,0-1-16,0 1 0,1 21 15,-1-21-15,-21 0 0,0-21 16,0 20-16,0 1 0,0 0 15,0 0-15,0 0 16,-21 21-16,-1 0 16,1 0-16,0 0 0,0 21 0,0 0 15,0 0-15,-1 0 0,1 1 16,0-1-16,21 21 0,0-21 16,0 0-16,0 1 0,0-1 15,0 0-15,0 0 0,0 0 0,0 0 16,21-21-16,0 0 15,1 0-15,-1 0 0,0 0 16,0 0-16,0 0 0,0-21 16,1 0-16,-1 0 15,0-21-15,-21 20 0,21-20 16,0 0-16,0 21 0,-21-43 0,22 22 16,-1-1-16,0-20 0,-21 21 15,21-22-15,0 22 0,0-1 16,-21 1-16,0 21 0,0 0 0,0 0 15,-21 42 1,0 0-16,0 0 16,0 21-16,0 1 0,-1-1 0,1 0 15,0 1-15,0-1 0,0 0 16,21 1-16,0-1 0,0-21 16,0 22-16,0-22 0,0 0 15,0 21-15,0-21 0,0 1 16,21-1-16,-21 0 15,21-21-15,0 0 16,0 0 0,1 0-16,-1 0 15,0-21-15,0 0 0,0 21 16,0-22-16,22 1 0,-22 21 16,21-21-16,1 21 0,-22 0 15,21 0-15,-21 0 0,0 0 16,1 0-16,-22 21 0,0 0 15,0 1-15,0-1 16,0 0-16,0 0 16,0 0-16,0 0 0,21-21 47,0-21-32,0 21-15,0-21 0,-21 0 16,21 0-16,1 0 0,-1-1 15,0 22-15,-21-21 0,21 21 32,-21 21-17,0 1 1,0-1-16,0 0 16,21 0-1,0-21 1,22 0-16,-22 0 0,21 21 0,-21-21 15,22 0-15,-1 0 0,0 0 16,1 0-16,-1 0 0,0-21 16,1 0-16,-22 0 0,21 0 0,-21-1 15,1 1-15,-1-21 16,0 0-16,0-85 16,-21 105-16,0 1 15,-21 0-15,0 21 0,0 0 16,-1 0-16,1 0 15,0 0-15,0 0 0,0 21 16,21 0-16,0 1 0,0-1 16,0 0-16,0 0 15,0 0-15,0 0 16,0 1-16,0-1 0,-21 21 16,21-21-16,-22 22 0,1-1 15,21-21-15,-21 21 0,0 1 16,0-1-16,-22 0 0,22 1 15,0-1-15,0 0 0,0-20 16,0-1-16,-1 21 0,1-21 16,0 0-16,21 1 15,-21-1-15,0-21 0,21 21 16,0-42 15,0 0-31,0-1 0,0-20 16</inkml:trace>
  <inkml:trace contextRef="#ctx0" brushRef="#br0" timeOffset="-148929.08">31665 17822 0,'0'0'0,"-21"0"0,-21 22 16,63-44 15,0 22-31,0-21 16,0 0-16,1 0 0,-1 21 15,-21-21-15,0 0 0,0-1 16,0 1-16,0 0 0,-21 21 31,-1 0-31,1 0 16,0 0-16,21 21 15,0 0-15,21 1 16,0-22-16,1 0 16,20 21-16</inkml:trace>
  <inkml:trace contextRef="#ctx0" brushRef="#br0" timeOffset="-148621.59">32660 17505 0,'0'0'0,"21"0"0,0 0 16,1 0-16,-1 0 15,0 21-15,0 0 16,0 0-16,0 1 0,1 20 16,-22 0-16,21 22 0,0-22 0,0 22 15,-21-1-15,0-21 0,0 22 16,-21-1-16,0 1 0,0-1 15,-22 1-15,22-22 0,-21 22 16,-1-22-16,1 0 0,0 1 16,21-22-16,-22 21 0,1-21 0,0 1 15,-1-1-15,1 0 16,0 0-16,-1-21 0,22 0 0,-21 0 16,21 0-16,-22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11:10:02.65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1672 1397 0,'0'-21'0,"0"0"15,0 0 1,0-1-16,0 1 15,-21 21 17,0 21-32,21 1 15,0-1-15,0 0 0,-21 0 16,21 21-16,-22-20 0,22 20 0,-21 21 16,21-20-16,-21 20 0,0 1 15,0-1-15,0 1 0,-1-1 16,1 1-16,0-1 0,0 1 0,21-22 15,-21 22-15,21-22 16,-21 0-16,21 1 0,0-1 16,0-21-16,0 21 0,0-20 0,0-1 15,0 0-15,0-42 47,0 0-47,-22-1 0,1 1 16,21 0-16,-21 0 0,21-21 0</inkml:trace>
  <inkml:trace contextRef="#ctx0" brushRef="#br0" timeOffset="535">1016 1524 0,'0'0'16,"0"-42"-16,0 21 15,0-1-15,0 1 0,0 0 16,0 0-16,21 0 0,0 0 16,0 21-16,1-22 0,-1 22 15,0 0-15,21 0 0,1 0 16,-1 22-16,0-1 0,1 0 16,-1 0-16,21 21 0,-20 1 0,20-1 15,-20 22-15,-1-22 0,0 21 16,1 22-16,-1-21 0,-21-1 15,0-21-15,0 22 0,1-1 16,-22-20-16,21 20 0,-21-20 0,0-1 16,0 0-16,0-21 0,0 22 15,0-22-15,0 0 0,21-21 0,-21 21 16,21-21 0,-21-21-16,0 0 0,0 0 15,0-22-15,21 1 0,-21 0 16,0-22-16,21 1 0,-21-1 15,0-20-15,0-1 0,0 0 0,22 1 16,-1 20-16,-21-21 0,21 22 16,0 21-16,0-22 0,-21 22 15,21 21-15,-21-22 0,22 22 0,-22 0 16,0 0-16,0 0 16,0 42 30,0 0-46,0 0 0,0 0 16,0 0-16,0 1 0,0-1 16</inkml:trace>
  <inkml:trace contextRef="#ctx0" brushRef="#br0" timeOffset="1439.79">2625 1947 0,'-22'0'78,"22"22"-78,-21-22 0,0 21 15,21 0-15,0 0 0,-21 0 0,21 22 16,-21-22-16,21 0 0,-21 0 16,21 21-16,0-20 0,0-1 15,0 21-15,0-21 0,0 0 0,0 1 16,0-1-16,0 0 0,0 0 16,21-21-16,0 0 0,0 0 15,0 0-15,0 0 16,1 0-16,-1-21 0,0 0 15,0 0-15,-21-1 16,0 1-16,0 0 0,0 0 16,0 0-16,0 0 0,0-1 15,0 1-15,0 0 0,0 0 0,-21 0 16,21 0-16,-21-1 0,21 1 16,-21 21-16,21-21 0,0 0 15,0 0-15,0 0 0,0-1 16,0 1-16,0 0 0,0 0 15,21 0-15,0 21 0,0-21 0,0-1 16,0 22-16,1 0 0,20 0 16,-21 0-16,0 0 0,22 0 0,-22 22 15,21-1-15,-21 0 16,0 0-16,1 0 0,-1 0 0,-21 1 16,0 20-16,21-21 0,-21 21 15,0-20-15,0 20 0,0-21 0,0 21 16,0-20-16,0 20 0,0-21 15,0 0-15,0 0 0,0 1 0,0-1 16,0 0-16,0 0 16,-21-21-1,21-21-15,0 0 16,0 0-16,0-1 0,0 1 0,0-21 16,0 21-16,0-22 0,0 1 15,0-21-15,21 20 0,0 1 16,0 0-16,0-1 0,1 1 15,20 21-15,-21-22 0,0 43 16,0-21-16,22 21 0,-22 0 0,0 0 16,0 21-16,0 1 0,1-1 15,-1 0-15,0 21 0,-21-21 0,0 22 16,0-1-16,0-21 0,0 22 16,0-1-16,0 0 0,0-21 0,0 22 15,0-22-15,-21 21 0,21-21 16,0 1-16,-21-1 0,21 0 15,-22 0-15,22 0 0,0-42 47,0 0-47,0 0 0,0 0 16</inkml:trace>
  <inkml:trace contextRef="#ctx0" brushRef="#br0" timeOffset="2544.01">4000 2498 0,'0'0'0,"0"-21"32,0-1-32,0 1 0,0 0 15,22 0-15,-1 0 0,-21 0 16,21-22-16,0 1 0,0 21 16,0-22-16,1 1 0,-1 0 0,-21-22 15,21 22-15,0 0 0,0-1 16,-21 22-16,0-21 0,0 21 15,21 21-15,-21-22 0,-21 22 32,0 22-32,21-1 0,-21 0 15,0 0-15,21 0 0,-21 22 0,21-22 16,0 21-16,0 0 0,0-20 16,0 20-16,0-21 0,21 21 0,0-20 15,0 20-15,0-21 0,-21 0 16,21 0-16,1 1 0,-1-1 15,-21 0-15,0 0 0,21 0 0,-21 0 16,-21-21 15,0 0-15,-1 0-16,1-21 0,0 0 0,0 21 16,-21-21-16,20 0 0,1 21 15,0-21-15,0 21 16,21 21-1,0 0 1,0 0-16,21 0 0,0 0 16,-21 1-16,21-1 0,1 0 0,-1 0 15,0 0-15,0-21 0,21 21 16,-20-21-16,20 0 0,-21 0 0,21 0 16,-20 0-16,20 0 0,-21 0 15,21-21-15,-20 0 0,20 0 16,0 0-16,-21 0 0,22-22 0,-22 22 15,21-21-15,-21-1 0,22 1 16,-22-21-16,0 20 0,0-20 0,0 20 16,1-20-16,-1-1 0,0 1 15,-21-1-15,0 1 0,0 21 16,21-22-16,-21 22 0,0 21 0,21-22 16,-21 22-16,0 0 0,0 0 15,0 42 1,0 0-16,0 0 15,0 0-15,-21 22 0,0 20 16,0-20-16,21 20 0,-21 1 16,-1-1-16,22 1 0,-21-1 0,0 1 15,21-22-15,-21 21 0,21-20 16,0-1-16,0 0 0,0 1 0,0-22 16,0 21-16,0-21 0,0 1 15,21-1-15,0-21 0,0 0 0,1 0 16,-1 0-16,0 0 15,0 0-15,-21-21 0,21-1 0,0 1 16,-21 0-16,0 0 0,0-21 0,22 20 16,-22-20-16</inkml:trace>
  <inkml:trace contextRef="#ctx0" brushRef="#br0" timeOffset="2763.19">4657 2032 0,'-22'0'15,"44"0"-15,-65 0 0,64 0 16,1 0 0,-1 0-16,21 0 0,0 0 15,1-21-15,-1 21 0,0-21 0,1 0 16,-1 21-16,0-22 0,-20 22 16,-1 0-16,0 0 0,0 0 15,0 0-15</inkml:trace>
  <inkml:trace contextRef="#ctx0" brushRef="#br0" timeOffset="4400.04">5609 2286 0,'0'0'0,"42"-42"16,-20 42-16,-1-21 0,0-1 0,-21 1 15,21 21-15,-21-21 0,21 0 16,-21 0-16,0 0 0,0-1 16,0 1-16,0 0 0,0 0 15,-21 0-15,0 0 0,0 21 0,0-22 16,-1 22-16,1 0 0,0 0 15,-21 0-15,21 0 0,-1 22 0,-20-1 16,21 0-16,0 21 0,0-21 16,-1 22-16,1-1 0,21 0 0,-21 1 15,21-1-15,0 0 0,0 1 16,0-1-16,0-21 0,0 0 0,0 1 16,21-1-16,0 0 0,1-21 15,-1 0-15,0 0 16,0 0-16,0-21 0,0 0 15,1-1-15,-1 1 0,0-21 0,0 21 16,0-22-16,0 22 0,1-21 16,-1 21-16,0-22 0,-21 1 0,0 0 15,0 21-15,0-1 0,21 1 16,-21 0-16,0 0 0,0 42 31,0 0-31,21 0 0,-21 1 16,0 20-16,21-21 0,-21 21 0,0 1 15,0-22-15,0 21 0,0 1 16,22-22-16,-22 21 0,21-21 16,0 0-16,-21 1 0,21-1 0,0-21 15,0 21-15,1-21 16,-1 0-16,0 0 0,0-21 0,0 21 16,0-21-16,1-1 0,-1 1 15,0-21-15,0 21 0,0-22 0,0 1 16,1 0-16,-1-22 0,0 22 15,0-22-15,0 1 0,0-1 0,-21 1 16,0-22-16,22 22 0,-22-1 16,0 1-16,21 20 0,-21 1 15,0 0-15,0-1 0,0 22 16,0 0-16,0 0 0,0 0 16,0 42-1,0 0 1,0 0-16,-21 22 0,21-1 0,0 21 15,-22 1-15,22-1 0,0 1 16,0-1-16,0 1 0,0-1 0,0 1 16,0-22-16,0 22 0,0-22 15,0 0-15,0 1 0,0-22 0,0 21 16,0-21-16,0 1 0,0-1 16,0 0-16,22-21 0,-1 0 15,0 0-15,0 0 16,0 0-16,0 0 0,1-21 0,-1 0 15,0-1-15,-21 1 0,21-21 16,0 21-16,0 0 0,1-22 0,-22 22 16,0-21-16,21 21 0,-21-1 15,21 1-15,-21 0 0,0 42 32,0 0-17,0 1-15,0-1 16,0 21-16,0-21 0,21 0 0,-21 1 0,21 20 15,-21-21-15,0 0 16,21 0-16,1 1 0,-1-1 16,0 0-16,0-21 15,0 0-15,0 0 0,1 0 0,-1 0 16,0 0-16,0-21 0,0 21 16,0-21-16,1-1 0,-1 1 0,0 0 15,0 0-15,0-21 0,0 20 16,1-20-16,-1 21 0,0-21 0,0 20 15,0 1-15,0 0 0,-21 0 16,22 0-16,-1 21 16,0 0-1,0 0-15,-21 21 16,0 0 0,0-42 30,0 0-30,0 0 0,-21 21 15,0 0-31,0 0 16,-1 0-16,1 21 15,21 0-15,-21-21 0,0 21 0,21 0 16,-21 22-16,21-22 0,-21 0 15,21 21-15,0-21 0,0 22 0,-22-22 16,22 0-16,0 21 0,0-20 16,0-1-16,0 0 0,22 0 0,-22 0 15,21 0-15,0 1 0,0-22 16,0 0-16,0 0 0,1 0 0,-1 0 16,0 0-16,0 0 0,0 0 15,0 0-15,1-22 0,-1 1 0,0 0 16,0 0-16,-21 0 15,21 0-15,-21-1 0,21-20 0,-21 21 16,22-21-16,-22-1 0</inkml:trace>
  <inkml:trace contextRef="#ctx0" brushRef="#br0" timeOffset="4715.85">7218 1524 0,'0'0'0,"-21"21"0,-1 0 0,-20 43 16,42-43-16,0 0 15,0 0-15,0 1 0,0-1 16,21-21 0,0 0-16,-21-21 15,22-1-15,-22 1 16,21 0-16,-21 0 0,0 0 0,0 0 15,0-1-15,0 1 16,-21 21-16,-1 0 16,1 0-16,0 0 15,0 0-15,0 21 16,0-21-16,21 22 16,-22-1-16,1-21 0</inkml:trace>
  <inkml:trace contextRef="#ctx0" brushRef="#br0" timeOffset="4960.72">6054 1884 0,'21'0'31,"0"0"-31,21 0 0,-21 0 0,22-21 0,-1 21 15,0-21-15,22-1 16,-22 22-16,22-21 0,-22 21 0,22 0 16,-22 0-16,-21-21 0,21 21 15,-20 0-15,-1 0 0</inkml:trace>
  <inkml:trace contextRef="#ctx0" brushRef="#br0" timeOffset="5748.28">8657 1524 0,'0'0'0,"0"-21"0,0-43 16,-21 43-16,0 21 31,0 0-31,-1 0 16,22 21-16,0 22 0,0-1 15,-21 0-15,21 1 0,-21 20 16,21 1-16,0 20 0,0-20 15,-21-1-15,0 1 0,0 21 0,21-22 16,-22 1-16,22-1 0,-21-21 16,0 22-16,21-22 0,0 1 0,0-1 15,0 0-15,-21-21 0,21 1 16,0-1-16,0 0 0,0-42 31,0 0-31,0-1 16,21-20-16,-21 21 0,21-21 15,-21-1-15,21 1 0,1 0 0,-1-1 16,0 1-16,0 21 0,21-22 16,-20 22-16,20 0 0,0 0 15,1 0-15,-1 21 0,0 0 16,1 0-16,-1 0 0,0 21 0,1 0 16,-22 0-16,0 0 0,0 1 15,0-1-15,-21 0 0,0 0 0,0 21 16,0-20-16,-21-1 0,0 21 15,0-21-15,-22 0 0,22 1 0,-21-1 16,0 0-16,-1 0 0,1 0 16,21-21-16,-22 21 0,1-21 0,0 0 15,21 0-15,-1 0 0,-20 0 16,21 0-16,0-21 0,0 21 16,21-21-16,-22 0 0,22 0 15,0 0 1,0-1-16,0 1 0,0 0 0</inkml:trace>
  <inkml:trace contextRef="#ctx0" brushRef="#br0" timeOffset="6104.07">9504 1461 0,'0'0'0,"0"-22"0,0 1 16,0 42-1,0 1 1,0-1-16,0 21 0,-21 0 0,21 1 16,-22 20-16,1 1 0,21-1 15,-21 1-15,0-1 0,0 1 0,21-1 16,-21-20-16,-1 20 0,22 1 15,-21-22-15,21 0 0,-21 22 0,21-43 16,-21 21-16,21 1 0,0-22 16,0 0-16,0 0 0,0 0 0,0 0 15,0 1-15,0-1 16,21-21-16,0 0 16,0 0-16,1-21 0,-1-1 15,-21 1-15</inkml:trace>
  <inkml:trace contextRef="#ctx0" brushRef="#br0" timeOffset="6551.82">9927 2117 0,'0'-21'16,"0"-1"-16,-21 22 31,0 22-31,0-1 16,-1 0-16,1 0 0,21 0 0,-21 0 15,0 22-15,0-1 0,0-21 16,-1 22-16,22-1 0,0-21 0,0 21 16,0 1-16,0-22 0,0 0 15,0 0-15,0 0 0,0 1 0,22-22 16,-1 21-16,0-21 0,0 0 16,21 0-16,-20 0 0,-1 0 0,21 0 15,-21-21-15,22-1 0,-1 1 16,-21 0-16,21 0 0,-20 0 15,20-22-15,-21 22 0,0-21 0,0 21 16,-21-22-16,0 22 0,0-21 16,0 21-16,0-22 0,0 22 0,0 0 15,-21 0-15,0 0 0,0 0 16,0 21-16,0 0 0,-1 0 0,1 0 16,0 0-16,0 0 0,0 21 15,0-21-15,-1 21 0,1 0 0,0 0 16,21 0-16,-21 1 15,21-1-15,0 0 16,21-21 0,0 0-1,0 0-15</inkml:trace>
  <inkml:trace contextRef="#ctx0" brushRef="#br0" timeOffset="7672.71">10880 1990 0,'0'0'0,"0"-21"0,0-1 0,0 1 15,-22 21-15,22-21 16,-21 21-16,0 0 0,0 0 16,0 0-16,0 21 0,-1-21 0,1 21 15,-21 1-15,21-1 0,0 21 16,-1-21-16,1 0 0,0 22 15,0-22-15,21 21 0,0 1 0,-21-22 16,21 21-16,0 0 0,0 1 0,0-22 16,0 21-16,0 1 0,0-22 15,21 21-15,0-21 0,0 0 0,0 1 16,22-1-16,-22 0 0,21-21 16,1 0-16,-1 0 0,0 0 0,1 0 15,-1 0-15,0 0 0,1-21 16,20 0-16,-21-1 0,1 1 15,-1-21-15,0 21 0,-20-22 0,20 1 16,0 0-16,-21-22 0,22 22 16,-22-22-16,21 1 0,-21-1 0,1 1 15,20-1-15,-21 1 0,0-1 16,0 1-16,1-1 0,-1 1 0,-21 21 16,0-1-16,0 1 0,0 21 15,0 0-15,0-1 0,0 1 0,-21 42 31,-1 1-31,1-1 0,0 0 16,21 21-16,-21 1 0,0 20 16,0 1-16,-1-1 0,1 1 15,0-22-15,21 21 0,-21 1 16,0-22-16,21 22 0,0-22 0,-21 0 16,21 1-16,-22-22 0,22 21 15,-21-21-15,21 22 0,-21-22 0,21 0 16,0 0-16,0 0 15,0-42 17,21 0-17,-21 0-15,21 0 0,1 0 0,-1-1 16,0 1-16,0 0 16,0-21-16,0 21 0,22-22 0,-22 22 15,0-21-15,21 21 0,-20-1 16,-1 1-16,21 0 0,-21 21 0,0 0 15,1 0-15,-1 0 0,0 0 0,0 0 16,0 21 0,-21 0-16,0 1 15,0-1-15,0 0 16,-21 0-16,0-21 0,0 21 0,0 0 16,-1-21-16,1 22 0,0-22 15,0 0-15,0 0 0,0 21 0,-1-21 16,1 0-16,0 0 15,0 0-15,0 0 0,0 0 16,-1 0 15,22 21 1,0 0-32,0 0 0,0 0 0,0 1 15,0-1-15,0 21 0,22-21 0,-22 0 16,21 22-16,-21-22 0,21 0 15,-21 21-15,21-20 0,0-1 0,0-21 16,1 21-16,-1 0 0,0-21 16,21 0-16,-21 0 0,1 0 0,20 0 15,-21 0-15,21 0 0,-20 0 16,20-21-16,-21 0 0,0 0 16,22-1-16,-22 1 0,0 0 0,0 0 15,-21 0-15,21 21 0,-21-21 16,21-1-16,-21 1 0,0 0 15,0 0 1,0 0 0</inkml:trace>
  <inkml:trace contextRef="#ctx0" brushRef="#br0" timeOffset="9527.34">16552 529 0,'0'-21'16,"0"42"15,0 0-15,0 1-16,-21-1 0,21 0 16,0 0-16,0 0 0,0 0 0,0 22 15,0-22-15,0 21 0,0 1 16,-21-1-16,21 0 0,-21 22 15,21-22-15,-21 0 0,21 22 16,0-22-16,-22 1 0,22 20 0,-21-21 16,21 1-16,-21 20 0,21-20 15,0 20-15,0 1 0,0-1 16,-21 1-16,21-1 0,-21 1 0,0-1 16,21 1-16,-22-1 0,22 1 15,-21-1-15,0 22 0,21-22 0,0 22 16,-21 0-16,21-22 0,-21 22 15,21-22-15,-21 1 0,21 20 0,0-20 16,0-1-16,0 1 0,0-1 16,0 1-16,-22-1 0,22 22 0,-21-21 15,21-1-15,-21 1 16,21-22-16,0 21 0,0 1 0,-21-22 16,21 22-16,-21-22 0,21 22 15,-21-1-15,21-21 0,0 22 0,0-1 16,-22 1-16,22-22 0,-21 22 15,21-1-15,-21-20 0,21 20 0,0-21 16,0 22-16,-21-22 0,21 22 16,-21-22-16,21 22 0,0-1 0,0-21 15,-21 22-15,21-1 16,0 1-16,0-22 0,0 22 0,0-1 0,0-20 16,-22 20-16,22-21 0,0 22 15,-21-22-15,21 22 0,0-1 16,0-20-16,0 20 0,-21-21 15,21 22-15,0-1 0,-21-20 0,21 20 16,0-20-16,0-1 0,0 21 16,0-20-16,0-1 0,0 22 0,0-1 15,0-21-15,0 22 0,-21-1 16,21-20-16,0 20 0,0 1 0,0-22 16,-21 22-16,21-22 0,0 21 15,0-20-15,0-1 0,-22 22 16,22-22-16,0 21 0,0 1 15,0-1-15,0 1 0,0-1 0,-21-20 16,21 20-16,0 1 0,-21-1 0,21 1 16,0-1-16,0 1 0,-21-1 15,21 1-15,-21-1 0,21 22 0,0-22 16,0 1-16,-21-1 0,21 1 16,-22-1-16,22 1 0,-21-1 0,21 1 15,0-1-15,0 1 0,-21 21 16,0-22-16,0 1 0,21 20 0,-21-20 15,21-1-15,-22 22 0,22-22 16,-21 1-16,0 21 0,21-22 16,0 22-16,0-1 0,-21-20 0,21 21 15,-21-22-15,21 22 0,-21-22 0,21 22 16,0-22-16,0 22 0,-22 0 16,22-22-16,-21 22 0,0 0 15,21-1-15,-21 1 0,0-22 0,0 22 16,21 21-16,-22-21 0,1-1 15,0 1-15,0 0 0,0-1 0,0 22 16,-1-42-16,1 20 0,0 22 0,0-21 16,21-1-16,-21 1 0,0 0 15,21-1-15,-22-20 0,22 21 0,-21-1 16,21-20-16,0 20 16,-21-20-16,0 21 0,21-1 0,-21-20 15,21 20-15,0-20 0,-21-1 16,-1 22-16,22-21 0,-21-1 0,21 22 15,0-22-15,0 22 0,-21-22 16,21 22-16,-21-21 0,0 20 0,21-20 16,0-1-16,0 22 0,0-22 15,-21 22-15,21-21 0,0 20 0,0-20 16,0 20-16,0 1 0,0-21 0,0 20 16,0 1-16,0 0 0,-22-1 15,22 1-15,0 0 0,0-1 0,0 1 16,0 0-16,0-1 15,-21 1-15,21 0 0,-21-1 0,21 22 16,0-21-16,0-1 0,-21 1 0,0 0 16,21-1-16,-21 1 0,-1 0 15,22-1-15,0 1 0,-21 0 0,0-1 16,21 1-16,0 0 0,-21-22 16,0 22-16,21-22 0,-21 1 0,21 21 15,-22-22-15,22 1 0,0-22 16,0 21-16,-21-20 0,21-1 0,0-21 15,-21 22-15,21-22 16,-21-21-16,0 0 0</inkml:trace>
  <inkml:trace contextRef="#ctx0" brushRef="#br0" timeOffset="10735.68">18923 1545 0,'0'0'0,"0"-21"15,0 0-15,0 0 0,21 0 16,-21-1-16,0 1 0,0 0 15,0 0-15,0 0 0,-21 0 0,0 21 16,0 0-16,-22 0 0,22 0 16,-21 0-16,-1 0 0,1 21 15,0 0-15,-1 0 0,-20 21 16,21 1-16,-1-1 0,1 22 0,0-1 16,20 1-16,-20-1 0,21 1 15,0-1-15,0 1 0,21-1 16,0-21-16,0 22 0,0-22 0,0 22 15,0-22-15,0 0 0,0 1 16,0-1-16,21 0 0,0-20 0,0 20 16,0-21-16,22-21 0,-22 21 15,21-21-15,-21 0 0,22 0 0,-22-21 16,21 21-16,0-21 0,-20-21 16,20 20-16,-21-20 0,21 21 15,-20-21-15,-1 20 0,0-20 0</inkml:trace>
  <inkml:trace contextRef="#ctx0" brushRef="#br0" timeOffset="12915.2">18923 2074 0,'0'-21'16,"0"42"-16,-21-21 31,0 22-31,-1-1 0,22 0 16,-21 0-16,0 0 0,21 22 15,-21-22-15,21 21 0,0-21 0,0 0 16,0 22-16,0-22 15,0 0-15,0 0 0,0 0 0,21-21 16,0 0-16,0 0 16,1 0-16,-1-21 0,0 21 15,0-21-15,0 0 0,0 0 0,1 0 16,-1-1-16,0-20 0,-21 21 16,0 0-16,0 0 0,0-1 0,0 1 15,0 0-15,-21 0 0,0 0 16,-1 0-16,1 21 0,0 0 0,0-22 15,0 22-15,0 0 0,42 0 47,0 0-31,21 0-16,-21 0 0,22-21 0,-22 21 16,21 0-16,1 0 0,20-21 15,-21 21-15,1 0 0,-1 0 0,0 0 16,1 0-16,-1 21 0,-21-21 15,0 21-15,1-21 0,-1 22 0,-21-1 16,0 0-16,0 0 16,0 0-16,0 0 0,0 1 0,0-1 15,0 0-15,-21 0 0,-1-21 16,1 21-16,21 0 0,0 1 16,-21-22-16,21 21 15,-21-21-15,21-21 31,0-1-31,0 1 16,0 0-16,0 0 0,0 0 0,21 0 16,0-22-16,0 22 0,22 0 15,-22-21-15,21 20 0,1 1 0,-1-21 16,0 21-16,22 21 0,-22-21 16,0 21-16,-20 0 0,20 0 0,-21 0 15,0 0-15,0 0 0,1 21 16,-22 0-16,21 0 0,-21 0 15,0 0-15,0 22 0,0-22 16,0 0-16,-21 0 0,-1 22 16,22-22-16,-21 0 0,21 0 0,0 0 15,0 0-15,0 1 16,21-22-16,1 0 16,-1 0-16,0 0 0,0 0 15,21-22-15,-20 22 0,20-21 0,0 0 16,1 0-16,-1 0 0,-21 0 15,21-22-15,1 22 0,-1-21 0,-21 21 16,0-1-16,1-20 0,-1 21 16,-21 0-16,0 0 15,-21 21 1,-1 0-16,1 21 16,0 0-16,0 0 0,0 0 0,0-21 15,21 21-15,0 1 0,0-1 16,0 0-16,0 0 0,0 0 0,0 0 15,0 1-15,0-1 16,21 0-16,0 0 0,-21 0 16,-21-21 31,0 0-47,-1 0 0,1 0 0,21-21 15,-21 21 1,0 0-16,0 0 0,21 21 31,0 0-31,0 1 16,21-1-1,0-21-15,0 21 0,0-21 16,22 0-16,-22 0 0,21 0 16,-21 0-16,22 0 0,-1 0 15,0-21-15,-20 0 0,20 21 16,0-22-16,-21 1 0,1 0 0,20 0 15,-21 0-15,0 0 0,0-1 16,22-20-16,-22 0 0,0 21 16,0-43-16,0 22 0,1-22 0,20 1 15,-21-1-15,0 1 0,22-1 16,-22 1-16,0-1 0,21 1 0,-21-1 16,-21 22-16,22 0 0,-22-1 15,21 1-15,-21 21 0,0 0 16,0 42-1,-21 0 1,-1 0-16,1 21 0,0 1 16,0-1-16,0 0 0,0 22 15,-1-22-15,1 22 0,0-1 0,21 1 16,-21-1-16,21-20 0,-21 20 16,21-21-16,0 22 0,0-22 15,0 1-15,0-22 0,0 21 0,0 0 16,0-20-16,0-1 0,0 0 15,0 0-15,21 0 0,0-21 16,0 0-16,22 0 0,-22 0 16,21 0-16,-21 0 0,22-21 0,-1 0 15,0 0-15,-21 0 0,22-1 16,-1 1-16,0-21 0,-20 21 0,-1-22 16,0 1-16,0 21 15,0-21-15,-21 20 0,0 1 0,0 0 16,0 0-16,0 0 0,-21 21 15,0 0-15,0 0 16,0 0-16,21 21 0,0 0 0,-22-21 16,22 21-16,0 0 0,0 1 15,0-1-15,0 0 0,22 0 0,-22 0 16,21 0-16,0 1 0,0-1 16,-21 0-16,21-21 0,0 21 0,-21 0 15,0 0-15,22-21 0,-1 22 16,0-22-16,-21 21 15,21-21-15,0 0 0,0 0 16,1 0-16,-1 0 0,0 0 16,0 0-16,0-21 0,0-1 15,22 22-15,-22-21 0,0 0 0,0 0 16,0 0-16,1 0 0,-1-1 16,0-20-16,-21 21 0,21 0 0,-21 0 15,21-1-15,-21 1 0,0 0 16,0 0-16,0 42 31,-21 0-31,21 0 16,0 1-16,-21-1 0,0 0 15,21 0-15,0 0 0,0 0 0,-21 1 16,21-1-16,0 0 0,0 0 16,0 0-16,0 0 0,0 1 15,21-1 1,0-21-1,0 0-15,0 0 0,0 0 0,1 0 16,-1-21-16,0 21 0,0-22 16,0 1-16,0 0 0,1 0 0,-1 0 15,0-22-15,-21 22 0,21-21 16,0 21-16,0 0 0,-21-22 0,0 22 16,22 0-16,-22 0 15,0 0-15,0 42 31,0 0-31,-22 0 0,1 0 16,21 0-16,0 1 0,0-1 16,-21 0-16,21 0 0,0 21 0,0-20 15,0-1-15,0 0 0,0 0 16,0 0-16,21-21 0,-21 21 0,21 1 16,1-22-16,-1 0 0,0 21 15,0-21-15,0 0 0,22 0 16,-22 0-16,0 0 15,21 0-15,1 0 0,-22 0 0,21-21 16,-21 21-16,0-22 0,1 1 16,20 0-16,-21 21 0</inkml:trace>
  <inkml:trace contextRef="#ctx0" brushRef="#br0" timeOffset="14139.65">23114 1863 0,'0'-21'0,"0"42"0,0-64 16,0 22-16,0 0 0,-21 21 15,0 0-15,-1 0 16,1 0-16,0 0 0,-21 21 0,21 0 16,-1 1-16,-20-1 0,21 0 15,0 21-15,-22-21 0,22 22 16,21-22-16,0 21 0,0-21 16,0 1-16,0 20 0,0-21 0,0 0 15,21 0-15,-21 1 0,43-1 16,-22-21-16,0 21 0,0-21 0,22 0 15,-22 0-15,0 0 0,21 0 16,-21 0-16,22 0 0,-22 0 0,21 0 16,-21-21-16,1 0 0,-1 21 15,21-22-15,-21 1 0,0-21 0,1 21 16,20-22-16,-21 1 0,0 0 16,0-1-16,22-20 0,-22-1 0,21 1 15,-21-1-15,1 1 16,20-1-16,-21 22 0,0-21 0,22-1 15,-22 22-15,0-1 0,-21 22 16,0 0-16,21 0 0,-21 0 0,-21 21 31,0 42-31,0-21 16,-1 22-16,1-1 0,-21 0 0,21 1 16,0 20-16,-22-21 0,22 22 15,0-1-15,0 1 0,21-22 0,0 22 16,-21-22-16,21 0 15,0 1-15,0-1 0,0 0 0,0-20 0,0 20 16,0-21-16,21 0 16,0-21-16,-21 21 0,21 1 0,0-22 15,0 0-15,1 0 0,-1 0 16,0 0-16,21 0 0,-21 0 0,22-22 16,-1 1-16,-21 0 0,22 0 15,-1 0-15,0 0 0,-21-1 0,22 1 16,-22 0-16,0 0 0,0 21 15,-21-21-15,0 42 32,0 0-32,0 0 0,-21 0 15,0 1-15,0-1 0,21 0 16,-21 0-16,21 0 0,0 0 16,0 1-16,0-1 0,0 0 15,0 0-15,0 0 16,21-21-16,0 0 15,0 0-15,0 0 0,0 0 0,1 0 16,-1 0-16,0 0 0,0 0 16,0 0-16,0-21 0,1 0 0,-1 21 15,0-21-15,0 0 0,-21-22 16,0 22-16,21 0 0,-21-21 0,0-1 16,0 1-16,0 0 15,0 20-15,0-20 0,0 21 0,-21-21 16,0 20-16,0 22 0,0 0 15,-1 0-15,-20 0 0,21 22 0,-21-1 16,-1 0-16,1 0 0,0 0 16,-1 22-16,1-22 0,21 21 0,0-21 15,-1 22-15,22-22 0,0 0 16,0 0-16,0 0 0,0 0 0,22-21 16,-1 22-16,21-22 0,-21 0 15,22 0-15,-22 0 0,21 0 0,0 0 16,-20 0-16,20 0 0,0 0 15,-21 0-15,22-22 0,-1 1 16,0 21-16,-20-21 0,20 0 16,0 0-16,1 0 0,-22-1 0,0 22 15,0-21-15,0 21 0,0 0 16,1 0-16,-22 21 16,0 1-16,0-1 15,0 0-15,0 0 0,0 0 16,0 22-16,0-22 0,0 0 15,0 0-15,0 0 0,0 0 16,0 1-16,21-22 16,-21 21-16,21-21 15,0 0-15,0 0 0,0 0 16,1 0-16,-1 0 0,0 0 16,0 0-16,0-21 0,0-1 15,1 1-15,-1 0 0,0 0 16,-21 0-16,0 0 0,0-1 15,0-20-15,0 21 0,0 0 0</inkml:trace>
  <inkml:trace contextRef="#ctx0" brushRef="#br0" timeOffset="14372.08">23939 1545 0,'0'0'0,"-21"0"15,21-21 1,21 21-16,22 0 16,-1 0-16,0 0 0,1 0 0,-1 0 15,22-21-15,-22 21 0,21-21 16,1 21-16,-22 0 0,1 0 0,-22-21 16,21 21-16,-21 0 0,-21-22 15,-21 22-15,0 0 16,-21 0-16</inkml:trace>
  <inkml:trace contextRef="#ctx0" brushRef="#br0" timeOffset="14626.94">21421 1482 0,'0'0'0,"21"0"31,0 0-31,21 0 0,1-21 0,-1 21 16,0 0-16,1 0 0,-1 0 15,-21 0-15,21-22 0,-20 22 16</inkml:trace>
  <inkml:trace contextRef="#ctx0" brushRef="#br0" timeOffset="15627.47">2455 2879 0,'0'0'0,"-42"0"0,21 0 0,-22 0 0,22 0 0,0 0 16,0 0-16,0 0 15,0 0-15,-1 0 0,65 0 47,-22 0-47,21 0 0,1 0 0,-1 0 16,21 0-16,1 0 0,-1 0 16,22 0-16,-21 0 0,20 0 15,1 0-15,21 0 0,0 0 0,21 0 16,0 0-16,0-21 0,0 21 15,21-22-15,0 22 0,21 0 16,1-21-16,-1 21 0,0-21 16,22 21-16,-22 0 0,22 0 0,-1 0 15,1-21-15,-22 21 0,21 0 16,1 0-16,-1 0 0,1 0 0,-1 0 16,-20 0-16,-1 0 0,22 0 15,-22 0-15,0 0 0,1 0 0,-1 0 16,-21 0-16,0 0 0,0 0 15,1 0-15,-22 0 0,0 0 0,0 0 16,-22 0-16,1 0 0,-21-21 16,0 21-16,-22 0 0,1 0 15,-22 0-15,0 0 0,1 0 0,-1 0 16,-21 0-16,0 0 0,0 0 16,1 0-16,-1 0 15,0 0 1,0 0-16,0 0 15</inkml:trace>
  <inkml:trace contextRef="#ctx0" brushRef="#br0" timeOffset="16452.47">17505 3048 0,'0'0'0,"21"0"16,-21-21 15,21 21-15,0 0-1,0 0-15,1 0 16,-1-21-16,0 21 0,0 0 0,0 0 16,22 0-16,-1 0 0,0 0 15,1 0-15,-1 0 0,21 0 0,1 0 16,21 0-16,20 0 0,1 0 16,0 0-16,21 21 0,0-21 15,42 0-15,-20 0 0,41 21 16,-21-21-16,22 0 0,-1 21 0,22-21 15,0 0-15,-1 21 0,22-21 16,-21 0-16,21 22 0,0-22 0,-22 21 16,22-21-16,0 0 0,0 0 15,0 21-15,-1-21 0,-20 0 0,21 21 16,-21-21-16,-1 0 0,-20 21 16,-1-21-16,1 0 0,-22 21 0,0-21 15,1 0-15,-22 22 0,-21-22 16,0 0-16,-21 0 0,0 0 15,-22 0-15,-20 0 0,-1 0 16,1 0-16,-22 0 0,0 0 0,-20 0 16,-1 0-16,-42 0 15,-1 0 1,1 0-16,0 0 0</inkml:trace>
  <inkml:trace contextRef="#ctx0" brushRef="#br0" timeOffset="24775.12">1058 4339 0,'0'-21'297</inkml:trace>
  <inkml:trace contextRef="#ctx0" brushRef="#br0" timeOffset="26872.89">1058 4318 0,'0'0'0,"0"-21"62,0 0-46,0 0-1,0-1 1,0 1 0,-21 21 124,21-21-62,0 0-46,0 0-17,0 0 1,0-1-1,-21 22 17,21 22-1,0-1-15,0 0-16,0 0 0,0 0 0,0 0 15,0 22-15,0-1 0,0-21 16,0 22-16,0-1 0,0 0 15,0 1-15,0-1 0,0-21 0,0 21 16,0-20-16,0-1 0,0 0 16,0 0-16,0 0 0,0 0 15,21-21 1,0 0 0,0-21-16,1 21 15,-22-21-15,21 0 0,0 0 0,0 0 16,0-22-16,0 22 0,-21-21 15,22 21-15,-1-22 0,0 1 16,-21 21-16,21-22 0,-21 22 0,21 0 16,-21 0-16,21 0 0,1 21 31,-22 21-31,0 0 0,21 21 16,-21-20-16,0-1 0,0 21 15,0-21-15,0 22 16,0-22-16,0 21 0,0-21 0,21 0 15,0 1-15,-21-1 0,21 0 16,0-21-16,1 21 0,-1-21 0,0 0 16,0 0-16,0 0 0,0 0 15,22 0-15,-22-21 0,21 21 16,-21-21-16,22 0 0,-22-1 0,21-20 16,-21 21-16,1 0 0,-1-22 15,0 22-15,-21-21 0,0 0 16,0-1-16,21 22 0,-21-21 0,0-1 15,0 1-15,0 21 16,0 0-16,0 0 0,0-1 0,0 44 31,0-1-31,0 0 16,0 21-16,0-21 0,0 22 0,-21-1 16,21 0-16,0 1 0,0-1 15,0-21-15,0 22 0,0-22 0,0 0 16,0 0-16,0 0 0,0 0 15,21 1-15,0-22 0,0 0 16,1 0-16,20 0 0,-21 0 16,0 0-16,22-22 0,-22 1 15,21 21-15,0-42 0,-20 21 16,-1 0-16,21-1 0,-21-20 16,0 21-16,1-21 0,-1 20 0,-21 1 15,0 0-15,0 0 0,21 0 16,-21 0-16,0 42 31,0 0-31,0 0 16,-21 0-16,21 22 0,0-22 0,0 0 15,0 21-15,0-21 0,0 1 16,0-1-16,0 21 0,0-21 16,0 0-16,0 1 0,21-22 0,0 21 15,0 0-15,0-21 0,1 0 16,20 0-16,-21 0 0,21 0 15,-20 0-15,20 0 0,0 0 16,1 0-16,-1-21 0,-21 0 0,21-1 16,-20 1-16,20 0 0,-21 0 15,0-21-15,0 20 0,1-20 0,-1 0 16,-21-22-16,0 22 0,0-22 16,0 1-16,21 21 0,-21-22 15,0 22-15,0-1 0,0 1 0,0 0 16,0 21-16,0-1 15,0 1-15,0 42 32,0 1-32,0 20 0,0 0 15,-21 1-15,21-1 0,-21 0 16,21 22-16,0-22 0,0 0 0,0 1 16,0-1-16,0 0 0,0 1 15,0-1-15,0-21 0,0 22 0,0-22 16,0 0-16,21 0 0,-21 0 15,21-21-15,0 21 0,0-21 16,0 0-16,1 0 0,-1 0 16,0 0-16,0 0 0,21-21 0,-20 0 15,-1 0-15,21 0 0,-21 0 16,22-1-16,-22-20 0,0 0 16,21-1-16,-21 1 0,1-21 0,-1-1 15,0 1-15,0 20 0,-21-20 16,0-1-16,21 22 0,-21 0 0,0-1 15,0 1-15,21 21 0,-21 0 16,0-1-16,-21 22 31,0 22-31,21-1 0,0 21 16,-21 0-16,0-20 0,0 41 0,-1-21 16,22 1-16,-21 20 0,21 1 15,-21-22-15,21 22 0,0-22 16,0 0-16,0 1 0,0-1 15,0 0-15,0-21 0,0 22 0,21-22 16,0 0-16,1-21 0,-1 21 16,0 0-16,0-21 0,0 0 0,22 0 15,-22 0-15,0 0 0,21 0 16,-21 0-16,1-21 0,-1 0 0,0 0 16,0 21-16,0-21 0,0 0 15,-21-1-15,0 1 0,0-21 0,0 21 16,0 0-16,0-22 0</inkml:trace>
  <inkml:trace contextRef="#ctx0" brushRef="#br0" timeOffset="27115.96">2349 3895 0,'-21'0'0,"42"0"0,-63 0 0,21 0 16,21-21-16,21-1 31,0 22-15,0 0-16,1 0 15,-1 0-15,0 0 0,0 0 16</inkml:trace>
  <inkml:trace contextRef="#ctx0" brushRef="#br0" timeOffset="28551.95">5503 4255 0,'0'-22'15,"-21"22"1,21 22-1,0 20-15,0-21 0,0 21 16,0-20-16,0 20 0,-21-21 0,21 21 16,0 1-16,-21-22 15,21 21-15,-21-21 0,21 22 0,0-22 16,0 0-16,0 21 0,-22-20 16,22-1-16,0 0 0,0-42 31,0 0-31,0-22 15,0 22-15,22 0 0,-22-21 16,21-1-16,0 22 0,-21-21 0,21-1 16,0 22-16,-21-21 15,21 21-15,1 0 0,-1-1 0,0 1 16,0 21-16,0 0 0,0 21 16,-21 1-16,0-1 0,22 0 15,-22 0-15,21 21 0,-21-20 16,0-1-16,0 21 0,0-21 0,0 0 15,0 1-15,21 20 0,-21-21 16,21 0-16,0 0 16,0 1-16,1-22 0,-1 0 15,0 0-15,0 0 0,21 0 16,-20 0-16,-1-22 0,21 1 0,-21 0 16,22 0-16,-22 0 0,0 0 15,21-1-15,-21 1 0,1 0 0,-1-21 16,-21 21-16,21-22 0,0 22 15,0-21-15,-21 21 0,0-1 16,21 1-16,-21 0 16,22 42-1,-22 0-15,0 1 0,0-1 16,0 0-16,0 21 0,0-21 16,0 1-16,0-1 0,0 21 0,0-21 15,0 0-15,0 1 0,21-1 16,0 0-16,-21 0 0,21 0 0,0 0 15,0-21-15,1 0 16,-1 0-16,0 0 0,0 0 0,0 0 16,22-21-16,-22 21 15,0-21-15,21 0 0,-21 0 0,1 0 16,-1-1-16,0-20 0,0 21 16,-21-21-16,21 20 0,-21-20 0,0 0 15,0-1-15,-21 22 0,0-21 16,0 0-16,-22 20 0,22 1 0,0 0 15,-21 21-15,21 0 0,-22 0 16,1 0-16,21 21 0,-22 0 0,22 1 16,0 20-16,0-21 0,0 21 15,0-20-15,21 20 0,0-21 0,0 21 16,0-20-16,0-1 0,0 21 16,21-21-16,0-21 0,21 21 15,-21 1-15,22-22 0,-1 0 16,0 0-16,1 0 0,20 0 0,1 0 15,-1-22-15,1 22 0,-1-21 16,1 0-16,-22 0 0,22-21 0,-1 20 16,-21 1-16,1-21 0,-1 0 15,-21-1-15,0 1 0,22 0 0,-43-22 16,21 22-16,0-1 0,-21 22 16,21-21-16,-21 21 0,0 0 0,0-1 15,0 44 1,0-1-16,0 0 15,-21 21-15,0 1 16,21-1-16,-21 0 0,21 1 0,-21-1 16,-1 0-16,22 1 0,0-1 15,-21 0-15,21 1 0,0-1 0,-21-21 16,21 21-16,0-20 0,0-1 0,0 0 16,0 0-16,0 0 0,0 0 15,0 1-15,21-22 0,0 0 16,1 0-16,-1 0 15,0 0-15,0-22 0,0 22 16,-21-21-16,21 0 0,1 0 16,-1 0-16,-21 0 0,21-1 15</inkml:trace>
  <inkml:trace contextRef="#ctx0" brushRef="#br0" timeOffset="28767.83">7175 4276 0,'0'0'0,"-21"0"16,42 0 15,1 0-31,-1 0 0,21-21 16,-21-1-16,22 22 0,-22 0 0,21-21 16,0 21-16,-20 0 0,20 0 15,-21-21-15,21 21 0,-20 0 16,-1 0-16,-21-21 15</inkml:trace>
  <inkml:trace contextRef="#ctx0" brushRef="#br0" timeOffset="31051.87">8636 4784 0,'0'0'0,"-21"0"0,0 0 15,21-21 17,0-1-32,21 1 15,0 0-15,0 0 16,0 0-16,22 0 0,-22-22 0,21 22 16,0-21-16,-20-1 0,20 1 15,0 0-15,-21-1 0,22-20 0,-22 21 16,0-22-16,-21 22 0,0-22 15,0 22-15,0 0 0,0-1 0,0 1 16,0 21-16,-21 0 0,0-1 16,0 22-16,-1 0 0,1 0 15,0 22-15,0-1 0,0 0 16,0 21-16,-1 22 0,1-22 16,0 22-16,0-1 0,0 22 0,0-22 15,-1 1-15,1-22 0,0 22 0,0-22 16,0 21-16,0-20 15,21-1-15,0-21 0,0 0 0,0 1 16,0-1-16,0 0 0,21-21 31,0 0-31,-21-21 0,21 0 16,0-1-16,0 1 0,1 0 0,-1-21 16,0 21-16,0-1 0,0 1 15,0 0-15,1 0 0,-1 21 0,0 0 16,0 0-16,0 0 15,0 21-15,-21 0 16,22 0-16,-1-21 0,-21 22 0,21-1 16,-21 0-16,21 0 0,0 0 15,-21 0-15,21 1 0,1-1 0,-1 0 16,0-21-16,0 0 0,0 0 16,0 0-16,1 0 0,20 0 0,-21 0 15,21-21-15,1 0 0,-22-1 16,21 1-16,1 0 0,-22 0 0,21 0 15,0 0-15,-20-22 0,-1 22 0,0-21 16,0-1-16,-21 22 16,0-21-16,0 0 0,0 20 0,0 1 0,0 0 15,-21 0-15,0 21 0,0 0 16,-1 0-16,1 0 0,0 0 16,-21 21-16,21 0 0,-1 0 15,-20 22-15,21-22 0,0 21 0,0 1 16,-1-22-16,1 21 0,0 0 15,21-20-15,-21 20 0,21-21 0,0 0 16,0 0-16,0 1 0,0-1 16,21 0-16,0-21 0,0 0 15,1 0-15,-1 0 0,0 0 0,0 0 16,0-21-16,22 0 0,-22-1 16,0 1-16,21 0 0,-21 0 15,1 0-15,-1-22 0,21 22 0,-42-21 16,21 21-16,0-22 0,1 22 15,-22 0-15,0 0 0,0 0 16,21 0-16,-21 42 31,0 0-31,0 0 0,0 0 0,0 0 16,0 1-16,0-1 0,0 0 0,0 0 16,0 21-16,0-20 0,0-1 15,21 0-15,-21 0 0,21 0 16,0 0-16,0-21 0,1 22 15,-1-22-15,0 0 0,0 0 16,0 0-16,0 0 0,1 0 16,20-22-16,-21 22 0,0-21 0,0 0 15,1 0-15,20 0 0,-21 0 0,-21-1 16,21-20-16,0 21 0,-21-21 16,22 20-16,-22-20 0,0 21 0,21 0 15,-21 0-15,21-1 0,-21 1 16,0 42 15,0 1-31,0-1 0,0 0 16,0 0-16,0 0 0,0 0 15,0 1-15,0-1 0,0 0 0,0 0 16,0 0-16,0 0 0,0 1 16,0-1-16,21 0 0,0 0 15,0-21-15,1 21 16,-1-21-16,0 0 0,0 0 15,21 0-15,-20 0 0,-1 0 0,21-21 16,-21 0-16,22 21 0,-22-21 0,21 0 16,-21-1-16,0 1 0,22 0 15,-22 0-15,0 0 0,0-22 16,0 22-16,1-21 0,-22 21 16,21 0-16,-21-1 0,21-20 0,-21 21 15,0 0-15,0 0 16,21 21-16,-21-22 0,0 1 15,0 0 1,0 42 31,0 0-31,-21-21-16,21 22 187,0-1-156,0 0-15,0 0 0,0 0-1,0 0-15,0 1 16,0-1-16,-21 0 15,21 0-15,0 0 0,0 0 16,-21 1-16,21-1 0,0 0 0,0 0 16,0 0-16,0 0 15,0 1-15,0-1 0,0 0 16,0 0-16,21 0 16,0-21-1,0 0-15,0 0 16,0 0-16,1 0 0,-1 0 15,0 0-15,0 0 0,21 0 0,-20 0 16,-1-21-16,0 21 0,21-21 16,-21 0-16,1 21 0,-1-21 0,0-1 15,0 1-15,0 0 0,0-21 16,1 21-16,-1-1 0,0-20 0,0 0 16,-21 21-16,0-22 0,0 22 0,0 0 15,0-21-15,0 20 16,-21 22-1,0 0-15,0 22 16,-1-1-16,1 0 0,0 0 16,0 0-16,0 22 0,0-22 15,21 0-15,0 21 0,-22-21 0,22 1 16,0 20-16,0-21 0,0 0 0,0 0 16,22-21-16,-1 22 0,0-1 15,0 0-15,0-21 0,0 21 0,1-21 16,-1 0-16,0 0 0,0 0 15,21 0-15,-20 0 0,-1 0 0,0 0 16,0 0-16,0 0 0,0-21 16,-21 0-16,22 21 0,-1-21 15</inkml:trace>
  <inkml:trace contextRef="#ctx0" brushRef="#br0" timeOffset="33047.24">12488 4339 0,'0'0'0,"0"-21"0,0 0 0,0 0 15,0 42 1,0 0-1,0 21-15,0-20 0,-21 20 16,21-21-16,-21 21 0,0 1 16,21-22-16,-21 21 0,-1-21 15,1 22-15,21-22 0,-21 0 0,0 0 16,21 0-16,0 1 0,0-1 16,-21-21-16,21-21 31,0-1-31,21 1 0,-21 0 15,21 0-15,0 0 0,0-22 0,1 22 16,-22-21-16,21 21 16,0 0-16,0-22 0,0 43 0,0-21 15,1 21-15,-1 0 0,0 21 16,-21 0-16,0 1 16,21-1-16,-21 0 0,0 0 15,0 0-15,21 0 0,-21 22 0,21-22 16,1 0-16,-1 0 0,0 0 15,21 1-15,-21-22 0,1 0 16,20 0-16,-21 0 0,21 0 16,1 0-16,20 0 0,-20-22 0,-1 22 15,0-21-15,22 0 0,-22 0 16,0 0-16,1 0 0,-1-1 16,-21 1-16,22 0 0,-22-21 0,-21 21 15,0-22-15,21 22 0,-21 0 16,0-21-16,0 20 0,0 1 0,-21 0 15,21 0-15,-21 21 0,-1 0 16,-20 0-16,21 0 0,0 0 0,-22 0 16,22 0-16,-21 21 0,0 0 15,20 22-15,-20-22 0,21 0 0,0 21 16,0-21-16,-1 1 0,22 20 16,0-21-16,0 0 0,0 0 0,0 1 15,22-1-15,-1-21 0,0 0 16,0 0-16,0 0 15,22 0-15,-22 0 0,21 0 0,-21-21 16,0 21-16,22-22 0,-22 1 16,0 21-16,0-21 0,0 0 0,1 0 15,-1 0-15,-21-1 0,0 1 16,21 0-16,-21 0 0,21 0 0,-21 42 47,0 0-47,0 0 0,0 0 15,0 1-15,0-1 0,0 0 16,0 0-16,21 0 0,-21 0 16,0 1-1,21-22-15,1 0 0,-1 21 0,0-21 16,0 0-16,0 0 16,0 0-16,1 0 0,-1 0 0,0-21 15,21 21-15,-21-22 0,1 1 0,20 21 16,-21-21-16,0 0 0,-21 0 15,21 0-15,1-1 0,-22 1 0,21 0 16,-21 0-16,0 0 0,0 0 16,0-1-16,21 22 0,-21 22 31,0-1-31,0 0 16,-21 0-16,21 0 0,0 0 15,0 1-15,-21-1 0,-1 0 16,22 0-16,0 0 0,0 0 15,0 1 1,0-44 47,0 1-63,0 0 0,0 0 15,22 0-15,-22 0 0,0-1 0,21 1 16,0 0-16,-21 0 0,21-21 15,0 42-15,-21-22 0,21 1 16,1 21-16,-1 0 16,0 0-16,0 0 15,0 21-15,-21 1 0,0-1 16,0 0-16,0 0 0,0 0 16,0 0-16,0 1 0,0-1 15,0 0-15,0 0 0,0 0 16,0 0-1,21-21 32,1 0-47,-22-21 0,21 0 16,0 21-16,0-21 0,0 0 16,0 0-16,1-1 0,-1-20 0,0 21 15,21 0-15,-21-22 0,1 22 0,-1 0 16,-21 0-16,21 21 15,0 0-15,-21 21 16,0 0 0,0 0-16,0 1 0,0-1 0,0 0 15,-21 0-15,21 0 16,-21 0-16,21 1 0,0 20 0,-21-21 0,21 0 16,0 0-1,0 1-15,0-1 0,21-21 0,0 21 16,0-21-16,0 0 0,0 0 15,1 0-15,20 0 0,-21 0 16,0 0-16,0 0 0,1 0 0,-1-21 16,0 21-16,21-21 0,-21-1 15,1 1-15,-1 21 0,0-21 0,0-21 16,0 21-16,0-1 0,-21 1 16,0-21-16,22 21 0,-22 0 0,0-1 15,0 1-15,-22 21 31,1 21-31,0 1 0,0-1 16,0 0-16,0 0 16,21 0-16,0 0 0,0 1 0,-22-22 15,22 21-15,0 0 0,0 0 16,-21 0-16,21 0 16,0 1-1,21-22 1,1 0-1,-22-22 1,0 1 0,0 0-1</inkml:trace>
  <inkml:trace contextRef="#ctx0" brushRef="#br0" timeOffset="36647.83">17547 4636 0,'0'0'0,"0"21"15,0 0-15,0 0 32,21-42-17,0 0-15,1 21 16,-1-21-16,-21-1 0,42 1 16,-21-21-16,0 21 0,1-22 0,-1 22 15,21-42-15,-21 20 0,0 1 16,1-21-16,-1-1 0,0 1 0,0 20 15,-21-20-15,21-1 0,-21 22 16,21 0-16,-21-1 0,0 1 16,0 0-16,0 20 0,0 1 15,0 0-15,0 63 16,0-20 0,-21-1-16,0 21 0,0 22 0,0-22 15,21 21-15,-21 1 0,-1-1 16,22 22-16,0-43 0,-21 22 0,0-1 15,21-20-15,0-1 0,0 0 16,-21 1-16,21-22 0,0 0 0,0 0 16,0 0-16,0 1 0,0-44 47,0 1-47,21 0 0,-21 0 0,0-21 15,21 20-15,0 1 0,-21-21 16,22 0-16,-1 20 0,0 1 0,-21-21 15,21 42-15,-21-21 0,21 0 16,0 21-16,1 21 16,-22 0-16,21 0 15,-21 0-15,21 0 0,-21 22 16,0-22-16,21 21 0,0-21 0,-21 1 16,21 20-16,-21-21 0,22 0 15,-1 22-15,0-22 0,-21 0 16,21 0-16,0-21 0,22 21 0,-22-21 15,0 0-15,21 0 0,-21 0 16,22 0-16,-22 0 0,21-21 0,1 21 16,-1-21-16,0 0 0,-21 0 15,22-1-15,-1 1 0,-21 0 0,0-21 16,1 21-16,-1-22 0,0 22 16,-21-21-16,21-1 0,-21 1 0,0 0 15,0-1-15,0 1 0,0 0 16,0 21-16,-21-1 0,0 22 15,0 0-15,-1 0 16,1 0-16,0 0 0,0 43 0,0-22 16,-22 0-16,22 21 0,0 1 15,0-1-15,0 0 0,0 1 0,-1-22 16,1 21-16,21 1 0,0-22 16,0 21-16,0-21 0,0 0 0,0 1 15,0-1-15,0 0 0,21-21 16,1 0-16,-1 0 0,0 0 0,0 0 15,0 0-15,0 0 0,1 0 16,-1 0-16,0-21 0,0 0 0,21-1 16,-20 1-16,-1 0 0,-21 0 15,21 0-15,0-22 0,0 22 16,-21 0-16,21-21 0,-21 21 16,0-1-16,0 1 0,22 21 0,-22-21 15,0 42 16,0 0-15,0 1-16,0-1 0,0 0 0,0 0 16,0 0-16,-22 0 0,22 1 15,0-1-15,0 0 0,0 0 16,0 0-16,0 0 0,0 1 16,0-1-16,0 0 0,0 0 0,22 0 15,-1 0-15,0-21 16,0 0-16,0 0 15,0 0-15,1 0 0,-1 0 16,0 0-16,0-21 0,21 21 16,-20-21-16,20 0 0,0 0 0,-21 0 15,22-1-15,-1 1 0,0-21 16,1 21-16,-1-22 0,0 22 0,-20-21 16,20 0-16,-21 20 0,0 1 15,-21 0-15,0 0 0,21 0 16,-42 21-1,0 0-15,0 0 16,0 21-16,0 0 0,-1 0 16,1 0-16,0 22 0,0-22 0,0 0 15,21 0-15,0 0 0,0 1 16,0 20-16,0-21 0,0 0 0,0 0 16,21 1-16,0-22 0,0 21 15,0 0-15,1 0 0,-1 0 0,0-21 16,-21 21-16,21 1 15,-21-1 1,-21-21 0,0 0-16,0 0 0,-1 0 15,1 0-15,0 0 16,0 0-16,0 0 0,0 0 16,-1 0-16,1 0 15,0 0-15,0 0 16,0-21-16,21-1 15,0 1 1</inkml:trace>
  <inkml:trace contextRef="#ctx0" brushRef="#br0" timeOffset="39103.99">20891 4466 0,'0'-21'16,"0"0"0,0 42 15,0 0-31,0 0 0,0 1 0,0-1 15,0 21-15,0-21 16,0 22-16,0-1 0,0-21 0,0 21 16,-21-20-16,21 20 0,-21-21 15,21 0-15,0 0 0,0 1 16,-21-22-16,21-22 31,0 1-31,0 0 0,0 0 16,0 0-16,0 0 0,21-1 0,-21-20 15,21 21-15,0-21 0,1 20 16,-1-20-16,-21 0 0,21 21 0,0-1 16,21 1-16,-42 0 0,22 21 15,-1 0-15,0 0 0,-21 21 16,0 0-16,21 1 0,-21-1 16,0 0-16,21 21 0,-21-21 15,0 22-15,0-22 0,0 21 0,0 1 16,0-22-16,0 21 0,21-21 15,1 22-15,-1-22 0,-21 0 0,21 0 16,21-21-16,-21 21 0,1-21 16,20 0-16,0 0 0,1 0 0,-1 0 15,0-21-15,1 21 16,-1-21-16,0 0 0,22 0 0,-22-1 16,0-20-16,1 21 0,-1 0 0,-21-22 15,0 1-15,1 21 0,-1-21 16,-21-1-16,21 1 0,-21 21 15,0-22-15,0 22 0,0-21 0,-21 42 16,0-21-16,-1 21 0,1 0 16,-21 0-16,21 0 0,-22 21 0,1 0 15,21 0-15,-21 0 0,-1 1 16,1 20-16,21-21 0,-22 21 0,22 1 16,0-22-16,0 21 0,21 1 15,0-22-15,0 21 0,0-21 0,0 0 16,0 1-16,21-22 0,0 21 0,0-21 15,1 0-15,20 0 0,-21 0 16,21 0-16,-20-21 0,20 21 16,-21-22-16,21 1 0,1 0 15,-22-21-15,0 21 0,21-1 0,-20 1 16,-22-21-16,21 21 0,-21-22 16,21 22-16,-21 0 0,21 0 0,-21 0 15,0 42 16,0 0-31,0 0 0,0 0 16,0 1-16,0 20 0,0-21 0,0 0 16,0 0-16,0 22 0,0-22 15,0 0-15,0 0 0,0 0 16,21 1-16,0-22 0,-21 21 0,22-21 16,-1 0-16,21 0 0,-21 0 15,0 0-15,1 0 0,-1 0 0,0-21 16,21-1-16,-21 22 0,1-21 15,-1 0-15,0-21 0,0 21 0,-21-1 16,21-20-16,-21 21 0,21 0 16,-21 0-16,0-1 0,22 1 0,-22 0 15,0 42 32,0 0-47,0 1 0,0-1 0,0 0 16,-22 21-16,22-21 0,-21 1 0,21-1 15,0 0-15,0 0 0,0 0 16,0 0-16,-21-21 0,21 22 0,0-1 16,0-42 15,0-1-15,0 1-16,0 0 0,21 0 0,-21 0 15,21 0-15,1-22 0,-22 22 16,21 0-16,0-21 0,0 20 15,0 1-15,0 0 0,1 21 16,-1-21-16,0 0 0,0 21 0,0 0 16,0 0-16,1 21 15,-22 0 1,0 0-16,0 0 16,0 1-16,0 20 0,0-21 0,0 0 15,0 0-15,0 1 0,0-1 0,0 0 16,0 0-16,0 0 0,0 0 15,0 1-15,0-1 16,21-21 31,-21-21-47,21-1 16,0 1-16,0 21 15,0-21-15,-21 0 0,22 0 0,-1 0 16,21-22-16,-21 22 0,0 0 15,1-21-15,20 20 0,-21-20 0,0 21 16,22 0-16,-22 0 0,0 21 16,0-22-16,0 22 15,0 0 1,-21 22-16,0-1 0,0 0 16,0 0-16,0 0 0,0 0 15,0 1-15,-21-1 0,21 21 16,0-21-16,0 0 0,0 1 0,0 20 15,0-21-15,0 0 0,0 0 16,0 1-16,21-1 0,1-21 0,-1 21 16,0-21-16,0 0 0,0 0 15,0 0-15,22 0 0,-22 0 0,21 0 16,1 0-16,-1 0 0,-21-21 16,21 0-16,1-1 0,-1 1 15,-21 0-15,22 0 0,-22 0 0,21 0 16,-21-1-16,0-20 0,1 21 0,-1 0 15,-21-22-15,0 22 0,0 0 16,-21 21 0,-1 21-1,1-21-15,0 21 0,0 1 16,0-1-16,0 0 0,-1 0 0,1 21 16,21-20-16,-21-1 0,21 0 15,-21 0-15,21 0 0,0 0 0,0 1 16,0-1-16,0 0 15,0 0 1,21-21-16,0 0 0,0 0 16,1 0-16,-1 0 0,0 0 15,0 0-15,0-21 16,0 21-16,1 0 0,-1-21 16,-21 0-16,21-1 0,0 22 0,0-21 15,0 0-15,22 0 0</inkml:trace>
  <inkml:trace contextRef="#ctx0" brushRef="#br0" timeOffset="40644.1">24955 4805 0,'0'0'0,"-21"0"0,42 0 32,1 0-32,-1 0 15,0 0-15,21 0 0,-21-21 16,1 21-16,20-21 0,-21-1 0,0 1 16,22 0-16,-22 0 0,0 0 15,0 0-15,-21-1 0,0 1 0,0 0 16,21-21-16,-21 21 0,0-1 15,0 1-15,-21 0 0,0 21 0,0 0 16,0-21-16,-22 21 0,1 0 16,21 0-16,-43 21 0,22 0 15,0 0-15,-1 1 0,1-1 0,0 21 16,-1-21-16,1 22 0,0-22 16,20 21-16,1-21 0,0 22 0,21-1 15,-21-21-15,21 0 0,0 22 16,0-22-16,0 0 0,21-21 0,0 21 15,0-21-15,22 0 0,-22 0 16,21 0-16,-21 0 0,22 0 0,-22 0 16,21-21-16,1 0 0,-22 0 15,21-1-15,-21 1 0,0-21 0,22 21 16,-22-22-16,0 22 0,-21-21 16,21 21-16,-21-22 0,21 22 15,-21 0-15,0 0 0,0 0 0,0 42 31,0 0-31,0 0 0,0 0 16,-21 1-16,21 20 0,-21-21 16,21 21-16,0-20 0,0-1 0,0 0 15,0 21-15,21-21 0,0-21 16,-21 22-16,22-1 0,20-21 16,-21 0-16,0 0 0,0 0 0,1 0 15,20 0-15,-21 0 0,0-21 16,0-1-16,22 1 0,-22 0 0,0 0 15,0 0-15,0 0 0,1-22 16,-22 22-16,21-21 0,0 21 0,0-22 16,-21 22-16,0 0 0,0 0 15,21 21-15,-21 21 16,0 0 0,-21 0-16,0 0 0,0 1 0,21-1 15,-21 21-15,-1-21 0,1 22 16,21-22-16,0 0 0,-21 21 0,21-21 15,-21 1-15,21-1 0,-21-21 16,21 21-16,0-42 47,21 0-47,0-1 16,0-20-16,0 21 0,1 0 15,-1-22-15,0 22 0,21 0 0,-21 0 16,1 0-16,-1 21 0,0 0 0,0 0 15,-21 21 1,0 0-16,0 0 16,0 0-16,0 1 0,0-1 15,0 0-15,0 0 0,0 0 16,0 0-16,21 1 16,0-1-16,1-21 0,-1 21 0,0 0 15,21-21-15,-21 0 0,22 0 16,-22 0-16,21 0 0,-21 0 0,1 0 15,20 0-15,-21-21 0,0 21 0,22-21 16,-22 0-16,0-1 0,0 1 16,0-21-16,0 21 0,-21 0 0,22-22 15,-22 22-15,21 0 0,-21 0 16,0 0-16,0-1 0,0 1 0,-21 21 16,-1 0-1,1 0-15,0 0 0,0 21 0,0 1 16,-22-22-16,22 21 0,-21 0 15,21 0-15,-22 0 0,22 22 0,0-22 16,0 0-16,0 0 0,21 0 16,-21 0-16,21 1 0,0-1 0,0 0 15,0 0-15,21-21 16,0 21-16,0-21 0,0 0 0,0 0 16,1 0-16,-1 0 0,0 0 0,0-21 15,0 0-15,22 0 0,-22 0 16,0-1-16,0-20 0,21 21 0,-20-21 15,-1-1-15,21 1 16,-21 0-16,0-1 0,22-20 0,-22 20 16,0-20-16,0-1 0,22 22 15,-22-21-15,0 20 0,-21 1 0,21 0 16,-21-1-16,21 22 0,-21 0 16,0 42-1,-42 0-15,21 22 0,0-22 16,-1 21-16,1 0 0,-21 22 0,21-22 15,-22 1-15,22 20 0,-21-21 16,21 22-16,-22-22 0,22 22 0,0-22 16,0 22-16,21-22 0,0 0 15,0 1-15,0-1 0,0-21 16,0 21-16,0-20 0,0-1 0,21 0 16,0-21-16,0 0 0,1 21 15,-1-21-15,0 0 0,21 0 0,-21 0 16,1-21-16,20 21 0,-21-21 15,0 0-15,22-1 0,-22 1 0,0 0 16</inkml:trace>
  <inkml:trace contextRef="#ctx0" brushRef="#br0" timeOffset="41430.01">17230 5906 0,'21'-22'16,"-42"44"-16,63-44 0,-42 1 0,21 0 31,-21 42-15,0 0-1,0 1-15,0-1 0,0 0 16,-21 0-16,21 0 0,-21 0 0,21 1 16,0-1-16,0 0 0,-21 0 0,-1 0 15,1 0-15,21 1 16,-21-1-1,0-21 1,21-21 0,0-1-16,0 1 0,0 0 15</inkml:trace>
  <inkml:trace contextRef="#ctx0" brushRef="#br0" timeOffset="41739.53">17335 5525 0,'-21'0'16,"21"21"-16,-21 0 16,21 0-16,0 0 15,0 0-15,0 1 16,21-22 0,0-22-1,1 1-15,-22 0 0,0 0 16,0 0-16,0 0 0,0-1 15,0 1-15,0 0 0,0 0 16,-22 21-16,22-21 0,-21 21 16,0 0-16,0 0 0,0 0 15,21 21 1,-21 0-16,21 0 0,0 0 16,0 1-16,0-1 0,0 0 15,0 0-15,0 0 0,42-21 16</inkml:trace>
  <inkml:trace contextRef="#ctx0" brushRef="#br0" timeOffset="42056.35">17992 5419 0,'21'-21'16,"-42"42"-16,63-64 0,-42 65 31,0-1-16,-21 21-15,0-21 0,-1 22 16,22-22-16,-21 21 0,0 0 16,0 1-16,21 20 0,-21-20 0,0-1 15,-1 0-15,1 22 0,0-22 16,21 0-16,-21-20 0,21 20 0,-21 0 16,21-21-16,0 1 0,0-1 15,0 0-15,21-21 0,0 21 16,0-21-16,0 0 0,1 0 15,-1 0-15,0 0 0,0-21 0,0 21 16,0-21-16,1 0 0,-1 21 0,-21-22 16,0 1-16,21 0 15,-21 0-15,0 0 0</inkml:trace>
  <inkml:trace contextRef="#ctx0" brushRef="#br0" timeOffset="42247.29">17780 5842 0,'0'0'0,"0"-21"16,21 21 0,0 0-16,0 0 0,1-21 0,20 21 15,-21 0-15,0 0 0,0-21 16,22 21-16,-22 0 0,0 0 16,0 0-16,0 0 0,1 0 0,-1 0 15,0 0-15,0-22 16</inkml:trace>
  <inkml:trace contextRef="#ctx0" brushRef="#br0" timeOffset="45067.82">19452 6308 0,'-21'0'15,"0"0"-15,21-21 32,21-1-32,0 1 15,0 0-15,0 0 0,22-21 16,-22 20-16,21-20 0,1 0 0,-1-1 16,0 1-16,1-21 0,-1 20 15,-21-20-15,0 20 0,0-20 0,1 42 16,-22-22-16,0 22 0,0 0 15,0 0-15,-22 21 0,1 0 16,0 21-16,0 0 0,0 0 16,0 1-16,-1 20 0,22-21 0,0 21 15,0 1-15,0-22 0,0 21 16,0 1-16,0-1 0,0-21 0,22 21 16,-1 1-16,0-22 0,0 21 15,-21-21-15,21 1 0,-21-1 16,0 0-16,0 0 0,0 0 0,0 0 15,-21-21 1,0 0-16,0 0 0,0 0 0,-1 0 16,-20 0-16,21 0 0,0-21 15,-22 21-15,22-21 0,-21 0 0,21 0 16,0 21-16,-22-21 0,22-1 16,0 22-16,0 0 0,21-21 0,-21 21 15,21 21-15,0 1 16,0-1-1,0 0-15,0 0 0,21 0 0,0 0 16,0 1-16,0-1 0,22 0 16,-22 0-16,21 0 0,0-21 0,1 0 15,-1 0-15,0 0 0,1 0 16,-1 0-16,0 0 0,1 0 0,-1-21 16,0 0-16,1 21 0,-22-21 15,21 0-15,-21-22 0,22 22 0,-22-21 16,0 21-16,0-22 0,0-20 15,1 20-15,-1-20 0,0 21 0,-21-22 16,21 1-16,-21 20 0,21-20 16,-21 42-16,0-22 0,0 22 15,21 0-15,-21 42 16,0 0 0,-21 0-16,0 22 0,21-1 15,-21 0-15,0 1 0,0 20 0,21-20 16,-22-1-16,1 0 0,0 1 0,0-1 15,21 0-15,0-21 0,-21 22 16,0-22-16,21 0 0,0 0 0,0 0 16,-22 1-16,22-44 47,0 1-47,0 0 0,22 0 15,-22 0-15,21 0 0,0-22 16,0 22-16,-21 0 0,21 21 0,0-21 15,1 21-15,-1 0 0,0 0 16,0 21 0,-21 0-16,21-21 0,-21 21 0,0 0 15,0 1-15,0-1 0,0 0 16,0 0-16,21 0 0,-21 0 0,22 1 16,-22-1-16,21-21 0,-21 21 15,21 0-15,0-21 0,-21 21 0,21-21 16,0 0-16,1 0 0,-1 0 15,0 0-15,0 0 16,21 0-16,-20-21 0,-1 0 0,0 0 16,0 0-16,21-1 0,-20 1 15,-1 0-15,0 0 0,0-21 0,-21 20 16,21 1-16,0-21 0,1 21 16,-1 0-16,-21 42 31,0 0-16,0 0-15,-21 0 0,21 0 16,0 1-16,0-1 0,0 0 0,-22 0 16,22 0-16,0 0 0,0 1 0,0-1 15,0 0-15,0 0 0,22 0 16,-1-21-16,0 21 16,0-21-16,0 0 0,0 0 15,22 0-15,-22 0 0,21 0 0,-21-21 16,22 0-16,-22 21 0,0-21 15,0 0-15,0 0 0,1-1 0,-22 1 16,0-63 0,0 62-16,0-20 0,0 0 0,0 21 15,-22-22-15,1 22 0,21 0 0,-21 0 16,0 0-16,0 21 16,0 0-16,-1 21 0,1-21 15,-21 21-15,21 0 0,0 21 0,-1-20 16,1-1-16,21 21 0,0-21 15,-21 22-15,21-22 0,0 0 16,0 0-16,0 0 0,21 0 0,-21 1 16,21-1-16,1 0 0,20-21 0,-21 0 15,0 21-15,0-21 0,1 0 16,20 0-16,-21 0 0,0 0 0,0 0 16,22-21-16,-22 0 0,21 21 15,-21-21-15,22-1 0,-22 1 0,0 0 16,0 0-16,22 0 0,-22 0 15,-21-1-15,21 1 0,0 0 16,-21 0-16,21 21 0,-21 21 31,0 0-31,0 0 16,-21 1-16,21-1 16,-21 0-16,21 0 0,0 0 0,0 0 15,0 1-15,0-1 0,0 0 16,0 0-16,21-21 0,0 21 15,0-21-15,1 0 0,-1 0 16,0 0-16,0 0 0,0 0 0,0 0 16,1 0-16,-1-21 0,0 0 15,0 21-15,0-21 0,0 0 16,1-1-16,-22 1 0,21-21 0,0 21 16,0 0-16,-21-22 0,0 22 15,21 0-15,-21 0 0,21 0 0,-21 42 47,0 0-47,0 0 0,0 0 16,-21 0-16,21 1 0,0-1 0,0 0 15,0 0-15,0 0 0,0 0 0,0 1 16,0-1-16,0 0 0,21-21 16,1 21-16,-1-21 0,0 0 15,0 0-15,0 0 16,0 0-16,1 0 0,-1 0 0,0-21 15,0 0-15,0 0 16,-21-1-16,0 1 0,21 0 0,1 0 16,-1 0-16,-21-22 0,21 1 0,-21 0 15,21-1-15,0-20 0,0 21 16,1-22-16,-22 22 0,21-22 0,0 22 16,0 0-16,-21-1 0,0 1 15,0 21-15,0 0 0,0-1 0,-21 22 31,0 0-15,0 22-16,-1 20 0,1-21 0,21 21 16,-21 22-16,0-22 0,-21 22 15,42-22-15,-22 0 0,1 22 16,0-22-16,21 1 0,-21-1 0,21 0 16,0-21-16,0 22 0,0-22 0,0 0 15,0 21-15,0-20 0,0-1 16,21-21-16,0 21 0,22 0 0,-22-21 15,0 0-15,21 21 0,1-21 16,20 0-16,-21 0 0,1 0 0,20 0 16,-20 0-16,20-21 15,-21 21-15,1-21 0,-1 0 0,0 0 16,-20-1-16,20 1 0,-21 0 16,0 0-16,22 0 0,-22-22 0,0 22 15,-21 0-15,0-21 0,0 21 16,0-1-16,-21 22 15,0 0-15,-1 0 16,1 22-16,-21-1 0,21-21 16,-22 21-16,22 0 0,-21 0 0,21 0 15,0 22-15,-22-22 0,22 0 16,0 0-16,21 0 0,0 1 16,-21-1-16,21 0 0,0 0 0,0 0 15,0 0-15,21-21 16,0 0-16,0 0 15,0 0-15,22 0 0,-22 0 16,0 0-16,0-21 0,0 0 0,22 21 16,-22-21-16,0 0 0,0-22 15,0 22-15,1 0 0,-1-21 16,21-1-16,-21 1 0,0 0 16,1-22-16,-1 22 0,0-22 0,0 1 0,0 21 15,0-22-15,1 1 16,-22 20-16,21 1 0,-21 0 0,21 20 15,-21 1-15,0 0 0,0 0 0,0 0 16,0 42 0,-21 0-16,0 0 0,-1 22 15,1 20-15,-21-21 0,21 22 16,0-1-16,-1-20 0,1 20 0,0-20 16,21-1-16,0 0 0,0 1 15,0-1-15,0-21 0,0 21 0,0-20 16,0-1-16,21 0 0,0 0 15,-21 0-15,22 0 0,-1-21 0,0 0 16,-21 22-16,21-22 0,0 0 16,0 0-1,1 0-15,-1-22 0,-21 1 0,21 21 16</inkml:trace>
  <inkml:trace contextRef="#ctx0" brushRef="#br0" timeOffset="46172.21">24723 5800 0,'0'0'0,"0"-43"0,42-62 16,-42 83-16,0 1 15,21 0-15,-21 0 0,21 21 16,-21 21 0,0 0-16,0 0 15,0 22-15,0-1 0,0 0 16,0 22-16,0-22 0,0 22 0,0-22 16,0 22-16,0-22 0,0 0 15,0 22-15,0-22 0,-21 0 0,0-20 16,0 20-16,21-21 0,-21 21 15,21-20-15,0-1 0,-22-21 0,22 21 16,-21 0 0,21-42-1,0 0-15,0 0 0,0-1 16,0 1-16,21 0 0,1-21 16,-1 21-16,0-1 0,0-20 0,21 21 15,1 0-15,-22 0 0,21-1 16,1 1-16,-22 0 0,21 21 0,-21 0 15,22 0-15,-22 0 0,0 0 16,0 0-16,0 0 0,0 21 0,1 0 16,-1 1-16,-21-1 15,0 0-15,0 0 0,0 0 0,0 0 16,0 1-16,0-1 16,-21 0-16,-1 0 0,1 0 15,0-21-15,-21 21 0,21-21 16,-1 0-16,1 0 0,0 0 0,0 0 15,0 0-15,0 0 0,-1-21 16,1 0-16,0 21 0,21-21 16,0 42 31,21-21-47,0 21 0,1-21 15,-1 21-15,0-21 0,21 0 0,-21 0 16,22 0-16,-1 0 15,0 0-15,1 0 0,-1 0 0,22 0 16,-22 0-16,0 0 0,22-21 16,-1 21-16,-20-21 0,20 0 0,-21 0 15,22 0-15,-22-1 0,1 1 16,-1 0-16,-21-21 0,21 21 0,-20-1 16,-1-20-16,-21 21 0,0 0 15,0 0-15,0-1 0,0 1 0,-21 21 16,-1 0-16,1 0 0,0 21 15,-21 1-15,21 20 0,-22-21 16,22 21-16,-21-20 0,21 20 16,-1-21-16,1 21 0,21-20 15,0 20-15,0-21 0,0 0 0,0 0 0,0 1 16,21-1-16,1 0 16,-1-21-16,0 21 0,0-21 0,21 0 15,1 0-15,-22 0 0,21 0 0,-21 0 16,22 0-16,-22 0 0,21 0 15,-21 0-15,1-21 0,-1 21 0,-21-21 16,0 0 0,-21 21-16,-1 0 0</inkml:trace>
  <inkml:trace contextRef="#ctx0" brushRef="#br0" timeOffset="48491.94">16637 7853 0,'-42'21'16,"20"-21"-1,22-21 1,0 0 0,0 0-16,0-1 15,0 1-15,22-21 0,-1 21 0,21-22 16,-21 1-16,22 0 0,-22-22 15,21 22-15,0-22 0,1 1 0,-22-1 16,21 1-16,-21-1 0,1 22 16,-1-21-16,-21 20 0,0 1 0,0 21 15,0 0-15,0-1 0,-21 22 16,-1 0-16,1 0 0,0 0 0,0 22 16,0-1-16,0 0 0,-1 0 15,1 21-15,0 1 0,0 20 0,0 1 16,21-22-16,0 22 0,0-1 15,0 1-15,0-1 0,21-21 0,0 22 16,0-22-16,0 1 16,1-1-16,-1-21 0,-21 21 0,21-20 15,0 20-15,-21-21 0,0 0 16,0 0-16,0 1 0,-21-22 31,21-22-31,-21 1 16,0 21-16,21-21 0,0 0 0,-22 0 15,1-22-15,21 22 0,-21 0 16,21 0-16,0 0 0,-21 0 0,0 21 16,21 21-1,0 0 1,0 0-16,0 0 16,0 0-16,21 22 0,0-22 0,-21 0 15,21 0-15,0 0 0,1 1 0,-1-1 16,0 0-16,0-21 0,21 0 15,-20 0-15,20 0 0,0 0 0,1 0 16,-1 0-16,21-21 0,-20 0 16,-1-1-16,22 1 0,-22 0 0,21 0 15,-20 0-15,-1 0 0,0-22 16,1 22-16,-22-21 0,0-1 16,0 22-16,-21-21 0,0 0 0,0-1 15,0 22-15,0-21 0,-21 21 0,21-1 16,-42 22-16,21 0 0,-1 0 15,1 0-15,-21 0 0,0 22 16,20 20-16,-20-21 0,0 21 0,-1-20 16,22 20-16,-21 0 0,21 1 15,0-1-15,-1-21 0,1 21 0,21 1 16,0-22-16,0 0 0,0 21 16,0-20-16,21-1 0,1-21 15,-1 0-15,0 0 0,0 0 16,0 0-16,22 0 0,-22-21 15,0-1-15,21 22 0,-21-21 0,1 0 0,20-21 16,-21 21-16,0-1 16,-21-20-16,21 21 0,-21-21 0,22-1 15,-22 22-15,21-21 0,-21 21 16,0-1-16,0 44 31,0-1-31,0 0 0,0 21 0,0-21 16,0 1-16,0-1 0,0 0 0,0 21 15,0-21-15,21 1 0,-21-1 16,21-21-16,0 21 0,-21 0 0,21-21 16,1 0-16,-1 0 15,0 21-15,0-21 0,0 0 0,0 0 16,1 0-16,-1-21 0,0 21 0,0-21 16,0 0-16,0 0 0,1-1 15,-1-20-15,-21 21 0,21 0 16,-21-22-16,0 22 0,0 0 15,21 0-15,-21-21 0,0 20 16,0 44 0,0-1-16,0 0 15,0 21-15,0-21 0,0 1 16,0 20-16,0-21 0,0 0 0,0 22 16,0-22-16,0 0 0,0 0 15,0 0-15,0 0 16,0 1-16,0-1 15,0-42 17,0-1-32,0 1 15,0 0-15,0 0 0,0 0 0,0 0 16,0-1-16,21-20 0,-21 21 0,0 0 16,21-22-16,1 22 0,-1 0 15,0 0-15,0 0 0,0 21 16,0 0-16,1 0 15,-1 21-15,-21 0 16,0 0-16,21 0 0,-21 1 16,0-1-16,21 0 0,-21 0 15,0 0-15,0 22 0,0-22 0,0 0 16,0 0-16,0 0 16,21 0-16,-21 1 0,0-1 15,21-21-15,1 0 16,-1 0-16,0 0 15,0-21-15,0 21 0,0-22 0,1 1 16,20 0-16,-21 0 0,0 0 16,0 0-16,22-22 0,-22 22 15,0-21-15,0 21 0,0-22 0,-21 1 16,22 21-16,-1 0 0,-21-1 16,0 1-16,21 21 0,0 0 15,-21 21 1,0 1-16,0-1 0,0 0 15,0 0-15,0 21 0,0-20 0,-21-1 16,21 21-16,0-21 0,0 22 16,0-22-16,0 0 0,0 21 0,0-21 15,0 1-15,21-1 0,0 0 16,0 0-16,1 0 0,-1 0 16,0 1-16,21-22 0,-21 0 0,22 0 15,-22 0-15,21 0 0,-21 0 16,1 0-16,20-22 0,-21 22 0,0-21 15,22 0-15,-22 0 0,0-21 0,0 20 16,0 1-16,0-21 0,1 21 16,-1-22-16,-21 22 0,21-21 0,-21 21 15,0-22-15,0 22 0,0 0 16,0 0-16,-21 21 16,0 0-16,-1 0 0,1 21 0,0 0 15,21 0-15,-21 1 0,0-1 16,0 0-16,21 0 0,0 21 0,0-20 15,0-1-15,0 0 0,0 0 16,0 21-16,0-20 0,0-1 16,21-21-16,0 21 0,0 0 0,0-21 15,22 21-15,-22-21 16,0 0-16,21 0 0,1 0 0,-1 0 16,0 0-16,1 0 0,-1 0 0,0 0 15,22 0-15,-22-21 0,0 0 16,22 21-16</inkml:trace>
  <inkml:trace contextRef="#ctx0" brushRef="#br0" timeOffset="49255.54">20680 7726 0,'0'0'0,"0"-21"16,0 0-16,21-1 0,0 1 15,-21 0-15,0 0 0,0 0 0,0 0 16,-21 21-1,0 0-15,0 0 0,-1 0 0,1 21 16,0-21-16,-21 21 0,21 0 0,-1 0 16,1 0-16,0 1 0,0-1 15,0 0-15,0 0 0,-1 0 0,1 22 16,21-22-16,0 0 0,0 0 16,0 0-16,0 0 0,0 1 15,0-1-15,0 0 16,21-21-1,1 0-15,-1 0 0,0 0 0,0 0 16,0-21-16,0 21 0,1-21 0,-1-1 16,0 22-16,0-21 0,0 0 15,0 0-15,1-21 0,-22 20 0,21 1 16,0 0-16,0-21 0,-21 21 16,0-1-16,21 22 0,-21 22 31,0-1-16,0 0-15,-21 0 0,0-21 0,21 21 0,0 0 16,-21 1-16,21-1 0,-21 0 16,21 0-16,0 0 0,0 0 15,0 1-15,0-1 0,0 0 16,21-21-16,0 0 0,0 21 16,0-21-16,0 0 0,22 0 0,-22 0 15,0 0-15,21 0 0,-20-21 16,20 0-16,-21 21 0,21-21 0,-20-1 15,-1 1-15,21 0 0,-21-21 0,22 21 16,-22-22-16,0 22 0,21-21 16,-21 21-16,1-1 0,-22 1 0,0 0 15,21 0-15,-42 21 32,-1 0-32,1 21 0,0 0 0,21 0 15,-21 1-15,21-1 16,0 0-16,0 0 0,0 0 0,0 0 15,0 1-15,0-1 0,0 0 0,0 0 16,0 0-16,0 0 16,0 1-16,0-1 15,0 0-15,-21-21 32,0 0-32,-1 0 0,1 21 0,0-21 15,0 0-15,0 0 0,0 0 16,-22 0-16,43-21 15</inkml:trace>
  <inkml:trace contextRef="#ctx0" brushRef="#br0" timeOffset="51352.21">22119 8086 0,'0'-21'47,"0"-1"-47,0 1 16,21 0-16,0 0 0,-21 0 0,22-22 15,-1 22-15,0 0 0,0-21 16,0-1-16,0 22 0,1-21 0,-1 0 15,0-1-15,0 22 0,0 0 16,0 0-16,1 0 0,-1-1 0,0 22 16,-21 22-1,0-1-15,0 0 16,0 0-16,0 0 0,0 0 0,0 1 16,0-1-16,0 0 15,0-42 32,0 0-31,0-1-16,0 1 0,0 0 15,0 0-15,-21 0 0,21 0 16,-21-1-16,-1 22 16,1 0-16,0 0 15,0 22-15,21-1 0,-21 0 0,0 21 16,-1-21-16,1 22 0,0-1 15,0 0-15,0 22 0,0-22 16,21 1-16,0 20 0,0-21 0,0 1 16,0-1-16,0-21 0,0 22 15,21-22-15,0 0 0,0-21 0,0 21 16,22-21-16,-1 0 0,-21 0 16,21 0-16,1 0 0,-1-21 0,22 21 15,-22-21-15,0 0 0,-21-1 16,22-20-16,-1 0 0,-21 21 0,22-43 15,-22 22-15,0-1 0,0-20 16,21 21-16,-20-22 0,-1 1 0,0-1 16,0 1-16,-21-1 0,21 1 0,0 20 15,-21 1-15,0 0 16,0-1-16,22 22 0,-22 0 0,0 0 16,0 42-1,0 0-15,0 0 0,-22 22 0,22-1 16,-21 0-16,0 1 0,21-1 15,-21 21-15,0-20 0,21 20 0,-21-20 16,21 20-16,0-21 0,0 22 16,0-22-16,0 1 0,0-1 0,0 0 15,0-21-15,0 22 0,21-22 16,-21 0-16,21 21 0,0-42 16,21 22-16,-20-22 0,-1 0 0,0 0 15,21 0-15,-21 0 0,1 0 16,20 0-16,-21-22 0,0 1 0,22 0 15,-22 0-15,0 0 0,0 0 16,0-1-16,0-20 0,1 21 0,-22-21 16,0-1-16,0 22 0,0-21 15,0-1-15,0 22 0,0 0 0,-22 0 16,1 21-16,0 0 0,0 0 16,0 0-16,0 21 0,-1 0 0,1 0 15,-21 1-15,21-1 0,0 21 16,-1-21-16,1 22 0,0-1 0,0-21 15,21 21-15,0-20 0,0-1 16,0 0-16,0 0 0,0 0 16,0 0-16,0 1 0,21-22 0,0 0 15,0 0-15,1 0 0,-1 0 16,0 0-16,0 0 0,0 0 0,0 0 16,1-22-16,-1 1 0,0 21 0,0-21 15,-21-21-15,21 21 0,0-1 16,-21-20-16,0 21 0,0-21 0,22-1 15,-22 22-15,0 0 0,21 0 16,-21 0-16,0-1 0,0 44 47,0-1-47,-21 0 0,21 0 0,-22 0 16,22 0-16,0 22 0,0-22 15,0 0-15,0 0 0,0 22 0,0-22 16,0 0-16,22 0 0,-1-21 15,-21 21-15,21 0 0,0-21 0,0 0 16,0 0-16,1 0 0,20 0 16,-21 0-16,21 0 0,1 0 0,-1 0 15,22-21-15,-22 0 0,0 21 0,1-21 16,-1-21-16,0 20 16,1 1-16,-22-21 0,0 0 0,0 20 15,-21-20-15,0 21 0,0 0 16,0 0-16,0-1 0,0 1 0,-21 21 15,0 0-15,0 0 16,-1 21-16,1 1 0,21-1 0,0 0 16,-21 0-16,21 21 0,0-20 15,0-1-15,0 0 0,0 21 0,0-21 16,0 1-16,0-1 0,0 0 0,0 0 16,0 0-16,21-21 0,-21 21 15,0 1-15,-21-22 47,0-22-31,0 22-16,0 0 0,-1 0 15,1 0-15,21 22 47,0-1-31,21-21-16,1 0 0,-1 21 15,0-21-15,0 0 0,21 0 16,-20 0-16,20 0 0,0 0 0,1 0 16,-1-21-16,21 21 0,-20-21 0,20-1 15,-20 1-15,20 0 16,-21 0-16,1 0 0,-1 0 0,0-22 16,1 22-16,-22-21 0,0 21 15,0-22-15,-21 22 0,0 0 0,0-21 16,0 20-16,0 1 0,-21 21 15,0-21-15,0 21 0,0 0 16,-1 0-16,1 21 0,0 0 16,21 1-16,-21-1 0,21 0 15,0 21-15,0-21 0,0 1 0,0 20 16,0-21-16,0 0 0,21 0 16,-21 1-16,21-1 0,-21 0 15,0 0-15,0 0 0,0 0 16,0 1-16,-21-1 15,0-21-15,0 0 16,0 0-16,-1 0 0,1 0 16,-21 0-16,21 0 0,0 0 15,-1 0-15,44-21 32,-1-1-32,0 22 0,0-21 0,21 0 15</inkml:trace>
  <inkml:trace contextRef="#ctx0" brushRef="#br0" timeOffset="53262.96">25167 7874 0,'0'0'0,"0"-21"0,0 0 0,0 42 46,0 0-46,0 0 0,0 0 16,0 22-16,0-22 0,-21 0 0,0 0 16,0 22-16,-1-22 0,1 0 0,21 0 15,-21 0-15,0 0 16,0-21-16,0 22 0,-1-22 0,22 21 16,0-42 15,0-1-16,0 1-15,22 0 0,-1 0 0,21 0 16,-21-22-16,0 1 0,1 21 16,20-21-16,-21 20 0,0 1 0,22 0 15,-22 0-15,0 21 0,0 0 16,-21 21 0,0 0-16,0 0 15,0 1-15,0-1 16,0 0-16,0 21 0,0-21 0,0 1 15,0-1-15,0 0 0,0 0 16,21 0-16,0 0 0,1-21 16,-1 22-16,0-22 0,0 0 15,0 0-15,22 0 0,-22 0 0,21 0 16,0 0-16,-20 0 0,20 0 0,-21-22 16,21 1-16,-20 21 0,-1-21 15,21 0-15,-21-21 0,0 20 0,1-20 16,-1 21-16,0-21 15,-21-1-15,0 22 0,0-21 0,0 21 0,0-1 16,0 1-16,0 0 16,-21 21-16,0 0 0,-1 0 15,1 0-15,-21 0 0,21 0 0,-22 21 16,22 0-16,-21 1 0,21 20 16,0-21-16,-1 0 0,1 22 0,0-22 15,0 21-15,21-21 0,0 0 16,0 1-16,0-1 0,0 0 0,0 0 15,0 0-15,21-21 0,0 21 16,0-21-16,1 0 0,-1 0 0,0 0 16,0 0-16,0 0 0,0 0 15,1 0-15,-1 0 0,0-21 16,0 0-16,0 0 0,0 0 0,1 0 16,-1-1-16,0 1 0,0 0 15,0-21-15,0 21 0,-21-1 0,0 1 16,22 21-16,-22-21 0,21 21 15,-21 21 17,-21 0-32,-1 1 0,1-1 15,0 0-15,21 0 0,0 0 0,0 0 16,0 1-16,0-1 0,0 0 16,0 0-16,21-21 15,-21 21-15,21-21 0,1 0 16,-1 0-16,21 0 0,-21 0 0,0 0 15,1 0-15,-1 0 0,0 0 16,0 0-16,0 0 0,0-21 0,1 21 16,-1-21-16,0 0 0,0 0 15,0-22-15,0 22 0,1 0 0,-22 0 16,21-22-16,-21 22 0,21 21 0,-21-21 16,0 0-16,0 42 46,0 0-46,-21-21 0,21 21 16,-21 1-16,-1-1 0,22 0 16,0 0-16,0 0 0,-21 0 0,21 1 15,-21-1-15,0 0 0,21 0 16,0 0-16,0 0 16,-21-21-16,21 22 0,0-44 46,0 1-30,0 0-16,0 0 0,21 0 16,0 0-16,-21-22 0,21 22 15,0-21-15,1 21 0,-1-1 16,0 1-16,0 0 0,0 0 0,0 21 16,1-21-16,-1 21 0,0 0 15,0 0-15,0 0 16,-21 21-1,21 0-15,-21 0 0,0 0 16,0 1-16,0-1 16,0 0-16,0 0 0,0 0 0,0 0 15,0 1-15,0-1 0,0 0 16,0 0 15,-21-21-31,21-21 31,0 0-31,21 21 0,1-21 16,-22-1-16,21 1 0,0 0 16,0-21-16,0 21 0,22-1 0,-22 1 15,0 0-15,21 21 0,-21-21 16,1 21-16,20 0 0,0 0 0,1 0 16,-22 0-16,21 0 0,-21 0 15,-21 21 1,0 0-16,0 0 0,0 1 15,0-1-15,0 0 0,0 0 16,-21 0-16,21 0 0,0 1 16,-21-1-16,21 0 0,-21-21 15,21 21-15,0 0 0,0 0 16,21 1 0,0-22-16,0 0 15,0 0-15,1 0 0,-1 0 0,21 0 16,-21 0-16,0 0 0,1-22 15,-1 22-15,0-21 0,0 0 0,0 21 16,0-21-16,1 0 0,-1 0 16,-21-22-16,21 22 0,0 0 0,-21 0 15,21-22-15,-21 22 0,0 0 16,0 0-16,-21 21 16,0 0-1,0 0-15,0 21 0,-1 0 16,1 0-16,0-21 0,0 22 0,21-1 15,-21 0-15,21 21 0,-21-42 16,21 21-16,0 1 0,0-1 0,0 0 16,0 0-16,21 0 15,0-21-15,0 0 0,0 0 16,0 0-16,1 0 0,-1 0 16,0 0-16,0 0 0,0 0 15,0 0-15,1-21 0,-22 0 16,21 0-1,-21 0-15</inkml:trace>
  <inkml:trace contextRef="#ctx0" brushRef="#br0" timeOffset="62822.97">974 9716 0,'21'0'15,"-21"21"-15,21-21 0,0 0 31,0 0-31,0 0 0,1-21 16,-1-1-16,0 22 16,-21-21-16,0 0 0,21 21 15,-21-21-15,21 0 0,-21 0 16,0-1-16,-21 1 16,0 21-16,0 0 0,0-21 15,-22 21-15,22 0 0,-21 0 16,21 0-16,-22 0 0,22 0 15,-21 0-15,21 0 0,-22 21 16,22 22-16,0-22 0,0 21 16,0-21-16,-1 22 0,1-1 0,0 0 15,21 1-15,0-1 0,0 0 16,0 1-16,0-22 0,0 0 0,0 0 16,21 0-16,0 0 0,-21 1 15,22-22-15,-1 0 0,0 0 16,0 0-16,21 0 0,-20 0 0,-1-22 15,21 22-15,-21-21 0,0-21 16,22 21-16,-22-22 0,0 22 16,21-21-16,-20 0 0,-1-1 15,0 1-15,0-22 0,-21 22 16,0-21-16,0 20 0,0-20 0,0 20 16,0 1-16,0-21 0,0 20 15,0 1-15,0 0 0,0-1 16,0 22-16,0-21 0,0 21 0,0-1 15,0 1-15,-21 21 16,0 0-16,21 21 16,-21 1-16,21 20 0,0 0 15,-22 1-15,22 20 0,0-21 0,0 22 16,0 21-16,0-22 0,0 1 16,0-1-16,0 1 15,0-1-15,22-21 0,-1 22 0,0-22 16,0-21-16,0 22 0,0-22 15,22 0-15,-22 0 0,0 0 0,21-21 16,-20 0-16,20 0 0,0 0 16,-21 0-16,22 0 0,-1-21 15,-21 0-15,22 0 0,-1 0 0,-21-22 16,21 22-16,-20-21 0,-1 21 16,0-22-16,0 1 0,-21 0 0,21-1 15,-21 22-15,0-21 0,0 21 16,0 0-16,0-1 0,0 1 15,0 42 17,0 1-32,0-1 0,0 21 0,0-21 15,-21 22-15,21-1 0,0 0 16,-21-21-16,21 22 0,0-1 0,0-21 16,0 22-16,0-22 0,0 0 15,21 0-15,0 0 0,0-21 0,1 21 16,-1-21-16,0 0 0,0 0 15,0 0-15,0 0 0,1 0 16,20 0-16,-21-21 0,21 21 0,1-21 16,-22 0-16,21 0 0,-21 0 15,1-1-15,20 1 0,-21-21 16,0 21-16,-21-22 0,0 22 16,0-21-16,0 0 0,0-1 0,0 1 15,-21 0-15,-21 20 0,21-20 16,-1 21-16,-20 0 0,21 0 0,-21-1 15,-1 1-15,22 21 0,-21 0 16,21 0-16,-22 0 0,22 21 0,-21-21 16,21 22-16,-1 20 0,1-21 15,0 21-15,0-20 0,21 20 16,-21 0-16,21 1 0,0-1 16,0 0-16,0-21 0,21 22 15,0-1-15,0-21 0,22 0 0,-22 1 16,0-1-16,21 0 0,-21 0 15,22-21-15,-22 0 0,21 0 0,-21 0 16,22 0-16,-1 0 0,0 0 16,-20 0-16,20-21 0,0 21 0,1-21 15,-1 0-15,0-22 0,1 22 16,-1 0-16,0-21 0,1 20 0,-22-20 16,0 21-16,0-21 0,-21-1 15,0 22-15,0-21 0,0 21 0,0-1 16,0 1-16,0 0 0,0 0 15,-21 21-15,0 0 16,0 0-16,-1 21 16,22 0-16,-21 0 0,0 1 15,21-1-15,0 21 0,0-21 0,-21 22 16,21-1-16,0-21 0,0 21 16,0-20-16,0 20 0,0-21 0,21 0 15,-21 22-15,21-43 0,0 21 16,1 0-16,-1-21 0,21 0 0,0 0 15,-20 0-15,20 0 0,0 0 16,1 0-16,-1 0 0,-21 0 0,21-21 16,1 0-16,-1-1 0,-21 1 15,22-21-15,-1 21 0,-21-22 16,0 1-16,0 21 0,1-21 16,-22-1-16,21 1 0,-21 0 0,0-1 15,0 1-15,0 21 0,0 0 16,-21 21-16,-1 0 15,1 0-15,21 21 16,-21 0-16,21 0 0,0 21 0,0-20 16,0 20-16,0-21 0,0 21 15,21-20-15,0 20 0,1-21 0,-1 0 16,0 0-16,0 1 0,0-1 16,0 0-16,-21 0 15,0 0-15,0 0 16,-21-21-16,0 0 15,0 22-15,0-22 0,0 0 0,-1 0 16,1 0-16,0 0 0,0 0 16,0 0-16,0 0 0,-1 0 0,1 0 15,0 0 1</inkml:trace>
  <inkml:trace contextRef="#ctx0" brushRef="#br0" timeOffset="64303.7">4212 9631 0,'0'0'0,"0"-21"16,21-43-16,-21 43 15,21 0-15,-21 0 0,0 42 31,0 0-15,0 21-16,0 1 0,0-1 16,0 0-16,0 1 0,0 20 0,0-20 15,0-1-15,0 0 0,0 1 16,0-1-16,0-21 0,0 21 0,0-20 16,-21-1-16,21 0 0,0 0 15,0 0 1,0-42-1,0 0 1,0 0-16,0 0 0,0-22 0,0 22 16,0-21-16,0-1 0,21 1 15,1 0-15,-22-22 0,21 22 0,0 0 16,-21-1-16,21 1 0,21 21 16,-20 0-16,-1 21 0,0 0 0,0 0 15,0 0-15,0 21 0,1 21 16,-1-21-16,-21 22 0,21-22 0,-21 21 15,21 0-15,0 1 16,-21-1-16,0-21 0,0 22 0,21-22 16,1 21-16,-1-21 0,0 0 0,0 1 15,0-1-15,0 0 0,1-21 16,-1 0-16,21 0 0,-21 0 0,22 0 16,-22 0-16,21 0 0,-21 0 15,22-21-15,-22 0 0,21-1 0,-21 1 16,22 0-16,-22 0 0,0-21 15,0-1-15,0 22 0,0-21 0,-21-1 16,0 1-16,0 0 0,22-1 0,-22 1 16,0 21-16,0 0 0,0 0 15,0-1-15,0 44 32,-22-1-32,22 0 0,-21 0 0,21 21 15,0-20-15,0 20 0,-21 0 16,21 1-16,0-22 0,0 21 0,0 0 15,0-20-15,0-1 0,0 0 16,0 0-16,21 0 0,-21 0 0,21 1 16,1-22-16,-1 0 0,0 0 0,0 0 15,0 0-15,22 0 0,-22 0 16,21 0-16,0-22 0,-20 22 0,20-21 16,-21 0-16,21 0 0,-20 0 15,-1 0-15,0-1 0,0 1 16,-21-21-16,0 0 0,0 20 0,0-20 15,0 0-15,0-1 0,-21 1 16,0 21-16,0-21 0,-1 20 0,1 1 16,0 0-16,-21 0 0,21 21 15,-1 0-15,-20 0 0,21 0 0,-21 0 16,20 21-16,-20 0 0,21 22 16,0-22-16,0 21 0,-22-21 0,43 22 15,-21-1-15,21-21 0,0 21 16,0 1-16,0-22 0,0 21 0,21-21 15,0 1-15,1-1 0,-1 0 16,21-21-16,-21 21 0,22-21 16,-1 0-16,0 0 0,1 0 0,20 0 15,-21 0-15,22 0 0,-22-21 16,22 0-16,-22 0 0,22-1 0,-22 1 16,21 0-16,-20-21 0,-1-1 0,0 1 15,1 0-15,-22-1 0,21 1 16,-21-21-16,1 20 0,-1-20 0,-21 20 15,21 1-15,-21 0 0,21-22 16,-21 22-16,0 0 0,0-1 0,21 1 16,-21 21-16,0 0 0,0-1 15,0 1-15,0 0 0,0 42 32,0 22-32,0-22 0,-21 21 0,0 0 15,21 22-15,-21-22 0,0 1 0,21 20 16,-22 1-16,22-22 0,0 21 15,-21-20-15,21 20 0,0-20 0,-21-1 16,21 0-16,0 1 0,0-1 16,0 0-16,0-21 0,0 22 0,0-22 15,0 0-15,0 0 0,0 0 0,0 1 16,21-22-16,0 0 16,1 21-16,-1-21 0,0 0 0,0 0 0,0 0 15,0 0-15,22-21 16,-22 21-16,0-22 0,21 1 0,-20 21 15,20-21-15,-21 0 0,0 0 0,0 21 16,-21-21-16,0-1 0,22 1 16,-22 0-16,0 0 0,0 0 0,0 0 15,0-1-15</inkml:trace>
  <inkml:trace contextRef="#ctx0" brushRef="#br0" timeOffset="64507.58">6350 9673 0,'0'0'0,"-21"0"0,0 0 16,42 0 0,0 0-16,0 0 15,0 0-15,0-21 0,22 0 0,-22 21 16,21-21-16,-21 21 0,22-21 16,-22 21-16,21 0 0,-21 0 0,-63 0 46,21 0-46</inkml:trace>
  <inkml:trace contextRef="#ctx0" brushRef="#br0" timeOffset="68391.67">8361 9673 0,'0'21'16,"21"-21"15,0-21-16,-21 0-15,21 0 0,0 0 16,1 0-16,-1-1 0,0 1 16,-21 0-16,0 0 0,21-21 15,-21 20-15,0 1 0,0 0 0,0 0 16,-21 0-16,0 21 0,0-21 16,-1-1-16,1 1 0,-21 21 0,21 0 15,-22 0-15,1 0 0,21 0 16,-21 21-16,20 1 0,-20-1 0,21 0 15,0 21-15,-22 1 0,22-1 16,0 0-16,21 1 0,0 20 0,-21-21 16,21 1-16,0-1 0,0 0 15,0 1-15,0-22 0,21 0 16,0 0-16,0 0 0,1-21 0,-1 0 16,0 0-16,0 0 0,0 0 15,0 0-15,1 0 0,20 0 0,-21-21 16,0 0-16,0 0 0,1 0 15,-1-22-15,0 22 0,0 0 0,0-21 16,0 21-16,-21-22 0,22 1 16,-22 0-16,0 20 0,0-20 0,0 21 15,0 0-15,0 0 0,0-1 16,0 1-16,-22 21 0,1 21 16,21 1-16,-21-1 15,21 21-15,0 0 0,0 1 16,0-1-16,0 0 0,0 1 0,0-22 15,0 21-15,0 1 0,0-22 16,0 21-16,0-21 0,21 0 0,0 1 16,1-22-16,20 0 0,-21 0 15,21 0-15,-20 0 0,20 0 0,0-22 16,-21 22-16,22-21 0,-1 0 16,-21 0-16,0 0 0,22-22 0,-22 22 15,0 0-15,0-21 0,-21 21 16,0-22-16,21 1 0,-21 21 0,0-22 15,0 22-15,22 0 0,-22 0 16,0 42 0,0 0-16,0 0 15,0 1-15,0 20 0,0-21 16,0 21-16,0-20 0,-22 20 0,1-21 16,0 21-16,0-20 0,21-1 15,-21 0-15,21 0 0,-21-21 0,21 21 16,-22-21-16,22-21 31,0 0-31,22 0 16,-1 0-16,0-22 0,0 22 0,0-21 15,0 21-15,1-22 0,-1 1 16,0 21-16,0 0 0,0-1 16,-21 1-16,21 0 0,1 0 0,-1 21 15,0 0 1,0 21-16,-21 0 0,21 0 0,-21 1 15,0-1-15,0 21 0,0-21 16,0 0-16,0 22 0,0-22 0,21 0 16,-21 21-16,0-20 0,0-1 15,22 0-15,-1 0 0,0-21 0,0 21 16,0 0-16,0-21 0,1 0 16,-1 0-16,0 0 0,0 0 0,21 0 15,-20-21-15,20 0 0,-21 0 16,21 0-16,-20 0 0,20-1 15,-21-20-15,21 0 0,-20 21 0,20-22 16,-21 1-16,0 0 0,0 20 0,1-20 16,-1 21-16,0 0 0,-21 0 15,0 42 17,0 0-32,0 21 0,0-21 15,0 1-15,-21 20 0,0-21 16,21 21-16,-22-20 0,22 20 15,0-21-15,0 21 0,0-20 0,0-1 16,0 0-16,0 0 0,0 0 16,22 0-16,-1-21 15,0 0-15,21 0 0,-21 0 16,1 0-16,20-21 0,0 21 0,-21-21 16,22 0-16,-1 0 0,-21 0 15,22-22-15,-22 22 0,0-21 0,0-1 16,0 22-16,0-21 0,1 0 0,-1-1 15,-21 22-15,0-21 0,21 21 16,-21-1-16,21 1 0,-21 0 16,0 42-1,0 0 1,0 1-16,0 20 0,0-21 16,0 21-16,0 1 0,-21-1 15,21 0-15,0 1 0,-21-1 0,21 0 16,0 1-16,0-1 0,-21 0 15,21 1-15,-22-1 0,22 0 0,0 1 16,-21-1-16,21 22 0,0-22 0,0 21 16,-21-20-16,21 20 0,-21 1 15,21-1-15,0 1 0,-21-1 0,0-20 16,21 20-16,-22-21 0,1 1 0,0-1 16,0 0-16,21-20 15,-21-1-15,0 0 0,21 0 0,-22-21 16,1 0-16,0-21 15,0 0-15,21 0 0,0-1 16,-21-20-16,21 21 0,0-21 0,0-1 16,0-20-16,0 20 0,21-20 0,0-1 15,0-20-15,0 20 0,1 1 16,-1-22-16,0 22 0,21-1 0,-21 1 16,22-1-16,-22 22 0,21-1 15,-21 1-15,22 0 0,-1-1 0,-21 22 16,22-21-16,-1 21 0,-21-22 0,21 22 15,-20 0-15,20 0 0</inkml:trace>
  <inkml:trace contextRef="#ctx0" brushRef="#br0" timeOffset="70109.45">5990 10986 0,'-21'0'0,"21"-22"15,-21 1-15,21 0 0,0 0 16,0 0-16,0 0 16,0-1-16,0-20 0,0 21 0,0 0 15,-21 0-15,-1 21 0,1-22 16,0 1-16,0 0 0,0 21 0,0 0 16,-1 0-16,1 0 0,0 0 15,-21 0-15,21 21 0,-1 0 0,-20 1 16,21-1-16,0 21 0,0 0 15,21-20-15,0 20 0,0 0 16,0 1-16,0 20 0,0-21 16,0 1-16,0-1 0,0-21 0,0 22 15,21-22-15,0 0 0,-21 0 16,21-21-16,0 0 0,0 0 0,1 0 16,-1 0-16,0-21 0,21 0 0,-21 0 15,1-1-15,-1 1 0,0-21 16,0 21-16,0 0 0,0-22 0,1 22 15,-22-21-15,0-1 0,0 22 16,0-21-16,0 21 0,21 0 0,-21-1 16,0 1-16,0 0 0,21 21 15,-21 21 1,0 0-16,0 1 0,0-1 16,0 21-16,0-21 0,0 22 0,0-1 15,0 0-15,0 1 0,0-1 16,0 0-16,0 1 0,21-22 0,-21 0 15,21 21-15,0-42 0,1 21 0,-22 1 16,21-22-16,0 0 0,21 0 16,-21 0-16,1-22 0,20 1 0,-21 0 15,21-21-15,1 21 0,-1-22 16,0 1-16,1 0 0,-1-1 0,0 1 16,1 0-16,-22-1 0,21 1 15,-21 0-15,1-1 0,-22 22 16,0-21-16,0 21 0,0-1 15,0 1-15,-43 21 0,22 0 0,0 0 16,0 0-16,0 21 0,-1 1 0,1-1 16,0 21-16,0-21 0,21 22 15,0-22-15,0 0 0,0 0 0,0 0 16,0 0-16,21 1 0,-21-1 16,21 0-16,0-21 0,1 21 0,-1-21 15,0 21-15,0 0 0,0-21 16,0 22-16,-21-1 0,0 0 0,22 0 15,-22 0-15,0 0 0,0 1 16,0-1-16,0 0 0,21 0 16,-21 0-16,0 0 0,0 1 0,21-1 15,0-21-15,0 0 16,-21 21-16,21-21 0,1 0 0,20 0 16,-21 0-16,0 0 0,22 0 15,-1-21-15,-21 0 0,21-1 0,1 1 16,-1 0-16,0 0 0,1 0 15,-1-22-15,22 22 0,-43-21 0,21 0 16,0 20-16,-20-20 0,-1 21 0,-21-21 16,0 20-16,0 1 0,0-21 15,0 21-15,-21 0 0,-1 21 16,1 0-16,0 0 16,0 0-16,0 0 0,0 21 0,-1 0 15,-20 0-15,21 21 0,0-20 0,0 20 16,-1-21-16,1 21 0,0 1 15,21-1-15,0-21 0,0 22 0,0-22 16,0 0-16,0 0 0,0 0 16,0 0-16,21-21 0,0 0 15,1 0-15,-1 0 0,21 0 16,-21-21-16,0 0 0,1 0 0,-1 0 16,0 0-16,0-1 0,0-20 15,0 21-15,1-21 0,-22 20 0,21-20 16,-21 21-16,0 0 0,0-22 15,0 22-15,0 0 0,0 0 16,0 0-16,0 42 31,0 0-31,0 0 0,0 0 16,0 1-16,0 20 0,0-21 0,0 21 16,0 22-16,0-22 0,0 22 15,0-1-15,-21-20 0,21 20 0,0 1 16,-22-1-16,22 1 0,0-1 15,0 1-15,0-1 0,0 1 16,0-1-16,0 1 0,0-1 0,0 1 0,0-1 16,0-21-16,0 22 15,-21-22-15,21 1 0,-21-1 0,0 0 16,21 1-16,-21-22 0,0 0 0,-1 21 16,22-21-16,-21-21 0,0 22 15,0-1-15,0-21 0,0 0 16,-1 0-16,1 0 0,0-21 15,21-1-15,0 1 0,-21 0 0,21-21 16,-21-1-16,21 1 0,0 0 0,0-22 16,0 1-16,0-1 15,0-20-15,0 20 0,0-21 0,21 1 16,0 20-16,0 1 0,22-22 0,-22 22 16,0-1-16,21 22 0,1-22 15,-22 22-15,21 0 0,0-1 0</inkml:trace>
  <inkml:trace contextRef="#ctx0" brushRef="#br0" timeOffset="73007.39">7620 11388 0,'-21'0'15,"21"-21"-15,0-1 16,0 1-16,21-21 16,-21 21-16,21 0 0,0-22 15,0 1-15,1 21 0,-1-22 0,0 1 16,-21 0-16,21-1 0,0 22 0,-21-21 16,21 0-16,-21 20 0,0 1 15,0 0-15,0 0 0,0 0 0,-21 21 16,0 0-16,0 0 0,0 21 15,0 0-15,-1 0 0,22 0 0,0 1 16,0-1-16,0 0 0,0 21 16,0-21-16,0 1 0,0-1 0,22 0 15,-1 0-15,0 0 16,0 22-16,0-22 0,0 0 0,-21 0 16,22 21-16,-1-20 0,0-1 0,0 0 15,0 0-15,0-21 0,-21 21 16,22 0-16,-1-21 0,0 0 0,0 0 15,0 0-15,0 0 0,1 0 16,-1 0-16,0-21 0,0 0 0,0 0 16,0 21-16,1-42 0,-1 20 15,-21 1-15,21 0 0,0-21 0,0 21 16,-21-22-16,0 22 0,0-21 16,21 21-16,-21-22 0,0 22 0,0 0 15,0 0-15,0 42 31,0 0-31,0 0 16,0 0-16,-21 1 0,21 20 16,-21-21-16,21 21 0,0-20 0,0 20 15,-21-21-15,21 21 0,0-20 16,0-1-16,0 0 0,0 0 0,0 0 16,21-21-16,0 0 0,0 0 15,1 0-15,-1 0 16,21 0-16,-21-21 0,0 0 0,1 21 15,20-21-15,-21 0 0,0-22 16,22 22-16,-22 0 0,0 0 16,0 0-16,0-1 0,0-20 15,-21 21-15,0 0 0,0 0 0,0-1 16,0 44 15,0-1-31,0 0 0,0 0 16,-21 0-16,21 0 0,-21 1 15,21-1-15,0 21 0,0-21 0,0 0 16,0 1-16,21-1 0,0 0 16,1 0-16,-1-21 0,0 0 15,21 0-15,-21 0 0,1 0 16,20 0-16,0 0 0,-21 0 16,22-21-16,-1 21 0,-21-21 0,22 0 15,-22-1-15,0 1 0,21 0 16,-42 0-16,21 0 0,1 0 0,-22-1 15,0 1-15,0 0 0,0 0 16,0 0-16,0 0 16,0 42-1,0 0-15,0 0 16,0 0-16,0 0 0,0 1 0,0-1 16,0 0-16,-22 0 0,22 0 15,0 0-15,-21 1 0,21-1 16,0 0-16,0 0 0,0 0 15,0-42 17,0 0-32,0 0 15,0 0-15,0-22 0,21 22 0,1 0 16,-22-21-16,21 20 0,0 1 16,-21 0-16,21 0 0,0 21 0,-21-21 15,21 21-15,1 0 0,-1 0 16,-21 21-1,21 0-15,-21 0 0,21 0 0,-21 1 16,0-1-16,21 0 16,-21 0-16,21 0 0,-21 0 0,0 1 15,0-1-15,0 0 0,0 0 16,22-21 15,-1 0-15,-21-21-16,21 21 0,0-21 15,0-22-15,0 22 0,1 0 16,-1-21-16,0 21 0,21-22 16,-21 22-16,1 0 0,20-21 0,-21 42 15,0-22-15,0 1 0,1 21 16,-22 21 15,0 1-31,0-1 0,0 0 0,0 0 16,0 0-16,-22 0 0,22 22 0,0-22 15,0 0-15,0 21 0,0-20 16,0-1-16,0 0 0,0 0 0,0 0 16,22 0-16,-1 1 0,0-22 15,0 0-15,21 21 0,-20-21 0,20 0 16,0 0-16,1 0 0,-1 0 16,0-21-16,-21-1 0,22 22 15,-1-21-15,0 0 0,1 0 0,-22 0 16,0-22-16,21 22 0,-20 0 15,-1-21-15,0 21 0,0-22 0,0 22 16,-21 0-16,0-21 0,0 20 0,0 1 16,0 0-16,-21 21 15,0 21 1,0 0-16,0-21 16,-1 22-16,1-1 0,0 21 0,21-21 15,0 0-15,-21 1 0,21 20 0,0-21 16,0 0-16,0 0 15,0 1-15,0-1 0,0 0 16,21-21-16,0 0 0,0 21 16,1-21-16,-1 0 0,0 0 0,0 0 15,21 0-15,-20-21 0,20 21 0,-21-21 16,0 0-16,22-1 0,-22 22 16,21-42-16,-21 21 0,0 0 0,22 0 15,-22-1-15,0 1 0,-21 0 16,21 0-16,-21 0 0,21 0 0,-21 42 47,0 0-32,0 0-15,0 0 0,-21 0 0,0 1 16,21-1-16,-21 0 0,21 21 16,-21-21-16,21 1 0,-21-1 0,21 0 15,-22-21-15,22 21 0,0 0 16,0 0-16,0-42 47,22 0-47,-22 0 15,21 0-15,0-22 0,0 22 16,0-21-16,22 21 0,-22-22 0,0 22 16,0-21-16,21 21 0,-20 0 15,-1-1-15,0 1 0,0 21 16,0 0-16,0-21 0,1 21 15,-22 21 1,0 0-16,0 1 0,0-1 16,0 0-16,0 0 0,0 0 0,0 0 15,0 1-15,0-1 16,0 0-16,0 0 0,0 0 0,0 0 16,0 1-16,21-1 0,0-21 15,0 0-15,0 0 16,0 21-16,22-21 0,-22 0 0,0 0 15,21 0-15,-20 0 16,-1 0-16,21-21 0,-21 0 0,0-1 16,1 1-16,20 0 0,-21 0 0,0-21 15,0 20-15,1-20 0,-1 0 16,0 21-16,0-22 0,-21 1 16,21 0-16,0-1 0,-21 1 0,22 0 15,-22 20-15,0-20 0,0 21 0,0 0 16,0 0-16,21 21 0,-21 21 31,0 0-31,-21 0 16,-1 0-16,22 0 0,0 1 15,-21-1-15,0 21 0,21-21 16,-21 0-16,0 22 0,21-22 0,-21 21 16,-1-21-16,1 22 0,21-22 15,0 0-15,-21 21 0,21-20 0,-21-1 16,21 0-16,0 0 0,0 0 15,0 0-15,21-21 16,0 0-16,0 0 16,1 0-16,20-21 0,-21 21 15,21-21-15,-20 0 0,20 0 16,0 0-16,1-1 0,-1 1 0,-21 0 16,21 0-16,-20 0 0,-1 0 15,21-1-15,-21 1 0,0 21 0,-21-21 16,0 0-16,-21 21 31,0 0-31,0 21 0,0 0 16,21 0-16,-21-21 0,21 22 15,0-1-15,-22-21 0,22 21 0,0 0 16,0 0 0,0 0-1,0 1-15,0-1 16,0 0-1,0 0 1,0 0 0,-21-21-16,0 0 0,0 0 15,21 21-15,-21-21 0,0 0 16,-1 0 0,22-21 15,-21 0-31,21 0 15,-21 0-15</inkml:trace>
  <inkml:trace contextRef="#ctx0" brushRef="#br0" timeOffset="73307.23">11515 10795 0,'0'0'0,"-22"0"0,1 0 0,0 0 15,42 0 1,0 0-16,22-21 0,-22 21 16,21 0-16,-21 0 0,22-21 15,-1 21-15,0-21 0,-20 21 0,20 0 16,0 0-16,1-22 0,-22 22 16,0 0-16,21 0 0,-21 0 15,1 0-15,-1-21 16</inkml:trace>
  <inkml:trace contextRef="#ctx0" brushRef="#br0" timeOffset="76084.12">16235 9546 0,'0'0'0,"21"-21"0,21 0 0,-21 21 16,1-21-16,20 0 0,-21 21 16,0-22-16,-21 1 0,0 0 15,0 0 1,-21 21 0,0 0-16,0 21 0,0-21 15,-22 21-15,22 22 0,0-22 16,0 21-16,0 22 0,-1-22 0,1 21 15,0 1-15,0-1 0,21-20 16,0 20-16,-21-20 0,21-1 0,0 0 16,0-21-16,0 22 0,0-22 15,21 0-15,0 0 0,0-21 0,22 0 16,-1 0-16,0 0 0,1 0 16,-1 0-16,21 0 0,-20 0 0,20-21 15,-20 0-15,20 0 0,-21 0 16,1-1-16,-1 1 0,0 0 15,-20 0-15,-1 0 0,0-22 0,0 22 16,-21-21-16,0 21 0,0-22 16,0 22-16,0-21 0,0 21 0,-21 0 15,0-1-15,0 22 0,-1 0 16,1 0-16,0 0 0,-21 22 0,21-1 16,-1 0-16,-20 21 0,0 1 15,21-1-15,-22-21 0,22 21 0,0 1 16,0-1-16,0-21 0,21 22 15,0-22-15,0 0 0,0 0 0,21-21 16,0 21-16,0-21 16,0 0-16,0 0 0,22 0 15,-22-21-15,21 0 0,-21 21 0,22-21 16,-22 0-16,21-1 0,-21 1 16,1 0-16,-1 0 0,0 0 0,-21-22 15,0 22-15,0 0 0,0 0 16,0 0-16,0 0 0,0-1 0,0 44 31,0-1-15,0 0-16,0 0 0,-21 21 0,21-20 0,0-1 15,0 0-15,0 21 0,0-21 16,0 1-16,21-1 16,0 0-16,0-21 0,0 0 15,1 0-15,-1 0 0,0 0 0,21 0 16,-21 0-16,22 0 0,-22 0 0,21 0 15,-21-21-15,22 21 0,-22-21 16,0-1-16,21 1 0,-42 0 0,22 0 16,-1 0-16,-21 0 0,0-1 15,0 1-15,0-21 0,0 21 0,0 0 16,0-1-16,0 44 31,0-1-31,0 0 16,0 0-16,0 21 0,0-20 0,0-1 15,0 0-15,0 0 0,-21 21 0,-1-20 16,1-1-16,21 0 0,-21 0 16,21 0-16,-21-21 0,21 21 15,-21-21-15,21 22 0,0-44 47,0 1-47,0 0 16,0 0-16,0 0 0,0 0 15,0-1-15,21-20 0,0 0 16,0 21-16,0-22 0,22 22 0,-22 0 16,21-21-16,-21 42 0,22-22 15,-1 22-15,0 0 0,-20 0 0,20 0 16,-21 22-16,0-1 0,0 0 0,1 0 16,-1 0-16,-21 22 0,0-22 15,0 0-15,0 21 0,0-21 0,0 1 16,0-1-16,-21 0 0,-1 0 15,1 0-15,21 0 0,-21 1 0,21-1 16,-21-21-16,21 21 0,0-42 63,0 0-63</inkml:trace>
  <inkml:trace contextRef="#ctx0" brushRef="#br0" timeOffset="77956.59">18669 10372 0,'0'0'0,"-21"21"15,0-21-15,-1 0 0,-20 21 16,63-42 15,0 21-31,1-21 0,-1 0 16,21-1-16,-21 1 15,22 0-15,-22-21 0,21 21 0,0-1 0,-20 1 16,-1-21-16,0 21 16,0-22-16,0 22 0,0-21 0,1 21 15,-22-22-15,21 1 0,-21 21 16,0-21-16,0-1 0,0 22 0,0 0 16,0 0-16,0 0 0,0-1 15,-21 22-15,-1 0 16,22 22-16,0-1 0,-21 21 15,0-21-15,21 22 0,-21-1 0,21 21 16,-21-20-16,21-1 0,0 22 16,-21-22-16,21 0 0,-22 1 0,1-1 15,21 0-15,-21 1 0,0-22 16,21 0-16,0 0 0,0 0 16,-21 0-16,21-42 31,0 0-16,21 0-15,0 0 0,0 0 16,-21-22-16,21 22 0,1 0 0,-1 0 16,0 21-16,0-21 0,0 21 15,0-22-15,1 22 16,-1 0-16,-21 22 0,0-1 0,21 0 16,0 0-16,-21 0 0,0 0 15,21 1-15,0-1 0,1 0 16,-22 0-16,21 0 0,0 0 15,0 1-15,0-1 0,22-21 0,-22 0 16,21 0-16,-21 0 0,22 0 16,-1 0-16,0 0 0,1-21 0,-1 21 15,0-22-15,1 1 0,-1 0 0,0 0 16,1 0-16,-1-22 0,-21 22 16,0-21-16,0 21 0,1-22 0,-22 22 15,0-21-15,0 0 0,0 20 16,0-20-16,0 21 0,0 0 0,-22 0 15,1-1-15,0 22 16,0 0-16,0 0 0,0 0 0,-22 22 16,22-22-16,-21 21 0,-1 21 0,22-21 15,-21 0-15,21 22 0,-22-1 16,22 0-16,0 1 0,0-1 16,0-21-16,21 22 0,0-1 0,0-21 15,0 21-15,0-20 0,0-1 0,21 0 16,0-21-16,0 21 0,0-21 15,1 0-15,20 0 0,-21 0 16,21-21-16,1 21 0,-22-21 0,21 0 16,1-1-16,-22 1 0,21-21 15,-21 21-15,0-22 0,1 22 0,-1-21 16,0 0-16,0 20 0,0-20 16,-21 21-16,0 0 0,21 0 0,1 21 15,-22 21 16,0 0-31,0 0 0,0 0 0,0 22 16,0-22-16,0 21 0,0-21 16,0 22-16,0-22 0,0 0 0,0 21 15,21-21-15,0 1 0,-21-1 16,21 0-16,-21 0 0,21 0 0,0-21 16,1 0-16,-1 0 15,0 0-15,0 0 0,0 0 16,0 0-16,1-21 0,-1 0 0,0 0 15,0 0-15,0-1 0,0-20 16,1 21-16,-1-21 0,0-1 0,0 22 16,0-21-16,0 21 0,1-22 15,-22 22-15,21 21 0,0-21 0,0 0 16,0 21 0,-21 21-16,0 0 15,0 0-15,0 0 0,0 1 16,0 20-16,0-21 0,0 0 15,0 0-15,0 1 0,0-1 0,0 0 16,0 0-16,0 0 16,0 0-16,21 1 15,1-22 1,-1 0-16,0 0 0,0 0 0,0 0 16,0 0-16,1-22 0,-1 22 0,21-21 15,-21 0-15,22-21 0,-22 21 16,21-1-16,-21-20 0,0 21 0,1 0 15,20-22-15,-21 1 16,0 21-16,0 21 0,1-21 16,-22 42 15,0 0-31,0 0 16,0 0-16,-22 1 0,22-1 15,0 0-15,0 0 0,0 21 0,0-20 16,0-1-16,0 0 0,0 0 15,0 0-15,0 0 0,0 1 0,0-1 16,22 0-16,-1-21 0,0 0 0,0 21 16,0-21-16,0 0 15,22 0-15,-22 0 0,21 0 0,-21-21 0,22 0 16,-1 21-16,-21-21 0,22-1 16,-22 1-16,0 0 0,0 0 15,0 0-15,0-22 0,1 22 0,-22 0 16,0 0-16,21-21 0,-21 20 15,0 1-15,-21 21 32,-1 0-32,1 21 0,-21-21 0,21 22 15,0-1-15,-1 0 0,1 0 16,0 21-16,0-20 0,0-1 16,21 21-16,0-21 0,0 0 0,0 1 15,0-1-15,0 0 0,0 0 16,0 0-16,21-21 15,0 0-15,0 0 16,0 0-16,1 0 16,-1 0-16,21 0 0,-21 0 0,0 0 15,1-21-15,-1 0 0,0 21 16,0-21-16,43-22 0,-22 22 16</inkml:trace>
  <inkml:trace contextRef="#ctx0" brushRef="#br0" timeOffset="81900.28">23050 10393 0,'0'21'0,"0"0"15,22-21-15,-1 0 16,0 0-16,0 0 15,0 0-15,0 0 0,-21-21 16,22 0-16,-1 0 16,-21 0-16,0-1 0,0 1 0,21 0 15,-21 0-15,0 0 0,0 0 16,0-1-16,0 1 0,0 0 0,-21 0 16,0 0-16,-1 0 0,1-1 15,0 1-15,0 21 0,0 0 0,0 0 16,-1 0-16,-20 0 0,21 0 15,0 21-15,0 1 0,-22-1 16,22 0-16,0 21 0,0-21 0,0 22 16,-1-1-16,1 0 0,0 1 15,21-1-15,-21-21 0,21 22 16,-21-1-16,21-21 0,0 0 0,0 0 16,0 1-16,21-22 0,0 0 15,0 0-15,0 0 0,1 0 0,-1 0 16,21 0-16,-21-22 0,0 1 15,22 0-15,-1 0 0,-21-21 0,22 20 16,-22-20-16,0 21 0,21-21 16,-21 20-16,1-20 0,-22 21 0,21-21 15,-21 20-15,21 1 0,-21 0 16,0 42 15,0 0-31,0 1 0,0-1 16,0 0-16,0 0 0,0 21 0,0-20 15,0 20-15,0-21 0,0 21 16,0-20-16,0-1 0,0 0 0,0 0 16,0 0-16,0 0 0,21-21 0,0 0 15,0 0-15,1 0 0,-1 0 16,0 0-16,0 0 0,21 0 0,-20-21 16,20 21-16,0-21 15,-21 0-15,22-21 0,-1 20 0,-21 1 16,22-21-16,-22 21 0,0-22 0,0 22 15,0-21-15,-21 21 0,0-22 16,0 22-16,0 0 0,0 0 16,-21 21-16,0 0 15,0 0-15,0 21 0,-1 0 16,1 0-16,21 1 0,0-1 16,0 21-16,0-21 0,0 22 0,0-22 15,0 21-15,0-21 0,0 0 0,0 1 16,0 20-16,0-21 0,21 0 15,1 0-15,-1-21 0,-21 22 0,21-1 16,0-21-16,21 21 16,-20-21-16,-1 0 0,21 0 0,-21 0 15,22 0-15,-1 0 0,-21 0 0,21 0 16,1 0-16,-1 0 0,0-21 16,-20 0-16,20-1 0,0 1 0,-21 0 15,22 0-15,-22 0 0,21 0 16,-21-22-16,1 22 0,-1-21 0,0 21 15,0-22-15,-21 1 0,0 21 0,0-22 16,0 22-16,0 0 0,0 0 16,-21 21-16,0 0 15,0 0-15,-22 0 16,22 21-16,-21 0 0,21 0 16,-22 1-16,22 20 0,0-21 0,-21 21 15,20-20-15,1 20 0,21-21 16,0 21-16,0-20 0,0-1 0,0 0 15,0 0-15,0 0 0,21-21 16,1 0-16,-1 0 0,0 0 0,21 0 16,-21 0-16,1 0 0,20 0 0,-21 0 15,21-21-15,-20 0 0,20 0 16,-21 0-16,0-1 0,0 1 16,1 0-16,-22 0 0,0-21 0,21 20 15,-21 1-15,0 0 0,21 0 16,-21 0-16,0 42 31,0 0-31,-21 0 16,21 22-16,-21-22 0,21 0 15,0 21-15,0 1 0,0-1 0,0-21 16,0 21-16,0 1 0,0-1 0,0 0 16,0 1-16,0 20 0,0-20 15,0-1-15,0 0 0,0 22 0,0-22 16,0 22-16,0-1 0,0 1 0,0-1 15,-22 1-15,1-1 16,0 1-16,0-1 0,0-21 0,0 22 16,-1-22-16,-20 1 0,21-1 0,0 0 15,0-21-15,-22 22 0,22-22 16,0 0-16,-21-21 0,20 21 0,1-21 16,0 0-16,0 0 0,0 0 0,0 0 15,-1 0-15,1-21 0,21 0 16,0 0-16,0 0 0,0-22 0,0 22 15,21-21-15,1-1 0,20 1 0,-21-21 16,21 20-16,-20-20 0,20-1 16,0-20-16,1 20 0,-1-21 0,0 1 15,22-1-15,-22 0 0,22 1 16,-22-1-16,21-21 0,-20 22 16,20-1-16,-20 21 0,-1-20 0,-21 41 15,0-20-15,0 21 0,-21 20 16,22 1-16,-22 0 0,0 0 0,0 0 15,-22 21-15,1 0 16,0 0-16,0 0 0,0 0 0,0 21 16,-1-21-16,22 21 0,0 0 0,0 0 15,0 1-15,0-1 16,0 0-16,0 0 0,22 0 0,-1 0 16,0 1-16,0-1 0,0 0 15,0-21-15,1 21 0,-1 0 16,0-21-16,0 21 0,0-21 15,0 0 1,1 0 15,-1 0-31,-21-21 0,0 0 16,21 21-16,0-21 0,0 0 16,-21 0-16,0-1 0,21 1 0,-21 0 15,22 0-15,-22 0 0,21 0 0,-21-1 16,0 1-16,0 42 47,0 1-47,0-1 0,0 0 15,0 0-15,0 0 0,0 0 0,0 1 16,0-1-16,0 0 16,0 0-16,0 0 0,0 0 15,21-21-15,0 0 16,0 0-16,0 0 15,1 0-15,-1 0 16,0 0-16,-21-21 0,21 21 0,-21-21 16,21 0-16,0 0 0,-21 0 15,0-1-15,0 1 0,0 0 16,22 0-16,-22 0 0,0 0 16,-22 42 15,22 0-31,-21-21 0,21 21 15,0 0-15,0 0 0,0 1 16,0-1-16,0 0 0,0 0 16,0 0-16,21-21 15,1 0-15,-1 0 0,0 0 16,0 0-16,0 0 0,0 0 16,1 0-16,-1-21 0,0 21 15,0-21-15,0 0 0,-21 0 16,21 21-16,1-22 0,-22 1 15,0 0-15,21 0 0,-21 0 0,21 0 16,-21-1-16,0 44 31,0-1-15,0 0-16,-21 0 0,0-21 16,21 21-16,-22 0 0,22 1 0,0-1 15,-21 0-15,0 0 16,21 0-1,0-42 17,0 0-32,0 0 15,0 0-15,21-1 16,0 1-16,-21 0 0,22 0 0,-1 0 16,0 0-16,-21-1 0,21 22 0,0 0 15,0 0-15,1 0 16,-1 0-16,0 22 15,-21-1-15,0 0 16,0 0-16,0 0 0,0 0 16,0 1-16,0-1 0,0 0 15,0 0-15,0 0 16,0-42 46,0 0-62,0 0 0,0 0 16,21-1-16,0 1 0,-21-21 0,21 21 16,1 0-16,-1-1 0,21 1 15,-21 21-15,0-21 0,1 21 16,-1 0-16,-21 21 16,0 0-1,0 1-15,0-1 16,0 0-16,0 0 0,0 0 15,0 0-15,0 1 0,0-1 16,0 0-16,21-21 16,0 0-16,0 0 0,0 0 15,1 0-15,20 0 0,-21 0 16,0 0-16,0 0 0,1 0 0,-1-21 16,0 21-16,0-21 0,0-1 15,0 1-15,1 0 0,-22 0 0,0 0 16,21-43-1,-21 43 1,-21 21 0,21 21-1,-22-21-15,1 21 0,21 1 16,-21-1-16,21 0 0,0 0 16,0 0-16,0 0 15,0 1-15,21-22 16,0 0-16,1 0 15,-1 0-15,0 0 0,0 0 16,0 0-16,0-22 16,1 22-16,-22-21 0,21 0 0,0 21 15,0-21-15,0 0 0,0 21 16,1-21-16,-1-1 0,0 1 16,-21 42 15,0 1-31,-21-1 15,0 0-15,21 0 0,-22 0 16,1-21-16,21 21 0,-21 1 16,0-22-1,21-22 32,0 1-31,0 0-16,21 21 0,0-21 0,0 0 15,-21 0-15,22-1 0,-1 1 16,0 0-16,0 21 0,-21-21 0,21 21 16,0 0-16,-21 21 15,0 0 1,0 0-16,0 1 0,0-1 16,0 0-16,0 0 15,0 0-15,0 0 16,0 1-1,22-22-15,-1 0 0,0 0 16,0 0-16,0 0 0,0 0 16,1 0-16,-1 0 15,0-22-15,0 1 0,0 21 0,0-21 16,-21 0-16,22 0 0,-1 0 16,0-1-16,-21 1 0,21 0 0,0-21 15,0 21-15,1-22 0,-1 1 16,-21 0-16,21 20 0,0-20 15,0 21-15,-21-21 0,0 20 0,0 1 16,0 0-16,21 21 0,-21-21 16,0 42-1,-21 0-15,21 0 16,-21 1-16,21 20 0,-21-21 16,0 0-16,21 22 0,0-22 15,-21 0-15,-1 21 0,22-21 0,-21 1 16,21-1-16,0 21 0,0-21 15,0 0-15,0 1 0,0-1 16,0 0-16,21-21 31,1 0-31,-1 0 16,0 0-16,-21-21 0,21 21 16,0-21-16,0-1 15,-21 1-15,22 21 0,-22-21 0,21 21 16,-21 21 31,0 0-47,0 1 0,0-1 15,-21-21-15,21 21 0,-22-21 16,22 21-16,0 0 0,-21-21 16,21 21-16,0 1 15,0-44 32,-21 1-47</inkml:trace>
  <inkml:trace contextRef="#ctx0" brushRef="#br0" timeOffset="82203.91">26776 9821 0,'0'0'0,"-21"-21"15,42 21 1,-21-21-16,42 21 16,-21 0-16,0 0 0,22 0 0,-1 0 15,-21 0-15,22 0 0,-1 0 16,0-21-16,1 21 0,-22 0 0,21 0 15,0 0-15,-20 0 0,-1-21 16,0 21-16,0 0 0,0 0 16,-21-21-1,0-1 1</inkml:trace>
  <inkml:trace contextRef="#ctx0" brushRef="#br0" timeOffset="88555.16">1058 13907 0,'21'0'0,"1"0"31,-1 0 0,-21-22 876,0 1-892,0 0-15,0 0 16,0 0-16,0 0 15,0-1-15,0 1 0,0 0 16,-21 0-16,-1 0 0,1 0 0,21-1 16,-21 1-16,0-21 0,0 21 15,0 0-15,-1 21 0,1-22 16,0 1-16,0 21 0,0 0 0,-22 0 16,22 21-16,-21 1 15,21-1-15,-22 21 0,1 0 16,0 1-16,21-1 0,-22 22 0,1-1 15,21 1-15,0-22 0,21 0 16,0 22-16,0-22 0,0-21 16,0 22-16,0-22 0,0 0 15,0 0-15,21 0 0,0-21 0,0 0 16,21 0-16,-20 0 0,-1 0 16,0 0-16,21-21 0,-21 21 15,1-21-15,20-21 0,-21 20 0,0 1 16,22-21-16,-22 21 0,0-22 15,0 1-15,0 0 16,0-1-16,-21 1 0,0 21 0,0-21 16,0-1-16,0 22 0,0 0 15,0 0-15,0 42 16,0 21 0,0-21-16,0 22 0,0-1 15,0 0-15,0 22 0,0-22 16,0 1-16,22-1 0,-22-21 0,21 21 15,0-20-15,0 20 0,-21-21 16,21 0-16,0 0 0,22-21 16,-22 0-16,0 0 0,21 0 15,-20 0-15,20-21 0,0 0 16,-21 0-16,22 0 0,-1-22 16,0 22-16,-20-21 0,20 0 0,-21-1 15,0-20-15,0 20 0,1-20 16,-22-1-16,0 22 0,0-21 15,0-1-15,0 22 0,0-1 0,0 1 16,0 21-16,-22-21 0,22 20 16,-21 44-1,21-1-15,0 0 0,0 21 16,0 1-16,0 20 0,0 1 16,0-1-16,0-21 0,0 22 15,0-1-15,0-20 0,21 20 16,-21-20-16,22-1 0,-1-21 15,0 0-15,0 22 0,0-22 16,0-21-16,1 0 0,-1 0 16,0 0-16,21 0 0,-21-21 15,1-1-15,-1 1 0,0 0 0,21 0 16,-21-21-16,1-1 0,-1 1 16,0 0-16,-21-22 0,0 22 15,21-22-15,-21 1 0,0-1 0,0 1 16,0 20-16,0-20 0,0 21 15,0 20-15,0 1 0,0 0 0,0 0 16,0 42 0,0 0-16,0 0 15,0 22-15,-21-1 0,21 22 0,0-1 16,0 1-16,0 20 0,0-20 16,0-1-16,0 1 0,0-1 0,0-20 15,0-1-15,0 0 0,0 1 16,0-1-16,0-21 0,21 0 15,0 0-15,0 1 0,1-22 0,-1 0 16,21 0-16,0 0 0,-20-22 16,20 1-16,0 0 0,22 0 0,-22 0 15</inkml:trace>
  <inkml:trace contextRef="#ctx0" brushRef="#br0" timeOffset="88804.02">3111 13441 0,'0'0'0,"0"-21"0,0 0 0,0-1 16,0 1-16,0 42 16,0 1-1,0 20-15,0 0 0,0 1 16,0-1-16,0 21 0,0-20 0,0 20 16,0 1-16,-21-22 0,21 22 15,-21-22-15,21 0 0,0 1 16,-21-22-16,21 21 0,0-21 15,0 0-15,0 1 0,0-1 0,0 0 16,-21-21 0,0 0-16,21-21 15</inkml:trace>
  <inkml:trace contextRef="#ctx0" brushRef="#br0" timeOffset="89584.45">2667 13928 0,'0'21'0,"21"-21"16,0 0-16,0 0 0,22 0 15,-22 0-15,21 0 0,1 0 0,-1-21 16,21 21-16,-20-21 0,-1-1 16,22-20-16,-22 21 0,21 0 0,-20-22 15,-1 22-15,0-21 0,1 21 16,-22-22-16,0 1 0,0 0 0,0 21 15,-21-22-15,22 1 0,-22 21 16,0 0-16,0-1 0,0 1 16,0 42-1,0 1 1,0 20-16,0 0 0,0 1 16,0-1-16,0 21 0,0 1 15,0-22-15,0 22 0,-22-22 0,1 22 16,21-22-16,-21 0 0,0 1 15,21-22-15,0 21 0,0-21 0,0 0 16,-21 1-16,42-22 31,-21-22-31,21 1 16,0 0-16,0 0 0,1-21 0,-1 20 16,0-20-16,0 0 0,-21 21 15,21-1-15,0 1 0,-21 0 0,0 0 16,22 21-16,-1 0 15,0 21-15,-21 0 0,0 0 16,0 1-16,21-1 0,-21 0 16,0 0-16,0 21 0,0-20 0,0-1 15,21 0-15,0 0 0,1 0 16,-22 0-16,21 1 0,0-22 0,21 0 16,-21 0-16,1 0 0,20 0 15,-21 0-15,21 0 0,1 0 0,-22-22 16,21 22-16,-21-21 0,22 0 15,-22 0-15,0 0 0,21-22 0,-20 22 16,-22 0-16,21-21 0,-21 21 16,0-22-16,0 22 0,0-21 15,0 21-15,0-1 0,-21 22 0,-1 0 16,1 0-16,0 22 16,21-1-16,-21 0 0,0 21 0,0 1 15,-1-22-15,1 21 0,21 0 16,0-20-16,-21 20 0,21-21 0,0 0 15,0 22-15,0-22 16,0 0-16,0 0 0,21-21 0,0 0 16,1 0-16,-1 0 0,0 0 15,21 0-15,-21-21 0,22 21 16,-1-21-16,-21 0 0,22-1 16,-1 1-16</inkml:trace>
  <inkml:trace contextRef="#ctx0" brushRef="#br0" timeOffset="90123.24">5313 13568 0,'0'0'0,"0"-42"16,21 42-16,-21 21 15,21 0-15,-21 0 16,21 21-16,-21 22 0,0-22 0,0 22 15,0-22-15,0 22 0,0-1 16,0-21-16,0 22 0,0-22 0,-21 1 16,0-1-16,21 0 15,-21 1-15,21-1 0,-21-21 0,21 0 16,-22 0-16,22 1 0,0-44 31,0 1-31,0 0 16,0 0-16,0 0 0,0-22 0</inkml:trace>
  <inkml:trace contextRef="#ctx0" brushRef="#br0" timeOffset="90383.09">5228 13674 0,'0'0'16,"0"-21"-16,0-1 0,0 1 0,21 21 31,0 21-31,22 1 0,-1-1 16,0 21-16,22 0 0,-22 1 15,22-1-15,-1 0 0,-20 22 0,20-22 16,-21 1-16,1-1 0,-1-21 0,-21 21 16,0 1-16,22-22 0,-43 0 15,21 21-15,-21-20 0,0-1 0,21-21 16,-21 21-16,0 0 0,0-42 31,0 0-15,0 0-16,0-1 0,0-20 0,0 0 15,0 21-15</inkml:trace>
  <inkml:trace contextRef="#ctx0" brushRef="#br0" timeOffset="90607.96">6075 13589 0,'0'0'16,"0"-42"-16,21-22 16,-21 43-16,0 0 0,0 42 15,0 0-15,0 22 0,0-1 16,0 0-16,0 1 0,0 20 0,0 1 15,-21-1-15,0 1 0,-1-22 16,22 21-16,-21-20 0,0 20 0,0-20 16,0-1-16,21-21 0,-21 21 0,-1-20 15,22 20-15,0-21 16,0 0-16,22-21 31,-1-21-31,0 0 0,21 0 0</inkml:trace>
  <inkml:trace contextRef="#ctx0" brushRef="#br0" timeOffset="91075.34">6646 13864 0,'43'-21'0,"-86"42"0,107-84 0,-22 42 16,0-1-16,-20-20 0,-1 21 16,0-21-16,0 20 0,0-20 0,-21 21 15,0 0-15,0 0 0,0-1 16,-21 22-1,-21 0-15,21 22 0,-22-1 0,1 0 16,0 0-16,-1 21 0,1 1 16,21-1-16,-22-21 0,1 22 0,21-1 15,0 0-15,21-21 0,0 22 16,0-22-16,0 0 0,0 0 0,0 0 16,0 1-16,21-22 0,0 21 15,21-21-15,1 0 0,-22 21 0,21 0 16,1-21-16,-1 21 0,0-21 15,1 21-15,-1-21 0,-21 22 0,0-22 16,0 21-16,-21 0 0,0 0 16,0 0-16,0 0 15,-21 1-15,0-22 0,0 21 0,0 0 16,-22 0-16,1-21 0,21 21 16,-21-21-16,-1 0 0,1 0 0,0 0 15,-1 0-15,22 0 0,-21 0 16,21 0-16,-1 0 0,-20 0 0,42-21 15,-21 21-15,0 0 16,21-21-16,0 0 31,21 0-31,0 21 0,21-22 16,-20 1-16,20 21 0,0-21 0</inkml:trace>
  <inkml:trace contextRef="#ctx0" brushRef="#br0" timeOffset="91371.17">7387 13653 0,'0'0'0,"21"-43"0,-21 22 15,0 0-15,0 0 16,0 42 0,0 0-1,0 0-15,0 22 0,0-22 0,-21 21 16,21 0-16,-21 1 0,21-1 15,-21 0-15,21 1 0,-21-1 0,21 0 16,0 1-16,-22-1 0,1-21 0,21 22 16,-21-22-16,21 21 0,0-21 15,-21 0-15,21 1 0,-21-1 0,21 0 16,0-42 15,0 0-31,0-1 0,0 1 16,0-21-16,21 21 0</inkml:trace>
  <inkml:trace contextRef="#ctx0" brushRef="#br0" timeOffset="93463.49">7302 13695 0,'0'0'0,"0"-21"16,0 0-16,0-1 16,0 1-16,0 0 15,0 0-15,22 0 0,-1 0 16,0-1-16,0 22 0,21-21 0,-20 0 15,20 0-15,0 21 0,1 0 16,-22 0-16,21 0 0,0 0 0,-20 0 16,20 21-16,-21 0 15,0 0-15,0 22 0,-21-22 0,0 21 16,0 1-16,-21-22 0,0 21 16,0-21-16,-21 22 0,-1-1 0,1-21 15,21 21-15,-22-20 0,1-1 0,0 0 16,21 0-16,-1 0 0,1-21 15,0 0-15,21-21 32,21 21-32,0-21 0,1 0 15,20 21-15,-21-21 0,21 21 16,1 0-16,-1 0 0,0 0 0,1 0 16,-1 0-16,0 0 0,1 0 15,-1 0-15,0 21 0,1-21 16,-22 21-16,0 0 0,21-21 0,-42 21 15,0 0-15,0 1 0,0-1 16,0 0-16,0 0 0,-21 0 0,-21 0 16,21 22-16,-22-22 0,22 0 15,-21 0-15,0 0 0,-1 1 0,1-1 16,0 0-16,-1 0 0,1-21 0,0 21 16,20-21-16,-20 0 0,21 0 15,-21 0-15,20 0 0,1 0 0,0 0 16,0 0-16,0 0 0,0 0 15,-1 0-15,1 0 0,0 0 16,0 0 0,21-21-16,-21 21 0,21 21 1234,-21-21-968,-1 0-251,1 0 1,21-21-16,-21 0 16</inkml:trace>
  <inkml:trace contextRef="#ctx0" brushRef="#br0" timeOffset="93955.2">8805 13928 0,'0'0'0,"0"-21"0,0-43 16,21 43-16,-21 0 0,0 0 15,0 42 1,0 0 0,0 0-16,0 0 0,0 0 15,0 22-15,0-22 0,0 21 0,-21-21 16,0 22-16,21-22 0,-21 0 15,21 0-15,0 0 0,-21 1 16,0-22-16,21 21 0,-22-21 16,1 0-1,21-21 1,0-1-16,0 1 16</inkml:trace>
  <inkml:trace contextRef="#ctx0" brushRef="#br0" timeOffset="94287.13">8826 13589 0,'-21'0'0,"21"21"0,-21 0 16,0 1-16,42-22 47,0 0-47,0-22 0,1 1 0,-1 0 15,0 21-15,-21-21 0,0 0 16,21 0-16,-21-1 0,0 1 16,0 0-16,-21 21 0,21-21 15,-21 21-15,0-21 0,-1 21 0,1 0 16,0 0-16,0 0 16,0 21-1,0 0-15,21 0 0,0 0 0,0 1 16,0-1-16,0 0 15,0 0-15,0 0 0,0 0 16,21-21-16,0 22 0,0-22 16,0 21-16</inkml:trace>
  <inkml:trace contextRef="#ctx0" brushRef="#br0" timeOffset="94771.85">9419 13758 0,'0'22'32,"0"-1"-32,0 0 0,0 0 15,0 0-15,0 0 0,0 1 0,0-1 16,0 21-16,0-21 0,0 0 16,-21 1-16,21-1 0,-21 0 0,21 0 15,0 0-15,0 0 0,-21-21 16,21 22-16,-22-22 0,1 0 15,0 0 1,21-22 0,0 1-16,0 0 0,0 0 15,0-21-15,0 20 16,21-20-16,-21 0 0,21-1 0,1 22 16,-1-21-16,0 0 0,0 20 15,21 1-15,-20 0 0,20 0 0,0 21 16,-21 0-16,22 0 0,-1 0 15,-21 21-15,0-21 0,22 21 0,-22 0 16,-21 22-16,21-22 0,-21 0 16,21 21-16,-21-20 0,0-1 0,0 21 15,0-21-15,0 0 0,0 22 16,0-22-16,0 0 0,0 0 0,0 0 16,-21 1-16,21-1 0,0 0 15,21-21 1,0 0-1,1 0-15,-1 0 0,0-21 16,21 0-16</inkml:trace>
  <inkml:trace contextRef="#ctx0" brushRef="#br0" timeOffset="95308.01">11091 13716 0,'0'0'0,"43"-21"0,-22 0 15,0-22-15,-21 22 0,0 0 16,0 0-16,0 0 0,0 0 16,0-1-16,0 1 15,-21 21-15,0-21 0,-1 21 0,1 0 16,-21 0-16,21 0 0,0 0 16,-22 0-16,1 21 0,21 0 0,-22 1 15,22 20-15,0-21 0,-21 21 0,21 1 16,-1-1-16,1 0 0,0 1 15,0-1-15,0-21 0,21 22 0,0-22 16,0 0-16,0 21 0,0-21 16,0 1-16,21-22 15,0 0-15,0 0 0,0 0 16,1 0-16,20 0 0,-21 0 0,21-22 16,-20 1-16,20 21 0,-21-21 0,21-21 15,-20 21-15,-1-1 0,0-20 16,0 0-16,0 21 0,0-22 0,1 1 15,-1 0-15,-21 20 0,0 1 16,0 0-16,0 42 16,0 0-1,0 1-15,0 20 0,0-21 0,0 21 16,0 1-16,0-22 0,0 21 16,0-21-16,0 1 0,0-1 0,0 0 15,0 0-15,21 0 0,0-21 16,0 0-16,22 0 15,-22 0-15,21 0 0,-21 0 0,0-21 16,22 21-16,-22-21 0,21 0 0,-21 21 16,1-21-16,-1-1 0,0 1 15,0 0-15,-21 0 0</inkml:trace>
  <inkml:trace contextRef="#ctx0" brushRef="#br0" timeOffset="97322.83">2011 15007 0,'-21'0'0,"42"0"0,-42-21 15,-1 0-15,22 0 0,-21 0 16,0 21-16,0 0 16,0 0-16,0 0 0,-1 0 0,1 0 15,0 21-15,0 0 0,21 0 16,-21 21-16,0 1 0,21 20 15,-22 1-15,22-1 0,0 1 0,0-1 16,0-20-16,0 20 0,0-21 16,22 1-16,-1-1 0,0 0 15,0-20-15,0-1 0,0 0 16,1-21-16,20 0 0,-21 0 16,21 0-16,-20 0 0,20-21 0,0 0 15,1-22-15,-1 22 0,0-21 16,22 21-16,-22-43 0,0 22 0,1-1 15,-1-20-15,0-1 0,-20 1 16,-1 21-16,21-22 0,-42 1 16,21 20-16,-21 1 0,0 0 15,21 20-15,-21 1 0,0 0 16,0 0-16,0 42 16,0 0-16,0 0 15,-21 1-15,21 20 0,-21 0 0,21 22 16,0-1-16,0-20 0,0 20 15,0 1-15,0-1 0,0-21 16,0 1-16,0-1 0,0 0 0,0 1 16,42-22-16,-20 0 0,-1 0 15,21-21-15,0 0 0,1 0 0,-1 0 16,0 0-16,1 0 0,-1 0 16,0-21-16,1 0 0,20 0 0,-20 0 15,-1-22-15,0 22 16,1 0-16,-22-21 0,21 20 0,-21-20 15,0 0-15,-21 21 0,0-22 16,0 22-16,0-21 0,0 21 0,0-1 16,-21 1-16,0 21 0,0 0 15,0 0-15,0 0 0,-22 21 16,22 1-16,0-1 0,0 21 0,0-21 16,-1 22-16,1-1 0,0 0 15,0 1-15,21-1 0,-21-21 0,21 21 16,0-20-16,0 20 0,0-21 15,0 0-15,0 0 0,21-21 16,0 0 0,0 0-16,0 0 0,1 0 0,-1 0 15,0-21-15,0 0 0,0 0 16,22 0-16,-22-22 0,0 22 0,0 0 16,0-21-16,-21-1 0,0 22 15,21-21-15,-21 0 0,0 20 16,0 1-16,0 0 0,0 0 0,0 0 15,0 42 1,0 0 0,0 0-16,0 22 15,0-22-15,0 21 0,0-21 0,0 22 16,0-22-16,0 21 0,0-21 16,0 0-16,0 22 0,22-22 0,-1 0 15,0-21-15,0 21 0,0 0 16,0-21-16,22 0 0,-22 0 0,21 0 15,-21 0-15,22 0 0,-1-21 16,-21 0-16,22 0 0,-1 0 0,0 0 16,-21-1-16,22 1 0,-1-21 15,-21 21-15,0-22 0,1 1 0,-1 21 16,0-21-16,-21 20 0,0-20 16,0 21-16,0 0 15,0 42 1,0 0-16,-21 0 0,0 0 15,-1 1-15,22 20 0,0-21 16,0 21-16,-21-20 0,21 20 0,0-21 16,0 0-16,0 0 0,0 1 15,0-1-15,0 0 0,0 0 16,0-42 31,0 0-32,0 0 1,-21 21-16,0 0 16,0 0-1,0 0-15,21 21 0,0 0 16,0 0-16,0 0 16,0 0-16,0 1 15,21-22 1,0 0-16,0 0 0,0 0 15,22 0-15,-22 0 0,0 0 16,21-22-16,1 1 0,-22 21 16,21-21-16,0 0 0,1-21 0,-22 20 15,21 1-15,1-21 0,-1 0 16,-21-1-16,0 22 0,0-21 0,1-1 16,-1 22-16,-21-21 0,0 21 15,0 0-15,-21 21 16,-1 0-16,1 21 15,21 0-15,-21 0 0,0 0 0,0 22 16,21-22-16,0 21 0,0-21 16,0 22-16,0-22 0,0 0 0,0 21 15,0-21-15,0 1 0,0-1 16,0 0-16,21-21 0,0 21 16,0 0-16,-21 0 31,-21-21-16,0 0 1,0 0-16,0 0 0,-1 0 0,1 0 16,0 0-16,0 0 0,0 0 15,0 0-15</inkml:trace>
  <inkml:trace contextRef="#ctx0" brushRef="#br0" timeOffset="98775">5927 15748 0,'0'0'0,"-22"0"16,1 0-16,21-21 31,0 0-15,21 21-16,-21-21 0,22-1 0,-1 1 15,0 0-15,0 0 0,0 0 16,-21 0-16,0-1 0,0 1 0,0-21 15,0 21-15,0 0 0,0-1 16,-21 1-16,0 21 0,0 0 16,-22 0-16,22 0 0,0 0 0,-21 0 15,21 21-15,-22 1 0,1-1 16,21 0-16,0 0 0,-1 0 0,1 22 16,0-22-16,0 0 15,21 0-15,0 0 0,0 0 0,0 1 16,21-22-1,0 0-15,0 0 16,1-22-16,20 22 0,-21-21 16,0 0-16,22 0 0,-22 0 0,0 0 15,0-1-15,0 1 0,0 0 16,-21 0-16,0 0 0,0 0 16,22 21-16,-22-22 0,0 44 31,0-1-31,0 0 15,0 0-15,0 21 0,0-20 0,0 20 16,0 21-16,0-20 0,0-1 0,21 22 16,0-1-16,-21 1 15,21-1-15,0 1 0,-21-1 0,21 1 16,-21-1-16,22 1 0,-22-1 16,0 1-16,0-22 0,0 21 0,0 1 15,0-22-15,0 1 0,0-1 0,-22 0 16,1-21-16,0 22 0,0-22 15,-21-21-15,20 21 0,-20-21 0,0 0 16,-1 0-16,1-21 0,0 0 16,21 0-16,-22-22 0,22 22 15,0-21-15,21-1 0,0-20 16,0 21-16,0-22 0,0 22 0,21-22 16,21 22-16,-20-22 0,20 1 15,21-1-15,-20 1 0,-1-22 0,22 22 16,-22-1-16,21 22 0,-20-22 0,-1 1 15,0 21-15,-20-22 0,-1 22 16,0-1-16,0 1 0,-21 0 0,0-1 16,0 22-16,0 0 0,0 0 15,0 0-15,-21 21 0,0 0 16,0 21-16,-1-21 16,22 21-16,0 21 0,0-20 15,0-1-15,0 21 0,0-21 16,0 22-16,0-22 0,0 0 0,22 42 15,-1-41 1,-21-1-16,42-21 0,-21 0 0,0 0 16,1 0-16,-1 0 0,21 0 15,-21 0-15,0-21 0,22-1 0,-1 1 16,0 0-16,-20 0 0,20 0 0,0 0 16,1-22-16,-22 1 0,21 21 15,-21-22-15,22-20 0,-22 21 0,0-22 16,0 22-16,0-1 0,0-20 15,1 21-15,-22-1 0,0 1 16,0 0-16,0 20 0,0 1 16,0 0-16,0 42 31,0 0-31,0 22 0,-22-22 0,22 21 16,-21 22-16,0-22 0,21 22 0,0-22 15,-21 21-15,21-20 0,0 20 16,0-20-16,0-1 0,0 0 0,0-21 15,0 22-15,0-22 0,21 0 16,0 0-16,0-21 0,1 0 0,-1 0 16,0 0-16,0 0 0,0 0 15,0 0-15,1 0 0,-1-21 16,21 0-16,-21 0 0,0 0 16,1-1-16,-1-20 0,0 21 0,-21 0 15,21-22-15,-21 22 0,21 0 0,-21 0 16,0 0-16,0 42 31,0 0-31,0 0 0,0 0 16,0 22-16,-21-22 0,21 0 0,0 0 15,-21 22-15,21-22 0,0 0 16,0 0-16,0 0 0,0 0 16,0 1-1,0-44 16,-21 1-31,0 0 16,21 0-16</inkml:trace>
  <inkml:trace contextRef="#ctx0" brushRef="#br0" timeOffset="98995.87">6816 15198 0,'-22'0'15,"44"0"1,-1 0-16,21 0 0,-21-21 16,22 21-16,-22 0 0,21 0 15,0 0-15,-20-22 0,20 22 0,-21 0 16,21 0-16,-20-21 0,-1 21 16,0 0-16,0 0 0,0 0 0</inkml:trace>
  <inkml:trace contextRef="#ctx0" brushRef="#br0" timeOffset="102123.82">8297 15642 0,'0'0'0,"0"21"16,21-21 15,1 0-31,-1-21 15,0 0-15,0 21 0,-21-21 0,21 0 16,0 0-16,1-1 16,-1 1-16,0 0 0,0 0 0,0 0 15,-21 0-15,0-1 0,0 1 16,0 0-16,0-21 0,0 21 0,0-1 16,0 1-16,0 0 0,0 0 15,-21 21-15,0 0 0,0 0 16,0 0-16,-1 21 15,22 0-15,0 22 0,0-22 0,0 21 16,0 0-16,0 1 0,0-1 16,0 0-16,0-20 0,0 20 15,0-21-15,22 21 0,-1-20 16,-21-1-16,21-21 0,0 21 0,0-21 16,0 0-16,1 0 15,-1 0-15,0 0 0,0 0 16,-21-21-16,21 21 0,0-21 15,1-1-15,-1 1 0,0 0 0,0-21 16,0 21-16,0-22 0,1 1 16,-1 21-16,0-22 0,0 22 0,21-21 15,-20 21-15,-1 0 0,0 21 16,0 0-16,21 0 0,-20 0 0,-1 0 16,0 21-16,0 0 15,0 0-15,-21 0 0,0 22 16,0-22-16,0 0 0,0 0 0,0 21 15,0-20-15,-21-1 0,0 0 16,21 0-16,-21 0 0,0 0 0,-1 1 16,1-22-16,21 21 15,0-42 1,0-1-16,21 1 16,1 0-16,-1-21 0,0 21 15,0-22-15,21 1 0,-20 21 0,-1-22 16,21 1-16,-21 0 0,0-1 15,1 1-15,-1 21 0,0-21 16,0 20-16,-21 1 0,21 21 16,-21-21-16,0 42 31,-21 0-31,0 1 0,0-1 0,21 21 16,0-21-16,-21 22 0,21-1 15,0-21-15,0 21 0,0-20 0,0 20 16,0-21-16,21 0 0,0 22 15,0-43-15,0 21 0,0 0 0,1 0 16,20-21-16,0 0 0,-21 0 0,22 0 16,-1 0-16,0 0 0,1 0 15,20-21-15,-20 0 0,-1 0 16,0-1-16,1 1 0,-1 0 16,-21 0-16,0 0 0,22 0 0,-43-22 15,0 22-15,21-21 0,-21 21 16,0-22-16,0 22 0,0-21 0,0 21 15,0-1-15,-21 1 0,21 0 16,-22 21-16,1 0 0,21 21 16,-21 0-16,0 1 0,0-1 15,21 21-15,-21 0 0,21-20 0,-22 20 16,22 0-16,0 1 0,0-22 0,0 21 16,0-21-16,0 22 0,0-22 15,0 0-15,22-21 0,-1 21 16,0-21-16,0 0 0,0 0 15,0 0-15,22 0 0,-22 0 0,21 0 16,-21 0-16,22 0 0,-22-21 0,0 0 16,21 0-16,-20-1 0,-1 1 15,21 0-15,-21-21 0,0 21 0,1-1 16,-1-20-16,21 21 0,-21 0 16,0 0-16,1-1 0,-1 1 0,0 0 15,0 21-15,0 0 16,0 0-1,-21 21-15,22 0 0,-22 1 16,0-1 15,0-42 1,0-1-32,0 1 15,0 0-15,0 0 16,-22 0-16,22 0 0,-21 21 15,0-22-15,0 22 0,0 0 16,0 0-16,-1 22 16,1-1-16,0 21 0,21-21 15,-21 22-15,0-22 16,21 21-16,-21 0 0,21 1 0,-22-22 16,22 21-16,0-21 0,0 22 0,0-22 15,0 0-15,0 0 0,0 0 16,22 1-16,-1-22 0,0 0 0,21 21 15,-21-21-15,1 0 0,20 0 16,0 0-16,-21 0 0,22 0 0,-1-21 16,-21-1-16,22 1 0,-1 0 15,-21 0-15,21 0 0,-20 0 0,-1-22 16,21 22-16,-21-21 0,0-1 0,1 22 16,-22-21-16,21 21 0,-21-22 15,21 22-15,-21 0 16,0 42-1,0 0 1,0 1-16,-21 20 0,21-21 16,-21 0-16,21 0 0,0 22 0,0-22 15,0 0-15,0 0 0,0 0 16,0 1-16,0-1 0,0 0 16,21-21-16,0 0 0,0 0 0,0 0 15,0 0-15,1 0 0,-1 0 16,0 0-16,0 0 0,0-21 0,0 0 15,1 21-15,-1-22 16,0 1-16,0-21 0,0 21 0,-21 0 16,0-1-16,0-20 0,0 21 0,21-21 15,-21 20-15,0 1 0,0 42 32,0 1-17,0-1-15,-21 0 0,21 21 0,0-21 16,0 22-16,0-22 0,0 21 15,0-21-15,0 1 0,0-1 0,0 0 16,0 0-16,0 0 0,21 0 16,1-21-16,-1 22 15,0-22-15,0 0 0,0 0 0,0 0 16,22 0-16,-22-22 0,0 1 16,0 21-16,22-21 0,-22 0 0,0-21 15,0 20-15,21-20 0,-20 0 16,-1-1-16,0-20 0,21 21 0,-21-22 15,1 1-15,-1-1 0,0 22 0,0-22 16,-21 1-16,21-1 0,-21 22 16,21-22-16,-21 22 0,0 0 0,0 21 15,0-1-15,0 1 0,0 0 16,-21 21-16,0 21 0,0 0 16,21 1-16,-21 20 0,0 0 15,-1 1-15,1-1 0,0 0 16,0 22-16,21-1 0,-21-20 15,0 20-15,21-21 0,0 22 0,0-22 16,0 1-16,0-1 0,0 0 0,0 1 16,0-22-16,0 0 0,0 21 15,0-21-15,21 1 0,-21-1 16,21-21-16,0 0 0,0 0 16,0 0-16,22 0 0,-22 0 0,0 0 15,21 0-15,-20-21 0,20-1 0,-21 1 16,21 0-16,-20 0 0,-1 0 15,0 0-15,0-1 0,0 1 16,0-21-16,-21 21 0,22 0 16,-22-1-16,0-20 0,0 21 15,0 0-15,-22 42 16,22 0 0,-21 0-16,0 0 0,21 1 0,0-1 15,-21 21-15,21-21 0,-21 0 16,21 22-16,0-22 0,0 0 0,0 0 15,0 0-15,0 1 0,0-1 16,0 0-16,21 0 0,0-21 0,0 21 16,22-21-16,-22 0 0,21 21 0,-21-21 15,22 0-15,-1 0 16,0 0-16,1 0 0,-1 0 0,0-21 16,1 21-16,-1-21 0,0 0 0,1 0 15,-22 21-15,21-43 0,-21 22 16,0 0-16,1-21 0,-1 21 0,0-22 15,0 22-15,-21-21 0,0 21 16,0-22-16,0 22 0,0 0 0,0 0 16,-21 21-16,0 0 15,0 0-15,-1 21 0,1 0 16,0 0-16,0 0 0,0 22 0,0-22 16,-22 0-16,43 21 15,-21-20-15,0 20 0,0-21 0,21 0 16,0 0-16,0 1 0,0-1 15,0 0-15,0 0 0,21-21 32,0 0-32,0 0 15,0-21-15,1 0 0,-1 0 0,0-1 16,21 1-16,-21 0 0,1 0 16,-1-21-16,0-1 0,21 1 0,-21 0 15,1-22-15,-1 22 0,-21-22 16,21 22-16,0-22 0,0 1 0,0-1 15,-21 1-15,22 21 0,-1-22 16,0 22-16,-21-1 0,0 22 16,21 0-16,-21 0 0,0 42 15,0 0-15,0 0 16,-21 22-16,0-1 0,0 0 0,-1 1 16,1-1-16,-21 0 0,21 22 0,0-22 15,-22 1-15,22 20 0,0-21 16,0 1-16,0 20 0,21-20 15,0-22-15,-22 21 0,22 0 0,0-20 16,-21 20-16,21-21 0,0 0 0,0 0 16,0 1-16,0-1 0,21-21 15,1 0-15,-1 0 16,0 0-16,0 0 0,0 0 16,0 0-16,22-21 0,-22-1 15,0 1-15,0 0 0,0 0 0,1 0 16,-1-22-16,0 22 0,0 0 0</inkml:trace>
  <inkml:trace contextRef="#ctx0" brushRef="#br0" timeOffset="102379.67">11917 14838 0,'0'0'0,"-64"0"0,22 0 0,0 0 0,20 0 16,44 0 0,-1 0-16,21 0 0,0 0 15,1-21-15,20 21 0,1 0 0,-1 0 16,-20-21-16,20-1 0,-21 22 0,1 0 16,20 0-16,-42 0 0,22-21 15,-43 42-15,21-21 0,-21-21 16,-42 21-16,20 0 0,1 0 15</inkml:trace>
  <inkml:trace contextRef="#ctx0" brushRef="#br0" timeOffset="103612.17">1757 16849 0,'0'0'0,"-21"21"0,-1 0 0,1-21 0,0 0 16,0 0-16,21-21 31,0 0-31,0 0 0,21-1 0,0-20 16,0 21-16,1-21 0,20-1 15,-21 1-15,0 21 0,0-22 16,1 1-16,-1 0 0,0 21 0,-21-22 15,0 22-15,0-21 0,0 21 16,0-1-16,-21 22 16,0 22-16,-1-22 15,1 42-15,0-21 0,0 21 16,21 22-16,-21-1 0,0 1 0,21 42 16,-22-22-16,22 22 0,0-21 15,0 21-15,0 0 0,0-1 16,-21 1-16,21 0 0,-21 0 0,21-21 15,-21-1-15,21 1 0,0 0 16,0-22-16,0 1 0,0-1 16,-21-21-16,21 1 0,0-1 15,0-21-15,0 0 0,21-21 16,0 0-16,-21-21 16,21 0-16,0-21 0,1-1 15,-1 1-15,0-21 0,-21-1 0,0 22 16,0-43-16,0 22 0,0-1 15,0 1-15,0-1 0,-21 1 16,0-1-16,-1 22 0,-20-22 0,21 22 16,-21 21-16,20 0 0,-20-1 15,21 1-15,-21 0 0,20 21 16,1 0-16,0 0 0,42 0 47,0 0-47,22 0 0,-22 0 0,21 0 15,1 0-15,20-21 0,-21 0 16,1 0-16,-1-1 0,0-20 16,1 21-16,-1 0 0,0 0 0,-20-1 15,-1 1-15,0 0 0,0 21 16,-21-21-16,21 21 0,-21-21 16,0 42-1,0 0-15,0 0 16,0 0-16,-21 22 0,21-22 15,0 0-15,0 0 0,0 0 16,0 22-16,0-22 16,0 0-16,21-21 0,0 0 0,1 0 15,-1 0-15,0 0 0,0 0 16,21 0-16,-20-21 0,20 0 16,-21 0-16,21-1 0,-20 1 0,-1-21 15,-21 21-15,0 0 0,0-22 16,0 22-16,0-21 0,0 21 15,0-1-15,-21-20 0,-1 21 0,1 0 16,0 21-16,0 0 0,-21 0 16,20 0-16,1 0 0,0 21 15,0 0-15,21 0 16,0 0-16,0 1 0,0-1 16,0 0-16,0 0 0,21-21 15,0 0-15,22 0 0,-22 0 16</inkml:trace>
  <inkml:trace contextRef="#ctx0" brushRef="#br0" timeOffset="103923.29">2540 16849 0,'0'0'0,"0"-21"16,42-1-16,-21 22 0,1 0 16,20 0-16,-21 0 0,0 0 15,0 22-15,22-1 0,-22 21 16,21-21-16,-21 22 0,1-22 0,20 21 15,-21 0-15,-21 1 0,0-22 16,21 21-16,-21-21 0,0 1 16,0-1-16,0 0 0,0 0 0,0 0 15,0-42 17,0-21-32,0 21 15,21-1-15,-21-20 0,22 0 16,-1-1-16,-21 1 0,21 0 0,0-22 15,0 22-15,0 0 16,1-1-16,-1 1 0,0 0 0,0 20 16,0-20-16,0 21 0,22 0 15</inkml:trace>
  <inkml:trace contextRef="#ctx0" brushRef="#br0" timeOffset="104396.02">4254 17166 0,'0'0'0,"0"-21"16,0 0-1,0 0-15,22 0 16,-1-1-16,0 1 0,0 0 16,0 0-16,-21 0 0,21 0 15,-21-1-15,0 1 0,0 0 16,0 0-16,0 0 0,-21 21 15,0 0-15,0 0 0,0 0 16,0 21-16,-1 0 0,1 0 0,21 22 16,-21-1-16,21 0 0,0 1 15,0-1-15,0 0 0,0 22 0,0-43 16,21 21-16,0 1 0,1-22 16,-1 0-16,0 0 0,0 0 15,21 0-15,1-21 0,-22 0 0,21 0 16,1 0-16,-1 0 0,0-21 15,1 0-15,20 0 0,-21 0 16,1 0-16</inkml:trace>
  <inkml:trace contextRef="#ctx0" brushRef="#br0" timeOffset="104799.79">5080 16912 0,'0'-21'0,"0"42"0,0-63 0,-21 42 15,0 0 1,-1 21-16,1 0 0,0 22 0,0-22 15,21 21-15,-21 0 0,0 1 16,-1-1-16,22 0 0,0 1 0,-21-22 16,21 21-16,0-21 0,0 1 15,0-1-15,0 0 0,21-21 32,1 0-32,-1-21 0,0 0 15,0-1-15,0 1 0,0 0 16,1-21-16,-1 21 0,0-22 0,0 1 15,-21 0-15,0 20 0,0-20 16,0 21-16,0-21 0,0 20 0,0 44 31,0-1-15,0 0-16,0 21 0,0-21 0,0 22 16,0-22-16,0 21 0,0-21 15,0 22-15,0-22 0,0 0 16,0 0-16,0 0 0,21 1 15,0-1-15,1-21 0,-1 0 16,0 0-16,0 0 0,21 0 16,-20-21-16,20-1 0,0 1 0,1 0 15</inkml:trace>
  <inkml:trace contextRef="#ctx0" brushRef="#br0" timeOffset="105423.59">5715 16997 0,'0'0'0,"0"-21"0,0-43 16,-21 43-16,0 21 15,-1 0-15,1 21 0,0-21 0,0 21 16,0 22-16,0-1 16,-1-21-16,1 22 0,0-1 0,21 0 15,0 1-15,0-1 0,0 0 16,0-21-16,0 22 0,0-22 0,21 0 16,22 0-16,-22 0 0,21-21 15,0 0-15,1 0 0,-1 0 16,22 0-16,-22-21 0,21 21 0,-20-21 15,-1 0-15,22-21 0,-22 20 16,0-20-16,-21 21 0,1-21 0,20-1 16,-21-20-16,-21 20 0,0-20 15,21-1-15,-21 1 0,0-1 16,0 1-16,0 21 0,0-22 16,0 1-16,0 20 0,-21 22 0,21-21 15,0 21-15,0 42 16,0 0-16,0 0 15,0 21-15,0 1 0,0 20 16,0-20-16,0 20 0,0 1 0,0-1 16,0-21-16,0 22 0,-21-22 15,21 1-15,-21-1 0,21 0 0,0 1 16,0-1-16,-21-21 0,21 0 16,-22 0-16,22 1 0,-21-22 15,21-22 1,0 1-1,0 0-15,21 0 0,1-21 16,-1-1-16,21 22 0,-21-21 0,0-1 16,22 22-16,-22 0 0,21 0 15,-21 0-15,22 21 0,-1 0 0,-21 0 16,0 21-16,1 0 0,-1 0 16,0 0-16,-21 1 0,0-1 0,0 0 15,0 0-15,0 21 0,0-20 16,0-1-16,-21 0 0,0 0 15,-1 0-15,22 0 0,-21 1 16,0-1-16,42-21 31</inkml:trace>
  <inkml:trace contextRef="#ctx0" brushRef="#br0" timeOffset="106003.24">7578 16828 0,'0'0'0,"-22"0"0,1 0 0,0 0 16,0 21-16,0 0 16,21 0-16,-21 0 0,-1 22 15,22-1-15,0 0 0,0 1 16,0-1-16,0 0 0,0 1 0,0-1 15,0-21-15,22 21 0,-1-20 16,21-1-16,-21-21 0,22 21 16,-22-21-16,21 0 0,-21 0 0,22 0 15,-1-21-15,-21 0 0,21-1 16,-20 1-16,-1 0 0,0 0 0,0 0 16,-21-22-16,0 22 0,0-21 15,0 21-15,-21-22 0,0 1 0,0 0 16,-22-1-16,22 22 0,-21-21 15,-1 21-15,1-22 0,21 43 16,-21-21-16,20 21 0,1 0 16,0 0-16,0 0 0,21 21 0,0 1 15,0-1-15,0 0 0,21-21 16,21 21-16,-20 0 0,20-21 0,0 0 16,1 0-16,20 0 0,-21 0 15,22-21-15,-1 0 0,-20 0 0,20-22 16,1 22-16,-22-21 0,22 0 15</inkml:trace>
  <inkml:trace contextRef="#ctx0" brushRef="#br0" timeOffset="106735.35">8424 16362 0,'0'0'0,"0"-21"0,0-22 15,0 1 1,-21 42-16,21 21 16,-21 22-16,0-22 0,21 21 15,0 0-15,0 22 0,0-1 0,-21 1 16,21-1-16,0 1 0,-22-1 15,22 1-15,-21-1 0,21-20 0,0 20 16,0-20-16,-21-1 0,21 0 16,0 1-16,-21-22 0,21 21 0,0-21 15,0-42 17,0 0-32,0 0 15,0-22-15,0 22 0,0 0 0,0-21 16,21 21-16,0-1 0,0 1 15,1 0-15,-1 0 0,21 21 16,-21 0-16,22 0 0,-22 0 0,21 0 16,0 0-16,-20 0 0,20 0 15,-21 0-15,0 21 0,-21 0 16,0 0-16,0 1 0,-21-1 16,0 0-16,0 0 0,0 0 15,-22-21-15,22 21 0,-21 1 16,21-1-16,-22-21 0,22 21 15,0-21-15,0 0 0,21 21 0,0 0 16,21-21 15,0 0-31,0 0 0,0-21 0,22 21 16,-1-21-16,0 0 0,1 0 16,-1-1-16,0 1 0,22 0 0,-22 0 15,1 0-15,-1-22 0,0 22 16,1 0-16,-22-21 0,0 21 0,0-1 15,0 22-15,-21-21 0,21 21 16,-21 21 0,0 1-1,0-1-15,0 21 0,0 0 0,0 1 16,0-1-16,-21 0 0,21 22 16,-21-1-16,0 1 0,21-1 0,0 1 15,-21 21-15,0-22 0,21 1 16,-22 20-16,22-20 0,0-1 0,0 1 15,-21-1-15,21 1 0,-21-1 16,21 1-16,0-22 0,0 0 0,-21 1 16,21-1-16,-21-21 0,21 0 15,0 1-15,0-1 0,-21-42 16,21-1 0,0-20-16,-22 0 0,22-1 15,0-20-15,0 21 0,0-22 16</inkml:trace>
  <inkml:trace contextRef="#ctx0" brushRef="#br0" timeOffset="106931.27">9080 16637 0,'0'-21'16,"22"-21"-1,-1 42-15,-21-22 0,0 44 47,0-1-47,21-21 16,-21 21-16,21 0 15,0 0-15</inkml:trace>
  <inkml:trace contextRef="#ctx0" brushRef="#br0" timeOffset="107887.29">9377 16976 0,'0'0'0,"0"21"0,21-21 16,0 0 0,0 0-16,0 0 15,1-21-15,-1 0 0,0 21 0,0-22 16,0 1-16,0 0 0,-21 0 16,22 0-16,-22 0 0,21-1 0,-21 1 15,0 0-15,-21 21 16,-1 0-16,1 21 15,0 0-15,0 22 16,0-22-16,0 21 0,21-21 0,0 22 16,-22-1-16,22 0 0,0 1 15,0-22-15,0 0 0,0 21 0,0-20 16,0-1-16,22 0 0,-1-21 16,0 0-16,0 21 0,0-21 0,0 0 15,1 0-15,20 0 0,-21-21 16,0 0-16,0 0 0,1 21 15,20-43-15,-21 22 0,0 0 16,0-21-16,1 20 0,-1-20 0,0 0 16,21-1-16,-42 1 0,21 21 15,1-21-15,-1 20 0,0 22 0,-21-21 16,21 21-16,0 21 16,-21 1-1,21-22-15,-21 21 16,22-21 15,-22-21 0,0-1-15,0 1-16,-22 21 31,1 0-15,21 21-16,-21-21 0,0 43 15,21-22-15,0 0 0,-21 0 0,0 22 16,21-22-16,-22 0 0,22 21 16,0-21-16,0 1 0,0-1 0,0 0 15,0 0-15,0 0 16,0 0-16,22 1 0,-1-22 0,0 21 16,0-21-16,0 0 0,0 0 15,1 0-15,-1 0 0,0 0 0,21 0 16,-21 0-16,1-21 0,20-1 15,-21 1-15,21 0 0,-20 0 0,-1 0 16,21-22-16,-21 1 0,0 0 16,22-1-16,-22 1 0,0 0 0,0-22 15,-21 22-15,21 0 0,-21-22 16,0 22-16,22 21 0,-22-22 0,0 22 16,0 0-16,0 0 15,0 0-15,0 42 16,-22 0-16,1 21 15,21-21-15,0 22 0,-21-1 0,0 0 16,0 22-16,0-22 0,-1 1 16,22-1-16,-21 21 0,21-41 0,-21 20 15,21 0-15,0-21 0,0 22 16,0-22-16,0 0 0,0 0 16,21-21-1,0 0-15,1 0 0,-1-21 16,0 21-16,0-21 0,-21 0 15,21 0-15,-21-22 0</inkml:trace>
  <inkml:trace contextRef="#ctx0" brushRef="#br0" timeOffset="108080.18">10414 16679 0,'0'0'0,"0"22"16,-21-22-16,21 21 0,21-21 15,0 0 1,0 0-16,0 0 0,22 0 16,-22 0-16,21 0 0,1 0 0,-22 0 15,21 0-15,0-21 0,-20-1 16,-1 22-16,21 0 0,-21-21 16</inkml:trace>
  <inkml:trace contextRef="#ctx0" brushRef="#br0" timeOffset="110860.05">11388 17124 0,'0'21'16,"0"0"-16,0-42 31,0 0-15,0 0-16,0 0 0,0-1 15,21 1-15,-21-21 16,21 21-16,0-22 0,0 1 0,0 0 16,1-1-16,-1 1 0,-21 0 15,21-1-15,0 1 0,0 21 0,0-21 16,1 20-16,-22-20 0,21 21 15,0 21-15,-21-21 0,21 21 16,0 0-16,0 0 16,1 21-1,-1 0-15,-21 0 32,0-42 14,0 0-46,0 0 16,-21 21-16,21-21 0,-22 21 0,1-22 16,0 22-16,0 0 15,0 0-15,0 0 0,-1 0 16,1 0-16,21 22 0,-21-1 16,0 0-16,0 21 0,21 1 0,0-1 15,-21 0-15,-1 1 0,22-1 16,0 21-16,0-20 0,0 20 0,-21-20 15,21-1-15,0 0 16,0-21-16,0 22 0,0-22 0,21 21 16,-21-21-16,22 1 0,-1-22 15,0 21-15,0-21 0,0 0 0,0 0 16,1 0-16,20 0 0,-21 0 16,21-21-16,-20 21 0,20-22 0,0 1 15,1-21-15,-1 21 0,0 0 16,1-22-16,-22 1 0,0 21 0,21-22 15,-42 1-15,21 0 0,-21 21 16,0-1-16,0-20 0,0 21 16,-21 42 15,21 0-15,0 0-16,0 1 0,0-1 15,0 0-15,21 0 0,1-21 16,-1 21-16,-21 0 0,0 1 0,21-22 15,0 21-15,-21 0 0,21-21 16,-21 21-16,0 0 0,21 0 16,1-21-16,-22 22 15,21-22-15,0 0 16,0 0-16,0 0 16,0 0-16,1 0 15,-1-22-15,0 1 0,0 21 0,0-21 16,0 0-16,1 0 0,-1 0 15,21-1-15,-21 1 0,0 0 0,-21 0 16,22 0-16,-1-22 0,-21 22 16,0 0-16,0 0 0,0 0 0,0 0 15,0-1-15,0 1 16,-21 42 0,-1 1-1,1-22-15,0 21 0,21 21 0,-21-21 16,21 0-16,-21 22 0,21-22 15,-21 0-15,21 21 0,0-20 16,0-1-16,0 0 0,0 0 16,0 0-16,0 0 0,21-21 0,0 22 15,0-22-15,0 0 0,0 0 16,22 0-16,-22 0 0,21 0 0,-21 0 16,22 0-16,-1 0 0,-21 0 15,22-22-15,-1 1 0,0 21 0,-21-21 16,22 0-16,-22 0 0,0 0 15,0-1-15,0 1 0,1-21 0,-1 21 16,-21 0-16,0-22 0,0 22 0,0 0 16,0 0-16,0 0 15,-21 21-15,-1 0 0,1 0 16,0 0-16,0 21 0,0-21 16,0 21-16,-1 0 0,1 0 0,0 22 15,0-22-15,21 21 0,-21-21 16,21 0-16,0 1 0,-21 20 0,21-21 15,0 0-15,0 0 16,0 1-16,21-22 16,0 0-16,0 0 0,0 0 15,0-22-15,1 22 0,-1-21 16,0 21-16,-21-21 0,21 0 16,0 0-16,-21 0 0,0-1 15,0 1-15,21 0 0,-21 0 0,0 0 16,22 0-16,-22-1 0,0 44 31,0-1-15,0 0-16,0 0 0,0 0 0,0 0 15,0 1-15,21-1 0,-21 0 16,0 0-16,21-21 0,0 21 16,0-21-16,0 0 15,1 0-15,-1 0 0,0 0 0,0 0 16,0 0-16,0 0 0,22-21 15,-22 0-15,0 0 0,0 0 16,0-1-16,1-20 0,-1 21 0,-21-21 16,21-1-16,-21 1 0,21 0 15,-21-1-15,0-20 0,0 20 0,0 1 16,0 0-16,0-1 0,0 1 16,0 0-16,0-1 0,0 22 0,0 0 15,0 0-15,0 0 0,0 42 16,0 0-1,-21 0-15,0 0 0,0 22 16,21-1-16,0 0 0,-22 1 0,1-1 16,21 0-16,-21 22 0,21-22 15,0 1-15,0-1 0,0 21 16,0-20-16,0-22 0,0 21 0,0 1 16,0-22-16,21 0 0,-21 0 15,21 0-15,1 0 0,-1-21 0,0 0 16,0 0-16,0 0 15,0 0-15,1 0 0,-1 0 16,0-21-16,-21 0 0,21 0 16,0 0-16,-21 0 0,0-1 15,0-20-15,21 21 0,-21 0 0,0 0 16,0-1-16,0 1 0,-21 42 47,21 1-47,0-1 0,0 0 15,0 0-15,0 0 0,0 22 0,0-22 16,0 0-16,0 0 0,0 0 16,0 0-16,0 1 0,21-22 0,1 21 15,-1-21-15,0 0 0,0 21 0,0-21 16,0 0-16,1 0 0,-1 0 16,21 0-16,-21 0 0,22-21 0,-22 21 15,0-21-15,21-1 0,-21 1 16,1 0-16,-1 0 0,21 0 0,-21 0 15,0-22-15,1 22 16,-22 0-16,0-21 0,0 20 0,0 1 16,0 0-16,-22 21 31,1 21-31,0 0 0,0 1 0,21-1 16,-21 0-16,0 0 0,-1 0 15,1 0-15,21 1 0,0-1 0,-21 21 16,21-21-16,0 0 15,-21 1-15,21-1 16,21-21 0,0 0-16,0 0 0,1 0 15,-1-21-15,0-1 0,0 1 16,0 0-16,0 0 0,1 0 16,-1 0-16,-21-22 0,21 1 0,0 0 15,-21-1-15,21 1 0,-21 0 16,0-1-16,21-20 0,-21 20 0,0 1 15,22-21-15,-22 20 0,0 1 16,0 0-16,0-1 0,0 1 0,0 21 16,0 0-16,0 42 31,0 21-31,-22-21 0,1 22 0,21-1 16,-21 0-16,21 22 15,-21-22-15,21 22 0,-21-22 0,0 21 16,21-20-16,0-1 0,0 0 15,-22 1-15,22-1 0,0 0 0,0-20 16,0 20-16,0-21 0,0 0 0,0 0 16,22 1-16,-1-22 15,0 0-15,0 0 0,0 0 16,0-22-16,1 1 0,-1 21 16,0-21-16,0-21 0,21 21 0,-20-1 15,-1-20-15,0 0 0</inkml:trace>
  <inkml:trace contextRef="#ctx0" brushRef="#br0" timeOffset="111143.88">13293 16277 0,'0'0'0,"-22"0"0,1 21 16,0-21-16,42 0 15,0-21 1,1 0-16,-1 0 0,0 21 0,21-21 16,-21 0-16,22 21 0,-1 0 15,0-22-15,-20 22 0,20 0 0,-21-21 16,21 21-16,-20 0 0,-1-21 0,0 0 15,0 21-15,0-21 0,0 21 16</inkml:trace>
  <inkml:trace contextRef="#ctx0" brushRef="#br0" timeOffset="114191.81">16044 13250 0,'21'0'157,"1"-21"-142,-1 21-15,-21-21 16,0 0-16,21 21 16,-21-21-16,0 0 15,0-1 1,0 1 15,-21 21-15,21 21 249</inkml:trace>
  <inkml:trace contextRef="#ctx0" brushRef="#br0" timeOffset="127603.67">15579 13758 0,'0'-21'0,"21"21"0,0-21 32,-21 0-32,21 21 15,-21-21 1,0 0-16,21 21 0,-21-22 0,0 1 15,21 0-15,-21 0 16,22 0-16,-22 0 0,21 21 0,-21-22 16,0 1-16,0 0 0,0 0 15,0 0-15,-21 0 16,-1-1-16,1 22 0,0 0 16,0 0-16,0 0 0,0 0 0,-22 0 15,22 0-15,-21 0 0,-1 22 16,22-22-16,-42 42 0,20-21 0,1 21 15,0 1-15,-1-1 0,1 22 16,21-1-16,-21-21 0,20 22 16,1-1-16,0 1 0,21-22 15,0 1-15,0 20 0,0-21 0,0 1 16,21-1-16,0-21 0,1 22 16,-1-22-16,0 0 0,0 0 0,21 0 15,-20 0-15,20-21 0,-21 0 16,21 0-16,1 0 0,-22 0 0,21 0 15,1-21-15,-1 0 0,0-21 16,-21 21-16,22-1 0,-1-20 0,-21 21 16,22-21-16,-22-1 15,21 1-15,-21 0 0,0-1 0,-21 1 0,0-22 16,0 22-16,0-21 16,0 20-16,0-20 0,0 20 0,0 1 15,-21-21-15,0 20 0,0 22 16,0-21-16,-22 21 0,22-1 0,0 1 15,-21 0-15,-1 21 0,1 0 16,21 0-16,-21 0 0,-1 21 16,1 22-16,0-22 0,-1 42 0,1-20 15,21 41-15,0-20 0,21-1 16,0 1-16,0-1 0,0 1 0,0-1 16,42-20-16,-21-1 0,0 0 15,22 1-15,-22-22 0,21 0 16,-21 0-16,22 0 0,-22-21 0,21 0 15,0 0-15,1 0 0,-1 0 16,-21 0-16,22 0 0,-1 0 0,0-21 16,-21 0-16,22 0 0,-1 0 15,-21-1-15,0 1 0,22-21 0,-22 21 16,0-22-16,0 22 16,0 0-16,-21 0 0,0 0 0,22 0 0,-22-1 15,0 44 1,0-1-1,0 0-15,0 0 0,0 0 16,0 0-16,0 22 0,-22-22 0,22 0 0,0 0 16,0 22-16,0-22 15,-21 0-15,21 0 0,0 0 16,21-21 15,-21-21-31,22 21 16,-1-21-16,0 0 0,0 0 0,-21-1 15,21 1-15,0 0 0,1 0 16,-22-21-16,21 20 0,0 1 0,0 0 16,0 21-16,0-21 15,1 21-15,-1 21 16,0 0-16,-21 0 16,0 1-16,21-1 0,-21 0 15,21 21-15,-21-21 0,21 1 0,-21-1 16,22 0-16,-1 0 15,0 0-15,0 0 0,0-21 16,0 0-16,22 0 0,-22 0 16,0 0-16,0 0 0,0 0 0,22 0 15,-22-21-15,0 0 0,0 0 16,0 0-16,1 0 0,-1-1 0,0 1 16,0-21-16,0 0 15,0-1-15,1 1 0,-1-22 0,0 1 16,0 21-16,-21-22 0,21-21 15,0 43-15,1-21 0,-22-1 0,21 1 16,0 20-16,0 1 0,-21 0 16,0-1-16,0 22 0,0-21 0,0 21 15,21 21-15,-21-22 0,0 44 16,-21-1 0,0 21-16,0-21 0,0 43 15,-1-22-15,1 22 0,0-1 16,0 1-16,0-1 0,21 1 0,0-22 15,-21 21-15,21-20 0,0 20 16,-22-20-16,22-1 0,0-21 16,0 21-16,0-20 0,0 20 0,0-21 15,22 0-15,-1-21 0,-21 21 16,21 1-16,0-22 0,0 0 0,0 0 16,1 0-16,-1 0 0,21 0 15,-21-22-15,0 1 0,22 21 0,-22-21 16,21 0-16,-21 0 0,1-22 15,-1 22-15,0 0 0,0 0 0,0 0 16,0 0-16,1 21 16,-22 21 15,0 0-31,0 0 0,0 0 16,0 0-16,0 1 0,0-1 15,0 0-15,0 0 0,21 0 16,0-21-16,-21 21 0,21-21 0,0 0 15,-21 22-15,21-22 0,1 0 16,-1 0-16,0 0 0,0 0 0,0 0 16,0 0-16,1-22 0,-1 22 15,0-21-15,0 0 0,0 21 0,-21-21 16,21 0-16,-21 0 0,0-1 16,22 1-16,-22 0 0,21 0 0,0 0 31,-21 42-16,0 0 1,0 0-16,-21 0 0,21 22 16,-21-22-16,-1 21 0,22-21 0,0 22 15,0-1-15,-21 0 0,21 1 16,0-1-16,-21 22 0,21-22 0,0 0 16,0 22-16,0-22 0,-21 22 15,21-22-15,-21 21 0,21-20 16,0 20-16,0-20 0,-21 20 0,-1-21 15,1 1-15,21 20 0,-21-20 0,0 20 16,0-21-16,0 1 0,-1-1 16,1 0-16,0-20 0,21 20 15,-21-21-15,0 0 0,0 0 0,-1 1 16,1-22-16,0 0 16,21-22-1,-21 1-15,21 0 0,-21 0 0,21-21 16,0-1-16,0-20 0,0-1 15,0 1-15,21-1 0,0 1 0,0-1 16,0 22-16,1-22 0,-1 1 16,21 21-16,-21-22 0,0 22 0,22-1 15,-22 1-15,0 0 0,21 21 16,-20-22-16,20 22 0,-21-21 16,21 21-16,-20-22 0,-1 22 0,21-21 15,-21 21-15,22-1 0</inkml:trace>
  <inkml:trace contextRef="#ctx0" brushRef="#br0" timeOffset="128955.42">19008 13653 0,'21'42'0,"-42"-84"0,21 20 0,-22 1 0,22 0 15,0 0-15,-21 0 0,0 0 16,0-1-16,0 22 0,0 0 16,-1 0-16,1 22 15,0-1-15,0 0 16,0 21-16,0 1 0,21-1 0,-22 0 15,1 22-15,21-22 0,-21 22 16,21-22-16,0 21 0,0-20 0,0-1 16,0 0-16,0 1 0,0-1 0,42-21 15,-20 0-15,-1 1 16,0-22-16,0 0 0,21 0 0,-20 0 16,20 0-16,0 0 0,1-22 15,-1 1-15,0 0 0,1 0 0,-1 0 16,-21 0-16,21-22 0,-20 22 15,20-21-15,-42-1 0,0 1 0,0 0 16,0-1-16,0 1 0,0 0 16,0-1-16,-21 1 0,0 0 0,-22-1 15,22 22-15,-21 0 0,21 0 16,-22 21-16,22 0 0,0 0 0,-21 0 16,20 21-16,1 0 0,0 22 15,0-22-15,0 42 0,21-20 16,0-1-16,0 0 0,0 1 15,0-1-15,0 0 0,0-21 0,21 22 16,-21-22-16,21 0 0,0 0 16,0 0-16,22 1 0,-22-22 0,21 0 15,1 0-15,-22 0 0,21 0 16,0 0-16,1 0 0,-1-22 0,-21 1 16,22 0-16,-1 0 0,-21 0 15,0 0-15,22-1 0,-22 1 16,0 0-16,0 0 0,0 0 0,-21 0 15,21-1-15,1 22 0,-1 0 16,-21 22 0,21-1-16,-21 0 15,0 0-15,0 0 0,0 0 0,0 1 16,0-1-16,0 0 0,0 0 16,-21 0-16,21 0 0,-21 1 0,21-1 15,21-42 32,0-1-47,0 1 0,0 0 16,0 0-16,1 0 0,-1 0 15,21-1-15,-42 1 0,21 21 0,0-21 16,1 0-16,-1 21 0,0 0 31,-21 21-31,21 0 16,-21 0-16,0 1 15,0-1-15,0 0 0,0 0 0,0 0 16,21 0-16,-21 1 16,21-22-16,1 21 0,-22 0 0,42-21 15,-21 21-15,0-21 0,22 0 16,-22 0-16,21 0 0,0 0 0,1 0 16,-1 0-16,0 0 0,1 0 15,-22 0-15,21 0 0,1-21 0,-22 0 16,0 21-16,0-21 0,0-1 15,0 1-15,1 0 0,-22-21 16,0 21-16,0-1 0,0-20 0,0 21 16,0 0-16,0 0 0,0-1 15,-22 1-15,1 21 0,0 0 0,0 0 16,0 0-16,0 0 0,-1 21 16,1 1-16,0-1 0,0 0 0,0 21 15,21-21-15,0 1 0,-21-1 16,21 0-16,0 0 0,0 0 15,0 0-15,0 1 0,0-1 0,0 0 0,21-21 16,0 21-16,21-21 16,-21 0-16,1 0 0,-1 0 15,0 0-15,0 0 0,21 0 16,-20 0-16,-1 0 0,21 0 0,-21-21 16</inkml:trace>
  <inkml:trace contextRef="#ctx0" brushRef="#br0" timeOffset="131220.15">21696 14182 0,'-21'21'0,"42"-42"0,-64 42 0,1 21 16,21-21-16,21 1 0,-21-22 15,0 0 16,21-22-15,0 1-16,0 0 16,0 0-16,0 0 0,0-22 0,21 22 15,0-21-15,0 0 0,0-1 16,0 1-16,1 0 0,20-1 0,-21-20 16,21 20-16,-20-20 0,20 21 15,-21-1-15,0 1 0,22 21 0,-22 0 16,0-1-16,0 1 15,0 21-15,0 0 0,-21 21 16,22-21 0,-22 22-16,0-1 0,0 0 0,0 0 15,0 0-15,0 0 32,0-42-17,0 0 1,0 0-16,0 0 15,0 0-15,0-1 0,0 1 16,0 0-16,-22 0 16,1 21-16,0 0 15,0 0 1,0 0-16,0 21 0,-1 21 0,1-20 16,0 20-16,21 0 15,-42 1-15,21-1 0,-1 0 0,1 22 16,0-22-16,0 22 0,0-1 15,0-21-15,-1 22 0,22-22 0,0 1 16,0 20-16,0-21 0,0 1 16,22-1-16,-1-21 0,0 0 0,21 22 15,-21-43-15,1 21 0,20-21 16,-21 0-16,21 0 0,-20 0 0,-1-21 16,21 21-16,-21-21 15,22-1-15,-22 1 0,0-21 0,0 21 16,0-22-16,0 22 0,1-21 15,-1 21-15,0-22 0,0 1 0,0 21 16,-21 0-16,0 0 0,0-1 16,21 1-16,-21 42 31,0 1-31,0-1 0,0 0 0,0 0 16,-21 21-16,21-20 0,0-1 15,0 21-15,0-21 0,0 0 0,0 22 16,0-22-16,0 0 0,0 0 15,0 0-15,21-21 0,1 0 16,-22 22-16,21-22 0,0 0 16,0 0-16,0 0 0,22-22 0,-22 1 15,0 21-15,-21-21 0,21 0 16,-21 0-16,0-22 0,0 22 0,0 0 16,0-21-16,0 21 0,-21-1 0,0-20 15,0 21-15,-22 0 0,22-22 16,0 43-16,0-21 0,0 0 15,-1 21-15,1 0 0,0-21 0,0 21 16,42-21 31,0 21-47,22 0 0,-22 0 16,21-21-16,0 21 0,1 0 0,-1-22 15,0 22-15,1-21 0,-1 21 16,0 0-16,1 0 0,20 0 0,-20 0 15,-22 21-15,21 1 0,-21-22 16,22 21-16,-22 0 0,-21 0 0,21 0 16,-21 0-16,0 1 0,0-1 15,0 0-15,0 0 0,0 0 0,0 0 16,0 1-16,0-1 16,0 0-16,-21 0 0,21 0 0,-21 0 0,21 1 15,-22-22-15,1 21 0,21 0 31,-21-21-31,21-21 16,0 0-16,0-1 16,0 1-16,0 0 0,0 0 15,21 0-15,0 0 0,-21-22 0,22 22 16,-1-21-16,0 21 0,21-1 16,-21 1-16,1 0 0,20 0 15,-21 0-15,21 21 0,-20 0 0,-1 0 16,21 0-16,-21 0 0,0 21 15,1 0-15,-22 0 16,0 0-16,0 1 0,0-1 0,0 0 16,0 0-16,0 0 0,0 0 0,0 1 15,0-1-15,0 0 0,0 0 16,21 0-16,0 0 0,0 1 0,0-22 16,0 21-16,22-21 15,-22 0-15,0 0 0,21 0 0,1 0 16,-22-21-16,21-1 0,1 22 15,-1-21-15,-21 0 0,21-21 0,1 21 16,-22-1-16,0-20 0,0 21 16,-21-21-16,0 20 0,0-20 0,0 21 15,0 0-15,0 0 16,-21 21 0,0 21-1,21 0-15,-21 0 0,21 0 0,0 0 16,0 1-16,0-1 0,0 21 15,0-21-15,0 0 0,0 1 0,0-1 16,0 0-16,0 0 0,0 0 16,0 0-16,0 1 0,0-1 15,0 0-15,-21-42 47,-1 0-31,1 21-16,21-22 0,-21 1 0,0 0 15,0 21 1,21 21 15,0 0-15,0 1-16,21-22 0,-21 21 16,21-21-16,0 21 0,0-21 0,1 0 15,-1 0-15,0 0 0,0 0 0,21 0 16,-20 0-16,20 0 15,-21 0-15,21 0 0,-20-21 0,20 21 16,-21-21-16,21-1 0,-20 1 16,-1 0-16,0 0 0,0 0 0,0-22 15,0 1-15,1 21 0,-1-21 16,0-1-16,0-20 0,0 20 0,-21-20 16,21 21-16,1-22 0,-1 1 15,0 20-15,-21-20 0,21 20 0,0 1 16,-21 21-16,0-21 0,21 20 15,-21 1-15,0 42 32,0 1-32,-21-1 0,21 21 15,-21 0-15,0 1 0,0-1 0,0 0 16,-1 22-16,1-22 0,0 22 16,0-22-16,21 0 0,0 1 0,-21-1 15,21 0-15,-21 1 0,21-1 16,0-21-16,0 0 0,0 1 0,0 20 15,0-21-15,0 0 16,21-21-16,0 0 16,0 0-16,0 0 0,0 0 15,1 0-15,-1 0 0,0 0 0,0-21 16,0 0-16,0 21 0,1-21 16,-1 0-16,0-1 0,-21 1 15</inkml:trace>
  <inkml:trace contextRef="#ctx0" brushRef="#br0" timeOffset="131400.04">24236 13949 0,'0'0'0,"-21"0"0,-1 0 0,1 0 16,42 0 0,1 0-1,-1 0-15,0 0 0,21 0 0,-21 0 16,1 0-16,20 0 0,-21 0 15,0-21-15,22 21 0,-22 0 16,0 0-16,0-21 0</inkml:trace>
  <inkml:trace contextRef="#ctx0" brushRef="#br0" timeOffset="134118.84">24659 14076 0,'0'0'0,"0"-21"0,-21-22 15,21 22-15,0 0 16,0 0-16,0 0 15,0 0-15,21 21 0,0 0 0,0 0 16,1 0-16,-1 0 0,0 0 16,21 21-16,-21 0 0,1 0 0,20 0 15,-21 0-15,0 22 0,0-22 16,1 21-16,-22-21 0,0 1 0,0-1 16,0 0-16,0 0 0,0 0 15,0 0-15,0 1 0,-22-22 16,22 21-16,-21-21 15,0 0-15,0 0 16,21-21 0,0-1-16,-21 1 0,21 0 0,0 0 15,0 0-15,0 0 0,0-22 16,21 22-16,0-21 0,0-1 0,0 22 16,1 0-16,-1-21 0,-21 21 15,21 21-15,0-22 0,0 22 16,-21 22-1,0-1-15,0 0 0,0 0 0,0 0 16,0 0-16,0 22 0,0-22 16,0 0-16,0 0 0,0 22 15,0-22-15,0 0 0,0 0 0,0 0 16,0 0-16,0 1 0,21-22 16,1 21-16,-1-21 0,0 0 15,0 0-15,0 0 0,0 0 16,1 0-16,-1 0 0,21-21 0,-21-1 15,0 1-15,22 0 0,-22 0 16,0 0-16,0-22 0,0 22 0,1 0 16,-22-21-16,0 21 0,21-1 15,-21 1-15,0 0 0,21 21 16,-21 21 0,0 0-1,0 1-15,-21-1 0,21 0 16,0 21-16,-21-21 0,21 1 15,0-1-15,0 0 0,0 0 16,0 0-16,0 0 0,21 1 0,0-22 16,-21 21-16,21 0 0,0-21 15,0 0-15,1 0 0,-1 0 16,0 0-16,0 0 0,0-21 16,0 21-16,1-21 0,-22-1 15,21 1-15,-21 0 0,21 0 16,0 0-16,-21 0 0,0-22 15,21 22-15,-21 0 0,21 21 0,-21-21 16,0 0-16,22 21 16,-22 21-1,0 0-15,0 0 0,0 0 16,0 0-16,0 1 0,0-1 16,0 0-16,0 0 0,21 0 15,-21 0-15,21 1 0,0-22 0,0 21 16,0 0-16,22-21 0,-22 0 15,0 21-15,0-21 0,0 0 0,22 0 16,-22 0-16,0 0 0,0 0 16,0-21-16,1 0 0,-1 0 15,0 21-15,0-22 0,0-20 0,0 21 16,-21 0-16,22 0 0,-1-1 16,0 1-16,-21 0 0,21 0 15,0 0-15,0 0 0,1 21 16,-22-22-16,21 22 0,0 0 15,-21-21 64,0 0-64,-21 21 32,0 0-31,-1 21-16,1 0 15,21 1-15,0-1 0,0 0 16,-21 0-16,21 0 0,0 0 16,-21 1-16,21-1 0,0 0 0,0 0 15,0 0-15,0 0 0,0 1 16,0-1-16,21 0 0,-21 0 15,21-21-15,-21 21 0,21-21 16,1 0-16,20 0 0,-21 0 0,0 0 0,0 0 16,1 0-16,-1 0 15,0 0-15,0 0 0,0 0 0,0 0 16,1 0-16,-22-21 0,21 21 16,0-21-16,0 0 31,-21 0 0,21 21-15,0 0-1,-21-22-15,0 1 157,22 21-126,-1 0-31,-21-21 15,21 21-15,-21-21 16,21 21-16,0-21 0,-21 0 0,21 21 16,1-22-16,-22-20 0,21 21 15,-21 0-15,0-22 0,21 1 0,0 21 16,-21-21-16,21-22 0,-21 22 16,0-22-16,0 22 0,0-22 15,0 22-15,0 0 0,0-1 0,0 1 16,0 0-16,21 21 0,-21-1 0,0 44 31,-21 20-15,0 0-16,0 1 0,0 20 0,0-21 15,-1 22-15,1-1 0,0 1 16,0-22-16,0 22 0,0-22 0,-1 0 16,22 1-16,0-1 0,0-21 15,0 22-15,0-22 0,0 0 0,0 0 16,0 0-16,0 0 0,0 1 15,22-22-15,-1 0 16,0 0-16,0 0 0,0 0 16,0-22-16,1 22 0,-1-21 0,0 0 15,0 0-15,0 0 16,0 0-16,1-1 0,-22 1 0,21 21 16,-21-21-16,21 21 0,-21 21 31,0 0-31,0 1 15,0-1-15,0 0 0,0 0 16,0 0-16,0 0 0,0 1 0,0-1 16,0 0-16,0 0 0,0 0 15,21-21-15,0 21 0,-21 1 0,21-22 16,1 0-16,-1 0 0,0 0 16,0 0-16,0 0 0,0 0 15,1 0-15,-1-22 16,0 1-16,0 21 0,-21-42 0,0 21 15,21 0-15,-21-1 0,21-20 16,-21 0-16,0 21 0,0-22 0,0 22 16,0-21-16,0 21 0,0-1 15,-21 22-15,0 0 16,0 0-16,0 0 16,0 22-16,-1-22 0,1 21 0,21 0 15,-21-21-15,21 21 0,-21 0 16,21 0-16,0 1 15,21-22 1,0 0-16,0 0 16,1 0-16,-1 0 0,0 0 15,0 0-15,0 0 0,0-22 16,1 22-16,-1 0 0,0-21 0,0 21 16,0 0-16,0 0 15,-21 21 1,0 1-16,0-1 15,0 0-15,0 0 16,0 0-16,0 0 16,0 1-16,0-1 15,0-42 48</inkml:trace>
  <inkml:trace contextRef="#ctx0" brushRef="#br0" timeOffset="134441.66">26691 13758 0,'21'0'15,"0"-21"-15,1 21 0,20 0 0,-21 0 16,21 0-16,1 0 0,-1 0 16,22 0-16,-22 0 0,0 0 0,1 0 15,-1 0-15,0 0 0,-21 0 16,22 0-16,-22 0 0,0 0 15,0 0-15,-21-21 0,-21 21 32,0 0-17,0 0-15,0 0 0,-1 0 0,1 0 16</inkml:trace>
  <inkml:trace contextRef="#ctx0" brushRef="#br0" timeOffset="136892.04">15473 15198 0,'0'-21'16,"-21"21"-16,21-22 16,-22 22-16,22-21 0,0 0 15,-21 21 1,0 0 0,21 21-16,0 0 15,-21 22-15,21-22 0,0 21 0,-21 1 16,21-1-16,0 0 0,0 1 15,-21-1-15,21 0 0,-22-21 16,22 22-16,-21-22 0,21 21 0,0-21 16,0 1-16,0-1 0,0 0 15,21-21 1,1 0-16,-1-21 16,0 0-16,0-1 0,0 1 15,0 0-15,1 0 0,-1 0 0,0-22 16,0 22-16,-21-21 15,21 21-15,0-22 0,-21 22 0,22 0 16,-22 0-16,21 0 0,0 21 16,0 21-1,-21 0-15,0 0 16,0 0-16,0 22 0,0-22 0,21 0 16,-21 0-16,0 0 0,0 1 15,21-1-15,-21 0 0,0 0 0,0 0 16,22-21-16,-1 21 0,0-21 15,0 0-15,0 0 0,0 0 16,22 0-16,-22-21 0,0 21 16,0-21-16,0 0 0,1 0 15,-1 0-15,0-1 0,0 1 0,-21-21 16,21 21-16,-21-22 16,21 22-16,-21-21 0,0 21 0,0-22 15,0 22-15,0 0 0,0 0 16,0 0-16,0 42 31,0 0-31,0 0 0,0 22 0,0-22 16,0 0-16,-21 21 0,21-21 15,0 22-15,0-22 0,0 21 0,0-21 16,0 1-16,0 20 0,0-21 16,21-21-16,-21 21 0,22 0 0,-1-21 15,0 0-15,21 0 0,-21 0 16,1 0-16,20 0 0,-21 0 15,21 0-15,1 0 0,-22-21 0,21 0 16,1 0-16,-22 0 0,21 0 16,-21-22-16,0 1 0,22 0 0,-43-1 15,21 1-15,0-22 0,-21 22 16,0-21-16,0 20 0,0-20 0,0 20 16,0 1-16,0 0 0,0 21 15,0-1-15,0 1 0,0 42 31,0 1-31,0 20 0,-21 0 16,0 1-16,21-1 0,-21 21 0,21-20 16,-22-1-16,22 22 0,-21-22 15,0 0-15,21 1 0,0-1 0,0 0 16,0-21-16,0 22 0,0-22 16,0 0-16,0 0 0,0 0 15,21-42 16,0 0-31,1 0 16,-1 0-16,-21 0 0,21-22 0,0 22 16,0-21-16,0 21 0,1-1 15,-1 1-15,-21 0 0,21 0 0,0 21 16,-21 21 0,0 0-16,21 0 15,-21 1-15,0-1 0,0 0 0,0 21 16,0-21-16,0 1 0,0-1 15,21 0-15,-21 0 0,0 0 16,22-21-16,-1 21 16,0-21-16,0 0 0,0 0 15,22 0-15,-22 0 0,0-21 16,0 0-16,0 0 0,0 0 16,1 0-16,-1-1 0,0 1 0,0 0 15,0 0-15,0 0 0,-21 0 16,0-1-16,22 22 0,-22 22 31,0-1-31,0 0 16,0 0-16,0 0 15,0 0-15,0 1 0,0-1 16,0 0 15,0-42 0,0 0-31,0-1 16</inkml:trace>
  <inkml:trace contextRef="#ctx0" brushRef="#br0" timeOffset="137061.03">17145 15177 0,'-42'-22'16,"20"22"-16,22 22 31,22-1-15,-1-21-1,0 21-15</inkml:trace>
  <inkml:trace contextRef="#ctx0" brushRef="#br0" timeOffset="137810.93">17632 15219 0,'0'0'0,"-21"0"15,-1 0 1,1 0-16,0 0 16,21 21-16,0 0 0,-21 0 0,21 1 15,-21-1-15,21 21 0,0-21 16,0 0-16,0 22 0,0-22 15,0 0-15,0 21 0,0-20 0,0-1 16,0 0-16,21 0 0,0-21 16,-21 21-16,21 0 0,0-21 0,1 0 15,-1 0-15,0 0 0,0 0 16,0 0-16,0 0 0,1 0 0,-1 0 16,0-21-16,0 0 0,0 0 0,0 0 15,1 0-15,-1-1 16,-21 1-16,0-21 0,21 0 0,-21 20 15,21-20-15,-21-21 0,0 20 16,0 1-16,0 0 0,0-1 0,0 1 16,0 21-16,0-22 0,0 22 0,0 0 15,0 42 1,0 0 0,0 22-16,0-22 15,0 21-15,0 1 0,0-1 0,-21-21 16,21 21-16,-21 1 0,21-1 15,0-21-15,0 22 0,0-22 0,-21 21 16,21-21-16,0 0 0,-22 1 16,22-1-16,0 0 0,0 0 15,0-42 17,0 0-17,22 0-15,-1-1 0,0-20 0,0 21 16,0-21-16,0 20 15,1-20-15,-1 21 0,0 0 0,0 0 0,0 21 16,0 0-16,1 0 0,-1 0 16,0 0-16,0 21 15,-21 0-15,0 0 0,0 0 16,0 0-16,0 1 0,0-1 0,0 0 16,0 0-16,0 0 0,0 0 0,0 1 15,-21-1-15,21 0 16,-21 0-16,21 0 0,0 0 15,-21 1-15,-1-22 32,1 0-17</inkml:trace>
  <inkml:trace contextRef="#ctx0" brushRef="#br0" timeOffset="138287.04">19071 15452 0,'0'-21'0,"0"42"0,0-64 0,0 22 15,0 0-15,0 0 0,0 0 16,0 0-16,21-1 0,-21 1 0,21 21 31,-21 43-15,0-22-16,0 0 15,0 21-15,0-21 0,0 22 0,0-1 16,0-21-16,0 0 0,0 22 0,0-22 16,0 0-16,-21 0 15,21 0-15,0 1 0,0-1 16,-21-21-16,21-21 31,21-1-15</inkml:trace>
  <inkml:trace contextRef="#ctx0" brushRef="#br0" timeOffset="138683.34">19600 15346 0,'0'0'0,"21"0"0,1-42 15,-22 20-15,-22 22 32,1 0-32,0 0 15,0 0-15,0 22 0,-22-1 0,22 0 16,0 0-16,0-21 0,0 21 16,0 0-16,21 1 0,-22-1 0,22 0 15,0 0 1,22-21-16,-1 0 0,0 21 15,0-21-15,0 21 0,22-21 16,-22 0-16,21 22 0,-21-22 0,0 21 16,22-21-16,-22 21 0,0-21 15,0 21-15,-21 0 0,0 0 16,0 1-16,0-1 16,-21-21-16,0 21 0,0-21 15,0 0-15,-1 21 0,1-21 0,-21 0 16,21 0-16,0 0 0,-1 0 15,1 0-15,0 0 0,0 0 16,0 0-16,0 0 0,-1-21 16,22 0-16,-21 0 15,0-1-15,21 1 0</inkml:trace>
  <inkml:trace contextRef="#ctx0" brushRef="#br0" timeOffset="138883.22">19092 14986 0,'-21'0'15,"21"-21"1,21 21 31,0 0-47,-21 21 15,22-21-15</inkml:trace>
  <inkml:trace contextRef="#ctx0" brushRef="#br0" timeOffset="141039.22">21209 15558 0,'0'0'0,"-21"21"16,-43 0-1,43-21-15,0 0 0,21 21 0,-21-21 16,21-21 15,21 0-31,0 0 16,0-1-16,0 1 0,1 0 0,-1-21 15,0 21-15,0-22 0,0 1 16,-21 0-16,21-1 0,-21 1 0,22-22 16,-22 22-16,0 0 0,0-1 15,0 22-15,0-21 0,0 21 0,0 0 16,0-1-16,0 44 31,-22 20-31,22 0 16,0 1-16,0-1 0,-21 0 15,21 22-15,0-1 0,0 1 0,0-22 16,0 0-16,0 22 0,0-22 16,0 1-16,0-22 0,0 21 0,21-21 15,1 0-15,-22 1 0,21-1 16,0-21-16,0 0 0,0 0 15,22 0-15,-22 0 16,0 0-16,0-21 0,0-1 0,22 1 16,-22 0-16,0 0 0,21-21 0,-21-1 15,1 1-15,-1 0 0,0-1 16,0-20-16,-21 20 0,0-20 0,21 21 16,-21-22-16,21 22 0,-21 21 15,0-22-15,22 22 0,-22 0 0,0 42 31,0 0-31,0 22 0,0-1 16,0 0-16,0 1 0,-22 20 16,22-21-16,-21 1 0,21 20 15,0-20-15,0-1 0,0-21 16,0 21-16,0-20 0,0 20 0,0-21 16,0 0-16,21-21 0,1 21 15,-1-21-15,0 0 0,0 0 16,0 0-16,0-21 0,1 21 0,-1-21 15,0 0-15,0 0 0,21-22 16,-20 22-16,-1-21 0,0 21 0,0-22 16,0 22-16,22-21 0,-22 21 15,0 0-15,0-1 0,0 22 0,22 0 16,-22 0-16,0 0 0,0 22 16,0-1-16,0 0 0,1 0 15,-22 0-15,21 0 0,0 22 16,-21-22-16,21 0 0,-21 0 0,0 0 15,0 1-15,0-1 16,0 0-16,0 0 0,0 0 16,-21-21-16,0 0 15,0 21-15,-1-21 0,1 0 16,0 0-16,0 0 0,0 0 16,0-21-16,-1 0 0,1 21 0,0-21 15,0 21-15,0 0 0,0-21 16,21 42 31,21-21-32,0 21-15,0-21 16,0 21-16,0-21 0,1 0 0,-1 0 16,0 21-16,0-21 0,0 0 15,22 22-15,-22-22 0,21 0 0,-21 0 16,22 0-16,-22 0 0,21 0 15,-21 0-15,22 0 0,-1 0 0,-21-22 16,0 22-16,22-21 0,-22 0 16,0 21-16,0-21 0,0 0 0,0 0 15,1-1-15,-1 1 0,-21 0 16,0-21-16,0 21 0,0-1 16,0 1-16,0 0 0,0 0 0,0 0 15,0 0-15,-21 21 31,-1 21-31,22 0 0,-21 0 16,0-21-16,21 21 0,0 22 0,0-22 16,0 0-16,0 0 0,0 0 15,0 0-15,0 1 0,0-1 0,0 0 16,0 0-16,0 0 16,21 0-16,0-21 15,-21 22-15,22-22 0,-1 0 16,0 0-16,0 0 15,0 0-15,0 0 0,1 0 16,-1 0-16,0-22 0,0 22 0,0-21 16,0 21-16,1 0 0,-1 0 15,0-21-15,0 21 0,0 0 16,-21-21-16,21 21 16,1-21-16,-22 0 0,21 21 15,-21-22-15,21 22 16,0-21-16,0 21 0,-21-21 0,21 0 15,1 0-15,-1 21 0,0-21 16,0-1-16,21 1 0,-20 21 16,-1-21-16,0 0 0,0 21 0,21 0 15,-20 0-15,-1 0 0,0 0 16,-21 21 0,0 0-16,0 0 15,0 1-15,-21-22 0,21 21 0,0 0 16,-21-21-16,21 21 0,-22-21 15,22 21-15,22-21 47,-22-21-47,0 0 0,0 0 16,0 0 0,0-1-16,0 1 0,0 0 15,0 0-15,-22 21 0,1 0 16,0 0-16,0 0 0,0 0 15,0 0-15,-1 21 0,1 0 0,-21-21 16,21 21-16,0 22 0,-1-22 16,1 0-16,-21 0 0,21 0 0,0 22 15,-1-22-15,1 0 0,21 0 16,0 0-16,-21 1 0,21-1 0,0 0 16,0 0-16,0 0 15,0 0-15,21-21 0,0 0 16,1 0-16,20 0 0,-21 0 15,0 0-15,0-21 0,22 0 16,-22 0-16,0 0 0,21 0 0,-20-1 16,20-20-16,-21 0 0,21-1 15,-20 1-15,-1-21 0,21-1 0,-21 1 16,0-1-16,1 22 0,-1-22 16,0 1-16,0-1 0,-21 22 0,0-22 15,0 43-15,0-21 0,0 21 0,0 0 16,0-1-16,0 44 15,-21-1-15,0 0 16,0 0-16,-1 21 0,1 1 16,0 20-16,0-20 0,0 20 0,0 1 15,-1-22-15,22 21 0,0-20 16,0 20-16,0-20 0,0-1 0,0-21 16,22 21-16,-1 1 0,0-22 0,0 0 15,0 0-15,22 0 0,-22-21 16,21 22-16,-21-22 0,22 0 0,-22 0 15,21 0-15,0 0 0,-20 0 16,20-22-16,0 1 0,-21 0 0,22 0 16,-22 0-16</inkml:trace>
  <inkml:trace contextRef="#ctx0" brushRef="#br0" timeOffset="141487.82">25336 15452 0,'0'0'0,"0"-21"0,0-1 0,43-41 16,-43 84 15,0 0-16,0 0-15,0 1 0,0 20 0,0-21 16,0 0-16,0 0 0,0 1 16,0-1-16,-21 0 0,21 0 15,-22 0-15,22 0 0,0 1 16,0-44 15,0 1-31,0 0 16</inkml:trace>
  <inkml:trace contextRef="#ctx0" brushRef="#br0" timeOffset="141791.66">25463 15071 0,'-42'0'16,"42"21"-1,0 0-15,0 0 16,21-21-1,0 0-15,1 0 16,-1 0-16,0-21 0,-21 0 16,21 0-16,-21 0 15,0-1-15,-21 22 16,0 0 0,0 0-16,-1 0 15,22 22-15,-21-1 0,21 0 16,0 0-16,0 0 15,0 0-15,0 1 0,0-1 0,21-21 16,1 21-16,-1 0 0,0-21 16,21 0-16,1 0 0</inkml:trace>
  <inkml:trace contextRef="#ctx0" brushRef="#br0" timeOffset="142219.41">26225 15198 0,'0'21'15,"0"0"1,0 0-16,0 0 16,0 1-16,0 20 0,0-21 0,0 0 15,0 0-15,0 22 0,0-22 16,-21 0-16,21 0 0,0 0 0,-21 1 16,21-1-16,-21 0 0,0 0 15,21 0-15,-21 0 0,-1-21 0,22 22 16,-21-22-16,0 0 15,21-22 1,0 1 0,0 0-16,0 0 15,0 0-15,21-22 0,0 1 0,1 0 0,-1-1 16,0 1-16,0 21 16,21-21-16,-20-1 0,20 22 0,-21 21 15,21 0-15,-20 0 0,20 0 16,-21 0-16,0 0 0,22 42 0,-22-20 15,-21-1-15,0 21 0,0-21 16,0 22-16,0-22 0,0 21 0,0-21 16,0 0-16,-21 1 0,-1 20 15,1-21-15,0 0 0,0 0 16,0 1-16,0-22 16,-1 0-16,1 0 0,0 21 15</inkml:trace>
  <inkml:trace contextRef="#ctx0" brushRef="#br0" timeOffset="143023.67">15917 16574 0,'-21'-22'16,"0"1"-1,0 21-15,0 0 16,-1 0-16,1 21 0,0-21 0,0 22 15,0 20-15,21 0 0,0 1 16,-21-1-16,21 21 0,0 1 0,0-22 16,0 22-16,0-1 0,0-20 15,0-1-15,21-21 0,-21 21 16,21-20-16,0-1 0,21 0 0,-20-21 16,-1 0-16,0 0 0,21 0 15,1 0-15,-22-21 0,21 0 0,-21-1 16,22 1-16,-22-21 0,0 0 15,0 20-15,-21-20 0,0 0 16,0-22-16,0 22 0,0-22 16,0 22-16,-21 0 0,0-1 0,0 1 15,-1 0-15,-20 21 0,21-1 16,0 1-16,0 21 0,-1 0 0,1 0 16,0 0-16,0 0 0,21 21 15,0 1-15,0-1 0,0 0 0,0 21 16,0-21-16,0 1 0,21-1 15,0 0-15,0 0 0,1 0 16,20-21-16</inkml:trace>
  <inkml:trace contextRef="#ctx0" brushRef="#br0" timeOffset="143811.6">16595 16362 0,'0'0'0,"0"-42"15,0 63 1,21 21-16,-21-21 16,0 22-16,21-1 0,-21 0 0,0 1 15,0-1-15,0 21 0,0-20 16,0-1-16,0 22 0,0-22 0,-21 0 16,21-21-16,-21 22 0,21-22 15,-22 0-15,22 0 0,0 0 16,0 1-16,-21-22 15,0-22 1,21 1-16,0 0 16,0 0-16,0 0 0,0-22 0,0 22 15,0 0-15,0 0 0,21 21 16,0-21-16,1 21 0,-1 0 0,0 0 16,0 0-16,0 0 0,0 0 15,1 21-15,-1 0 0,-21 0 0,21-21 16,-21 21-16,21 1 0,-21-1 15,0 0-15,0 0 0,0 0 16,0 0-16,0 1 16,-21-1-16,0-21 0,21 21 0,-21 0 15,-1 0-15,1-21 0,0 21 16,0-21-16,0 0 0,0 0 16,42 0 30,0 0-46,0 0 0,0-21 16,0 21-16,22-21 0,-22 21 0,21-21 16,-21 21-16,22-21 0,-1 0 15,-21 21-15,22-22 0,-22 1 0,0 0 16,21 0-16,-21 0 16,-21 0-16,22-1 0,-22 1 15,21 0-15,-21 0 0,0 42 31,0 0-15,0 0-16,0 1 0,0 20 0,0-21 16,0 21-16,0 1 0,0-1 15,0 0-15,0 1 0,0 20 0,0-20 16,0 20-16,-21-21 0,21 22 16,-22-1-16,1 1 0,0-1 0,21-20 15,0-1-15,0 22 16,0-43-16,0 21 0,0-21 0,0 0 15,0 1-15,0-1 0,0-42 32,0-22-32,0 22 15,21-21-15,0-1 0</inkml:trace>
  <inkml:trace contextRef="#ctx0" brushRef="#br0" timeOffset="143992.51">17124 16658 0,'0'-21'0,"0"42"16,-21-63-16,21 21 15,-22 21-15,44 21 47,-1-21-47,0 21 16</inkml:trace>
  <inkml:trace contextRef="#ctx0" brushRef="#br0" timeOffset="144939.7">17462 16891 0,'0'0'0,"22"0"0,-1 0 15,0 0-15,0-21 16,-21 0-16,21 21 0,0-21 15,-21-1-15,0 1 0,22 21 0,-22-21 16,21 0-16,-42 42 31,-1 0-15,22 0-16,-21 1 0,0-1 0,21 0 16,0 21-16,0-21 0,0 22 15,-21-22-15,21 0 0,0 0 16,0 0-16,0 1 0,21-1 15,-21 0-15,21-21 0,0 0 0,1 0 16,-1 0-16,0 0 0,0 0 16,21 0-16,-20 0 0,-1-21 0,21 0 15,0 21-15,-20-22 0,-1 1 16,0 0-16,21 0 0,-21-21 0,1 20 16,-1-20-16,0 21 0,-21 0 15,21-22-15,0 22 0,-21 0 0,0 0 16,21 21-1,-21 21 17,0 0-32,0 0 31,22-21-15,-22-21-1,0 0 1,0 0-16,-22 21 31,1 0-31,0 0 16,0 21-16,0 0 15,21 0-15,0 1 0,-21 20 16,-1-21-16,22 21 0,0-20 16,0 20-16,0-21 0,0 21 0,0-20 15,0-1-15,0 0 0,0 0 16,0 0-16,22 0 0,-1-21 15,0 0-15,21 0 0,-21 0 16,1 0-16,20 0 0,0 0 0,1 0 16,-22-21-16,21 0 0,0 0 15,1 0-15,-22 0 0,21-1 0,1-20 16,-22 0-16,0-1 0,21 1 16,-21 0-16,-21-22 0,22 22 15,-22 0-15,21-1 0,-21 1 16,0 0-16,0-1 0,0 22 0,0 0 15,0 0-15,0 0 0,0-1 16,0 44 0,-21 20-16,-1-21 15,22 21-15,-21 1 0,0 20 0,0-20 16,0 20-16,21 1 0,0-22 16,-21 21-16,21-20 0,0-1 0,0 0 15,0-20-15,0 20 0,0-21 16,21 0-16,0 0 0,0-21 0,0 22 15,0-22-15,22 0 16,-22 0-16,0 0 0,21 0 0,1 0 16,-22-22-16,21 1 0,-21 0 15,1 0-15,20 0 0,-21-22 0,0 22 16</inkml:trace>
  <inkml:trace contextRef="#ctx0" brushRef="#br0" timeOffset="145123.59">18711 16743 0,'0'0'0,"-21"0"0,42 0 31,0 0-15,1 0-16,-1 0 0,21 0 15,-21 0-15,0 0 0,1 0 0,-1-21 16,0 21-16,0 0 0</inkml:trace>
  <inkml:trace contextRef="#ctx0" brushRef="#br0" timeOffset="148083.66">20214 17060 0,'0'0'0,"-21"22"0,-64-1 16,64-21-1,0 21-15,0-21 16,0 0 0,21-21-1,0 0-15,0-1 16,0-20-16,0 21 0,21 0 16,0-22-16,0 1 0,0 21 0,0-21 15,1-22-15,20 22 0,-21 21 16,21-22-16,-20 1 0,20 21 0,0-22 15,-21 22-15,22 0 0,-22 21 16,21 0-16,-21 0 0,1 0 0,-1 0 16,0 0-16,0 21 15,-21 0 1,0-42 46,0 0-62,0 0 16,0 0-16,0 0 16,-21 21-1,21-22-15,-21 22 0,0 0 16,-1 0-16,1 0 0,21 22 16,-21-1-16,0 0 0,21 0 15,-21 0-15,0 22 0,-1-22 0,1 21 16,21 0-16,-21 22 15,0-22-15,0 1 0,21-1 0,0 0 16,0 1-16,0-1 0,0-21 16,0 21-16,0-20 0,21-1 0,-21 0 15,21 0-15,0 0 0,0-21 16,1 0-16,20 0 0,-21 0 0,21 0 16,1 0-16,-1 0 0,0-21 15,1 0-15,-1 0 0,0 0 16,1-22-16,-1 22 0,0-21 0,-20 21 15,-1-22-15,0 1 0,0 0 16,-21 20-16,0-20 0,0 21 16,0 0-16,0 0 0,0-1 0,-21 22 15,0 0 17,21 22-32,0-1 0,0 0 15,0 0-15,0 0 0,21 0 16,-21 1-16,21-1 0,0 0 0,-21 0 15,21 0-15,-21 0 0,22 1 16,-22-1-16,0 0 0,21 0 0,-21 0 16,0 22-16,21-22 15,-21 0-15,21 0 0,-21 0 0,21-21 16,0 21-16,1-21 16,-1 22-16,0-22 0,21 0 15,-21 0-15,22 0 0,-1 0 16,0 0-16,1 0 0,-1-22 0,0 22 15,1-21-15,20 0 0,-20 21 16,-1-21-16,0 0 0,1 0 16,-1-22-16,-21 22 0,21 0 0,-20-21 15,-1 20-15,-21 1 0,0-21 16,0 21-16,0 0 0,0-1 0,0 1 16,-21 21-1,-1 0-15,1 0 0,0 0 0,0 21 0,0-21 16,0 22-16,-1 20 15,1-21-15,0 0 0,0 22 0,0-22 16,0 21-16,21-21 0,-22 22 16,22-22-16,0 0 0,0 21 0,0-21 15,22 1-15,-1-1 0,0 0 16,0-21-16,21 21 0,-20-21 0,20 21 16,-21-21-16,21 0 0,22 0 15,-22 0-15,1 0 0,20 0 0,-21 0 16,22 0-16,-22 0 15,1-21-15,20 21 0,-21-21 0,1 0 0,-1 0 16,-21-1-16,0 1 16,1 0-16,-1 0 0,-21 0 0,21-22 15,-21 22-15,0 0 0,0-21 16,0 21-16,0-1 0,-21 1 16,0 21-16,-1 0 0,1 0 15,0 0-15,0 0 0,0 21 0,0 1 16,-1-1-16,1 21 15,0-21-15,0 0 0,0 22 0,0-22 0,-1 21 16,1-21-16,21 1 0,0-1 16,0 0-16,0 0 15,21-21 1,1 0-16,-1 0 16,0 0-16,0 0 0,0 0 15,0-21-15,-21 0 0,22 0 16,-1-1-16,0 1 0,0 0 0,-21 0 15,0 0-15,21 0 0,0-1 16,-21 1-16,0 42 31,0 1-31,0-1 16,0 0-16,0 0 16,0 0-16,22 0 0,-22 1 0,21-1 15,0 0 1,-21 0-16,21-21 0,0 0 0,0 21 15,22-21-15,-22 0 0,0 0 16,21 0-16,-20 0 0,20 0 0,-21 0 16,0 0-16,22-21 0,-22 0 15,0 21-15,-21-21 0,21 0 0,0-22 16,-21 22-16,21-21 0,-21 21 16,0-22-16,0 1 0,0 0 0,0-1 15,0-20-15,0 20 0,0 1 16,0 0-16,0-1 0,0 22 0,22 0 15,-22 0-15,0 0 16,0 42 0,0 0-16,0 0 15,0 0-15,0 1 0,0 20 0,0 0 16,0 1-16,-22-1 0,22-21 16,0 21-16,0 1 0,0-1 0,0 0 15,0-20-15,0 20 0,0-21 16,0 0-16,0 0 0,0 1 0,0-1 15,0 0-15,22 0 16,-1-21-16,0 0 0,0 0 16,0 0-16,0 0 15,1-21-15,-1 0 16,0 0-16,0-1 0,0 1 16,0 0-16,1-21 0,-1 21 15,0-1-15,-21 1 0,21 0 0,0 21 16,-21 21 15,0 0-31,0 1 16,0-1-16,0 0 0,0 0 15,0 0-15,-21 0 0,21 1 16,0-1-16,0 0 0,0 0 16,0 0-16,21-21 15,0 0-15,1 0 0,-1 0 16,0 0-16,0 0 15,0 0-15,0 0 0,1 0 0,-1 0 16,0-21-16,21 0 0,-21 0 16,1 0-16,-1-1 0,0 1 0,0 0 15,0 0-15,0 21 0,-21-21 16,22 21-16,-1 0 16,-21 21-1,0 0 1,-21 0-1,21 0-15,-22 1 0,22-1 16,0 0 0,0 0-16,0 0 15,0 0 1,22-21-16,-1 0 16,0 0-1,0-21-15,-21 0 0,0 0 16,0 0-16,21 0 15,-21-1-15,0 1 0,0 0 16,0 0-16,0 0 0,-21 0 16,0-1 15,21 1 0,21 21-31,0 0 0,0 0 16,1 0-16,-1-21 0,0 21 15,0 0-15,0 0 0,22-21 0,-22 21 16,0 0-16,0 0 0,0 0 16,0 0-16,1 0 0,-1 0 15,0 21 1,-21 0-16,21-21 0,-21 21 16,0 1-16,0-1 0,0 0 0,0 0 15,0 0-15,-21 0 16,0 1-16,0-22 0,21 21 15,-22 0-15,1 0 0,0 0 16,21 0-16,-21-21 0,0 0 16,21 22-16,-21-22 15,21-22 17,0 1-32,21 21 0,0-21 15,0 0-15,0-21 0,0 20 16,1 1-16,20-21 0,0 21 15,1 0-15,-22-22 0,21 22 0,0 0 16,1 0-16,-22 0 0,21 21 16,1 0-16,-22 0 0,0 0 15,0 0-15,0 0 0,0 0 0,-21 21 16,0 0-16,0 0 16,0 0-16,0 0 0,0 1 15,-21-1-15,21 21 16,-21-21-16,0-21 0,21 21 15,0 1-15,-21-1 0,0-21 16,-1 21 0,22-42 15,0 0-31,0-1 16</inkml:trace>
  <inkml:trace contextRef="#ctx0" brushRef="#br0" timeOffset="148307.53">24469 16531 0,'0'0'0,"-22"0"0,1 0 0,0 0 0,0-21 15,0 21-15,0 0 16,21-21-1,-22 21-15,1 0 32,0 0-32,0 0 15,0 0-15</inkml:trace>
  <inkml:trace contextRef="#ctx0" brushRef="#br0" timeOffset="148539.4">23029 16658 0,'0'0'16,"0"21"-16,21-21 16,1-21-1,-1 21-15,0 0 0,21 0 16,-21 0-16,22-21 0,-22 21 0,0 0 15,21 0-15,-20 0 0,-1 0 16,0 0-16</inkml:trace>
  <inkml:trace contextRef="#ctx0" brushRef="#br0" timeOffset="149703.76">18097 18076 0,'0'0'16,"-21"22"-16,0-1 15,0-21-15,21 21 16,0-42 15,21 0-15,0-1-16,0 1 0,1 21 16,-1-42-16,21 21 0,0 0 15,-20-22-15,20 22 0,-21-21 0,21-1 16,-20 22-16,-1-21 0,0 21 15,-21-22-15,0 22 0,0 0 16,-21 42 0,0-21-16,-1 21 15,1 22-15,0-22 0,0 21 0,0-21 16,0 22-16,-1-22 0,1 21 16,21-21-16,0 22 0,0-22 15,0 0-15,0 0 0,0 0 16,0 1-16,21-1 0,1 0 15,-22 0-15,21-21 0,0 0 32,-42 0-1,0 0-31,-1 0 16,22 21 15,0 0-16,0 1-15,22-22 0,-1 0 16,0 21-16,21-21 16,-21 0-16,1 0 0,20 0 0,0 0 15,1 0-15,-22 0 0,21-21 16,0 21-16,1-22 0,-1 1 16,-21 0-16,22 21 0,-22-42 0,21 21 15,-21-1-15,0-20 0,1 21 16,-1-21-16,0-1 0,0 1 15,-21 0-15,0-1 0,0 1 0,21 0 16,-21-1-16,0 22 0,0-21 16,0 21-16,0 42 31,-21 21-31,21-21 16,-21 22-16,0-22 0,21 21 0,-21 0 15,-1 1-15,22-1 0,-21 0 16,21 1-16,0-22 0,-21 21 15,21-21-15,0 1 0,0-1 0,0 0 16,0 0-16,0 0 0,0 0 16,0-42 15,0 0-31</inkml:trace>
  <inkml:trace contextRef="#ctx0" brushRef="#br0" timeOffset="149907.65">18711 17949 0,'21'0'47,"1"0"-47,-1 0 15,0 0-15,0 0 0,21 0 16,-20 0-16,-1 0 0,0 0 0,0 0 15,0 0-15,0 0 0,1 0 16,-1 0-16,0 0 0,0-21 16</inkml:trace>
  <inkml:trace contextRef="#ctx0" brushRef="#br0" timeOffset="150859.62">19643 18225 0,'0'0'0,"0"-22"31,0 1-15,21 21-16,-21-21 15,21 0-15,-21 0 0,0 0 16,0-1-16,0 1 0,0 0 16,0 0-16,-21 0 15,0 21-15,-1-21 0,1-1 0,0 22 16,0 0-16,0 0 15,0 0-15,-1 0 0,1 0 16,-21 22-16,21-1 0,0 0 0,-1 0 16,1 0-16,21 0 0,0 1 15,-21-1-15,21 0 0,0 21 16,0-21-16,0 1 0,21-1 16,0-21-16,1 0 0,-1 0 15,0 0-15,0 0 0,0 0 0,22 0 16,-22-21-16,0-1 0,21 22 15,-21-21-15,1 0 0,-1 0 16,0 0-16,0 0 0,-21-1 16,0 1-16,21 0 0,-21 0 15,0 0-15,0 42 32,0 0-17,0 0-15,-21 0 0,21 1 0,0-1 16,0 0-16,0 0 0,0 21 15,0-20-15,0-1 0,0 0 16,0 0-16,0 0 0,0 0 16,21-21-16,0 0 15,1 0-15,-1 0 0,0 0 0,0-21 16,0 0-16,0 0 16,22 0-16,-22-22 0,21 22 15,-21-21-15,22 21 0,-22-22 0,0 1 16,0 0-16,0-1 0,1 1 15,-22 0-15,0-1 0,21-20 0,-21 42 16,0-22-16,0 1 0,21 21 16,-21-21-16,0 20 15,0 44 1,0-1-16,0 21 16,0-21-16,0 22 0,-21-1 15,21 21-15,-21-20 0,21-1 0,-22 0 16,22 1-16,0-1 15,0 0-15,0 1 0,0-22 0,0 21 16,0-21-16,0 1 0,0-1 16,0 0-16,22-21 15,-1 0-15,0 0 0,0-21 16,0 21-16,0-21 16,1-1-16,-22 1 0,0 0 15,0 0-15,0 0 0,0 0 0</inkml:trace>
  <inkml:trace contextRef="#ctx0" brushRef="#br0" timeOffset="151031.92">20066 17949 0,'0'0'0,"21"0"47,0 0-47,0 0 0,1 0 16,-1 0-16,0 0 0,21 0 0,-21 0 15,1 0-15,-1 0 0,21 0 16,-21 0-16,0-21 0,1 21 0</inkml:trace>
  <inkml:trace contextRef="#ctx0" brushRef="#br0" timeOffset="152955.4">20595 17949 0,'0'0'0,"-21"22"15,0-1-15,21 0 16,0 0-16,0 21 0,0-20 15,-21-1-15,21 21 16,-22-21-16,1 0 0,21 1 0,0-1 16,-21 0-16,21 0 0,-21 0 15,21 0-15,0-42 32,0 0-17,0 0-15,0 0 0,21 0 16,-21-22-16,21 22 0,-21 0 15,0 0-15,21-22 0,1 22 16,-22 0-16,0 0 0,0 0 0,21 21 16,0 0-16,0 21 15,0 0 1,-21 0-16,21 0 16,-21 1-16,0-1 0,0 0 0,22-21 15,-22 21-15,0 0 0,21 0 16,-21 1-1,21-22-15,0 0 16,0 0 0,0 0-16,1-22 0,-22 1 15,21 21-15,0-21 0,0 0 0,-21 0 16,21-22-16,-21 22 0,21 0 16,-21 0-16,22 0 0,-22 0 15,0-1-15,21 22 16,0 0-1,-21 22-15,0-1 0,0 0 16,0 0-16,0 0 0,0 0 16,0 1-16,0-1 0,0 0 15,0 0-15,21 0 0,0 0 0,0 1 16,1-1-16,-1-21 16,0 0-16,21 0 15,-21 0-15,1 0 0,20 0 0,-21 0 16,21 0-16,1-21 0,-22-1 15,21 22-15,-21-21 0,22 0 0,-22 0 16,0 0-16,0 0 16,-21-1-16,0 1 0,0 0 15,0 0-15,0 0 0,0 0 0,0-1 16,0 1-16,-21 21 0,0 0 16,0 0-16,0 0 0,-1 21 15,1 22-15,21-22 16,-21 0-16,21 0 0,-21 0 15,21 22-15,0-22 0,0 0 0,0 0 16,0 0-16,0 1 0,0-1 16,21 0-16,0-21 0,0 21 0,1-21 15,-1 0-15,21 0 16,-21 0-16,22 0 0,-1-21 16,0 21-16,1-21 0,-1 0 0,-21-1 15,21 1-15,1 0 0,-22-21 16,0 21-16,0-1 0,0 1 0,-21-21 15,22 21-15,-22 0 16,0 42 0,0 0-1,0 0-15,0 0 16,0 0-16,0 1 0,0-1 16,0 0-16,0 0 0,0 0 15,0 0 1,0-42 31,0 0-47,0 0 0,21 0 15,-21 0-15,21 21 16,-21-22-16,0 44 31,0-1-31,0 0 16,0 0-16,21 0 0,-21 0 0,0 1 15,0-1-15,21 0 16,0 0-16,1-21 16,-1 21-16,0-21 0,21 0 15,-21 0-15,22 0 0,-1 0 16,0-21-16,1 0 0,20 21 0,-20-21 16,20 0-16,-21-1 0,1 1 15,-1 0-15,0-21 0,1 21 16,-22-22-16,0 22 0,0-21 0,-21-1 15,0 22-15,0-21 0,0 0 16,0 20-16,0-20 0,0 21 0,0 0 16,0 0-16,-21 63 31,0-21-31,21 0 16,-21 22-16,0-1 0,21 0 15,0 1-15,-22-1 0,1-21 0,21 21 16,0 1-16,0-22 0,0 21 15,0-21-15,0 1 0,0 20 16,0-21-16,21-21 0,1 21 0,-22 0 16,21-21-16,0 0 0,21 0 15,-21 0-15,22 0 0,-22 0 0,21-21 16,-21 0-16,22 21 0,-22-21 16,21 0-16,-21-22 15,1 22-15,-1 0 0,-21 0 0,0 0 0,21 0 16,-21-1-16,0 1 15,-21 21 1,21 21 0,-21-21-16,21 22 0,-22-1 15,22 0-15,0 0 0,0 0 16,0 0-16,22 1 16,-22-1-16,21-21 0,-21 21 15,21-21-15,-21 21 0,21 0 0,-21 0 16,0 1-1,0-1 1,-21-21-16,0 0 0,0 0 16,-1 0-16,1 0 0,0 0 15,-21 0-15,21 0 0,-1 0 0,1 0 16,0-21-16,-21-1 0,21 1 16</inkml:trace>
  <inkml:trace contextRef="#ctx0" brushRef="#br0" timeOffset="153123.76">22500 17886 0,'0'0'0,"21"0"0,22 0 0,-22 0 16,21-21-16,0 21 0,22-21 0,-1 21 16,-20-22-16,20 22 0,1-21 15,-1 21-15,1-21 0,-1 21 0,-20-21 16,20 21-16,1-21 0</inkml:trace>
  <inkml:trace contextRef="#ctx0" brushRef="#br0" timeOffset="154295.75">24850 18182 0,'0'0'0,"-43"21"0,1-21 0,0 0 0,20 0 16,1 0-16,0 0 0,42-21 31,0 0-31,1 0 0,-1 21 15,21-21-15,-21 0 0,0-1 16,1 1-16,-22 0 0,0 0 16,0 0-16,0 0 0,0-1 15,0 1-15,-43 21 0,22-21 0,0 21 16,0 0-16,0 0 0,-1 0 16,-20 0-16,21 21 0,0 0 15,0 1-15,-1-1 0,1 0 0,21 0 16,0 0-16,0 0 0,0 1 15,0-1-15,0 0 0,21-21 16,22 0 0,-22 0-16,0 0 0,21 0 15,1 0-15,-1 0 0,-21-21 0,22 0 16,-22 21-16,21-22 16,-21 1-16,0 21 0,1 0 15,-22 21 1,0 1-1,0 20-15,0-21 0,0 21 0,-22 1 16,22-1-16,-21 0 0,21 22 16,-21-1-16,21-20 0,0 20 15,0-20-15,0 20 0,0-21 0,0 1 16,0-1-16,0 0 0,21 1 16,-21-1-16,0 0 0,0-20 0,0 20 15,-21-42 16,21-21-31,-21 0 16,0-22-16,21 1 0,0 0 0,-21-1 16,21-20-16,-22-1 0,22 1 15,0 20-15,0-20 0,0-1 0,22 1 16,-1 21-16,21-1 0,-21-20 16,22 20-16,-1 22 0,0-21 15,1 0-15,-1 20 0,0-20 0,1 21 16,-22-21-16,21 20 0,-21 1 15,-21 0-15,0 0 0,0 0 16,0 0-16,-21 21 31,0 0-31,0 0 0,0 21 0,-1 0 16,1 0-16,0 0 0,21 22 16,0-22-16,0 0 0,0 0 15,0 0-15,0 0 0,0 1 0,21-22 16,0 21-16,1-21 0,-1 0 15,0 0-15,21 0 0,1 0 0,-22 0 16,21 0-16,0-21 0,22-1 16,-22 1-16,1 0 0,-1 0 15,-21-21-15,21-1 0,1 1 0,-22 0 16,0-1-16,21-20 16,-20 20-16,-22-20 0,21 21 0,0-22 15,-21 22-15,21-22 0,-21 22 16,0 21-16,0-22 0,0 22 0,0 0 15,0 42 17,0 22-32,0-1 0,0 0 0,0 1 15,-21 20-15,0-21 0,21 22 16,-21-22-16,21 22 0,0-22 0,0 22 16,0-22-16,0-21 0,0 21 15,0-20-15,21-1 0,0 0 16,0 0-16,0-21 0,0 0 15,22 0-15,-22 0 0,0 0 16,21 0-16,-20 0 0,-1-21 0,-21 0 16,0 0-16,21-1 0</inkml:trace>
  <inkml:trace contextRef="#ctx0" brushRef="#br0" timeOffset="154479.66">25739 17632 0,'0'0'0,"-22"0"16,44 0 0,-1 0-1,21 0-15,-21-21 0,43 21 16,-22 0-16,0 0 0,22 0 0,-22 0 16,22 0-16,-22-21 0,22 21 15,-22 0-15,21 0 0</inkml:trace>
  <inkml:trace contextRef="#ctx0" brushRef="#br0" timeOffset="157307.72">27326 17992 0,'0'0'16,"-106"63"0,85-42-16,-21-21 0,21 0 0,21 22 15,-22-22-15,44-22 32,-1 22-32,0-21 0,0 0 15,21 0-15,-20 0 0,-1 0 0,-21-22 16,0 22-16,21 0 15,-21 0-15,0 0 0,0-1 0,0 1 16,-21 21-16,0 0 16,-1 21-16,1-21 15,21 22-15,-21 20 0,0-21 0,0 0 16,21 22-16,0-1 0,0-21 16,0 21-16,0-20 0,0 20 0,0-21 15,0 0-15,0 0 0,0 1 16,0-1-16,0 0 0,21-21 15,0 0-15,0 0 0,0 0 16,1 0-16,-1 0 16,0-21-16,0 0 0,21-1 0,-20 1 15,-1 0-15,0 0 0,0 0 16,0 0-16,22-22 0,-22 22 16,0 0-16,21 0 0,-21 21 0,1 0 15,-1 0-15,0 0 0,0 0 16,0 0-16,0 21 0,-21 0 15,0 0-15,0 0 0,0 1 0,0-1 16,0 21-16,0-21 0,0 0 16,-21 22-16,0-22 0,0 21 0,0-21 15,0 1-15,21-1 16,0 0-16,-22 0 0,1-21 16,21 21-16,0-42 15,21 21 1,1-21-16,-1 0 0,0-22 15,21 22-15,-21 0 0,22-21 0,-22 21 16,21-22-16,1 22 0,-1-21 16,-21 21-16,21-1 0,-20-20 0,-1 21 15,0 21-15,-21-21 0,0 0 16,0-1 0,-21 22-16,0 22 15,-1-1 1,1 0-16,0 0 0,0 0 0,0 22 15,0-22-15,-1 21 0,1-21 16,21 22-16,0-22 0,0 0 16,0 21-16,0-21 0,21 1 0,1-1 15,-1 0-15,0 0 0,21-21 16,-21 0-16,22 0 0,-1 0 0,-21 0 16,22 0-16,-1 0 0,0-21 15,1 0-15,-1 0 0,0-1 16,-21 1-16,22-21 0,-22 21 0,0-22 15,0 22-15,-21-21 0,0 21 16,0 0-16,0-1 16,0 1-16,0 42 31,-21 1-31,0-1 16,21 0-16,-21 0 0,21 0 0,0 0 15,0 1-15,0-1 0,0 0 16,0 0-16,0 0 0,0 0 0,21-21 15,0 22-15,0-22 0,0 0 16,1 0-16,-1 0 0,0 0 16,0 0-16,0 0 0,0 0 0,1 0 15,-1-22-15,0 1 0,0 0 16,0 0-16,0 0 16,1 0-16,-22-1 0,21 1 0,0-21 15,0 21-15,-21 0 0,21-1 16,0 1-16,1 0 0,-22 0 0,21 21 15,0 0 1,-21 21 0,0 0 15,21-21-15,0 0-1,-21-21 16,0 0-15,-21 0 0,0 21-1,0 0-15,0 21 16,-1-21-16,22 21 0,-21 0 16,21 0-16,-21 1 0,0-1 15,21 21-15,0-21 0,0 0 16,0 1-16,0-1 0,0 0 0,0 0 15,0 0-15,0 0 0,21-21 16,0 22-16,22-1 0,-22-21 16,0 0-16,0 21 0,0-21 15,22 0-15,-22 0 0,0 0 16,0 0-16,21 0 0,-20-21 0,-1 0 16,0-1-16,0 1 0,0 0 15,0 0-15,1 0 0,-22-22 16,21 22-16,-21 0 0,21 0 0,-21 0 15,0 42 17,0 0-32,0 0 15,0 0 1,0 1-16,0-1 0,0 0 16,0 0-1,21-21-15,0 0 0,0 0 16,1 0-16,-1 0 15,0 0-15,-21-21 16,21 21-16,0-21 0,-21 0 16,21-1-16,-21 1 0,22 0 0,-22 0 15,0 0-15,0 0 16,0 42 15,0 0-15,0 0-16,0 0 15,0 0-15,0 1 0,0-1 16,21 0-16,-21 0 16,21-21-16,0 21 15,0-21-15,0 0 0,1 0 0,-1 0 16,0 0-16,0 0 16,0 0-16,0-21 0,1 0 15,-1 0-15,0 0 0,0-1 0,0 1 16,-21 0-16,21-21 0,1 21 15,-22-22-15,0 1 0,21 0 16,0-1-16,-21 1 0,21 0 16,-21-1-16,0 1 0,0 0 15,0 20-15,0 1 0,0 0 0,-21 21 32,21 21-32,-21 0 15,0 22-15,-1-22 0,22 21 0,0 1 16,-21-1-16,0-21 0,21 21 15,0 1-15,0-22 0,0 21 0,0-21 16,0 1-16,0 20 0,0-21 16,0 0-16,0 0 0,0 1 15,0-1-15,21 0 16,0-21-16,1 0 0,-1 0 16,0 0-16,21 0 0,-21 0 15,22 0-15,-22 0 0,21-21 0,1 0 16,-22-1-16,0 1 0,0 0 15,21 0-15,-20 0 0,-22 0 0,0-1 16,21 1-16,-21 0 0,0 0 16,-21 21-1,-1 0-15,1 0 0,0 21 16,21 0-16,0 0 0,-21 1 16,21-1-16,0 0 15,0 0-15,0 0 0,0 0 16,0 1-16,0-1 0,21-21 15,0 21-15,0 0 0,22 0 16,-22-21-16,0 0 0,0 0 16,22 0-16,-22 0 0,0 0 15,0 0-15,0 0 0,0-21 16,1 21-16,-1-21 0,21 0 0,-21 0 16,0-1-16,1 1 0,-1-21 15,0 21-15,0 0 0,0-1 16,-21 1-16,0 0 0,0 0 15,-21 21 17,0 0-32,0 21 0,0-21 15,-1 21-15,1 0 0,0-21 16,0 22-16,0-1 0,0 0 0,-1-21 16,22 21-16,0 0 0,-21 0 15,21 1-15,0-1 16,0 0-16,21-21 15,1 0 1,-1 0-16,0 0 16,0 0-16,0-21 0,-21 0 0,21 21 15,1-43-15,-1 22 16,0 0-16,0-21 0,0-1 16,0 22-16,1-21 0,-1-1 0,0 1 15,0-21-15,0 20 0,-21 1 16,21 0-16,-21 20 0,22 1 0,-22 0 15,0 0-15,0 42 16,0 0-16,-22 0 16,1 22-16,0-1 0,21-21 0,-21 22 15,0-1-15,0 0 0,21 1 16,0-22-16,0 21 0,-22 0 16,22-20-16,0 20 0,0-21 0,0 0 15,0 0-15,0 1 16,22-1-16,-1 0 0,0 0 15,0 0-15,21-21 0,-20 21 0,-1-21 16,21 0-16,-21 0 0,0 0 16,1 0-16,-1-21 0,0 0 0,0 0 15</inkml:trace>
  <inkml:trace contextRef="#ctx0" brushRef="#br0" timeOffset="157535.57">29887 17780 0,'0'0'0,"-21"0"0,21 21 0,21-21 15,22 0 1,-1 0-16,0 0 0,1 0 15,-1 0-15,21 0 0,-20 0 0,-1 0 16,22 0-16,-22 0 16,21 0-16</inkml:trace>
  <inkml:trace contextRef="#ctx0" brushRef="#br0" timeOffset="157772.45">31581 18246 0,'0'0'0,"-22"0"0,1 0 16,0-21-1,21-1 1,-21 22-16,0-21 15,0 0-15,21 0 0,-22 21 16,1-21-16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11:13:17.92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3852 677 0,'0'0'0,"21"-21"0,1 0 0,-1 0 16,-21 0-16,21 0 0,0-1 16,-21-20-16,0 21 0,0 0 0,0 0 15,0-1 1,0 1-16,-21 0 16,0 21-16,-22 0 0,22 0 15,-21 0-15,21 21 0,-22 0 16,1 1-16,21-1 0,-21 0 15,-1 21-15,1 1 0,21 20 0,-22-21 16,22 22-16,-21 21 0,21-22 16,-22 22-16,22-1 0,0-20 15,0 21-15,0-22 0,0 1 0,21-1 16,0 1-16,0-1 0,0 1 16,21-22-16,21 0 0,-21 1 0,22-1 15,-1-21-15,0 0 16,1 0-16,20 1 0,1-22 15,-22 0-15,21-22 0,1 1 0,-1 0 16,1-21-16,-22 21 0,22-22 16,-1 1-16,-20 0 0,-1-1 0,0 1 15,-21 0-15,1-1 0,-1 1 16,-21 0-16,0 20 0,0 1 16,0 0-16,0 0 0,-21 21 31,-1 21-31,22 0 0,-21 0 15,0 1-15,21 20 0,0-21 0,-21 21 16,21-20-16,-21 20 16,0 0-16,21 1 0,0-1 0,0-21 15,0 21-15,0-20 0,0-1 16,0 0-16,21 0 0,0 0 0,0-21 16,21 0-16,-20 0 0,20 0 15,0 0-15,1-21 0,-1 0 16,21-21-16,-20 20 0,-1 1 0,0-21 15,-20 21-15,20-22 0,-42 1 16,0 21-16,0-21 0,0 20 0,0-20 16,-21 21-16,0 0 0,-22 0 15,22-1-15,-21 22 0,-1 0 0,22 0 16,-21 0-16,0 0 16,20 0-16,-20 0 0,21 0 15,0 0-15,0 22 0,42-22 31,0 0-31,0-22 16,21 22-16,1 0 0,-22-21 16,21 21-16,1-21 0,20 21 15,-21 0-15,1 0 0,-1 0 0,0 0 16,1 0-16,-22 0 0,21 21 16,-21-21-16,22 21 0,-22 1 15,0-1-15,-21 0 0,0 21 16,0-21-16,0 1 0,0-1 0,0 21 15,0-21-15,0 22 0,0-22 16,0 0-16,0 21 0,0-21 0,0 1 16,0-1-16,0 0 0,0 0 15,-21-21-15,21-21 32,0 0-32,0 0 15,0-22-15,0 22 0,21-21 0,-21-1 16,21 1-16,0 21 0,1-21 15,-1-1-15,0 22 0,21-21 0,-21 21 16,1-1-16,20 1 16,-21 21-16,0 0 0,22 0 0,-22 0 15,0 0-15,0 21 16,-21 1-16,0-1 0,0 0 16,0 21-16,0-21 0,0 22 0,0-22 15,0 21-15,0 1 0,0-22 16,0 21-16,0-21 0,0 0 0,0 1 15,0-1-15,0 0 0,0 0 16,21-21-16,0 0 0,1 0 0,-1 0 16,21 0-16,-21 0 0,22 0 15,-1-21-15,0 0 0,1-22 16,-1 22-16,0-21 0,1 21 16,-22-22-16,21 1 0,0 0 0,-20-1 15,-1 22-15,0-21 0,0 0 16,-21 20-16,0 1 0,0 0 15,0 0-15,-21 21 16,0 0-16,0 0 0,-1 21 16,1 0-16,0-21 0,21 21 0,0 22 15,0-22-15,0 0 0,0 0 16,0 0-16,0 1 0,0-1 0,0 0 16,21 0-16,-21 0 15,21 0-15,1 1 0,-1-22 0,-21 21 0,21 0 16,0-21-16,0 21 15,-42-21 32,0 0-47,0 0 16,0-21-16,-1 21 16,1 0-16,21 21 15,0 0-15,-21-21 0,21 21 16,0 1-16,0-1 0,0 0 0,0 0 15,21-21-15,0 21 0,1 0 16,-1 1-16,0-22 0,0 21 16,0-21-16,0 0 15,1 0-15,-1 0 0,21 0 0,-21 0 16,0 0-16,1-21 0,-1-1 16,21 1-16,-21 0 0,0 0 0,-21-21 15,22 20-15,-1-20 0,0 0 16,0-1-16,0-20 0,-21 21 0,21-22 15,1 22-15,-22-22 0,0 1 16,0-22-16,0 22 0,0-1 16,0 1-16,0-1 0,0 1 15,0 20-15,0 1 0,0 0 16,0-1-16,0 22 0,0 0 0,-22 63 31,22-21-31,0 22 16,0 20-16,-21 1 0,21-1 15,0 1-15,0 20 0,0-20 16,-21-1-16,21 1 0,0-1 0,0-20 16,-21-1-16,21 22 0,0-22 15,0-21-15,0 21 0,0-20 0,0 20 16,0-21-16,21 0 0,0-21 16,-21 21-16,21-21 0,1 0 0,-1 0 15,0 0-15,0 0 0,0 0 16,0-21-16,1 0 0,-1 0 15,-21 0-15,21 0 0,0-1 16,-21-20-16,21 21 0</inkml:trace>
  <inkml:trace contextRef="#ctx0" brushRef="#br0" timeOffset="220.87">6244 1355 0,'0'0'0,"21"0"31,0 0-15,1-21-16,-1 21 0,0 0 15,21-22-15,-21 22 0,22 0 0,-22-21 16,21 21-16,-21 0 0,1 0 16,-1-21-16,0 21 0,0 0 0,0 0 15</inkml:trace>
  <inkml:trace contextRef="#ctx0" brushRef="#br0" timeOffset="816.8">6667 1439 0,'0'0'0,"0"-21"16,0 0-16,0 0 0,0 0 15,0 0-15,0-1 0,22 22 0,-1-21 16,0 0-16,0 21 0,21 0 16,-20 0-16,20 0 0,-21 0 15,21 0-15,1 0 0,-22 42 0,21-20 16,-21-1-16,1 21 0,-1 0 15,0-20-15,-21 20 0,0 0 16,0 1-16,0-1 0,-21-21 0,0 21 16,21-20-16,-22-1 0,1 0 15,0 0-15,21 0 0,-21-21 16,21-21 0,0 0-16,0-21 15,0 20-15,0-20 0,0 21 0,21-21 16,0-1-16,-21 1 0,21 0 15,1-1-15,-22 1 0,21 0 0,0-1 16,0 22-16,0-21 0,0 21 16,-21-1-16,22 22 0,-1-21 15,-21 42 1,0 1 0,21-1-16,-21 0 0</inkml:trace>
  <inkml:trace contextRef="#ctx0" brushRef="#br0" timeOffset="1332.77">7493 1334 0,'0'0'0,"0"21"47,0 0-47,0 0 15,0 0-15,-21 0 0,21 22 0,0-22 16,0 0-16,0 21 0,0-20 16,0 20-16,0-21 0,0 0 0,0 0 15,0 1-15,0-1 0,21 0 16,0 0-16,0-21 0,0 0 0,1 0 16,-1 0-16,0 0 0,0 0 15,0-21-15,22 0 0,-22 0 16,21-1-16,0 1 0,-20-21 15,20 21-15,0-22 0,-21 22 0,1-21 16,-1 0-16,0-1 0,0 1 0,-21 21 16,21-22-16,-21 22 15,0 0-15,0 42 32,0 0-32,-21 1 0,21 20 15,-21-21-15,21 21 0,0 1 16,0-22-16,0 21 0,0 1 0,0-22 15,0 21-15,0-21 0,0 0 16,0 1-16,21-1 0,0 0 0,-21 0 16,21-21-16,1 0 15,-1 0-15,0 0 0,0 0 0,0 0 0,0 0 16,1 0-16,-1-21 16,0 0-16,0 21 0,21-43 0,-20 22 15,-1 0-15,0 0 0</inkml:trace>
  <inkml:trace contextRef="#ctx0" brushRef="#br0" timeOffset="1600.77">8551 1270 0,'0'0'0,"0"-21"15,-21 21 1,0 21 0,0 0-16,0-21 0,-1 21 0,1 22 0,0-22 15,21 0-15,-21 21 16,0-20-16,21 20 0,0 0 0,0-21 15,0 22-15,0-1 0,0-21 16,0 22-16,0-22 0,0 0 0,0 0 16,21 0-16,-21 0 0,21 1 15,21-22-15,-20 0 0,-1 0 0,0 0 16,21 0-16,1 0 0,-22 0 16,21-22-16,0 1 0,1 0 0,-1 0 15,-21-21-15,22-1 0,-1 1 16,0 0-16,-21-22 0,22 22 0</inkml:trace>
  <inkml:trace contextRef="#ctx0" brushRef="#br0" timeOffset="2528.52">9250 677 0,'0'0'0,"0"-42"0,0 21 16,0 0-16,0 0 0,-21 42 31,-1 0-31,22 21 0,-21 1 16,0-1-16,21 21 0,0 1 15,-21-1-15,0 1 0,21-1 0,-21 1 16,21-22-16,-22 22 0,22-1 16,0-20-16,0-1 0,0 21 0,0-20 15,0-1-15,0 0 16,0-20-16,0 20 0,0-21 0,0 21 16,0-20-16,22-1 0,-1 0 15,0-21-15,0 0 0,0 0 16,0 0-16,1 0 0,-1-21 0,0 0 15,0-1-15,0 1 0,0 0 16,1 0-16,-1-21 0,-21 20 0,21-20 16,-21 0-16,21 21 0,-21-1 15,21 1-15,-21 0 0,0 42 47,-21 0-47,21 1 0,-21 20 16,0-21-16,21 0 0,0 22 0,0-22 15,-21 21-15,21-21 0,0 0 16,0 22-16,0-22 0,0 0 0,0 0 16,21 0-16,0-21 15,0 0-15,0 0 0,0 0 16,22 0-16,-22 0 0,0-21 16,21 0-16,-20 0 0,-1 0 15,0 0-15,0-1 0,0-20 0,0 21 16,-21-21-16,0-1 0,0 1 0,0 0 15,0 20-15,0-20 0,0 21 16,0-21-16,-21 20 0,0 22 16,0 0-16,0 0 0,0 0 15,-1 0-15,1 0 16,42 0 15,1 0-15,-1-21-16,0 21 0,21-21 0,-21 0 15,22 21-15,-1 0 0,0-21 16,1 21-16,-1 0 0,-21 0 0,22 0 16,-1 21-16,0 0 0,-21 0 15,22 0-15,-22 1 0,0-1 0,0 0 16,0 0-16,-21 0 16,22 0-16,-22 22 0,0-22 0,0 0 15,0 0-15,-22 0 0,1 1 16,21-1-16,-21 0 0,0-21 0,21 21 15,-21-21-15,21 21 16,-21-21-16,21-21 16,0 0-1,0-21-15,0 20 0,21 1 16,0-21-16,0 21 0,0-22 16,-21 1-16,21 0 0,1 21 15,-1-22-15,0 22 0,0 0 16,0 0-16,0 0 0,1-1 15,-44 22 32</inkml:trace>
  <inkml:trace contextRef="#ctx0" brushRef="#br0" timeOffset="2804.59">8911 1101 0,'0'0'0,"21"-43"16,22 43-16,-1-21 16,21 21-16,1-21 0,-1 21 15,1 0-15,-1-21 0,22 0 0,0 21 16,-22-21-16,1 21 0,20 0 15,-20 0-15,-22-22 0,1 22 16,-1 0-16,-21 0 0,0 0 0,0 0 16,-42 0 15,0 0-31,0 0 0,0 22 16</inkml:trace>
  <inkml:trace contextRef="#ctx0" brushRef="#br0" timeOffset="4540.51">11642 1566 0,'0'0'15,"0"22"-15,-22-1 0,1 0 16,0 0 0,21-42 15,0 0-31,0 0 0,0-1 15,0 1-15,0 0 0,0-21 16,21 21-16,0-22 0,1 1 16,-1-22-16,0 22 0,21-21 15,-21 20-15,22 1 0,-22 0 0,21-1 16,1 22-16,-1 0 0,0 21 16,-21 0-16,22 0 0,-22 0 0,21 21 15,-42 0-15,21 0 0,-21 1 16,22 20-16,-22-21 0,0 0 0,0 0 15,21 1-15,-21-1 16,21-42 15,-21-1-15,0 1-16,0 0 16,0 0-16,0-21 0,0 20 0,0 1 15,-21 0-15,0-21 0,-1 21 16,1-1-16,0 1 0,-21 21 15,21 0-15,-1 0 0,1 0 0,0 0 16,0 0-16,-21 21 0,20 1 16,1 20-16,0 0 0,0 1 0,0 20 15,21-21-15,0 22 0,-21-22 16,21 22-16,0-22 0,0 22 0,0-1 16,0-21-16,0 1 0,21-1 15,0 0-15,0 1 0,0-22 16,22 0-16,-1 0 0,0-21 15,1 0-15,-1 0 0,21 0 0,-20 0 16,20 0-16,-20-21 0,20-21 16,-21 21-16,22-22 0,-22 22 0,1-21 15,-1-1-15,0-20 0,-21 21 16,1-22-16,20 1 0,-42-1 0,21-21 16,-21 22-16,21-22 0,-21 22 15,0-1-15,0 1 0,0 20 16,0 1-16,0 21 0,0 0 0,-21 42 31,0 21-31,0 1 0,0 20 16,21 1-16,-22-1 0,1 1 15,0 20-15,21-20 0,-21-22 0,0 22 16,21-1-16,-21-21 0,21 1 16,0-1-16,0 0 0,0-20 0,0-1 15,0 0-15,0 0 0,0 0 16,0-42-1,21 0-15,0 0 16,0 0-16,0-1 0,0-20 0,1 21 16,20-21-16,-21 20 0,0 1 15,0 0-15,1 0 0,-1 0 16,0 21-16,0 0 0,0 0 16,0 0-16,1 21 15,-22 0-15,21-21 0,-21 21 16,0 0-16,0 1 0,0-1 0,21 0 15,0 0-15,-21 0 0,21 0 16,-21 1-16,21-1 0,1 0 0,-1 0 16,0 0-16,0-21 0,0 0 15,0 21-15,1-21 0,20 0 0,0 0 16,1 0-16,-22-21 0,21 0 16,0 21-16,1-21 0,-22 0 0,21 0 15,-21-22-15,1 22 0,-1 0 16,0 0-16,-21-22 0,0 22 15,0-21-15,0 21 0,0 0 0,0-1 16,0 1-16,0 0 0,-21 0 16,0 21-16,-1 0 0,1 0 15,0 21-15,-21 0 0,21 0 16,-1 1-16,1 20 0,-21-21 0,21 21 16,0-20-16,-1 20 0,1 0 15,0-21-15,21 22 0,0-22 0,0 21 16,0-21-16,0 1 0,0-1 15,0 0-15,21-21 0,0 0 16,1 0-16,-1 0 16,0 0-16,21 0 0,-21-21 0,1 0 15,20-1-15,-21 1 0,21 0 16,-20-21-16,-1 21 0,0-22 0,0 1 16,0 21-16,0-22 0,1 22 15,-22 0-15,0 0 0,21 0 0,-21 0 16,0 42-1,0 0 1,0 0-16,0 0 0,0 0 16,0 22-16,0-22 0,0 0 15,0 0-15,0 22 0,0-22 0,0 0 16,0 0-16,0 0 0,0 0 16,21-21-16,0 0 15,0 0-15,0 0 0,1 0 0,-1 0 16,0-21-16,21 0 0,-21 0 15,22 0-15,-1 0 0,-21-1 0,22 1 16,-22-21-16,0 21 0,0 0 16,0-1-16,0 1 0,1 0 0,-22 42 47,0 0-47,0 1 0,0-1 15,-22 0-15,22 0 0,-21 0 0,21 0 16,0 1-16,0-1 0,0 0 15,0 0-15,21-21 16,1 0 0,-1 0-16,0-21 0,0 21 15,0-21-15,0 0 0,1-22 0,-1 22 16</inkml:trace>
  <inkml:trace contextRef="#ctx0" brushRef="#br0" timeOffset="4836.33">14203 995 0,'0'0'0,"-106"42"16,85-21-16,0 1 15,-1-22-15,22 21 0,0 0 16,22-21 0,-1 0-1,0 0-15,0 0 0,0-21 0,22 0 16,-22-1-16,0 1 0,0 0 15,-21 0-15,0 0 0,0 0 0,0-1 16,-21 22 0,0 0-16,0 0 15,-1 22-15,22-1 16,-21 0-16,0 0 0,21 0 0,-21 0 16,21 1-16,0-1 0,0 0 15,0 0-15,21 0 16</inkml:trace>
  <inkml:trace contextRef="#ctx0" brushRef="#br0" timeOffset="6458.39">14774 1461 0,'-21'0'0,"0"0"15,0-22-15,21 1 16,-21 0-16,-1 21 16,22-21-16,-21 0 0,21 0 15,-21 21 1,0 21-16,21 0 16,0 0-16,-21 0 0,21 0 15,-21 22-15,-1-22 0,1 21 0,0-21 16,0 22-16,21-22 0,-21 0 15,0 21-15,21-20 0,-22-22 0,22 21 16,0-42 15,22-1-31,-1 1 16,-21 0-16,21 0 0,0 0 16,0-22-16,0 22 0,1-21 0,-1 0 15,0 20-15,0 1 0,0-21 16,0 42-16,1-21 0,-1 21 0,0 0 15,-21 21-15,21-21 16,-21 21-16,0 0 0,0 22 0,0-22 16,0 0-16,0 21 0,0-21 15,0 22-15,0-22 0,0 0 0,0 0 16,21 0-16,0 1 16,1-1-16,-22 0 0,42-21 0,-21 0 15,0 0-15,22 0 0,-1 0 16,-21 0-16,21-21 0,1 0 0,-1-1 15,0 1-15,1-21 0,-1 21 16,0-22-16,-20 1 0,20 21 0,-21-21 16,0 20-16,0-20 0,1 21 15,-1 0-15,-21 0 0,-21 42 32,-1 0-17,1 0-15,0 0 16,21 0-16,-21 22 0,21-22 0,-21 0 15,21 0-15,0 22 0,0-22 16,0 0-16,0 0 0,21 0 0,0 0 16,0-21-16,0 22 0,1-22 15,20 0-15,0 0 0,1 0 0,-1 0 16,0 0-16,1 0 0,-1-22 16,-21 1-16,21 0 0,1 0 0,-22-21 15,21 20-15,-21-20 0,1 21 16,-1-21-16,-21-1 0,0 22 0,21 0 15,-21 0-15,0 0 0,0-1 0,0 44 32,0-1-32,0 0 15,-21 0-15,21 0 0,-21 0 16,21 1-16,0 20 0,-22-21 0,22 0 16,-21 0-16,21 1 0,-21-1 15,21 0-15,0 0 0,0-42 47,21 0-47,0 0 16,1-1-16,-1 1 0,0-21 0,0 21 15,0-22-15,22 22 0,-22-21 16,0 21-16,21 0 0,-21-1 16,1 1-16,-1 21 0,0 0 15,-21 21 1,0 1-16,0-1 15,0 0-15,0 0 0,0 21 0,0-20 16,0-1-16,0 0 0,0 0 16,0 21-16,0-20 0,0-1 0,21 0 15,0 0-15,22-21 0,-22 21 16,21-21-16,0 0 0,1 0 0,-1 0 16,0 0-16,1 0 0,20 0 15,-20-21-15,-1 21 0,0-21 16,1 0-16,-1-22 0,0 22 15,1-21-15,-22 21 0,0-22 0,0 1 16,0 0-16,0-1 0,-21 22 16,0-21-16,0 21 0,0 0 0,0-1 15,-21 1-15,0 21 0,0 0 16,-21 0-16,-1 0 0,22 21 0,-21 1 16,-1-1-16,1 0 0,21 0 15,-21 0-15,20 22 0,1-43 0,21 21 16,0 0-16,0 0 0,0 0 15,0 0 1,21-21-16,1 0 0,-1 0 16,0 0-16,21 0 0,-21 0 0,1-21 15,20 21-15,-21-21 0,0 0 16,0 21-16,22-21 0,-22 21 0,0-21 16,0 21-16,0 0 15,-21 21 1,0 0-1,-21 0-15,0 21 0,0-20 16,21-1-16,-21 21 0,0-21 16,21 22-16,0-1 0,0 21 0,-22-20 15,22-1-15,0 22 16,0-1-16,0-21 0,-21 22 0,21-1 16,-21 1-16,21 21 0,0-22 0,-21 22 15,0-22-15,21 22 0,-21-22 16,-1 1-16,22-1 0,-21 1 0,0-22 15,21 1-15,-21-22 0,0 21 16,0-21-16,-1-21 0,1 0 0,0 0 16,0 0-16,21-21 15,-21 0-15,21 0 0,0 0 16,0-1-16,0-20 0,0 21 0,0 0 16,0-22-16,0 1 0,0 0 15,0-1-15,-21 1 0</inkml:trace>
  <inkml:trace contextRef="#ctx0" brushRef="#br0" timeOffset="6677.27">15854 847 0,'0'0'0,"-21"-21"0,-1-1 0,1 1 16,21 0-1,0 0 1,-21 42 31,0 0-47,0-21 0,0 21 0</inkml:trace>
  <inkml:trace contextRef="#ctx0" brushRef="#br0" timeOffset="7436.66">4339 2180 0,'0'0'0,"-21"0"0,0 0 15,0 0-15,-1 0 0,65 0 31,-22 0-31,21 0 0,22 21 16,20-21-16,1 0 0,0 0 16,21 0-16,21 0 0,-22 0 0,22 0 15,22 0-15,-1 0 0,21 0 16,-21 0-16,22 0 0,20-21 0,1 21 16,-1-21-16,1 21 15,20 0-15,-20-21 0,20 0 0,-20 21 16,-1 0-16,1 0 0,-22-21 15,1 21-15,-22 0 0,0 0 0,-21 0 16,0 0-16,-42 0 0,-1-22 16,-20 22-16,-1 0 0,-42 0 0,1 0 15,-1 0-15,-21-21 32</inkml:trace>
  <inkml:trace contextRef="#ctx0" brushRef="#br0" timeOffset="8041.12">11515 2223 0,'0'0'0,"-22"0"0,-41 21 15,42-21-15,0 0 16,-1 0-16,65 21 31,-22-21-31,0 0 0,43 0 16,-22 0-16,21 0 0,22 0 0,21 0 16,0 0-16,21 0 0,0 0 15,21 0-15,0 0 0,21 0 0,1 0 16,20 0-16,22 0 0,-22-21 15,43 21-15,-21 0 0,21 0 0,0 0 16,-1-21-16,1 21 0,0 0 16,0 0-16,0-22 0,-22 22 0,-20 0 15,21 0-15,-43 0 0,0 0 16,-21 0-16,-21-21 0,0 21 0,-21 0 16,-21 0-16,-22 0 0,-20 0 15,-1 0-15,0 0 0,-20 0 0,-1 0 16,0 0-16</inkml:trace>
  <inkml:trace contextRef="#ctx0" brushRef="#br0" timeOffset="10741.69">2286 3239 0,'0'0'0,"0"-22"0,21 22 15,-21-21-15,0 0 0,0 0 16,-21 21 15,0 21-31,0 21 0,-1-20 0,22 20 16,-21 0-16,0 22 0,0-22 15,0 22-15,0-22 0,21 21 16,-22-20-16,1 20 0,0-20 16,0-1-16,0 0 0,21 1 0,-21-1 15,21 0-15,-22-21 0,22 22 16,0-22-16,0 0 15,0-42 1,0 0-16,0 0 16,0-1-16,0-20 0,0 21 0,0-43 15,0 22-15,22-21 0,-1-1 16,0 1-16,0-22 0,-21 21 16,21-20-16,0 20 0,-21 1 0,0-1 15,0 22-15,22 0 0,-1 20 16,0 22-16,0 0 15,0 43-15,0-22 0,1 21 16,-1 22-16,0-22 0,0 22 0,0-1 16,0-21-16,1 22 15,-1-22-15,0 22 0,0-22 0,-21-21 16,0 22-16,21-1 0,0-21 16,-21 0-16,0 0 0,22 1 15,-22-1-15,21-21 16,-21-21-1,0-1-15</inkml:trace>
  <inkml:trace contextRef="#ctx0" brushRef="#br0" timeOffset="10916.59">2011 3747 0,'0'0'0,"-21"0"0,-1-22 15,44 22 1,-1 0-16,0 0 15,21 0-15,1 0 0,-1-21 0,0 21 16,1-21-16,-1 21 0,0 0 16,1-21-16,-1 21 0,-21 0 0,21-21 15,1 0-15,-22 21 0,21 0 16</inkml:trace>
  <inkml:trace contextRef="#ctx0" brushRef="#br0" timeOffset="13769.01">4318 3535 0,'42'-64'16,"-21"22"-16,1-21 0,-1 20 0,21-20 15,-21 20-15,0 1 0,22 0 16,-22 21-16,0-1 0,21 1 15,-20 21-15,-1 0 0,0 0 0,-21 21 16,21 1-16,-21-1 0,21 0 16,-21 21-16,0-21 0,0 22 0,0-22 15,0 0-15,0 21 0,-21-20 16,21-1-16,-21-21 16,21-21-1,0-1-15,0 1 16,0 0-16,0 0 0,0 0 15,0-22-15,0 22 0,0 0 16,0 0-16,-21 0 0,0 0 0,-1-1 16,22 1-16,-21 0 0,0 21 15,0 0-15,0 0 0,0 0 16,-1 0-16,1 21 0,0 0 0,0 1 16,0 20-16,0 21 0,-1 1 15,1-1-15,21 1 0,0-1 0,-21 1 16,21-1-16,0 1 15,0-1-15,0 1 0,0-22 0,0 22 16,0-22-16,21 0 0,0-20 0,1-1 16,20 0-16,0 0 15,1-21-15,-1 0 0,0 0 0,22-21 16,-22 0-16,22 0 0,-22-22 16,0 22-16,1-21 0,-1-1 0,0 22 15,1-21-15,-1 0 0,-21-1 16,0 1-16,0 0 0,-21-1 15,0 22-15,0 0 0,0 0 0,22 0 16,-22 42 0,0 0-16,0 0 0,0 0 15,0 22-15,-22-1 16,22-21-16,0 21 0,0 1 0,0-1 16,0-21-16,0 22 0,0-22 15,0 21-15,0-21 0,0 0 0,0 1 16,22-1-16,-1 0 0,0-21 15,0 0-15,21 0 0,-20 0 0,-1-21 16,21 0-16,0-1 0,-20 1 16,20 0-16,-21 0 0,21 0 0,-20-22 15,-1 22-15,-21 0 0,0 0 16,0-21-16,0 20 0,-21 1 16,-1-21-16,1 21 0,-21 0 15,21 21-15,-22-22 0,1 22 16,0 0-16,21 0 0,-22 0 0,22 0 15,0 0-15,0 0 0,0 0 16,21 22-16,-22-22 0,44 0 31,-1 0-31,21 0 0,-21-22 0,22 22 16,-22-21-16,21 0 0,0 21 16,22-21-16,-22 21 0,1 0 0,-1 0 15,127 21 1,-126 0-16,-22 0 15,21 1-15,-21-1 0,0 0 0,1 0 16,-1 21-16,-21-20 0,0-1 16,21 0-16,-21 21 0,0-21 15,0 1-15,0-1 0,0 0 0,0 0 16,0 0-16,-21-21 31,0-21-15,21 0-16,0 0 15,0 0-15,0-22 0,0 22 0,0-21 16,0 21-16,21-22 16,-21 1-16,21 21 0,0-22 0,-21 22 0,21-21 15,0 21-15,1 21 0,20-21 16,-21 21-16,0 0 0,0 0 16,1 21-16,-1-21 0,-21 21 15,21 21-15,0-21 0,-21 1 0,21 20 16,-21-21-16,0 0 0,0 22 15,0-22-15,21 21 0,-21-21 0,0 0 16,22 1-16,-22-1 0,21-21 16,-21 21-16,21-21 0,0 0 0,0 0 15,0 0-15,1 0 0,-1 0 16,21-21-16,0 21 0,-20-21 0,20-1 16,0 1-16,1-21 0,-1 21 15,0-22-15,-21 1 0,22 0 16,-22-1-16,0 22 0,0-21 15,-21 0-15,0 20 0,0 1 0,-21 21 32,0 21-32,0 1 15,0-1-15,-1 0 0,1 0 0,21 0 16,0 0-16,0 22 0,0-22 16,0 0-16,0 0 0,0 0 0,0 1 15,21-1-15,1-21 16,-22 21-16,21-21 0,-21 21 0,21-21 15,0 0 1,-21-21 15,-21 21-15,0 0-16,0 0 0,-1 0 0,1 0 16,0 0-16,21 21 15,-21 0-15,21 0 16,0 1-16,0-1 0,0 0 15,0 0-15,21 0 16,0 0-16,0-21 0,1 0 0,-1 0 16,0 0-16,21 0 0,1 0 15,-22-21-15,21 21 0,0-21 16,1 0-16,-1 0 0,-21 0 0,22-1 16,-22-20-16,21 21 0,-21-21 15,0-1-15,1 1 0,20-22 16,-21 22-16,0-21 0,0-1 0,1-21 15,-1 22-15,-21-1 0,0 1 16,21-1-16,-21 1 0,0 21 0,0-22 16,0 22-16,0 21 0,0-22 15,0 22-15,0 0 0,-21 42 16,0 0-16,21 0 16,-22 22-16,1-1 0,0 0 15,21 22-15,0-1 0,-21 1 16,21-1-16,-21 1 0,21-1 0,0-20 15,0 20-15,0-20 0,0-1 16,21 0-16,-21 1 0,21-1 0,0-21 16,0 0-16,1 22 0,-1-22 15,0 0-15,0 0 0,0-21 0,0 21 16,1 0-16,-1-21 0,0 0 16,21 0-16,-21 0 0,1 0 0,20 0 15,-21 0-15,0-21 0,22 0 16,-22 0-16,0 0 0,0 0 0,0-1 15,0 1-15,-21 0 16,22-21-16,-22 21 0,0-1 0,0 1 16,0 0-16,-22 0 0,1 21 15,0 0-15,0 0 0,0 0 16,0 0-16,-1 21 16,22 0-16,0 0 0,0 1 0,0-1 15,0 0-15,0 0 16,0 0-16,0 0 0,0 1 15,22-1-15,-1-21 0,-21 21 16,21 0-16,-21 0 0,21-21 0,-21 21 16,21 1-16,-21-1 15,21-21-15,1 0 0,-1 0 16,0 0-16,0 0 16,0 0-16,0 0 0,22-21 0,-22-1 15,0 1-15,0 0 0,0 0 16,1 0-16,-1-22 0,0 22 0,0 0 15,0-21-15,0 21 0,-21-22 16,0 22-16,0 0 0,0 0 0,0 42 47,0 0-47,0 0 0,0 0 16,0 1-16,0-1 0,0 0 0,0 0 15,0 0-15,0 0 0,0 1 16,0-1-16,0 0 15,22-21-15,-1 0 16,0 0-16,0 0 0,21 0 16,-20 0-16,-1-21 0,21 21 15,-21-21-15,22-1 0,-22 1 16,21 0-16,-21 0 0,22 0 0,-22 0 16,0-22-16,-21 22 0,21-21 15,0 21-15,-21-1 0,0 1 0,0 0 16,0 42-1,0 0 1,0 1-16,-21-1 16,21 21-16,-21-21 0,0 0 0,21 22 15,0-22-15,-21 0 0,21 21 16,0-20-16,0-1 0,0 0 16,0 0-1,21-21 1,0-21-16,0 21 0,0-21 15,0 0-15,1 21 0,20-22 16,0 1-16,-21 21 0,22-21 0,20 0 16,-20 0-16</inkml:trace>
  <inkml:trace contextRef="#ctx0" brushRef="#br0" timeOffset="14933.07">9419 3450 0,'-21'-21'0,"42"42"0,-63-63 0,42 21 0,-21 0 15,-1-1-15,22 1 16,-21 21-16,0 0 0,0 0 16,0 0-16,21 21 0,-21 1 15,-1-1-15,22 0 0,-21 21 0,0-21 16,0 22-16,21-22 0,0 21 16,0-21-16,-21 22 0,21-22 15,0 0-15,0 21 0,0-20 0,0-1 16,0 0-16,21 0 0,-21 0 15,21-21-15,0 21 0,0-21 0,1 0 16,-1 0-16,0 0 0,0 0 16,0 0-16,0 0 0,22-21 0,-22 21 15,0-21-15,21 0 0,-20 0 16,20-22-16,-21 22 0,21-21 0,-20 21 16,20-22-16,-21-20 0,0 21 15,0-22-15,1 1 0,-1-1 0,-21 22 16,21-22-16,-21 1 0,0 20 15,0 1-15,0 0 0,0 21 16,0-22-16,0 22 0,0 0 16,0 42-1,0 0-15,0 0 16,0 1-16,0 20 0,0 0 0,0 1 16,0-1-16,0 21 0,0-20 15,0 20-15,0-20 0,0 20 0,-21-21 16,21 1-16,0 20 0,0-20 0,0-22 15,0 21-15,0-21 0,0 22 16,0-22-16,0 0 0,0 0 0,21-21 16,-21 21-16,21-21 0,0 0 15,22 0-15,-22 0 0,0 0 16,21-21-16,1 21 0,-22-21 16,21 0-16,-21 0 0,22 21 0,-22-22 15,0 1-15,0 0 0,0 0 0,0 0 16,1 21-16,-22-21 15,0 42 1,0 0 0,0 0-16,-22 0 0,22 0 15,0 1-15,0-1 16,0 0-16,0 0 0,0 0 16,22-21-1,-1 0-15,0 0 16,0 0-16,21 0 0,-20 0 15,20 0-15,0 0 0,-21-21 16,22 21-16,-22-21 0,0 0 0,0 0 16,0-1-16,-21 1 0,0-21 15,22 21-15,-22-22 0,0 22 0,0-21 16,0 21-16,0 0 0,-22-1 16,1 22-16,0 0 0,0 0 15,0 0-15,-22 0 0,22 0 16,0 22-16,0-1 0,-21 0 0,20 0 15,1 0-15,0 0 0,0-21 16,0 22-16,21-1 0,-21 0 16,21 0-16,0 0 15,21-21-15,0 0 16,0 0-16,21 0 0,-20 0 0,-1 0 16,21 0-16,-21-21 0,22 21 15,-22-21-15,21 0 0,-21 21 0,0-21 16,22-1-16,-22 22 0,0 0 15,0-21-15,0 21 0,1 0 0,-1 0 16,0 0 0,-21 21-16,0 1 15,0-1-15,-21 0 0,21 0 16,-21 0 0,-1 0-16,22 1 0,0-1 15,22-21 32,-1 0-47,0 0 16,-21-21-16,21 21 0,-21-22 0,21 22 15,-21-21-15,0 0 0,0 0 16,0 0-16,0 0 0,0-22 16</inkml:trace>
  <inkml:trace contextRef="#ctx0" brushRef="#br0" timeOffset="15145.1">9864 3302 0,'0'0'0,"-85"-21"15,64 21-15,21-21 16,21 21-16,21-21 0,-21 21 16,22-22-16,-1 22 0,0-21 0,22 21 15,-22-21-15,1 21 0,-1 0 16,0 0-16,1-21 0,-22 21 0,0 0 15,0 0-15,0 0 0,-21-21 16,-21 21 0,0 0-16,-21 0 0,-1 0 0</inkml:trace>
  <inkml:trace contextRef="#ctx0" brushRef="#br0" timeOffset="15420.94">6943 3302 0,'0'0'16,"21"-21"-1,0 0-15,21 0 0,22-1 16,-22 22-16,0-21 0,22 0 15,-22 0-15,22 21 0,-22-21 0,22 21 16,-22 0-16,-21 0 0,21 0 16,-20 0-16,20 0 0,-21 0 15,0 0-15,0 0 16,1 0-16</inkml:trace>
  <inkml:trace contextRef="#ctx0" brushRef="#br0" timeOffset="18065.71">12488 3852 0,'-21'0'15,"0"0"1,21 22 0,-21-22-16,0 0 15,-1 0 1,1 0-16,0-22 16,0 1-16,21 0 15,0 0-15,0-21 0,0 20 16,0-20-16,0 21 0,21-21 0,0-22 15,0 22-15,1-1 0,-1-20 16,0 21-16,0-1 0,21 1 16,-20 21-16,-1 0 0,0 21 0,0 0 15,0 0-15,0 0 16,-21 21-16,0 0 0,0 0 16,0 0-16,0 0 0,22 1 15,-22-1-15,0 0 16,21-21-1,-21-21 1,0 0-16,0-1 16,0 1-16,0 0 0,0 0 15,0 0-15,0 0 0,0-1 16,0 1-16,-21 21 0,-1-21 16,1 21-16,0 0 0,0 0 15,0 0-15,0 0 0,-1 21 16,22 22-16,-21-1 0,0 0 0,0 1 15,0 20-15,21-21 0,0 22 16,0-1-16,0 1 0,0-22 16,0 22-16,0-22 0,0 0 15,0 1-15,21-1 0,21 0 0,-21-20 16,1 20-16,20-21 0,0-21 16,1 0-16,-1 0 0,21 0 0,1 0 15,-1 0-15,1-21 0,-1 0 16,1 0-16,-1-1 0,1-20 0,-1 21 15,-20 0-15,20-22 0,-20 1 16,-22 21-16,0-21 0,0-1 0,0 1 16,-21 0-16,0-1 0,0 22 15,0-21-15,0 21 0,-21-1 16,0 22-16,0 0 16,0 0-16,-1 22 0,1-1 0,-21 0 15,21 0-15,-22 21 0,22 1 16,-21-22-16,21 21 0,0 1 0,-22-1 15,43-21-15,-21 21 0,21-20 16,0-1-16,0 0 0,0 0 0,0 0 16,21-21-16,0 0 15,1 0-15,20 0 0,-21 0 16,0 0-16,22-21 0,-22 0 0,21 0 16,-21 0-16,22-1 0,-22 1 0,0 0 15,0-21-15,0 21 0,-21-22 16,0 1-16,21 0 0,-21 20 15,0-20-15,0 0 0,0 21 16,0-1-16,0 1 0,0 0 0,0 42 31,0 22-31,0-22 0,0 21 0,0 0 16,-21 1-16,21-1 0,0 0 16,0 1-16,0-1 0,0 0 0,0-20 15,0 20-15,21-21 0,1 0 16,-1 0-16,-21 1 0,21-22 0,0 0 15,0 0-15,0 0 0,22 0 16,-22 0-16,0 0 0,21-22 16,-20 1-16,20 0 0,0-21 15,-21 21-15,22-22 0,-1 1 0,-21 0 16,22-1-16,-22-20 0,21-1 16,-21-20-16,0 20 0,1-21 0,-1 22 15,0-1-15,-21 1 0,0-1 16,0 22-16,21 0 0,-21-1 0,0 22 15,0 0-15,-21 21 16,0 21-16,0 0 16,-1 22-16,1-1 15,0 22-15,21-1 0,-21 22 0,0-22 16,0 1-16,21 20 0,0-20 16,0-1-16,0 1 0,0-22 0,0 1 15,0-1-15,21 0 0,0 1 16,21-1-16,-21-21 0,1 0 0,-1 0 15,21 1-15,-21-22 0,22 0 16,-22 0-16,21 0 0,-21 0 0,22-22 16,-1 1-16,-21 0 0,21-21 15,-20 21-15,20-22 0,-21 1 0,0 0 16,0-1-16,1-20 0,-1-1 16,0 1-16,-21-22 0,0 22 0,21-1 15,-21-21-15,0 43 16,0-21-16,0 20 0,0 1 0,0 21 15,0 0-15,0-1 0,0 44 16,-21-1-16,0 0 16,21 21-16,-21 1 0,-1-1 15,22 21-15,-21 1 0,21-1 0,-21 1 16,21-1-16,-21 1 0,21-22 16,0 1-16,0 20 0,0-21 0,0-20 15,0 20-15,21-21 0,0 0 16,0 0-16,1 1 0,-1-1 0,0-21 15,21 0-15,-21 0 0,22 0 16,-22 0-16,21 0 0,1-21 16,-22 21-16,21-22 0,0 1 15,-20 0-15,20-21 0,-21 21 0,21-1 16,-20-20-16,-1 21 0,0-21 0,-21 20 16,0 1-16,21 0 0,-21 0 15,0 42 1,0 0-1,-21 22-15,0-22 0,0 0 0,-1 21 16,22-21-16,0 22 0,-21-22 16,21 0-16,0 0 0,0 0 15,0 1-15,0-1 0,21 0 16,1-21-16,-1 21 0,0-21 16,21 0-16,-21 0 0,22 0 15,-1 0-15,-21-21 0,22 0 0,-22 21 16,21-21-16,-21-1 0,22 1 15,-22 0-15,0 0 0,0 0 0,0 0 16,-21-1-16,21 1 0,-21 0 16,0 0-16,0 0 0,0 42 31,0 0-31,0 0 16,0 0-16,0 1 0,-21-1 15,0 0-15,0 0 0,21 0 16,-21 0-16,0 1 0,21-1 15,0-42 32,21-1-47,0 1 0,0 0 16,0 0-16,0 0 0,1 0 16,-1-1-16,0 1 0,0 0 0,-21 0 15,21 21-15,0 0 0,1 0 16,-22 21-1,0 0-15,0 0 0,0 1 16,0-1-16,0 0 16,0 0-16,0 0 0,0 0 15,0 1-15,21-1 0,0-21 0,-21 21 16,21-21-16,0 0 0,0 0 0,22 0 16,-22 0-16,21 0 0,1 0 15,-1 0-15,0 0 0,1-21 0,-1 21 16,0-21-16,1-1 15,-1 1-15,-21 0 0,21 0 0,-20 0 16,-1-22-16,0 22 0,0-21 0,-21 21 16,0-22-16,0 22 0,0 0 0,0 0 15,0 0-15,-21 21 16,0 0-16,0 0 0,-1 0 16,1 0-16,-21 0 0,21 21 15,0-21-15,-1 21 0,1-21 0,0 21 16,0-21-16,21 21 0,0 1 15,-21-22-15,21 21 0,0 0 0,0 0 16,-21 21-16,21-20 0,0 20 16,-22 0-16,22 1 0,-21-1 0,21 0 15,-21 22-15,0-22 0,0 43 16,21-22-16,-21 1 0,-1 20 0,1 1 16,0 0-16,0 21 0,0-22 15,0 22-15,-22 0 0,1-21 0,21 20 16,-22-20-16,1-21 0,0 20 15,-1-20-15,1-22 0,0 0 16,21 1-16,-1-22 0,1 0 0,0 0 16,0-21-16,0 0 15,21-21-15,0 0 0,0 0 16,0-22-16,0 1 0,0-21 0,0 20 16,21-41-16,-21 20 0</inkml:trace>
  <inkml:trace contextRef="#ctx0" brushRef="#br0" timeOffset="18172.65">15261 3450 0,'0'0'0,"-21"-21"0,-21-21 16,20 21-16</inkml:trace>
  <inkml:trace contextRef="#ctx0" brushRef="#br0" timeOffset="18253.59">15303 3366 0,'64'0'0</inkml:trace>
  <inkml:trace contextRef="#ctx0" brushRef="#br0" timeOffset="19644.82">18203 3747 0,'0'0'0,"21"0"31,1 0-15,-1-22-16,0 1 0,0 21 16,0-21-16,0 0 0,-21-21 15,0 20-15,0-20 0,0 21 0,0-21 16,0 20-16,0-20 0,-21 21 16,0 0-16,0 0 0,0-1 0,0 22 15,-22 0-15,22 22 0,0-1 16,-21 0-16,20 0 0,-20 21 15,21 1-15,0-1 0,0 0 0,-1 1 16,1-22-16,21 21 0,0-21 16,0 22-16,0-22 0,0 0 15,0 0-15,21-21 16,1 0-16,-1 0 0,0 0 0,0 0 16,21-21-16,-20 21 0,20-21 15,-21 0-15,21 0 0,-20-1 0,-1 1 16,0 0-16,0 0 0,0-21 15,-21 20-15,0 1 0,0 0 0,0 0 16,-21 21 0,21 21-16,0 0 15,-21 22-15,0-22 16,21 21-16,-21-21 0,21 22 0,0-22 16,0 0-16,0 0 0,0 0 15,21 0-15,0 1 0,0-22 0,0 0 16,0 0-16,22 0 0,-22 0 15,21 0-15,1-22 0,-1 1 0,-21 0 16,21 0-16,1 0 0,-22 0 16,0-1-16,0 1 0,0-21 15,1 21-15,-22-22 0,21 22 0,-21-21 16,0 21-16,0 0 0,0 42 31,0 0-31,0 0 0,0 0 16,0 0-16,-21 22 0,-1-22 15,22 0-15,-21 21 0,21-20 16,-21-1-16,0 0 0,21 0 0,0 0 16,21-42 31,0 0-47,0 0 0,1 21 0,-1-43 15,0 22-15,0 0 0,-21 0 16,21 21-16,0-21 0,-21 0 0,22 21 15,-1 0 1,-21 21-16,0 0 0,0 0 16,21-21-16,-21 21 15,0 0-15,21 1 0,-21-1 0,0 0 16,0 0-16,21-21 0,0 21 16,1 0-16,-1-21 0,0 22 15,0-22-15,0 0 0,0 0 16,1 0-16,20 0 0,0 0 0,-21-22 15,22 1-15,-1 0 0,0 0 16,1 0-16,-1 0 0,-21-1 0,22 1 16,-22 0-16,0 0 0,0 0 15,-21 0-15,0-1 0,0 1 16,0 42 0,0 1-1,0-1-15,-21 0 0,0 0 16,21 0-16,-21 0 0,21 22 0,0-22 15,0 0-15,0 0 16,0 0-16,0 1 0,21-22 16,0 0-16,0 0 0,21 0 15,-20 0-15,20 0 0,-21 0 0,21-22 16,1 22-16,-22-21 0,21 0 16,-21 0-16,22 0 0,-22 0 0,0-1 15,-21 1-15,0-21 16,0 21-16,0-22 0,0 22 0,-21-21 15,0 21-15,0 0 0,-1-1 16,-20 1-16,0 21 0,21 0 0,-22 0 16,1 21-16,0 1 0,-1-1 15,1 0-15,21 0 0,-22 0 16,22 22-16,-21-22 0,21 21 0,0-21 16,-1 0-16,22 1 0,0-1 15,0 0-15,22-21 0,-1 0 16,21 0-16,-21 0 0,43 0 15,-22 0-15,22-21 0,-1 21 0,1-21 16,-22-1-16,21-20 16,1 21-16,-1-21 0,-20-1 0</inkml:trace>
  <inkml:trace contextRef="#ctx0" brushRef="#br0" timeOffset="19892.68">20510 2836 0,'22'-63'0,"-44"126"0,44-168 16,-22 62-16,0 22 0,0-21 15,0 84 1,-22 0-16,1 1 0,0-1 16,0 22-16,21 20 0,-42-20 15,20 20-15,1 1 0,0-21 0,0 20 16,21-20-16,-21 20 0,21-20 16,-21-22-16,21 22 0,-22-22 15,22 0-15,0-20 0,0-1 0,0 0 16,0 0-16,0 0 0,-21-21 31,21-21-31,-21 0 16,0 0-16,0 0 0</inkml:trace>
  <inkml:trace contextRef="#ctx0" brushRef="#br0" timeOffset="20806.75">19897 3514 0,'0'0'0,"-22"0"0,1 0 15,21-21-15,21 21 16,22 0-16,-22 0 15,21 0-15,1 0 16,20-22-16,1 1 0,-1 0 0,22 21 16,-22-42-16,22 21 0,0-1 15,-1-20-15,-20 21 0,-1-21 0,1-1 16,-22 1-16,0 0 0,1-1 16,-22 1-16,0-22 0,0 22 0,-21-21 15,0 20-15,0-20 0,0 20 16,0 1-16,0 21 0,0 0 0,-21 0 15,0 42 1,0 0-16,0 21 0,-1 1 0,1 20 16,0 1-16,0 20 0,0 1 15,0-22-15,-1 22 0,1 0 16,0-1-16,0 1 0,21-21 0,-21-1 16,0 1-16,21-22 0,-22 0 15,22 1-15,0-22 0,0 21 0,0-21 16,0 0-16,0-42 31,0 0-31,0 0 16,22 0-16,-1 0 0,0-1 0,0 1 15,0 0-15,0 0 0,-21 0 16,22 21-16,-1 0 0,0 0 16,0 0-16,0 0 15,-21 21-15,0 0 16,0 0-16,21 0 0,-21 1 15,22-22-15,-22 21 0,0 0 16,21-21-16,0 21 0,0-21 0,0 21 16,0-21-16,1 0 15,-1 0-15,21 0 0,-21 0 16,0 0-16,22 0 0,-22 0 0,0-21 16,21 21-16,-20-21 0,-1 0 15,0 21-15,-21-21 0,0-1 0,21 1 16,-21 0-16,0-21 0,0 21 15,0-1-15,0 1 16,-21 21 0,21 21-16,-21-21 0,21 22 15,-21 20-15,-1-21 0,1 0 0,21 0 16,0 1-16,0-1 0,0 0 16,0 0-16,0 0 0,0 0 0,0 1 15,21-22 1,1 0-16,-1 0 0,0 0 0,21 0 15,-21-22-15,22 22 0,-22-21 16,21 0-16,-21 0 0,22 0 16,-22 0-16,0-1 0,21 1 15,-20-21-15,-1 21 0,0 21 0,-21-21 16,21 21-16,-21 21 16,0 0-1,0 0-15,0 0 0,0 0 16,0 1-16,0-1 0,0 0 15,0 0-15,0 0 0,21-21 16,0 0-16,1 0 0,20 0 16,-21 0-16,0 0 0,0 0 15,1 0-15,-1 0 0,0-21 0,-21 0 16,21 21-16,0-21 0</inkml:trace>
  <inkml:trace contextRef="#ctx0" brushRef="#br0" timeOffset="22245.4">23220 2773 0,'0'-21'0,"0"42"0,0-63 0,0-1 16,0 22-16,-21 0 16,-1 21-16,1 0 0,-21 0 15,21 0-15,-22 42 0,1-21 0,0 22 16,-1-1-16,1 22 0,0-1 16,-1 1-16,1 20 0,21 1 0,-21 21 15,20-22-15,1 1 0,0 0 16,21-1-16,0-20 0,0 21 0,0-22 15,21-21-15,0 22 0,22-22 16,-1 1-16,0-22 0,1 21 0,-1-21 16,0-21-16,1 0 0,-1 0 15,0 0-15,1 0 0,-1 0 0,0-42 16,1 21-16,-1 0 16,0-22-16,-20 22 0,20-21 0,0-1 15,-21 22-15,1-21 0,-1 0 16,0-1-16,-21 1 0,0 21 0,0 0 15,0-1-15,0 1 0,-21 21 16,0 21-16,-1 1 16,1-1-16,21 0 0,-21 0 15,0 21-15,0-20 0,0 20 0,-1-21 16,22 21-16,0-20 0,0 20 16,0-21-16,0 0 0,0 0 15,0 1-15,22-22 16,-1 0-16,0 0 15,0 0-15,0 0 0,0-22 0,1 1 16,-1 0-16,0 0 0,-21 0 16,0 0-16,0-1 0,0-20 0,0 21 15,0-21-15,0 20 0,-21 1 16,0-21-16,-1 21 0,1 21 0,0-21 16,21-1-16,21 1 46,0 21-46,1 0 0,20 0 16,-21 0-16,21 0 0,-20 0 16,20 0-16,-21 0 0,0 0 15,0 21-15,1 1 0,-1-1 16,0 0-16,-21 0 0,0 0 0,0 0 16,0 22-16,0-22 0,0 0 15,21 0-15,-21 0 0,0 1 0,0-1 16,0 0-16,0-42 62,0 0-62,0-1 0,0 1 16,0 0-16,21 0 0,0-21 16,1 20-16,-1-20 0,0 21 15,0-21-15,0 20 0,0 1 0,1 0 16,-1 0-16,21 21 0,-21 0 15,-21 21-15,21 0 0,-21 0 0,22 1 16,-22-1-16,0 0 0,0 21 16,0-21-16,0 22 0,0-22 0,0 0 15,0 21-15,0-20 0,0-1 16,0 0-16,0 0 0,0 0 0,0 0 16,21-21-1,0 0-15,0 0 16,0 0-16,0 0 0,22 0 15,-22-21-15,0 0 0,21 0 0,-20 0 16,20 0-16,-21-1 0,0 1 16,0-21-16,1 21 0,-1 0 0,-21-22 15,21 22-15,-21 0 0,-21 21 16,0 0 0,-1 21-16,1-21 15,0 21-15,21 0 0,-21 1 0,21-1 16,0 0-16,0 0 0,0 0 15,0 0-15,0 1 0,0-1 0,21 0 16,-21 0-16,21-21 0,-21 21 16,21 0-16,-21 1 0,0-1 15,0 0 1,-21-21-16,0 0 16,0 0-16,0 0 0,0 0 15,21-21-15,0 0 0,0-1 16,0 1-16,0-21 15,0 21-15,21-22 0,0 22 0,21-21 16</inkml:trace>
  <inkml:trace contextRef="#ctx0" brushRef="#br0" timeOffset="23120.35">24977 2879 0,'0'0'0,"21"-43"0,0 22 15,-21-21-15,0 21 0,0 0 16,-21 42-1,0 0 1,-1 0-16,1 0 0,0 22 16,-21-1-16,21 0 0,-1 22 0,-20-1 15,21 1-15,0-1 0,0 1 16,-1 20-16,1-20 0,0-1 0,21 1 16,0-1-16,0 1 0,0-22 15,0 1-15,0-1 0,0 0 16,0-21-16,0 22 0,0-22 15,21 0-15,0 0 0,1-21 0,-1 0 16,0 0-16,0 0 0,21 0 16,1 0-16,-22-21 0,21 21 0,1-21 15,-22 0-15,0 0 0,21-1 16,-21 1-16,1-21 0,-22 21 0,0 0 16,21-22-16,-21 22 0,0 0 15,0 0-15,-21 21 16,-1 0-16,1 0 15,0 21-15,0 0 0,21 0 0,-21 0 16,0 1-16,21-1 0,0 0 16,0 0-16,0 0 15,0 0-15,0 1 0,0-1 0,0 0 16,21 0-16,0 0 16,0-21-16,0 0 0,0 0 15,1 0-15,-1 0 0,0 0 16,0 0-16,0 0 0,0 0 0,1-21 15,-1 0-15,0 21 0,-21-21 16,21 0-16,0-1 0,0 1 0,1 0 16,-22 0-16,0 0 0,21 0 15,-21 42 17,-21 0-17,21 0-15,0 0 16,-22 0-16,22 1 0,0-1 15,0 0-15,0 0 16,0 0-16,22-21 31,-1 0-31,0 0 0,0 0 16,0 0-16,0-21 0,1 21 16,-1-21-16,0 0 0,-21 0 15,21 21-15,0-22 0,0 1 0,1 0 16,-22 0-16,21 21 15,-21 21 17,-21 0-32,21 0 15,-22 1-15,1-1 16,21 0-16,0 0 16,0 0 15,21-21 0,1 0-31</inkml:trace>
  <inkml:trace contextRef="#ctx0" brushRef="#br0" timeOffset="24245.21">25908 3725 0,'0'0'0,"0"-21"0,0 0 0,-21 0 16,0 21-1,-1 0 1,1 0-16,0 0 0,0 21 16,0 0-16,0 0 0,-1 1 15,1-1-15,21 0 16,-21 0-16,21 0 0,0 0 0,0 1 16,0-1-16,0 0 0,0 0 15,0 0-15,21 0 16,0-21-16,1 0 0,-1 0 15,21 0-15,-21 0 0,0 0 0,22 0 16,-22 0-16,0 0 0,21-21 16,-20 21-16,20-21 0,-21 0 0,0 0 15,0 0-15,22-1 0,-22-20 16,0 21-16,0-21 0,0-1 0,1-20 16,-1-1-16,0 22 0,0-43 15,0 22-15,0 20 0,-21-20 16,0 21-16,22 20 0,-22 1 15,0 0-15,0 42 16,0 0-16,-22 1 16,22 20-16,-21 0 0,0 1 0,0 20 15,0-21-15,21 22 0,0-22 16,-21 1-16,21-1 0,0 0 0,-22 1 16,22-1-16,0-21 0,0 21 15,0-20-15,0 20 0,0-21 0,0 0 16,0 0-16,0 1 15,22-22-15,-1 0 0,0 0 16,0 0-16,0 0 16,0 0-16,1 0 0,-1-22 15,0 22-15,21-21 0,-21 0 16,1 0-16,-1 0 0,0 0 0,0-1 16,0 1-16,-21 0 0,21 0 0,-21 0 15,22 21-15,-22-21 0,0 42 47,-22-21-47,22 21 0,-21 0 16,21 0-16,-21 0 0,21 1 15,-21-1-15,21 0 0,0 0 16,0 0-16,0 0 16,0 1-16,0-1 0,0 0 15,21-21 1,0 0-16,0 0 0,1 0 0,-1 0 15,0 0-15,0-21 16,0 0-16,0-1 0,1 1 16,-22 0-16,0 0 0,21 0 15,-21-22-15,21 22 0,-21 0 0,0 0 16,0 0-16,0-22 0,0 22 16,0 0-16,-21 21 15,0 0-15,-1 0 0,1 0 0,-21 21 16,21-21-16,0 21 15,-1 1-15,1-22 0,21 21 0,-21 0 16,21 0 0,0 0-16,21-21 15,0 0 1,1 0-16,20 0 0,-21 0 16,0 0-16,0 0 0,1 0 15,-1 0-15,21 0 0,-21 0 0,0 0 16,1 0-16,-1 0 15,-21 21-15,0 1 16,0-1-16,0 0 16,0 0-16,0 0 15,0 0-15,21-21 47,0 0-31,0 0-16,-21-21 0,0 0 15,0 0-15,0 0 16</inkml:trace>
  <inkml:trace contextRef="#ctx0" brushRef="#br0" timeOffset="24473.09">26331 3514 0,'0'0'0,"-21"-21"0,0 21 0,21-22 15,0 1-15,21 21 16,0 0-16,0-21 16,1 21-16,-1 0 0,21 0 0,-21-21 15,0 21-15,22-21 0,-22 21 16,0 0-16,0 0 0,0-21 0,1 21 16,-22-22-1,-22 22 1,1-21-16,0 21 0</inkml:trace>
  <inkml:trace contextRef="#ctx0" brushRef="#br0" timeOffset="24664.97">24871 3281 0,'0'0'0,"-64"0"0,22 0 0,0 0 16,-1 0-16,22 0 0,0 0 0,42 0 31,0 0-31,22 0 16,20 0-16,1 0 0,-1-21 15,1 0-15,-1 21 0,22-22 0,-22 1 16</inkml:trace>
  <inkml:trace contextRef="#ctx0" brushRef="#br0" timeOffset="24992.93">26882 2773 0,'0'-21'16,"0"0"-16,0 42 47,0 0-47,-22-21 15,22 21-15,-21 0 0,21 0 0,-21 1 16,21-1-16,0 0 16,0 0-16,0 0 0,-21-21 15,42 0 32</inkml:trace>
  <inkml:trace contextRef="#ctx0" brushRef="#br0" timeOffset="25168.83">26987 2773 0,'0'0'0,"-21"0"47,21 21-47,-21 0 0,0-21 15,21 21-15,-21 1 0,0-1 16,-1 0 0,22 0-16,-21-21 15,0 0-15,0 21 16</inkml:trace>
  <inkml:trace contextRef="#ctx0" brushRef="#br0" timeOffset="26301.19">783 2688 0,'-21'-21'16,"0"21"15,0 0-15,21 21 0,0 0-16,0 1 0,0-1 0,0 0 15,0 0-15,0 0 0,0 0 16,0 1-16,0-1 15,0 0-15,0 0 0,21-21 47,0 0-47,0-21 16,0 0-16</inkml:trace>
  <inkml:trace contextRef="#ctx0" brushRef="#br0" timeOffset="26477.09">910 2731 0,'0'-22'0,"0"44"0,0-22 32,0 21-17,0 0-15,0 0 16,0 0-16,0 0 0,0 1 16,0-1-16,0 0 15,0 0-15</inkml:trace>
  <inkml:trace contextRef="#ctx0" brushRef="#br0" timeOffset="36673.04">571 5990 0,'0'0'0,"22"-21"15,-22 0-15,0 0 0,0 0 16,21-1-16,-21 1 16,0 0-16,0 0 0,0 0 15,0 42 1,21 0-1,-21 0-15,0 22 0,0-1 16,0 0-16,0 1 0,0-1 0,0 21 16,0-20-16,-21 20 0,0 1 15,-1-22-15,22 22 0,-21-22 16,0 0-16,21 1 0,0-22 0,0 0 16,0 0-16,0 0 15,21-42 1,0 0-16,-21 0 15,22 0-15,-1-22 0,0 1 16,0 21-16,-21-22 0,0 1 0,21 0 16,-21 21-16,21-22 0,-21 22 15,0-21-15,0 21 0,22 21 16,-1 0 0,-21 21-16,0 0 15,0 0-15,0 21 0,0-20 16,0-1-16,0 21 0,0-21 0,0 22 15,21-22-15,-21 21 16,21-21-16,-21 0 0,0 22 16,21-22-16,0-21 0,-21 21 0,22-21 15,-1 0-15,0 0 0,0 0 16,0-21-16,0 0 0,22 0 16,-22-1-16,0 1 0,0-21 15,0 21-15,1-22 0,-1 1 16,0 0-16,0 21 0,-21-22 15,0 1-15,0 0 0,0-1 0,0 1 16,0 21-16,0-22 0,0 22 16,0-21-16,0 21 15,0 42 1,0 0 0,0 0-16,0 0 0,0 22 0,0-1 15,0-21-15,0 22 0,0-1 16,0 0-16,0 1 0,0-22 15,21 21-15,0-21 0,1 22 16,-1-22-16,0 0 0,0 0 0,0-21 16,22 21-16,-22-21 0,21 0 15,0 0-15,1 0 0,-1 0 0,-21-21 16,22 21-16,-1-21 0,0 0 16,-21 0-16,22-1 0,-22 1 15,21-21-15,-21 21 0,1 0 16,-22-22-16,0 22 0,21-21 15,-21-1-15,0 1 0,0 21 0,0-21 16,0-1-16,0 22 0,0 0 16,0 0-16,-21 21 15,-1 0-15,1 42 0,0-21 16,0 22-16,0-1 0,21 0 16,-21 1-16,-1-1 0,22 0 0,0 1 15,0-1-15,0 0 0,0 1 16,0-22-16,22 0 0,-1 21 15,0-21-15,0 1 0,0-22 0,0 21 16,22-21-16,-22 0 16,21 0-16,-21 0 0,1 0 0,20 0 15,-21 0-15,21 0 0,-20-21 16,-1-1-16,21 1 0</inkml:trace>
  <inkml:trace contextRef="#ctx0" brushRef="#br0" timeOffset="40260.69">4106 6223 0,'0'0'0,"0"21"0,-21-21 16,21 21-16,-21-21 16,21 22-16,0-44 47,0 1-47,0 0 15,0 0-15,21 0 0,-21 0 0,21-1 16,0-20-16,1 0 0,-1-1 15,0 1-15,0 0 0,0-1 16,0 1-16,1 21 0,20-21 16,-21 20-16,0 1 0,0 21 0,1 0 15,-1 0-15,0 0 0,0 21 16,-21 1-16,21-1 0,-21 0 0,0 0 16,0 0-16,0 0 0,0 1 15,0-1-15,0 0 0,0 0 16,0-42 15,0 0-15,0 0-16,0-1 15,0 1-15,0 0 0,0 0 16,0 0-16,0 0 0,-21-1 0,21 1 16,0 0-16,-21 21 0,0-21 15,0 21-15,-1 0 0,1 0 16,0 0-16,21 21 0,-21 0 15,0 0-15,0 1 0,21 20 16,0-21-16,-22 21 0,22 1 0,0-1 16,-21 0-16,21 1 15,0-1-15,0 0 0,0 1 0,21-1 0,1 0 16,20-20-16,-21 20 16,21-21-16,1 21 0,-1-20 0,0-1 15,22-21-15,-22 21 0,22-21 16,-22 0-16,22 0 0,-22 0 0,21-21 15,1 0-15,-22-1 0,1 1 16,20 0-16,-21 0 0,1 0 0,-22-22 16,21 22-16,-21-21 0,22 21 15,-22-22-15,-21 1 0,0 21 0,0-21 16,0-1-16,0 22 0,0-21 16,-21 21-16,21-1 0,-21 1 0,-1 21 15,1 0-15,0 0 16,-21 0-16,21 0 0,-1 21 0,1-21 15,-21 43-15,21-22 0,0 0 16,-1 21-16,1-20 0,0 20 0,0-21 16,21 21-16,-21-20 0,21 20 15,0-21-15,0 0 0,0 0 0,0 1 16,0-1-16,21-21 0,0 0 16,0 0-16,0 0 0,1 0 0,-1 0 15,0 0-15,0 0 0,0-21 16,0-1-16,1 1 0,20 0 0,-21 0 15,0 0-15,-21 0 0,21-1 16,-21 1-16,22 0 0,-22 0 16,0 0-16,0 0 0,0-1 15,0 1-15,0 42 32,0 1-32,0-1 0,0 0 15,0 0-15,0 21 0,0-20 16,0-1-16,0 21 0,0-21 0,21 0 15,0 1-15,-21-1 0,21 0 16,0-21-16,0 21 0,1-21 16,20 0-16,-21 0 0,21 0 0,1 0 15,-1-21-15,0 21 0,1-21 0,-1 0 16,0-1-16,1 1 0,-22 0 16,21 0-16,1 0 0,-22 0 15,0-22-15,0 22 0,-21 0 0,0-21 16,21 20-16,-21 1 0,0 0 15,0 0-15,0 42 32,0 0-32,-21 0 15,21 1-15,0-1 0,0 0 16,0 21-16,0-21 0,0 1 0,0-1 16,0 21-16,-21-21 0,21 0 15,0 1-15,0-1 0,-21 0 0,21 0 16,0 0-16,0-42 62,0 0-62,0 0 0,0 0 0,0-1 16,0-20-16,21 21 0,-21-21 16,21 20-16,0-20 0,0 21 0,1-21 15,-1 20-15,0 1 0,21 0 16,-21 0-16,1 21 0,-1 0 0,0 0 15,0 0-15,0 0 16,0 0-16,1 0 0,-1 21 0,-21 0 16,0 0-16,0 22 0,21-22 15,-21 0-15,0 0 0,0 0 16,0 22-16,0-22 0,0 0 0,0 0 16,0 0-16,0 1 0,0-1 15,0 0-15,0 0 0,0 0 0,0 0 16,0-42 15,0 0-31</inkml:trace>
  <inkml:trace contextRef="#ctx0" brushRef="#br0" timeOffset="42389.37">7980 6498 0,'0'0'15,"0"21"-15,-21-21 63,21-21-48,0 0 1,0 0-16,0-21 0,0 20 16,0 1-16,21 0 0,0-21 15,-21 21-15,21-22 0,0 1 0,0 0 16,1-1-16,-1 1 0,0 0 0,0-1 15,0 1-15,22 0 0,-22-1 16,0 22-16,0 0 0,21 0 0,-20 21 16,-1 0-16,0 21 15,0 0-15,0 0 0,0 22 0,-21-22 16,0 21-16,0 0 0,22-20 16,-22 20-16,0-21 0,0 21 0,0-20 15,0-1-15,0 0 16,21-21-1,-21-21 1,0 0-16,0-1 0,21 1 16,-21 0-16,0 0 0,0 0 15,0 0-15,0-1 0,0-20 0,0 21 16,-21 0-16,21 0 0,-21-22 0,-1 43 16,22-21-16,-21 0 15,0 21-15,0 0 0,0 0 0,0 0 16,-1 21-16,1 0 0,0 0 15,0 1-15,0 20 0,21 0 0,-21 1 16,-1-1-16,1 0 0,21 1 16,0-1-16,0 21 0,0-20 0,0-1 15,0 0-15,0 1 0,0-1 16,21 0-16,1-20 0,-22-1 0,21 0 16,0 0-16,0-21 0,0 0 0,0 0 15,1 0-15,-1-21 0,0 0 16,0 0-16,0-1 0,0 1 0,1-21 15,-1 21-15,0-22 16,0 1-16,-21 0 0,0 21 0,21-22 16,-21 1-16,0 0 0,0 20 15,0 1-15,0-21 0,0 21 16,0 0-16,0 42 16,0 0-16,0 0 15,0 0-15,21 0 0,-21 22 0,0-22 16,0 21-16,0-21 0,22 22 15,-22-1-15,21-21 0,-21 22 0,21-22 16,0 0-16,0 0 0,-21 0 16,21-21-16,1 0 0,-1 21 0,0-21 15,0 0-15,0 0 0,0 0 16,1-21-16,-1 0 0,0 0 16,0 0-16,0 0 0,0-22 0,1 22 15,-1 0-15,0-21 0,0 20 16,0 1-16,0-21 0,-21 21 0,22 0 15,-1-1-15,0 1 0,0 21 16,0 0-16,0 0 0,1 0 16,-1 0-1,-21 21-15,0 1 16,21-22 31,-21-22-47,0 1 15,0 0-15,0 0 16,0 0-16,0 0 16,0-1-16,-21 22 15,21-21-15,-21 21 16,-1 0 0,1 21-16,21 1 0,0-1 0,-21 0 15,0 0-15,21 0 0,-21 0 0,21 22 16,0-22-16,-21 21 0,21 1 15,0-22-15,0 21 0,0 0 16,0-20-16,0 20 0,0-21 16,21 0-16,0 22 0,-21-22 0,21-21 15,0 21-15,0 0 0,1-21 0,-1 0 16,21 0-16,-21 0 0,0 0 16,1 0-16,20 0 0,-21-21 0,21 0 15,-20 0-15,20-1 0,-21-20 16,0 21-16,22-21 0,-22-1 0,0 22 15,0-21-15,0-1 0,0 1 0,1-21 16,-22 20-16,0 1 0,21-22 16,-21 22-16,0-21 0,0-1 0,0 22 15,0-1-15,0-20 16,0 21-16,0 20 0,0 1 0,0 0 16,-21 0-16,-1 21 15,1 21-15,21 0 16,-21 22-16,21-1 0,0 0 15,-21 1-15,21 20 0,-21-21 0,21 22 16,0-22-16,0 22 0,0-22 0,0 0 16,0 1-16,0-1 0,0 0 15,0-20-15,0-1 0,0 21 0,0-21 16,0 0-16,21 1 0,-21-1 16,21-21-16,-21-21 31,21 21-31,-21-22 15,0 1-15,21 0 0,-21 0 0,0 0 16,0 0-16,22-1 0,-22 1 16,21 21-16,-21-21 0,0 0 0,21 21 15,0 0 1,-21 21 0,0 0-16,21 0 0,-21 1 15,0-1-15,0 0 0,0 21 16,21-21-16,-21 1 0,22-1 0,-1 0 15,0 0-15,0-21 0,0 0 16,22 0-16,-22 0 16,0 0-16,21 0 0,-21 0 0,22 0 15,-22-21-15,21 0 0,-21 0 16,22-1-16,-22 1 0,0 0 0,0-21 16,0 21-16,1-1 0,-1-20 15,-21 21-15,21-21 0,-21 20 0,0 1 16,0 0-16,0 0 0,0 0 0,0 42 31,0 0-31,0 0 16,-21 0-16,21 1 0,0-1 0,-21 0 15,-1 21-15,22-21 16,0 1-16,0-1 0,0 0 0,0 0 16,0 0-16,0-42 46,0 0-30,22 0-16,-22 0 0,0-1 16,0 1-16</inkml:trace>
  <inkml:trace contextRef="#ctx0" brushRef="#br0" timeOffset="42573.26">10372 5906 0,'0'0'0,"-22"0"0,1 0 15,0 0 1,21 21 31,21-21-47,-21 21 0,0 0 16,0 0-1</inkml:trace>
  <inkml:trace contextRef="#ctx0" brushRef="#br0" timeOffset="43680.63">10499 6329 0,'0'0'16,"0"21"-16,0 0 16,21-21-16,0 0 0,0 0 15,0 0-15,0 0 0,22-21 16,-22 21-16,21-21 0,1 0 15,-1 0-15,0-1 0,1 22 0,-22-21 16,21 0-16,-21 0 0,0 0 16,1 0-16,-1-1 0,0 1 0,-21 0 15,0 0-15,0 0 0,0 0 0,0-1 16,-21 22 0,0 0-16,-1 0 15,1 0-15,0 22 16,0-1-16,0 0 0,0 0 0,-1 0 15,1 0-15,0 1 0,21-1 0,-21 21 16,0-21-16,21 0 0,0 1 16,0 20-16,0-21 0,0 0 0,0 0 15,0 1-15,21-1 16,0-21-16,0 0 0,0 0 0,1 0 16,-1 0-16,0 0 0,0 0 15,21 0-15,-20 0 0,-1-21 16,0 21-16,0-22 0,0 1 0,22 0 15,-22 21-15,0-42 0,0 21 16,0-1-16,0 1 0,1 0 0,-1 0 16,0 0-16,0 0 0,0-1 0,0 1 15,1 0-15,-22 42 47,0 0-47,0 1 0,0-1 16,0 0-16,0 0 15,0 0-15,0 0 0,0 1 16,0-1-16,0 0 16,0 0-16,21-21 15,0 0 1,0 0-16,0 0 16,0 0-16,1-21 0,-22 0 0,21 21 15,0-21-15,0-1 0,0 1 0,0 0 16,1 0-16,-1 0 0,-21 0 15,21 21-15,0-22 0,-21 1 0,0 0 16,0 42 15,0 0-15,0 1 0,0-1-16,0 0 0,0 0 0,-21 0 15,21 0-15,0 1 16,0-1-16,0 0 0,0 0 15,0 0-15,21-21 16,0 21-16,0-21 0,1 0 16,-1 0-16,0 0 0,21 0 0,1 0 15,-1-21-15,0 0 0,-21 21 16,22-21-16,-1 0 0,0 0 0,-20-1 16,20 1-16,-21 0 0,0 0 0,0 0 15,1 0-15,-1-22 0,-21 22 16,0 0-16,0 0 0,0 0 15,0-1-15,0 1 0,-21 21 32,-1 0-32,22 21 0,-21-21 0,0 22 15,0-1-15,0 0 0,21 21 16,0-21-16,-21 1 0,21-1 0,-22 0 16,22 0-16,0 0 0,0 0 15,0 1-15,0-1 0,0 0 16,22 0-16,-1-21 15,0 21-15,0-21 0,0 0 16,0 0-16,1 0 0,20 0 0,-21 0 16,0 0-16,0 0 15,1-21-15,-22 0 16,0 0-16,21 0 0,-21-1 16</inkml:trace>
  <inkml:trace contextRef="#ctx0" brushRef="#br0" timeOffset="45877.16">13589 6181 0,'-21'0'0,"42"0"0,-42 21 16,42-21 15,0 0-15,0 0-16,0 0 15,1-21-15,-22 0 0,0-1 16,21 1-16,0 0 0,-21 0 16,21 0-16,-21-22 0,21 1 0,0 0 15,1-1-15,-1-20 0,-21 21 16,42-22-16,-21 22 0,0-1 0,1 1 16,-1 0-16,21 21 0,-21-1 15,0 1-15,1 21 0,-1 0 16,0 21-16,-21 1 15,0-1-15,0 0 0,0 0 0,0 0 16,0 22-16,0-22 16,0 0-16,0 0 0,0 0 15,0-42 17,0 0-17,0 0-15,0 0 0,0-1 16,0 1-16,0 0 0,0 0 15,0 0-15,-21 21 0,0-21 0,21-1 16,-22 22-16,1 0 0,0 0 16,0 0-16,0 0 0,0 22 15,21-1-15,-22 21 0,1-21 0,-21 22 16,21-1-16,0 0 16,-1 1-16,1-1 0,0 21 0,0-20 15,0-1-15,0 22 0,-1-22 16,1 0-16,21 1 0,-21-1 0,21 0 15,0 1-15,0-1 0,0-21 16,21 0-16,0 0 0,1-21 0,-1 0 16,0 0-16,21 0 0,-21 0 0,22 0 15,-1-21-15,-21 0 0,22 0 16,-1 0-16,0 0 0,1-1 16,-22 1-16,21 0 0,-21-21 0,22 21 15,-22-1-15,0 1 0,0-21 0,0 21 16,0 21-16,-21-21 15,0-1-15,0 44 16,0-1 0,0 0-16,0 0 0,0 0 15,-21 0-15,21 1 0,-21-1 0,0 21 16,21-21-16,0 0 0,0 1 16,0-1-16,0 0 0,0 0 0,0 0 15,21-21-15,0 0 0,0 21 16,1-21-16,-1 0 0,0 0 0,21 0 15,-21-21-15,1 0 0,20 21 0,-21-21 16,0 0-16,0 0 0,-21-1 16,0 1-16,0 0 15,0 0-15,0 0 0,0 0 16,-21-1-16,0 1 0,0 0 0,0 21 16,-22-21-16,22 21 0,0-21 0,0 21 15,0 0-15,0 0 16,21-21-16,0-1 15,21 22 1,0-21-16,0 21 0,21-21 16,-20 21-16,20 0 0,-21-21 15,21 21-15,1 0 0,-1 0 0,-21 0 16,22 0-16,-1 0 0,0 0 16,-21 21-16,22 0 0,-22-21 15,0 21-15,0 1 0,-21-1 0,0 0 16,0 0-16,21 0 0,-21 0 15,0 1-15,0-1 0,0 0 0,0 0 16,0 0-16,0 0 0,-21 1 16,21-1-1,-21-21 1,21-21 0,0-1-1,0 1-15,0 0 0,0 0 16,21-21-16,0 20 0,1 1 0,-1-21 15,0 21-15,0 0 0,21-1 16,-20 1-16,20 0 0,0 0 16,-21 21-16,1 0 0,20 0 0,-21 0 15,-21 21-15,21-21 16,-21 21-16,0 0 0,0 1 0,0-1 16,0 0-16,0 0 0,0 0 15,0 0-15,0 1 0,0-1 0,0 0 16,0 0-16,0 0 0,0 0 15,21 1-15,1-22 16,-1 0-16,0 0 0,0 0 0,0 0 16,22 0-16,-22 0 0,21-22 15,0 22-15,-20-21 0,20 0 16,0 0-16,-21 0 0,22 0 0,-22-1 16,0 1-16,0-21 0,0 21 15,1 0-15,-22-22 0,0 22 0,0 0 16,0 0-16,0 0 15,-22 21 1,22 21-16,-21 0 0,0 0 16,21 0-16,-21 0 0,21 1 0,-21-1 15,21 0-15,0 21 0,0-21 16,0 1-16,0-1 16,0 0-16,0 0 0,0 0 15,21-21-15,0 0 0,0 0 16,0 0-1,1 0-15,-22-21 16,0 0 0,0 0-16,-22 21 31,1 0-15,21 21-1,0 0-15,0 0 16,0 0-16,21 1 15,1-22-15,-1 0 16,0 21-16,0-21 0,0 0 16,22 0-16,-22 0 0,0 0 0,0 0 15,21-21-15,-20 21 0,20-22 16,-21 1-16,0 21 0,22-21 0,-22-21 16,0 21-16,21-1 0,-21-20 15,1 21-15,-1-21 0,0-1 0,-21 1 16,21-22-16,-21 22 0,21-21 0,-21-1 15,0 22-15,21-22 16,-21 1-16,0 20 0,0-20 0,0 21 16,0-1-16,0 22 0,0 0 15,0-21-15,0 20 0,-21 44 32,0-1-32,0 0 0,-21 0 0,20 21 15,1 1-15,21-1 0,-21 0 16,0 22-16,21-22 0,-21 22 0,21-22 15,0 22-15,0-1 0,0-21 16,0 1-16,0 20 0,0-20 0,0-22 16,0 21-16,0 0 0,0-20 0,21-1 15,0 0-15,0 0 16,0 0-16,1-21 0,-1 0 16,0 0-16,0 0 15,0 0-15,0 0 0,1-21 16,-1 21-16,-21-21 0,21 0 0,0 21 15,-21-21-15,0-1 0,21 1 16,-21 0-16,0 0 0</inkml:trace>
  <inkml:trace contextRef="#ctx0" brushRef="#br0" timeOffset="46080.04">16129 5863 0,'0'0'0,"-21"0"0,21-21 15,21 0 1,0 21-16,21 0 0,-20 0 16,-1-21-16,21 21 0,-21 0 0,22 0 15,-22-21-15,21 21 0,-21 0 16,22 0-16,-22-22 0,0 22 0,0 0 16,-21-21-1</inkml:trace>
  <inkml:trace contextRef="#ctx0" brushRef="#br0" timeOffset="48720.89">16743 5969 0,'0'-21'15,"0"0"-15,0 0 16,0-1 0,0 1-16,0 0 15,21 21-15,-21-21 0,21 21 16,0 0-16,0 0 0,1 0 16,-1 21-16,0 0 0,0 22 15,0-22-15,0 21 0,-21-21 0,0 22 16,0-22-16,0 21 0,0-21 15,0 0-15,0 22 0,0-22 0,0 0 16,-21 0-16,21 0 16,0-42 15,0 0-15,21 0-16,-21 0 0,22-22 15,-1 22-15,0 0 0,0-21 16,0 21-16,0-22 0,1 22 0,-22 0 15,21 0-15,-21 0 0,21-1 16,-21 1-16,0 42 31,0 1-31,0-1 0,0 0 16,0 0-16,0 21 16,0-20-16,0-1 0,-21 21 0,21-21 15,-21 0-15,21 1 0,0-1 0,0 0 16,0 0-16,0 0 0,0 0 15,21-21-15,0 0 0,0 0 0,0 0 16,0 0-16,1 0 0,-1 0 16,0 0-16,21-21 0,-21 21 0,22-21 15,-22 21-15,0-21 0,21 0 16,-20 0-16,-1-1 0,0 1 0,0 0 16,0 0-16,0 0 0,-21 0 15,0-22-15,22 22 0,-1 0 16,-21 0-16,0 42 47,0 0-47,-21 0 0,21 0 15,0 1-15,0-1 0,-22 21 0,22-21 16,0 0-16,0 1 0,0-1 16,0 0-16,0 0 0,0 0 15,22-21-15,-1 21 16,0-21-16,0 0 0,21 0 15,-20 0-15,-1 0 0,0 0 16,0-21-16,0 21 0,0-21 0,-21 0 16,22 21-16,-1-21 0,-21 0 15,0-1-15,0 1 0,21 0 16,-21 0-16,0-21 0,0 20 0,21 1 16,-21 0-16,0-21 0,0 21 15,0-1-15,0 44 31,0-1-31,0 0 16,0 21-16,-21-21 0,21 1 16,0-1-16,0 21 0,0-21 0,0 0 15,0 1-15,0-1 0,0 0 16,21 0-16,-21 0 0,21-21 16,0 21-16,1-21 0,-1 0 15,0 0-15,0 0 0,0 0 16,0 0-16,1 0 0,-1 0 0,0-21 15,0 21-15,0-21 0,0 0 16,1 0-16,-1 0 0,0-1 0,-21 1 16,21-21-16,0 21 0,0 0 15,1-1-15,-22 1 0,21 0 0,0 0 16,0 21 0,0 0-16,0 0 15,-21 21 1,0 0-1,22-42 48,-22 0-63,0 0 16,-22 21-1,1 0 1,0 0-1,0 0-15,0 21 16,0 0-16,21 0 0,0 0 0,-22 1 16,1-1-16,21 0 0,0 21 15,-21-21-15,21 1 0,0-1 0,0 0 16,0 0-16,0 0 0,0 0 16,21 1-16,0-1 0,1 0 0,-1-21 15,0 21-15,0-21 0,0 0 16,22 0-16,-22 0 0,21 0 0,0 0 15,1 0-15,-22 0 0,21-21 16,1 0-16,-22 21 0,21-21 0,-21-22 16,0 22-16,22 0 0,-22-21 15,0-1-15,0 1 0,0 0 16,-21-1-16,22 1 0,-1-22 0,-21 22 0,21-21 16,-21-1-16,0 1 15,21 20-15,-21 1 0,21 0 0,-21-1 16,0 1-16,0 21 0,0 0 15,0-1-15,0 1 0,0 42 32,0 1-32,-21 20 0,0-21 0,0 43 15,0-22-15,21 21 0,-22-20 16,1 20-16,0 1 0,0-1 0,21-20 16,-21 20-16,21-21 15,0 1-15,0-22 0,0 21 0,0-21 0,0 22 16,0-22-16,42 0 15,-42 0-15,21-21 0,0 21 0,22 1 16,-22-22-16,0 0 0,0 0 0,0 0 16,22 0-16,-22 0 0,0 0 15,0 0-15,0 0 0,1 0 0,-1 0 16,21-22-16,-21 1 0,0 21 16,1-21-16,-1 0 0,0 21 0,-21-21 15,0 0-15,21-1 0,-21 1 16,21 21-16,-21-21 15,0 42 17,0 0-32,-21-21 0,21 22 0,-21-1 15,0 0-15,21 0 0,0 0 16,-21 0-16,21 1 0,0-1 16,0 0-16,0 0 15,0 0-15,21-21 16,0 0-16,0 0 0,0 0 15,0 0-15,22 0 0,-22 0 0,21-21 16,1 21-16,-22-21 0,21 0 0,0 0 16,-20 21-16,-1-22 0,0 1 15,0-21-15,0 21 0,-21 0 16,0-22-16,0 22 0,0-21 16,0 21-16,0-22 0,0 22 0,0 0 15,-21 0-15,0 0 0,0 21 16,0 0-16,-1 0 0,-20 0 0,21 21 15,-21 0-15,20 0 0,-20 0 16,21 0-16,0 1 0,-22 20 0,22-21 16,21 0-16,0 0 0,0 1 0,0-1 15,0 0-15,0 0 0,0 0 16,21-21-16,22 0 0,-22 0 16,0 0-16,21 0 0,-20 0 15,-1 0-15,21 0 0,-21 0 16,22 0-16,-22-21 0,21 0 0,-21 21 15,22-21-15,-22 0 0,21-1 16,-21 1-16,22 21 0,-22-21 0,0 0 16,0 21-16,0 0 0,0-21 15,-21 42 1,0 0 0,0 0-16,0 0 0,-21 1 15,21-1-15,0 0 0,0 0 16,0 0-16,0 0 0,0 1 0,0-1 15,0 0-15,0 0 16,0 0-16,21 0 16,1-21-16,-1 0 0,0 0 15,0 0-15,0 0 16,0 0-16,1 0 0,-1-21 0,-21 0 16,21 21-16,-21-21 0,21 0 15,-21 0-15,0-1 0,0 1 0,0 0 16,0 0-16,0-21 0</inkml:trace>
  <inkml:trace contextRef="#ctx0" brushRef="#br0" timeOffset="48996.73">18902 5715 0,'0'0'0,"-21"0"0,42 0 32,0-21-32,0 21 0,0 0 0,22 0 15,-1-21-15,0 21 0,1 0 16,20 0-16,-21 0 0,22-21 0,-22 21 16,22 0-16,-22 0 0,0 0 15,1 0-15,-1 0 0,0 0 0,-20 0 16,-1 0-16,0 0 0,-21 21 31</inkml:trace>
  <inkml:trace contextRef="#ctx0" brushRef="#br0" timeOffset="52420.88">21484 6414 0,'0'0'0,"0"42"16,-21-42-16,0 21 16,0-21-16,21-21 31,0 0-16,0-22-15,0 22 0,0 0 16,21-21-16,0 21 0,-21-22 0,42 22 16,-21-21-16,1-1 0,-1 1 15,21 0-15,-21-1 0,22 1 0,-22 0 16,21-1-16,-21 22 0,0-21 16,1 42-16,-1-21 0,0 21 15,0 0-15,-21 21 16,0 0-16,0 0 15,0 0-15,0 1 0,0-1 16,0 0-16,0 0 0,0 0 0,-21-21 16,21 21-16,0-42 47,0 0-47,21 21 0,-21-21 15,21 0-15,-21 0 0,0-1 0,0 1 16,0 0-16,0 0 15,0 0-15,0 0 0,0-1 16,-21 22-16,0 0 16,0 0-16,0 0 0,-1 22 15,-20-1-15,21 0 0,0 21 16,0-21-16,-22 22 0,22 20 0,0-20 16,0-1-16,0 21 0,21-20 15,0 20-15,0 1 0,0-22 0,0 0 16,0 1-16,0-1 0,21-21 15,0 0-15,21 1 0,-21-22 0,22 0 16,-22 0-16,21 0 0,1 0 16,-1 0-16,0-22 0,1 1 0,-1 0 15,-21 0-15,21-21 16,1 20-16,-22-20 0,21 0 0,-21-1 16,22 1-16,-22 0 0,0-1 0,21 1 15,-20-21-15,-1-1 0,0 22 16,-21-22-16,21 1 0,0-1 15,0 22-15,-21-22 0,0 22 0,22 0 16,-22-1-16,0 22 0,0 0 16,0 0-16,-22 42 15,1 21-15,21-20 16,-21 20-16,0 21 0,0-20 0,0 20 16,-1 1-16,1-1 0,0 1 15,21-1-15,0 1 0,-21-22 16,21 22-16,-21-22 0,21 0 0,0 1 15,0-1-15,0-21 0,-21 21 16,21-20-16,0-1 0,0 0 16,0-42-1,21 0 1,0-1-16,0 1 0,-21-21 16,21 21-16,0 0 0,1-1 0,-1 1 15,0 0-15,0 0 0,0 0 16,-21 0-16,21 21 0,1 0 0,-1 0 15,0 0-15,0 21 16,0 0-16,-21 0 0,0 0 16,21 0-16,-21 1 0,22-1 0,-22 0 15,0 21-15,21-21 0,0 1 16,0-1-16,0 0 0,0-21 0,1 21 16,20-21-16,-21 0 0,21 21 15,1-21-15,-1 0 0,0 0 0,1 0 16,-1 0-16,0 0 0,1-21 15,-1 21-15,0-21 0,1 0 0,-22 21 16,21-21-16,-21-1 0,1 1 16,-1 0-16,0-21 0,-21 21 0,0-1 15,0-20-15,0 21 16,0 0-16,0-22 0,0 22 0,0 0 16,-21-21-16,0 42 0,-1-21 0,22-1 15,-21 22-15,0 0 0,0 0 16,0 0-16,0 22 0,-22-1 0,22 0 15,0 0-15,0 21 0,0-20 16,-22 20-16,22-21 0,0 21 0,0-20 16,21 20-16,0-21 0,-21 21 15,21-20-15,0-1 0,0 0 0,0 0 16,0 0-16,21-21 16,0 21-16,0-21 0,0 0 0,22 0 15,-22 0-15,0-21 16,0 0-16,0 21 0,22-21 0,-22 0 15,0 0-15,0-1 0,0 1 16,0-21-16,1 21 0,-22 0 0,0-1 16,0 1-16,21 0 0,-21 0 0,0 0 15,0 0-15,0 42 32,0 0-17,-21 0-15,21 0 0,0 0 0,0 1 16,-22-1-16,22 21 0,0-21 15,0 0-15,0 1 0,0-1 16,0 0-16,0 0 0,22 0 16,-1 0-16,0-21 0,0 0 0,0 22 15,0-22-15,1 0 0,20 0 0,-21 0 16,21 0-16,-20-22 0,20 1 16,-21 21-16,0-21 0,0 0 0,22 0 15,-22 0-15,-21-22 0,21 22 16,0 0-16,0-21 0,-21 20 0,0 1 15,0 0-15,0 0 0,0 0 16,0 0-16,0 42 31,-21-21-31,21 21 16,-21 0-16,21 0 0,-21 22 0,21-22 16,0 0-16,0 0 0,0 0 15,0 0-15,0 1 0,21-1 0,0 0 16,0 0-16,1-21 15,-1 21-15,21-21 0,-21 0 0,0 0 16,22 0-16,-22 0 0,0 0 16,0 0-16,0-21 0,1 0 0,-1 0 15,0 0-15,0-1 0,0 1 16,0 0-16,1 0 0,-22 0 0,21-22 16,-21 22-16,21 0 0,-21 0 15,0 0-15,21 0 0,-21-1 16,0 44-1,0-1 1,0 0-16,0 0 0,0 0 16,-21 0-16,0 1 0,21-1 15,0 0-15,-21 0 0,21 0 0,-22 0 16,1 1-16,21-1 0,0 0 16,-21-21-16,21 21 0,-21-21 15,21-21 1,0 0-1,0 0-15,0-1 16,21 1-16,0 0 0,0 0 0,-21 0 16,22 0-16,-1-1 0,0 1 15,-21 0-15,21 21 0,0-21 16,-21 0-16,21 21 0,1 0 16,-1 0-16,-21 21 15,0 0-15,0 0 16,0 0-16,0 22 0,0-22 15,0 0-15,0 0 0,0 0 0,0 1 16,21-1-16,-21 0 0,21-21 0,0 21 16,-21 0-16,21-21 0,1 21 15,20-21-15,-21 0 0,0 0 16,22 0-16,-22 0 0,21 0 16,-21 0-16,22 0 0,-1 0 0,0-21 15,-21 0-15,22 21 0,-22-21 16,0 0-16,0 0 0,0-22 0,1 22 15,-1 0-15,0-21 0,-21 20 16,0 1-16,21 0 0,-21 0 0,0 0 16,0 42 15,-21 0-31,0 0 16,0 0-16,-1 1 0,22-1 15,-21 0-15,0 0 0,0 0 16,21 0-16,0 1 0,0-1 15,-21-21-15,21 21 0,0 0 16,0 0-16,21-21 16,0 21-16,0-21 0,0 0 15,1 22-15,-1-22 0,21 0 0,-21 0 16,0 0-16,1 0 0,20 0 16,-21 0-16,0 0 0,0 0 0,22-22 15,-22 1-15,0 0 0,0 21 16,22-21-16,-22 0 0,0 0 15,0-1-15,0-20 0,0 21 0,1 0 16,-1 0-16,0-1 0,-21 1 16,0 0-16,0 0 15,-21 21 1,21 21 0,-21 0-16,-1 0 0,1 1 15,21-1-15,-21 0 0,0 0 0,21 0 16,0 0-16,-21 1 0,0-1 15,21 0-15,-22 0 0,22 0 16,0 0 0,0-42 15,22 0-31,-1 0 16,0 0-16,-21 0 0,21-1 15,0 1-15,0 0 0,1 0 16,-1 0-16,0 0 0,0-1 0,0 22 15,0-21-15,1 21 16,-1 0-16,-21 21 16,0 1-16,0-1 15,0 0-15,0 0 0,0 0 16,-21 0-16,21 1 0,0-1 0,-22 0 16,22 0-16,0 0 15,0 0-15,0 1 16,22-22-16,-1 0 0,0 0 0,0 21 15,21-21-15,-20 0 0,20 0 16,0 0-16,-21 0 0,22 0 0,-1-21 16,0 21-16,1-22 0,-1 1 15,0 0-15,-20 0 0,20 0 0,-21-22 16,0 22-16,0-21 0,1 21 16,-22-22-16,0 22 0,21-21 0,-21 21 15,0-22-15,0 22 0,0 0 16,0 0-16,-21 21 0,-1 0 15,1 0-15,0 0 0,0 0 16,0 21-16,-22-21 0,22 21 16,-21 0-16,21 1 0,0-1 0,-1 0 15,1 0-15,0 0 0,21 0 16,-21 1-16,21-1 0,0 0 0,0 0 16,0 0-1,0 0-15,0 1 0,0-1 16,21 0-16,-21 0 0,0 0 15,0 22-15,0-1 0,0 0 0,0 1 16,0 20-16,0-21 0,0 22 16,0-1-16,0 1 0,-21-1 0,0 22 15,21-21-15,-21-1 0,-1 1 16,1-1-16,0 1 0,0-1 16,-21-21-16,20 1 0,1-1 0,-21 0 15,21-20-15,0-1 0,-1 0 0,1 0 16,0-21-16,0 0 0,21 21 15,-21-21-15,21-21 32,0 0-17,21 0-15,-21 0 0,21-1 0,0 1 16,-21 0-16</inkml:trace>
  <inkml:trace contextRef="#ctx0" brushRef="#br0" timeOffset="52676.73">24828 5863 0,'0'0'0,"-84"-42"16,63 42-16,21-21 15,-22 21 1,1 0 0,0 0 15,0 0-31,0 0 0</inkml:trace>
  <inkml:trace contextRef="#ctx0" brushRef="#br0" timeOffset="52856.62">24045 5863 0,'-21'0'16,"0"0"-16,0 0 31,0 0-31,-1 0 16,-20 0-16,21 0 15,0 21-15</inkml:trace>
  <inkml:trace contextRef="#ctx0" brushRef="#br0" timeOffset="55128.53">1376 7514 0,'0'0'0,"0"-21"0,0-21 0,21 21 16,-21-22-16,0 22 0,0-21 16,0-1-16,0 22 0,0 0 15,0 0-15,0 0 0,0 42 16,0 21-1,0 1-15,0-1 16,0 21-16,0 1 0,0-1 0,0 1 0,-21 21 16,0-22-16,21-21 15,0 22-15,-22-1 0,22-20 16,-21-1-16,21-21 0,0 0 0,0 1 16,0-1-16,21-42 31,1-1-31,-22 1 0,21 0 0,0-21 15,0 21-15,0-22 0,0 1 16,1 21-16,-1-22 0,0 1 0,0 21 16,0 0-16,0-22 0,-21 22 15,22 21 1,-1 0-16,-21 21 16,21 1-16,-21-1 15,0 0-15,21 21 0,-21-21 0,0 22 16,0-22-16,0 0 0,21 21 15,-21-20-15,21-1 0,-21 0 16,22 0-16,-1-21 0,0 0 16,0 0-16,0 0 0,0-21 15,1 0-15,-1 21 0,0-21 16,0-1-16,0 1 0,0 0 0,1-21 16,-1 21-16,0-1 0,0-20 15,-21 21-15,0-21 0,21-1 16,-21 22-16,0-21 0,0 21 15,0-22-15,0 22 0,0 0 0,0 63 47,0-21-47,0 1 0,0 20 0,0-21 16,-21 21-16,21 1 0,0-22 16,0 21-16,0-21 0,0 22 0,0-22 15,0 0-15,0 0 0,0 0 16,0 1-16,21-22 0,0 0 15,1 0-15,-1 0 0,0 0 0,0 0 16,0 0-16,0-22 16,22 22-16,-22-21 0,0 0 0,0 21 15,0-21-15,1 0 0,-1 0 16,0-1-16,-21 1 0,0 0 16,0 0-16,0 0 0,0 0 15,0-1-15,0 44 31,0-1-31,0 0 16,0 0-16,0 0 0,0 22 0,0-22 16,0 0-16,0 21 15,0-21-15,0 1 0,0 20 0,0-21 16,21 0-16,0-21 0,0 21 16,22-21-16,-22 0 15,0 0-15,21 0 0,-20 0 0,20-21 16,-21 0-16,21 0 0,-20 0 15,20 0-15,-21-1 0,21-20 0,-20 21 16,-1-21-16,21 20 0,-21-20 16,-21 0-16,21-1 0,-21 1 0,22-21 15,-22 20-15,0-20 0,0-1 16,0 1-16,0-1 0,0 22 0,0-22 16,0 22-16,0 0 0,0 21 15,0-1-15,0 1 0,0 42 31,0 1-31,0-1 0,0 21 16,0 0-16,0 22 0,0-22 0,-22 22 16,22-22-16,0 22 0,0-1 15,0-21-15,0 1 0,0 20 0,0-20 16,0-1-16,0 0 0,0 1 16,0-1-16,0 0 0,0 1 0,0-22 15,22 21-15,-1-21 0,-21 0 16,21 1-16,0-22 0,0 0 15,0 0-15,1 0 0,-1 0 16,0-22-16,21 1 0,-21-21 0,22 21 16,-22-22-16,21 22 15,-21-21-15,22 0 0,-22-1 0,0 1 16,-21 0-16,0-22 0,0 22 16,0-22-16,0 1 0,0-1 0,0 22 15,0-22-15,0 22 0,0 0 16,0 21-16,0-1 0,0 1 15,-21 21-15,0 0 0,0 21 16,21 1-16,-22 20 0,22 0 16,-21 1-16,0 20 0,21-21 0,0 22 15,0-1-15,-21 1 16,21-22-16,-21 1 0,21 20 0,0-21 16,0 1-16,0-1 0,0-21 15,0 22-15,0-22 0,0 0 0,0 0 16,0 0-16,21-21 31,-21-21-31,21 0 0,-21 0 16,21 0-16,0-1 0,-21 1 0,22-21 15,-1 21-15,-21 0 0,21-1 16,-21 1-16,21 0 0,0 21 16,0 0-16,-21 21 15,22 0 1,-22 1-16,21-1 0,-21 0 0,0 21 15,0-21-15,0 1 0,21-1 16,0 0-16,0 0 0,-21 0 16,21 0-16,1 1 0,-1-22 0,0 0 15,0 0-15,0 0 0,22 0 16,-22 0-16,0 0 0,21-22 0,-21 22 16,1-21-16,20 0 0,-21 0 15,0 21-15,0-21 0,-21 0 0,22-1 16,-22 1-16,0 0 0,0-21 15,0 21-15,0-1 0,0 1 0,0 0 16,0-21-16</inkml:trace>
  <inkml:trace contextRef="#ctx0" brushRef="#br0" timeOffset="55369.39">2879 7493 0,'21'-21'31,"0"21"-31,0-21 0,21 0 16,-20 21-16,20-22 0,0 1 16,-21 0-16,22 0 0,-1 0 0,0 0 15,1-1-15,-22 1 0,21 0 16,-21 0-16,-21 0 0,0 0 15,0-1 1</inkml:trace>
  <inkml:trace contextRef="#ctx0" brushRef="#br0" timeOffset="55565.26">2561 7281 0,'0'0'0,"-21"22"0,0-22 16,42 0 31,0 0-47,0 0 16,0 0-16,1 0 0</inkml:trace>
  <inkml:trace contextRef="#ctx0" brushRef="#br0" timeOffset="56072.05">5080 7324 0,'0'0'0,"0"-21"0,0-22 15,0 22-15,0 0 0,0 42 32,0 0-17,0 22-15,0-1 0,-21 0 16,21 1-16,0 20 0,-21 1 15,21-1-15,-22-21 0,22 22 0,0-1 16,-21 1-16,21-22 0,-21 22 16,21-22-16,-21 0 0,21 1 0,0-22 15,0 0-15,0 0 0,0 0 16,-21-42 0,21 0-1</inkml:trace>
  <inkml:trace contextRef="#ctx0" brushRef="#br0" timeOffset="56928.07">4635 7832 0,'22'0'16,"-1"0"-1,0 0-15,21 0 0,-21-21 16,22 21-16,-1-22 0,22 1 0,-22 21 15,0-21-15,22 0 0,-22-21 16,0 20-16,1 1 0,-1 0 0,0-21 16,1 21-16,-1-22 0,0 1 15,-20 21-15,-1-22 0,0 1 0,-21 0 16,21 21-16,-21-1 0,0 1 16,0 0-16,0 0 0,-21 21 15,0 0-15,0 0 0,-1 0 16,22 21-16,-21 0 0,0 22 0,0-22 15,0 21-15,21 0 0,-21 22 16,-1-22-16,22 1 0,0 20 0,-21-21 16,0 22-16,21-22 0,-21 1 15,21 20-15,0-21 0,-21-20 0,21 20 16,-21 0-16,21-21 0,0 1 0,0-1 16,-22 0-16,22-42 46,0 0-46,22-1 0,-1 1 0,-21-21 16,21 21-16,0 0 0,0-1 16,0-20-16,-21 21 0,22 0 0,-1 21 15,0-21-15,0 21 0,-21-22 16,21 22-16,0 0 0,1 22 16,-1-1-16,-21 0 15,0 0-15,0 0 0,21 0 0,-21 1 16,21-1-16,-21 21 0,21-21 15,-21 0-15,21 1 0,1-1 0,-22 0 16,21 0-16,0 0 0,0-21 16,0 0-16,0 0 0,1 0 15,20 0-15,-21 0 0,21 0 0,-20 0 16,20-21-16,0 0 0,-21 21 16,22-21-16,-22 0 0,21-22 0,-21 22 15,1 0-15,-1-21 0,0 20 16,0 1-16,-21-21 0,0 21 0,0-22 15,0 22-15,0 0 0,0 0 16,0 0-16,-21 21 0,0 0 16,0 0-16,-1 21 0,1-21 15,0 21-15,0 0 0,21 22 16,0-22-16,-21 21 0,21-21 16,0 22-16,0-1 0,0 0 15,0-21-15,0 22 0,0-22 0,0 0 16,21 0-16,-21 0 0,21 1 15,0-22-15,0 0 0,1 21 0,-1-21 16,21 0-16,-21 0 0,22 0 0,-22-21 16,0-1-16,21 22 0,-21-21 15,22 0-15,-22 0 0,21 0 0,-21 0 16,1 21-16,-1-22 0</inkml:trace>
  <inkml:trace contextRef="#ctx0" brushRef="#br0" timeOffset="58880.95">7239 8382 0,'0'0'0,"0"21"0,21-21 32,0 0-32,0 0 0,1 0 15,-1-21-15,0 0 0,0 0 0,0 0 16,22-1-16,-22-20 16,0 21-16,21-21 0,-21 20 0,22-20 15,-22 0-15,0-1 0,21 1 16,-20 0-16,-1-22 0,0 22 0,-21 0 15,21-1-15,-21 1 0,21 0 16,-21-1-16,0 1 0,0 0 0,0 20 16,0 1-16,0 0 0,-21 21 31,21 42-31,-21-20 0,0-1 16,0 21-16,21 0 0,-22 1 0,1-1 15,0 22-15,0-1 16,0 1-16,0-22 0,-1 21 0,22-20 15,-21-1-15,21 0 0,-21 1 0,21-22 16,0 0-16,0 0 0,0 0 16,0-42 15,21 21-31,-21-21 0,21 0 0,1 0 16,-22-22-16,21 22 0,0-21 15,0 21-15,0-22 0,0 22 0,-21-21 16,22 21-16,-1 0 0,0-1 15,0 22-15,0 0 0,0 0 16,1 22 0,-22-1-16,0 21 15,0-21-15,0 0 0,21 22 16,-21-22-16,0 0 0,21 21 0,-21-20 16,0-1-16,21 0 0,0 0 0,-21 0 15,21 0-15,1-21 0,-1 0 16,0 22-16,0-22 0,21 0 0,-20 0 15,20 0-15,-21 0 0,0-22 16,22 1-16,-22 0 0,21 21 0,-21-21 16,0 0-16,1 0 0,-1-22 15,0 22-15,0 0 0,0 0 0,0-22 16,-21 22-16,0-21 0,0 21 16,0-22-16,0 22 0,0 0 15,0 0-15,0 0 0,-21 21 16,0 0-1,0 21-15,21 0 16,-21 0-16,0 22 0,21-22 16,-22 0-16,22 21 0,0-21 0,0 22 15,0-22-15,0 0 0,0 21 16,0-20-16,0-1 0,0 0 0,0 0 16,22 0-16,-1-21 0,0 21 15,0-21-15,0 0 0,0 0 0,1 0 16,-1 0-16,0 0 0,0 0 15,0 0-15,22-21 0,-22 21 16,0-21-16,0 0 0,21 0 0,-20 0 16,-1-1-16,0 1 0,21-21 15,-21 21-15,1-22 0,-1 22 0,-21-21 16,21 0-16,0-1 0,-21 1 16,21 0-16,-21 20 0,0-20 0,0 0 15,21-1-15,-21 1 0,22 21 0,-22 0 16,0 0-16,0-1 0,0 1 15,0 42 17,0 1-32,-22-1 15,1 0-15,21 0 0,-21 21 16,0-20-16,21 20 0,-21 0 0,21-21 16,-21 22-16,-1-1 0,22 0 15,0 1-15,0-1 0,0 0 0,0-20 16,0 20-16,0 0 0,0-21 0,0 1 15,22 20-15,-1-21 0,0 0 16,0 0-16,0-21 0,22 22 0,-22-22 16,21 0-16,-21 0 0,22 0 15,-1 0-15,-21 0 0,21 0 0,-20-22 16,20 1-16,-21 0 0,21 0 16,-20-21-16,-1 20 0,0-20 15,0 21-15,0-21 0,-21-1 0,21 22 16,-21-21-16,0 21 0,0-1 15,0 1-15,0 0 0,0 42 32,0 0-32,0 1 15,0-1-15,-21 21 0,21 0 0,0-20 16,-21 20-16,0 0 0,21 1 16,-21-1-16,21 21 0,-21-20 0,21-1 15,0 0-15,0 22 0,0-1 16,-22-20-16,22 20 0,-21 1 15,21-1-15,0 1 0,-21-1 0,0 1 16,0-1-16,21-20 0,-21 20 16,21-21-16,-22 1 0,22-1 0,-21-21 15,21 0-15,0 1 0,0-1 0,0 0 16,0-42 0,0 0-16,0-1 15,0 1-15,0 0 0,0-21 0,21-1 16,-21 1-16,22-21 0,-1-1 15,-21 1-15,21-1 0,-21-21 0,21 22 16,-21-1-16,0-20 0,0 20 0,21 1 16,-21-1-16,21 1 15,-21-1-15,0 22 0,0 0 0,0-1 16,22 1-16,-22 0 0,0 20 16,21 1-16,-21 0 0,0 0 0,0 0 15,21 0-15,0 21 0,-21-22 0,21 1 16,0 21-16,1 0 0,20-21 15,-21 21-15,21 0 0,-20 0 0,20 0 16,-21 21-16,21 0 0,-20 1 16,-1 20-16,0-21 0,-21 21 15,0 1-15,0-22 0,0 21 0,-21 1 16,-22-22-16,22 21 0,0-21 16,-21 0-16,21 1 0,-1-1 0,-41 21 15,42-42-15,0 0 16,-1 0-16,1 0 15,21-21-15,0 0 16,0 0-16,0-1 0</inkml:trace>
  <inkml:trace contextRef="#ctx0" brushRef="#br0" timeOffset="59980.54">10985 8107 0,'0'0'0,"-21"0"0,-21 0 0,21 0 0,0 0 16,-1 0-16,1 0 0,0 0 16,21-21-1,0 0-15,0-1 0,21 1 16,0 0-16,1 0 16,20 0-16,-21-22 0,0 22 0,22 0 15,-22 0-15,0 0 0,0-22 0,0 22 16,0 0-16,-21 0 0,22 21 15,-22-21-15,0 0 0,-22 42 32,22 0-17,-21 21-15,21-21 0,-21 22 16,21-1-16,-21 0 0,21 1 16,0 20-16,0-20 0,0-22 0,0 21 15,0 0-15,0-20 0,0-1 16,42 0-16,-21 0 0,1-21 0,-1 0 15,0 0-15,0 0 0,21 0 16,-20-21-16,20 21 0,-21-21 0,21-22 16,1 22-16,-22 0 0,0-21 15,0 21-15,0-22 0,1 1 0,-22 21 16,0-22-16,0 1 0,0 21 0,0-21 16,-22-1-16,1 22 0,0 0 15,-21 0-15,21 0 0,-22 21 16,1 0-16,21 0 0,-22 0 15,22 0-15,-21 0 0,21 21 0,0 0 16,-1-21-16,22 21 0,0 0 16,22-21-16,-1 0 15,0 0-15,21 0 0,-21 0 0,22 0 16,-1 0-16,0 0 0,1 0 16,20-21-16,-20 0 0,20 0 0,-21 0 15,1-1-15,20 1 0,-20 0 16,-22 0-16,21 0 0,-21 0 0,0-1 15,1 22-15,-22-21 0,0 0 16,0 0-16,0 42 47,-22 0-47,22 0 0,-21 1 0,21 20 16,0-21-16,-21 21 0,21 1 15,-21-1-15,21 0 0,0 1 0,-21-1 16,21 0-16,0 22 0,0-22 15,0 22-15,0-1 0,0 1 0,0-1 16,0 1-16,0-1 0,21 1 0,0-1 16,0 1-16,-21-1 15,0 22-15,21-22 0,-21 1 0,22 21 16,-22-22-16,0 1 0,0-1 0,0 1 16,0-1-16,-22 1 0,1-22 15,0 21-15,0-20 0,0-1 0,0 0 16,-1 1-16,-20-22 0,21 0 0,0 0 15,0-21-15,-22 0 0,22 0 16,-21 0-16,21-21 0,-22 0 0,1 0 16,-22 0-16,22-1 0,0 1 0,-1-21 15,1 21-15,0 0 0,21-1 16,-22-20-16,22 21 0,0 0 0,21 0 16,-21-1-16,21 1 15,0 0-15,0 0 0,0 0 16,0-22-16,21 22 0,0-21 15,21 21-15</inkml:trace>
  <inkml:trace contextRef="#ctx0" brushRef="#br0" timeOffset="60485.26">13843 7514 0,'0'0'0,"0"-21"0,21-21 0,-21 21 15,0-1-15,0 1 0,0 0 0,0 0 16,0 63-1,0-21-15,0 22 16,0-1-16,-21 22 0,0-1 16,21 1-16,-21-1 0,21 1 0,0-1 15,-22 1-15,1-1 0,21 1 16,-21-22-16,21 21 0,0-41 0,0 20 16,0-21-16,0 0 0,-21 0 15,21 1-15,0-1 0,-21-21 16,0-21-1</inkml:trace>
  <inkml:trace contextRef="#ctx0" brushRef="#br0" timeOffset="61644.27">13356 7980 0,'21'0'15,"0"0"-15,22 0 0,-22-21 16,21 0-16,22 21 0,-22-22 16,22 1-16,-1 0 0,1 0 0,-1 0 15,1 0-15,-22-1 0,21-20 16,86-43-16,-107 64 16,0-21-16,-21 21 0,1-22 15,-1 1-15,0 0 0,-21-1 0,0 1 16,0 0-16,0-1 0,0 1 15,0 21-15,0-21 0,0 20 0,-21 1 16,0 21 0,21 21-16,-22 1 0,22-1 15,0 21-15,0 0 0,-21 1 0,21-1 16,-21 22-16,21-1 0,-21 1 16,21-22-16,-21 21 0,21 1 15,0-22-15,0 22 0,-21-22 0,21 22 16,0-22-16,0 0 0,-22 1 0,22-1 15,0-21-15,0 21 0,0-20 16,0-1-16,0 0 0,0 0 16,0-42 15,0 0-31,0 0 0,22-1 16,-1 1-16,-21 0 0,21-21 0,0-1 15,-21 22-15,21-21 0,0 21 16,1-22-16,-22 22 0,21 0 15,0 0-15,0 0 0,0 21 0,0 0 16,1 0 0,-22 21-16,21 0 0,-21 0 15,0 0-15,21 1 0,-21-1 16,0 0-16,0 0 0,0 0 0,0 0 16,21 1-16,-21-1 0,21 0 0,-21 0 15,21-21-15,-21 21 0,22-21 16,-1 0-16,0 0 15,0 0-15,0 0 16,0 0-16,1-21 0,-1 0 0,0 21 16,0-21-16,0 0 0,0-1 0,1 1 15,-1-21-15,0 21 0,0 0 16,0-1-16,-21-20 0,0 21 0,21 0 16,-21-22-16,22 22 0,-22 0 15,0 42 16,0 0-31,0 1 16,0 20-16,0-21 0,0 0 0,-22 0 16,22 22-16,0-22 0,0 21 15,0-21-15,0 1 0,0 20 16,0-21-16,0 0 0,22 0 16,-1-21-16,0 22 0,0-1 0,0-21 15,22 0-15,-22 0 0,21 0 0,-21 0 16,22 0-16,-1 0 0,0 0 15,1-21-15,-1-1 0,0 1 0,1-21 16,20 21-16,-21-22 0,1 22 16,41-63-16,-41 41 15,-22 1-15,0 0 0,0-1 16,0 22-16,-21-21 0,0 21 0,0-1 16,-21 22-1,0 0-15,0 22 0,0-1 16,0 0-16,-1 0 0,22 0 0,0 0 15,-21 1-15,21-1 0,0 21 16,0-21-16,0 0 0,0 22 0,0-22 16,0 0-16,0 0 0,0 22 15,0-22-15,21 0 0,-21 0 0,0 0 16,0 0-16,0 1 16,-21-22 15,0 0-31,0 0 0,0-22 15,0 22-15,-1-21 0,22 0 16,-21 0-16,0 0 0,0 0 16,21-1-16,-21 1 0</inkml:trace>
  <inkml:trace contextRef="#ctx0" brushRef="#br0" timeOffset="61976.64">15007 7387 0,'0'0'0,"-21"0"0,0 0 0,0 21 16,-1-21-16,1 22 0,21-1 0,0 0 15,0 0 1,21-21 0,1 0-16,-1 0 15,0 0-15,0-21 0,0 0 16,-21 0-16,21 21 15,-21-22-15,0 1 0,0 0 16,0 0-16,0 0 16,-21 21-16,0 0 15,21 21-15,0 0 0,-21 0 16,21 0-16,0 1 0,0-1 16,0 0-16,0 0 0,0 0 0,0 0 15,21 1 1,0-1-16,0-21 0,22 0 0,-1 0 0</inkml:trace>
  <inkml:trace contextRef="#ctx0" brushRef="#br0" timeOffset="62393.92">16573 7430 0,'22'-22'0,"-44"44"0,44-65 0,-1 22 15,-21 0-15,0 0 16,-21 21 15,-1 0-31,1 21 0,0-21 16,0 21-16,0 21 0,0-20 0,-1-1 15,1 21-15,-21 0 16,21-20-16,0 20 0,-1 0 0,1 1 0,21-1 16,0-21-16,0 21 0,0 1 15,0-22-15,0 21 0,0-21 16,0 1-16,0-1 0,21 0 16,1 0-16,-1 0 0,0 0 0,0 1 15,0-22-15,0 21 0,1-21 16,-1 0-16,0 0 15,0 0-15,0 0 0,0 0 0,1-21 16,-1-1-16,0 22 16,0-21-16,0 0 0</inkml:trace>
  <inkml:trace contextRef="#ctx0" brushRef="#br0" timeOffset="62732.8">17187 7324 0,'0'0'0,"-21"0"0,21-21 16,-21 21-16,21-22 15,21 22 1,0 0-16,0 0 16,1 0-16,-1 0 0,0 22 15,0-1-15,0 0 0,0 21 0,1 1 16,-22-22-16,0 21 0,0 0 0,0 1 15,0-1-15,0 0 0,-22 22 0,1-22 16,0 1-16,0-1 16,0-21-16,-22 21 0,22 1 0,0-22 15,0 21-15,0-21 0,0 1 16,-22-1-16,43 0 0,-21 0 0,0 0 16,21 0-16,-21-21 15,21-21 16,0 0-31</inkml:trace>
  <inkml:trace contextRef="#ctx0" brushRef="#br0" timeOffset="67144.25">19092 7768 0,'21'-21'0,"1"21"0,-22-21 16,21 0-16,0 21 15,-21-21-15,21 21 0,0-22 16,0 22-16,1-21 0,-1 0 16,0 0-16,-21 0 15,0 0-15,0-1 16,-21 22 0,0 0-16,-1 22 0,-20-22 0,21 21 15,-21 21-15,-1-21 0,22 22 16,0-22-16,-21 21 0,20 0 0,1 22 15,0-22-15,0 22 0,0-1 16,21 1-16,0-22 0,0 0 0,0 22 16,0-22-16,21-21 15,0 22-15,0-22 0,22 0 0,-1 0 16,0-21-16,1 0 0,20 0 16,-21 0-16,22 0 0,-1-21 0,1 21 15,-22-21-15,22 0 0,-22 0 16,22-1-16,-22-20 0,0 21 0,-21-21 15,22 20-15,-22-20 0,0 21 16,-21-21-16,0-1 0,0 22 0,0-21 16,0 21-16,0-22 0,0 22 15,-21 0-15,0 21 0,0 0 0,-1 0 16,1 0-16,-21 0 16,21 0-16,-22 21 0,22 0 0,-21 0 15,21 22-15,-22-1 0,22 0 16,-21 22-16,21-22 0,0 1 0,-1-1 15,22 0-15,0 1 0,0-22 16,0 21-16,0-21 0,0 0 16,22-21-16,-1 0 15,0 0-15,0 0 0,21-21 0,-20 21 16,-1-21-16,0 0 0,21 0 16,-21-22-16,1 22 0,-1-21 0,0 21 15,0-22-15,-21 1 16,21 0-16,-21 21 0,21-22 0,-21 22 15,0 0-15,0 0 0,0 0 16,0 42 0,0 0-16,0 21 15,0-21-15,0 22 0,0-22 0,0 21 16,0 1-16,0-22 0,0 21 16,0-21-16,0 0 0,22 1 0,-1-1 15,-21 0-15,21 0 0,0-21 0,0 0 16,0 0-16,22 0 0,-22 0 15,0 0-15,0 0 0,0 0 16,22-21-16,-22 0 0,21 0 16,-21-1-16,1 1 0,20 0 0,-21-21 15,0-1-15,0 1 0,1 0 16,-1-1-16,0 1 0,-21 0 0,21-1 16,0-20-16,-21 21 0,0-1 15,21 22-15,-21-21 0,0 21 0,0-1 16,0 1-16,-21 42 31,21 1-31,0-1 0,-21 21 16,0-21-16,21 22 0,-21-1 0,21 0 15,0 1-15,0 20 16,0-21-16,0 1 0,0-1 0,0 0 16,0-20-16,0 20 0,0-21 15,0 21-15,0-20 0,21-1 0,0-21 16,0 21-16,0-21 0,1 0 15,20 0-15,-21 0 0,21 0 0,-20-21 16,20 21-16,-21-21 0,21-1 16,1 1-16,-22-21 0,21 0 0,-21-1 15,22 1-15,-1 0 0,-21-22 16,0 22-16,22-22 0,-22 22 0,0-22 16,0 22-16,-21 0 0,21-22 15,-21 22-15,22 0 0,-22-1 16,0 22-16,0 0 0,-22 42 31,1 0-31,0 22 0,0-1 16,0 0-16,-22 1 0,22-1 0,0 21 15,0-20-15,0 20 0,0-20 16,21 20-16,0-21 0,0 1 0,0-1 16,0 0-16,21-20 0,0-1 15,0 0-15,0 0 0,22 0 0,-22 0 16,21-21-16,-21 0 0,22 0 15,-22 0-15,21 0 0,-21 0 0,22-21 16,-1 21-16,0-21 0,-21 0 16,22 0-16,-1 0 0</inkml:trace>
  <inkml:trace contextRef="#ctx0" brushRef="#br0" timeOffset="68776.56">21950 8573 0,'0'-22'47,"0"1"-31,21 21-16,0-21 0,0 0 16,0 0-16,1 0 0,-1-1 0,21 1 15,-21 0-15,22-21 0,-22-1 16,21 22-16,0-42 0,-20 20 0,20 1 15,0 0-15,1-1 0,-22 1 16,0 0-16,0-1 0,0 1 16,-21 21-16,0 0 0,0 0 0,-21 21 15,0 0 1,0 0-16,0 0 0,-22 0 0,22 21 16,0 0-16,21 0 0,-21 21 15,21-20-15,0 20 0,0 0 16,0-21-16,0 22 0,0-1 0,21 0 15,0-20-15,0 20 0,0-21 16,1 21-16,-1-20 0,0-1 0,-21 0 16,21 0-16,-21 0 0,21 0 0,-21 1 15,0-1 1,-21-21-16,0 0 16,0 0-16,0 0 0,-1 0 15,1 0-15,-21 0 0,21 0 0,0 0 16,-1-21-16,1-1 0,0 22 15,0-21-15,21 0 0,-21 0 0,0 21 16,21-21-16,-22 21 16,22 21-1,0 0-15,0 0 0,0 0 16,0 1-16,22-1 0,-1 0 16,0 0-16,0 0 0,0 0 15,22 1-15,-22-22 0,0 0 16,0 0-16,0 0 0,22 0 15,-1 0-15,-21 0 0,21 0 16,1-22-16,-22 1 0,21 0 0,1 0 16,-22 0-16,0 0 0,21-1 15,-21 1-15,1-21 0,-1 0 0,0-1 16,0 1-16,0-22 0,0 22 16,-21-21-16,22 20 0,-22 1 0,21-22 15,-21 22-15,21 0 0,-21-1 16,0 1-16,0 21 0,0 0 15,0 0-15,-21 42 16,21 0-16,-21 21 0,-1-21 16,1 43-16,0-22 15,0 22-15,0-1 0,0 1 0,-1-22 16,1 22-16,21-1 0,0-21 16,0 1-16,0-1 0,0 0 0,0-20 15,0-1-15,0 0 0,0 0 16,0 0-16,21-21 0,1 0 15,-1 0-15,0 0 0,0 0 0,0 0 16,0 0-16,1 0 0,-1-21 16,0 0-16,-21 0 0,0 0 15,0-1-15</inkml:trace>
  <inkml:trace contextRef="#ctx0" brushRef="#br0" timeOffset="68896.5">22648 8170 0,'0'0'0,"-21"0"0,-42 0 16</inkml:trace>
  <inkml:trace contextRef="#ctx0" brushRef="#br0" timeOffset="68976.45">22796 8149 0,'43'0'0,"-86"0"0,128-21 0,-64 21 16,22-21-16,-22 21 0,21-21 15,-21 21-15,22-21 0,-22 21 16,21 0-16,-21 0 0,0 0 15</inkml:trace>
  <inkml:trace contextRef="#ctx0" brushRef="#br0" timeOffset="70276.6">23431 8488 0,'22'0'16,"-1"0"-1,0-21-15,0 0 0,0-1 16,0 22-16,-21-21 0,0 0 16,22 0-16,-22 0 0,0-22 0,0 22 15,0 0-15,0-21 0,0 21 16,0-22-16,-22 22 0,22 0 0,-21 0 16,0 0-16,0-1 0,0 22 15,0 0-15,-1 0 0,1 22 0,-21-1 16,21 0-16,0 21 0,-1-21 15,1 22-15,-21-1 0,21 0 0,21-20 16,-21 20-16,21 0 0,-22-21 16,22 1-16,0-1 0,0 0 0,0 0 15,0 0-15,22 0 16,-1-21 0,0 0-16,0 0 0,0-21 0,0 21 15,1-21-15,-1 0 0,21 0 16,-21 0-16,0-1 0,1 1 0,-22-21 15,21 21-15,0-22 0,0 22 16,-21-21-16,0 21 0,21 0 0,-21-1 16,21 1-16,-21 42 15,0 1 1,0-1-16,0 0 0,0 21 16,0-21-16,0 1 0,0 20 0,0-21 15,0 0-15,0 22 0,0-22 16,0 0-16,0 0 0,22-21 15,-1 21-15,0-21 0,0 21 16,21-21-16,-20 0 0,-1 0 16,21 0-16,-21 0 0,0-21 0,22 21 15,-22-21-15,0 0 0,0 0 16,0 0-16,1-1 0,-1-20 0,0 0 16,-21-1-16,21 1 0,0 0 15,-21-22-15,21 1 0,-21-1 16,22 1-16,-1 20 0,-21-20 0,21-1 15,-21 22-15,0-21 0,21 20 0,-21 1 16,21 0-16,-21 20 0,0 1 16,0 0-16,0 42 15,0 0-15,0 1 16,0 20-16,-21-21 0,0 21 16,21 22-16,0-22 0,-21 1 0,0 20 15,21-21-15,-22 22 0,22-22 16,0 22-16,0-22 0,0 0 0,0 1 15,0-1-15,0 0 0,0-20 16,0 20-16,22-21 0,-1 0 0,0 0 16,-21 1-16,21-22 0,0 0 15,0 0-15,1 0 0,-1 0 16,21 0-16,-21 0 0,0 0 0,1 0 16,-1-22-16,0 1 0,21 21 15,-42-21-15,21 0 0,1 0 0,-1 21 16,-21-21-16,0-1 0,21 1 15,-21 0 189,21 21-204,-21-21 0,0 0 15,0 0-15,21 21 31,-21-22-31,0 44 32,0-1-17,-21 0-15,21 0 0,-21 0 16,21 0-16,-21 1 0,21-1 16,0 0-16,-21 0 0,21 0 15,-22-21-15,22 21 16,22-21 15,-1 0-31,-21-21 16,21 21-16,-21-21 15</inkml:trace>
  <inkml:trace contextRef="#ctx0" brushRef="#br0" timeOffset="70928.82">23855 7980 0,'-21'0'15,"-1"0"17,1 0-32,42 0 31,1 0-16,-1 0-15,0 0 0,21-21 16,-21 21-16,22 0 0,-1 0 0,-21 0 16,22 0-16,-22 0 0,0 0 15,0 0-15,0-21 0,0 21 16,1 0-16</inkml:trace>
  <inkml:trace contextRef="#ctx0" brushRef="#br0" timeOffset="71032.75">24342 8213 0,'0'0'15,"0"21"-15,-43-21 0</inkml:trace>
  <inkml:trace contextRef="#ctx0" brushRef="#br0" timeOffset="72024.2">24320 8319 0,'22'0'16,"-44"0"-16,65 0 0,-22 0 15,0 0-15,0 0 0,0-22 16,1 22-16,20-21 0,-21 21 0,0-21 15,0 0-15,1 21 0,-1-21 16,0 0-16,-21-1 0,0 1 0,0 0 16,0 0-16,0 0 0,0 0 15,0-1-15,-21 22 16,0 0-16,-1 0 0,1 0 16,0 0-16,0 0 0,-21 22 15,20-1-15,1 0 0,-21 0 0,21 21 16,0-20-16,-1-1 0,1 21 15,21-21-15,-21 22 0,21-22 0,0 21 16,0-21-16,0 0 0,0 1 16,0-1-16,0 0 0,21-21 0,0 21 15,1-21-15,-1 0 0,0 0 16,0 0-16,21 0 0,-20 0 0,20 0 16,0 0-16,1 0 0,-22 0 15,21-21-15,0 21 0,-20-21 16,20 0-16,0-1 0,-21 1 0,22 0 15,-22 0-15,0 0 0,0-22 16,22 22-16,-22 0 0,0 0 0,-21 0 16,21 0-16,0 21 15,-21 21 17,-21 0-32,0 21 0,21-21 0,-21 1 15,0-1-15,21 0 0,0 0 16,-22 0-16,1 0 0,21 1 15,-21-22-15,21 21 0,21-21 47,0 0-31,1-21-16,-1-1 0,0 1 0,0 0 16,0 0-16,0 21 0,1-21 15,-1 0-15,0-1 0,0 22 16,-21-21-16,21 21 0,0 0 0,1 0 31,-22 21-31,0 1 16,0-1-16,0 0 15,21 0-15,-21 0 16,0 0-16,21-21 16,0 0-16,0 22 0,0-22 0,1 21 15,20-21-15,-21 0 16,0 0-16,22 0 0,-22 0 0,21 0 15,0 0-15,1 0 0,-1 0 0,0 0 16,-20 0-16,20 0 0,0-21 16,-21-1-16,22 22 0,-22-21 0,21 0 15,-21 21-15,1-21 16,-1 0-16,0 0 0,0-22 0,0 22 16,-21-21-16,0-1 0,21 22 15,-21-21-15,0 0 0,0-1 0,0 22 16,0 0-16,0 0 0,-21 0 15,0 21-15,-21 0 0,21 0 0,-22 0 16,1 0-16,0 21 0,-1 0 16,1 0-16,0 0 0,-1 22 0,1-22 15,21 0-15,0 0 0,-1 0 0,1 0 16,21 1-16,0-1 0,0 0 16,0 0-16,21 0 0,1-21 15,-1 21-15,0 1 16,-21-1-16,21 0 0,0 0 0,0 0 15,1 0-15,-1 1 0,-21 20 16,21-21-16,-21 21 0,0 1 0,0-1 16,0 22-16,-42-22 0,42 21 0</inkml:trace>
  <inkml:trace contextRef="#ctx0" brushRef="#br0" timeOffset="72180.11">25548 9419 0,'0'21'16,"0"-42"-16,-21 64 0,0-1 0,-22 0 0,1 1 0,0-1 15,21 0-15,-22 1 16,1-1-16,0 0 0,-1 1 0,22-22 0,-21 0 15,21 0-15,-1 0 0,1 0 0,0-21 16,0 0-16,21-21 31,0 0-31,0-21 0,0 21 16,0-22-16,0 1 0,21 0 16</inkml:trace>
  <inkml:trace contextRef="#ctx0" brushRef="#br0" timeOffset="72352">25146 7832 0,'0'0'0,"-21"0"0,0 0 0,-22 0 0</inkml:trace>
  <inkml:trace contextRef="#ctx0" brushRef="#br0" timeOffset="72552.89">25294 7705 0,'-21'0'15,"0"0"1,0 0 0,21 21-16,0 0 0,0 21 15,0-20-15,0-1 0,0 0 0,0 21 16,0-21-16,0 22 0,0-1 0</inkml:trace>
  <inkml:trace contextRef="#ctx0" brushRef="#br0" timeOffset="73080.62">25844 8700 0,'0'0'0,"0"-22"15,0 44 16,0-1-31,0 0 0,-21 0 16,21 21-16,-21 1 0,21-22 16,-21 21-16,21 1 0,-21-1 0,0 0 15,-1 1-15,1-1 0,0 0 16,-21-21-16,21 22 0,-1-1 0,-20-21 16,21 22-16,-21-1 0,20-21 0,-20 0 15,21 22-15,0-22 0</inkml:trace>
  <inkml:trace contextRef="#ctx0" brushRef="#br0" timeOffset="77333.78">1947 10224 0,'0'0'0,"0"-22"0,0 1 0,0 0 16,0 0-16,0 42 47,0 21-47,0-20 0,0 41 0,0 1 15,0-22-15,0 43 0,0-22 16,0 1-16,0-1 0,0 22 0,0-22 15,0 1-15,-21-22 0,21 22 16,0-1-16,0-21 0,0 1 16,-21-1-16,21 0 0,-21-20 0,21 20 15,0-21-15,0 0 0,0 0 16,-21-21-16,-1 0 16,22-21-1,-21 0-15,21-21 0</inkml:trace>
  <inkml:trace contextRef="#ctx0" brushRef="#br0" timeOffset="78508.75">1397 10943 0,'0'21'16,"21"1"-1,0-22-15,0 0 0,22 0 0,-1 0 16,0 0-16,1 0 15,-1-22-15,0 22 0,22-21 0,-22 0 16,22 0-16,-22-21 0,22 20 16,-22 1-16,21-21 0,1 0 0,-22-1 15,1 1-15,-1 21 0,0-22 16,1-20-16,-22 21 0,0 20 16,-21-20-16,0 0 0,0-1 0,0 22 15,0 0-15,0 0 0,0 0 16,-21 0-16,0 21 0,-1 0 15,1 0-15,0 0 16,21 21-16,-21 0 0,21 0 16,0 21-16,0 22 0,-21-22 15,21 22-15,0-1 0,-21 1 16,21-1-16,-22 1 0,22-1 0,0 1 16,0-22-16,-21 22 0,21-22 15,-21 0-15,21 1 0,0-1 0,0 0 16,0-21-16,-21 1 0,21-1 15,0 0-15,0-42 32,0 0-32,0-1 15,0-20-15,21 21 0,0-21 0,0-1 16,-21 1-16,22 0 16,-1 20-16,0-20 0,0 0 0,0 21 15,0-1-15,22 22 0,-22-21 16,0 21-16,0 0 0,0 0 15,1 0-15,-1 21 0,0 1 0,0-1 16,-21 0-16,0 0 0,0 21 16,0-20-16,0 20 0,0 0 0,0-21 15,0 22-15,0-1 0,21-21 16,-21 0-16,0 22 0,21-22 0,-21 0 16,22-21-16,-22 21 0,21-21 15,0 0-15,0 0 0,0 0 0,0 0 16,1-21-16,20 0 15,-21 0-15,0 0 0,22-1 0,-22 1 16,21-21-16,-21 21 0,0-22 16,1 22-16,-1-21 0,0 21 0,0-22 15,-21 22-15,21 0 0,-21 0 16,0 0-16,0 0 0,0 42 31,0 0-15,-21 0-16,21 0 0,-21 22 15,21-22-15,-21 0 0,21 21 16,-21-21-16,21 22 0,0-1 0,0-21 16,0 22-16,0-22 0,0 0 15,0 21-15,0-21 16,21 1-16,0-22 0,0 0 0,0 0 16,22 0-16,-1 0 0,0-22 15,1 1-15,-1 21 0,21-42 0,-20 21 16,-1 0-16,22-22 0,-22 22 15,0-21-15,1 21 0,-22-22 0,21 1 16,-21 0-16,0 20 0,1-20 16,-1 21-16,-21-21 0,21 20 0,-21 1 15,0 0-15,-21 21 32,0 0-32,-1 21 0,1 0 15,21 1-15,0-1 0,0 0 0,0 21 16,0-21-16,0 1 0,0 20 15,0-21-15,0 0 0,21 0 0,1 1 16,-22 20-16,21-21 0,0 0 16,0 0-16,0 1 0,-21-1 15,21 0-15,-21 0 0,0 0 16,0 0 0,-21-21-16,0 0 15,0 0-15,0 0 0,0 0 0,-1 0 16,1-21-16,0 21 15,0-21-15,0 21 0,0-21 16,-1 0-16,1 0 0,-21-1 0,21 1 16</inkml:trace>
  <inkml:trace contextRef="#ctx0" brushRef="#br0" timeOffset="78856.46">3069 10351 0,'0'0'0,"-21"0"16,0 0-16,0 0 0,21 21 0,0 0 15,0 0-15,0 0 16,0 0 0,21-21-1,0 0-15,-21-21 0,21 0 16,0 21-16,-21-21 0,0 0 0,21 0 15,-21-1-15,0 1 16,0 0-16,-21 21 16,0 0-1,0 0-15,21 21 16,-21-21-16,21 21 0,-21 1 16,21-1-16,0 0 0,0 0 15,0 0-15,21 22 0,0-22 16,0 0-16,21 0 0,1 0 0,-1-21 15</inkml:trace>
  <inkml:trace contextRef="#ctx0" brushRef="#br0" timeOffset="79224.25">4403 10647 0,'21'-42'15,"-21"20"-15,0 1 16,-21 0 0,-1 21-16,1 0 15,0 21-15,21 0 16,-21 1-16,21-1 0,-21 21 0,0-21 16,21 22-16,-22-1 0,22 0 15,-21-21-15,0 22 0,21-1 0,-21 0 16,21 1-16,0-1 0,0 0 15,0 1-15,0-1 0,0-21 16,0 22-16,0-22 0,0 21 16,0-21-16,0 0 0,0 1 0,0-1 15,21 0-15,0-21 16,0 0-16,1 0 0,-1 0 16,0 0-16,0 0 0,0 0 15,0 0-15,1-21 0,-1 21 0,0-21 16,0-1-16,21 1 0,-20 0 0</inkml:trace>
  <inkml:trace contextRef="#ctx0" brushRef="#br0" timeOffset="79565.13">4847 10668 0,'0'0'0,"42"-63"16,-20 63-1,-22-22-15,21 1 0,0 21 0,0 0 16,0 0-16,0 0 0,22 0 16,-22 0-16,0 21 0,0 1 0,0-1 15,1 0-15,-1 0 0,-21 21 0,0-20 16,0 20-16,0-21 0,0 21 16,0-20-16,0 20 0,0-21 0,-21 21 15,21-20-15,-22 20 16,1-21-16,0 0 0,0 22 0,21-22 15,-21 0-15,0 0 0,-1 0 16,1 0-16,0 1 0,0-1 0,0 0 16,0 0-16,-1 0 15,1-21-15,0 0 0,0 0 16,21-21-16,0 0 16</inkml:trace>
  <inkml:trace contextRef="#ctx0" brushRef="#br0" timeOffset="80253.14">5990 11113 0,'0'0'0,"-42"0"0,21 0 0,-1 0 16,1 0-16,0 0 16,42 0 15,0 0-15,22 21-16,-22-21 0,21 0 0,1 0 15,-1 21-15,0-21 0,1 0 16,20 0-16,1 0 0,-1 0 0,1 0 15,-1 0-15,22 0 0,-22 0 16,1 0-16,-1 0 0,22 0 0,-43 0 16,22 0-16,-22-21 0,0 21 15,1 0-15,-1-21 0,-21 21 0,0-22 16,1 22-16,-1-21 0,-21 0 16,0 0-16,0 0 15,0 0-15,-21 21 16,-1-22-16,1 22 0,0-21 15,0 0-15,-21 21 0,20 0 0,1-21 16,0 21-16,-21 0 0,21 0 0,-1 0 16,1-21-16,0 21 0,0 0 15,0 0-15,0 0 0,63 0 32,-21 0-17,0 0-15,0 0 0,22 0 16,-22 0-16,21 0 0,-21 0 0,22 0 15,-22 0-15,0 0 0,0 21 0,0-21 16,1 21-16,-22 0 16,0 0-16,0 1 0,0-1 15,-22 0-15,1 0 16,0 21-16,0-20 0,-21-1 0,-1 21 16,22-21-16,-21 0 0,21 1 0,-22-1 15,22 0-15,0 0 0,0 0 16,0-21-16,-1 21 0,1-21 0,21-21 31</inkml:trace>
  <inkml:trace contextRef="#ctx0" brushRef="#br0" timeOffset="82044.81">7895 10880 0,'0'0'0,"-21"21"16,21 21 0,0-21-16,21-21 15,0 0-15,0 0 0,1 0 0,-1 0 16,21 0-16,-21 0 0,0 0 16,22-21-16,-22 0 0,0 0 0,21 0 15,-20 0-15,-1-1 0,0 1 0,0 0 16,0 0-16,0 0 0,-21-22 15,0 22-15,0 0 0,0 0 0,0 0 16,0 0-16,0-1 16,0 44-1,0-1-15,0 0 0,0 21 16,0 1-16,0-1 0,0 21 16,0-20-16,0 20 0,0 1 15,0-1-15,0 1 0,0-22 0,0 22 16,0-22-16,0 21 0,0-20 15,0-1-15,-21-21 0,21 0 0,0 22 16,-21-43-16,21 21 0,0 0 0,-21-21 16,0 0-1,0 0-15,21-21 0,-22 0 16,1 0-16,0-1 0,0 1 16,0 0-16,0 0 0,-1 0 15,1-22-15,0 22 0,21 0 0,-21 0 16,21 0-16,-21 21 0,0 0 15,21 21 1,0 0-16,0 0 0,0 0 16,0 1-16,21 20 0,0-21 0,0 0 15,-21 0-15,21 22 0,22-22 16,-22-21-16,0 21 0,0 0 0,21-21 16,-20 0-16,-1 0 0,21 0 15,0 0-15,-20 0 0,20 0 0,0-21 16,1 0-16,-1 21 0,0-42 15,1 20-15,-1 1 0,0-21 16,1 21-16,-22-22 0,21 1 16,-21-21-16,22 20 0,-22-20 0,0 20 15,0-20-15,-21 21 0,0-1 0,21-20 16,-21 20-16,0 1 0,0 0 16,0 21-16,0-1 0,0 1 0,0 42 31,0 22-31,0-22 0,0 21 15,-21 1-15,0-1 0,21 0 16,-21 22-16,0-22 0,21 0 0,-22 22 16,1-22-16,21 1 15,-21-1-15,21 0 0,0 1 0,-21-22 16,21 21-16,-21-21 0,21 0 16,-21-21-16,21-21 31,21 0-31,0 0 0,0-21 15,0 20-15,0-20 0,1 0 0,-1-1 16,0 1-16,0 0 0,0-1 16,0 22-16,1 0 0,-1 0 0,0 21 15,0 0-15,0 0 16,0 0-16,-21 21 0,22 0 0,-22 0 16,0 1-16,21-1 15,-21 21-15,0-21 0,0 0 0,21 22 16,-21-22-16,21 0 0,-21 0 0,21 0 15,0 1-15,-21-1 0,22 0 16,-1-21-16,0 0 0,0 0 0,0 0 16,0 0-16,1 0 0,-1 0 15,0-21-15,21 21 0,-21-21 0,1-1 16,-1 1-16,0 0 0,0 0 16,0-21-16,0 20 0,-21-20 0,0 21 15,0-21-15,0 20 0,0-20 16,0 21-16,0 0 0,0 0 0,0-1 15,-21 44 17,0-1-32,21 0 15,-21 0-15,21 0 0,0 22 16,-21-22-16,21 21 0,0-21 0,-21 22 16,21-22-16,0 0 0,0 21 15,0-21-15,0 1 0,0-1 0,21 0 16,0 0-16,0-21 0,0 0 15,0 0-15,22 0 0,-22 0 0,21 0 16,1 0-16,-1-21 0,-21 0 0,21 21 16,1-21-16,-1-22 0,0 22 15,1 0-15,-1-21 0,0 20 0,-20-20 16,20 0-16,-21 21 16,0-22-16,0 1 0,-21 21 0,0-22 15,0 22-15,0 0 0,0 0 16,0 0-16,-21 21 15,0 0-15,0 21 0,21 0 16,-21 0-16,0 0 0,21 1 16,0-1-16,0 0 0,0 0 0,0 21 15,0-20-15,0-1 0,0 21 16,0-21-16,21 0 0,-21 1 0,0 20 16,21-21-16,0 0 15,-21 0-15,0 1 0,0-1 16,-21 0-1,0-21-15,0 0 16,-1 0-16,1 0 0,0 0 16,0-21-16,0 0 0,0 21 15,-1-22-15,1 1 0,0-21 0,0 21 16,-21-22-16</inkml:trace>
  <inkml:trace contextRef="#ctx0" brushRef="#br0" timeOffset="82180.73">9440 10583 0,'0'0'0,"-21"-21"0,0 21 0,0-21 0</inkml:trace>
  <inkml:trace contextRef="#ctx0" brushRef="#br0" timeOffset="82257.7">9652 10520 0,'21'0'0,"43"0"0</inkml:trace>
  <inkml:trace contextRef="#ctx0" brushRef="#br0" timeOffset="85192.55">11578 11409 0,'-21'0'15,"0"0"1,21-21 46,0 0-62,21-1 0,-21 1 16,21 0-16,0-21 0,-21 21 16,21-1-16,1-20 0,-22 21 0,21-21 15,0-1-15,0 22 0,0-21 16,0 21-16,1-22 0,-1 22 15,0 0-15,0 0 0,0 0 16,0-1-16,1 22 0,-1 0 0,0 0 16,0 22-16,-21-1 15,21-21-15,0 21 0,-21 0 0,0 0 16,0 0-16,22-21 0,-22 22 16,0-1-16,21-21 15,-21-21 1,0-1-1,0 1-15,0 0 16,0 0-16,0 0 0,0 0 16,-21-1-16,-1 22 0,1-21 15,0 21-15,0-21 0,0 21 16,-22 0-16,22 0 0,0 0 16,-21 21-16,21 0 0,-1 1 15,1-1-15,0 0 0,0 21 0,0 1 16,0-1-16,21 0 0,0 22 15,0-22-15,0 22 0,0-1 0,0-21 16,0 22-16,21-22 0,0 1 16,0-1-16,0 0 0,22-21 0,-22 1 15,21-1-15,0 0 0,1-21 16,-22 0-16,21 0 0,1 0 0,-22 0 16,21 0-16,-21 0 0,22-21 0,-22 0 15,0-1-15,21 1 0,-21 0 16,1-21-16,-1-1 0,21 22 15,-21-42-15,0 20 0,22 1 0,-22-21 16,0 20-16,21 1 0,-20 0 16,20-1-16,-21 1 0,21 21 0,-20 0 15,20 21-15,-21 0 0,0 0 16,22 0-16,-22 0 0,0 21 0,0 0 16,0 0-16,-21 0 0,21 22 15,-21-22-15,22 0 0,-22 21 0,0-21 16,0 1-16,0 20 15,0-21-15,0 0 0,0 0 16,0-42 31,0 0-47,0 0 0,0 0 0,0 0 16,-22-1-16,1-20 0,0 21 15,21-21-15,-21 20 0,0 1 0,0-21 16,-1 21-16,1 0 0,0-1 0,0 22 15,0-21-15,0 21 0,-1 0 16,1 0-16,0 0 0,-21 0 0,21 21 16,-1 1-16,1-1 0,0 0 15,0 21-15,0 1 0,21-1 0,-21 0 16,21 1-16,-22-1 16,22 0-16,0 1 0,0-1 0,0 0 15,0-21-15,0 1 0,22 20 0,-1-42 16,0 21-16,0 0 0,0-21 15,0 0-15,1 0 0,-1 0 0,0 0 16,0 0-16,0 0 0,0-21 16,22 0-16,-22 0 0,0 0 0,0-1 15,0 1-15,22-21 0,-43 0 16,21 20-16,0-20 0,-21 0 0,0-1 16,0 1-16,0 21 0,0-21 15,0 20-15,0 1 0,21 21 0,-21 21 31,0 1-15,0 20-16,0-21 0,0 21 0,0 1 16,0-1-16,0-21 0,0 22 15,0-22-15,0 21 0,21-21 0,1 0 16,-22 1-16,21-1 0,0 0 16,21 0-16,-21-21 0,1 0 0,20 0 15,-21 0-15,21 0 0,-20 0 16,20 0-16,0 0 0,-21-21 0,22 21 15,-22-21-15,21 0 0,-21-1 16,22 1-16,-22-21 0,0 0 16,0 20-16,0-41 0,1 21 0,-1-1 15,0 1-15,0-22 0,0 22 16,-21-21-16,0 20 0,21-20 0,1 20 16,-22-20-16,0 21 0,0-1 15,0 1-15,21 21 0,-21-22 0,0 22 16,0 64 15,-21-22-31,21 21 0,-22-21 0,22 43 16,0-22-16,-21 0 0,21 1 15,-21 20-15,21-20 0,0-1 16,0 21-16,0-20 0,0-1 0,0 0 16,0 1-16,0-22 0,0 21 15,0-21-15,0 1 0,0-1 0,0 0 16,21 0-16,0 0 0,1-21 15,-1 0-15,0 0 16,0 0-16,0 0 0,0-21 16,1 21-16,-1-21 0,21 0 0,-21 0 15,0-22-15,1 22 0,20-21 0,-21-1 16,0 22-16,0-21 0,1 0 16,-1-22-16,0 22 0,0-1 15,0 1-15,0 0 0,-21-22 16,0 22-16,22 0 0,-22 20 0,21-20 15,-21 21-15,0 0 16,0 42 0,0 0-16,-21 0 15,-1 0-15,22 22 0,-21-22 0,0 21 16,0 1-16,21-1 0,-21 0 0,21 1 16,-21-1-16,21 0 0,0 1 15,0-1-15,0 0 0,0-21 16,0 22-16,0-22 0,0 21 0,0-21 15,0 1-15,21-22 0,0 21 0,0 0 16,0-21-16,0 0 16,1 0-16,20 0 0,-21 0 0,21 0 15,-20-21-15,-1 0 0,21-1 0,-21 1 16,0 0-16,22 0 0,-22 0 16,0-22-16,0 22 0,0 0 0,1-21 15,-1 21-15,0-1 0,0 1 16,-21 0-16,0 0 0,0 42 31,0 0-31,0 22 0,-21-22 16,21 0-16,0 21 0,-21-21 15,21 1-15,-21 20 0,21-21 0,0 0 16,0 0-16,0 1 0,0-1 16,0 0-16,0 0 0,21-21 15,0 21-15,0-21 0,0 0 0,0 0 16,1 0-16,-1 0 0,21 0 15,-21 0-15,22 0 0,-22-21 0,21 0 16,-21 21-16,22-21 0,-22 0 0,0-22 16,0 22-16,0 0 0,0-21 15,1 20-15,-22-20 0,0 21 0,0-21 16,21 20-16,-21 1 0,0 0 16,21 21-16,-21 21 15,0 0 1,0 1-16,0-1 0,-21 21 15,0-21-15,-1 0 0,22 22 0,-21-22 16,0 0-16,0 21 0,21-20 16,-21-1-16,0 0 0,21 0 15,0 0-15,-22-21 16,44-21 15,-1 0-31,0 0 16,0 0-16,0-22 0,0 22 15,1 0-15,-1-21 0,0 20 16,0 1-16,0 0 0,0 0 0,1 21 16,-1 0-16,0 0 15,-21 21 1,0 0-16,0 0 0,0 1 16,0-1-16,0 0 0,0 0 0,0 0 15,0 0-15,0 1 16,0-1-16,0 0 0,21-21 0,0 21 15,0-21-15,22 21 0,-22-21 0,21 0 16,1 21-16,20-21 0,-21 0 16,1 22-16,20-22 0,-20 0 0,-1 0 15,0 0-15,1 0 0,-22-22 16,21 1-16,-21 0 0,0 0 0,1 0 16,-1 0-16,-21-22 0,21 22 15,-21-21-15,0-1 0,0 1 16,0 21-16,0-21 0,-21 20 0,0 1 15,-1 21-15,1-21 0,0 21 16,0 0-16,0 0 0,0 0 0,-1 21 16,1 0-16,0 1 0,0-1 15,0 0-15,-22 21 0,22-21 16,21 1-16,-21-1 0,21 21 0,-21-42 0,21 21 16,0 0-16,0 1 0,0-1 15,21-21 1,0 21-16,0-21 15,-21 21-15,22 0 0,-1 0 16,-21 1-16,0-1 0,0 0 16,0 21-16,0 1 0,0-1 15,0 0-15,0 22 0,0-1 0,-21 1 16,-1 20-16,1-20 0,0 21 16,0-1-16,-21-20 0,20 20 0,-20-20 15,21 21-15,-21-22 0,-1 1 16,22-1-16,-21-21 0,21 22 0,-22-22 15,22-21-15,0 22 0,-21-22 16,20-21-16,22 21 0,-21-21 16,21-21-1,0 0-15,0 0 0,0-1 16,0-20-16,0 21 0,0-21 0,21-1 16,-21 1-16,0-22 0</inkml:trace>
  <inkml:trace contextRef="#ctx0" brushRef="#br0" timeOffset="85380.44">14901 10626 0,'0'0'0,"-21"-43"16,21 22-16,0 0 15,21 21-15,-21-21 16,0 0-16</inkml:trace>
  <inkml:trace contextRef="#ctx0" brushRef="#br0" timeOffset="85462.39">15113 10562 0,'21'0'15,"21"0"1</inkml:trace>
  <inkml:trace contextRef="#ctx0" brushRef="#br0" timeOffset="86404.87">17462 11345 0,'0'0'0,"-42"22"16,0-22-16,-22 0 16,43 0-16,0 0 0,0 0 15,21-22 16,0 1-31,21 0 16,0 0-16,0 0 0,0-22 0,22 1 16,-22 0-16,0 21 0,21-22 15,1 1-15,-22 0 0,0-1 16,21-20-16,-20 20 0,-1 1 0,0 0 16,0-1-16,-21 22 0,0-21 15,0 21-15,0 0 0,0 42 16,-21 0-1,21 0-15,-21 21 0,0 1 0,21-1 16,-22 0-16,22 1 0,0-1 16,0 0-16,0 22 0,0-22 0,22 1 15,-1-1-15,0 0 0,-21-21 16,0 22-16,21-22 0,-21 0 0,0 0 16,0 0-16,0 1 15,-21-22 1,0 0-16,0 0 15,-1-22-15,1 22 0,0-21 0,21 0 16,-21 0-16,0 21 0,0-21 16,-1 21-16,22 21 31,0 0-31,0 0 0,0 0 0,22 1 16,-1-1-16,0 0 0,0 0 15,0 0-15,0 0 0,1-21 0,-1 22 16,21-22-16,-21 0 0,22 0 15,-22 0-15,21 0 0,0-22 0,-20 1 16,20 0-16,0 0 0,1 0 16,-1 0-16,0-22 0,-21 22 15,22-21-15,-22-1 0,0 1 0,21 0 16,-20-1-16,-1 1 0,0-21 16,-21 20-16,21 1 0,0 0 0,-21-22 15,0 22-15,0-1 0,0 1 16,0 0-16,0 21 0,0-1 0,0 1 15,0 42 1,0 1-16,-21-1 0,0 21 16,0 22-16,0-22 0,-1 0 15,1 22-15,0-1 0,0 1 16,0-22-16,21 22 0,0-22 16,0 21-16,0-20 0,0-22 0,0 21 15,0-21-15,0 1 0,21-1 16,0 0-16,0-21 0,0 0 0,22 0 15,-22 0-15,21 0 0,-21-21 16,22 0-16,-22 21 0,0-22 0,21 1 16,-20-21-16,-1 21 0,-21 0 15,21-22-15</inkml:trace>
  <inkml:trace contextRef="#ctx0" brushRef="#br0" timeOffset="86488.82">18288 10986 0,'-42'0'0,"84"0"0,-127 0 0</inkml:trace>
  <inkml:trace contextRef="#ctx0" brushRef="#br0" timeOffset="86660.72">19092 11324 0,'21'21'0</inkml:trace>
  <inkml:trace contextRef="#ctx0" brushRef="#br0" timeOffset="87416.29">19113 11388 0,'22'21'16,"-1"-21"-16,-64-21 0,107 42 15,-43-21-15,0 0 0,0 0 16,1-21-16,-1 21 0,0-21 0,0-1 15,0 1-15,22 0 0,-22 0 16,0-21-16,0 20 0,0-20 0,0 0 16,-21 21-16,0-22 0,0 1 0,0 21 15,0-22-15,0 22 0,-21 0 16,0 0-16,0 21 0,0 0 0,-22 0 16,22 0-16,-21 21 15,0 0-15,-1 22 0,1-22 0,21 21 16,-22 0-16,22 1 0,-21-1 15,21 0-15,0 1 0,-1-22 0,22 21 16,0-21-16,0 22 0,0-22 16,0 0-16,0 0 0,22-21 15,-1 0-15,0 0 0,0 0 0,21 0 16,-20 0-16,-1-21 0,21 0 16,-21 0-16,22 21 0,-22-43 0,21 22 15,-21 0-15,0 0 0,1-21 16,-1-1-16,0 22 0,-21 0 15,0-21-15,21 42 0,-21-22 16,0 1-16,21 21 0,-21 21 16,0 1-16,0-1 15,0 0-15,0 21 0,-21-21 0,21 22 16,-21-22-16,21 21 0,0 1 16,0-22-16,0 21 0,0-21 0,0 0 15,0 1-15,21-1 0,0 0 0,0 0 16,1-21-16,-1 0 0,21 21 15,-21-21-15,22 0 0,-22 0 0,21 0 16,0-21-16,-20 21 16,20-21-16,-21 0 0,21 0 0,-20-22 15,-1 22-15,0-21 0,0-1 0,0 1 16,0-21-16,1 20 0,-1-20 16,0 20-16,21-20 0,-21-1 0,1 1 15,-1 21-15,0-22 0,0 1 16,0 20-16,-21 1 0,21 0 0,-21 20 15,22 1-15,-22 0 0,0 42 16,-22 0 0,1 22-16,0-22 0,0 21 15,0 1-15,0 20 0,-1-21 16,1 1-16,0 20 0,0-20 16,21-1-16,0 0 0,-21 22 0,21-22 15,0-21-15,0 22 0,0-1 16,0-21-16,0 0 0,0 0 0,0 1 15,0-1-15,21-21 0,0 0 16,0 0-16,0 0 16,1 0-16,-1-21 0,-21-1 15,21 1-15,-21 0 0,0 0 16</inkml:trace>
  <inkml:trace contextRef="#ctx0" brushRef="#br0" timeOffset="87608.69">19897 10986 0,'0'-22'16,"21"22"-1,21 0-15,-21-21 16,0 21-16,22 0 0,-1 0 0,-21-21 16,22 21-16,-1 0 0,0-21 15,-21 21-15,1 0 0,-1 0 0,0-21 16,-21 0-1</inkml:trace>
  <inkml:trace contextRef="#ctx0" brushRef="#br0" timeOffset="89688.53">20722 11324 0,'-42'0'0,"84"0"0,-105 21 16,20-21-16,22 0 0,0 22 15,0-22-15,42 0 16,0 0 0,21 0-16,-20-22 0,20 1 0,0 0 15,22 21-15,-22-21 0,-21 0 16,22 0-16,-1-1 0,-21-20 0,0 21 16,0 0-16,-21 0 0,0-1 15,0 1-15,0 0 0,0 0 0,0 0 16,0 0-16,-21 21 0,0 0 0,0 0 15,0 0-15,0 0 16,-1 0-16,-20 21 0,21 0 0,0 0 16,0 0-16,-1 22 0,1-1 15,0 0-15,21 1 0,0-1 0,0 0 16,0 1-16,0-1 0,0 0 16,21-21-16,0 1 0,1-1 0,-1 0 15,21 0-15,-21-21 0,0 0 16,22 0-16,-1 0 0,-21 0 0,22 0 15,-22 0-15,21-21 0,-21 0 16,22 0-16,-22-1 0,21 1 16,-21 0-16,0-21 0,22 21 0,-22-22 15,0 1-15,0 0 0,0 20 16,-21-20-16,22 0 0,-22 21 0,21-1 16,-21 1-16,0 42 31,0 1-31,-21 20 0,-1-21 15,1 21-15,21 1 0,-21-1 0,21 0 16,-21-20-16,0 20 0,21 0 16,0-21-16,0 1 0,-21-1 0,21 0 15,-22 0-15,22 0 16,0-42 15,0 0-31,0 0 16,22-22-16,-1 22 0,-21-21 0,21 21 15,0-22-15,0 1 0,0-21 16,1 20-16,20 1 0,-21 0 0,0 20 16,22 1-16,-22 0 0,0 0 15,21 21-15,-21 0 0,1 21 0,-1 0 16,-21 0-16,21 22 0,0-22 16,-21 21-16,0 1 0,0-1 0,21 0 15,-21-21-15,0 22 0,21-22 16,-21 0-16,0 0 0,0 0 15,0 1-15,0-1 16,0-42 15,22-1-15,-22 1-16,21 0 0,0 0 0,-21-21 16,21-1-16,0 22 0,0-21 15,1-1-15,20 1 0,-21 0 0,0 21 16,0-22-16,1 22 0,-1 21 15,0-21-15,0 21 16,-21 21-16,0 0 16,0 0-16,0 1 0,0 20 15,0-21-15,0 21 0,0 1 0,0-22 16,0 21-16,0-21 0,0 22 16,0-22-16,0 0 0,21 0 0,0 0 15,1 1-15,-1-1 0,0 0 16,0-21-16,21 0 0,-20 21 0,20-21 15,0 0-15,-21 0 0,22 0 16,-1 0-16,0-21 0,1 0 0,-22 0 16,21 21-16,-21-22 0,1-20 0,-1 21 15,0-21-15,0 20 16,-21-20-16,0 0 0,0-1 0,0 22 16,0-21-16,0 0 0,0 20 15,-21 1-15,0 21 0,0 0 0,-1 0 16,1 0-16,0 0 15,0 21-15,0 22 0,21-22 0,-21 21 16,-1-21-16,22 22 0,-21-1 16,21 0-16,0-20 0,0 20 0,0-21 15,0 0-15,0 0 0,21 1 0,1-1 16,-1-21-16,0 21 0,21-21 16,-21 0-16,22 0 0,-1 0 0,22 0 15,-22 0-15,-21 0 16,21 0-16,-20-21 0,20 0 15,-21-1-15,0 1 0,22 0 16,-22-21-16,0 21 0,-21-22 0,21 1 16,0 0-16,-21 20 0,21-20 15,-21 21-15,0 0 0,0 42 32,0 0-32,0 21 15,0-20-15,0 20 0,0-21 0,-21 21 16,0-20-16,0 20 0,21-21 15,-21 0-15,21 0 0,-21 1 0,-1-1 16,22 0-16,0 0 16,0-42 31,0 0-47,22 0 0,-1-1 0,0-20 15,0 0-15,0 21 0,0-22 16,22 1-16,-22 0 0,21 20 0,-21 1 15,1 0-15,-1 0 0,0 21 16,0 0-16,-21 21 0,21 0 16,-21 0-16,0 1 0,0-1 15,0 0-15,0 21 0,0-21 0,0 1 16,0-1-16,0 0 0,0 21 16,0-21-16,0 1 15,21-1-15,1 0 0,-1-21 16,0 0-16,0 0 0,0 0 15,0 0-15,1 0 0,-1 0 0,21 0 16,-21 0-16,0-21 0,1 21 16,-1-21-16,0-1 0,21-20 0,-21 21 15,1-21-15,-1-1 0,0 1 16,0-22-16,21 22 0,-20-21 0,-1-1 16,0 22-16,0-22 0,-21 22 15,21-22-15,0 22 0,1 0 0,-22-1 16,0 1-16,0 21 0,0 0 15,21 0-15,-21 42 16,-21 0-16,21 21 16,-22-21-16,1 22 0,0-1 15,0 0-15,0 1 0,21-1 0,-21 0 16,21 1-16,-22 20 0,1-20 16,21-1-16,0 0 0,0 1 0,-21-1 15,21 0-15,0-21 0,-21 22 16,21-22-16,0 21 0,0-21 0,0 1 15,0-1-15,0 0 0,21-21 16,0 0 0,0 0-16,1 0 0,-1 0 0,0 0 15,0 0-15,21-21 0,-20 0 16,-1-1-16,0 22 0,0-21 0,0-21 16,0 21-16,1 0 0</inkml:trace>
  <inkml:trace contextRef="#ctx0" brushRef="#br0" timeOffset="89924.4">23812 10922 0,'0'0'0,"-42"0"0,21 0 0,-21-21 0,20 21 16,44 0 0,-1 0-1,0 0-15,21-21 0,-21 21 16,43 0-16,-22 0 0,1 0 0,20-21 15,-21 21-15,1-22 0,-1 22 16,0 0-16,-20-21 0,-1 21 0,0 0 16,0 0-16,-21-21 0,-21 21 15,-21-21 1,20 21-16,-41 0 0</inkml:trace>
  <inkml:trace contextRef="#ctx0" brushRef="#br0" timeOffset="90449.49">17653 11028 0,'-21'0'0,"63"0"32,-21 0-32,22 0 15,-1 0-15,0 0 0,22 0 0,20-21 16,1 21-16,21 0 0,-21-21 15,20-1-15,1 22 0,0 0 0,-42 0 16,20 0-16,-20 0 0,-22 0 16,0-21-16,-20 21 0,20 0 0,-21 0 15,-42 0 17</inkml:trace>
  <inkml:trace contextRef="#ctx0" brushRef="#br0" timeOffset="91072.4">25696 11176 0,'0'0'16,"0"-21"-16,0 0 0,0 0 0,21-1 16,-21 1-16,22 0 0,-22 0 0,0 0 15,0 42 17,0 0-32,0 0 15,-22 22-15,1-1 0,0 0 16,0 1-16,0-1 0,0 0 0,-1 1 0,1-1 15,0 0-15,0-21 16,0 1-16,21 20 0,0-21 0,-21 0 16,-1 0-16,22 1 15,0-1 1,22-21-16,-1 0 0,0 0 16,0-21-16,0-1 0,22 22 15</inkml:trace>
  <inkml:trace contextRef="#ctx0" brushRef="#br0" timeOffset="91433.19">26183 11282 0,'0'0'0,"21"-21"0,64-43 16,-85 43-1,0 0-15,0 0 16,-21 21 0,-22 0-16,22 21 0,-21-21 0,0 21 15,20 0-15,-20 0 0,0 1 16,-1-1-16,22 0 0,0 0 0,21 0 15,0 0-15,0 1 0,0-1 16,0 0-16,21-21 0,0 0 16,22 21-16,-22-21 0,21 0 15,-21 0-15,1 21 0,20-21 16,-21 0-16,0 0 0,-21 21 16,21 1-16,-21-1 15,0 0-15,-21 0 16,0-21-16,0 21 0,0-21 15,0 21-15,-1-21 0,1 22 0,0-22 16,0 0-16,0 0 0,0 0 16,-1 21-16,1-21 0,0 0 15,0 0-15,0 0 16,0-21-16,-1 21 0,1-22 0,21 1 16</inkml:trace>
  <inkml:trace contextRef="#ctx0" brushRef="#br0" timeOffset="91636.07">25654 10816 0,'0'0'0,"0"-21"0,0 0 0,-21 0 0,21 0 16,0-1-16,-21 1 0,21 0 0,0 0 31,-22 21 0,1 21-31,0 0 0,0-21 16,0 21-16</inkml:trace>
  <inkml:trace contextRef="#ctx0" brushRef="#br0" timeOffset="93848.96">5440 12806 0,'0'0'0,"0"-21"15,0-22-15,0 22 0,0-21 16,0 21-16,-21 0 0,-1-1 0,22 1 15,0 0-15,-21 21 0,0 0 16,0 21-16,0 22 16,21-22-16,0 42 0,0 1 15,0-1-15,0 1 0,0-1 16,0 1-16,0-1 0,0 1 0,21-22 16,0 22-16,-21-22 0,21-21 15,0 21-15,1-20 0,-22-1 0,21 0 16,0-21-16,0 0 0,21 0 15,-20 0-15,-1 0 0,21-21 16,0 21-16,-20-21 0,20-1 0,0-20 16,1 21-16,-1-21 0,-21 20 15,21-20-15,-20 0 0,-1-1 0,0 1 16,0-21-16,-21 20 0,0 1 16,0 0-16,21-1 0,-21 1 0,0 21 15,0 0-15,0-1 0,0 1 16,0 42-16,0 1 15,0-1-15,0 21 0,0 0 16,0 1-16,0-1 0,0 0 16,0 22-16,0-22 0,0 1 15,0-1-15,0 0 0,0 1 0,0-1 16,21-21-16,-21 0 0,22 0 16,-1 1-16,0-1 0,21-21 0,-21 0 15,1 0-15,20 0 0,0 0 16,-21-21-16,22-1 0,-1 1 0,0 0 15,1-21-15,-1 21 0,0-22 16,1 22-16,-22-21 0,0-1 0,0 1 16,0 0-16,-21-1 0,0 1 15,0 21-15,0-21 0,0 20 0,0 1 16,-21 21 0,21 21-16,-21-21 0,21 43 15,0-22-15,0 0 0,0 21 16,0-20-16,0 20 0,21 0 0,0-21 15,-21 22-15,22-22 0,-1 0 0,0 0 16,-21 0-16,21 1 0,-21-1 16,21 0-16,-21 0 0,0 0 31,-21-21-15,0 0-16,0 0 15,0-21-15,-1 0 0,1 21 0,0-21 16,0 21-16,0-21 15,0 21-15,21 21 32,0 0-32,0 0 15,0 0-15,21 0 0,0 1 16,21-1-16,-21-21 0,22 21 16,-22-21-16,21 0 0,1 21 0,20-21 15,-21 0-15,22 0 0,-22 0 16,22 0-16,-22-21 0,22 0 0,-22 21 15,21-21-15,-20-1 16,-1 1-16,0 0 0,1-21 0,-1 21 16,0-1-16,1-20 0,-22 21 15,0-21-15,0-1 0,-21 1 0,0 21 16,0-22-16,0 22 0,0-21 16,-21 21-16,0 0 0,0-1 0,0 22 15,-1 0-15,1 0 0,0 22 16,0-1-16,0 0 0,0 0 0,21 21 15,-22 1-15,22-1 0,-21 0 16,21 1-16,0-1 0,0-21 0,0 22 16,0-22-16,0 21 0,21-21 15,1 0-15,-1 1 0,21-1 16,0 0-16,1 0 0,-1-21 0,0 0 16,22 0-16,-1 0 0,-20 0 15,20 0-15,1 0 0,-1-21 0,-20 21 16,20-21-16,-21 0 0,1-1 15,-1 22-15,-21-21 0,22 0 0,-22-21 16,0 21-16,0-1 0,-21 1 16,0-21-16,0 21 0,0-22 0,0 22 15,0 0-15,0 0 0,0 0 0,-21 0 16,0 21-16,0 0 16,-1 21-16,1 0 0,0 0 0,-21 0 15,21 22-15,-1-22 16,1 21-16,0-21 0,0 22 0,0-22 15,0 21-15,21-21 0,0 0 16,0 1-16,0-1 0,0 0 0,0 0 16,21-21-16,0 0 15,0 0-15,0 0 0,0 0 16,1-21-16,-1 0 0,0 0 0,0-1 16,21 1-16,-20 0 0,-1-21 15,0 21-15,0-22 0,-21 1 0,21 0 16,-21-1-16,21 1 0,-21-22 15,0 22-15,0-21 0,0-1 0,0 22 16,0-22-16,0 22 16,0-22-16,0 43 0,0-21 0,0 0 15,0 20-15,0 1 0,-21 21 16,0 0 0,21 21-16,0 1 0,0 20 0,-21 0 15,21 1-15,-21 20 0,21 1 16,0 20-16,-21-20 0,21-1 0,0 1 15,0-1-15,0 1 0,0-1 16,0-20-16,0-1 0,0 0 0,0-21 16,21 22-16,0-22 0,-21 0 15,21 0-15,0 0 0,-21 1 0,21-22 16,1 0-16,-1 0 16,0 0-16,21 0 0,-21 0 15,1 0-15,20-22 0,-21 1 0,21 0 16,1 0-16,-1-21 0</inkml:trace>
  <inkml:trace contextRef="#ctx0" brushRef="#br0" timeOffset="94276.22">10435 12806 0,'0'-21'0,"0"42"0,0-85 0,0 43 16,0 0-16,0 0 0,0-21 15,0 20-15,0 1 0,0 0 0,0 0 16,0 42-1,0 0 1,0 0-16,0 22 0,0 20 0,0-20 16,0 20-16,0 22 0,0-22 15,0 1-15,0-1 0,0 1 0,0-1 16,0 1-16,-21-22 0,0 22 16,21-22-16,-21 0 0,21 1 0,0-1 15,0-21-15,-22 0 0,22 0 16,0 1-16,0-1 0,22-21 15,-1 0-15,0-21 16,0-1-16,0-20 0,0 21 16,22-21-16,-22 20 0,21-20 0,-21 0 15</inkml:trace>
  <inkml:trace contextRef="#ctx0" brushRef="#br0" timeOffset="94620.02">10880 13081 0,'0'0'0,"21"-21"15,0 0-15,-21 0 0,21 21 16,-21 21-1,0 0-15,0 21 0,0-21 16,0 1-16,-21 20 0,21 0 0,-21-21 16,21 22-16,0-1 0,0-21 15,0 22-15,0-1 0,0-21 0,0 0 16,0 0-16,21 22 0,0-43 16,0 21-16,0 0 0,1-21 0,-1 0 15,0 0-15,0 0 16,0 0-16,0-21 0,22 0 0,-22 0 15,0-1-15,0 1 0,0 0 0,-21-21 16,0 21-16,0-1 0,0-20 16,0 0-16,0 21 0,0-22 0,0 1 15,0 21-15,-21-22 0,0 22 16,0 0-16,0 0 0,0 21 0,-1 0 16,1-21-16,0 21 0,0 0 15,0 0-15,0 0 0,-1 0 0,1 0 16,0 0-16,0 0 0,0 21 15,-22-21-15,22 0 0,0 0 0,0 0 16</inkml:trace>
  <inkml:trace contextRef="#ctx0" brushRef="#br0" timeOffset="94864.88">10118 13102 0,'0'0'0,"-22"0"0,1 0 0,0 0 15,42 0 1,0 0-16,22-21 16,-1 0-16,0 21 0,22-21 0,-22 21 15,22-21-15,-22-1 0,22 22 16,-1-21-16,1 21 0,-1 0 16,-21-21-16,22 21 0,-22 0 15,-21 0-15,22 0 0,-22 0 0,0 0 16,0 0-16,0 0 0,1 0 15,-1 0-15</inkml:trace>
  <inkml:trace contextRef="#ctx0" brushRef="#br0" timeOffset="96253.12">13398 13123 0,'0'0'0,"0"-21"0,0 0 0,0 0 15,22 0-15,-1-22 0,-21 22 16,21 0-16,-21 0 0,21-21 16,-21 20-16,0 1 0,0-21 15,0 21-15,0 0 0,0-1 16,0 1-16,-21 21 0,21-21 16,-21 21-16,0 0 0,-1 0 15,1 21-15,0 0 0,0 22 0,-21-1 16,20 0-16,1 22 0,-21-22 15,21 22-15,0-1 0,-1 22 0,1-22 16,0 1-16,21-1 0,-21-20 16,21 20-16,0-20 0,0 20 0,21-42 15,0 22-15,22-22 0,-1 21 16,-21-42-16,43 21 0,-22-21 16,21 0-16,-20 0 0,20 0 0,1-21 15,-1 0-15,1 0 0,-1 0 16,1-1-16,-1-20 0,1 21 0,-1-21 15,-20 20-15,20-20 0,-42 21 16,22-21-16,-22-1 0,0 22 0,-21-21 16,0 21-16,0-22 0,0 22 15,0 0-15,-21 0 0,0 21 0,-1 0 16,1 0-16,0 0 0,-21 0 16,21 0-16,-22 21 0,22 21 0,-21-21 15,21 1-15,-22 20 0,22-21 16,0 21-16,0-20 0,0-1 0,21 21 15,0-21-15,0 0 16,0 1-16,0-1 0,21-21 16,0 0-16,0 0 0,0 0 15,22-21-15,-1 21 0,-21-22 0,21 1 16,-20 0-16,20 0 0,-21 0 16,21 0-16,-20-1 0,-1 1 0,0-21 15,-21 21-15,0 0 0,21-22 16,-21 22-16,21 0 0,-21 0 0,0 42 31,0 0-31,0 0 16,0 0-16,0 1 0,0 20 15,0-21-15,0 21 0,0-20 16,0 20-16,0-21 0,-21 21 0,21-20 16,0 20-16,0-21 0,0 0 15,21 0-15,0 1 0,1-1 0,-1 0 16,0-21-16,0 0 0,0 0 15,22 0-15,-22 0 0,21 0 0,-21-21 16,22 21-16,-22-21 0,21-1 16,-21-20-16,0 21 0,22-21 0,-22 20 15,0-20-15,0 0 0,0-1 16,1 1-16,-1 0 0,0-1 16,0 1-16,-21-21 0,0 20 0,21 1 15,-21 0-15,21 20 0,-21 1 16,0 0-16,22 0 0,-22 42 31,-22 0-31,1 0 0,21 22 16,-21-1-16,0-21 0,0 22 15,21-1-15,0 0 0,-21 1 0,21-1 16,0 0-16,-22-21 0,22 22 16,0-1-16,0-21 0,0 22 0,0-22 15,0 0-15,0 0 16,22 0-16,-1-21 0,0 0 0,0 0 15,0 0-15,22 0 16,-22 0-16,0-21 0,21 0 0,1 0 16,-1 0-16,-21-22 0,21 22 0,1-21 15,-1-1-15,-21 1 0,22 0 16,-22-1-16,21 1 0,-21 0 0,0-22 16,1 22-16,-22-22 0,0 22 15,0-21-15,0 20 0,0 22 0,0-21 16,0 21-16,-22 21 15,1 21-15,21 21 0,-21-21 16,0 43-16,0-22 16,21 0-16,0 22 0,0-1 0,0-20 15,-21-1-15,21 22 0,0-22 16,0 0-16,0 1 0,0-22 0,0 21 16,0-21-16,0 22 0,0-22 15,21 0-15,-21 0 0,21-21 0,-21 21 16,21-21-16,0 0 0,0 0 0,1 0 15,-1-21-15,0 0 16,0 0-16,21 0 0</inkml:trace>
  <inkml:trace contextRef="#ctx0" brushRef="#br0" timeOffset="96716.29">17335 13187 0,'0'-21'0,"0"-43"16,0 43-16,0-21 0,0-1 16,0 1-16,0 0 0,22-1 0,-22 1 15,0 21-15,0-21 0,21 20 16,-21 1-16,0 0 0,0 0 0,0 42 16,0 0-1,-21 0-15,-1 43 0,1-22 0,21 22 16,-21-1-16,0 22 0,21-22 15,-21 1-15,0 21 0,-1-22 16,1 22-16,0-22 0,0 1 16,0-22-16,0 22 0,-1-22 0,1-21 15,21 21-15,0-20 0,0-1 16,0 0-16,21-42 31,22 0-31,-22-22 0,0 22 0,21-21 16,-20-1-16</inkml:trace>
  <inkml:trace contextRef="#ctx0" brushRef="#br0" timeOffset="97364.64">17674 12891 0,'0'-43'0,"0"86"0,0-107 0,21 43 16,-21 0-16,0 42 16,0 0-16,0 0 0,0 22 15,0-1-15,0 0 0,-21 22 16,0-22-16,0 22 0,21-22 0,-21 21 15,-1-20-15,1-1 0,0 0 16,0 1-16,0-1 0,21 0 0,0-20 16,-21-1-16,21 0 0,-22 0 15,22-42 17,22 0-32,-1-22 0,0 22 15,0 0-15,0 0 0,0 0 16,1 0-16,-1-1 0,0 1 15,0 21-15,0 0 0,0 0 16,1 0 0,-1 0-16,-21 21 0,0 1 0,0-1 15,0 0-15,21 0 0,-21 0 16,0 22-16,21-22 0,-21 0 0,0 0 16,21 0-16,-21 0 0,21-21 15,1 22-15,-1-22 0,0 0 0,0 0 16,0 0-16,0 0 0,22 0 15,-22 0-15,21 0 0,1-22 0,-22 1 16,21 0-16,0 0 0,1 0 16,-22 0-16,21-22 0,-21 1 15,22 21-15,-22-22 0,-21 1 0,0 21 16,21-21-16,-21 20 0,0-20 16,0 21-16,0 0 0,-21 21 15,0 0-15,0 0 0,-1 0 16,1 42-16,21-21 0,-21 0 0,0 22 15,21-1-15,0-21 0,0 22 16,0-1-16,0-21 0,0 21 0,0-20 16,21-1-16,0 0 0,0 0 15,1-21-15,-1 0 0,0 0 0,0 0 16,21 0-16,-20 0 0,20 0 16,-21-21-16,21 21 0,-20-21 15,20 0-15,-21-1 0,0 1 0,0 0 16,1 0-16,-1-21 0,-21 20 15,0 1-15,0-21 0,0 21 0</inkml:trace>
  <inkml:trace contextRef="#ctx0" brushRef="#br0" timeOffset="97592.51">16891 13187 0,'0'0'0,"-21"0"16,0 0 0,42 0-16,21 0 15,-21-21-15,22 21 0,20-21 16,-21 21-16,22-22 0,-22 22 0,22 0 16,-22 0-16,22-21 0,-22 21 15,0 0-15,1 0 0,20-21 0,-21 21 16,1-21-16</inkml:trace>
  <inkml:trace contextRef="#ctx0" brushRef="#br0" timeOffset="101500.57">20997 12848 0,'0'0'0,"0"-21"0,0-21 15,0 21-15,0-1 0,0-20 16,-21 21-16,21 0 0,-21 0 0,0 21 15,0 0-15,-1 0 0,1 0 16,0 0-16,0 0 0,-21 0 0,20 42 16,1-21-16,-21 21 0,21 22 15,0-22-15,-1 22 0,22-1 16,-21 1-16,21-1 0,-21 1 0,0-1 16,21-20-16,0 20 0,-21-21 15,21 1-15,0-1 0,0 0 0,0 1 16,21-22-16,0-21 0,0 21 0,22-21 15,-22 0-15,21 0 0,0-21 16,1 21-16,-1-21 0,0 0 16,-20-1-16,20 1 0,-21 0 15,0 0-15,0 0 0,1 0 0,-1-1 16,-21 1-16,21 0 0,-21 0 16,0 0-16,0 42 31,0 21-31,0-21 15,0 1-15,0 20 0,-21-21 16,21 21-16,0-20 0,0 20 0,0-21 16,0 0-16,0 0 0,0 1 15,0-1-15,21-21 0,0 0 0,0 0 16,0 0-16,1 0 16,-1 0-16,0-21 0,0 21 0,21-22 15,-20 1-15,-1 0 0,-21 0 0,0 0 16,0-22-16,0 22 0,0 0 15,0 0-15,0 0 0,-21-22 0,-1 22 16,1 0-16,0 0 0,0 0 16,0 0-16,0-1 0,-1 1 0,1 0 15,0 21 1,42-21 15,0 21-31,1 0 16,20 0-16,-21-21 0,21 21 15,1 0-15,-1 0 0,0 0 0,1 0 16,-1 0-16,0 0 0,1 21 16,-1 0-16,-21 0 0,0 0 0,22 1 15,-22-1-15,-21 0 0,0 21 16,0-21-16,0 1 0,0-1 0,0 0 16,0 0-16,0 0 0,0 0 15,-21 1-15,0-22 0,21 21 0,-22 0 16,1-21-16,0 21 15,21-42 17,0 0-17,0-22-15,0 22 16,0 0-16,21 0 0,0-21 0,1-1 16,20 22-16,-21-21 0,21 21 0,-20-22 15,20 22-15,-21 0 0,21 0 16,1 0-16,-22 21 0,0 0 0,0 0 15,0 0-15,1 0 0,-22 21 16,21 0-16,-21 0 0,0 0 0,0 0 16,0 1-16,0 20 0,0-21 15,0 0-15,0 22 0,0-22 0,0 0 16,0 21-16,0-21 16,0 1-16,0-1 0,0 0 0,0 0 15,21-21 1,0 0-16,0 0 0,0 0 0,22 0 15,-22 0-15,21-21 0,1 0 16,-1 0-16,0-1 0,1 1 0,-1 0 16,21 0-16,-41-21 0,20 20 15,-21 1-15,21-21 0,-42 21 0,0 0 16,22-1-16,-22 1 0,-22 21 31,1 0-31,0 0 16,0 21-16,0 1 0,0-1 15,-1 0-15,1 0 0,21 0 16,-21 0-16,21 1 0,0-1 16,0 0-16,0 0 0,0 0 0,0 0 15,0 1-15,0-1 16,21-21 0,-21-21 15,0-1-31,0 1 15,0 0-15,0 0 16,-21 21 0,21-21-16,-21 21 0,21 21 31,0 0-15,0 0-16,0 0 15,0 1-15,21-22 0,0 21 16,0-21-16,1 0 0,-1 0 15,0 0-15,0 0 0,21 0 0,1 0 16,-1 0-16,0 0 0,1 0 16,-22-21-16,21-1 0,1 22 0,-1-21 15,-21 0-15,21 0 0,-20 0 0,-1 0 16,0-22-16,0 22 16,0-21-16,0-1 0,-21 1 0,0 0 15,22-1-15,-22 1 0,21 0 16,-21-22-16,21 22 0,-21-22 0,0 22 15,0 0-15,0-1 0,0 1 16,0 21-16,0 0 0,0 0 0,0 42 31,0 0-15,0 21-16,-21 1 0,21-1 16,0 0-16,-21 22 0,-1-22 15,22 22-15,0-22 0,-21 0 0,21 22 16,-21-22-16,21 0 0,-21 1 15,21-22-15,0 21 0,0 1 16,0-22-16,0 0 0,0 0 0,0 0 16,0 0-16,0 1 0,21-22 15,0 0-15,0 0 0,1 0 16,-1 0-16,0 0 0,21 0 16,-21-22-16,1 22 0,20-21 0,-21 0 15,0 0-15,22 0 16,-22 0-16,0-1 0,0 1 0,0-21 0,-21 21 15,0 0-15,0-1 0,0-20 16,0 21-16,0 0 16,-21 42 15,21 0-31,0 0 16,0 0-16,0 1 0,0-1 0,0 0 15,0 0-15,0 0 0,0 0 16,0 1-16,0-1 0,0 0 15,0 0-15,0 0 0,21-21 16,0 0-16,-21 21 0,22-21 0,-1 0 16,0 0-16,0 0 15,0 0-15,0 0 0,1 0 0,-1 0 16,0 0-16,0-21 0,0 0 16,22 21-16,-22-21 0,0 0 15,0 0-15,0-1 0,0 1 0,22-21 16,-22 21-16,0 0 0,-21-22 15,21 22-15,0 0 0,-21 0 0,0 0 16,0-1-16,0 44 31,0-1-31,0 0 0,-21 0 16,21 21-16,-21-20 0,21-1 0,0 0 16,-21 21-16,21-21 0,0 1 15,0-1-15,0 0 0,0 0 0,0 0 16,0 0-1,21-21-15,0 0 16,0 0-16,1 0 0,-1 0 16,0 0-16,0 0 0,0-21 0,0 0 15,1 21-15,-1-21 0,0 0 16,-21 0-16,21-1 0,0 1 0,0 0 16,-21-21-16,22 21 0,-22-1 0,21 1 15,-21 0-15,21 0 0,-21 42 31,0 0-15,0 0-16,-21 1 0,21-1 16,0 0-16,-21 0 15,21 0-15,0 0 0,0 1 0,0-1 16,0 0-16,0 0 16,21 0-16,0-21 0,0 0 0,-21 21 15,21-21-15,0 0 0,1 0 16,-1 0-16,0 0 0,0 0 15,0-21-15,0 0 0,1 0 16,-1 0-16,0 0 0,-21-1 16,21 1-16,0 0 0,0 0 15,1 0-15,-1 0 0,0-1 16,0 1-16,0 0 0,0 21 0,1 0 16,-1-21-16,0 21 0,0 0 31,-21 21 0,0-42 32,-21 21-48,21-21-15,-21 21 0,0 0 16,-1 0-16,1 0 15,0 21-15,0 0 16,0 0-16,0-21 0,-1 21 16,1 1-16,0-1 0,21 0 0,-21 0 15,21 0-15,-21 0 0,21 1 0,0-1 16,0 0-16,0 0 0,0 0 16,0 0-16,0 1 0,0-1 0,21-21 15,0 21-15,0-21 0,0 0 16,1 21-16,-1-21 0,21 0 0,-21 0 15,0 0-15,22 0 16,-22 0-16,21-21 0,-21 0 0,1 21 0,20-21 16,-21-1-16,21-20 15,-20 21-15,20 0 0,-21-22 0,0 1 16,0 0-16,1-1 0,-1 1 16,0-21-16,0-1 0,0 22 0,-21-22 15,21 1-15,-21-1 0,22 1 16,-22 20-16,21 1 0,-21 0 0,0 21 15,0-1-15,0 1 0,-21 21 16,-1 21 0,1 22-16,0-22 0,-21 42 15,21-20-15,-1 20 0,1-20 16,0 20-16,0-21 0,0 22 16,0-22-16,21 1 0,0-1 0,-22 0 15,22 1-15,0-22 0,0 21 16,0-21-16,0 0 0,0 1 0,0-1 15,0 0-15,22-21 0,-1 21 16,0-21-16,0 0 0,0 0 16,0 0-16,1 0 0,20 0 15,-21-21-15,0 0 0,0 21 0,1-21 16,-1-1-16,0 1 0,0 21 16,0-21-16,0 0 0,1 0 0,-1 21 15,-21 21 16,0 0-31,-21 0 16,-1 0-16,22 1 16,-21-1-16,21 0 0,0 0 0,0 0 15,0 0-15,0 1 16,0-1-16,21-21 0,1 0 16,-22 21-16,21-21 0,0 0 15,0 0-15,0 0 0,0 0 0,1 0 16,-1 0-16,0 0 0,0 0 15,0-21-15,0 0 0,1-1 16,-1 1-16,0 0 16,0 0-16,0 0 0,-21-22 0,21 22 15,-21 0-15,0-21 0,0 21 16,0-1-16,0 1 0,0 0 0,0 0 16,-21 21-16,0 0 0,0 0 0,0 0 15,0 0-15,-1 0 0,1 0 16,0 21-16,0 0 0,21 0 0,-21-21 15,0 22-15,21-1 0,-22 0 16,22 0-16,0 0 16,22-21-1,-1 21-15,0-21 0,0 0 16,0 0-16,22 0 0,-22 0 16,0 0-16,21-21 0,-21 21 15,22 0-15,-22 0 0,0-21 16,0 21-16,0 0 0,1 0 0,-22 21 15,0 0 1,0 1-16,-22-22 16,1 21-16,21 0 0,-21 0 15,0-21-15,21 21 0,-21-21 16,21 21-16,0-42 78,0 0-78</inkml:trace>
  <inkml:trace contextRef="#ctx0" brushRef="#br0" timeOffset="101752.47">25400 13081 0,'0'0'0,"-21"0"0,0 0 0,21-21 31,21 21-15,0 0-16,0 0 0,0 0 16,0 0-16,1 0 0,-1 0 0,0 0 15,0 0-15,0 0 0,0 0 16,1 0-16,-22-21 15,0 0 1</inkml:trace>
  <inkml:trace contextRef="#ctx0" brushRef="#br0" timeOffset="102016.32">23876 13039 0,'0'0'16,"-42"0"-16,-1 0 0,1 0 0,21 0 15,42-21 1,21 21-16,-21 0 0,22 0 16,-1-22-16,22 22 0,-22 0 0,0 0 15,1 0-15,-1 0 0,0 0 16,-21 0-16,1 0 0,-1 0 15,0 0-15,-42 0 32</inkml:trace>
  <inkml:trace contextRef="#ctx0" brushRef="#br0" timeOffset="103912.67">8869 14965 0,'0'0'15,"21"-21"-15,-21 0 0,21-1 16,-21 1-16,0 0 0,0 0 16,-21 21 15,0 0-31,0 21 0,-1 0 16,1 0-16,0 1 0,0 20 0,0 0 15,0 1-15,-1-1 0,1 0 16,21 22-16,0-22 0,-21 0 0,21 1 15,0-1-15,0 0 0,0-20 16,0 20-16,21-21 0,0 0 0,1-21 16,20 0-16,-21 21 0,21-21 15,1 0-15,-1 0 0,-21-21 0,43 0 16,-22 21-16,0-42 0,-20 21 16,20-1-16,0 1 0,-21-21 15,22 21-15,-22-22 0,0 22 0,-21-21 16,0 0-16,0-1 0,0 22 15,0-21-15,-21 21 0,0-22 0,0 22 16,-22 0-16,22 0 0,-21 0 16,21 21-16,-22 0 0,22 0 0,-21 0 15,21 0-15,-22 0 0,1 21 16,21 0-16,0 0 0,-1 0 0,22 0 16,0 1-16,0-1 0,0 0 15,22 0-15,20-21 0,-21 0 16,21 0-16,1 0 15,-1 0-15,22-21 0,-22 21 0,0-21 16,22 0-16,-1-1 0,-20 1 16,20 0-16,-21-21 0,22 21 0,-22-22 15,1 22-15,-1 0 0,-21-21 0,0 20 16,0-20-16,-21 21 0,0 0 16,0 0-16,0-1 0,0 1 15,-21 21 1,0 21-16,0 1 15,0 20-15,21 0 0,-21 1 16,21-1-16,-22 0 0,1 22 0,21-1 16,0 1-16,0-1 15,-21 22-15,21-22 0,0 22 0,-21-21 16,21-1-16,0 22 0,0-22 16,0 1-16,0-1 0,0 1 0,0-1 15,0 1-15,0-1 0,0-20 16,0-1-16,0 0 0,-21 1 0,0-1 15,21 0-15,-22-21 0,22 1 16,0-1-16,-21-21 0,0 0 0,0 0 16,0 0-16,0 0 0,-1 0 0,1-21 15,0-1-15,0-20 0,0 21 16,0-21-16,-1-1 0,1-20 16,21 20-16,-21-20 0,21 21 15,-21-22-15,21 1 0,0-1 0,0 22 16,0-22-16,0 22 0,0-22 15,21 22-15,0 0 0,0-22 0,22 22 16,-22 0-16,0-1 0,21 22 0,-20-21 16,20 21-16,0-22 0,-21 22 15,22 0-15,20-21 0,-20 20 0</inkml:trace>
  <inkml:trace contextRef="#ctx0" brushRef="#br0" timeOffset="104328.43">11303 14626 0,'0'-21'15,"0"42"-15,0-63 0,0 21 0,0 0 0,0-1 16,0 44 0,0-1-16,-21 21 15,21 0-15,0 1 0,0 20 16,-21 1-16,21-1 0,0 1 0,-22-1 15,1 1-15,0-1 0,0 1 16,0-1-16,0-20 0,-1-1 0,1 0 16,0 1-16,0-22 0,21 0 15,0 0-15,0 0 0,-21-21 16,0 0 0,21-21-16,-22 0 15,22 0-15,-21 0 0</inkml:trace>
  <inkml:trace contextRef="#ctx0" brushRef="#br0" timeOffset="105104.99">10668 15113 0,'0'0'0,"0"-21"15,42 21 1,-21 0-16,22 0 0,-1 0 16,0 0-16,22-21 0,-22 0 15,22 21-15,-1-22 0,1 1 0,20 0 16,-41 0-16,20 0 0,1 0 15,-22-22-15,22 22 0,-22-21 16,-21 21-16,21-22 0,-20 22 0,-1-21 16,0-1-16,-21 22 0,0-21 15,0 21-15,0 0 0,-21 21 32,0 0-32,-1 42 0,22-21 15,0 21-15,-21 1 0,21-1 0,-21 0 16,21 1-16,-21 20 0,0-20 15,21 20-15,-21-21 0,21 22 0,-22-22 16,1 1-16,0-1 0,21 0 16,0 1-16,-21-1 0,21-21 15,-21 0-15,21 0 0,0-42 32,0 0-32,0 0 15,21 0-15,0-22 0,-21 22 0,21-21 16,0 0-16,1-1 0,-1 1 15,0 0-15,-21 20 0,21 1 0,0 0 16,0 21-16,1 0 0,-1 0 16,0 0-16,-21 21 0,21 0 15,-21 1-15,21-1 16,-21 0-16,0 0 0,0 0 0,0 0 16,21 22-16,-21-22 0,22 0 15,-22 0-15,21 0 0,0-21 0,0 22 16,0-22-16,0 0 0,1 0 15,20 0-15,-21 0 0,21 0 0,-20 0 16,20 0-16,0-22 0,1 1 0,-1 0 16,0 0-16,1 0 0,-1-22 15,-21 1-15,0 21 0,0-21 0,1 20 16,-22-20-16,21 21 0,-21 0 16,0 0-16,0-1 0,-21 22 15,-1 0-15,1 0 16,0 22-16,0-1 0,0 0 15,0 0-15,-1 21 0,1-20 0,21 20 16,0-21-16,-21 21 0,21 1 16,0-22-16,0 0 0,0 0 0,0 22 15,21-22-15,0 0 16,1 0-16,-1-21 0,0 0 0,0 0 16,21 0-16,-20 0 0,-1 0 15,21 0-15,-21 0 0,22 0 0,-1-21 16,-21 0-16,21 0 0,1-1 0,-1-20 15</inkml:trace>
  <inkml:trace contextRef="#ctx0" brushRef="#br0" timeOffset="107012.71">13991 15282 0,'0'0'0,"-21"22"0,-21-1 0,-1 0 15,22 0-15,0-21 0,0 21 16,0-21-16,-1 0 0,1 0 16,21-21-16,0 0 15,0 0-15,0 0 0,21-1 16,1-20-16,-1 0 0,0 21 0,0-43 15,21 22-15,-20-1 0,20 1 16,-21-21-16,21 20 0,-20-20 0,20-1 16,-21 22-16,0-22 0,0 22 15,1 0-15,-22-1 0,0 22 0,0 0 16,0 0-16,-22 21 16,1 0-16,0 21 0,0 0 0,0 0 15,0 22-15,-22 41 16,43-41-16,0 20 0,0-20 15,0-1-15,0 21 0,0-20 0,21-1 16,-21 22-16,22-22 0,-1 0 16,0 1-16,-21-22 0,21 21 0,-21-21 15,21 0-15,-21 1 0,0-1 16,0 0-16,-21-42 31,0 21-31,-21-21 0,20-1 16,1-20-16,0 21 0,0 0 0,0-22 15,0 22-15,-1 0 0,1 0 16,21 0-16,-21 21 0,21 21 16,0 0-1,0 0-15,0 0 0,0 1 0,0 20 16,21-21-16,0 0 0,1 22 16,20-22-16,-21 0 0,21 0 0,-20 0 15,20 0-15,0 1 0,22-1 16,-22-21-16,0 0 0,22 0 0,-1 0 15,-20 0-15,20-21 0,1-1 0,-22 22 16,0-21-16,22 0 0,-22-21 16,1 21-16,-1-22 0,-21 1 0,0 0 15,0-1-15,1 1 0,-22 0 16,0-1-16,0 1 0,0 0 16,0-1-16,0 22 0,-22-21 15,1 21-15,0 21 0,0 0 0,-21 0 16,20 0-16,1 0 0,0 21 0,0 0 15,-21 0-15,20 21 0,1 1 16,0-1-16,0 0 0,0 1 0,0-1 16,21 0-16,-22 1 0,22-1 15,0 0-15,0-20 0,0 20 0,0-21 16,22 0-16,-1 0 0,0-21 16,0 0-16,0 0 0,0 0 0,22 0 15,-22 0-15,0 0 0,21-21 16,-20 0-16,-1 0 0,0 0 15,0 0-15,0-22 0,0 22 0,1-21 16,-22-1-16,0 1 0,21 21 16,-21-21-16,0 20 0,0-20 0,0 21 15,0 0-15,0 42 32,21 0-32,-21 0 0,0 0 0,0 1 15,0 20-15,0-21 0,0 21 16,0-20-16,21 20 0,-21-21 0,21 0 15,-21 0-15,21 1 0,1-1 16,-1 0-16,0-21 0,0 0 16,0 0-16,22 0 0,-22 0 0,21 0 15,0-21-15,1 21 0,-1-21 16,0-1-16,-20 1 0,20-21 0,-21 21 16,0-22-16,0 22 0,1-21 15,-1 21-15,-21-22 0,0 22 0,0 0 16,0 0-16,0 0 15,0 42 1,0 0 0,0 0-16,-21 0 0,21 1 15,0-1-15,-22 0 0,22 21 0,0-21 16,0 1-16,-21-1 16,21 0-16,-21 0 0,21 0 0,-21 0 15,21 1-15,0-1 0,0 0 16,0-42 15,0 0-31,0-1 16,0 1-16,21 0 0,0 0 0,0 0 15,-21-22-15,22 22 0,-1-21 16,0 21-16,0-22 0,-21 22 0,21 21 16,-21-21-16,21 21 0,1 0 15,-22 21 1,0 0-16,0 1 15,0-1-15,0 21 0,0-21 16,0 0-16,0 1 0,0 20 0,0-21 16,0 0-16,21 0 0,-21 1 0,0-1 15,21 0-15,0-21 16,0 0-16,0 0 16,1 0-16,-1 0 15,0-21-15,0 0 0,0-1 16,0 1-16,1 0 0,-1 0 15,0-21-15,0 20 0,0-20 16,0 21-16,1-21 0,-1 20 0,0 1 16,0 0-16,-21 0 15,21 21-15,-21 21 32,0 0-32,0 0 0,0 1 15,0-1-15,0 0 0,0 0 0,0 0 16,21 0-16,-21 1 0,22-1 15,-1 0-15,-21 0 0,21 0 0,0 0 16,0-21-16,0 22 0,1-22 16,-1 0-16,0 0 0,0 0 0,21 0 15,-20 0-15,20 0 0,-21-22 0,21 1 16,-20 21-16,-1-21 16,21 0-16,-21 0 0,0-22 0,-21 22 15,22 0-15,-22-21 0,21 21 0,-21-22 16,0 22-16,0 0 0,0 0 15,0 0-15,0-1 0,-21 22 0,-1 0 16,1 0-16,0 0 16,0 22-16,21-1 0,-21 21 0,21-21 15,-21 0-15,21 22 0,0-22 0,-22 21 16,22-21-16,0 22 0,0-22 16,0 0-16,0 0 0,0 0 0,0 1 15,0-1-15,0 0 0,22-21 16,-1 0-16,0 0 15,0 0-15,0 0 0,0 0 16,1-21-16,-1 21 0,0-21 16,21 21-16</inkml:trace>
  <inkml:trace contextRef="#ctx0" brushRef="#br0" timeOffset="109045.39">18267 15240 0,'0'0'0,"-21"21"0,-1 0 0,1-21 15,0 22-15,0-1 0,0-21 0,0 0 16,-1 21-16,1-21 0,0 0 15,0 0-15,0 0 0,0 0 16,21-21 0,0 0-16,0-1 15,0 1-15,0 0 0,0 0 16,0-21-16,21 20 0,0-20 0,-21 0 16,21 21-16,0-22 0,22 1 15,-22 21-15,0-22 0,0 22 16,0 0-16,0 0 0,1 21 0,-1 0 15,0 0-15,0 0 16,0 21-16,-21 0 0,21 0 16,-21 1-16,22-1 15,-22 0-15,0 0 16,0-42 15,0 0-15,0 0-1,0-1-15,0 1 0,0 0 16,-22 0-16,1 21 16,0 0-16,0 0 0,0 0 15,0 0-15,-1 21 0,1 0 16,0 0-16,0 1 0,21 20 16,-21-21-16,0 21 0,-1 1 0,22-1 15,0 0-15,0 1 0,0-1 16,0-21-16,0 22 0,0-22 0,22 0 15,-1 0-15,0 0 0,21 0 16,1-21-16,-1 0 0,0 0 16,1 0-16,-1 0 0,21 0 0,-20 0 15,20-21-15,-20 0 0,-1 0 16,21 0-16,-41-22 0,20 22 0,0-21 16,1-22-16,-22 22 0,0 0 15,0-1-15,0-20 0,0 21 0,1-22 16,-1 1-16,-21 20 0,0 1 15,21 0-15,-21-1 0,21 1 0,-21 21 16,0 0-16,0 42 31,0 21-31,-21-21 0,0 22 16,21-22-16,-21 21 0,21 0 16,0 1-16,0-22 0,0 21 15,0 1-15,0-1 0,0-21 0,0 21 16,0 1-16,0-1 0,0-21 0,21 0 15,0 22-15,0-22 0,0 0 16,0 0-16,1-21 0,20 21 0,-21-21 16,21 0-16,-20 0 0,20 0 15,0 0-15,1-21 0,-1 0 0,-21 0 16,21 0-16,1 0 0,-1-1 16,-21 1-16,0 0 0,1-21 0,-1 21 15,0-22-15,-21 22 0,21-21 16,-21-1-16,0 22 0,0-21 15,0 21-15,0 0 0,0-1 0,-21 1 16,0 21-16,0 0 0,-1 0 16,1 21-16,0 1 0,0-1 0,-21 0 15,20 21-15,-20 1 0,21-1 16,0-21-16,-22 21 0,22 1 0,0-1 16,21-21-16,0 22 0,0-22 0,0 21 15,0-21-15,0 0 0,0 1 16,21-22-16,0 0 15,1 0-15,-1 0 16,0 0-16,0-22 0,0 1 16,0 0-16,1 0 0,-1 0 15,0-22-15,0 22 0,0-21 0,0 21 16,-21-22-16,22 1 0,-1 21 0,-21 0 16,0 0-16,0-1 15,21 22-15,-21 22 16,0-1-1,0 0-15,0 0 0,0 0 0,0 0 16,0 1-16,0 20 0,0-21 16,0 0-16,0 22 0,0-22 0,0 0 15,0 0-15,21 0 0,0 0 0,0 1 16,1-1-16,-1-21 16,0 0-16,21 0 0,-21 0 0,22 0 15,-1 0-15,0 0 0,-20 0 16,20-21-16,0 21 0,1-43 0,-1 22 15,-21 0-15,0-21 0,22 20 16,-43-20-16,21 0 0,-21 21 0,21-22 16,-21 22-16,0 0 0,0 0 0,0 0 15,-21 21 1,21 21-16,-21 0 16,21 0-16,0 0 0,0 0 15,0 1-15,0-1 0,0 21 0,0-21 16,0 0-16,0 1 15,0-1-15,0 0 0,21 0 0,-21 0 16,0 0-16,0 1 0,21-22 16,-21 21-16,0-42 47,-21-1-47,21 1 15,-21 21-15,21-21 0,-22 21 16,1 0-16,0 0 0,0 0 15,0 0 1,0 21-16,-1 0 16,22 1-16,0-1 15,0 0-15,0 0 16,22-21-16,-1 0 0,0 0 16,0 0-16,0 0 0,22 0 15,-22 0-15,21 0 0,0 0 0,1 0 16,20-21-16,-20 0 0,20 0 15,-21-1-15,22 1 0,-1 0 16,1 0-16,-22-21 0,22-1 0,-22 22 16,0-21-16,1 21 0,-22-22 15,0 22-15,0-21 0,0 21 0,-21-1 16,0 1-16,0 0 0,0 0 0,-21 21 31,0 0-31,0 0 16,0 21-16,0 0 0,-1 0 0,1 1 15,21-1-15,-21 0 0,21 0 0,-21 0 16,21 0-16,-21 1 0,21 20 16,0-21-16,0 0 0,0 0 0,0 1 15,21-1-15,0 0 0,0 0 16,-21 0-16,0 0 16,0 1-1,-21-22 1,0 0-16,0 0 0,0 0 0,-1 0 0,-20 21 15,21-21-15,0 0 16,-22 0-16,22 0 0,0 0 0,0 21 16,0-21-16,0 0 0,-1 0 15,22 21-15,-21-21 0</inkml:trace>
  <inkml:trace contextRef="#ctx0" brushRef="#br0" timeOffset="109212.29">21696 15663 0,'21'22'0,"-42"-44"0,63 44 0,-42-1 0,-21-21 47</inkml:trace>
  <inkml:trace contextRef="#ctx0" brushRef="#br0" timeOffset="149293.9">10964 16129 0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B7D6-F491-47CD-9E38-2B925AB0A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E8F7D-A8A1-4D13-9B11-5E58CCA7A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46A8F-0813-4B80-B2B8-2715756F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EA77-0B2A-4431-AD49-C2A0B88482F3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F350C-CC85-4528-A46B-340A2D6C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CD05-4C33-4381-BF87-B3B4AE32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F38-EE01-4D39-9594-D05736EB4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44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F6C6-A527-4719-B419-BEC80A52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44804-715F-4F8A-B092-E5C50ECA7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0E308-C91B-489E-BCD9-4B7D9F0A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EA77-0B2A-4431-AD49-C2A0B88482F3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4B84C-2D54-433E-A966-6311595B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331A9-D414-4023-BE95-D3079BD4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F38-EE01-4D39-9594-D05736EB4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30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C1E568-B70C-4E25-83FE-A1E59882D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B0562-FD0D-4688-B895-F6C33A6AD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061AE-2CEA-4271-9D44-D4D7C4E5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EA77-0B2A-4431-AD49-C2A0B88482F3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4CC85-4C28-4CB7-B06C-689E5CD3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7DD81-F00B-46CE-ABEE-E3B7791B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F38-EE01-4D39-9594-D05736EB4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1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69716-A07B-4C15-A8BC-064803F1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D290-A195-4077-9181-C8E1B46B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F4ED2-D418-4297-B362-101A7BC0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EA77-0B2A-4431-AD49-C2A0B88482F3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B6957-6814-4FD6-9A27-399EEFDD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C73CD-6D4A-4797-94BD-0B411E06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F38-EE01-4D39-9594-D05736EB4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91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8AF1-F2A0-4C89-B795-83E837C5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91A27-3F88-4B0C-A873-7A9F0CD19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20CCF-BBB9-476E-BC3C-86A2F92C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EA77-0B2A-4431-AD49-C2A0B88482F3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A163E-8987-4A1C-8A04-74AD9511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76E4C-7B4D-4749-A9C7-890352B0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F38-EE01-4D39-9594-D05736EB4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14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F2B6-9699-41E2-9E2F-834994C4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87C6A-D7E0-4AC1-842F-298F5C617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F4A1A-56ED-4414-862A-9AF7ED5AA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53F8A-6D08-4B35-8C9E-954943E8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EA77-0B2A-4431-AD49-C2A0B88482F3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31DFB-FF57-4259-B635-CB3A8EF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D0454-2534-47F9-9B11-854A27C4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F38-EE01-4D39-9594-D05736EB4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3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1BE3-F785-4648-9320-E0458271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13F44-2EB1-40C7-AB10-CE06F36D4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B8DDE-332F-4C2E-A478-F6D08D7E8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1F5C5-664C-49C3-8713-6158FB457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00007-89AB-47CA-9907-3534CC9BD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D3361-C0E2-4304-8740-5D6BAC2A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EA77-0B2A-4431-AD49-C2A0B88482F3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1AC29-91B9-4D65-867A-8963E140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4BBF9-24C0-4100-8158-15E65E04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F38-EE01-4D39-9594-D05736EB4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33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4B83-0F6D-4A4E-8159-D4EBAC3C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555344-0F15-4FD6-938C-C1CF3163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EA77-0B2A-4431-AD49-C2A0B88482F3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9D9C5-AA75-4AAC-A2A7-B784C177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991B5-3B7F-41EA-8A69-B258C24B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F38-EE01-4D39-9594-D05736EB4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45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35DE9C-AB47-41EC-B551-F91CCE91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EA77-0B2A-4431-AD49-C2A0B88482F3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8A8C9-B184-471D-A900-5B849422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9FD92-65BA-4B37-8BFA-1524DB74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F38-EE01-4D39-9594-D05736EB4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32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63D1-C75C-403A-9C45-B21F4D7D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61E0C-56BE-4463-8CFD-005B8971C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FEABC-73AB-4B23-A736-822BFBCAA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5AE52-4328-42BD-A881-7E11F746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EA77-0B2A-4431-AD49-C2A0B88482F3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74172-9CC7-429E-8C87-93354868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AEEF5-10A4-47E0-BA15-34B79E1F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F38-EE01-4D39-9594-D05736EB4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10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E8DC-33EE-4FF1-96D4-912C16B2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3907C-7695-4DB1-A212-C9E4FE780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5D1FA-24C3-4576-8538-83BAFAC79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FBDAD-7369-4E91-8F2B-2E56E288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EA77-0B2A-4431-AD49-C2A0B88482F3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A9338-C7E9-4187-8762-690F9092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D91BB-F48D-4F47-AE3B-1E41D30D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CF38-EE01-4D39-9594-D05736EB4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52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2FAC4-9708-4DB0-8E60-F67C041C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AF153-7EB7-4BBB-B118-68D514429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7D0E7-C5CB-49B9-A2C1-79B758593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4EA77-0B2A-4431-AD49-C2A0B88482F3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96CAB-F930-4453-A842-F7560C49C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76CE0-A2E9-4FCE-BA09-3E517035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0CF38-EE01-4D39-9594-D05736EB4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34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7413-90FF-49BB-B937-923859DF8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2FF0-52D1-4BF3-992F-38B69F9FE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13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7413-90FF-49BB-B937-923859DF8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2FF0-52D1-4BF3-992F-38B69F9FE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063C92-349F-4C2B-B173-7B76181252CF}"/>
                  </a:ext>
                </a:extLst>
              </p14:cNvPr>
              <p14:cNvContentPartPr/>
              <p14:nvPr/>
            </p14:nvContentPartPr>
            <p14:xfrm>
              <a:off x="190440" y="137160"/>
              <a:ext cx="9525240" cy="574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063C92-349F-4C2B-B173-7B76181252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27800"/>
                <a:ext cx="9543960" cy="57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788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7413-90FF-49BB-B937-923859DF8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2FF0-52D1-4BF3-992F-38B69F9FE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8DF0ED-93E7-496C-BBBC-8B7391DF6AFA}"/>
                  </a:ext>
                </a:extLst>
              </p14:cNvPr>
              <p14:cNvContentPartPr/>
              <p14:nvPr/>
            </p14:nvContentPartPr>
            <p14:xfrm>
              <a:off x="0" y="228600"/>
              <a:ext cx="9708120" cy="535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8DF0ED-93E7-496C-BBBC-8B7391DF6A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9240"/>
                <a:ext cx="9726840" cy="537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4103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7413-90FF-49BB-B937-923859DF8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2FF0-52D1-4BF3-992F-38B69F9FE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24EC81-E350-48E3-91D6-1489F14FDB43}"/>
                  </a:ext>
                </a:extLst>
              </p14:cNvPr>
              <p14:cNvContentPartPr/>
              <p14:nvPr/>
            </p14:nvContentPartPr>
            <p14:xfrm>
              <a:off x="1119960" y="434520"/>
              <a:ext cx="8626320" cy="461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24EC81-E350-48E3-91D6-1489F14FDB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600" y="425160"/>
                <a:ext cx="8645040" cy="46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737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7413-90FF-49BB-B937-923859DF8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2FF0-52D1-4BF3-992F-38B69F9FE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0D8A80-B57F-451E-86F8-04A2D11942F5}"/>
                  </a:ext>
                </a:extLst>
              </p14:cNvPr>
              <p14:cNvContentPartPr/>
              <p14:nvPr/>
            </p14:nvContentPartPr>
            <p14:xfrm>
              <a:off x="1554480" y="914400"/>
              <a:ext cx="6066000" cy="378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0D8A80-B57F-451E-86F8-04A2D11942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5120" y="905040"/>
                <a:ext cx="6084720" cy="37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534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7413-90FF-49BB-B937-923859DF8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2FF0-52D1-4BF3-992F-38B69F9FE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E014D3-9561-42C6-9DB4-79F5EDF3FC58}"/>
                  </a:ext>
                </a:extLst>
              </p14:cNvPr>
              <p14:cNvContentPartPr/>
              <p14:nvPr/>
            </p14:nvContentPartPr>
            <p14:xfrm>
              <a:off x="556200" y="213480"/>
              <a:ext cx="8755920" cy="616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E014D3-9561-42C6-9DB4-79F5EDF3FC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204120"/>
                <a:ext cx="8774640" cy="618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1028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7413-90FF-49BB-B937-923859DF8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2FF0-52D1-4BF3-992F-38B69F9FE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B688AF-04B2-4D44-8B24-0AAD773FAE3F}"/>
                  </a:ext>
                </a:extLst>
              </p14:cNvPr>
              <p14:cNvContentPartPr/>
              <p14:nvPr/>
            </p14:nvContentPartPr>
            <p14:xfrm>
              <a:off x="495360" y="304920"/>
              <a:ext cx="9045360" cy="432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B688AF-04B2-4D44-8B24-0AAD773FAE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295560"/>
                <a:ext cx="9064080" cy="433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6236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7413-90FF-49BB-B937-923859DF8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2FF0-52D1-4BF3-992F-38B69F9FE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625717-CF16-4F0D-A27E-07BF803F415F}"/>
                  </a:ext>
                </a:extLst>
              </p14:cNvPr>
              <p14:cNvContentPartPr/>
              <p14:nvPr/>
            </p14:nvContentPartPr>
            <p14:xfrm>
              <a:off x="960120" y="45720"/>
              <a:ext cx="6652440" cy="429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625717-CF16-4F0D-A27E-07BF803F41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760" y="36360"/>
                <a:ext cx="6671160" cy="43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744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308E-6661-4138-92EA-978FE117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7E9E-56D2-4758-A873-55F52A83A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939334-EFA0-47BC-8927-CE6D1E38BC8C}"/>
                  </a:ext>
                </a:extLst>
              </p14:cNvPr>
              <p14:cNvContentPartPr/>
              <p14:nvPr/>
            </p14:nvContentPartPr>
            <p14:xfrm>
              <a:off x="434160" y="274320"/>
              <a:ext cx="9403560" cy="470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939334-EFA0-47BC-8927-CE6D1E38BC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264960"/>
                <a:ext cx="9422280" cy="472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7538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308E-6661-4138-92EA-978FE117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7E9E-56D2-4758-A873-55F52A83A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81CA5E-D906-4EBB-B60D-37FD5D56BB61}"/>
                  </a:ext>
                </a:extLst>
              </p14:cNvPr>
              <p14:cNvContentPartPr/>
              <p14:nvPr/>
            </p14:nvContentPartPr>
            <p14:xfrm>
              <a:off x="655200" y="122040"/>
              <a:ext cx="8656920" cy="582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81CA5E-D906-4EBB-B60D-37FD5D56BB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40" y="112680"/>
                <a:ext cx="8675640" cy="584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7812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308E-6661-4138-92EA-978FE117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7E9E-56D2-4758-A873-55F52A83A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E8334C-65EB-46DB-B1EA-976B380A3F3A}"/>
                  </a:ext>
                </a:extLst>
              </p14:cNvPr>
              <p14:cNvContentPartPr/>
              <p14:nvPr/>
            </p14:nvContentPartPr>
            <p14:xfrm>
              <a:off x="1280160" y="945000"/>
              <a:ext cx="8199360" cy="534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E8334C-65EB-46DB-B1EA-976B380A3F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0800" y="935640"/>
                <a:ext cx="8218080" cy="53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3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7413-90FF-49BB-B937-923859DF8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2FF0-52D1-4BF3-992F-38B69F9FE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B90BCE-16C0-44EB-82B7-7F464F37453B}"/>
                  </a:ext>
                </a:extLst>
              </p14:cNvPr>
              <p14:cNvContentPartPr/>
              <p14:nvPr/>
            </p14:nvContentPartPr>
            <p14:xfrm>
              <a:off x="327600" y="236160"/>
              <a:ext cx="9616680" cy="661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B90BCE-16C0-44EB-82B7-7F464F3745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226800"/>
                <a:ext cx="9635400" cy="66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661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7413-90FF-49BB-B937-923859DF8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2FF0-52D1-4BF3-992F-38B69F9FE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979620-D1AA-46CF-AEB1-99C74C3B59E8}"/>
                  </a:ext>
                </a:extLst>
              </p14:cNvPr>
              <p14:cNvContentPartPr/>
              <p14:nvPr/>
            </p14:nvContentPartPr>
            <p14:xfrm>
              <a:off x="472320" y="182880"/>
              <a:ext cx="9403560" cy="378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979620-D1AA-46CF-AEB1-99C74C3B59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173520"/>
                <a:ext cx="9422280" cy="37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551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7413-90FF-49BB-B937-923859DF8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2FF0-52D1-4BF3-992F-38B69F9FE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78386E-77C7-4F7E-8D45-AC10903D5046}"/>
                  </a:ext>
                </a:extLst>
              </p14:cNvPr>
              <p14:cNvContentPartPr/>
              <p14:nvPr/>
            </p14:nvContentPartPr>
            <p14:xfrm>
              <a:off x="350640" y="274320"/>
              <a:ext cx="8991720" cy="574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78386E-77C7-4F7E-8D45-AC10903D50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264960"/>
                <a:ext cx="9010440" cy="57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578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7413-90FF-49BB-B937-923859DF8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2FF0-52D1-4BF3-992F-38B69F9FE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A92204-3727-4F07-8A3F-7379BA3D1DA8}"/>
                  </a:ext>
                </a:extLst>
              </p14:cNvPr>
              <p14:cNvContentPartPr/>
              <p14:nvPr/>
            </p14:nvContentPartPr>
            <p14:xfrm>
              <a:off x="167760" y="274320"/>
              <a:ext cx="9845280" cy="585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A92204-3727-4F07-8A3F-7379BA3D1D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264960"/>
                <a:ext cx="9864000" cy="58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327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7413-90FF-49BB-B937-923859DF8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2FF0-52D1-4BF3-992F-38B69F9FE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63A1AC-4652-45A3-8919-ED5EDED8B966}"/>
                  </a:ext>
                </a:extLst>
              </p14:cNvPr>
              <p14:cNvContentPartPr/>
              <p14:nvPr/>
            </p14:nvContentPartPr>
            <p14:xfrm>
              <a:off x="205560" y="91440"/>
              <a:ext cx="9518040" cy="630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63A1AC-4652-45A3-8919-ED5EDED8B9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82080"/>
                <a:ext cx="9536760" cy="63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905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7413-90FF-49BB-B937-923859DF8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2FF0-52D1-4BF3-992F-38B69F9FE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4B7B34-F038-4C63-A147-0651648A7238}"/>
                  </a:ext>
                </a:extLst>
              </p14:cNvPr>
              <p14:cNvContentPartPr/>
              <p14:nvPr/>
            </p14:nvContentPartPr>
            <p14:xfrm>
              <a:off x="144720" y="152280"/>
              <a:ext cx="9654840" cy="602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4B7B34-F038-4C63-A147-0651648A72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142920"/>
                <a:ext cx="9673560" cy="604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612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7413-90FF-49BB-B937-923859DF8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2FF0-52D1-4BF3-992F-38B69F9FE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249292-42AF-430C-869C-C8B3B45B895C}"/>
                  </a:ext>
                </a:extLst>
              </p14:cNvPr>
              <p14:cNvContentPartPr/>
              <p14:nvPr/>
            </p14:nvContentPartPr>
            <p14:xfrm>
              <a:off x="0" y="106560"/>
              <a:ext cx="11849400" cy="674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249292-42AF-430C-869C-C8B3B45B89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7200"/>
                <a:ext cx="11868120" cy="67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486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7413-90FF-49BB-B937-923859DF8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2FF0-52D1-4BF3-992F-38B69F9FE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C9C519-973B-4D4B-9E9D-D397DA699A44}"/>
                  </a:ext>
                </a:extLst>
              </p14:cNvPr>
              <p14:cNvContentPartPr/>
              <p14:nvPr/>
            </p14:nvContentPartPr>
            <p14:xfrm>
              <a:off x="167760" y="182880"/>
              <a:ext cx="11201760" cy="666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C9C519-973B-4D4B-9E9D-D397DA699A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173520"/>
                <a:ext cx="11220480" cy="66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81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2021-01-21T10:30:25Z</dcterms:created>
  <dcterms:modified xsi:type="dcterms:W3CDTF">2021-01-21T12:19:57Z</dcterms:modified>
</cp:coreProperties>
</file>