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0:56:19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5778 635 0,'22'0'0,"-1"0"16,0 0 0,-21-21-1,21 0 1,0 21-16,-21-21 0,21-1 15,-21 1-15,22 21 0,-1-21 16,-21 0-16,0 0 16,0 0-16,0-1 0,0 1 15,0 0 1,-21 21-16,-1 0 0,22-21 0,-21 21 16,0 0-16,-21 0 0,21 0 15,-1 0-15,-20 21 0,21 0 16,-21 0-16,20 1 0,-20-1 15,0 0-15,21 21 0,-22-21 0,1 22 16,21 20-16,-22-20 0,1 20 16,21 1-16,0-1 0,0 1 15,-1-1-15,22 1 0,0-22 0,0 21 16,0-20-16,0 20 0,0-20 16,22-1-16,-1-21 0,0 21 0,0-20 15,21 20-15,1-21 16,-22 0-16,21-21 0,1 21 15,-1-21-15,0 0 0,1 0 0,-1 0 16,0 0-16,1 0 0,-22 0 16,21 0-16,0 0 0,1-21 0,-22 0 15,21 0-15,1 0 0,-22 0 16,21-1-16,-21 1 0,22 0 0,-22 0 16,0 0-16,0 0 0,0-1 15,0-20-15,1 21 0,-1 0 16,0-22-16,-21 22 0,0-21 0,0 21 15,0 0-15,0-1 16,0-20-16,0 21 16,0 0-16,-21 21 15,0 0 1,21 21-16,-22 0 16,1 0-16,21 22 0,-21-22 0,21 21 15,0 0-15,-21 1 0,21-1 16,-21-21-16,21 22 0,0-1 0,0-21 15,0 21-15,0-20 0,0-1 16,0 21-16,21-21 0,0 0 16,0-21-16,0 22 0,1-22 0,-1 0 15,21 0-15,-21 0 0,22-22 16,-1 22-16,-21-21 0,21 0 16,1 0-16,-22 0 0,21 0 15,-21-1-15,1 1 0,-1-21 0,0 21 16,-21-22-16,0 22 0,0-21 15,0 0-15,0 20 0,-21-20 16,0 0-16,-1 21 0,-20-1 0,21 1 16,0 0-16,-22 21 0,22 0 15,0 0-15,-21 0 0,21 0 16,-1 21-16,1 0 0,0 1 0,0 20 16,0-21-16,21 21 0,-21 1 15,21-22-15,-22 21 0,22 1 16,0-22-16,0 21 0,0-21 15,0 22-15,0-22 0,22 0 0,-1 0 16,21 0-16,-21 0 0,22-21 16,-22 0-16,21 0 0,0 0 15,1 0-15,-1 0 0,0 0 0,1 0 16,-1-21-16,0 0 0,1 0 16,-1 21-16,-21-21 0,22 0 0,-22-1 15,0-20-15,0 21 0,0 0 16,0 0-16,1-1 0,-22 1 15,0 0-15,21 0 0,0 0 16,-21 42 15,0 0-31,0 0 0,0 0 16,0 1-16,0-1 0,0 0 16,0 0-16,-21 21 0,21-20 15,0-1-15,0 0 16,0 0-16,0 0 0,0 0 15,21-42 17,-21 0-17,0 0-15,21 0 0,0 0 16,-21-22-16,21 22 0,-21 0 16,22 0-16,-1 0 0,0-1 15,-21 1-15,21 21 0,0-21 0,0 21 16,1 0-1,-1 0-15,-21 21 0,21 0 16,-21 1-16,21-1 0,-21 0 16,0 0-16,21 0 0,0 0 0,-21 22 15,22-22-15,-1 0 0,0 0 16,0 0-16,0 1 16,22-22-16,-22 0 0,0 0 15,0 0-15,0 0 0,22 0 0,-22-22 16,0 22-16,21-21 0,-21 0 15,1 0-15,20 0 0,-21 0 16,21-22-16,-20 22 0,20 0 0,-21-21 16,21 20-16,-20 1 0,-1-21 15,21 21-15,-21 21 0,0-21 0,1-1 16,-1 22-16,0 0 0,0 0 16,0 0-1,-21 22-15,21-1 0,-21 0 16,0 0-16,22-21 15,-1 21-15,-21 0 0,21 1 16,0-22 0,-21-22 15,0 1-15,0 0-16,0 0 15,0 0-15,0 0 16,0-1-16,-21 1 15,0 21-15,0-21 0,-1 21 16,1 0-16,0 0 16,0 21-16,0 0 15,0 1-15,-1-1 0,1 0 0,0 0 16,21 0-16,-21 22 0,0-22 16,0 0-16,21 0 0,0 0 0,0 0 15,0 1-15,0-1 0,0 0 16,0 0-16,0 0 0,21-21 15,0 0-15,0 0 0,0 0 0,0 0 16,1 0-16,-1 0 0,0 0 16,0 0-16,0-21 0,0 0 0,1 0 15,-1 21-15,0-21 0,0-1 16,0-20-16,0 21 0,-21 0 16,22-22-16,-1 1 0,0 0 15,-21-1-15,21-20 0,-21-1 0,21 1 16,-21-1-16,0 1 0,0-1 15,0 1-15,0-1 0,0 1 16,0 21-16,0-1 0,0 1 0,0 21 16,0 0-16,0-1 0,-21 44 31,21 20-31,-21-21 0,21 21 16,0 1-16,-21-1 0,21 22 15,-21-22-15,21 21 0,-22 22 0,22-21 16,0-1-16,0 1 0,0-1 15,0 1-15,0-22 0,0 21 16,0-20-16,0-1 0,22 0 16,-1 1-16,0-22 0,0 21 0,0-21 15,0 1-15,1-22 0,-1 0 16,0 0-16,0 0 0,0 0 0,0 0 16,1 0-16,-1-22 0,0 1 15,0 0-15,0 0 0,0 0 0,1 0 16,-1-1-16,0-20 0,0 21 15,0 0-15,-21-22 0,21 22 16,-21 0-16,22 0 0,-22 0 16,21 21-16,-21-21 0,0 42 31,0 0-31,0 0 16,0 0-16,0 0 0,0 1 0,0-1 15,0 0-15,0 0 0,0 0 16,0 0-16,0 1 0,21-1 15,0-21-15,0 0 16,0 0-16,1 0 0,-1 0 16,0 0-16,0 0 0,0-21 15,0 21-15,-21-22 0,22 1 16,-1 0-16,0 0 0,0 0 16,0-22-16,-21 1 0,21 0 0,1-1 15,-1-20-15,-21 21 0,21-22 16,-21 1-16,21-1 0,-21 1 0,0-1 15,0 22-15,0-22 0,0 22 16,0 21-16,0-22 0,0 22 16,0 0-16,0 0 0,-21 21 31,21 21-31,-21 0 0,21 22 0,0-1 16,0 0-16,0 1 0,-21-1 15,21 21-15,0 1 0,0-1 16,0 1-16,0-1 0,0-20 0,0 20 15,0-20-15,0 20 0,0-21 16,0 1-16,21-1 0,-21-21 16,21 22-16,0-22 0,-21 0 15,21 0-15,0 0 0,1-21 0,-1 0 16,0 0-16,0 0 16,0 0-16,0 0 0,1-21 0,-1 21 15,0-21-15,0 0 0,0 0 16,0-1-16,1 1 0,-1-21 15,0 21-15,0 0 0,-21-1 0,21 1 16,0 0-16,-21 0 0,0 0 16,22 21-16,-22-21 0,0 42 31,0 0-31,0 0 16,-22 0-16,22 0 0,0 1 15,0-1-15,0 0 0,0 0 16,0 0-16,0 0 0,0 1 0,0-1 15,22-21-15,-1 0 16,0 0-16,0 0 0,0 0 16,0 0-16,1 0 15,-1 0-15,0-21 0,0 21 0,0-22 16,0 1-16,1 0 16,-1 0-16,0 0 0,0 0 0,-21-1 0,21 1 15,-21 0-15,21 0 16,1 0-16,-22 0 0,0 42 31,0 0-15,0 0-16,0 0 15,0 0-15,0 1 0,0-1 0,0 0 16,0 0-16,0 0 16,0 0-16,21 1 0,0-22 15,0 0-15,0 0 16,0 0-16,1 0 0,-1 0 15,0 0-15,0 0 0,0 0 16,0-22-16,1 1 0,-1 0 16,-21 0-16,0 0 15,0 0-15,0-1 0,0 1 0,0 0 16,0 0-16,0 0 0,0 0 16,-21-1-16,-1 1 0,1 21 15,0 0-15,0 0 0,0 0 0,-22 0 16,22 0-16,0 0 15,0 0-15,21 21 0,21-21 32,0 0-32,0 0 15,1 0-15,-1 0 0,0 0 16,0 0-16,21-21 0,-20 21 0,20-21 16,-21 0-16,21 21 0,-20-21 15,20 21-15,0 0 0,-21 0 0,22-21 16,-22 21-16,0 0 0,0 0 15,0 0-15,1 21 0,-22 0 16,0 0-16,0 0 16,0 0-16,0 1 0,0-1 0,0 0 15,0 0-15,0 0 0,-22 0 16,22 1-16,0-1 0,0 0 16,0 0-16,0 0 15,0 0-15,0 1 16,0-44 15,0 1-15,0 0-16,0 0 0,22-21 15,-22 20-15,21 1 16,0 0-16,-21-21 0,21 21 0,0-1 16,0-20-16,1 21 0,20 0 15,0-22-15,-21 22 16,1 21-16,-1 0 0,0 0 15,0 0-15,0 21 0,-21 1 16,0-1-16,0 0 16,21 0-16,-21 21 0,22-20 0,-22-1 15,21 0-15,-21 0 0,21 0 16,0 0-16,0 1 0,0-1 0,-21 0 16,22 0-16,20-21 15,-42 21-15,21-21 0,0 0 0,0 0 16,1 0-1,-1-21-15,0 0 0,0 0 16,0 0 0,-21-1-16,21 1 0,22-42 15,-43 20-15,21 22 0,0-21 16,0 21-16,22-43 0,-22 22 16,0 21-16,21 0 15,-21 21-15,1-22 0,-1 22 16,0 0-16,-21 22 0,21-1 15,-21 0-15,21 0 0,-21 0 16,0 0-16,0 1 0,0-1 16,21 0-16,-21 0 0,0 0 0,22 0 15,-22 1-15,0-44 63,0 1-63,0 0 15,0 0-15,0 0 0,-22 0 16,22-1-16,-21 1 0,0 21 16,0-21-16,0 0 0,0 21 15,-1 0-15,-20 0 0,21 0 16,0 0-16,0 21 0,-1 0 16,1 0-16,0 22 0,0-22 0,0 0 15,21 21-15,0-20 16,-21 20-16,21-21 0,-22 0 0,22 22 15,0-22-15,0 0 0,0 0 16,0 0-16,0 0 0,0 1 0,0-1 16,22-21-16,-1 0 0,0 21 15,0-21-15,0 0 0,0 0 16,1-21-16,-1 21 16,0-21-16,0-1 0,0-20 15,0 21-15,1 0 0,-22 0 16,21-1-16,0-41 0,-21 42 15,0 0-15,0-1 0,0 1 16,0 0-16,0 42 31,0 0-31,0 1 16,0-1-16,0 0 0,0 0 0,0 0 16,0 0-16,0 1 0,0-1 15,0 0-15,0 0 0,21 0 0,0 0 16,0 1-16,1-22 0,-1 21 15,0-21-15,0 0 0,0 0 0,0 0 16,1 0-16,20 0 0,-21 0 16,0 0-16,0-21 0,1-1 15,-1 1-15,0 0 0,0 0 16,-21 0-16,21 0 0,0-1 16,1-20-16,-1 0 0,-21-1 15,42-62-15,-42 62 0,0-20 16,0-1-16,21 1 0,-21-1 15,0 22-15,21-22 0,-21 22 0,0 0 16,0-1-16,0 22 0,0 0 16,0 0-16,0 42 15,-21 0 1,0 0-16,0 1 0,21 20 16,-21 0-16,21 1 0,-21-1 15,-1 21-15,22 1 0,-21-1 0,0-20 16,0 20-16,21 1 0,0-1 15,0-20-15,0 20 0,0-21 16,0 1-16,21-1 0,-21 0 0,42-20 16,-20 20-16,-1-21 0,0 0 15,21 0-15,-21-21 0,22 0 0,-1 0 16,-21 0-16,22 0 0,-1 0 16,-21 0-16,21-21 0,1 21 15,-22-21-15,42-21 0,-20 21 16,-22-1-16,0 1 0,0-21 15,0 21-15,1-43 0,-1-20 16,-21 41-16,21 1 0</inkml:trace>
  <inkml:trace contextRef="#ctx0" brushRef="#br0" timeOffset="375.59">9398 741 0,'21'-21'16,"-42"42"-16,63-42 15,-42 0 1,21 21-16,1 0 31</inkml:trace>
  <inkml:trace contextRef="#ctx0" brushRef="#br0" timeOffset="819.34">8996 953 0,'0'0'16,"0"-22"47,21 22-48,0-21-15,0 21 78,0 0-62,1 0 0,-22-21 124</inkml:trace>
  <inkml:trace contextRef="#ctx0" brushRef="#br0" timeOffset="1199.11">9461 847 0,'0'0'0,"-21"0"0,0 0 0,-21-21 0,21 21 15,-1 0-15,22-22 16,22 22-1,-1 0-15,0 0 0,0-21 16,0 21-16,22 0 0,-1 0 16,-21 0-16,21-21 0,1 21 15,-1 0-15,-21 0 0,0 0 0,1 0 16,-1 0-16,0 0 0,0 0 0,0 0 16,-21-21-1</inkml:trace>
  <inkml:trace contextRef="#ctx0" brushRef="#br0" timeOffset="1487.7">9969 889 0,'0'0'0,"0"21"0,0 22 16,0-22-16,22-21 15,-1 0 1,0 0-16,0 0 15,0 0-15,0-21 0,1-1 16,-1 1 0,-21 0-16,0 0 0,0 0 15,-21 21 17,21 21-32,-22-21 0,1 21 15,21 0-15,0 0 0,-21 1 16,21-1-16,0 0 0,21-21 15,0 0-15,1 0 16</inkml:trace>
  <inkml:trace contextRef="#ctx0" brushRef="#br0" timeOffset="2792.11">15176 804 0,'0'0'0,"-42"0"0,21 0 16,-21 22-16,20-22 0,1 0 15,0 0-15,0 21 0,42-42 47,0-1-47,22 22 0,-1-21 16,0 0-16,1 0 0,-1-21 15,0 20-15,1 1 0,-1 0 0,0-21 16,-21 21-16,1-1 0,-22 1 16,0-21-16,0 21 0,0 0 0,-22-1 15,1 1-15,0 21 16,-21-21-16,-1 21 0,1 0 0,-21 0 16,20 0-16,1 21 0,0 0 15,-1 1-15,1-1 0,21 0 16,-22 0-16,22 0 0,0 22 0,21-22 15,0 21-15,0-21 0,0 0 16,21 22-16,0-22 0,1 21 0,20 1 16,-21-22-16,21 21 0,1 0 15,-1-20-15,-21 20 0,22 0 0,-22 1 16,21-22-16,-21 21 0,-21 0 16,0-20-16,0 20 0,0-21 15,0 21-15,-21-20 0,0-1 0,-21 0 16,20 0-16,-20 0 0,0-21 15,-1 21-15,1-21 0,0 0 16,-1 0-16,1 0 0,0 0 0,21 0 16,-22-21-16,22 21 0,0-21 15,0 0-15,0-21 0,21 20 16,-22-20-16,22 0 0,0-1 0,0 1 16,0 0-16,0-22 0,0 22 15,0-22-15,0 22 0,0 21 0,0-21 16,0 20-16,0 1 0,0 42 31,22 1-31,-22-1 16,0 21-16,21 0 0,-21 1 0,21-1 15,-21 0-15,0 1 0,21-1 16,0 0-16,0 1 0,1-1 16,20 0-16,-21-20 0,0 20 0,22-21 15,-1 0-15,0-21 0,1 21 16,20-21-16,-21 0 0,22 0 0,-22 0 15,22 0-15,-22-21 0,22 21 16,-1-21-16,-21 0 0,1 0 0,-1 0 16,0-22-16,1 22 0,-1-21 15,-21-1-15,0 1 0,22-21 16,-22-1-16,0 1 0,0 20 16,-21-20-16,21-1 0,-21 1 0,22-1 15,-22 22-15,0 0 0,0-1 16,0 1-16,0 21 0,0 0 0,0 42 31,0 0-31,-22 0 16,1 21-16,21-20 0,-21 20 0,0 21 15,21-20-15,-21 20 0,21 1 16,-21-1-16,21-20 0,0 20 0,0 1 16,0-22-16,0 0 0,0 1 15,0-1-15,0-21 0,0 21 16,0-20-16,21-1 0,0-21 15,-21 21-15,21-21 0,0 0 16,0 0-16,1 0 16,-1-21-16,0 0 0,0-1 0,0 1 15,0 0-15,1 0 0,-22-21 16,21 20-16,0-20 0</inkml:trace>
  <inkml:trace contextRef="#ctx0" brushRef="#br0" timeOffset="2984.05">15833 762 0,'0'0'16,"-22"0"-16,1 0 0,0 0 15,42 0 1,0 0-16,1 0 16,-1-21-16,21 21 0,-21 0 0,22-21 15,-1 21-15,0 0 0,-21-21 16,22 21-16,-22-22 0,21 22 0,-21 0 15,22 0-15,-22 0 0</inkml:trace>
  <inkml:trace contextRef="#ctx0" brushRef="#br0" timeOffset="6052.83">16489 1249 0,'0'0'0,"21"0"16,0 0 0,-21-21-16,21 0 0,22 21 15,-22-22-15,0 1 0,0 0 16,0 0-16,0 0 0,1 0 0,-1-22 16,0 22-16,-21-21 0,0 21 15,0-22-15,0 22 0,0 0 16,0 0-16,-21 0 0,0-1 15,-1 22-15,1 0 0,0 0 0,-21 22 16,21-1-16,-22 0 0,22 0 16,-21 21-16,-1 1 0,22-22 0,0 21 15,0 1-15,0-1 0,0 0 16,21 1-16,-22-22 0,22 21 0,0-21 16,0 0-16,0 1 0,22-1 15,-1-21-15,0 0 0,0 21 16,0-21-16,0 0 0,1 0 15,-1 0-15,0-21 0,0 21 0,0-21 16,0-1-16,1 1 0,-1 0 16,-21 0-16,21 0 0,0-22 15,-21 22-15,0-21 0,21 0 0,-21 20 16,21-20-16,-21 0 0,0-1 16,22 22-16,-22 0 0,0 0 0,0 0 15,0 0-15,0 42 16,0 0-1,0 0-15,0 0 0,0 0 0,-22 22 16,22-22-16,0 21 0,0 1 16,0-22-16,0 21 0,0-21 0,0 22 15,0-22-15,22 0 16,-22 0-16,21 0 0,0 0 0,0 1 16,0-22-16,0 0 15,1 0-15,-1 0 0,0 0 0,0 0 16,0 0-16,0 0 0,1-22 15,-1 1-15,0 0 0,0-21 0,0 21 16,0-22-16,1 1 0,-1 0 16,0-22-16,21 1 0,-21-1 15,1 1-15,-1-1 0,21 1 0,-21-1 16,0 1-16,-21 20 0,22-20 16,-1 20-16,-21 1 0,0 21 0,0 0 15,0 0-15,0-1 16,0 44-1,0-1-15,0 0 0,-21 0 16,-1 21-16,22 1 0,0-1 16,-21 0-16,0 1 0,21 20 0,-21-20 15,21 20-15,0 1 0,0-1 16,0-21-16,0 22 0,0-22 0,0 22 16,0-22-16,0 0 0,0-20 15,0 20-15,21-21 0,0 0 0,0 0 16,1-21-16,-1 0 15,21 0-15,-21 0 0,22 0 0,-22 0 16,21 0-16,-21-21 0,22 0 16,-22 0-16,21 0 0,-21 0 0,0-1 15,22 1-15,-22-21 0,0 21 16,-21-22-16,21 1 0,-21 21 16,0-21-16,0 20 0,0-20 0,0 21 15,0 0-15,-21 21 16,0 0-16,21 21 15,-21 0-15,0 0 0,-1 0 16,22 22-16,0-22 0,0 21 16,-21-21-16,21 22 0,0-22 15,0 0-15,0 21 0,0-20 16,21-1-16,1 0 0,-1 0 0,0 0 16,0-21-16,21 0 0,-20 0 15,-1 0-15,21 0 0,0 0 0,-20 0 16,20 0-16,0-21 0,-21 21 15,22-21-15,-22 0 0,21 0 0,-21-1 16,22 1-16,-22 0 0,0 0 16,0-21-16,-21 20 0,21-20 0,-21 21 15,22-21-15,-22 20 16,0 1-16,0 0 0,0 0 0,0 42 31,0 0-15,-22 0-16,22 1 0,-21 20 0,21-21 15,0 0-15,0 22 0,-21-22 16,21 0-16,0 21 0,-21-21 0,21 1 16,0-1-16,0 0 0,0 0 15,0 0-15,0-42 47,21 0-31,0 0-16,-21 0 0,21-1 15,1 1-15,-22 0 0,21-21 16,0 21-16,0-22 0,0 22 0,0-21 16,1 21-16,-1-1 0,0 1 15,0 0-15,0 21 0,0 0 16,1 0-16,-1 0 16,-21 21-16,0 0 0,21 1 15,-21-1-15,0 21 0,21-21 0,-21 0 16,0 1-16,0-1 0,0 0 15,21 21-15,0-21 16,-21 1-16,0-1 0,22-21 16,-22 21-16,21-21 15,0 0 1,-21-21 0,21 21-16,-21-21 0,21-1 0,-21 1 15,21 0-15,1 0 0,-1-21 16,0 20-16,-21-20 0,21 21 0,0-21 15,0 20-15,1 1 0,-1 0 16,0 0-16,-21 0 0,21 21 16,0 0-1,-21 21-15,0 0 16,0 0-16,0 0 0,0 1 0,0-1 16,0 21-16,0-21 15,0 0-15,0 1 0,0 20 0,0-21 16,0 0-16,21 0 0,1 1 15,-1-1-15,0 0 0,0-21 16,0 0-16,22 0 0,-22 0 16,21 0-16,0 0 0,-20 0 0,20 0 15,0 0-15,1-21 0,-22 21 16,21-21-16,-21-1 0,0 1 0,22 0 16,-22 0-16,0-21 0,-21 20 15,21-20-15,-21 21 0,0-21 0,0-1 16,0 22-16,0-21 0,0 21 15,0-1-15,0 1 0,-21 21 16,0 0-16,0 0 16,0 21-16,-1 1 15,1-1-15,21 0 0,0 21 0,-21-21 16,21 22-16,0-22 0,0 21 16,0-21-16,0 22 0,0-22 0,0 21 15,21-21-15,0 1 0,1-1 16,-1-21-16,0 21 0,21 0 0,-21-21 15,22 0-15,-22 0 0,21 0 16,-21 0-16,22 0 0,-22 0 0,0-21 16,21 0-16,-20 0 0,-1-1 15,0 1-15,-21 0 0,21 0 16,0 0-16,-21-22 0,21 22 16,-21 0-16,0-21 0,0 21 15,0-22-15,0 22 0,0 0 16,0 42-1,0 0 1,0 0-16,-21 1 0,21-1 16,0 21-16,0-21 0,0 0 15,-21 22-15,21-22 0,0 0 16,-21 0-16,21 0 0,0 1 0,0-1 16,0 0-16,0-42 46,0 0-30,0-1-16,21 1 0,0 0 16,-21-21-16,21 21 0,1-22 15,-1 22-15,0-21 0,0 21 0,0-22 16,0 22-16,1-21 0,-22 21 16,21-1-16,0 22 0,0 0 15,0 0-15,-21 22 16,21 20-16,-21-21 15,0 0-15,0 22 0,0-22 16,0 21-16,0-21 0,0 0 16,22 22-16,-22-22 0,0 0 0,21 0 15,0 0-15,-21 1 0,21-22 16,0 21-16,0-21 0,1 0 16,-1 0-16,0 0 15,0 0-15,0-21 16,0-1-16,-21 1 0,22 0 15,-1 0-15,-21-21 0,21 20 16,0-20-16,-21 0 0,21-1 16,0-20-16,1 21 0,-1-1 15,-21-20-15,21 20 0,0 1 0,0-21 16,-21 20-16,0 1 0,0 0 16,21-1-16,-21 1 0,0 21 0,0 0 15,-21 42 1,0 21-1,21-21-15,-21 22 0,0-1 16,0 0-16,21 22 0,-22-22 16,22 22-16,-21-22 0,21 21 0,0-20 15,0 20-15,0-20 0,0-1 16,0 0-16,0 1 0,0-22 0,21 0 16,1 21-16,-1-21 15,0-21-15,0 22 0,0-1 0,0-21 16,22 0-16,-22 0 0,0 0 15,21 0-15,-20 0 0,20-21 0,-21 21 16,21-22-16,-20 1 0,-1 0 16,21 21-16,-21-21 0,0 0 0,1-22 15,-1 22-15,0 0 0,-21 0 16,21 0-16,-21 0 0,0-1 16,0 1-16,0 0 15,-21 21-15,0 0 0,0 0 16,21 21-16,0 0 0,0 1 15,0-1-15,0 21 16,0-21-16,0 0 0,21 1 16,0-1-16,-21 0 0,0 0 15,21-21-15,-21 21 0,21 0 0,-21 1 16,0-1-16,0 0 16,0 0-16,-21-21 31,0 0-31,0 0 15,0 0-15,-1 0 16,1-21 0,0 0-16,21 0 15,-21 21-15,0-22 16,0 1-16,-1 0 0,22 0 16,-21 0-16</inkml:trace>
  <inkml:trace contextRef="#ctx0" brushRef="#br0" timeOffset="6296.04">20532 656 0,'0'0'15,"21"-21"1,0 21-16,21 0 0,-21 0 0,22-21 16,20 21-16,-20 0 0,-1 0 15,21-21-15,-20 21 0,-1 0 0,0 0 16,1-21-16,-22 21 15,21 0-15,-21 0 0,1-22 0,-1 22 16,0 0-16,-42 0 31,0 0-31,-1 0 0,-20 0 16,0 0-16,-1 0 0,-20 0 0</inkml:trace>
  <inkml:trace contextRef="#ctx0" brushRef="#br0" timeOffset="6611.86">16870 804 0,'21'0'0,"42"0"15,-20 0-15,20 0 16,-20 0-16,20 0 0,1-21 0,20 21 16,-20-21-16,-1 21 0,1-21 0,-1 21 15,1 0-15,-22-21 16,0 21-16,1 0 0,-1-21 0,-21 21 16,0 0-16,-21-22 0,-21 22 46,0 0-46,0 0 0,0 22 0,-22-1 16</inkml:trace>
  <inkml:trace contextRef="#ctx0" brushRef="#br0" timeOffset="7688.25">5313 2053 0,'0'0'0,"-21"0"16,-22-21-1,22 21-15,0 0 16,0 0 0,42 0 31,0 0-32,21 0-15,-20 0 0,20 0 16,0 0-16,1 0 0,-1 0 15,21 0-15,1 0 0,-1 0 16,1 0-16,21 0 0,-1-21 0,-20 21 16,20 0-16,1 0 0,0-21 15,21 21-15,-22-21 0,43 21 16,-21 0-16,0 0 0,21-22 0,0 22 16,-21 0-16,21-21 0,21 21 15,0 0-15,0 0 0,0-21 0,1 21 16,20-21-16,-21 21 0,21 0 15,1 0-15,-1-21 0,0 21 0,-20 0 16,20 0-16,0-21 0,1 21 16,-22-22-16,0 1 0,0 21 15,0-21-15,-21 21 0,0-21 16,0 0-16,0 21 0,-21-21 0,21 21 16,-21-22-16,-21 22 0,20 0 15,-20-21-15,-21 0 0,20 21 16,-20 0-16,-22 0 0,22-21 0,-22 21 15,0 0-15,1 0 0,-1 0 16,0-21-16,-21 21 0,1 0 0,-1 0 16,0 0-16,0 0 0,-21-21 15,21 21 17,0 0-17</inkml:trace>
  <inkml:trace contextRef="#ctx0" brushRef="#br0" timeOffset="8503.78">14795 1799 0,'0'0'0,"-21"0"32,0 0-32,0 0 15,0 0 1,0 0-16,-1-21 0,1 21 16,0 0-16,0 0 0,0 0 15,21 21 1,0 0 15,21-21-31,0 0 16</inkml:trace>
  <inkml:trace contextRef="#ctx0" brushRef="#br0" timeOffset="8562.75">14922 1842 0,'127'0'16,"-63"0"-16,-1 0 0,22 0 16,21 0-16,-43-22 0</inkml:trace>
  <inkml:trace contextRef="#ctx0" brushRef="#br0" timeOffset="9172.4">18605 1482 0,'-21'0'0,"0"0"0,-21 0 16</inkml:trace>
  <inkml:trace contextRef="#ctx0" brushRef="#br0" timeOffset="10315.27">14520 1947 0,'0'0'0,"0"-21"0,-21 21 15,21-21-15,-21 21 0,42 0 63,0 0-63,0 0 15,1 0-15,-1 0 16,0 0-16,0 0 0,21 0 0,-20 0 16,20 0-16,0 0 0,1 0 15,20 0-15,-21 0 0,22 0 0,-1-21 16,22 21-16,-21 0 0,20 0 16,-20-21-16,20 21 0,1 0 0,0 0 15,-1 0-15,22-21 0,0 21 16,0-22-16,0 22 0,0 0 0,-1 0 15,1-21-15,0 21 0,0 0 16,21 0-16,-21-21 0,0 21 0,-1 0 16,22 0-16,-21 0 15,21-21-15,-21 21 0,21 0 0,0 0 16,0-21-16,0 21 0,0 0 16,0 0-16,21-21 0,-21-1 0,-21 22 15,21 0-15,0 0 0,0-21 16,0 21-16,21 0 0,-21-21 0,0 21 15,-21 0-15,21 0 0,0-21 16,0 0-16,21 21 0,-21 0 0,0 0 16,-21-21-16,21 21 0,0 0 15,-21 0-15,0-22 0,21 22 0,-21 0 16,-1 0-16,1 0 0,-21-21 16,21 21-16,-22 0 0,-20 0 15,21 0-15,-22 0 0,-21 0 16,22-21-16,-22 21 0,1 0 0,-22 0 15,0 0-15,0 0 0,0 0 16,0 0-16,1 0 0,-44 0 63,1 0-48</inkml:trace>
  <inkml:trace contextRef="#ctx0" brushRef="#br0" timeOffset="15527.22">1249 3006 0,'0'0'0,"0"-21"0,-21 21 0,21-22 16,0 1-16,0 0 16,-22 0-16,22 0 15,-21 0-15,21-1 16,0 44 31,0-1-47,0 0 0,0 0 15,0 0-15,0 0 0,0 1 16,0-1-16,0 0 0,0 0 16,21 0-16,1 0 0,-1 1 0,0-1 15,0 0-15,0 0 0,22-21 16,-22 0-16,21 0 0,-21 0 16,22 0-16,-22 0 0,21 0 0,-21 0 15,22-21-15,-22 0 0,21 0 16,-21-1-16,22 22 0,-22-21 15,0 0-15,0-21 0,0 21 16,0-1-16,-21 1 0,0 0 16,22-21-16,-22 21 0,0-22 0,21 22 15,-21 0-15,0 0 0,0 0 16,0-1-16,0 1 0,0 42 47,0 1-47,0-1 0,0 21 15,0-21-15,0 22 0,0-22 0,0 21 16,0 0-16,0 1 0,0-1 16,0 0-16,0 1 0,0 20 15,0-20-15,0 20 0,0-21 16,21 22-16,-21-22 0,21 22 16,-21-22-16,0 0 0,0-20 0,21 20 15,-21 0-15,0-21 0,0 22 16,0-22-16,0 0 0,0 0 0,0 0 15,0 1-15,-21-22 16,0 0-16,0 0 16,0 0-16,-1 0 0,1 0 0,0 0 15,0-22-15,0 1 0,0 0 16,-22 0-16,22 0 0,-21 0 16,21-1-16,-22 1 0,22 0 15,-21 0-15,21 0 0,-1 0 16,1 21-16,0-22 0,0 22 0,0 0 15,21 22 17,21-1-32,0 0 0,0 0 15,0 0-15,1 0 16,-1-21-16,21 22 0,-21-1 16,0 0-16,22-21 0,-22 21 0,21-21 15,-21 0-15,22 0 0,-22 0 16,21 0-16,1 0 0,-22 0 15,21 0-15,0-21 0,1 21 0,-1-21 16,0 0-16,1-1 16,20 1-16,-20 0 0,-1-21 0,0 21 15,1-22-15,-1 1 0,0 0 16,1-1-16,-22 1 0,21 0 0,-21-1 16,0 1-16,-21-22 0,0 22 15,22 0-15,-22-1 0,0 1 16,0 0-16,0 21 0,0-22 0,0 22 15,0 0-15,0 0 0,0 0 16,-22 21-16,1 0 16,0 0-1,0 21-15,21 0 0,-21 0 0,21 0 16,-21 0-16,-1 22 0,22-1 16,0 0-16,0 22 0,-21-22 15,0 22-15,21-1 0,0 1 0,-21-1 16,21 1-16,-21-1 0,0 1 15,21-1-15,-22 22 0,22-22 0,-21 22 16,0-21-16,21 20 0,-21 1 16,21 0-16,-21-22 0,0 22 0,21-22 15,-22 22-15,22-22 16,0 1-16,0-1 0,0 1 0,0-22 16,0 22-16,0-22 0,0-21 15,0 0-15,0 1 0,0-1 16,22-21-16,-1 0 0,0 0 15,0 0-15,0-21 0,0-1 16,1 1-16,20 0 0,-21 0 0,0-21 16,22 20-16,-1-20 0,-21 0 15,21 21-15,-20-22 0,20 1 0,-21 21 16,0-22-16,0 1 0,1 21 16,-22-21-16,0-1 0,0 1 0,0 0 15,0-1-15,-22-20 0,1 20 16,0 1-16,0 0 0,0-1 15,-22-20-15,1 42 0,0-22 16,21 22-16,-22-21 0,1 21 0,21 0 16,0 21-16,-22-22 0,22 22 15,0 0-15,21-21 16,21 21 15,0 0-31,0 0 16,1 0-16,-1-21 15,0 21-15,0-21 0,0 21 16,0 0-16,1 0 0,-1-21 0,0 0 16,0-1-1,0 22-15,-21-21 0</inkml:trace>
  <inkml:trace contextRef="#ctx0" brushRef="#br0" timeOffset="19647.56">360 3387 0,'0'-21'0,"0"42"0,0-85 0,0 43 0,0 0 16,0 0-16,0 0 0,21-1 16,-21 1-16,0-21 0,21 42 15,-21-21-15,0 0 0,0-1 0,0 44 47,0-1-47,0 21 16,0 0-16,0 1 0,0-1 15,0 22-15,0-22 0,0 0 16,-21 22-16,21-22 0,0 0 16,-21 1-16,21-1 0,0 0 0,0-20 15,0 20-15,0-21 0,0 0 16,0 0-16,0 1 15,0-44 17,21 22-32,-21-21 0,21 0 15</inkml:trace>
  <inkml:trace contextRef="#ctx0" brushRef="#br0" timeOffset="19988.37">783 3450 0,'0'21'32,"0"1"-32,0-1 15,0 0 1,21-21-16,0 0 16,1 0-16,-1 0 15,0 0-15,0 0 0,0-21 16,-21 0-1,21 21-15,-21-22 0,0 1 16,-21 0 0,0 21-16,0 0 15,0 0-15,0 0 0,-1 0 16,1 0-16,0 21 0,21 0 16,-21-21-16,21 22 0,-21-1 0,21 0 15,0 0-15,0 0 0,0 0 16,0 1-16,0-1 15,21 0-15,0-21 0,0 21 16</inkml:trace>
  <inkml:trace contextRef="#ctx0" brushRef="#br0" timeOffset="20827.15">995 4932 0,'-21'0'15,"-1"0"1,22 21-1,0-42 17,0 0-17,0 0-15,0-1 16,0 1-16,0 0 0,0 0 16,0 0-16,0 0 0,22 21 15,-1 0-15,0 0 16,0 21-16,21 0 15,-20 21-15,-1 1 0,0-1 0,0 0 16,-21 22-16,0-22 0,0 22 16,0-1-16,0-21 0,0 22 15,-21-22-15,0 22 0,0-22 16,-22 22-16,22-22 0,-21 0 16,21-21-16,-22 22 0,22-22 0,-21 0 15,21 0-15,-1-21 0,-20 0 16,21 0-16,0 0 0,0 0 15,-1 0-15,1-21 0,0 0 0,0 0 16,0-22-16,21 22 0,0-21 16,0 0-16,0-1 0,0 1 15,0 0-15,0-1 0,21 22 0,0-21 16,0 21-16,0-1 0,22 1 16,-22 21-16,21 0 0,-21 0 15,22 0-15,-22 21 0,0 1 16,0-1-16,0 0 0,1 0 15,-1 21-15,0 1 0,0-22 0,-21 21 16,0 1-16,0-22 0,21 21 16,-21-21-16,21 22 0,-21-22 15,0 0-15,0 0 0,0 0 0,22 0 16,-1 1-16,0-22 16,0 0-1,0-22-15,0 22 0</inkml:trace>
  <inkml:trace contextRef="#ctx0" brushRef="#br0" timeOffset="20995.06">1630 5461 0,'0'-21'16,"0"0"0,-21 21-16,21-21 31,0-1-16</inkml:trace>
  <inkml:trace contextRef="#ctx0" brushRef="#br0" timeOffset="22233.16">2519 5461 0,'0'0'0,"-21"0"0,21-21 31,0 0-31,0 0 16,0-1-16,0 1 0,21 0 0,0 0 16,0 0-16,0-22 0,-21 1 15,21 21-15,1-21 0,-1-1 0,-21 1 16,0 0-16,21-1 0,-21 1 15,21 21-15,-21 0 0,0-1 16,0 1-16,0 42 31,0 22-31,0-22 0,0 21 0,21 22 16,-21-22-16,0 22 0,21-22 16,-21 21-16,0-20 0,0 20 0,0-20 15,0-1-15,0 21 0,0-20 16,0-1-16,0-21 0,0 22 0,0-22 15,0 0-15,0 0 0,0 0 16,0 0-16,-21-21 16,0 0-1,0 0-15,0 0 0,0 0 16,-22-21-16,22 0 0,0 0 16,-21 0-16,20 0 0,1 21 15,0-22-15,0 1 0,0 21 16,21 21-1,0 1-15,21-1 16,-21 0-16,21 0 0,0 0 16,22 0-16,-22-21 0,21 22 15,-21-1-15,22-21 0,-1 0 0,0 0 16,1 0-16,-1 0 0,21 0 16,-20-21-16,-1-1 0,22 1 0,-22 0 15,21 0-15,-20-21 16,20-1-16,-20 22 0,-1-21 0,0-1 15,1 1-15,-1 0 0,-21-1 16,21 1-16,-42 0 0,22-1 0,-22 1 16,21-21-16,-21 20 0,0 1 15,0 0-15,0-1 0,0 1 0,0 21 16,0-22-16,0 22 16,0 42-1,0 1-15,0 20 0,-21-21 16,21 43-16,-22-22 0,22 21 0,-21-20 15,0 20-15,0 1 0,21 20 16,-21-20-16,0 21 0,-1-1 16,1 1-16,0 0 0,21-1 15,-21 1-15,0 0 0,0 20 0,21-20 16,-22 21-16,1-21 0,21 20 16,0-20-16,0 21 0,0-43 0,0 22 15,0-21-15,0-1 0,0-21 16,21 1-16,-21-1 0,22 0 0,-1-20 15,0-22-15,0 0 0,21 0 16,-20 0-16,-1 0 0,0-22 0,21 1 16,-21-21-16,22 21 0,-1-22 0,0 1 15,-20-21-15,20 20 16,0-20-16,-21 20 0,22-20 0,-22-1 16,0 1-16,-21-1 0,0 1 15,0-1-15,0 1 0,0-1 0,-21 1 16,0 21-16,0-22 0,-22 22 15,1-1-15,-22 1 0,22 21 0,0-21 16,-22 20-16,22 22 0,0-21 16,-1 21-16,22-21 0,-21 21 0,21 0 15,-1 0-15,65-21 32,-22 21-32,21 0 0,1-21 15,-1 21-15,0-21 0,1-1 16,-1 1-16,0 0 0,22 0 15,-22 0-15,0 0 0,1-22 0</inkml:trace>
  <inkml:trace contextRef="#ctx0" brushRef="#br0" timeOffset="22643.92">4530 5334 0,'0'0'0,"21"0"31,0 0-31,0 0 0,0 0 16,0 0-16,22-21 15,-22 0-15,21 0 0,-21-1 0,22 1 16,-22 0-16,21 0 0,-21 0 16,1 0-16,-1-22 0,0 22 0,-21 0 15,21 0-15,-21 0 0,0-1 0,0 1 16,0 0-16,-21 0 0,0 21 15,0 0-15,-1 0 0,1 0 0,-21 21 16,21-21-16,-22 42 0,22-20 16,-21 20-16,21 0 0,-22 1 0,22-1 15,0 0-15,0 1 16,0-1-16,0 21 0,21-20 0,0-1 16,0 0-16,0 1 0,0-22 15,0 21-15,0-21 0,21 22 0,0-22 16,0-21-16,0 21 0,22-21 15,-22 0-15,0 0 0,21 0 0,-21 0 16,22-21-16,-22 0 0,21 0 0,-21-1 16,22-20-16,-1 21 0,-21-21 15</inkml:trace>
  <inkml:trace contextRef="#ctx0" brushRef="#br0" timeOffset="22943.93">5588 4509 0,'0'0'0,"0"-22"0,0 1 0,0 0 0,0 0 16,-21 21-1,0 21-15,-1 21 0,22-20 16,-21 20-16,0 0 0,21 1 16,-21-1-16,21 21 0,-21 1 0,21-1 15,0 22-15,-21-21 0,-1-1 16,1 1-16,0-1 0,21 1 0,-21-1 15,0-21-15,21 1 0,0 20 16,0-42-16,-21 22 0,21-22 16,0 0-16,0 0 0,0 0 0,21-21 31,0 0-31,0-21 0,0 0 16,0 0-16,1 0 0,-1 0 15,0-1-15</inkml:trace>
  <inkml:trace contextRef="#ctx0" brushRef="#br0" timeOffset="23379.69">5736 5271 0,'21'0'0,"-42"0"0,63 0 15,-20-22-15,-1 1 16,-21 0-16,21 21 0,-21-21 0,21 0 16,0 21-16,-21-21 0,0-1 15,0 1-15,0 0 0,-21 21 31,0 21-31,0 0 16,0 1-16,-1-1 0,1 21 16,0-21-16,0 0 0,0 1 0,0 20 15,21-21-15,0 0 0,0 0 16,0 1-16,0-1 0,0 0 0,0 0 16,21-21-16,0 0 0,0 21 15,0 0-15,0-21 16,1 0-16,20 22 0,-21-22 0,0 0 15,0 21-15,1 0 16,-22 0 0,-22-21-16,1 21 15,0-21-15,-21 0 0,21 0 16,-1 21-16,-20-21 0,21 0 0,-21 0 16,20 0-16,1 0 0,0 0 15,0 0-15,0 0 0,0 0 16,21-21-1,42 0-15,-21 0 16,0 21-16,22-21 0,-1 0 16,-21 21-16</inkml:trace>
  <inkml:trace contextRef="#ctx0" brushRef="#br0" timeOffset="23811.64">6392 5398 0,'21'0'0,"1"0"16,-1-22-16,0 1 0,0 0 15,0 0-15,22 21 16,-22-21-16,0 0 0,0-1 16,0 1-16,0 0 0,1 0 15,-1 0-15,0 0 0,-21-1 0,0 1 16,0 0-16,0 0 0,0 0 15,0 0-15,-21 21 16,0 0-16,-1 0 0,1 21 16,-21 0-16,21 0 0,0 0 15,-1 22-15,-20-22 0,21 21 0,0 0 16,0-20-16,21 20 0,0 0 16,-22-21-16,22 22 0,0-22 15,0 21-15,0-21 0,22 1 0,-22-1 16,21-21-16,21 21 0,-21-21 15,0 0-15,22 0 0,-22 0 0,21 0 16,1 0-16,-22 0 0,21 0 16,0 0-16,-20 0 0,20-21 0,-21 21 15,0-21-15,0 21 0,1-22 0,-1 22 16,-21-21-16,0 0 16</inkml:trace>
  <inkml:trace contextRef="#ctx0" brushRef="#br0" timeOffset="25035.46">656 7260 0,'21'-21'31,"-21"0"16,0 0-31,0 0-16,0-1 15,0 1-15,0 0 16,21 0-1,1 21-15,-1 0 0,0-21 0,0 21 16,21 0-16,-20 0 0,-1 0 16,0 0-16,21 21 0,-21-21 15,1 42-15,-1-21 0,0 22 0,-21-1 16,0-21-16,0 43 0,0-22 16,-21 0-16,0 1 0,-1-1 15,-20 0-15,21 1 0,-21-22 16,20 21-16,-20-21 0,21 1 15,0-1-15,0-21 0,-1 0 0,22 21 16,0-42 0,0 0-16,22-1 15,-1 1-15,0 21 0,0-21 16,0 0-16,0 0 0,1 21 16,20 0-16,-21 0 0,21 0 0,-20 0 15,-1 0-15,21 0 0,-21 21 16,0 0-16,1 0 0,-1 0 15,0 1-15,-21 20 0,0-21 0,0 21 16,0 1-16,-21-22 16,0 21-16,-22 1 0,22-1 0,-21 0 15,21-21-15,-22 22 0,1-22 16,0 0-16,-1 21 0,1-42 16,0 22-16,-1-22 0,1 0 0,0 0 15,-1 0-15,1 0 0,21 0 16,0 0-16,-22-22 0,22 1 15,0 0-15,0 0 0,21 0 0,0 0 16,0-1-16,0 1 0,0-21 16,0 21-16,0 0 0,21-1 15,0 22-15,21-21 0,-20 0 0,20 0 16</inkml:trace>
  <inkml:trace contextRef="#ctx0" brushRef="#br0" timeOffset="25255.35">1566 7641 0,'21'0'0,"-63"43"16,63-43 0,0 0 15,1 0-16,-22-22 1,21 1-16,-21 0 0,21 0 16</inkml:trace>
  <inkml:trace contextRef="#ctx0" brushRef="#br0" timeOffset="26578.74">2413 7535 0,'0'0'0,"0"22"0,-21-22 16,21-22 15,0 1-31,0 0 15,0 0-15,0 0 0,21 0 0,-21-22 16,21 22-16,0 0 0,-21-21 16,0 20-16,21-20 0,-21 21 0,22 0 15,-22 0-15,0-1 0,21 1 16,-21 0-16,0 42 31,0 22-31,0-22 16,0 21-16,-21 0 0,21 22 0,-22-22 15,1 22-15,21-22 0,0 22 16,-21-22-16,21 0 0,-21 22 0,0-22 16,21 0-16,-21 1 0,-1-1 15,22-21-15,-21 22 0,0-22 0,21 0 16,-21 0-16,21 0 0,-21 0 16,0-21-16,-1 0 0,1 0 15,0 0-15,0 0 0,0-21 16,0 21-16,-1-21 0,1 0 15,21 0-15,-21 21 0,0-21 16,0-1-16,0 22 0,-1-21 16,22 42 15,0 1-31,22-1 0,-1 0 16,0 21-16,0-21 0,0 1 15,0-1-15,1 0 0,20 0 0,0-21 16,1 21-16,-1-21 0,0 0 15,1 0-15,-1 0 0,21 0 0,-20 0 16,20-21-16,-20 0 0,20 0 16,-21 0-16,1-1 0,20-20 0,-20 21 15,-1-21-15,0-1 16,1 22-16,-22-21 0,21-1 0,-21 1 16,0 0-16,1-1 0,-22 1 15,0-21-15,21 20 0,-21 1 0,0 0 16,0-1-16,0 1 0,0 0 15,0 20-15,0 1 0,0 0 16,0 42 0,0 22-16,-21-22 15,21 21-15,0 0 0,0 22 0,-22-22 16,22 22-16,-21-22 0,21 22 16,0-1-16,0 22 0,0-22 0,-21 22 15,21 0-15,0-1 0,0 22 16,-21-21-16,21 21 0,0-1 15,0-20-15,0 21 0,0 0 0,-21 0 16,21-1-16,0-20 0,0 0 16,-21 21-16,21-43 0,0 22 0,0-22 15,0 1-15,0-1 0,0-20 16,0-1-16,0-21 0,0 0 0,0 0 16,21-21-16,0 0 0,-21-21 15,21-21-15,0 21 0,0-22 16,1 1-16,20-21 0,-21-1 0,21 22 15,-20-43-15,20 22 16,0-1-16,1-21 0,-22 1 0,0-1 16,21 22-16,-42-22 0,0 21 0,0-20 15,0 20-15,0 1 0,-21-1 16,-21 22-16,-1 0 0,1-22 0,0 43 16,-1-21-16,-20 20 0,21 1 15,-22 21-15,22 0 0,-1 0 0,1 0 16,21 0-16,-21 0 0,20 0 15,44 0 17,-1 0-32,0-21 0,0 0 0,21 21 15,1-21-15,-22 0 16,21-1-16,1 1 0,-1 0 0,-21 0 16,21 0-16,1 0 0,-22-1 15,21 1-15,-21-21 0,1 21 0</inkml:trace>
  <inkml:trace contextRef="#ctx0" brushRef="#br0" timeOffset="27140.49">4000 7789 0,'43'0'0,"-22"0"16,0 0-16,0 0 0,0-21 16,1 0-16,20 0 0,-21 0 15,21 0-15,1-22 0,-1 22 0,-21 0 16,22-21-16,-22 20 0,0-20 16,0 21-16,-21 0 0,0-22 0,0 22 15,0 0-15,0 0 0,-21-21 16,0 20-16,0 22 0,-1-21 0,-20 21 15,21 0-15,0 0 0,-22 0 16,22 21-16,0 1 0,0 20 0,0-21 16,0 21-16,-1 1 15,1-1-15,21 22 0,0-22 0,0 0 0,0 1 16,0-1-16,0 0 0,0 1 16,0-1-16,21 0 0,-21 1 15,22-22-15,-1 21 0,0-21 0,0 0 16,21 1-16,-20-22 0,-1 0 15,21 0-15,0 0 0,1 0 0,-22-22 16,42 1-16,-20 0 0,-1-21 16,0 21-16,1-22 0,20 1 0</inkml:trace>
  <inkml:trace contextRef="#ctx0" brushRef="#br0" timeOffset="27416.24">5228 7070 0,'0'0'0,"0"-43"0,0 1 0,0 0 15,0 21-15,0-22 0,0 22 0,-21 0 16,0 21-16,0 0 16,-1 21-16,1 21 15,0-20-15,21 20 0,0 0 16,-21 1-16,21-1 0,-21 21 0,21 1 16,-21-1-16,21 1 0,0-1 15,0 1-15,-22-1 0,22-20 0,-21 20 16,21-20-16,0-1 0,0 0 15,0-21-15,0 22 0,0-22 0,0 0 16,0 0-16,0 0 0,21-21 16,1 0-16,-1 0 15,0 0-15,0-21 0,0 0 0,0 0 16,1 0-16,-1 0 0</inkml:trace>
  <inkml:trace contextRef="#ctx0" brushRef="#br0" timeOffset="27894.96">5609 7451 0,'0'0'0,"21"-21"0,-21-1 0,43-20 16,-43 21-1,21 0-15,-21 0 0,21-1 16,-21 1-16,21 21 0,-42 0 31,0 0-31,0 21 0,-1 1 16,-20-1-16,21 0 0,0 21 15,0-21-15,-1 1 0,1 20 0,0-21 16,0 0-16,21 0 0,0 1 16,0-1-16,0 0 0,0 0 0,0 0 15,21 0-15,0-21 0,0 22 16,1-22 0,20 0-16,-21 0 0,0 0 0,0 21 15,1-21-15,20 0 0,-21 0 16,0 21-16,0-21 0,1 0 15,-22 21-15,21-21 0,-21 21 16,0 0 0,-21-21-16,-1 22 0,1-22 0,-21 0 15,21 21-15,0-21 0,-22 0 16,1 21-16,21-21 0,-22 0 0,22 0 16,0 0-16,-21 0 0,21 21 0,-1-21 15,1 0 1,42-21 31,1 0-47,-1 21 0,0-21 0,21-1 15,-21 1-15</inkml:trace>
  <inkml:trace contextRef="#ctx0" brushRef="#br0" timeOffset="28348.46">6117 7599 0,'0'21'15,"21"-21"1,0 0 0,1 0-16,-1 0 15,0-21-15,0 21 0,0-21 16,22 0-16,-22-1 0,0 1 15,0 0-15,0 0 0,0 0 0,1 0 16,-1-1-16,0 1 0,-21 0 16,0 0-16,0 0 0,0 0 0,0-1 15,-21 1-15,0 21 16,-1 0-16,1 0 0,-21 21 16,21 1-16,0-22 0,-22 42 15,22-21-15,0 0 0,0 22 16,-22-1-16,22-21 0,0 21 0,0 1 15,21-22-15,-21 21 0,21 1 0,-21-22 16,21 21-16,0-21 0,0 0 16,0 1-16,0-1 0,21 0 0,0 0 15,0-21-15,0 0 0,0 21 16,1-21-16,20 0 0,-21 0 0,0 0 16,0 0-16,22 0 0,-22-21 0,0 0 15,0 21-15,0-21 0,22 0 16,-22-1-16,0 1 0,21-21 15,1 21-15</inkml:trace>
  <inkml:trace contextRef="#ctx0" brushRef="#br0" timeOffset="31496.57">7620 7303 0,'0'-22'0,"21"1"0,0-21 15,0 0-15,1-1 0,-1 1 16,-21 0-16,0-1 0,0 1 0,0 0 16,0-1-16,0 1 0,0 21 15,-21 0-15,-1-1 0,1 1 16,0 21-16,0 0 0,0 0 0,0 21 16,-1 1-16,1 20 0,21-21 15,-21 21-15,0 1 0,0-1 0,0 22 16,21-1-16,-22 1 0,1-1 15,21 1-15,0-1 0,0 1 0,0-1 16,0-21-16,0 22 0,0-22 16,21 1-16,1-22 0,20 21 0,-21-21 15,21 0-15,-20 1 0,20-22 16,0 0-16,1 0 0,-1 0 0,0 0 16,1 0-16,20-22 0,-21 22 0,1-21 15,-1 0-15,0 0 16,1 0-16,-22-22 0,21 22 0,-21-21 15,1 21-15,-1-22 0,0 22 0,-21-21 16,0 0-16,0-1 0,0 22 16,0-21-16,-21-1 0,0 22 0,-22 0 15,22 0-15,0 21 0,-21 0 16,20 0-16,1 21 0,-21 0 0,21 0 16,-22 22-16,22-22 0,0 21 15,0 1-15,0-1 0,0 0 0,-1 1 16,22-1-16,0-21 0,0 21 0,0-20 15,0-1-15,0 0 16,0 0-16,22-21 0,-1 21 0,0-21 16,0 0-16,21 0 0,-20 0 15,-1 0-15,0-21 0,0 21 0,0-21 16,22 0-16,-22 0 0,0-1 0,0 1 16,0 0-16,0 0 0,-21 0 15,22 0-15,-22-22 0,21 22 0,-21 0 16,0 0-16,0 0 0,0-1 15,0 1-15,0 42 16,0 1-16,0-1 16,0 0-16,0 0 0,0 0 15,0 0-15,0 22 0,0-22 16,0 0-16,21 0 0,0 0 16,-21 1-16,21-1 0,0 0 0,1-21 15,20 21-15,-21-21 0,21 0 0,-20 0 16,20 0-16,0 0 0,1 0 15,-1 0-15,0 0 0,1-21 0,-1 21 16,21-21-16,-20 0 0,-1-1 16,0 1-16,1 0 0,-1 0 15,-21 0-15,0 0 0,1-1 0,-1 1 0,-21-21 16,0 21-16,0 0 16,0-22-16,0 22 0,0 0 0,0 0 0,-21 0 15,-1-1-15,1 1 0,0 21 16,0 0-16,0 0 0,0 21 15,-1-21-15,-20 22 0,21 20 0,0-21 16,0 0-16,-22 22 0,22-22 16,0 21-16,0-21 0,21 22 0,0-22 15,0 0-15,0 21 0,0-21 0,0 1 16,21-1-16,-21 0 16,21-21-16,0 0 0,22 0 0,-22 0 15,0 0-15,21 0 0,-21 0 16,1-21-16,20 0 0,-21 21 0,0-22 15,0 1-15,22 0 0,-22-21 16,0 21-16,0-22 0,-21 22 16,21-21-16,-21-1 0,22 1 0,-22 0 15,0-22-15,21 22 0,-21 0 0,21-22 16,-21 22-16,0-1 0,0 1 16,0 0-16,0-1 0,0 1 0,0 21 15,0 0-15,0 0 0,0 42 31,0 0-31,0 0 0,0 0 0,0 22 16,0-1-16,0 0 0,-21 1 16,21-1-16,-21 21 0,21-20 15,0 20-15,0-20 0,0 20 16,0-21-16,0 1 0,0-1 0,21 0 16,0 1-16,0-1 0,0-21 0,0 22 15,1-22-15,-1 0 0,21 0 16,0-21-16,1 0 0,-22 0 0,21 0 15,1 0-15,-1 0 0,0 0 0,1-21 16,-1 21-16,-21-21 0,21 0 16,1-1-16,-22 1 0,0 0 0,21 0 15,-20 0-15,-1 0 0,0-22 16,-21 22-16,0-21 0,21-1 16,-21 22-16,0-21 0,0 0 0,0 20 0,0-20 15,0 21-15,-21 0 16,0 21-16,0-21 0,-1 21 15,1 0-15,-21 21 0,21-21 0,0 21 16,-1 21-16,1-21 0,0 1 16,-21 41-16,42-21 0,-21 1 15,21-22-15,0 21 0,0 1 16,0-22-16,0 0 0,0 21 0,0-21 16,0 1-16,0-1 0,21 0 15,0-21-15,0 0 16,0 0-16,0 0 0,1 0 0,-1 0 15,0-21-15,0 0 0,0 21 16,0-22-16,1 1 0,-1-21 16,0 21-16,0 0 0,21-64 15,-42 43-15,22-22 0,-1 22 16,0-1-16,-21-20 0,0-1 0,21 22 16,0-21-16,-21 20 0,0-20 0,0 20 15,0 1-15,0 0 0,0-1 16,0 22-16,0 0 0,0 0 0,-21 21 31,0 21-31,21 0 0,0 0 16,-21 1-16,21 20 0,-21 0 0,21 1 15,0-1-15,-22 0 0,22 1 16,0 20-16,0-21 0,0 22 0,0-22 16,0 1-16,0 20 0,0-21 0,0 1 15,0-1-15,0 0 0,0 1 16,0-22-16,22 0 0,-1 21 0,0-20 15,0-22-15,0 21 0,0-21 16,1 0-16,-1 0 0,0 0 0,0 0 16,0 0-16,0 0 0,1 0 0,-1-21 15,0-1-15,21 1 0,-21 21 16,1-21-16,-1 0 0,-21 0 16,21 0-16,0-1 0,0-20 0,-21 21 15,0 0-15,0 0 0,0-1 16,0 1-16,0 0 0,0 0 15,0 0 1,0 0 78,-21 21-47,0 21-32,21 0-15,-21-21 0,21 21 16,0 0-16,0 0 0,0 1 0,0-1 16,-21 0-16,21 0 0,0 0 0,0 0 15,0 1-15,0-1 0,0 0 16,0 0-16,0 0 0,21-21 15,0 0-15,0 0 0,0 0 16,0 0-16,1 0 16,20 0-16,-21 0 0,0 0 15,0-21-15,22 21 0,-22-21 0,0 21 16,21-21-16,-20 0 0,-1-1 16,0 1-16,21 0 0,-21 0 0,1 0 15,-1 0-15,0-22 0,0 22 0,-21 0 16,0-21-16,21 20 0,-21 1 15,0 0-15,0 0 0,0 0 0,0 0 16,-21 21 0,0 0-16,0 21 15,0 0-15,21 0 0,0 0 16,-22 0-16,22 1 0,0-1 16,0 0-16,0 0 15,22-21-15,-1 0 16,0 0-16,0 0 0,0 0 15,0-21-15,1 21 0,20-21 0,-21 21 16,21-21-16,-20-1 0,-1 1 16,21 21-16,-21-21 0,0 0 0,1 0 15,-1 0-15,0 21 0,-21-22 0,21 22 16,-21 22 0,0-1-1,0 0-15,0 0 0,-21 0 0,21 22 16,-21-22-16,21 21 0,0-21 15,0 22-15,0-22 0,0 21 0,0-21 16,0 22-16,0-22 0,0 21 16,0-21-16,21 0 0,0 1 15,0-22-15,0 21 0,22-21 0,-22 0 16,21 0-16,-21 0 0,22 0 0,-22 0 16,21 0-16,-21 0 0,22 0 15,-22-21-15,21 21 0,-21-22 0,1 1 16,-1 21-16,0-21 0,0 0 0,0 0 15,0 0-15,-21-1 0,22 1 16,-22-21-16,0 21 0</inkml:trace>
  <inkml:trace contextRef="#ctx0" brushRef="#br0" timeOffset="32743.79">698 9948 0,'0'0'0,"22"-21"0,-22 0 0,21 0 0,-21 0 16,0 0-16,0-1 16,0 1-16,0 0 0,0 0 0,0 0 15,0 0-15,0 42 32,0 0-32,0 0 0,0 21 15,0-20-15,-21 20 0,21 0 16,-22-21-16,22 22 0,-21-1 15,21 0-15,-21-20 0,0 20 0,0-21 16,21 21-16,0-20 16,-21-1-16,21 0 0,0 0 0,-22-21 15,44 0 17,-1-21-32,0 21 0,0-21 0,21 0 15,-20 21-15,-1-22 0,0 1 16,21 21-16,-21-21 0,1 21 0,20-21 15,-21 0-15,0 21 0,0-21 16,1 21-16,-1-22 0,0 22 16,-21-21-16,0 0 0,0 0 15,0 0 1,0 0-16,-21-1 31,0 22-31,21 22 16,0-1-16,0 0 15,0 0-15,0 0 0,0 0 16,0 22-16,0-22 0,0 0 0,0 21 16,0-20-16,0 20 0,0-21 15,0 21-15,0 1 0,0-22 0,0 21 16,0-21-16,0 1 0,0-1 16,0 0-16,0 0 15,21-42 16,-21 0-31,21 0 16,0-1-16,-21-20 0</inkml:trace>
  <inkml:trace contextRef="#ctx0" brushRef="#br0" timeOffset="32955.67">1587 10097 0,'22'0'78,"-1"0"-62,0-22-16,0 22 15,0-21-15,0 21 0,1-21 0,20 0 16</inkml:trace>
  <inkml:trace contextRef="#ctx0" brushRef="#br0" timeOffset="35667.33">2476 9970 0,'-21'0'0,"0"-22"16,0 22-16,0 0 15,21-21-15,-21 0 16,-1 0-16,22 0 16,0 0-16,0-1 0,0 1 15,22 0-15,-1 0 0,0 0 16,0 21-16,0-21 0,0 21 15,1 0-15,20 0 0,-21 0 0,0 21 16,0 0-16,22 21 0,-22-21 16,0 22-16,0-1 0,0-21 0,-21 22 15,0-1-15,0 0 0,0 1 16,0-22-16,0 21 0,0-21 16,-21 22-16,21-22 0,-21 0 0,21 0 15,0 0-15,0-42 31,0 0-31,21 0 16,0 0-16,22-22 0,-22 22 16,0-21-16,0-1 0,22 22 0,-22-21 15,0 0-15,21-1 0,-21 1 16,1 21-16,-1-22 0,0 22 16,0 0-16,0 21 0,-21 21 31,0 0-31,0 22 15,0-22-15,0 21 0,0-21 0,0 22 16,0-22-16,0 21 0,21-21 16,-21 1-16,22 20 0,-1-21 15,-21 0-15,21 0 0,0-21 0,0 22 16,22-22-16,-22 0 0,21 0 16,-21 0-16,22 0 0,-1 0 0,0 0 15,1-22-15,-1 1 0,0 0 0,-21 0 16,22 0-16,-1 0 15,0-1-15,-20-20 0,20 21 0,-21 0 16,0-22-16,0 22 0,1-21 16,-22 0-16,0 20 0,0-20 0,0 21 15,0 0-15,0 0 0,-22-1 0,1 1 16,0 21-16,0 0 0,0 0 16,0 21-16,-1-21 0,1 22 15,0 20-15,21-21 0,0 21 0,0-20 16,-21 20-16,21 0 0,0-21 15,0 22-15,0-22 0,0 21 0,0-21 16,21 1-16,-21-1 0,21 0 16,0 0-16,1 0 0,-1-21 0,21 0 15,-21 0-15,0 0 0,22 0 16,-22 0-16,21 0 0,-21 0 0,22-21 16,-1 0-16,-21 21 15,22-21-15,-1-22 0,0 22 0,1 0 16,-1 0-16,-21-21 0,21-1 15,1 22-15,-22-21 0,21-1 0,-21 1 16,-21 0-16,0 21 0,22-1 0,-22-20 16,0 21-16,-22 21 15,1 0-15,0 0 0,0 21 16,0 0-16,0 0 0,-22 1 16,22 20-16,21-21 0,0 0 15,0 22-15,0-22 0,0 0 0,0 21 16,21-21-16,0 1 0,1-1 0,-1 0 15,0 0-15,21 0 16,-21-21-16,22 21 0,-22 1 0,21-22 16,-21 21-16,1-21 0,-1 21 15,-21 0 1,-21-21 0,-1 0-16,1 0 0,0 0 15,-21 0-15,21 0 0,-1 0 0,1-21 16,-21 21-16,21 0 0,0 0 15,-1-21-15,1 21 0,0 0 16,21 21 0,0 0-1,21-21 1,-21 21-16,21-21 0,1 0 0,-1 21 16,0-21-16,21 0 0,-21 0 15,1 0-15,20 0 0,-21 0 0,21 0 16,1 0-16,-1 0 0,-21-21 0,22 0 15,-1 21-15,0-21 0,1 0 16,-1 0-16,0-1 0,1-20 0,-22 21 16,21-21-16,-21 20 0,22-20 15,-22 0-15,0-1 0,0-20 0,0 21 16,-21-1-16,0 1 16,21-22-16,-21 22 0,0 0 0,0 21 0,0-22 15,0 22-15,0-21 16,0 21-16,-21-1 0,0 22 15,0 22 1,0-1-16,21 0 0,-21 0 0,21 21 16,0 1-16,-22-1 0,22 22 0,-21-22 15,21 21-15,0-20 0,0 20 16,0-20-16,0-1 0,0 21 0,0-20 16,0-22-16,0 21 0,0 1 15,21-22-15,1 0 0,-1 0 0,0 0 16,0-21-16,21 0 15,-20 0-15,20 0 0,0 0 0,1 0 0,-1 0 16,0-21-16,1 0 0,20 21 16,-21-21-16,1-22 0,-1 22 15,0 0-15,-20 0 0,20-21 0,-21 20 16,21 1-16,-20-21 0,-22 21 16,0-22-16,0 22 0,0 0 0,0-21 15,0 21-15,0-1 16,-22 22-16,1 0 0,0 0 15,0 0-15,0 22 0,0-1 16,-1 0-16,1 0 0,21 0 16,0 22-16,-21-22 0,21 21 0,0-21 15,0 22-15,0-22 0,0 0 0,0 21 16,21-21-16,0 1 0,1-1 16,-1 0-16,0 0 0,21-21 15,-21 21-15,22-21 0,-22 0 0,21 0 16,1 0-16,-1 0 0,0 0 0,1 0 15,-1 0-15,-21-21 0,21 21 16,1-21-16,-1 0 0,0 0 0,1-1 16,-22 1-16,0 0 0,21 0 15,-20-21-15,-1 20 0,0 1 0,-21-21 16,0 21-16,0-22 0,0 22 16,0-21-16,0 21 0,0-22 0,-21 22 15,21 0-15,-21 21 0,-1-21 16,1 21-16,0 0 0,0 0 15,0 0-15,0 21 0,-1 0 0,1 0 16,0 1-16,-21-1 0,21 21 16,21-21-16,-22 22 0,1-22 0,21 21 15,0-21-15,0 22 0,0-22 0,0 0 16,0 0-16,0 0 0,0 0 16,21-21-16,1 22 0,-1-22 0,0 0 15,0 0-15,0 0 0,0 0 16,1 0-16,20-22 0,-21 22 0,0-21 15,0 0-15,22 0 0,-22 0 16,0 0-16,0-22 0,0 22 16,1-21-16,-1-1 0,-21 1 0,0 0 15,21-1-15,-21 1 0,0-21 16,0 20-16,0 1 0,0-22 0,0 22 16,0 0-16,0-1 0,0 1 0,0 0 15,0-1-15,0 22 0,0 0 16,-21 0-16,21 0 0,0 42 15,0 0 1,0 0-16,0 0 0,0 22 0,0-1 16,0 0-16,0 1 15,0 20-15,0 1 0,0-22 0,0 22 0,0-1 16,0 1-16,0-22 0,0 21 16,0-20-16,0-1 0,0 0 15,0 1-15,21-1 0,0-21 0,0 0 16,0 1-16,1-1 0,-1-21 15,0 0-15,0 0 0,0 0 0,22 0 16,-22 0-16,0 0 0,21 0 0,-21-21 16,1-1-16,-1 22 0,21-21 15,-21-21-15,0 21 0,1 0 0,-22-22 16,0 22-16,21-21 0</inkml:trace>
  <inkml:trace contextRef="#ctx0" brushRef="#br0" timeOffset="35901.33">5588 9610 0,'0'0'0,"-64"21"0,22 0 0,0 0 16,-1-21-16,1 21 0,21-21 0,42 0 46,21 0-30,-20 0-16,-1-21 0,21 21 0,0-21 16,-20 0-16,20 21 0,0-21 0,-21 0 15,22-1-15</inkml:trace>
  <inkml:trace contextRef="#ctx0" brushRef="#br0" timeOffset="37212.08">8297 9440 0,'21'0'31,"-21"-21"-31,22 0 0,-22 0 16,21 0-16,-21 0 0,0-1 15,0 1-15,21 0 0,-21 0 0,21 0 16,-21-22-16,0 22 0,0-21 0,0 21 16,0 0-16,0-22 0,0 22 15,0 0-15,0 0 0,0 0 16,-21 42-1,21 0-15,-21 21 16,21 1-16,0-1 0,0 0 16,0 1-16,0-1 0,0 21 0,0-20 15,0 20-15,0-20 0,0 20 16,0 1-16,0-22 0,0 21 0,0-20 16,21-1-16,-21 0 0,0 1 0,0-1 15,0-21-15,0 0 0,0 1 16,0-1-16,0 0 0,-21-21 15,0 0-15,-1 0 16,1 0-16,0 0 0,0-21 16,0 0-16,0-1 0,-22 1 15,22 0-15,0 0 0,0 0 16,-22 0-16,22-1 0,0 1 0,-21 0 16,21 0-16,-1 0 0,1 21 15,21 21 1,0 0-16,0 0 15,0 0-15,21-21 0,1 43 0,-1-22 16,0 0-16,0 0 0,0-21 16,22 21-16,-22 1 0,21-1 0,-21-21 15,22 21-15,-1-21 0,0 0 16,-21 0-16,22 0 0,-1 0 0,0 0 16,22 0-16,-22-21 0,1 0 15,-1-1-15,21 1 0,-20 0 16,-1 0-16,0-21 0,1 20 0,-22-20 15,21 21-15,-21-21 0,1-1 0,-22 1 16,0 21-16,21-22 0,-21 1 16,0 0-16,0 21 0,0-22 0,0 1 15,0 21-15,0 0 0,0-1 16,0 1-16,0 0 0,-21 21 16,-1 0-16,22 21 15,0 0-15,-21 1 0,21-1 0,-21 21 16,0 0-16,21 1 0,0-1 15,-21 22-15,0-22 0,-1 21 0,22 1 16,-21-1-16,0 22 0,21-21 16,-21-1-16,21 22 0,-21-1 15,0 1-15,21 21 0,0-21 0,-22 20 16,22-20-16,-21 0 0,21 21 16,0-22-16,0-20 0,0 20 0,0-20 15,0-22-15,21 22 0,1-43 0,-1 21 16,0-21-16,0-21 0,0 0 15,22 0-15,-22-21 0,0 0 16,0 0-16,0-21 0,22-1 0,-22 1 16,0 0-16,21-1 0,-21-20 15,1 20-15,-1-20 0,0-1 16,-21 1-16,0-1 0,0 1 0,0-1 16,0 1-16,0-1 0,0 1 0,-21-1 15,0 22-15,-22 0 0,22-1 16,-21 1-16,21 21 0,-22 0 0,22-22 15,-21 43-15,21-21 0,-1 21 0,1 0 16,0-21-16,0 21 0,42 0 31,0 0-15,0 0-16,1 0 0,-1 0 0,21 0 16,0-21-16,-20 0 0,20 21 15,0-21-15,1 21 0,-22-22 16,21 1-16,0 0 0</inkml:trace>
  <inkml:trace contextRef="#ctx0" brushRef="#br0" timeOffset="37627.35">9631 9673 0,'0'-21'31,"21"0"-16,-21 0-15,21 21 0,0-21 16,22-1-16,-22 1 0,0 0 0,21 0 16,-21 0-16,1 0 0,-1-1 15,21 1-15,-21 0 0,-21 0 0,0 0 16,21 0-16,-21-1 0,0 1 16,0 0-16,-21 21 0,0 0 15,0 0-15,0 0 0,0 0 0,-1 21 16,1 0-16,0 1 0,0-1 15,0 0-15,0 21 0,-1 1 0,1-1 16,21 0-16,-21 1 0,21-1 16,0 0-16,0 1 0,0-1 15,0-21-15,21 21 0,0-20 0,1-1 16,-1 0-16,0 0 0,0-21 16,21 0-16,-20 0 0,20 0 0,0 0 15,1 0-15,-1 0 0,0 0 16,1-21-16,-1 0 0,0-22 0,1 22 15,-1 0-15,0-21 0,1-1 0,-1 1 16,0 0-16,1-1 0,-1 1 16</inkml:trace>
  <inkml:trace contextRef="#ctx0" brushRef="#br0" timeOffset="37889.19">10710 9144 0,'0'0'0,"0"-42"0,0-22 0,0 22 16,0 0-16,0-1 0,0 1 15,0 21-15,0-22 0,0 22 16,-21 21-16,0 0 0,0 0 15,0 0-15,21 43 0,0-22 16,-22 21-16,22 0 0,-21 1 0,21 20 16,-21-20-16,21 20 0,0-21 0,0 22 15,0-22-15,0 1 0,0 20 16,-21-21-16,21 1 0,0 20 0,0-20 16,-21-1-16,21 0 0,0-21 15,0 22-15,0-22 0,0 0 0,0 0 16,0 0-16,21-21 15,0 0-15,0 0 16,0 0-16,1-21 0,20 0 0,-21 0 16,21 0-16,-20 0 0</inkml:trace>
  <inkml:trace contextRef="#ctx0" brushRef="#br0" timeOffset="38304.79">11176 9440 0,'0'0'0,"63"-42"16,-41 21-16,-1 0 0,0 0 15,-21-1-15,21 1 0,-21 0 16,0 0-16,-21 21 31,0 0-31,0 21 0,-1 0 16,1 0-16,-21 1 0,21-1 0,0 0 16,-1 0-16,1 0 0,0 0 0,21 1 15,0-1-15,0 0 0,0 0 16,0 0-16,21 0 0,0-21 0,1 22 15,-1-22-15,0 0 0,21 21 16,-21-21-16,1 0 0,20 21 0,-21-21 16,0 0-16,0 21 0,1-21 0,-1 21 15,0-21-15,-21 21 0,21-21 16,-21 22-16,0-1 16,-21-21-16,0 0 0,0 21 15,-1-21-15,-20 0 0,21 21 16,-21-21-16,20 0 0,-20 0 0,21 0 15,-21 0-15,20 0 0,1 0 0,0 0 16,0 0-16,0 0 0,21-21 31,0 0-31,0 0 16,21 21-16,21-22 0,-21 1 16,22 0-16</inkml:trace>
  <inkml:trace contextRef="#ctx0" brushRef="#br0" timeOffset="38719.55">11684 9504 0,'21'0'47,"0"0"-47,-21-21 0,21 21 15,1-21-15,-1 21 0,0-22 0,21 22 16,-21-21-16,22 0 0,-22 21 15,21-21-15,-21 0 0,1 0 0,20-1 16,-21 22-16,-21-21 0,0 0 0,21 0 16,-21 0-16,0 0 0,-21-1 15,0 22-15,0 0 16,0 0-16,-1 22 0,-20-1 16,21 0-16,0 0 0,-22 0 15,22 0-15,0 1 0,0 20 0,0-21 16,0 21-16,21-20 0,0 20 15,0-21-15,0 0 0,0 0 0,0 22 16,21-43-16,0 21 0,0 0 0,0 0 16,22-21-16,-22 0 0,21 0 15,-21 0-15,22 0 0,-1 0 0,0 0 16,-21 0-16,22 0 0,-22-21 0,21 21 16,-21-21-16,1 21 0,-1-21 15,-21 0-15,0-1 16,0 1-16,0 0 15</inkml:trace>
  <inkml:trace contextRef="#ctx0" brushRef="#br0" timeOffset="39635.99">783 11726 0,'0'0'0,"-21"0"0,-64 22 16,64-22-16,0 0 15,21 21 1,21-21 0,0 0-16,0 0 0,22 0 15,-22 0-15,21 0 0,1 0 16,-22 0-16,21-21 0,0 21 16,-20-22-16,20 22 0,-21 0 0,0 0 15,0-21-15,1 21 0,-44 0 31,1 0-31,0 0 16,0 0-16,-21 0 0,20 0 16,-20 0-16,21 0 0</inkml:trace>
  <inkml:trace contextRef="#ctx0" brushRef="#br0" timeOffset="40071.74">571 11790 0,'-21'21'15,"42"-42"-15,-42 63 0,0-21 0,0 1 16,0 20-16,21-21 0,0 0 0,0 22 15,-21-22-15,21 0 0,0 0 16,0 0-16,-22 0 0,22 1 16,0-1-16,0-42 47,0-1-47,22 1 0,-1 21 15,0-21-15,0 0 0,0 0 16,0 0-16,1-1 0,20 22 0,-21-21 15,21 21-15,-20 0 16,20 0-16,0 0 0,-21 0 0,22 0 16,-22 21-16,21 1 0,-21-1 15,1 0-15,-1 21 0,0-21 16,-21 22-16,0-22 0,0 21 0,0-21 16,0 22-16,-21-22 0,0 0 15,-22 21-15,22-20 0,0-1 16,0 0-16,-22-21 0,22 21 0,0-21 15,0 0-15,0 21 0,0-21 16,-1 0-16,1 0 0,0 0 0,21-21 47,0 0-31,21 0-16,0 0 15,1-1-15,-1 1 0</inkml:trace>
  <inkml:trace contextRef="#ctx0" brushRef="#br0" timeOffset="40251.94">1524 12129 0,'0'0'0,"21"0"0,0 0 31,0 0-15,-21-22-16,22 22 15,-22-21-15,21 0 0,-21 0 16,21 0-16,-21 0 0,21-22 16</inkml:trace>
  <inkml:trace contextRef="#ctx0" brushRef="#br0" timeOffset="41991.9">3069 11832 0,'0'-21'31,"0"0"-16,21 0-15,-21 0 0,21-1 16,1 1-16,-1 0 0,0-21 16,0 21-16,0-22 0,0 1 0,1 0 15,-1-1-15,-21 1 0,0 0 16,21-1-16,-21 22 0,0-21 16,0 21-16,-21-1 0,0 1 0,-1 21 15,1 0-15,0 0 0,-21 21 16,-1-21-16,22 43 0,-21-22 15,21 21-15,-22 1 0,22-22 0,0 21 16,0 0-16,21 1 0,0-1 16,0 0-16,21 1 0,0-22 0,0 21 15,1 1-15,-1-22 0,21 21 16,-21-21-16,22 22 0,-22-22 16,21 21-16,-21-21 0,22 0 0,-22 22 15,0-22-15,-21 0 0,0 0 0,0 22 16,0-22-16,0 0 0,-21 0 15,0 0-15,-1 0 0,-20-21 0,21 22 16,-21-1-16,-1-21 0,22 0 16,-21 0-16,-1 0 0,1 0 15,21-21-15,-21-1 0,20 1 0,-20 0 16,21-21-16,0 21 0,0-22 16,-22 1-16,22 21 0,21-22 0,-21 22 15,0 0-15,21 0 0,0 0 16,0 0-16,0 42 15,0 0-15,21 0 16,0 0-16,0 0 0,-21 1 16,21 20-16,1-21 0,-1 21 15,0-20-15,0-1 0,0 0 0,0 21 16,1-21-16,-1 1 0,0-22 16,0 21-16,0 0 0,0-21 0,1 0 15,-1 0-15,0 0 0,0 0 16,0 0-16,22-21 0,-22 0 0,21-1 15,0 1-15,-20-21 0,20 21 16,0-22-16,1 22 0,-1-21 0,-21 0 16,21-1-16,-20 22 0,-1-21 15,0-1-15,0 1 0,-21 21 16,0 0-16,0 0 0,0-1 0,0 1 16,0 42 15,0 1-31,0-1 0,0 0 0,0 21 15,0-21-15,0 22 0,0-22 16,0 0-16,0 21 0,0-20 0,0 20 16,0-21-16,0 0 0,0 0 0,0 1 15,21-22-15,-21 21 16,21-21-16,1 0 0,-1 0 0,0 0 16,0-21-16,0-1 0,0 1 15,1 0-15,-1 0 0,0 0 16,-21 0-16,21-1 0,0 1 0,0 0 15,1-21-15,-22 21 0,0-1 0,21 1 16,-21 0-16,21 0 16,-21 0-16,0 0 0,0-1 0,0 44 31,0-1-15,0 0-16,0 0 0,0 21 0,0-20 15,0-1-15,0 21 0,0-21 16,0 22-16,0-22 0,0 0 15,0 21-15,21-21 0,0 1 16,0-1-16,1-21 0,-1 0 16,0 0-16,0 0 15,0 0-15,0 0 0,1-21 0,-1-1 16,0 1-16,0 0 0,0 0 16,0 0-16,1 0 0,-22-22 15,21 22-15,0 0 0,0-21 0,-21 20 16,0-20-16,0 21 0,21 0 15,-21-22-15,0 22 0,0 0 0,0 0 16,0 0-16,0 42 31,0 0-31,0 0 16,0 22-16,0-22 16,0 0-16,0 0 0,0 21 0,0-20 15,0-1-15,0 21 0,21-21 16,-21 0-16,22 1 0,-22-1 0,21 0 15,0 0-15,-21 0 0,21-21 0,0 0 16,0 0-16,1 0 0,-1 0 16,21 0-16,-21 0 0,0-21 0,1 0 15,20 21-15,-21-21 0,0 0 16,0-22-16,1 22 0,-1 0 0,0 0 16,0 0-16,-21-1 0,0-20 0,21 21 15,-21 0-15,0 0 0,0-1 16,0 1-16,0 42 31,0 1-15,0-1-16,-21 0 0,21 0 0,0 0 15,0 0-15,0 1 0,0-1 16,0 0-16,0 0 0,0 0 0,0 0 16,0 1-16,0-1 15,21-21 1,0-21-1,-21-1-15,0 1 0,22 0 16,-1 0-16</inkml:trace>
  <inkml:trace contextRef="#ctx0" brushRef="#br0" timeOffset="42335.64">5038 11409 0,'0'0'0,"-22"-42"0,22 20 0,0 1 16,0 0-16,0 0 0,-21 21 15,42 0 48,-42 0-16,0 0-47,0 0 0,0 0 15,0 0-15,-1 0 16,1 21-16,0-21 0,21 21 0,0 0 16,-21 1-16,0-1 15,21 0-15,0 0 0,0 0 16,0 0-16,21-21 0,0 0 16,0 0-16,0 0 0,1 0 15,20 0-15,-21 0 0,0-21 0,22 21 16,-1-21-16</inkml:trace>
  <inkml:trace contextRef="#ctx0" brushRef="#br0" timeOffset="42637.59">5609 11091 0,'0'0'0,"0"-21"0,0 0 0,0 0 16,0 42 15,-21 0-16,0 22-15,21-1 0,0 0 16,-21 1-16,-1-1 0,22 21 0,-21-20 16,21-1-16,-21 22 0,21-22 0,-21 21 15,21-20-15,-21-1 16,21 0-16,0 1 0,0-22 0,0 21 16,0-21-16,0 1 0,0-1 15,21-21-15,0 21 0,0-21 16,0 0-16,1 0 0,-1 0 15,-21-21-15,21 0 0,-21-1 16,21 22-16,-21-21 0,0 0 0,0 0 16,0-21-16,0 20 0</inkml:trace>
  <inkml:trace contextRef="#ctx0" brushRef="#br0" timeOffset="42828.58">5503 11599 0,'0'0'0,"-42"0"0,21 0 15,0 0-15,-1 0 0,44 0 47,-1 0-47,0 0 0,0 0 16,0 0-16,22-21 0,-22 21 0,21-21 15,0 21-15,-20 0 0,20-21 16,-21 21-16,0 0 0,22-21 0,-22 21 16,0-21-16,0-1 15,0 1-15,0 21 0,1-21 0</inkml:trace>
  <inkml:trace contextRef="#ctx0" brushRef="#br0" timeOffset="43599.94">6096 11345 0,'0'0'0,"0"-21"16,-21 21 0,0 21 15,21 1-31,-22-1 0,22 21 15,0-21-15,-21 0 0,21 22 0,0-22 16,0 0-16,0 21 0,0-20 16,0-1-16,0 0 0,0 0 0,21 0 15,1 0-15,-1 1 0,0-1 0,0-21 16,0 21-16,0-21 16,1 0-16,20 0 0,-21 0 0,0 0 15,22 0-15,-22-21 0,0 0 0,0 21 16,21-22-16,-20 1 0,-1 0 15,0 0-15,-21-21 0,21 20 0,-21-20 16,21 21-16,-21-21 0,0-1 16,0 1-16,0 0 0,0-1 0,0-20 15,0 20-15,0 1 0,0 0 0,0-1 16,0 22-16,0-21 0,0 21 16,0 0-16,0-1 0,-21 22 15,0 22 1,21-1-1,0 0-15,-21 21 0,21 1 0,0-1 16,0 0-16,0 1 0,0-1 16,0 21-16,0-20 0,0-1 0,0 0 15,0 1-15,0-1 0,0 0 0,0-20 16,0 20-16,0-21 0,0 0 16,0 0-16,0 1 15,21-22-15,0 0 16,-21-22-16,0 1 15,21 0-15,-21 0 0,21 0 16,-21-22-16,0 22 0,22 0 0,-1-21 16,0-1-16,0 1 0,-21 21 15,21-21-15,22-1 0,-22 1 0,0 0 16,0 20-16,21 1 0,-20 0 16,-1 0-16,21 21 0,-21 0 0,0 0 15,1 0-15,-1 21 0,0 0 0,0 0 16,-21 1-16,0 20 0,21-21 15,-21 21-15,0-20 0,0 20 0,0-21 16,0 21-16,0-20 0,0-1 16,0 0-16,0 21 0,0-21 0,0 1 15,-21-22-15,21 21 0,0 0 16,-21 0 0,21-42 15,0 0-31,0 0 15</inkml:trace>
  <inkml:trace contextRef="#ctx0" brushRef="#br0" timeOffset="45712.64">7451 11599 0,'0'22'15,"0"-1"-15,0 0 16,0 0-16,0 0 15,0 0 1,0-42 31,0 0-47,0 0 16,0-21-16,0 20 0,0 1 0,0-21 15,0 21-15,0-22 0,0 1 16,0 0-16,21-1 0,0 1 0,0 0 15,-21-1-15,21 22 0,0-21 16,1 21-16,-1 0 0,0 21 0,0 0 16,0 0-16,0 0 0,1 0 0,-1 0 15,0 21-15,-21 0 0,21 0 16,0 0-16,0 0 0,-21 1 16,0-1-16,22 0 0,-22 0 0,21 0 15,-21 0-15,0 1 0,0-1 16,0-42 31,0-1-47,0 1 0,-21 0 15,-1 0-15,1 0 16,0 0-16,0 21 0,21-22 16,-21 22-16,0 0 0,-1-21 15,1 21-15,0 0 16,0 21-16,21 1 15,-21-1-15,21 0 0,-21 0 16,-1 21-16,22-20 0,0 20 0,0 0 16,0 1-16,0-1 0,0 0 15,0 1-15,0-1 0,0 0 0,0-21 16,22 22-16,-1-1 0,0 0 0,0 1 16,21-22-16,-20 0 0,20 0 15,0 0-15,1 1 0,-1-1 0,-21-21 16,21 0-16,1 0 0,-1 0 0,0 0 15,1-21-15,-1-1 0,0 1 16,1 0-16,-1 0 0,0 0 0,1 0 16,-1-22-16,0 22 0,-20 0 15,20-21-15,0-1 0,-21 22 0,1-21 16,-1 21-16,0-22 0,-21 1 16,0 21-16,0-22 0,0 22 15,0 0-15,0 0 0,-21 0 0,21 0 16,-21 21-16,-1 0 0,1 0 0,0 0 15,0 0-15,0 0 0,-22 21 16,22 0-16,0 21 0,0-21 0,0 1 16,21 20-16,0-21 0,-21 21 0,21-20 15,0 20-15,0-21 0,0 0 16,0 22-16,0-22 0,0 0 16,0 0-16,21 0 0,0 0 15,0-21-15,0 0 16,0 0-16,1 0 15,-1 0-15,0-21 16,0 0-16,0 0 0,0 0 16,-21 0-16,22-1 0,-22 1 15,0 0-15,21 0 0,-21-21 16,21 20-16,-21 1 0,21 0 0,-21 0 16,0 0-16,0 0 0,0-1 15,0 1-15,0 42 31,0 1-31,0-1 0,0 0 16,0 0-16,0 0 0,0 22 16,0-22-16,0 0 0,0 0 0,0 0 15,0 0-15,0 1 0,21-1 0,0 0 16,1 0-16,-1 0 16,0-21-16,0 0 0,0 0 0,0 0 15,1 0-15,-1 0 0,21 0 0,-21 0 16,0 0-16,22-21 0,-22 0 15,0 21-15,0-21 0,0 0 0,1-1 16,-1 1-16,0 21 0,0-21 16,0 0-16,0 0 0,1 0 15,-22-1-15,0 1 0,21 21 0,-21-21 16,21 21-16,-21 21 31,0 0-31,21-21 16,-21 22-16,0-1 0,0 0 15,0 0-15,0 0 0,0 0 16,0 1-16,0-1 0,0 0 16,0 0-1,0 0-15,-21-21 32,0 0-32,0 0 15,-1-21 1,1 21-16,21-21 0,-21 21 15,21-21-15,0 0 16,-21-1-16,0 22 0,21-21 16,0 42 31,0 1-47,0-1 0,0 0 15,0 0 1,21 0-16,0-21 0,0 0 15,0 0-15,1 21 0,20-21 16,-21 0-16,0 0 0,22 0 16,-22 0-16,21 0 0,0-21 0,-20 21 15,20-21-15,0 21 0,-21-21 0,22 0 16,-1 21-16,-21-21 0,0-1 16,22 22-16,-22-21 0,0 0 15,0 0-15,22-21 0,-22 20 16,-21-20-16,0 21 0,0 0 0,0-22 15,21 22-15,-21 0 0,0-21 16,0 21-16,0-1 0,0 1 16,-21 21-16,0 0 15,-1 21-15,1 1 0,0-1 0,21 0 16,0 0-16,-21 0 0,21 22 16,-21-22-16,21 21 0,0-21 15,0 0-15,0 1 0,0-1 0,0 21 16,0-21-16,21 0 0,0 1 15,0-22-15,-21 21 0,21-21 16,1 0-16,-1 0 0,0 0 0,0 0 16,0 0-16,0 0 0,1 0 0,-1 0 15,0 0-15,0-21 0,0 21 16,0-22-16,1 1 0,-1 0 16,0 0-16,0 0 0,0-22 15,-21 22-15,0-21 0,21 0 16,-21 20-16,0-20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36:58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7683 3493 0,'0'0'0,"-21"0"0,0 21 15,0-21 1,0 21-16,21 0 31,-21-21 0,-1 0-15</inkml:trace>
  <inkml:trace contextRef="#ctx0" brushRef="#br0" timeOffset="3784.31">6498 1630 0,'0'-21'31,"0"0"-15,21-1-1,-21 1 1,0 0-16,21 0 15,1 0-15,-22 0 16,0-1 0,0 1-16,0 0 15,0 0 17,0 42-1,0 0-31,0 0 0,0 1 15,0-1-15,0 0 0,0 21 16,0 1-16,0-22 0,0 21 0,0 22 16,0-22-16,0 0 0,0 1 15,0-1-15,0 0 0,0-21 0,0 22 16,0-1-16,0-21 0,0 0 16,0 1-16,0-1 0,0 0 0,0 0 15,21-21 16,0 0-15,-21-21-16,21 0 0,0 0 16,0-1-16,1-20 0,-22 21 15,21-21-15,0-1 0,0 1 0,0 21 16,0-43-16,1 43 0,-1-21 16,0-1-16,0 1 0,-21 21 0,21 0 15,-21-22-15,21 22 0,1 21 16,-22-21-16,21 21 15,0 21 1,-21 0-16,0 1 16,0 20-16,0-21 0,21 21 15,-21 1-15,0-1 0,0-21 16,0 22-16,0-1 0,21-21 16,-21 21-16,21-20 0,-21 20 0,22-21 15,-22 0-15,21 0 0,0 1 16,0-22-16,0 0 0,0 21 15,1-21-15,-1 0 0,0 0 16,0 0-16,0 0 0,0 0 0,1-21 16,-1-1-16,0 1 0,0 21 15,21-42-15,-20 21 0,-1 0 0,0-22 16,0 22-16,0-21 0,0-1 16,-21 1-16,22 0 0,-22-1 15,21 1-15,-21 0 0,0-1 16,0 1-16,0 21 0,21-21 0,-21 20 15,0 1-15,0 0 16,0 42 0,0 0-1,0 22-15,0-22 0,0 21 16,0 1-16,0-1 0,0-21 16,0 21-16,0 1 0,0-1 0,0 0 15,0 1-15,0-1 0,0-21 16,0 22-16,0-22 0,21 0 0,-21 0 15,21 0-15,22 0 16,-22-21-16,0 22 0,21-22 0,1 0 16,-1 0-16,0 0 0,1 0 15,20 0-15,-21 0 0,1-22 0,20 22 16,-20-21-16,-1 0 0,0 0 16,-21 0-16,22-22 0,-1 22 0,-21-21 15,0 21-15,1-22 0,-1 1 16,0 0-16,-21-1 0,0 1 0,0 21 15,0-21-15,0 20 0,0 1 16,0 0-16,-21 0 0,0 0 0,-1 21 16,1 0-16,0 21 15,0 0-15,0 0 0,0 0 16,21 22-16,0-1 0,-22-21 16,22 22-16,0-1 0,0 0 0,0-21 15,0 22-15,0-1 0,0-21 16,22 0-16,-22 1 0,21-1 0,0 0 15,0 0-15,0 0 0,0-21 16,1 21-16,-1-21 0,0 0 0,21 0 16,-21 0-16,1 0 0,20 0 15,-21 0-15,21 0 0,-20-21 0,20 0 16,0 21-16,-21-21 0</inkml:trace>
  <inkml:trace contextRef="#ctx0" brushRef="#br0" timeOffset="5428.94">9313 1672 0,'0'-21'0,"0"42"0,0-63 16,0 21-16,0 0 0,0-1 15,-21 1-15,0 0 0,0 0 16,0 21-16,-1 0 0,1 0 16,-21 0-16,21 21 0,0 0 15,-1 0-15,1 22 0,0-22 16,0 21-16,0 1 0,0-1 0,-1 0 15,1 1-15,0-1 0,21 0 16,0 1-16,0-22 0,0 21 16,0-21-16,0 0 0,0 1 0,0-1 15,21-21-15,0 21 0,1-21 16,-1 0-16,0 0 0,0 0 0,21 0 16,-20-21-16,-1 0 0,21-1 15,-21 1-15,0 0 0,1 0 0,-1 0 16,21-22-16,-21 22 0,-21-21 15,21 0-15,1 20 0,-22-20 0,21 0 16,-21-1-16,0 22 0,0 0 16,0 0-16,0 0 0,0 0 0,0 42 31,0 0-31,0 0 16,0 0-16,-21 22 0,21-1 15,-22-21-15,22 21 0,0 1 0,0-22 16,0 21-16,0-21 0,0 1 0,0 20 15,0-21-15,0 0 0,0 0 16,0 1-16,22-22 0,-1 0 16,0 0-16,0 0 0,0 0 15,0 0-15,1-22 0,-1 1 0,0 21 16,21-21-16,-21-21 0,1 21 16,20-22-16,-21 22 0,21-21 0,-20-22 15,20 22-15,-21-22 16,21 22-16,-20-21 0,-1 20 0,0-20 15,0 20-15,0 1 0,-21 0 16,21-1-16,-21 1 0,0 21 0,0 0 16,0 0-16,-21 21 15,0 21-15,0 0 0,0 0 16,0 21-16,21-20 0,-22 20 16,1 21-16,0-20 0,0-1 0,21 22 15,-21-22-15,21 21 0,-21-20 0,21 20 16,0-20-16,0-1 0,0 0 15,0-21-15,0 22 0,0-22 0,0 0 16,21 0-16,0 0 0,0-21 16,0 0-16,0 0 0,22 0 15,-1 0-15,0 0 0,1 0 16,-1-21-16,0 0 0,1 0 0,-22 0 16,21-22-16,1 1 0,-1 0 0,-21-1 15,21 1-15,-20-21 0,-1 20 16,0-20-16,0-1 0,0 22 0,0 0 15,-21-22-15,22 22 0,-22 21 16,0-1-16,0 1 0,0 0 0,0 42 16,0 0-1,0 1-15,0 20 0,-22 0 16,22 1-16,-21-1 0,0 21 16,21-20-16,-21 20 0,0-20 0,0 20 15,-1-21-15,22 1 0,-21-1 16,0 0-16,0-20 0,21 20 0,0-21 15,-21 0-15,21 0 0,-21 1 16,42-44 15,0 1-31,-21 0 16,21 0-16,0-21 0,0 20 0,1-20 16,-1 21-16,-21-21 0,21 20 15,0-20-15,0 21 0,0 0 16,1 21-1,-1 0-15,-21 21 16,0 0-16,0 0 0,21 22 16,-21-22-16,0 0 0,0 0 0,0 21 15,0-20-15,0-1 0,0 0 0,21 0 16,-21 0-16,21 0 0,0 1 16,-21-1-16,43 0 0,-22-21 0,0 0 15,21 21-15,-20-21 0,20 0 16,0 0-16,-21 0 0,22 0 0,-1 0 15,0-21-15,1 0 0,-22 21 16,21-21-16,-21-1 0,1 1 16,20 0-16,-42-21 0,21 21 0,0-22 15,-21 22-15,21-21 0,-21 21 16,0-22-16,0 22 0,0 0 0,0 0 16,0 0-16,-21 21 15,0 21-15,21 0 16,-21 0-16,21 0 0,-21 0 15,0 22-15,21-22 0,0 0 0,-22 21 16,22-20-16,0-1 0,0 21 0,0-21 16,0 0-16,0 1 0,0-1 15,0 0-15,22-21 16,-1 0-16,0 0 16,0 0-16,0 0 0,0 0 15,1 0-15,-1 0 0,0-21 0,21 0 16,-21-1-16,1 1 0,-1 0 15,0 0-15,0 0 0,0-22 0,0 22 16,1-21-16,-1 21 0,0 0 16,0-1-16,-21 1 0,0 42 31,0 1-31,0-1 0,0 0 16,0 0-16,0 0 0,0 0 15,0 1-15,0 20 0,0-21 0,0 0 16,0 0-16,21 1 15,0-22-15,-21 21 0,22-21 16,-1 0-16,0 0 0,0 0 16,0 0-16,0 0 0,1 0 0,-1 0 15,0-21-15,0-1 0,0 22 16,0-21-16,-21 0 0,22 0 0,-1-21 16,0 20-16,-21-20 0</inkml:trace>
  <inkml:trace contextRef="#ctx0" brushRef="#br0" timeOffset="5732.77">9948 1334 0,'-42'0'0,"84"0"0,-105 0 0,42 0 15,-1 0-15,44 0 16,-1 0-16,21 0 16,0 0-16,-20 0 0,20-22 0,0 22 15,22 0-15,-22-21 0,0 21 16,-20 0-16,20 0 0,0-21 0,-21 21 16,1 0-16,-1 0 15,0 0-15</inkml:trace>
  <inkml:trace contextRef="#ctx0" brushRef="#br0" timeOffset="7156.28">13187 1969 0,'0'0'15,"-21"0"-15,-1 0 0,1 0 0,0 0 16,0 0-16,0 0 16,0 0-1,-1 0-15,1 0 16,0 0-1,0 0-15,0 0 16,42 0 62,0 0-78,0 0 16,0 0-16,1 0 0,20 0 0,0 0 15,1 0-15,-1 0 0,0 0 16,22 0-16,-22 0 0,22 0 0,-1 0 16,1 0-16,20 0 15,-20 0-15,20 0 0,1 0 0,0 0 16,-1-22-16,22 22 0,0 0 16,-21 0-16,21 0 0,-22-21 0,1 21 15,0 0-15,-1 0 0,1 0 16,-22-21-16,1 21 0,-1 0 0,1 0 15,-22-21-15,1 21 0,20 0 0,-21-21 16,-20 21-16,20 0 0,0-21 16,-21-1-16,1 22 0,-1-21 0,0 21 15,0-21-15,0 21 0,-21-21 16,0 0-16,0 0 16,0-1-1,-21 1-15,0 21 0,0-21 0,-22 0 16,22 21-16,-21-21 0,0 21 15,-1 0-15,-20-21 0,20 21 0,1 0 16,0-22-16,-1 22 0,22 0 16,-21 0-16,21 0 0,0 0 0,-1 0 15,1 0-15,42 0 63,1 0-63,20 0 15,-21 0-15,21 0 0,1 0 0,-1 0 16,0 0-16,1 0 0,-1 0 16,0 0-16,1 0 0,-1 0 0,-21 0 15,22 0-15,-1 0 0,-21 0 16,0 0-16,0 0 0,1 0 0,-1 0 16,-21-21-16,0 42 31,-21 1-16,-1 20-15,1-21 0,0 0 0,-21 22 16,-1-1-16,22 0 0,-21 1 16,0-22-16,-1 21 0,1 0 15,0 1-15,-1-1 0,1-21 0,21 22 16,0-22-16,-22 21 0,22-21 16,0 0-16,0 1 0,0-1 0,21 0 15,0 0-15,-22-21 16,22 21-16,22-42 62,-1 21-62,-21-21 0,21 0 0,0 0 16,0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41:12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4657 0,'0'0'0,"0"-85"0,0 0 0,0 1 16,0 41-16,0-20 0,0 42 0,0-22 15,0 22-15,0 0 0,0 0 16,0 0-1,0 0 1,0-1-16,22 1 16,-1 0-16</inkml:trace>
  <inkml:trace contextRef="#ctx0" brushRef="#br0" timeOffset="1311.12">3641 868 0,'0'0'0,"21"0"31,0 0-31,0-21 15,0 0-15,0-1 16,1 1-16,-1 0 0,0 0 0,0 0 16,21-22-16,-20 22 0,-1 0 15,0-21-15,0 21 0,0-22 16,0 22-16,-21-21 0,0 21 0,0-1 16,0 1-16,0-21 0,-21 21 15,0 21-15,-21 0 16,21 0-16,-22 0 0,22 21 15,-21 0-15,-1 0 0,22 22 16,-21-22-16,0 21 0,-1-21 0,22 22 16,-21-1-16,21 0 0,-1 1 15,1-1-15,21 0 0,0 1 16,0-1-16,0-21 0,0 21 0,0 1 16,21-1-16,-21-21 15,43 22-15,-22-22 0,0 0 0,0 21 16,22-21-16,-22 1 0,0-1 15,21 21-15,-21-21 0,1 0 0,-1 1 16,0-1-16,-21 0 0,0 21 16,0-21-16,0 1 0,0-1 0,0 0 15,-21 0-15,-22 0 0,22 0 16,-21-21-16,0 22 0,-1-22 16,1 0-16,0 0 0,-1 0 0,1 0 15,0 0-15,-1-22 0,1 1 16,0 0-16,20 0 0,-20 0 15,21 0-15,-21-1 0,20-20 16,1 21-16,0 0 0,0-22 16,21 22-16,0 0 0,-21 0 0,21 0 15,0 0-15,0-1 16,21 22-16,0 0 0,0 0 16,0 0-16,1 0 0,20 0 15,-21 0-15</inkml:trace>
  <inkml:trace contextRef="#ctx0" brushRef="#br0" timeOffset="2035.7">3979 1101 0,'0'0'0,"21"0"16,-21 21 15,0 0-31,0 0 15,0 0-15,0 1 0,0-1 16,0 21-16,0-21 0,-21 0 16,21 22-16,0-22 0,0 0 0,0 0 15,0 0-15,0 1 0,0-1 16,0 0-16,0 0 0,21-42 47,1 21-47,-22-21 0,21 0 15,0-1-15,-21 1 0,21 0 0,-21-21 16,0 21-16,21-1 0,0 1 16,1 0-16,-22 0 0,0 0 15,21 21-15,0 0 16,-21 21 0,0 0-16,0 21 0,21-20 15,-21-1-15,0 0 0,0 21 16,21-21-16,-21 1 0,0-1 0,21 0 15,1 0-15,-1 0 16,0 0-16,0 1 0,0-22 0,22 0 16,-22 0-16,21 0 0,-21 0 15,22 0-15,-1-22 0,0 1 16,-21 0-16,22 0 0,-22 0 0,21 0 16,-21-1-16,1-20 0,-1 21 15,0-21-15,0-1 0,-21 1 0,0 0 16,21-1-16,-21 1 0,0 0 15,0 20-15,0 1 0,0 0 16,0 0-16,0 42 16,0 0-1,-21 22-15,21-22 0,0 21 16,0-21-16,-21 22 0,21-1 0,0-21 16,-21 21-16,21 1 0,0-22 15,0 21-15,0-21 0,0 1 0,0-1 16,0 0-16,0 0 0,0 0 15,0 0-15,0 1 0,0-1 16,21-21 15,0 0-31,-21-21 16,0-1-16,21 1 0,0 0 0</inkml:trace>
  <inkml:trace contextRef="#ctx0" brushRef="#br0" timeOffset="2314.55">5270 1016 0,'0'0'0,"0"-21"15,0 42 17,0 21-32,0-20 15,0 20-15,0-21 0,0 21 16,0-20-16,-21 20 0,21 0 15,-21-21-15,21 22 0,0-22 0,0 0 16,-21 21-16,21-20 0,0-1 16,-21 0-16,21 0 0,0 0 15,0-42 17,21 0-17,-21 0-15,21 0 0</inkml:trace>
  <inkml:trace contextRef="#ctx0" brushRef="#br0" timeOffset="2666.75">5397 804 0,'-21'0'16,"0"0"-1,21 22-15,0-1 16,21-21-1,0 0-15,22 0 16,-22 0-16,0 0 0,0-21 16,0-1-16,1 22 0,-1-21 15,0 0-15,0 21 0,-21-21 16,0 0-16,0 0 16,0-1-16,-21 22 0,0-21 15,0 21-15,-1 0 0,1 0 0,0 0 16,0 0-16,0 0 0,-22 0 15,22 0-15,0 0 0,21 21 16,-21 1-16,21-1 0,0 0 16,0 0-16,0 0 0,0 0 15,0 1-15,21-22 0,0 0 16,0 21-16,1-21 0,20 0 16</inkml:trace>
  <inkml:trace contextRef="#ctx0" brushRef="#br0" timeOffset="3010.56">6244 508 0,'0'-21'16,"0"42"-16,0-63 0,0 21 16,0 42 15,0 0-16,0 0-15,0 21 0,0-20 0,-21 20 16,0 0-16,0 1 0,21 20 16,-22-21-16,1 22 0,0-1 15,0 1-15,21-22 0,-21 22 16,0-22-16,21 0 0,-22 1 0,22-1 16,0-21-16,0 0 0,0 22 15,0-22-15,0 0 0,22-21 16,-1 0-16,0 0 15,0 0-15,0 0 0,0 0 16,1-21-16,-1 0 0,-21 0 16,0-22-16,0 22 0,0 0 15</inkml:trace>
  <inkml:trace contextRef="#ctx0" brushRef="#br0" timeOffset="3207.19">6032 1037 0,'0'0'0,"-21"0"0,0 0 0,0 0 0,0 0 15,42 0 17,0 0-32,0 0 15,22 0-15,-22 0 0,21 0 0,-21 0 16,22 0-16,-22-21 0,21 21 16,0-21-16,-20 21 0,20 0 15,-21-21-15,21 21 0,-20-21 0,-1 21 16,21 0-16,-21 0 0</inkml:trace>
  <inkml:trace contextRef="#ctx0" brushRef="#br0" timeOffset="3991.26">6816 953 0,'0'-22'0,"0"1"16,0 0-16,-22 21 0,22-21 31,-21 21-15,21 21-1,-21 0-15,0 0 0,21 1 16,0-1-16,0 21 0,-21-21 16,21 0-16,-21 22 0,21-22 0,0 21 15,0-21-15,0 22 0,0-22 16,0 0-16,0 0 0,0 0 0,21 1 15,0-1-15,0-21 0,0 21 16,22-21-16,-22 0 0,21 0 0,0 0 16,1 0-16,-1 0 0,0-21 15,-20 21-15,20-21 0,0-1 0,1 1 16,-22 0-16,21-21 0,-21 21 16,0-22-16,1 1 0,-1 0 15,0-1-15,0-20 0,0-1 16,0 22-16,-21-22 0,22 22 0,-22-21 15,0 20-15,0 1 0,0 21 16,0-22-16,0 22 0,0 0 16,0 42-1,-22 0-15,22 1 0,-21 20 16,21 0-16,-21 1 0,21-1 16,0 0-16,0 22 0,-21-22 0,0 0 15,21 22-15,-21-22 0,21 1 16,0-1-16,-22 0 0,1-21 15,21 22-15,0-22 0,0 0 16,0 0-16,-21 0 0,21-42 47,0 0-47,21 0 0,-21 0 16,21-22-16,1 1 0,-1 0 0,0-1 15,0 1-15,0 0 0,22-1 16,-22 1-16,21 0 0,0 21 0,-20-1 15,-1 1-15,21 21 0,-21 0 16,22 0-16,-22 0 0,0 21 0,0 1 16,0 20-16,0-21 15,-21 21-15,0-20 0,0 20 0,0 0 16,0 1-16,0-22 0,0 21 16,-21-21-16,0 22 0,21-22 0,-21 0 15,21 0-15,-21 0 0,21 0 16,0 1-16,0-44 31,21 22-31,0-21 0</inkml:trace>
  <inkml:trace contextRef="#ctx0" brushRef="#br0" timeOffset="4478.31">9123 741 0,'0'0'0,"21"-42"0,0 20 0,-21 1 15,0-21-15,21 0 0,-21 20 16,0-20-16,0 0 0,0 21 0,0-22 16,0 22-16,0-21 0,-21 21 15,0 21-15,0 0 0,0 0 16,-22 0-16,22 21 0,-21 0 15,21 21-15,-22 1 0,1-1 0,21 21 16,-22 1-16,1-1 0,21 1 16,0 21-16,-22-22 0,22 22 15,0-22-15,21 1 0,0-22 16,-21 22-16,21-22 0,0 0 0,0 1 16,0-1-16,21-21 0,0 0 15,22 0-15,-22 1 0,21-1 0,0-21 16,1 0-16,20 0 0,-20 0 0,20 0 15,-21-21-15,22-1 0,-22 1 16</inkml:trace>
  <inkml:trace contextRef="#ctx0" brushRef="#br0" timeOffset="5627.13">9758 1037 0,'21'-21'0,"-42"42"0,42-63 0,-21 0 15,0 20-15,0 1 0,0 0 16,-21 0-16,0 21 0,-1 0 15,-20 0-15,21 0 0,0 0 16,0 0-16,-22 21 0,22 0 0,0 22 16,0-22-16,-22 21 0,22 0 15,0-20-15,21 20 0,-21 0 0,21 1 16,-21-22-16,21 21 0,-21-21 16,21 22-16,0-22 0,0 0 0,0 0 15,0 0-15,21 0 16,0-21-16,0 0 0,0 0 15,0 0-15,1 0 16,-1-21-16,21 0 0,-21 0 0,0 0 16,1 0-16,-1-1 0,0 1 0,0-21 15,0 21-15,0-22 0,1 1 16,-22 0-16,21-1 0,0 1 16,0 0-16,-21 21 0,0-22 0,0 22 15,21 21-15,-21-21 0,0 42 16,0 0-1,-21 22 1,21-22-16,-21 21 0,21-21 0,0 22 16,-21-1-16,21-21 0,-21 21 0,21 1 15,0-22-15,0 21 0,0-21 16,0 1-16,0-1 0,0 0 0,0 0 16,0 0-16,21 0 0,0-21 15,0 0-15,0 0 0,22 0 0,-22 0 16,21 0-16,0 0 0,1-21 15,-1 21-15,22-21 0,-22 0 0,0 0 16,1 0-16,-1-22 0,0 22 16,-21-21-16,22 21 0,-22-22 0,21 1 15,-21 21-15,1-22 0,-1 22 16,-21 0-16,0 0 0,-21 42 31,-1 0-15,22 0-16,-21 1 0,21-1 15,0 21-15,0-21 0,0 0 0,0 1 16,0 20-16,0-21 0,0 0 16,0 0-16,0 1 0,21 20 0,-21-21 15,22 0-15,-1 0 0,-21 1 16,0-1-16,21-21 0,-21 21 0,21 0 16,0-21-16,-21 21 15,-21-21 16,0-21-31,0 21 0,21-21 16,-21 0-16,-1 21 0,22-21 16,-21 21-16,21-22 15,21 22 17,1 22-32,-1-22 15,0 0-15,0 0 0,0 0 0,22 0 16,-1 0-16,-21 0 0,21 0 15,1 0-15,-1 0 0,0 0 0,22 0 16,-22 0-16,1-22 16,-1 22-16,0-21 0,1 0 0,-1 21 15,0-21-15,1 0 0,-1 0 16,-21-1-16,21 1 0,-20 0 0,-1-21 16,21 21-16,-42-22 0,21 22 15,-21-21-15,21 21 0,-21-1 0,0-20 16,0 21-16,-21 21 15,0 0-15,0 0 0,0 0 0,0 21 16,-22-21-16,22 21 0,0 22 0,0-22 16,0 0-16,21 21 0,0-21 15,0 22-15,0-22 0,0 0 0,0 0 16,0 22-16,21-22 16,0 0-16,0-21 0,21 0 15,-20 21-15,-1-21 0,21 0 16,-21 0-16,22 0 0,-1 0 0,-21 0 15,21-21-15,1 21 0,-22-21 0,21 0 16,-21-1-16,22 1 0,-22 0 16,21 0-16,-21-21 0</inkml:trace>
  <inkml:trace contextRef="#ctx0" brushRef="#br0" timeOffset="9667.54">4043 2244 0,'0'0'0,"-43"21"0,1-21 15,0 0-15,-1 0 0,22 0 0,-21 0 16,21 0-16,0 0 0,-1 0 15,1 0-15,0 0 0,42 21 47,0-21-31,1 0-16,20 0 0,0 0 16,1 0-16,-1 0 0,0 0 0,22 0 15,-1 0-15,1 0 0,20 0 16,1 0-16,21 0 0,0 0 0,21 0 15,0 21-15,-21-21 0,21 0 16,0 0-16,0 0 0,0 0 0,-22 0 16,22 0-16,-21 0 0,21 0 15,-42 0-15,21 0 0,-22 0 0,22 0 16,-42 0-16,20 0 16,-20 0-16,-1 0 0,1 0 0,-22 0 15,1 0-15,-1 0 0,-21 0 16,0 0-16,0 0 0,-21-21 62,0 0-46,22 0-16,-1 0 16</inkml:trace>
  <inkml:trace contextRef="#ctx0" brushRef="#br0" timeOffset="10318.18">10160 2074 0,'0'0'0,"-42"0"0,-1 0 0,1 0 16,0 0-16,-1 0 16,1 0-16,0 0 0,-1 0 0,1 0 15,21 0-15,0 0 0,-1 0 16,1 0-16,42 0 15,1 0 1,20 0-16,0 0 0,22 0 0,-1 0 16,22 0-16,21 0 0,0 0 15,-1 0-15,22 0 0,22 0 0,-1 0 16,0 0-16,21 0 0,-21-21 16,1 21-16,20 0 0,-21-21 0,21 21 15,-20 0-15,-22-21 0,0 21 16,0-21-16,-22 21 0,-20 0 15,0 0-15,-22 0 0,1-21 0,-22 21 16,0 0-16,-20 0 0,-1 0 16,-42 0 15,-22 0-31,22 0 0,0 21 0,-21 0 16,-1-21-16,22 21 0,-21-21 15,-22 21-15,22 0 0,-22 1 0</inkml:trace>
  <inkml:trace contextRef="#ctx0" brushRef="#br0" timeOffset="12126.22">5249 3958 0,'0'0'0,"-21"0"32,21-21-32,0 0 15,0 0 1,0 0-16,21-1 0,0 1 16,1 21-16,-1-21 0,0 0 15,21-21-15,-21 20 0,1 1 0,-1 0 16,0 0-16,-21-21 0,0 20 15,0 1-15,0 0 0,0 0 0,-21 0 16,0 0-16,-1 21 0,-20 0 16,21 0-16,-21 0 0,-1 0 0,-20 0 15,20 21-15,1 0 16,-21 0-16,20 21 0,-20-20 0,20-1 16,1 21-16,21-21 0,-21 22 0,42-1 15,0-21-15,0 21 0,0-20 16,0 20-16,42 0 0,-21 1 15,21-1-15,-20 0 0,20-21 0,0 22 16,1-1-16,-1 0 0,0 1 16,-21-1-16,22 0 0,-22 1 15,21-1-15,-21-21 0,-21 22 0,0-1 16,0-21-16,0 21 0,0-20 16,0-1-16,-21 21 0,-21-21 0,21 0 15,0 1-15,-22-22 0,22 21 16,-21-21-16,21 0 0,-22 0 15,22 0-15,-21 0 0,21 0 0,-1-21 16,-20-1-16,21 1 0,0 0 16,0 0-16,-1 0 0,22 0 0,-21-22 15,0 22-15,21-21 0,-21-1 16,21 22-16,0-21 0,0 21 16,0 0-16,0-1 0,21 22 15,0 0-15,0 0 16,1 22-16,-1-22 0,21 21 0,-21 0 15,0 21-15,1-21 0,-1 1 16,0-1-16,0 21 0,0-21 16,0 0-16,1 22 0,-1-22 0,0 0 15,-21 21-15,21-20 0,0-1 16,0 0-16,1 0 0,-1 0 0,0-21 16,0 0-16,21 0 0,-20 0 15,-1 0-15,21 0 0,0 0 16,-20-21-16,20 0 0,0 0 0,1 0 15,-22-1-15,21 1 0,-21 0 16,22-21-16,-22 21 0,0-22 0,-21 22 16,0-21-16,0 21 0,0-22 0,0 1 15,0 0-15,0 20 16,0-20-16,0 21 0,0 0 0,0 0 16,0-1-16,0 44 31,0-1-31,0 0 15,0 0-15,0 0 0,0 22 0,0-22 16,0 0-16,0 21 0,0-21 16,0 22-16,0-22 0,0 0 0,0 0 15,0 0-15,0 1 0,0-1 16,21 0-16,0-21 0,0 0 0,1 21 16,-1-21-16,0 0 0,0 0 15,0 0-15,0-21 0,1 21 0,-1-21 16,0 0-16,0-1 15,0 22-15,0-42 0,1 21 0,-1 0 16,-21 0-16,0-22 0,21 22 0,-21-21 16,0 21-16,21-22 0,-21 1 15,0 21-15,0-22 0,0 22 0,0 0 16,0 0-16,0 0 0,0 42 31,0 0-15,0 0-16,0 22 0,0-22 0,0 21 15,0 0-15,21 1 16,-21-1-16,21 0 0,-21 22 0,0-22 16,0 22-16,22-1 0,-22 22 15,21-22-15,-21 22 0,0-21 0,0 20 16,0 1-16,0-22 0,0 22 0,0 0 16,0-1-16,0 1 0,0-21 15,-21-1-15,-1 22 0,1-43 0,0 22 16,0-1-16,0-21 0,0-20 15,-1 20-15,1-21 0,0 21 0,0-42 16,0 22-16,-22-22 0,22 0 0,0 0 16,-21 0-16,21 0 0,-22-22 15,1 1-15,21 0 0,-22 0 0,1-21 16,0 20-16,-1-20 16,1 0-16,0 21 0,21-22 0,-22 1 15,22 0-15,0-1 0,0 1 0,21 21 16,-21-22-16,21 22 0,0-21 15,0 21-15,21-22 0,0 22 0,0-21 16,0 21-16,22-22 0,-1 1 16,0 0-16,1 21 0</inkml:trace>
  <inkml:trace contextRef="#ctx0" brushRef="#br0" timeOffset="13778.3">6604 4487 0,'0'0'0,"21"-21"0,-21 0 0,21 0 16,-21 0-16,-21 21 31,21 21-15,0 0-16,-21 0 0,21 0 16,0 22-16,0-22 0,0 0 0,0 21 15,0-20-15,0-1 0,-21 0 16,21 0-16,0 0 0,-21 0 0,21 1 15,0-1 1,0-42 15,0-1-31,0 1 0,0 0 16,21 0-16,-21-21 0,21 20 0,0-20 16,-21 21-16,21-21 0,0 20 15,-21 1-15,22 0 0,-22 0 0,21 0 16,0 21-16,0 0 15,0 21-15,-21 0 16,21 0-16,-21 0 0,0 1 16,0 20-16,22-21 0,-22 0 0,0 22 15,21-22-15,-21 21 0,21-21 16,-21 0-16,21 22 0,0-22 0,0 0 16,1 0-16,-1-21 15,0 21-15,0-21 0,0 0 16,0 0-16,22 0 0,-22-21 0,0 0 15,21 0-15,-20 0 0,20 0 16,-21-1-16,0-20 0,22 21 0,-22-21 16,21 20-16,-21-20 0,22-21 15,-22 20-15,21-20 0,-21 20 0,22-20 16,-22-1-16,0 1 0,0-1 16,0 22-16,0 0 0,-21-1 15,0 1-15,0 21 0,0 0 0,0 0 16,0 42-1,0 0-15,-21 0 16,0 21-16,0 1 0,0-1 16,21 22-16,-21-22 0,-1 21 0,1-20 15,21 20-15,0-20 0,0-1 16,0 0-16,0 1 0,0-1 0,0 0 16,0-21-16,0 22 0,0-22 15,0 0-15,21 0 0,1-21 0,-1 21 16,0-21-16,21 0 0,-21 0 15,22 0-15,-1 0 0,0 0 0,1-21 16,-1 0-16,0 21 0,1-21 0,-1 0 16,-21 0-16,22-22 15,-22 22-15,0 0 0,0-21 0,0 20 16,-21-20-16,0 0 0,0 21 16,0-22-16,0 22 0,0 0 0,0 0 15,-21 21-15,0 0 16,0 0-16,0 0 0,-1 0 0,1 21 15,0 0-15,0 0 0,0 0 16,0 22-16,-1-22 0,1 0 0,21 0 16,0 22-16,0-22 0,0 0 0,0 0 15,0 0-15,0 0 0,0 1 16,21-22-16,-21 21 0,22-21 0,-1 21 16,0-21-1,0 0-15,0 0 0,0 0 0,1 0 16,-1-21-16,-21 0 0,21 21 0,0-22 15,0 1-15,-21 0 0,21 0 16,-21 0-16,0-22 0,22 22 0,-1 0 16,-21 0-16,21 0 0,-21 0 15,0 42 17,0 0-32,0 0 0,0 0 15,0 0-15,0 1 0,0-1 16,0 0-16,0 0 0,0 0 0,0 0 15,0 1-15,21-1 0,-21 0 16,21-21-16,0 21 0,1-21 16,-1 0-16,0 0 15,0 0 1,0 0-16,0-21 0,-21 0 0,22 21 16,-1-21-16,0-1 0,-21 1 0,21-21 15,0 21-15,22 0 0,-22-1 16,0-20-16,0 21 0,21 0 0,-20 21 15,20-21-15,-21-1 0,0 22 16,0 0-16,1 0 0,-1 0 16,0 0-16,0 22 0,-21-1 0,0 0 15,0 0-15,0 0 0,0 0 16,0 1-16,0-1 0,-21 0 0,0 21 16,0-21-16,-1 1 0,22-1 15,-21-21-15,0 21 0,21 0 0,0 0 16,0-42 31,21 21-47,0-21 0,1 0 15,-1 0-15,0-1 0,0 1 16,0 0-16,0-21 0,1 21 0,-1-22 16,0 22-16,0-21 0,0 21 15,0-1-15,-21 1 0,22 0 0,-22 0 16,21 21-16,-21 21 31,-21 0-31,-1 0 0,1 1 16,21 20-16,-21-21 0,0 21 0,0-20 15,21 20-15,-21-21 0,21 0 0,0 0 16,0 1-16,0-1 0,0 0 16,0 0-16,21-21 0,0 21 0,0-21 15,21 0-15,-20 0 0,-1 0 16,0 0-16,21 0 0,-21 0 15,1 0-15,-1 0 0,0-21 0,0 21 16,0-21-16,0 21 0,1-21 16,-22 0-16,0-1 0,0 1 15,0 0-15,0 0 16,0 0-16</inkml:trace>
  <inkml:trace contextRef="#ctx0" brushRef="#br0" timeOffset="14095.13">8086 3916 0,'0'0'0,"-22"0"0,-20 0 0,21 0 0,0 0 15,21-21-15,0 0 16,42 21-16,-21 0 0,22-22 15,20 22-15,-21 0 0,22 0 16,-1-21-16,22 21 0,-21 0 0,20 0 16,-20-21-16,20 21 0,-20 0 0,-1 0 15,1 0-15,-22 0 0,22 0 16,-43 0-16,21 0 0,-21 0 0,1 0 16,-1 0-16,-42 0 31,-1 21-31,-20-21 15,21 21-15,-21 1 0</inkml:trace>
  <inkml:trace contextRef="#ctx0" brushRef="#br0" timeOffset="14647.39">4614 5228 0,'0'0'16,"-21"0"-16,-42 21 15,41-21-15,22 22 0,0-1 16,22-21-16,20 21 16,0-21-16,22 0 0,20 21 0,1-21 15,0 0-15,21 0 0,-1 0 16,1 0-16,21 0 0,21 0 0,1 0 15,-1 0-15,21 0 0,-21 0 0,43 0 16,-22 0-16,0 0 0,22 0 16,-22 0-16,1 0 0,-1 0 0,0 0 15,1 0-15,-1 0 0,-21 0 16,0 0-16,-21 0 0,0 0 16,-21 0-16,0 0 0,0 0 0,-22 0 15,-20 0-15,-1 0 0,-20 0 16,-1 0-16,0 0 0,-20 0 0,-1 0 15,-42 0 1,-22 0-16,22 0 16,-21 0-16,-1 0 0,1 0 0,0 0 15,-1 0-15,-20 0 0</inkml:trace>
  <inkml:trace contextRef="#ctx0" brushRef="#br0" timeOffset="15186.85">4530 5652 0,'0'0'0,"-149"21"16,128-21-16,0 0 0,0 0 0,21 21 31,21-21-31,0 0 0,0 0 0,22 0 16,20 0-16,-20 0 0,41 0 16,-20 0-16,20 0 0,1 0 0,0 0 15,21 0-15,-1 0 0,22 0 16,0 0-16,0-21 0,22 21 0,20 0 15,-21-21-15,21 21 0,1 0 16,20 0-16,1 0 0,-1-22 0,-20 22 16,20 0-16,22 0 0,-22 0 15,1 0-15,-1 0 0,-20 0 0,-1 0 16,-21 0-16,21 0 0,-42 0 16,0 0-16,0 0 0,-42 0 15,0 0-15,-1 0 0,-41 0 0,20 0 16,-42 0-16,22 0 0,-22 0 15,0 0 1,-42 0 15,21 22-31,-21-22 16,0 0-16,-1 21 16,1-21-16,0 0 0,0 21 15</inkml:trace>
  <inkml:trace contextRef="#ctx0" brushRef="#br0" timeOffset="17699.15">2519 8128 0,'0'-21'32,"0"0"-32,21 21 0,0-21 15,0-1-15,0 1 0,1 0 16,-1 0-16,0 0 0,0 0 0,0-1 16,0 1-16,1 0 0,-22 0 15,0 0-15,0 0 0,0-1 16,-22 22-16,1 0 15,0 0-15,-21 0 0,-1 0 0,1 0 16,21 0-16,-21 0 0,-1 0 16,22 22-16,-21-1 0,21-21 15,-22 21-15,22 0 0,21 0 16,-21 0-16,21 1 0,0 20 0,0-21 16,0 0-16,21 22 0,-21-22 15,42 0-15,-20 0 0,20 21 16,-21-20-16,21-1 0,1 21 0,-1-21 15,-21 22-15,22-22 0,-22 0 16,0 0-16,-21 21 0,0-20 0,0-1 16,0 0-16,0 0 0,0 0 0,-21 0 15,0 1-15,-22-22 0,22 21 16,-21 0-16,-1-21 0,22 0 16,-21 0-16,0 0 0,-1 0 15,1 0-15,0 0 0,20 0 0,-20-21 16,21 0-16,0-1 0,0 1 15,-1 0-15,22 0 0,-21-21 16,0 20-16,21-20 0,-21 21 0,21 0 16,0-22-16,0 22 0,0 0 15,0 0-15,0 42 32,0 0-32,21-21 0,-21 43 15,21-22-15,0 0 0,-21 21 0,22-21 16,-1 1-16,-21 20 0,21-21 0,0 0 15,0 22-15,0-22 16,1 0-16,-1 0 0,0 0 0,0-21 16,0 21-16,0 1 0,1-22 15,-1 0-15,0 0 0,21 0 0,-21 0 16,1 0-16,-1 0 0,21-22 16,-21 22-16,22-21 0,-22 0 0,0 0 15,21 0-15,-21-22 0,1 22 16,-1 0-16,0-21 0,0 21 0,-21-22 15,0 1-15,0 21 0,21-22 16,-21 22-16,0-21 0,21 21 16,-21 0-16,0-1 15,0 44 1,0-1-16,0 0 16,0 21-16,0-21 0,0 22 0,0-22 15,0 21-15,0 1 0,0-22 16,0 21-16,0-21 0,0 0 0,0 1 15,0 20-15,0-21 16,0 0-16,22-21 16,-1 0-16,0 0 0,0 0 15,0-21-15,0 21 0,1-21 16,-22 0-16,21 0 0,0-1 16,0 1-16,-21-21 0,0 21 15,21 0-15,-21-1 0,21-20 0,-21 21 16,0 0-16,0 0 0,0-1 15,0 1-15,22 21 0,-22 21 32,0 1-32,0-1 0,0 0 15,0 0-15,0 0 0,0 0 16,0 1-16,21 20 0,-21-21 0,0 0 16,0 0-16,0 1 15,21-22-15,-21 21 0,21-21 0,0 21 16,0-21-16,1 0 15,-1 0-15,0 0 0,0 0 16,-21-21-16,21 21 0,0-21 16,1 21-16,-22-22 0,21 1 0,0 0 15,-21 0-15,21 0 0,-21 0 0,21-22 16,0 22-16,-21 0 0,0-21 16,22 20-16,-22-20 0,21 21 0,-21 0 15,0 0-15,0-1 0,0 44 47,0-1-47,0 0 0,0 21 0,0-21 16,0 1-16,0 20 15,0-21-15,0 21 0,0-20 0,0-1 16,0 0-16,0 0 0,0 0 16,0 0-16,0 1 0,21-22 15,0 21-15,0-21 0,0 0 16,1 0-16,-1-21 15,0-1-15,0 22 0,0-21 0,0 0 16,-21 0-16,22 0 0,-1 0 16,0-1-16,-21 1 0,21-21 0,-21 21 15,21 0-15,-21-1 0,21 1 16,-21 0-16,0 0 0,0 0 0,0 42 31,0 0-31,0 0 16,0 0-16,0 1 0,0-1 0,0 0 15,0 0-15,0 0 0,0 22 16,-21-22-16,21 0 0,0 0 0,0 0 16,0 0-16,0 1 15,0-44 17,0 1-32,21 21 0,-21-21 15,22 0-15,-22 0 0,21 0 0,-21-1 16</inkml:trace>
  <inkml:trace contextRef="#ctx0" brushRef="#br0" timeOffset="18035.06">3873 7959 0,'0'0'16,"-21"0"-16,21 21 16,-21-21-16,21 21 0,0 0 15,0 0-15,0 1 0,0-1 16,21-21-1,0 0-15,1 0 16,-1 0-16,0 0 0,0-21 0,-21-1 16,21 22-16,-21-21 15,21 0-15,-21 0 0,0 0 0,0 0 16,0-1-16,0 1 0,0 0 16,-21 0-16,0 0 0,0 21 15,0 0-15,0 0 0,-1 0 16,1 0-16,0 0 15,21 21-15,0 0 0,-21 0 16,21 0-16,0 1 0,0-1 16,0 0-16,0 0 0,0 0 0,21 0 15,-21 1-15,21-22 0,0 0 16,1 0-16,-1 0 0</inkml:trace>
  <inkml:trace contextRef="#ctx0" brushRef="#br0" timeOffset="18374.87">4572 7684 0,'0'-22'16,"-21"22"15,21 22-31,0-1 0,0 0 16,0 0-16,-21 21 0,21-20 0,-22 20 15,22-21-15,-21 21 16,21 22-16,0-22 0,-21 1 0,0 20 16,0-21-16,21 1 0,0 20 15,0-20-15,-21-1 0,21-21 0,-22 21 16,22 1-16,0-22 0,0 0 16,0 0-16,0 0 0,22-21 31,-1 0-31,-21-21 0,21 21 15,-21-21-15,21 0 0,-21 0 0,0 0 16,21-1-16,-21 1 0,0 0 16,0 0-16</inkml:trace>
  <inkml:trace contextRef="#ctx0" brushRef="#br0" timeOffset="18586.8">4318 8234 0,'0'0'0,"-21"0"0,21 21 15,21-21 1,0 0-16,0 0 0,22 0 16,-22 0-16,0 0 0,21 0 15,-21-21-15,22 0 0,-22 21 16,21-21-16,-21 21 0,1-22 0,-1 22 0,0 0 16,0-21-16,0 0 15,0 0 1</inkml:trace>
  <inkml:trace contextRef="#ctx0" brushRef="#br0" timeOffset="19478.66">5186 8043 0,'0'0'16,"0"-42"-1,0 21-15,-21 21 16,-1-21 0,1 21-16,0 0 0,0 0 15,0 21-15,21 0 0,-21 0 16,-1 0-16,22 1 0,0-1 16,-21 21-16,21-21 0,-21 22 0,21-22 15,0 21-15,0-21 0,0 22 16,0-22-16,0 21 0,0-21 0,0 0 15,0 1-15,21-1 16,0 0-16,1-21 0,-1 0 16,0 0-16,0 0 0,21 0 0,-20 0 15,-1 0-15,21-21 0,-21 0 0,22 21 16,-22-22-16,0 1 0,0 0 16,0 0-16,0 0 0,1-22 0,-1 22 15,0-21-15,0 0 0,0-1 16,-21 1-16,21 0 0,1-1 0,-22 1 15,0 0-15,21-1 0,-21 1 16,21 21-16,-21-22 0,0 22 0,0 0 16,0 0-16,21 0 0,-21 0 0,0 42 47,0 0-47,0 0 15,-21 0-15,21 0 0,0 22 0,0-22 16,0 21-16,-21 1 0,21-1 0,-21 0 15,21 1-15,0-1 0,0 0 16,-22 1-16,22-1 0,-21-21 0,0 21 16,21-20-16,0 20 0,0-21 15,-21 0-15,21 0 0,-21 1 16,21-44 15,0 1-31,0 0 16,0 0-16,0 0 0,0 0 15,0-1-15,21-20 0,0 21 16,0-21-16,0 20 0,1-20 0,-1 21 16,21-21-16,-21 20 0,22 1 15,-22 0-15,0 21 0,21-21 0,-21 21 16,1 0-16,20 0 0,-21 0 0,0 0 16,0 21-16,-21 0 0,22-21 15,-1 21-15,0 1 0,-21 20 0,0-21 16,21 0-16,-21 0 0,0 22 15,0-22-15,0 0 0,0 21 0,0-20 16,-21-1-16,21 0 0,-21 0 0,0 0 16,-1 0-16,22 1 15,-21-22-15,0 21 0,0 0 16,0-21 0,21-21 15,0 0-31,0-1 0,0 1 15,0 0-15,21 0 16</inkml:trace>
  <inkml:trace contextRef="#ctx0" brushRef="#br0" timeOffset="20687.02">7895 7535 0,'0'0'0,"0"-21"0,21 0 16,0 21-16,-21-21 0,0 0 0,0 0 15,0-1-15,0 1 0,0 0 0,0 0 16,0 0-16,0 0 0,-21 21 15,0-22-15,0 22 0,0 0 0,0 0 16,-1 0-16,-20 0 0,21 22 16,-21-1-16,-1 21 0,22 0 0,-21 1 15,-1-1-15,1 0 0,0 22 16,-1-1-16,22 1 0,-21-1 0,21 1 16,-22 21-16,22-22 0,0 22 15,0-22-15,21 1 0,0 20 16,0-41-16,0 20 0,0-20 0,21 20 15,21-21-15,-20 1 0,-1-22 16,0 21-16,0-21 0,21 1 0,-20-1 16,-1 0-16,21 0 0,-21-21 15,0 0-15,1 0 0,-1 0 0,21 0 16,-21 0-16,0-21 0,1 0 0,20 0 16,-21-1-16,21 1 0,1-21 15,-1 21-15</inkml:trace>
  <inkml:trace contextRef="#ctx0" brushRef="#br0" timeOffset="23402.16">8445 7895 0,'0'0'0,"0"-21"0,0 0 16,0 0-16,0 0 0,-21-1 16,0 22-16,0 0 15,0 0-15,0 22 0,-1-1 16,1 21-16,0-21 15,0 22-15,0-1 0,21 21 0,-21-20 0,-1 20 16,1-20-16,0-1 0,0 0 16,21 1-16,0-1 0,0-21 15,0 21-15,0-20 0,0-1 0,0 0 16,21 0-16,0-21 16,0 0-16,1 0 0,20 0 0,-21 0 15,0 0-15,0-21 0,22 21 16,-22-21-16,0 0 0,0-1 0,0 1 15,22 0-15,-22-21 0,0 21 0,-21-22 16,21 22-16,0-21 0,-21 21 16,0-1-16,22 1 0,-22 0 0,0 0 15,21 21-15,-21 21 16,0 0 0,0 0-16,-21 1 0,21-1 15,-22 21-15,22-21 0,-21 22 16,21-22-16,0 21 0,0-21 0,0 0 15,0 22-15,0-22 0,0 0 0,21 0 16,1-21-16,-1 0 16,21 0-16,-21 0 0,0 0 0,22 0 15,-22 0-15,21 0 0,-21-21 16,22 21-16,-22-21 0,0 0 0,21 0 16,-20-1-16,-1 1 0,0 0 0,-21 0 15,0 0-15,21 0 0,-21-22 16,0 1-16,0 21 0,0-22 0,0 1 15,0 0-15,-21 21 16,0-22-16,0 22 0,-1 0 0,1 0 16,-21 0-16,21 21 0,0 0 0,-1 0 15,-20 21-15,21 0 0,-21 0 16,20 0-16,1 0 0,0 22 0,0-1 16,0 0-16,21-20 0,0 20 15,0 0-15,0-21 0,0 22 0,0-22 16,21 0-16,0 0 0,0 0 0,0 1 15,22-22-15,-22 21 0,21-21 16,1 0-16,-1 0 0,0 0 16,22 0-16,-22 0 0,0-21 0,1 21 15,-1-22-15,-21 1 0,22 0 16,-22 0-16,0 0 0,0 0 0,0-1 16,0 1-16,-21-21 0,22 21 15,-22 0-15,0-1 0,0 1 0,0 0 16,0 0-16,0 42 31,-22 0-31,22 0 0,-21 1 0,21-1 16,-21 0-16,21 0 0,0 0 0,0 22 15,-21-22-15,21 0 0,-21 0 16,21 0-16,0 0 0,0 1 0,0-1 16,0 0-16,0 0 15,0-42 32,0 0-47,0 0 0,21-1 16,-21 1-16,0 0 0,0 0 0,21 0 15,-21 0-15,21-22 0,-21 22 16,21 0-16,-21-21 0,22 20 0,-1-20 16,-21 21-16,21 0 0,0 0 15,-21-1-15,21 22 0,0 0 0,1-21 16,-1 21-16,0 0 15,0 21-15,0 1 0,-21-1 16,21 0-16,1 0 0,-22 0 0,0 0 16,0 22-16,21-22 0,-21 0 15,21 21-15,-21-20 0,21-1 0,-21 0 16,0 0-16,21 0 0,0 0 0,-21 1 16,22-1-16,-1-21 0,0 21 15,0-21-15,0 0 0,0 0 0,1 0 16,20 0-16,-21 0 0,0 0 0,22 0 15,-22 0-15,21 0 0,-21-21 16,22 0-16,-22 21 0,0-22 0,0 1 16,0 0-16,22 0 0,-22-21 15,0 20-15,0-20 0,0 21 16,-21-21-16,0 20 0,21-20 0,-21 0 16,0 21-16,0-1 0,0 1 15,0 0-15,0 0 0,-21 21 0,0 0 16,0 0-16,0 0 0,-22 21 0,22 0 15,0 0-15,0 1 0,-21-1 16,20 21-16,1-21 0,0 22 0,0-22 16,0 21-16,0 0 0,21-20 15,-22-1-15,22 21 0,0-21 0,0 0 16,0 1-16,0-1 0,0 0 0,22 0 16,-1-21-16,0 0 0,-21 21 15,21-21-15,0 0 0,0 0 16,1 0-16,-1 0 0,0-21 0,0 0 15,0 21-15,0-21 0,1 0 16,-1 21-16,0-22 0,0-20 0,0 21 16,-21 0-16,21-22 0,1 22 0,-22-21 15,0 0-15,0-1 0,21 1 16,-21 0-16,0-1 0,0 1 0,0 0 16,0-1-16,0 1 0,0 21 0,0 0 15,0-22-15,0 22 16,0 0-16,0 42 31,0 0-31,0 0 0,-21 1 16,21-1-16,0 21 0,0 0 0,0-20 15,-22 20-15,22 0 0,0 22 16,0-22-16,0 0 0,0 1 0,0-1 16,0 0-16,0-20 0,0 20 0,0-21 15,0 0-15,0 0 0,0 1 16,22-1-16,-1-21 15,0 0-15,0 0 0,0 0 16,0 0-16,1-21 0,-1-1 16,0 1-16,0 0 15,-21 0-15,21 0 0,0 0 0,1-1 16,-22 1-16,21 0 0,-21 0 16,21 0-16,-21 0 0,0-1 0,21 22 15,-21 22 16,0-1-31,0 0 0,-21 0 16,21 0-16,0 0 0,0 1 0,0-1 16,0 0-16,0 0 0,0 0 15,0 0-15,0 1 16,21-22 0,0 0-16,0 0 15,1 0-15,-1 0 0,0-22 16,0 1-16,0 0 0,0 21 15,-21-21-15,22 0 0,-1 0 16,0-1-16,-21 1 0,21 0 0,0 0 16,-21 0-16,21 0 0,1-1 15,-22 44 17,0-1-32,-22 0 15,22 0-15,0 0 0,-21 0 0,21 1 16,-21-22-16,21 21 0,0 0 0,0 0 15,0 0-15,0 0 16,0 1-16,21-1 16,0-21-16,1 0 0,-1 0 15,0 0-15,0 0 16,0 0-16,0 0 0,1-21 0,-1 21 16,-21-22-16,21 22 0,-21-21 0,0 0 15,0 0-15,0 0 16,0 0-16,0-1 0,0 1 0,0 0 15,0 0-15,0 0 0,-21 0 16,0-1-16,21 1 16,21 21 31,0 0-32,0 0-15,0 0 0,0 0 16,1 0-16,-1-21 0,0 21 15,0 0-15,0 0 0,0 0 0,1 21 16,-1-21 0,-21 21-16,0 1 0,21-1 15,-21 0-15,0 0 16,0 0-16,0 0 0,0 1 16,0-1-16,0 0 0,0 0 15,0 0-15,-21-21 0,21 21 16,0 1-16,-21-22 15,-1 0 17,22-22-17,0 1-15,0 0 16,0 0-16,0 0 0,0 0 16,0-1-16,22 1 0,-1-21 0,0 21 15,0-22-15,21 1 0,-20 21 16,-1-21-16,21-1 0,-21 22 15,22 0-15,-22 0 0,21 21 0,-21 0 16,0 0-16,1 0 0,-1 0 0,0 0 16,-21 42-16,21-21 0,-21 0 15,0 22-15,0-22 0,0 21 0,0-21 16,0 22-16,0-22 0,-21 21 0,0-21 16,21 1-16,-21-1 0,21 0 15,-22 0-15,22 0 0,0 0 0,0 1 16,-21-22-1,21-22 17,0 1-32,0 0 15,0 0-15,0 0 16,-21 0-16</inkml:trace>
  <inkml:trace contextRef="#ctx0" brushRef="#br0" timeOffset="23738.43">11430 7811 0,'0'0'0,"-21"0"0,0 0 16,42 0 15,0 0-31,0 0 0,0-22 16,0 1-16,1 21 0,-1-21 0,-21 0 15,21 21-15,-21-21 16,0 0-16,0-1 0,-21 22 31,0 0-31,-1 0 0,1 0 16,0 0-16,0 0 0,21 22 0,-21-22 16,0 21-16,-1 0 15,22 0-15,0 0 16,22-21-1,-1 0 1,0 0-16,0 0 0,21 0 0</inkml:trace>
  <inkml:trace contextRef="#ctx0" brushRef="#br0" timeOffset="24131.92">12107 7387 0,'0'0'15,"0"-21"-15,0 0 0,0 0 16,21 21-16,1 0 16,-1 0-16,21 0 15,-21 0-15,0 0 0,22 21 16,-1 0-16,-21 0 0,22 22 0,-1-22 16,0 21-16,-21 0 0,22 1 15,-22-1-15,21 22 0,-21-22 0,-21 0 16,0 22-16,22-1 0,-22 1 0,0-1 15,0 1-15,0-1 0,0 1 16,0-1-16,-22-20 0,1 20 0,0-21 16,-21 22-16,21-22 0,-43-21 0,22 22 15,-1-1-15,1 0 0,-21-20 16,20-1-16,1 21 0,0-21 16,-1 0-16,1-21 0,21 22 0,-22-1 15,22-21-15,0 0 16,0 0-16,21-21 31,0-1-31,0 1 16,0 0-16</inkml:trace>
  <inkml:trace contextRef="#ctx0" brushRef="#br0" timeOffset="25148.31">6350 9567 0,'21'0'15,"0"-21"1,0 0 0,-21 0-16,22 0 0,-1 0 15,-21-1 1,0 1-16,0 0 15,0 0-15,-21 21 0,-1 0 0,1 0 16,0 0-16,0 0 0,0 0 16,0 0-16,-1 0 0,-20 0 0,21 21 15,0-21-15,0 21 0,21 0 0,-22-21 16,22 22-16,0-1 0,0 0 16,0 0-16,0 0 15,22 0-15,-1 1 16,21-22-16,-21 21 0,0-21 15,22 21-15,-22-21 0,0 21 0,21-21 16,-20 21-16,-1 0 0,-21 1 16,0-1-16,0 0 15,0 0-15,-21 0 0,-1-21 16,1 21-16,0-21 0,0 22 16,0-22-16,-22 0 0,22 0 0,0 21 15,0-21-15,0 0 16,21-21-1,21 21 1,0-22 0,0 22-16,0-21 0,1 21 0,-1 0 15,0 0-15,0 0 0,-21 21 16,21 1-16,-21-1 16,0 0-16,0 0 0,0 21 15,0-20-15,0 20 0,-21-21 16,0 21-16,0-20 0,21 20 0,-21 0 15,-1 1-15,1-22 0,21 21 0,0-21 16,0 22-16,0-22 0,0 0 16,0 0-16,0 0 0,0 0 0,0 1 15,21-22-15,1 0 16,-1 0 0,0 0-16,0-22 15,0 22-15,-21-21 16,0 0-16,0 0 15,21 0 1</inkml:trace>
  <inkml:trace contextRef="#ctx0" brushRef="#br0" timeOffset="27722.38">3514 11197 0,'21'0'140</inkml:trace>
  <inkml:trace contextRef="#ctx0" brushRef="#br0" timeOffset="28274.38">3619 11324 0,'-21'0'47,"21"-21"-16,0 0-31,0 0 16,0 0-16,-21-1 15,0 1-15,21 0 16,-21 21-16,0-21 16,-1 21-16,1-21 0,0 0 0,0 21 15,0 0-15,0-22 0,-22 22 16,22 0-16,0 0 0,0 0 0,-22 0 15,22 0-15,0 22 0,0-1 16,0 21-16,0-21 0,-1 22 0,1-1 16,0 0-16,21 1 0,0 20 15,-21-21-15,21 22 0,-21-22 0,21 1 16,0-1-16,0 0 16,0 1-16,0-1 0,0 0 0,0-21 0,21 22 15,0-22-15,0 0 0,0 0 16,1 0-16,-1-21 0,0 0 15,21 0-15,-21 0 0,22 0 16,-22 0-16,21 0 0,1 0 0,-22-21 16,21 21-16,-21-21 0,22 0 15,-22 21-15,21-21 0,-21 0 0,22-1 16</inkml:trace>
  <inkml:trace contextRef="#ctx0" brushRef="#br0" timeOffset="29538.09">4085 11494 0,'0'0'16,"21"0"-16,-21-22 0,0 1 0,0 0 15,0 0-15,-21 21 16,0-21-16,0 21 16,0 0-16,-1 0 15,1 0-15,21 21 0,-21-21 0,0 21 16,0 0-16,21 22 0,-21-22 15,-1 0-15,22 21 0,0-21 0,-21 22 16,0-22-16,0 21 0,21-21 16,-21 1-16,21 20 0,0-21 0,0 0 15,0 0-15,0 1 0,0-1 16,21-21-16,0 0 0,0 0 16,0 0-16,1 0 15,-1-21-15,0-1 0,0 1 16,0 21-16,0-21 0,1 0 0,-1 0 15,0 0-15,0-22 0,-21 22 16,0 0-16,21 0 0,-21-22 0,0 22 16,0-21-16,0 21 0,0 0 15,0-1-15,0 1 0,0 0 0,0 0 16,0 42 15,0 0-31,0 0 16,0 1-16,0-1 0,0 0 0,0 21 15,0-21-15,0 1 0,0 20 16,0-21-16,0 0 0,0 22 16,0-22-16,0 0 0,0 0 0,0 0 15,0 0-15,21 1 16,1-22-16,-1 0 0,0 0 16,0 0-16,0 0 0,22 0 15,-22 0-15,21-22 0,-21 22 0,22-21 16,-1 0-16,-21 0 0,21 0 15,-20 0-15,20-1 0,-21 1 0,21 0 16,-20 0-16,-22 0 0,0 0 16,0-22-16,0 22 0,0 0 15,0 0-15,-22 21 16,1 0-16,0 0 16,0 21-16,21 0 0,0 0 15,0 0-15,-21 1 0,21-1 16,0 0-16,0 0 0,0 0 0,21 0 15,0-21-15,0 22 0,0-1 16,1 0-16,-1-21 0,0 21 0,0 0 16,-21 0-16,21-21 15,-21 22 1,-21-22 0,0 0-1,0 0-15,0 0 0,-1-22 16,1 22-16,0 0 0,21-21 15,-21 21-15,0 0 0,0-21 16,-1 21 0,22 21-1,0 0-15,0 1 16,0-1-16,0 0 16,22 0-16,-1-21 0,0 21 15,0-21-15,0 0 16,0 0-16,1 0 0,-1 0 0,0 0 15,21 0-15,-21 0 0,22 0 16,-1-21-16,0 21 0,1-21 0,-1 0 16,0 21-16,1-21 0,-1-1 15,-21 1-15,22 0 0,-22 0 0,21 0 16,-21 0-16,0-1 0,1 1 0,-22 0 16,0 0-16,0 0 0,21 0 15,-21-22-15,0 22 0,0 0 0,0 0 16,0 0-16,0-1 0,-21 22 15,-1 0-15,22 22 16,-21-22-16,0 21 16,0 21-16,21-21 0,-21 0 15,21 1-15,0 20 0,0-21 0,0 0 16,0 22-16,0-22 0,0 0 16,0 0-16,0 0 0,0 0 0,0 1 15,21-1-15,0-21 16,-21 21-16,21-21 15,0 0-15,1 0 0,-1 0 16,0-21-16,0 21 16,0-21-16,0 21 15,1-22-15,-22 1 0,21 21 16,0-21-16,0 0 0,0 0 0,22 0 0</inkml:trace>
  <inkml:trace contextRef="#ctx0" brushRef="#br0" timeOffset="33627.08">6752 11451 0,'0'-21'31,"21"21"16</inkml:trace>
  <inkml:trace contextRef="#ctx0" brushRef="#br0" timeOffset="35098.96">6731 11557 0,'0'-21'15,"21"21"-15,-21-21 16,21 21-16,-21-21 0,21-1 15,1 22 17,-22 22 46,0-1-63</inkml:trace>
  <inkml:trace contextRef="#ctx0" brushRef="#br0" timeOffset="38898.85">6816 11472 0,'21'0'0,"-21"-21"16,0 0 62,0 42 0,0 0-62,0 1-16,-21-22 15,21 21-15,0 0 0,-22-21 16</inkml:trace>
  <inkml:trace contextRef="#ctx0" brushRef="#br0" timeOffset="39191.12">6816 11938 0,'21'0'32,"0"0"-17,-21-21 1,0 0-16,0 0 31,0 42 16,0 0-47,0 0 16,0 0-1,0 0-15</inkml:trace>
  <inkml:trace contextRef="#ctx0" brushRef="#br0" timeOffset="40422.56">5778 12891 0,'-21'0'15,"21"-22"1,0 1-16,0 0 0,0 0 16,0 0-1,-21 0 1,0 21-1,21 21-15,0 0 16,0 21-16,0-21 0,0 22 16,0-1-16,0 0 0,0 1 0,0-1 15,0 0-15,0 1 0,0-22 16,0 21-16,0 1 0,0-22 16,-21 21-16,0-21 0,21 22 15,-22-22-15,22 0 0,0 0 0,-21 0 16,21 0-16,-21-21 15,21-21 1,0 0 0,0 0-16,0 0 0,0 0 15,0-1-15,0 1 0,0 0 0,21 0 16,0 0-16,-21 0 0,22-22 16,-1 22-16,0 0 0,0 0 0,0 0 15,0-1-15,22 22 16,-22-21-16,21 21 0,-21 0 0,1 0 0,20 0 15,-21 21-15,0 1 16,0-22-16,1 21 0,-1 0 0,-21 21 16,21-21-16,-21 1 0,0-1 15,0 0-15,0 21 0,0-21 0,-21 1 16,0-1-16,-1 0 0,1 0 0,0 0 16,-21 0-16,21 1 0,-1-22 15,1 21-15,-21-21 0,21 0 0,0 0 16,-1 0-16,1 0 0,0 0 15,0 0-15,0 0 0,0 0 32,21-21-17,0-1 1,21 22-16,0-21 0,0 21 16,0-21-16,0 21 0</inkml:trace>
  <inkml:trace contextRef="#ctx0" brushRef="#br0" timeOffset="40874.79">6223 13250 0,'0'0'15,"21"-42"-15,-21 21 16,21 0 0,-21 0-16,21 21 0,-21-22 0,22 22 15,-1 0-15,0 0 16,0 0-16,0 0 0,0 0 15,22 0-15,-22 22 0,0-1 16,0 0-16,0 0 0,1 0 0,-22 0 16,21 1-16,-21 20 0,0-21 15,0 0-15,0 0 0,0 1 0,0 20 16,0-21-16,0 0 0,-21 0 16,-1 1-16,22-1 15,-21-21-15,0 0 0,0 0 16,21-21-1,0-1-15,0 1 16,0 0-16,0-21 0,0 21 16,0-1-16,0-20 0,21 21 0,0 0 15,0-22-15,-21 22 0,0-21 16,22 21-16,-1 0 0,0-1 0,-21 1 16,21 0-16,0 21 0,0 0 31,1 0-31,-22 21 15,21 0-15,0 1 16,-21-1-16,21-21 0,-21 21 16</inkml:trace>
  <inkml:trace contextRef="#ctx0" brushRef="#br0" timeOffset="41235.58">6837 13314 0,'0'0'0,"21"21"16,0-21-16,0 0 15,0 0-15,1-21 0,-1 21 16,0-21-16,0 21 0,0-21 0,0-1 16,1 22-16,-1-21 0,0 0 15,0 21-15,-21-21 0,0 0 0,0 0 16,0-1-16,0 1 16,-21 21-1,0 0-15,0 0 0,-1 21 16,1 1-16,0-1 15,0 0-15,0 0 0,0 0 0,21 0 16,0 1-16,-22 20 0,22-21 16,0 0-16,0 0 0,0 1 0,0-1 15,0 0-15,0 0 0,22 0 16,-1 0-16,0-21 16,0 0-16,0 0 0,0 0 15,1 0-15,-1 0 0,0 0 16,0-21-16,21 21 0,-20-21 0,-1 21 15,21-21-15,-21 0 0,22 21 16,-22-21-16,21-1 0</inkml:trace>
  <inkml:trace contextRef="#ctx0" brushRef="#br0" timeOffset="42203.2">7578 13229 0,'0'0'0,"0"-21"16,0-42-16,0 41 16,0 1-16,0 0 0,0 0 15,0 0-15,-22 21 16,1 0-1,0 0-15,0 21 0,21 0 0,-21 0 16,0 0-16,21 1 16,-22 20-16,1-21 0,21 0 0,0 0 15,-21 22-15,21-22 0,-21 0 0,21 0 16,0 0-16,0 1 0,0-1 16,21-21-1,0 0-15,0 0 16,1 0-16,-1 0 0,0-21 15,0 21-15,-21-22 0,21 1 0,-21 0 16,21 21-16,-21-21 0,0 0 16,0-22-16,0 22 0,0 0 0,0 0 15,0 0-15,0 0 0,0-1 16,0 1-16,0 0 0,0 42 31,0 22-15,0-22-16,0 0 0,0 0 15,0 21-15,0-20 0,0-1 16,0 21-16,0-21 0,0 0 0,0 1 16,0-1-16,0 0 0,0 0 15,0 0-15,22-21 0,-1 0 16,0 0-16,0 0 16,0 0-16,0-21 0,1 21 15,-1-21-15,0 0 0,0 21 0,0-21 0,0-1 16,1-20-16,-1 21 15,0-21-15,-21 20 0,21-20 0,0 0 16,0-1-16,1-20 0,-22 21 16,0-1-16,21-20 0,-21 20 0,0 1 15,21 0-15,-21 21 0,0-1 16,0 1-16,0 42 16,0 1-16,0-1 0,0 0 15,0 21-15,0 1 0,0-1 16,0 0-16,-21 1 0,21-1 0,-21 0 15,-1 1-15,22-22 0,0 21 16,-21-21-16,0 0 0,21 1 0,-21-1 16,21 0-16,0 0 15,0 0-15,21-42 32,0 0-17,0 21-15,1-21 0,-1 0 0,-21-1 16,21 22-16,0-21 0,0 0 15,0 0-15,1 0 0,-1 21 16,-21-21-16,-21 21 47,-1 0-47,1 0 16,0 21-16,0-21 0,0 21 15,0 0-15,21 0 16,0 0-16,0 1 0,0-1 15,0 0-15,21 0 0,0 0 16,0-21-16,0 21 0,0-21 16,1 22-16,-1-22 0,0 0 0,0 0 15,0 21-15,0-21 0,1 0 16,-1 0-16,0 0 16,0-21-1,0-1-15,0 22 0,-21-21 16,22 0-16</inkml:trace>
  <inkml:trace contextRef="#ctx0" brushRef="#br0" timeOffset="42811.22">8572 11494 0,'0'0'0,"22"-22"0,41-62 16,-42 63-16,0-1 0,1 1 15,-1 0-15,-21 63 16,0-20 0,-43 20-16,22 0 15,0 1-15,-21 20 0,21-21 0,-22 22 16,22-22-16,-21 22 0,21-22 15,-22 22-15,22-22 0,0 0 0,-21 1 16,20-1-16,1 0 0,0-21 16,21 22-16,0-22 0,-21-21 0,21 21 15,21-21 1,0-21-16,0 0 16,1 0-16,-1-1 0,21-20 0,-21 0 15,22 21-15</inkml:trace>
  <inkml:trace contextRef="#ctx0" brushRef="#br0" timeOffset="43038.86">8911 11536 0,'21'-42'16,"-42"84"-16,63-127 0,-20 64 0,-1 0 0,-21 0 0,21 0 15,-42 42 17,0 0-32,-22 21 0,22-21 0,0 22 15,0-1-15,-22 0 0,22 1 16,0-1-16,0 0 0,-21 22 0,20-22 15,1 1-15,0-1 0,0 0 16,0-21-16,21 22 0,-21-22 0,21 0 16,-22 0-16,22 0 0,0 1 15,22-22 1,-1-22-16,21 1 0,-21 0 0</inkml:trace>
  <inkml:trace contextRef="#ctx0" brushRef="#br0" timeOffset="43474.16">9567 11472 0,'43'-21'0,"-86"42"0,107-63 15,-43 21-15,21 0 0,-42 0 0,21-1 16,-42 22 0,0 0-16,0 22 15,0-1-15,-22 0 16,22 0-16,-21 21 0,21-20 0,0 20 15,-22-21-15,22 0 0,0 22 0,21-22 16,0 0-16,0 0 0,0 0 16,0 0-16,0 1 0,21-22 15,0 0-15,22 21 0,-22-21 16,21 21-16,-21-21 0,22 21 0,-22-21 16,21 21-16,-21-21 0,22 21 0,-22 1 15,0-1-15,-21 0 16,0 0-16,0 0 0,0 0 15,-21 1-15,0-1 0,-1-21 16,1 21-16,0 0 0,-21-21 0,21 0 16,-1 21-16,-20-21 0,21 0 15,0 0-15,0 0 0,-1 0 16,1-21-16,21 0 16,0 0-16,0 0 15,0-1-15,0-20 0,0 21 0,21 0 16,1-22-16,-1 22 0,0-21 15,21 21-15,-21-22 0,22 22 0</inkml:trace>
  <inkml:trace contextRef="#ctx0" brushRef="#br0" timeOffset="43727.01">10075 11367 0,'0'0'0,"43"-43"0,-1 22 0,21-42 16,-63 84 15,0 0-31,0 21 0,0-21 16,-21 22-16,0-1 0,0 0 15,21 1-15,-21-1 0,0 0 0,21 1 16,-22-1-16,22-21 0,-21 22 16,21-1-16,0 0 0,-21-21 0,21 22 15,0-22-15,0 0 0,0 0 16,0 0-16,21-21 0,0 0 16,1 0-16,-1 0 15,0 0-15,0 0 0,0-21 0,0 0 16,-21 0-16,22 0 0,-22 0 15,0-1-15,0 1 0,0 0 16</inkml:trace>
  <inkml:trace contextRef="#ctx0" brushRef="#br0" timeOffset="43882.44">10118 11748 0,'-22'0'15,"44"0"-15,-65-22 0,1 22 0,21 0 16,0-21-16,21 0 31,21 21-31,0 0 0,0 0 16,0 0-16,0-21 0,22 21 0,-22 0 15,0-21-15,21 21 0,1 0 16,-22 0-16,0 0 0,21 0 0,-20 0 16,20 0-16,-21 0 0,0 0 15</inkml:trace>
  <inkml:trace contextRef="#ctx0" brushRef="#br0" timeOffset="46486.59">10668 11917 0,'0'21'15,"0"-42"-15,21 42 16,0-21 0,0-21-16,-21 0 0,22 21 15,-22-21-15,21-1 0,-21 1 0,21 0 16,-21 0-16,0 0 16,0 0-16,0-1 0,0 1 15,0 0-15,0 0 0,-21 21 16,0 0-16,-1 0 15,1 0-15,0 21 0,0 0 16,0 0-16,0 1 0,21-1 16,-22 0-16,1 21 0,0-21 0,0 1 15,0 20-15,21-21 0,0 0 0,-21 0 16,21 1-16,0-1 0,0 0 16,21-21-1,0 0 1,0 0-16,0-21 0,0 0 15,1-1-15,-1 1 0,0 0 16,-21 0-16,21 0 0,-21 0 16,21-1-16,-21-20 0,0 21 0,0 0 15,0 0-15,0 42 47,0 0-47,0 0 0,0 0 16,0 0-16,0 1 0,0-1 0,0 21 15,0-21-15,0 0 0,0 1 16,21-1-16,1 0 0,-1 0 0,-21 0 16,21 0-16,21-21 0,-21 0 15,1 0-15,20 0 0,-21 0 16,21 0-16,1-21 0,-22 21 0,21-21 16,-21 0-16,22 0 0,-22 0 0,0-22 15,0 22-15,0 0 0,1-21 16,-1-1-16,0 22 0,0-21 0,-21-1 15,21 1-15,0 0 0,-21-1 16,22-20-16,-22 21 0,0-1 0,21 1 16,-21 21-16,0 0 0,0-1 0,0 1 15,0 42 1,-21 1-16,-1-1 16,22 21-16,-21-21 15,0 22-15,0-1 0,0 0 0,21 1 16,0-22-16,0 21 0,0 0 0,0-20 15,0 20-15,0-21 0,21 21 16,-21-20-16,21 20 0,0-21 0,0 0 16,1 0-16,-1-21 0,0 22 15,0-22-15,0 0 0,0 0 0,22 0 16,-22 0-16,0 0 0,0-22 16,0 1-16,1 0 0,-1 0 15,0 0-15,0 0 0,-21-1 0,0 1 16,21 0-16,-21-21 0,0 21 15,0-1-15,0-20 0,0 21 0,0 0 16,0 0-16,-21 21 16,0 0-16,0 21 15,0-21-15,-1 21 0,22 0 0,0 0 16,-21 0-16,21 22 0,0-22 16,0 0-16,0 0 0,0 22 0,0-22 15,0 0-15,21 0 0,1 0 16,-1 0-16,0-21 0,0 22 0,0-22 15,22 0-15,-22 0 0,0 0 0,21 0 16,-21 0-16,22 0 16,-22-22-16,0 1 0,21 21 0,-20-21 15,-1 0-15,0 0 0,0-22 16,0 22-16,0 0 0,-21 0 0,0 0 16,22 0-16,-22-1 0,0 1 0,0 0 15,21 21-15,-21-21 16,0 42-1,-21 0-15,-1-21 16,22 21-16,-21 1 0,21-1 0,0 21 16,0-21-16,0 0 0,-21 1 0,21-1 15,0 0-15,0 0 0,0 0 16,0 0-16,0 1 0,0-1 16,0-42 15,0-1-31,0 1 15,0 0-15,0 0 16,0 0-16,0 0 0,21-1 0,-21 1 16,0 0-16,21 0 0,-21-21 0,22 20 15,-1 1-15,-21 0 0,21 0 16,-21 0-16,21 21 0,0 0 16,0 0-16,1 0 15,-1 21-15,0 0 16,-21 0-16,0 0 0,0 1 15,0-1-15,21 0 0,-21 0 0,0 0 16,0 0-16,21 1 0,-21-1 16,0 0-16,0 0 15,21-21 1,-21-21 0,22 0-16,-1 0 15,0-1-15,0 1 0,-21 0 16,21 0-16,0 21 0,-21-21 15,22 0-15,-1-1 0,-21 1 0,21 0 16,0 0-16,0 0 0,0 0 0,1-1 16,-22 1-16,21 21 15,0 0-15,-21 21 16,0 1 0,0-1-16,0 0 0,0 0 0,0 21 15,0-20-15,0-1 0,0 0 0,0 0 16,0 21-16,0-20 0,0-1 15,0 0-15,0 0 0,21-21 0,0 21 16,0-21-16,1 0 16,-1 0-16,21 0 0,-21 0 0,0 0 15,1 0-15,-1 0 0,0 0 0,21-21 16,-21 0-16,1 0 0,20 0 16,-21 21-16,0-22 0,22-20 15,-22 21-15,0 0 0,0 0 0,0-22 16,0 22-16,-21 0 0,0-21 15,0 20-15,0 1 0,0 0 0,0 0 16,-21 21 0,-21 0-16,21 0 0,0 21 15,-1 0-15,1 0 0,0 1 16,0-1-16,0 0 0,21 21 0,0-21 16,0 22-16,0-22 0,0 0 0,0 21 15,21-20-15,0-1 16,0 0-16,0 0 0,1 0 0,20 0 15,-21-21-15,0 0 0,0 0 0,1 0 16,-1 0-16,0 0 0,0 0 16,0-21-16,0 0 0,1 0 0,-1 0 15,0 0-15,0-1 0,0 1 16,0 0-16,-21 0 0,22 0 0,-1-22 16,-21 22-16,0 0 0,0 0 0,21 0 15,-21 0-15,0 42 31,-21 0-31,21 0 16,-21 0-16,21 0 0,-22 1 16,22 20-16,-21-21 0,21 0 0,-21 0 15,0 1-15,21 20 0,0-21 16,0 0-16,0 0 0,-21 1 16,42-44 15,0 1-16,-21 0-15,21 0 0,0 0 16,1 0-16,-22-1 0,21-20 0,0 21 16,0 0-16,-21 0 0,21-1 0,0 1 15,-21 0-15,22 21 16,-1 0 0,-21 21-16,0 0 15,0 1-15,0-1 0,0 0 16,0 0-16,0 0 0,0 0 0,0 1 15,0-1-15,21 0 0,0 0 16,-21 0-16,21-21 0,0 21 0,1-21 16,-1 0-16,0 0 0,0 0 15,0 0-15,0 0 16,-21-21-16,22 21 0,-1-21 0,-21 0 16,21 0-16,0 0 0,0-1 15,-21 1-15,21 0 0,1 0 16,-1 0-16,-21-22 0,21 1 0,0 0 15,-21-1-15,21 1 0,0-21 16,-21 20-16,22-20 0,-22-1 0,0 22 16,21 0-16,-21-1 0,0 1 0,0 21 15,0 0-15,0-1 0,-21 22 16,-1 22-16,22 20 16,-21-21-16,0 21 0,0 1 15,21 20-15,0-20 0,-21 20 0,21-21 16,0 22-16,0-22 0,0 1 0,0-1 15,0 0-15,21 1 0,-21-1 16,21 0-16,0-21 0,-21 1 16,21-1-16,1 0 0,-1 0 0,0 0 15,0-21-15,0 0 16,0 0-16,1 0 0,-1 0 0,0 0 16,0 0-16,0-21 0,0 0 15,1 21-15,-1-21 0,0 0 0,0-1 16,0 22-16,0-21 0,-21 0 15,0 0-15,22 0 0,-22 0 0,0-1 16,0 1-16,0 0 0</inkml:trace>
  <inkml:trace contextRef="#ctx0" brushRef="#br0" timeOffset="46699.48">14139 11515 0,'0'0'0,"-21"0"15,21 21 1,21-21-16,0 0 15,1 0-15,20 0 16,-21 0-16,0 0 0,0-21 0,22 21 16,-22-21-16,21 21 0,-21-22 0,1 22 15,20-21-15,-21 21 0,0-21 16,0 21-16,-21-21 16,-21 21-1,-21 0-15,21 0 0,-22 0 16</inkml:trace>
  <inkml:trace contextRef="#ctx0" brushRef="#br0" timeOffset="47035.11">10943 11536 0,'-42'21'16,"84"-42"-16,-105 42 0,84-21 15,21 0-15,0 0 16,1-21-16,20 0 0,1 21 0,-1-21 16,1-1-16,20 22 0,-20-21 15,-1 0-15,1 0 0,-22 21 0,22-21 16,-43 0-16,21 21 0,-21 0 0,1 0 15,-1-22-15,-42 44 32,-1-1-17,1-21-15,0 21 0,0 0 0,0 0 16,0 0-16,-22 1 0</inkml:trace>
  <inkml:trace contextRef="#ctx0" brushRef="#br0" timeOffset="49907.74">3006 14457 0,'21'0'16,"-21"-21"-16,0 0 15,21 21 1,-21-22-16,0 1 15,0 0 1,0 0 15,0 0 1,0 0-1,0-1-16,0 1 17,-21 21-32,21-21 15,-21 21 1,-1 0-16,22-21 16,-21 21-1,0-21-15,0 21 0,0 0 16,0 0-16,-1 0 15,1 0-15,-21 0 0,21 0 16,0 0-16,-22 0 0,22 0 16,-21 0-16,21 21 0,-22 0 15,22 21-15,-21-20 0,21 20 0,-1 0 16,1 22-16,0-1 0,0-20 16,21 20-16,-21 1 0,21-1 0,0 1 15,0-1-15,0-21 0,21 22 16,0-22-16,0 1 15,0-1-15,22 0 0,-22-21 0,21 1 16,1-1-16,20 0 0,-21 0 16,1-21-16,20 0 0,-20 0 0,-1 0 15,21-21-15,-20 0 0,-1 0 16,0-1-16,1-20 0,-1 21 0,0 0 16,1-22-16,-1 22 0,-21-21 15,0 21-15,1-22 0,-1 22 0,-21 0 16,0-21-16,0 21 0,0-22 15,0 22-15,-21 0 0,-1-21 16,1 20-16,0 22 0,0-21 16,-21 21-16,20 0 0,1 0 15,0 21-15,0-21 0,0 22 0,0-1 16,-1 21-16,22-21 0,-21 22 16,21-1-16,-21-21 0,21 21 0,0 1 15,0-1-15,0-21 0,0 22 16,0-22-16,0 0 0,0 0 0,0 0 15,21 0-15,0-21 0,1 0 16,20 0-16,-21 0 0,0 0 0,0 0 16,22 0-16,-22-21 0,0 0 15,0 0-15,0 0 0,1 0 0,-1-1 16,0 1-16,-21 0 0,0-21 16,21 21-16,-21-1 0,0 1 15,0 0-15,0 0 0,0 0 16,0 0-16,0 42 31,0 0-31,0 0 16,0 0-16,-21 0 0,21 22 0,0-22 15,0 0-15,0 21 0,0-20 16,0 20-16,0-21 0,0 0 0,21 0 16,0 1-16,0-1 0,1 0 15,20-21-15,-21 0 0,0 0 0,22 0 16,-1 0-16,-21 0 15,21 0-15,-20-21 0,20 0 0,-21-1 16,21 1-16,-20 0 0,20 0 16,-21 0-16,0-22 0,0 22 0,1 0 15,-1 0-15,-21-21 0,0 20 16,0 1-16,0 0 0,0 0 16,0 42-1,0 0-15,0 0 16,0 1-16,0-1 0,0 0 15,0 0-15,0 0 0,0 22 16,21-22-16,-21 0 0,21 21 0,-21-21 16,0 1-16,21-1 0,-21 0 15,21-21-15,-21 21 0,0 0 16,0 0-16,-21-21 31,0-21-15,21 0-16,-21 21 0,0-21 15,0 0-15,-1 0 0,1-1 16,0 1-16,0 21 0,0 0 16,21 21 15,0 1-31,0-1 0,0 0 16,0 0-16,21 0 15,0 0-15,0 1 0,0-1 0,1-21 16,-1 21-16,0-21 0,0 0 15,0 0-15,22 0 0,-22 0 0,21 0 16,0-21-16,1 0 0,-1 21 0,0-22 16,1 1-16,-1 0 0,0-21 15,1 21-15,-1-1 0,-21-20 0,22 21 16,-22-21-16,0 20 0,0-20 16,0 21-16,-21-21 0,0 20 0,0-20 15,0 21-15,0 0 16,0-22-16,-21 22 0,0 21 15,0 0-15,0 0 16,-1 21-16,1 1 0,0-1 0,0 21 16,0-21-16,21 22 0,0-22 15,0 21-15,0 0 0,0-20 0,0 20 16,21-21-16,0 0 0,0 22 16,0-22-16,1-21 0,20 21 0,0 0 15,1-21-15,-1 0 0,0 0 16,-21 0-16,22 0 0,-1 0 0,-21 0 15,22-21-15,-22 21 0,0-21 16,0 0-16,0 21 0,0-22 16,-21 1-16,0 0 0,22 0 0,-1 0 15,-21 0-15,0-1 0,21 1 16,0-21-16,-21 21 0</inkml:trace>
  <inkml:trace contextRef="#ctx0" brushRef="#br0" timeOffset="50795.09">6477 14817 0,'0'-21'31,"0"-1"-15,0 44 46,21-22-62,-21 21 16,21 0-16,-21 0 0,0 0 16,21 0-16</inkml:trace>
  <inkml:trace contextRef="#ctx0" brushRef="#br0" timeOffset="50978.49">6604 15155 0,'0'0'0,"0"22"15,-21-22-15,21-22 32,0 1-17,21 21 1,0-21-16,0 0 15,0 0-15,1 21 0,20-21 16</inkml:trace>
  <inkml:trace contextRef="#ctx0" brushRef="#br0" timeOffset="51451.4">8742 14245 0,'0'0'0,"0"-21"0,-21 21 16,-1 0 0,1 0-16,0 21 0,0-21 15,0 43-15,0-22 0,-1 21 0,1 0 16,0 1-16,0 20 0,0-20 15,0-1-15,-1 21 0,1-20 0,0-1 16,0 0-16,0 1 0,0-22 16,-1 21-16,1 1 0,21-22 15,0 0-15,0 0 0,0 0 0,21-21 32,1 0-32,-1 0 0,0-21 15,0 0-15,21 0 0,-20-22 0,20 22 16</inkml:trace>
  <inkml:trace contextRef="#ctx0" brushRef="#br0" timeOffset="51662.89">8932 14457 0,'0'0'0,"21"-42"0,1-1 0,41-63 15,-63 85 1,0 42 0,0 1-16,-21 20 0,0 0 15,-22 1-15,22-1 0,-21 0 16,21 22-16,-22-22 0,22 0 0,-21 1 15,0-1-15,20 0 0,1 1 16,-21-1-16,21-21 0,0 0 0,21 22 16,0-22-16,0 0 0,0 0 15,21-21 1,0-21-16</inkml:trace>
  <inkml:trace contextRef="#ctx0" brushRef="#br0" timeOffset="52579.54">9991 14436 0,'0'0'0,"21"-21"31,21-1-31,-21 1 0,0 0 16,22 0-16,-22 21 0,21-21 15,-21 0-15,1-1 0,20 1 0,-21 0 16,0 0-16,-42 21 31,0 0-31,0 21 0,-22 0 16,1 0-16,0 1 0,-1 20 15,1 0-15,21-21 0,-21 22 0,-1-1 16,22 0-16,0 1 0,21-22 16,0 21-16,0 1 0,0-22 15,0 0-15,0 0 0,21 0 0,0 0 16,0 1-16,1-22 0,-1 21 15,21-21-15,-21 21 0,0-21 0,1 0 16,-1 0-16,-42 0 31,-1 0-31,1 0 16,0 0-16,-21-21 0,21 21 16,-1-21-16,-20 21 0,21-22 0,-21 22 15,20-21-15,1 21 0,0 0 16,0-21-16,0 21 0,21 21 31,0 0-31,0 1 16,21-1-16,0 0 0,0 0 0,0-21 15,22 21-15,-22 0 0,0 1 16,21-1-16,1-21 0,-22 21 0,21-21 16,1 0-16,-1 0 0,-21 0 0,21 0 15,1 0-15,-1-21 0,0 0 16,1-1-16,-1 22 0,-21-21 0,22-21 15,-22 21-15,0 0 0,21-22 16,-21 22-16,1-21 0,-1-1 0,0 1 16,0-21-16,-21 20 0,0-20 0,21-1 15,-21 22-15,0-22 16,0 22-16,0 0 0,0 21 0,0-22 16,0 22-16,0 0 0,0 42 15,0 0 1,-21 0-16,21 1 0,-21 20 0,0 21 15,21-20-15,-21 20 0,-1-20 16,22 20-16,-21 1 0,0-22 0,21 0 16,-21 1-16,21-1 0,0 0 15,0-21-15,0 22 0,0-22 0,0 0 16,0 0-16,21-21 16,0 0-16,0 0 15,-21-21-15,22 0 0,-1 21 16,-21-21-16,21 0 0</inkml:trace>
  <inkml:trace contextRef="#ctx0" brushRef="#br0" timeOffset="52759.25">10583 14478 0,'0'0'0,"-42"0"16,63 0 15,0 0-31,0 0 15,22 0-15,-22 0 0,21 0 16,1 0-16,-1 0 0,0 0 0,1 0 16,-1 0-16,-21-21 0,21 21 0,1 0 15</inkml:trace>
  <inkml:trace contextRef="#ctx0" brushRef="#br0" timeOffset="55102.42">11409 14796 0,'21'0'31,"-21"-22"-15,21 1-16,-21 0 0,0 0 0,21 0 16,-21 0-16,0-1 0,0-20 15,0 21-15,0-21 0,0 20 0,0 1 16,0 0-16,-21-21 0,0 42 15,21-21-15,-21 21 0,0 0 0,-1 0 16,1 0-16,0 0 0,0 21 0,0 0 16,0 0-16,-1 21 0,-20-20 15,21 20-15,0-21 0,21 21 0,-21 1 16,-1-22-16,22 21 0,0-21 16,0 1-16,0-1 0,0 0 15,0 0-15,0 0 0,22 0 0,-1-21 16,0 0-16,0 0 0,0 0 15,0 0-15,1 0 0,20-21 0,-21 0 16,0 0-16,0 0 0,1 0 16,-1-1-16,0 1 0,0 0 0,0-21 15,-21 21-15,0-22 0,0 22 0,21-21 16,-21 21-16,0-22 0,0 22 16,22 0-16,-22 0 0,0 42 31,0 0-31,0 0 15,0 0-15,0 22 0,-22-22 16,22 21-16,-21-21 0,21 22 0,0-1 16,0-21-16,0 22 0,0-22 0,0 0 15,21 0-15,1 0 0,-1 0 16,0-21-16,0 0 0,0 22 0,22-22 16,-22 0-16,21 0 0,0 0 15,1-22-15,-22 1 0,21 0 0,1 0 16,-1 0-16,-21 0 0,21-22 0,-20 22 15,20-21-15,-21-1 0,0 1 16,0 0-16,1-22 0,-1 1 0,-21 20 16,0-20-16,0 21 0,0-22 15,0 22-15,0-1 0,0 1 16,0 0-16,0 21 0,0-1 0,0 1 16,-21 21-16,-1 0 15,1 21-15,21 1 0,-21-1 0,0 0 16,0 21-16,0 1 0,-1 20 15,1-21-15,0 1 0,0 20 0,21 1 16,-21-22-16,21 22 0,0-22 0,0 0 16,0 1-16,0-1 0,21 0 15,0 1-15,0-22 0,0 0 0,22 0 16,-22 0-16,21-21 16,1 0-16,-1 0 0,0 0 0,1 0 15,-1 0-15,0-21 0,1 21 0,-1-21 16,0 0-16,-21 0 0,22-22 15,-22 22-15,0-21 0,0 21 0,0-22 16,-21 22-16,0-21 0,0-1 16,0 22-16,0-21 0,0 21 0,0 0 15,-21 21-15,0 0 16,0 0-16,0 0 0,0 21 16,-1 0-16,22 0 0,-21 0 15,21 22-15,0-22 0,0 0 16,0 21-16,0-21 0,0 1 15,0-1-15,21 0 0,1 0 16,-1 0-16,0 0 0,0-21 0,0 22 16,0-22-16,1 0 0,-1 0 0,0 0 15,0 0-15,0 0 0,22 0 16,-22-22-16,0 1 0,0 21 0,-21-21 16,21 0-16,0 0 0,1-22 15,-22 22-15,21 0 0,-21-21 0,21 21 16,-21-1-16,0-20 0,0 21 0,0 0 15,0 0-15,0 42 32,0 0-32,0 0 15,0 0-15,-21 0 0,21 22 16,-21-22-16,21 0 0,0 0 0,0 0 16,0 1-16,0-1 0,0 0 15,0 0-15,21-21 31,0 0-15,-21-21-16,0 0 0,21 21 16,-21-21-16,21-22 0,0 22 0,-21 0 15,0 0-15,22-22 0,-1 22 0,-21-21 16,0 21-16,21 0 0,0-1 16,-21 1-16,21 21 15,-21 21 1,0 1-1,0-1-15,0 0 0,0 0 0,0 0 16,0 0-16,0 1 0,21-1 16,1 0-16,-22 0 0,0 0 0,21 0 15,0-21-15,0 22 0,-21-1 16,21-21-16,0 0 0,1 0 0,-1 0 16,0 0-16,0 0 15,0 0-15,0-21 0,1-1 16,-1 1-16,0 0 0,0 0 15,-21 0-15,21 0 0,-21-22 16,0 22-16,21 0 0,-21-21 0,22 20 16,-22 1-16,21 0 15,-21 42 1,-21 0 0,21 1-16,-22-1 0,22 0 15,0 21-15,0-21 0,0 1 0,0-1 16,0 21-16,0-21 0,0 0 15,0 1-15,0-1 0,22-21 16,-1 21-16,0 0 0,0-21 0,21 0 16,-20 0-16,20 0 0,-21 0 0,21 0 15,-20 0-15,-1 0 0,21-21 16,-21 21-16,0-21 0,1 0 16,-1-1-16,0 1 0,0-21 15,0 21-15,0 0 0,-21-22 0,22 22 0,-22 0 16,21 0-16,-21 0 0,0-1 15,0 1-15,-21 21 16,-1 0 0,1 21-16,21 1 0,0-1 15,-21 0-15,21 0 0,-21 0 16,21 0-16,0 22 0,0-22 0,0 0 16,0 0-16,0 0 0,0 1 15,0-1 1,21-21-16,0 0 0,0 0 15,1 0-15,-1-21 16,0 21-16,-21-22 0,21 1 16,0 21-16,-21-21 0,21 0 0,-21 0 15,22-22-15,-1 22 0,-21 0 16,0 0-16,21 0 0,-21 0 16,21 21-16,-21 21 31,0 0-31,0 0 0,0 0 15,0 0-15,0 1 16,0-1-16,0 0 0,0 0 0,0 0 16,21-21-16,0 0 15,1 0-15,-1 0 16,0 0-16,0 0 0,0 0 16,0-21-16,1 0 0,-22 0 15,21 0-15,0-1 0,-21 1 0,21-21 16,-21 21-16,0-22 0,21 1 0,-21 0 15,21-1-15,-21 1 16,0 0-16,0-1 0,22-20 0,-22 21 16,0-1-16,21 1 0,-21 0 0,0-1 15,0 22-15,0 0 0,0 0 16,0 42 0,0 0-16,0 21 0,0-20 15,0 20-15,0 0 0,0 1 0,0-1 16,0 0-16,0 1 0,0-1 15,-21 0-15,21 1 0,0-1 0,0 0 16,0 1-16,0-1 0,0-21 0,0 0 16,0 0-16,0 1 0,0-1 15,0 0-15,21-21 16,0 0-16,0 0 16,0 0-16,0-21 0,1 0 15,-1-1-15,0 1 0,0 0 0,-21 0 16,21 0-16,0 0 0,-21-22 15,0 22-15,0 0 0,0-21 0,0 20 16</inkml:trace>
  <inkml:trace contextRef="#ctx0" brushRef="#br0" timeOffset="55302.31">14563 14118 0,'0'0'0,"-22"0"0,1 0 0,0 0 0,21 21 16,0 1-1,21-22 1,0 0-16,1 0 0,-1 0 15,0 0-15,21 0 0,-21 0 16,1 0-16,20 0 0,-21-22 0,21 22 16,-20 0-16,-1-21 0,0 0 15,0 21-15,0 0 0,0-21 0,-21 0 16,-21 0 0,0 21-16,-21 0 0</inkml:trace>
  <inkml:trace contextRef="#ctx0" brushRef="#br0" timeOffset="55538.35">12128 14203 0,'0'0'0,"-63"21"0,-1 0 0,22-21 16,21 21-16,0-21 0,42 0 15,0 0-15,21 0 16,1 0-16,-1-21 0,22 21 15,-1-21-15,1 0 0,-1 21 0,1-21 16,-1 0-16,1 21 0,-22-22 16,21 22-16,-20 0 0,-22-21 0,0 21 15,0 0-15,-42 0 16,-21 21 0</inkml:trace>
  <inkml:trace contextRef="#ctx0" brushRef="#br0" timeOffset="55718.24">6075 16743 0,'-127'63'0,"254"-126"0,-360 190 16,148-85-16,1 1 0,41-22 0,1 21 15,21-42-15</inkml:trace>
  <inkml:trace contextRef="#ctx0" brushRef="#br0" timeOffset="56627.73">5927 16087 0,'0'0'16,"-22"-21"-16,1-1 0,21 1 0,0 0 16,-21 0-16,21 0 15,-21 0-15,21-1 0,0 1 16,0 0-16,0 42 31,0 0-31,0 22 0,0-1 16,0 0-16,0 22 0,0-1 0,0 1 15,0-22-15,-21 22 0,21-22 16,-21 22-16,21-22 0,0 0 0,-22 1 16,1-1-16,21 0 0,-21-21 15,21 1-15,0-1 0,0 0 0,0 0 16,-21-42 15,21 0-31,0 0 16,0-1-16,0-20 0,0 21 0,21 0 15,0-22-15,0 22 16,1 0-16,20-21 0,-21 21 0,21-22 16,1 22-16,-1 0 0,-21 21 15,22 0-15,-1 0 0,0 0 0,1 0 16,-22 21-16,21 0 0,-21 0 15,0 22-15,-21-22 0,0 0 0,0 21 16,0 1-16,0-22 0,-21 21 16,0 1-16,0-1 0,-21-21 0,20 21 15,-20-20-15,21-1 0,-21 21 16,20-21-16,-20-21 0,21 21 16,0-21-16,0 0 0,-1 0 15,1 0 1,21-21-1,0 0-15,21 0 0,1 0 0,-1 0 16,0-1-16,0 1 0,21-21 16,-20 21-16,-1 0 0</inkml:trace>
  <inkml:trace contextRef="#ctx0" brushRef="#br0" timeOffset="57030.64">6456 16362 0,'0'0'0,"21"0"0,-21-21 15,21 21 1,0-21-16,0 21 0,1 0 16,-1 0-16,0 0 0,0 0 0,21 0 15,-20 0-15,-1 21 0,21-21 16,-21 21-16,0 0 0,1 0 0,-1 0 16,-21 1-16,0-1 0,0 21 0,0-21 15,0 0-15,0 22 0,0-22 16,-21 0-16,-1 0 0,22 0 0,-21 1 15,21-1-15,-21 0 16,21-42 15,21 0-31,0-1 16,1 1-16,-22-21 0,21 21 16,0 0-16,0-22 0,-21 22 0,21-21 15,0-1-15,1 22 0,-1-21 16,0 21-16,0-22 0,-21 22 0,21 0 15,0 21-15,-21-21 0,22 21 16,-22 21 0,0 0-1,0 0-15,0 1 16,0-1-16</inkml:trace>
  <inkml:trace contextRef="#ctx0" brushRef="#br0" timeOffset="58427.11">7154 16574 0,'21'21'0,"-42"-42"0,42 63 16,1-42-16,-1 0 16,0 0-16,0-21 15,0 21-15,0-21 0,1-1 16,20 1-16,-21 0 0,0 0 16,0 0-16,1 0 0,-1-1 0,-21 1 15,0 0-15,21 0 16,-21 0-16,0 0 0,0-1 15,-21 22 1,0 0-16,-1 22 0,1-1 16,0 0-16,0 0 0,0 0 15,0 0-15,-1 1 0,22-1 0,-21 0 16,21 21-16,0-21 0,0 1 16,0 20-16,0-21 0,0 0 0,0 0 15,21 1-15,1-1 0,-1 0 16,21 0-16,-21-21 0,22 0 0,-1 0 15,0 0-15,1 0 0,-1 0 16,0 0-16,1 0 0,-1 0 0,21-21 16,-20 0-16,-1 0 0,0-1 15,-20 1-15,20 0 0,-21 0 16,0 0-16,0 0 0,1-1 0,-22-20 16,0 21-16,0 0 0,0 0 15,0-22-15,0 22 0,0 0 0,0 0 16,-22 21-1,1 0-15,0 0 0,0 0 0,0 21 16,0 0-16,-1 0 0,1 0 16,0 1-16,0-1 0,0 0 0,0 21 15,21-21-15,-22 1 0,22 20 16,0-21-16,0 0 0,0 0 16,0 1-16,22-1 0,-1-21 0,0 0 15,0 0-15,0 0 16,22 0-16,-22 0 0,0 0 0,0-21 15,21-1-15,-20 1 0,-1 0 16,0 0-16,21 0 0,-42 0 0,21-22 16,1 22-16,-1-21 0,0 21 15,-21-22-15,0 1 0,21 0 0,-21-1 16,0 1-16,21 0 0,-21-1 0,0 22 16,0 0-16,0 0 0,0 0 15,0 42 1,-21 0-16,21 0 15,-21 21-15,0-20 0,21 20 0,0 0 16,0-21-16,-21 22 0,21-1 16,-22 0-16,22-20 0,0 20 0,0 0 15,0-21-15,0 22 0,0-22 16,0 0-16,0 0 0,0 0 0,0 1 16,22-1-16,-1-21 0,0 0 15,0 0-15,0 0 0,0 0 0,1 0 16,20 0-16,-21-21 0,21 21 0,1-22 15,-1 1-15,0 0 0,1 0 16,-1-21-16,-21 20 0,22-20 16,-22 21-16,21-21 0,-21-1 15,0 1-15,1 0 0,-1-1 0,0-20 16,-21 20-16,21-20 0,-21 21 16,0-1-16,0 1 0,0 21 0,0-22 15,0 22-15,-21 21 16,0 21-16,0 1 15,21-1-15,-22 21 0,1 0 0,21-20 16,0 20-16,-21 0 0,21 1 16,-21-22-16,21 21 0,0 0 0,0 1 15,0-22-15,-21 21 0,21 1 16,0-22-16,0 0 0,-21 21 16,21-21-16,0 1 0,0-1 0,0 0 15,0 0 1,0-42 15,0 0-31,21 21 0,0-21 0,-21-22 16,21 22-16,0 0 0,-21 0 0,21-22 15,1 22-15,20-21 0,-21 0 16,0 20-16,22 1 0,-22-21 16,0 21-16,0 21 0,21-21 15,-20-1-15,-1 22 0,0 0 16,-21 22-1,0-1-15,-21 0 16,0-21-16,-1 21 0,1 0 0,0 0 16,-21 1-16,21-1 0,-22 0 15,1 0-15,21 0 0,-22 0 0,22 1 16,0-1-16,21 0 16,0 0-16,0 0 0,0 0 15,21 1-15,0-22 0,1 0 16,-1 0-16,0 21 0,21-21 15,-21 0-15,22 0 0,-1 0 16,0 0-16,1 0 0,-1 0 16,0 0-16,1 0 0,-1 0 0,-21-21 0,22 21 15,-22 0-15,0 0 0,-42 0 32,0 0-32</inkml:trace>
  <inkml:trace contextRef="#ctx0" brushRef="#br0" timeOffset="59414.7">4191 17590 0,'0'0'15,"-21"0"-15,21-22 0,-21 1 0,-1 21 16,1-21-16,21 0 0,0 0 0,0 0 16,0-1-1,0 1-15,21 0 0,1 0 16,-1 21-16,0 0 0,0 0 15,0 0-15,0 0 0,1 0 16,-1 0-16,-21 21 0,0 0 0,0 22 16,0-1-16,0-21 0,-21 21 15,-1 1-15,1-1 0,0 0 0,0 1 16,0-1-16,0 0 0,-1-20 16,1 20-16,21-21 0,0 21 15,0-20-15,0-1 0,0 0 0,21 0 16,1-21-1,-1 0-15,21 0 0,-21 0 0,22 0 16,-1 0-16,-21 0 0,21 0 16,1 0-16,-22 0 0,21 0 0,-21 0 15,1 0-15,-1 0 0,-21 21 16,0 0 0,0 1-16,0-1 0,-21 21 0,-1-21 15,1 22-15,0-22 0,-21 21 16,21-21-16,-22 22 0,22-22 0,0 21 15,-21-21-15,20 22 0,1-22 16,0 0-16,0 0 0,21 0 16,-21 0-16,0-21 0,21 22 15,-22-1-15,1-21 0,0 21 16,0-21-16,0 0 0,0 0 0,-1 0 16</inkml:trace>
  <inkml:trace contextRef="#ctx0" brushRef="#br0" timeOffset="68379.36">17907 7705 0,'0'-21'156,"0"-1"-124,0 1-17,-21 0 1,0 21-16,-1 0 0,22-21 0,-21 21 16,0 0-16,0-21 0,0 21 15,-22 0-15,22 0 0,0 0 0,-21-21 16,21 21-16,-1 0 0,1 0 15,0 0-15,0 0 0,0 21 0,0 0 16,-1-21-16,1 21 0,0 0 16,21 0-16,0 1 0,-21-1 0,21 0 15,0 0-15,-21 21 0,21-20 16,0 20-16,0-21 0,0 21 16,0 1-16,0-22 0,0 21 0,0-21 15,21 1-15,0-1 0,0 0 16,0 0-16,1-21 0,-1 0 0,0 0 15,0 0-15,21 0 0,-20 0 16,-1 0-16,21 0 0,-21-21 0,0 21 16,22-21-16,-22 0 0,0-1 15,0 1-15,0-21 0,22 21 0,-22 0 16,0-22-16,0 22 0,0-21 16,1 21-16,-1-22 0,-21 1 0,21 0 15,0-1-15,-21 1 0,21-22 0,-21 22 16,0 0-16,0-1 15,0-20-15,0 21 0,21-1 0,-21 1 16,0 0-16,0 20 0,0-20 16,0 21-16,0 0 0,0 0 15,0 42 1,-21 0-16,21 21 16,-21-21-16,21 22 0,0-1 15,0 0-15,-21 22 0,21-22 0,0 1 16,-21 20-16,21-21 0,0 1 15,0-1-15,0 0 0,0 1 0,0-1 16,0-21-16,0 22 0,0-22 16,21 0-16,21 0 0,-21 0 15,1 0-15,20-21 0,-21 0 0,21 0 0,1 0 16,-1 0-16,0 0 16,1 0-16,-1 0 0,0-21 0,1 0 15,-1 0-15,0 0 0,1 0 16,-22-1-16,21 1 0,-21 0 0,1-21 15,-1 21-15,0-1 0,-21-20 0,0 21 16,0-21-16,0 20 0,0 1 16,0 0-16,0 0 0,0 0 0,0 0 15,-21 21 1,0 0 0,21 21-16,-22 0 0,22 0 15,0 0-15,-21 22 0,21-22 0,-21 0 16,21 21-16,0-21 0,0 22 0,0-22 15,0 0-15,0 0 0,0 0 16,21 1-16,-21-1 0,21 0 0,1-21 16,-1 21-16,0-21 0,21 0 15,-21 0-15,1 0 0,20 0 0,-21 0 16,21 0-16,1 0 0,-22-21 0,21 21 16,-21-21-16,22 0 0,-22-1 15,21 1-15,-21-21 0,1 21 0,-1-22 16,0 22-16,0-21 15,-21 0-15,0-1 0,21-20 0,-21 20 16,0 1-16,0-21 0,0 20 16,0 1-16,0 0 0,0-1 0,0 22 15,0-21-15,-21 21 0,0-1 0,0 22 16,0 0 0,-1 0-16,1 22 0,21-1 15,0 21-15,-21-21 0,21 22 16,-21 20-16,21-21 0,0 22 0,0-1 15,0-20-15,-21 20 0,21 1 16,0-1-16,-21 1 0,21 20 0,-22-20 16,22 21-16,0-22 0,-21 22 15,21-1-15,-21 1 0,21-21 16,-21 20-16,21-20 0,0 20 0,0-20 16,-21 21-16,21-22 0,-21 1 0,21-1 15,0 1-15,0-1 0,0 1 16,0-22-16,0 0 0,0 1 0,0-22 15,0 0-15,21 0 0,0-21 16,0 0-16,0 0 0,0 0 0,1 0 16,-1 0-16,21-21 0,-21 0 0,22 0 15,-22-22-15,21 22 0,0-21 16,-20-1-16,20 22 0,0-21 0,-21-22 16,22 22-16,-22 0 0,0-1 15,0-20-15,-21 21 0,0-1 16,0-20-16,0 20 0,0 1 0,-21 0 15,0-22-15,0 22 0,-22 0 0,22-22 16,-21 22-16,21 21 0,-22-22 16,1 22-16,21 0 0,-21 0 0,-1 0 15,22 21-15,-21 0 0,21 0 16,-22 0-16,22 0 0,0 21 0,0-21 16,21 21-16,42-21 31,-21 0-31,22 0 0,-22 0 0,21 0 15,0 0-15,22-21 16,-22 0-16,22 21 0,-22-22 0,22 1 16,-22 0-16,0 0 0,22 0 0,-22 0 15,0-1-15,-20 1 0,20 0 16,-21 0-16,0 0 0,0 0 0,-21-1 16,0 1-16,22 0 0,-22 0 15,0 0-15,0-22 0,0 22 0,0 0 16,0 0-16,0 0 0,0 0 15,0-1-15,0 1 0,-22 21 0,1 0 16,-21 0 0,21 0-16,0 21 15,-1 1-15,1-1 0,0 21 0,0-21 16,0 0-16,0 22 0,21-22 16,0 21-16,0-21 0,0 22 0,0-22 15,0 0-15,0 0 0,0 0 0,0 1 16,21-1-16,0 0 0,0-21 15,0 0-15,0 0 0,1 0 0,-1 0 16,0 0-16,0 0 0,0-21 16,0 0-16,1-1 0,-1 22 15,0-21-15,-21 0 0,21 0 16,-21 0-16,21 0 0,-21-22 16,0 22-16,0 0 0,0 0 0,0 0 15,0-1-15,0 1 0,0 0 16,0 0-16,0 42 31,0 0-31,0 0 0,0 1 16,-21-1-16,21 0 0,0 21 0,0-21 15,0 1-15,0 20 0,0-21 16,0 21-16,0-20 0,0-1 0,0 0 16,21 0-16,0 0 0,1 0 15,-22 1-15,21-22 0,0 0 16,0 0-16,0 0 15,0 0-15,1 0 16,-1-22-16,0 1 0,0 0 16,0 0-16,0 0 0,-21-22 15,0 22-15,22 0 0,-22 0 0,21-21 16,-21 20-16,0-20 0,0 21 16,0 0-16,0 0 0,0-1 0,0 1 15,0 0-15,0 0 16,0 42-1,0 0 1,0 0-16,0 1 0,0-1 16,0 0-16,0 21 0,0-21 15,0 1-15,0-1 0,0 0 0,0 21 16,0-21-16,0 1 0,21-1 16,0-21-16,-21 21 0,21 0 0,0-21 15,1 0-15,-1 0 0,0 0 16,0 0-16,0 0 0,0 0 0,1 0 15,-1 0-15,0-21 0,-21 0 16,21 21-16,0-21 0,0-1 0,-21 1 16,0 0-16,22 0 0,-1 0 0,-21 0 15,21-22-15,-21 22 0,0 0 16,0 0-16,0 0 0,0-1 16,0 44 15,-21-1-16,21 0-15,0 0 0,0 0 0,-21 0 16,21 1-16,0-1 0,0 0 0,0 0 16,0 0-16,21 22 0,-21-22 15,21-21-15,-21 21 0,21 0 0,0 0 16,0-21-16,1 21 16,-1-21-16,0 0 0,0 0 0,0 0 15,0 0-15,22 0 0,-22-21 16,0 21-16,0-21 0,0 0 15,-21 0-15,22 0 0,-1-1 0,0-20 16,0 21-16,-21-21 0,21 20 16,0-20-16,-21 0 0,22-1 0,-1-20 15,-21 21-15,21-22 0,-21 22 16,0-22-16,21 1 0,-21 20 0,21 1 16,-21 0-16,0-1 0,0 1 15,0 21-15,0 0 0,-21 42 31,21 0-31,-21 0 16,21 22-16,0-1 0,0 0 0,0 22 16,0-22-16,-21 22 0,21-22 15,0 0-15,0 22 0,0-22 16,0 0-16,0 1 0,0-1 0,0 0 16,0 1-16,0-1 0,0-21 15,0 22-15,0-22 0,0 0 0,0 0 16,21 0-16,0-21 0,0 21 15,0-21-15,1 0 0,-1 0 0,21 0 16,-21 0-16,0-21 0,22 21 0,-22-21 16,0 0-16,0 0 0,22 0 15,-22-1-15,0 1 0,0 0 16,0-21-16,22 21 0,-22-22 0,-21 1 16,21 21-16,0-43 0,0 22 15,-21 0-15,0-1 0,21-20 0,-21 20 16,0-20-16,22 21 0,-22-1 15,0 1-15,0 21 0,0-22 0,0 22 16,0 0-16,-22 21 16,1 0-16,0 0 0,0 21 15,0 0-15,21 1 16,-21 20-16,-1 0 0,22 1 0,-21-1 16,21 0-16,0 1 0,-21 20 15,21-21-15,0 1 0,-21-1 0,21 0 16,0 1-16,0-1 0,0-21 15,0 22-15,0-1 0,0-21 16,0 0-16,0 0 0,0 1 0,0-1 16,0 0-16,0 0 0,21-21 15,0 0 1,0 0-16,1 0 0,-1 0 0,0 0 16,21 0-16,-21-21 0,1 0 15,-1 21-15,0-21 0,0-1 16,0 1-16,0 0 0,1 21 15,-22-21-15,0 0 0,21 0 16,-21-1-16,0 1 0,0 0 16</inkml:trace>
  <inkml:trace contextRef="#ctx0" brushRef="#br0" timeOffset="68738.71">21378 7451 0,'0'0'0,"-21"0"0,0 0 16,21-21 0,21 21-16,0-22 15,0 22-15,1 0 16,-1 0-16,21-21 0,-21 21 0,22 0 15,-22 0-15,21 0 0,-21 0 16,22-21-16,-22 21 0,0 0 0,0 0 16,0 0-16,0 0 0,1 0 15,-1 0-15,0 0 32,0 0 14,0 21-30</inkml:trace>
  <inkml:trace contextRef="#ctx0" brushRef="#br0" timeOffset="69410.34">22754 7535 0,'0'0'0,"-21"0"0,21-21 15,-21 0-15,21 0 16,0 0 0,0 0-1,0 42 16,0 0-15,0 0-16,0 0 16,0 0-16,0 1 15,0-1-15,0 0 0,0 0 16,0 21-16,0-20 0</inkml:trace>
  <inkml:trace contextRef="#ctx0" brushRef="#br0" timeOffset="69628.28">22606 8022 0,'0'0'0,"-42"0"16,42 21-16,0-42 62,21 21-31,0 0-15,0 0 0</inkml:trace>
  <inkml:trace contextRef="#ctx0" brushRef="#br0" timeOffset="70519.28">20828 9737 0,'0'0'0,"42"-21"0,-21 21 16,22-22-16,-22 1 0,21 0 0,-21-21 15,22 21-15,-1-1 0,-21-20 16,0 21-16,1 0 0,-22 0 0,0-1 16,0 1-16,0 0 0,-22 0 15,1 21-15,0-21 0,-21 21 16,21 0-16,-22 0 0,1 0 0,0 0 15,-1 0-15,1 0 0,0 21 16,-1-21-16,22 21 0,-21 0 0,21 0 16,-1 1-16,1 20 0,21-21 15,0 21-15,0-20 0,0 20 0,21 0 16,1-21-16,20 22 0,-21-1 16,21-21-16,22 22 0,-22-22 0,1 21 15,-1-21-15,0 0 0,1 22 16,-1-22-16,-21 0 0,0 0 15,0 0-15,1-21 0,-22 22 0,0-1 0,0 0 16,-22 0-16,-20-21 16,21 0-16,-21 21 0,-1-21 15,1 0-15,0 0 0,-1 0 0,1 0 16,0 0-16,20 0 0,-20 0 16,0-21-16,21 21 0,-22-21 0,22 21 15,0-21-15,0 0 0,0 21 16,21-22-16,0 1 0,-22 21 0,22-21 15,0 0-15,0 0 0,22 21 16,-1-21 0,21 21-16,-21 0 0,0 0 15,22 0-15,-1 0 0</inkml:trace>
  <inkml:trace contextRef="#ctx0" brushRef="#br0" timeOffset="70998.36">21738 9737 0,'0'0'0,"0"-21"0,-21 21 16,0-22-16,0 22 0,-1 0 0,1 0 16,0 0-16,0 0 0,-21 0 15,20 22-15,1-22 0,0 21 0,0 21 16,0-21-16,0 0 0,-1 22 15,1-1-15,21-21 0,0 22 16,0-1-16,0-21 0,0 21 0,0-20 16,0-1-16,0 21 0,21-21 0,1 0 15,20-21-15,-21 22 0,21-1 16,1-21-16,-1 0 0,0 0 0,1 0 16,-1 0-16,0 0 0,1 0 15,-22 0-15,21-21 0,-21-1 0,1 1 16,-1 21-16,0-21 0,0 0 0,-21 0 15,21-22-15,-21 22 0,0 0 16,0-21-16,0 21 0,0-22 16,-21 22-16,0-21 0,0-1 15,0 1-15,-1 21 0,-20-21 0,21 20 16,0 1-16,0 0 0,-1 0 16,1 21-16,0 0 0,0 0 0,0 0 15,0 0-15,-1 21 0,22 0 0,-21 0 16,21 1-16,-21-1 15,21 0-15,0 0 0,0 0 0,0 0 16,21 1-16,0-1 0,1-21 16,-1 21-16</inkml:trace>
  <inkml:trace contextRef="#ctx0" brushRef="#br0" timeOffset="71318.17">22479 9716 0,'0'0'0,"0"-22"0,0-41 16,0 42-16,-21 0 16,21-1-16,0 1 0,-21 21 15,-1 0 1,22 21-16,0 1 0,0-1 0,0 21 16,0 0-16,0 1 0,0-1 15,0 0-15,-21 1 0,21-1 0,0 0 16,0 1-16,-21-1 0,21-21 15,0 22-15,-21-1 0,21-21 16,0 0-16,-21 0 0,21 22 0,-21-22 16,21 0-16,0 0 0,21-21 31,0 0-15,0-21-16,0 0 15,-21 0-15,21 0 0</inkml:trace>
  <inkml:trace contextRef="#ctx0" brushRef="#br0" timeOffset="71642.99">22479 9821 0,'0'0'0,"-21"-21"15,0-21-15,21 21 0,0-22 16,-22 22-16,22-21 0,0 21 0,0 0 16,0-1-16,0 1 0,22 0 0,-1 21 15,21-21-15,-21 21 0,22 0 16,-22 0-16,21 0 0,0 0 0,-20 0 15,20 21-15,-21-21 0,0 21 16,0 22-16,-21-22 0,0 0 0,0 0 16,0 21-16,0-20 0,-21-1 15,21 0-15,-42 21 0,21-21 0,0 1 16,-22-1-16,1-21 0,21 21 0,-22 0 16,1 0-16,21-21 15,-21 21-15,20-21 0,1 0 0,0 0 16,0 22-16,0-22 0,42 0 47,0-22-47,21 22 15,-20-21-15,20 0 0</inkml:trace>
  <inkml:trace contextRef="#ctx0" brushRef="#br0" timeOffset="72042.75">23982 9313 0,'0'-21'0,"0"42"0,0-63 0,0 21 0,0 0 16,-21 0-16,21-1 15,-22 1-15,1 21 16,0 0-16,0 0 15,0 21-15,0 1 16,-1 20-16,-20-21 0,21 21 0,-21 22 0,20-22 16,-20 22-16,0-1 0,21 1 15,-22-1-15,22 1 0,-21-1 16,21 1-16,-1-1 0,1 1 0,0-22 16,21 0-16,-21 22 0,21-22 15,0-21-15,0 22 0,21-1 0,0-21 16,0 0-16,1 22 0,-1-43 15,21 21-15,-21 0 0,22-21 0,-1 0 16,0 0-16,1 0 0,-1 0 0,0 0 16,1 0-16,-22-21 0,21 0 15,0 0-15,-20-1 0,-1 22 0,21-42 16,-21 21-16,0 0 0,-21 0 16</inkml:trace>
  <inkml:trace contextRef="#ctx0" brushRef="#br0" timeOffset="72387.17">24172 9546 0,'0'-21'0,"0"42"0,-21-63 16,21 21-16,0 0 0,0-1 16,-21 22 15,21 22-15,0-1-16,0 0 15,0 0-15,0 0 0,-21 0 16,21 1-16,0-1 0,0 0 15,0 0-15,-21-21 0,21 21 16</inkml:trace>
  <inkml:trace contextRef="#ctx0" brushRef="#br0" timeOffset="72558.08">24193 9525 0,'0'0'0,"0"-21"15,-21 21 1,21 21 0,0 0-1,0 0-15,0 1 0,0-1 0,0 0 16,0 21-16,0-21 0,0 1 16,0-1-16,0 0 0,0 0 15,0 0-15</inkml:trace>
  <inkml:trace contextRef="#ctx0" brushRef="#br0" timeOffset="73030.25">24363 10139 0,'0'0'0,"-21"0"0,-43-21 16,43 21 0,42 0-1,0 0 1,22 0-16,-1 0 0,0 0 15,22 0-15,-1 0 0,1 0 0,20 0 16,1 0-16,0 21 0,-1-21 16,1 0-16,0 0 0,-1 0 15,1 0-15,-21 0 0,20 0 0,-20 0 16,-1 0-16,1 0 0,-1 0 16,-20 0-16,20-21 0,-21 21 0,1 0 15,-22 0-15,21 0 0,-21 0 16,1 0-16,-1-21 15,-42 21 17,-1 0-32,1-22 15,0 22-15,0-21 16,0 21-16</inkml:trace>
  <inkml:trace contextRef="#ctx0" brushRef="#br0" timeOffset="73302.09">26141 9546 0,'0'-21'0,"0"42"0,0-63 16,0 21-16,0 0 0,0 42 46,0 0-46,0 0 0,0 0 16,0 0-16,0 1 0,0-1 0,0 0 16,0 0-16,-21 0 0,21 0 15,-22 1-15,22-1 0,0-42 32,22 21-32</inkml:trace>
  <inkml:trace contextRef="#ctx0" brushRef="#br0" timeOffset="73502.98">26458 9398 0,'-21'0'16,"0"21"-16,0-21 0,21 21 0,-21 1 16,-1-1-16,1 0 0,21 0 15,0 0-15,-21 0 0,21 1 0,0-1 16,0 0-16,0 0 15,0 0-15,21-21 16,0 0 0,1 0-16</inkml:trace>
  <inkml:trace contextRef="#ctx0" brushRef="#br0" timeOffset="73828.31">26543 9144 0,'0'0'0,"0"-21"0,21-85 16,0 85-16,0 0 16,1 21-16,-1 0 15,0 21-15,0-21 0,0 21 16,0 21-16,1 1 0,-1-22 16,0 42-16,0-20 0,0-1 0,-21 22 15,21-22-15,-21 21 0,0 1 16,0 21-16,-21-22 0,0-21 15,0 22-15,0-1 0,-22-20 0,22 20 16,-21-20-16,0-1 0,20 0 16,-20 1-16,0-1 0,-1-21 0,22 0 15,-21 22-15,21-22 0,-22 0 16,22 0-16,0 0 0,0 0 0,0 1 16,21-1-16,-21-21 0,21 21 0,-22-21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01:0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2265 0,'0'-21'125,"0"0"-94,21 21-31,-21-22 0,0 1 16,21 0-16,-21 0 15,0 0-15,0 0 16,0-1-16,0 1 0,0 0 16,0 0-16,0 0 0,0 0 15,0-1-15,0 1 0,0 0 16,0 0-16,0 0 0,0 0 15,0-1-15,0 1 0,0 0 0,0-21 16,-21 21-16,21-1 0,-21 1 16,21 0-16,0 0 15,0 0-15,0 42 63,0 0-63,0 21 0,0-20 15,0 20-15,0 0 0,0 1 0,0-1 16,0 0-16,0 1 0,0-1 16,0 21-16,0-20 0,0-1 0,0 22 15,0-22-15,0 0 0,0 1 16,-21 20-16,21-21 0,0 1 0,-21-1 16,21 0-16,0 1 0,0-1 15,-21-21-15,21 0 0,-22 1 16,22-1-16,-21 0 0,21 0 0,0 0 15,-21-21 17,21-21-17,0 0 1,-21 21-16,21-21 0,0 0 0,0-1 16,0 1-16,0 0 0,0-21 0,0 21 15,0-1-15,0-20 0,0 21 16</inkml:trace>
  <inkml:trace contextRef="#ctx0" brushRef="#br0" timeOffset="186.89">2413 1820 0,'0'0'15,"-64"-42"1,43 21-16,0 21 0,21-21 0,0 0 16,-21 21-16,0-22 0</inkml:trace>
  <inkml:trace contextRef="#ctx0" brushRef="#br0" timeOffset="602.85">3577 1947 0,'0'22'0,"0"62"16,0-63-16,0 22 0,0-1 15,-21 0-15,-21-20 16,20 20-16,-20 0 0,0 1 0,-1-1 15,1 0-15,0 1 0,-22-1 16,22 0-16,-22-21 0,22 22 0,-21-22 16,-1 0-16,1 0 0,20 0 15,-20 1-15,-1-1 0,22-21 0,0 0 16,-1 21-16,1-21 0,0 0 16,20 0-16,1 0 0,0 0 15,0 0-15,0 0 0,0 0 16,21-21 46,21 0-46,0-1 0,21 22-16,-21-21 0</inkml:trace>
  <inkml:trace contextRef="#ctx0" brushRef="#br0" timeOffset="1754.19">3514 2604 0,'0'0'0,"21"0"31,0 0-31,0-22 16,0 22-16,22-21 0,-22 0 16,0 0-16,21 0 0,1 0 15,-22-1-15,21 1 0,-21 0 0,22 0 16,-22 0-16,0-22 0,0 22 16,0 0-16,0 0 0,-21-21 0,0 20 15,0 1-15,0 0 16,0 0-16,0 0 0,0 0 15,-21 21 1,0 0-16,0 0 0,0 0 0,21 21 16,-21-21-16,-1 21 0,1 0 15,21 21-15,0-20 0,0-1 0,0 21 16,0-21-16,0 22 0,0-1 16,0-21-16,0 21 0,0-20 0,21-1 15,1 21-15,-1-21 16,0 0-16,0-21 0,0 22 0,0-1 15,1-21-15,-1 0 0,0 0 0,0 0 16,21 0-16,-20 0 0,-1-21 16,0-1-16,0 1 0,0 0 15,0 0-15,22-21 0,-22 20 16,0-20-16,0 21 0,0-21 0,1 20 16,-1-20-16,0 0 0,0 21 15,0-1-15,0 1 0,1 0 0,-22 0 16,21 21-16,0 0 15,0 0 17,-21 21-32,21-21 15,-21 21-15,0-42 78,0 0-78,0 0 16,-21 0-16,0 21 16,0 0-1,0 0-15,-1 0 0,1 21 16,0 0-16,0 0 0,0 0 16,0 0-16,-1 1 0,1 20 15,21-21-15,-21 21 0,0 1 0,21-1 16,0-21-16,0 22 15,0-1-15,0-21 0,0 21 0,0-20 16,0-1-16,0 0 0,21 0 16,0 0-16,22 0 0,-22-21 0,0 0 15,21 0-15,-21 0 0,22 0 16,-1 0-16,0-21 0,-20 0 0,20 0 16,0 21-16,-21-42 0,22 20 15,-1 1-15,-21 0 0,0-21 0,1 21 16,20-22-16,-21 1 15,-21 21-15,21-22 0,0 22 0,-21 0 16,0 0-16,0 0 0,0 0 16,-21 42 15,21 0-31,-21 0 0,21 0 0,-21 0 16,21 22-16,0-22 0,0 21 15,0-21-15,0 22 0,0-22 0,0 21 16,0-21-16,0 1 0,0-1 15,21 0-15,0-21 0,-21 21 0,21-21 16,1 0-16,-1 0 0,0 0 16,0 0-16,0 0 0,0 0 15,1-21-15,-1 21 0,0-21 16,0 0-16,0-1 0,0 1 0,1 0 16,-1 0-16,-21 0 0,21 0 15,0-22-15,-21 22 0,0-21 0,21-1 16,-21 22-16</inkml:trace>
  <inkml:trace contextRef="#ctx0" brushRef="#br0" timeOffset="2086">5228 1757 0,'0'0'0,"-21"0"0,0 0 16,0 0-16,-1 21 15,22 0-15,0 0 16,0 1-16,22-22 15,-1 0-15,0 0 16,0 0-16,0 0 0,0 0 0,1-22 16,-1 1-16,-21 0 15,0 0-15,0 0 16,-21 0 0,-1 21-16,1 0 0,0 0 15,-21 0-15,21 0 0,-1 0 0,1 0 16,0 21-16,0-21 15,21 21-15,-21 0 0,0 0 16,21 0-16,0 1 16,0-1-16,0 0 15,-22-21 1</inkml:trace>
  <inkml:trace contextRef="#ctx0" brushRef="#br0" timeOffset="3033.53">2752 1757 0,'-22'0'16,"1"0"-16,0-21 16,0 0-1,21-1 16,0 1-31,21 21 16,-21-21-16,21 21 0,22 0 16,-22-21-16,0 21 15,21-21-15,-21 21 0,22 0 0,-1 0 16,0 0-16,1 0 0,-1 0 16,0 0-16,1 21 0,-1 0 15,0-21-15,1 21 0,-1 0 0,0 1 16,1-1-16,-1 0 0,-21 0 15,0 21-15,22-20 0,-22-1 16,-21 21-16,21 0 0,-21-20 0,0 20 16,0-21-16,0 21 0,0-20 15,0 20-15,-21-21 0,0 21 0,0 1 16,-1-22-16,1 21 0,-21-21 16,21 22-16,-22-1 0,1-21 15,21 22-15,-21-1 0,-1-21 16,1 21-16,0-20 0,-1 20 0,1-21 15,-22 0-15,22 0 0,0 22 16,-1-22-16,1-21 0,0 21 0,21 0 16,-22 0-16,22-21 0,0 0 15,0 22-15,0-22 0,-1 0 16,1 0-16,0 0 0,0 0 16,0 0-1,0 0 1</inkml:trace>
  <inkml:trace contextRef="#ctx0" brushRef="#br0" timeOffset="8554.51">5567 2752 0,'0'21'16,"0"0"0,-21-21-1,21 21 1,0-42 15,21 0-31,0 21 0,0-21 16,0 0-16,0-22 0,1 22 15,-1 0-15,0-21 0,21-1 0,-21 1 16,1 0-16,20 20 0,-21-20 16,0 0-16,0-1 0,1 1 0,-1 21 15,-21-21-15,21 20 16,-21 1-16,0 0 0,0 0 15,-21 21 1,0 0-16,-1 0 0,1 0 0,0 0 16,0 21-16,0 0 0,21 0 15,-21 1-15,-1-1 0,22 0 16,0 0-16,0 0 0,0 0 0,0 1 16,0-1-16,0 0 0,0 0 15,22 0-15,-1 0 0,0 1 0,0-1 16,0 0-16,0-21 0,-21 21 15,22 0-15,-1-21 0,0 21 0,-21 1 16,0-1-16,0 0 16,0 0-1,-21-21 1,0 21-16,-1-21 0,1 0 16,0 0-16,0 0 0,0 0 15,0 0-15,-1 0 0,1 0 16,21 21 31,0 1-47,21-22 15,1 0-15,-1 0 0,0 0 16,0 0-16,0 0 0,0 0 0,1 0 16,-1 0-16,21 0 0,-21 0 15,0-22-15,22 22 0,-22-21 16,0 0-16,21 0 0,-20 21 15,-1-21-15,0 0 0,0-1 0,-21 1 16,21-21-16,-21 21 0,21 0 16,-21-1-16,0 1 0,0-21 0,0 21 15,0 0-15,0-1 16,0 44 15,0-1-15,0 0-16,0 0 15,0 0-15,0 22 0,0-22 0,0 0 16,0 0-16,22 0 0,-22 22 16,21-22-16,-21 0 0,0 0 0,21 0 15,0-21-15,0 0 16,-21 21-16,21-21 0,1 0 0,-1 0 16,0 0-16,21 0 0,-21-21 15,1 21-15,20-21 0,-21 0 0,0 0 16,22 21-16,-22-21 0,0-1 15,21 1-15,-21-21 0,1 21 16,-22 0-16,21-1 0,-21 1 16,21 0-16,-21 0 0,0 0 0,0 0 15,0 42 17,0 0-17,0 0-15,0 0 16,0 0-16,0 1 0,0-1 0,0 0 15,0 0-15,0 0 0,0 0 16,21 1-16,0-22 0,-21 21 0,21-21 16,1 0-16,-1 0 0,0 0 15,0 0-15,0 0 0,0 0 16,1 0-16,-1-21 0,0-1 16,0 22-16,0-21 0,-21 0 0,21 0 15,1 0-15,-22 0 16,0-1-16,0 1 0,0 0 15,0 0-15,0 0 0,-22 0 16,1 21-16,0-22 0,0 22 0,-21-21 16,20 21-16,1 0 0,0 0 15,0 0-15,0 0 0,0 0 0,21-21 32,21 21-17,0 0-15,0 0 0,0-21 16,0 21-16,22 0 0,-22-21 0,0 21 15,21 0-15,-20 0 0,20 0 16,-21-21-16,21 21 0,-20 0 16,20 0-16,-21 0 0,21 0 0,-20 0 15,-1 0-15,0 21 0,0 0 16,0-21-16,0 21 0,-21 0 0,0 0 16,0 1-16,0-1 0,0 0 15,0 0-15,0 0 0,0 0 0,0 22 16,0-22-16,0 0 0,0 0 15,0 0-15,-21 1 0,21-1 16,0 0 0,-21-21-16,21 21 0,-21-21 31,21-21-15,0 0-16,0 0 15,0-1-15,0-20 0,0 21 16,0 0-16,0-22 0,0 1 15,21 21-15,0-21 0,0 20 0,1-20 16,-1 0-16,21 21 0,0-22 16,1 22-16,-1 0 0,0 0 0,1 0 15,20-1-15,-20 22 0,-1 0 16,-21 0-16,21 0 0,1 0 16,-22 22-16,0-1 0,0 0 15,0 21-15,-21-21 0,22 1 0,-22 20 16,0 0-16,0 1 0,0-1 15,-22 0-15,1 1 0,0-1 0,21 0 16,-21-21-16,0 22 0,21-22 16,0 0-16,-21 0 0,21 0 0,-22 1 15,1-22-15,21 21 16,-21-21 0,21-21-1,-21 21-15,0-22 16,21 1-16,-21 0 15,-1 21-15,22-21 0,-21 21 16,0-21-16,0 0 0,0-1 0,0 22 16,-1-21-16</inkml:trace>
  <inkml:trace contextRef="#ctx0" brushRef="#br0" timeOffset="9251.32">7112 1778 0,'0'-21'0,"-21"21"31,0 0-31,-1 0 16,1 0 0,0 21-16,0-21 15,21 21-15,0 0 16,-21-21-16,42 0 47,0-21-32,0 21-15,-21-21 16,0 0 0,0 0-16,-21 21 15,0 0 1,0 0 0,0 0-16,-1 0 0,22 21 15,0 0-15,-21 0 16,21 0-1,0 1 1,-21-22 0,21 21-16,0 0 31,0 0-15</inkml:trace>
  <inkml:trace contextRef="#ctx0" brushRef="#br0" timeOffset="11071.14">9504 2709 0,'0'0'0</inkml:trace>
  <inkml:trace contextRef="#ctx0" brushRef="#br0" timeOffset="11970.21">9440 2836 0,'0'0'0,"-21"0"0,0 0 31,42-21-15,0 0 0,0 0-16,22-21 0,-22 20 0,0-20 15,21 21-15,1-21 0,-1-1 16,-21-20-16,22 20 0,-1 1 0,0-21 15,1 20-15,-1 1 0,-21-22 16,0 22-16,0 0 0,1 21 0,-22-22 16,0 22-16,0 0 15,-22 21 1,1 0-16,0 21 16,0 0-16,0 0 0,21 22 15,0-22-15,-21 0 0,21 21 16,0 1-16,0-22 0,0 21 0,0 1 15,0-22-15,0 21 0,21 0 16,0-20-16,-21 20 0,21-21 0,0 21 16,0-20-16,-21-1 0,0 0 15,22-21-15,-1 21 0,-21 0 0,-21-21 47,-1 0-47,1 0 16,0-21-16,0 21 0,0-21 0,-22 0 15,22 21-15,0-21 0,-21 21 16,21 0-16,-1 0 0,1 0 16,0 0-16,0 0 0,21 21 15,-21-21-15,21 21 0,0 0 16,0 0-16,0 0 0,0 1 0,0-1 16,21 0-16,0 0 0,0 0 15,22 0-15,-22-21 0,0 22 0,21-22 16,1 0-16,-1 0 0,-21 0 15,21 0-15,1 0 0,20 0 0,-20 0 16,-1-22-16,0 22 0,1-21 16,-1 0-16,-21 0 0,21-21 0,-20 20 15,20-20-15,-21 0 16,0-1-16,0 1 0,1-21 0,-1 20 16,-21 1-16,0-22 0,21 22 15,-21-21-15,0 20 0,21-20 0,-21 20 16,0 1-16,0 0 0,0 21 15,0-22-15,0 22 0,0 42 32,0 0-32,0 22 0,0-1 15,0 0-15,0 1 0,0 20 16,0-20-16,-21 20 0,21 1 16,0-1-16,-21 1 0,21-22 15,0 21-15,0-20 0,0 20 0,0-20 16,0-22-16,0 21 0,0-21 0,0 0 15,0 1-15,21-22 16,0 0-16,0 0 16,-21-22-16,21 22 0,-21-21 15,22 0-15,-22-21 0,0 21 0,0-22 16,0 1-16,0 21 0,0-22 16</inkml:trace>
  <inkml:trace contextRef="#ctx0" brushRef="#br0" timeOffset="12158.1">10393 2371 0,'0'0'0,"-21"0"0,42 0 31,0 0-31,0 0 16,0 0-16,22 0 0,-22-21 16,21 21-16,-21 0 0,22-22 0,-22 22 15,21 0-15,-21 0 0,0-21 16,1 21-16,-1-21 0,0 21 0,0 0 15,0 0-15,0 0 16</inkml:trace>
  <inkml:trace contextRef="#ctx0" brushRef="#br0" timeOffset="13031.31">11282 2858 0,'0'0'0,"0"21"0,21-21 0,0 0 16,-21-21-16,21-1 0,0 1 15,1 21-15,-1-21 0,0-21 0,-21 21 16,21-1-16,0-20 0,0 21 16,-21-21-16,0 20 0,0-20 15,0 0-15,0 21 0,0-22 0,0 22 16,0 0-16,-21 0 0,0 21 15,0 0-15,0 0 0,0 0 0,-1 0 16,-20 0-16,21 21 0,-21 0 16,-1 21-16,22-20 0,-21 20 0,-1 0 15,22 1-15,-21-1 0,21 0 16,0 1-16,21-1 0,-22 0 0,22 1 16,0-22-16,0 0 0,0 21 15,0-21-15,22 1 0,-1-22 16,0 0-16,0 0 15,0 0-15,22-22 0,-22 1 16,0 21-16,0-21 0,0-21 0,0 21 16,1-1-16,-1-20 0,0 0 15,0-1-15,0 1 0,-21 0 0,0-1 16,21 1-16,-21 21 0,0-21 16,22 20-16,-22 1 0,0 0 0,0 42 31,0 22-31,0-22 0,0 0 15,0 21-15,0 1 0,0-1 16,0 0-16,0 1 0,0-1 0,0-21 16,0 21-16,0 1 0,0-22 15,21 0-15,0 0 0,0 0 0,0 1 16,0-1-16,1-21 0,-1 0 16,0 0-16,0 0 0,0-21 15,22-1-15,-22 1 0,0 0 0,0 0 16,21-21-16,-20 20 0,-1-20 15,0-21-15,21 20 0,-21-20 0,1-1 16,-1 1-16,0-1 0,0 1 16,0 20-16,0-20 0,-21-1 0,22 22 15,-22 0-15,0-1 0,0 22 0,0 0 16,0 0-16,-22 21 16,1 21-16,0 0 15,0 0-15,21 22 0,-21-22 0,0 42 16,-1-20-16,22-1 0,0 22 15,0-1-15,-21 1 0,21-1 16,0-21-16,0 22 0,0-22 0,0 22 16,0-22-16,0-21 0,0 22 15,0-22-15,0 0 0,21 0 0,-21 0 16,22-21-16,-1 0 0,0 0 0,0 0 16,0 0-16,0 0 0,1-21 15,-1 0-15,0 0 0,0 0 0,0-1 16,0-20-16,1 21 15,-22-21-15,21-1 0,-21 22 0,0-21 16</inkml:trace>
  <inkml:trace contextRef="#ctx0" brushRef="#br0" timeOffset="13279.16">11832 2371 0,'0'0'0,"-42"0"0,-22 0 16,43 21-16,0-21 15,42 0 1,0 0-16,22 0 15,-1 0-15,0 0 0,1 0 0,20 0 16,-21 0-16,1-21 0,-1 21 16,0 0-16,1 0 0,-22-21 15,0 21-15,0 0 0,0 0 16,1 0-16,-1 0 0,-42 0 47,-1 0-32</inkml:trace>
  <inkml:trace contextRef="#ctx0" brushRef="#br0" timeOffset="15922.71">12721 2836 0,'0'0'0,"-21"0"16,21 22-16,-21-22 15,0 0-15,21 21 16,21-21 31,21-21-47,-21-1 15,0 1-15,1 21 0,-1-21 16,21 0-16,-21 0 0,0 0 0,1-1 16,-1 1-16,-21 0 0,0 0 15,0 0-15,0 0 0,0-1 0,0 1 16,-21 21-1,-1 0 1,1 0-16,0 21 16,0 1-16,21-1 0,-21 0 0,21 21 15,-21-21-15,21 1 0,-22 20 16,22-21-16,0 21 0,0-20 0,0-1 16,0 0-16,0 0 0,0 0 15,22-21-15,-1 21 0,0-21 16,21 0-16,-21 0 0,22 0 0,-22 0 15,21 0-15,1 0 0,-1 0 16,0-21-16,1 21 0,-22-21 0,21 0 16,0 0-16,-20 0 0,20-1 15,-21 1-15,0-21 0,0 21 0,-21 0 16,22-22-16,-22 22 0,21-21 16,-21 21-16,0-1 0,0 1 0,0 0 15,0 0-15,0 42 31,0 0-31,0 22 0,0-22 16,-21 0-16,21 21 0,-22-21 16,22 22-16,0-22 0,0 21 0,0-21 15,-21 1-15,21-1 0,0 0 16,-21 0-16,21 0 0,0 0 16,0-42 15,0 0-16,0 0-15,0 0 0,0 0 0,0-1 16,0 1-16,21-21 0,0 21 16,-21-22-16,22 1 0,-22 21 15,21-21-15,0 20 0,0 1 16,0 0-16,0 0 0,1 21 0,-1 0 16,0 0-16,0 0 0,0 0 15,0 0-15,1 21 0,-22 0 0,21 0 16,0 1-16,-21-1 0,0 21 0,0-21 15,0 0-15,0 22 0,0-22 16,0 0-16,0 0 0,0 0 0,0 1 16,0-1-16,0 0 15,0-42 32,0 0-47,0-1 16,0 1-16,21 0 0,0 0 0,-21 0 15,21-22-15,1 22 0,-1-21 16,0 21-16,0-22 0,0 1 0,22 21 16,-22 0-16,0 0 0,21-1 15,-21 1-15,1 21 0,20 0 0,-21 0 16,0 0-16,0 0 0,1 21 16,-22 1-16,0-1 0,21 0 0,-21 21 15,0-21-15,0 22 0,0-22 16,0 21-16,0-21 0,0 22 0,0-22 15,0 0-15,0 21 0,21-20 16,0-1-16,-21 0 16,21-21-16,0 0 0,1 0 0,20 0 15,-21 0-15,21 0 0,-20 0 16,20 0-16,-21 0 0,21 0 0,1-21 16,-22 0-16,21 21 0,-21-22 15,22 1-15,-22 0 0,0 0 0,0-21 16,0 20-16,1-20 0,-1 21 15,0-21-15,-21 20 0,0-20 0,0 21 16,0 0-16,0 0 0,0-1 16,0 1-16,-21 21 15,0 0 1,-1 21-16,1 1 0,0-1 16,21 0-16,-21 21 0,21-21 0,-21 22 15,21-22-15,0 21 0,0-21 16,0 22-16,0-22 0,0 0 0,0 0 15,0 0-15,0 1 0,0-1 16,21-21-16,0 21 0,0-21 0,0 0 16,1 0-16,-1 0 0,21 0 15,-21 0-15,22 0 0,-22-21 0,21 21 16,-21-21-16,22-1 0,-22 22 16,0-21-16,0 0 0,0-21 0,0 21 15,1-1-15,-1-20 0,0 21 16,-21-21-16,0 20 0,0-20 15,0 21-15,0 0 0,0 0 0,0-1 16,0 44 0,0-1-1,-21 0-15,21 0 0,0 21 16,-21-20-16,-1 20 0,22-21 0,0 21 16,0-20-16,-21 20 0,21-21 15,-21 0-15,21 22 0,0-22 0,-21 0 16,21 0-1,0 0 1,0-42 0,0 0-1,0 0-15,21 0 0,-21-1 16,21 1-16,-21 0 0,21-21 16,1 21-16,-1-22 0,0 22 0,0-21 15,0-1-15,22 1 0,-22 0 16,21-1-16,0 22 0,-20 0 0,20-21 15,0 42-15,-21-21 0,22 21 16,-22 0-16,0 0 0,0 0 0,0 21 16,1-21-16,-1 21 15,-21 21-15,0-21 0,0 22 0,0-22 16,0 21-16,0 1 0,0-1 16,0-21-16,0 21 0,0 1 0,0-22 15,0 0-15,0 21 0,0-20 0,0-1 16,21-21-16,0 21 0,-21 0 15,21-21-15,0 0 0,1 0 16,-1 0-16,0 0 0,0 0 16,0 0-16,0-21 0,1 0 15,-1 0-15,0-1 0,0 1 0,0 0 16,-21-21-16,21 21 0,1-22 0,-1 1 16,0-22-16,-21 22 15,21 0-15,0-22 0,0 22 0,1-22 16,-1 22-16,-21 0 0,21-1 15,0 1-15,0 0 0,-21-1 0,0 22 16,0 0-16,21 0 0,-21 0 16,0 42-1,0 0 1,0 0-16,-21 0 0,21 1 0,-21 20 16,0 0-16,21 1 0,-21-1 15,0 0-15,21 1 0,-22 20 0,1-21 16,21 22-16,0-22 0,0 1 15,-21-1-15,21 0 0,0-21 16,0 22-16,0-22 0,0 0 0,0 0 16,0 0-16,21 1 15,0-22-15,1 0 0,-1 0 16,0 0-16,21 0 0,-21-22 16,22 22-16,-22-21 0,21 0 0,1 21 15,-22-21-15,21 0 0,0 0 16,-20-22-16,-1 22 0,21 0 0,-21-21 15,0 20-15,1-20 0,-22 21 16,0 0-16,0 0 0,0-1 0,0 1 16,-22 21-1,1 0 1,21 21-16,-21 1 16,21-1-16,0 0 0,0 21 0,0-21 15,0 1-15,0-1 0,0 0 16,0 21-16,0-21 0,0 1 0,0-1 15,0 0-15,0 0 0,0 0 16,0 0-16,0 1 16,-21-22-16,0 21 0,0-21 15,-1 0 1,1 0-16,0 0 16,0 0-16,0 0 15,0 0-15,-1 0 16,1 0-16,0-21 15,21-1-15,-21 1 16,0 0-16,21 0 0,-21 21 16</inkml:trace>
  <inkml:trace contextRef="#ctx0" brushRef="#br0" timeOffset="16263.28">15981 2244 0,'0'0'0,"-21"0"0,21-21 16,0-1-1,42 22 1,-21-21-16,21 21 0,1 0 16,-1 0-16,22-21 0,-22 21 0,21 0 15,1 0-15,-22-21 0,1 21 16,-1-21-16,0 21 0,1 0 0,-1 0 15,-21 0-15,0 0 0,0 0 16,1 0-16,-22 21 78,21-21-62</inkml:trace>
  <inkml:trace contextRef="#ctx0" brushRef="#br0" timeOffset="17569.96">18246 2159 0,'0'0'0,"0"-21"0,21 21 16,0-21-16,-21 42 31,0 0-31,0 0 16,0 0-16,0 1 0,0 20 0,0-21 16,0 21-16,0 1 0,-21-22 15,21 21-15,-21 1 0,-1-1 0,22-21 16,0 0-16,0 0 0,0 1 15,-21-1-15,21 0 0,0-42 32,0 0-32,0-1 15,0-20-15,0 21 0</inkml:trace>
  <inkml:trace contextRef="#ctx0" brushRef="#br0" timeOffset="17934.84">18288 1842 0,'0'0'0,"-21"-43"0,0 22 0,-1 0 16,1 21-16,0 0 0,0 0 16,0 21-16,0-21 15,21 21-15,0 0 0,0 1 16,0-1-16,0 0 0,0 0 16,21 0-16,0-21 0,0 0 0,0 0 15,22 0-15,-22 0 0,0 0 16,21 0-16,-21 0 0,1-21 0,-1 0 15,0 0-15,0 21 0,-21-21 16,0-22-16,0 22 0,0 0 0,0 0 16,-21 0-16,0-1 0,0 1 15,-1 0-15,1 0 0,-21 21 16,21 0-16,0 0 0,-22 0 0,22 0 16,0 21-16,0 0 15,0 0-15,-1 1 0,22 20 0,0-21 16,0 21-16,0 1 0,0-22 15,0 21-15,0-21 0,0 22 0,22-22 16,-1 21-16,0-21 0,0 1 16,21-1-16,1 0 0,-22 0 0</inkml:trace>
  <inkml:trace contextRef="#ctx0" brushRef="#br0" timeOffset="18426.52">19071 2138 0,'-21'0'32,"21"21"-17,-21-21-15,21 21 16,0 0-16,0 1 0,0-1 0,0 0 16,0 0-16,0 0 0,0 0 15,0 1-15,0-1 0,0 0 0,0 0 16,0 0-16,0 0 0,0 1 15,0-1-15,-21-21 16,21-21 0,0-1-1,0 1-15,0-21 16,0 21-16,0 0 0,0-22 0,21 22 16,0-21-16,0-1 0,0 1 15,0 21-15,1-21 0,20 20 0,-21-20 16,21 21-16,-20 21 0,20 0 15,0 0-15,-21 0 0,22 0 0,-22 0 16,21 21-16,-21 0 0,1 22 16,-1-22-16,-21 21 0,0-21 0,21 22 15,-21-22-15,0 21 0,0-21 16,0 22-16,0-22 0,0 21 0,-21-21 16,21 0-16,0 1 0,0-1 15,0 0 1,0-42-1,21 0-15,0-1 16,0 1-16,0 0 0,22 0 16,-22 0-16</inkml:trace>
  <inkml:trace contextRef="#ctx0" brushRef="#br0" timeOffset="18934.34">20510 2455 0,'0'0'0,"22"0"32,-22-21-32,21 0 0,0 0 15,0 0-15,0 0 0,22-1 16,-22 1-16,0 0 0,0-21 0,0 21 16,0-1-16,1-20 0,-1 21 15,-21 0-15,0-22 0,0 22 0,0 0 16,21 0-16,-21 42 31,-21 0-15,21 22-16,0-22 0,0 21 0,-21-21 15,21 43-15,-22-22 0,22 22 16,0-1-16,-21 1 0,21 20 0,0 1 16,0 0-16,-21-22 0,21 43 15,-21-21-15,21-1 0,0 22 0,0-21 16,-21-1-16,0 1 0,21 0 15,-22-1-15,22-20 0,0-1 0,-21-20 16,21 20-16,-21-20 0,0-22 0,21 0 16,0 0-16,-21 0 0,0-21 15,-1 0-15,1 0 0,0-21 16,0 0-16,-21 21 0,20-21 16,1 0-16,0-1 0,0 1 0,0 21 15,0-21-15,21 0 0,0 0 0,-22 0 16,22-1-16,0-20 15,-21 21-15,21 0 0,0-22 0,0 22 16,0-21-16,0 21 0,0-22 0,21 1 16,-21-21-16,22 20 0</inkml:trace>
  <inkml:trace contextRef="#ctx0" brushRef="#br0" timeOffset="19166.32">20637 1990 0,'0'0'0,"0"-21"0,-21-1 15,0 1-15,21 0 16,0 0-16,-21 21 0,21-21 0,0 0 31,21 21-15,0 21-16,0-21 15,1 21-15,-1 0 0,0-21 16,0 21-16,0 0 0</inkml:trace>
  <inkml:trace contextRef="#ctx0" brushRef="#br0" timeOffset="20650.55">21696 2498 0,'0'0'16,"21"0"-16,0 0 0,21-64 16,-20 43-16,-1 0 0,0 0 15,0 0-15,0-1 0,0 1 0,-21 0 16,0 0-16,0 0 16,0 0-16,0-1 0,0-20 0,-21 21 15,0 0-15,0 21 16,0 0-16,0 0 0,-1 0 0,-20 0 15,0 0-15,-1 21 0,22 0 16,-21 21-16,0-20 0,-1-1 0,22 21 16,-21 0-16,21 1 0,-1 20 15,1-20-15,0-1 0,21 0 0,0 1 16,0-22-16,0 21 0,0-21 16,0 0-16,21 1 0,0-1 0,1-21 15,-1 0-15,0 0 0,21 0 0,-21 0 16,22 0-16,-22 0 15,21-21-15,-21-1 0,22 1 0,-22 0 16,0-21-16,21 21 0,-20-22 16,-1 1-16,0 0 0,0-1 0,0 1 15,0 21-15,1-22 0,-1 1 16,-21 21-16,0 0 0,0 0 0,21-1 16,-21 1-16,0 42 31,0 1-31,0-1 15,0 0-15,0 0 0,0 21 0,0 1 16,0-22-16,0 21 0,0 1 16,0-22-16,21 21 0,-21-21 15,0 22-15,21-22 0,0 0 16,1-21-16,-1 21 0,0-21 0,0 0 16,0 0-16,0 0 0,1 0 15,-1 0-15,0-21 0,0 21 0,0-21 16,0 0-16,1-1 0,-1 1 15,0 0-15,0-21 0,-21 21 0,21-22 16,0 22-16,-21-21 0,22 21 16,-22-1-16,0 1 0,0 0 0,0 0 15,0 42 17,0 0-32,0 0 15,0 22-15,0-22 0,0 21 16,0-21-16,0 1 0,0 20 0,0-21 15,0 0-15,0 22 0,0-22 16,21 0-16,0 0 0,0-21 16,0 0-16,22 0 0,-22 0 15,0 0-15,21 0 0,-21 0 0,1 0 16,-1-21-16,0 0 0,0 0 16,0-1-16,0 22 0,1-42 0,-1 21 15,-21 0-15,0-22 0,21 22 16,-21 0-16,0-21 0,0 21 0,0-1 15,0 1-15,0 0 16,0 0-16,0 0 16,21 21-16,0 0 15,0 0-15,1 0 0,-1 0 16,21 0-16,-21 0 0,22 0 16,-1 0-16,0 0 0,1 0 0,-1 0 15,0 0-15,1 0 0,-1 0 16,21 0-16,-20 0 0,-1 0 0,0 0 15,-20 0-15,-1 0 0,0 0 16,0 0-16,0 0 0,-21-21 16,-21 21-1,0 0 1,0 0-16,0 0 16,-1 0-16,1 21 0,-21 0 0,21 0 15,0-21-15,-22 42 0,22-20 16,0-1-16,-21 0 0,20 21 0,1-21 15,-21 22-15,21-1 0,0-21 16,-1 0-16,22 22 0,0-22 0,0 0 16,0 0-16,0 0 0,0 1 15,22-22-15,-1 0 16,0 0-16,21 0 16,1-22-16,-22 1 0,0 21 15,0-21-15,0 0 0,0-21 16,1 20-16,-1-20 0,0 21 15,0-21-15,21-1 0,-20 1 0,-1 0 16,0 20-16,0-20 0,-21 21 16,21-21-16,-21 20 0,21 22 0,-21 22 31,0-1-31,-21 0 0,0 0 16,21 21-16,0 1 0,-21-1 15,21 0-15,0 1 0,0-1 16,0 0-16,0-20 0,0 20 0,21-21 15,0 0-15,0 0 0,1 1 16,-1-22-16,0 0 0,0 0 0,0 0 16,22 0-16,-22 0 0,0 0 15,0-22-15,0 22 0,0-21 0,22 0 16,-22 0-16,0 0 0,0 21 16,0-43-16,1 22 0,-1 0 0,-21 0 15,21 21-15,-21-21 0,0 0 16,0-1-16,-21 22 0,0 0 0,-22 0 15,22 0-15,-21 0 0</inkml:trace>
  <inkml:trace contextRef="#ctx0" brushRef="#br0" timeOffset="21818.08">3006 4953 0,'-22'0'16,"22"-21"-16,-21 21 15,0-21-15,21 0 31,-21-1-31,0 1 16,21 0-16,-21 0 0,21 0 16,-22 0-16,22-1 0,-21 1 15,21 0-15,0 0 0,0 0 16,0 0-16,-21 21 0,21-22 16,0 44 15,0-1-31,0 21 0,0 0 0,0 1 15,0 20-15,0 1 0,0-22 16,0 22-16,-21-1 0,21 1 0,0-1 16,-21 1-16,0-1 15,-1 1-15,22-22 0,0 21 0,-21-20 16,21-1-16,0 0 0,-21-20 16,21-1-16,0 0 0,0 0 15,0 0-15,0-42 31,0 0-31,0 0 0,21 0 16,-21-1-16,21 1 0,-21-21 16,22 21-16,-1 0 0,0-1 0,0 1 15,0 0-15</inkml:trace>
  <inkml:trace contextRef="#ctx0" brushRef="#br0" timeOffset="22511.29">3514 5292 0,'0'21'63,"0"0"-47,0 0-1,21-21 16,0 0-15,0 0-16,0-21 0,0 21 16,1-21-16,-22 0 15,0 0-15,21-1 0,-21 1 16,0 0-16,0 0 16,0 0-16,-21 21 15,-1 0-15,1 0 16,0 0-16,0 21 0,0-21 15,21 21-15,0 0 0,-21 0 16,21 1-16,0-1 0,0 0 16,0 0-1,21-21-15,0 0 0,0 0 16,0 0-16,0 0 16,-21-21-16,22 21 15,-22-21-15,21 21 0,-21-21 16,0-1-16,0 1 15,-21 21 1,-1-21-16,1 21 0,0 0 16,0 0-16,0 0 15,0 0-15,21 21 0,-22-21 16,22 21-16,0 1 16,22-22 15</inkml:trace>
  <inkml:trace contextRef="#ctx0" brushRef="#br0" timeOffset="24033.86">5270 4868 0,'0'22'0,"0"-1"15,-21-21-15,42 0 32,1-21-32,-1-1 15,0 1-15,21 0 0,-21 0 16,1 0-16,20 0 0,-21-1 0,0 1 16,0 0-16,1-21 0,-1 21 15,0-1-15,0-20 0,-21 21 16,0 0-16,0-22 0,0 22 0,0-21 15,0 21-15,0 0 0,0-1 16,0 1-16,-21 21 16,0 0-16,0 21 15,21 22-15,-22-22 16,22 21-16,0 1 0,0-1 0,0 21 16,0 1-16,0-22 0,0 22 15,0-1-15,0 1 0,0-1 0,0-20 16,22 20-16,-22-21 0,0 1 15,0-1-15,21 0 0,-21-20 0,0 20 16,21-21-16,-21 0 0,0 0 0,0 1 16,-21-44 31,0 1-47,-1 0 0,1 0 0,0 0 15,0 0-15,-21-1 0,20 1 16,1 0-16,0 0 0,-21 0 0,21 0 15,-1-1-15,1 1 0,0 21 16,21 21 0,0 1-1,0-1-15,0 0 0,0 0 0,21 0 16,0 0-16,1 1 16,-1-22-16,21 21 0,-21 0 0,22-21 15,-1 0-15,0 21 0,1-21 0,20 0 16,-21 0-16,22 0 0,-22-21 15,22 21-15,-1-21 0,-20 0 0,20-1 16,-21 1-16,1-21 0,-1 21 16,0-22-16,-20 22 0,20-21 0,-21 0 15,0-22-15,0 22 0,1-1 16,-22 1-16,21 0 0,-21-22 0,0 22 16,0 21-16,0-22 0,0 1 15,0 21-15,0 0 0,0 0 0,0-1 16,-21 22-1,-1 0-15,22 22 16,-21-1-16,21 21 0,0-21 16,0 22-16,0-1 0,-21 21 15,21 1-15,0-22 0,-21 43 0,21-22 16,-21 1-16,21-1 0,0 1 16,0 21-16,-21-22 0,21 22 0,0-22 15,-22 22-15,22 0 0,0-1 16,0-20-16,0 20 0,0 1 0,0-21 15,0-1-15,0 1 0,0-1 0,0-21 16,0 22-16,0-22 0,22-21 16,-1 22-16,-21-22 0,21-21 15,0 0-15,0 0 0,0 0 16,1-21-16,-1 0 0,21-1 16,-21 1-16,0 0 0,22-21 0,-22-1 15,21 1-15,-21 0 0,22-1 0,-22 1 16,21 0-16,-21-22 0,1 22 15,-1-22-15,-21 22 0,0-21 0,0 20 16,0-20-16,-21 20 0,-1-20 16,1 21-16,-21-1 0,21 1 0,-22 21 15,1-22-15,0 22 0,-1 0 16,1 0-16,0 0 0,-1 0 16,22 21-16,-21 0 0,0 0 0,20 0 15,1 0-15,0 0 0,0 0 16,21-22-1,21 22-15,0 0 0,22 0 16,-22-21-16,21 21 0,0-21 0,1 0 16,-1 21-16,0-21 0,1 21 15,-1-21-15,0-1 0,22 1 0,-43 21 16,21-21-16,1 21 0,-22-21 0,0 21 16,0 0-16,0 0 0,1 0 15,-22 21 16,0 0-31,0 0 0,0 1 0,-22-1 16,1 21-16</inkml:trace>
  <inkml:trace contextRef="#ctx0" brushRef="#br0" timeOffset="25006.34">3302 7408 0,'-21'0'15,"0"0"-15,-1 0 16,1 0-16,0 0 16,0 0-16,0 0 15,0 0-15,-1 0 16,22-21-16,-21 0 15,21 0 1,0 0-16,0 0 0,0-1 16,0 1-16,0 0 15,0 0-15,21 0 0,-21 0 0,22 21 16,-22-22-16,21 22 0,0 0 16,0 0-16,0 0 0,0 22 15,1-1-15,20 21 0,-21-21 16,0 22-16,0-1 0,1 21 0,-1-20 15,0-1-15,-21 22 0,0-22 16,0 21-16,0-20 0,-21-1 0,0 22 16,-22-22-16,22 21 15,-21-20-15,21-1 0,-22 22 0,1-22 16,0 0-16,-1-21 0,-20 22 16,20-22-16,1 0 0,0 0 0,-1 0 15,1 1-15,0-22 0,21 0 16,-22 0-16,22 0 0,0-22 0,0 1 15,0 0-15,21 0 0,-22-21 16,22-1-16,0 1 0,0 0 0,0-22 16,0 22-16,0-1 0,0 1 15,0 0-15,0-1 0,22 22 0,-1 0 16,-21 0-16,21 0 16,0 21-16,0 0 0,0 0 0,22 21 15,-22 0-15,0 0 0,0 22 16,22-22-16,-22 21 0,0 0 0,0 1 15,0 20-15,0-20 0,1 20 0,-1-21 16,0 1-16,0-1 0,-21 0 16,21 1-16,-21-22 0,21 21 0,1-21 15,-22 1-15,0-1 16,21-21-16,0 0 0,0 0 16,0-21-1,0-1-15,1 1 0,-22 0 0,21-21 16,21 21-16</inkml:trace>
  <inkml:trace contextRef="#ctx0" brushRef="#br0" timeOffset="25338.15">3746 8001 0,'0'0'0,"0"21"0,0 0 15,0 1-15,0-1 16,22-21-16,-1 0 15,0 0-15,0-21 16,0-1-16,-21 1 0,21 21 16,-21-21-16,0 0 0,0 0 15,0 0-15,-21-1 16,0 22-16,0 0 0,0 0 16,0 0-16,-1 0 15,1 0-15,0 0 0,0 22 0,21-1 16,-21 0-16,0 0 15,21 0-15,0 0 0,0 1 0,0-1 16,0 0-16,0 0 16,21-21-1,0 0-15,0 0 0,0 0 16,0 0-16,1-21 0</inkml:trace>
  <inkml:trace contextRef="#ctx0" brushRef="#br0" timeOffset="26775.05">4911 7578 0,'0'21'16,"21"-21"31,0-21-32,0 0-15,0-1 0,0 1 0,1 0 16,20 0-16,-21-21 0,0 20 15,0-20-15,1 21 0,-1-21 0,0-1 16,-21 22-16,0-21 0,21 21 16,-21-22-16,0 22 0,0 0 0,0 0 15,0 0-15,0 42 32,0 0-17,0 21-15,0 1 0,0-1 0,0 21 16,0-20-16,0 20 0,0-20 0,0 20 15,0 1-15,0-22 0,0 21 16,0-20-16,0-1 0,0 22 0,0-22 16,0 0-16,0 1 0,0-1 15,0 0-15,0-21 0,0 1 0,0-1 16,0 0-16,0 0 0,0 0 0,-21-21 31,0-21-15,0 0-16,-1 21 0,1-21 15,0 0-15,0-22 0,0 22 16,-22 0-16,22 0 0,0 0 0,0-1 16,0 1-16,0 21 0,-1-21 15,1 21-15,21 21 32,21 0-32,1-21 0,-1 22 15,0-1-15,0 0 0,0-21 16,22 21-16,-22-21 0,21 0 0,-21 21 15,22-21-15,-1 0 0,0 0 0,1 0 16,-1 0-16,21-21 0,-20 0 16,-1 0-16,0 0 0,1-1 0,-1 1 15,-21 0-15,22 0 0,-22-21 16,0 20-16,0-20 0,0 21 16,-21-21-16,21-1 0,-21 22 0,0-21 15,0-1-15,0 1 0,0 21 16,0-21-16,0-1 0,0 22 0,0 0 15,0 0-15,0 0 0,0 42 32,0 21-32,-21-21 0,21 22 0,0-1 15,-21 0-15,21 1 0,0 20 16,-21-21-16,21 22 0,0-1 0,-21 1 16,21-1-16,-21 1 0,-1 21 15,22-1-15,-21-20 0,0 20 16,21 1-16,0 0 0,-21-1 0,21 1 15,-21 0-15,21-1 0,0 22 16,-21-21-16,21 0 0,0-22 0,0 22 16,0-22-16,0 1 0,0-1 0,0 1 15,0-22-15,0 0 0,0-20 16,21 20-16,0-21 0,0 0 0,0-21 16,0 0-16,1 0 0,-1 0 0,21-21 15,0-21-15,1 21 0,-1-1 16,0-20-16,1 0 0,-22-1 0,21 1 15,1 0-15,-22-1 0,21 1 16,-42-21-16,0 20 0,21-20 0,-21 20 16,0-20-16,-21-1 0,0 22 15,0-21-15,0-1 0,-22 22 0,1-1 16,0-20-16,-1 21 0,1-1 0,0 22 16,-1-21-16,1 21 0,21-1 15,-22 1-15,22 0 0,0 0 0,21 0 16,0 0 15,21 21-31,0 0 0,1 0 16,-1-22-16,0 22 15,21 0-15,-21 0 0,22-21 0,-22 21 16,0 0-16,21-21 0,-20 0 0,-1 21 16,0-21-16,0 21 0,0-21 15,0 21-15,1-22 0,-1 22 0,0-21 16,-21 0-16,21 0 0,0-21 0,0 20 15,1 1-15</inkml:trace>
  <inkml:trace contextRef="#ctx0" brushRef="#br0" timeOffset="27326.79">7387 7684 0,'0'0'16,"-63"21"-16,20 0 16,1-21-16,21 21 0,0-21 0,-1 0 0,1 0 15,21 21-15,21-21 31,1 0-31,-1 0 16,0 0-16,0-21 0,0 0 16,0 21-16,1-21 0,-1 0 15,0-1-15,0 1 0,0 0 16,-21 0-16,21 0 0,-21 0 16,22-1-16,-22-20 0,0 21 0,0 0 15,0 0-15,0-1 0,0 1 16,0 0-16,0 0 0,-22 21 0,22-21 15,-21 21-15,21-21 0,-21 21 0,0 21 32,0 0-32,0 0 0,21 21 0,-22-20 0,1 20 15,0 21-15,21-20 16,-21-1-16,0 0 0,21 22 0,0-22 16,0 1-16,0-1 0,0 0 0,0 1 15,0-1-15,0 0 0,0-21 16,21 1-16,0-1 0,0 0 0,0 0 15,1-21-15,-1 0 0,0 0 0,21 0 16,-21-21-16,1 0 0,-1 21 16,21-43-16,-21 22 0,22 0 0,-22-21 15,21-1-15,0 1 0,-20 21 0</inkml:trace>
  <inkml:trace contextRef="#ctx0" brushRef="#br0" timeOffset="27606.66">8191 6858 0,'22'-21'0,"-44"42"0,44-63 0,-22 21 16,0 42-1,0 0-15,0 21 16,0-21-16,-22 22 0,1 20 0,0-20 16,0 20-16,21 1 0,-21-1 15,0 1-15,-1-1 0,1 1 0,0-1 16,0-21-16,0 22 0,21-22 15,-21 22-15,-1-22 0,22 0 16,0-20-16,0 20 0,-21 0 0,21-21 16,0 1-16,0-1 0,21-21 15,1 0 1,-1 0-16,0-21 0,0-1 0,21 1 16,-20 0-16,20-21 0,0 21 0</inkml:trace>
  <inkml:trace contextRef="#ctx0" brushRef="#br0" timeOffset="28078.89">8615 7472 0,'21'0'0,"-42"0"0,63 0 0,-42-21 0,21 21 15,0-21-15,-21-1 16,0 1 0,-21 21-1,0 0 1,0 0-16,0 21 0,0 1 15,-22-1-15,22 0 0,0 0 0,-21-21 16,20 21-16,1 0 0,0 1 16,21-1-16,0 0 0,0 0 0,0 0 15,0 0-15,0 1 16,21-22-16,0 0 0,22 21 16,-22-21-16,0 21 0,0-21 15,22 0-15,-22 21 0,21-21 0,-21 21 16,22-21-16,-22 21 0,0-21 15,0 22-15,0-22 0,0 21 0,-21 0 16,0 0 0,0 0-16,-21-21 15,0 0-15,0 21 0,0-21 0,-22 0 16,22 0-16,-21 0 0,21 0 16,0 0-16,-1 0 0,1 0 0,0 0 15,0 0-15,0 0 0,0 0 0,21-21 16,0 0-1,0 0 1,0 0-16,21 21 16,0-21-16,0 21 0,21-22 15,-20 1-15,20 21 0,-21-21 0,21 21 16</inkml:trace>
  <inkml:trace contextRef="#ctx0" brushRef="#br0" timeOffset="28575.98">9250 7641 0,'21'0'16,"0"0"-1,0 0 1,0 0-16,1 0 0,-1 0 16,0-21-16,0 21 0,21-21 15,-20 0-15,-1 0 0,21-1 16,-21 1-16,0 0 0,22 0 0,-22-21 15,0 20-15,0 1 0,0-21 0,-21 21 16,0 0-16,0-1 0,0 1 16,0 0-16,0 0 0,-21 21 15,0 0-15,0 0 16,0 0-16,0 0 0,-22 21 0,22 0 16,0 22-16,0-22 0,0 0 15,-1 21-15,1-21 0,0 22 16,21-22-16,-21 21 0,21 1 0,0-22 15,0 0-15,0 21 0,0-21 0,0 1 16,0-1-16,0 0 0,21 0 16,-21 0-16,21-21 0,0 21 0,1-21 15,20 0-15,-21 0 0,0 0 0,0 0 16,22 0-16,-22 0 0,0 0 16,21 0-16,-20 0 0,-1-21 0,0 21 15,21-21-15,-21 21 0,1-21 0,-1 0 16,0 21-16,0-21 15,0 21-15,-21-22 16,-21 44 15</inkml:trace>
  <inkml:trace contextRef="#ctx0" brushRef="#br0" timeOffset="29963.17">2709 10202 0,'-21'0'0,"0"0"32,0 0-17,0-21 16,21 0-15,0 0 0,0 0-16,21 21 0,0-21 15,0-1-15,0 22 16,0-21-16,1 21 0,20 0 0,-21-21 16,0 21-16,0 0 0,1 0 15,20 0-15,-21 0 0,0 0 0,0 0 16,1 21-16,-1 0 0,-21 1 15,0-1-15,0 0 0,0 0 16,0 0-16,0 22 0,0-22 0,-21 21 16,-1-21-16,1 22 0,0-22 15,-21 21-15,21-21 0,-22 0 0,22 1 16,0-1-16,-21 0 0,20 0 16,1-21-16,0 0 0,0 0 0,0 0 15,0 0 1,21-21-16,0 0 15,0 0-15,0-1 0,0 1 16,21 0-16,0 0 0,0 0 16,0 21-16,0-21 15,22 21-15,-22 0 0,21 0 0,-21 0 16,22 0-16,-1 0 0,-21 0 0,22 21 16,-1 0-16,-21 0 0,21 0 15,-20 0-15,-1 1 0,0 20 0,0-21 16,-21 21-16,0-20 0,0 20 15,0-21-15,-21 21 0,0-20 0,0 20 16,-1-21-16,-20 0 0,21 0 16,-21 1-16,20-1 0,-20 0 0,0-21 15,-1 21-15,1-21 0,-21 0 16,20 0-16,1 0 0,0 0 16,-1 0-16,1 0 0,0-21 0,20 0 15,-20 21-15,21-21 0,0-1 16,0 1-16,-1 0 0,1 21 0,21-21 15,-21 0-15,21 0 16,0-1 0,21 22-16,0 0 15,1 0-15,-1 0 0,0-21 0,21 21 16,1 0-16</inkml:trace>
  <inkml:trace contextRef="#ctx0" brushRef="#br0" timeOffset="30473.78">3810 10414 0,'0'21'16,"-21"-21"30,0-21-30,-1 21 0,1 0-1,0 0-15,0 0 16,0 0-16,0 0 16,-1 0-1,1 0 1,21 21-16,21-21 31,1 0-31,-22-21 16,21 0-16,0 0 15,-21 0 1,0-1 0,-21 22-1,0 0 1,-1 0-16,22 22 31,0-1-15,0 0-1,22-21 1,-1 0-16,0 0 16</inkml:trace>
  <inkml:trace contextRef="#ctx0" brushRef="#br0" timeOffset="34557.97">4953 10139 0,'0'21'0,"0"0"47,21-21-16,0 0-15,0 0-16,1 0 16,-1 0-16,0 0 15,0 0 1,0-21-16,-21 0 15,21 21-15,-21-21 0,22 21 0,-22-21 16,21-1-16,-21 1 16,0 0-16,0 0 15,0 0-15,0 0 16,0-1 15,0 1 344,0 42-187,-21 1-173,21-1 1,0 0-16,0 0 16,0 0-16,0 0 15,0 1-15,0-1 16,0 0-16,0 0 15,0 0 1,0 0-16,0 1 16,0-1-16,0 21 15,21-21-15,-21 0 0,0 1 16,0 20-16,21-21 0,-21 21 0,0-20 16,0 20-16,0-21 0,0 0 0,0 22 15,0-22-15,0 0 0,0 0 16,0 0-16,-21 0 0,0-21 15,-1 0 1,1 0-16,0 0 0,0-21 16,0 21-16,0-21 0,21 0 15,-22 21-15,1-21 16,0 0-16,0-1 0,0 1 0,0 0 0,21 0 16,-22 0-16,1 21 0,21-21 15,-21 21 1,21 21-1,0 0-15,21 0 16,0 0-16,-21 22 0,22-22 0,20 0 16,-21 0-16,0 21 0,0-20 15,22-1-15,-22 0 0,0-21 0,21 21 16,-20 0-16,-1-21 0,21 0 0,-21 0 16,0 0-16,22 0 0,-22 0 15,21 0-15,-21-21 0,22 0 0,-1 0 16,-21 0-16,22-1 0,-22 1 0,21 0 15,-21-21-15,0 21 16,1-22-16,-1 22 0,0-21 0,0-1 16,0 22-16,-21-21 0,0 21 0,0-22 15,0 22-15,21-21 0,-21 21 16,0 0-16,0-1 0,0 1 0,0 0 16,-21 21 15,21 21-31,0 0 0,0 1 0,-21 20 15,21 0-15,-21 22 0,21-22 16,0 22-16,0-1 0,0 1 0,0-1 16,0 1-16,0-1 0,-21 22 15,21-22-15,0 22 0,0 0 16,0-1-16,-21 1 0,21 0 0,0-1 16,0 1-16,-22 0 0,22-22 15,-21 22-15,21-22 0,0 22 0,0-22 16,0 1-16,0-1 0,0-20 0,0-1 15,0 0-15,21 1 0,1-22 16,-1 0-16,0 0 0,0 0 0,0-21 16,0 0-16,1 0 0,-1-21 0,0 0 15,21 0-15,-21 0 0,1-22 0,-1 22 16,21-21-16,-21 0 0,0 20 16,1-41-16,-1 21 0,0-1 15,-21 1-15,0 0 0,0-22 0,0 22 16,0-1-16,0 1 0,-21-21 15,0 20-15,-1 1 0,1-22 0,-21 22 16,0 0-16,20-22 0,-20 22 0,0 0 16,-1-1-16,1 22 0,0-21 15,21 21-15,-22-1 0,22 1 0,21 0 16,0 0-16,0 0 16,21 21-16,22-21 15,-22 21-15,0 0 0,0-22 16,21 22-16,-20 0 0,20-21 15,-21 21-15,21-21 0,1 0 16,-1 21-16,-21-21 0,22 0 0,-1-22 16,-21 22-16,21 0 0,1-21 0</inkml:trace>
  <inkml:trace contextRef="#ctx0" brushRef="#br0" timeOffset="34989.72">6985 10414 0,'0'0'0,"0"21"0,21-21 31,0 0-15,0 0-16,1 0 0,-1-21 16,0 0-16,0 0 0,0 21 15,0-21-15,1-1 0,-1 1 0,0 0 16,0 0-16,-21 0 0,21 0 0,-21-1 15,21 1-15,-21 0 0,0 0 16,0 0-16,0 0 0,-21 21 16,0 0-16,0 0 15,0 0-15,0 0 0,-1 0 0,1 0 16,0 21-16,-21 0 0,21 0 0,-1 0 16,1 22-16,0-22 0,21 21 15,0 0-15,0-20 0,0 20 16,0 0-16,0 1 0,0-1 0,0-21 15,0 21-15,21-20 0,0 20 16,1-21-16,-22 0 0,21 0 0,0 1 16,0-22-16,0 0 0,0 21 0,1-21 15,-1 0-15,0 0 16,0-21-16,0-1 0,0 1 0,1 21 16,-1-42-16,0 21 0,0 0 0,0-1 15,22-20-15</inkml:trace>
  <inkml:trace contextRef="#ctx0" brushRef="#br0" timeOffset="35266.92">7705 9970 0,'0'-43'15,"0"86"-15,0-128 0,0 64 0,0-22 0,0 22 16,0 0-16,0 0 0,0 0 0,0 0 16,0 42-1,0 0-15,0 0 0,0 0 16,0 22-16,0-1 0,0 0 15,0-21-15,0 43 0,0-22 0,0 1 16,-22-1-16,22 0 0,-21 1 0,21-1 16,0 0-16,0-21 0,-21 22 15,21-1-15,0-21 0,-21 0 16,21 1-16,0-1 0,0 0 16,21-21-1,0 0-15,0 0 0,-21-21 16,22 21-16,-1-21 0,0-1 0,0 1 15</inkml:trace>
  <inkml:trace contextRef="#ctx0" brushRef="#br0" timeOffset="35690.69">8149 10160 0,'0'0'0,"21"0"0,0-42 15,-21 21-15,0-1 16,0 1-1,-21 21 1,0 0-16,0 0 0,0 0 0,0 21 16,-1-21-16,1 22 0,-21-1 15,21 0-15,0 0 0,-1 0 0,22 0 16,0 1-16,0-1 0,0 0 16,0 0-16,0 0 0,0 0 15,0 1-15,22-22 0,-1 21 0,0 0 16,0-21-16,0 21 0,0-21 15,1 21-15,-1 0 0,0-21 16,0 22-16,-21-1 0,21 0 16,-21 0-16,0 0 15,0 0-15,-21-21 16,0 0-16,0 22 0,0-1 0,-1-21 16,1 0-16,0 0 0,0 0 15,0 0-15,0 0 0,-1 0 0,1 0 16,21-21 15,21-1-15,1 1-16,-1 0 0,0 21 0,0-21 15</inkml:trace>
  <inkml:trace contextRef="#ctx0" brushRef="#br0" timeOffset="36059.49">8340 10456 0,'0'0'0,"21"0"0,0 0 16,0-21-16,0 0 16,0 21-16,1-21 0,-1 21 15,0-21-15,21 0 0,-21-1 0,1 1 16,-1 21-16,21-21 0,-21 0 0,0 0 16,1 0-16,-22-1 15,0 1-15,21 0 0,-21 0 16,0 0-16,-21 21 15,-1 0-15,1 0 0,0 0 16,-21 0-16,21 21 0,-1 0 0,1 0 16,-21 0-16,21 1 0,21-1 0,-21 21 15,-1-21-15,22 22 0,0-1 16,-21-21-16,21 21 0,0-20 0,0 20 16,0-21-16,0 0 0,21 0 0,1 1 15,-1-22-15,-21 21 0,21-21 16,0 21-16,0-21 0,0 0 0,1 0 15,-1 0-15,21-21 0,-21 0 16,22-1-16,-1 1 0,0 0 16,1 0-16,-1-21 0,21-1 0</inkml:trace>
  <inkml:trace contextRef="#ctx0" brushRef="#br0" timeOffset="38740.33">9673 10605 0,'0'-22'0,"0"1"16,21 21 0,-21-21-16,21 21 0,1-21 0,-22 0 15,21 0-15,0-1 0,0 1 0,21 0 16,-20 0-16,-1-21 0,21 20 16,-21-20-16,22 21 0,-22-21 0,21 20 15,-21-20-15,0 0 0,1-1 0,-22 22 16,0-21-16,0 0 15,0-1-15,0 1 0,0 21 0,0-22 16,0 22-16,-22 0 0,1 0 0,0 0 16,0 21-16,0 0 15,0 0-15,-22 21 0,22 0 0,0 21 16,0-20-16,0 20 0,-22 0 16,22 1-16,0 20 0,0 1 0,0-22 15,21 21-15,0 1 0,0-1 0,0 1 16,0-1-16,0 1 0,0-22 15,21 1-15,21-1 0,-21 0 0,22 1 16,-22-22-16,21 0 0,0-21 0,1 0 16,-1 0-16,0 0 15,1 0-15,-22 0 0,21 0 0,1-21 16,-1 0-16,0-1 0,-21-20 0,22 21 16,-1-21-16,-21-1 0,22 22 15,-22-21-15,21-1 0,-21 1 0,22 0 16,-22-1-16,0 1 0,-21 0 0,0 21 15,0-1-15,0 1 0,0 0 16,0 0-16,-21 21 16,0 0-16,-22 21 0,22 0 0,0 0 15,0 22-15,-22-22 0,22 21 16,0 1-16,-21-1 0,21 0 0,-1 1 16,1-22-16,0 21 0,0 0 15,21 1-15,0-22 0,0 0 16,0 0-16,0 0 0,0 1 0,21-22 15,21 0 1,-20-22-16,-1 1 16,0 0-16,0 0 0,0-21 0,0 20 15,1 1-15,-1-21 0,0 0 16,0 20-16,0-20 0,-21 21 16,21-21-16,-21 20 0,22-20 0,-22 21 15,0 0-15,0 42 16,0 0-1,0 0-15,0 0 0,0 22 16,0-22-16,0 21 0,0-21 0,0 22 16,0-22-16,0 21 0,0-21 15,21 22-15,0-22 0,0 0 0,0 0 16,0 0-16,22-21 0,-22 22 0,21-22 16,1 0-16,20 0 0,-21 0 15,22 0-15,-22-22 0,22 22 0,-22-21 16,0 0-16,1 0 0,-1 0 0,0 0 15,1-1-15,-22-20 0,21 21 16,-21-21-16,1 20 0,-1-20 0,-21 0 16,0 21-16,21-1 0,-21-20 15,0 21-15,0 0 0,0 0 16,-21 21-16,0 0 0,-1 0 16,-20 0-16,21 0 0,0 21 15,-22 0-15,22 0 0,0 0 16,-21 0-16,21 1 0,-1 20 0,22-21 15,-21 21-15,21-20 0,-21-1 0,21 21 16,0-21-16,0 0 0,0 1 16,0-1-16,0 0 0,0 0 0,21-21 15,0 21-15,1-21 16,-1 0-16,0 0 0,0 0 16,21-21-16,-20 21 0,-1-21 15,0 0-15,0 0 0,0-22 0,0 22 16,1-21-16,-1 21 0,-21-22 15,21 1-15,0 0 0,0-1 0,-21 1 16,0 0-16,0-1 0,0 1 0,0 0 16,0-1-16,0 22 0,0-21 15,0 21-15,0-1 0,0 1 0,-21 21 16,21 21 0,-21 1-16,21-1 0,0 0 15,-21 0-15,21 21 0,0 1 0,0-22 16,0 21-16,0 1 0,0-1 0,0 21 15,0-20-15,0-1 16,0 0-16,21 1 0,0-1 0,0 0 16,0 1-16,22-1 0,-1-21 0,0 0 15,1 1-15,-1-1 0,0-21 16,22 0-16,-22 0 0,22 0 0,-22 0 16,22 0-16,-22 0 0,0 0 0,1-21 15,-1-1-15,0-20 0,-21 21 16,1-21-16,20 20 0,-21-20 0,-21 0 15,0-1-15,21 1 0,-21 0 0,0 21 16,0-22-16,0 1 0,0 21 16,0 0-16,-21-1 0,0 1 15,0 21-15,0 0 0,-1 0 0,1 0 16,0 0-16,0 0 0,0 21 16,0 1-16,-1-1 0,1 0 0,0 0 15,0 21-15,0 1 0,0-22 0,-1 21 16,22 1-16,0-22 0,0 21 15,-21-21-15,21 22 0,0-22 0,0 0 16,0 0-16,0 0 0,0 0 0,21 1 16,1-22-16,-1 0 0,0 0 15,0 0-15,0 0 0,0 0 16,1-22-16,-1 1 0,0 0 16,21 0-16,-21 0 0,1-22 0,-1 1 15,0 21-15,0-21 0,0-22 16,0 22-16,1-43 0,-22 22 15,21 20-15,-21-20 0,21 20 0,-21 1 16,0-21-16,0 20 0,0 1 16,0 21-16,0-22 0,0 22 0,0 0 15,0 42 17,0 0-32,-21 22 0,21-1 0,-21-21 15,21 22-15,-22-1 0,22 21 0,0-20 16,0-1-16,0 0 0,-21 22 15,21-22-15,0 1 0,0-1 16,0 21-16,0-20 0,0-22 0,0 21 16,21 1-16,1-22 0,-1 0 15,0 0-15,0-21 0,0 21 0,22-21 16,-22 0-16,21 0 0,0 0 0,-20 0 16,20-21-16,0 0 0,1 21 15,-22-42-15,21 20 0,-21 1 0,22 0 16,-22-21-16,21 21 0,-21-22 0,0 1 15,-21 21-15,22-22 0,-22 22 16,0-21-16,0 21 0,0 0 0,0-1 16,0 1-16,-22 21 0,1 0 15,0 0-15,0 21 16,0 1-16,21-1 16,-21 0-16,21 0 0,-22 21 0,1-20 15,21 20-15,0-21 0,0 21 0,-21-20 16,21 20-16,0-21 0,0 21 15,0-20-15,0-1 0,0 0 0,0 0 16,21 0-16,0-21 0,1 21 0,-1-21 16,0 0-16,0 0 0,21 0 0,-20 0 15,20 0-15,-21-21 16,21 0-16,1 0 0,-1 0 0,0 0 0,-20-1 16,20-20-16,0 21 0,1-21 15,-22 20-15,0-20 0,21 0 16,-21-1-16,-21 1 0,22 21 0,-22-21 15,0-1-15,0 22 0,0-21 0,0 21 16,0-1-16,-22 22 16,1 0-16,0 0 15,0 22-15,21-1 16,-21 0-16,21 0 16,0 0-16,0 0 0,0 1 0,21-1 15,0-21-15,0 0 0,0 0 16,-21 21-16,22-21 0,-1 0 15,0 0-15,-21 21 0,0 0 16,0 0 0,0 1-16,0-1 15,0 0-15,0 0 0,0 0 16,-21 0-16,0 1 0,21-1 16,0 0-16,0 0 15,21 0 1,0-21-16,0 0 0,0 0 0,22 0 15,-22 0-15,0 0 0,0 0 0,21-21 16,-20 0-16,-1 21 0,21-21 16,-21 0-16,22 21 0,-22-22 0,0 1 15,0 21-15,0-21 0,0 0 0,1 21 16</inkml:trace>
  <inkml:trace contextRef="#ctx0" brushRef="#br0" timeOffset="40102.28">2244 12848 0,'0'-21'15,"0"42"-15,0-63 0,0 21 0,0 0 16,0 42 31,0 0-47,0 21 0,-22-21 15,22 22-15,-21-1 0,21 0 0,-21 1 16,0-1-16,0 0 0,0 1 16,-1-22-16,1 21 0,0 1 0,0-22 15,0 21-15,0-21 0,-1 0 16,1 1-16,0-1 0,21 0 16,-21-21-16,42 0 31,0-21-16,22 21-15,-22 0 0,21-21 16,0 21-16,1 0 0,-1 0 0,22-22 16,-22 22-16,21 0 0,1 0 15,-22-21-15,22 21 0,-22 0 0,0 0 16,1-21-16,-22 21 16,0-21-16,0 21 0,0 0 0,-21-21 0,22 21 15,-22-21-15,0-1 16,0 1-16,0 0 15,0 0-15,0 0 0,0 0 16,0-1-16,-22 22 0,1-21 0,21 0 16,-21 21-16,0 0 15,21 21 1,0 0-16,0 1 16,0 20-16,0-21 0,0 21 0,0 1 15,0-22-15,0 21 0,0 1 16,0-22-16,0 21 0,21-21 0,-21 0 15,0 1-15,0-1 16,21 0-16,-21 0 0,21 0 0,-21 0 16,22-21-1,-1 0-15,0 0 0,0-21 16,0 0 0,0 0-16,-21 0 0</inkml:trace>
  <inkml:trace contextRef="#ctx0" brushRef="#br0" timeOffset="40378.23">3365 13187 0,'0'0'0,"22"0"16,-22-21 0,0 0-1,0-1 1,-22 22 31,22 22-32,0-1 17,22-21-32,-1 0 15,0 0-15,0 0 0,0 0 0,0 0 16,1 0-16</inkml:trace>
  <inkml:trace contextRef="#ctx0" brushRef="#br0" timeOffset="42042.52">5884 13166 0,'0'0'15,"-21"-43"1,21 22-16,0 0 0,0 0 0,21 0 15,0 0-15,22-1 0,-22 1 16,21-21-16,-21 21 0,22-22 0,-1 1 16,-21 0-16,22-1 0,-22 1 15,21 21-15,-21-21 0,22-1 16,-22 1-16,-21 0 0,0 20 0,0-20 16,0 21-16,0 0 0,-21-22 15,-1 43-15,1-21 0,0 0 0,-21 21 16,21 0-16,-22 0 0,1 0 15,0 21-15,-1 0 0,22 1 0,-21 20 16,21-21-16,-1 21 0,1 1 0,0-1 16,21 0-16,0 22 15,0-22-15,21 22 0,0-22 0,1 22 16,-1-22-16,21 21 0,-21-20 0,22-1 16,-1 0-16,-21 1 0,21-22 15,-20 21-15,-1-21 0,0 1 0,-21-1 16,21 0-16,-21 0 0,0 0 15,0 0-15,-42-21 0,21 22 0,-1-1 16,-20-21-16,21 0 0,-21 0 16,-1 0-16,1 0 0,-22 0 0,22 0 15,0-21-15,-1-1 0,-20 22 16,21-21-16,-1 0 0,1-21 0,0 21 16,-1-22-16,1 22 0,0-21 0,-1-22 15,22 22-15,0 0 16,0-22-16,0 22 0,-1-1 0,22 22 15,0-21-15,0 21 0,22 42 32,-1 21-32,0-21 15,0 22-15,21-1 0,-20 22 0,20-22 16,-21 0-16,21 1 0,-20 20 0,20-21 16,-21 1-16,21-1 0,-20-21 15,20 22-15,-21-22 0,0 0 0,22 0 16,-22-21-16,0 21 0,0-21 15,0 0-15,0 0 0,1 0 0,-1-21 16,0 21-16,0-21 0,21 0 16,-20 0-16,-1-1 0,0-20 15,0 21-15,0-21 0,22 20 0,-22-20 16,0 0-16,0-1 0,-21 1 16,21 0-16,-21 21 0,21-22 0,-21 22 15,0 0-15,0 0 0,0 42 31,0 0-31,0 0 0,0 0 0,0 1 16,0 20-16,0-21 0,0 21 16,0-20-16,0 20 0,0-21 15,0 21-15,0-20 0,0-1 0,22 0 16,-22 0-16,21 0 0,0 0 0,0-21 16,0 0-1,0 0-15,1 0 16,-1-21-16,0 0 0,0 0 0,0 0 15,-21 0-15,21-1 0,1 1 16,-1 0-16,0-21 0,0 21 0,0-1 16,-21-20-16,0 21 0,21 0 0,-21 0 15,22-1-15,-22 44 32,0-1-32,0 0 15,0 0-15,0 0 0,0 22 0,0-22 16,0 0-16,0 21 0,0-21 0,0 1 15,0-1-15,0 0 16,21 0-16,0 0 0,-21 0 0,21-21 16,0 0-16,0 0 0,1 0 15,-1 0-15,0 0 16,0 0-16,0-21 0,0 0 0,1 0 16,-22 0-16,21 0 0,0-1 15,0 1-15,0 0 0,0-21 0,-21 21 16,22-22-16,-1 22 0,-21 0 0,0-21 15,0 20-15,0 1 0,21 0 16,-21 42 15,0 0-31,0 22 16,0-22-16,0 0 0,0 0 0,0 22 16,0-22-16,0 0 0,0 21 15,21-21-15,0 1 0,-21-1 16,21 0-16,1-21 0,-1 0 0,0 0 15,0 0-15,0 0 16,0 0-16,1 0 0,-1-21 16,0 0-16,0-1 0,-21 1 15,21 0-15,0 0 0,1 0 16,-22 0-16,21-22 0,-21 22 0,21 0 0,-21-21 16,0 20-16,0 1 0,0-21 15,0 21-15,0 0 16,0 42-1,0 0-15,0 0 16,0 0-16,0 0 0,0 22 0,0-22 16,0 21-16,0-21 0,0 43 15,0-43-15,0 0 16,0 0-16,0 1 0,0-1 0,21-21 31,0 0-31,0-21 16,-21-1-16,22 22 15,-22-21-15,0 0 16,0 0-16,0 0 0,21 0 0</inkml:trace>
  <inkml:trace contextRef="#ctx0" brushRef="#br0" timeOffset="42386.46">7556 12637 0,'0'0'16,"-21"0"-16,0 0 15,21 21-15,0 0 16,21-21 0,0 0-16,1 0 15,-1 0-15,0-21 16,-21 0 0,0-1-16,0 1 0,0 0 15,0 0-15,0 0 16,-21 21-16,0-21 0,-1 21 15,22-22-15,-21 22 0,0 0 0,0 0 16,0 0-16,21 22 16,-21-1-16,21 0 0,0 0 15,0 21-15,0-20 0,0-1 0,0 0 16,0 0-16,0 21 0,21-20 16,0-1-16,0 0 15,0 0-15,0-21 0,1 0 0,20 0 16,-21 0-16,21 0 0</inkml:trace>
  <inkml:trace contextRef="#ctx0" brushRef="#br0" timeOffset="42710.28">8509 12383 0,'0'0'0,"0"-22"15,0-20-15,-21 42 0,0 0 16,-1 0-1,22 21 1,-21 0-16,21 1 0,-21 20 16,21-21-16,0 21 0,0 1 0,-21-1 15,0 0-15,0 22 0,21-22 0,-22 1 16,1 20-16,21 1 0,-21-22 16,0 21-16,0-20 0,21-1 0,0 22 15,0-43-15,-21 21 0,21 0 0,0-20 16,0-1-16,0 0 0,0 0 15,0 0-15,21-21 16,0 0 0,0-21-16,-21 0 0,21 0 15,0 0-15,1-1 0,-22 1 16,21-21-16,0 21 0</inkml:trace>
  <inkml:trace contextRef="#ctx0" brushRef="#br0" timeOffset="43018.44">8318 12785 0,'0'0'0,"-21"0"0,-21 21 16,42 0-16,-21-21 15,21 21-15,21-21 32,0 0-32,0 0 0,0 0 15,1 0-15,-1 0 0,0 0 16,0 0-16,0 0 0,0 0 0,1-21 15,-1 21-15,0-21 0,0 21 0,0 0 16,0-21-16,1 21 16,-1 0-1,-21-21-15,21 21 16,0 0 31,0 0-47,0 0 15</inkml:trace>
  <inkml:trace contextRef="#ctx0" brushRef="#br0" timeOffset="43913.09">9207 12764 0,'0'0'0,"0"-22"0,0 1 15,0 0-15,0 0 0,0 0 32,-21 21-32,0 0 15,0 0-15,0 21 0,0 0 16,-1 0-16,1 22 16,0-22-16,0 0 0,21 21 0,-21-21 15,0 22-15,-1-1 0,1 0 0,21-20 16,0 20-16,0 0 0,0-21 15,0 1-15,0 20 0,0-21 0,0 0 16,0 0-16,0 1 0,21-1 16,1-21-16,-1 0 0,21 21 0,-21-21 15,22 0-15,-1 0 0,0 0 0,1-21 16,-22 21-16,21-21 16,0-1-16,1 1 0,-1 0 0,-21-21 15,22 21-15,-22-22 0,21 22 0,-21-21 16,0-1-16,1 1 0,-1 0 15,0-22-15,0 22 0,-21 0 0,21-22 16,-21 22-16,0-1 0,0-20 0,0 21 16,0-1-16,0 22 0,0-21 15,0 21-15,0-1 0,0 65 32,0-22-17,0 0-15,-21 0 0,21 22 0,0-1 16,0 0-16,0-21 0,-21 22 15,21-1-15,0 22 0,0-22 16,0 0-16,0 1 0,-21-1 0,21 0 16,-21 1-16,21-22 0,0 21 15,0-21-15,-22 0 0,22 1 0,0-1 16,-21 0-16,21 0 0,0-42 47,0 0-47,21 0 0,1-1 15,-1 1-15,0-21 0,0 21 16,0-22-16,0 1 0,1 0 0,20 21 16,-21-22-16,21 1 0,-20 21 0,20 0 15,-21-1-15,0 1 16,22 0-16,-22 21 0,0 0 0,0 0 16,0 21-16,0 0 0,-21 1 15,0-1-15,0 0 0,0 0 16,0 21-16,0-20 0,0 20 0,0-21 15,0 21-15,0 1 0,0-22 0,0 21 16,0-21-16,0 1 0,0 20 16,0-21-16,0 0 0,0 0 0,0 1 15,-21-22-15,21 21 0,-21-21 16,21-21 15,21-1-15,0 22-16,-21-21 15,22 21-15,-22-21 0,21 21 0,0-21 16</inkml:trace>
  <inkml:trace contextRef="#ctx0" brushRef="#br0" timeOffset="44133.96">10477 13145 0,'0'21'0,"-21"-21"16,0 0-1,0 0 1,0 0 0,42-21 15,0 21-15,0 0-16,-21-22 0,21 22 15,-21-21-15,22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02:44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 826 0,'21'0'15,"-42"0"-15,63-22 16,-21 1-16,-21 0 16,21 21-16,-21-21 15,0 0 1,-21 21 31,0 0-47,0 0 15,0 0-15</inkml:trace>
  <inkml:trace contextRef="#ctx0" brushRef="#br0" timeOffset="2067.34">2011 677 0,'-21'0'16,"-1"0"0,22 22 30,0-1-30,0 0-16,0 0 16,0 0-16,0 0 15,0 1-15,0-1 16,22-21 0,-1 0-16,0 0 0,0 0 0,0 0 15,0 0-15,22-21 0,-22 21 16,21-22-16,1 1 0,-22 0 15,21 0-15,-21 0 0,22 21 16,-22-43-16,21 22 0,-21 0 16,0 0-16,1 0 0,-1 0 0,-21-1 15,0 1-15,21 0 0,-21 0 16,21 21-16,-21-21 0,0 0 16,0 42 15,0 0-31,0 0 15,0 0-15,0 0 0,0 1 0,0-1 16,0 21-16,0-21 0,0 22 16,0-22-16,0 21 0,0 0 15,0 1-15,0-1 0,0 0 16,0 1-16,0-1 0,0 0 16,0 1-16,0-1 0,0 0 0,0-20 15,0 20-15,0-21 0,0 0 16,0 0-16,-21 1 0,0-1 15,21 0-15,-21-21 16,-1 0-16,1 0 0,0 0 16,0 0-16,0 0 0,0 0 15,-1-21-15,-20 21 16,21-21-16,0-1 0,0 1 0,-22 21 0,22-21 16,0 0-16,0 0 0,0 0 15,-1 21-15,22-22 0,-21 1 16,0 21-1,21 21 1,0 1 0,0-1-16,0 0 0,21 0 15,0-21-15,-21 21 0,22 0 16,-1 1-16,0-1 0,0 0 0,0-21 16,22 21-16,-22-21 0,0 21 15,21-21-15,1 0 0,-22 0 0,21 0 16,0 0-16,1 0 0,-1 0 15,22 0-15,-22-21 0,0 0 16,1 0-16,-1 21 0,0-43 16,1 22-16,-22 0 0,21 0 15,-21-21-15,0-1 0,22 22 0,-22-21 16,0-1-16,0 1 0,0 21 16,-21-21-16,22-1 0,-22 22 15,21-21-15,-21 21 0,0-1 0,0 1 16,0 0-16,21 0 0,-21 0 15,0 42 17,0 0-32,0 0 15,-21 0-15,21 22 0,0-22 0,0 21 16,-21 1-16,-1-1 16,22 0-16,-21 1 0,21 20 0,-21-21 15,0 1-15,0-1 0,21 22 16,-21-22-16,-1 0 0,22 22 0,-21-1 15,0 1-15,0-1 0,21 1 16,-21-1-16,0 1 0,-1-1 0,1 1 16,0-1-16,21-20 0,-21 20 15,21-21-15,-21 1 0,21-1 16,0 0-16,0 1 0,0-22 0,0 21 16,0-21-16,0 1 0,0-1 15,21-21 1,0 0-1,0 0-15,0-21 0,1-1 16,20 1-16,-21 0 0,0 0 0,22 0 16,-22-22-16,0 22 0,21-21 15,-21 0-15,1 20 0,-1-20 0,0 0 16,0-1-16,0 1 0,-21-21 16,0 20-16,0 1 0,0-22 15,0 22-15,-21 0 0,0-1 0,0 1 16,0 21-16,-1-21 0,-20 20 15,21 1-15,0 0 0,-22 0 16,22 0-16,0 0 0,0 21 16,0 0-16,0 0 0,42 0 31,0 0-15,21-22-16,-21 22 0,1 0 15,-1 0-15,21 0 0,-21 0 0,0-21 16,1 21-16,-1 0 0,0 0 15,0-21-15,0 21 0,0 0 16,-21-21-16,0 0 31,0 0 1,0-1-32</inkml:trace>
  <inkml:trace contextRef="#ctx0" brushRef="#br0" timeOffset="3067.78">1799 1884 0,'0'0'0,"-21"21"16,0-21-16,-22 0 0,22 0 16,0 21-16,0-21 0,0 0 15,0 0-15,-1 0 0,1 21 0,0-21 16,42 0 15,22 0-31,-1 0 0,0 0 16,22 22-16,-1-22 0,1 0 0,20 0 15,1 0-15,0 0 0,-1 0 16,22 0-16,0 0 0,-21 0 16,21 0-16,-22 0 0,1 0 0,0 0 15,-22 0-15,1-22 0,-1 22 16,1 0-16,-22 0 0,-21 0 0,21-21 15,-20 21-15,-44 0 32,1 0-32,-21 0 15,21 0-15,-43 0 0,22 0 16,-22 0-16,-20 0 0,-1 0 16,0 0-16</inkml:trace>
  <inkml:trace contextRef="#ctx0" brushRef="#br0" timeOffset="3347.62">1693 2117 0,'0'0'0,"-42"0"0,-43 42 16,64-42-16,0 0 16,21 21-16,21-21 15,0 0-15,0 0 0,22 0 0,-1 0 16,22 0-16,-1 0 16,1 0-16,-1 0 0,1 0 0,20 0 0,1 0 15,0 0-15,-1-21 0,1 21 16,0-21-16,-1 21 0,-20 0 15,-1-21-15,22 21 0,-43 0 0,22 0 16,-22-21-16,0 21 0,-20 0 0,20 0 16,-21 0-16,0 0 15,-42 0 17,0 0-32,0 0 15,0 0-15,21 21 0,-22-21 0,1 21 16</inkml:trace>
  <inkml:trace contextRef="#ctx0" brushRef="#br0" timeOffset="5383.99">1990 3810 0,'-22'0'16,"44"0"-16,-65 0 0,22 0 0,0 0 16,0 0-16,0 0 15,42-21 1,0 21 0,0-21-16,0 0 0,0-1 15,22 22-15,-22-42 0,0 21 16,0 0-16,22 0 0,-22-1 0,-21 1 15,0-21-15,0 21 0,0 0 16,0-1-16,-21 22 0,-1-21 16,1 21-16,-21 0 0,0 0 0,-1 0 15,-20 21-15,20-21 0,-20 22 16,21-1-16,-22 21 0,22-21 0,-22 0 16,22 22-16,21-1 0,-22-21 15,22 22-15,21-1 0,0-21 16,0 21-16,21 1 0,22-1 0,-22 0 15,21 1-15,1-22 0,-1 21 16,0 1-16,1-22 0,-1 21 16,0-21-16,1 0 0,-1 1 15,-21-1-15,-21 0 0,0 0 0,0 0 16,0 0-16,-21 1 16,0-22-16,0 21 0,-22-21 15,1 0-15,0 0 0,-1 0 0,1 0 16,0 0-16,-1-21 0,1-1 15,0 1-15,-1 0 0,1 0 0,21-21 16,0 20-16,-22-20 16,22 21-16,21-21 0,0 20 15,-21 1-15,21 0 0,21 21 16,0 21 0,0 0-16,22 1 0,-22 20 0,21-21 15,-21 21-15,22-20 0,-22 20 16,21-21-16,-21 21 0,22-20 15,-1 20-15,-21-21 0,22 0 0,-22 0 16,0-21-16,21 22 0,-21-22 16,22 0-16,-22 0 0,0 0 0,21 0 15,-20-22-15,20 1 0,-21 0 16,0 0-16,22 0 0,-22 0 16,21-22-16,-21 1 0,0 21 0,1-22 15,-1 1-15,-21 0 0,0 21 16,21-22-16,-21 22 0,21-21 15,-21 21-15,0-1 16,0 44 0,0-1-16,0 0 0,0 0 15,0 21-15,0-20 0,0 20 0,0-21 16,0 21-16,0-20 0,0 20 16,0-21-16,0 0 0,0 0 0,0 1 15,0-1-15,21-21 0,0 0 16,1 0-16,-1 0 0,21 0 15,-21 0-15,0 0 0,22-21 0,-22-1 16,0 1-16,0 0 0,22-21 16,-22 21-16,0-1 0,-21-20 15,21 21-15,-21-21 0,21 20 0,0-20 16,-21 21-16,0 0 0,0 0 16,0-1-16,0 44 31,0-1-31,0 0 0,0 0 0,0 21 15,0 1-15,0-1 0,0 22 16,0-22-16,22 21 0,-22 1 16,21-1-16,-21 22 0,0-21 0,21 20 15,-21 1-15,21 0 0,-21-1 16,0 1-16,0-22 0,0 22 16,0-21-16,0 20 0,0-20 0,0-22 15,0 22-15,0-22 0,-21 0 16,0 1-16,0-1 0,21-21 0,-22 21 15,1-20-15,0-22 0,-21 21 16,21-21-16,-1 0 0,-20 0 0,21 0 16,-21-21-16,20-1 0,-20 1 15,21-21-15,-21 21 0,20-43 0,1 22 16,21-22-16,0 1 0,0-1 16,0 1-16,0-22 0,21 1 15,1-1-15,-1-21 0,21 21 16,0 1-16,1-1 0,-1 0 0,0 1 15,22 20-15,-22-20 0,1 20 16,20 1-16,-21 20 0,1 1 0,-22 0 16,21 20-16,-21 1 0,1 0 15,-1 21-15,0 0 0,-21 21 0,0 0 16,0 1-16,0-1 0,0 0 16,0 21-16,0-21 0,0 22 0,0-22 15,0 21-15,0-21 0,0 1 16,0-1-16,0 0 0,0 0 15,0 0-15,0-42 32,0 0-32,0 0 15,0 0-15,0-22 0,0 22 16,0-21-16,21-1 0,0 1 0,-21 21 16,21-21-16,-21-1 0,22 22 15,-1 0-15,0 0 0,0 21 16,0 0-16,0 0 0,1 21 15,-22 21 1,21-21-16,-21 1 0,0-1 0,0 21 16,0-21-16,0 22 15,0-22-15,0 21 0,0-21 0,21 0 16,-21 1-16,21-1 0,-21 0 0,21 0 16,0-21-16,1 0 15,-1 0-15,0 0 0,0-21 16,21 21-16,-20-21 0,-1 0 15,0-22-15,0 22 0,0-21 0,0 21 16,1-22-16,-1 1 0,0 0 16,0-22-16,-21 22 0,0-1 0,21 1 15,-21 0-15,21-1 0,-21 1 16,0 21-16,22 0 0,-22 0 16,0-1-16,0 1 0,0 42 15,0 1 1,0-1-16,0 0 0,0 21 15,0 1-15,0-1 0,0 0 0,0 1 16,0-1-16,0 21 0,0-20 16,0-1-16,0 0 0,0 1 0,0-22 15,0 21-15,0-21 0,0 1 16,0-1-16,0 0 0,21-21 16,0 0-16,0 0 0,-21-21 15,21 0-15,0 21 16,-21-22-16,0 1 0,0-21 0,0 21 15,0 0-15,0-22 16,0 22-16,0 0 0</inkml:trace>
  <inkml:trace contextRef="#ctx0" brushRef="#br0" timeOffset="5564.33">3598 4043 0,'0'-21'16,"21"21"-1,1-21-15,-1-1 0,0 22 16,21 0-16,-21-21 0,22 21 16,-22 0-16,0-21 0,21 21 15,-20 0-15,-1-21 0,0 21 0,0 0 16,0 0-16,0 0 0,1 0 16</inkml:trace>
  <inkml:trace contextRef="#ctx0" brushRef="#br0" timeOffset="6614.48">4318 4170 0,'0'0'0,"21"0"16,0-21-16,0 0 15,1-1-15,-22 1 0,21 0 0,0 0 16,-21 0-16,21 0 0,-21-1 15,0 1-15,0 0 0,0 0 0,0 0 16,0 0-16,-21-1 16,0 22-16,0 0 15,-1 0-15,1 22 0,0-1 16,0 0-16,0 0 0,0 0 0,-1 22 16,1-1-16,0-21 0,21 21 15,0 1-15,-21-1 0,21-21 0,-21 22 16,21-22-16,0 0 0,0 21 15,0-21-15,0 1 16,21-22-16,0 0 16,0 0-16,0-22 0,1 22 15,-22-21-15,21 0 0,0 0 0,0 0 16,0 0-16,0-22 0,1 22 16,-22-21-16,21 21 0,-21-22 0,21 22 15,-21-21-15,0 21 0,0-1 16,0 1-16,0 0 0,0 42 31,0 0-31,0 1 16,0-1-16,0 21 0,0-21 15,0 0-15,0 22 0,0-22 16,0 21-16,0-21 0,0 1 0,0-1 16,21 0-16,-21 0 0,21 0 15,-21 0-15,21-21 16,1 0-16,-1 0 15,0 0-15,-21-21 0,21 0 16,0 0-16,0 0 0,-21 0 0,22-1 16,-1 1-16,0-21 0,-21 21 15,21-22-15,21 22 0,-20-21 0,-1 21 16,0 0-16,0-1 0,0 22 16,0-21-16,22 21 0,-22 0 0,0 0 15,0 0-15,0 0 16,1 21-16,-22 1 0,21-1 15,-21 0-15,0 0 0,0 0 0,0 22 16,0-22-16,0 0 0,0 21 16,0-21-16,-21 1 0,-1-1 0,1 0 15,21 0-15,0 0 0,-21 0 16,0-21-16,21-21 31,21 0-15,0 0-16,0-21 0,-21 20 0,22 1 15,-1-21-15,0 0 0,0 20 16,0-20-16,0 0 0,1 21 16,-22-22-16,21 22 0,-21 0 0,21 0 15,-21 0-15,0 42 32,0 21-17,0-21-15,-21 0 0,0 22 0,21-1 16,-22 0-16,22-20 0,0 20 15,0 0-15,0 1 0,0-22 0,-21 21 16,21-21-16,0 0 0,0 1 16,0-1-16,0 0 15,21-21-15,1 0 0,-1 0 16,0 0-16,0 0 16,0 0-16,-21-21 0,21 0 0,1-1 15,-1 1-15,0 0 0,0 0 0,0-21 16,0 20-16,1-20 0,-1 21 15</inkml:trace>
  <inkml:trace contextRef="#ctx0" brushRef="#br0" timeOffset="6931.35">6075 3895 0,'0'-21'0,"0"-1"16,21 22-16,-21-21 15,0 0 1,0 42 31,0 0-32,0 1 1,0-1 0</inkml:trace>
  <inkml:trace contextRef="#ctx0" brushRef="#br0" timeOffset="7199.18">6075 4128 0,'-21'21'16,"-1"-21"77,22 21-77,22-21 31,-22-21-31,21 0-16,0 21 0</inkml:trace>
  <inkml:trace contextRef="#ctx0" brushRef="#br0" timeOffset="7659.34">7578 3916 0,'0'-21'0,"0"42"0,21-63 0,0-1 16,-21 22-16,0 0 16,0 42 15,0 0-31,0 0 16,0 1-16,-21-1 0,0 21 15,21-21-15,-22 0 0,22 1 0,0-1 16,-21 0-16,21 0 0,0 0 15,-21 0-15,21 1 16,0-44 0,0 1-1</inkml:trace>
  <inkml:trace contextRef="#ctx0" brushRef="#br0" timeOffset="8033.27">7556 3471 0,'0'0'0,"-21"0"15,0 0-15,21 22 16,0-1-16,0 0 16,21-21-1,0 0-15,22 0 0,-22 0 16,0 0-16,0 0 0,0 0 15,1 0-15,20 0 0,-21-21 0,-21 0 16,21 21-16,-21-22 0,0 1 16,0 0-16,0 0 0,0 0 15,-21 21-15,0-21 0,0-1 16,0 22-16,-1 0 0,1-21 0,0 21 16,0 0-16,0 0 15,21 21-15,-21-21 0,21 22 16,0-1-16,0 0 0,0 0 15,0 0-15,0 0 0,21 1 0,0-1 16,-21 0-16,0 21 0,21-21 16,-21 1-16,21-1 0,-21 0 15</inkml:trace>
  <inkml:trace contextRef="#ctx0" brushRef="#br0" timeOffset="8659.34">7937 4022 0,'22'0'15,"-44"0"-15,65 0 0,-22 0 16,0 0-16,0-21 0,0-1 0,1 1 16,-1 0-16,21 0 0,-21 0 15,0-22-15,1 22 0,20-21 0,-21 21 16,0-22-16,0 1 0,1 21 16,-1-21-16,-21-1 0,0 1 15,21 0-15,-21 20 0,0-20 16,0 21-16,0 0 0,0 0 0,-21 21 31,21 21-31,-21 0 16,21 0-16,-22 21 0,22 1 0,-21-1 15,21 0-15,0 22 0,-21-1 16,0 1-16,0-1 0,0 22 0,-1-21 16,1 20-16,0 1 0,0 21 15,-21-22-15,20 22 0,1-21 0,0 21 16,0 0-16,0-1 0,0 1 0,21 0 15,-22-21-15,1 21 0,21-22 16,-21-20-16,21 20 0,0-20 16,0-1-16,0-20 0,0-1 0,0-21 15,21 0-15,0 1 0,1-22 16,-1 0-16,0 0 0,21 0 0,-21-22 16,22-20-16,-22 21 0,21-21 0,1-1 15,-22 1-15,21 0 0,0-22 16,-20 1-16,20-1 0,-21 1 0,0-1 15,-21 1-15,0-22 0,0 21 0,0 1 16,0-1-16,-21 1 0,-21-1 16,-1 22-16,1-21 0,0 20 15,-22 22-15,1-21 0,20 21 0,-20-1 16,-1 22-16,22-21 0,0 21 16,-1 0-16,1 0 0,21 0 0,42 0 31,21 0-31,-20 0 15,20-21-15,0 21 0,1-21 0,-1 21 16,21-21-16,-20 0 0,20-1 16,-20 1-16,-1 0 0,21-21 0,-20 21 15</inkml:trace>
  <inkml:trace contextRef="#ctx0" brushRef="#br0" timeOffset="9216.15">9229 18733 0,'0'0'0,"0"21"0,0 0 0,21 21 16,0 43-16,-21 42 0,21-127 0,0 0 15,-42 0 32,0 0-47,0 0 0,0 0 0,-1 0 16,-20 0-16,21 0 0,-21 0 0,-1 0 16,1 0-16,0 0 0,-1 0 0,1-42 15,0-43-15,-1 0 0,22 22 0,-21 20 16,21 1-16,-1 21 0,1 0 0,21 0 15,21 21 1,1 0-16,-1 0 16,0 0-16,0 0 0,21 0 0,-20 0 15,-1 0-15,21 0 0,-21 0 16,0 0-16,22 0 0,-22 0 0,0 0 16,21 0-16,-20 0 0,-1 0 15,21 0-15,-21 0 0,0-22 0</inkml:trace>
  <inkml:trace contextRef="#ctx0" brushRef="#br0" timeOffset="10459.95">9229 3260 0,'0'0'0,"0"-21"0,0-1 16,21 1-16,0 21 0,0-21 16,-21 0-16,21 0 0,0 0 15,-21-1-15,22 1 0,-1 0 16,0 0-16,-21 0 0,21-22 0,-21 22 15,21 21-15,-21-21 0,0 0 0,-21 21 32,0 0-32,0 0 0,-22 21 15,22 0-15,-21 22 0,0-1 16,-1 0-16,1 1 0,0 20 16,-1 1-16,-20-1 0,20 22 0,1-1 15,0-20-15,-1 21 0,1-1 0,0 1 16,21 0-16,-1-1 15,22 1-15,0-22 0,0 22 0,0-21 16,0-22-16,22 21 0,20-20 16,-21-22-16,21 21 0,1-21 0,-1 1 15,22-1-15,-22-21 0,0 0 16,22 0-16,-22 0 0,0 0 0,1 0 16,-1-21-16,0-22 0,1 22 0,-1-21 15</inkml:trace>
  <inkml:trace contextRef="#ctx0" brushRef="#br0" timeOffset="11511.83">9885 3471 0,'0'0'0,"0"-105"16,0 83-16,-21 1 16,-1 0-16,1 21 15,0 0-15,0 0 0,0 0 16,0 21-16,-1 22 0,1-22 15,0 21-15,0 0 0,0 1 0,0-1 16,-1 22-16,1-22 0,0 0 16,21 22-16,-21-22 0,21 0 0,0 22 15,0-22-15,0 1 0,0-1 16,0 0-16,0-21 0,0 22 0,21-22 16,0-21-16,0 21 0,1-21 15,-1 0-15,21 0 0,0 0 16,1-21-16,-1 0 0,-21 0 0,22-1 15,-1-20-15,0 21 0,1-21 16,-1 20-16,-21-20 0,21 21 0,-20-21 16,-1 20-16,-21 1 0,0-21 15,21 21-15,-21 0 0,0-1 16,0 44 0,0-1-16,-21 0 15,21 0-15,0 21 0,0-20 16,0-1-16,0 21 0,0-21 15,0 0-15,0 22 0,0-22 0,0 0 16,0 0-16,0 0 16,21-21-16,0 22 0,0-22 0,0 0 15,1 0-15,-1 0 0,0 0 16,0-22-16,21 22 0,-42-21 0,22 0 16,-1 0-16,-21 0 0,21-22 15,-21 22-15,0 0 0,0 0 0,0-21 16,0 20-16,-21 1 0,0 0 0,-1-21 15,1 21-15,0 21 0,0-22 16,0 1-16,0 21 0,-1 0 16,1 0-16,0 0 0,0 0 15,21 21 1,21-21 0,0 0-16,0 0 0,22 0 15,-22 0-15,0 0 0,21 0 16,-20 0-16,-1 0 0,0 0 0,0 0 15,0 0-15,22 0 0,-22 0 0,0 0 16,0 0-16,0 0 0,0 0 16,1 22-16,-1-1 0,-21 0 15,21 0-15,-21 0 16,21 0-16,-21 1 0,0-1 16,0 0-16,0 0 0,0 0 15,0 0-15,0 1 0,-21-1 0,21 0 16,-21 0-16,21 0 0,-21 0 15,-1-21 1,22-21 0,0 0-1,0 0-15,0-21 0,0 20 0,0-20 16,0 21-16,22-21 0,-1-1 16,0 22-16,0-21 0,0 21 0,0-1 15,1 1-15,20 0 0,-21 0 16,0 21-16,22 0 0,-22 0 0,0 0 15,0 0-15,0 21 16,0 0-16,1 0 0,-22 1 0,21-1 16,-21 21-16,0-21 0,0 0 0,0 22 15,0-22-15,0 21 0,0-21 16,0 1-16,0-1 0,0 0 0,-21 0 16,21 0-16,0 0 0,0 1 15,0-44 16,21 22-31,0-21 0,-21 0 16,42 0-16,-21 21 0</inkml:trace>
  <inkml:trace contextRef="#ctx0" brushRef="#br0" timeOffset="13535.28">11451 3916 0,'0'0'0,"0"-21"15,21 21-15,-21-21 0,21 21 0,-21-22 16,0 1-16,22 21 15,-22-21-15,0 0 0,21 21 0,-21-21 16,0 0-16,0-1 0,0 1 16,0 0-16,-21 21 15,-1 0-15,1 0 0,0 0 16,0 0-16,0 21 16,0 0-16,-1 1 0,-20-1 0,21 21 15,0-21-15,0 0 0,-1 22 16,1-1-16,21-21 0,0 22 0,0-22 15,0 21-15,0-21 0,0 0 16,0 1-16,0-1 0,21-21 16,22 0-16,-22 0 0,0 0 0,0 0 15,0 0-15,1-21 0,20-1 16,-21 1-16,0 0 0,0 0 0,1 0 16,-1-22-16,-21 1 0,21 21 15,0-21-15,0-1 0,0 1 0,-21 0 16,22-22-16,-22 22 15,21-22-15,-21 22 0,0 0 0,0-22 16,21 22-16,-21 21 0,0-1 0,0 1 16,0 0-16,0 42 15,0 0-15,-21 1 16,21-1-16,-21 21 0,21 0 16,0 1-16,-22-1 0,22 0 0,-21 1 15,21-1-15,-21 0 0,21 1 16,0 20-16,0-20 0,0-22 0,0 21 15,0 0-15,0-20 0,0-1 16,0 21-16,0-21 0,21-21 16,0 0-16,1 0 15,-1 0-15,0-21 0,0 0 16,21 21-16,-20-21 0,-1-22 0,0 22 16,0 0-16,0 0 0,0 0 15,1 0-15,-1-1 0,0 1 0,-21 0 16,0 0-16,0 42 31,0 0-15,0 0-16,-21 1 15,21-1-15,-21 21 0,21-21 0,0 0 16,0 1-16,0-1 16,0 0-16,0 0 0,0 0 0,0 0 15,21-21-15,0 22 0,0-22 16,0 0-16,0 0 0,1 0 15,-1 0-15,0-22 0,21 1 0,-21 0 16,1 0-16,-1 0 0,21 0 16,-21-22-16,0 22 0,1-21 0,-1-1 15,0 1-15,0 0 0,-21-1 16,21 1-16,0 0 0,-21-1 0,0 1 16,0 0-16,22-1 0,-22 1 15,0 21-15,0 0 0,0 0 0,0 42 31,-22 21-15,22-21-16,-21 22 0,0-22 0,21 21 16,-21 0-16,21 1 0,-21-1 15,21 22-15,-21-22 0,-1 0 0,22 1 16,0-1-16,0 21 0,-21-41 16,21 20-16,0 0 0,0-21 0,0 1 15,0-1-15,21 0 0,-21 0 16,22-21-16,-1 0 0,21 0 0,-21 0 15,0-21-15,22 0 0,-22 0 0,64-64 16,-64 64 0,0-22-16,21 1 0,-21 21 15,1-21-15,-1 20 0,-21 1 16,21-21-16,0 21 0,0 0 16,-21-1-16,0 44 31,0-1-31,0 0 0,-21 0 0,0 0 15,21 0-15,-21 22 0,21-22 16,0 0-16,-21 21 0,21-20 0,-22 20 16,22-21-16,0 0 0,0 0 15,0 1-15,0-1 0,22-21 16,-1 0-16,0 0 0,0 0 16,0 0-16,0 0 0,1-21 15,-1-1-15,0 22 0,0-42 0,0 21 16,0 0-16,1 0 0,20-22 15,-21 22-15,0 0 0,-21-21 0,21 20 16,1 1-16,-22 0 0,0 0 16,0 0-16,21 21 0,-21 21 31,-21-21-31,21 21 0,0 0 16,-22 0-16,1 22 0,21-22 0,-21 0 15,21 21-15,0-20 0,0-1 16,0 0-16,0 0 0,0 0 0,0 0 15,0 1-15,21-22 16,-21 21-16,21-21 0,1 0 16,20 0-16,-21 0 0,0-21 0,0-1 15,1 22-15,-1-21 0,0 0 16,0 0-16,-21 0 0,0-22 0,21 22 16,-21 0-16,0 0 0,0-21 15,0 20-15,0 1 0,0 0 0,0 0 16,0 0-16,-21 21 0,21-21 15,-21 21-15,0 0 0,0 0 16,42 0 15,0 0-31,0 0 16,0 0-16,0 0 0,1 0 16,-1-22-16,21 22 0,-21 0 0,0 0 15,1 0-15,-1 0 0,0 0 0,0 0 16,0 0-16,0 0 0,1 22 15,-1-1 1,-21 0-16,0 0 16,0 0-16,0 0 0,0 1 0,0-1 15,0 0-15,0 0 0,0 21 16,0-20-16,0-1 0,0 0 16,0 0-16,0 0 0,0 0 0,0 1 15,0-1-15,0 0 16,0-42 15,0 0-31,0-1 16,-21 1-16,21 0 0,0-21 0,0 21 15,0-22-15,0 22 0,21-21 16,-21 21-16,21-22 0,0 22 0,0-21 16,0-1-16,22 22 0,-22-21 15,21 21-15,-21 0 0,22-1 0,-1 22 16,-21 0-16,0 0 15,22 0-15,-22 0 0,0 0 0,-21 22 16,0-1-16,21 0 0,-21 21 0,0-21 16,0 1-16,0 20 0,0 0 15,-21-21-15,21 22 0,-21-22 0,0 21 16,0-21-16,21 22 0,-22-22 16,22 0-16,-21 0 0,0 0 15,21-42 16,0 0-15,0 0-16,-21 21 16,21-21-16,0 0 0,-21-22 15,21 22-15</inkml:trace>
  <inkml:trace contextRef="#ctx0" brushRef="#br0" timeOffset="13755.85">13568 3450 0,'0'0'0,"-21"-21"0,-1 21 15,1 0 1,0 0 31,0 0-32,0 0-15,0 0 16,-1 0-16</inkml:trace>
  <inkml:trace contextRef="#ctx0" brushRef="#br0" timeOffset="13980.73">12531 3725 0,'0'0'0,"-22"0"16,44 0 0,-1-21-16,0 21 15,0-21-15,0 0 0,22 21 16,-22-21-16,0 21 0,0-21 0,0 21 16,0 0-16,-21-22 0,-21 22 31,0 0-31,0 0 0</inkml:trace>
  <inkml:trace contextRef="#ctx0" brushRef="#br0" timeOffset="14311.53">12065 3535 0,'0'0'0,"-21"0"16,42-21 31,0 21-32,-21-21-15,21 21 0,-21-22 16,0 1 0,-21 21 15,0 0-31,0 0 0,0 0 15,21 21 1,0 1 0,21-22-1,0 0-15,0 0 0,0 0 0,0 0 16,1 0-16,20 0 0,0 0 0</inkml:trace>
  <inkml:trace contextRef="#ctx0" brushRef="#br0" timeOffset="14542.86">13779 3006 0,'0'0'0,"22"-21"31,-1 21-31,0 0 0,0 0 16,0 0-16,0 0 0,22 0 0,-22 0 16,21 21-16,1-21 0,-1 21 15,0 0-15</inkml:trace>
  <inkml:trace contextRef="#ctx0" brushRef="#br0" timeOffset="14818.7">14499 3471 0,'0'64'15,"0"-43"-15,0 21 16,-21 1-16,0-1 0,0 0 15,-1 1-15,1-1 0,0 22 0,0-22 16,-21 0-16,-1 22 0,1-22 16,0 0-16,-1 22 0,-20-22 0,-1 1 15,22-1-15,-22 0 0,1-21 0,21 22 16,-22-22-16,22 0 0,-22 0 16,22 0-16,21 1 0,-22-1 0,22-21 15,0 0-15,0 0 16,21 21-16,0-42 31,0 0-15,21 21-1,-21-22 1</inkml:trace>
  <inkml:trace contextRef="#ctx0" brushRef="#br0" timeOffset="15001.44">13525 4487 0,'-21'0'16,"0"0"0</inkml:trace>
  <inkml:trace contextRef="#ctx0" brushRef="#br0" timeOffset="16197.85">9546 5249 0,'21'0'16,"-21"-21"-16,0 0 0,21 0 16,-21 0-1,22 0-15,-22-1 0,0 1 0,21 0 16,-21 0-16,21-21 0,-21 20 15,0 1-15,0 0 0,0 0 0,-21 0 16,0 21-16,-1 0 16,1 0-16,-21 0 0,21 0 0,0 21 15,-22-21-15,22 21 0,-21 0 16,21 0-16,-1 22 0,1-22 0,21 0 16,0 0-16,-21 0 0,21 1 15,0-1-15,0 0 0,0 0 16,21-21-16,0 21 0,1-21 0,-1 21 15,0-21-15,0 22 16,21-1-16,-20-21 0,-1 21 0,0 0 16,0 0-16,0-21 0,0 21 15,-21 1-15,0-1 0,0 0 0,0 0 16,0 0-16,-21 0 0,0-21 16,0 22-16,0-1 0,0 0 0,-1-21 15,1 21-15,0-21 0,0 0 0,0 0 16,21-21-1,0 0 1,0 0-16,21 21 0,0-22 16,-21 1-16,21 21 0,0 0 15,1 0-15,-1 0 0,0 0 16,0 0-16,-21 21 0,0 22 16,0-22-16,0 21 0,0 1 0,0 20 15,0-21-15,-21 22 0,0-1 16,0-20-16,-1 20 0,1 1 0,0-1 15,0-20-15,21 20 0,0-21 0,0 22 16,0-22-16,0-21 0,0 22 16,0-22-16,0 0 0,21-21 0,0 0 15,22 0-15,-22 0 0,21 0 0,22-21 16,-22-21-16,21 20 0,1-20 16,-1-21-16</inkml:trace>
  <inkml:trace contextRef="#ctx0" brushRef="#br0" timeOffset="17119.34">14139 3069 0,'-21'0'16,"0"0"-16,0 0 15,42 0 63,0 0-78,0 0 16,0 0-16,1 0 0,20 0 16,-21 0-16,0 21 0,0 1 0,1-1 15,-1 0-15,21 0 0,-21 21 16,0-20-16,1 20 0,-1 0 0,0 1 15,0-1-15,-21 0 16,21 1-16,-21-1 0,21 0 0,-21 1 0,0-22 16,0 21-16,22 0 15,-22 1-15,0-1 0,0 0 0,0-20 16,0 20-16,0 0 0,-22 1 0,1-22 16,0 21-16,-21 0 0,21 1 15,-22-1-15,22-21 0,-21 22 16,-1-1-16,22-21 0,-21 21 15,21 1-15,-22-22 0</inkml:trace>
  <inkml:trace contextRef="#ctx0" brushRef="#br0" timeOffset="18116.55">10795 6964 0,'0'0'0,"21"-21"16,-21-22-16,21 22 0,0-21 0,1 21 15,-22-22-15,21 22 0,0 0 0,0-21 16,-21 21-16,21-1 0,-21 1 16,21 0-16,-21 0 0,0 42 31,-21 21-31,0-20 15,0 20-15,-21 0 0,20 1 16,1-1-16,-21 0 0,21 22 16,-22-22-16,22 22 0,-21-22 0,0 21 0,20-20 15,1 20-15,-21-20 16,21-1-16,0 0 0,-1-21 0,1 1 16,21-1-16,0 0 0,0 0 15,0-42 1,21 0-16,-21 0 0,22-1 15,-1-20-15</inkml:trace>
  <inkml:trace contextRef="#ctx0" brushRef="#br0" timeOffset="18383.39">11049 6773 0,'0'0'0,"21"-42"16,0 0-16,0 21 0,-21-1 0,0 1 15,0 0-15,0 42 16,-21 0-16,0 1 15,0 20-15,0-21 0,0 21 16,-22 22-16,22-22 0,0 1 0,-21 20 16,20-21-16,-20 22 0,21-1 15,-21-20-15,20 20 0,1-20 0,-21-1 16,21 0-16,0 1 0,-1-22 0,1 21 16,21-21-16,0 0 0,0 1 15,21-44 1,1 1-16,-1 0 15,0 0-15,21 0 0,-21-22 16,22 22-16</inkml:trace>
  <inkml:trace contextRef="#ctx0" brushRef="#br0" timeOffset="18780.18">11324 6922 0,'0'0'0,"42"-22"0,-20 1 0,20 0 15,-21 0-15,0 21 0,0-21 0,1 21 16,-44 0 15,1 0-31,-21 21 0,21 0 16,0 0-16,-1 0 0,-20 1 15,21-1-15,0 0 0,0 0 16,-1 0-16,22 0 0,0 1 0,0-1 16,0 0-16,0 0 15,22 0-15,-1 0 0,21-21 0,-21 22 16,0-1-16,22 0 0,-22-21 0,0 21 15,21 0-15,-20 0 0,-1 1 16,0-1-16,-21 0 0,0 0 16,0 0-16,0 0 15,-21 1-15,0-22 0,-1 21 0,-20 0 16,21-21-16,-21 0 0,-1 21 0,22-21 16,-21 0-16,-1 0 15,22 0-15,-21 0 0,21 0 0,0 0 16,-1 0-16,1 0 0,21-21 0,0 0 15,-21 21-15,21-21 0,0-1 16,0 1-16,0 0 0,0 0 0,21 0 16,0 0-16,1-1 0,-1-20 0</inkml:trace>
  <inkml:trace contextRef="#ctx0" brushRef="#br0" timeOffset="19044.4">11938 6795 0,'0'0'0,"-21"0"16,21 21-1,0 0-15,0 0 0,0 0 16,-21 22-16,21-22 0,0 21 0,0-21 16,-22 22-16,22-1 0,0 0 0,0 1 15,0-22-15,0 21 0,-21 0 16,21 1-16,0-22 0,0 0 0,0 21 15,0-20-15,0-1 16,0 0-16,21-21 16,-21-21-1,22 0-15,-1-1 0</inkml:trace>
  <inkml:trace contextRef="#ctx0" brushRef="#br0" timeOffset="19223.47">11663 7133 0,'0'-21'0,"21"21"31,0 0-31,0 0 0,0 0 0,1 0 16,20 0-16,-21 0 0,21 0 16,1-21-16,-22 21 0,21 0 15,1 0-15,-1 0 0,-21 0 0,21 0 0,1 0 16</inkml:trace>
  <inkml:trace contextRef="#ctx0" brushRef="#br0" timeOffset="20044.15">12361 7366 0,'21'0'0,"1"0"16,-1-21-16,0 0 15,-21 0-15,21 21 0,0-22 16,-21 1-16,21-21 0,-21 21 0,0 0 16,0-1-16,0 1 0,0 0 0,0 0 15,0 0-15,-42 0 16,0 21-16,-1 0 16,22 0-16,0 0 0,0 21 15,0 0-15,-22 0 0,22 0 0,0 22 16,0-22-16,-21 21 0,20 0 0,1 1 15,21-1-15,-21-21 0,21 22 16,0-22-16,0 21 0,0-21 16,0 0-16,0 1 0,21-22 15,0 0-15,1 0 16,-1 0-16,21 0 0,-21-22 0,0 1 16,1 0-16,-1 0 0,21-21 15,-21 20-15,0 1 0,1-21 0,-22 21 16,21-22-16,0 1 0,-21 21 0,0-21 15,0 20-15,0 1 0,0 0 16,0 0-16,0 0 0,0 42 31,-21 0-31,21 0 0,-21 0 16,21 1-16,-22 20 0,22-21 16,0 21-16,0 1 0,0-22 15,0 21-15,0-21 0,0 22 0,0-22 16,0 0-16,0 0 0,22 0 0,-1-21 15,0 0-15,0 0 16,0 0-16,0 0 0,1 0 0,-1 0 16,0-21-16,0 0 0,0 0 0,0 0 15,1-22-15,-22 22 0,21 0 16,0-21-16,0-1 0,-21 1 0,0 21 16,21-21-16,0-1 0,-21 1 15,22 0-15,-22-1 0,0 22 0,0-21 16,0-1-16,0 22 0,0-21 15,0 21-15,0 0 0,-22 42 32,22 21-17,-21-21-15,0 22 0,21-22 0,0 21 16,0 0-16,-21 1 0,21 20 0,0-20 16,-21-1-16,21 0 0,0 1 15,0-1-15,0-21 0,0 0 0,0 22 16,0-22-16,0 0 15,21-21-15,0 0 16,0 0-16,0-21 0,1 0 16,-1 21-16,-21-22 0,21-20 15,0 21-15,-21 0 0</inkml:trace>
  <inkml:trace contextRef="#ctx0" brushRef="#br0" timeOffset="20223.4">12700 7154 0,'0'0'0,"-21"0"0,42 0 47,0-21-47,0 21 0,0 0 16,1-21-16,-1 21 0,21 0 0,-21-21 16,0 21-16,22 0 0,-22 0 0,0-21 15,0 21-15,0-21 16,1 21-16</inkml:trace>
  <inkml:trace contextRef="#ctx0" brushRef="#br0" timeOffset="22184.71">12975 7303 0,'0'0'0,"-21"42"0,21-21 16,0 0-16,0 0 16,0 1-16,21-22 15,0 0-15,0 0 16,1 0-16,20-22 15,-21 1-15,0 0 0,22 0 0,-22 0 16,0 0-16,0-1 0,0 1 16,0 0-16,-21 0 0,22 0 0,-22 0 15,0-1-15,0 1 0,0 0 16,-22 21 0,1 0-16,0 0 0,0 21 0,0 0 15,0 1-15,-1 20 16,22-21-16,0 0 0,-21 22 0,21-22 15,0 21-15,0-21 0,0 0 0,0 22 16,0-22-16,0 0 0,0 0 16,21-21-16,1 21 0,-1-21 15,0 0-15,0 0 0,0 0 0,0 0 16,1 0-16,-1 0 0,21 0 16,-21-21-16,0 21 0,1-21 0,-1 0 15,0 0-15,0 0 0,0-1 0,0 1 16,-21 0-16,0-21 0,22 21 15,-22-1-15,0 1 0,0 0 0,0 0 16,0 0-16,0 0 0,0 42 31,0 0-31,0 0 16,0 0-16,0 0 0,0 22 0,-22-22 16,22 0-16,0 21 0,0-20 0,0-1 15,0 21-15,-21-21 16,21 0-16,0 1 0,0-1 15,0 0-15,0-42 32,0 0-32,0-1 15,0 1-15,21-21 16,-21 21-16,22 0 0,-1-22 0,-21 22 16,21-21-16,-21 21 0,21-22 0,0 22 15,0 0-15,-21 0 16,22 21-16,-22-21 0,21 21 0,0 0 15,0 0 1,-21 21-16,0 0 0,0 0 0,21 0 16,-21 0-16,0 1 0,21-1 0,-21 21 15,0-21-15,0 0 0,0 1 16,0-1-16,0 0 0,0 0 0,0 0 16,0 0-16,22-42 46,-1 0-46,-21 0 16,0 0-16,21 0 0,0-1 16,0 1-16,-21 0 0,21 0 0,1 0 15,-22-22-15,21 22 0,0 0 16,0 0-16,-21 0 0,21 0 0,0 21 16,-21 21 15,0 0-31,0 0 0,0 0 0,0 0 15,0 22-15,0-22 0,0 0 16,-21 0-16,21 22 0,0-22 0,0 0 16,0 0-16,0 0 0,0 0 0,0 1 15,21-22-15,-21 21 0,22-21 16,-1 0-16,21 0 0,-21 0 0,0 0 16,1 0-16,20 0 0,-21 0 15,21 0-15,-20-21 0,20-1 16,-21 1-16,0 21 0,0-21 0,1 0 15,-1 0-15,0 0 0,0-1 16,0-20-16,-21 21 0,0 0 0,21-22 16,-21 22-16,0 0 0,0-21 0,0 21 15,0-1-15,0 1 0,0 0 16,-21 21-16,0 0 0,0 0 16,0 21-16,0-21 15,-1 21-15,22 1 0,-21 20 0,21-21 16,-21 21-16,0-20 0,21 20 0,0-21 15,0 21-15,0-20 16,0-1-16,0 21 0,0-21 16,21 0-16,0-21 0,0 0 0,1 0 15,20 0-15,-21 0 0,0 0 16,0 0-16,1 0 0,20-21 0,-21 0 16,0 21-16,0-21 0,1 0 15,-1 0-15,0-1 0,0 1 0,-21-21 16,21 21-16,-21 0 0,21-1 0,-21 1 15,0 0-15,0 0 0,0 0 16,0 42 15,0 0-31,0 0 16,0 0-16,0 1 0,-21 20 0,21-21 16,-21 0-16,21 0 0,0 1 15,0-1-15,0 0 0,-21 0 0,21 0 16,-21-21-16,21-21 47,21 0-32,0 0-15,-21 0 0,21-1 16,0 1-16,-21 0 0,22 0 0,-22 0 16,0 0-16,21 21 15,0-22-15,-21 44 31,0-1-31,0 0 16,0 0-16,0 0 0,0 0 0,0 1 16,0-1-16,0 0 0,0 0 0,21-21 15,-21 21-15,21-21 0,0 0 16,1 21-16,-1-21 16,0 0-16,0 0 0,0 0 15,0-21-15,1 21 0,-1-21 0,0 21 16,0-21-16,-21 0 0,21 0 0,0-1 15,-21 1-15,22 0 16,-22 0-16,0-21 0,21 20 0,0-20 16,-21 21-16,21-21 0,0-1 0,-21 1 15,21 21-15,1-22 0,-1 1 16,-21 0-16,0-1 0,21 1 0,-21 21 16,0 0-16,21 0 0,-21-1 15,0 1-15,-21 42 16,0 1-16,0-1 15,21 21-15,-22-21 0,1 22 16,0-1-16,0 0 0,21 1 0,-21-1 16,0 0-16,21 1 0,0 20 15,-22-21-15,22 1 0,-21-1 16,21-21-16,0 22 0,0-22 0,0 21 16,0-21-16,21 0 15,1-21-15,-1 0 0,0 0 16,0 0-16,21 0 0,-20 0 0,-1 0 15,21 0-15,-21-21 0,0 21 16,1-21-16,20 0 0,-21 0 0,0 21 16,0-21-16,-21-1 0,22 1 0,-22 0 15,21 0-15,-21 0 0,0 0 16,0-1-16,0 1 0</inkml:trace>
  <inkml:trace contextRef="#ctx0" brushRef="#br0" timeOffset="22415.58">15092 7049 0,'0'0'0,"-21"0"0,42 21 31,21-21-31,-21 0 16,22 0-16,-1 0 0,0 0 16,1 0-16,-1 0 0,0 0 0,1 0 15,-1-21-15,0 21 0,1 0 0,-1 0 16,-21 0-16,21 0 0,-20 0 15,-1 0-15,0-22 0,0 22 16,0 0-16,-21 22 31,-21-1-31,0-21 0</inkml:trace>
  <inkml:trace contextRef="#ctx0" brushRef="#br0" timeOffset="23552.37">9229 8975 0,'0'0'0,"-22"-21"31,22-1-31,0 1 16,0 0-16,0 0 0,22 0 16,-1 0-16,0-1 15,0 1-15,-21 0 0,42 0 0,-20 21 16,-1-21-16,0 21 0,0-21 16,0 21-16,0 0 0,1 0 15,-22 21-15,0 0 0,0 0 16,0 21-16,0-20 0,0 20 0,-22 0 15,1 1-15,0-1 0,-21 0 0,21 1 16,-1-1-16,-20 0 0,21-21 16,0 22-16,0-22 0,21 21 0,0-21 15,0 1-15,0-1 0,0 0 16,21-21-16,0 0 16,0 0-16,0 0 0,0 0 15,1 0-15,-1 0 0,0 0 16,0-21-16,21 21 0,-20-21 0,-1 21 15,-21-22-15,21 1 0,0 0 16,-42 21 15,0 0-31,21 21 0,0 0 16,-21 22-16,21-22 0,0 0 16,-22 21-16,22 1 0,0-1 0,0 0 15,0 1-15,0-1 0,0 0 16,0 1-16,0-1 0,0 0 0,0 1 15,0-1-15,0 0 0,0 1 16,0-22-16,0 0 0,-21 0 16,0 0-16,21 1 0,-21-22 0,0 0 15,21 21-15,-21-21 0,-1 0 0,1 0 16,0 0-16,0 0 0,0 0 16,0 0-16,-1-21 0,1 21 15,0 0-15,0-22 0,0 22 16,21-21-1,-21 21 1,21-21 15,0 0-15,21 21-16</inkml:trace>
  <inkml:trace contextRef="#ctx0" brushRef="#br0" timeOffset="27307.04">5397 741 0,'0'-21'16,"22"21"-16,-1-21 15,0 21-15,0-22 16,0 22-16,0-21 0,1 21 16,-1 0-16,0-21 15,0 21-15,0 0 16,-21-21-16,21 21 16,-21-21-16,22 21 15,-22-21-15,0-1 0,21 1 16,-21 0-16,21 21 15,-21-21-15,0 0 16,0 0 0,-21 21 15,0 0-31,-1 21 0,1 0 0,0 0 16,0 0-16,0 22 0,-22-22 15,22 21-15,-21 0 0,21 22 0,-22-1 16,22 1-16,-21-1 0,21 1 15,-22 21-15,22-22 0,0 1 0,0-1 16,0 1-16,0 20 0,21-20 16,-22-1-16,22 1 0,0-1 0,0 1 15,0-22-15,22 22 0,-1-22 16,0 0-16,0 1 0,21-22 0,-20 0 16,20 21-16,0-42 15,1 21-15,-22 1 0,21-22 0,0 0 16,-20 0-16,-1 0 0,21 0 15,-21 0-15,0 0 0,1-22 16,-22 1 0,0 0-16,0 0 0,0 0 15,0 0-15,0-1 0,0 1 0,0 0 16,0 0-16</inkml:trace>
  <inkml:trace contextRef="#ctx0" brushRef="#br0" timeOffset="28777.71">6710 1037 0,'0'-21'62,"21"0"-46,-21 0-16,21 21 16,-21-21-16,21-1 15,0 1-15,-21 0 16,0 0-16,0 0 31,0 42-15,0 0-16,0 0 15,0 0-15,0 22 0,-21-1 0,21 0 16,0 1-16,0-1 0,-21 0 16,0-20-16,21 20 0,-21 0 15,21-21-15,0 22 0,0-22 16,0 0-16,0 0 0,0 0 16,21-42 15,-21 0-31,21 0 15,0 0-15,0 0 0,1-22 0,-1 22 16,0-21-16,0 21 0,0-22 16,0 22-16,-21-21 0,22 21 0,-1-1 15,-21 1-15,0 0 0,21 21 16,0 0-16,-21 21 16,21 0-1,-21 1-15,0-1 0,21 21 16,-21-21-16,0 0 0,0 22 0,0-22 15,0 0-15,0 21 0,22-20 16,-22-1-16,21 0 0,-21 0 0,21 0 16,0-21-16,0 0 15,0 0-15,1 0 0,-1 0 16,0 0-16,0-21 0,21 0 16,-20 0-16,-1 0 0,0-1 0,0 1 15,0-21-15,0 21 0,1-22 16,-22 1-16,21 0 0,-21 21 0,21-22 15,-21 1-15,0 21 16,0-22-16,0 22 0,0 0 0,0 0 16,0 42-1,0 0-15,0 0 16,0 1-16,0-1 0,0 21 16,0 0-16,0-20 0,0 20 0,0 0 15,0 1-15,21-22 0,-21 21 16,21-21-16,0 0 0,1 1 0,-1-1 15,0 0-15,0 0 16,0-21-16,22 0 0,-1 0 0,0 0 0,1 0 16,-1 0-16,21-21 0,-20 21 15,20-42-15,-20 20 0,-1 1 16,21 0-16,-20-21 0,-22 21 16,21-22-16,-21 1 0,1 0 0,-22 20 15,21-20-15,-21 0 0,0 21 16,0-22-16,-21 22 0,-1 21 15,1 0-15,0 0 0,0 0 0,-21 0 16,20 21-16,1 0 0,0 1 16,0 20-16,0-21 0,0 21 0,21-20 15,-22 20-15,22 0 0,0-21 16,0 22-16,0-22 0,22 0 0,-1 0 16,0 0-16,-21 1 0,42-1 15,-21-21-15,1 0 0,-1 21 16,0-21-16,21 0 0,-21 0 15,1 0-15,-1 0 0,21-21 0,-21 21 16,0-21-16,1-1 0,20 1 16,-21 21-16,0-21 0</inkml:trace>
  <inkml:trace contextRef="#ctx0" brushRef="#br0" timeOffset="30453.52">8996 1376 0,'0'42'16,"21"-42"-16,0 0 0,0 0 15,0 0-15,1 0 0,-1 0 16,21-21-16,-21 0 0,22 0 0,-22 0 16,21-22-16,-21 22 0,22-21 15,-22 21-15,0-22 0,0 1 0,21 0 16,-42-22-16,22 22 0,-1-22 15,-21 22-15,0-22 0,0 22 0,0-21 16,0 20-16,0 22 0,0-21 16,0 21-16,0-1 0,-21 22 15,-1 0-15,1 22 16,0-1-16,0 0 0,21 21 16,-21 1-16,21-1 0,-21 21 15,-1-20-15,22 20 0,0 1 16,-42 126-1,42-147-15,0-1 0,0 0 0,-21-21 16,21 22-16,0-22 0,0 0 16,0 0-16,0-42 31,21 0-31,-21 0 0,21 0 16,0-1-16,-21 1 0,22 0 15,-1-21-15,-21 21 0,21-1 16,0 1-16,-21 0 0,0 0 15,0 0-15,21 21 0,0 0 16,-21 21 0,0 0-16,22-21 0,-22 42 0,0-20 15,0-1-15,0 0 0,0 0 16,21 0-16,0 0 0,-21 1 0,21-1 16,0 0-16,0 0 0,1-21 15,20 21-15,-21-21 0,21 0 0,1 0 16,-1 0-16,0 0 0,22 0 15,-22 0-15,1 0 0,-1-21 16,0 0-16,1 0 0,-1 0 0,-21-1 16,0 1-16,22 0 0,-22-21 15,-21 21-15,21-22 0,-21 1 0,0 0 16,0 20-16,0-20 0,0 21 16,0-21-16,-21 20 0,0 22 15,-1 0-15,1 0 0,-21 0 0,0 0 16,-1 0-16,22 22 0,-21 20 15,-1-21-15,1 21 0,21-20 0,-21 20 16,20 0-16,1 1 0,0-1 16,21-21-16,0 21 0,0 1 0,0-22 15,0 0-15,0 0 0,0 0 16,21 1-16,0-22 0,1 0 16,-1 0-16,0 0 0,21 0 0,-21 0 15,1 0-15,20 0 0,-21-22 16,0 1-16,22 0 0,-22 0 0,0 0 15,0 0-15,0-22 0,0 22 16,1-21-16,-22 21 0,0-22 0,21 22 16,-21 0-16,0 0 0,21 21 15,-21-21-15,0 42 16,0 0 0,0 0-16,0 0 0,0 0 15,0 1-15,0-1 0,0 21 0,0-21 16,0 0-16,0 22 0,0-22 15,0 0-15,0 0 0,0 0 0,21 1 16,0-22-16,0 0 16,1 0-16,-1 0 0,0 0 15,0 0-15,-21-22 0,42 1 16,-20 0-16,-1 21 0,0-21 0,0-21 16,0 20-16,0 1 0,1 0 15,-1 0-15,-21-21 0,21 20 0,0 1 16,-21 0-16,0 0 15,21 21-15,-21 21 16,0 0 0,0 0-16,0 1 15,0-1-15,0 0 0,0 0 0,0 0 16,0 0-16,0 1 0,0-1 16,0 0-16,0 0 0,21 0 15,1-21-15,-1 21 0,0-21 16,0 0-16,0 0 0,0 0 0,1 0 15,-1 0-15,0-21 0,0 0 16,0 0-16,0 21 0,1-21 0,-1 0 16,0-1-16,0 1 0,0 0 15,0-21-15,-21 21 0,22-1 16,-22 1-16,21 0 0,-21 0 16,0 42-1,0 0 1,0 0-16,0 1 15,0 20-15,0-21 0,0 0 0,0 0 16,0 1-16,0-1 0,0 0 16,0 0-16,21 0 0,0 0 15,21-21-15,-20 0 0,20 0 0,-21 0 16,21 0-16,1 0 0,-1 0 16,0 0-16,1-21 0,-1 0 0,-21 21 15,22-21-15,-1-21 16,-21 20-16,21 1 0,-20 0 0,-1-21 15,0 21-15,0-22 0,0 22 16,0-21-16,-21 21 0,0-1 0,0 1 16,0 0-16,0 0 0,-21 21 15,0 0-15,0 0 0,0 21 0,0 0 16,21 0-16,-22 1 0,1 20 16,0-21-16,0 0 0,21 22 0,0-22 15,0 21-15,0-21 0,0 0 0,0 1 16,0-1-16,0 0 0,0 0 15,0 0-15,21 0 16,0-21 0,0 0-16,1 0 0,-1 0 15,0-21-15,0 0 0,0 0 0,0 21 16,22-21-16,-22 0 0,0-1 16,0 1-16,22 0 0,-1-21 0</inkml:trace>
  <inkml:trace contextRef="#ctx0" brushRef="#br0" timeOffset="32515.36">13906 826 0,'0'0'0,"22"-22"0,-22 1 0,0-21 15,0 21-15,0 0 0,0-1 0,0 1 16,0 0-16,-22 0 0,1 0 16,0 21-16,21-21 0,-21 21 15,0 0-15,0 0 0,-1 0 0,1 0 16,-21 21-16,21 0 0,0 0 15,-1 21-15,-20 1 0,21-1 16,0 22-16,0-22 0,-22 21 0,22 1 16,0-1-16,0 1 0,0-1 15,21 1-15,0-22 0,0 1 0,0-1 16,0-21-16,0 21 0,0-20 16,21-1-16,0 0 0,0-21 0,21 0 15,-20 0-15,20 0 0,0 0 16,1 0-16,-1 0 0,0-21 0,22 0 15,-22-22-15,22 22 0,-22 0 16,0-21-16,1-1 0,-1 1 16,0 0-16,1-1 0,-22 1 0,0 0 15,-21-22-15,0 22 0,0-22 0,0 1 16,0 20-16,-21-20 16,0 21-16,-22-1 0,22 1 0,-21 0 15,21 20-15,-22 1 0,1 0 16,21 21-16,-22 0 0,1 0 0,0 0 15,21 21-15,-22 22 0,1-1 16,21 0-16,-22 1 0,22 20 0,0 1 16,-21 20-16,21-20 0,-1-1 15,1 22-15,21-43 0,0 22 0,0-1 16,0-20-16,0-1 0,43 0 16,-22 1-16,0-22 0,21 0 0,1 0 15,-1 0-15,0 0 0,22-21 0,-22 0 16,22 0-16,-22 0 15,21-21-15,1 0 0,-1 0 0,1 0 16,-1-22-16,1 22 0,-22-21 16,22 21-16,-22-22 0,0 1 0,-20 0 15,-1 21-15,21-22 0,-42 22 16,21-21-16,-21 21 0,21 21 0,-21-22 16,0 44-1,0-1-15,0 0 16,-21 0-16,0 0 0,21 0 15,0 1-15,-21 20 0,0-21 0,21 0 16,-21 22-16,21-22 0,-22 0 0,1 0 16,0 0-16,21 0 15,0 1-15,0-44 32,0 1-17,0 0-15,21 0 0,-21 0 16,21-22-16,1 22 0,-1-21 0,-21 21 15,21-22-15,0 22 0,-21 0 16,0 0-16,21 0 0,0 21 16,-21 21-1,0 21 1,0-21-16,0 1 0,0-1 16,22 21-16,-22-21 0,0 0 0,21 22 15,-21-22-15,0 0 0,21 0 16,0 0-16,0 1 0,0-1 0,1-21 15,-1 21-15,21-21 0,-21 0 0,22 0 16,-1 0-16,0 0 0,1 0 16,20 0-16,-21-21 0,1 21 0,-1-21 15,0-1-15,1 1 0,-1-21 16,-21 21-16,22-22 0,-22 1 16,0 0-16,0-1 0,0 1 0,0 0 15,1-22-15,-22 22 0,21 0 16,-21-1-16,0 1 0,0 0 15,0 20-15,0 1 0,0 0 0,-21 42 32,21 0-32,-22 22 0,1-22 0,0 21 15,0 1-15,0-1 0,21 21 16,-21-20-16,-1-1 0,1 0 0,21 1 16,0-1-16,0 0 0,0 1 0,0-22 15,0 21-15,0-21 16,0 1-16,0-1 0,21-21 0,1 21 0,-1-21 15,0 0-15,21 0 0,-21 0 16,22 0-16,-1-21 0,0 21 16,-20-21-16,20-1 0,-21 1 15,21 0-15,-20 0 0,-1 0 0,0 0 16,0-1-16,0-20 0,-21 21 16,0 0-16,21 0 0,-21-1 0,0 1 15,0 42 16,0 1-31,-21-1 0,21 0 0,0 0 16,0 0-16,0 0 0,-21 22 16,21-22-16,0 0 0,0 0 0,0 0 15,0 1-15,21-22 0,-21 21 16,21 0-16,1-21 0,-1 0 16,21 21-16,-21-21 0,0 0 0,22 0 15,-22 0-15,21 0 0,-21-21 16,1 0-16,-1 0 0,0 21 0,0-22 15,0 1-15,-21 0 0,0 0 16,21 0-16,-21 0 0,0-1 0,0 1 16,22 21-16,-22-21 0,0 42 47,-22 0-47,1 1 15,21 20-15,0-21 0,0 0 16,-21 22-16,21-22 0,-21 21 15,21 0-15,-21 22 0,0-22 0,21 1 16,0 20-16,-22 1 0,22-1 16,-21 1-16,21-1 0,0 1 0,-21-1 15,21 1-15,-21 20 0,0-20 16,0-1-16,21 22 0,-22-22 0,1 1 16,0-1-16,0 1 0,0-22 0,21 1 15,-21-22-15,-1 0 0,1 0 16,21 0-16,-21-21 15,21-21-15,-21 0 0,21 0 0,0 0 16,0-22-16,0 1 16,0-22-16,0 1 0,0-1 0,0 1 15,0-1-15,0 1 0,0-22 16,0 22-16,21-1 0,0-20 0,0 20 16,1 1-16,-1-1 0,-21 22 0,21-22 15,0 1-15,0 20 0,22 1 16,-22 0-16,0-1 0,21 1 0,-21 0 15,22 21-15,-1-22 0,-21 22 16,22-21-16,-1 21 0,21-22 0</inkml:trace>
  <inkml:trace contextRef="#ctx0" brushRef="#br0" timeOffset="33355.29">17611 1312 0,'0'-21'31,"0"0"-31,0 0 16,21 0-16,0 0 15,0-1-15,-21-20 0,21 21 0,0 0 16,-21 0-16,22-22 0,-22 22 16,21 0-16,-21 0 0,0-22 0,0 22 15,0 0-15,21 21 16,-21 21-1,0 22-15,0-22 16,-21 21-16,21 0 16,0 1-16,0-1 0,0 0 0,-21 1 0,21-1 15,0 0-15,-22 1 16,22-1-16,0-21 0,0 22 0,-21-22 16,0 21-16,21-21 0,-21 0 15,21 22-15,0-22 0,-21-21 0,0 21 16,-1 0-16,1-21 0,0 21 15,0-21-15,0 0 0,0 0 16,-1 0-16,1 0 0,-21 0 16,21 0-16,-22 0 0,22-21 0,-21 21 15,21-21-15,0 21 0,-1-21 16,1 21-16,0 0 0,21-21 16,42 21-1,-20 0 1,20 0-16,-21 0 0,21 0 0,1 0 15,-1 0-15,0 0 0,1 0 16,-1 0-16,0 0 0,1 0 0,-1 0 16,-21 0-16,0 0 0,1 0 15,-1 0-15,0 0 0,0 0 16,0-21 0,0 21-16,1-22 15,-1 1-15,0 0 16,0 0-16</inkml:trace>
  <inkml:trace contextRef="#ctx0" brushRef="#br0" timeOffset="36907.78">18965 1439 0,'-21'0'0,"0"0"16,0-21-1,21 0 1,0 0-16,0 0 16,0 0-16,0-1 0,0 1 0,0 0 15,0-21-15,0-1 0,0 22 16,21-21-16,0 0 0,0-22 0,0 22 16,1-22-16,20 22 15,-21 0-15,21-1 0,-20 1 0,20 21 16,0 0-16,-21-1 0,22 1 15,-22 21-15,21 0 0,-21 0 0,1 21 16,-1 1-16,-21-1 0,0 21 16,0-21-16,0 22 0,0-22 0,0 0 15,0 21-15,0-21 0,0 1 16,0-44 15,21 1-15,-21 0-16,0-21 0,0 21 15,0-1-15,0 1 0,0 0 16,0-21-16,0 21 0,-21-1 16,0 1-16,21 0 0,-22 0 0,1 21 15,0 0-15,0 0 0,0 0 16,0 0-16,-1 0 0,1 21 0,0 21 16,0-20-16,-21 20 0,20 0 15,1 22-15,0-22 0,0 22 0,-21-22 16,42 21-16,-22 1 0,22-22 15,-21 1-15,21 20 0,0-21 0,0 1 16,0-1-16,0-21 0,21 22 16,1-22-16,-1 0 0,21 0 15,-21 0-15,22 0 0,-1-21 16,0 0-16,1 0 0,-1 0 0,0 0 16,1-21-16,-1 0 0,0 0 15,1 0-15,-1 0 0,0-1 0,-21 1 16,22-21-16,-22 21 0,0-22 15,0 22-15,0-21 0,-21 21 0,0-22 16,0 22-16,0 0 0,0 0 16,0 42-1,-21 0 1,0 0-16,21 22 0,-21-22 0,21 0 16,-21 21-16,21-20 15,0-1-15,0 21 0,0-21 0,0 0 16,0 1-16,0-1 0,21 0 15,0-21-15,0 21 0,0-21 0,1 0 16,20 0-16,-21 0 0,21 0 16,1 0-16,-22 0 0,21-21 0,1 0 15,-22 0-15,21-1 0,-21 1 16,0 0-16,1 0 0,-1-21 0,0 20 16,-21-20-16,21 0 0,-21-1 15,0 1-15,0 0 0,0 21 0,-42-22 16,21 1-16,-1 21 0,1 0 15,0 21-15,-21 0 0,21 0 16,-22 0-16,22 21 0,-21 0 16,-1 0-16,22 0 0,-21 22 0,21-1 15,-22-21-15,22 21 0,21 1 16,0-1-16,0-21 0,0 22 0,0-1 16,0-21-16,0 0 0,21 0 15,22 1-15,-22-1 0,21 0 0,-21-21 16,22 0-16,-1 0 0,0 0 15,22 0-15,-22 0 0,1 0 0,-1-21 16,0 0-16,1 21 0,-1-22 0,-21 1 16,21 0-16,-20-21 0,-1 21 15,21-1-15,-21-20 0,-21 21 16,21-21-16,1 20 0,-22 1 16,0 0-16,0 0 0,0 42 31,0 0-31,0 0 0,0 1 15,-22 20-15,22-21 0,-21 0 16,21 0-16,-21 22 0,21-22 0,0 0 16,0 0-16,0 0 0,-21 1 15,21-1-15,0-42 47,0-1-47,21 22 16,-21-21-16,0 0 0,21 0 0,0-21 15,-21 20-15,22 1 0,-1-21 16,-21 21-16,21-22 0,0 22 0,0 0 16,-21 0-16,21 21 0,1 0 15,-1 0 1,-21 21-16,0 0 16,21 22-16,-21-22 0,0 0 0,21 0 15,-21 0-15,21 22 0,0-22 16,1 0-16,-1 0 0,21 0 15,-21 0-15,22-21 0,-22 22 16,21-22-16,0 0 0,1 0 0,-1 0 16,0 0-16,1 0 0,-22 0 0,21 0 15,1 0-15,-22-22 0,0 1 16,21 21-16,-21-21 0,1 0 0,-1 0 16,-21-22-16,0 22 0,21 0 15,-21 0-15,0-21 0,0 20 0,0 1 16,0 0-16,0 0 0,-21 21 15,0 0-15,-1 0 0,1 0 0,0 0 16,-21 0-16,21 21 0,-1 0 16,1 0-16,0 1 0,0 20 15,0-21-15,0 0 0,21 22 16,0-22-16,0 21 0,-22-21 0,22 0 16,0 1-16,0-1 0,0 0 15,0 0-15,22-21 0,-1 21 16,0-21-16,0 0 15,0 0-15,0 0 0,1-21 0,-1 0 16,0 21-16,0-21 0,0 0 16,0-1-16,1 1 0,-1-21 0,0 21 15,0-22-15,0 1 0,-21 0 16,21-1-16,1 1 0,-22-21 0,0 20 16,21 1-16,-21 0 15,21-1-15,-21 1 0,0 0 0,21 20 16,-21 1-16,-21 21 31,0 43-31,21-22 0,-21 21 16,-1 22-16,1-22 0,0 0 0,0 22 15,21-1-15,-21-20 0,21 20 16,-21-21-16,21 1 0,0-1 0,0 0 16,0 1-16,0-22 0,21 21 15,0-21-15,0 1 0,0-22 0,0 0 16,1 0-16,20 0 0,-21 0 15,0 0-15,22 0 0,-22-22 16,0 22-16,21-21 0,-21 0 0,1 0 16,20-21-16,-21 20 0,0 1 15,0 0-15,1-21 0,-1 21 0,-21-1 16,0 1-16,21 21 0,-21-21 16,21 21-16,-21 21 15,0 0 1,0 1-16,-21-1 0,21 0 15,0 0-15,0 0 0,0 0 16,0 1-16,0-1 0,0 0 0,0 0 16,0 0-1,21-21-15,-21 21 0,21-21 0,0 0 0,1 0 16,-1 0-16,0 0 16,0 0-16,0 0 0,-21-21 0,21 0 15,1 0-15,-1 0 0,0 0 16,0-1-16,-21 1 0,21 0 0,0-21 15,1 21-15,-22-22 0,21 1 16,0 0-16,-21-1 0,21 1 0,0 0 16,-21-1-16,0 1 0,21 0 15,-21 20-15,22 1 0,-22 0 0,0 0 16,0 42 0,-22 0-16,1 0 15,21 22-15,-21-22 0,0 21 16,0 1-16,0 20 0,21-21 0,-22 1 15,1-1-15,21 0 0,0 1 16,-21-22-16,21 21 0,-21-21 0,21 22 16,0-22-16,0 0 0,0 0 15,0 0-15,21-21 0,0 0 16,0 0-16,1 0 0,-1 0 16,0 0-16,0 0 0,0-21 0,0 21 15,1-21-15,-1 0 16,0 0-16,21 0 0,-21-1 0,1 1 15,-1 0-15,0 0 0,0 0 16,0-22-16,-21 22 0,21 0 16,-21 0-16,0 42 31,-21 0-31,0 0 0,21 1 16,-21-1-16,0 0 0,0 0 0,-1 0 15,22 0-15,0 1 0,-21-1 0,21 0 16,0 0-16,0 0 0,0 0 15,0 1-15,0-1 0,21 0 16,1-21-16,-1 0 16,0 0-16,21 0 0,-21 0 15,22-21-15,-22 0 0,21-1 16,-21 22-16,22-21 0,-1 0 0,-21 0 16,22 0-16,-22-22 0,0 22 15,0 0-15,21 0 0,-20 0 0,-22 0 16,21 21-16,-21-22 0,21 22 15,-21 22 1,-21-22-16,0 21 16,-1 0-16,22 0 0,-21 0 0,0 0 15,0 1-15,21 20 0,0-21 16,0 0-16,0 0 0,0 1 16,0-1-16,0 0 15,21-21-15,0 0 16,0 0-16,1 0 0,-1 0 15,0 0-15,0-21 0,0 21 0,-21-21 16,21-1-16,1 1 16,-22 0-16,0 0 0,0 0 15,0 0-15,0-1 0,0 1 16,-22 0-16,1 21 0,0-21 0,0 0 16,0 21-16,0-21 15,-1 21-15,22-22 31,22 22-15,-1 0-16,0-21 0,0 21 16,0 0-16,0 0 0,1-21 0,20 0 15,-21 21-15,0 0 0,0 0 16,1 0-16,-1 0 0,0 0 16,0 0-16,0 0 0,0 21 15,-21 0-15,0 0 0,0 1 16,0-1-16,0 0 0,0 0 15,0 0-15,0 0 0,0 1 0,0-1 16,0 0-16,0 0 16,0 0-16,-21-21 0,21 21 0,-21-21 15,21 22 1,-21-22 15,21-22-15,0 1-1,0 0-15,0 0 0,0 0 16,0 0-16,21 21 0,0-22 16,-21-20-16,21 21 0,1 0 0,-1 0 15,21-22-15,-21 22 0,0 0 16,22-21-16,-22 20 0,21 1 0,-21 0 16,1 21-16,-1-21 0,0 21 15,0 0-15,0 0 0,0 21 16,-21 0-16,0 0 0,0 1 15,0 20-15,0-21 0,0 21 16,-21-20-16,0-1 0,0 21 0,0-21 16,0 22-16,-1-22 0,1 0 15,0 0-15,0 0 0,0 0 0,0 1 16,21-1-16,-22-21 16,1 0-1,21-21 16,0-1-31,0 1 16,0 0-16,0 0 16,0 0-16,0 0 0,0-1 15</inkml:trace>
  <inkml:trace contextRef="#ctx0" brushRef="#br0" timeOffset="37115.66">23580 931 0,'0'0'0,"-22"-21"0,-20 21 16,21 0 0,0 0-16,0 0 15,21 21 17,0 1-17,-22-22 1,1 0-16,0 0 15,0 21-15</inkml:trace>
  <inkml:trace contextRef="#ctx0" brushRef="#br0" timeOffset="37346.99">22458 1164 0,'0'0'0,"-21"0"0,-1 0 0,44 0 31,-1-21-31,21 21 0,-21-21 0,22 0 16,-1 21-16,-21-21 0,21 21 15,1-22-15,-1 22 0,-21-21 0,0 21 16,1 0-16,-22-21 0,0 0 16,-22 0-1,1 21-15,0 0 0,0 0 16</inkml:trace>
  <inkml:trace contextRef="#ctx0" brushRef="#br0" timeOffset="37559.99">22204 974 0,'0'0'0,"-21"-21"16,21-1-1,0 1-15,0 0 16,0 0-1,0 0 1,0 0-16,21 21 31,0 0-31,0 0 0,0 0 16,22 0-16,-1 0 0,0 0 0</inkml:trace>
  <inkml:trace contextRef="#ctx0" brushRef="#br0" timeOffset="37935.76">24109 572 0,'0'0'0,"0"-22"0,0-20 16,0 21-16,0 0 0,0 0 15,0-1-15,21 22 16,0 0-16,0 22 15,0-1-15,22 0 0,-22 21 16,21 1-16,1 20 0,-22 1 0,21-1 16,0 1-16,-20 20 0,-1 1 15,0-22-15,-21 22 0,0-21 0,0 20 16,0-20-16,-21-1 0,0 1 16,-22 20-16,1-41 0,0 20 0,-1 1 15,-20-22-15,-1 0 0,1 1 16,-1-1-16,-20 0 0,20-20 0,1-1 15,-1 0-15,1 0 0,20 0 16,22-21-16,-21 21 0,21-21 16,-1 0-16,22-21 31,22 0-31,-1 21 0</inkml:trace>
  <inkml:trace contextRef="#ctx0" brushRef="#br0" timeOffset="48228.51">1122 12150 0,'0'0'0,"0"-21"16,0-22-16,0 1 16,21 0-16,0 20 0,-21-20 0,21 0 15,0-1-15,-21 22 0,22-21 0,-1 0 16,0 20-16</inkml:trace>
  <inkml:trace contextRef="#ctx0" brushRef="#br0" timeOffset="49935.32">1609 10583 0,'-22'0'0,"22"22"78,0-1-62,22-21 0,-22 21-16,21-21 15,-21 21-15,21-21 0,0 0 16,0 0-1,0 0-15,1 0 0,-1 0 0,0-21 16,0 21-16,0-21 0,0 0 16,-21-1-16,22 1 0,-1 0 0,0 0 15,-21 0-15,0 0 0,0-1 16,0-20-16,0 21 0,0 0 0,0-22 16,0 22-16,0 0 0,0 0 15,0 0-15,0 42 47,-21 0-47,21 21 0,0-20 0,0 20 16,0 0-16,0 22 15,0-22-15,0 0 0,0 22 0,0-22 16,0 22-16,0-22 0,0 0 16,0 22-16,0-22 0,21 1 0,-21-1 15,0 0-15,0 1 0,0-1 16,0 0-16,0 1 0,0-1 15,0-21-15,0 21 0,0-20 0,-21-1 16,0 0-16,-1-21 0,1 21 16,0-21-16,0 0 0,0 0 0,0 0 15,-1 0-15,-20-21 0,21 21 16,-21-21-16,-1 0 0,1-22 0,0 22 16,-1 0-16,22-21 15,-21 20-15,-1 1 0,1-21 16,21 21-16,0 0 0,0 21 0,-1-22 15,1 22-15,21 22 16,0-1 0,0 0-16,21 0 0,1 21 0,-1-20 15,0-1-15,21 21 0,-21-21 16,22 0-16,-22 1 0,21-1 0,1 0 16,-1-21-16,21 0 0,-20 21 15,-1-21-15,22 0 0,-22 0 16,0 0-16,1-21 0,-1 0 0,21 0 15,-20-1-15,-1 1 16,-21 0-16,22-21 0,-1 21 0,-21-22 16,0 1-16,0 21 0,1-22 15,-1 1-15,0 0 0,-21-1 0,21 1 16,-21 0-16,0-1 0,0 22 16,21-21-16,-21 0 0,0 20 0,21-20 15,-21 21-15,0 0 0,0 0 16,0 42-1,0 0 1,0 0-16,0 0 0,0 22 0,0-1 16,0 0-16,0 1 0,0-1 15,0 21-15,-21 1 0,21-1 16,-21 22-16,0 0 0,21-1 16,0 1-16,-21 0 0,0 21 0,-1-22 15,22 22-15,-21-21 0,21 21 16,0-22-16,-21 1 0,21 0 0,0-1 15,0-20-15,0-1 0,0-20 16,0 20-16,0-21 0,0-20 16,0 20-16,21-21 0,0-21 0,1 0 15,-1 0-15,0 0 0,0 0 16,0 0-16,0-21 0,22 0 0,-22-22 16,21 22-16,1-21 0,-22 0 15,21-1-15,-21 1 0,22 0 16,-22-1-16,-21-20 0,0 20 0,0-20 15,0-1-15,0 22 0,0-21 16,-43 20-16,22 1 0,-21 0 0,0-1 16,-22 1-16,22 0 0,-22 20 15,1 1-15,20 0 0,-20 0 16,21 0-16,20 0 0,-20 21 16,21 0-16,0-22 0,0 22 15,21-21-15,21 21 16,0 0-16,0-21 15,0 21-15,22 0 0,-22-21 0,21 21 16,0 0-16,-20-21 0,20 21 16,-21 0-16,21-21 0,-20 21 0,-1-22 15,0 22-15,0-21 0,0 21 16,0-21-16,1 0 0,-1 21 0</inkml:trace>
  <inkml:trace contextRef="#ctx0" brushRef="#br0" timeOffset="50548.01">3704 11028 0,'0'0'0,"-21"0"0,0 21 16,0-21-16,-1 21 0,1 0 15,0-21-15,21 22 16,21-22 0,0 0-1,1-22-15,20 1 0,-21 0 16,21 0-16,-20 0 0,20 0 0,-21-1 16,0 1-16,0 0 0,1 0 15,-22-21-15,0 20 0,0 1 0,0 0 16,0 0-16,-22 0 15,1 21-15,-21 0 0,21 0 16,0 0-16,-22 0 0,22 0 0,-21 0 16,21 21-16,-22 0 0,22 21 15,-21-20-15,21 20 0,-1 0 0,22 1 16,0-22-16,-21 42 0,21-20 16,0-1-16,0 0 0,0-21 0,21 22 15,-21-22-15,22 21 0,-1-21 16,21 1-16,-21-22 0,0 21 0,1-21 15,20 0-15,-21 0 0,21 0 16,-20 0-16,20-21 0,-21-1 0,21 1 16,-20 0-16,20-21 0,-21-1 15,21 22-15,-20-21 0,20 0 16</inkml:trace>
  <inkml:trace contextRef="#ctx0" brushRef="#br0" timeOffset="50815.86">4339 10520 0,'0'0'0,"21"-64"0,-21 22 0,0 0 15,0-1-15,0 1 0,0 0 0,0 21 16,0-1-16,0 1 0,0 42 31,0 22-31,0-1 16,0 0-16,-21 22 0,21-1 16,-21 1-16,21-1 0,-21 22 0,0-21 15,21-1-15,-22 1 0,1-1 16,21-21-16,0 22 0,-21-22 15,21 1-15,-21-1 0,21-21 0,0 21 16,0-20-16,0-1 0,21-21 31,0 0-31,0-21 0,-21-1 16,22 1-16,-1 0 0,0-21 0,21 21 16</inkml:trace>
  <inkml:trace contextRef="#ctx0" brushRef="#br0" timeOffset="51251.14">4657 10880 0,'0'0'16,"21"0"-16,-21-21 0,21 21 16,-21-22-16,21 22 0,-21-21 15,21 21-15,0-21 0,1 0 0,-1 0 16,0 21-16,0-21 0,-21-1 0,21 1 16,0 21-16,-21-21 15,-21 42 1,0-21-16,-21 21 0,21 1 15,-22-1-15,1 0 0,21 21 0,-22-21 16,1 1-16,21-1 0,0 0 16,0 21-16,-1-21 0,22 1 15,0-1-15,22 0 16,-1 0-16,0-21 0,0 0 16,21 21-16,-20-21 0,20 21 0,0-21 15,-21 22-15,22-22 0,-22 21 16,0-21-16,0 21 0,0-21 0,-21 21 15,0 0-15,0 0 16,-21-21-16,21 22 0,-42-22 16,21 21-16,0-21 0,-22 0 15,22 0-15,-21 0 0,21 0 0,-22 0 16,22 0-16,0 0 0,0 0 16,21-21-16,0-1 15,0 1-15,0 0 0,21 0 16,0 0-16,0 0 15,0 21-15,1-22 0,20 1 0,-21 0 16</inkml:trace>
  <inkml:trace contextRef="#ctx0" brushRef="#br0" timeOffset="51640.91">5207 11007 0,'0'0'0,"21"0"16,0 0-16,0 0 0,1 0 15,-1-21-15,0-1 16,0 22-16,21-21 0,-20 0 0,20 0 16,-21 0-16,21 0 0,-20-1 15,20 1-15,-21 0 0,-21 0 0,21 0 16,-21 0-16,0-1 0,0 1 16,-21 21-16,-21 0 15,21 0-15,-1 0 0,-20 0 16,0 21-16,-1 1 0,1 20 0,21-21 15,-21 21-15,-1 1 0,22-1 0,0 0 16,0 1-16,0-1 0,-1-21 16,22 22-16,0-1 0,0-21 0,0 21 15,0-20-15,22-1 16,-1 0-16,0 0 0,0-21 0,0 0 16,22 0-16,-22 0 0,21 0 15,-21 0-15,22 0 0,-22 0 0,21-21 16,0 21-16,-20-21 0,20 0 0,-21-1 15,0 1-15,0 21 0,1-21 16,-22 0-16,0 0 0</inkml:trace>
  <inkml:trace contextRef="#ctx0" brushRef="#br0" timeOffset="52283.37">2307 11980 0,'-21'-21'0,"-85"-21"16,64 21-16,21 21 0,-22-21 15,22 21-15,-21 0 0,21 0 0,-22-22 16,22 22-16,-21 0 0,21 0 15,-1 0-15,1 0 0,0 0 0,0 0 16,42 22 15,0-22-31,0 0 0,22 0 16,-1 0-16,22 0 16,20 0-16,1 0 0,0 0 0,20 0 15,22 0-15,0 0 0,0 0 16,22-22-16,-1 22 0,0 0 0,21-21 15,1 21-15,-22 0 0,21 0 16,-21-21-16,22 21 0,-1-21 0,-21 21 16,0 0-16,0 0 0,-21 0 0,-21-21 15,21 21-15,-21 0 0,-21 0 16,-1 0-16,-20 0 0,-22-21 0,1 21 16,-1 0-16,-21 0 0,0 0 15,-42 0 1,0 0-16,0 0 0,-22 0 15,1 0-15,0 0 0,-1 0 16,1 0-16,0 0 0,-1 21 0,-20-21 16,-1 0-16,1 21 0,-1-21 15</inkml:trace>
  <inkml:trace contextRef="#ctx0" brushRef="#br0" timeOffset="52787.1">2582 12192 0,'0'0'0,"-106"0"0,22 21 0,-1-21 16,0 0-16,22 21 0,-22-21 0,22 0 16,20 22-16,-20-22 0,21 0 15,-1 0-15,22 0 0,0 21 0,0-21 16,42 0-1,21 0 1,1 0-16,20 0 0,1 0 0,20 0 16,1 0-16,42 0 0,-21 0 15,21-21-15,21 21 0,0-22 16,0 22-16,0-21 0,43 0 0,-22 21 16,1-21-16,-1 0 0,21 0 15,1-1-15,-22 22 0,22-21 0,-22 0 16,0 0-16,-20 21 0,-1-21 15,0 0-15,-21 21 0,0-22 0,-21 22 16,-22-21-16,1 21 0,-21-21 16,-22 21-16,0 0 0,-21-21 0,1 21 15,-1 0-15,-21-21 16,0 0 15,0-1 16</inkml:trace>
  <inkml:trace contextRef="#ctx0" brushRef="#br0" timeOffset="56159.29">4000 12573 0,'0'21'16,"0"-42"30,0 0-46,0 0 0,22 0 0,-22-1 16,21 1-16,0 0 0,0 0 16,0-21-16,0 20 0,-21-20 0,0 21 15,0 0-15,0-22 0,0 22 16,0 0-16,0 0 0,0 0 0,-21 21 16,0 0-16,0 0 0,-21 0 15,20 0-15,-20 21 0,21 0 16,-21 0-16,20 0 0,-20 1 0,21 20 15,0-21-15,0 21 0,21-20 0,0 20 16,0-21-16,0 21 16,0 1-16,0-22 0,0 21 0,0-21 15,21 22-15,0-1 0,0-21 16,-21 22-16,21-1 0,0-21 0,-21 0 16,0 22-16,0-22 0,0 0 15,0 0-15,0 0 0,0 0 0,-21 1 16,0-22-16,-21 0 0,21 21 15,-22-21-15,1 0 0,0 0 0,-1 0 16,1-21-16,0-1 0,-1 1 16,1 0-16,0 0 0,-1 0 0,1 0 15,0-22-15,-1 22 0,22 0 16,-21-21-16,21 20 0,-1 22 16,1-21-16,0 21 15,21 21-15,0 1 16,0-1-16,0 21 0,0-21 15,0 22-15,21-1 0,0 0 0,1-21 16,-1 22-16,0-1 0,0-21 16,21 0-16,-20 1 0,-1-1 0,21 0 15,-21 0-15,22-21 0,-1 0 16,-21 0-16,21 0 0,1 0 16,-1-21-16,0 0 0,1 0 0,-1-1 15,0 1-15,1 0 0,-22-21 0,21 21 16,-21-22-16,1 22 15,-1-21-15,0 21 0,0-1 0,-21 1 16,21 0-16,-21 0 0,0 42 47,0 0-47,0 0 0,0 22 0,0-22 16,0 21-16,0-21 0,0 1 15,0 20-15,0-21 0,21 0 0,1 0 16,-22 1-16,21-22 0,0 0 15,0 0-15,0 0 0,0 0 16,1 0-16,-1 0 0,0-22 16,21 1-16,-21 0 0,1 0 0,20-21 15,-21 20-15,0 1 0,0-21 16,-21 21-16,22-22 0,-22 22 0,21 0 16,-21 0-16,0 0 0,0 0 15,0-1-15,0 44 16,0-1-1,0 0-15,0 21 0,0-21 0,0 43 16,0-22-16,0 1 0,21 20 16,-21 1-16,0-1 0,21 22 15,-21-22-15,0 22 0,0 0 0,21 20 16,-21-20-16,0 0 0,21-1 16,-21 1-16,0 0 0,0-22 0,0 22 15,0-22-15,0 1 0,0-22 16,0 22-16,0-22 0,-21 0 0,21-20 15,-21-1-15,0 0 0,0 0 16,0-21-16,-1 0 0,1 0 16,-21-21-16,21-21 0,0 20 15,-1-20-15,1-21 0,0 20 0,21-20 16,0-1-16,-21-20 0,21-1 0,0 0 16,0-21-16,0 1 15,0-1-15,21 21 0,0-21 0,0 0 16,22 22-16,-1-22 0,0 42 15,1-20-15,-1 20 0,0 1 0,1 20 16,-22 1-16,21 21 0,-21 0 16,1 0-16,-1 21 0,0 0 0,-21 21 15,0 0-15,0 0 0,0 0 16,0 0-16,0 22 0,0-22 0,0 21 16,0-21-16,0 1 0,0 20 15,0-21-15,0 0 0,0 0 16,21-21-1,0 0-15,-21-21 16,21 21-16,-21-21 0,0-21 16,22 21-16,-22-1 0,21-20 0,-21 21 15,0-21-15,0 20 0,21-20 0,-21 21 16,21 0-16,-21 0 0,0-1 16,21 22-16,-21 22 15,21-1 1,-21 21-16,0-21 0,22 22 0,-22-22 15,0 21-15,0-21 0,21 22 16,-21-22-16,21 0 0,0 0 0,-21 0 16,21 0-16,0 1 0,1-22 15,-1 0-15,0 0 0,0 0 16,0 0-16,0-22 16,1 22-16,-1-21 0,0 0 0,0-21 15,0 21-15,0-22 0,1 1 16,-1 0-16,-21-1 0,21 1 0,-21 0 15,21-1-15,-21 1 0,0 21 16,0-22-16,0 1 0,0 21 0,0 0 16,0 0-16,0-1 0,0 44 31,0-1-31,-21 0 16,21 21-16,0-21 0,0 22 15,0-1-15,0 0 0,0 1 16,0-1-16,0 0 0,0 1 15,0-1-15,0 0 0,21-20 0,0 20 16,-21-21-16,43 0 0,-22 0 16,0-21-16,0 0 0,21 0 0,1 0 15,-22 0-15,21 0 0,1 0 16,-22 0-16,21-21 0,-21 0 0,22-21 16,-22 21-16,0-1 0,0 1 15,0-21-15,-21 21 0,21-22 0,-21 22 16,0-21-16,0 21 0,0 0 0,0-1 15,0 1-15,-21 21 16,0 0-16,0 0 0,0 0 16,0 0-16,-1 21 0,1 1 15,0-1-15,0 0 0,0 0 0,0 21 16,21-20-16,-22-1 0,22 21 16,-21-21-16,21 22 0,0-22 0,0 0 15,0 0-15,0 0 0,0 0 16,21-21-16,1 0 0,-22 22 0,21-22 15,0 0-15,0 0 0,0 0 0,0-22 16,1 1-16,-1 21 16,0-21-16,0 0 0,0 0 0,-21-22 0,21 22 15,-21 0-15,22 0 0,-22-21 16,0 20-16,0 1 16,0 0-16,0 42 31,0 0-31,0 1 0,0-1 15,0 0-15,0 0 0,0 21 16,0-20-16,0-1 0,0 0 0,21 0 16,-21 0-16,21-21 0,0 21 15,0-21-15,0 0 0,1 0 16,-1 0-16,0 0 16,0 0-16,0-21 0,0 0 0,1 0 15,-22 0-15,21 0 0,0-1 0,0-20 16,0 21-16,0-21 15,1 20-15,-1 1 0,0-21 0,0 21 16,0 0-16,0 21 0,1-22 16,-1 22-16,0 0 0,0 22 15,-21-1-15,0 0 16,0 0-16,0 0 0,0 0 0,0 1 16,0 20-16,0-21 0,0 0 0,-21 0 15,21 22-15,0-22 0,-21 0 16,21 0-16,-21-21 0,21 21 15,21-42 17,0 0-32,0 0 0,-21 0 15,21 0-15,0-22 0,1 22 16,-1-21-16,0 21 0,0-22 0,-21 1 16,21 21-16,0-22 0,1 22 15,-22 0-15,0 0 0,0 42 31,-22 0-31,22 0 16,0 22-16,-21-22 0,0 21 0,21 1 16,0-22-16,0 21 15,0-21-15,0 22 0,0-22 0,0 0 16,0 0-16,21 0 0,0-21 0,1 0 16,-1 21-16,0-21 0,0 0 15,0 0-15,22 0 0,-22-21 0,0 0 16,0 21-16,0-21 0,0 0 15,1 0-15,-1-1 0,0 1 0,-21 0 16,21 0-16,-21 0 0,0 0 0,0-1 16,0-20-16,0 21 0,0 0 15</inkml:trace>
  <inkml:trace contextRef="#ctx0" brushRef="#br0" timeOffset="56440.13">5419 12637 0,'-22'0'0,"44"0"0,-22 0 15,42 0-15,21 0 16,1 0-16,-1 0 0,22 0 16,0-22-16,-1 22 0,-20-21 0,21 21 15,-1-21-15,-20 21 0,-1-21 0,1 21 16,-22-21-16,0 21 0,1 0 15,-22 0-15,0 0 0,0 0 16,-21-21-16,21 21 31,1 21-15,-1-21-16,0 0 16</inkml:trace>
  <inkml:trace contextRef="#ctx0" brushRef="#br0" timeOffset="56803.27">8191 12658 0,'0'-21'15,"0"-1"1,0 1 15,-21 21-31,21 21 63,0 1-48,0-1-15,0 0 16,0 0-16</inkml:trace>
  <inkml:trace contextRef="#ctx0" brushRef="#br0" timeOffset="57011.19">8191 12975 0,'0'21'16,"0"-42"-16,-21 42 31,0-21-15,21-21-16,0 0 31,0 0-15,21 21-1,0 0-15,1-21 0,-1 0 0,21-1 16,-21 1-16,0 0 0</inkml:trace>
  <inkml:trace contextRef="#ctx0" brushRef="#br0" timeOffset="57638.92">11790 12044 0,'0'-21'16,"0"0"0,0-1-16,0 1 15,21 0-15,-21 0 16,21 0-16,21 0 0,-20-1 0,-1 1 16,21-21-16,-21 21 0,22 0 15,-22-22-15,21 22 0,-21-21 0,0-1 16,1 22-16,-1-21 0,-21 0 0,0 20 15,0 1-15,0 0 0,-21 21 16,-1 0-16,1 0 16,21 21-16,-21 0 0,0 22 15,0-22-15,21 21 0,-21-21 16,21 22-16,0-1 0,0 0 0,0-20 16,0 20-16,0 0 0,0-21 15,0 1-15,0 20 0,0-21 0,0 0 16,0 0-16,21-21 15,0 0-15,0 0 0,0 0 16,0-21-16,1 0 0,-22 0 0</inkml:trace>
  <inkml:trace contextRef="#ctx0" brushRef="#br0" timeOffset="57956.74">12277 11261 0,'0'0'0,"-22"-21"0,-62-43 15,63 64-15,-1 0 16,1 0-16,0 0 0,21 21 31,21-21-15,0 0-16,1 0 0,-1-21 0,0 0 16,0 21-16,0-21 0,0 0 15,1-1-15,-1 1 0,-21 0 16,0 0-16,0 0 15,0 0-15,-21 21 0,-1-22 0,-20 22 16,21 0-16,0 0 0,0 0 16,-1 22-16,1-1 0,21 0 15,-21 0-15,21 0 0,0 0 0,0 22 16,21-22-16,0 21 0,1-21 16,-1 1-16,0 20 0,0-21 0,0 0 15</inkml:trace>
  <inkml:trace contextRef="#ctx0" brushRef="#br0" timeOffset="58563.69">12552 11726 0,'0'0'0,"0"22"0,21-22 0,0 0 15,0 0-15,0 0 16,1-22-16,20 1 0,-21 0 16,21 0-16,-20-21 0,20 20 15,0-20-15,-21 21 0,22-21 0,-22-1 16,21 1-16,-21 0 0,1-1 0,-22 1 15,0 0-15,0-1 0,0 1 16,0 0-16,0-1 0,0 22 0,-22 0 16,22 0-16,-21 21 0,0 0 15,0 0-15,0 0 0,0 42 16,21-21-16,0 22 0,-22-1 16,22 0-16,-21 22 0,0-1 0,21 22 15,0-22-15,0 22 0,-21 0 16,21-1-16,-21 22 0,0 0 15,21 0-15,0 21 0,-22-21 0,1 21 16,0 0-16,21-21 0,-21 21 16,21-22-16,-21 1 0,21 0 0,0-21 15,0-1-15,0-20 0,0-1 0,0 1 16,0-22-16,0 1 0,0-1 16,0-21-16,21 0 0,0-21 0,0 0 15,0 0-15,1-21 0,20 0 0,-21-21 16,21 20-16,-20-20 15,20 0-15,-21-1 0,0-20 0,0 21 16,1-22-16,-1 1 0,-21-1 0,0 1 16,0-22-16,0 21 0,-21 1 15,-1-1-15,-20 1 0,0-1 0,-1 1 16,1-1-16,-21 22 0,20 0 16,-20-1-16,-1 1 0,22 21 0,0 0 15,-1 0-15,1-1 0,21 22 0,0 0 16,21-21-16,0 0 15,21 21-15,0-21 0,0 21 16,21-21-16,1 21 0,-1-21 16,22 21-16,-22-22 0,0 1 15,22 21-15,-22-21 0,0 0 0,1 0 0,-1-22 16,0 22-16,1 0 16</inkml:trace>
  <inkml:trace contextRef="#ctx0" brushRef="#br0" timeOffset="59054.94">14436 10943 0,'0'0'0,"21"-42"0,-21 21 15,21-22-15,-21 1 0,0 21 16,0-21-16,0 20 0,0-20 15,0 21-15,-21 0 0,0 0 0,-22-1 16,22 22-16,-21 0 0,-1 0 16,1 22-16,0-1 0,-1 21 0,-20 0 15,21 1-15,-1 20 0,1 1 16,0-1-16,-1 22 0,22 0 0,0-1 16,0 1-16,-22 0 0,43-1 15,-21-20-15,0 20 0,21-20 0,0-1 16,0 1-16,0-22 0,0 22 15,0-22-15,21-21 0,0 22 0,1-22 16,-1 0-16,0-21 0,21 0 16,1 0-16,-1 0 0,0-21 0,22 0 15,-22-1-15,22-20 0,-22 0 16,21 21-16,1-22 0</inkml:trace>
  <inkml:trace contextRef="#ctx0" brushRef="#br0" timeOffset="61839.05">14732 11388 0,'0'0'0,"21"-85"15,0 43-15,-21-1 0,0 22 0,0 0 0,0 0 16,0 0-16,-21 21 16,0 21-16,0 0 0,0 0 15,-1 22-15,22-22 0,-21 21 16,0 22-16,0-22 0,0 0 0,0 22 16,21-22-16,0 0 0,0 22 15,0-22-15,0 1 0,0-22 16,0 21-16,0-21 0,0 0 0,21 1 15,0-1-15,0 0 0,0-21 16,22 0-16,-22 0 0,21-21 0,0 0 16,1 21-16,-1-22 0,-21-20 15,22 21-15,-1 0 0,0 0 0,-21-22 16,22 22-16,-22-21 0,0 21 0,-21-1 16,0-20-16,0 21 0,0 0 15,21 21-15,-21-21 0,0 42 31,-21 0-31,21 0 16,0 0-16,0 0 0,0 1 0,0 20 16,0-21-16,0 0 0,0 0 15,0 1-15,0-1 0,21 0 0,0 0 16,1 0-16,-1-21 16,0 0-16,0 0 0,0 0 0,0 0 15,1 0-15,-1 0 0,0-21 0,0 0 16,0 21-16,-21-21 0,0 0 15,21-1-15,-21 1 0,0 0 0,0 0 16,0 0-16,0 0 0,-21-1 16,0 1-16,0 0 0,0 0 0,0 21 15,-22-21-15,22 0 0,0 21 16,0 0-16,0 0 0,21-22 16,42 22 15,-21-21-31,0 21 0,22 0 0,-1 0 15,0-21-15,-21 21 0,22 0 16,-1 0-16,0 0 0,-20 0 0,20 0 16,-21 0-16,0 0 0,0 0 0,1 21 15,-1 0-15,0-21 0,-21 22 16,0-1-16,0 0 0,0 0 0,0 0 16,0 0-16,0 1 0,0-1 15,0 0-15,0 0 0,0 0 16,0 0-16,0 1 0,0-1 15,0-42 17,0-1-17,0 1-15,0 0 16,0 0-16,0 0 0,0 0 0,0-22 16,21 22-16,-21-21 0,21 21 15,0-22-15,1 1 0,-1 21 16,0 0-16,0-1 0,0 1 0,0 21 0,1 0 15,-1 0 1,0 0-16,0 21 0,-21 1 0,21-1 16,-21 21-16,0-21 0,0 22 15,0-22-15,0 21 0,21-21 0,-21 22 16,22-22-16,-22 0 0,21 0 0,0 0 16,0 0-16,0 1 0,0-1 15,22-21-15,-1 0 0,0 0 0,1 0 16,-1 0-16,0 0 0,1 0 15,-1 0-15,22 0 0,-22-21 0,0-1 16,-21 1-16,22 0 0,-22 0 16,21 0-16,-21 0 0,-21-22 0,22 22 15,-22 0-15,21-21 0,-21 20 16,0 1-16,0-21 0,0 21 0,0 0 16,-21 21-16,-1 0 15,1 0-15,0 0 0,0 0 0,0 21 16,0 0-16,-1 0 0,-20 0 15,21 22-15,0-22 0,0 0 0,-1 21 16,1-21-16,21 1 0,0 20 0,0-21 16,0 0-16,0 0 0,0 1 15,21-1-15,1-21 0,-1 0 0,0 0 16,0 0-16,0 0 16,0 0-16,1 0 0,-1 0 0,0-21 0,0 21 15,0-22-15,0 1 0,1-21 0,-1 21 16,0 0-16,0-22 15,-21 1-15,21 0 0,0-1 0,1-20 16,-1 20-16,0-20 0,-21-1 16,21 22-16,0-21 0,-21 20 0,0-20 15,21 20-15,-21 22 0,0-21 0,0 21 16,0 0-16,-21 21 16,21 21-1,-21 21-15,0-21 0,0 22 16,0-1-16,21 0 0,-22 22 15,22-22-15,-21 22 0,21-22 0,0 21 16,0-20-16,0 20 0,0-20 0,0-1 16,0 0-16,21-21 0,1 22 15,-1-22-15,0 0 0,0-21 16,0 0-16,0 0 0,22 0 0,-22 0 16,21 0-16,-21 0 0,22-21 0,-1 0 15,-21 0-15,22-1 0,-22 1 16,21-21-16,-21 21 0,0-22 0,1 22 15,-1 0-15,0-21 0,0 21 16,-21-1-16,21 1 0,-42 42 47,0 22-47,0-22 0,21 0 0,0 21 16,-21 1-16,21-22 0,-22 21 15,22-21-15,0 22 0,0-22 0,0 0 16,0 21-16,22-20 0,-1-22 0,0 21 15,0-21-15,0 0 0,0 0 16,1 0-16,20 0 0,-21 0 0,0-21 16,22 21-16,-22-22 0,0 1 0,21-21 15,-21 21-15,1-22 0,-1 1 16,0 0-16,21-1 0,-21-20 0,1 21 16,-1-22-16,0 1 15,0 20-15,-21-20 0,21 20 0,-21 1 16,21 0-16,-21-1 0,0 22 0,0 0 15,0 0-15,0 0 0,-21 42 16,0 0 0,21 0-16,0 0 0,-21 22 15,0-1-15,21 0 0,-21 1 0,21-1 16,0 22-16,-22-22 0,22 21 0,0-20 16,0-1-16,0 0 0,0 1 15,0-1-15,0-21 0,0 22 0,22-22 16,-1 0-16,0-21 15,0 0-15,0 0 0,0 0 16,1 0-16,20 0 0,-21-21 0,21 0 16,-20-1-16,20 1 0,-21 0 15,21 0-15,-20 0 0,20-22 0,-21 22 16,21-21-16,-20 21 0,-1-22 0,0 22 16,-21 0-16,0 0 0,21 21 15,-42 21 1,0 0-1,0 0-15,21 22 0,-22-22 0,1 0 16,21 21-16,-21-20 0,21 20 0,0-21 16,0 0-16,0 0 0,0 1 15,0-1-15,0 0 0,21-21 16,0 0-16,1 21 0,-1-21 0,21 0 16,-21 0-16,0 0 0,1 0 15,20-21-15,-21 21 0,0-21 0,22 0 16,-22-1-16,0 1 0,0 0 15,0 0-15,0-21 0,1 20 16,-1 1-16,0 0 0,0 0 0,-21 0 16,0 42-1,0 0 1,0 0-16,0 0 0,0 1 16,-21-1-16,21 0 0,0 0 0,-21 0 15,21 0-15,0 1 0,0-1 16,0 0-16,0 0 15,21-21-15,0 0 16,0 0-16,0 0 0,1 0 0,-1-21 16,0 0-16,0 21 15,0-21-15,0-1 0,-21 1 0,0 0 16,0 0-16,22 0 0,-22 0 0,0-1 16,0 1-16,0 0 0,0 0 15,0 0-15,-22 0 0,1 21 16,21-22-16,-21 22 0,21-21 31,21 21-15,0 0-16,1-21 15,-1 21-15,0-21 0,21 21 0,-21 0 16,1 0-16,20 0 0,-21 0 0,0 0 16,22 0-16,-22 0 0,0 21 15,0 0-15,-21 0 0,21 1 16,-21-1-16,0 0 0,0 0 15,0 0-15,0 0 0,0 1 0,0-1 16,0 0-16,0 0 0,0 0 0,0 0 16,0 1-1,0-1-15,0-42 47,-21-1-47,21 1 16,0 0-16,0 0 15,0-21-15,0 20 0,0 1 0,21-21 16,0 21-16,1-22 0,-1 1 0,21 0 16,0 21-16,1-22 15,-1 22-15,0-21 0,1 21 0,-22-1 16,21 22-16,1 0 0,-22 0 0,0 0 16,0 0-16,0 22 0,0-1 15,-21 0-15,0 21 0,0-21 0,0 22 16,0-1-16,0-21 0,0 22 15,-21-1-15,0-21 0,0 21 0,21-20 16,0-1-16,-21 0 0,0 0 0,21 0 16,0 0-1,-22-21-15,22-21 16,0 0 0,0 0-16,-21 0 15,0 0-15</inkml:trace>
  <inkml:trace contextRef="#ctx0" brushRef="#br0" timeOffset="62030.94">19558 11007 0,'0'0'0,"-21"0"0,-43-21 16,64-1-16,-21 1 16,0 21-1,0 0 32,0 0-31,-1 0-16,1 21 0,-21-21 0</inkml:trace>
  <inkml:trace contextRef="#ctx0" brushRef="#br0" timeOffset="62243.82">18076 11197 0,'21'0'16,"22"0"-1,-22-21-15,21 21 0,1-21 16,-1 21-16,0-21 0,1 21 0,-22-21 16,21 21-16,-21 0 0,0-22 15,1 22-15,-22-21 0,-22 0 31,1 21-31,-21 0 0</inkml:trace>
  <inkml:trace contextRef="#ctx0" brushRef="#br0" timeOffset="62427.72">17674 11028 0,'0'0'0,"-42"0"0,21 0 0,-43 0 15,43 0 1,0 0-16,0 0 0,-1 0 0,44 0 47,-1 0-47,0 0 0,21 0 15,1 0-15,-1 0 0,0 0 16,22 0-16</inkml:trace>
  <inkml:trace contextRef="#ctx0" brushRef="#br0" timeOffset="62787.51">19875 10605 0,'0'0'16,"0"-22"-16,0 1 0,22-21 0,-1 21 15,0 0-15,0 21 0,0 0 0,0 0 16,1 0-16,20 0 0,0 21 15,1 0-15,-1 21 0,0 1 0,22-1 16,-1 21-16,-20 1 0,20 21 0,-21-1 16,1 1-16,-1 21 0,-21-22 15,0 22-15,-21-21 0,0 0 0,0 20 16,-21-20-16,-21 0 0,-22-1 16,1-20-16,-1 21 0,-20-22 0,-22 1 15,21-22-15,-21 0 0,22 1 16,-22-1-16,0 0 0,21-21 15,1 1-15,20 20 0,-20-21 0,41-21 16,1 21-16,0 0 0,-1-21 0,22 0 16,21 22-16</inkml:trace>
  <inkml:trace contextRef="#ctx0" brushRef="#br0" timeOffset="63895.5">14584 12615 0,'21'-21'0,"-21"0"0,21 21 0,-21-21 16,21 0-16,-21 0 0,21-1 16,-21 1-16,0 0 0,0 0 15,0 0-15,-42 21 16,21 0-16,0 0 15,-22 0-15,22 0 0,-21 0 0,0 21 16,-1 0-16,22-21 0,0 21 16,0-21-16,0 21 0,21 1 15,21-1 1,0-21 0,0 0-16,0 0 0,0 21 15,1 0-15,-1-21 0,0 21 0,0-21 16,0 21-16,0 1 0,1-1 0,-22 0 15,21 0-15,-21 0 0,0 0 16,0 22-16,0-22 0,-21 0 0,-1 0 16,1 0-16,0 1 0,0-1 15,0 0-15,0 0 0,-1-21 0,1 0 16,21 21-16,0-42 16,21 0-1,1 0 1,-1 0-16,0 21 0,0-22 0,-21 1 15,21 21-15,0 0 0,-21 21 32,0 1-32,0 20 0,-21-21 0,0 21 15,0 1-15,0-22 0,0 21 16,-1 1-16,1-1 0,0 0 0,0-21 16,0 22-16,21-22 0,0 0 15,0 0-15,0 0 0,0 1 0,0-1 16,21-21-1,0 0-15,0 0 16,0 0-16,1 0 0,20 0 0,-21-21 16,21-1-16</inkml:trace>
  <inkml:trace contextRef="#ctx0" brushRef="#br0" timeOffset="64167.34">15642 12891 0,'0'0'16,"0"-22"-16,-21 44 31,0-1-31,0 0 0,-1 21 0,-20 1 16,21-1-16,-21 0 0,-1 1 0,1-1 16,0 0-16,-22 1 0,22-1 15,-1 0-15,1 22 0,21-22 0,-21-21 16,20 22-16,1-1 0,-21-21 15,42 0-15,0 22 0,0-22 16,0 0-16,21-21 16,0-21-16,22 0 15,-1-1-15,0 1 0</inkml:trace>
  <inkml:trace contextRef="#ctx0" brushRef="#br0" timeOffset="64419.21">15811 13039 0,'0'0'0,"22"-21"15,-1-22-15,-21 22 0,0 0 16,0 42 0,0 0-16,-21 0 0,-22 1 15,22 20-15,0-21 0,-21 21 0,20 1 16,-20-1-16,0 0 0,21 1 16,-22-1-16,1 0 0,21 1 0,-22-1 15,22 0-15,0-20 0,0 20 16,0-21-16,0 0 0,21 0 15,0 1-15,21-22 16,0 0 0,0-22-16,0 1 0,22 0 0,-22 0 15,21 0-15,0-22 0</inkml:trace>
  <inkml:trace contextRef="#ctx0" brushRef="#br0" timeOffset="65128.12">16446 13145 0,'0'0'15,"43"0"-15,-1 0 0,-21-22 0,0 22 0,1 0 16,-1-21-16,-42 21 31,-1 0-31,1 0 16,-21 0-16,21 0 0,-22 21 0,1 1 16,0-1-16,-1 0 0,1 0 0,0 0 15,21 0-15,-1 1 0,1-22 16,21 21-16,0 0 0,0 0 0,43 0 15,-22 0-15,0-21 16,21 22-16,1-1 0,-22-21 0,21 21 16,0 0-16,-20 0 0,20-21 15,-21 21-15,0 1 0,-21-1 0,0 0 16,0 0-16,0 0 16,-21 0-16,0-21 0,0 0 15,0 22-15,-1-22 0,-20 0 16,21 0-16,-21 0 0,20 0 15,1 0-15,0-22 0,0 22 0,0 0 16,0-21-16,-1 21 0,22 21 31,0 1-15,22-1-16,-1 0 16,0-21-16,0 21 0,0-21 0,22 0 15,-1 0-15,0 0 0,1 0 0,-1 0 16,0 0-16,1 0 15,-1 0-15,0-21 0,-21 0 0,22 0 16,-22-1-16,21 1 0,-21-21 16,1 21-16,-1-22 0,0 22 0,0-21 15,0 0-15,0-1 0,1 1 0,20 0 16,-42-1-16,42-20 0,-42 20 16,21 1-16,1 0 0,-1 21 0,-21-22 15,21 43-15,-21-21 0,0 42 31,-21 0-31,0 22 0,-1-22 16,1 21-16,21 1 0,-21-1 0,0 0 16,21 1-16,0-1 0,0 0 15,0 1-15,-21-1 0,21 0 16,0-21-16,0 1 0,0 20 0,0-21 16,0 0-16,21-21 15,0 0 1,0-21-16,-21 0 15,0 0-15,0 0 0,0-1 0</inkml:trace>
  <inkml:trace contextRef="#ctx0" brushRef="#br0" timeOffset="65263.05">16997 13420 0,'-64'-43'15,"128"86"-15,-149-86 0,64 22 16,21 0-16,21 21 16,0 0-1,0-21-15,1 21 0,-1 0 0,0 0 16,21 0-16,-21 0 0,22-21 15,-22 21-15,0 0 0,21-21 0,-20 21 16,20-22-16,-21 1 0,21 0 0</inkml:trace>
  <inkml:trace contextRef="#ctx0" brushRef="#br0" timeOffset="66219.03">17886 13653 0,'21'-43'15,"-21"22"-15,0 0 16,0 0-16,0 0 16,0-1-16,0 1 0,0 0 15,0 0-15,0 0 0,0 0 0,0-22 16,0 22-16,0 0 0,0 0 15,-21 0-15,0 21 0,-1 0 16,1 0-16,0 0 16,0 0-16,0 21 0,0 21 0,-1-21 15,1 22-15,0-1 0,0 0 16,21 1-16,0-1 0,-21 0 0,21 1 16,0-1-16,0 0 0,0 1 15,0-22-15,21 0 0,0 0 16,0-21-16,0 0 0,22 0 15,-22 0-15,0 0 0,0-21 16,0 0-16,1 0 0,20-22 0,-21 22 16,0-21-16,0 21 0,1-22 15,-22 1-15,21 0 0,-21 20 0,0-20 16,0 21-16,0-21 0,0 20 16,0 1-16,0 0 0,0 0 0,0 0 15,0 42 1,-21 0-1,21 0-15,0 0 0,0 1 0,0-1 16,0 21-16,0 0 0,0 1 16,0-1-16,0-21 0,0 22 0,0-22 15,0 21-15,21-21 0,0 0 16,0 1-16,0-22 0,64 0 16,-64 0-16,0 0 15,22-22-15,-22 1 0,0 0 0,21-21 16,-21 21-16,1-22 0,-1 22 15,0-21-15,21-1 0,-42 1 0,21 0 16,1-1-16,-1 1 0,0-21 0,-21 20 16,0-20-16,21 20 15,-21 1-15,0 0 0,0 21 0,0-22 16,0 22-16,0 42 16,-21 0-16,0 1 15,0 20-15,21 0 0,-22 1 16,1-1-16,21 21 0,-21-20 0,21-1 15,0 0-15,0 22 0,0-22 0,0 1 16,0-1-16,0-21 0,0 21 16,21-20-16,0-1 0,1 0 0,-1-21 15,0 0-15,0 0 16,0 0-16,0 0 0,-21-21 16,0 0-1,0-1-15,0-20 0,0 21 0,0 0 16</inkml:trace>
  <inkml:trace contextRef="#ctx0" brushRef="#br0" timeOffset="66363.95">18330 13377 0,'0'0'0,"-21"0"0,42 0 31,0 0-15,1 0-16,20 0 0,-21 0 15,21 0-15,-20 0 0,20 0 0,0-21 16,-21 0-16,22 21 0,-1-21 0,-21 21 15</inkml:trace>
  <inkml:trace contextRef="#ctx0" brushRef="#br0" timeOffset="68064.17">19008 13589 0,'0'64'16,"21"-64"-1,0 0 1,0-22-16,21 1 0,-20 21 16,-1-21-16,21 0 0,-21 0 15,22 0-15,-22-1 0,0-20 0,0 21 0,0 0 16,-21 0-16,0-1 16,0 1-16,0 0 0,0 0 0,0 0 15,0 0-15,0-1 0,-21 22 16,0 0-16,0 0 15,0 0-15,-1 0 0,1 22 0,0-1 16,0 0-16,21 0 0,0 21 16,0-20-16,0 20 0,0-21 0,0 21 15,0-20-15,0-1 0,0 21 16,42-21-16,-21 0 0,1 1 0,20-22 16,0 21-16,1-21 0,-22 0 0,21 0 15,0 0-15,-20 0 0,20 0 16,-21-21-16,0-1 0,0 22 15,1-21-15,-1-21 0,0 21 16,0 0-16,0-1 0,0-20 0,-21 21 16,0 0-16,22-22 0,-22 22 0,21 0 15,-21 0-15,0 0 16,0 42 0,0 0-1,0 0-15,-21 0 0,-1 1 16,22-1-16,-21 0 0,0 21 15,21-21-15,-21 1 0,0-1 0,21 0 16,-21 0-16,21 0 0,-22 0 16,1-21-16,21 22 15,0-44 1,0 1-16,21 0 16,1 0-16,-1-21 0,0 20 15,-21 1-15,21-21 0,0 21 0,0-22 16,1 22-16,-1 0 0,0-21 15,0 21-15,0-1 0,0 22 16,1 0-16,-22 22 16,21-1-1,-21 0-15,0 0 0,0 21 16,0-20-16,21-1 0,-21 0 16,0 21-16,0-21 0,0 1 0,21-1 15,-21 0-15,21 0 0,-21 0 16,0 0-16,21-21 0,1 0 0,-1 0 15,0 0-15,0 0 0,-21-21 16,21 0-16,0 0 0,1 0 16,-1 0-16,0-1 0,0 1 0,0 0 15,0 0-15,1-21 0,-1 20 16,0 1-16,-21 0 0,21 0 0,-21 0 16,21 0-16,-21-1 0,0 1 15,0 42 1,-21 1-1,0-1-15,21 0 16,0 0-16,-21 21 0,21-20 0,0-1 16,0 21-16,0-21 0,0 22 0,0-22 15,0 0-15,0 0 0,21 0 16,0 0-16,0-21 0,0 0 0,22 0 16,-22 0-16,21 0 0,1 0 15,-1 0-15,-21 0 0,21-21 0,1 0 16,-1 0-16,-21 0 0,22 0 0,-22-1 15,0 1-15,0 0 16,21 0-16,-42 0 0,22-22 0,-1 22 16,0 0-16,-21 0 0,0 0 0,0 0 15,0-1-15,-21 44 32,21-1-17,-21 0-15,21 0 0,-22 0 0,1 0 16,21 1-16,0-1 0,0 0 15,-21 0-15,21 0 0,-21 0 0,21 1 16,0-1-16,0-42 31,21-1-15,0 1-16,0 0 0,-21 0 16,22 0-16,-1 0 0,0-1 15,0 1-15,-21 0 0,21 0 0,0 0 16,1 21-16,-1-21 0,-21-1 15,21 22-15,0 0 16,-21 22-16,0-1 16,0 0-16,0 0 0,0 21 15,0-20-15,21-1 0,-21 0 0,21 21 16,-21-21-16,22 1 16,-1-1-16,0 0 0,0 0 15,0-21-15,0 0 0,1 0 0,-1 0 16,0 0-16,0 0 0,0-21 15,0 21-15,1-21 0,-1 0 0,0-1 16,0 1-16,0 0 0,0 0 16,1-21-16,-1 20 0,0-20 0,0 21 15,-21-21-15,21-1 0,0 1 0,1 0 16,-1-1-16,-21 1 0,0 0 16,21-1-16,-21 1 0,0 21 0,21-22 15,-21 22-15,0 0 0,0 0 16,-21 21-1,21 21-15,-21 0 0,0 0 16,21 1-16,-22 20 0,22-21 0,-21 21 16,0 1-16,21-1 0,0 22 0,0-22 15,0 0-15,-21 1 0,21-1 16,0 0-16,0 1 0,0-22 0,0 21 16,0-21-16,21 0 0,-21 1 15,21-1-15,0-21 0,1 0 16,-1 0-16,0 0 0,0 0 15,0 0-15,0-21 0,1 21 0,-1-22 16,0 22-16,0-21 0,-21 0 0,21 21 16,0-21-16,-21 0 15,22 21-15,-22-21 0,21-1 0,-21 1 16,0 0-16,0 0 16</inkml:trace>
  <inkml:trace contextRef="#ctx0" brushRef="#br0" timeOffset="68280.05">21421 13145 0,'-22'0'0,"44"0"0,-65 0 0,43 21 15,21-21 1,1 0-16,-1 0 0,21 0 0,0 0 16,1 0-16,-1 0 0,22-21 15,-22 21-15,0 0 0,-21-22 16,22 22-16,-22 0 0,0-21 0,0 21 15,0 0-15,1 0 16,-1 0 0</inkml:trace>
  <inkml:trace contextRef="#ctx0" brushRef="#br0" timeOffset="68542.82">22839 13123 0,'-21'0'16,"-1"0"-16,1 0 0,0-21 15,42 21 32,-21 21-31,21 1-16,-21-1 15,0 0-15</inkml:trace>
  <inkml:trace contextRef="#ctx0" brushRef="#br0" timeOffset="68719.71">22712 13420 0,'0'0'0,"0"21"0,-21 0 16,21 0-16,-22 0 0,1 1 16,0-1-1,21 0-15,-21 0 0,0-21 16,0 21-16,-1 0 0,1 1 0,0-1 0,-21-21 16,21 21-16,-22 0 0,1 0 15,0 0-15,-1 1 0,1-22 16</inkml:trace>
  <inkml:trace contextRef="#ctx0" brushRef="#br0" timeOffset="69627.53">14838 14626 0,'0'0'15,"-21"0"-15,21-21 0,-22 21 16,1-21-16,0 0 15,21 0-15,0-1 0,0 1 16,0 0 0,0 0-16,21 21 15,0 0-15,-21 21 16,0 0-16,0 0 16,0 1-16,0-1 0,-21 21 15,0-21-15,0 22 0,0-1 0,0-21 16,-1 21-16,1-20 0,0 20 15,0-21-15,21 0 0,0 0 0,0 1 16,0-1-16,0 0 0,0 0 16,21-21-1,0 0-15,0 0 0,1 0 16,-1 0-16,0 0 16,0-21-16,0 21 0,0 0 0,-21-21 15,22 21 1,-1 21-1,-21 0-15,21 0 16,-21 0-16,21 1 0,0 20 16,-21-21-16,0 21 0,0-20 15,0 20-15,0-21 0,0 21 16,0-20-16,-21-1 0,21 21 0,-42-21 16,21 0-16,-1 1 0,1-1 0,-21-21 15,21 21-15,-22-21 0,22 21 16,0-21-16,0 0 0,0 0 0,-22 0 15,22 0-15,0-21 0,0 0 0,-21 21 16</inkml:trace>
  <inkml:trace contextRef="#ctx0" brushRef="#br0" timeOffset="70184.42">12404 16510 0,'0'0'16,"-43"21"-16,43 0 15,21-21 1,1 0 0,-1 0-16,0 0 0,0-21 15,0 21-15,0-21 0,22 0 0,-22 0 16,0 21-16,-21-21 0,0-1 15,21 1-15,-21 0 0,0 0 16,-21 0-16,0 21 16,0 0-16,0 0 0,-22 0 15,22 0-15,0 21 0,0-21 0,0 21 16,-1 21-16,1-20 0,21 20 16,0 0-16,0 1 0,0-1 15,0 0-15,0 1 0,0-1 0,0 0 16,0 1-16,21-1 0,1 0 15,-22-21-15,21 1 0,0-1 0,0 0 16,-21 0-16,21-21 0,0 0 16,1 0-16,-1 0 0,0-21 15,0 0-15,0 0 0,0-1 0,1-20 16,-1 21-16,0-21 0</inkml:trace>
  <inkml:trace contextRef="#ctx0" brushRef="#br0" timeOffset="70440.47">13208 15896 0,'0'0'0,"0"-21"16,0 0-16,0 0 0,0 42 31,0 0-31,0 21 0,0 1 0,0-1 16,0 0-16,0 22 0,0-22 15,0 22-15,0-22 0,0 22 0,0-22 16,0 21-16,0-20 0,0-1 0,0 0 15,0 22-15,-21-22 16,21 1-16,0-22 0,0 21 0,0-21 16,0 0-16,0 1 0,21-22 15,0 0 1,0 0-16,-21-22 0,21 1 16</inkml:trace>
  <inkml:trace contextRef="#ctx0" brushRef="#br0" timeOffset="70857.24">13568 16574 0,'0'0'0,"0"-22"0,21 22 0,0-21 16,0 21-16,0-21 0,1 0 16,-22 0-16,21 21 15,-21-21-15,0-1 0,0 1 16,0 0-16,-21 21 16,-1 0-1,1 0-15,0 0 0,0 21 16,0 0-16,0 1 15,21-1-15,0 0 0,0 0 0,0 0 16,0 0-16,0 1 0,0-1 0,0 0 16,21 0-16,-21 0 15,21-21-15,0 21 0,0 1 0,0-22 16,1 21-16,-1-21 16,0 21-16,-21 0 0,0 0 15,0 0 1,-21 1-16,0-22 15,-22 0-15,22 0 0,0 0 16,-21 0-16,20 0 0,-20 0 0,21 0 16,0 0-16,-22 0 0,22-22 15,0 22-15,0-21 16,21 0-16,21 0 16,0 21-1,0 0-15,1-21 0,20 21 16,-21-21-16,0 21 0</inkml:trace>
  <inkml:trace contextRef="#ctx0" brushRef="#br0" timeOffset="71175.25">13991 16658 0,'0'0'0,"21"0"0,0-21 16,1 21-16,-1-21 16,0 21-16,0-21 0,0 0 0,0-1 15,22 22-15,-22-21 0,0 0 16,0-21-16,22 21 0,-22-1 0,0 1 15,-21 0-15,21 0 0,-21 0 16,0 0-16,0-1 0,-21 22 16,0 0-1,0 22-15,-1-1 16,-20 0-16,21 0 0,0 0 0,0 22 16,-1-22-16,1 21 0,0-21 15,0 22-15,21-22 0,0 21 0,0-21 16,0 0-16,0 1 0,0 20 15,0-21-15,21-21 0,0 21 0,-21 0 16,43-21-16,-22 0 0,0 0 16,0 0-16,0 0 0,22 0 0,-22 0 15,21-21-15,-21 0 0,22 0 0,-1 0 16</inkml:trace>
  <inkml:trace contextRef="#ctx0" brushRef="#br0" timeOffset="71928.07">15706 16277 0,'0'0'0,"21"-21"0,63-42 15,-62 41 1,-1 1-16,-21 0 16,0 0-16,0 0 15,-21 21-15,-1 0 16,1 0-16,0 0 0,0 0 0,0 0 15,0 0-15,-1 21 0,1 0 0,0 0 16,0 0-16,21 1 16,-21-1-16,21 0 0,0 0 15,0 0-15,0 0 16,0 1-16,0-1 0,21-21 16,0 0-16,0 21 15,0-21-15,1 0 0,-1 0 0,0 21 16,0-21-16,0 0 0,0 21 15,1-21-15,-22 21 0,0 1 16,0-1-16,0 0 0,0 0 16,-22 0-1,1 0-15,-21-21 0,21 22 0,0-1 0,-22-21 16,22 0-16,0 21 0,0-21 16,21-21 15,21 21-16,0-21-15,0 21 0,0 0 0,1 0 16,-1 0-16,0 0 16,0 0-16,-21 21 0,0 0 15,0 0-15,0 0 0,0 22 16,0-1-16,0-21 0,-21 21 0,0 1 16,0-1-16,-1 0 0,1 1 15,0-1-15,0 0 0,0-20 0,0 20 16,-1-21-16,22 0 0,0 0 0,-21 1 15,21-1-15,0 0 16,0 0-16,21-21 16,1 0-1,-1 0-15,0-21 0,0 21 16,-21-21-16</inkml:trace>
  <inkml:trace contextRef="#ctx0" brushRef="#br0" timeOffset="72548.34">16002 17992 0,'0'0'0,"21"0"0,-21-21 16,21 21-1,0-22-15,1 22 16,-22-21-16,21 0 15,0 21-15,-21-21 0,21 21 16,-21-21-16,-21 21 31,-21 21-31,20 0 0,1-21 0,0 21 16,0 22-16,-21-22 0,42 0 16,-22 21-16,22-21 0,0 1 0,0 20 15,0-21-15,0 21 0,0-20 16,22-1-16,-1 21 0,0-21 15,21 0-15,1 1 0,-22-1 16,21 21-16,22-21 0,-22 0 0,0 1 16,1-1-16,-22 0 0,21-21 15,-21 21-15,0 0 0,-21 0 16,0 1-16,0 20 0,-21-21 0,-21 0 16,0 0-16,-1 1 0,-20 20 15,-22-21-15,22 0 0,-1 0 0,-21 1 16,22-1-16,-1-21 0,-20 0 15,41 0-15,1 0 0,0 0 0,-1 0 16,22 0-16,21-21 0,0-1 16,0-20-16,21 0 0,1-1 15,20-20-15,0-1 0,1 1 16</inkml:trace>
  <inkml:trace contextRef="#ctx0" brushRef="#br0" timeOffset="73187.3">17462 17251 0,'0'0'0,"43"-85"16,-22 64-16,0-21 15,0-1-15,0 22 0,-21-21 16,0 21-16,0-22 0,0 22 0,0 0 16,-21 21-1,0 0-15,0 21 0,0 0 0,-22 1 16,22 20-16,0 0 0,0 1 15,0-1-15,0 0 0,21 1 16,0-1-16,-22 0 0,22 1 0,0-1 16,0 0-16,0-21 0,0 1 15,0 20-15,0-21 0,0 0 16,22-21-16,-1 0 16,0-21-16,0 0 0,0 0 15,0 0-15,1-22 0,20 22 16,-21-21-16,0 21 0,0-22 0,1 1 15,20 0-15,-21-1 0,0 1 16,0 0-16,1-1 0,-1 1 0,0 0 16,0-1-16,0 22 15,0 0-15,-21 0 0,0 0 0,0 42 32,0 0-32,0 0 0,0 21 0,-21 1 15,21-1-15,-21 0 0,0 22 16,-21-22-16,20 1 0,1-1 0,0 0 15,-21 22-15,21-43 0,-1 21 16,22 1-16,0-22 0,-21 0 0,21 0 16,0 0-16,21-21 15,1 0-15,-1 0 0,0-21 0,21 0 16,1-21-16,-1 20 0</inkml:trace>
  <inkml:trace contextRef="#ctx0" brushRef="#br0" timeOffset="73575.36">18351 17018 0,'0'0'0,"43"-21"0,-1-21 0,43-22 16,-64 43-16,0-21 0,21 20 16,-42 1-16,0 0 0,-21 21 31,0 21-31,0 0 0,-21 1 0,-1-1 16,1 21-16,0 0 0,-1-20 15,1 20-15,21 0 0,-22-21 0,22 22 16,0-22-16,21 21 0,0-21 15,0 1-15,0-1 0,21 0 16,22-21-16,-22 21 0,21 0 16,0-21-16,22 21 0,-22-21 0,1 22 15,-1-22-15,0 21 0,1-21 16,-22 21-16,0-21 0,-21 21 0,0 0 16,-21 0-1,0-21-15,-22 22 0,22-22 0,-42 0 16,20 21-16,1-21 0,0 0 0,-1 0 15,1 0-15,0 0 0,20 0 16,1 0-16,0 0 0,0-21 0,21-1 16,0 1-16,21 0 15,0 21-15,0-21 16,1 21-16,20-21 0,-21 21 16,0-21-16,22-1 0,-22 22 0</inkml:trace>
  <inkml:trace contextRef="#ctx0" brushRef="#br0" timeOffset="73851.5">18923 17039 0,'0'0'0,"21"-42"0,0 0 0,0 20 0,1-20 15,-1 0-15,0-1 0,0 1 16,0 21-16,-21-21 0,21 20 0,-21 1 16,22 21-16,-22 21 15,0 1 1,-22-1-16,1 21 0,0 0 15,21 22-15,-21-22 0,0 1 0,0 20 16,21-21-16,0 22 0,-22-22 16,22 1-16,0-1 0,0 0 0,0-21 15,0 22-15,0-22 0,0 0 16,0 0-16,22 0 0,-1-21 0,0 0 16,0 0-16,-21-21 15,0 0 1</inkml:trace>
  <inkml:trace contextRef="#ctx0" brushRef="#br0" timeOffset="74010.91">18859 17272 0,'0'0'0,"-21"0"15,0 0-15,0 0 0,21-21 16,0 0 0,21 0-16,0 21 0,0-22 15,1 1-15,20 21 0,0-21 16,1 0-16,-1 21 0,0-21 0,1 0 15,20 21-15,-21 0 0,22-22 0,-22 22 16,22 0-16</inkml:trace>
  <inkml:trace contextRef="#ctx0" brushRef="#br0" timeOffset="76275.52">19854 17336 0,'0'21'0,"0"0"0,0-42 31,0 0-31,21-1 16,1-20-16,-22 21 0,0 0 16,0 0-16,0-22 0,0 1 15,0 21-15,0-22 0,0 22 0,0-21 16,-22 21-16,1 0 0,0-1 16,-21 22-16,21 0 0,-1 0 0,-20 0 15,0 22-15,21-1 16,-1 0-16,-20 21 0,21 1 0,0-22 15,0 21-15,-1 0 0,1 1 16,21-1-16,0-21 0,0 22 0,0-22 16,0 21-16,21-21 0,1 0 15,-1 1-15,21-22 0,-21 0 0,22 0 16,-22 0-16,21 0 0,0 0 16,-20-22-16,-1 1 0,21 0 0,-21 0 15,0 0-15,1 0 0,-1-1 16,-21-20-16,0 21 0,21-21 0,-21 20 15,0-20-15,0 21 0,0-21 16,0 20-16,0 1 0,-21 21 31,21 21-31,0 1 16,-21-1-16,21 0 0,0 0 0,0 21 16,0-20-16,0 20 0,0-21 15,0 0-15,21 22 0,0-22 0,0 0 16,-21 0-16,21 0 0,0-21 15,1 21-15,20-21 0,-21 0 16,0 0-16,22 0 0,-22-21 0,21 21 16,-21-21-16,22 0 0,-1 0 15,-21-22-15,21 22 0,1-21 16,-1 21-16,-21-22 0,22 1 0,-22-21 16,0 20-16,21-20 0,-21-1 15,1 1-15,-22 20 0,21-20 0,-21-1 16,21 22-16,-21-21 0,0 20 15,0 22-15,0-21 0,0 21 0,-21-1 16,0 22-16,-1 0 0,1 22 16,0-1-16,0 0 0,0 21 15,0 1-15,-1-1 0,1 0 16,21 22-16,0-1 0,0-20 0,0 20 16,0 1-16,0-22 0,0 21 15,0-20-15,0-1 0,0 0 16,21 1-16,1-22 0,-1 0 0,0 0 15,0 0-15,0 1 0,22-22 16,-22 0-16,0 0 0,21 0 0,-21 0 16,22-22-16,-1 1 0,0 0 15,-20 0-15,20 0 0,-21 0 0,0-1 16,0 1-16,-21-21 0,0 21 16,22 0-16,-22-1 0,0 1 0,0 0 15,0 0 1,-22 21-16,1 0 0,0 21 15,0 0-15,21 0 16,-21 1-16,0-1 0,21 0 0,-22 0 16,22 0-16,0 22 0,0-22 15,0 0-15,0 0 0,0 0 0,0 0 16,22-21-16,-1 22 0,0-22 16,0 0-16,0 0 0,0 0 0,22 0 15,-22 0-15,0 0 0,21 0 16,-20 0-16,20-22 0,-21 22 0,0-21 15,0 0-15,22 0 0,-22 0 16,0 0-16,0-1 0,-21 1 16,21 0-16,1 0 0,-1 0 0,-21 0 15,0-1-15,0 44 47,0-1-47,0 0 0,-21 0 0,21 0 16,-22 0-16,22 1 0,0-1 15,-21 0-15,21 0 0,0 0 0,0 0 16,0 1-16,0-1 16,0-42 15,0-1-15,21 1-16,-21 0 0,0 0 15,22 0-15,-1 0 0,0-1 16,-21 1-16,21-21 0,0 21 0,0 0 15,1 21-15,-1-22 0,0 1 16,0 21-16,0 0 16,0 21-16,-21 1 15,0-1-15,0 0 0,0 0 16,0 0-16,0 0 0,0 1 16,0-1-16,0 0 0,0 0 0,22 0 15,-1 0-15,0-21 16,0 0-16,0 0 15,0 0 1,1 0-16,-1 0 0,0-21 0,-21 0 16,21 21-16,0-21 0,-21 0 0,21 0 15,1-1-15,-22 1 0,0 0 16,21 0-16,0 0 0,-21 0 0,0-1 16,0 1-16,0 42 31,0 1-31,0-1 15,0 0-15,0 0 0,0 0 16,0 0-16,0 1 0,0-1 16,21 0-16,0 0 0,0 0 15,1-21-15,-1 0 16,0 21-16,21-21 0,-21 0 0,1 0 16,20 0-16,-21 0 0,21 0 0,-20-21 15,-1 21-15,0-21 0,21 21 16,-42-21-16,21 0 0,1 0 0,-1-1 15,0 1-15,-21 0 0,0-21 16,21 21-16,-21-1 0,0 1 0,0 0 16,0 0-16,0 0 0,-21 21 31,0 0-31,0 21 16,21 0-16,-22 0 0,22 0 0,-21 1 15,21-1-15,0 0 0,0 0 16,0 0-16,0 0 0,0 1 15,0-1-15,21-21 16,1 21-16,-1-21 16,0 0-16,0 0 0,0 0 15,0-21 1,1 21-16,-22-21 0,21-1 0,0 22 16,0-21-16,0 0 0,-21 0 15,21 21-15,1-21 0,-1 21 0,0 0 16,-21 21 15,0 0-31,0 0 16,21-21-16,-21 21 0,0 1 15,21-22-15,-21 21 0,0 0 0,21-21 16,1 0-16,-1 0 0,0 0 16,0 0-16,0 0 0,0 0 0,1 0 15,-1 0-15,0 0 0,0-21 16,0 0-16,0-1 0,1 22 0,-1-21 15,0-21-15,-21 21 0,21 0 16,0-22-16,0 22 0,-21-21 0,0-1 16,22 1-16,-1 0 0,-21-22 15,0 22-15,21 0 0,-21-1 16,21 1-16,-21 0 0,0 20 0,0-20 16,0 21-16,0 0 15,-21 42 1,0 0-16,21 0 0,-21 0 15,-1 22-15,22-1 0,-21 0 0,21 1 16,0-1-16,0 0 0,-21 22 16,21-22-16,0 1 0,0-1 0,0 0 15,0-21-15,0 22 0,21-22 16,0 0-16,-21 0 0,22 0 0,-1-21 16,0 0-16,0 0 15,0 0-15,0 0 0,1 0 0,-1 0 16,0-21-16,0 21 0,0-21 15,-21 0-15,21 0 0,1 0 16,-22-22-16,0 22 0,0 0 16,0 0-16,0 0 0</inkml:trace>
  <inkml:trace contextRef="#ctx0" brushRef="#br0" timeOffset="76475.41">23008 16806 0,'0'0'0,"-63"0"0,-22 43 16,64-22-16,42-21 15,0 0 1,21 0-16,-20 0 0,20 0 0,0 0 16,22 0-16,-22 0 0,0-21 15,22 0-15,-22-1 0,1 22 0,-1-21 16,-21 0-16,0 21 0,0-21 16,1 21-16,-22-21 0,0 0 15,-22 21-15,1 0 0,0 0 16,-21 0-16</inkml:trace>
  <inkml:trace contextRef="#ctx0" brushRef="#br0" timeOffset="76711.87">19727 16976 0,'0'0'15,"-21"21"-15,21 0 0,21-21 16,22 0-16,-1 0 0,0 0 16,1 0-16,20-21 0,-21 21 15,22 0-15,-1-21 0,-20 21 0,20 0 16,-20-21-16,20-1 0,-21 22 16,22 0-16,-22-21 0,1 21 15,20-21-15,-21 21 0</inkml:trace>
  <inkml:trace contextRef="#ctx0" brushRef="#br0" timeOffset="77108.39">24363 16722 0,'0'0'0,"0"-21"15,0-1 1,0 1 15,0 42 1,0 1-32,0-1 0,0 0 15,0 0-15,0 0 16,0 0-16,0 1 0,0-1 0</inkml:trace>
  <inkml:trace contextRef="#ctx0" brushRef="#br0" timeOffset="77287.84">24405 17145 0,'0'0'0,"0"21"0,0 0 0,0 1 0,0-1 16,-21 0-16,0 0 15,0-21-15,21 21 0,-22 0 16,1-21-16,21 22 0,-21-1 0,0-21 15,0 21-15,0-21 0,-1 21 16,1-21-16,-21 21 0,0-21 16,-1 0-16,1 0 0,0 21 0,-22-21 15,22 0-15</inkml:trace>
  <inkml:trace contextRef="#ctx0" brushRef="#br0" timeOffset="78136.35">17632 16616 0,'0'0'15,"0"-21"-15,0 0 16,0-1-16,0 1 0,0 0 16,0 0-16,0 0 15,0 42 17,-21 0-32,-1 21 15,22-20-15,0 41 0,-21-21 16,0 22-16,0-1 0,21 1 0,0-1 15,-21 1-15,0 21 0,-1-22 16,1 1-16,0 20 0,0-20 0,0-1 16,0 1-16,-1-1 15,1-20-15,0 20 0,0-21 0,21-20 16,0 20-16,-21-21 0,21 0 16,-21 0-16,21 1 0,0-44 31,0 1-16,0 0-15,0-21 0,0 21 16,21-22-16,0 1 0</inkml:trace>
  <inkml:trace contextRef="#ctx0" brushRef="#br0" timeOffset="78531.22">17928 16701 0,'0'0'0,"21"-22"16,-21 1-1,21 0-15,-21 0 0,0 0 0,0 0 16,0 42 15,0 0-15,-21 0-16,0 21 0,0 1 15,21-1-15,-21 22 0,0-1 0,-1-21 16,1 43-16,0-21 0,0-1 16,0 1-16,0-1 0,-22 1 0,22-22 15,0 21-15,0 1 0,-22-22 16,22 22-16,0-22 0,0 0 16,0-20-16,0 20 0,21-21 0,0 0 15,-22-21-15,22 21 0,0-42 47,0 0-47,0 0 16,0 0-16,22-22 0,-22 22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04:53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593 0,'0'0'0,"0"-275"15,0 63-15,0 106 0,22 106 125,-1 0-125,0 0 16,0 0-16,0 0 0</inkml:trace>
  <inkml:trace contextRef="#ctx0" brushRef="#br0" timeOffset="1160">2540 0 0,'21'0'46,"0"0"-30,0 0-16,1 0 16,-1 0-16,21 0 0,-21 0 15,0 0-15,22 0 0,-1 0 16,-21 0-16,22 0 0,-1 0 0,-21 0 16,21 0-16,-20 0 0,20 0 15,-21 0-15,0 0 0,0 0 0,-42 0 47,0 0-31,0 0-1,0 0-15,0 0 16,-1 0 0,22 42-16,0 22 0,0-1 15,0 1-15,0-1 0,0 1 16,-21-1-16,21 1 0,-21-1 15,21 1-15,0-22 0,0 22 0,0-22 16,0 0-16,0 1 0,0-1 16,0 0-16,0-20 0,0 20 0,0-21 15,-21-21-15,21 21 0,0 0 16,-21-21-16,0-21 16,-1 0-1,1 0 1,0 0-16,21 0 0,-21-1 0,0 22 15,21-21-15,-21 0 0,-1 0 16,1 21-16,21-21 0,0 0 16,-21 21-16,0 0 0,21-22 15</inkml:trace>
  <inkml:trace contextRef="#ctx0" brushRef="#br0" timeOffset="1951.38">2730 1016 0,'0'0'0,"-21"21"15,0-21-15,0 0 0,0 0 16,0 0-16,21-21 0,-22 0 16,1 21-16,0-21 0,21 0 15,-21 21-15,0-22 0,0 22 0,-1-21 16,1 0-16,0 21 15,0 0 1,21 21 0,0 0-1,21 1-15,0-1 0,0 0 16,1 0-16,-1 0 0,21 0 16,-21-21-16,22 22 0,-1-22 15,0 0-15,1 0 0,-1 0 0,0 0 16,22 0-16,-22 0 0,0-22 15,1 1-15,20 0 0,-20 0 16,-1-21-16,0 20 0,-21-20 0,22 0 16,-22-1-16,0 1 0,0 21 15,0-21-15,1-1 0,-22 1 0,21 0 16,-21-22-16,0 22 0,0-1 16,0 1-16,0 0 15,0 21-15,0-22 0,0 22 0,0 0 16,0 42-1,0 0-15,0 0 16,0 22-16,0-1 0,0 0 16,0 22-16,0-22 0,0 22 15,0-1-15,0 22 0,0 0 0,-21-22 16,21 22-16,-22-1 0,1 1 16,0 0-16,21-1 0,-21 1 0,0 0 15,0-1-15,21-20 0,0 21 16,0-22-16,0 1 0,0-22 15,0 21-15,0-41 0,0 20 16,0-21-16,0 0 0,21-21 0,0 0 0,0 0 16,21-21-16,-20 0 15,-1 0-15,21-22 0,-21 1 0,22 0 16,-22-1-16,0-20 0,0-1 16,0 22-16,-21-21 0,0 20 0,0 1 15,0 0-15,-21-22 0,0 43 16,-21-21-16,20-1 0,-20 22 15,0 0-15,-1 0 0,1 0 0,21-1 16,-21 22-16,20 0 0,1 0 16,0 0-16,21-21 0,21 21 31,0 0-31,1 0 16,-1-21-16,21 21 0,0-21 15,1 0-15,-1 0 0,22-1 0</inkml:trace>
  <inkml:trace contextRef="#ctx0" brushRef="#br0" timeOffset="2319.92">4127 826 0,'22'0'31,"-1"-22"-16,0 1-15,0 21 0,0-21 16,0 0-16,-21 0 0,22 21 16,-22-21-16,21-1 0,-21 1 0,0 0 15,0 0-15,-21 21 16,-1 0 0,1 0-16,0 0 0,0 21 0,0-21 15,0 42-15,-1-20 0,1 20 16,0 0-16,0 1 0,0-1 0,21 0 15,0 1-15,-21-1 16,21 0-16,0 1 0,0-1 0,0-21 16,0 0-16,0 0 0,21 1 15,0-1-15,0-21 0,0 0 0,0 0 16,1 0-16,20 0 0,-21-21 16,21-1-16,1 1 0,-22 0 15,21 0-15</inkml:trace>
  <inkml:trace contextRef="#ctx0" brushRef="#br0" timeOffset="2567.78">4868 381 0,'0'0'0,"0"-42"0,0 21 0,0-1 0,0 1 16,0 42 0,-21 1-16,0-1 0,21 21 15,-21 0-15,0 1 0,21-1 16,-22 0-16,1 22 0,21-22 15,-21 22-15,0-22 0,21 22 0,-21-22 16,0 21-16,-1-20 0,22-1 16,0 0-16,-21-20 0,21 20 0,0-21 15,0 0-15,21-21 16,1 0-16,-1 0 0,0 0 16,21 0-16,-21-21 0,1 0 15</inkml:trace>
  <inkml:trace contextRef="#ctx0" brushRef="#br0" timeOffset="2931.57">5080 868 0,'0'0'0,"21"-42"0,0-1 16,0 22-16,-21 0 0,-21 21 31,0 21-15,0-21-16,0 21 0,0 0 0,-1 1 15,1-1-15,0 0 0,0 0 16,21 0-16,0 0 0,0 1 0,0-1 15,0 0-15,21 0 16,0-21-16,0 21 0,1-21 16,-1 21-16,0-21 0,0 22 15,0-22-15,0 21 0,1-21 0,-1 21 16,0-21-16,0 21 0,-21 0 16,0 0-1,-21-21-15,0 22 16,0-22-16,-1 0 0,1 0 0,0 0 15,0 0-15,0 0 0,0 0 16,-1 0-16,1 0 0,0 0 16,21-22-1,0 1-15,21 21 0,0-21 16,1 0 0,-1 21-16,0 0 0</inkml:trace>
  <inkml:trace contextRef="#ctx0" brushRef="#br0" timeOffset="3231.4">5292 1080 0,'0'0'16,"21"0"-16,0 0 0,0 0 16,0 0-16,0-22 0,1 22 0,-1-21 15,0 21-15,0-21 0,0 0 16,0 0-16,1 0 0,-1-1 0,0 1 16,0 0-16,0 0 15,-21-21-15,21 20 0,-21 1 0,0 0 16,-21 21-1,0 0-15,0 21 0,0-21 16,0 21-16,-1 22 0,-20-22 16,21 21-16,21-21 0,-21 22 0,21-22 15,-21 21-15,21-21 0,0 1 16,0-1-16,0 0 0,21 0 0,0 0 16,0 0-16,0-21 0,22 0 15,-22 0-15,21 0 0,-21 0 0,22 0 16,-22-21-16,21 21 0,0-21 15,-20 0-15,20 0 0</inkml:trace>
  <inkml:trace contextRef="#ctx0" brushRef="#br0" timeOffset="5372.54">6286 1355 0,'0'-21'16,"0"-1"-1,0 1-15,22 0 0,-22 0 16,21 0-16,0-22 0,0 22 0,0-21 16,0 0-16,1-1 0,-1 1 15,0-22-15,0 22 0,0-21 16,0 20-16,-21-20 0,0 20 0,22 1 16,-22 0-16,0-1 15,0 1-15,-22 0 0,1 21 0,21-1 16,-42 22-16,21 0 0,0 0 15,-22 0-15,22 22 0,0 20 0,-21-21 16,20 43-16,1-22 0,0 21 16,0 1-16,21-1 0,0 22 0,0-21 15,0-1-15,0 1 0,0-1 16,0-21-16,0 1 0,21-1 16,0 0-16,0-20 0,22 20 0,-22-21 15,21-21-15,1 21 0,-1-21 16,21 0-16,-20 0 0,20 0 0,1-21 15,-22 0-15,22 0 0,-1 0 16,-21-1-16,22-20 0,-22 21 16,1-21-16,-1-1 0,-21 1 15,0 0-15,-21 20 0,0-20 0,0 0 16,0 21-16,0-22 0,-21 43 16,0-21-16,0 21 0,-22 0 0,1 0 15,21 21-15,-21 0 0,20 1 16,-20-1-16,21 21 0,-21-21 15,20 22-15,1-1 0,21-21 0,0 21 16,0-20-16,0-1 0,0 0 0,0 0 16,0 0-16,21-21 15,1 0-15,-1 0 0,0 0 16,0 0-16,21 0 0,-20 0 16,-1-21-16,0 0 0,21 0 0,-21 0 15,1-1-15,-1-20 0,-21 21 16,21 0-16,-21-22 0,0 22 0,21 0 15,-21 0-15,0 42 32,0 0-32,0 0 0,0 1 15,0 20-15,0-21 0,0 0 16,0 22-16,0-22 0,21 0 0,0 0 16,1 0-16,-1 0 0,0 1 15,0-1-15,21 0 0,-20-21 16,20 0-16,0 0 0,-21 0 0,22 0 15,-1 0-15,0 0 0,1 0 16,-22 0-16,21-21 0,1 21 0,-22-21 16,21-1-16,-21 1 0,0 0 15,-21 0-15,0-21 0,0 20 0,0 1 16,0-21-16,0 21 0,0 0 16,0-1-16,-21 22 0,0 0 0,0 0 15,0 0-15,0 0 0,-1 0 16,-20 22-16,21-1 0,0 0 0,0 0 15,-1 0-15,1 22 16,0-22-16,21 0 0,-21 0 0,21 0 16,0 0-16,0 1 0,0-1 15,21 0-15,0-21 0,0 0 16,1 0-16,20 0 0,-21 0 16,21 0-16,-20 0 0,20-21 0,-21 0 15,21-1-15,-20 1 0,20-21 16,-21 21-16,0-22 0,22 1 0,-22 0 15,0-1-15,-21 1 0,21-21 16,0-1-16,-21 22 0,21-22 0,-21 22 16,0 0-16,0-1 0,0 22 15,0-21-15,0 21 0,-21 21 16,0 0 0,0 21-16,0 0 0,0 0 0,21 21 15,-22 1-15,1 20 0,21-20 16,-21 20-16,21-21 0,0 22 0,0-22 15,0 1-15,0-1 0,21 0 16,0 1-16,1-1 0,-1-21 0,0 0 16,21 0-16,-21 1 0,22-1 15,-22-21-15,21 0 0,1 0 0,-1 0 16,0 0-16,-21 0 0,22-21 16,-1-1-16,0 1 0,1 0 0,-22 0 15,21 0-15,-21-22 16,1 1-16,-1 21 0,-21-21 0,0-1 15,21 1-15,-21 21 0,0-22 16,0 1-16,0 21 0,-21 0 0,21 0 16,-21-1-16,-1 22 0,1 0 15,0 0-15,0 22 0,0-1 0,0 0 16,-1 21-16,1-21 0,0 22 16,21-1-16,0 0 0,0 1 0,0-22 15,0 21-15,0 1 0,0-22 16,0 0-16,0 0 0,21 0 0,0 0 15,1 1-15,-1-22 0,0 0 16,0 0-16,21 0 0,-20 0 16,-1 0-16,0 0 0,0-22 15,21 1-15,-20 0 0,-1 0 0,0-21 16,0 20-16,0-20 0,-21 0 16,21-22-16,1 22 0,-22-22 0,21 1 15,0-1-15,-21 22 0,0-21 16,0 20-16,0-20 0,0 42 0,0-22 15,0 22-15,0 0 0,0 0 16,0 42 0,-21 0-16,0 0 0,-1 22 15,1-22-15,0 21 0,0 22 16,21-22-16,0 21 0,-21-20 16,21 20-16,0 1 0,0-22 0,0 22 15,0-22-15,0 0 0,0 1 16,0-22-16,21 21 0,0-21 0,0 0 15,0 1-15,1-22 0,-1 21 16,0-21-16,0 0 0,21 0 0,-20 0 16,-1 0-16,21-21 0,-21-1 15,0 22-15,22-21 0,-22-21 0,0 21 16,0 0-16,0-22 0,1 22 16,-1-21-16,-21 21 0,0-22 0,21 22 15,-21-21-15,0 21 16,0-1-16,0 44 15,0-1 1,0 0-16,0 0 0,0 0 0,-21 22 16,21-22-16,0 0 0,0 0 15,0 21-15,0-20 0,0-1 16,0 0-16,21-21 0,0 21 16,0-21-16,0 0 0,1 0 15,-1 0-15,0-21 0,0 0 16,0 0-16,0-1 15,1 22-15,-22-21 0,21 0 16,0 0-16,0 21 0,0 0 16,0 0-16,1 0 15,-1 21-15,-21 0 16,21 0-16,-21 1 0,21-22 0,-21 21 16,0 0-16,21 0 0,-21 0 15,21-21-15,-21 21 0,22 1 0,-22-1 16,21-21-1,-21 21-15,21-21 0</inkml:trace>
  <inkml:trace contextRef="#ctx0" brushRef="#br0" timeOffset="5947.91">3895 1715 0,'0'0'0,"-64"0"0,22 0 0,-22 0 16,22 0-16,0 0 0,-1 0 15,22 0-15,-21 0 0,21 0 0,-1 0 16,1 0-16,42 0 31,22 0-31,20 0 0,-20 0 16,41 0-16,1 0 15,21 0-15,0 0 0,-1 0 0,44 0 16,-1 0-16,21 0 0,-21 0 16,43 0-16,-22 0 0,22 0 0,20 0 15,-20 0-15,20-22 0,1 22 16,0 0-16,21 0 0,-22 0 0,1-21 16,21 21-16,-22-21 0,22 21 15,-21 0-15,0-21 0,-22 21 0,22 0 16,-43 0-16,22-21 0,-22 21 15,-21 0-15,-21 0 0,0-21 0,0 21 16,-42 0-16,-1 0 0,1-22 16,-21 22-16,-22-21 0,0 21 15,-21 0-15,1 0 0,-22-21 16,-22 21 0,1 0-16,-21 0 0,0 0 0,-1 0 15,-20 0-15</inkml:trace>
  <inkml:trace contextRef="#ctx0" brushRef="#br0" timeOffset="7971.87">2286 3069 0,'0'0'0,"0"-21"16,0 0-1,0 0-15,0 0 16,0-1-16,0 1 0,0 0 0,0 0 16,0 0-16,0 0 0,0-1 15,0 1-15,0 0 0,0 0 0,-21 0 16,0 21-1,-22 0-15,22 0 0,0 21 16,-21-21-16,-1 21 0,22 0 0,0 0 16,-21 1-16,20 20 0,22-21 15,0 0-15,-21 22 0,21-22 16,0 21-16,0-21 0,0 22 0,21-22 16,1 21-16,-1-21 15,-21 22-15,21-22 0,0 0 0,0 21 16,-21-21-16,21 1 0,-21-1 15,0 0-15,0 0 0,-21 0 16,0-21-16,0 0 0,-21 0 16,20 0-16,-20 0 0,21 0 15,-21 0-15,-1-21 0,22 0 0,-21 0 16,21 0-16,-22-1 0,22 1 16,-21 0-16,21 0 0,-1 0 15,1 0-15,0-1 0,21 1 0,21 21 31,0 21-31,1 1 16,-1-1-16,0 0 0,0 21 16,21-21-16,-20 1 0,-1-1 15,21 21-15,-21-21 0,0 0 16,22-21-16,-22 22 0,0-1 0,21-21 16,-20 0-16,-1 0 0,21 0 15,-21 0-15,22-21 0,-1-1 0,0 1 16,-21 0-16,22 0 0,-1 0 15,-21-22-15,22 22 0,-22-21 16,0 21-16,0 0 0,0-22 0,0 22 16,-21 0-16,22 21 15,-22-21-15,0 42 32,0 0-32,0 0 0,0 0 15,0 1-15,21-1 0,-21 0 16,21 21-16,-21-21 0,21-21 15,0 22-15,0-1 0,1-21 0,-1 0 16,0 0-16,0 0 0,0 0 16,0 0-16,1 0 0,20 0 0,-21-21 15,0 21-15,0-22 0,1 1 16,-1 0-16,0 0 0,0-21 0,-21 20 16,0 1-16,0 0 15,21 0-15,-21 0 0,0 0 16,0 42 15,0 21-31,0-21 16,0 22-16,0-1 0,0 0 15,0 1-15,-21-1 0,21 21 0,0 1 16,0-22-16,0 22 0,0-1 16,0 1-16,0-1 0,0 1 0,21-1 15,-21 1-15,0 20 0,0-20 16,0-1-16,0-20 0,0 20 0,0-20 15,0-1-15,-21-21 16,21 21-16,-21-20 0,0-1 0,0 0 16,-1-21-16,1 0 0,0 0 15,-21 0-15,21 0 0,-1 0 0,-20-21 16,21 0-16,0-22 0,-22 1 16,22 21-16,21-43 0,0 22 0,0-22 15,0 1-15,0-1 0,0 1 16,0-1-16,21-20 0,1 20 0,-1 1 15,21-1-15,-21 1 0,22-1 16,-1 1-16,0 20 0,1 1 16,-1 0-16,0 21 0,-21-1 0,22 1 15,-22 21-15,0 0 0,0 0 16,0 0-16,-21 21 16,22 1-16,-22-1 0,0 21 0,0-21 15,0 0-15,0 22 0,0-22 16,0 0-16,0 0 0,0 0 15,21-42 17,-21 0-32,21 0 15,0 0-15,-21-22 0,21 22 16,0-21-16,1 0 0,-22-1 0,21 1 16,0 21-16,0-22 0,-21 1 15,21 21-15,0 0 0,-21 0 16,0-1-16,22 22 0,-1 0 15,0 0-15,-21 22 16,0-1-16,0 0 0,21 21 16,-21-21-16,0 22 0,0-22 0,0 21 15,21 1-15,-21-22 0,21 21 16,-21-21-16,0 0 0,22 1 0,-1-1 16,0-21-16,0 21 15,0-21-15,0 0 0,1 0 0,-1-21 16,0 0-16,0-1 0,21 1 15,-20 0-15,-1-21 0,21-1 16,-21 1-16,0 0 0,1-1 16,-1 1-16,0 0 0,-21-1 0,0 1 15,0 0-15,0-1 0,0 1 16,0 0-16,0-1 0,0 22 0,0-21 16,0 21-16,0 42 15,0 0 1,0 0-16,-21 22 0,21-22 15,-21 21-15,21 0 0,0 1 16,-22 20-16,22-20 0,-21-1 16,21 0-16,-21 1 0,21-1 0,0 0 15,0 1-15,0-22 0,0 0 16,0 0-16,0 0 0,0 0 0,0-42 47,0 0-47,0-21 0,0 21 15</inkml:trace>
  <inkml:trace contextRef="#ctx0" brushRef="#br0" timeOffset="8139.83">3725 3154 0,'-21'0'16,"42"0"-1,0-21 1,1 21-16,-1-21 0,0 21 15,21 0-15,-21-22 0,22 22 0,-22 0 16,21-21-16,-21 21 0,22 0 16,-22-21-16,0 21 0,21 0 0</inkml:trace>
  <inkml:trace contextRef="#ctx0" brushRef="#br0" timeOffset="9035.71">4466 3048 0,'-21'0'15,"0"0"1,0 0-16,-1 0 16,1 0-16,0 0 0,0 0 15,0 0-15,0 0 0,-1 21 16,1-21-16,21 21 16,0 1-16,-21-1 0,0 21 0,21-21 15,-21 0-15,21 22 0,0-22 16,0 21-16,0-21 0,-21 1 0,21 20 15,0-21-15,0 0 0,0 0 16,21-21-16,0 0 16,0 0-16,0 0 15,0-21-15,1 0 0,-1 21 16,0-21-16,0-21 16,-21 20-16,21 1 0,0-21 0,-21 21 15,0 0-15,0-22 0,22 22 16,-22 0-16,0 0 0,0 0 15,0 42 1,0 0-16,0 0 16,0 0-16,0 22 0,0-22 15,0 0-15,0 21 0,0-21 16,0 1-16,21-1 0,-21 0 0,0 0 16,0 0-16,0 0 15,21-21 1,0 0-1,-21-21-15,21 21 0,0-21 16,-21 0-16,22 0 0,-1 0 16,0-22-16,-21 22 0,21 0 0,0-21 15,0 20-15,1 1 0,-1 0 16,0 0-16,0 0 0,21 21 0,-20 0 16,-1 0-16,0 0 0,0 0 15,0 0-15,0 0 0,-21 21 0,0 0 16,0 0-16,0 22 0,0-22 15,0 0-15,0 0 0,0 21 16,0-20-16,0-1 0,0 0 16,0 21-16,-21-42 0,21 21 0,-21 1 15,42-44 17,0 1-17,-21 0-15,22-21 0,-1 21 16,-21-22-16,21 22 0,0-21 0,0-1 15,-21 22-15,21-21 16,-21 21-16,0 0 0,0-1 0,0 1 16,0 0-16,0 42 15,0 0-15,0 64 16,-21-64 0,21 22-16,-21-1 0,21-21 0,0 21 15,0 1-15,0-22 0,0 21 16,0-21-16,0 1 0,0-1 0,21 0 15,0 0-15,1 0 0,-1-21 16,0 21-16,0-21 0,0 0 16,0 0-16,1 0 0,-1 0 0,0 0 15,-21-21-15,0 0 0</inkml:trace>
  <inkml:trace contextRef="#ctx0" brushRef="#br0" timeOffset="9421.27">2984 3768 0,'0'0'0,"-84"21"0,20 0 0,1 0 15,20-21-15,1 21 0,21-21 0,0 0 16,21 22-16,21-22 15,0 0-15,21 0 0,22 0 16,-22 0-16,43 0 0,-22 0 16,43 0-16,-21 0 0,42 0 0,-21 0 15,21 0-15,0 0 0,0-22 16,0 22-16,0 0 0,21-21 0,-21 21 16,0 0-16,0-21 0,0 0 0,-21 21 15,0 0-15,-1-21 0,-41 21 16,-1 0-16,1-21 0,-22 21 0,1 0 15,-22 0-15,0 0 0,0 0 16,-21-22-16,0 1 47,0 0-47</inkml:trace>
  <inkml:trace contextRef="#ctx0" brushRef="#br0" timeOffset="9616.15">5948 3408 0,'-21'0'32,"21"21"14,0 0-46,21 0 16</inkml:trace>
  <inkml:trace contextRef="#ctx0" brushRef="#br0" timeOffset="9767.07">5969 3704 0,'0'0'16,"0"21"-16,-21 1 15,0-1-15,-1-21 16,22 21-16,0-42 47,0 0-47,22 21 0,-22-22 15</inkml:trace>
  <inkml:trace contextRef="#ctx0" brushRef="#br0" timeOffset="10307.71">7959 3069 0,'0'0'0,"21"-21"0,0 0 16,-21 0-16,0 0 15,0-1 1,0 44 0,0-1-1,0 21-15,-21-21 16,0 0-16,21 1 0,-22 20 0,1-21 15,21 0-15,0 22 0,0-22 16,0 0-16,0 0 0,-21 0 16,21 0-16,0-42 47,0 0-47</inkml:trace>
  <inkml:trace contextRef="#ctx0" brushRef="#br0" timeOffset="10619.61">8001 2836 0,'0'0'0,"-21"0"31,0 0-31,21 22 16,0-1-1,21-21 1,0 0-16,0 0 15,0 0-15,0 0 0,22-21 0,-22 21 16,-21-22-16,21 22 0,-21-21 16,21 21-16,-21-21 0,0 0 0,0 0 15,-21 21 1,0 0-16,0 0 0,0 0 0,-1 0 16,1 0-16,0 0 0,0 21 15,21 0 1,0 0-16,0 0 15,0 1-15,21-22 0,-21 21 16,21 0-16,0-21 0</inkml:trace>
  <inkml:trace contextRef="#ctx0" brushRef="#br0" timeOffset="11259.64">8340 3281 0,'0'0'0,"21"0"15,0 0 1,0-21-16,0 0 0,0 21 16,1-43-16,-1 22 0,21 0 15,0 0-15,-20-22 0,20 22 0,0-21 16,1 21-16,-22-22 0,0 1 16,21 0-16,-21-1 0,-21 22 0,0-21 15,22 0-15,-22-1 0,0 22 16,0-21-16,0 21 0,0-1 0,0 1 15,0 0-15,-22 0 0,1 21 16,21 21 0,-21 0-16,21 0 0,0 22 15,0-1-15,0 0 0,0 1 0,0-1 16,-21 22-16,21-22 0,-21 21 0,21 1 16,-21-1-16,21 22 0,-22 0 15,22-22-15,-21 22 0,0 0 0,0-1 16,21 1-16,-21 0 0,0-1 15,-1 1-15,1-22 0,0 22 0,21-21 16,-21 20-16,21-20 0,-21-22 16,21 0-16,0 1 0,0-1 0,0-21 15,0 0-15,0 1 0,21-22 0,0 0 16,0 0-16,0 0 16,1-22-16,20 22 0,-21-42 0,0 21 0,22-21 15,-22-1-15,21 1 0,-21-22 16,0 22-16,1-21 0,-1-1 15,-21 1-15,0 20 0,0-20 0,0-1 16,-21 22-16,-1-22 0,-20 22 16,21 0-16,-21-1 0,-1 22 0,1 0 15,0-21-15,-1 42 0,1-21 16,0-1-16,20 22 0,1 0 0,0-21 16,21 0-1,21 21-15,0-21 16,1 21-16,-1-21 0,21 21 0,0-21 15,1-1-15,-1 1 0,0 0 16,1 0-16,-1 0 0,22-22 16,-22 22-16,0-21 0</inkml:trace>
  <inkml:trace contextRef="#ctx0" brushRef="#br0" timeOffset="11583.97">9991 2138 0,'0'0'16,"0"-21"-1,-22 21-15,1 0 0,0 0 0,0 0 16,-21 21-16,20 0 0,-20 0 16,21 22-16,-21-1 0,-1 0 0,22 22 15,-21-1-15,-1 1 0,22-1 16,-21 22-16,21 0 0,-22-22 0,22 1 15,0 20-15,0-20 0,0-1 16,21-20-16,0 20 0,0-21 0,0 1 16,0-1-16,0-21 0,21 0 15,0 1-15,0-1 0,22-21 0,-22 0 16,21 0-16,0 0 0,1 0 0,-1 0 16,0-21-16,1-1 0,-1-20 15,0 21-15,1 0 0,20-22 16,-20 1-16</inkml:trace>
  <inkml:trace contextRef="#ctx0" brushRef="#br0" timeOffset="14659.96">10287 2731 0,'0'0'0,"0"-22"0,0 1 15,0-42 1,-21 63-16,0 0 16,-1 0-16,1 21 0,21 0 0,-21 0 15,0 22-15,0-22 0,0 21 16,-1 0-16,1-20 0,0 20 0,21 0 15,0 1-15,0-1 0,0-21 16,0 21-16,0-20 0,0 20 16,0-21-16,0 0 0,21 0 0,0 1 15,1-1-15,-1-21 0,0 0 16,0 0-16,0 0 0,22 0 0,-22-21 16,0-1-16,0 22 0,0-21 15,22 0-15,-22 0 0,0 0 0,0-22 16,0 22-16,0 0 0,1 0 15,-22 0-15,0 0 0,0-1 0,0 1 16,0 0-16,0 42 31,-22 0-31,22 1 16,-21-1-16,21 0 0,0 0 16,0 21-16,0-20 0,0-1 0,0 0 15,0 0-15,0 0 0,0 0 0,0 1 16,21-1-16,1-21 0,-1 0 15,21 0-15,-21 0 0,0 0 16,1 0-16,-1 0 0,0-21 16,0 21-16,0-22 0,0 1 0,-21 0 15,0-21-15,0 21 0,0-1 16,0 1-16,0 0 0,0 0 0,-21 0 16,-21 0-16,21-1 0,0 1 0,-1 0 15,1 21-15,-21 0 16,21 0-16,0 0 0,-1 0 0,1 0 15,42 0 17,1-21-32,-1 21 15,0 0-15,0 0 0,21 0 0,-20 0 16,-1-21-16,21 21 0,-21 0 0,0 0 16,1 0-16,20 0 0,-21 21 15,0-21-15,0 21 0,1 0 0,-22 0 16,21 1-16,-21-1 15,0 0-15,0 0 0,0 0 16,0 0-16,0 1 16,0-1-16,0 0 15,0 0-15,0 0 16,-21-21-16,21-21 31,0 0-31,0 0 16,0 0-16,0-1 0,0 1 15,0 0-15,21 0 0,-21 0 0,21 0 16,0-22-16,0 22 0,0 0 16,1 0-16,-1 21 15,0 0 1,-21 21-16,0 0 16,0 0-16,21 0 0,-21 1 15,21-1-15,-21 0 0,0 0 0,21 21 16,1-20-16,-22-1 0,21 0 0,0 0 15,0 0-15,0 0 16,0-21-16,1 0 0,-1 0 0,0 0 16,0 0-16,0 0 15,0-21-15,1 21 0,-1-21 0,0 0 16,0 0-16,0 0 0,0-1 0,22 1 16,-22 0-16,0 0 0,0-21 15,0 20-15,-21 1 0,22-21 16,-1 21-16,0 0 0,-21-1 15,21 1-15,0 21 0,0 21 32,-21 1-17,0-1-15,22 0 0,-22 0 16,0 0-16,0 0 16,0 1-16,21-22 0,0 0 31,-21-22 0,0 1-31,0 0 16,0 0-16,0 0 15,0 0-15,-21 21 0,0 0 0,-1-22 16,1 22-16,0 0 16,0 0-16,0 0 0,-22 22 0,22-1 15,0 0-15,0 0 0,0 0 16,0 0-16,-1 1 0,22-1 0,0 0 15,-21 0-15,21 21 0,0-20 16,0-1-16,0 0 0,0 0 16,0 0-16,0 0 0,0 1 0,21-1 15,1-21-15,-1 0 16,0 0-16,0 0 0,0 0 16,0-21-16,1 21 0,-1-22 15,0 1-15,0 0 0,0 0 0,-21 0 16,21 0-16,1-1 0,-1-20 0,0 21 15,-21-21-15,21 20 0,0-20 16,0 0-16,-21-22 0,22 22 0,-1 0 16,-21-22-16,21 22 0,-21-1 15,21-20-15,-21 21 0,0 20 0,0-20 16,0 21-16,0 0 0,-21 42 31,0 21-15,0 1-16,-1-1 0,22 0 15,-21 1-15,0 20 0,21-21 0,-21 22 16,21-22-16,0 1 0,0-1 16,-21 0-16,21 1 0,0-1 0,0 0 15,0-21-15,0 1 0,0 20 16,0-21-16,0 0 0,21 0 16,0 1-16,0-22 0,0 0 15,1 0-15,-1 0 0,0 0 16,0-22-16,0 1 0,0 0 0,1 21 15,-1-21-15,0 0 16,0 0-16,0-1 0,0 1 0,1 0 16,-1 21-16,-21-21 0,0 0 0,0 0 15,21 21-15,-21 21 32,0 0-32,0 0 15,0 0-15,0 0 0,0 1 0,0-1 16,0 21-16,0-21 0,0 0 0,0 1 15,0-1-15,0 0 0,21-21 16,-21 21-16,21-21 0,0 0 16,1 0-16,-1 0 15,0 0-15,0-21 0,0 21 16,0-21-16,1 0 0,-1-1 0,0-20 16,0 21-16,-21 0 0,21-22 15,0 1-15,1 0 0,-1-1 0,0 1 16,0 0-16,0-1 0,-21 1 15,0 0-15,21-1 0,-21 1 0,0 0 16,0 21-16,0-22 0,0 22 0,0 0 16,-21 21-1,0 21-15,21 0 16,0 0-16,-21 22 0,0-1 16,0 0-16,21 1 0,0 20 15,-22-20-15,22-1 0,-21 0 16,21 1-16,0-1 0,-21 0 0,21 1 15,0-1-15,0 0 0,0-21 0,0 1 16,0-1-16,0 0 0,0 0 16,0 0-16,21-21 0,0 0 0,1 0 15,-1 0-15,0 0 16,0 0-16,0 0 0,0-21 0,1 0 16,-1 0-16,0 0 0,0-1 0,0 1 15,0 0-15,22 0 0,-22 0 16,0 0-16,0-1 0,0 1 0,-21 0 15,22 0-15,-1 0 0,-21 42 47,0 0-47,0 0 16,0 0-16,0 22 0,0-22 0,0 0 16,0 0-16,0 22 0,0-22 0,0 0 15,0 0-15,0 0 16,0 0-16,21-21 15,0 0-15,0 0 0,0 0 16,1-21-16,-1 0 0,0 21 16,0-21-16,0 0 0,0 0 0,1-1 15,-1 1-15,-21 0 16,21 0-16,0 0 0,-21 0 0,21-1 16,-21 1-16,0 42 31,-21-21-31,21 22 15,0-1-15,0 0 0,0 0 16,0 0-16,0 0 0,0 1 0,0-1 16,0 0-16,0 0 15,21-21 1,0 0 0,1-21-16,-1 21 15,-21-21-15,0 0 16,21-1-16,-21 1 0,0 0 15,0 0-15,0 0 0,-21 0 16,0-1-16,-1 22 0,1-21 0,0 0 16,0 21-16,0 0 0,0-21 0,-1 21 15,22-21 1,22 21 0,-22-21-1,21 21-15,0 0 0,0 0 16,0-22-16,0 22 0,1 0 0,-1 0 15,0 0-15,0 0 16,0 0-16,0 0 0,1 0 0,-1 0 0,0 0 16,0 0-16,-21 22 15,21-1-15,-21 0 16,21 0-16,-21 0 0,22 0 0,-22 1 16,0-1-16,0 21 0,0-21 15,0 0-15,0 1 0,0-1 0,0 0 16,0 0-16,0 0 0,0 0 0,0 1 15,-22-22-15,1 21 0,0 0 16,0-21 0,21-21-1,0 0 1,0-1-16,0 1 0,0 0 16,0-21-16,0 21 0,21-1 0,0-20 15,-21 21-15,21-21 0,1-1 16,-1 1-16,21 21 0,-21-22 0,0 1 15,1 21-15,-1 0 0,21 0 16,-21-1-16,0 22 0,1 0 16,-1 0-16,0 22 0,-21-1 0,0 0 15,0 0-15,0 21 16,0-20-16,0 20 0,0-21 0,0 21 0,0 1 16,0-22-16,0 21 15,0-21-15,0 1 0,0-1 0,0 0 16,0 0-16,0 0 15,0-42 17,0 0-32,0 0 0,0 0 15,0-1-15,-21 1 0,21 0 16</inkml:trace>
  <inkml:trace contextRef="#ctx0" brushRef="#br0" timeOffset="14863.85">13589 2604 0,'0'0'0,"-42"-43"15,20 22 1,1 21 46,0 0-46</inkml:trace>
  <inkml:trace contextRef="#ctx0" brushRef="#br0" timeOffset="15110.73">12509 2858 0,'0'0'15,"-21"0"-15,42 0 16,1 0 0,-1 0-16,0-22 0,0 1 15,0 21-15,22-21 0,-22 21 0,0-21 16,0 21-16,0-21 0,0 21 0,1 0 16,-1-21-1,-21-1 1,-21 22-1,-1 0-15,1 0 0</inkml:trace>
  <inkml:trace contextRef="#ctx0" brushRef="#br0" timeOffset="15387.48">12404 2709 0,'0'0'0,"-22"0"15,22-21 17,0 0-17,22 21 1,-22-21-16,21 21 62,0 0-46,0 0-16,0 0 0,22 0 16,-22 0-16</inkml:trace>
  <inkml:trace contextRef="#ctx0" brushRef="#br0" timeOffset="15931.3">14097 2032 0,'0'0'0,"-21"-21"0,-22 0 16,22 0-16,21-1 0,-21 22 15,21-21-15,0 0 32,21 21-17,0 0-15,1 0 0,-1 0 0,0 21 16,21 0-16,-21-21 0,22 22 16,-1-1-16,-21 0 0,22 0 0,-22 21 15,21 1-15,-21-1 0,0 0 16,1 1-16,-22 20 0,0 1 0,0-1 15,0 1-15,0-1 0,-22 1 16,-20-1-16,21 1 0,-21-1 0,20-20 16,-20-1-16,-21 0 0,20 1 15,1-1-15,0 0 0,-22 1 16,22-22-16,-1 0 0,1 21 0,0-21 16,-1 1-16,22-1 0,-21 0 15,21-21-15,0 21 0,-1 0 0,1-21 16,21 21-16,-21-21 78,0 0-62,0 0-16</inkml:trace>
  <inkml:trace contextRef="#ctx0" brushRef="#br0" timeOffset="16139.18">10181 4276 0,'0'0'0,"-63"21"0,-64-21 16,84 0-16,22 0 0,0 0 16,0 0-16,21-21 0</inkml:trace>
  <inkml:trace contextRef="#ctx0" brushRef="#br0" timeOffset="17179.14">10223 3662 0,'0'0'0,"22"-21"16,-1 0-16,-21-1 15,0 1 1,-21 21 0,-1 0-16,1 0 0,-21 0 15,0 21-15,20 1 0,-20-1 0,0 0 16,-1 21-16,1-21 0,21 1 15,0-1-15,0 21 0,-1-21 16,22 0-16,-21 1 0,21-1 0,0 0 16,0 0-16,21-21 15,1 21-15,-1-21 0,0 0 16,0 0-16,21 0 0,-20 0 16,20 0-16,-21 0 0,0 0 0,0 0 15,22 0-15,-43 21 0,21-21 16,-21 22-16,0-1 0,0 0 15,0 0-15,-21 0 0,0 22 0,-1-22 16,-20 0-16,0 0 0,21 0 16,-22 0-16,1 1 0,0-22 15,-1 21-15,22 0 0,0-21 16,0 0-16,0 21 0,-1-21 16,22-21-1,22 21 1,-1-21-16,0 0 0,0 21 15,0 0-15,0-22 0,1 22 16,-1 0-16,0 0 0,0 0 16,0 0-16,-21 22 0,21-1 15,-21 0-15,0 0 0,0 0 0,0 0 16,0 22-16,0-22 0,0 0 0,-21 21 16,0-20-16,0 20 15,21 0-15,-21-21 0,0 22 0,-1-22 16,1 21-16,21-21 0,-21 22 0,0-22 15,21 0-15,-21 0 0,21 0 16,0 1-16,0-1 0,0 0 0,0 0 16,21-21-1,0 0-15,0 0 16,0 0-16,22 0 0,-22 0 0,21-21 16,1 0-16</inkml:trace>
  <inkml:trace contextRef="#ctx0" brushRef="#br0" timeOffset="17711.5">11112 4763 0,'0'0'0,"22"-22"0,-22 1 0,0 0 15,0 0-15,0 0 0,0 0 16,0-1-16,-22 22 16,1 0-16,0 0 15,0 22-15,0-1 16,21 0-16,-21 21 0,-1 1 0,1-1 15,21 21-15,-21 1 0,0-22 16,0 22-16,0-1 0,-1-20 0,1 20 16,0-21-16,0 1 0,0-1 0,0 0 15,-1 1-15,1-1 0,0-21 16,0 0-16,21 1 0,0-1 0,0 0 16,0-42-1,0 0-15,0-1 16,0 1-16</inkml:trace>
  <inkml:trace contextRef="#ctx0" brushRef="#br0" timeOffset="17963.36">11197 4720 0,'42'-42'0,"-84"84"0,106-105 0,-43 20 16,-21 22-16,0 0 0,21 0 0,-21 42 31,-21 21-31,0 1 0,-22-1 15,22 22-15,0-22 0,-21 43 16,-1-22-16,22 1 0,-21-1 0,-1 1 16,22-1-16,-21 1 0,21-22 15,0 21-15,-1-20 0,1-22 16,0 21-16,21-21 0,0 1 0,0-1 16,0 0-16,21-42 15,0 0 1,1 21-16,-1-43 0</inkml:trace>
  <inkml:trace contextRef="#ctx0" brushRef="#br0" timeOffset="18359.13">11599 4741 0,'0'0'16,"21"-21"-16,22-21 15,-64 42 1,-1 0-1,-20 21-15,21 0 0,0 0 0,-22 22 16,22-22-16,0 21 0,-21-21 16,42 22-16,-21-1 0,21-21 0,-22 22 15,22-22-15,0 21 0,0-21 16,0 0-16,0 1 0,22-1 0,-1-21 16,0 21-16,0-21 0,0 21 0,0-21 15,1 21-15,-1-21 0,0 21 16,0-21-16,-21 22 0,0-1 15,0 0 1,0 0-16,-21-21 0,0 21 16,0-21-16,-1 0 0,-20 21 0,21-21 15,-21 0-15,20 0 0,1 0 16,0 0-16,0 0 0,0 0 0,21-21 16,0 0-1,0 0-15,21 21 16,0-21-16,0 0 0,0-1 0,1 1 15,20 0-15,-21-21 0</inkml:trace>
  <inkml:trace contextRef="#ctx0" brushRef="#br0" timeOffset="18587.04">11874 4699 0,'0'0'0,"22"-21"0,-22 42 31,0 0-31,-22 0 0,1 22 15,21-22-15,0 21 0,-21 1 16,21 20-16,-21-21 0,21 1 0,0-1 16,0-21-16,-21 22 0,21-1 0,0-21 15,0 0-15,0 0 0,0 1 16,0-1-16,21-21 16,-21-21 15,0-1-31</inkml:trace>
  <inkml:trace contextRef="#ctx0" brushRef="#br0" timeOffset="18747.93">11642 5059 0,'0'-21'16,"0"0"0,21-1-16,0 22 0,0 0 15,0 0-15,0-21 0,22 21 16,-22 0-16,21-21 0,-21 21 0,1 0 15,20 0-15,-21 0 0,0 0 16,0 0-16,1 0 0</inkml:trace>
  <inkml:trace contextRef="#ctx0" brushRef="#br0" timeOffset="19543.62">12340 5292 0,'21'0'0,"-21"-21"16,21 21-16,-21-22 0,0 1 0,0 0 15,22 0-15,-1 0 0,-21 0 16,0-22-16,0 22 0,21 0 16,-21-21-16,0 20 0,0 1 0,0 0 15,0 0-15,-21 21 16,0 0-16,-1 0 0,1 21 15,-21 0-15,21 0 0,0 1 0,-22 20 16,22 0-16,0-21 0,0 22 16,0-22-16,21 21 0,0-21 0,0 1 15,0-1-15,0 0 0,0 0 16,0 0-16,21-21 16,0 0-16,0 0 0,0 0 15,0-21-15,1 0 0,20 0 16,-21 0-16,0-1 0,0 1 0,1 0 15,-1 0-15,-21-21 0,0 20 0,21 1 16,-21-21-16,0 21 0,0 0 16,0-1-16,0 1 0,0 0 0,0 0 15,0 42 1,-21 0 0,21 22-16,0-22 0,0 0 0,0 21 15,-21-21-15,21 22 16,0-22-16,0 21 0,0-21 0,0 1 0,0-1 15,0 0-15,21 0 0,0-21 16,0 21-16,0-21 16,0 0-16,1 0 0,-1-21 15,0 0-15,0 21 0,0-21 16,0 0-16,22-1 0,-22-20 0,-21 21 16,21-21-16,0-1 0,0 22 15,1-42-15,-22 20 0,0 1 0,21 0 16,-21-22-16,0 22 0,21-1 0,-21 1 15,0 21-15,0-21 0,0 20 16,0 1-16,-21 21 16,0 21-1,21 1-15,0 20 0,-22-21 16,1 21-16,21 1 0,-21-1 0,21 22 16,0-22-16,0 0 0,0 1 15,0-1-15,0-21 0,0 21 0,0 1 16,0-22-16,21 0 0,-21 0 15,21 0-15,1 1 0,-1-22 16,0 0-16,0 0 0,0 0 16,0 0-16,1 0 0,-22-22 15,21 1-15,-21 0 0,0 0 16,0 0-16,0 0 0</inkml:trace>
  <inkml:trace contextRef="#ctx0" brushRef="#br0" timeOffset="19702.86">12636 4953 0,'22'0'31,"-1"0"-15,0 0-16,0 0 0,0 0 0,22 0 16,-22 0-16,0 0 0,21-21 15,-21 0-15,22 21 0,-1 0 0</inkml:trace>
  <inkml:trace contextRef="#ctx0" brushRef="#br0" timeOffset="21615.89">13123 5122 0,'0'22'0,"0"-44"0,21 44 31,1-22-31,-1 0 16,0-22-16,0 22 0,0-21 15,0 0-15,1 0 0,-1 21 0,0-21 16,0 0-16,-21-1 0,0 1 16,0 0-16,0 0 0,0 0 15,0 0-15,0-1 0,-21 22 16,0 0-16,0 0 16,-1 22-16,1-1 0,0 0 0,21 0 15,-21 0-15,21 22 0,-21-22 16,21 21-16,0 0 0,0-20 0,0-1 15,0 21-15,0-21 0,21 0 0,0 1 16,0-1-16,0-21 0,1 21 16,-1-21-16,21 0 0,-21 0 0,0 0 15,22 0-15,-22 0 0,0 0 0,0 0 16,0-21-16,1 0 0,-1 21 16,0-22-16,0 1 0,0 0 0,-21 0 15,0 0-15,0 0 16,21-1-16,-21-20 0,0 21 0,0 0 15,0 0-15,0-1 0,-21 22 32,21 22-32,0-1 0,0 0 15,-21 0-15,21 0 0,-21 0 16,21 22-16,0-22 0,0 0 0,0 0 16,-21 0-16,21 1 0,0-1 15,0 0-15,0-42 47,21 0-47,-21-1 16,21 1-16,0 0 0,-21 0 15,0 0-15,0 0 0,21-1 16,-21 1-16,22 0 0,-22 0 0,0 0 16,0 0-16,21 21 15,-21 21 1,21 0-16,-21 0 0,0 0 15,0 0-15,0 1 0,0-1 16,0 21-16,0-21 0,0 0 0,0 1 16,21-1-16,-21 0 0,21-21 15,0 0 1,1 0 0,-1-21-1,0 21-15,0-21 0,-21-1 16,21 1-16,-21 0 0,0 0 0,21 0 15,1 0-15,-1-1 0,-21 1 16,21 0-16,-21 0 0,21 0 0,-21 0 16,21-1-16,0 22 15,-21 22 1,0-1 0,0 0-16,0 0 0,0 0 0,0 0 15,0 1-15,0-1 0,0 21 0,0-21 16,0 0-16,0 1 0,0-1 15,22 0-15,-1-21 16,0 0-16,0 21 0,0-21 0,0 0 16,1 0-16,-1 0 0,0 0 0,0 0 15,21 0-15,-20 0 0,-1-21 16,21 21-16,-21-21 0,0 0 0,22 21 16,-22-22-16,0 1 0,-21 0 0,21 0 15,0 0-15,-21-22 0,0 22 16,0-21-16,22 21 0,-22 0 0,0-22 15,0 22-15,0 0 0,-22 21 16,1 0 0,0 0-16,0 21 0,0 0 15,0 0-15,-1 22 0,22-22 16,-21 21-16,21-21 0,0 1 0,0 20 16,0-21-16,0 0 0,0 0 0,0 1 15,21-1-15,1 0 0,-1-21 16,0 21-16,0-21 0,0 0 0,22 0 15,-22 0-15,0 0 0,0 0 16,21 0-16,-20-21 0,-1 21 0,0-21 16,21 0-16,-21-1 0,1 1 15,-1-21-15,0 21 16,0 0-16,-21-1 0,0 1 0,0-21 16,21 21-16,-21 0 0,0-1 0,-21 44 46,21-1-46,0 0 0,0 0 16,0 0-16,-21 22 0,21-22 0,0 0 16,0 0-16,0 0 0,0 0 15,0 1-15,0-1 16,0-42 15,21 21-31,-21-22 16,21 22-16,0-21 0,-21 0 0,22 0 15,-22 0-15,21 0 0,-21-1 0,21 1 16,0 0-16,-21 0 0,21 0 16,0 0-16,-21 42 31,0 0-31,0 0 16,0 0-16,0 0 0,0 1 0,0-1 15,0 0-15,22 0 16,-22 0-16,21 0 0,-21 1 0,21-1 15,0-21-15,0 0 16,0 0-16,1 0 16,-1 0-16,0 0 0,0 0 15,0-21-15,0 21 0,1-22 16,-1 1-16,0 0 0,-21 0 0,21 0 16,0 0-16,-21-22 0,21 22 0,-21-21 15,22-1-15,-1 1 0,0 0 16,-21-1-16,21 1 0,0-21 0,-21 41 15,0-20-15,21 0 0,-21-1 16,0 22-16,22 0 0,-22 0 0,0 0 16,-22 42 15,1 0-31,0 0 0,21 0 0,-21 22 16,0-1-16,21 0 0,0 1 15,-21 20-15,21-20 0,-22-1 0,22 0 16,0 1-16,0-1 0,0 0 0,0 1 15,0-22-15,0 21 0,0-21 16,0 0-16,22 1 0,-1-1 0,0 0 16,0-21-16,0 0 15,0 0-15,1 0 16,-1 0-16,0 0 0,0-21 0,0 0 16,0 21-16,1-22 0,-1 1 15,-21 0-15,21 0 16,-21 0-16,0 0 0,0-1 15,0 1-15,0-21 0,0 21 16,0 0-16</inkml:trace>
  <inkml:trace contextRef="#ctx0" brushRef="#br0" timeOffset="21852.02">15346 4911 0,'0'0'0,"-21"0"0,-22 0 16,64 0 15,1 0-31,20 0 16,-21 0-16,21 0 0,-20-21 15,20 21-15,-21 0 0,0-22 0,0 1 16,22 21-16,-22 0 16,0-21-16,0 21 0,-21-21 15,0 0 1</inkml:trace>
  <inkml:trace contextRef="#ctx0" brushRef="#br0" timeOffset="22092.88">16129 4847 0,'0'21'78,"21"1"-62,-21-1-16</inkml:trace>
  <inkml:trace contextRef="#ctx0" brushRef="#br0" timeOffset="22295.77">15960 5313 0,'0'0'15,"0"21"-15,0 0 0,0 0 0,-22-21 16,22 22-16,0-1 0,0 0 15,0 0-15,-21 0 16,0 0-16,0 1 16,21-1-16,-21-21 15,0 0-15,-1 0 0,1 21 16,0 0-16,0-21 0,-21 0 0</inkml:trace>
  <inkml:trace contextRef="#ctx0" brushRef="#br0" timeOffset="23323.84">9440 6117 0,'0'-21'16,"0"0"-1,0 0-15,21 21 16,1 0-16,-1-21 0,0 21 0,0-22 16,21 22-16,-20 0 15,20 0-15,-21-21 0,21 21 0,-20 0 16,-1 0-16,0 0 0,-21 21 16,0 1-16,0-1 15,-21 0-15,0 0 0,-1 0 0,-20 0 16,21 1-16,-21-1 0,-1 0 15,22 0-15,-21 0 0,21 0 0,-1 1 16,1-1-16,0 0 0,21 0 0,0 0 16,0 0-16,21-21 31,0 0-15,1 0-16,-1 0 0,0 0 15,0 0-15,0 0 0,0-21 0,1 21 16,-22 21-1,0 1 1,0-1-16,0 0 16,-22 0-16,22 0 0,0 0 0,-21 1 15,21-1-15,-21 0 0,21 0 0,0 0 16,0 0-16,0 1 0,0-1 16,0 0-16,0 0 0,0 0 0,0 0 15,21 1-15,0-1 0,-21 0 16,22 0-16,-1-21 0,-21 21 0,0 0 15,0 1 17,-21-22-32,-1 0 0,1 0 15,0 0-15,0 0 0,0 0 16,0 0-16,-1 0 16,1 0-16,0 0 15</inkml:trace>
  <inkml:trace contextRef="#ctx0" brushRef="#br0" timeOffset="24003.63">7429 8382 0,'22'-21'15,"-1"0"1,0 0-16,0-1 16,0 1-16,-21 0 0,21-21 0,1 21 15,-1-1-15,0-20 0,0 21 16,-21 0-16,21-22 0,-21 22 0,0 0 16,0 0-16,0 0 0,-21 0 0,0-1 15,0 1-15,-22 21 0,22 0 16,-21 0-16,0 0 0,20 0 0,-20 21 15,21 22-15,-21-22 0,20 21 16,1 1-16,21-1 0,0 0 0,0 1 16,0-1-16,0 21 0,0-20 15,0-22-15,0 21 0,0 1 16,0-22-16,21 0 0,1 0 0,-1 0 16,0 0-16,0-21 0,0 0 15,0 0-15,1 0 0,20 0 0,-21 0 16,0 0-16,0 0 0,22-21 0,-22 21 15,0-21-15,0 0 0,22 0 16,-22-22-16,0 22 0,21-21 0,-21 21 16</inkml:trace>
  <inkml:trace contextRef="#ctx0" brushRef="#br0" timeOffset="24260.49">8149 7726 0,'0'0'0,"0"-42"0,0 20 16,21 1-16,-21-21 0,21 42 0,-21-21 15,0 0-15,0 42 16,-21 0 0,0 0-16,0 21 0,21-20 15,0 20-15,-21 0 0,0 22 0,21-22 16,0 0-16,0 1 0,-22 20 0,1-20 16,21-1-16,-21 0 0,21-21 15,0 22-15,0-22 0,0 21 0,0-21 16,0 1-16,0-1 15,21-21 17</inkml:trace>
  <inkml:trace contextRef="#ctx0" brushRef="#br0" timeOffset="24667.33">8572 8043 0,'0'0'0,"0"-21"15,0 0 1,-21 21 0,0 0-1,0 0-15,0 0 0,0 0 16,-1 0-16,1 21 0,0-21 0,21 21 0,-21 1 16,0-22-16,21 21 15,0 0-15,0 0 0,0 0 0,0 0 16,0 1-16,0-1 15,21 0-15,0-21 0,-21 21 16,21-21-16,0 21 0,1-21 0,-1 21 16,0-21-16,0 22 0,-21-1 15,21-21-15,-21 21 0,0 0 16,-21-21 0,0 0-1,0 21-15,0-21 0,-1 0 16,1 0-16,0 0 0,0 0 15,0 0-15,0 0 0,-1-21 16,1 0 0,21 0 15</inkml:trace>
  <inkml:trace contextRef="#ctx0" brushRef="#br0" timeOffset="25046.88">8996 8213 0,'0'0'0,"21"0"0,-21-21 16,21 21-16,-21-22 0,21 1 0,0 21 16,1-21-16,-22 0 0,21 0 15,0 0-15,0 21 0,0-22 0,0 1 16,-21 0-16,22 0 0,-22 0 0,21 21 15,-21-21-15,0-1 0,0 1 16,-21 21-16,-1 0 16,1 0-16,0 0 0,0 21 0,0 1 15,-22-1-15,22 0 16,-21 0-16,21 0 0,-22 22 0,22-22 16,0 21-16,-21-21 0,42 22 15,-21-22-15,21 21 0,0-21 0,0 0 16,0 1-16,0-1 0,21 0 0,0 0 15,0-21-15,21 21 0,-20-21 16,-1 0-16,21 0 0,-21 0 0,22 0 16,-22 0-16,21 0 0,-21 0 15,22 0-15,-22-21 0,0 21 0,0-21 16,0 0-16,0 0 0,1 21 0</inkml:trace>
  <inkml:trace contextRef="#ctx0" brushRef="#br0" timeOffset="25535.58">10139 8107 0,'0'0'16,"0"-21"0,0 0-16,0-1 0,0 44 47,0-1-47,0 0 15,0 21-15,-21-21 0,21 1 16,0-1-16,0 0 0,-22 0 0,22 0 15,0 0-15,0 1 0,0-1 16,0-42 31</inkml:trace>
  <inkml:trace contextRef="#ctx0" brushRef="#br0" timeOffset="25840.4">10181 7832 0,'0'0'0,"-21"0"0,0-21 0,0 21 16,-1 0-16,1 0 15,42 0 17,1 0-17,-1 0-15,0 0 0,-21-22 0,21 1 16,0 21-16,0-21 15,-21 0-15,-21 21 32,0 0-32,0 0 15,0 0-15,0 0 0,-1 0 16,22 21 0,0 0-16,22 0 15,-1 1-15,0-1 0,0-21 16,0 21-16,0 0 0</inkml:trace>
  <inkml:trace contextRef="#ctx0" brushRef="#br0" timeOffset="26515.06">10477 8213 0,'0'0'15,"-21"0"-15,42-21 16,1-1-1,-1 22-15,0-21 0,0 0 16,21 0-16,-20-21 0,20 20 0,0 1 16,-21-21-16,1 21 0,20 0 15,-42-22-15,21 22 0,0-21 0,-21 21 16,0-1-16,21-20 0,-21 21 0,0 0 16,0-22-16,0 22 15,0 0-15,-21 0 0,21 0 0,-21 0 16,0-1-16,0 22 15,0 0-15,-1 0 0,22 22 16,-21-1-16,21 0 0,-21 21 0,21-21 16,0 22-16,-21 20 0,21 1 15,-21-1-15,21 1 0,-21-1 0,21 22 16,0-22-16,-22 22 0,1-21 0,21 20 16,-21-20-16,21 20 0,-21 1 15,0 0-15,21-1 0,0 1 0,-21 0 16,-1-22-16,22 22 0,-21-22 0,21 22 15,0-21-15,0-1 16,0-21-16,0 22 0,0-22 0,0 1 16,21-22-16,1 0 0,-1 0 0,0-21 15,0 0-15,0 0 0,22-21 16,-22 0-16,21 0 0,0-1 0,1-20 16,-22 0-16,21-1 0,1 1 0,-22 0 15,0-1-15,0-20 0,0-1 16,-21 1-16,0 21 0,0-22 0,0 1 15,-21-1-15,0 1 0,0 20 0,-22-20 16,1 20-16,0 1 0,-1 21 16,1-21-16,-21 20 0,20 1 0,1 0 15,0 21-15,20 0 0,-20-21 16,21 21-16,0 0 0,0 0 16,42 0 15,0-21-31,21 21 0,-21-21 15,22 21-15,-22-22 0,21 1 0,1 21 16,-1-21-16,0 0 0,1-21 0,20 20 16,1-20-16,-1 21 0</inkml:trace>
  <inkml:trace contextRef="#ctx0" brushRef="#br0" timeOffset="26859.44">12044 7197 0,'0'21'0,"0"-42"0,0 0 0,0-1 0,0 1 15,0 0-15,-21 21 16,-1 0 0,1 21-16,0 0 0,0 1 0,0 20 15,0-21-15,-1 21 0,-20 22 16,21-22-16,0 22 0,0-1 0,-22 1 15,22-1-15,0 1 0,0-1 0,0-20 16,-1 20-16,1 1 0,0-1 16,21-21-16,0 22 0,0-22 15,0 1-15,0-22 0,0 21 0,0-21 16,0 0-16,21 1 0,0-1 16,1-21-16,-1 0 0,0 0 0,0 0 15,21 0-15,-20 0 0,20-21 0,-21-1 16,21 1-16,-20 0 0,20 0 15,-21 0-15,21-22 0,-20 22 0</inkml:trace>
  <inkml:trace contextRef="#ctx0" brushRef="#br0" timeOffset="29728.03">12340 7747 0,'0'0'0,"0"-21"0,0 0 0,0 0 15,0-1-15,0 1 0,-21 21 31,0 0-31,0 0 16,-1 21-16,1 1 0,21-1 0,-21 21 16,0-21-16,0 22 0,21-22 15,0 21-15,0 0 0,-21-20 0,21 20 16,0-21-16,0 21 0,0-20 0,0-1 16,0 0-16,0 0 0,21 0 15,0-21-15,0 0 16,0 0-16,0 0 0,1 0 0,-1 0 15,21 0-15,-21-21 0,0 0 16,1 0-16,-1 0 0,21-1 0,-21 1 16,0 0-16,-21 0 0,22-21 15,-22 20-15,21 1 0,-21 0 0,0 0 16,0 0-16,0 0 16,-21 21-1,21 21-15,-22 0 0,22 0 16,-21 0-16,21 0 0,-21 1 15,21-1-15,0 0 16,0 0-16,0 0 0,0 0 0,0 1 16,0-1-16,0 0 0,21-21 15,0 21-15,1-21 16,-1 0-16,0 0 0,0 0 16,-21-21-16,21 21 0,0-21 0,1 0 15,-22-1-15,21 1 16,-21 0-16,0 0 0,0 0 15,0 0-15,0-1 0,-21 1 16,21 0-16,-22 0 0,1 21 16,21-21-16,-21 21 0,0 0 15,21-21 1,21 21 0,-21-22-16,21 22 15,0 0-15,1 0 16,-1-21-16,0 21 0,0 0 0,0 0 15,0 0-15,1 0 0,-1 0 16,0 21-16,0 1 16,-21-1-16,21 0 0,-21 0 0,0 0 15,0 0-15,0 1 0,0-1 16,0 0-16,0 0 0,0 0 0,0 0 16,0 1-16,0-1 0,0 0 15,0 0 1,0-42 15,0 0-15,0 0-16,0-1 0,0 1 0,0 0 15,0 0-15,0 0 0,21-22 0,1 22 16,-22 0-16,21 0 0,0-21 16,0 20-16,0 22 0,0-21 0,1 0 15,-1 21-15,0 0 0,0 0 0,0 21 16,-21 0-1,0 1-15,0 20 16,0-21-16,0 0 0,0 0 0,0 22 16,0-22-16,0 0 0,21 0 15,-21 0-15,22 1 0,-22-1 0,21 0 16,0-21-16,-21 21 0,21-21 16,0 0-16,0 0 0,1 0 0,-1 0 15,0 0-15,0 0 0,21 0 0,-20 0 16,-1-21-16,0 21 0,21-21 15,-21 0-15,1 21 0,-1-22 0,0 1 16,0 0-16,0 0 0,-21 0 16,0 0-16,21-1 0,-21 1 15,0 0-15,0 0 0,0 0 0,-21 0 16,0 21 0,0 0-16,0 0 0,0 0 15,-1 0-15,1 21 0,0 0 0,0 0 16,0 0-16,0 0 0,-1 1 0,22 20 15,-21-21-15,21 0 0,0 0 16,0 1-16,0-1 0,0 0 0,21 0 16,1-21-16,-1 21 0,0-21 15,0 0-15,0 0 16,0 0-16,1-21 0,-22 0 16,21 21-16,0-21 0,0 0 0,-21-1 15,21 1-15,0 0 0,-21 0 0,0-21 16,0 20-16,22-20 0,-22 21 15,21-21-15,-21 20 0,0-20 16,0 0-16,0-1 0,21 1 0,-21 0 16,21-1-16,-21 1 0,0 0 0,0-1 15,0 22-15,0 0 0,0 0 16,0 42 0,0 21-16,-21-20 15,21 20-15,-21-21 0,21 21 0,0 1 16,0-1-16,0 0 0,0 1 0,0-1 15,0 0-15,0 1 16,0-1-16,0-21 0,0 22 0,0-22 16,0 0-16,21 0 0,-21 0 0,21 0 15,0-21-15,0 0 16,1 0-16,-1 0 0,0 0 16,0 0-16,0 0 0,0-21 15,1 0-15,-1 21 0,0-21 0,0 0 16,0 0-16,-21-1 0,21 1 0,1 21 15,-1-21-15,-21 0 0,0 0 16,0 0-16,0 42 31,0 0-31,-21 0 16,21 21-16,0-20 0,0-1 16,0 0-16,0 0 0,0 0 0,0 0 15,0 1-15,0-1 0,0 0 16,21-21-16,0 0 15,0 0-15,0 0 0,0 0 16,1 0-16,-22-21 0,21 0 16,0 21-16,0-22 0,0 1 15,0 0-15,-21 0 0,22 0 0,-1-22 0,-21 22 16,21 0-16,-21-21 0,21 21 16,0-22-16,-21 1 0,21 0 15,1-1-15,-22 22 0,0-21 0,0-1 16,0 1-16,21 21 0,-21 0 15,0 0-15,0-1 0,-21 22 16,-1 22 0,22-1-16,-21 0 0,0 0 0,21 21 15,0 1-15,-21-1 0,0 0 0,21-20 16,0 20-16,0 0 0,0 1 16,0-1-16,0-21 0,0 21 0,0-20 15,0-1-15,0 21 0,21-21 0,0 0 16,0-21-16,0 0 15,1 0-15,-1 0 16,0 0-16,0 0 0,0-21 16,0 21-16,1-21 0,-1 0 15,0 0-15,0 0 0,0-1 16,0 1-16,-21 0 0,0 0 0,0 0 16,0 0-16,0-1 15,0 44 1,-21-1-1,21 0-15,-21 0 0,21 0 16,0 0-16,0 1 0,0-1 0,0 0 16,0 0-16,0 0 0,0 0 15,0 1-15,21-22 16,0 0-16,1 0 0,-1 0 16,0 0-16,0-22 15,0 1-15,0 0 0,1 0 16,-1 21-16,0-21 0,0 0 0,-21-1 15,21 1-15,0 0 0,-21 0 16,0 0-16,22 21 16,-44 21 15,22 0-31,0 0 0,-21 0 0,0 1 16,21-1-16,-21 21 0,21-21 0,0 0 15,0 1-15,0-1 16,0 0-16,21-21 31,0 0-31,0 0 0,1 0 0,-1-21 16,0 0-16,-21-1 15,0 1-15,21 21 0,-21-21 16,0 0-16,0 0 0,0 0 16,0-1-16,0 1 0,-21 0 15,0 21-15,21-21 0,-21 21 0,-1-21 16,1 21-1,42 0 17,1 0-32,-1 0 15,0 0-15,0 0 0,0 0 16,0 0-16,1 0 0,20 0 0,-21-21 16,0 21-16,0 0 0,1 0 0,-1 0 15,0 0-15,0 0 0,-21 21 16,0 0-16,0 0 0,0 0 15,0 0-15,0 1 0,0-1 16,0 0-16,0 0 0,0 0 16,-21 0-16,21 1 0,-21-1 0,21 0 15,0 0-15,-21-21 16,21 21-16,-22-21 16,22-21 15,0 0-16,0 0-15,0 0 0,0-1 16,22 1-16,-1 0 0,-21 0 0,21 0 16,0 0-16,0-1 0,0-20 15,1 21-15,-1 0 0,0-22 0,0 22 16,21 0-16,-20 0 0,-1 0 16,0 0-16,0 21 0,21-22 0,-20 22 15,-1 0-15,0 0 0,0 22 16,-21-1-1,0 0-15,0 21 0,0-21 0,0 22 16,0-1-16,0-21 0,0 22 0,0-22 16,-21 21-16,21-21 0,-21 0 15,21 1-15,0-1 0,0 0 0,-21-21 16,21 21-16,0-42 31,21 0-31,-21 0 16,0-1-16,0 1 15,21 0-15,-21 0 0</inkml:trace>
  <inkml:trace contextRef="#ctx0" brushRef="#br0" timeOffset="29946.9">15367 7451 0,'0'0'0,"-21"0"0,0 0 0,-1 0 16,1 0-16,0 0 63,0 0-63,0 0 15,0 0-15</inkml:trace>
  <inkml:trace contextRef="#ctx0" brushRef="#br0" timeOffset="30156.66">14372 7684 0,'21'0'31,"0"0"-31,1 0 0,-1 0 15,0 0-15,0 0 0,0-22 0,0 22 16,1 0-16,-22-21 0,0 0 16,0 0-1,-22 21-15,1 0 0</inkml:trace>
  <inkml:trace contextRef="#ctx0" brushRef="#br0" timeOffset="30456.49">14266 7514 0,'0'0'0,"-21"0"0,0 0 16,0 0-16,0 0 16,-1 0-16,1 0 15,0 0 1,42 0 78,0 0-94,1 0 15,-1 0-15,0 0 0,21 0 16</inkml:trace>
  <inkml:trace contextRef="#ctx0" brushRef="#br0" timeOffset="31041.14">15811 7091 0,'0'-21'0,"0"0"15,22 21 32,-1 21-31,0 0-16,0-21 0,0 21 0,22 0 15,-22 0-15,0 1 0,0-1 0,21 21 16,-20-21-16,-1 22 0,0-1 16,-21 21-16,0-20 0,21-1 0,-21 0 15,0 1-15,0-1 0,0 0 16,-21 1-16,0-1 0,-22 0 0,22 1 15,-21-1-15,0 0 0,-1 1 0,1-1 16,0 0-16,-1 1 0,1-22 16,0 21-16,-1-21 0,1 22 15,21-22-15,-22 0 0,22 0 0,0-21 16,0 21-16,21 1 0,-21-22 16,0 0-16,-1 21 0,1-21 15,0 0 1,21 21 15,-21-21 0,0 0-15</inkml:trace>
  <inkml:trace contextRef="#ctx0" brushRef="#br0" timeOffset="32131.1">9504 9356 0,'0'0'0,"0"-21"0,0-1 15,21 1 1,-21 0-16,0 0 16,0 0-16,0 0 15,-21 21 1,0 0-1,-1 0-15,22 21 0,-21 0 16,0-21-16,21 21 0,-21 0 16,0-21-16,21 21 0,-21-21 0,21 22 15,0-1 1,0 0-16,21-21 16,0 21-16,0-21 0,0 21 15,0-21-15,1 21 0,20-21 0,-21 22 16,0-22-16,0 21 0,-21 0 0,0 0 15,0 0-15,0 0 16,-21 1-16,0-1 0,0 0 16,-21-21-16,20 21 0,-20 0 15,21-21-15,0 0 0,-22 0 16,22 0-16,0 0 0,21-21 31,0 0-31,21 0 16,0 21-16,1 0 0,-1 0 15,0 0-15,0 0 0,0 21 16,0 0-16,1 0 0,-22 22 16,21-22-16,-21 21 0,0-21 15,0 22-15,0-1 0,0-21 0,0 21 16,-21 1-16,-1-22 0,22 21 0,-21-21 16,21 1-16,-21-1 15,21 0-15,0 0 0,0 0 0,0 0 16,0 1-16,21-22 31,0 0-31,1 0 16,-1 0-16</inkml:trace>
  <inkml:trace contextRef="#ctx0" brushRef="#br0" timeOffset="32443.03">10774 9843 0,'-43'0'16,"22"21"-16,0 0 0,0 0 0,-21 0 15,20 0-15,1 22 0,0-22 0,0 21 16,0-21-16,0 22 0,-1-1 15,1-21-15,0 22 0,-21-1 0,21 0 16,-1-21-16,22 22 0,-21-22 0,0 0 16,0 0-16,21 0 0,0 1 15,0-44 17,0 1-32,21 0 0,0 0 15,0 0-15</inkml:trace>
  <inkml:trace contextRef="#ctx0" brushRef="#br0" timeOffset="32667.95">10922 9885 0,'0'0'0,"0"21"16,0 0-16,-21-21 0,0 21 16,-1 1-16,1-1 0,0 21 0,0-21 15,-21 0-15,20 22 0,-20-22 16,21 21-16,-21 1 0,20-22 15,-20 21-15,21-21 0,0 22 0,0-22 16,-1 21-16,1-21 0,0 0 0,21 1 16,21-22-1,0-22 1,22 1-16,-22 0 0</inkml:trace>
  <inkml:trace contextRef="#ctx0" brushRef="#br0" timeOffset="33100.22">11515 9970 0,'21'-22'0,"-42"44"0,42-65 15,-42 43 1,-1 0-16,-20 0 16,21 21-16,-21 1 0,-1-22 0,22 21 15,-21 0-15,-1 0 0,22 0 16,-21 22-16,21-22 0,21 0 0,0 0 15,0 0-15,0 0 0,0 1 0,0-1 16,21-21-16,0 21 0,21 0 16,-20-21-16,20 0 0,-21 21 0,21-21 15,-20 0-15,-1 21 0,21-21 16,-42 22-16,21-22 0,-21 21 16,21-21-16,-21 21 0,0 0 15,-21 0-15,0-21 0,-21 21 16,21-21-16,-22 0 0,22 22 15,-21-22-15,-1 0 0,22 0 0,-21 0 16,21 0-16,-22 0 0,22 0 0,0 0 16,0 0-16,0 0 15,42 0 32,0 0-47,0 0 0,0 0 0,1 0 16,-1 0-16,0 0 0,0 0 0,21-22 15,1 22-15</inkml:trace>
  <inkml:trace contextRef="#ctx0" brushRef="#br0" timeOffset="33374.1">11684 10202 0,'0'0'0,"85"-105"16,-85 62-16,21 22 16,-21-21-16,21 21 0,-21-22 0,0 22 15,0 0-15,0 0 0,0 0 16,0 42-1,0 0-15,0 0 16,0 0-16,0 0 0,0 22 16,0-22-16,0 21 0,-21 1 0,21-1 15,-21-21-15,-1 21 0,22 1 0,0-22 16,0 21-16,-21-21 0,21 1 16,0-1-16,0 0 0,0 0 15,21-42 16,-21 0-31,0 0 16,0-1-16</inkml:trace>
  <inkml:trace contextRef="#ctx0" brushRef="#br0" timeOffset="33523.01">11599 10245 0,'-21'0'16,"42"0"-16,-84 0 0,42 0 0,-1 0 0,1-21 16,0 21-16,42 0 31,0 0-31,22-22 0,-22 22 0,21 0 15,1 0-15,-1 0 0,0 0 16,22-21-16,-22 21 0,-21 0 0,22 0 16,-22 0-16,21-21 0,-21 21 0,0-21 15</inkml:trace>
  <inkml:trace contextRef="#ctx0" brushRef="#br0" timeOffset="34547.07">12319 10393 0,'0'0'15,"0"-21"-15,21 0 0,-21-1 0,0 1 16,0 0-16,0 0 16,0 0-16,0 0 0,0-1 15,0 1-15,0 0 0,0 0 16,0 0-16,-21 21 0,0 0 16,-22 0-16,22 0 0,0 0 15,-21 0-15,21 0 0,-22 0 0,22 21 16,0 0-16,0 0 0,0 0 15,-1 22-15,1-22 0,21 21 0,-21-21 16,21 22-16,0-22 0,0 21 0,0-21 16,0 1-16,0-1 0,0 0 15,0 0-15,21-21 0,0 0 0,1 0 16,20 0-16,0-21 16,-21 0-16,22 0 0,-22 21 15,0-22-15,0-20 0,22 21 0,-22 0 16,-21 0-16,21-1 0,0-20 15,0 21-15,-21 0 0,0 0 0,0-1 16,0 1-16,0 0 0,0 0 0,0 0 16,0 42 15,0 0-31,0 0 0,0 0 16,0 1-16,0-1 0,0 21 15,0-21-15,0 0 0,21 22 0,-21-22 16,22 0-16,-1 0 0,-21 0 15,21 1-15,0-22 0,-21 21 16,21-21-16,0 0 0,1 0 0,-1 0 16,0 0-16,0 0 0,0 0 0,0-21 15,1-1-15,-1 22 0,0-21 16,0 0-16,0-21 0,0 21 0,-21-1 16,22 1-16,-22 0 0,21-21 15,-21 21-15,0-22 0,0 22 0,0-21 16,0 21-16,0-22 0,21 1 0,-21 0 15,0-1-15,21 22 0,-21-21 16,0-1-16,0 22 0,0 0 0,0 0 16,0 42-1,0 0 1,0 0-16,0 1 0,0 20 0,-21-21 16,21 21-16,0 1 0,0-1 15,-21 0-15,21 1 0,-21-1 0,21-21 16,0 22-16,0-1 0,0-21 0,0 0 15,0 0-15,0 1 0,0-1 16,0 0-16,0 0 0,21-21 16,0 0-16,0 0 15,0-21-15,-21 0 16,21 21-16,-21-21 0</inkml:trace>
  <inkml:trace contextRef="#ctx0" brushRef="#br0" timeOffset="34726.97">12700 10202 0,'0'0'0,"21"-21"31,0 21-15,0 0-16,1-21 0,20 0 0,-21 21 15,0 0-15,22-21 0,-22 21 16,21 0-16,-21 0 0,0-21 0,1 21 15</inkml:trace>
  <inkml:trace contextRef="#ctx0" brushRef="#br0" timeOffset="36740.78">13123 10393 0,'0'0'0,"64"0"15,-43 0-15,0 0 16,0-21-16,0 0 0,1 21 16,-1-22-16,0 1 0,0 0 0,0 21 15,0-21-15,-21 0 0,0 0 16,22-1-16,-22 1 16,0 0-16,0 0 0,-22 21 15,1 0-15,0 0 0,0 0 16,0 0-16,0 21 0,-1-21 15,1 21-15,0 0 0,0 1 0,21-1 16,0 0-16,-21 0 0,21 0 0,0 22 16,0-22-16,0 0 0,0 0 15,0 0-15,21 0 0,-21 1 0,21-22 16,0 21-16,0-21 0,1 0 0,-1 0 16,0 0-16,21 0 15,-21 0-15,1 0 0,-1 0 0,21 0 16,-21-21-16,22-1 0,-22 22 0,0-21 15,0 0-15,0 0 0,0 21 16,1-21-16,-22 0 0,0-1 0,21 1 16,-21 0-16,0 0 0,0 0 0,0 0 15,0-1-15,0 44 47,0-1-47,0 0 16,0 0-16,0 0 15,0 0-15,0 1 0,0-1 0,0 0 0,-21-21 16,21 21-16,0 0 16,0 0-16,0-42 47,0 0-47,0 0 15,0 0-15,0 0 0,0-1 16,0 1-16,0 0 15,0 0-15,21 0 0,-21 0 0,21-1 16,-21 1-16,21 0 0,0 0 16,0 21-16,1 0 15,-1 0-15,0 21 16,-21 0-16,0 0 16,21 1-16,-21-1 0,0 0 15,0 0-15,0 0 0,0 0 16,0 1-16,0-1 15,0-42 17,0-1-17,21 1 1,0 0-16,-21 0 0,22 0 0,-1 0 16,0-1-16,0 1 0,0 0 15,-21 0-15,21 0 16,1 0-16,-1-1 0,0 1 0,0 21 15,0 0-15,0-21 0,1 21 0,-1 0 16,-21 21 0,0 0-16,0 1 0,0-1 0,0 0 15,0 0-15,0 0 0,0 0 0,0 1 16,0-1-16,0 0 0,0 0 16,0 0-16,0 0 0,0 1 0,21-22 15,0 21-15,0-21 0,0 0 16,1 0-16,-1 0 0,0 0 15,0 0-15,0 0 0,0 0 0,22 0 16,-22-21-16,0 21 0,0-22 16,0 22-16,1-21 0,-1 0 15,-21 0-15,21 21 0,-21-21 0,21 0 16,-21-1-16,0 1 0,0 0 0,0-21 16,0 21-16,0-1 0,0 1 15,-21 21 16,21 21-31,-21 1 16,21-1-16,0 0 0,0 0 16,0 0-16,0 0 0,0 1 0,0-1 15,21 0-15,0-21 16,-21 21-16,21-21 0,0 0 16,1 0-16,-1 0 0,0 0 0,0 0 15,0 0-15,0 0 16,1 0-16,-1 0 0,0-21 15,0 0-15,0 0 0,-21-1 16,0 1-16,21 0 0,1 21 16,-22-21-16,0 0 0,21 0 0,-21-1 15,0 1-15,21 0 0,-21 42 47,0 0-47,0 1 0,0-1 16,0 0-16,-21 0 15,21 0-15,-21 0 0,21 1 0,0-1 16,-22 0 0,22-42 15,0 0-15,22 21-16,-22-22 15,21 1-15,0 0 0,0 0 16,0 0-16,-21 0 0,21-1 15,1 1-15,-22 0 0,21 21 16,0-21-16,0 21 16,0 0-16,-21 21 15,0 0 1,0 0-16,0 1 0,0-1 16,0 0-16,0 0 0,0 0 15,21 0-15,1 1 0,-22-1 16,21 0-16,0-21 0,0 0 15,-21 21-15,21-21 0,0 0 16,1 0-16,-1 0 16,0 0-16,0-21 0,0 21 15,-21-21-15,21 0 16,1-1-16,-1 1 16,-21 0-16,0 0 0,21 0 0,-21-22 15,21 22-15,0 0 0,-21-21 16,21 21-16,1-22 0,-22 22 0,21-21 15,-21 21-15,21-22 0,-21 22 0,0 0 16,0 0-16,0 0 0,0-1 16,0 44-1,0-1 1,-21 0-16,0 0 0,21 21 0,-22-20 16,22 20-16,-21 0 0,0-21 0,21 22 15,0-22-15,0 21 16,-21-21-16,21 22 0,0-22 0,0 0 15,0 0-15,0 0 0,0 1 0,0-1 16,0 0-16,21-21 16,-21 21-16,21-21 15,0 0-15,1 0 16,-1 0-16,0 0 16,0 0-16,0-21 0,0 21 15,-21-21-15,22 0 16,-1-1-16,-21 1 15,0 0-15,0 0 0,0 0 16</inkml:trace>
  <inkml:trace contextRef="#ctx0" brushRef="#br0" timeOffset="36975.94">15452 9927 0,'0'0'0,"-22"0"0,1 0 16,42 0 15,1 0-31,-1 0 0,21 0 0,-21 0 16,0 0-16,22-21 0,-22 21 15,0 0-15,0 0 0,22-21 16,-22 21-16,0 0 0,0 0 16,-21-21-16,21 21 15,-21-21 1,21 21-16,1-22 15</inkml:trace>
  <inkml:trace contextRef="#ctx0" brushRef="#br0" timeOffset="37255.78">16468 9906 0,'-22'0'16,"22"21"46,0 0-46,0 1 0</inkml:trace>
  <inkml:trace contextRef="#ctx0" brushRef="#br0" timeOffset="37447.68">16362 10393 0,'0'0'0,"-21"21"0,-1-21 0,22 21 16,-21 0-16,0 1 0,21-1 15,-21 0-15,21 0 16,-21 0-16,0-21 16,21 21-16,-22 1 0,1-22 0,0 21 15,0-21-15,-21 21 0</inkml:trace>
  <inkml:trace contextRef="#ctx0" brushRef="#br0" timeOffset="38638.75">9525 11578 0,'-42'0'16,"20"0"-16,1 0 15,0 0 1,21-21-16,0 0 15,0 0-15,0 0 16,21-1-16,0 1 16,1 21-16,-1-21 0,0 0 0,0 21 15,0-21-15,22 21 0,-22-21 16,0 21-16,0 0 0,21 0 0,-20 0 16,-1 0-16,0 0 15,-21 21-15,0 0 16,0 0-16,0 0 0,0 0 0,0 22 15,-21-22-15,0 0 16,-1 21-16,1-20 0,21 20 0,-21-21 16,0 0-16,0 0 0,21 1 0,0-1 15,-21 0-15,21 0 0,-22-21 16,22 21-16,0-42 47,0 0-47,0 0 15,-21 0-15,0 21 16,0 0 0,0 0-1,21 21-15,0 0 16,0 0-16,0 0 0,0 0 16,0 1-16,0-1 0,0 0 15,21 21-15,-21-21 0,21 1 0,-21-1 16,0 0-16,21 21 0,0-21 0,-21 1 15,22-1-15,-1 0 0,-21 0 16,21-21-16,-21 21 0,21 0 0,-21 1 16,0-1-1,-21-21 1,0 0-16,0 0 0,-22 0 0,22 0 16,0 0-16,0 0 0,0 0 15,-1 0-15,1 0 0,0 0 16</inkml:trace>
  <inkml:trace contextRef="#ctx0" brushRef="#br0" timeOffset="39355.03">7302 13716 0,'-21'0'16,"42"-21"30,1 0-30,-1 0-16,0-1 0,0 1 0,0 0 16,22 0-16,-43 0 0,21 0 15,0-1-15,-21 1 0,0 0 0,0 0 16,0 0 0,-21 21-16,0 0 0,-1 0 15,1 0-15,0 21 0,0 0 16,0 0-16,21 0 0,0 22 0,-21-1 15,21 0-15,0 1 16,0-1-16,0 22 0,0-22 0,0 0 16,0 1-16,21-1 0,-21 0 0,0 1 15,21-1-15,0-21 0,0 0 16,-21 22-16,21-43 0,-21 21 0,22 0 16,-1-21-16,0 0 15,0 0-15,0 0 0,0-21 16,1 0-16,-1-1 0,0 1 0,21-21 15</inkml:trace>
  <inkml:trace contextRef="#ctx0" brushRef="#br0" timeOffset="39591.61">8043 13145 0,'0'0'0,"0"-22"0,0 1 0,0 0 16,-21 21-16,0 21 15,21 0-15,0 22 0,-21-1 0,0 0 16,21 1-16,-22-1 0,22 22 16,0-1-16,-21 1 0,21-1 0,-21-21 15,21 22-15,-21-22 0,21 22 16,0-22-16,0-21 0,0 22 0,0-22 16,0 0-16,0 0 0,0 0 15,0 0-15,21-21 0,0 0 0,0 0 16,1 0-16</inkml:trace>
  <inkml:trace contextRef="#ctx0" brushRef="#br0" timeOffset="40008.37">8340 13631 0,'21'-21'0,"-42"42"0,42-63 0,-21 21 15,21 21-15,0-21 0,-21 0 16,0-1-16,0 1 0,0 0 15,-21 21 17,0 0-32,0 0 0,-1 0 15,1 21-15,21 0 0,-21-21 16,0 22-16,0-1 0,0 0 0,21 0 16,0 21-16,0-20 0,0-1 15,0 0-15,0 0 0,0 0 0,0 0 16,21-21-16,0 22 0,0-1 0,0-21 15,0 21-15,22-21 0,-22 21 16,21 0-16,-21-21 0,1 21 0,20 1 16,-21-1-16,-21 0 15,0 0-15,-21-21 16,0 0-16,0 21 0,-1-21 16,1 0-16,0 0 0,0 0 15,0 0-15,0 0 0,-1 0 0,1 0 16,0 0-16,0-21 0,21 0 15,0 0-15,0 0 16,0-1-16,0 1 0,21 0 0,0 0 16</inkml:trace>
  <inkml:trace contextRef="#ctx0" brushRef="#br0" timeOffset="40367.68">8911 13780 0,'21'0'0,"0"0"16,1-22-1,-1 1-15,0 0 0,0 0 16,0-21-16,0 20 0,1 1 0,-22 0 16,21-21-16,-21 21 15,0-1-15,0 1 0,0 0 0,0 0 16,-21 21-16,-1 0 15,1 0-15,0 0 0,0 21 0,0 0 16,-22 0-16,22 22 0,0-22 16,0 21-16,0 1 0,0-1 15,21-21-15,0 21 0,0 1 0,0-22 16,0 21-16,0-21 0,21 1 16,0-1-16,0 0 0,0-21 0,0 21 15,22-21-15,-22 0 0,21 0 0,1 0 16,-22 0-16,21 0 0,0 0 15,1-21-15,-1 0 0,-21 21 0,22-21 16,20-1-16</inkml:trace>
  <inkml:trace contextRef="#ctx0" brushRef="#br0" timeOffset="40595.55">10096 13504 0,'0'0'0,"-21"0"31,21 22-31,0-1 0,0 0 0,-21 0 16,21 0-16,-21 0 0,21 22 0,-21-22 15,21 0-15,0 0 0,0 0 16,0 1-16,0-1 0,-21 0 0,21 0 16,0 0-1,0-42 16</inkml:trace>
  <inkml:trace contextRef="#ctx0" brushRef="#br0" timeOffset="40771.68">10033 13441 0,'0'0'0,"-21"-21"0,0 0 0,-1-1 0,1 1 15,0 0-15,0 21 16,21-21-16,21 42 31,0-21-15,0 21-16,1 0 0,-1-21 15,0 22-15</inkml:trace>
  <inkml:trace contextRef="#ctx0" brushRef="#br0" timeOffset="41331.71">10266 13758 0,'0'22'0,"0"-44"0,21 44 15,0-22 1,0 0-16,0 0 16,1-22-16,-1 1 0,0 0 0,0 0 15,0 0-15,22 0 16,-22-22-16,21 22 0,-21 0 0,0-21 16,22 20-16,-22-20 0,-21 21 0,21-21 15,-21 20-15,0-20 0,0 21 16,0 0-16,0 0 0,-21-1 15,0 22-15,0 0 0,-1 0 16,1 22-16,0-1 0,0 0 16,0 0-16,0 21 0,21 1 15,-22 20-15,22 1 0,0-22 0,-21 22 16,21 20-16,-21-20 0,21-1 16,0 1-16,0 84 0,-21-85 15,21 1-15,0 21 0,0-22 0,0 1 16,0-1-16,0-21 0,0 1 15,0-1-15,21 0 0,-21-20 16,21-1-16,0 0 0,1-21 16,-1 0-16,0 0 0,0-21 15,0 0-15,0-1 0,1-20 16,-1 21-16,-21-21 0,0 20 0,0-20 16,0 0-16,0-1 0,0 1 0,0 0 15,-21-1-15,-1 1 0,-20 0 16,21 21-16,-21-22 0,20 22 0,-20 0 15,21 0-15,-21 0 0,20 21 16,1 0-16,21-22 16,21 1-1,1 21 1,-1-21-16,21 21 0,0-21 0,1 0 16,-1 0-16,0 21 0,22-43 0,-22 22 15,22 0-15,-1-21 0,-20 20 16</inkml:trace>
  <inkml:trace contextRef="#ctx0" brushRef="#br0" timeOffset="41871.22">12277 12658 0,'0'0'0,"0"-21"0,0-22 0,0 22 0,0 0 16,0 0-16,0-22 0,0 22 15,-22 21-15,1-21 0,-21 0 0,21 21 16,0 0-16,-22 0 0,1 0 15,0 21-15,-1 0 0,1 0 16,0 22-16,-1-22 0,1 42 0,0 1 16,20-1-16,-20 1 0,21 21 15,0-22-15,0 22 0,-1-22 0,1 22 16,21-22-16,0 1 0,0-22 16,0 22-16,0-22 0,0 0 0,21 1 15,1-22-15,-1 0 0,21 0 16,-21 0-16,22-21 0,-1 0 0,0 0 15,1 0-15,-1 0 0,0-21 0,1 0 16,-1 0-16</inkml:trace>
  <inkml:trace contextRef="#ctx0" brushRef="#br0" timeOffset="44611.88">12594 13039 0,'0'0'0,"0"-21"0,0-1 0,0 1 0,0 42 31,-21 1-31,21-1 0,-21 0 16,0 21-16,21-21 0,-22 22 16,22-22-16,0 21 0,-21 1 0,21-22 15,0 21-15,0-21 0,0 0 0,0 1 16,0-1-16,0 0 0,0 0 16,0 0-16,21 0 0,1-21 15,-1 0-15,0 0 16,0 0-16,0 0 0,0-21 0,1 0 15,-1 0-15,0 0 0,0 21 0,0-21 16,0-1-16,1 1 0,-1 0 16,0-21-16,-21 21 0,0-1 15,21 1-15,-21 0 0,0 42 32,-21-21-32,21 21 15,0 1-15,0-1 0,0 21 16,-21-21-16,21 0 0,0 1 0,0-1 15,0 0-15,0 0 16,0 0-16,0 0 0,21 1 0,0-22 16,0 0-16,0 0 0,1 0 15,-1 0-15,0 0 0,0 0 16,0 0-16,0-22 0,1 1 0,-1 0 16,0 21-16,0-21 0,-21 0 15,0 0-15,0-1 0,0 1 0,0 0 16,0 0-16,-21 0 0,21 0 15,-21-1-15,0 22 0,-1 0 16,22-21-16,-21 21 0,42-21 47,1 21-47,-1 0 16,0 0-16,0-21 0,0 21 15,0 0-15,1-21 0,20 21 0,-21 0 16,21 0-16,-20 0 0,20 0 15,-21 0-15,0 0 0,0 21 0,1-21 16,-1 21-16,0 0 0,0 0 16,-21 1-16,0-1 0,0 0 15,0 0-15,0 0 0,0 0 16,-21-21 0,0 0-16,0 0 15,21-21 16,0 0-31,0 0 16,0 0-16,0 0 0,0-1 0,21 1 16,0-21-16,-21 21 0,21 0 15,0-1-15,0 1 0,-21 0 0,22 21 16,-1 0-16,0 0 0,0 0 16,0 21-1,-21 0-15,0 1 16,0-1-16,21 21 0,-21-21 0,22 0 0,-22 1 15,21-1-15,0 0 0,-21 0 0,21 0 16,0 0-16,0-21 16,1 22-16,20-22 0,-21 0 0,0 0 15,22 0-15,-1 0 0,0 0 16,-21 0-16,22 0 0,-1 0 0,-21-22 16,22 22-16,-1-21 0,-21 0 0,0 0 15,0 21-15,1-21 0,-1 0 16,-21-1-16,0 1 0,0 0 0,0 0 15,0 0-15,0 0 0,0-1 0,0 1 16,-21 0-16,-1 21 0,1 0 16,0 0-16,0 0 0,0 0 0,0 0 15,-1 21-15,1 0 0,0 1 16,0-1-16,0 0 0,0 0 16,-1 0-16,22 0 0,0 1 0,0-1 15,0 0-15,0 0 0,0 0 16,0 0-16,22-21 0,-1 0 0,0 22 15,0-22-15,0 0 0,0 0 16,1 0-16,-1 0 0,0-22 0,21 1 16,-21 0-16,1 21 0,-1-21 0,0 0 15,21 0-15,-21-22 0,1 22 16,-1-21-16,0-1 0,-21 1 16,21 0-16,0-1 0,-21 1 0,21 0 15,-21-22-15,0 22 0,0 0 16,0-1-16,0 22 0,0-21 0,0 21 15,0-1-15,-21 44 32,0 20-32,21-21 0,-21 21 15,21 1-15,-21-1 0,21 0 16,0 1-16,0-1 0,0 0 0,0 1 16,0-1-16,0 0 0,0-20 15,0-1-15,21 0 0,0 0 0,-21 0 16,21-21-16,0 0 0,1 0 15,-1 0-15,0 0 0,0 0 0,0 0 16,0 0-16,1-21 0,-1 21 0,0-21 16,0 0-16,0 0 15,0-1-15,-21 1 0,22 0 0,-1 0 16,-21 0-16,0 0 0,0-1 0,0 1 16,0 0-16,0 42 31,0 0-31,0 1 15,0-1-15,0 21 0,0-21 0,0 0 16,0 1-16,0 20 0,0-21 0,0 0 16,0 0-16,0 1 0,21-22 15,0 21-15,0-21 16,0 21-16,1-21 0,-1 0 0,0 0 16,0 0-16,0 0 0,22-21 15,-22 21-15,0-21 0,0-1 0,0 1 16,22 0-16,-22 0 0,0 0 0,-21-22 15,21 22-15,0-21 0,0 0 16,-21-1-16,0 1 0,22 0 0,-22-1 16,21 1-16,-21 0 0,0-1 15,0 22-15,0 0 0,0 0 0,0 0 16,-21 42 0,-1 21-1,1-21-15,21 0 0,0 22 0,-21-1 16,21 0-16,0 1 0,-21-1 15,21 0-15,0 1 0,0-1 0,0 0 16,0 1-16,0-22 0,0 21 0,0-21 16,21 1-16,0-1 0,0 0 15,1-21-15,-1 21 0,0-21 16,0 0-16,0 0 16,0-21-16,1 21 0,-1-21 0,0 0 15,0 21-15,0-22 0,0 1 16,-21 0-16,22 0 0,-1 0 0,-21 0 15,0-1-15,21 1 0,-21 0 16,21 21-16,-21-21 0,0 42 31,0 0-31,0 0 16,0 1-16,-21-1 0,21 0 16,0 21-16,0-21 0,0 1 0,0-1 15,0 0-15,0 0 0,21 0 16,0-21-16,0 21 15,1-21-15,-1 0 0,0 0 16,0 0-16,0 0 0,0-21 0,-21 0 16,22 21-16,-1-21 15,0 0-15,0 21 0,-21-21 0,0-1 16,21 1-16,-21 0 0,21 0 0,-21 0 16,0 0-16,-21 42 31,0 0-16,21 0-15,-21 0 0,21 0 16,0 1-16,0-1 0,0 0 16,0 0-16,0 0 0,0 0 15,21 1 1,0-22-16,0 0 16,1 0-1,-1-22-15,-21 1 0,21 21 0,-21-21 16,0 0-16,0 0 0,0 0 15,0-1-15,0 1 16,0 0-16,0 0 0,-21 0 0,0 0 16,-1 21-16,1-22 0,0 22 15,0 0-15,21-21 16,21 21 15,0 0-31,0 0 0,1 0 16,-1 0-16,0-21 0,0 21 15,0 0-15,22 0 0,-22 0 16,0 0-16,0 0 0,0 0 0,-21 21 16,21-21-16,1 21 0,-22 1 15,21-1-15,-21 0 0,0 0 0,0 0 16,0 0-16,0 1 0,0-1 16,0 0-16,0 0 0,0 0 15,0 0-15,0 1 0,-21-22 16,21 21-16,-22-21 15,1 0 1,21-21 0,0-1-16,0 1 0,0 0 15,0 0 1,21 0-16,1 0 0,-1-22 0,-21 22 16,21 0-16,0-21 0,21 20 0,-20-20 15,-1 0-15,0 21 0,21-1 16,-21 1-16,1 0 0,-1 0 15,0 21-15,0 0 0,0 0 0,0 21 16,-21 0-16,0 0 16,22 1-16,-22-1 0,0 0 0,0 21 15,0-21-15,0 22 0,0-22 16,0 0-16,0 21 0,-22-20 0,22-1 16,-21 0-16,21 0 0,0 0 15,-21-21 1,0 0-1,21-21-15</inkml:trace>
  <inkml:trace contextRef="#ctx0" brushRef="#br0" timeOffset="44819.76">16171 12742 0,'-42'-42'0,"84"84"0,-105-84 0,42 21 0,-1 0 0,22 0 16,-21 21-16,21-22 16,-21 22-16,21 22 31,0-1-31,-21 0 16,0-21-16,0 21 15,-1-21-15</inkml:trace>
  <inkml:trace contextRef="#ctx0" brushRef="#br0" timeOffset="45027.64">15282 12891 0,'0'0'0,"0"-22"31,21 22-31,1-21 0,-1 21 16,21-21-16,0 0 0,-20 21 0,20-21 15,-21 21-15,0 0 0,0-21 16,1 21-16,-1 0 0,-21-22 0,0 1 16,-21 21-1</inkml:trace>
  <inkml:trace contextRef="#ctx0" brushRef="#br0" timeOffset="45191.21">15028 12637 0,'0'0'0,"-21"0"0,0 0 15,42 0 17,0 0-32,0 0 15</inkml:trace>
  <inkml:trace contextRef="#ctx0" brushRef="#br0" timeOffset="45535.01">16446 12256 0,'0'0'0,"43"-43"15,-22 43-15,0-21 16,0 21-16,0 0 0,22 0 16,-22 0-16,21 21 0,1 22 0,-22-22 15,21 21-15,0 0 0,-20 22 16,20-1-16,-21 1 0,21-1 16,-20 22-16,-22-21 0,0 20 0,0-20 15,0-1-15,0 1 0,-22-1 16,1 1-16,-21-1 0,0-20 0,-1 20 15,-20-21-15,-1 1 0,1-22 0,-1 21 16,22-21-16,-22 22 0,1-22 16,21-21-16,-1 21 0,1 0 0,0-21 15,-1 0-15,1 0 0,0 0 0,20 0 16</inkml:trace>
  <inkml:trace contextRef="#ctx0" brushRef="#br0" timeOffset="46543.5">10858 14626 0,'22'0'15,"-44"0"-15,65-21 0,-22 0 0,0 21 0,-21-21 16,21 0-16,0-1 0,1 1 16,-1 0-16,0 0 0,0 0 0,0 0 15,0-1-15,-21 1 16,0 0-1,-21 21 1,0 21-16,0-21 16,21 21-16,0 1 0,-21-1 0,0 0 15,21 0-15,-22 0 0,22 0 16,0 1-16,0-1 0,0 0 16,0 0-16,0 0 15,0 0 1,22-21-16,-1 0 15,0 0-15,0 0 0,0 0 0,0 0 16,1 0-16,-1 22 0,0-22 0,-21 21 16,21 0-16,-21 0 15,0 0-15,-21 0 16,0 1-16,0-1 0,-22-21 16,22 21-16,-21 0 0,21 0 0,-22-21 15,1 21-15,21-21 0,0 0 0,-22 22 16,22-22-16,0 0 15,21-22 17,21 22-32,0 0 0,-21-21 0,21 21 15,1 0-15,-1 0 16,0 21 0,-21 1-16,0-1 0,0 0 15,0 21-15,0-21 0,0 22 0,-21-22 16,21 21-16,-21 1 0,21-1 15,0-21-15,-22 21 0,22-20 0,0 20 16,0-21-16,0 0 0,0 0 16,0 1-16,22-22 0,-1 0 15,0 0-15,0 0 0,0 0 16,0 0-16</inkml:trace>
  <inkml:trace contextRef="#ctx0" brushRef="#br0" timeOffset="46875.31">12065 14901 0,'-21'0'31,"0"0"-31,-1 22 16,1-1-16,0 0 0,0 21 16,21-21-16,-21 22 0,0-1 0,-22 0 15,22 1-15,0-1 0,0 0 0,0 1 16,-1-1-16,1 0 0,0 1 16,0-1-16,0-21 0,0 22 0,-1-22 15,22 0-15,0 0 0,0 0 16,22-42-1,-22 0-15,21 0 16,0 0-16,21-22 0</inkml:trace>
  <inkml:trace contextRef="#ctx0" brushRef="#br0" timeOffset="47096.19">12023 15050 0,'0'0'0,"0"-22"0,42-62 15,-21 84-15,-42 21 31,-21 0-31,20 21 0,1 1 0,0-1 16,-21 0-16,21 1 0,-1-1 16,-20 0-16,21 1 0,0-1 0,-22 0 15,22 1-15,0-1 0,0-21 0,21 22 16,0-22-16,-21 0 0,21 0 16,0 0-16,0-42 31,21 0-16</inkml:trace>
  <inkml:trace contextRef="#ctx0" brushRef="#br0" timeOffset="47796.03">12975 15155 0,'0'0'0,"21"-21"0,0 21 15,1-21-15,-22 0 0,21 0 0,0 21 16,21-21-16,-21-1 0,1 1 15,-1 0-15,0 0 0,0 0 0,0 0 16,-21-1-16,0 1 0,0 0 0,-21 21 16,0-21-16,0 21 15,-22 0-15,22 0 0,-21 0 0,0 21 16,20 0-16,1 0 0,-21 1 16,21-1-16,21 0 0,0 0 15,0 21-15,0-20 0,0 20 0,0-21 16,42 0-16,-21 22 0,0-22 15,1 0-15,-1 0 0,21 0 0,-21 0 16,0-21-16,1 22 0,-1-1 16,0-21-16,-21 21 0,21-21 0,-21 21 15,-21-21 1,-21 0-16,20 21 0,-20-21 16,21 0-16,-21 0 0,-1 0 15,1 0-15,0 0 0,-1 0 0,22 0 16,-21-21-16,21 21 0,-1 0 0,1-21 15,0 21-15,0 0 0,21-21 16,0 0 15,21-1-15,0 1-16,0 21 0</inkml:trace>
  <inkml:trace contextRef="#ctx0" brushRef="#br0" timeOffset="48094.87">13716 14753 0,'0'0'0,"0"-21"16,21 0-16,-42 42 31,0 0-31,21 0 16,-21 1-16,21-1 0,0 21 0,-22-21 15,1 22-15,21-1 0,-21-21 0,21 21 16,0 1-16,-21-1 0,0-21 16,21 22-16,-21-1 0,21-21 0,0 21 15,0-20-15,0 20 0,0-21 16,0 0-16,0 0 0,21-21 16,0 0-1,-21-21-15,0 0 16,0 0-16,0 0 0,0 0 0,0-1 15</inkml:trace>
  <inkml:trace contextRef="#ctx0" brushRef="#br0" timeOffset="48263.76">13504 15113 0,'0'0'0,"-21"0"16,42 0 0,0 0-1,1 0-15,-1-21 16,0 21-16,0 0 0,0 0 0,22 0 0,-22-21 15,21 21-15,-21-21 0,22 21 16,-22 0-16,21 0 0,-21 0 16,22-22-16,-22 22 0,21 0 0</inkml:trace>
  <inkml:trace contextRef="#ctx0" brushRef="#br0" timeOffset="50483.74">14351 15261 0,'0'0'0,"21"0"16,0 0-16,0-21 16,1 0-16,-22 0 15,0 0-15,21-1 0,-21 1 0,0 0 16,0 0-16,0 0 0,0 0 16,-21-1-16,-1 1 0,1 21 15,0 0-15,0 0 16,-21 0-16,20 0 0,1 0 0,0 0 15,0 21-15,0 1 0,0 20 0,-1-21 16,22 0-16,0 22 0,-21-22 16,21 21-16,0-21 0,0 22 0,0-22 15,0 0-15,0 0 0,21 0 16,-21 0-16,22-21 0,41 0 16,-42 0-16,0 0 0,1 0 15,-1 0-15,0-21 0,-21 0 16,21 0-16,0 21 0,0-21 15,-21-22-15,0 22 0,22 0 16,-22 0-16,0-21 0,0 20 0,0 1 16,0-21-16,0 21 0,0 0 0,0-1 15,0 1-15,0 42 32,0 1-17,0-1-15,0 0 0,0 0 0,0 0 16,0 22-16,0-22 0,0 0 15,0 0-15,21 0 0,-21 0 0,21 1 16,0-1-16,-21 0 0,21 0 0,0-21 16,1 0-16,-1 0 0,0 0 15,0 0-15,0 0 0,0 0 16,1 0-16,-1 0 0,0-21 0,21 0 16,-21 0-16,1-1 0,20 1 15,-21-21-15,0 21 0,0-22 0,22 22 16,-22-21-16,0 21 0,0-22 0,0 1 15,1 21-15,-22-21 0,21-1 16,-21 1-16,21 21 0,-21-22 0,0 1 16,0 21-16,0 0 0,0 0 15,0-1-15,-21 22 16,0 0-16,21 22 16,-22-1-16,1 0 0,0 0 15,21 21-15,0-20 0,-21 20 0,21 0 16,0-21-16,0 22 0,0-1 0,0 0 15,0-20-15,0 20 0,21-21 16,0 21-16,-21-20 0,21-1 0,1 0 16,20 0-16,-21-21 0,0 0 15,0 21-15,22-21 0,-22 0 0,21 0 16,-21 0-16,22-21 0,-22 0 0,0 21 16,0-21-16,0 0 15,1-1-15,-1 1 0,-21 0 0,0 0 16,0 0-16,21 0 0,-21-1 0,0 1 15,0 0-15,0 0 0,-21 0 16,0 21 0,-1 0-16,1 0 0,0 21 15,0 0-15,21 0 0,-21 0 16,21 1-16,-21-1 0,21 0 0,0 0 16,0 21-16,0-20 0,0-1 15,0 0-15,0 0 0,21-21 0,0 21 16,0 0-16,0-21 0,0 0 0,22 0 15,-22 0-15,0 0 16,0 0-16,22 0 0,-22 0 0,0-21 16,0 21-16,0-21 0,0 0 0,1 21 15,-22-21-15,21 0 0,-21-1 16,21 1-16,-21 0 0,21 0 0,-21 0 16,0 0-16,0-1 15,0 44 1,0-1-1,0 0-15,0 0 16,0 0-16,0 0 0,0 1 16,0-1-16,0 0 15,-21-21-15,21 21 16,0-42 15,0 0-31,0 0 16,0-1-16,0 1 0,21 0 0,-21 0 15,0 0-15,0 0 0,21-1 16,-21 1-16,21 21 0,1-21 0,-1 0 16,0 21-1,0 0-15,-21 21 0,0 0 16,0 0-16,21 1 0,-21-1 16,0 0-16,0 0 0,0 0 15,0 0-15,0 1 0,21-1 16,1 0-16,-22 0 0,21-21 15,0 0 1,0 0-16,0 0 0,0 0 16,1-21-16,-1 0 0,0 0 15,0-1-15,0 1 16,-21 0-16,21 0 0,-21 0 0,22 0 16,-1-22-16,-21 22 0,0 0 15,0 0-15,0 0 0,0 42 31,-21 0-15,21 0-16,0 0 0,-22 0 16,22 1-16,0-1 0,0 0 15,0 0-15,0 0 0,0 0 16,0 1-16,22-1 0,-22 0 0,21-21 16,0 21-16,21-21 0,-21 0 0,1 21 15,-1-21-15,21 0 0,-21 0 16,0 0-16,22 0 0,-22 0 0,0-21 15,0 21-15,0-21 0,1 0 0,-1 21 16,-21-21-16,21-1 0,-21 1 16,21 0-16,-21-21 0,0 21 0,0-1 15,0 1-15,0 0 16,0 0-16,0 42 31,0 0-31,0 0 16,0 1-16,0-1 0,0 0 15,0 0-15,0 0 0,0 0 16,0 1-16,21-22 16,0 0-16,1 0 15,-1 0-15,0 0 0,0 0 16,-21-22-16,0 1 0,21 21 16,0-21-16,-21 0 0,0 0 15,22 21-15,-22-21 16,0 42 15,0 0-31,0 0 0,0 0 16,0 0-16,0 1 15,0-1-15,21 0 0,0-21 16,-21 21-16,21-21 16,0 0-16,0 0 0,1 0 15,-1-21-15,0 0 16,0 0-16,-21-1 0,21 1 0,0 0 15,-21 0-15,22 0 0,-1-22 16,-21 22-16,0-21 0,21 21 16,-21-22-16,21 1 0,-21 0 0,0 21 15,0-22-15,0 1 0,0 21 16,0 0-16,0-1 0,0 1 0,-21 42 31,0 1-31,21-1 16,-21 0-16,21 21 0,0-21 0,0 22 15,0-22-15,0 21 0,0-21 16,0 22-16,0-22 0,0 21 0,0-21 16,0 1-16,21-1 0,-21 21 0,21-42 15,-21 21-15,21 0 0,0-21 16,0 0 0,1 0-16,-1 0 15,0 0-15,-21-21 16,0 0-16,21 0 0,-21 0 15,0 0-15,0-1 0,0 1 0</inkml:trace>
  <inkml:trace contextRef="#ctx0" brushRef="#br0" timeOffset="50667.64">17145 14817 0,'0'0'0,"-42"0"16,42-21 0,21 21-1,0 0-15,0 0 0,0 0 16,22 0-16,-22 0 15,21 0-15,0 0 0,-20 0 0,20-22 16,0 22-16,-21-21 0,22 21 0,-22-21 16,0 21-16,0-21 0,0 21 15,-21-21-15,-21 0 16,0 21-16</inkml:trace>
  <inkml:trace contextRef="#ctx0" brushRef="#br0" timeOffset="50923.49">14901 14796 0,'0'0'0,"-42"0"0,84 0 31,-21 0-31,22 0 0,-1 0 15,0-22-15,1 1 0,-1 21 0,0-21 16,1 21-16,-1-21 0,0 21 16,-20-21-16,20 21 0,-21 0 0,0 0 15,0 0-15,-42 0 32</inkml:trace>
  <inkml:trace contextRef="#ctx0" brushRef="#br0" timeOffset="51628.2">12552 15177 0,'0'0'0,"0"-22"0,21 1 0,-21-42 15,0 42-15,0-1 16,-21 44-1,0-22 1,-1 21-16,22 21 0,-21-21 16,0 22-16,0 20 0,21-21 0,-21 22 15,0-22-15,21 1 0,-22 20 0,1-21 16,21 1-16,-21 20 0,0-20 16,21-1-16,-21-21 0,0 21 15,-1 1-15,22-22 0,0 0 0,0 21 16,-21-20-16,21-1 15,21-21 17</inkml:trace>
  <inkml:trace contextRef="#ctx0" brushRef="#br0" timeOffset="52315.18">17632 14732 0,'21'0'16,"-21"21"15,0 0-15,0 1-1,0-1 1,0 0-16,0 0 16,0 0-16,0 0 15</inkml:trace>
  <inkml:trace contextRef="#ctx0" brushRef="#br0" timeOffset="52479.09">17843 15198 0,'0'0'16,"0"21"-16,0 21 15,0-21-15,0 1 0,0-1 16,-21-21-16,0 21 0,0 0 16,0-21-16,0 21 0,-1-21 15,1 21-15,0-21 0,-21 22 16,21-1-16,-22-21 0,1 21 0,0 0 15,-1 0-15,1-21 0</inkml:trace>
  <inkml:trace contextRef="#ctx0" brushRef="#br0" timeOffset="53842.91">10520 16150 0,'0'0'0,"-21"0"15,-1 0 1,1-21 0,0 21-16,21-21 15,0 0 1,0 0-16,0-1 15,21 1 1,0 0-16,1 0 0,-1 21 16,0-21-16,0 0 15,0 21-15,-21 21 32,0 0-32,0 0 0,0 0 0,0 22 15,0-1-15,0-21 0,-21 21 16,21 1-16,-21-1 0,0 0 0,21-20 15,0 20-15,0-21 0,0 21 16,0-20-16,0-1 0,0 0 0,0 0 16,0 0-16,0 0 15,21-21 1,0 0-16,0 0 16,0-21-16,1 0 15,-22 0 1,21 21-16,-21 21 31,21-21-15,-21 21-16,0 0 0,0 1 15,0 20-15,0-21 0,0 0 0,0 0 16,0 22-16,0-22 0,0 0 16,0 0-16,0 0 0,-21 1 15,21-1-15,-21 0 0,-1 0 16,1 0-16,0-21 15,0 0-15,0 0 0,0 0 16,-1 0-16,1 0 16,0 0-16,0-21 0,21 0 15,-21 21-15,0-21 16,-1 21-16,22-21 16,-21 21-1,0 0 1,0 0-16</inkml:trace>
  <inkml:trace contextRef="#ctx0" brushRef="#br0" timeOffset="54726.82">7916 17759 0,'0'21'32,"21"-21"-1,1-21-31,-1 21 15,0-21-15,0 0 0,21-1 16,-20 1-16,20 0 0,-21-21 16,21 21-16,-20-22 0,-1 22 0,0 0 15,0 0-15,-21 0 0,0-1 16,0 1-16,0 0 0,0 0 0,-21 21 16,0 0-16,0-21 0,-22 21 15,22 0-15,-21 0 0,21 0 16,-22 21-16,22 0 0,-21 0 15,21 0-15,-1 1 0,22 20 16,0 0-16,-21 1 0,21-1 0,0 0 16,0 1-16,0-1 0,0 0 15,0 1-15,21-1 0,-21 0 0,22-21 16,-1 22-16,-21-22 0,21 0 16,0-21-16,0 21 0,0-21 15,1 0-15,-1 0 0,21 0 16,-21-21-16,0 21 15,1-21-15,-1-21 0</inkml:trace>
  <inkml:trace contextRef="#ctx0" brushRef="#br0" timeOffset="55004.69">8551 17209 0,'0'0'0,"0"-22"0,0 1 16,0 0-16,0 42 31,0 0-31,0 1 16,0-1-16,-21 21 0,21-21 15,0 22-15,0-1 0,0 0 0,0 1 16,-21-1-16,21 0 16,0 22-16,0-22 0,0-21 0,0 22 15,0-1-15,0-21 0,0 0 16,0 0-16,0 1 0,0-1 15</inkml:trace>
  <inkml:trace contextRef="#ctx0" brushRef="#br0" timeOffset="55467.46">8911 17611 0,'0'0'0,"21"-21"15,22-1-15,-1 1 16,-21 0-16,-21 0 0,21 0 0,0 0 16,-21-1-16,0 1 15,0 0-15,-21 21 16,0 0-16,0 0 16,0 0-16,0 0 0,-1 21 0,1 0 15,0 1-15,0-1 0,0 0 16,0 0-16,21 0 0,0 0 15,0 1-15,0-1 0,0 0 16,0 0-16,0 0 0,21 0 16,0 1-16,0-1 0,0-21 0,0 21 15,1 0-15,-1-21 0,0 21 16,0 0-16,0-21 0,0 22 0,-21-1 16,0 0-1,0 0 1,-21-21-16,0 0 0,0 21 0,0-21 15,0 0-15,-1 0 0,1 0 16,0 0-16,0 0 0,0 0 0,0 0 16,-1 0-16,1 0 0,21-21 15,-21 21 1,21-21 15,21 0-15,0 21-16,1-21 0</inkml:trace>
  <inkml:trace contextRef="#ctx0" brushRef="#br0" timeOffset="55863.8">9398 17632 0,'0'0'0,"21"0"16,-21-21-16,21 0 15,0 21 1,-21-22-16,22 1 0,-1 21 0,0-21 16,0 21-16,0-21 0,0 0 15,1 0-15,-1 21 0,0-22 0,0 1 16,0 21-16,0-21 0,1 0 16,-22 0-16,0 0 15,-22 21 1,1 0-16,0 0 15,0 0-15,0 0 0,0 21 16,-1 0-16,1-21 0,0 21 16,21 0-16,0 0 0,-21 22 0,21-22 15,0 0-15,0 0 0,0 0 16,0 22-16,0-22 0,0 0 0,0 0 16,21 0-16,-21 1 15,21-22-15,-21 21 0,21-21 0,1 0 16,-1 0-16,0 0 15,0 0-15,0 0 0,0 0 16</inkml:trace>
  <inkml:trace contextRef="#ctx0" brushRef="#br0" timeOffset="56447.61">11451 17293 0,'0'-21'16,"0"0"-16,-21 0 16,0 21-16,0 0 15,-1 0 1,1 0-16,0 0 0,0 0 0,0 0 15,-22 0-15,22 21 0,-21-21 16,0 21-16,-1-21 0,22 21 0,-21-21 16,21 0-16,-1 21 0,1-21 15,21 22-15,21-22 16,1 0-16,-1 0 16,21 21-16,-21-21 0,22 0 0,-1 0 15,-21 0-15,21 21 0,-20-21 16,-1 21-16,0-21 0,0 21 15,0 0-15,-21 1 16,0-1-16,-21 0 16,0-21-16,0 21 0,0 0 15,-1-21-15,1 0 0,0 21 0,0-21 16,0 0-16,42 0 47,-21 22-47,21-22 0,0 21 15,-21 0-15,0 0 0,21 0 16,-21 0-16,0 1 0,0-1 0,0 0 16,0 21-16,0-21 0,-21 1 15,0-1-15,21 0 0,0 0 16,0 0-16,0 0 16,21-21-1</inkml:trace>
  <inkml:trace contextRef="#ctx0" brushRef="#br0" timeOffset="57135.21">12912 17822 0,'0'-21'31,"0"0"-31,0 0 0,21 0 16,0 0-16,0-1 0,0 1 15,-21 0-15,0 0 16,0 0-16,0 0 0,-21-1 15,0 22-15,0 0 0,0 0 16,-1 0-16,-20 22 0,21-22 0,0 21 16,-22 0-16,22 21 15,21-21-15,0 22 0,0-1 0,0 0 16,0-20-16,21 20 0,-21 0 16,43 1-16,-22-22 0,0 21 15,21-21-15,-20 0 0,20 1 0,-21-1 16,0 0-16,0 0 0,1 0 15,-22 0-15,0 1 0,0-1 16,-22-21-16,-20 21 0,21-21 16,-21 0-16,-1 0 0,1 0 15,0 0-15,-1 0 0,1 0 0,0 0 16,20-21-16,-20 21 0,0-21 16,21-1-16,-1 1 0,1 0 15,0 21-15,21-21 0,0 0 16,0 0-16,0-1 0,0 1 15,0 0-15,0 0 0,0 0 16,21 0-16,0 21 0,22-22 16,-22 1-16,0 21 0</inkml:trace>
  <inkml:trace contextRef="#ctx0" brushRef="#br0" timeOffset="57376.08">13250 17653 0,'0'0'16,"64"-42"-1,-64 21-15,0 42 32,0 0-32,0 21 0,0-21 15,0 22-15,0-1 0,0 0 0,0 1 16,0-1-16,0 0 0,0 1 16,0-1-16,0-21 0,0 22 0,0-22 15,0 0-15,0 0 0,0 0 16,0 0-16,21-21 15</inkml:trace>
  <inkml:trace contextRef="#ctx0" brushRef="#br0" timeOffset="57536.99">13060 18098 0,'0'-22'16,"21"22"-16,0 0 15,0-21-15,0 21 0,22-21 16,-1 21-16,0-21 0,1 0 16,-22 0-16,21 21 0,1-22 0,-22 1 15,21 0-15,0 21 0,-20-21 16</inkml:trace>
  <inkml:trace contextRef="#ctx0" brushRef="#br0" timeOffset="59359.86">14012 17992 0,'0'21'0,"0"-42"31,0 0-31,0-1 16,0 1-16,0 0 15,0 0-15,0 0 0,-21 0 0,0 21 16,21-22-16,-21 1 15,-22 21-15,22 0 0,0 0 16,-21 0-16,21 0 0,-1 0 0,1 21 16,-21 1-16,21 20 0,0-21 15,21 0-15,-22 22 0,22-22 0,-21 21 16,21-21-16,0 22 0,0-22 16,0 0-16,0 21 0,21-21 15,1-21-15,-1 22 0,21-22 16,-21 0-16,0 0 0,1 0 15,20-22-15,-21 22 0,0-21 0,0 0 16,1 0-16,-1 0 0,0 0 16,-21-1-16,0-20 0,0 21 15,0 0-15,0 0 0,0-1 16,0-20-16,0 21 0,-21 0 16,0 21-16,-1 0 15,22 21 1,0 0-16,0 0 0,0 0 0,0 1 15,0 20-15,0-21 0,0 0 16,0 22-16,22-22 0,-1 0 16,0 0-16,0 0 0,0 0 0,0 1 15,1-22-15,-1 0 0,0 0 16,0 0-16,21 0 0,-20 0 0,-1-22 16,21 1-16,-21 0 15,0 0-15,1 0 0,20 0 0,-21-22 16,0 22-16,0-21 0,1-1 15,-1 1-15,-21 0 0,0-22 0,21 22 16,-21-22-16,0 22 0,0 0 16,0-22-16,0 43 0,0-21 0,0 21 15,0-1-15,0 1 0,-21 21 16,0 0-16,-1 0 0,1 21 16,0 1-16,21-1 0,-21 21 15,21 22-15,-21-22 0,21 0 16,0 22-16,0-22 0,0 0 15,0 1-15,0-1 0,0 0 16,21 1-16,0-1 0,0-21 0,22 0 16,-22 1-16,21-1 0,-21 0 15,22 0-15,-1-21 0,0 0 0,1 0 16,-22 0-16,21 0 0,0 0 16,1-21-16,-1 0 0,-21 21 15,22-21-15,-22-1 0,0 1 0,-21 0 16,0 0-16,0 0 15,0-22-15,0 22 0,-21 0 16,0 0-16,-1 21 16,1 0-16,0 0 0,0 0 15,21 21-15,-21 0 16,21 0-16,-21 1 0,21-1 0,0 0 16,0 21-16,0-21 0,0 1 15,21-1-15,0 0 16,0-21-16,0 0 0,0 21 0,1-21 15,-1 0-15,0 0 0,21 0 16,-21 0-16,1-21 0,-1 0 0,0 0 16,0 21-16,0-22 0,0 1 15,1 0-15,-1 0 0,-21 0 0,0 0 16,0-1-16,21 1 0,-21 0 16,0 0-16,0 0 15,0 42 1,0 0-1,0 0-15,0 0 0,0 1 16,0-1-16,0 0 0,21 0 16,-21 0-16,0 0 0,21 1 15,0-22 1,1 0-16,-1 0 0,0 0 16,0 0-16,0-22 0,0 22 15,1-21-15,-1 0 0,0 0 0,0 0 16,0 0-16,0-1 0,1 1 15,-1 0-15,0 0 0,0 0 16,0 0-16,0-1 0,1 22 16,-1 0-16,-21 22 31,0-1-31,0 0 0,0 0 16,0 0-16,0 0 0,0 1 15,0-1-15,0 0 0,21 0 16,0 0-16,0-21 0,0 0 15,1 0-15,-1 0 16,0 0-16,0 0 0,0-21 0,0 21 16,1-21-16,-22 0 0,21 0 15,-21-1-15,21 1 0,-21 0 16,0 0-16,0 0 0,0 0 16,0-1-16,0 1 0,0 42 31,0 1-16,0-1-15,0 0 16,0 0-16,0 0 0,0 0 0,21 1 16,0-1-16,0 0 15,1-21-15,-1 0 0,0 21 16,0-21-16,0 0 0,22 0 0,-22 0 16,0 0-16,21 0 0,-21 0 15,1-21-15,-1 0 0,0 0 16,0-1-16,0 22 0,0-42 0,-21 21 15,0 0-15,22-22 0,-1 1 16,-21 21-16,0-43 0,21 22 0,-21 0 16,21-1-16,-21-20 0,0 21 15,0-1-15,0 1 0,0 0 0,0 20 16,0 1-16,0 0 0,-21 21 31,0 21-31,0 22 16,21-22-16,0 21 0,0 0 0,0 1 0,0-1 15,0 0-15,0 22 0,0-22 16,0 1-16,0-1 0,0 0 16,0-21-16,0 22 0,0-22 15,0 0-15,0 0 0,21 0 0,0 1 16,0-22-16,0 0 16,0 0-16,1 0 0,-1 0 15,0 0-15,0-22 0,0 1 16,0 0-16,-21 0 0,22 0 15,-22 0-15,0-1 0,0-20 0</inkml:trace>
  <inkml:trace contextRef="#ctx0" brushRef="#br0" timeOffset="59539.71">16446 17526 0,'0'0'0,"-21"0"0,0 0 0,0 0 15,0 0-15,42 0 31,0 0-31,21 0 16,-20 0-16,-1 0 0,0 0 0,21-21 16,-21 21-16,1-21 15,-22 0-15,0-1 16</inkml:trace>
  <inkml:trace contextRef="#ctx0" brushRef="#br0" timeOffset="59739.59">14859 17653 0,'0'0'16,"-64"0"-16,22 21 0,0 0 0,21 1 16,-1-22-16,1 0 0,21 21 0,21-21 15,1 0 1,-1 0-16,0 0 0,21 0 0,1-21 15,-1-1-15,21 22 0,1-21 16</inkml:trace>
  <inkml:trace contextRef="#ctx0" brushRef="#br0" timeOffset="59989.45">17568 17420 0,'0'0'0,"-21"0"0,-21-21 15,21 21-15,-1 0 0,1 0 16,0 0-16,0 0 0,42 0 47,0 21-47,0 0 15,1 1-15</inkml:trace>
  <inkml:trace contextRef="#ctx0" brushRef="#br0" timeOffset="60152.36">17589 17759 0,'0'0'0,"0"21"0,0 0 15,0 0-15,0 1 0,0-1 16,0 0-1,0 0-15,0 0 0,0 0 16,-21-21-16,0 22 0,0-22 16,0 21-16,0 0 0,-22-21 0,22 21 15,-21 0-15,-1-21 0</inkml:trace>
  <inkml:trace contextRef="#ctx0" brushRef="#br0" timeOffset="61231.25">11472 18500 0,'-21'0'31,"21"-21"-15,-21 21-16,21-22 0,0 1 15,0 0 1,0 0 0,0 0-1,21 21-15,0 0 32,-21 21-32,0 0 0,0 0 15,0 0-15,0 1 16,-21-1-16,0 0 0,21 0 15,0 0-15,-21 0 0,0 1 0,21-1 16,-22 0-16,22 0 16,0 0-16,0 0 15,0 1-15,22-1 16,-1-21 0,0 0-16,-21 21 15,21-21-15,-21 21 31,0 0-31,0 0 0,0 1 16,21-1-16,0 0 16,1 0-16,-22 0 15,21 0-15,-21 1 0,21-1 0,-21 0 16,21-21-16,0 0 0,-42 0 47,0 0-32,0 0-15,0 0 0,-1 0 16,1 0-16,0 0 0,-21 0 0,21 0 16,-1 0-16,1 0 0,0 0 15,0 0-15,42 0 47,0 0-47,0 0 0,1 0 16,-1 0-16,0-21 0,0 21 0,0-21 15,0 21-15</inkml:trace>
  <inkml:trace contextRef="#ctx0" brushRef="#br0" timeOffset="61431.14">12065 19029 0,'0'0'0</inkml:trace>
  <inkml:trace contextRef="#ctx0" brushRef="#br0" timeOffset="150863.48">20214 9779 0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07:26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2773 0,'0'0'0,"0"-21"15,21 21-15,-21-21 16,0-1 0,21 22 77,0 0-77,1 0 0</inkml:trace>
  <inkml:trace contextRef="#ctx0" brushRef="#br0" timeOffset="2036.1">4551 1461 0,'0'0'16,"0"-22"-16,21 22 15,-21-21-15,21 21 16,0-21-1,0 21 17,1-21-32,-1 21 15,-21-21-15,21 21 0,0-21 16,0 21-16,0-22 0,1 1 16,-1 21-16,0-21 0,0 0 0,-21 0 15,21 0-15,0-1 0,-21 1 16,0 0-16,0 0 0,0-21 0,0 20 15,-21 1-15,0 0 0,0 0 16,-21 0-16,20 0 0,-20-1 16,0 22-16,-1 0 0,-20 0 0,21 0 15,-1 22-15,1-1 16,0 0-16,20 0 0,-20 0 0,21 0 16,0 22-16,0-22 0,21 21 15,0-21-15,0 22 0,0-1 16,21-21-16,0 22 0,0-22 0,21 21 15,-20 0-15,-1-20 0,21 20 16,-21 0-16,0 1 0,1-1 16,-1 0-16,0 1 0,0-1 0,-21 0 15,0 1-15,0-1 0,0 0 16,-21 1-16,0-22 0,-22 0 0,22 21 16,-21-21-16,0 1 15,-1-22-15,1 21 0,0-21 0,-1 0 0,22 0 16,-21 0-16,21 0 15,-1 0-15,-20-21 0,42-1 0,-21 1 16,0 0-16,21-21 0,-21 21 16,-1-22-16,22 1 0,0 21 15,0-22-15,0 22 0,0-21 0,0 21 16,0 0-16,0-1 16,22 22-1,-1 22-15,0-1 0,-21 0 16,21 0-16,0 21 0,-21-20 15,21 20-15,-21-21 0,22 21 0,-1-20 16,-21 20-16,21-21 16,0 0-16,0 22 0,0-22 0,1-21 15,-1 21-15,0 0 0,0-21 16,21 0-16,-20 0 0,-1 0 0,21 0 16,-21 0-16,22 0 0,-22-21 15,21 0-15,0 0 0,-20-1 0,20 1 16,0-21-16,-21 21 0,22-22 15,-22 1-15,0 21 0,0-21 16,-21-1-16,0 22 0,21 0 0,-21 0 16,0 0-16,0-1 0,0 44 31,0 20-31,0-21 16,0 0-16,0 22 0,0-22 0,0 21 15,0-21-15,0 22 0,0-22 16,0 0-16,0 0 0,0 0 0,0 0 15,0 1-15,22-1 0,-1-21 16,0 0-16,0 0 16,0 0-16,0 0 15,1-21-15,-1 21 0,0-22 16,0 1-16,0 0 0,-21-21 0,21 21 16,1-1-16,-22-20 0,21 21 15,-21-21-15,0 20 0,0 1 16,0 0-16,21 21 0,-21 21 31,0 0-31,0 1 16,0-1-16,0 0 0,0 21 0,0-21 15,0 1-15,0-1 0,0 0 16,0 0-16,0 0 0,21-21 0,-21 21 16,0 1-16,21-22 0,0 0 15,1 0 1,-1 0-16,0 0 0,0 0 15,0-22-15,0 1 0,-21 0 16,22 21-16,-1-21 0,0-21 16,-21 20-16,21 1 0,-21-21 15,21 21-15,-21 0 0,21-22 0,-21 22 16,0 0-16,0 0 16,0 42-1,0 0-15,0 0 0,0 0 16,0 1-16,0 20 0,0-21 0,0 0 15,0 22-15,0-22 0,0 0 16,0 21-16,0-21 0,0 1 16,0-1-16,22-21 0,-1 21 15,-21 0-15,21-21 0,0 0 0,0 0 16,0 0-16,22 0 0,-22 0 16,0-21-16,21 0 0,-20 0 15,-1-1-15,21 1 0,-21 0 0,0 0 16,1 0-16,-1-22 0,0 22 15,0-21-15,0 21 0,-21 0 0,0-22 16,0 22-16,0 42 31,0 0-31,0 22 16,0-22-16,-21 0 0,21 0 0,-21 22 16,21-22-16,-21 0 15,21 0-15,0 0 0,0 0 0,0 1 16,0-1-16,0 0 15,0-42 32,0 0-47,0-1 16,0 1-16</inkml:trace>
  <inkml:trace contextRef="#ctx0" brushRef="#br0" timeOffset="2204.11">5990 1482 0,'0'0'0,"-21"-21"16,0 21-1,42 0 32,0 0-31</inkml:trace>
  <inkml:trace contextRef="#ctx0" brushRef="#br0" timeOffset="2532.92">6667 1185 0,'0'-21'16,"-21"21"-16,0 21 15,21 1 1,0-1-16,-21 21 0,21-21 0,-21 22 16,21-1-16,-21 0 0,-1 22 15,22-22-15,-21 22 0,0-22 16,0 21-16,21 1 0,-21-22 0,21 1 16,-21-1-16,21 0 15,0 1-15,0-22 0,0 0 0,0 0 16,0 0-16,0 0 15,21-21 17,-21-21-32,21 0 0,-21 0 0,0 0 15,0 0-15,0-22 16</inkml:trace>
  <inkml:trace contextRef="#ctx0" brushRef="#br0" timeOffset="2684.83">6244 1778 0,'0'0'16,"-21"0"-16,-21 0 15,63 0 17,0 0-32,21 0 15,-21 0-15,22-21 0,-1 21 16,0-21-16,22 21 0,-22-21 0,1 21 16,62-22-16</inkml:trace>
  <inkml:trace contextRef="#ctx0" brushRef="#br0" timeOffset="3353.01">7112 1566 0,'0'0'0,"-21"0"31,0 0-31,-1 22 16,22-1-16,-21 0 0,0 0 16,0 0-16,0 22 0,21-22 15,-21 21-15,21-21 0,-22 22 0,22-1 16,0-21-16,0 21 0,0-20 15,0-1-15,0 0 0,0 0 0,0 0 16,22 0-16,20-21 0,-21 0 16,0 22-16,22-22 0,-1 0 0,0 0 15,1 0-15,-22-22 0,21 1 16,0 0-16,1 0 0,-1 0 0,0-22 16,-20 1-16,20 0 15,-21-1-15,0-20 0,0 21 0,1-22 16,-1 1-16,-21-1 0,0 22 15,0-22-15,0 22 0,0 0 0,0-1 16,21 22-16,-21 0 0,0 0 16,0 42-1,0 0-15,-21 21 16,21-20-16,0 20 0,-21 0 0,-1 1 16,1-1-16,0 21 0,0-20 15,0 20-15,21 1 0,-21-22 16,-1 0-16,22 1 0,0-1 0,0-21 15,0 22-15,-21-22 0,21 0 16,21-42 15,1 0-31,-1-1 16,0-20-16,0 21 0,0-21 16,22-1-16,-22 1 0,21 0 0,-21-1 15,22 1-15,-22 21 0,21 0 16,-21-1-16,0 22 0,1 0 0,-1 0 15,0 0-15,0 22 0,-21-1 16,0 21-16,21-21 0,-21 22 0,0-1 16,0 0-16,0 1 0,0-22 15,0 21-15,0-21 0,0 22 16,0-22-16,0 0 0,0 0 16,0 0-16,0 0 0,0 1 0,0-44 46,0 1-46</inkml:trace>
  <inkml:trace contextRef="#ctx0" brushRef="#br0" timeOffset="5204.82">8996 2074 0,'0'22'0,"0"-44"31,0 1-31,0 0 16,0 0-16,0 0 0,0 0 0,0-22 15,0 22-15,21-21 0,-21-1 16,21-20-16,0 21 0,0-22 0,-21 1 15,22-1-15,-1 1 0,0-1 16,0 1-16,0-1 0,22 22 0,-22-1 16,0 1-16,0 21 15,0 0-15,0 0 0,1 21 0,-1 21 16,0 0-16,-21 0 16,0 21-16,21-20 0,0 20 15,-21-21-15,0 21 0,0-20 0,21 20 16,-21-21-16,0 0 0,22 0 15,-22 1-15,0-1 0,0-42 32,0-1-17,0 1-15,0 0 16,0 0-16,0-21 0,-22 20 0,22-20 16,-21 21-16,0-21 0,21-1 15,-21 1-15,0 21 0,21 0 16,-21-1-16,-1 1 0,1 21 15,0 0-15,0 21 0,0 1 0,0-1 16,-1 21-16,1 0 0,0 1 16,0-1-16,0 0 0,0 22 15,-1-1-15,1 1 0,21-1 0,-21 1 16,21-1-16,-21 1 0,21-1 16,0-20-16,0-1 0,0 22 0,21-22 15,0-21-15,0 21 0,1-20 16,-1-1-16,21 0 0,-21 0 0,22-21 15,-1 0-15,0 0 0,-21 0 16,22 0-16,-1 0 0,0-21 16,22 21-16,-22-21 0,22-22 0,-22 22 15,0 0-15,1-21 0,-1-1 16,0 1-16,1 0 0,-22-1 0,0 1 16,0 0-16,0-1 0,-21 1 15,0 0-15,0 21 0,0-1 0,0 1 16,-21 21-1,0 0-15,-21 0 0,21 21 0,-1 1 16,-20 20-16,21-21 16,-21 21-16,20 1 0,1-1 0,-21-21 15,42 22-15,-21-1 0,21-21 16,-21 21-16,21-20 0,0-1 0,0 0 16,0 0-16,0 0 0,21-21 15,0 0-15,0 0 0,0 0 16,0 0-16,1 0 0,-1 0 15,0-21-15,0 0 0,0 0 0,22-22 16,-22 22-16,0-21 0,-21 0 16,21-1-16,0 22 0,-21-21 0,21-1 15,-21 22-15,0-21 0,0 21 16,0 42 15,0 0-31,0 21 0,0-20 0,0-1 16,-21 21-16,21-21 15,0 22-15,-21-1 0,21-21 0,0 0 16,0 22-16,0-22 0,0 0 16,21 0-16,0-21 0,1 21 0,-1-21 15,0 0-15,21 0 0,-21 0 16,1 0-16,20 0 0,-21 0 0,21-21 16,-20 0-16,20 0 0,-21 0 15,21-1-15,1-20 0,-22 21 0,0-21 16,0-1-16,0 22 0,1 0 15,-1-21-15,-21 20 0,0 1 16,0 42 0,0 1-1,0-1-15,0 0 0,0 0 16,0 0-16,0 22 0,0-22 0,0 0 16,0 21-16,0-21 0,21 1 15,-21-1-15,21 0 0,-21 0 0,21 0 16,-21 0-16,0 1 15,0-1-15,-21-21 16,0 0 0,0 0-16,0-21 15,-1 21-15,1-22 0,21 1 0,-21 21 0,0-21 16,21 0-16,-21 21 16,21-21-16,0 42 31,0 0-16,21-21-15,-21 21 16,21-21-16,0 21 0,0-21 0,22 0 16,-22 22-16,0-22 0,21 0 15,1 0-15,-22 0 0,21 0 0,1 0 16,-1 0-16,0 0 0,1-22 16,-1 22-16,0-21 0,1 0 0,-1 0 15,0 0-15,1 0 0,-22-22 16,21 22-16,-21-21 0,0-1 15,1 22-15,-1-21 0,-21 0 0,0 20 16,0-20-16,0 21 0,0 0 16,-21 21-16,-1 21 15,1 0-15,0 0 0,0 0 16,-21 22-16,20-1 0,22-21 0,-21 22 16,21-1-16,0 0 0,0 1 15,0-22-15,0 21 0,21-21 0,1 22 16,-1-22-16,0 0 0,21 0 15,-21-21-15,1 21 0,20 0 0,-21-21 16,21 0-16,-20 0 16,20 0-16,-21 0 0,21 0 0,-20 0 15,-1-21-15,0 0 0,0 21 0,21-21 16,-42 0-16,22 0 0,-22-1 16,21 1-16,-21 0 0,0 0 0,0 0 15,-21 21-15,-1-21 0,-20 21 16</inkml:trace>
  <inkml:trace contextRef="#ctx0" brushRef="#br0" timeOffset="6160.37">3895 2709 0,'0'0'15,"-22"0"-15,-41 0 16,21 0-16,20 0 0,1 0 0,0 0 16,0 0-16,-21 0 0,20 0 15,1 0-15,0 0 0,0 0 0,0 0 16,0 0-16,-1 0 16,1 0-16,0 0 0,0 0 15,0 0 1,63 0 31,-21 0-47,22 0 15,20 0-15,1 22 0,-1-22 16,22 0-16,-1 0 0,1 21 0,21-21 16,0 0-16,21 0 0,0 0 15,0 0-15,21 0 0,-21 0 16,21 0-16,-21 0 0,21 0 15,-21 0-15,0 0 0,0 0 0,0 0 16,-21 0-16,0 0 0,0 0 16,-22 0-16,1 0 0,-21-21 0,20 21 15,-41 0-15,20 0 0,-21-22 16,1 22-16,-22 0 0,0 0 0,0 0 16,0-21-16,-21 0 15,-21 21 16,21-21-31,-21 21 0,21-21 47,0 0-47,0-1 0,21 22 16,0-21-16</inkml:trace>
  <inkml:trace contextRef="#ctx0" brushRef="#br0" timeOffset="7404.83">8953 2561 0,'-21'21'0,"0"-21"0,0 0 31,0 0-31,0 0 47,-1 0-16,44 0 32,-1 0-48,0 0 1,0 0-16,0 0 0,0 0 15,1 0-15,20 0 16,-21 0-16,21 0 0,1 0 0,-1 0 16,22 0-16,-1 0 0,1 0 15,20 0-15,22 0 0,0 0 0,0 0 16,0 0-16,21 0 0,0 0 16,-22 0-16,22 0 0,0 0 0,0 0 15,-21 0-15,21 0 0,-21 0 0,21 0 16,-21 0-16,-21-21 0,20 21 15,-20 0-15,0 0 0,-22-21 0,22 21 16,-22 0-16,1-21 0,-22 21 16,1-21-16,-1 21 0,-21 0 0,0 0 15,0-21-15,1 21 16,-1 0-16,-21-22 16,-21 22 30,-1 0-46,1 0 16,0 0 0,0 0-16,0 0 15,0 22-15,-1-22 0</inkml:trace>
  <inkml:trace contextRef="#ctx0" brushRef="#br0" timeOffset="10812.53">4339 4636 0,'0'0'0,"21"0"31,0 0 32,1 0-16,-1 0-32,-21-22-15,21 22 16,0-21-1,-21 0-15,21 21 0,-21-21 0,21 21 16,1-21-16,-1 0 16,0-1-16,-21 1 0,21 21 0,-21-21 15,21 0-15,-21 0 16,0 0-16,0-1 16,-21 22-1,0 0-15,0 0 0,0 0 16,-1 0-16,-20 0 0,21 0 15,0 0-15,-22 22 0,22-1 0,0-21 16,0 21-16,0-21 0,0 21 16,-1 0-16,1 0 0,21 1 15,0-1-15,-21 0 0,21 0 16,0 0 0,0 0-16,0 1 0,0-1 15,21-21 1,-21 21-16,21 0 15,1-21-15,-1 21 0,0-21 16,0 21-16,0 1 0,0-22 16,1 21-16,-1-21 0,0 21 15,0 0-15,0-21 0,0 21 0,1-21 16,-22 21-16,0 1 0,21-1 16,-21 0-16,0 0 0,0 0 15,-21 0-15,-1-21 0,1 22 16,0-1-16,0-21 0,0 21 0,0 0 15,-22-21-15,22 0 0,-21 0 16,21 21-16,-1-21 0,-20 0 16,21 0-16,0 0 0,0-21 15,-1 0-15,1 0 0,0 0 0,0-1 16,21 1-16,-21 0 0,0-21 16,-1 21-16,22-1 0,0 1 0,0 0 15,-21 0-15,21 0 0,0 0 16,0 42 15,0 0-31,0 0 0,21 0 0,-21 0 16,22 1-16,-1-1 0,-21 0 15,21 21-15,0-21 0,0 1 16,-21-1-16,21 0 0,1 0 16,-1 0-16,0 0 0,21-21 15,-21 0-15,1 0 0,-1 0 16,21 0-16,-21 0 0,22 0 0,-1 0 15,-21-21-15,21 0 0,1 0 16,-1 21-16,-21-21 0,22 0 0,-22-1 16,21 1-16,-21-21 0,0 21 15,1 0-15,-1-22 0,0 22 16,-21 0-16,0 0 0,21 0 16,-21-1-16,21 1 0,-21 0 0,21 21 15,-21 21 16,0 0-31,0 1 16,0-1-16,0 0 0,0 0 0,0 0 16,0 22-16,0-22 0,0 0 15,0 0-15,0 0 0,0 0 0,0 1 16,0-1-16,22-21 31,-1 0-31,0-21 16,0 21-16,0-22 0,-21 1 0,21 0 15,1 0-15,-1 0 0,0 0 16,0-22-16,0 22 0,-21 0 16,21 0-16,-21-22 0,0 22 15,22 21-15,-22-21 0,21 0 0,-21 42 47,0 0-47,0 0 16,0 1-16,0-1 0,0 0 0,0 0 15,0 0-15,0 0 0,0 1 16,0-1-16,21 0 0,-21 0 0,0 0 16,21-21-16,-21 21 15,21-21-15,0 0 0,1 0 16,-1 0-16,0 0 16,0-21-16,0 0 0,0 0 15,1 0-15,-1 0 16,0-1-16,0 1 0,-21 0 0,21 0 15,0 0-15,1 0 0,-22-1 16,21 1-16,-21 0 0,21 21 0,-21-21 16,0 0-16,21 21 0,0 0 31,-21 21-15,0 0-1,0 0-15,0 0 0,0 1 16,0 20-16,0-21 0,0 0 15,0 0-15,0 1 0,0-1 0,0 0 16,0 0-16,0 0 16,21-21-16,1 0 0,-1 0 0,0 0 15,0 0-15,0 0 0,0 0 16,1 0-16,-1-21 0,0 21 0,0-21 16,0 0-16,0 21 0,1-21 15,-1-1-15,0 1 0,0 0 0,0 0 16,0 0-16,-21 0 0,0-1 15,22 1-15,-22 0 0,21 0 0,-21 0 16,0 0-16,0 42 47,0 0-47,0 0 16,0 0-16,0 0 0,0 1 15,0-1-15,0 0 0,0 0 16,0 0-16,0 0 0,-21 1 0,21-1 15,0 0-15,0-42 47,21 0-31,-21-1 0,0 1-16,21 0 0,-21 0 0,21 0 15</inkml:trace>
  <inkml:trace contextRef="#ctx0" brushRef="#br0" timeOffset="11019.92">6223 4530 0,'0'0'15,"0"-21"1,-21-1-16,21 1 47,21 21-16,0 0-15,0 0-16,0 0 0,1 0 15,-1 0-15</inkml:trace>
  <inkml:trace contextRef="#ctx0" brushRef="#br0" timeOffset="11380.71">6731 4339 0,'0'0'0,"0"-21"0,21 0 16,0 0-16,-21 0 15,21-1-15,1 22 16,-22 22 0,0-1-1,0 0-15,0 0 0,0 0 16,0 22-16,0-22 0,0 21 0,-22-21 15,1 22-15,0-22 0,0 21 16,0 0-16,0-20 0,21 20 0,-22-21 16,1 21-16,21-20 0,0-1 15,0 0-15,-21 0 0,21 0 16,0 0-16,0 1 0,0-1 16,21-21 15,-21-21-16,21 21-15,-21-22 0,0 1 16,22 0-16,-22 0 16,0 0-16</inkml:trace>
  <inkml:trace contextRef="#ctx0" brushRef="#br0" timeOffset="11560.94">6519 4699 0,'0'0'0,"-21"0"0,0 0 31,42 0-16,0 0 1,0-21-16,22 21 0,-22-21 0,21 21 16,-21 0-16,22 0 0,-22-21 15,21 21-15,1 0 0,-22-22 0,0 22 16,21 0-16,-21-21 0,1 0 0,-1 21 16,0 0-16,0 0 0</inkml:trace>
  <inkml:trace contextRef="#ctx0" brushRef="#br0" timeOffset="12364.48">7218 4530 0,'21'-21'16,"-21"-1"-16,-21 22 47,21 22-47,-21-22 0,-1 21 15,1 0-15,21 0 0,-21 0 0,0 0 16,0 1-16,21-1 0,0 21 16,-21-21-16,21 0 0,0 22 0,0-22 15,0 0-15,0 0 0,0 0 16,0 1-16,21-22 0,0 21 16,0-21-16,0 0 0,0 0 0,1 0 15,20 0-15,-21 0 0,0 0 16,22-21-16,-22-1 0,0 22 0,0-21 15,21 0-15,-20-21 0,-1 21 16,0-1-16,-21 1 0,21-21 0,0 0 16,-21 20-16,21-20 0,-21 0 0,0-1 15,22 1-15,-22-21 0,21 20 16,-21 1-16,0 0 0,0 20 0,0-20 16,0 21-16,0 0 0,0 0 15,0 42 16,0 21-31,0-21 0,0 22 0,0-22 16,-21 21-16,21 0 0,0-20 16,0 20-16,0 0 0,0 1 0,0-22 15,0 21-15,0-21 0,0 22 16,0-22-16,0 0 0,0 21 0,0-21 16,0 1-16,0-1 0,0 0 15,0 0 1,0-42 15,21 0-31,-21 0 16,0-1-16,0 1 0,21 21 15,0-21-15,0 0 0,0 0 0,1-22 16,-1 22-16,0 0 0,0 0 0,21 0 16,-20 0-16,20 21 0,-21-22 15,21 22-15,-20 0 0,20 0 0,-21 0 16,0 0-16,22 0 0,-22 22 15,0-22-15,-21 21 0,21 0 0,-21 0 16,0 21-16,0-20 0,0-1 16,0 0-16,0 0 0,0 21 0,0-20 15,0-1-15,-21 0 0,0 0 16,0 0-16,21 0 0,-22-21 16,1 22-16,0-22 15,21 21-15,-21-21 0,21-21 31,21 21-31,0-22 16,0 1-16</inkml:trace>
  <inkml:trace contextRef="#ctx0" brushRef="#br0" timeOffset="12848.16">9334 4128 0,'0'0'0,"22"-43"16,-1 22-16,-21 0 0,21 0 15,-21 0-15,0-1 0,0 1 0,21 0 16,-21 0-16,-21 21 31,0 0-31,0 21 16,-22 21-16,22 1 0,-21-1 15,-1 0-15,1 22 0,-21-22 0,20 22 16,-20-1-16,-1 1 0,1-1 16,20 1-16,-20-1 0,21 1 0,-1-1 15,1 1-15,0-1 0,20-20 16,22 20-16,0-21 0,0 22 0,0-22 15,0 1-15,0-22 0,22 21 16,-1-21-16,0 0 0,0 1 0,0-1 16,0 0-16,22-21 0,-22 0 0,21 0 15,-21 0-15,22 0 16,-22 0-16,21 0 0,-21 0 0,22 0 16,-22-21-16,0 21 0,0-21 0,0 21 15,1-22-15,-1 1 0,-21 0 16,21 0-16,0 0 0,-21 0 0,21-1 15,0 1-15</inkml:trace>
  <inkml:trace contextRef="#ctx0" brushRef="#br0" timeOffset="17376.41">9864 4487 0,'0'0'0,"0"-21"15,0 0-15,0 0 16,0 0 0,0 0-16,0-1 15,0 1-15,0 0 16,0 0 0,21 21-16,0 0 0,0 0 0,0 0 15,0 21-15,1 0 16,-1 0-16,0 1 0,0 20 0,0 0 15,0 1-15,1-1 16,-1 0-16,-21 1 0,21-1 0,-21 0 16,0 1-16,0-1 0,0 0 0,0 1 15,0-22-15,0 21 0,0-21 16,0 0-16,0 1 0,0-44 31,0 1-15,0 0-16,0 0 0,21-21 15,0-1-15,0 1 0,1 21 0,-22-22 16,21 1-16,0 0 0,0-1 16,0 1-16,0-21 0,1 20 15,-1 1-15,0 0 0,0-22 0,0 22 16,-21 21-16,21-22 0,1 22 16,-22 0-16,0 0 0,0 42 31,0 0-31,0 0 0,0 0 15,0 1-15,0 20 0,0-21 16,0 0-16,0 22 0,0-22 0,0 0 16</inkml:trace>
  <inkml:trace contextRef="#ctx0" brushRef="#br0" timeOffset="19017">11049 4784 0,'0'0'0,"42"0"16,-42-21 0,0-1-16,21 22 0,-21-21 15,22 21-15,-22-21 0,0 0 16,0 0-16,0 0 0,0-1 16,0 1-16,0 0 15,0 0-15,-22 21 0,1-21 0,0 21 16,0 0-16,0 0 0,0 0 15,-1 0-15,1 0 0,0 0 0,0 21 16,-21 0-16,20 0 0,1 0 0,0 22 16,0-22-16,0 21 15,0 1-15,-1-22 0,22 21 0,0 0 16,0-20-16,0 20 0,0-21 16,0 0-16,0 0 0,22 1 0,-22-1 15,21-21-15,21 0 0,-21 0 0,0 0 16,1 0-16,20-21 0,0-1 15,-21 1-15,1 0 0,20 0 0,-21 0 16,21 0-16,-20-22 0,-1 22 16,0-21-16,0 21 0,-21-22 0,0 22 15,21-21-15,-21 21 0,0-1 16,0 1-16,0 0 0,0 0 16,0 0-16,0 42 31,-21 0-31,21 0 0,0 0 0,-21 1 15,21-1-15,-21 21 0,21-21 16,0 22-16,0-22 0,0 21 0,0-21 16,0 0-16,21 1 0,0-1 15,0 0-15,0 0 0,1 0 0,-1 0 16,0-21-16,0 0 0,0 0 16,22 0-16,-22 0 0,0 0 15,21-21-15,-21 0 0,1 0 0,20 0 0,-21 0 16,0-22-16,22 22 15,-22-21-15,0-1 0,21 22 0,-21-21 16,22-22-16,-22 22 0,0 0 16,0-22-16,0 22 0,1 0 0,-1-22 15,0 22-15,-21-1 0,0 1 16,0 21-16,0 0 0,0 0 0,0 42 31,-21 0-31,0 0 0,21 21 16,-22-20-16,1 20 0,-21 0 0,21 22 15,0-22-15,-1 0 16,1 22-16,0-22 0,0 1 0,0 20 16,0 1-16,21-22 0,-22 0 15,22 22-15,0-22 0,0 0 0,0-20 16,0 20-16,22-21 0,-1 0 16,0 0-16,0 1 0,0-22 0,22 0 15,-22 0-15,0 0 0,21 0 0,1 0 16,-22 0-16,21-22 0,-21 1 15,22 0-15,-1 0 0,-21 0 0,0-22 16,22 22-16,-22-21 0,0 21 16,-21-22-16,21 1 0,0 21 0,-21-21 15,21 20-15,-21 1 16,0 0-16,0 42 31,0 0-31,0 1 16,0 20-16,-21-21 0,21 0 0,-21 22 15,21-22-15,-21 21 0,21-21 16,0 0-16,0 22 0,0-22 0,0 0 16,0 0-16,0 0 0,21 1 15,0-22-15,0 0 16,1 0-16,-1 0 0,0 0 16,0 0-16,0 0 0,0 0 15,1-22-15,-1 1 0,0 0 16,0 0-16,0 0 0,0 0 15,-21-1-15,22-20 0,-1 21 0,0-21 16,0 20-16,-21 1 0,0-21 16,0 21-16,21 0 0,-21-1 0,0 1 15,0 0-15,0 42 32,0 0-17,0 1-15,0-1 0,0 21 16,-21-21-16,21 0 0,0 22 0,0-22 15,0 0-15,0 21 0,0-20 16,0-1-16,0 21 0,0-21 16,21 0-16,0 1 0,1-22 15,-1 21-15,0-21 16,0 0-16,0 0 0,0 0 0,1 0 16,20 0-16,-21-21 0,21-1 15,-20 22-15,20-21 0,-21 0 0,21 0 16,-20 0-16,20 0 0,-21-1 0,0-20 15,22 21-15,-22 0 0,0-22 16,-21 22-16,21-21 0,-21 21 0,0 0 16,0-1-16,0 1 0,0 0 15,0 0-15,-21 21 16,0 0-16,0 0 0,-1 0 0,1 0 16,0 0-16,0 21 0,0 0 15,0 0-15,-1 1 0,1-1 0,0 21 16,21-21-16,0 22 0,0-1 15,0-21-15,0 21 0,0-20 0,0-1 16,0 21-16,21-21 0,0 0 16,1 1-16,-1-1 0,0-21 0,0 21 15,0-21-15,0 0 0,1 0 0,-1 0 16,0 0-16,0 0 0,0 0 16,0 0-16,1 0 0,-1 0 0,0 0 15,0 0-15,-21-21 0,21 21 16,0-21-16,1-1 0,-1 22 15,-21-21-15,21 0 0,0 0 0,0 0 16,0 0-16,-21-1 16,22-20-16,-1 21 0,-21 0 0,21 0 15</inkml:trace>
  <inkml:trace contextRef="#ctx0" brushRef="#br0" timeOffset="19501.55">13822 4085 0,'0'0'0,"-21"-21"0,-1 0 0,22 0 16,0 0-16,-21-1 0,21 1 16,0 0-16,0 0 0,21 21 15,1 0 1,-1 0-16,21 0 0,-21 0 0,22 0 15,-1 0-15,-21 21 0,21 0 16,1 0-16,-1 1 0,0 20 0,1 0 16,-22 1-16,21-1 0,-21 21 15,1 1-15,-1-22 0,0 22 0,-21-1 16,0 1-16,0-22 0,0 22 16,-21-1-16,0 1 0,-1-22 15,-20 21-15,0-20 0,21-1 0,-22 0 16,1 1-16,0-1 0,-1-21 0,1 0 15,0 1-15,20-1 0,-20 0 16,21 0-16,0 0 0,0-21 0,-1 0 16,22 21-16,-21-21 15,0 0 63,0 0-78,0 0 16,0 0-16,-1 0 0,1 0 16</inkml:trace>
  <inkml:trace contextRef="#ctx0" brushRef="#br0" timeOffset="20535.84">5905 6075 0,'-21'0'0,"42"0"0,-63 0 16,21 0-1,21-21-15,0 0 16,0-1-16,0 1 15,0 0-15,0 0 0,0 0 16,0 0 0,-21 21-16,0 0 15,-1 0 1,1 0-16,0 0 0,0 21 0,21 0 16,-21 0-16,0-21 0,-1 21 15,1 0-15,0 1 0,21-1 0,0 0 16,-21 0-16,21 0 0,0 0 15,21-21 1,0 22-16,22-22 16,-22 0-16,0 0 0,21 0 15,-21 0-15,22 0 0,-22 21 0,0-21 16,21 21-16,-20 0 16,-22 0-16,0 0 0,0 1 15,0-1-15,-22-21 0,1 21 16,0 0-16,-21 0 0,21-21 15,-22 21-15,22 1 0,-21-22 0,21 0 16,-1 21-16,1-21 0,0 0 16,0 0-16,21-21 31,0-1-31,21 22 16,-21-21-16,21 21 0,-21 21 31,0 1-16,0-1-15,0 0 0,0 0 16,0 0-16,0 22 0,0-22 0,0 21 16,-21-21-16,0 22 0,21-1 15,0-21-15,-21 21 0,21-20 0,0 20 16,0-21-16,0 0 0,0 0 0,0 1 16,21-22-16,0 21 0,-21 0 15,21-21-15,0 0 16,1 0-16,-1 0 15,0 0-15,0 0 0,0-21 16,0 0-16,1 21 0,-22-22 16,21 22-16,-21-21 15,0 0-15,21 0 16</inkml:trace>
  <inkml:trace contextRef="#ctx0" brushRef="#br0" timeOffset="22404.54">6456 8340 0,'0'0'0,"0"21"0,-21-21 15,-1 0 1,22-21 15,0 0-31,0-1 0,22 1 16,-1 0-16,0-21 0,0 21 0,0-22 16,0 1-16,1 0 15,-1-1-15,0 1 0,21 21 0,-21-22 16,1 1-16,-1 21 0,0 0 15,21 0-15,-21 21 0,1 0 16,-1 0-16,0 0 0,-21 21 16,21 0-1,-21 0-15,0 0 0,0 0 0,0 1 16,0-1-16,0 0 16,21-21-1,-21-21 1,0 0-16,0-1 15,0 1-15,0 0 0,0 0 16,0 0-16,0 0 16,-21-1-16,21 1 0,-21 0 15,0 21-15,0-21 0,-1 21 16,1 0-16,0 0 0,0 0 16,0 21-16,0 0 0,-1 0 15,1 22-15,0-22 0,21 21 16,-21-21-16,21 22 0,-21 20 0,0-20 15,21-1-15,0 21 0,0-20 16,0 20-16,0-20 0,0-1 0,0 0 16,0 1-16,0-1 0,21-21 0,0 21 15,0-20-15,21-1 16,-20 0-16,20-21 0,0 0 0,1 0 16,-1 0-16,0 0 0,1-21 0,20 21 15,-21-21-15,1-1 0,20 1 16,-20-21-16,-1 21 0,0-22 0,1 22 15,-1-21-15,0 0 0,1-1 0,-22 1 16,0 0-16,0-1 0,-21 1 16,0 0-16,0-1 0,0 1 0,0 21 15,0-22-15,-21 22 0,0 21 16,0 0-16,-1 0 0,1 0 0,0 0 16,0 0-16,0 21 0,0 1 15,-1 20-15,1-21 0,0 21 16,-21 1-16,42-1 0,-21 0 0,-1 22 15,1-22-15,21 1 0,-21-22 16,21 21-16,0 0 0,0-20 0,0-1 16,0 0-16,0 0 0,21 0 15,0-21-15,1 0 16,-1 0-16,0-21 0,0 0 16,0 21-16,0-21 0,1 0 0,-22-22 15,21 22-15,0-21 0,0 21 16,-21-22-16,21 22 0,-21-21 0,0-1 15,0 1-15,0 0 0,0 21 16,0-1-16,0 1 0,0 0 16,0 0-16,0 42 15,0 0-15,0 22 16,0-22-16,0 21 0,0-21 0,0 22 16,0-1-16,0-21 0,0 21 15,0 1-15,0-22 0,0 21 0,0-21 16,0 1-16,21-1 0,1 0 0,-1-21 15,0 0-15,0 0 16,21 0-16,-20 0 0,20 0 0,-21-21 16,21 21-16,-20-21 0,20-1 15,-21-20-15,21 21 0,-20-21 16,20 20-16,-21-20 0,0 0 0,22 21 16,-43-22-16,21 1 0,0 21 15,-21-22-15,21 22 0,-21 0 16,0 42-1,0 0-15,0 22 16,0-22-16,0 0 0,0 21 0,0-20 16,0 20-16,0-21 0,0 0 15,0 22-15,21-22 0,0 0 0,-21 0 16,0 0-16,0 0 0,22 1 0,-22-1 16,0 0-16,0 0 15,-22-21 16,1-21-31,0 0 16,0 0-16,0-1 0,0 1 16,-1 21-16,1-21 0,0 0 15,0 21-15,0 0 0,0-21 0,-1 21 16,1 0-16,0 0 16,21 21-16,0 0 0,0 0 15,0 0-15,0 1 0,21-22 16,0 21-16,1 0 0,-1-21 15,21 21-15,0-21 0,-20 0 0,20 21 16,0-21-16,1 0 0,-1 0 16,-21 0-16,21 0 0,1 0 15,-1 0-15,-21-21 0,22 21 0,-22-21 16,21 0-16,-21 0 0,22-1 0,-22 1 16,0 0-16,0 0 0,0 0 15,-21-22-15,0 22 0,21 0 0,-21-21 16,0 21-16,0-22 0,0 22 0,0 0 15,0 0-15,0 0 0,-21 21 16,0 0-16,0 0 0,0 21 16,0 0-16,21 0 15,-22 21-15,1-20 0,0 20 0,21 0 16,-21-21-16,21 22 0,0-1 0,0-21 16,0 22-16,0-22 0,0 0 15,0 0-15,0 0 0,21 0 0,0 1 16,0-1-16,1-21 0,-1 0 0,0 0 15,0 0-15,0 0 0,0 0 16,1 0-16,20 0 0,-21 0 0,0 0 16,22-21-16,-22-1 0,21 1 0,-21 0 15,22 0-15,-1 0 0</inkml:trace>
  <inkml:trace contextRef="#ctx0" brushRef="#br0" timeOffset="23372.25">10160 7832 0,'0'-21'16,"-21"-1"-16,21 1 15,0 0-15,21 21 32,0 0-32,-21 21 0,21 0 15,22 1-15,-22 20 0,0 0 16,21 1-16,-21 20 0,1-21 0,-1 1 15,0 20-15,0-20 0,0-1 0,-21 0 16,0 1-16,0-22 16,0 21-16,0-21 0,0 0 0,0 1 15,0-1-15,0 0 16,0-42 0,0 0-1,0-1-15,0 1 0,0-21 0,0 21 16,0-22-16,21 1 0,-21 0 15,0-1-15,22 1 0,-1 0 0,-21-22 16,21 22-16,-21 0 0,21-22 16,0 22-16,-21-1 0,21 1 0,-21 0 15,22 21-15,-22-22 0,0 22 16,0 0-16,0 42 31,0 0-15,0 0-16,0 1 0,0-1 0,0 0 15,0 0-15,0 0 0,0 22 0,0-22 16,0 21-16,0-21 0</inkml:trace>
  <inkml:trace contextRef="#ctx0" brushRef="#br0" timeOffset="24812.71">11239 8234 0,'0'0'0,"43"0"0,41 0 15,-62-21-15,-1 21 0,-21-21 0,21-1 16,0 1-16,-21 0 0,0 0 16,21 0-16,0-22 0,-21 22 0,0 0 15,0 0-15,0 0 0,0 0 0,0-1 16,0 1-16,-21 21 16,0 0-16,0 0 0,0 0 0,-22 0 15,22 21-15,0 1 0,-21-1 16,21 21-16,-22-21 0,22 22 0,0-22 15,0 21-15,-22 0 0,22 1 0,21-22 16,-21 21-16,21-21 0,0 1 16,0 20-16,0-21 15,0 0-15,21-21 0,0 0 0,1 0 16,-1 0-16,0 0 0,21 0 16,-21 0-16,1-21 0,20 0 0,-21 0 15,21 0-15,-20-1 0,-1 1 0,0 0 16,0 0-16,0 0 0,0-22 15,-21 22-15,0-21 0,22 21 0,-22-22 16,0 22-16,0 0 0,0 0 16,0 0-16,0 0 0,0 42 15,0 0 1,0 0-16,-22 0 16,22 0-16,0 1 0,0 20 0,0-21 15,0 0-15,0 22 0,0-22 0,0 21 16,0-21-16,0 0 0,22 1 15,-22 20-15,21-42 0,0 21 0,0 0 16,0-21-16,0 0 0,1 0 16,-1 0-16,21 0 0,-21 0 0,0 0 15,1 0-15,20 0 0,-21-21 0,0 0 16,0 0-16,22 0 0,-22-1 16,0 1-16,0-21 0,0 21 15,1-22-15,-1 1 0,0 0 0,0-1 16,0 1-16,0 0 0,1-22 0,-1 22 15,0 0-15,0-1 0,-21-20 16,0 20-16,21 1 0,-21 21 16,21 0-16,-21 0 0,0-1 0,0 44 15,0-1-15,-21 0 16,0 0-16,0 21 0,0 1 16,0-1-16,-1 22 0,1-1 0,0-21 15,21 22-15,-21-1 0,21 1 0,-21-1 16,21-20-16,0 20 0,0-20 15,0-1-15,0 0 0,0-21 16,21 22-16,0-22 0,0 0 0,0-21 16,1 21-16,-1-21 0,0 0 15,0 0-15,21 0 0,-20 0 0,-1-21 16,21 0-16,-21 0 0,22 0 16,-22-1-16,0-20 0,0 0 0,21 21 15,-42-22-15,22 1 0,-1-22 0,0 22 16,0 21-16,-21-21 0,0 20 15,0-20-15,21 42 0,-21-21 0,0 42 32,0 0-32,0 22 0,0-22 15,0 21-15,0-21 0,0 22 16,0-22-16,0 21 0,0-21 16,0 22-16,0-22 0,0 0 0,0 0 15,0 0-15,0 0 0,0 1 0,21-22 16,1 0-1,-1 0-15,0 0 0,0-22 16,-21 1-16,21 0 0,0 0 16,1 0-16,-1 0 0,0-1 0,0-20 15,0 21-15,0-21 0,1 20 0,-22-20 16,21 21-16,-21 0 0,21 0 16,-21-1-16,0 1 0,0 42 31,0 1-31,0-1 15,0 0-15,0 0 0,0 0 0,0 0 16,0 22-16,0-22 0,0 21 0,0-21 16,0 1-16,21-1 0,-21 0 15,21 0-15,0 0 0,1 0 0,-1-21 16,0 0-16,0 22 0,0-22 16,0 0-16,22 0 0,-22 0 0,0 0 15,21-22-15,-20 22 0,-1-21 0,21 0 16,-21 21-16,0-21 0,22 0 15,-22-22-15,0 22 0,0 0 16,-21 0-16,0-21 0,21 20 0,-21-20 16,0 21-16,0-21 0,0 20 15,0 1-15,0 0 0,0 0 0,-21 21 16,0 0-16,0 0 0,0 0 0,0 21 16,-1 0-16,1 0 0,0 1 15,0 20-15,0-21 0,0 21 0,21 1 16,0-22-16,0 21 0,0-21 15,0 1-15,0-1 0,0 0 0,21 0 16,0 0-16,0 0 0,0-21 0,0 0 16,22 0-16,-22 0 0,0 0 15,0 0-15,0 0 0,1 0 0,20 0 16,-21-21-16,0 21 0,22-21 16,-22 0-16,0 0 0,21 0 15</inkml:trace>
  <inkml:trace contextRef="#ctx0" brushRef="#br0" timeOffset="25424.89">14055 8065 0,'21'-22'15,"-21"1"1,21 21-16,0-21 0,0 21 16,-21-21-16,21 0 0,1 0 0,-1-1 15,0 1-15,0 0 0,0 0 16,0 0-16,1 0 0,-1-1 15,-21 1-15,21 0 0,-21 0 0,0 0 16,21 21-16,-42 0 31,0 21-31,0 0 0,21 0 0,-22 22 16,1-22-16,21 21 0,0 0 16,0 1-16,-21-1 0,21-21 0,0 22 15,0-1-15,0 0 0,0 1 16,0-22-16,0 21 0,0-21 0,0 0 15,0 1-15,0-1 0,0 0 0,0 0 16,-21-21 31,-21 0-47,20 0 16,-20 0-16,21 0 0,-21 0 15,-1 0-15,22 0 0,-21 0 0,21 0 16,-1 0-16,1 0 0,0 0 15,0 0-15,21 21 0,21 0 16,0-21 0,22 0-16,-22 0 0,21 0 15,0 0-15,1 0 0,-22 0 0,21 0 16,1 0-16,-1 0 0,-21 0 16,0 0-16,22 0 0,-22 0 15,0 0-15,0-21 0,0 21 16,-21-21 15,0 0 16,0 0-47,0 0 16</inkml:trace>
  <inkml:trace contextRef="#ctx0" brushRef="#br0" timeOffset="26132.91">15833 7874 0,'0'0'0,"-22"0"16,22-21-16,-21 21 16,21-21-16,0 0 46,0-1 111,0 44-64,-21-1-93,21 0 16,-21 0-16,21 0 16,0 0-16</inkml:trace>
  <inkml:trace contextRef="#ctx0" brushRef="#br0" timeOffset="26560.66">15811 8213 0,'0'0'0,"-21"0"0,21 21 0,0 0 47,21-21-16,1-21-15,-22 0 0,-22 21 15,1 0-31,0 0 16,21 21-16,0 0 31,0 0 0,0-42 32</inkml:trace>
  <inkml:trace contextRef="#ctx0" brushRef="#br0" timeOffset="28429.24">16425 9081 0,'0'0'0,"21"-22"16,-21 1-16,0 0 0,22 0 16,-22 0-16,0 0 0,-22 21 31,1 21-15,0 0-16,0 0 0,0 21 0,0 1 15,-1-1-15,1 0 0,0 1 16,0-1-16,0 0 0,0 1 0,-22 20 15,22-20-15,0-1 0,-21 0 0,20 1 16,1-1-16,-21 0 0,42-21 16,-21 1-16,21-1 0,21-21 31,-21-21-31,21-1 16,0 1-16</inkml:trace>
  <inkml:trace contextRef="#ctx0" brushRef="#br0" timeOffset="28688.1">16552 9165 0,'0'0'0,"21"-21"0,-21 0 0,-21 21 31,0 21-15,0 0-16,0 0 0,21 22 15,-43-22-15,22 21 0,0 1 0,0-1 16,0-21-16,-22 21 0,22 1 0,0-1 15,0 0-15,0 1 16,0-1-16,-1 0 0,1-20 0,0-1 16,21 0-16,-21 0 0,21 0 15,0 0-15,21-42 16,0 0 0,0 0-16,1 0 0,20-22 15</inkml:trace>
  <inkml:trace contextRef="#ctx0" brushRef="#br0" timeOffset="29112.16">17103 9144 0,'0'0'0,"63"-21"0,1-21 16,-43 42-16,0-22 0,0 22 0,-42 0 16,0 0-1,0 0-15,-22 22 0,1-1 16,21 0-16,-22 0 0,1 0 0,21 0 15,-21 1-15,20-1 0,1 0 16,21 0-16,0 0 0,-21 0 0,21 1 16,0-1-16,21 0 15,0-21-15,1 0 0,-1 21 16,0 0-16,0-21 0,21 21 0,-20-21 16,20 22-16,-21-22 15,0 21-15,22-21 0,-22 21 0,-21 0 16,0 0-16,0 0 15,0 1-15,-43-1 16,22-21-16,-21 21 0,0-21 0,20 0 16,-20 21-16,0-21 0,-1 0 15,1 0-15,0 0 0,21 0 0,-1 0 16,-20 0-16,42-21 0,-21 0 16,21 0-1,21 21-15,0-22 0,0 22 16,1 0-16,-1-21 0,21 0 15,-21 21-15,22-21 0,-1 21 16,0-21-16</inkml:trace>
  <inkml:trace contextRef="#ctx0" brushRef="#br0" timeOffset="29404.81">17822 9081 0,'0'0'0,"21"-22"0,-21-20 15,0 0-15,0-1 0,0 22 16,0 0-16,0 0 0,0 0 0,0 0 15,-21 21 1,21 21-16,0 21 0,0-21 16,-21 22-16,21-1 0,-21 0 15,21 1-15,0-1 0,0 0 16,-21 1-16,21-1 0,-21 0 0,21 1 16,0-22-16,0 21 0,0-21 15,0 0-15,0 1 0,0-1 0,0 0 16,0 0-16,0-42 31,0 0-15,0 0-16,-22 21 15,1-22-15,0 1 0,0 21 0</inkml:trace>
  <inkml:trace contextRef="#ctx0" brushRef="#br0" timeOffset="29535.73">17589 9377 0,'-21'-21'16,"85"63"-16,-107-63 0,1 0 0,21 21 0,21-21 15,0-1 1,21 22-16,0 0 0,0 0 15,1 0-15,20-21 0,-21 21 0,21 0 16,-20 0-16,20 0 0,-21 0 0,21 0 16,-20-21-16,20 21 0,-21 0 15,21 0-15,-20 0 0,20 0 0,-21 0 16,0 0-16</inkml:trace>
  <inkml:trace contextRef="#ctx0" brushRef="#br0" timeOffset="30323.79">18584 9419 0,'21'-21'0,"-21"0"16,22 0-16,-1 0 16,-21-1-16,21-20 0,0 21 0,-21 0 15,21 0-15,-21-1 0,0 1 16,0 0-16,0 0 0,0 0 0,-21 21 15,-21 0 1,21 0-16,-1 21 0,-20 0 16,0 0-16,21 22 0,-22-22 0,1 21 15,0 0-15,20-20 0,1 20 16,0 0-16,0 1 0,21-22 16,0 21-16,0-21 0,0 22 0,0-22 15,21-21-15,0 21 0,22-21 16,-22 0-16,0 0 0,21 0 0,-21 0 15,22-21-15,-22 21 0,21-21 0,1-1 16,-22-20-16,21 21 0,-21 0 16,22 0-16,-22-22 0,0 22 0,0-21 15,-21 21-15,21-22 0,-21 22 16,21 0-16,-21 0 0,0 0 16,0-1-16,0 1 0,0 42 31,-21 1-31,21-1 0,-21 0 15,21 0-15,0 0 0,0 0 0,0 22 16,0-22-16,0 0 0,0 21 16,0-20-16,0-1 0,0 0 0,0 0 15,0 0-15,21 0 0,0-21 16,1 0-16,-1 0 0,0 0 16,0 0-16,0 0 0,0-21 0,22 0 15,-22 0-15,0 0 0,0 0 16,22-1-16,-22 1 0,0 0 0,0-21 15,0 21-15,22-22 0,-22 22 16,0-21-16,0-1 0,0 1 16,0 0-16,1-1 0,-1 1 0,-21 0 15,21-1-15,-21 1 0,21 21 16,-21-21-16,0 20 0,-21 44 31,0-1-31,0 21 0,-1 0 16,1 1-16,0-1 0,0 0 15,21 1-15,-21-1 0,0 0 0,21 1 16,0-22-16,-22 21 0,22 1 0,-21-22 16,21 0-16,0 0 0,0 0 15,0 0-15,0 1 0,21-22 16,1 0 0,-1 0-16,0 0 15,-21-22-15,21 1 0,0 0 0</inkml:trace>
  <inkml:trace contextRef="#ctx0" brushRef="#br0" timeOffset="30504.68">19262 9165 0,'0'0'0,"-43"0"16,22 0-16,0 0 16,42 0-1,0 0-15,0 0 0,1 0 16,20 0-16,0 0 0,-21 0 15,22 0-15,-1 0 0,-21 0 16,22 0-16,-1 0 0,-21-21 0,0 21 16,22 0-16</inkml:trace>
  <inkml:trace contextRef="#ctx0" brushRef="#br0" timeOffset="32496.53">19727 9356 0,'0'0'0,"0"21"0,0 0 0,0 0 16,21-21 0,1 0-16,-1 0 0,0 0 15,21 0-15,-21-21 0,22 21 0,-22-21 16,21 0-16,-21 0 0,22 21 0,-22-22 16,0 1-16,0 0 0,22 0 15,-22 0-15,-21 0 0,21-1 0,-21 1 16,21 0-16,-21 0 0,0 0 15,-21 21-15,0 0 16,0 0-16,-1 0 0,1 0 0,0 21 16,0 0-16,0 0 0,0 0 15,-1 1-15,1-1 0,0 21 0,21-21 16,-21 0-16,21 22 0,0-22 16,0 0-16,0 0 0,0 0 15,0 1-15,21-1 0,0 0 0,0-21 16,1 0-16,-1 0 0,0 0 15,0 0-15,21 0 0,-20 0 0,-1 0 16,21 0-16,-21-21 0,0 0 0,1-1 16,20 22-16,-21-21 0,0 0 15,0 0-15,1 0 0,-22 0 0,21-1 16,-21 1-16,21-21 0,-21 21 16,0 0-16,0-1 0,0 44 46,-21-1-46,21 0 0,-21 0 0,21 0 16,0 0-16,-22 1 0,1-1 0,21 0 16,-21-21-16,21 21 0,0 0 15,0 0-15,-21 1 0,0-22 32,21-22-17,0 1 1,21 0-16,0 0 15,-21 0-15,21 21 0,0-21 16,1-1-16,-22 1 0,21-21 0,0 21 0,0 0 16,0-1-16,-21 1 0,21 21 15,1-21-15,-1 0 0,0 21 16,0 0-16,-21 21 16,21 0-16,-21 0 15,0 1-15,0-1 0,0 0 0,0 0 16,0 0-16,0 0 0,0 1 0,0-1 15,0 0-15,0 0 0,0 0 16,0 0-16,-21-21 0,21 22 16,0-44 15,21 1-31,0 21 16,1-21-16,-1 0 15,0 0-15,0 0 0,0-1 16,0 22-16,1-21 0,-1-21 0,0 21 15,0 0-15,0-1 0,0 1 16,22 0-16,-43 0 0,21 21 0,0-21 16,0 21-16,-21 21 15,0 0 1,0 0-16,-21 0 0,0 1 0,0-1 16,21 0-16,-21 0 0,21 0 15,-22 0-15,22 1 0,-21-1 0,21 0 16,0 0-16,0 0 0,0 0 15,21-21-15,1 22 16,-1-22-16,0 0 0,0 0 0,0 0 16,0 0-16,22 0 0,-22 0 0,0 0 15,21-22-15,-20 1 0,-1 21 16,0-21-16,0 21 0,0-21 0,0 0 16,1 0-16,-1-1 0,0 1 0,-21 0 15,0 0-15,21 0 0,-21-22 16,0 22-16,0 0 0,0 0 15,0 0-15,-21 21 16,0 0-16,0 21 16,-1-21-16,1 21 0,0 0 15,21 0-15,0 22 0,0-22 16,0 0-16,0 0 0,0 0 0,0 1 16,0-1-16,0 0 0,0 0 15,21-21-15,0 0 0,1 0 16,-1 0-16,21 0 0,-21 0 0,0 0 15,1 0-15,20 0 0,-21 0 0,0 0 16,22 0-16,-22-21 0,0 0 16,0 21-16,0-21 0,0-1 0,1 1 15,-1 0-15,0 0 0,0 0 16,0 0-16,-21-1 0,21 1 16,-21 0-16,0 0 15,-21 42 1,0 0-16,0 0 15,21 1-15,-21-1 0,0 0 0,21 0 16,-22 0-16,22 0 0,0 1 16,-21-1-16,0 0 0,21 0 15,0 0 1,21-21 15,0-21-31,1 21 0,-22-21 16,21 0-16,0 21 0,0-21 15,0-1-15,0 1 0,-21 0 0,22 0 16,-1 0-16,0 0 0,0 21 16,0-22-16,-21 1 0,21 21 0,1 0 15,-1 0 1,-21 21-16,0 1 16,0-1-16,0 0 0,0 0 15,0 21-15,0-20 0,0-1 16,0 0-16,0 0 0,0 0 15,0 0-15,21-21 0,0 0 16,0 0-16,0 0 16,1 0-16,-1 0 0,0 0 15,0-21-15,0 0 0,0 21 16,1-21-16,-1 0 0,0 0 16,0-1-16,0 1 0,0-21 0,1 21 15,-1-22-15,0 22 0,0-21 16,0 0-16,0-22 0,1 22 0,-1-1 15,0-20-15,-21 21 0,21-1 0,-21-20 16,21 20-16,-21 22 0,0-21 16,0 21-16,0 0 0,0 42 31,-21 0-31,0 0 0,0 21 16,0 1-16,21-1 0,-22 22 0,1-22 15,21 21-15,0-20 0,0 20 16,-21-20-16,21-1 0,0 0 0,0 1 15,0-22-15,0 21 0,0-21 0,0 0 16,0 1-16,0-1 0,21-21 16,-21 21-16,21-21 0,1 0 0,-1 0 15,0 0-15,0 0 0,0 0 0,0 0 16,1 0-16,-1 0 0,0-21 16,0 21-16,0-21 0,0 21 0,1-22 15,-1 22-15,0-21 0,0 0 16,0 0-16,-21 0 15,0 0-15,0-1 0,0 1 16,0 0-16,-21 0 0</inkml:trace>
  <inkml:trace contextRef="#ctx0" brushRef="#br0" timeOffset="32768.37">22225 8932 0,'21'0'15,"0"0"-15,0 0 16,22 0-16,-1 0 0,-21 0 16,22-21-16,-1 21 0,21 0 0,-20 0 15,-1-21-15,0 21 0,1 0 16,-22 0-16,21 0 0,-21 0 0,1-21 16,-1 21-16,0 0 0,-42 0 46,0 0-46,-1 0 16,1 21-16,0-21 0,-21 0 0,21 0 16,-22 21-16,1-21 0,-22 0 15</inkml:trace>
  <inkml:trace contextRef="#ctx0" brushRef="#br0" timeOffset="33824.65">14287 10456 0,'0'0'15,"-42"-21"1,21 0-16,0 0 0,21 42 31,0 0-15,0 0-16,0 22 0,0-22 0,0 21 15,0 1-15,0-1 0,0 0 16,0 1-16,0-1 0,0 0 0,0 1 16,0-22-16,0 21 0,0 0 15,0-20-15,-21-1 0,21 21 0,0-21 16,-22 0-16,22 1 0,0-1 16,0-42 15,0-1-31,0 1 0,0 0 15,0 0-15,0 0 0,0-22 16,0 22-16,0 0 0,22 0 16,-22-21-16,21 20 0,0 1 0,0 0 15,0 0-15,0 0 0,1 0 16,-1 21-16,0 0 0,0 0 0,0 0 16,0 21-16,1 0 0,-1 0 15,0 0-15,-21 0 0,21 22 0,-21-22 16,0 0-16,0 21 0,0-20 0,0-1 15,-21 21-15,0-21 0,0 0 16,-1 22-16,1-22 0,0 0 0,0-21 16,0 21-16,21 0 0,-21-21 15,21-21 1,0 0 0,0 0-16,0 0 0,21 0 15,-21-1-15,21 1 0,0 0 0</inkml:trace>
  <inkml:trace contextRef="#ctx0" brushRef="#br0" timeOffset="34196.01">14668 10816 0,'0'0'0,"22"-21"0,-22 0 16,21 0-16,0 21 15,0 0-15,0 0 0,0 0 0,1 0 16,-1 0-16,0 0 0,0 21 15,0-21-15,0 21 0,1 0 16,-1 0-16,0 22 0,-21-22 0,0 0 16,0 0-16,0 22 0,0-22 0,0 0 15,0 0-15,0 0 0,-21 0 16,21 1-16,-21-1 0,-1-21 0,22-21 31,0-1-15,0 1-16,0 0 0,0 0 15,0 0-15,22 0 0,-22-1 16,21-20-16,0 21 0,-21 0 0,21-22 16,0 22-16,-21 0 0,0 0 0,21 0 15,1 0-15,-1 21 16,0 0-16,0 0 31,0 21-31</inkml:trace>
  <inkml:trace contextRef="#ctx0" brushRef="#br0" timeOffset="34540.51">15325 10986 0,'21'0'0,"-42"0"0,63 0 0,-21 0 15,0 0-15,0 0 16,1 0-16,-1-22 16,0 22-16,0-21 0,0 0 0,0 0 15,1 0-15,-22 0 0,21 21 16,0-22-16,-21 1 0,21 0 0,-21 0 15,0 0-15,0 0 16,-21 21-16,0 0 16,0 0-16,-1 21 0,1 0 0,-21 0 15,21 0-15,0 0 0,-1 1 16,1 20-16,21-21 0,0 21 16,0-20-16,0-1 0,0 0 0,0 21 0,0-21 15,0 1-15,21-1 16,1 0-16,-1-21 0,0 21 0,21-21 15,-21 0-15,22 0 0,-1 0 16,-21 0-16,22 0 0,-22 0 0,21-21 16,0 21-16,-20-21 0,20 0 0,-21-1 15,21 1-15,-20 0 0,20 0 16,-21 0-16,21 0 0</inkml:trace>
  <inkml:trace contextRef="#ctx0" brushRef="#br0" timeOffset="35426.83">16192 10859 0,'0'0'15,"22"-22"-15,-1-20 0,-21 21 0,0 0 16,0 0-16,0-1 15,-21 22 1,-1 22-16,1-22 0,0 21 16,0 0-16,-21 21 0,20-21 15,1 1-15,0-1 0,0 21 16,0-21-16,0 0 0,21 1 0,0-1 16,0 0-16,0 0 0,0 0 15,21-21 1,0 0-16,0 0 0,0 0 0,0-21 15,22 0-15,-22 21 0,0-21 0,0 0 16,0-1-16,1 1 0,-1 0 16,0 0-16,-21 0 0,0 0 0,0-1 15,0 1-15,0 0 0,0 0 16,0 42 15,0 0-15,0 0-16,0 22 0,0-22 0,0 0 15,0 0-15,0 0 0,0 22 0,0-22 16,21 0-16,0 0 0,0 0 16,1-21-16,20 22 0,-21-22 0,0 0 15,0 0-15,22 0 0,-22 0 16,21 0-16,-21 0 0,1-22 0,-1 1 16,21 0-16,-21 21 0,0-42 0,-21 21 15,22-1-15,-1 1 0,-21-21 16,21 21-16,0-22 0,-21 1 15,21 0-15,-21-1 0,21 1 0,-21 0 16,22-1-16,-22 1 0,0 21 16,0-21-16,0 20 0,0 44 31,0-1-31,0 21 0,0-21 16,0 22-16,0-22 0,0 21 0,0 0 15,-22-20-15,22 20 0,0-21 16,0 21-16,0-20 0,0-1 15,0 0-15,0 0 0,0 0 0,0 0 16,22-21 15,-22-21-31,21 21 0,0-21 0,-21 0 16,21 0-16,0 21 0,0-21 16,1-1-16,-1 1 0,0 21 0,21-21 15,-21 0-15,1 21 0,-22-21 16,21 21-16,-42 0 31,-1 21-31,1-21 0,0 21 16,0-21-16,-21 21 0,20-21 0,1 21 15,0 1-15,-21-22 0,21 21 16,-1-21-16,1 21 0,21 0 16,0 0-16,0 0 0,0 1 15,0-1-15,21 0 16,1 0-16,-1-21 15,0 0-15,0 21 0,0-21 16,0 0-16,1 0 0,-1 0 0,0 0 16,0 0-1,0 0-15,0 0 16</inkml:trace>
  <inkml:trace contextRef="#ctx0" brushRef="#br0" timeOffset="38455.83">6816 12277 0,'0'-21'16,"21"21"-16,-21-22 0,21 1 16,-21 0-16,0 0 15,-21 0-15,0 21 16,-1 0-16,1-21 0,0 21 16,0 0-16,-21 0 0,20 0 0,-20 0 15,21 21-15,-21 0 0,20 21 16,1-21-16,0 22 0,0-1 0,0 0 15,21 22-15,0-22 0,-21 1 16,21 20-16,0-21 0,0 22 0,0-22 16,0 1-16,21-1 0,0 0 15,0 1-15,0-22 0,22 21 0,-22-21 16,21-21-16,0 21 0,1-21 0,20 0 16,-20 0-16,-1 0 0,21 0 15,-20-21-15,20 21 0,1-21 0,-22 0 16,0-21-16,22 20 15,-22-20-15,1 21 0,20-21 0,-21-1 16,-20 22-16,20-21 0,-21 21 0,0-22 16,0 22-16,-21-21 0,0 21 15,0-1-15,0 1 0,-21 0 0,0 0 16,0 0-16,-21 21 0,20 0 16,1 0-16,-21 21 0,21 0 0,0 0 15,-1 0-15,-20 22 0,21-22 16,0 21-16,21-21 0,0 22 15,-21-1-15,21-21 0,0 22 0,0-22 16,0 0-16,0 0 0,0 0 0,0 0 16,21 1-16,0-22 0,0 0 15,0 0-15,0 0 16,1 0-16,-1-22 0,0 1 0,0 0 16,0 0-16,0 0 0,1 0 0,-22-1 15,0 1-15,21 0 0,-21-21 16,21 21-16,-21-1 0,0 1 0,0 0 15,0 0-15,0 0 0,0 0 16,-21 42 15,21 21-31,0-21 16,0 0-16,0 22 0,0-1 0,0-21 0,0 22 16,0-22-16,0 21 15,0-21-15,21 0 0,0 1 0,0-1 16,0 0-16,1-21 0,20 0 0,-21 0 15,21 0-15,1 0 0,-22 0 16,21-21-16,1 0 0,-1 21 0,0-43 16,-21 22-16,22 0 0,-22 0 15,21-22-15,-21 22 0,22 0 0,-22-21 16,0 21-16,-21-1 0,0-20 16,21 21-16,-21 0 0,0 0 15,0 42 1,0 0-1,0 0-15,0 0 0,21 0 0,-21 1 16,0 20-16,0-21 0,0 0 0,0 22 16,0-22-16,0 21 0,0-21 15,0 0-15,0 1 0,0-1 0,0 0 16,0 0-16,0 0 16,-21-21-1,0 0-15,0-21 0,0 21 16,21-21-16,-21 0 0,-1 21 15,1-21-15,0-1 0,21 1 16,-21 21-16,0-21 16,21 42-1,0 0 1,0 1-16,21-22 0,0 21 16,0 0-16,0 0 0,1-21 0,-1 21 15,21-21-15,-21 0 0,0 0 16,22 0-16,-22 0 0,21 0 0,-21 0 15,22 0-15,-22-21 0,21 21 0,1-21 16,-22 0-16,21 0 0,0-1 16,1 1-16,-22-21 0,21 21 0,-21 0 15,1-22-15,-1 22 0,0 0 16,-21-21-16,0 20 0,0 1 16,0-21-16,0 21 0,-21 0 0,0 21 15,-1-22-15,1 22 16,0 0-16,0 22 0,0-1 15,0 0-15,-1 21 0,1-21 0,21 22 16,0-1-16,0-21 0,0 22 16,0-1-16,21-21 0,1 21 0,-1-20 15,0 20-15,0-21 0,21 0 16,1-21-16,-1 21 0,0-21 0,1 0 16,20 0-16,-20 0 0,20 0 0,-21 0 15,22-21-15,-22 0 16,1 0-16</inkml:trace>
  <inkml:trace contextRef="#ctx0" brushRef="#br0" timeOffset="39060.49">10731 12340 0,'0'0'0,"-21"-21"0,0-21 16,21 21-16,0-22 0,0 22 16,0 0-16,0 0 0,0-22 0,21 22 15,0 21-15,22 0 16,-22 0-16,21 21 0,1 1 16,-22 20-16,42 0 0,-20 1 0,-1 20 15,-21-21-15,21 22 0,-20-22 16,-1 1-16,0 20 0,-21-21 0,21 1 15,-21-1-15,0 0 0,0 1 16,0-1-16,0-21 0,0 0 0,0 1 16,0-1-16,0-42 31,0-22-31,0 22 0,0-21 16,0-1-16,0 22 0,21-21 15,-21-22-15,21 22 0,1 0 0,-22-22 16,21 22-16,-21-22 0,0 1 15,21 21-15,-21-22 0,0 22 16,0-1-16,0 1 0,0 21 0,0 0 16,21 42-1,-21 0-15,21 0 0,-21 22 16,21-22-16,1 21 0,-22 0 0,21-20 16,0 20-16,0 0 0</inkml:trace>
  <inkml:trace contextRef="#ctx0" brushRef="#br0" timeOffset="40460.87">11747 12700 0,'0'0'0,"43"0"15,-22 0-15,0 0 16,0-21-16,0 0 0,1 0 0,-1-1 16,0 1-16,0 0 0,0 0 0,0 0 15,1-22-15,-1 22 0,-21 0 16,0 0-16,0-21 0,0 20 0,0 1 15,0 0-15,-21 0 0,-1 21 16,1 0-16,-21 0 0,21 0 0,0 0 16,-22 0-16,22 21 0,-21 0 0,21 22 15,-1-22-15,1 21 0,0 0 0,0-20 16,21 20-16,0 0 16,0 1-16,0-1 0,0 0 0,0 1 15,0-22-15,0 0 0,0 21 16,21-21-16,0 1 0,0-22 15,1 0-15,-1 0 0,0 0 0,0-22 16,21 1-16,-20 0 0,-1 0 16,0 0-16,0 0 0,0-1 0,22-20 15,-43 21-15,21-21 0,0 20 0,-21 1 16,0-21-16,0 21 0,0 0 16,0-22-16,0 22 0,0 0 15,0 0-15,0 42 31,0 0-31,-21 0 0,21 0 0,0 1 16,0 20-16,0-21 0,0 21 16,0-20-16,0 20 0,0 0 0,0-21 15,0 22-15,0-22 0,21 21 0,0-21 16,0 1-16,0-22 0,1 21 16,20-21-16,-21 0 0,0 0 0,22 0 15,-1-21-15,-21 21 0,21-22 16,-20 1-16,20 0 0,-21-21 15,21 21-15,-20-1 0,20-20 0,-21 0 16,0-1-16,0 22 0,1-42 0,-22 20 16,0 1-16,21 0 0,-21-22 15,0 22-15,0 0 0,0-1 16,0 1-16,0 0 0,0 20 0,0 1 16,0 0-16,-21 21 15,21 21-15,0 0 0,0 22 16,-22-22-16,22 21 0,0 1 0,0-1 15,0 21-15,0-20 0,0-1 0,0 0 16,0 1-16,0-1 0,0 0 16,0 1-16,0-1 0,0 0 15,0 1-15,0-22 0,22 0 16,-1 0-16,0 0 0,-21 1 0,21-22 16,0 0-16,0 0 0,1 0 0,-1 0 15,0-22-15,0 1 0,0 0 16,0 0-16,22 0 0,-22 0 0,0-22 15,0 22-15,0 0 0,1-21 0,-1 20 16,0 1-16,0-21 0,-21 21 16,21 0-16,-21-1 0,0 44 31,0-1-15,-21 0-16,21 0 0,-21 0 0,21 22 15,0-22-15,0 0 0,0 21 16,0-21-16,0 1 0,0-1 15,0 0-15,0 0 0,21-21 16,0 0-16,0 0 16,1 0-16,-1 0 0,0-21 15,0 0-15,0 0 0,22-1 16,-22 1-16,0 0 0,0 0 0,0 0 16,0 0-16,-21-22 0,22 22 0,-1 0 15,-21 0-15,0 0 0,0-1 16,21 1-16,-42 21 15,21 21 1,0 1-16,0-1 16,0 0-16,0 0 0,0 0 0,0 0 15,0 1-15,0 20 0,0-21 0,0 0 16,21 0-16,0 1 0,-21-1 16,21 0-16,0 0 0,1 0 0,-1-21 15,0 0-15,0 0 0,0 0 16,0 0-16,1 0 0,-1 0 0,21-21 15,-21 21-15,0-21 0,1 0 0,-1 0 16,0-1-16,0 1 16,0-21-16,0 21 0,-21 0 0,22-1 0,-22-20 15,0 21-15,0-21 0,0 20 16,0 1-16,0 0 0,-22 0 16,1 21-16,0 0 0,0 0 15,21 21-15,-21-21 0,0 21 16,21 0-16,0 1 0,-22 20 0,22-21 15,0 0-15,0 22 0,0-22 0,0 0 16,0 21-16,0-21 0,22 1 16,-22-1-16,21-21 0,0 21 0,0 0 15,0-21-15,0 0 0,1 0 16,-1 0-16,0 0 0,0 0 0,0 0 16,0-21-16,1 21 0,-1-21 0,0 21 15,0-21-15,0-1 16,0 1-16,1 0 0</inkml:trace>
  <inkml:trace contextRef="#ctx0" brushRef="#br0" timeOffset="40996.49">14817 12404 0,'0'-43'15,"0"22"1,21 0-16,-21 0 0,21 0 15,-21 0-15,21-1 0,-21 1 16,21 0-16,0 21 0,1-21 0,-1 21 16,0 0-16,0 0 15,0 0-15,-21 21 0,21 0 0,1 0 16,-1 1-16,0 20 0,0 0 16,0-21-16,-21 22 0,0-1 0,0 0 15,0-20-15,0 20 0,0 0 0,0 1 16,0-1-16,-21-21 0,0 21 15,0-20-15,0-1 0,-22 21 0,22-21 16,0-21-16,-21 21 0,20 1 0,1-22 16,0 0-16,0 0 0,0 0 15,0 0-15,-1 0 0,1-22 0,21 1 16,0 0-16,-21 0 0,21 0 16,0 0-16,0-1 0,0 1 15,0 0-15,0 0 0,0 0 0,0 0 16,0-1-16,21 22 0,0 0 15,1 0-15,-1 0 16,0 22-16,0-1 0,0 0 16,0 0-16,1 0 0,-1 0 15,0 22-15,0-22 0,0 0 0,22 0 16,-22-21-16,0 21 0,0 1 0,0-22 16,0 0-16,1 21 0,-1-21 15,0 0-15,0 0 0,0 0 0,0 0 16,1 0-16,-1-21 15,0-1-15,0 1 16,0 0-16,0 21 0,22-21 0</inkml:trace>
  <inkml:trace contextRef="#ctx0" brushRef="#br0" timeOffset="41156.53">16277 12446 0,'-21'0'16,"0"0"-16,0-21 31</inkml:trace>
  <inkml:trace contextRef="#ctx0" brushRef="#br0" timeOffset="41188.51">16235 12425 0,'-21'0'0,"42"0"0</inkml:trace>
  <inkml:trace contextRef="#ctx0" brushRef="#br0" timeOffset="41226.87">16298 12510 0</inkml:trace>
  <inkml:trace contextRef="#ctx0" brushRef="#br0" timeOffset="41399.83">16192 12806 0,'0'0'0,"-21"0"16,0 21-16,0-21 15,21 21 1,21-21 46,0 0-62,0 0 0</inkml:trace>
  <inkml:trace contextRef="#ctx0" brushRef="#br0" timeOffset="41941.19">17462 13272 0,'0'0'0,"22"-22"0,-1 1 0,0 0 15,-21 0-15,0 0 0,0 0 16,0-1-16,0 1 0,-21 21 16,0 0-1,-1 0-15,1 0 0,0 21 0,0 1 16,0-1-16,0 21 0,-1 0 15,1-20-15,0 41 0,0-21 0,0 1 16,0-1-16,-1 0 0,1 1 0,0-1 16,21 0-16,0-20 0,-21 20 15,21-21-15,0 0 0,0 0 0,21-21 32,0-21-17</inkml:trace>
  <inkml:trace contextRef="#ctx0" brushRef="#br0" timeOffset="42156.07">17738 13145 0,'21'-43'15,"-42"86"-15,63-107 0,-21 43 0,-21 0 0,0 42 32,0 0-32,-21 0 0,0 0 0,0 22 15,-1-1-15,1 0 0,0-20 0,0 20 16,0 21-16,-22-20 0,22-1 15,0 0-15,21 1 0,-21-22 16,21 21-16,-21-21 0,21 1 16,0-1-16,0 0 0,21-21 15,0 0-15,0 0 0,0 0 0,1 0 16</inkml:trace>
  <inkml:trace contextRef="#ctx0" brushRef="#br0" timeOffset="42548.85">18203 13293 0,'0'0'0,"43"-43"0,-1 22 0,0-21 16,1 0-16,-1 20 0,-21-20 16,0 21-16,0 0 0,-21 0 15,-21 21 1,0 0-16,-21 21 0,21-21 16,-22 21-16,22 0 0,-21 0 0,21 22 15,-1-22-15,1 0 0,0 0 16,0 21-16,21-20 0,0-1 0,0 0 15,21 0-15,0 0 0,0-21 16,1 21-16,-1 1 0,21-22 16,-21 0-16,22 21 0,-22-21 0,0 21 15,21 0-15,-21-21 0,-21 21 16,22 0-16,-22 1 16,0-1-16,-22-21 0,1 21 0,0-21 15,-21 0-15,-1 21 16,22-21-16,-21 0 0,0 0 0,-1 0 15,1 0-15,0 0 0,20 0 16,-20 0-16,21 0 0,0 0 0,21-21 16,0 0-1,0 0-15,21-1 16,0 1-16,21 0 0,-20 0 0,20 0 16</inkml:trace>
  <inkml:trace contextRef="#ctx0" brushRef="#br0" timeOffset="42783.72">18669 13145 0,'0'0'15,"63"-43"-15,-20 22 0,-1-21 16,0 21-16,-20-1 0,-1 1 0,0 0 16,0 0-16,-21 42 31,0 0-31,0 0 0,0 22 0,-21-22 16,21 21-16,0 1 0,0-1 15,0 0-15,-21 1 0,21-1 0,0-21 16,0 21-16,0 1 0,0-22 15,0 0-15,0 0 0,0 0 0,0 1 16,0-1-16,21-21 0,-21-21 31,0-1-15</inkml:trace>
  <inkml:trace contextRef="#ctx0" brushRef="#br0" timeOffset="42928.63">18838 13377 0,'0'0'0,"0"-21"16,-21 21-1,21-21-15,0 0 16,21 21-16,0 0 16,1 0-16,-1-21 0,0 21 15,21 0-15,-21 0 0,22 0 0,-1 0 16,22 0-16,-22 0 0,21 0 16,-20 0-16</inkml:trace>
  <inkml:trace contextRef="#ctx0" brushRef="#br0" timeOffset="45164.55">19812 13399 0,'0'-22'15,"0"1"-15,0 0 16,0 0-16,-21 0 0,21 0 16,-21-1-16,21 1 0,0 0 15,0 0-15,-22 0 0,1 0 0,0 21 16,0 0-16,0 0 15,0 21-15,-22 0 16,22 0-16,0 0 0,0 0 0,-22 1 16,22 20-16,0-21 0,0 21 0,0-20 15,21 20-15,0-21 0,0 0 16,0 0-16,0 1 0,0-1 0,0 0 16,21-21-16,0 0 0,0 0 15,0 0-15,1 0 0,-1 0 0,0 0 16,21-21-16,-21 21 0,1-21 0,-1-1 15,21 1-15,-21 0 0,0 0 16,1 0-16,-22 0 0,21-1 0,-21 1 16,21-21-16,-21 21 15,0 0-15,0-1 0,0 1 0,0 42 32,0 1-17,0-1-15,0 0 0,0 0 0,0 0 16,0 0-16,0 1 0,0-1 15,0 0-15,0 0 0,0 0 0,21 0 16,0 1-16,0-1 0,1-21 0,-1 0 16,0 0-16,0 0 0,0 0 15,0 0-15,1 0 0,-1 0 0,0 0 16,0-21-16,0-1 0,22 1 16,-1 0-16,-42 0 0,21-21 15,0 20-15,0 1 0,1-21 0,-22 21 16,21-22-16,0 1 15,-21 0-15,21-1 0,0 1 0,-21 0 16,0-22-16,21 22 0,-21 0 0,0-1 16,22 22-16,-22 0 0,0 0 15,0 0-15,0 42 16,-22 0-16,22 0 16,-21 0-16,0 22 0,21-1 0,0 21 15,0-20-15,-21-1 0,21 0 0,0 1 16,0-1-16,0 0 15,0 1-15,0-1 0,0 0 0,21-20 0,0 20 16,0-21-16,1 0 16,20 0-16,-21 1 0,0-22 0,22 0 15,-1 0-15,-21 0 0,21 0 0,1 0 16,-22 0-16,21-22 0,-21 22 16,1-21-16,20 0 0,-21 21 0,0-21 15,0 0-15,-21 0 0,22-1 0,-22-20 16,21 21-16,-21 0 0,0 0 15,0-1-15,0 1 0,0 0 0,0 0 16,-21 21 0,-1 0-16,1 0 0,21 21 15,-21 0-15,21 0 0,-21 1 0,21-1 16,0 0-16,0 0 0,0 0 16,0 0-16,0 1 0,0-1 15,21 0-15,0 0 0,0 0 16,1-21-16,-1 21 0,0-21 0,0 0 15,21 0-15,-20 0 0,-1 0 0,0 0 16,0 0-16,0-21 0,22 0 16,-22 0-16,0 0 0,0 0 15,0 21-15,-21-22 0,21 1 0,-21-21 16,22 21-16,-22 0 0,0-1 16,21 22-16,-21-21 0,0 0 15,0 42 1,0 0-16,0 1 15,0-1-15,0 0 0,0 0 16,0 0-16,0 0 0,0 1 16,0-1-16,0 0 0,0 0 0,0 0 15,0 0-15,0-42 47,0 0-47,0 0 0,0 0 16,0 0-16,21-1 15,-21 1-15,0 0 0,21-21 16,0 21-16,-21-1 0,21 1 16,1 0-16,-1 0 0,0 21 15,0 0-15,0 0 16,-21 21-16,0 0 16,0 0-16,0 1 0,0-1 0,0 0 15,0 0-15,0 0 0,0 0 0,0 1 16,0-1-16,21-21 0,-21 21 15,22 0-15,-1-21 32,0 0-32,-21-21 15,21 21-15,-21-21 0,21 21 16,0-21-16,1-1 0,-1 1 16,0 0-16,0 0 0,0 0 15,0 0-15,1-1 0,-1 1 0,0 0 16,0 0-16,-21 42 47,0 0-47,0 0 0,0 1 0,0-1 15,0 0-15,0 0 0,0 0 16,0 0-16,0 1 16,21-22-16,0 21 0,1-21 0,-1 0 15,0 0-15,0 0 16,0 0-16,22 0 0,-22 0 0,0 0 15,21 0-15,-21 0 0,1 0 0,-1-21 16,0 21-16,0-22 0,0 1 16,0 0-16,-21 0 0,22 0 0,-22 0 15,0-1-15,0 1 0,0 0 0,0 0 16,0 0-16,-22 21 31,22 21-31,-21 0 16,0 0-16,21 0 0,0 1 15,0-1-15,0 0 0,0 0 0,0 0 0,0 0 16,0 1 0,0-1-16,21-21 15,0 0-15,1 0 16,-1 0-16,0 0 0,0-21 16,0 21-16,-21-22 0,21 22 15,1-21-15,-1 0 0,0 0 16,-21 0-16,0 0 0,21-1 15,0 22-15,-21-21 0,21 0 0,-21 42 47,0 0-47,0 1 0,0-1 16,0 0-16,0 0 0,0 0 16,0 0-16,0 1 0,0-1 15,0 0-15,22-21 16,-1 0-16,0 0 0,0 0 15,0 0-15,0 0 0,1 0 16,-1 0-16,0-21 0,0 0 16,0-1-16,-21 1 0,0 0 15,21 0-15,-21 0 0,22-22 0,-22 22 16,21-21-16,-21 0 16,0-1-16,21 1 0,0 0 0,-21-1 0,0 1 15,21 0-15,0-1 16,-21 1-16,0 21 0,0-22 0,0 22 15,-21 21 1,0 21-16,0 22 16,21-22-16,-21 21 0,0 1 0,-1-1 15,22 0-15,0 1 0,0-1 16,0 0-16,0-21 0,0 22 0,0-1 16,0-21-16,0 0 0,0 1 15,0-1-15,22 0 0,-1 0 0,-21 0 16,21-21-16,0 0 0,0 0 15,0 0 1,1 0-16,-1 0 0,0-21 16,0 21-16,0-21 0,0 21 0,-21-21 15,0 0-15,22-1 0,-22 1 16,0 0-16,0 0 0</inkml:trace>
  <inkml:trace contextRef="#ctx0" brushRef="#br0" timeOffset="45376.43">22775 13039 0,'0'0'0,"-21"0"16,42 0 15,0 0-31,1 0 16,-1 0-16,21 0 0,-21 0 0,0 0 16,22 0-16,-1-21 0,-21 21 15,22 0-15,-22 0 0,0-22 0,0 22 16,0 0-16,0 0 0,1-21 15,-65 21 1,22 0-16,-21 0 0,-1 0 16</inkml:trace>
  <inkml:trace contextRef="#ctx0" brushRef="#br0" timeOffset="45604.3">20743 12912 0,'-63'0'0,"126"0"0,-147 0 0,62 0 0,44 0 16,-1-21-1,0 21-15,21 0 0,1 0 0,-1-22 16,21 1-16,-20 21 0,-1 0 16,0 0-16,1-21 0,-1 21 0,0 0 15,-20 0-15,-1 0 0,0 0 0,-63 0 31,20 0-31,-20 0 0</inkml:trace>
  <inkml:trace contextRef="#ctx0" brushRef="#br0" timeOffset="46509.24">14774 14266 0,'0'0'0,"0"-63"15,0 42 1,0 0-16,0-1 15,0 44 1,0-1 0,0 0-16,0 21 0,21 1 15,1-1-15,-22 0 0,0 22 0,21-22 16,-21 22-16,0-1 0,21-21 16,-21 22-16,0-22 0,0 1 0,0-1 15,0 0-15,0 1 0,0-22 0,0 0 16,0 0-16,0 0 0,0 0 15,0-42 17,0 0-32,0 0 0,0 0 0,0 0 15,21-1-15,-21 1 0,0-21 0,21 21 16,-21 0-16,21-22 0,1 22 16,-22-21-16,21 21 0,0-22 15,0 22-15,0 0 16,0 21-16,22 0 0,-22 0 0,0 0 15,0 21-15,0 0 0,1 0 0,-1 1 16,0-1-16,-21 21 0,0-21 16,0 22-16,0-22 0,0 0 0,0 21 15,0-21-15,-21 22 0,0-22 16,-1 0-16,1 0 0,0 0 0,0 1 16,0-1-16,0-21 0,-1 0 15,22 21-15,-21-21 0,0 0 16,0 0-16,21-21 15,0 0-15,0-1 16,0 1-16,0 0 16,0 0-16,0 0 0</inkml:trace>
  <inkml:trace contextRef="#ctx0" brushRef="#br0" timeOffset="46904.54">15557 14669 0,'0'0'0,"0"-22"0,22 22 16,-1-21 0,0 21-16,0 0 0,0 0 15,0 0-15,1 21 16,-22 1-16,21-1 0,0 0 0,0 0 16,-21 0-16,21 0 0,-21 1 0,21-1 15,-21 0-15,0 0 0,0 21 16,0-20-16,0-1 0,0 0 0,0 0 15,0 0-15,0 0 16,0-42 15,0 0-15,22 0-16,-22 0 0,21 0 0,-21-1 16,21 1-16,-21 0 0,21-21 0,-21 21 15,0-22-15,21 1 0,0 21 16,-21-22-16,22 22 0,-22 0 0,0 0 15,0 0-15,21 21 0,0-21 16,0 21 0,0 21-16,-21 0 0,21-21 15,1 21-15,-1 0 0</inkml:trace>
  <inkml:trace contextRef="#ctx0" brushRef="#br0" timeOffset="47241.07">16404 14880 0,'0'0'0,"21"0"16,0 0-16,1 0 16,-1-21-16,0 0 0,0 0 15,0 0-15,0 21 0,-21-22 0,22 1 16,-1 0-16,-21 0 0,21-21 16,-21 20-16,0 1 0,0 0 0,0 0 15,0 0-15,-21 21 31,21 21-31,-21 0 0,-1 0 16,22 0-16,-21 1 0,21-1 0,-21 21 16,21-21-16,-21 0 0,21 1 15,0-1-15,0 0 0,0 0 16,0 0-16,21 0 0,0-21 16,0 22-16,1-22 0,-1 21 15,0-21-15,0 0 0,21 0 16,-20 0-16,-1 0 0,0 0 0,0 0 15,21-21-15,-20-1 0,-1 22 0,0 0 16</inkml:trace>
  <inkml:trace contextRef="#ctx0" brushRef="#br0" timeOffset="48268.37">17103 14753 0,'0'0'0,"0"-21"0,0 0 15,0 0-15,-22 21 16,1 0-16,0 0 15,0 21-15,0 0 0,0 0 16,-1 0 0,1 1-16,21-1 0,0 0 15,0 0-15,0 0 16,0 0-16,21-21 16,1 0-1,-1 0 1,0 0-16,0 0 15,-21-21-15,21 21 0,-21-21 16,21 0-16,-21 0 0,22 0 16,-22-1-16,0 1 0,0 0 15,0 0-15,0 0 16,0 42 0,0 0-16,0 0 15,0 0-15,0 1 16,0-1-16,0 0 0,21 0 15,0 0-15,-21 0 0,21-21 16,0 22-16,0-22 16,1 21-16,-1-21 0,0 0 15,0 0-15,0 0 0,0 0 16,1 0-16,-1-21 16,-21-1-16,21 22 0,-21-21 15,21 0-15,-21 0 0,0 0 0,0 0 16,0-1-16,0-20 0,21 21 15,-21-21-15,21-1 0,-21 1 0,22 21 16,-22-22-16,0 22 0,0-21 16,21 21-16,-21 0 0,0-1 15,0 1-15,21 21 0,-21-21 16,0 42 0,0 0-16,0 1 0,0-1 15,0 0-15,0 0 0,21 21 16,-21-20-16,0-1 0,0 21 0,21-21 15,-21 0-15,0 1 0,0-1 0,0 0 16,0 0-16,0 0 0,0 0 16,0 1-16,21-22 47,-21-22-47,22 22 15,-1-21-15,0 21 0,0-21 0,0 21 16,0-21-16,1 21 15,-1 0-15,0-21 0,0 21 0,0 0 16,-42 0 15,0 0-15,0 0-16,0 0 16,-1 21-16,1-21 0,0 21 15,0 0-15,0 0 0,21 1 16,0-1-1,0 0-15,0 0 16,21-21 0,-21 21-1,21-21-15,0 0 0,0 0 16,1 0-16,-1 0 16,0 0-1</inkml:trace>
  <inkml:trace contextRef="#ctx0" brushRef="#br0" timeOffset="49167.76">12044 15261 0,'0'0'0,"21"0"110,-21 21-110,21-21 0,-21 22 15,0-1-15,21 0 16,-21 0-16,21 0 0,-21 0 0</inkml:trace>
  <inkml:trace contextRef="#ctx0" brushRef="#br0" timeOffset="49364.31">12234 15706 0,'0'0'16,"0"21"-1,0 0 79</inkml:trace>
  <inkml:trace contextRef="#ctx0" brushRef="#br0" timeOffset="49560.26">12277 15981 0,'0'0'0,"0"21"16,-43 0-16,22-21 15,21 21 64</inkml:trace>
  <inkml:trace contextRef="#ctx0" brushRef="#br0" timeOffset="49760.15">12192 16277 0,'-21'21'16</inkml:trace>
  <inkml:trace contextRef="#ctx0" brushRef="#br0" timeOffset="49959">12171 16383 0,'0'21'0,"0"0"15,0 1 95</inkml:trace>
  <inkml:trace contextRef="#ctx0" brushRef="#br0" timeOffset="50124.91">12171 16552 0,'0'22'15,"0"-1"1</inkml:trace>
  <inkml:trace contextRef="#ctx0" brushRef="#br0" timeOffset="50283.89">12192 16637 0,'0'21'16</inkml:trace>
  <inkml:trace contextRef="#ctx0" brushRef="#br0" timeOffset="50500.02">12213 16806 0,'0'0'0,"-21"0"0,21 22 16,-21-22-16,0 21 16</inkml:trace>
  <inkml:trace contextRef="#ctx0" brushRef="#br0" timeOffset="53752.84">9483 17336 0,'0'-22'31,"21"1"-15,-21 0-16,0 0 0,0 0 15,0 0-15,0-1 16,0 1-16,0 0 16,-21 21-16,-1 0 15,1 0-15,0 0 0,0 0 0,0 21 16,0 0-16,-1-21 0,1 22 15,-21-1-15,21 21 0,21-21 0,-21 0 16,-1 22-16,22-1 0,0 0 16,0 1-16,0-22 0,0 21 0,0 1 15,0-22-15,0 21 16,0-21-16,22 0 0,-1 1 0,0-22 16,0 0-16,0 0 0,0 0 15,1 0-15,-1 0 16,0-22-16,0 1 0,0-21 0,0 21 15,1-22-15,-1 22 0,0-21 16,0 0-16,21-85 16,-42 84-16,22-20 0,-22 20 15,0-20-15,0 21 0,21-22 0,-21 1 16,0 20-16,0-20 0,0 20 16,0 1-16,0 0 0,0-1 0,0 22 15,0 0-15,0 0 16,-21 21-16,21 21 15,0 0-15,0 22 0,-22-1 16,22 0-16,0 1 0,0 20 0,0 1 16,0-22-16,0 21 0,0 1 15,0-22-15,0 1 0,0 20 0,0-21 16,22-20-16,-1 20 0,-21-21 16,21 21-16,21-20 0,-21-22 0,1 21 15,20-21-15,-21 0 0,0 0 16,22 0-16,-22-21 0,21-1 15,-21 1-15,22 0 0,-22 0 16,0 0-16,0 0 0,0-1 0,0 1 16,-21 0-16,0 0 0,0 0 15,0 0-15,0-1 0,-21 22 32,21 22-32,-21-1 15,21 0-15,-21 0 0,21 0 16,0 0-16,0 1 0,0-1 0,0 21 15,0-21-15,0 0 0,0 1 16,0-1-16,21 0 0,-21 0 0,21-21 16,0 0-16,22 21 15,-22-21-15,0 0 0,21 0 0,-20 0 16,-1-21-16,21 21 0,0-21 16,-20 0-16,20 0 0,-21-22 0,21 22 15,-20 0-15,-1-21 0,0 20 16,0-20-16,0 0 0,0 21 0,-21-22 15,22 1-15,-22 0 0,0-1 16,0 1-16,0 21 0,0-22 0,0 22 16,0-21-16,0 21 15,-22 21-15,1 0 16,0 21-16,21 0 0,0 0 16,0 22-16,-21-1 0,21 0 0,-21 1 15,21-1-15,0 0 0,-21 22 16,21-22-16,0 22 0,0-22 15,0 21-15,0 1 0,0-1 16,0 1-16,0 21 0,0-22 16,21 1-16,0-1 0,0 1 0,-21-22 15,21 21-15,-21 1 0,21-22 16,1 1-16,-22-1 0,0 0 0,21 1 16,0-22-16,-21 0 0,21 0 15,0-21-15,0 0 16,1-21-16,-1 0 15,0-22-15,0 22 0,0-21 16,-21 21-16,21-22 0,-21 1 16,22-21-16,-22 20 0,0 1 0,0 0 15,0-22-15,-22 22 0,1-22 16,0 22-16,0 0 0,-21-1 0,20 1 16,1 21-16,0 0 0,-21-1 15,21 1-15,-1 21 0,-20 0 16,21 0-16,0 0 0,0 0 0,21 21 15,0 1-15,0-1 0,0 0 16,21-21 0,0 21-16,21-21 0,-21 0 15,22 0-15,-1 0 0,0 0 16,1 0-16,20 0 0,-20-21 16,20 0-16,-21 21 0,22-21 0,-1-1 15,-20 1-15,-1 0 0,0 0 16,1 0-16,-1 0 0,-21-1 0,0 1 15,1 0-15,-1 0 0,-21 0 16,0-22-16,0 22 0,0 0 0,0 0 16,0 0-16,0-22 0,-21 43 0,-1-21 15,1 0-15,0 0 0,0 21 16,-21 0-16,20 0 0,1 0 0,0 0 16,-21 21-16,21 0 0,-1 0 15,-20 1-15,21-1 0,0 0 0,0 0 16,21 0-16,0 0 15,-22 22-15,22-22 0,0 0 0,0 0 16,0 0-16,0 1 0,22-1 16,-1 0-16,0-21 0,0 0 0,0 0 15,22 0-15,-22 0 0,0 0 16,0 0-16,21 0 0,-20-21 0,-1 0 16,0-1-16,0 1 0,-21 0 15,21 0-15,-21 0 0,21 0 0,-21-1 16,0 1-16,0 0 0,0 0 15,0 0-15,0 42 47,0 0-47,0 0 0,-21 0 16,21 1-16,0-1 0,0 21 0,0-21 16,0 0-16,0 1 0,0-1 15,0 21-15,21-21 0,1 0 16,-1-21-16,0 0 15,0 0-15,0 0 0,22 0 0,-22 0 16,0-21-16,0 0 0,0 0 16,0 0-16,1 0 0,-1-1 0,-21 1 15,21 0-15,0 0 16,-21 0-16,0 0 0,0-1 0,0 1 16,21 0-16,-21 0 0,0 0 15,-21 42 16,21 0-31,0 0 16,0 0-16,0 1 0,0-1 0,0 0 16,0 21-16,0-21 0,0 1 15,0-1-15,0 0 0,21 0 16,0-21-16,1 0 16,-1 0-16,0 0 0,0 0 15,0 0-15,0 0 0,1-21 16,-1 0-16,0 0 0,0-1 15,-21 1-15,21 0 0,-21 0 16,21 0-16,-21 0 0,0-1 0,0 1 16,0 0-16,0 0 0,0 0 15,0 42 17,0 0-32,-21-21 0,21 21 15,0 0-15,0 22 0,0-22 0,0 0 16,0 0-16,0 0 0,0 1 15,0-1-15,21 0 0,-21 0 16,22 0-16,-1 0 0,0 1 16,21-22-16,-21 0 0,22 0 0,-22 0 15,21 0-15,-21 0 0,1 0 16,20-22-16,-21 1 0,0 0 0,0 21 16,1-42-16,-1 21 0,0-1 15,0 1-15,0-21 0,0 21 0,-21-22 16,22 22-16,-1-21 0,-21 0 15,21-1-15,0 1 0,-21 0 0,21-1 16,-21 1-16,21 21 0,-21-22 0,0 1 16,0 21-16,0 0 0,0 42 47,0 21-47,-21-21 0,21 1 15,-21 20-15,0 0 0,21-21 16,0 22-16,-21-1 0,21 0 0,-21 1 15,21-22-15,-22 21 0,22 1 16,0-22-16,0 21 0,0-21 0,0 0 16,0 1-16,22-1 0,-1 0 15,0 0-15,0-21 0,0 0 0,0 0 16,1 0-16,-1 0 0,0 0 16,0-21-16,0 0 0,0 0 0,1 21 15,-1-22-15,0 1 16,0 0-16,0 0 0,0 0 0,-21 0 15,22-1-15,-22 1 0,21-21 0,-21 21 16,21 0-16,-21-22 0,0 22 16,0-21-16,21 21 0,-21-22 0,0 22 15,0 0-15,0-21 0,0 20 16,0 1-16,0 0 0,-21 21 31,21 21-31,0 0 16,0 1-16,0-1 0,-21 0 15,21 0-15,-21 21 0,21-20 16,0-1-16,0 21 0,-22-21 16,22 22-16,-21-22 0,21 21 0,0-21 15,0 22-15,0-22 0,0 0 0,0 0 16,0 0-16,0 0 0,0 1 16,0-1-16,21-21 15,1 0 1,-1 0-16,0 0 0,-21-21 0,21-1 15,0 1 1,0 0-16,-21 0 0</inkml:trace>
  <inkml:trace contextRef="#ctx0" brushRef="#br0" timeOffset="54028.3">12848 17187 0,'-21'22'0,"42"-44"0,-63 44 16,42-1-16,-21-21 0,42 0 31,0 0-31,0 0 0,0 0 16,22 0-16,-22 0 0,21 0 0,-21 0 15,0-21-15,1 21 16,-1 0-16,0 0 0,0 0 15</inkml:trace>
  <inkml:trace contextRef="#ctx0" brushRef="#br0" timeOffset="54864.94">13674 17039 0,'0'0'0,"21"0"0,0 0 32,-21-21-32,0 0 31,0 0-31,0 0 31,0-1-15,0 1 15,0 42 16,0 1-47,0-1 0,0 0 15,21 0-15,-21 0 16,21-21-16</inkml:trace>
  <inkml:trace contextRef="#ctx0" brushRef="#br0" timeOffset="55092.83">13822 17420 0,'0'0'0,"-21"21"16,21 1-16,0-44 31,0 1-31,0 0 16,0 0-16,-22 0 15,22 0-15,0 42 47,0 0-47,0 0 16</inkml:trace>
  <inkml:trace contextRef="#ctx0" brushRef="#br0" timeOffset="55560.07">14393 17590 0,'0'0'0,"64"-64"16,-64 43-16,0 0 15,-21 42 17,-1 0-32,22 0 0,-21 0 15,0 22-15,21-1 0,-21 0 16,21 1-16,-21-1 0,0 0 15,21 1-15,0-1 0,0 0 0,-22-20 16,22 20-16,0 0 0,-21-21 16,21 22-16,0-22 0,0 0 0,0 0 15,0 0-15,0-42 32,0 0-32</inkml:trace>
  <inkml:trace contextRef="#ctx0" brushRef="#br0" timeOffset="55789.94">14711 17547 0,'0'0'0,"0"-21"16,21 21 0,-21 21-1,0 0 1,-21 1-16,-22 20 0,22 0 0,0 22 15,0-22-15,0 0 0,-22 1 16,22-1-16,0 0 0,21 1 16,-21-1-16,21 0 0,-21-20 0,21 20 15,0-21-15,0 0 16</inkml:trace>
  <inkml:trace contextRef="#ctx0" brushRef="#br0" timeOffset="56236.69">15409 17547 0,'0'0'0,"21"-21"16,-21 0-16,0 0 15,-21 21 1,0 0-16,0 0 15,-21 21-15,20-21 0,-20 21 0,21 0 16,-21 0-16,-1 22 0,22-22 16,-21 21-16,21 1 0,-1-22 15,1 21-15,21-21 0,0 22 0,0-22 16,0 0-16,0 0 0,21 0 16,1-21-16,-1 21 0,21-21 0,0 22 15,1-22-15,-1 21 0,0-21 16,1 21-16,-1-21 0,-21 0 0,22 21 15,-22-21-15,0 21 16,-21 0-16,-21-21 16,0 22-1,-22-22-15,1 0 0,0 0 0,-1 0 16,1 0-16,21 0 0,-22 0 16,1 0-16,21 0 0,-21 0 15,20 0-15,22-22 31,22 1-31,-1 21 0,21-21 0,-21 0 16</inkml:trace>
  <inkml:trace contextRef="#ctx0" brushRef="#br0" timeOffset="56448.12">15917 17526 0,'0'-21'0,"-21"21"15,0 21-15,0-21 0,21 21 16,-21 22-16,-1-22 0,22 21 0,-21 0 16,21-20-16,0 20 0,-21 0 15,21 1-15,0-1 0,0-21 0,0 21 16,0-20-16,0-1 0,0 0 16,0 0-16,0 0 0,21-21 15</inkml:trace>
  <inkml:trace contextRef="#ctx0" brushRef="#br0" timeOffset="56497.09">15811 17971 0</inkml:trace>
  <inkml:trace contextRef="#ctx0" brushRef="#br0" timeOffset="56641.01">15557 17928 0,'0'0'0,"-21"0"16,0 0-16,21-21 15,42 0 1,-20 21-16,-1-21 0,21 21 15,0-21-15,1-1 16,-1 22-16,-21-21 0,22 21 0,-22-21 16,0 0-16,0 21 0,-21-21 15</inkml:trace>
  <inkml:trace contextRef="#ctx0" brushRef="#br0" timeOffset="56996.33">16700 18013 0,'0'0'0,"0"-21"0,0-22 15,22 43-15,-22-21 16,21 0-16,-21 0 15,0 0-15,0 0 0,-21-1 16,-22 1-16</inkml:trace>
  <inkml:trace contextRef="#ctx0" brushRef="#br0" timeOffset="58992.96">16552 17717 0,'0'0'15,"-21"21"-15,0 0 16,21 0-16,-21 0 0,21 0 0,0 1 16,-21 20-16,21 0 0,-22-21 15,22 22-15,0-22 0,0 21 16,0-21-16,0 22 0,0-22 0,0 0 15,22-21-15,-22 42 0,21-42 16,0 0-16,0 0 16,0-21-16,0 0 0,1 0 15,-1 0-15,-21 0 0,106-318 78,-106 360-62,0 0-16,0 0 0,0 1 0,0-1 16,0 21-16,0-21 0,0 22 15,0-22-15,0 21 0,0-21 16,21 0-16,0 1 0,0-1 16,-21 0-16,21 0 0,0-21 0,1 0 15,-1 0-15,0 0 0,21 0 16,-21 0-16,22-21 0,-1 0 0,-21 0 15,22-1-15,-1-20 0,0 21 16,1-21-16,-22-1 0,21 1 16,-21 0-16,0-1 0,1 1 0,-22-22 15,0 22-15,0-21 0,0-1 0,0 22 16,0-22-16,0 22 0,0 0 16,0-1-16,0 1 0,0 0 0,-22 20 15,1 22-15,0-21 16,0 21-16,0 21 0,0 1 15,21-1-15,-22 21 0,1-21 16,21 43-16,-21-22 0,21 22 0,-21-1 16,21 1-16,0-1 0,0 1 15,0-22-15,0 21 0,0-20 0,0 20 16,21-20-16,0-22 0,0 21 16,22-21-16,-22 22 0,21-43 15,1 21-15,-1 0 0,0-21 0,1 0 16,-1 0-16,0 0 0,1-21 15,-1 0-15,0-1 0,1 1 16,-22 0-16,21 0 0,-21 0 16,0 0-16,1-22 0,-22 22 0,0-21 15,0 21-15,0-22 0,0 22 16,0 0-16,0 0 0,0 0 0,-22 21 16,1 0-16,0 0 0,0 0 15,0 0-15,0 21 0,-1 0 16,22 0-16,-21 21 0,21-20 15,0-1-15,0 0 0,0 21 0,0-21 16,21 1-16,1-1 0,-1 0 16,0 0-16,0 0 0,0 0 0,22-21 15,-22 22-15,0-22 16,21 0-16,-21 0 0,22 0 0,-22 0 16,21 0-16,-21 0 0,1-22 15,20 22-15,-21-21 0,0 0 0,0 0 16,1 21-16,-22-21 0,0 0 15,0-1-15,21 1 0,-21 0 0,0 0 16,0 0-16,-21 21 31,21 21-15,0 0-16,0 0 0,0 0 0,-22 1 16,22-1-16,0 0 15,0 0-15,0 0 0,0 0 0,0 1 16,0-44 31,0 1-32,0 0-15,0 0 0,0 0 16,22 0-16,-22-1 0,0 1 16,0 0-16,21 21 0,-21-21 15,21 42 1,-21 0-16,21 0 15,-21 1-15,0-1 16,0 0-16,0 0 0,21-21 16,-21 21-16,21 0 0,1 1 15,-1-22-15,-21 21 0,21-21 16,0 0-16,0 0 0,0 0 16,1-21-16,-1-1 0,0 22 15,0-21-15,0 0 0,-21 0 16,21 0-16,1 0 0,-22-1 0,0 1 15,21 0-15,-21 0 0,21 0 16,-21 0-16,0 42 47,0 0-47,0 0 0,0 0 0,0 0 16,21 1-16,-21-1 15,21 0-15,0 0 0,1 0 16,-1-21-16,0 0 0,0 0 15,0 0-15,0 0 16,1 0-16,20 0 0,-21-21 0,0 21 16,0-21-16,1 0 15,-1 0-15,0-1 0,-21 1 0,0 0 16,0 0-16,0 0 0,0 0 16,0-1-16,0 1 15,0 0-15,0 42 31,0 0-31,0 1 16,0-1-16,0 0 16,0 0-16,0 0 0,0 0 15,0 1 1,21-22-16,0 0 0,0 0 0,-21 21 16,22-21-16,-1 0 0,0 0 15,0 0-15,0 0 0,0 0 0,1 0 16,-1 0-16,0 0 15,0 0 1,0-21 0,0 21 15,1 0-31,-1-22 16,0 22-16,-21-21 0,21 21 15,0-21-15,0 21 0,1-21 0,-1 0 16,0 0-16,0-22 0,0 22 15,0-21-15,1-1 0,-1 1 16,0 0-16,0-22 0,0 22 0,-21 0 16,0-1-16,21 1 0,-21 0 0,0-1 15,0 22-15,0-21 0,0 21 16,-21-1-16,0 22 16,0 0-16,0 0 0,0 22 15,-1-1-15,1 0 0,21 0 16,-21 21-16,21 1 0,-21-1 0,21 22 15,0-22-15,0 0 0,0 1 16,0 20-16,0-21 0,21 1 0,0-1 16,0 0-16,1-20 0,-1 20 15,-21-21-15,21 0 0,0 0 0,0 1 16,-21-1-16,21-21 0,1 0 16,-1 0-16,0 0 15,-21-21 1,0-1-16,21 1 0,-21 0 0,0-21 15,0 21-15,0-1 16,0 1-16,0 0 0</inkml:trace>
  <inkml:trace contextRef="#ctx0" brushRef="#br0" timeOffset="59212.84">19537 17568 0,'0'0'15,"-43"0"-15,22 22 0,0-22 0,0 0 0,21 21 16,21-21-1,0 0-15,22 0 16,-1 0-16,0 0 16,1 0-16,-1 0 0,0-21 0,1-1 15,-22 22-15,21-21 0,0 21 16,-20-21-16,-1 21 0,0-21 0,0 0 16,-21 0-16,0-1 15,-21 22-15,-21-21 16,20 21-16</inkml:trace>
  <inkml:trace contextRef="#ctx0" brushRef="#br0" timeOffset="59424.72">17293 17674 0,'-63'21'0,"126"-42"0,-190 42 16,85 1-16,-1-22 0,65 0 15,20 0 1,0 0-16,1-22 0,-1 22 16,0-21-16,22 0 0,-22 0 0,0 0 15,1 21-15,-22-21 0,-21-1 16,0 1-16,-21 0 0,-22 21 16</inkml:trace>
  <inkml:trace contextRef="#ctx0" brushRef="#br0" timeOffset="62558.55">5736 18627 0,'-21'0'16,"21"-21"15,-21 21-31,0 0 16,-1 0 15,22-22-31,-21 22 16,0 0-1,0 0-15,0-21 16,0 21-16,-1 0 15,1-21-15,0 0 16,0 0-16,0 21 0,21-21 16,0-1-16,-21 22 0,21-21 15,0 0-15,0 0 0,0 0 16,0 0-16,0-1 0,21 1 0,0-21 16,0 21-16,0 21 0,22-21 15,-22-1-15,0 1 0,21 0 16,-21 21-16,1 0 0,-1 0 15,-21 21 1,0 0-16,0 22 0,0 20 16,0-20-16,0 20 0,-21 1 15,21-1-15,-22 1 0,1-22 0,21 21 16,-21-20-16,21-1 16,0 0-16,0-20 0,0 20 15,0-21-15,21 0 0,0-21 0,22 0 16,-22 21-16,21-21 0,1 0 15,-22 0-15,21 0 0,0-21 0,-20 0 16,20 0-16,-21 21 0,0-21 16,0 0-16,1-1 0,-22 1 15,-22 21 1,1 0-16,0 0 16,0 0-16,0 0 15,0 21-15,-1 22 0,22-22 0,0 0 16,0 21-16,0 1 0,0-22 15,-21-21 17,0 0-17,-21 0-15,21 0 0,-22 0 16,1 0-16,0 0 0,-1 0 0,1 0 16,-22 0-16,22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09:04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2921 0,'-21'-21'16,"21"0"0,-21 21-16,-1 0 15,22-21 32,0-1-16,0 1-31,0 0 16</inkml:trace>
  <inkml:trace contextRef="#ctx0" brushRef="#br0" timeOffset="782.36">2730 1693 0,'0'0'0,"0"-21"0,0-21 0,-21 21 0,21 0 16,-21-22-16,21 22 0,-21-21 15,21-1-15,0 22 0,0-21 16,0 21-16,-21 0 0,21-22 16,0 22-16,-21 21 15,21 21-15,0 22 16,-22-22-16,1 21 16,0 22-16,21-1 0,-21 1 15,0 20-15,21 1 0,-21-22 0,-1 22 16,1 0-16,0-22 0,21 1 15,-21-1-15,0 1 0,0-1 16,21-20-16,0-1 0,-22 0 0,22-21 16,0 22-16,-21-43 0,21 21 15,0-42 1,0 0 0,-21-1-16,21-20 0,0 0 15,0-1-15</inkml:trace>
  <inkml:trace contextRef="#ctx0" brushRef="#br0" timeOffset="1334.54">2011 1651 0,'0'0'0,"-21"-21"0,-1-21 15,-20 20-15,21-20 0,21 21 16,0 0-16,0-22 0,0 22 16,0 0-16,21 0 0,21-21 0,1 20 15,20-20-15,1 21 16,20 0-16,22 0 0,0-1 15,0 22-15,21 0 0,-42 22 0,20-1 16,-20 0-16,0 0 0,-22 21 16,-20 1-16,-22-1 0,-21 0 15,0 22-15,-21-1 0,-22 1 0,1-1 16,-43-20-16,22 20 0,-22 1 16,0-22-16,1 0 0,-1 1 15,0-22-15,22 0 0,-1 0 0,22 0 16,0-21-16,21 0 0,-1 0 15,22-21-15,22 0 16,-1 0-16,21 0 0,22 0 0,-22-1 16,43 1-16,-22 21 15,22 0-15,-1 0 0,1 0 0,-21 0 16,20 0-16,1 21 0,-22 1 16,1-1-16,-1 0 0,-20 21 0,-1 1 15,-21-22-15,-21 21 0,0 0 16,0 1-16,-21-1 0,-21 22 15,-1-22-15,-20 0 0,21 22 0,-22-22 16,-21 0-16,1 1 0,-1-22 16,0 21-16,1-21 0,-22 1 0,21-22 15,1 0-15,20 0 16,1 0-16,-1 0 0,1 0 16,20-22-16,22 1 0,-21 0 0,21 0 15,-1 0-15,22 0 0,0-22 16,0 22-16,0 0 0,22 0 15,-1 0-15,0-1 0,21 1 16,1 21-16,-1-21 0</inkml:trace>
  <inkml:trace contextRef="#ctx0" brushRef="#br0" timeOffset="1786.31">3492 2244 0,'0'0'0,"0"-21"0,0-1 0,43-41 15,-22 42-15,0-22 0,0 22 16,0 0-16,22 0 0,-22 0 16,21 21-16,-21 0 0,22 0 0,-1 0 15,-21 0-15,22 21 0,-22 0 16,0 21-16,0-20 0,0 20 0,0 0 15,-21-21-15,0 22 0,0-1 16,0 0-16,-21 1 0,0-1 16,0 0-16,0 1 0,0-22 15,-1 21-15,1-21 0,0 1 0,0-22 16,0 0-16,21-22 16,0 1-16,0 0 15,0-21-15,21 21 0,-21-22 16,21 1-16,0-22 0,0 22 15,22 0-15,-22-1 0,0-20 0,21 21 16,-20-1-16,-1 22 0,21-21 16,-21 21-16,0-1 0,1 1 0,-1 0 15,0 21-15,0 0 0,0 0 16,0 0-16,-21 21 0,22 0 16,-1 1-16,-21-1 15,0 0-15,21 21 0</inkml:trace>
  <inkml:trace contextRef="#ctx0" brushRef="#br0" timeOffset="2150.73">4487 2434 0,'0'0'0,"21"21"15,1-21 1,-1 0-16,0-21 16,0 21-16,0-21 0,0 0 0,22 0 15,-22 0-15,21-22 16,1 22-16,-22 0 0,21 0 0,-21-22 15,22 22-15,-22 0 0,-21 0 16,0 0-16,0 0 0,0-1 0,-21 22 16,-1 0-1,1 0-15,-21 0 0,0 22 0,-1-1 16,22 21-16,-21-21 0,-1 22 16,1-22-16,21 21 0,-21 0 0,20 1 15,1-1-15,21 0 0,0 1 16,0-1-16,0-21 0,0 22 0,21-22 15,22 0-15,-22 0 16,21 0-16,1-21 0,-1 0 0,21 0 16,-20 0-16,20 0 0,1 0 15,-22 0-15,22-21 0,-1 0 0,1 0 16,-1 0-16,-21-22 0,22 22 16,-22-21-16,22-1 0,-22 22 0</inkml:trace>
  <inkml:trace contextRef="#ctx0" brushRef="#br0" timeOffset="3130.68">5694 2265 0,'0'0'0,"21"-42"0,0 20 0,-21-20 15,0 21-15,0 0 0,0-22 16,0 22-16,0 0 16,-21 21-16,0 0 0,0 0 15,-22 0-15,22 21 0,0 0 16,-21 1-16,20 20 0,-20-21 16,21 21-16,-21-20 0,-1 20 15,22 0-15,-21 1 0,21-1 0,-1 0 16,22 1-16,0-22 0,0 21 15,0-21-15,0 0 0,0 1 0,0-1 16,22-21-16,-1 0 16,0 0-16,0-21 0,21-1 0,-20 1 15,20-21-15,-21 21 0,21-22 16,-20 22-16,-1-21 0,0 0 0,0-1 16,0 1-16,0 0 0,1 20 15,-22-20-15,0 21 0,0 0 16,0 0-16,0 42 15,0 0 1,-22 0-16,1 0 0,21 0 16,0 1-16,0 20 0,-21 0 0,21-21 15,0 22-15,0-1 0,0 0 16,0-20-16,21 20 0,-21-21 0,21 0 16,1 0-16,-1 1 0,21-22 15,-21 0-15,22 0 0,-22 0 0,21 0 16,0-22-16,-20 1 0,20 0 15,-21 0-15,21-21 0,-20 20 0,-1-20 16,21 0-16,-21-22 16,0 22-16,1-22 0,-1 22 0,0-21 15,0-22-15,0 21 0,0 1 16,-21-1-16,22 1 0,-22 21 16,21-1-16,-21 1 0,0 21 0,0 42 31,0 0-31,0 21 0,-21 1 0,-1-1 15,1 0-15,0 22 0,21-1 16,-21 1-16,0-22 0,0 22 0,21-1 16,-22-20-16,1 20 0,0-21 15,21 22-15,0-22 0,-21 1 0,21-22 16,-21 0-16,21 0 0,0 0 16,0 0-16,0-42 31,0 0-31,21 0 0,0 0 0,-21-22 15,21 22-15,0-21 0,1 21 16,-1-22-16,0 1 0,0 0 0,0 21 16,0-22-16,22 22 0,-22 0 15,0 0-15,21 0 0,-20-1 0,-1 22 16,0 0-16,0 0 0,0 0 16,-21 22-16,0-1 15,0 0-15,0 0 16,-21 0-16,-21 0 0,21 1 0,-1-22 15,-20 21-15,21 0 0,-21 0 16,20-21-16,-20 21 0,21-21 0,0 0 16,0 21-16,-1-21 0,22 22 15,0-1 1,22 0-16,-1 0 16,0 0-16,0 0 0,0 1 0,0-1 15,1 0-15,-1 21 0,0-21 16,0 1-16,0-1 0,-21 21 0,21-21 15,-21 0-15,0 1 0,22-1 16,-22 0-16,0 0 0,21 0 16,-21 0-16,-21-21 31,-1 0-31,-20 0 0</inkml:trace>
  <inkml:trace contextRef="#ctx0" brushRef="#br0" timeOffset="3635.42">1968 3387 0,'0'0'0,"-21"0"0,0 0 0,0-21 16,21-1-16,-21 22 16,21-21-16,-21 21 0,21-21 15,21 42 32,21 0-47,0-21 16,1 22-16,20-22 0,22 0 15,21 0-15,21 0 0,0 21 0,0-21 16,42 0-16,-21 0 0,43 0 16,-22 0-16,22 0 0,20-21 0,-20-1 15,20 22-15,1-21 0,0 21 16,-22-21-16,22 21 0,-22-21 0,-20 21 16,-1-21-16,0 21 0,-20-21 15,-44 21-15,22-22 0,-42 22 0,-21 0 16,-1-21-16,-21 21 0,1 0 15,-43-21-15,-43 21 16,22 0 0,-21 0-16,0 0 0,-22 0 0,1 0 15,-1 0-15,1 0 0,-22 0 16,0 0-16,1 0 0,-22 0 0</inkml:trace>
  <inkml:trace contextRef="#ctx0" brushRef="#br0" timeOffset="4005.73">2476 3577 0,'0'0'0,"-359"64"16,274-43-16,0 0 0,22-21 16,-1 21-16,43-21 0,0 0 15,42 0-15,0 0 0,43 0 16,-1 0-16,22 0 0,21 0 15,42 0-15,0-21 0,0 21 16,22-21-16,20 21 0,1-21 0,20 21 16,-20-21-16,20 21 0,1-22 15,0 22-15,21-21 0,-43 21 0,22-21 16,-22 0-16,1 21 0,-22-21 16,0 21-16,-20-21 0,-1 21 15,-42-22-15,-1 22 0,-20 0 0,-21 0 16,-22-21-16,0 21 0,-21 0 15,1 0-15,-44 0 32,1 0-32,-21 0 0,21 21 0,0-21 15,-1 22-15,1-22 0,0 0 16,0 21-16,0 0 0</inkml:trace>
  <inkml:trace contextRef="#ctx0" brushRef="#br0" timeOffset="6690.28">2709 5186 0,'0'-21'47,"0"0"-31,0-1 0,0 1-16,0 0 0,21 0 15,1 0-15,-22 0 16,0-1-16,0 1 0,0 0 15,0 0-15,0 0 0,0 0 0,0-1 16,0 1-16,0 0 16,0 42-1,0 0 1,21 1-16,-21 20 0,0 0 0,21 1 16,-21-1-16,0 0 0,0 1 15,0 20-15,0-21 0,0 1 0,0-1 16,0 0-16,0 1 0,0-22 15,0 21-15,0-21 0,-21 1 16,0-1-16,21 0 0,-22 0 0,1-21 16,0 0-16,0 0 0,-21 0 15,20 0-15,-20 0 0,0 0 0,21-21 16,-22 0-16,1 0 16,0-1-16,20 1 0,-20-21 0,21 21 15,-21 0-15,20-1 0,1 1 16,0 0-16,0 0 0,21 42 31,0 0-31,21 0 16,0 22-16,-21-22 0,21 21 0,1-21 15,-1 22-15,0-1 0,0-21 16,0 22-16,0-22 0,1 0 16,-1 21-16,21-42 0,-21 21 0,0 1 15,22-22-15,-1 0 16,-21 0-16,22 0 0,-1-22 0,21 1 15,-20-21-15,-1 21 0,0-22 16,22 22-16,-22-21 0,1 0 0,-1-1 16,0-20-16,-21 20 0,22-20 15,-22 21-15,0-22 0,0 22 0,-21-1 16,21-20-16,-21 21 0,0 20 16,0 1-16,0 0 0,0 0 0,-21 21 15,0 21-15,0 0 16,21 22-16,-21-1 0,0-21 15,21 43-15,-22-22 0,22 0 0,-21 1 16,0 20-16,21-21 16,0 1-16,0 20 0,0-20 0,0-1 15,0-21-15,0 21 0,0-20 16,0-1-16,21 0 0,0-21 16,1 0-16,-1 0 0,0 0 15,0 0-15,0-21 0,-21 0 0,0-1 16,21-20-16,-21 21 0,0 0 15,0-22-15</inkml:trace>
  <inkml:trace contextRef="#ctx0" brushRef="#br0" timeOffset="6846.19">2900 5334 0,'21'0'31,"21"0"-31,-21 0 0,22 0 16,-22 0-16,21 0 0,1 0 0,-1-21 15,21 21-15,-20-21 0,20 21 16,-20-21-16,20-1 0,-21 22 0,1-21 16,-1 21-16</inkml:trace>
  <inkml:trace contextRef="#ctx0" brushRef="#br0" timeOffset="7122.03">4212 5144 0,'0'0'0,"21"0"16,-21-22 0,21 22-1,-21 22 1,0-1-16,0 0 0,0 0 16,0 0-16,0 22 0,0-22 15,0 21-15,0-21 0,0 0 0,-21 22 16,21-22-16,0 0 0,0 0 15,0 0-15,0 1 0,0-1 16,21-21 0,22 0-16,-22 0 15,0-21-15,21-1 0,-20 1 16</inkml:trace>
  <inkml:trace contextRef="#ctx0" brushRef="#br0" timeOffset="7474.35">4762 5207 0,'43'-21'16,"-86"42"-16,107-63 0,-43 21 0,0-1 0,0 1 15,1 0-15,-22 0 0,0 0 16,-22 21 0,1 21-1,-21 0-15,21-21 0,0 42 0,-1-20 16,-20-1-16,21 0 16,0 0-16,21 0 0,0 0 0,0 1 15,0-1-15,0 0 16,21 0-16,0-21 0,0 0 15,22 0-15,-22 21 0,0-21 16,21 0-16,-21 0 0,1 21 0,20-21 16,-21 0-16,-21 22 0,21-1 15,-21 0-15,0 0 16,-21 0-16,-21-21 0,21 21 16,-22-21-16,1 0 0,21 22 15,-22-22-15,1 0 0,0 0 16,21 0-16,-1 0 0,-20 0 15,21 0-15,0-22 0,21 1 16,-21 21-16,21-21 0,-22 0 16,22-21-16,0 20 0</inkml:trace>
  <inkml:trace contextRef="#ctx0" brushRef="#br0" timeOffset="7638.25">4254 4868 0,'0'0'0,"-21"0"15,21-21 1,21 21 15,1 0-31,-1 0 0,0 0 16,0 0-16,0 21 0,0-21 0,1 0 16</inkml:trace>
  <inkml:trace contextRef="#ctx0" brushRef="#br0" timeOffset="10367.25">6964 5503 0,'0'22'15,"-21"-22"-15,-1 0 16,1 0-16,21-22 16,-21 1-1,21 0-15,0 0 0,0 0 16,0-22-16,0 1 0,21 0 16,-21-1-16,21-20 0,1-1 0,-1 22 15,0-21-15,0-1 0,0 22 16,22-1-16,-22 1 0,0 21 0,21 0 15,-21 21-15,1 0 0,-1 0 16,0 0-16,0 21 0,0 0 16,-21 0-16,0 22 0,0-22 0,0 0 15,0 0-15,21 21 0,-21-20 16,0-1-16,0 0 0,22-21 31,-22-21-31,0 0 16,0-1-16,0 1 0,0 0 15,0-21-15,0 21 0,0-22 0,-22 22 16,1-21-16,0 21 0,21-1 16,-21 1-16,0 0 0,0 21 15,-1 0-15,1 0 0,0 0 0,0 21 16,0 0-16,0 22 0,-22-1 0,22 0 16,0 22-16,0-1 15,0 1-15,21-1 0,0 1 0,-22-1 16,22-20-16,0 20 0,0-20 15,0-1-15,22 0 0,-1 1 0,0-22 16,0 0-16,21 0 0,-20 0 16,20-21-16,-21 0 0,21 0 0,1 0 15,-1-21-15,0 0 0,1 0 16,-1 0-16,22-22 0,-22 22 0,0-21 16,1-1-16,-22 22 0,21-21 15,-21 0-15,0-1 0,1 1 16,-22 21-16,21-22 0,-21 22 0,0 0 15,-21 21 1,-1 21-16,22 22 16,0-22-16,-21 21 0,21-21 15,-21 22-15,21-1 0,0 0 0,0 1 16,0-22-16,0 21 0,0 0 16,0-20-16,21-1 0,0 21 0,1-21 15,-1-21-15,0 21 0,21-21 0,-21 0 16,22 0-16,-1 0 0,-21-21 15,22 21-15,-1-21 0,-21 0 16,21-21-16,-20 20 0,20 1 16,-21-21-16,0 21 0,-21-22 0,0 1 15,0 0-15,0-1 0,0 1 16,0 0-16,-21 21 0,0-22 0,0 1 16,-22 21-16,1-22 0,21 43 15,-21 0-15,-1 0 0,1 0 0,0 0 16,20 22-16,1 20 0,-21-21 0,21 21 15,21 1-15,0-1 0,0 0 16,0 1-16,0-1 0,0 0 0,0-20 16,42 20-16,-21-21 0,0 0 15,22 22-15,-1-43 0,-21 21 16,22 0-16,-1-21 0,0 0 16,1 0-16,-1 0 0,21-21 0,-20 0 15,-22-1-15,21 1 0,1 0 16,-1 0-16,0-21 0,-21 20 0,22-20 15,-22 21-15,0 0 0,21-22 0,-42 22 16,22 0-16,-22 0 0,21 21 16,-21 21-1,0 21 1,0-20-16,0-1 0,-21 21 0,-1-21 16,22 22-16,-21-22 0,21 21 15,0-21-15,0 0 0,-21 22 16,21-22-16,0 0 0,0 0 0,0-42 47,0 0-47,21 0 0,0-22 15,1 22-15,-22-21 0,21 0 0,0-1 16,0 1-16,0 0 0,0 20 16,1-20-16,-22 0 0,21 21 0,0-1 15,0 1-15,0 42 16,-21 1-1,21-1-15,-21 0 0,0 21 0,0-21 0,0 22 16,0-1-16,0-21 0,0 22 16,0-1-16,0 0 0,22-21 15,-1 22-15,-21-22 0,21 0 0,0 0 16,0 0-16,0 1 0,1-22 16,-1 0-16,21 0 0,-21 0 0,0 0 15,22-22-15,-1 1 0,-21 0 16,22 0-16,-22-21 0,0 20 0,21-20 15,-21 0-15,1-1 0,-1-20 16,21-1-16,-21 1 0,0-1 0,-21 1 16,22-1-16,-22 1 0,21-22 15,-21 43-15,0-22 0,0 22 16,0 0-16,0-1 0,0 22 0,0 0 16,-21 21-1,21 21-15,-22 0 0,22 22 16,-21-1-16,21 0 0,-21 1 15,0 20-15,0 1 0,21-1 0,0 1 16,-21-1-16,21 1 0,-22-1 16,22-20-16,0-1 0,0 21 0,0-20 15,0-22-15,0 21 0,0 1 0,0-22 16,22 0-16,-1 0 0,0-21 16,0 0-16,0 0 0,22 0 15,-22 0-15,21 0 0,0-21 16,1 0-16,-1 0 0,0-1 0,1 1 15,-1 0-15,0-21 0,-20 21 0,20-22 16,-21 1-16,0 21 0,-21-22 16,0 22-16,0-21 0,0 21 0,0 0 15,0-1-15,-42 22 0,21 0 16,0 0-16,-1 0 0,1 0 0,0 0 16,21 22-16,0-1 0,-21 0 15,21 0-15,0 0 0,0 22 0,0-22 16,21 0-16,-21 21 0,21-21 0,0 22 15,1-22-15,-22 21 0,21-21 16,0 1-16,0 20 0,0-21 16,0 0-16,1 0 0,-1 1 15,0-22-15,0 0 0,21 0 16,-20 0-16,-1 0 0,0 0 0,0-22 16,21 1-16,-20 0 0,20 0 15,-21 0-15,0-22 0,0 22 0,1-21 16,-1 21-16,0-22 0,0 1 15,0 21-15,0-21 0,-21 20 0,0 1 16,22 0-16,-22 0 0,0 42 31,0 0-31,0 0 16,0 1-16,-22-1 0,22 21 16,0-21-16,-21 0 0,21 22 0,-21-22 15,21 0-15,0 21 0,0-20 0,0-1 16,0 0-16,0 0 0,0 0 15,21 0-15,0-21 0,1 0 0,-1 0 16,0 0-16,0 0 0,0 0 16,0-21-16,1 0 0,-1 21 0,0-21 15,21 0-15,-21-22 0,1 22 0,-1 0 16,0-21-16,-21 21 0,0-22 16,0 22-16,0-21 0,0-1 0,0 1 15,0 21-15,-21-21 16,0 20-16,-1-20 0,1 21 0,0 21 15,-21 0-15,21 0 0,-22 0 0,22 0 16,-21 21-16,-1 0 0,22 0 16,-21 22-16,21-22 0,0 21 0,-1 1 15,22-22-15,0 21 0,0 0 16,0-20-16,0 20 0,22-21 0,-1 0 16,0 0-16,21 1 0,-21-1 15,22 0-15,20-21 0,-20 0 16,-1 0-16,0 0 0,22 0 0,-22-21 0,0 0 15,1-1-15,-1 1 0,0 0 16,-20 0-16,20-21 0,-21-1 16,21 22-16,-20-21 0,-1-1 0,0-20 15,0 21-15,0-1 0,0-20 16,1 20-16,-1-20 0,0 21 0,-21-1 16,0 1-16,21 21 0,-21 0 15,0-1-15,0 44 16,0-1-1,0 0-15,0 21 0,-21 1 0,21 20 16,0-21-16,-21 22 0,21-1 0,-21-20 16,21 20-16,-22-20 15,22 20-15,0-21 0,0 1 0,0-1 0,0 0 16,0 1-16,0-22 16,0 0-16,0 0 0,0 0 0,22 1 15,-1-22-15,0 0 0,0 0 16,0 0-16,0-22 0,22 22 15,-22-21-15,0 0 0,21 0 0,-20 0 16,-1-22-16,0 22 0,0 0 16,0-21-16,0 21 0,-21-22 0,0 1 15,0 21-15,0-22 0</inkml:trace>
  <inkml:trace contextRef="#ctx0" brushRef="#br0" timeOffset="10634.61">9080 5059 0,'0'0'0,"-42"0"16,21 0-16,42 0 16,21 0-16,1 0 0,-1 0 15,22-21-15,-1 21 0,1-21 16,-1 21-16,22-22 0,-1 1 0,-20 21 15,21 0-15,-22-21 0,1 21 16,-22 0-16,0 0 0,-21-21 16,22 21-16,-22 0 0,0 0 15,0-21-15,0 0 16,-21-1-16,22 22 0,-1-21 0</inkml:trace>
  <inkml:trace contextRef="#ctx0" brushRef="#br0" timeOffset="11414.19">13970 5567 0,'0'0'0,"0"42"16,0-63 46,0 0-46,0 0-1,0 0 1,21 21-16,-21-22 0,21 22 0,-21-21 16,0 0-16,21 0 15,-21 0-15,22 0 0,-22-22 0,0 22 16,21-21-16,0-1 0,0 1 15,-21 0-15,21-22 0,0 1 0,-21-1 16,0 1-16,0-1 0,0 22 16,0-22-16,0 22 0,0 0 15,0-1-15,0 22 0,0 0 0,-21 21 16,0 0-16,0 0 0,0 21 16,0 0-16,-1 22 15,22-1-15,0 22 0,-21-1 0,21 22 16,0-22-16,0 22 0,0-22 15,0 1-15,0-1 0,0 1 0,0-1 16,0-20-16,0-1 0,0 0 16,0-20-16,0 20 0,0-21 0,0 0 15,21-21-15,1 21 0,-1-21 16,0 0 0,-21-21-16,21 21 0,-21-21 0,0 0 15,0 0-15</inkml:trace>
  <inkml:trace contextRef="#ctx0" brushRef="#br0" timeOffset="11586.09">13843 5207 0,'0'0'0,"-21"-21"0,-64 0 15,64 21-15,21-21 0,0-1 16,21 22-16,0 0 0,22-21 16,-22 21-16,21-21 0,22 21 15,-22 0-15,21-21 0,-20 21 0,20 0 16,-20 0-16,-1 0 0,0-21 15,1 21-15,-1 0 0,-21 0 0,21 0 16,-20 0-16,-1 0 0</inkml:trace>
  <inkml:trace contextRef="#ctx0" brushRef="#br0" timeOffset="11993.86">14457 5249 0,'0'0'0,"0"-21"31,0 0-31,0 0 0,21 21 0,0-21 16,21 0-16,-20 21 0,-1 0 15,21 0-15,-21 0 0,22 0 0,-22 0 16,21 21-16,-21 0 0,0 0 0,1 21 16,-1-20-16,0 20 15,0 0-15,-21 1 0,0-1 0,0-21 16,0 21-16,0 1 0,0-1 15,0-21-15,0 0 0,-21 22 0,21-22 16,-21 0-16,0-21 16,21-21-1,0 0-15,0 0 16,0-22-16,0 22 0,0-21 0,21-1 16,-21 1-16,21 0 0,0-1 15,0 1-15,0 0 0,1-1 16,-1 1-16,0 0 0,21-1 0,-21 22 15,1-21-15,-1 21 0,0 21 16,0-21-16,0 21 0,0 0 16,-21 21-16,22-21 0,-22 21 15,21 0-15,-21 0 0,0 22 0</inkml:trace>
  <inkml:trace contextRef="#ctx0" brushRef="#br0" timeOffset="13198.46">15811 5652 0,'0'0'0,"22"-22"15,-1 22-15,0-21 0,-21-21 0,21 21 16,0 0-16,0-22 0,1 22 16,-22-21-16,21-1 0,0 1 0,0 21 15,-21-21-15,21-1 0,-21 1 0,0 0 16,0-1-16,0 22 0,0-21 15,0 21-15,-21 21 0,0 0 16,0 0-16,0 21 16,-22 21-16,22-21 0,-21 22 0,21-1 0,-22 0 15,1 1-15,0-1 16,20 0-16,-20 22 0,0-22 0,21 0 16,-1 1-16,22-1 0,0 0 15,0-20-15,0 20 0,0-21 0,43-21 16,-22 0-16,0 0 0,21 0 15,1-21-15,-1 0 0,0 0 16,1-1-16,-1-20 0,0 21 0,1-21 16,-1-1-16,0 1 0,-20 21 15,20-22-15,-21 1 0,0 0 0,0-1 16,-21 1-16,22 0 0,-22 21 16,0-22-16,0 22 0,-22 42 31,1 0-31,21 1 0,-21 20 15,21 0-15,-21-21 0,21 22 0,0-1 16,0 0-16,0-20 0,0 20 16,0 0-16,21-21 0,0 22 0,0-22 15,1 0-15,20 0 0,0-21 16,-21 21-16,22-21 0,-1 0 0,0 0 16,1 0-16,-1-21 0,0 21 15,-20-21-15,20 0 0,-21 0 0,21 0 16,-20-22-16,-1 22 0,0 0 15,-21-21-15,0 20 0,21-20 0,-21 21 16,0-21-16,0 20 0,0 1 16,0 42-1,0 1 1,-21-1-16,21 0 0,-21 0 16,21 0-16,-21 0 0,-1 22 0,1-22 15,0 0-15,21 21 0,-21-20 16,0-1-16,21 0 0,0 0 0,0 0 15,-21-21-15,21 21 16,0-42 0,0 0-16,0 0 0,21 0 15,-21 0-15,21-1 0,0-20 16,0 21-16,0-21 0,1-1 16,20 1-16,-21 21 0,0-22 15,22 1-15,-22 21 0,21 0 0,-21 0 16,22-1-16,-22 22 0,21 0 15,-21 0-15,0 22 0,-21-1 16,22 21-16,-22-21 0,0 22 0,0-22 16,0 21-16,0-21 0,0 22 15,0-1-15,0-21 0,-22 21 0,22-20 16,0 20-16,0-21 0,0 0 16,0 0-16,22 1 0,20-22 15,-21 0-15,0 0 0,22 0 16,-1 0-16,0 0 0,1-22 15,-1 1-15,0 0 0,1 0 0,-1 0 16,0 0-16,1-22 0,-1 22 16,-21-21-16,21 21 0,-20-22 0,-22 22 15,21 0-15,-21 0 0,0 0 16,0-1-16,-21 22 16,-1 0-16,1 22 15,21-1-15,-21 0 0,21 0 0,-21 0 16,21 22-16,0-22 0,0 0 15,0 0-15,0 21 0,0-20 0,0-1 16,0 0-16,0 0 0,0 0 16,0 0-16,0 1 15,0-1-15,-21-21 0,0 0 0,-1 0 16,22 21-16,-21-21 0,0 0 16,0 0-16,0 0 0,0 0 0,-1 0 15,1 0-15,21-21 0,0 0 0,0-1 16,0 1-16,0 0 15,0 0-15,0 0 0</inkml:trace>
  <inkml:trace contextRef="#ctx0" brushRef="#br0" timeOffset="14130.68">18267 5038 0,'0'0'0,"21"-43"0,21-84 16,-21 85-16,-21 0 0,0 21 16,0-1-16,0-20 0,0 21 15,-21 21-15,0 0 16,0 21-16,0 0 0,0 22 0,-1 20 16,1 1-16,-21-1 0,21 1 15,0-1-15,-22 22 0,22-1 16,-21-20-16,21 21 0,-22-1 0,1 1 15,0 0-15,20 20 0,-20-20 16,0 0-16,-1-1 0,1 1 0,21 21 16,-21-21-16,20 20 0,1-20 15,0 0-15,0-1 0,21-20 0,0-1 16,0 1-16,0-22 0,0 1 0,21-22 16,0 0-16,0-21 0,1 0 15,-1 0-15,0 0 0,21-21 0,-21 0 16,1-22-16,20 22 0,-21-42 0,0 20 15,0 1-15,22-85 16,-22 42-16,-21 22 0,0-1 16,0 1-16,0-1 0,0 1 0,0-1 15,0 22-15,-21-22 0,21 22 16,-43 0-16,22-1 0,0 22 0,0-21 16,-21 21-16,20 0 0,-20-1 15,21 22-15,0-21 0,42 0 31,21 21-31,-21 0 16,1-21-16,20 21 0,0-21 0,1 0 16,-1 21-16,0-22 15,1 1-15,20 0 0,-21-21 0,22 21 0,-22-1 16,22-20-16,-22 21 0,0-21 16,1 20-16,-22 1 0,0-21 15,0 21-15,0 0 0,-21-1 0,0 1 16,-21 21-1,0 0-15,0 21 16,0 1-16,0-1 0,-1 0 16,1 0-16,21 21 0,-21-20 0,21-1 15,-21 21-15,21-21 0,0 0 0,0 1 16,0-1-16,0 0 0,0 0 16,21 0-16,0-21 0,0 0 0,1 0 15,-1 0-15,0 0 16,21 0-16,-21-21 0,22 21 0,-22-21 15,21 0-15,-21 0 0,22-1 16,-22-20-16,0 21 0,21-21 0,-20 20 16,-1 1-16,0-21 0,0 21 0,-21 0 15,0-1-15,21 1 0,-21 42 32,0 1-32,0-1 15,0 0-15,0 0 0,0 21 0,21-20 16,-21-1-16,0 21 0,0-21 15,0 0-15,22 1 0,-22-1 16,0 0-16,21-21 0,-21 21 0,21-21 31,0 0-31,-21-21 16,0 0-16,21 0 0</inkml:trace>
  <inkml:trace contextRef="#ctx0" brushRef="#br0" timeOffset="15082.47">20574 5694 0,'0'0'0,"-42"0"16,20 0-16,22-21 15,0 0 1,0-1-16,0 1 0,0 0 15,22-21-15,-1 21 0,0-22 0,21 1 16,-21 0-16,22-1 0,-1-20 16,0-1-16,1 1 0,-22-1 0,21 1 15,-21-1-15,-21 1 0,0 20 0,0 1 16,0 0-16,0 21 0,-21-1 16,0 1-16,0 21 0,-21 0 0,20 21 15,-20 1-15,21-1 0,-21 21 16,20 22-16,1-22 0,21 21 0,0 1 15,0-1-15,0 1 0,21-1 16,1 1-16,20-22 0,-21 22 0,0-22 16,0 0-16,22 1 15,-22-22-15,0 21 0,-21-21 0,0 1 16,21-22-16,-21 21 0,-21-21 31,0-21-31,0-1 0,-22 1 0,22 0 16,-21 0-16,21 0 0,-22 0 15,1-1-15,21 1 0,-21 0 0,20 0 16,-20 0-16,21 21 0,0 0 16,21 21-1,0 0-15,0 0 16,21 0-16,0 1 0,21 20 0,-20-21 16,-1 0-16,0 0 15,21 1-15,1-1 0,-22 0 0,21-21 16,0 0-16,-20 0 0,20 0 0,0 0 15,-21 0-15,22 0 0,-1-21 16,0 0-16,-20-1 0,20 1 0,0-21 16,1 21-16,-1-22 0,-21 1 15,21 0-15,1-1 0,-22 1 0,21-21 16,-21 20-16,1-20 0,20-1 16,-21 1-16,0-1 0,-21 1 0,0-1 15,0 22-15,0 0 16,0 20-16,0 1 0,0 0 0,-21 21 15,0 21-15,21 22 0,-21-1 16,0 0-16,21 22 0,0-22 16,-22 22-16,22-1 0,-21-21 0,21 22 15,-21-1-15,21-20 0,0-1 16,0 0-16,0 1 0,0-1 0,0 0 16,0 1-16,0-22 0,0 21 15,0-21-15,0 1 0,0-1 16,0-42 15,-21-1-31</inkml:trace>
  <inkml:trace contextRef="#ctx0" brushRef="#br0" timeOffset="15242.37">21167 5419 0,'0'0'0,"0"-21"0,0-1 16,0 1-16,0 0 15,21 0-15,0 21 0,0 0 16,0-21-16,22 21 0,-1 0 15,0 0-15,1-21 0,-1 21 0,21 0 16,-20 0-16,20 0 0,-20 0 16,-1 0-16,21 0 0,-20 0 0,-1 0 15,0 0-15,-20 21 0</inkml:trace>
  <inkml:trace contextRef="#ctx0" brushRef="#br0" timeOffset="17717.66">22098 5546 0,'0'21'15,"0"-42"1,0 0 0,21-1-16,-21 1 0,21 0 15,-21 0-15,0 0 0,21-22 0,-21 22 16,22 0-16,-22 0 0,0-21 16,0 20-16,0 1 0,0 0 15,-22 21-15,1 0 0,0 0 16,0 21-16,0-21 0,0 43 15,-1-22-15,1 0 0,0 21 16,0 1-16,-21-1 0,20 0 0,1 1 16,0-1-16,0-21 0,0 21 15,21 1-15,0-22 0,0 21 0,0-21 16,0 1-16,0-1 0,21-21 16,0 0-16,0 0 15,0-21-15,1 21 0,-1-22 0,21 1 16,-21 0-16,0-21 0,1 21 15,-1-22-15,-21 1 0,21 21 0,0-22 16,0 1-16,-21 0 0,0-1 16,0 22-16,21 0 0,-21 0 15,0 0-15,0 0 0,0 42 16,0 0 0,0 0-16,-21 21 0,21-20 15,0 20-15,0-21 0,0 21 16,0 1-16,0-22 0,0 21 0,0-21 15,21 22-15,1-22 0,-1 21 16,0-21-16,0-21 0,0 22 0,22-22 16,-22 21-16,21-21 0,-21 0 0,22 0 15,-22-21-15,21-1 16,0 1-16,-20 0 0,20-21 0,-21 21 0,0-22 16,22 1-16,-22 0 15,0-22-15,0 22 0,0-22 0,0 1 16,1-1-16,-1 1 0,0-1 15,-21 1-15,0-1 0,21 1 0,-21-1 16,21 22-16,-21 0 0,0 20 16,0 1-16,-21 42 15,0 22 1,21-1-16,-21 0 0,0 1 0,-1 20 16,1-20-16,0 20 0,0 1 15,0-1-15,0-21 0,-1 22 0,22-1 16,0-20-16,0 20 0,0-20 15,0-1-15,0 0 0,0 1 16,0-1-16,22-21 0,-1 0 0,21 0 16,-21 1-16,22-22 0,-1 0 0,-21 0 15,21 0-15,1-22 0,-1 1 16,0 21-16,1-21 0,-1-21 0,0 21 16,-20-22-16,20 22 0,-21-21 15,21 21-15,-20-22 0,-1 1 0,-21 0 16,0 20-16,0-20 0,0 21 15,0 0-15,-21 21 16,-1 0 0,1 21-16,0 0 0,0 0 15,0 0-15,0 1 0,21 20 0,0-21 16,0 21-16,0-20 0,0 20 16,0-21-16,0 21 0,0-20 0,21-1 15,0 0-15,0 0 0,0 0 16,0-21-16,1 0 0,20 0 0,-21 0 15,0 0-15,22 0 0,-22-21 0,0 21 16,21-21-16,-21-21 0,1 20 16,-1 1-16,21-21 0,-21 21 0,0-22 15,1 1-15,-1 21 16,-21-21-16,21 20 0,-21 1 0,21 0 16,-21 42 15,0 0-31,0 1 0,-21-1 15,0 21-15,21-21 0,0 0 16,-21 22-16,-1-22 0,22 21 0,-21-21 16,21 1-16,0-1 0,-21 0 15,21 0-15,-21 0 0,21 0 0,0-42 47,0 0-47,0 0 16,0-21-16,21 20 0,-21-20 0,21 21 15,0-21-15,-21-1 0,22 22 16,-1-21-16,0 21 0,0-22 0,-21 22 16,21 0-16,0 0 0,1 21 15,-1 0-15,0 0 16,0 0-16,-21 42 16,21-21-16,0 0 0,-21 1 0,0 20 15,0-21-15,22 21 0,-22-20 0,0 20 16,21-21-16,-21 0 0,0 22 15,0-22-15,0 0 0,0 0 16,21-21 0,-21-21-1,21 0-15,-21 0 16,21-1-16,0 1 0,-21 0 16,22-21-16,-1 21 0,0-22 0,-21 22 15,21-21-15,0 21 0,0-1 16,1-20-16,-1 21 0,-21 0 0,0 0 15,21 21-15,-21 21 32,0 0-32,0 0 0,0 0 0,0 22 0,0-22 15,0 0-15,0 21 0,0-21 16,0 22-16,0-22 0,0 0 16,0 21-16,0-20 0,21-1 15,0-21-15,-21 21 0,21 0 0,1-21 16,-1 0-16,0 0 0,21 0 0,-21 0 15,22 0-15,-22 0 0,21-21 16,1 0-16,-22 0 0,21-1 0,0 1 16,-20 0-16,20-21 0,-21 21 15,0-1-15,0-20 0,1 21 0,-1-21 16,-21 20-16,0 1 0,0-21 0,0 21 16,-21 0-16,-1 21 15,1 0-15,-21 0 0,21 0 0,0 21 16,-1 0-16,1 0 15,0 0-15,0 0 0,0 22 0,21-22 16,0 0-16,0 0 0,0 22 0,0-22 16,0 0-16,0 0 0,21 0 15,0 0-15,-21 1 0,21-1 0,22-21 16,-22 0-16,0 0 0,0 0 16,21 0-16,-20 0 0,20 0 0,-21-21 15,21 21-15,-20-22 0,20 1 16,-21 0-16,21 0 0,-20 0 0,-1 0 15,0-22-15,0 22 0,0 0 0,0 0 16,-21 0-16,0-1 16,0 1-16,0 0 0,0 42 31,0 0-31,-21 1 16,0-1-16,21 0 0,-21 0 0,21 0 15,0 22-15,-21-22 0,21 0 16,-21-21-16,21 21 0,0 0 0,0 0 15,0-42 17,0 0-32,21 0 15,0 0-15,0 0 16,-21-22-16,21 22 0,0 0 16,1 0-16,-1-22 0,0 22 0,-21 0 15,21 21-15,-21-21 0,21 21 16,-21 21-1,0 0-15,0 0 16,0 22-16,0-22 0,0 0 0,0 0 16,0 0-16,0 22 0,0-22 0,0 0 15,21 0-15,1 0 0,-1 1 16,-21-1-16,21 0 0,0-21 0,0 0 16,0 0-16,1 0 15,-1 0-15,0-21 0,0 21 0,0-21 16,0-22-16,1 22 0,-1 0 15,0 0-15,0-22 0,0 1 16,0 21-16,1-21 0,20-1 0,-21-20 16,0 20-16,0 1 0,1-21 15,-1-1-15,-21 22 0,0-22 0,21 1 16,-21 20-16,0 1 0,0 21 16,0-21-16,0 20 0,-21 22 15,0 0-15,-1 22 0,1-1 0,0 21 16,0-21-16,0 43 0,0-22 15,-1 22-15,1-1 0,0 1 16,21-22-16,-21 21 0,21-20 16,0 20-16,0-20 0,0-1 0,0-21 15,0 21-15,0 1 0,0-22 0,21 0 16,0 0-16,0 0 0,1-21 16,-1 0-16,0 0 0,21 0 0,-21 0 15,22 0-15,-1-21 0,-21 0 16,22 21-16,-22-21 0,21 0 0,-21 0 15,0-1-15,1 1 0,-1 0 16,-21 0-16,0-21 0,0 20 0,0 1 16</inkml:trace>
  <inkml:trace contextRef="#ctx0" brushRef="#br0" timeOffset="17914.56">25717 5144 0,'0'0'0,"-21"0"0,64 0 31,-22 0-31,21 0 0,0 0 16,1-22-16,-1 22 0,0 0 16,1-21-16,-1 0 0,22 21 0,-22-21 15,-21 21-15,21-21 0,-20 21 0,-22-21 16,0-1-16,0 1 16,-22 21-16,1-21 0,-21 21 15,0 0-15</inkml:trace>
  <inkml:trace contextRef="#ctx0" brushRef="#br0" timeOffset="18161.43">23453 5017 0,'0'0'0,"21"0"16,0 0-16,21-22 15,1 22-15,-1-21 0,21 0 16,-20 21-16,20-21 0,-20 0 16,20 0-16,-21-1 0,-20 22 0,20-21 15,-21 21-15,0 0 0,-42 0 32,0 0-32,-21 0 0,-1 0 15,-20 21-15,-1 1 0</inkml:trace>
  <inkml:trace contextRef="#ctx0" brushRef="#br0" timeOffset="19366.72">931 5271 0,'0'0'0,"0"-22"15,0 1-15,0 0 0,0 0 16,0 0-16,0 0 0,0-1 0,0 1 15,0 0-15,0 42 32,0 22-32,0-1 0,0 0 0,0 1 15,0-1-15,0 21 16,0-20-16,0 20 0,0 1 0,0-22 16,0 22-16,0-1 0,0-21 15,0 1-15,0-1 0,0-21 16,-21 22-16,21-22 0,0 0 0,0 0 15,21-42 17,0 0-32,1 0 15,-1-22-15</inkml:trace>
  <inkml:trace contextRef="#ctx0" brushRef="#br0" timeOffset="19634.37">1270 5588 0,'0'0'0,"0"21"15,21-21 1,-21 21-16,21-21 16,-21 22-16,21-22 0,1 0 0,-1 0 15,0 0-15,0 0 16,0-22-16,0 22 0,-21-21 16,0 0-16,0 0 0,-21 21 15,0-21-15,0 21 16,0 0-16,0 0 0,-1 0 15,1 0-15,0 0 0,0 21 0,0-21 16,21 21-16,0 0 16,0 0-16,0 1 0,0-1 15,0 0-15,0 0 0,21-21 16,0 21-16,0 0 0</inkml:trace>
  <inkml:trace contextRef="#ctx0" brushRef="#br0" timeOffset="20633.86">931 7239 0,'0'-21'15,"0"0"1,0 0 15,0-1 1,0 1-32,0 0 15,0 0-15,0 0 16,0 0-16,0-1 0,0 1 15,0 0-15,21 0 0,1 0 16,-1 0-16,0 21 16,0 0-16,0 0 0,0 0 0,1 0 15,20 21-15,-21 0 16,0 0-16,22 0 0,-22 0 0,0 22 16,0-1-16,0 22 0,-21-22 15,0 0-15,0 22 0,0-22 16,0 22-16,-21-22 0,0 21 15,0-20-15,-22-1 0,22 0 0,-21-20 16,0 20-16,20-21 0,-20 21 16,0-20-16,21-1 0,-22-21 0,1 21 15,21-21-15,-22 0 0,22 0 16,0 0-16,0 0 0,0-21 16,0 0-16,-1-1 0,22 1 0,0-21 15,0 21-15,0-22 16,0 1-16,0 0 0,0-1 0,0 22 15,0-21-15,22 21 0,-1-22 16,0 22-16,0 21 0,0 0 16,0 0-16,1 0 0,-1 0 0,0 21 15,21 1-15,-21-1 0,1 0 16,-1 21-16,0-21 0,0 22 16,-21-22-16,21 21 0,0-21 0,1 22 15,-22-22-15,0 0 0,21 21 16,-21-20-16,21-22 0,-21 21 15,0 0-15,0 0 16,21-21 0,0-21 15,-21 0-31,21 21 0</inkml:trace>
  <inkml:trace contextRef="#ctx0" brushRef="#br0" timeOffset="20973.8">1884 7684 0,'21'0'31,"-21"-22"-31,21 1 16,-21 0-1,0 0-15,0 0 16,-21 21 15,0 0-31,0 21 0,21 0 16,-22 0-16,22 0 16,-21 1-16,0-1 15,21 0 1,21-21 15,0 0-31,1 0 0,-22-21 16,21 21-16</inkml:trace>
  <inkml:trace contextRef="#ctx0" brushRef="#br0" timeOffset="22105.94">3344 7303 0,'0'0'0,"0"-22"0,0 1 0,0 0 16,0-21-16,0 21 0,0-1 15,0 1-15,0 0 0,0 0 0,-21 0 16,21 0-16,-21 21 15,21-22-15,0 44 16,0-1-16,0 21 16,0 0-16,0 1 0,0 20 15,21 1-15,0-1 0,-21 1 0,0-1 16,0 1-16,21-22 0,-21 22 16,0-22-16,22 0 0,-22 1 15,0-1-15,0 0 0,0-21 0,0 1 16,0-1-16,0 0 0,0-42 31,0 0-15,0-1-16,0 1 0,0 0 15,0-21-15,0 21 0,0-1 16,0-20-16,0 21 0,0-21 0,21 20 16,0-20-16,0 21 0,0 0 15,0 0-15,22-1 0,-1 22 16,0 0-16,1 0 0,-1 0 15,0 0-15,1 22 0,-1-1 0,0 0 16,-20 0-16,-1 21 0,0-20 16,-21-1-16,0 21 0,0-21 0,0 0 15,0 22-15,-21-22 0,0 0 16,-1 0-16,-20 0 0,21 1 0,-21-1 16,20-21-16,-20 0 0,21 0 15,-21 0-15,20 0 0,1 0 0,21-21 31,0-1-31,0 1 0,21 21 16,1-21-16,20 21 0,-21-21 16,21 0-16,1 21 0,-22-21 15</inkml:trace>
  <inkml:trace contextRef="#ctx0" brushRef="#br0" timeOffset="22505.74">4276 7662 0,'0'-42'16,"0"21"-16,0 0 0,0 0 16,0-1-16,0 1 0,0 0 15,42 0-15,-21 21 0,0-21 16,22 21-16,-1 0 0,0 0 0,1 0 16,-1 0-16,-21 21 0,21 0 15,1 0-15,-22 0 0,0 1 0,0 20 16,0-21-16,-21 21 0,0-20 15,0 20-15,0-21 0,0 0 0,0 22 16,-21-22-16,0 0 0,0-21 16,21 21-16,-21-21 0,0 0 15,21-21 1,0 0-16,0 0 0,0-1 16,0 1-16,0 0 0,0 0 15,21-21-15,0 20 0,-21-20 16,21 21-16,0-21 0,0 20 0,-21 1 15,22 0-15,-22 0 0,0 0 16,21 0-16,0 21 0,0 0 16,0 0-16,-21 21 15,21-21-15,-21 21 0,22 0 0,-1 0 16,0 0-16,-21 1 0</inkml:trace>
  <inkml:trace contextRef="#ctx0" brushRef="#br0" timeOffset="22845.98">5143 7747 0,'0'0'0,"43"0"16,-22 0-16,-21-21 0,21 0 0,0 21 16,0-21-16,1-1 15,-1 1-15,0 0 0,0 0 0,0 0 16,0 0-16,1-1 0,-22 1 16,21-21-16,-21 21 0,0 0 0,0-1 15,-21 22 1,-1 22-16,1-22 15,0 42-15,0-21 0,0 0 16,0 22-16,-1-22 0,22 21 0,0-21 16,-21 22-16,21-22 0,0 21 15,0-21-15,0 0 0,0 1 16,21-1-16,-21 0 0,43-21 0,-22 0 0,0 21 16,21-21-16,1 0 15,-1 0-15,22 0 0,-22 0 0,21-21 16,-20 21-16,20-21 0,-20 0 0,-1-1 15,21 22-15,-20-21 0,-1 0 16,0 0-16,-20 0 0,20 0 0,-21-1 16,0 1-16</inkml:trace>
  <inkml:trace contextRef="#ctx0" brushRef="#br0" timeOffset="23698.03">6181 7620 0,'0'-21'15,"21"0"-15,-42 63 0,42-105 0,0 41 0,-21-20 16,0 21-16,0 0 0,0 0 0,0-1 16,-21 22-1,0-21-15,-1 21 0,1 0 0,0 0 0,0 21 16,0 1-16,0-1 0,-22 0 15,22 0-15,0 21 0,-21-20 16,20 20-16,1-21 0,0 0 16,0 22-16,0-22 0,21 0 0,0 0 15,0 0-15,0 0 0,0 1 0,21-22 16,0 0 0,0 0-16,0 0 0,1 0 0,-1 0 15,0-22-15,21 1 0,-21 21 16,1-21-16,-1-21 0,0 21 0,0-1 15,0 1-15,-21-21 0,0 21 16,21 0-16,-21-1 0,0 1 16,0 0-16,0 0 0,0 42 31,0 0-31,0 0 0,0 1 0,0-1 16,-21 21-16,21-21 0,0 0 0,0 1 15,0-1-15,0 21 0,21-21 16,1-21-16,-22 21 0,21 1 0,0-22 15,0 0-15,0 0 16,0 0-16,22 0 0,-22 0 0,0-22 16,0 22-16,0-21 0,22 0 0,-22 0 15,0-21-15,-21 20 16,21-20-16,0 21 0,1-21 0,-22-1 16,0-20-16,21 20 0,0-20 15,-21 21-15,21-22 0,-21 22 0,0-22 16,0 22-16,0 21 0,0-22 0,21 22 15,-21 42 1,0 1-16,0 20 16,0-21-16,0 43 0,0-22 15,0 21-15,-21-20 0,21 20 0,-21-20 16,21-1-16,0 0 0,-21 1 16,0-1-16,21 0 0,-22-21 0,22 1 15,0-1-15,0 0 0,22-42 47,-1 0-47,0-1 0,21-20 16,-21 21-16,22 0 0,-22-22 0,21 22 15,1 0-15,-22-21 0,0 21 0,0-1 16,0-20-16,0 21 0,-21 0 16,0 0-16,-21 21 15,0 21 1,0-21-16,-21 21 0,-1 21 15,22-21-15,-21 1 0,21-1 0,-1 21 0,1-21 16,21 0-16,0 1 0,0 20 16,0-21-16,0 0 0,21-21 15,1 21-15,-1 1 0,21-1 16,-21-21-16,22 21 0,-22-21 0,21 0 16,0 21-16,-20-21 0,-1 0 0,21 0 15,-21 0-15,0 0 0,1 0 16,-1 0-1</inkml:trace>
  <inkml:trace contextRef="#ctx0" brushRef="#br0" timeOffset="24681.7">9356 7895 0,'0'0'0,"-22"0"16,-20 21-16,42 1 15,-21-22-15,0 0 0,0 0 0,-1 0 16,1 0-16,0 0 0,21-22 16,0 1-16,0 0 0,0 0 15,0 0-15,0 0 0,0-22 0,21 1 16,0 0-16,1-1 0,-1 1 16,21 0-16,-21-22 0,22 1 0,-22-1 15,21 1-15,0-1 0,-20 22 16,-1-22-16,21 22 0,-21 21 0,-21-22 15,0 22-15,0 0 0,-21 21 32,0 0-32,0 21 0,0 0 0,-1 1 15,22 20-15,0-21 0,0 21 16,0 1-16,0 20 0,0-20 0,0-1 16,0 0-16,22 1 0,-1-1 15,0-21-15,0 21 0,0 1 0,0-22 16,1 21-16,-1-21 0,0 1 0,-21-1 15,0 0-15,0 0 0,0 0 16,-21 0-16,0-21 0,-1 22 16,1-22-16,0 0 15,-21 0-15,21 0 0,-1 0 0,-20 0 0,21-22 16,0 1-16,0 0 0,-1 21 16,1-21-16,0 0 0,0 0 15,21-1-15,-21 22 0,21-21 0,0 42 31,21 1-15,0-1-16,0 0 0,0 0 0,1 0 16,-1 0-16,-21 1 0,42-1 15,-21 0-15,0-21 0,1 21 0,-1 0 16,21-21-16,-21 0 0,22 0 16,-1 0-16,0 0 0,1 0 0,-1 0 15,0-21-15,1 0 0,-1 0 0,21 0 16,-20-1-16,-1 1 15,0-21-15,1 21 0,-1-22 0,-21 1 16,22 0-16,-22-1 0,21 1 0,-21-21 16,0 20-16,-21-20 0,22 20 15,-22-20-15,0 21 0,21-1 0,-21 1 16,0 21-16,0 0 0,0-1 16,0 1-16,-21 42 15,-1 1-15,22-1 0,-21 0 16,0 21-16,21 22 0,0-22 15,-21 22-15,0-1 0,21 1 0,0-22 0,0 21 16,0 1-16,-21-22 0,21 1 16,0-1-16,0-21 0,0 21 15,0-20-15,0-1 0,21 0 0,0-21 16,0 0 0,0 0-16,0 0 0,1-21 15,-22 0-15,0-1 0,0 1 16,0 0-16,0-21 0</inkml:trace>
  <inkml:trace contextRef="#ctx0" brushRef="#br0" timeOffset="24845.61">10160 7493 0,'0'0'15,"-21"0"-15,0-21 0,-1 21 0,1 0 16,21-21 0,21 21-16,1 0 15,-1 0-15,21 0 0,-21 0 0,22 0 16,-22-21-16,21 21 0,-21 0 15,22 0-15,-1 0 0,-21 0 0,21-22 16,1 22-16,-1 0 0,0 0 0,1 0 16</inkml:trace>
  <inkml:trace contextRef="#ctx0" brushRef="#br0" timeOffset="25634.16">11007 7684 0,'0'0'16,"0"21"-16,-22 0 0,44-21 15,-1-21 1,21 0-16,-21-1 16,0 22-16,1-42 0,20 21 0,-21 0 15,0 0-15,0-1 0,-21-20 16,0 21-16,0-21 0,0 20 0,0 1 16,0 0-16,-21 0 0,0 21 0,-21 0 15,21 0-15,-1 0 0,-20 0 16,0 21-16,-1 0 0,1 0 0,21 22 15,-21-22-15,-1 21 0,22 1 16,-21-22-16,21 21 0,21 0 16,0-20-16,-22 20 0,22-21 0,0 0 15,0 0-15,0 1 0,22-1 16,-1 0-16,0-21 0,21 0 0,-21 0 16,1 0-16,20 0 0,0 0 0,-21-21 15,22 0-15,-22-1 0,21 1 16,-21 0-16,1 0 0,-1 0 15,0 0-15,0-1 0,0-20 0,0 21 0,-21 0 16,0-22-16,0 22 16,0 0-16,0 0 0,0 0 0,0 0 0,0 42 31,0 0-15,0 0-16,0 0 0,0 0 0,0 1 15,0 20-15,0-21 0,0 21 16,0-20-16,0-1 0,22 21 0,-1-21 15,0 0-15,0 1 0,21-1 16,-20 0-16,-1-21 0,0 0 16,0 0-16,0 0 0,22 0 0,-22-21 15,0 0-15,21 21 0,-21-22 16,1 1-16,20 0 0,-21-21 0,0 21 16,22-1-16,-22-20 0,0 21 15,0-21-15,0-1 0,-21 1 0,21 0 16,1-22-16,-22 22 0,0-1 15,0 1-15,21 0 0,-21-1 0,0 1 16,0 21-16,0 0 0,0 0 16,0-1-16,-21 22 15,21 22-15,-22 20 0,1-21 16,0 21-16,0 1 0,21 20 0,-21-20 16,21 20-16,-21-21 0,21 22 0,0-22 15,0 1-15,0-1 0,0 0 16,0 1-16,0-22 0,0 21 0,0-21 15,0 0-15,21-21 0,0 0 16,-21 22-16,21-22 0,0 0 0,0 0 16,1-22-16,-1 1 15,-21 0-15,0 0 0,21 0 16,-21 0-16,21-1 0,-21 1 0</inkml:trace>
  <inkml:trace contextRef="#ctx0" brushRef="#br0" timeOffset="25785.9">11790 7430 0,'0'0'0,"-43"0"0,22 0 15,0 0-15,0-22 0,42 1 32,21 21-32,-20 0 15,20 0-15,-21-21 0,21 21 0,1 0 16,-1 0-16,0-21 0,1 21 0,-1 0 16,-21 0-16,22 0 0,-22 0 15,0 0-15,0 0 0</inkml:trace>
  <inkml:trace contextRef="#ctx0" brushRef="#br0" timeOffset="27554.75">12255 7662 0,'0'0'0,"0"22"0,22-22 16,-1 0-16,0 0 16,0 0-16,21-22 0,-20 1 15,-1 0-15,21 21 0,0-21 16,-20 0-16,-1-22 0,21 22 0,-21 0 15,0 0-15,1-21 0,-1 20 16,-21 1-16,0 0 0,0 0 0,0 0 16,0 0-16,-21 21 0,-1 0 15,1 0-15,0 21 0,0 0 0,0 0 16,-22 21-16,22-20 0,0 20 0,0 0 16,0-21-16,0 22 0,21-1 15,0-21-15,0 22 0,0-22 0,0 0 16,0 21-16,21-21 0,21 1 15,-21-22-15,0 0 16,22 0-16,-22 0 0,21 0 0,-21 0 16,22-22-16,-1 1 0,-21 0 0,22 0 15,-22 0-15,21 0 0,-21-1 16,0 1-16,22 0 0,-22 0 0,-21-21 16,21 20-16,-21 1 0,21 0 15,-21 0-15,0 0 0,0 42 31,0 0-31,0 0 0,0 0 16,0 1-16,-21 20 0,21-21 0,0 0 16,0 0-16,0 22 0,0-22 15,0 0-15,-21 0 0,21 0 16,0-42 31,0 0-47,0 0 0,0 0 0,0 0 15,21-1-15,-21 1 0,21 0 16,0 0-16,-21-21 0,22 20 0,-22 1 16,0 0-16,0 0 0,21 0 0,0 0 15,0 21 1,0 0-16,-21 21 16,0 0-16,0 21 0,21-21 15,-21 1-15,0-1 0,22 0 16,-22 21-16,0-21 0,0 1 0,0-1 15,21-21-15,-21 21 0,21 0 16,0-21-16,0 0 0,0 0 16,1 0-16,-1 0 0,0-21 15,0 21-15,0-21 0,0 0 16,1-1-16,-1 1 0,0 0 0,0 0 16,0 0-16,0 0 0,1-22 15,-22 22-15,21 0 0,0 0 0,0 0 16,-21-1-16,0 1 0,21 0 0,-21 42 31,0 0-31,0 1 16,0-1-16,0 0 0,0 21 0,0-21 15,0 1-15,0-1 0,0 21 16,0-21-16,0 0 0,0 1 0,21-22 16,-21 21-16,22 0 0,-1-21 15,0 0-15,0 0 0,21 0 0,-20 0 16,20 0-16,-21 0 0,21-21 0,1 21 15,-1-21-15,-21-1 0,22 1 16,-1 21-16,-21-21 0,21 0 16,-20-21-16,-1 20 0,0 1 0,0-21 15,-21 21-15,0 0 0,0-22 16,0 22-16,0-21 0,0 21 0,0-1 16,-21 22-1,0 0-15,0 22 0,-1-1 0,1 0 16,0 0-16,0 21 0,21-20 0,0 20 15,0-21-15,-21 21 0,21-20 16,0-1-16,0 0 0,0 0 0,21 0 16,0 0-16,0 1 0,0-22 0,1 0 15,20 0-15,-21 0 0,0 0 16,0 0-16,22 0 0,-22-22 0,0 1 16,0 21-16,0-21 0,22 0 15,-43 0-15,21 0 0,0-1 0,0 1 16,-21-21-16,21 21 0,-21 0 15,0-22-15,0 22 0,0 0 16,0 42 0,0 0-1,0 0-15,-21 1 0,0 20 16,21-21-16,-21 0 0,21 0 0,0 22 16,-21-22-16,21 0 0,0 0 15,0 0-15,21-21 31,0-21-31,0 0 16,0 0-16,-21 0 0,22 21 16,-1-21-16,-21-1 0,21-20 15,0 21-15,0 0 0,-21 0 16,21-1-16,1 1 0,-22 0 0,0 0 16,21 0-16,0 21 15,-21 21-15,0 0 16,0 0-16,0 0 0,0 1 0,0 20 15,0-21-15,0 21 0,0-20 16,0-1-16,0 0 0,0 0 16,21 0-16,0 0 0,0 1 0,22-22 15,-22 21-15,0-21 16,0 0-16,0 0 0,1 0 0,20 0 0,-21-21 16,0-1-16,22 1 15,-22 0-15,0 0 0,0 0 0,0 0 16,22-22-16,-43 22 0,21-21 0,0-1 15,0 1-15,0-21 0,0 20 16,1 1-16,-22-22 0,21 22 0,0-21 16,-21 20-16,0 1 0,0 21 15,0 0-15,0-1 0,0 44 16,-21-1-16,0 0 16,-22 21-16,22 1 15,0 20-15,0-21 0,0 22 0,-1-1 16,22-20-16,0 20 0,-21-20 0,21-1 15,0 0-15,0 1 0,0-22 16,0 0-16,0 0 0,21 0 0,-21 0 16,22-21-16,-1 0 15,0 0-15,0 0 0,0 0 0,0-21 16,1 0-16,-22 0 0,0 0 16,0 0-16,0-1 15,0-20-15,0 21 0,-22 0 0,1-22 16,0 22-16</inkml:trace>
  <inkml:trace contextRef="#ctx0" brushRef="#br0" timeOffset="27717.66">15113 7281 0,'0'0'0,"-21"-21"0,0 21 16,42 0-1,0 0-15,0 0 0,0 0 16,22 0-16,-22 0 0,21 0 0,0 0 16,1 0-16,-1 0 0,0 0 15,22 0-15,-22 0 0,1 0 0,-1 0 16,0 0-16,1 0 0,-22 0 15,21 0-15,-21 0 0,0-21 16,-21 0-16,22 21 0,-22-21 0,0 0 16</inkml:trace>
  <inkml:trace contextRef="#ctx0" brushRef="#br0" timeOffset="29085.79">18161 7197 0,'0'0'0,"21"-43"0,43-20 16,-43 21-16,0-1 0,0 22 0,0-21 16,-21-1-16,0 22 0,0 0 15,0-21-15,0 21 0,-42 21 16,21 0-16,-22 0 0,22 0 16,-21 21-16,-22 0 0,22 21 0,0-21 15,-1 43-15,1-22 0,0 22 16,-1-1-16,22 1 0,0-1 0,-21 1 15,21-1-15,21 1 0,0-1 0,0-20 16,0-1-16,0 0 16,21 1-16,0-22 0,0 0 0,21 0 0,1 0 15,-1-21-15,22 0 0,-22 0 16,21 0-16,1 0 0,-1-21 16,1 21-16,21-21 0,-22 0 0,1 0 15,-1-22-15,1 22 0,-22-21 16,21 21-16,-41-22 0,-1 22 0,0-21 15,-21 21-15,0-22 0,0 22 16,0 0-16,0 0 0,-21 0 0,0 21 16,-1 0-16,-20 0 0,0 21 15,21 0-15,-22 0 0,1 0 0,0 0 16,20 22-16,-20-22 0,21 21 16,0-21-16,0 22 0,21-22 0,0 0 15,0 0-15,0 0 0,0 1 0,0-1 16,21-21-16,0 0 15,0 0-15,0 0 0,22 0 0,-22 0 16,0 0-16,0 0 0,21 0 16,-20-21-16,-1-1 0,0 1 0,0 0 15,-21 0-15,0 0 0,21 0 0,-21-1 16,0 1-16,21 0 0,-21-21 16,0 21-16,0-1 0,0 44 31,0-1-31,0 0 15,0 21-15,0-21 0,0 1 16,22-1-16,-1 0 0,0 0 16,0 0-16,0-21 0,0 21 0,1 1 15,-1-22-15,21 0 0,-21 0 16,22 0-16,-1 0 0,0 0 0,-21 0 16,22-22-16,-1 1 0,-21 0 15,22 0-15,-22 21 0,21-21 0,-21 0 16,-21-1-16,21-20 0,-21 21 15,0 0-15,0 0 0,0-1 0,0 1 16,0 0-16,0 0 0,-21 21 31,21 21-31,0 0 0,0 0 16,0 22-16,-21-22 0,21 0 16,0 21-16,0-20 0,0 20 0,0-21 15,0 0-15,0 0 0,0 1 16,0-1-16,0 0 0,0 0 15,0-42 17,0 0-32,0 0 15,21-1-15,-21 1 0,0-21 16,0 21-16,21 0 0,1-22 0,-1 1 16,0 21-16,0-22 0,0 1 15,0 0-15,22 21 0,-22-22 0,21 22 16,-21 0-16,22 21 0,-22 0 15,21 0-15,-21 0 0,1 21 16,-1 0-16,0 0 0,0 22 0,0-1 16,0-21-16,-21 22 0,0-22 15,0 21-15,22 0 0,-22-20 0,0-1 16,0 0-16,0 0 0,0 0 0,0 0 16,0 1-16,21-22 46,-21-22-30,21 1-16,0 21 0,21-21 0</inkml:trace>
  <inkml:trace contextRef="#ctx0" brushRef="#br0" timeOffset="29847.3">20934 6964 0,'0'0'0,"42"-42"0,0-1 16,-20 1-16,-1 21 0,0 0 0,0 21 15,-21 21 1,0 0-16,0 0 0,0 0 16,0 22-16,0-1 15,0 0-15,0 22 0,0-22 0,0 22 16,0-22-16,0 21 0,0 1 16,0-22-16,0 1 0,-21-1 0,21 21 15,-21-41-15,21 20 0,0-21 0,0 21 16,0-20-16,0-1 15,-21 0-15,21-42 32,21 0-32,-21-1 0,0 1 15,21-21-15,-21 21 0,21-22 16,0 22-16,-21-21 0,21 0 0,1 20 16,-1 1-16,0 0 0,0 0 0,21 21 15,-20 0-15,-1 0 16,21 0-16,-21 0 0,22 21 0,-22 0 15,0 0-15,0 1 0,0-1 16,0 0-16,-21 0 0,22 0 0,-22 0 16,0 1-16,0-1 0,0 0 0,-22 0 15,1-21-15,0 21 0,0-21 16,-21 21-16,20-21 0,-20 0 0,21 0 16,0 22-16,-22-22 0,22 0 15,0 0-15,0 0 0,21 21 16,21-21-1,0 0 1,0 0-16,22 0 0,-22 0 16,21 0-16,22 0 0,-22 0 15,0 0-15,22 0 0,-22 0 0,22 0 16,-22-21-16,0-1 0,22 22 0,-22-21 16,1 0-16,-22 0 0,21-21 15,0 20-15,-20-20 0,-1 0 0,0 21 16,0-22-16,-21 1 0,0 0 15,0-1-15,0 22 0,0 0 0,0 0 16,-21 21 0,0 21-16,-22 21 0,22-21 0,0 22 15,0-1-15,0 0 0,21-20 0,0 20 16,0 0-16,0 1 16,0-22-16,0 0 0,0 21 0,21-21 15,-21 1-15,21-22 0,0 21 16,0-21-16,1 0 15,-1 0-15,0 0 0,0-21 16,0-1-16,0 1 0,22 0 16,-22-21-16</inkml:trace>
  <inkml:trace contextRef="#ctx0" brushRef="#br0" timeOffset="31657.98">23453 7599 0,'0'0'0,"0"21"16,0-42 15,0 0-31,21 0 0,-21-1 16,0 1-16,0 0 0,21-21 15,-21-1-15,21 1 0,-21 0 0,0-1 16,0-20-16,21 21 0,-21-22 15,21 22-15,-21-22 0,0 22 0,0 0 16,0-1-16,0 22 0,0 0 16,0 0-16,0 42 15,0 0-15,-21 21 0,21 1 16,0-1-16,-21 0 0,21 1 16,-21 20-16,21-20 0,0 20 15,0-21-15,0 22 0,0-22 16,0 22-16,0-22 0,0 0 0,21 1 15,0-22-15,0 21 0,1-21 16,-1 1-16,0-1 0,21-21 0,1 0 16,-22 0-16,21 0 0,0 0 0,-20 0 15,20-21-15,-21-1 0,21-20 16,-20 21-16,20-21 0,-21-1 0,21 1 16,-20 0-16,-1-22 0,0 22 15,0-22-15,0 1 0,-21-1 0,21 22 16,-21-22-16,22 22 0,-22 0 15,0-1-15,0 22 0,0 0 16,-22 42 0,22 22-1,-21-22-15,0 21 0,21 0 0,-21 22 16,0-22-16,21 1 0,0 20 16,0-21-16,0 22 0,0-22 0,0 22 15,0-22-15,0 0 0,0-20 0,0 20 16,0-21-16,21 0 0,0 0 15,0-21-15,0 0 0,1 0 16,-1 0-16,0 0 16,0-21-16,0 0 0,0 0 0,1 0 15,20 0-15,-21-1 0,0-20 0,0 21 16,22-21-16,-22 20 0,21-20 16,-21 21-16,1 0 0,-1 0 0,21 21 15,-21 0-15,0 0 0,1 0 16,-1 0-16,0 0 0,-21 21 0,0 0 15,21 0-15,-21 0 0,0 0 0,0 1 16,0 20-16,0-21 16,0 0-16,0 0 0,0 1 0,0-1 0,0 0 15,-21 0-15,0-21 0,21 21 16,-21-21-16,-1 0 0,1 0 16,0 0-16,0 0 0,0 0 15,0 0-15,-1 0 0,1-21 16,0 0-16,0 0 15,21 42 32,0 0-31,21-21-16,-21 21 0,21-21 16,22 21-16,-22-21 0,0 0 15,21 0-15,1 22 0,-1-22 0,0 0 16,1 0-16,-1 0 0,0 0 15,22 0-15,-22 0 0,0-22 16,1 1-16,-1 21 0,-21-21 0,22 0 16,-22 0-16,21 0 0,-21-1 15,0-20-15,1 21 0,-22-21 0,0-1 16,21 22-16,-21-21 0,0 21 0,0-1 16,0 1-16,0 0 0,0 0 15,-21 21-15,21 21 16,-22 0-16,1 0 0,0 1 15,0-1-15,21 21 0,-21-21 16,21 22-16,0-22 0,0 21 16,0-21-16,0 0 0,0 22 0,21-22 15,0 0-15,0 0 0,0 0 0,22 1 16,-22-1-16,21-21 0,1 21 16,-1-21-16,0 0 0,1 0 0,-1 0 15,0 0-15,1 0 0,-1 0 16,0 0-16,1-21 0,-22 0 0,21 21 15,0-22-15,-20 1 0,-1 0 0,21-21 16,-21 21-16,0-1 0,-21-20 16,22 21-16,-22 0 0,0 0 0,0-1 15,0 1-15,0 0 0,-22 21 16,1 0 0,-21 0-16,21 21 0,-22 0 0,1 1 15,0-1-15,21 0 0,-22 0 16,22 0-16,0 0 0,0 1 0,0-1 15,21 21-15,-22-21 0,22 0 0,0 1 16,0-1-16,0 0 16,22-21-16,-1 0 0,0 0 15,0 0-15,0 0 0,0 0 16,22 0-16,-22 0 0,0-21 0,0 0 16,0 21-16,1-22 0,-1 1 0,0-21 15,0 21-15,0-22 0,0 22 16,-21-21-16,22 0 0,-1-22 15,0 22-15,0-1 0,-21-20 16,21 21-16,0-1 0,1 1 0,-22 0 16,0-1-16,0 22 0,0 0 0,0 0 15,-22 21 1,1 0-16,0 21 16,0 21-16,0-21 0,-22 22 15,22-1-15,0 22 0,0-22 0,0 21 16,21 1-16,-21-22 0,21 22 15,0-22-15,0 0 0,21 1 0,0-1 16,0 0-16,0 1 0,22-22 16,-22 0-16,21 0 0,-21 0 15,0-21-15,22 22 0,-22-22 0,0 0 16,0 0-16,0 0 0,1 0 0,-22-22 31</inkml:trace>
  <inkml:trace contextRef="#ctx0" brushRef="#br0" timeOffset="34102.24">6244 9208 0,'0'0'0,"0"-43"15,0 22-15,0 0 0,0 0 16,0 0-16,0-1 0,0 1 0,0-21 15,0 21-15,0 0 0,0-1 16,0-20-16,0 21 0,0 0 16,-21 21-16,0 0 15,0 0-15,-1 0 0,1 42 16,0-21-16,21 22 0,-21-1 16,0 0-16,0 1 0,21 20 0,0-21 15,0 22-15,0-1 0,-22-20 16,22 20-16,0-20 0,0 20 15,0 1-15,0-22 0,0 0 0,22 22 16,-1-22-16,0-21 0,0 22 16,0-22-16,0 0 0,1 0 0,-1-21 15,0 0-15,21 0 0,1 0 16,-22 0-16,21-21 0,0 0 0,1 0 16,-1-1-16,0-20 0,1 21 0,-22-21 15,21-1-15,1 1 0,-22 0 16,0-1-16,0 1 0,0 0 0,0-1 15,-21 1-15,0-22 0,0 22 16,0 0-16,0-22 0,-21 22 16,0 0-16,-21-1 0,21-20 0,-22 42 15,22-22-15,-21 1 0,-1 21 16,1 0-16,0 21 0,-1 0 0,1 0 16,21 0-16,-21 21 0,-1 0 15,22 21-15,0-21 0,0 22 0,0-1 16,-1 22-16,22-22 0,0 0 15,0 22-15,0-22 0,0 0 0,0 22 16,0-22-16,22 1 0,-1-1 16,0 0-16,0 1 0,0-22 0,0 21 15,1-21-15,20 0 0,0 1 0,-21-22 16,22 0-16,-1 0 16,0 0-16,-20 0 0,20 0 0,0 0 15,1-22-15,-1 1 0,0 0 0,22 0 16,-22 0-16,-21 0 0,22-1 15,-1 1-15,-21-21 0,21 21 0,-20 0 16,-1-1-16,-21 1 0,21 0 16,-21 42 15,0 0-31,0 1 16,0-1-16,-21 0 0,21 0 0,0 21 15,0-20-15,-21-1 0,-1 21 16,22-21-16,0 0 0,0 1 15,-21-22-15,21 21 0,-21-21 16,21-21 15,0-1-31,0 1 0,0 0 16,0-21-16,0 21 0,21-1 16,-21-20-16,21 21 0,-21 0 0,0-22 15,0 22-15,22 0 0,-22 0 16,21 21-16,-21-21 0,21 21 15,0 0 1,0 21-16,-21 0 16,0 0-16,0 0 0,21 1 0,-21-1 15,22 0-15,-22 21 0,21-21 0,-21 22 16,21-22-16,0 0 0,-21 0 16,21 22-16,0-43 0,1 21 0,-1 0 15,0-21-15,0 0 0,0 0 16,22 0-16,-22 0 0,0 0 0,21-21 15,-21 21-15,22-21 0,-22-1 16,0 1-16,0 0 0,22 0 0,-22-21 16,0 20-16,0-20 0,-21 21 0,21-21 15,0-1-15,-21 1 16,0 21-16,0-22 0,22 1 0,-22 0 16,0-1-16,0 1 0,0 0 0,0 21 15,0-1-15,0 1 0,0 0 16,0 42-1,0 0-15,0 1 16,0-1-16,0 21 0,0-21 0,-22 22 16,22-1-16,0 0 0,0-21 0,0 22 15,0-1-15,0 0 0,0 1 16,0-22-16,0 21 0,0 1 0,0-22 16,0 0-16,0 0 0,0 0 15,0 0-15,22 1 0,-1-22 16,0 0-16,0 0 0,0 0 15,0 0-15,1-22 0,-1 1 16,0 21-16,0-21 0,0 0 0,0 0 16,1 0-16,-1-1 0,0 1 0,-21 0 15,0 0-15,0 0 0,0 0 16,21 21-16,-21 21 31,0 0-15,0 0-16,0 0 0,0 0 0,0 1 15,0 20-15,0-21 0,0 0 16,0 0-16,21 1 0,0-1 16,-21 0-16,22-21 0,-1 21 0,0-21 15,0 0-15,0 0 16,0 0-16,22 0 0,-22 0 0,0-21 16,0 0-16,0 21 0,1-21 0,-1-1 15,0-20-15,0 21 0,0 0 16,0 0-16,-21-22 0,0 22 0,22 0 15,-22 0-15,21-22 0,-21 22 16,0 0-16,0 0 16,0 42-1,0 21 1,0-20-16,0-1 16,0 21-16,0 0 0,0 1 0,0-1 15,0 22-15,0-22 0,0 21 16,0 1-16,0-1 0,0 1 0,0-1 15,0 22-15,0-21 0,0 20 0,-21 1 16,21-22-16,0 22 0,-22-21 16,22 20-16,0-20 0,0-1 0,0 1 15,-21-1-15,21 1 0,0-1 0,0-20 16,0 20-16,0-21 0,0-20 0,0 20 16,-21-21-16,0-21 15,0 0 1,0-21-16,-1 0 0,22-22 15,-21 1-15,0 0 0,21-22 0,-21 22 16,0-43-16,0 22 0,21-22 16,-22 0-16,22 1 0,-21-22 0,21 21 15,0 1-15,0-1 0,0 0 0,0 1 16,21 20-16,1-21 0,-1 22 16,0-1-16,21 22 0,-21-21 0,22 20 15,-22 1-15,21 21 0,1 0 16,-1-1-16,-21 1 0,21 21 0,-20 0 15,20 0-15,-21 0 0,0 0 0,0 0 16,1 0-16,-1 0 0,0 0 16,-21 21-16,21-21 0</inkml:trace>
  <inkml:trace contextRef="#ctx0" brushRef="#br0" timeOffset="34534">10837 9504 0,'0'-21'0,"0"42"0,0-63 0,0 20 16,0 1-16,0 42 31,0 1-15,0-1-16,0 0 0,0 21 15,0-21-15,0 22 0,0-22 0,0 21 16,-21-21-16,21 22 0,0-22 16,-21 0-16,21 0 0,-21 0 0,21 1 15,0-44 17,0 1-32,21 0 15,0 0-15</inkml:trace>
  <inkml:trace contextRef="#ctx0" brushRef="#br0" timeOffset="34826.12">10901 9313 0,'0'0'0,"-21"0"16,21-21 0,21 21-1,0 0-15,0-21 0,0 0 0,0 21 16,1-21-16,-1 21 0,0-21 15,0 21-15,0-22 0,-21 1 16,0 0-16,-21 21 16,0-21-16,0 21 15,0 0-15,-22 0 0,22 0 0,0 0 16,-21 0-16,20 0 0,1 0 0,21 21 16,0 0-16,0 0 15,0 1-15,0-1 0,21 0 16,1 0-16,-1 0 0,0 0 15,0-21-15,0 22 0,0-22 0,22 21 16</inkml:trace>
  <inkml:trace contextRef="#ctx0" brushRef="#br0" timeOffset="35273.74">11515 9356 0,'0'0'0,"42"-21"15,-42 42 16,0 0-31,0 0 16,0 0-16,0 0 0,0 1 16,0-1-16,0 0 0,0 21 0,0-21 15,0 1-15,0 20 0,0-21 16,0 0-16,0 0 0,0 1 0,0-1 16,-21 0-16,21 0 15,-21-21-15,21-21 16,-22 0-1,22 0-15,0-1 0,0 1 16,0 0-16,0-21 0,0 21 0,0-22 16,22 1-16,-1 21 0,0-22 15,0 1-15,0 0 0,0-1 0,1 22 16,-1-21-16,0 21 0,21 0 16,-21 21-16,1 0 0,-1 0 0,21 0 15,-21 0-15,0 21 0,1 0 0,-22 21 16,21-21-16,-21 22 0,0-22 15,0 21-15,0 1 0,0-22 0,0 21 16,0 0-16,0-20 0,0 20 16,0-21-16,0 0 0,0 0 0,0 1 15,0-1-15,21 0 16,0-21 0,0-21-16</inkml:trace>
  <inkml:trace contextRef="#ctx0" brushRef="#br0" timeOffset="36838.58">13420 9779 0,'0'0'0,"-22"0"0,22-21 31,0 0-16,22 0-15,-1-1 0,0 1 16,0 0-16,0-21 0,0 21 16,22-22-16,-1 22 0,-21-21 0,22-1 15,-22 1-15,21 0 0,0-1 16,-20 1-16,-1 0 0,0-1 0,0-20 16,0 21-16,-21-1 0,0 1 0,0 0 15,0-1-15,0 22 0,0-21 16,-21 42-16,0 0 0,0 0 0,0 0 15,-1 0-15,22 42 0,0-21 16,0 22-16,0-1 0,0 0 16,0 22-16,0-22 0,0 0 15,22 1-15,-1-1 0,0 0 0,0 1 16,0-1-16,0-21 0,1 22 0,-22-22 16,21 0-16,-21 21 0,0-21 15,0 1-15,0-1 16,-21-21-16,-1 0 15,1 0-15,0-21 0,0 21 16,-21-22-16,20 1 0,1 0 0,-21 0 16,21 0-16,0 21 0,-1-21 15,1-1-15,0 1 0,0 21 0,21-21 16,0 42 0,21 0-1,0 1-15,0-1 0,1 0 16,-1 0-16,0 0 0,0 0 15,0 1-15,0-1 0,22-21 16,-22 21-16,21-21 0,-21 0 0,1 0 16,20 0-16,-21 0 0,21 0 0,-20 0 15,-1 0-15,21 0 0,-21-21 16,0 0-16,22-1 0,-22 1 0,0 0 16,0 0-16,22-21 0,-22 20 15,-21 1-15,21-21 0,0 21 0,0-22 16,-21 22-16,0-21 0,0 21 0,0 0 15,0-1-15,21 1 0,-21 42 32,0 1-17,0-1-15,-21 21 0,21-21 16,-21 22-16,21-22 0,0 21 0,0-21 16,0 22-16,0-22 0,0 21 15,0-21-15,0 22 0,0-22 0,0 0 16,0 0-16,21-21 0,0 21 0,22-21 15,-22 0-15,0 0 16,0 0-16,0-21 0,1 21 0,-1-21 16,21 0-16,-21 0 0,0-1 15,1-20-15,-1 21 0,0 0 16,0-22-16,-21 22 0,21 0 0,-21-21 0,21 21 16,-21-1-16,22 1 0,-22 0 15,0 42 1,0 0-1,0 1-15,0-1 0,0 0 16,0 0-16,0 0 0,-22 0 0,22 22 16,0-22-16,0 21 0,0-21 0,0 1 15,0-1-15,0 0 0,0 0 16,22 0-16,-1-21 0,-21 21 0,21-21 16,0 0-16,0 0 0,0 0 0,1 0 15,-1 0-15,0-21 16,0 21-16,0-21 0,0 0 0,1 0 15,-1 0-15,0-1 0,21 1 0,-42-21 16,21 21-16,1 0 0,-1-1 16,-21-20-16,0 21 0,0 0 0,0 0 15,21-1-15,-21 1 16,0 42 0,0 1-1,0-1-15,-21 21 0,21-21 16,0 0-16,0 22 0,0-22 0,0 21 15,0-21-15,0 22 0,0-22 0,0 0 16,21 0-16,-21 0 16,21 1-16,0-22 0,0 0 0,1 21 15,-1-21-15,0 0 0,21 0 16,-21 0-16,1-21 0,-1-1 0,0 22 16,0-21-16,0 0 0,0-21 0,1 21 15,-1-1-15,0 1 0,0-21 16,-21 21-16,0-22 0,0 22 0,0 0 15,21 0-15,-21 0 0,0 0 0,0 42 32,0 0-17,0 0-15,0 0 16,0 0-16,0 1 0,0-1 16,0 0-16,0 0 0,0 0 0,0 0 15,0 1-15,0-1 16,0-42 15</inkml:trace>
  <inkml:trace contextRef="#ctx0" brushRef="#br0" timeOffset="37021.5">15727 9165 0,'0'0'0,"0"-21"0,0 0 15,-21 0-15,-1 21 0,22-21 16,-21-1 0,21 1-16,21 21 47</inkml:trace>
  <inkml:trace contextRef="#ctx0" brushRef="#br0" timeOffset="37302.33">16277 8890 0,'0'0'0,"0"-21"0,0 0 0,0 0 0,0-1 16,21 22-16,-21 22 15,0-1 1,0 0-16,-21 21 0,0 1 0,0-22 15,0 21-15,-1 0 0,1 22 16,21-22-16,-21 1 0,0-1 16,0 0-16,0 1 0,-1-22 0,1 21 0,0 0 15,21-20-15,0-1 0,0 0 16,0 0-16,0 0 0,0-42 31,0 0-15,0 0-16</inkml:trace>
  <inkml:trace contextRef="#ctx0" brushRef="#br0" timeOffset="38065.89">15917 9335 0,'0'0'0,"-21"0"0,42 0 31,0 0-15,1 0-16,-1 0 0,0 0 15,21 0-15,-21 0 0,22 0 0,-1 0 16,0 0-16,22-22 0,-22 22 15,1 0-15,20-21 0,-21 21 16,1-21-16,-1 21 0,0-21 0,1 21 16,-22-21-16,21 21 0,-21-21 0,1 21 15,-22-22-15,0 1 16,-22 21 0,1 0-1,0 0-15,0 21 0,21 1 16,-21-1-16,0 0 0,21 0 0,-22 21 15,22-20-15,0 20 0,0-21 16,0 0-16,0 22 0,0-22 0,0 21 16,22-21-16,-1 0 0,0 1 15,0-1-15,0-21 0,22 0 16,-22 0-16,21 0 0,0 0 0,-20 0 16,20 0-16,-21-21 0,21-1 0,-20 1 15,20 0-15,-21 0 0,0 0 16,22 0-16,-43-22 0,21 22 0,0-21 15,0 21-15,-21-22 0,0 1 0,21 0 16,-21-1-16,21-20 0,-21 20 16,22 1-16,-22 21 0,0-21 0,0 20 15,0 1-15,0 42 16,0 1 0,-22-1-16,1 21 0,21 0 0,-21 1 15,0-1-15,21 0 0,-21 1 16,21-1-16,-21 0 0,21-20 0,-22 20 15,22 0-15,0 1 0,0-22 0,0 21 16,0-21-16,0 0 0,0 1 16,-21-1-16,21-42 31,21-1-31,-21 1 16,22 0-16,-22 0 0,21 0 15,0-22-15,0 22 0,0 0 0,0-21 16,1 21-16,20-22 0,-21 22 15,0 0-15,0 0 0,1 21 0,-1 0 16,0 0-16,0 0 0,0 21 16,-21 0-16,21 0 0,-21 0 15,0 1-15,0 20 0,0-21 0,0 21 16,0-20-16,0-1 0,0 21 16,-21-21-16,21 0 0,-21 1 0,0-1 15,21 0-15,0 0 0,-21-21 0,0 0 16,-1 0-16</inkml:trace>
  <inkml:trace contextRef="#ctx0" brushRef="#br0" timeOffset="38805.76">18669 9081 0,'-21'42'0,"42"-84"15,-21 20-15,21-20 0,-21 0 0,21 21 0,0-22 16,-21 1-16,0 21 0,0-22 16,0 22-16,0-21 0,0 21 15,0 0-15,0 42 16,0 0-16,-21 21 15,21 22-15,0-22 16,-21 22-16,21-1 0,0 1 0,0-1 16,0-21-16,0 22 0,0-22 0,0 22 15,0-22-15,0 0 0,0 1 16,0-1-16,0-21 0,0 22 0,0-22 16,0 0-16,0-42 31,0 0-31,0-1 0,0 1 15,0 0-15,0-21 0,0 21 16,21-22-16,0 22 0,1-21 0,-1 21 16,0-22-16,0 22 15,0 0-15,0 0 0,22 0 0,-22 21 16,21 0-16,-21 0 0,22 0 0,-1 0 16,0 21-16,-20 0 0,20 0 15,-21 0-15,0 22 0,0-22 0,-21 0 16,0 21-16,0-21 0,0 22 15,-21-22-15,0 21 0,0-21 0,-21 1 16,20-1-16,-20 0 0,21 0 16,-21 0-16,20-21 0,-20 0 0,21 0 15,-21 0-15,20 0 0,1 0 16,0 0-16,0 0 0,21-21 0,-21 21 16,21-21-16,0 0 0,0 0 15,0-1-15,21 1 0,0 0 16,0 0-16,0 0 0,1 0 0</inkml:trace>
  <inkml:trace contextRef="#ctx0" brushRef="#br0" timeOffset="39086.28">19621 8848 0,'0'0'0,"0"-21"0,0-1 15,0 1-15,0 42 31,0 22-15,0-22-16,0 21 0,0 1 16,0-1-16,0 21 0,-21-20 0,21-1 15,-21 22-15,21-22 0,-21 0 16,21 1-16,0 20 0,0-21 0,0-20 16,0 20-16,0 0 0,0-21 0,0 1 15,0-1-15,0 0 0,21-21 16,0 0-16,0 0 0,1 0 15,-1 0-15,21-21 16,-21 0-16,0-1 0</inkml:trace>
  <inkml:trace contextRef="#ctx0" brushRef="#br0" timeOffset="39478.06">20129 9229 0,'0'0'0,"22"-21"0,-44 21 31,1 0-31,21 21 15,-21-21-15,0 21 0,0 21 0,0-21 16,21 1-16,-22 20 0,1-21 16,21 21-16,-21 1 0,21-22 15,0 21-15,0 1 0,0-22 0,0 0 0,0 21 16,0-21-16,21 1 16,0-22-16,1 21 0,-1-21 0,0 0 15,21 0-15,-21 0 0,22 0 0,-1-21 16,0 21-16,-20-22 0,20 1 15,0-21-15,1 21 0,-22 0 0,21-22 16,-21 22-16,0-21 0,-21 21 16,0-22-16,0 22 0,0-21 0,0 21 15,-21-1-15,0 1 0,0 0 0,0 0 16,-22 0-16,22 21 0,-21 0 16,21 0-16,0 0 0,-22 0 0,22 0 15,-21 21-15,21 0 0,-1 0 16,1 0-16,0-21 0,0 22 15,21-1-15,-21 0 0,21 0 0,0 0 16,0 0-16,21-21 16,21 22-16,-21-22 0,22 0 0</inkml:trace>
  <inkml:trace contextRef="#ctx0" brushRef="#br0" timeOffset="40229.6">20976 9271 0,'0'0'0,"21"-21"15,22 0-15,-43 0 0,0-1 16,21 22-16,-21-21 16,0 42-1,-21 1-15,-1-1 16,1 0-16,21 21 0,0-21 0,0 22 16,-21-22-16,21 21 0,0 1 15,0-1-15,0 0 0,0-21 0,0 22 16,21-22-16,0 21 0,1-21 15,-1 1-15,0-1 0,0-21 0,0 0 16,0 21-16,22-21 0,-22 0 0,21 0 16,-21-21-16,1 0 15,20 21-15,-21-22 0,21 1 0,-20-21 0,-1 21 16,0 0-16,0-22 0,0 1 16,0 21-16,1-22 0,-1 1 15,-21 0-15,21-1 0,-21 1 0,21 0 16,-21 21-16,21-22 0,-21 1 15,0 21-15,0 0 0,0-1 0,0 1 16,0 42 0,0 1-16,0 20 0,0-21 15,0 21-15,-21 1 0,21-22 0,0 21 16,-21 1-16,0-1 0,0-21 0,21 21 16,-22-20-16,1 20 0,21-21 15,0 0-15,-21 0 0,21 1 16,-21-1-16,42-21 31,-21-21-31,21-1 16,0 1-16,22 0 0,-22 0 15,0 21-15,21-21 0,-20 0 0,20-1 16,-21 22-16,0-21 0,22 21 0,-22 0 16,0-21-16,0 21 0,-42 21 46,0-21-46,21 21 16,-43-21-16,43 22 0,-42-1 0,21 0 16,0 0-16,0-21 15,21 21-15,0 0 0,0 1 0,0-1 16,0 0-16,21 0 16,0 0-16,0-21 15,0 0-15,0 21 0,1-21 16,-1 22-16,0-22 0,0 0 15,0 0 1,0 0-16,1 0 16,-1 0-16,0 0 0</inkml:trace>
  <inkml:trace contextRef="#ctx0" brushRef="#br0" timeOffset="41053.9">22796 9737 0,'0'-21'0,"0"-1"16,0 1-16,0 0 0,0 0 16,0 0-16,0 0 0,22-1 0,-1-20 15,0 21-15,0 0 0,-21 0 16,21-22-16,0 22 0,1-21 15,-1 21-15,0-1 0,0-20 0,0 21 16,0 0-16,-21 0 0,22 21 16,-22 21-1,-22 0-15,22 0 16,-21 0-16,0 22 0,0-22 16,0 21-16,21-21 0,-21 22 0,21-1 15,-22-21-15,22 21 0,0-20 16,0-1-16,0 21 0,0-21 0,0 0 15,0 1-15,22-22 0,-1 21 16,0-21-16,0 0 0,0 0 16,0 0-16,22 0 0,-22 0 0,0-21 15,0 21-15,22-22 0,-22 1 0,0 0 16,0 0-16,0 0 0,0 0 16,1-1-16,-1-20 0,-21 21 0,0-21 15,0 20-15,0-20 0,0 21 0,0-21 16,0 20-16,0 1 0,-21 0 15,-1 0-15,1 0 0,-21 21 0,21 0 16,-22 0-16,22 0 0,-21 21 16,0-21-16,20 21 0,-20 0 0,21 0 15,-21 22-15,20-22 0,22 0 16,0 21-16,0-20 0,0-1 16,0 0-16,0 21 0,0-21 0,22 1 15,-1-1-15,21-21 0,-21 0 16,0 0-16,22 0 0,-22 0 15,0 0-15,21 0 0,-20-21 0,20-1 16,-21 22-16,21-21 0,-20 0 0,-1 0 16,21 0-16,-21 0 0,0-1 15,22-20-15,-22 21 0,0 0 0,0 0 16,0-1-16,1 1 0,-1 0 0,-21 42 31,0 0-15,0 1-16,0-1 0,-21 0 0,21 0 15,0 21-15,-22-20 0,22-1 16,0 0-16,0 21 0,0-21 0,0 1 16,22-1-16,-1 0 0,0-21 15,0 21-15,0-21 0,0 0 0,1 0 16,-1 0-16,0 0 0,0 0 0,0 0 16,0 0-16,1 0 0,-1 0 15,-21-21-15,0 0 0,0 0 16,0-1-16</inkml:trace>
  <inkml:trace contextRef="#ctx0" brushRef="#br0" timeOffset="42830.29">16108 11409 0,'0'0'0,"-21"0"0,-22 0 0,22 0 16,0 0-16,-21 21 0,20-21 0,1 0 16,21 21-16,-21-21 15,42 0 16,0-21-31,1 0 0,-1 0 0,0 0 16,0-22-16,21 22 0,-20-21 0,20-1 16,-21 1-16,0 0 0,0-22 15,22 22-15,-22-22 0,-21 22 0,21-21 16,-21-1-16,0 1 0,0-1 16,0 22-16,0-22 0,0 22 0,-21 0 15,21 20-15,-21 1 0,0 0 16,-1 21-16,1 0 0,0 21 0,0 0 15,0 22-15,0-1 0,-1 22 16,22-22-16,0 21 0,0 1 16,0-1-16,0 22 0,0-21 0,0-1 15,0 1-15,0 20 0,0-41 16,0 20-16,0-21 0,22 1 0,-1-1 16,0 0-16,-21-20 0,42-1 0,-21-21 15,1 0-15,20 0 0,-21 0 16,21 0-16,-20-21 0,20-1 0,0 1 15,1 0-15,-22-21 0,21-1 16,0 1-16,-20 0 0,20-1 16,-21 1-16,0 0 0,0-1 0,1 22 0,-22-21 15,0 0-15,21 20 0,-21 1 16,0 0-16,0 42 31,0 22-31,0-22 16,0 21-16,0-21 0,0 22 0,-21-1 15,21 0-15,0 1 0,0-1 16,0-21-16,0 21 0,0 1 0,0-22 16,21 0-16,0 0 0,0-21 0,0 21 15,0-21-15,1 0 0,-1 0 16,0 0-16,0 0 0,0-21 0,22 0 16,-22 21-16,0-42 0,21 21 15,-21-1-15,1 1 0,-1-21 16,0 0-16,0 20 0,-21-20 0,0 0 0,0 21 15,0-22-15,0 22 16,0-21-16,-21 21 0,0-1 0,0 1 16,-22 0-16,22 21 0,0 0 0,-21 0 15,20 0-15,1 0 0,0 0 16,0 21-16,0 0 0,0 22 0,-1-22 16,22 21-16,-21 1 0,21-1 15,0 0-15,0 1 0,0-1 0,0-21 16,21 21-16,1 1 0,-1-22 0,21 0 15,-21 0-15,22-21 16,-22 21-16,21-21 0,0 0 0,1 0 16,-1 0-16,22 0 0,-22-21 15,0 0-15,1 0 0,-1 0 0,0 0 16,1-1-16,-1 1 0,0-21 0,1 21 16,-22-22-16,0 22 0,0 0 15,0-21-15,0 21 0,-21-1 0,0 1 16,0 0-16,0 42 31,-21 0-31,0 1 0,21-1 16,0 21-16,-21-21 0,0 22 15,21-1-15,-21-21 0,21 21 0,0 1 16,0-22-16,0 0 0,0 21 16,0-20-16,0-1 0,21-21 15,-21 21-15,21 0 0,0-21 0,21 0 16,-20 0-16,-1 0 0,0 0 0,0-21 15,21 0-15,-20 21 0,-1-21 16,0-1-16,0 1 0,0 0 0,0 0 16,1-21-16,-22 20 0,21-20 0,-21 21 15,0-21-15,0 20 0,0-20 16,0 21-16,-21-21 0,-1 20 0,1 1 16,0 0-16,0 0 0,0 0 15,-22 21-15,22 0 0,0 0 16,0 0-16,-21 21 0,20 0 0,1 0 15,0 0-15,0 1 0,0 20 16,21-21-16,0 21 0,0 1 0,0-22 16,0 0-16,0 21 0,0-20 0,42-1 15,-21-21-15,0 21 0,22-21 16,-1 0-16,-21 0 0,22 0 0,-1 0 16,0 0-16,1 0 0,20-21 15,-21 0-15,1 21 0,-1-22 0,0 1 16,-20 0-16,20 0 0,0 0 0,-21-22 15,1 22-15,-1 0 16,0 0-16,-21 0 0,21 21 0,-21-21 0,0-1 16,0 44 15,0-1-31,0 0 0,-21 0 0,21 21 16,-21 1-16,21-1 0,-21 0 0,21 1 15,0 20-15,0-20 0,-22 20 16,22 1-16,-21-22 0,21 21 0,-21 1 15,21 21-15,-21-22 0,0 22 16,0-22-16,21 22 0,-22-22 0,1 22 16,0-21-16,0-1 0,21 1 15,-21-22-15,21 21 0,-21-20 0,21-1 0,-22 0 16,22-20-16,0 20 16,0-21-16,0 0 0,0-42 15,22 21 1,-1-21-16,0-21 0,0 20 15,0-20-15,-21 0 0,43-1 0,-22 1 16,0 0-16</inkml:trace>
  <inkml:trace contextRef="#ctx0" brushRef="#br0" timeOffset="43142.11">18436 11409 0,'0'0'15,"0"-42"-15,-21-1 0,0 1 16,21 21-16,0-22 0,0 22 0,0 0 15,0 0-15,21 21 16,21 0-16,-21 0 0,22 0 0,-22 0 16,21 0-16,1 0 0,-1 0 0,0 21 15,1 0-15,-22 0 0,21 1 16,-21-1-16,0 0 0,1 21 0,-22-21 16,0 1-16,0-1 0,0 0 15,-22 0-15,1 0 0,0 0 0,0 1 16,-21-22-16,20 21 0,-20-21 0,21 0 15,-21 0-15,-1 0 0,22 0 16,0 0-16,0 0 0,0 0 0,-1 0 16,22-21 15,22-1-31,-1 1 16,0 21-16</inkml:trace>
  <inkml:trace contextRef="#ctx0" brushRef="#br0" timeOffset="44569.47">20172 11472 0,'0'0'0,"-21"0"0,-64 0 16,64 0 0,0 0-16,-1-21 0,1 21 0,21-21 15,0 0-15,0 0 0,0-22 0,0 22 16,0-21-16,0 0 0,0-1 16,21 1-16,1 0 0,-1-1 15,0 1-15,-21-22 0,0 22 16,21 0-16,-21-1 0,0 1 0,0 0 15,0 21-15,0-1 0,0 1 0,0 0 16,-21 21-16,0 21 16,21 0-16,-21 22 15,21-1-15,0 0 0,0 1 16,0-1-16,0 0 0,0 22 0,0-22 16,0 22-16,-22-22 0,22 22 15,-21-22-15,21 0 0,-21 1 0,21-1 16,0-21-16,-21 0 0,21 0 0,-21 1 15,0-22 1,21-22 0,0 1-16,0 0 15,0 0-15,0 0 0,21-22 16,0 22-16,0-21 0,-21 21 0,21-22 16,0 22-16,1 0 0,20 0 15,-21 0-15,21 0 0,-20 21 0,20 0 16,-21 0-16,21 0 0,-20 0 0,20 0 15,-21 21-15,-21 0 0,21 0 16,-21 0-16,0 22 0,0-22 0,0 0 16,0 21-16,0-21 0,-21 1 15,0 20-15,0-21 0,0-21 0,-1 21 16,1 0-16,0-21 0,0 0 16,0 0-16,-22 0 0,22 0 15,0 0-15,0 0 0,0 0 0,0-21 16,-1 21-16,22-21 0,-21 21 15,21-21-15,21 21 32,1 21-17,-1 0-15,0-21 0,0 0 16,0 21-16,22-21 0,-22 0 0,0 0 16,21 0-16,1 0 0,-22 0 15,21 0-15,0 0 0,1 0 0,-22 0 16,21-21-16,-21 21 0,22-21 15,-22 0-15,21 0 0,-21 0 16,1-1-16,-1 1 0,0-21 0,0 21 16,0-22-16,0 1 0,-21 0 0,22-1 15,-22 1-15,21 0 0,-21-1 16,0 22-16,21-21 0,-21 0 0,0-1 16,0 22-16,0-21 0,21 21 15,-21-1 1,0 44-1,-21-1-15,0 21 16,21-21-16,0 22 0,-21-1 0,-1-21 16,22 21-16,-21 1 0,21-1 15,0 0-15,0 1 0,0-1 0,0 0 16,0 1-16,0-22 0,0 21 0,0-21 16,21 1-16,1-1 0,-1 0 15,0-21-15,21 0 0,-21 0 0,1 0 16,20 0-16,-21 0 0,21-21 0,-20 21 15,20-21-15,-21-1 0,21 1 16,1 0-16,-22 0 0,0-21 16,21 20-16,-20 1 0,-22-21 0,0 21 15,0 0-15,0-1 0,0 1 16,0 0-16,0 0 16,-22 21-1,22 21-15,-21-21 0,0 21 0,21 0 16,0 1-16,-21 20 0,0-21 0,21 0 15,0 22-15,0-22 0,0 0 16,0 21-16,0-21 0,0 1 0,0-1 16,21-21-16,-21 21 0,21 0 0,0-21 15,0 0-15,1 0 0,20 0 16,-21 0-16,0 0 0,22 0 0,-22-21 16,21 0-16,-21 0 0,0 21 15,22-22-15,-22 1 0,0-21 16,0 21-16,0 0 0,-21-1 0,0-20 15,0 21-15,0-21 0,0 20 16,0 1-16,0-21 0,0 21 0,-21 0 16,0-1-16,0 22 0,0 0 0,0-21 15,-22 21-15,22 0 0,0 0 16,0 21-16,-22-21 0,22 22 0,0-1 16,0 0-16,0 0 0,0-21 0,-1 21 15,22 0-15,0 1 0,0-1 16,-21 0-16,21 0 0,0 0 15,21-21-15,1 0 0</inkml:trace>
  <inkml:trace contextRef="#ctx0" brushRef="#br0" timeOffset="45446.07">22013 10943 0,'21'-21'16,"-42"42"-16,42-63 0,-21 21 0,0 0 15,-21 21 1,0 21 0,21 0-16,-21 0 0,21 21 15,0-20-15,0-1 0,0 21 16,0 0-16,0-20 0,0 20 0,0 0 16,0-21-16,0 22 0,0-22 15,0 0-15,21 0 0,0 0 0,-21 1 16,21-22-16,1 0 0,-1 0 0,0 0 15,0 0-15,0 0 0,0 0 16,22 0-16,-22 0 0,0-22 0,21 1 16,-20 0-16,-1 0 0,0-21 15,0 20-15,0-20 0,0 21 0,-21-21 16,0-1-16,22 1 0,-22 0 0,21-1 16,-21 1-16,0 0 0,0-22 15,21 22-15,-21 21 0,21-22 0,-21 22 16,0 0-16,0 0 0,0 42 31,0 0-31,0 0 0,0 22 16,-21-22-16,0 21 0,21 0 15,-21 1-15,21-22 0,0 21 0,-22 1 16,1-22-16,21 21 0,0-21 0,0 22 16,-21-22-16,21 0 0,0 0 15,0 0-15,0 0 16,0-42 15,0 0-31,21 21 0,-21-21 16,21 0-16,1 0 0,-1 21 15,0-22-15,0 1 0,0 0 16,0 0-16,1 0 0,-1 21 0,0-21 16,0-1-16,0 22 0,0 0 15,1 0-15,-1 0 0,0 0 0,-42 0 47,0 22-47,-1-22 0,1 0 16,-21 0-16,21 21 0,0-21 15,-1 0-15,-20 0 0,21 0 16,0 21-16,0-21 0,-1 21 16,22 0-16,0 0 15,0 1-15,0-1 0,0 0 16,22 0-16,-1 0 0,0 0 0,-21 1 15,21-1-15,0 0 0,0 0 0,1 0 16,-1 0-16,-21 1 0,21-1 16,0 0-16,-21 0 0,0 0 15,21-21-15,-21 21 0,21-21 16,-21-21 15,0 0-15,0 0-16,0 0 15,0 0-15</inkml:trace>
  <inkml:trace contextRef="#ctx0" brushRef="#br0" timeOffset="93513.97">0 13674 0,'0'-21'31,"0"-1"16,0 1-32,0 0 1,21 21 15,0 0-31,22 0 16,-1-21-16,0 21 0,1 0 16</inkml:trace>
  <inkml:trace contextRef="#ctx0" brushRef="#br0" timeOffset="94822.34">1079 13610 0,'0'-21'63,"-21"21"-47,21-21-16,-21 21 0,21-21 15,0 0-15,0-1 0,0 1 16,0 0-16,0 0 15,21 0-15,0 0 0,1-1 0,-1 1 16,0 21-16,21-21 0,-21 0 16,22 21-16,-1 0 0,0 0 15,1 0-15,-1 0 0,0 0 0,1 0 16,-22 21-16,0 0 0,0 0 16,-21 1-16,0 20 0,0-21 15,0 21-15,-21 1 0,0-1 16,0 0-16,-22 1 0,1-22 15,0 21-15,21 1 0,-22-22 16,1 0-16,21 0 0,0 0 0,-1-21 16,1 0-16,0 0 0,21-21 31,0 0-31,0 0 0,21 0 16,0-1-16,1 1 0,-1 0 15,0 0-15,21 0 0,-21 21 16,22 0-16,-22 0 0,21 0 0,-21 0 15,22 0-15,-1 21 0,-21 0 16,0 0-16,1 0 0,-1 1 16,0 20-16,-21-21 0,0 21 15,0-20-15,0 20 0,0 0 16,-21-21-16,0 22 0,-1-1 0,-20-21 16,21 0-16,-21 22 0,-1-22 15,1 0-15,0 0 0,-1-21 16,1 21-16,-22-21 0,22 0 0,0 0 15,-1 0-15,22 0 0,-21-21 16,21 0-16,-22 21 0,22-21 16,0 0-16,21 0 0,0-1 0,-21 1 15,21 0-15,0 0 0,0 0 16,0 0-16,0-1 16,21 22-1,0 0-15,0 0 16,1 0-16,20 0 0,-21 0 0,21 0 15,-20 0-15,20 0 0</inkml:trace>
  <inkml:trace contextRef="#ctx0" brushRef="#br0" timeOffset="95274.08">2349 13801 0,'0'21'16,"0"-42"15,22 21-15,-22-21-16,21-1 0,0 22 15,0-21-15,0 0 0,0 21 0,-21-21 16,0 0-16,0 0 0,0-1 15,0 1-15,0 0 16,-21 21 0,0 0-16,0 0 0,0 0 15,0 21-15,-1-21 0,22 21 0,-21 1 16,21-1-16,-21-21 0,21 21 16,0 0-16,-21 0 0,21 0 15,0 1 1,21-22-1,0 0-15,0-22 79</inkml:trace>
  <inkml:trace contextRef="#ctx0" brushRef="#br0" timeOffset="95789.87">4487 12954 0,'0'0'15,"0"-21"-15,0 0 0,0-22 0,-21 43 16,0-21-16,0 21 0,0 0 16,-1 21-16,1 22 15,0-1-15,21 0 0,-21 1 0,21 20 16,0-20-16,-21 20 0,21 1 15,-21-1-15,21 1 0,0-1 16,0-21-16,-22 22 0,1-1 0,21-20 16,-21-1-16,21 0 0,0-20 15,0-1-15,0 0 0,0 0 0,0 0 16,0-42 0,0 0-1,0 0-15,0 0 0,0-22 0</inkml:trace>
  <inkml:trace contextRef="#ctx0" brushRef="#br0" timeOffset="96293.62">4191 13314 0,'-21'-42'0,"42"84"0,-42-106 0,0 22 0,-1 0 15,22 21-15,-21-22 0,21 22 16,0-21-16,0 21 0,0-22 0,21 22 16,1 0-16,-1 0 15,21 0-15,-21 21 0,22 0 0,20 0 16,-21 0-16,1 21 0,-1 0 0,0 0 15,1 0-15,-1 22 0,-21-22 16,-21 21-16,0 0 0,0 1 16,0-22-16,-21 21 0,0 1 0,0-22 15,0 21-15,-22 0 0,1-20 16,21-1-16,-22 0 0,1 0 0,21-21 16,0 0-16,0 0 0,-1 0 15,1-21-15,21 0 16,0 0-16,21-1 0,1 22 15,20-21-15,-21 0 0,21 21 16,22 0-16,-22 0 0,22 0 16,-22 0-16,22 0 0,-22 0 0,21 21 15,-20 0-15,-22 1 0,21 20 16,-21-21-16,-21 21 0,0 1 0,0-1 16,0 0-16,-21 1 0,-21-1 0,21 0 15,-22 1-15,1-22 0,0 21 16,-1-21-16,1 1 0,0-1 0,-1-21 15,1 0-15,0 0 0,21 0 16,-22 0-16,22 0 0,0-21 0,0 21 16,21-22-16,0 1 0,0-21 15,0 21-15,0 0 0,0-1 16,0 1-16,0 0 0,21 0 16,0 0-16,0 0 0,0-1 0,22 22 15,-22-21-15,21 0 0,1 21 16</inkml:trace>
  <inkml:trace contextRef="#ctx0" brushRef="#br0" timeOffset="96665.41">5101 13504 0,'0'0'0,"0"-21"0,0 0 0,0 0 16,0 0-16,21 0 0,0-1 15,-21 1-15,22 0 0,-1 21 16,0 0-16,0 0 0,0 0 15,0 0-15,22 0 0,-22 0 0,0 21 16,0 0-16,0 22 0,1-22 16,-1 21-16,-21-21 0,0 22 0,0-1 15,0 0-15,0-20 0,0 20 16,0-21-16,0 21 0,0-20 0,0-1 16,-21-21-16,-1 0 15,22-21 1,0-1-16,0 1 0,0-21 0,0 21 15,0-22-15,0 1 0,0 0 16,22-1-16,-1 1 0,-21 21 16,21-21-16,0 20 0,0 1 15,-21 0-15,21 0 0,1 0 0,-1 21 16,0 0-16,0 0 0,0 0 16,0 0-16,1 0 0,-1 21 0,0 0 15,0-21-15,0 21 0,0 0 0</inkml:trace>
  <inkml:trace contextRef="#ctx0" brushRef="#br0" timeOffset="96990.2">5927 13695 0,'0'0'15,"0"21"-15,0 0 16,21-21-16,0-21 16,-21 0-16,21 0 0,0 0 15,0-1-15,1 1 0,-1 0 16,0-21-16,0 21 0,0-22 0,-21 22 15,21 0-15,-21 0 0,0 0 16,0-1-16,0 1 0,0 0 0,-21 21 16,0 0-16,0 21 15,0 0-15,0 1 0,-1-1 16,1 21-16,0-21 0,0 22 0,21-1 16,0-21-16,0 21 0,0 1 15,0-22-15,0 21 0,0-21 0,0 1 16,0-1-16,21 0 15,0 0-15,22-21 0,-22 0 0,0 21 16,21-21-16,1 0 0,-1 0 0,0 0 16,1-21-16,-1 0 0,0 0 15,22 0-15,-22-1 0</inkml:trace>
  <inkml:trace contextRef="#ctx0" brushRef="#br0" timeOffset="97881.82">6879 13462 0,'0'-42'0,"0"84"0,0-105 0,0 41 16,0 1-16,0 0 0,0 0 15,-21 21-15,0 0 16,0 0-16,-1 21 0,1-21 16,0 21-16,0 0 0,0 1 15,0-1-15,-1 21 0,1-21 0,0 22 16,0-22-16,21 21 0,0-21 16,0 22-16,0-22 0,0 0 0,0 0 15,0 0-15,21-21 16,0 0-16,0 0 0,1 0 15,-1-21-15,0 0 0,0 0 16,0 0-16,0-1 0,1 1 0,-1-21 16,0 21-16,-21 0 0,0-1 0,0-20 15,0 21-15,21 0 0,-21 0 16,0 42 15,0 0-31,0 0 0,0 0 16,-21 22-16,21-22 0,0 21 0,0 0 15,0-20-15,0 20 0,0-21 16,0 21-16,0-20 0,21-1 0,0 0 16,0 0-16,1-21 0,-1 0 15,0 0-15,0 0 0,21 0 0,-20 0 16,-1-21-16,0 0 0,0 0 0,0-22 16,0 22-16,1-21 0,-1-1 15,0 1-15,0-21 0,21 20 16,-20 1-16,-1-22 0,0 22 15,0-21-15,0-1 0,-21 22 0,0-1 16,21-20-16,-21 42 0,0-22 0,0 22 16,0 42-1,-21 22 1,0-22-16,21 21 0,0 1 16,-21-1-16,21 0 0,-21 1 0,21 20 15,0-21-15,0 1 0,-21-1 16,21 0-16,-22 1 0,22-1 0,0 0 15,0 1-15,0-22 0,-21 0 16,21 0-16,0-42 31,0 0-15,0 0-16,21-22 0,1 22 0,-22 0 16,21 0-16,0-21 0,0 20 0,0 1 15,0 0-15,1 0 0,-1 0 16,-21 0-16,21 21 0,0 0 0,-21-22 15,21 22-15,-42 22 32,0-22-32,0 21 0,0-21 15,-1 21-15,1 0 16,0 0-16,0 0 0,21 1 16,0-1-16,0 0 15,0 0-15,0 0 0,0 0 16,21-21-16,0 22 0,0-1 0,1-21 15,-1 21-15,0 0 0,21 0 16,-21-21-16,1 21 0,20 1 0,-21-1 16,21-21-16,-20 21 0,-1-21 15,21 0-15,-21 21 0,0-21 0,22 0 16,-22 0-16,0 0 0</inkml:trace>
  <inkml:trace contextRef="#ctx0" brushRef="#br0" timeOffset="98825.57">9737 13864 0,'0'-21'16,"0"0"-16,0 0 0,0 0 15,21-22-15,0 22 0,0-21 0,0-1 16,22 1-16,-22 0 0,21-22 16,-21 22-16,22-22 0,-22 22 0,21-21 15,-21 20-15,-21 1 0,0 0 16,0-1-16,0 1 0,0 21 16,0 0-16,-21 21 0,-21 0 15,21 0-15,-22 0 0,1 0 0,0 21 16,-1 21-16,22-21 0,-21 22 15,21-1-15,-1 0 0,22 1 0,0 20 16,0-21-16,22 1 0,-1-1 0,0 22 16,21-22-16,-21-21 0,22 21 15,-1 1-15,-21-22 0,22 0 0,-22 0 16,0 0-16,0 1 0,0-22 16,-21 21-16,-21-21 15,0 0-15,-21 0 16,20 0-16,-20-21 0,21 21 15,-21-22-15,-1 1 0,1 0 0,0 0 16,-1 0-16,1 0 0,21-1 16,0 1-16,-1 21 0,22 21 31,0 22-31,22-22 0,20 0 0,-21 0 16,0 22-16,22-22 0,-22 0 15,21 0-15,0 0 0,1 0 0,-1 1 16,0-22-16,1 0 0,-1 0 0,0 0 15,1 0-15,-1 0 16,0 0-16,-20-22 0,20 1 0,0 0 16,-21-21-16,22 21 0,-1-22 15,-21 1-15,0 0 0,22-22 0,-22 22 16,0-22-16,0 1 0,0-1 16,-21 1-16,0 20 0,22-20 0,-22-1 15,0 22-15,0-21 0,0 20 0,0 22 16,0 0-16,0 0 0,-22 42 15,22 0-15,0 21 16,-21 1-16,21-1 0,-21 0 16,0 22-16,21-22 0,0 22 0,-21-1 15,21 1-15,-21-1 0,21-20 16,0 20-16,0-21 0,0 22 16,0-22-16,0-21 0,0 22 0,0-22 15,0 0-15,21-21 16,0 0-1,-21-21-15,0 0 0,0 0 16</inkml:trace>
  <inkml:trace contextRef="#ctx0" brushRef="#br0" timeOffset="98988.49">10435 13441 0,'0'0'0,"-21"0"0,21-21 15,21 21 1,0 0-16,0 0 15,22 0-15,-22 0 0,21 0 0,-21 0 16,22 0-16,-1-21 0,0 21 16,1 0-16,-1 0 0,-21 0 0,22 0 15,-1 0-15</inkml:trace>
  <inkml:trace contextRef="#ctx0" brushRef="#br0" timeOffset="99733.84">11366 13716 0,'0'0'0,"22"0"0,-22-21 15,21 0-15,0 0 0,-21-1 16,0-20-16,21 21 0,-21 0 16,21-22-16,-21 22 0,0 0 0,0 0 15,0 0-15,0 0 0,0-1 0,-21 1 16,0 21-16,0 0 0,0 0 15,-1 0-15,1 21 0,0 1 0,-21-1 16,21 0-16,-22 0 0,22 21 16,-21 1-16,21-1 0,-1-21 0,1 22 15,0-1-15,21 0 0,0-21 16,0 22-16,0-22 0,0 0 0,0 0 16,21-21-1,0 0-15,1 0 0,20 0 16,-21 0-16,0-21 0,0 0 0,1-21 15,20 20-15,-21 1 0,0-21 0,0 21 16,1-22-16,-1 1 0,-21 21 16,0-21-16,21 20 0,-21-20 0,0 21 15,0 0-15,0 42 32,0 0-32,0 0 0,0 0 0,0 22 15,0-22-15,0 21 0,0 1 16,0-1-16,0-21 0,0 21 0,0 1 15,0-22-15,0 0 16,21 0-16,-21 0 0,21 1 0,0-1 16,1-21-16,-1 0 0,0 0 0,21 0 15,-21-21-15,1-1 0,20 1 16,-21 0-16,21-21 0,-20 21 0,-1-22 16,21 1-16,-21 0 0,0-22 15,1 22-15,-1-22 0,0 22 0,0-22 16,0 22-16,0-21 0,1-1 0,-22 22 15,0-22-15,0 22 0,0 0 16,0 20-16,0 1 0,0 0 0,-22 42 31,22 0-31,-21 22 0,0-1 16,21 0-16,-21 1 0,0 20 0,21-20 16,-21-1-16,21 21 0,0 1 15,0-22-15,-22 22 0,22-22 0,0 22 16,0-22-16,0 0 0,0 1 0,0-22 15,0 0-15,0 0 0,0 0 16,22-21-16,-1 0 16,-21-21-16,21 0 15</inkml:trace>
  <inkml:trace contextRef="#ctx0" brushRef="#br0" timeOffset="99901.74">11769 13526 0,'0'0'0,"-43"-22"16,22 22-16,0 0 0,0 0 0,0 0 15,42 0 1,0 0-16,0 0 16,0 0-16,0 0 0,22 0 0,-22 0 15,21 0-15,1 0 0,20-21 16,-21 21-16,1 0 0,-1-21 0,0 21 16,1 0-16,-22 0 0,21 0 0</inkml:trace>
  <inkml:trace contextRef="#ctx0" brushRef="#br0" timeOffset="101705.42">12382 13589 0,'0'21'16,"22"-21"0,-1 0-16,0 0 15,0-21-15,21 0 0,-20 0 0,-1 0 16,21 21-16,-21-22 0,0 1 15,1 0-15,-1 0 0,-21 0 16,21 0-16,-21-1 0,0 1 16,-21 21-1,0 0-15,-1 0 0,1 0 16,0 21-16,0 1 0,0-1 0,0 0 16,-1 0-16,1 21 0,0-20 15,21 20-15,0-21 0,0 21 0,0-20 16,0-1-16,0 21 0,0-21 15,21 0-15,0-21 0,1 22 0,-1-22 16,21 0-16,-21 0 0,22 0 0,-1 0 16,-21-22-16,21 1 0,1 0 15,-22 0-15,21 0 0,-21 0 16,22-1-16,-22 1 0,0 0 16,0-21-16,0 21 0,-21-1 0,0 1 15,0 0-15,0 0 0,0 0 16,0 42-1,0 0 1,0 0-16,-21 0 0,21 1 0,-21-1 16,21 0-16,0 0 0,0 0 15,-21 0-15,21 1 0,-21-1 0,21 0 16,-21 0-16,21 0 0,0-42 47,0 0-47,0 0 15,0 0-15,21-1 0,-21 1 0,0 0 16,21-21-16,0 21 0,-21-1 0,21-20 16,0 21-16,-21 0 0,22 0 15,-1-1-15,-21 1 0,21 21 0,0 0 16,0 0 0,0 0-16,1 21 0,-22 1 15,0-1-15,0 0 0,0 0 16,0 0-16,0 22 0,0-22 15,0 0-15,0 0 0,0 0 16,0 0-16,0-42 31,0 0-15,0 0-16,21 0 0,0 0 16,0-1-16,-21 1 0,21 0 0,0 0 15,1-21-15,-1 20 0,0 1 0,0 0 16,0 0-16,-21 0 0,21 0 15,1-1-15,-1 22 0,0 0 32,-21 22-32,0-1 0,0 0 0,0 0 15,0 21-15,0-20 16,0-1-16,0 0 0,21 21 16,-21-21-16,21 1 0,0 20 0,22-21 15,-22 0-15,-21 0 0,21 1 0,21-22 16,1 21-16,-1-21 0,0 0 15,1 0-15,-1 0 0,-21 0 0,22 0 16,-22 0-16,21-21 0,-21-1 0,0 1 16,1 0-16,-1 0 0,0 0 15,0 0-15,-21-1 0,0-20 0,21 21 16,-21 0-16,0-22 0,21 22 16,-21 0-16,0 0 0,0 0 0,-21 21 15,0 0 1,0 0-16,0 0 15,21 21-15,-21 0 0,21 0 0,-22 0 16,22 1-16,0-1 0,0 21 0,0-21 16,0 0-16,0 22 0,0-22 15,22 0-15,-1 0 0,0 0 0,0 1 16,0-1-16,22 0 0,-22-21 16,0 0-16,21 0 0,-21 0 0,22 0 15,-22 0-15,0-21 0,21 21 0,-20-21 16,-1-1-16,0 1 0,0 0 15,-21-21-15,0 21 0,21-1 0,-21-20 16,0 21-16,0 0 0,0 0 16,0-1-16,0 1 0,0 0 15,0 0-15,0 42 32,0 0-32,0 0 0,0 1 15,-21 20-15,21-21 0,-21 0 0,21 0 16,0 22-16,-21-22 0,21 0 15,-21 0-15,21 0 0,-22 1 0,22-1 16,0-42 15,0-1-31,22 1 16,-1 0-16,-21 0 0,21 0 0,0 0 16,0-1-16,0 1 0,-21-21 15,22 21-15,-1 0 0,0-1 0,0-20 16,0 21-16,0 21 0,-21-21 0,22 21 15,-22 21 1,0 0 0,0 0-16,0 22 0,0-22 15,0 0-15,0 0 0,0 21 0,0-20 16,0-1-16,-22 0 0,22 0 0,0 0 16,0 0-16,22-21 15,-1 0 1,0 0-16,0-21 0,0 0 15,0 0-15,1 0 0,-1 0 16,0-1-16,0 1 0,0-21 0,0 21 16,1-22-16,-1 22 0,0-21 0,0 0 15,0-1-15,0 1 0,1 0 16,-1-1-16,0 1 0,0 0 0,0-1 16,-21 1-16,21 21 0,-21 0 0,0 63 31,-21-21-31,0 0 15,0 22-15,21-1 0,-21 0 16,0 1-16,21-1 0,-22 0 16,1 1-16,0-1 0,21 0 0,0 1 15,0-1-15,0-21 0,0 0 16,0 22-16,0-22 0,0 0 0,0 0 16,21-21-16,0 0 15,1 0-15,-1 0 0,-21-21 16,21 0-16,0 0 0,0-1 0,-21 1 15,0 0-15,0 0 0,0 0 0,0 0 16,0-22-16</inkml:trace>
  <inkml:trace contextRef="#ctx0" brushRef="#br0" timeOffset="101785.38">14944 13187 0,'-43'0'0,"86"0"16,-128 0-16,64 0 0,0 0 0,-22 0 16</inkml:trace>
  <inkml:trace contextRef="#ctx0" brushRef="#br0" timeOffset="101878.33">15303 13166 0,'0'-21'15,"-21"21"-15,21-22 16</inkml:trace>
  <inkml:trace contextRef="#ctx0" brushRef="#br0" timeOffset="103214.18">17907 13081 0,'0'0'0,"85"-106"16,-85 85-16,21-21 15,-21-1-15,0 1 0,0 21 16,-21 0-16,-1 0 0,1-1 0,-21 22 16,0 0-16,-1 0 0,-20 22 0,-1-1 15,1 21-15,-1 0 0,1 22 16,-22-1-16,22 1 0,20-1 0,1 22 16,0-21-16,-1 20 15,22 1-15,0-22 0,21 22 0,0-21 16,0-1-16,21-21 0,21 1 15,-20-1-15,20-21 0,21 0 0,-20 1 16,20-1-16,1-21 0,-1 0 0,1 0 16,-22-21-16,22-1 0,-1 1 15,-21 0-15,22-21 0,-22 21 0,1-22 16,-22 1-16,0 0 0,21-1 16,-42 22-16,0-21 0,0-1 0,0 1 15,0 0-15,0-1 0,0 22 16,-21-21-16,0 21 0,0 0 15,0 21-15,-1 0 0,-20 0 0,21 0 16,0 0-16,0 0 0,-1 21 16,-20 0-16,21 0 0,-21 21 0,20-20 15,-20 20-15,21 0 0,0 1 16,0-22-16,-1 21 0,1 0 0,21 1 16,0-22-16,0 21 0,0-21 0,0 1 15,0-1-15,0 0 0,21-21 16,1 0-16,-1 21 0,0-21 0,0 0 15,0 0-15,22-21 0,-22 21 16,21-21-16,-21 0 0,0-1 16,1 1-16,20 0 0,-21-21 0,-21 21 15,21-1-15,-21-20 0,21 21 16,-21 0-16,0-22 0,0 22 0,0 0 16,0 0-16,0 0 0,0 0 15,-21 21-15,0 0 0,0 0 0,0 21 16,21 0-16,-21 0 15,21 0-15,-22 0 0,22 22 0,0-1 16,0 0-16,0-20 0,0 20 0,0-21 16,0 21-16,0-20 0,22-1 15,-1 0-15,0 0 0,0-21 16,0 0-16,0 0 16,1 0-16,20-21 0,-21 0 0,0 21 15,0-21-15,1-1 0,-1-20 0,0 21 16,0 0-16,0 0 0,0-22 15,-21 22-15,22-21 0,-22 21 0,21-22 16,-21 22-16,0 0 0,21 0 16,0 21-16,0 0 15,-21 21-15,0 0 16,0 0-16,0 0 0,0 1 16,0-1-16,0 21 0,0-21 0,21 0 15,-21 1-15,0-1 0,0 0 16,22 0-16,-22 0 0,0 0 15,0 1-15,0-1 16,21-21-16,-21-21 16,0-1-1,0 1-15,0 0 16,0 0-16,0 0 0,0 0 0,0-22 16,0 22-16,0 0 0,0-21 0,0 20 15,0 1-15,0 0 0,0-21 16,0 21-16,21-1 0,0 22 0,0-21 15,0 0-15,1 21 0,-1 0 16,0 0-16,0 0 0,0 21 0,0 0 16,1 1-16,-22-1 0,0 0 15,21 21-15,-21 1 0,0-22 16,21 21-16,-21 0 0,0-20 0,0 20 16,0-21-16,0 21 0,0-20 15,0-1-15,0 0 0,0 0 0,0-42 47,21 0-47,0 0 0,0-22 0</inkml:trace>
  <inkml:trace contextRef="#ctx0" brushRef="#br0" timeOffset="104155">20129 12827 0,'0'0'0,"22"-42"16,-22-43-1,0 64-15,0 42 16,0 0 0,0 22-16,-22-1 0,22 21 15,0 1-15,0-1 0,0 1 0,0-1 16,0 1-16,0-1 0,0 1 0,0-1 15,0 1-15,0-22 16,0 22-16,0-22 0,0 0 0,0-20 16,0-1-16,0 0 0,0 0 15,0 0-15,0-42 16,0 0-16,0 0 0,0 0 16,0-22-16,0 1 0,22 21 15,-22-22-15,0 1 0,21 0 0,0-1 16,0 22-16,0-21 0,-21 0 15,43 20-15,-22 1 0,0 0 0,21 21 16,-21 0-16,22 0 0,-22 0 16,21 0-16,-21 21 0,22 0 0,-22 1 15,0-1-15,0 0 0,-21 21 16,0-21-16,0 22 0,0-22 16,0 21-16,-21-21 0,0 22 0,0-22 15,0 21-15,-22-21 0,22 22 0,-21-22 16,21 0-16,-22-21 0,22 21 15,0-21-15,0 0 0,-22 0 0,22 0 16,0-21-16,0 0 16,21 0-16,-21 0 0,21-1 15,0 1-15,21 21 16,0 0 0,0 0-16,0 0 0,22 0 15,-22 0-15,21 0 0,1 0 0,-1 21 16,0-21-16,1 0 0,-1 0 15,0 0-15,22 0 0,-22 0 0,0-21 16,1 0-16,20 21 0,-20-21 16,-1 0-16,-21 0 0,21-1 0,1 1 15,-22 0-15,0 0 0,0-21 0,0 20 16,1-20-16,-22 21 0,0 0 16,0-22-16,0 22 0,0 0 15,-22 21-15,1 0 0,0 0 16,0 0-16,0 0 0,0 21 0,21 0 15,-22 1-15,22-1 0,0 0 0,0 0 16,0 0-16,0 0 0,22 1 16,-1-1-16,0 0 0,0 0 15,0 0-15,0 0 0,1 1 16,20-22-16,-21 21 0,21-21 0,-20 0 16,20 0-16,-21 0 0,21 0 0,-20 0 15</inkml:trace>
  <inkml:trace contextRef="#ctx0" brushRef="#br0" timeOffset="105878.76">23347 13526 0,'-43'21'0,"86"-42"0,-107 42 16,43-21-16,-21 21 0,21-21 16,21-21-1,0 0-15,0-1 16,21 1-16,0 0 0,0-21 0,0 21 16,0-22-16,22 1 0,-22 0 0,0-1 15,0-20-15,0 20 16,1-20-16,-22-1 0,0 1 0,0-1 15,0 22-15,0-21 0,0 20 0,-22 22 16,1-21-16,21 21 0,-21 21 16,0 0-16,0 0 0,0 21 15,21 0-15,-22 21 0,22 1 16,-21 20-16,21 1 0,-21-1 0,21 1 16,0-1-16,0 1 0,0-1 15,0 1-15,0-1 0,0-21 0,0 1 16,21-1-16,0 0 0,1-20 15,20 20-15,-21-21 0,0 0 16,22-21-16,-1 0 0,-21 0 0,21 0 16,1 0-16,-1-21 0,-21 0 15,22 0-15,-1-22 0,0 22 0,-21 0 16,22-21-16,-22-1 0,0 1 16,0 0-16,0-22 0,1 22 0,-22 0 15,0-22-15,0 1 0,0 20 0,21-20 16,-21 20-16,0 1 0,0 21 15,0 0-15,0 0 0,0 42 16,0 0-16,-21 21 16,-1 1-16,22-1 0,-21 0 0,21 22 15,-21-22-15,21 22 0,0-22 16,0 0-16,0 22 0,0-22 16,0-21-16,0 22 0,0-1 0,0-21 15,21 0-15,0 0 0,-21 1 16,22-22-16,-1 0 0,0 0 0,0 0 15,0 0-15,0-22 0,1 1 16,-1 0-16,0 0 0,21 0 0,-21 0 16,22-22-16,-22 22 0,0 0 0,21-21 15,1 20-15,-22 1 0,21 0 16,-21 21-16,1 0 0,-1 0 0,0 0 16,0 0-16,0 21 0,-21 0 15,0 1-15,0-1 0,0 0 16,0 0-16,0 0 0,0 22 0,0-22 15,0 0-15,-21 0 0,0 0 16,21 0-16,-21 1 0,0-1 16,-1-21-16,1 0 0,0 0 15,0 0-15,0 0 16,21-21-16,-21-1 0,-1 22 0,22-21 16,-21 0-16,0 0 0,21 0 15,0 0-15,-21 21 0,21-22 0,-21 1 16,21 42 15,0 1-31,21-1 0,0-21 0,-21 21 16,21 0-16,0 0 15,1 0-15,-1-21 0,21 22 0,-21-1 16,22 0-16,-22-21 0,21 0 0,0 0 16,1 0-16,20 0 0,-20 0 15,-1 0-15,21 0 0,-20-21 0,20 21 16,-20-21-16,-1-1 0,0 1 15,-21 0-15,22 0 0,-22 0 16,0 0-16,0-22 0,0 22 0,-21 0 0,0-21 16,0 20-16,0 1 0,0-21 15,0 21-15,0 0 0,-21 21 16,0 0-16,0 0 0,0 0 16,21 21-16,-21-21 0,-1 21 15,1 21-15,0-21 0,21 1 0,0-1 16,0 21-16,0-21 0,0 0 15,0 22-15,0-22 0,0 0 0,21 0 16,0 0-16,1 1 0,-1-1 0,21 0 16,0 0-16,1-21 15,-1 0-15,22 0 0,-22 0 0,21 0 0,-20 0 16,20-21-16,-20 0 0,20 0 16,-21-1-16,1 22 0,-1-21 0,0 0 15,-20-21-15,-1 21 0,0-1 0,0 1 16,-21-21-16,21 21 15,-21 0-15,0-22 0,0 22 0,0 0 16,-21 0-16,0 0 0,0-1 0,0 22 16,-22 0-16,22 0 0,0 0 15,-21 0-15,20 22 0,-20-1 0,21 0 16,-21 0-16,20 21 0,1-20 16,0 20-16,21-21 0,0 21 0,-21 1 15,21-22-15,0 21 0,0-21 0,0 1 16,0-1-16,0 0 0,21 0 15,0-21-15,0 0 16,1 0-16,-1-21 0,0 21 16,0-21-16,0 0 0,22-1 15,-22 1-15,0 0 0,0-21 0,0 21 16,22-22-16,-22 1 0,0 0 16,0-1-16,0-20 0,0-1 0,1 1 15,-1-1-15,-21 1 0,0-1 0,0-20 16,0 20-16,0 1 0,0 20 15,0-20-15,0 20 0,0 22 0,0 0 16,-21 0-16,-1 21 0,1 0 16,0 0-16,21 21 0,-21 21 0,0 1 15,0-1-15,21 22 0,0 20 16,-22-20-16,22-1 0,-21 22 16,21-22-16,0 1 0,0-1 0,0 1 15,0-1-15,0-20 0,0 20 16,0-20-16,21-1 0,1-21 0,-1 21 15,0 1-15,21-22 0,-21 0 0,1 0 16,20 0-16,-21-21 0,0 0 16,22 0-16,-22 0 0,21 0 0,-21 0 15,22 0-15,-22 0 0,0-21 0,21 0 16,-21 21-16</inkml:trace>
  <inkml:trace contextRef="#ctx0" brushRef="#br0" timeOffset="106245.54">27157 13420 0,'0'0'0,"0"-21"16,0-1-16,0 1 0,0 0 0,21 0 15,0 21-15,-21-21 0,21 21 32,-21 21-32,0 0 0,0 21 15,0-20-15,-21 20 0,0-21 16,21 21-16,-21 1 0,0-1 0,21-21 15,-22 22-15,22-22 0,-21 21 16,21-21-16,0 0 0,0 1 16,0-44-1,0 1-15</inkml:trace>
  <inkml:trace contextRef="#ctx0" brushRef="#br0" timeOffset="106418.45">27157 13102 0,'0'0'0,"-21"-21"0,21 0 16,-22 21-16,1 0 0,21-21 15,0 42 1,21 0 0,1-21-16,-1 21 0,21 0 0,-21-21 15,22 22-15,-22-1 16</inkml:trace>
  <inkml:trace contextRef="#ctx0" brushRef="#br0" timeOffset="106873.97">27898 13356 0,'-22'0'0,"44"0"0,-65 21 15,22-21-15,0 22 0,0-22 0,0 21 16,21 0-16,-22-21 0,22 21 0,0 0 15,0 0-15,0 22 0,0-22 16,0 0-16,0 0 0,0 0 16,0 1-16,0-1 0,0 21 0,0-21 15,0 0-15,0 1 16,-21-22 0,21-22-1,0 1-15,0 0 16,0-21-16,0 21 0,0-22 0,0 22 15,21-21-15,1-1 0,-1 1 16,21 0-16,-21-1 0,22 22 0,-1-21 16,0 21-16,-21 0 0,22-1 15,-1 22-15,0 0 0,-20 0 16,20 0-16,-21 22 0,0-1 0,0 0 16,-21 21-16,0-21 0,0 22 15,0-1-15,0 0 0,0 1 0,0-1 16,0 0-16,-21 1 0,21-1 15,-21-21-15,21 22 0,-21-22 0,21 21 16,0-21-16,0 0 0,42-21 31,-21-21-31,22 21 0,-22-21 16</inkml:trace>
  <inkml:trace contextRef="#ctx0" brushRef="#br0" timeOffset="107139.8">29633 13039 0,'0'0'0,"21"-21"16,-21-1-16,22 22 0,-22-21 15,0 42 1,0 1-16,0-1 0,-22 0 16,22 0-16,-21 21 0,21 1 0,-21-1 15,21-21-15,-21 22 0,21-1 16,0 0-16,0 1 0,0-1 0,-21 0 15,21 1-15,0-22 0,0 21 16,0-21-16,-21 0 0,21 1 16,0-1-16,0 0 0,-22-21 31,1 0-31</inkml:trace>
  <inkml:trace contextRef="#ctx0" brushRef="#br0" timeOffset="107958.26">29273 13526 0,'0'0'0,"-105"-43"15,83 22-15,44 21 32,20 0-17,0 0-15,1 0 0,-1 0 16,21 0-16,-20 0 0,20 0 16,1 0-16,-1-21 0,1 0 0,-1 21 15,1-21-15,-1-1 0,-20 1 0,-1 0 16,0-21-16,1 21 0,-22-1 15,0-20-15,0 21 0,-21-21 0,0 20 16,0 1-16,0 0 0,0 0 16,0 0-16,0 0 0,0 42 31,-21 0-31,0 0 0,21 0 0,-21 22 16,21-22-16,0 21 0,-22-21 15,1 22-15,21-1 0,-21 0 16,21-21-16,0 22 0,-21-1 0,0 0 15,21-20-15,-21-1 0,21 21 16,0-21-16,0 0 0,0 1 16,-22-22-16,44-22 31,-22 1-31,21 0 0,0 0 16,0 0-16,0 0 0,0-1 0,22-20 15,-22 21-15,0 0 0,21 0 0,-20-1 16,-1 1-16,21 0 0,-21 21 15,0 0-15,1 0 0,-1 0 16,-21 21 0,0 0-16,0 1 0,0-1 15,0 0-15,0 0 0,21 21 16,0-20-16,-21-1 0,21 0 0,0 0 16,22 0-16,-22 0 0,21 1 15,-21-1-15,22 0 0,-1-21 0,0 0 16,1 21-16,-1-21 0,0 0 0,-20 0 15,20 0-15,0 0 0,-21-21 16,1 0-16,20 0 0,-21-1 0,0 1 16,0 0-16,1-21 0,-1 21 15,0-22-15,0 1 0,-21 21 16,0-22-16,21 1 0,-21 21 0,0 0 16,0 0-16,0-1 0,-21 1 15,0 21-15,0 21 16,0 1-16,-1-1 0,1 0 0,0 0 15,21 21-15,0 1 0,-21-1 16,21-21-16,0 22 0,0-1 0,0-21 16,0 21-16,0-20 0,21-1 0,0 21 15,22-21-15,-22-21 0,21 21 16,-21-21-16,22 0 0,-1 0 0,21 0 16,-20 0-16,-1 0 0,0 0 15,-20 0-15,20 0 0,-21 0 0,0-21 16,0 21-16,1-21 15,-22 0-15,0 0 0,0 0 16,-22-1-16</inkml:trace>
  <inkml:trace contextRef="#ctx0" brushRef="#br0" timeOffset="110325.94">3365 15515 0,'0'-21'47,"22"0"-47,-22 0 0,21 0 0,0-1 16,-21 1-16,21-21 0,0 0 16,0 20-16,-21-20 0,0 0 0,22-22 15,-22 22-15,21 0 0,-21-1 16,0-20-16,0 20 0,0 1 0,0 0 15,0-1-15,0 1 0,-21 0 16,-1 21-16,1-1 0,21 1 16,0 0-16,-21 21 15,0 0-15,0 21 0,21 0 16,0 22-16,0-1 0,0 0 16,0 1-16,0 20 0,0 1 0,0-1 15,0 1-15,0 20 0,0-20 16,0-1-16,0 22 0,0-43 0,0 22 15,0-1-15,21-20 0,0-1 16,0-21-16,-21 0 0,43 1 0,-22-1 16,0-21-16,0 0 0,0 0 15,22 0-15,-22-21 0,0-1 16,21 1-16,-21 0 0,22 0 0,-22-21 16,0-1-16,0 1 0,22 21 15,-22-22-15,-21 1 0,21 0 0,-21 21 16,21-22-16,-21 22 0,0 0 15,0 0-15,0 42 32,0 0-32,0 21 0,0-20 0,0 20 15,0-21-15,0 21 0,0 1 16,0-1-16,0-21 0,0 22 16,21-22-16,0 0 0,-21 21 0,22-21 15,-1-21-15,-21 22 0,21-1 16,0-21-16,0 0 0,0 0 0,1 0 15,-1 0-15,0-21 0,0-1 16,0 1-16,0 0 0,1 0 0,-22 0 16,21-22-16,0 22 0,-21-21 15,0 21-15,0-22 0,0 1 0,0 21 16,0-21-16,-21-1 0,0 22 16,-1-21-16,1 21 0,0-1 0,0 1 15,0 0-15,-22 21 0,22 0 16,0 0-16,0 21 0,0-21 0,0 43 15,21-22-15,0 21 0,-22 0 16,22 1-16,0-1 0,0 0 16,0-20-16,0 20 0,0 0 0,22-21 15,-1 22-15,0-22 0,0 0 16,21 0-16,-20-21 0,20 0 0,-21 0 16,21 0-16,1 0 0,-1 0 15,22-21-15,-22 0 0,0 0 0,1 0 16,20-1-16,-21-20 0,1 21 15,-22-21-15,21 20 0,-21-20 0,1 21 16,-22-21-16,0 20 0,0 1 0,0 0 16,0 0-16,-22 21 15,1 0 1,21 21-16,0 0 16,-21 0-16,0 22 0,21-22 0,-21 21 15,21-21-15,0 22 0,0-22 16,0 21-16,0-21 0,0 1 0,21-1 15,0 0-15,0 0 0,0-21 0,1 21 16,-1-21-16,0 0 0,21 0 16,-21 0-16,22 0 0,-22-21 0,0 0 15,21 21-15,-20-21 0,-1 0 16,0-1-16,0 1 0,0 0 0,-21-21 16,0 21-16,0-1 0,0-20 0,0 21 15,0 0-15,-21-22 0,0 22 16,0 0-16,0 0 0,-1 0 15,1 21-15,-21 0 0,21 0 16,0 0-16,-1 21 0,1-21 0,0 42 16,0-21-16,0 1 0,0 20 15,21-21-15,0 21 0,0-20 0,0-1 16,0 21-16,0-21 0,21-21 0,0 21 16,0 1-16,21-22 0,1 0 15,-1 0-15,0 0 0,1 0 0,-1-22 16,22 1-16,-1 0 0,1 0 15,-22 0-15,21 0 0,1-1 0,-22-20 16,1 21-16,-1 0 0,0 0 16,-21-22-16,1 22 0,-22 0 15,0 0-15,0 0 0,0 42 32,0 0-32,-22-21 0,1 42 15,21-21-15,0 1 0,0 20 0,-21 0 16,0 1-16,21-1 0,-21 0 15,21 22-15,0-22 0,0 0 0,-21 22 16,21-1-16,-22-20 0,22 20 16,0 1-16,0-1 0,0-20 0,0 20 15,0-21-15,0 1 0,0 20 0,0-42 16,0 22-16,0-22 16,0 21-16,0-21 0,0-42 31,0-21-16,0 21-15,0-22 0,0 22 0,0-42 16</inkml:trace>
  <inkml:trace contextRef="#ctx0" brushRef="#br0" timeOffset="110566.31">5567 15473 0,'0'-42'16,"0"84"-16,21-106 0,0 43 0,0 0 15,0 0-15,1 0 0,-1 21 16,0 0-16,0 0 0,21 0 0,-20 0 15,-1 0-15,21 0 0,-21 21 16,0 0-16,1 0 0,-1 0 0,0 1 16,-21 20-16,0-21 0,0 21 0,0 1 15,0-22-15,-21 21 0,-22-21 16,22 22-16,-21-22 0,0 0 0,-1 21 16,1-20-16,0-1 0,20-21 15,-20 21-15,21-21 0,0 0 0,0 0 16,-1 0-16,1-21 0,21 0 15</inkml:trace>
  <inkml:trace contextRef="#ctx0" brushRef="#br0" timeOffset="111362.22">7874 15790 0,'0'0'0,"0"-21"15,-21 0-15,21 0 0,0 0 0,0-22 16,21 22-16,0-21 0,21 0 15,-20-22-15,20 1 0,-21 20 0,21-20 16,-20-1-16,20 1 0,-21-1 16,0 1-16,0-1 0,1 22 0,-22 0 15,0-1-15,0 22 0,0 0 0,0 0 16,0 0-16,-22 21 16,1 0-16,0 21 0,0 0 15,21 0-15,-21 21 0,21 1 16,-21 20-16,21 1 0,-22-1 15,22 1-15,0-22 0,0 22 0,0-1 16,0 1-16,0-22 0,0 0 16,0 1-16,0-22 0,22 21 0,-1-21 15,0 0-15,-21 1 0,21-22 16,0 0-16,0 0 0,1 0 0,20 0 16,-21-22-16,0 1 0,22 0 15,-22 0-15,0 0 0,21-22 0,-21 22 16,1-21-16,-1 21 0,0-22 0,0 22 15,0 0-15,-21-21 0,0 21 16,0-1-16,0 44 31,0-1-31,0 0 0,0 0 0,0 21 16,0 1-16,0-22 0,0 21 0,0-21 16,0 22-16,0-22 0,21 0 15,1 0-15,-1 0 0,0 1 0,0-22 16,21 0-16,-20 0 0,20 0 15,0 0-15,-21 0 0,22-22 0,-1 1 16,-21 21-16,0-21 0,1-21 0,-1 21 16,0-1-16,-21 1 0,0 0 15,0-21-15,0 21 0,0-22 0,-21 1 16,0 21-16,-1-22 0,1 22 16,0 0-16,-21 0 0,21 0 15,-22 21-15,22 0 0,-21 0 0,21 0 16,-22 0-16,22 0 0,-21 0 15,21 21-15,-1 0 0,-20 0 0,21-21 16,0 21-16,0 1 0,-22-1 16,22-21-16,0 0 0,0 21 0,0-21 15</inkml:trace>
  <inkml:trace contextRef="#ctx0" brushRef="#br0" timeOffset="111587.59">8086 15261 0,'-43'0'0,"86"0"0,-128 0 0,64 0 16,-22 0-16,22 0 0,0 0 0,0 0 16,21-21-16,0 0 15,21 21-15,0-21 0,22 0 16,-1 21-16,0-22 0,22 1 0,-1 0 16,-20 0-16,20 21 0,1-21 15,-1 0-15,1 21 0,-22 0 0,21-22 16,-20 22-16,-1 0 0,0 0 15,1 0-15,-22 0 0,0 0 0,0 0 16,0 0-16,1 0 0</inkml:trace>
  <inkml:trace contextRef="#ctx0" brushRef="#br0" timeOffset="112846.53">10202 15600 0,'-42'0'0,"42"-21"31,0 0-31,0-1 0,0 1 16,21 0-16,0-21 0,0 21 15,1-22-15,20 1 0,-21 0 0,21-1 16,-20-20-16,-1 20 0,21 1 16,-21-21-16,-21 20 0,21 1 0,-21 0 15,0-1-15,0 1 0,0 21 16,0 0-16,0-1 0,-21 22 15,0 0-15,21 22 16,0-1-16,-21 21 0,21 0 0,0 1 16,0-1-16,0 0 0,0 22 15,0-1-15,0-20 0,21 20 0,0-20 16,0-1-16,1 0 0,-1 1 16,0-1-16,0 0 0,0-21 0,0 1 15,-21-1-15,0 0 0,22 0 0,-22 0 16,-22-21-1,1 0-15,0-21 16,0 0-16,0 21 16,-22-21-16,22 0 0,0-1 15,0 1-15,0 0 0,-22 21 0,22-21 16,0 0-16,0 21 16,21 21-1,21 0-15,0 0 16,0 0-16,-21 1 0,43-1 15,-22 0-15,0 0 0,0-21 0,0 21 16,22 0-16,-22-21 0,21 0 16,-21 0-16,22 0 0,-22 0 0,21 0 15,1 0-15,-22-21 0,21 0 16,-21 0-16,0 0 0,22 0 0,-22-1 16,0 1-16,0-21 0,0 0 15,1 20-15,-22-20 0,21-21 16,-21 20-16,21 1 0,-21-22 0,0 22 15,0-21-15,0 20 0,21 1 0,-21-22 16,0 43-16,0-21 0,0 21 16,0 0-16,0-1 0,0 44 15,0-1 1,0 0-16,0 21 0,0-21 0,-21 22 16,21 20-16,-21-20 0,0 20 0,21 1 15,0-1-15,-22-21 16,22 22-16,0-1 0,0-20 0,0-1 15,0 0-15,0 1 0,0-1 0,0-21 16,22 0-16,-1 1 0,0-22 16,0 0-16,21 0 0,-20 0 0,-1 0 15,21 0-15,-21-22 0,22 1 16,-22 0-16,21 0 0,-21 0 0,0 0 16,1-22-16,-1 22 0,0 0 0,-21 0 15,21-22-15,-21 22 0,0 0 16,0 0-16,-21 42 31,21 0-31,-21 0 16,21 1-16,0-1 0,0 0 0,0 0 15,0 21-15,0-20 0,0-1 16,0 0-16,0 0 0,0 0 0,21 0 16,0 1-16,0-22 0,0 0 15,1 0-15,-1 0 0,21 0 16,-21 0-16,0-22 0,1 1 0,-1 21 15,0-21-15,0 0 0,0 0 16,0-22-16,-21 22 0,0-21 0,0 21 16,0-22-16,0 1 0,0 21 0,0-21 15,-21 20-15,0-20 16,0 21-16,0 0 0,0 21 0,-1 0 16,1 0-16,0 0 0,0 0 0,-21 0 15,20 21-15,1 0 0,21 0 16,-21 22-16,0-22 0,21 0 0,-21 0 15,21 21-15,0-20 0,0-1 16,0 0-16,21 0 0,0-21 0,21 21 16,-20-21-16</inkml:trace>
  <inkml:trace contextRef="#ctx0" brushRef="#br0" timeOffset="113186.77">12234 15240 0,'0'0'0,"0"-21"0,-42 21 16,21 0-16,0 0 0,-1 0 16,1 21-16,21 0 0,0 0 15,-21 1-15,21-1 0,-21 21 16,0 0-16,21-20 0,-21 20 0,21 0 16,-22 1-16,1 20 0,21-21 0,-21 1 15,0-1-15,0 22 0,21-1 16,-21-21-16,-1 22 0,22-1 0,-21-20 15,0 20-15,0 1 0,21-22 16,-21 0-16,0 22 0,21-22 0,0-21 16,-22 22-16,22-22 0,-21 0 15,21 0-15,0 0 0,0-42 32,0 0-32,0 0 0,0-21 0,21 20 15,-21-20-15,22 0 0,-22-1 0,0 1 16,0-21-16,21 20 0,-21-20 15</inkml:trace>
  <inkml:trace contextRef="#ctx0" brushRef="#br0" timeOffset="113409.64">11811 15685 0,'0'211'16,"0"-422"-16,0 147 0,0 22 0,21-22 0,-21 1 0,21 20 15,0 1-15,1 0 0,-1-1 16,0 22-16,0 0 0,0 0 16,22 21-16,-22 0 0,0 0 0,21 0 15,-21 0-15,22 0 0,-22 21 0,0 0 16,0 0-16,0 1 0,1-1 15,-22 21-15,0-21 0,0 0 0,0 22 16,-22-22-16,1 21 0,0-21 0,-21 1 16,21-1-16,-22 0 0,22 0 15,-21 0-15,21-21 0,-22 0 0,22 21 16,-21-21-16,21 0 0,-1 0 16,1-21-16,0 21 0,0-21 0,-21 0 15,20 0-15</inkml:trace>
  <inkml:trace contextRef="#ctx0" brushRef="#br0" timeOffset="113610.04">10880 15219 0,'0'0'0,"0"21"16,21 0-16,0-21 15,21 0-15,-21 21 0,1-21 16,83 0-16,-41-21 0,-1 21 0,-20 0 15,-1-21-15,0 21 0,1 0 0,-1-21 16,-21 21-16,22 0 0,-22-21 16,21 0-16,-21 21 0,0-22 15,22 1-15</inkml:trace>
  <inkml:trace contextRef="#ctx0" brushRef="#br0" timeOffset="114078.1">13674 15113 0,'0'0'0,"63"-127"16,-42 106 0,-21-21-16,21-1 0,-21 1 0,22 0 0,-22 20 15,0-20-15,0 21 0,0-21 16,0 20-16,0 1 15,-22 21-15,1 21 16,0 22-16,21-1 0,0 0 16,0 1-16,0 20 0,0 1 15,0-1-15,0 1 0,0-1 0,0 1 16,0-1-16,0 1 0,0-22 0,0 22 16,0-22-16,0 0 0,0-21 15,0 1-15,0 20 0,21-42 0,-21 21 16,0-42 15,-21 0-31</inkml:trace>
  <inkml:trace contextRef="#ctx0" brushRef="#br0" timeOffset="114886.63">13377 15240 0,'0'0'0,"21"0"31,1 21-31,-1-21 0,21 0 15,0 0-15,1 0 0,-1 0 0,0 0 16,22-21-16,-1 0 0,1 21 16,-1-21-16,22 0 0,-21-22 0,-1 22 15,1 0-15,-1 0 0,1-22 16,-22 22-16,0 0 0,1-21 16,-22 21-16,0-1 0,0-20 0,-21 21 15,0 0-15,0-22 0,0 22 16,0 0-16,-21 0 0,0 21 15,0 0-15,-1 0 16,22 21-16,-21 0 0,0 0 0,21 1 16,0 20-16,0 0 0,-21-21 15,21 22-15,0 20 0,0-20 16,0-1-16,-21 0 0,21 1 0,0-1 0,0 21 16,0-41-16,0 20 15,0 0-15,0-21 0,0 22 0,0-22 16,0 0-16,0 0 0,0-42 31,21 21-31,0-21 0,0 0 16,0-22-16,1 22 0,-1 0 15,0-21-15,0-1 0,0 1 0,0 21 16,1-21-16,-1-1 0,0 22 0,0 0 16,0 0-16,-21 0 0,0-1 15,21 22-15,-21 22 16,0-1-1,0 0-15,0 21 0,0-21 0,0 22 16,0-22-16,22 21 0,-22-21 0,0 22 16,21-22-16,0 21 0,0-21 15,-21 1-15,42-1 0,-20-21 16,-1 21-16,21-21 0,-21 0 0,22 0 16,-1 0-16,-21 0 0,21-21 15,1 0-15,-1 21 0,0-22 0,1-20 16,-1 21-16,-21 0 0,22-22 15,-22 22-15,-21-21 0,0 21 0,0-22 16,0 1-16,0 21 0,0-21 0,0 20 16,-21 1-16,-1 0 0,1 0 15,-21 21-15,21 0 0,0 0 16,-1 0-16,-20 21 0,21 0 0,21 0 16,0 1-16,-21 20 0,21-21 15,0 21-15,0-20 0,0 20 0,21-21 16,0 21-16,0-20 0,0-1 0,1 0 15,-1 0-15,0 0 0,21 0 16,-21 1-16,22-22 0,-22 0 0,21 21 16,-21-21-16,1 0 0,20 0 15,-21 0-15,0 0 0,0-21 0,1-1 16,20 1-16,-21 0 0,21 0 0</inkml:trace>
  <inkml:trace contextRef="#ctx0" brushRef="#br0" timeOffset="115517.35">17166 15092 0,'0'0'0,"21"-21"0,0 0 15,-21-1-15,0 1 16,0 0-16,0 0 0,0 0 16,0 0-16,0-1 15,0 1 32,0 0-16,0 0-15,0 0 0,22 21-1,-22 21 17,0 0-32,0 0 0,0 0 0,0 22 15,0-22-15,0 21 0,0 1 0,-22-22 16,1 21-16,21 0 0,-21 1 15,21-22-15,-21 0 0,21 21 16,0-20-16,0-1 0,0 0 16,0-42 15,0 0-31,0-1 0,21 1 0,0-21 16,0 21-16</inkml:trace>
  <inkml:trace contextRef="#ctx0" brushRef="#br0" timeOffset="115805.39">17378 14732 0,'0'-42'0,"0"84"0,0-105 0,0 41 0,0 1 16,0 0-16,21 21 62,0 0-62,0 0 16,0 0-16,1 0 0,-22-21 15,0 0-15,0 0 16,-22-1-16,1 22 16,0 0-16,0 0 0,0 0 15,0 0-15,-1 0 0,1 0 16,0 22-16,21-1 0,0 0 0,0 0 16,0 0-16,0 0 15,21 1-15,0-1 0,1-21 0,-1 21 16,21-21-16,0 0 0</inkml:trace>
  <inkml:trace contextRef="#ctx0" brushRef="#br0" timeOffset="116066.24">18097 14499 0,'0'0'0,"0"-21"0,0 0 16,0 0-16,-21 21 15,0 0-15,0 0 0,0 0 0,0 0 16,-1 42-16,1-21 0,21 0 15,-21 22-15,0-1 0,21 0 16,-21 22-16,21-22 0,0 1 0,-21 20 16,21-21-16,-22 22 0,22-22 15,-21 1-15,21 20 0,0-21 0,0 1 16,0-22-16,0 21 0,0-21 0,0 1 16,0-1-16,0 0 0,21-42 31,1 0-31,-22-1 15,0 1-15</inkml:trace>
  <inkml:trace contextRef="#ctx0" brushRef="#br0" timeOffset="116254.17">17716 14986 0,'0'0'0,"-21"0"0,0 0 16,0 0-1,42 0 1,21 0-1,-20 0-15,-1 0 0,0 0 16,21-21-16,-21 0 0,43 21 16,-22-21-16,1 21 0,-22 0 0,21 0 15,-21-22-15,22 22 0,-1-21 16,-21 21-16</inkml:trace>
  <inkml:trace contextRef="#ctx0" brushRef="#br0" timeOffset="116366.24">18436 15071 0,'0'21'0,"0"-42"0,0 63 16,-21-21-16</inkml:trace>
  <inkml:trace contextRef="#ctx0" brushRef="#br0" timeOffset="116606.1">18605 14944 0,'0'-21'16,"0"-1"-16,0 1 15,0 0 1,-21 21-16,0 0 0,0 0 16,0 0-16,0 0 0,-1 0 0,1 21 15,0 0-15,0 1 0,-21-1 0,20 21 16,1-21-16,0 22 0,21-1 16,0 0-16,-21 1 0,21-1 0,0-21 15,0 21-15,0-20 0,0 20 16,0-21-16,21 0 0,0-21 0,0 21 15,1 1-15,20-22 0,-21 0 0,0 0 16,22 0-16,-22 0 0,0-22 16,21 1-16,-21 0 0,22 0 15</inkml:trace>
  <inkml:trace contextRef="#ctx0" brushRef="#br0" timeOffset="116973.93">18859 15007 0,'0'0'16,"0"-21"-16,0 0 15,0 0-15,22 21 32,-1 0-32,-21 21 15,21 0-15,0 0 0,0 0 16,0 1-16,1-1 0,-1 21 0,0-21 16,-21 22-16,0-22 0,0 21 15,0-21-15,0 22 0,0-22 0,0 0 16,0 0-16,-21 0 0,0 0 0,-1 1 15,1-1-15,0-21 16,0 0-16,21-21 16,0-1-1,0 1-15,0-21 0,0 21 0,21-22 16,0 22-16,0-21 0,1 0 16,-1-1-16,0 1 0,0 0 0,0 20 15,0-20-15,1 21 0,-1 0 0,0-22 16,0 43-16,0-21 0,0 0 15,1 21-15,-1 0 0,-21-21 16,21 21-16,0 0 0,0 0 16,0 0-16</inkml:trace>
  <inkml:trace contextRef="#ctx0" brushRef="#br0" timeOffset="118993.94">20066 15388 0,'0'0'0,"21"-21"0,-21 0 16,21 0-1,-21 0-15,21 21 0,1-22 0,-22 1 16,21 0-16,-21 0 0,21 0 15,-21 0-15,0-1 0,0 1 16,0 0-16,0 0 0,0 0 16,0 0-16,-21-1 0,0 22 15,-1 0 1,1 0-16,0 0 0,0 0 0,0 22 16,0-1-16,-22 0 0,22 21 0,0 1 15,0-1-15,0 0 0,-1 1 0,1-1 16,0 0-16,21-21 0,-21 22 15,21-22-15,0 21 0,0-21 16,0 1-16,21-1 0,0-21 16,0 0-16,1 0 0,-1 0 15,21 0-15,-21-21 0,0-1 0,1 1 16,-1 0-16,21 0 0,-21 0 16,0 0-16,1-22 0,-1 22 15,0-21-15,-21 21 0,0-22 0,21 1 0,-21 21 16,0-22-16,0 22 0,0 0 15,0 0-15,0 42 32,0 0-32,0 22 0,0-22 15,0 21-15,0-21 0,0 22 16,0-1-16,0-21 0,0 21 0,0-20 16,0 20-16,21-21 0,0 0 15,1 0-15,-22 1 0,21-22 0,0 21 16,0-21-16,0 0 0,22 0 0,-22 0 15,0 0-15,0-21 0,21 21 16,-20-22-16,-1 1 0,0 0 0,21 0 16,-21-21-16,1 20 0,-1-20 15,21 21-15,-21-21 0,0-1 16,1-20-16,20-22 0,-21 43 16,-21-1-16,21 1 0,0 0 15,-21-1-15,22 1 0,-22 21 0,0 0 16,0 42 15,-22 21-31,1-21 0,21 22 0,-21-1 16,0 0-16,0 1 0,21-1 15,0 0-15,-21 1 0,-1-1 16,22 22-16,0-43 0,0 21 0,0 0 16,0-20-16,0 20 0,0-21 0,0 0 15,22-21-15,-1 21 0,0-21 16,0 0-16,0 0 0,0 0 15,1 0-15,20 0 0,-21-21 0,0 0 16,0 0-16,1 0 0,-1 0 16,0-1-16,-21 1 0,21-21 0,0 21 15,0-22-15,1 22 0,-22 0 0,21-21 16,0 21-16,-21-1 0,0 1 16,0 42 15,0 1-31,0-1 0,0 0 0,0 0 15,0 0-15,0 22 0,0-22 0,0 21 16,0-21-16,-21 0 16,21 22-16,0-22 0,0 0 0,0 0 15,21 0-15,-21 1 0,21-22 0,0 21 16,0-21-16,1 0 0,-1 0 16,0 0-16,0 0 0,0 0 0,0 0 15,1-21-15,20-1 0,-21 1 16,0 0-16,0 0 0,1 0 0,-1 0 15,0-1-15,0 1 0,-21-21 0,21 21 16,-21 0-16,21-1 0,-21 1 16,0 42 15,0 1-31,0-1 0,0 21 16,0-21-16,0 0 0,-21 1 15,21-1-15,0 0 0,0 0 16,0 0-16,0 0 0,21-21 15,1 22-15,-1-22 0,0 0 16,0 0-16,0 0 0,0 0 16,1 0-16,-1 0 0,0 0 0,-21-22 15,21 1-15,-21 0 16,0 0-16,0 0 0,0 0 16,-21-1-16,21 1 0,-21 0 15,0 0-15,-1 0 16,1 21-16,0-21 0,0 21 0,0 0 15,0 0-15,42 0 47,0-22-47,0 22 16,0 0-16,0 0 0,1-21 0,20 0 16,-21 21-16,0 0 0,0 0 0,1-21 15,20 21-15,-21 0 0,0 0 16,0 0-16,1 0 0,-1 0 15,0 0 1,-21 21-16,0 0 0,0 0 16,0 1-16,0-1 0,0 0 15,0 0-15,0 0 0,0 0 16,0 1-16,0-1 0,0 0 16,0 0-16,0 0 0,0 0 15,-21 1-15,0-22 16,-1 0 15,1 0-15,21-22-16,-21 1 0,21 0 15,0 0-15,0 0 16,0 0-16,0-1 0,0 1 0,0-21 16,21 21-16,0-22 0,1 1 15,-1 0-15,21-1 0,-21 22 0,22-21 16,-22 21-16,21-22 0,-21 22 0,22 21 15,-22-21-15,21 21 0,-21 0 16,0 0-16,1 0 0,-1 21 0,0-21 16,-21 21-16,0 22 0,0-22 0,0 0 15,0 21-15,0-20 0,0 20 16,0-21-16,0 21 0,-21-20 0,0 20 16,21-21-16,-22 0 0,1 22 15,21-22-15,-21 0 0,0 0 16,21 0-16,0-42 47,0 0-47,0 0 15,0 0-15</inkml:trace>
  <inkml:trace contextRef="#ctx0" brushRef="#br0" timeOffset="119241.81">22161 14923 0,'0'0'0,"-21"0"0,-42 0 16,42 0-16,-1 0 16,1 0-1,21-22 1</inkml:trace>
  <inkml:trace contextRef="#ctx0" brushRef="#br0" timeOffset="119534.07">20722 15092 0,'0'0'0,"-21"0"0,-21 21 16,63-21-1,0 0 1,0 0-16,21 0 0,-20 0 15,20-21-15,-21 21 0,21 0 0,-20 0 16,-1-21-16,21 21 0,-21 0 16,0 0-16,1 0 15,-22-21 17</inkml:trace>
  <inkml:trace contextRef="#ctx0" brushRef="#br0" timeOffset="121297.64">23897 15198 0,'0'0'0,"21"0"15,0-21-15,1-1 16,-1 1-16,0 0 0,0 0 16,-21 0-16,21 21 0,-21-21 31,0 42-15,0 0-16,-21 0 0,21 0 15,-21 0-15,0 22 0,0-22 0,21 21 16,-22 1-16,1-1 0,21-21 15,0 21-15,-21 1 0,21-22 0,-21 0 16,21 0-16,0 22 0,0-22 0,0 0 16,0 0-16,21-21 15,0 0-15,0 0 16,1 0-16,-1 0 0,0-21 16,0 21-16,0-21 0,0 0 15,1-1-15,-1 1 0,-21 0 0,21 0 16,0-21-16</inkml:trace>
  <inkml:trace contextRef="#ctx0" brushRef="#br0" timeOffset="121845.39">24109 14838 0,'0'0'0,"-21"0"16,21 21-16,0-42 47,21 0-31,-21 0-1,0-1-15,0 1 31,-21 21 1,-1 0-32,22 21 15,-21-21-15,21 22 16,-21-22-16,21 21 16,21-21 30,0 0-46,-21-21 16,0-1 0,0 1 15,0 42 16,0 1-32,0-1-15,0 0 16,22-21-16,-1 21 0,-21 0 16</inkml:trace>
  <inkml:trace contextRef="#ctx0" brushRef="#br0" timeOffset="122266.15">24426 15304 0,'0'-22'31,"0"1"-15,-21 21-1,0 0 1,21 21 15,0 1-15,0-1 0,0-42 46,21 21-31,0 0-15,0 0-16,1 0 16</inkml:trace>
  <inkml:trace contextRef="#ctx0" brushRef="#br0" timeOffset="122734.02">24850 15409 0,'-22'0'0,"22"-21"31,22 0-15,-1 21-16,0-21 15,0 0-15,0 0 16,0-1-16,1 1 0,-22 0 0,21 0 16,0 0-16,0 0 0,-21-1 0,0 1 15,0 0-15,21 0 0,-21 0 16,0 0-16,0-1 0,0 1 16,-21 21-1,0 0-15,0 21 0,0-21 16,-1 22-16,1-1 0,-21 21 0,21-21 15,0 0-15,-1 22 0,1-1 16,0 0-16,0 1 0,0-22 0,21 21 16,0 1-16,0-22 0,0 0 15,0 21-15,0-21 0,0 1 16,21-1-16,0 0 0,0-21 0,0 21 16,1-21-16,-1 0 0,0 0 15,0 0-15,21 0 0,-20 0 0,-1 0 16,21 0-16,-21 0 0,0-21 0,1 21 15,-1-21-15,0 21 0,0-21 16,0-1-16,0 1 0,-21 0 0,22 0 16,-1 0-16,0 0 0,0-1 0,0 1 15</inkml:trace>
  <inkml:trace contextRef="#ctx0" brushRef="#br0" timeOffset="123486.54">26860 15198 0,'0'-21'16,"22"-1"-1,-22 1-15,21 21 0,-21-21 16,21 0 0,-21 42-1,0 0-15,0 0 16,0 1-16,-21 20 0,0-21 16,21 0-16,-22 22 0,22-22 15,0 21-15,-21-21 0,21 0 16,-21 1-16,21-1 0,0 0 0,-21-21 15,21 21-15,0 0 0,21-21 32,0-21-32,-21 0 15,21 21-15</inkml:trace>
  <inkml:trace contextRef="#ctx0" brushRef="#br0" timeOffset="123834.38">27009 14965 0,'0'0'0,"0"-42"0,0 20 0,0 1 0,-22 21 16,1-21-16,0 0 16,0 21-16,0 0 15,21 21 1,0 0-16,0 0 0,0 1 16,21-22-1,0 0-15,0 0 16,0 0-16,1 0 0,-1-22 0,0 1 15,0 21-15,0-21 0,0 21 16,1-21-16,-22 0 0,0 0 16,0-1-16,0 1 15,-22 21 1,1 0-16,0 0 16,21 21-1,0 1-15,0-1 0,0 0 16,0 0-16,0 0 15,0 0-15,21-21 0,0 22 16,22-22-16,-22 0 0</inkml:trace>
  <inkml:trace contextRef="#ctx0" brushRef="#br0" timeOffset="124161.34">27834 14732 0,'0'0'0,"21"0"0,0-21 16,-21 0-16,22 0 15,-22-1-15,0 1 16,0 42 0,0 1-16,-22-1 0,1 0 15,21 0-15,-21 21 0,0-20 0,0 20 16,0 0-16,-1 1 0,1-1 16,0 21-16,0-20 0,-21 20 0,20-20 15,1-1-15,0 21 0,0-20 16,0-1-16,21 0 0,0-20 0,0-1 15,0 21-15,0-21 0,0 0 16,21-21-16,-21 22 0,21-22 16,21 0-16,-20 0 0,-1 0 0,21-22 15,-21 1-15,0 21 16,22-21-16,-22 0 0,0 0 0,0-22 16,0 22-16,1 0 0,-1-21 0,-21 21 15,0-22-15</inkml:trace>
  <inkml:trace contextRef="#ctx0" brushRef="#br0" timeOffset="124397.23">27707 15050 0,'0'0'16,"-21"0"-16,0 0 0,42 0 31,21 0-31,-21 0 16,22-22-16,-1 22 0,22 0 0,-22 0 15,0 0-15,1 0 0,-1 0 0,0-21 16,1 0-16,-1 21 0,-21-21 15,21 21-15,-20-21 0,-1 21 0,0-21 16,0 21-16,-21-22 0,0 1 16,0 0-1,-21 21 1,-21 0-16,20 0 0,-20 0 0,-21 21 16,-1 0-16,1-21 0</inkml:trace>
  <inkml:trace contextRef="#ctx0" brushRef="#br0" timeOffset="125486.68">7472 16701 0,'0'-22'15,"0"1"-15,0 0 0,0 0 0,0 0 16,21 21-16,-21-21 15,0 42 17,-21 0-32,21 0 0,0 21 0,0 1 15,0-1-15,0 22 0,0-1 16,0-21-16,0 22 0,0-1 0,0-20 16,0 20-16,0-20 0,0-1 15,0 0-15,0-21 0,0 22 16,0-22-16,0 0 0,21 0 15,0 0-15,0-21 16,0-21 0,-21 0-16,0 0 15,22 21-15</inkml:trace>
  <inkml:trace contextRef="#ctx0" brushRef="#br0" timeOffset="125710.58">7366 17039 0,'0'0'0,"0"-21"16,0 0 15,21 0-31,0 21 16,22-21-16,-22-1 0,21 22 0,0-21 16,-20 21-16,20-21 0,-21 21 15,21 0-15,-20 0 0,-1-21 0,0 21 16,0 0-16,0 0 0,-21-21 15,21 21-15,1 0 0,-1 0 0,0 0 16,0 0-16,0-21 0</inkml:trace>
  <inkml:trace contextRef="#ctx0" brushRef="#br0" timeOffset="126126.35">8128 16849 0,'0'-21'31,"0"-1"-31,0 1 16,0 0-16,21 21 0,0 0 15,0 0 1,1 0-16,-1 21 0,-21 0 16,42 22-16,-21-22 15,0 21-15,1 1 0,-1-1 0,0 0 16,-21 1-16,21-1 0,-21 0 15,21 1-15,-21-1 0,0-21 0,0 21 16,0-20-16,0-1 0,0 0 16,0 0-16,0-42 31,0 0-31,21 0 16,-21-1-16,0 1 0,0-21 0,22 0 15,-22 20-15,21-20 0,-21 0 16,0-1-16,21 1 0,-21 0 0,21 21 15,-21-22-15,21 22 0,-21 0 16,0 0-16,21 21 16,1 0-16,-1 0 0,0 0 15,0 21-15,0 0 0,0 0 16,22 0-16</inkml:trace>
  <inkml:trace contextRef="#ctx0" brushRef="#br0" timeOffset="127266.71">9229 17314 0,'21'-21'15,"0"0"-15,-21 0 0,21 0 0,-21-22 16,0 22-16,0 0 16,0-21-16,0 21 0,0-22 0,0 22 15,0-21-15,-21-1 0,0 22 16,0 0-16,-1 0 0,1 0 0,0 21 15,0 0-15,0 0 16,0 21-16,-1 21 0,1-21 0,0 1 16,0 20-16,0-21 0,0 21 15,-1 1-15,1-1 0,21-21 0,0 22 16,0-1-16,0-21 16,0 21-16,0-20 0,0-1 0,0 0 15,0 0-15,21-21 0,1 0 16,-1 0-16,0 0 0,0 0 0,21 0 15,-20 0-15,-1-21 0,21 0 16,-21 0-16,0-1 0,1 1 0,-1-21 16,0 21-16,0-22 0,0 22 15,-21-21-15,0 0 0,0 20 0,0 1 16,0 0-16,0 0 0,0 0 16,-21 21-1,21 21-15,0 0 16,0 21-16,0-20 0,0-1 0,0 21 15,0-21-15,21 22 0,0-22 16,-21 0-16,43 0 0,-22 0 0,0 0 16,0 1-16,0-22 0,22 0 15,-22 0-15,21 0 0,1 0 16,-22 0-16,21-22 0,-21 1 0,22 0 16,-22 21-16,0-21 0,0-21 15,-21 20-15,0 1 0,0 0 0,0 0 16,0 0-16,0 0 0,0-1 15,0 1-15,-21 21 0,0-21 16,0 21-16,21 21 16,0 0-16,0 1 0,0-1 15,0 0-15,0 0 0,0 0 16,0 22-16,0-22 0,0 0 0,0 0 16,0 0-16,0 0 15,0 1-15,0-1 0,0 0 16,0-42 15,0 0-31,0-1 0,0 1 16,0 0-16,21 0 0,0-21 0,0 20 15,-21-20-15,21 0 0,0 21 16,1-22-16,-1 22 0,0 0 16,0 0-16,0 0 0,0 21 0,1 0 15,-1 21 1,-21 0-16,21 0 0,-21 21 0,0-20 15,0 20-15,0-21 0,0 21 16,0-20-16,21 20 0,-21-21 0,21 0 16,0 0-16,1 1 0,-1-1 15,0-21-15,0 0 0,21 0 0,1 0 16,-1 0-16,0 0 0,1-21 16,-1-1-16,0 1 0,1 0 0,-22 0 15,21 0-15,1 0 0,-22-22 16,0 22-16,0 0 0,-21-21 0,0 20 15,0-20-15,0 21 0,-21 0 16,21 0-16,-21-1 0,0 1 16,-1 21-16,1 0 0,0 0 15,0 0-15,21 21 0,0 1 0,0-1 16,0 0-16,0 0 0,0 0 16,21 0-16,-21 22 0,21-22 0,0 0 15,1 0-15,-1 0 0,0 1 16,0-22-16,-21 21 0,21 0 0,-21 0 15,-21 0 1,0-21-16,0 0 0,0 21 16,-22-21-16,22 0 0,-21 0 15,21 0-15,-22 0 0,22 0 0,0 0 16,0 0-16,0-21 16,21 0-16</inkml:trace>
  <inkml:trace contextRef="#ctx0" brushRef="#br0" timeOffset="128573.47">11134 16976 0,'21'0'16,"0"0"-16,0-21 0,21-1 16,-20 1-16,20 0 0,0 0 15,1-21-15,-1-1 0,0 22 0,1-21 16,-22-1-16,21 1 0,0 0 15,-20-1-15,-1 22 0,0-21 0,-21 0 16,0-1-16,0 1 16,0 21-16,0-22 0,-21 22 0,0 0 15,-1 0-15,1 21 0,0 0 0,0 0 16,0 0-16,0 21 0,-1 0 16,22 22-16,-21-1 0,0 21 0,0 1 15,0-1-15,21 22 0,-21 0 16,-1-1-16,22 22 0,-21-21 0,0 21 15,0-22-15,21 22 0,-21 0 16,21 0-16,-21 0 0,21-22 0,0 22 16,0 0-16,0-21 0,0 21 15,0-22-15,0 1 0,0 0 16,21-22-16,-21 1 0,21-1 16,0-21-16,0-20 0,0-1 0,-21 0 15,22-21-15,-1 0 0,0-21 16,0 0-16,0-22 0,0 22 0,1-21 15,-1-22-15,-21 22 0,21-22 16,-21 22-16,0-21 0,0-1 0,0 22 16,-21-22-16,0 1 0,-22-1 15,22 22-15,-21-22 0,-1 1 0,22 21 16,-21-22-16,0 22 0,-1-1 16,1 1-16,0 21 0,20 0 15,1 0-15,0-1 0,0 22 16,21-21-16,21 21 15,0 0-15,0 0 16,22 0-16,-1-21 0,0 21 0,1 0 16,-1-21-16,0 0 0,1 21 15,20-21-15,-20-1 0,-1 1 0,0 0 16,1 0-16,-1 0 0,0 0 16,-21-1-16,-21 1 0,0 0 0,0 0 15,0 0-15,0 0 16,-21-1-16,0 22 15,0 0-15,0 0 0,0 0 16,-1 0-16,22 22 0,0-1 16,-21 0-16,21 0 0,0 0 0,0 22 15,0-22-15,0 21 0,0-21 16,0 0-16,21 22 0,1-22 0,-22 0 16,21 0-16,0 0 0,0 1 15,0-1-15,0-21 0,1 0 0,-1 0 16,0 0-16,21 0 0,-21 0 15,1 0-15,-1-21 0,0-1 0,0 1 16,0 0-16,0 0 0,1 0 16,-1-22-16,0 22 0,-21-21 0,21 21 15,-21-22-15,21 22 16,-21-21-16,0 21 0,0-22 0,0 22 16,0 0-16,0 0 15,0 42 1,0 0-16,0 0 0,0 1 15,0-1-15,0 0 0,0 0 16,0 0-16,0 0 0,21 1 16,1-22-16,-1 0 0,0 0 15,0 0-15,0 0 0,0 0 0,1 0 16,20-22-16,-21 22 0,0-21 16,22 0-16,-22 0 0,0 0 15,0 0-15,0-1 0,0 1 16,-21 0-16,0 0 0,0 0 15,0 42 1,0 0 0,0 0-16,0 0 0,0 1 0,0 20 15,0-21-15,0 0 0,0 22 16,-21-22-16,21 21 0,0-21 0,0 0 16,0 1-16,0-1 0,0 0 15,21-21 1,1 0-16,-1-21 15,0 0-15,0-1 0,21 1 0</inkml:trace>
  <inkml:trace contextRef="#ctx0" brushRef="#br0" timeOffset="129026.12">14309 16574 0,'21'-43'16,"-42"86"-16,63-107 0,-21 22 0,0 21 0,-21-1 15,21-20-15,-21 21 0,0 0 16,0 0-16,0-1 0,0 44 31,-21-1-31,21 0 0,-21 21 16,21 1-16,0-1 0,-21 21 0,21-20 15,0 20-15,0 1 0,0-22 16,0 22-16,0-22 0,0 0 0,0 1 16,0-1-16,0 0 0,0-21 15,0 1-15,0-1 0,0 0 0,-21-21 32,0 0-32,-1 0 0,1 0 0</inkml:trace>
  <inkml:trace contextRef="#ctx0" brushRef="#br0" timeOffset="129789.68">13885 16912 0,'0'0'0,"-21"-21"0,-21 21 0,21 0 16,-1-21-16,44 21 15,-1 0-15,21 0 16,-21 0-16,43 0 0,-22 0 16,22-21-16,-1 21 0,1-21 0,-1 21 15,22-22-15,-22 1 0,22 0 16,-22 0-16,1 0 0,-1 0 0,-20-1 15,-1 1-15,0 0 0,-20 0 16,20 0-16,-42 0 0,0-1 0,0 1 16,0 0-16,0 0 0,0 0 15,0 0-15,-21 21 0,0-22 0,-1 22 16,1 0-16,0 0 16,0 0-16,21 22 0,-21-1 15,21 0-15,0 0 0,0 21 0,0 1 16,0-22-16,0 21 0,0 1 15,0-1-15,-21 0 0,21 1 0,0-1 16,0-21-16,0 21 0,0 1 16,0-22-16,-22 0 0,22 0 0,0 0 15,22-42 17,-1 0-32,0 0 15,0-21-15,0 20 0,0-20 16,1 21-16,-1-21 0,0 20 0,0-20 15,0 21-15,0-21 0,1 42 16,-22-22-16,21 22 0,0 22 31,-21-1-31,0 0 0,0 0 0,0 21 16,0-20-16,0 20 0,0-21 0,0 0 16,21 0-16,0 1 0,-21-1 15,21 0-15,1 0 0,-1-21 0,0 0 16,21 0-16,-21 0 0,22 0 15,-1 0-15,0 0 0,1-21 16,-1 0-16,0 0 0,1-1 0,-22-20 16,21 21-16,-21 0 0,22-22 15,-22 1-15,0 21 0,-21-21 0,0-1 16,0 22-16,0 0 0,0 0 16,0 0-16,-21-1 0,0 22 0,0 0 15,-1 0-15,1 0 0,0 22 16,0-1-16,0 0 0,0 21 0,-1-21 15,22 22-15,0-1 0,0-21 0,0 22 16,0-1-16,0-21 0,0 21 16,22-20-16,-1-1 0,21 0 0,-21 0 15,0 0-15,22-21 16,-1 0-16,0 0 0,1 0 0,-1 0 16,22 0-16,-22-21 0,21 0 0,22 0 15,-21 0-15,20-1 0</inkml:trace>
  <inkml:trace contextRef="#ctx0" brushRef="#br0" timeOffset="131497.89">17970 16849 0,'0'0'0,"0"-21"31,0-1-31,0 1 0,0-21 16,0 21-16,0 0 0,0-22 0,0 22 15,0-21-15,0-1 0,0 1 16,0 0-16,0-1 0,0 1 16,0 0-16,0-22 0,0 22 15,0 0-15,22-1 0,-1 1 0,0 21 16,-21-22-16,21 22 0,0 21 16,0 0-16,1 0 0,-1 0 0,0 21 15,-21 1-15,21-1 0,0 0 0,-21 0 16,21 21-16,-21-20 0,0-1 15,22 0-15,-22 0 0,21 0 16,0-21 0,0 0-16,-21-21 15,21 21-15,-21-21 0,0 0 16,0 0-16,0-1 0,0 1 16,0 0-16,0 0 0,0 0 0,-21 0 15,21-1-15,-21 1 0,0 0 16,0 0-16,-1 0 0,1 21 0,-21 0 15,21 0-15,0 21 0,-1 21 16,1-21-16,21 22 0,-21 20 0,0 1 16,21-1-16,-21 1 0,21-1 15,0 1-15,0 20 0,0-20 0,0-1 16,0 1-16,21-1 0,0-20 16,0 20-16,22-20 0,-22-22 0,21 21 15,0-21-15,1 0 0,-1-21 16,0 0-16,1 0 0,-1 0 15,0 0-15,1-21 0,-1 0 0,0 0 16,1 0-16,-22-22 0,21 22 16,-21-21-16,1 21 0,-1-22 0,-21 1 15,0 21-15,0-21 0,0-1 0,0 22 16,0 0-16,-21-21 0,-1 20 16,1 22-16,0 0 15,21 22-15,0-1 16,0 21-16,0-21 0,0 22 0,0-1 15,0 0-15,0 1 0,0-22 16,0 21-16,0 0 0,0-20 0,21 20 16,-21-21-16,21 0 0,1 0 15,-1 1-15,0-22 0,0 0 16,0 0-16,0 0 0,1 0 0,-1 0 16,0-22-16,0 1 0,0 0 15,0-21-15,1 21 0,-1-1 0,0-20 16,-21 0-16,0-1 0,0 22 15,0-21-15,0 0 0,0-1 0,-21 22 16,0-21-16,-1 21 0,-20-22 0,21 22 16,-21 0-16,20 21 0,-20 0 15,21 0-15,0 0 0,-22 21 0,22 0 16,0 0-16,21 22 0,0-22 16,0 21-16,0 1 0,0-1 15,0 0-15,0 1 0,21-1 0,0 0 16,1-21-16,-1 22 0,0-22 15,0 0-15,21 0 0,1-21 0,-22 0 16,21 0-16,1 0 0,20 0 16,-21 0-16,1-21 0,-1 0 0,0 0 15,1 0-15,-1-1 0,-21 1 16,22 0-16,-22-21 0,0 21 0,-21-1 16,0 1-16,0-21 0,0 21 0,0 0 15,0-1 1,-21 22-16,0 22 15,21-1-15,0 0 16,0 0-16,-22 21 0,22-20 0,-21-1 16,0 21-16,21-21 0,0 0 0,-21 22 15,0-22-15,21 0 0,-21 0 16,21 0-16,0 1 0,0-44 47,21 1-47,0 0 0,-21 0 15,21 0-15,0 0 0,-21-22 0,21 22 16,-21-21-16,22-1 0,-1 22 0,-21 0 16,0-21-16,0 21 15,21-1-15,-21 44 16,0-1 0,0 0-16,0 0 0,0 0 0,0 22 15,0-22-15,0 21 0,0 0 0,0 1 16,0-22-16,0 21 0,0-21 15,0 22-15,21-22 0,0 0 0,0 0 16,1-21-16,-1 0 0,0 21 16,0-21-16,21 0 0,-20 0 0,20-21 15,0 21-15,1-21 0,-22 0 16,21 0-16,0-22 0,1 22 16,-22-21-16,21 0 0,-21-1 0,1 1 15,-1 0-15,0-22 0,0 22 16,-21-1-16,21-20 0,-21 21 0,0-22 15,0 22-15,0-1 0,0 1 16,-21 21-16,21 0 0,-21 0 0,0 21 16,21 21-1,-21 0-15,21 21 0,0-21 0,-22 22 16,22-1-16,0 0 0,0 22 0,0-22 16,0 1-16,0 20 15,0-21-15,0 1 0,0-1 0,0 0 16,0 1-16,0-22 0,0 21 0,0-21 15,22 1-15,-1-1 0,0-21 16,-21 21-16,21-21 0,0 0 16,0 0-1,-21-21-15</inkml:trace>
  <inkml:trace contextRef="#ctx0" brushRef="#br0" timeOffset="131693.78">19875 16828 0,'0'0'0,"-21"0"0,0 0 16,0 0-1,21-22 1,21 22-16,0 0 0,0 0 0,1 0 16,20-21-16,0 21 0,-21-21 15,22 21-15,-1-21 0,0 21 0,1 0 16,-1-21-16,0 21 0,1 0 0,-22 0 15,21 0-15</inkml:trace>
  <inkml:trace contextRef="#ctx0" brushRef="#br0" timeOffset="132093.35">20447 16891 0,'0'0'0,"-21"21"0,0-21 16,-1 21-16,22-42 31,0 0-31,22 0 0,-1 0 15,0 0-15,0-1 0,0 1 16,0 21-16,1-21 0,20 0 0,-21 21 16,0 0-16,0 0 0,1 0 0,-1 0 15,0 0-15,0 21 0,-21 0 16,0 0-16,21 1 0,-21-1 0,0 21 16,0 0-16,0-20 0,0 20 15,0-21-15,0 21 0,0-20 16,-21 20-16,21-21 0,0 0 0,-21 0 15,0 1-15,21-44 32,0 1-32,21 0 15,0-21-15,0 21 16,-21-1-16,21-20 0,1 21 0,-1-21 16,0 20-16,-21-20 0,21 0 15,0 21-15,-21-22 0,0 22 0,21 0 16,1 0-16,-1 21 0,0 0 15,0 0 1,0 0-16,0 0 16,1 21-16</inkml:trace>
  <inkml:trace contextRef="#ctx0" brushRef="#br0" timeOffset="132846.92">21442 16849 0,'0'-21'0,"0"-1"15,0 1-15,0 0 0,0 0 0,0 0 16,0 0-16,0-1 0,-21 1 16,-1 21-16,1 0 15,0 0-15,0 21 0,21 1 16,-21 20 0,0-21-16,21 0 0,-22 22 0,22-22 15,0 21-15,0 0 0,0-20 16,0-1-16,0 21 0,0-21 0,0 0 15,0 1-15,22-22 0,-1 21 16,0-21-16,0 0 0,0 0 16,22 0-16,-22 0 0,0-21 0,21-1 15,-21 1-15,1 0 0,20 0 16,-21 0-16,0-22 0,0 22 0,1 0 16,-1-21-16,-21-1 0,0 1 15,0 21-15,0-21 0,0-1 16,0 22-16,0-21 0,-21 21 0,-1-1 15,1 1-15,-21 21 0,21 0 16,-22 0-16,22 0 0,-21 21 0,21 1 16,0-1-16,-22 0 0,22 21 15,0 1-15,21-1 0,0 0 0,-21 1 16,21-1-16,0 0 0,0 1 0,0-22 16,0 21-16,0-21 0,21 22 15,0-22-15,0-21 0,22 21 0,-1 0 16,0-21-16,22 0 0,-1 0 15,-20 0-15,20 0 0,1-21 0,-1 0 16,-21 0-16,22-1 0,-22 1 0,1-21 16,-1 21-16,-21-22 15,21 1-15,-20 0 0,-1-1 0,-21 1 16,0-21-16,0 20 0,0 1 16,0-22-16,0 22 0,0 0 0,0-1 15,-21 1-15,21 0 0,0 21 0,0-1 16,0 65-1,0-22 1,0 21-16,0 1 0,0-1 16,0 0-16,0 1 0,-22 20 0,22-21 15,0 1-15,-21-1 0,21 22 0,0-22 16,-42 21-16,42-41 16,0 20-16,0-21 0,0 0 15,0 0-15,0 1 0,21-22 31,0 0-31,0 0 0,1 0 16,-1-22-16,0 1 0,0 0 16,0 0-16</inkml:trace>
  <inkml:trace contextRef="#ctx0" brushRef="#br0" timeOffset="135649.85">24003 16701 0,'0'0'0,"42"-64"15,-21 43-15,1 0 0,-22 0 0,0-22 16,21 22-16,-21 0 0,0-21 16,21 20-16,-21 1 0,0 0 0,0 0 15,0 0-15,-21 21 16,0 0-16,-1 0 15,1 42-15,0-21 0,0 22 0,0-22 16,21 42-16,-21-20 0,-1-1 16,1 21-16,21 1 0,0-22 0,0 22 15,0-22-15,0 0 16,0 1-16,0-1 0,0-21 0,21 22 16,1-22-16,20 0 0,-21 0 15,0 0-15,22-21 0,-1 0 0,0 0 16,-21 0-16,22 0 0,-1-21 15,0 0-15,1 0 0,-1 0 0,-21-22 16,22 22-16,-22-21 0,0-1 0,-21 1 16,0 0-16,0-1 0,0 1 15,0 0-15,0-22 0,-21 22 0,0 0 16,-1-1-16,-20 1 0,21 21 16,0 0-16,0-22 0,-22 43 15,22 0-15,0 0 0,0 0 16,-22 0-16,22 21 0,0 1 0,0 20 15,0-21-15,0 21 0,-1 1 0,1-1 16,21 22-16,0-22 0,0 0 16,0 1-16,0-1 0,0 0 0,21 1 15,1-1-15,-1-21 0,21 0 16,-21 22-16,22-43 0,-1 21 0,0-21 16,1 0-16,-1 0 0,21 0 15,-20 0-15,20-21 0,-20-1 0,20 1 16,-21 0-16,1 0 0,-1-21 15,0 20-15,-20-20 0,20 21 0,-21-21 16,-21-1-16,21 22 0,-21-21 16,0 21-16,0-1 0,0 1 15,0 0-15,0 0 0,0 42 32,0 0-32,-21 0 0,21 1 0,-21 20 15,21-21-15,0 21 0,0-20 0,0 20 16,0-21-16,0 0 0,0 0 15,0 22-15,0-22 0,0 0 0,0 0 16,21-21-16,0 0 16,0 0-16,1 0 0,-1 0 0,0 0 15,0-21-15,0 0 0,0 0 16,22 0-16,-22-1 0,0 1 16,0 0-16,-21-21 0,21-1 0,1 22 15,-1-21-15,-21 0 0,0 20 16,0 1-16,21-21 0,-21 21 15,21 21-15,-21 21 16,0 0 0,0 0-16,0 22 0,0-22 15,-21 21-15,21-21 0,0 22 0,-21-1 16,21-21-16,0 21 0,0-20 16,0 20-16,0-21 0,0 0 15,21 0-15,0 1 0,0-22 0,0 0 16,1 21-16,-1-21 0,0 0 15,21 0-15,-21 0 0,22-21 0,-1-1 16,-21 22-16,22-21 0,-1 0 16,-21-21-16,0 21 0,22-1 0,-22-20 15,0 0-15,0-1 0,0 1 0,0-21 16,-21 20-16,0 1 0,22 0 16,-22-22-16,21 22 0,-21 21 0,0-22 15,0 22-15,0 0 0,0 0 16,0 42-1,0 0-15,0 0 16,-21 22-16,-1-22 0,1 21 16,21 0-16,-21 1 0,21-1 0,-21 0 15,21 1-15,0-1 0,0 0 16,0-20-16,0 20 0,0-21 0,0 21 16,21-20-16,0-1 0,22-21 15,-22 21-15,0-21 0,21 0 0,1 0 16,-1 0-16,-21 0 0,21 0 0,1-21 15,-1 21-15,0-21 0,1-1 16,-22 1-16,0 0 0,0 0 0,0 0 16,-21-22-16,22 22 0,-22 0 15,0 0-15,0 0 0,0 0 0,-22-1 16,1 22-16,0 0 16,0 0-16,0 0 0,0 0 0,-1 22 15,1-1-15,0 0 0,21 0 0,0 0 16,0 0-16,0 1 0,0 20 15,0-21-15,21 0 0,-21 0 0,21 1 16,1-1-16,-1-21 0,0 21 16,0 0-16,-21 0 0,21-21 0,-21 21 15,21-21-15,-21 22 16,-21-22 0,0 0-16,0 0 15,-21 0-15,20 0 0,1 0 16,0 0-16,0 0 0,0 0 0,0 0 15,-1 0-15,1 0 0,0 0 16,42 0 15,0 21-31,1-21 0,-1 0 16,0 0-16,0 21 0,0-21 16,0 0-16,22 0 0,-22 0 15,0 0-15,0 0 0,0 0 0,22 0 16,-22-21-16,0 21 0,0-21 15,22-1-15,-22 22 0,0-21 0,0 0 16,-21 0-16,21 0 16,0 0-16,-21-1 0,22 1 0,-22 0 15,0 0-15,0 0 0,0 0 0,0-1 16,0 1-16,0 0 16,0 0-16,21 21 78,0 0-16,-21-21-46,0 42 15,0 0-31,0 0 0,-21 0 16,21 1-16,0-1 0,0 0 15,-21 0-15,21 0 0,0 0 0,0 22 16,0-22-16,0 0 16,21 0-16,0-21 0,0 21 15,0-21-15,22 0 0,-1 0 0,0 0 0,1 0 16,-1 0-16,0 0 15,1-21-15,-1 21 0,0-21 0,1 0 16,-22 0-16,21 21 0,-21-21 16,0-22-16,1 22 0,-1 0 0,0-21 15,0 20-15,-21-20 0,0 21 0,0-21 16,0 20-16,0 1 0,0 0 16,0 0-16,-21 21 0,0 0 0,0 0 15,-22 0-15,22 0 0,0 0 16,-21 21-16,20 0 0,-20 0 0,21 1 15,0-1-15,0 21 0,-1-21 16,1 22-16,21-22 0,0 21 0,0-21 16,0 0-16,0 22 0,0-22 15,0 0-15,21-21 0,-21 21 16,22-21-16,-1 0 0,0 0 0,0 0 16,21 0-16,-20 0 0,-1 0 15,0 0-15,0 0 0,0-21 0,0 0 16,1 0-16,-22 0 0,21-22 0,0 22 15,0-21-15,0-1 0,-21 1 16,21 0-16,1-1 0,-1-20 0,-21 21 16,21-1-16,0-20 0,-21 20 15,0 1-15,21 0 0,0-1 0,-21 1 16,0 21-16,0 0 0,0 0 16,-21 42-1,0 0-15,21 21 16,-21 1-16,0-1 0,0 0 15,21 1-15,-22-1 0,22 0 0,-21 1 16,21-1-16,0 0 0,0 1 16,0-1-16,0 0 0,0 1 0,0-22 15,0 21-15,21-21 0,1 0 0,-1 1 16,21-22-16,-21 0 0,22 21 16,-1-21-16,-21 0 0,21 0 0,1 0 15,-1-21-15,-21-1 16,22 22-16,-22-21 0,21 0 0,-21-21 0,0 21 15,1-1-15,-1-20 0,-21 21 16,0 0-16,0-22 0,0 22 16,0 0-16,0 0 0,0 0 0,-21 21 15,-1 0-15,1 0 16,0 0-16,21 21 0,0 0 16,-21 0-16,21 0 0,0 1 0,0 20 15,0-21-15,0 0 0,0 0 16,21 22-16,0-22 0,0 0 0,1 0 15,-1 0-15,0-21 16,0 0-16,21 0 0,-20 0 0,-1 0 16,0 0-16,21 0 0,-21-21 0,1 0 15,-1 0 1,0 0-16,-21 0 0,21-22 0,-21 22 16,0-21-16,0 21 0,0-22 0</inkml:trace>
  <inkml:trace contextRef="#ctx0" brushRef="#br0" timeOffset="135778.29">27517 16214 0,'0'0'0,"-43"21"0,22 0 0,0-21 16,0 21-16,0 0 0,-1-21 16,1 0-16,0 22 0,0-22 0</inkml:trace>
  <inkml:trace contextRef="#ctx0" brushRef="#br0" timeOffset="135845.26">27263 16341 0,'-43'-43'31,"22"43"-31,0-21 16,0 21-16</inkml:trace>
  <inkml:trace contextRef="#ctx0" brushRef="#br0" timeOffset="136038.15">25696 16447 0,'0'0'0,"-63"42"0,20-21 0,-41 43 16,63-43-16,-1 0 0,1 0 16,21 0-16,21-21 15,1 0 1,20 0-16,0 0 0,1-21 0,-1 21 16,21-21-16,1 0 0,21 0 15,-1-1-15,1 1 0</inkml:trace>
  <inkml:trace contextRef="#ctx0" brushRef="#br0" timeOffset="136508.22">29443 16193 0,'21'-43'0,"-42"86"0,63-107 0,-42 22 0,21 21 16,0-22-16,1 22 0,-22-21 16,21 21-16,-21-1 0,21 1 0,-21 0 15,0 0-15,0 42 16,0 0-16,0 0 0,0 22 16,-21-1-16,21 22 0,-21-22 15,21 21-15,0 1 0,-22-1 16,22-20-16,-21 20 0,0-20 15,21 20-15,0-21 0,0 1 0,-21-1 16,21-21-16,-21 22 0,21-22 16,0 0-16,0 0 0,0 0 0,-21-21 31</inkml:trace>
  <inkml:trace contextRef="#ctx0" brushRef="#br0" timeOffset="137393.25">29231 16447 0,'0'0'0,"-21"0"16,21-22-16,21 22 15,0 0-15,22 0 0,-22 0 0,21 0 16,0 0-16,1 0 0,-1-21 16,22 21-16,-1 0 0,1-21 0,-1 21 15,1-21-15,20 0 0,-20 0 16,-1 21-16,1-22 0,-22 1 0,0 0 15,1 0-15,-1-21 0,-21 20 16,0 1-16,1 0 0,-22-21 0,21 21 16,-21-22-16,0 22 0,0 0 15,0 0-15,0 0 0,-21 21 0,-1-22 16,1 22-16,0 0 16,0 22-16,0 20 15,0-21-15,21 21 0,-22 1 16,1-1-16,21 0 0,-21 1 0,21-1 15,0 0-15,-21 1 0,0-1 16,21-21-16,-21 22 0,21-1 0,0-21 16,0 0-16,-22 22 0,22-22 0,-21 0 15,21 0-15,0 0 16,0-42 15,21 21-31,1-21 0,-1 0 16,0 0-16,21-1 0,-21-20 15,22 21-15,-22-21 0,21 20 0,-21-20 16,22 21-16,-1-21 0,-21 20 16,22 1-16,-22 0 0,0 0 0,0 21 15,0 0-15,0 0 0,1 0 16,-22 21-16,0 0 0,0 0 16,0 22-16,0-22 0,0 0 15,0 21-15,0-20 0,0-1 0,0 21 16,-22-21-16,22 0 0,0 22 15,0-22-15,0 0 0,0 0 0,22 0 16,-1 1-16,21-22 0,-21 21 16,22-21-16,-1 0 0,0 0 15,1 0-15,-1 0 0,21 0 0,-20 0 16,20-21-16,1-1 0,-22 1 16,22 0-16,-22 0 0,0 0 0,1 0 15,-1-22-15,-21 22 0,0-21 16,0-1-16,-21 22 0,0-21 0,0 21 15,0 0-15,0-1 0,0 1 16,-21 21-16,0 0 0,-21 0 0,21 0 16,-22 21-16,22 1 0,-21-1 15,21 0-15,-1 0 0,1 0 0,0 22 16,21-22-16,0 21 16,0-21-16,0 0 0,0 1 0,21-1 15,0 0-15,1 0 0,-1 0 16,21-21-16,-21 0 0,22 21 0,-1-21 15,0 0-15,1 0 0,-1 0 16,0 0-16,1 0 0,-1-21 0,-21 0 16,21 21-16,-20-21 0,-1 0 15,0 0-15,-21-1 16,0 1-16,0 0 0,0 0 16,0 0-16</inkml:trace>
  <inkml:trace contextRef="#ctx0" brushRef="#br0" timeOffset="140029.98">22077 17590 0,'21'0'15,"0"0"-15,0-22 16,-21 1-16,21 0 0,1 21 0,-1-21 16,-21 0-16,21 0 0,0-1 15,-21 1-15,21 21 0,-21-21 0,0 0 16,0 0-16,0 0 16,-21-1-16,0 22 0,0 0 0,-22 0 15,22 0-15,-21 0 0,0 0 16,-1 0-16,1 22 0,-22-1 0,22 0 15,0 21-15,-1 1 0,22 20 16,-21 1-16,21-1 0,0 1 0,21-1 16,0 1-16,0-1 15,0 1-15,21-22 0,0 0 0,0 1 16,0-1-16,0 0 0,22-21 16,-22 1-16,21-1 0,1 0 0,-22-21 15,21 0-15,0 0 0,-20 0 16,20-21-16,-21 21 0,21-21 15,-20-1-15,-1 1 0,0 0 0,0-21 16,0 21-16,0-1 0,-21-20 16,22 21-16,-22 0 0,0-22 0,0 22 15,0 0-15,0 0 0,0 0 16,0 0-16,0 42 31,0 0-31,0 0 0,21 0 16,-21 22-16,21-22 0,-21 0 15,0 21-15,0-21 0,21 1 0,-21-1 16,21 0-16,-21 0 0,0 0 16,21-21-16,1 21 0,-1-21 0,0 0 15,0 0-15,0 0 16,0-21-16,1 21 0,-1-21 16,0 0-16,0 0 0,0 0 0,0-1 15,1 1-15,-22 0 0,0 0 16,0-21-16,0 20 0,0 1 15,0 0-15,0 0 0,0 0 0,0 0 16,0 42 15,0 0-31,0 21 0,0-21 16,0 1-16,0 20 0,21-21 16,-21 21-16,0-20 0,21 20 0,-21-21 15,0 0-15,0 0 0,21 1 16,0-1-16,0 0 0,1-21 15,-1 0-15,0 0 16,0 0-16,0 0 0,22-21 0,-22 0 16,0 21-16,0-22 0,21 1 0,-20-21 15,-1 21-15,0 0 0,0-22 16,-21 22-16,0 0 0,0-21 16,0 20-16,0-20 0,0 21 0,0 0 15,0 0-15,0-1 0,-21 1 16,0 21-16,21 21 15,0 1-15,0-1 16,0 0-16,0 0 0,0 0 16,0 0-16,0 1 0,0-1 0,21 0 15,-21 0-15,21-21 0,-21 21 16,0 0-16,21 1 0,0-1 16,-21 0-16,0 0 15,0 0-15,0 0 0,0 1 16,0-1-16,0 0 15,0 0-15,22-21 16,-1 0-16,0 0 16,0 0-1,0-21-15,0 0 0,1 0 16,-1-1-16,0 1 0,21 0 16,-21 0-16,1-21 0,-1 20 0,0-20 15,0 21-15,0 0 16,-21 0-16,0-1 0,0 1 0,0 0 15,-21 21 1,0 0-16,0 0 16,0 0-16,-1 21 0,1 0 15,21 1-15,0-1 0,0 0 16,0 0-16,0 0 16,21 0-16,1-21 15,-1 0-15,-21 22 0,21-22 16,0 21-16,0-21 0,-21 21 15,0 0-15,21-21 16,-21 21-16,0 0 0,0 1 16,0-1-1,0 0-15,0 0 16,22-21-16,-22 21 16,21-21-16,0 0 0,0 0 0,0 0 15,22 0-15,-22 0 16,0-21-16,21 0 0,-21 21 15,22-21-15,-1 0 0,0-1 0,1 1 16,-22 0-16,21 0 0,-21 0 16,1 0-16,-1-1 0,0 1 0,-21 0 15,0 0-15,0 0 16,0 0-16,-21 21 16,0 0-1,-1 0-15,1 21 0,0 0 16,21 0-16,0 0 15,0 0-15,0 1 0,0-1 0,0 0 16,0 0-16,21 0 0,0 0 16,1-21-16,-1 22 0,21-22 15,-21 0-15,0 0 0,1 0 16,20 0-16,-21 0 0,21 0 0,-20-22 16,20 22-16,-21-21 15,0 0-15,22 0 0,-22 21 0,0-21 0,0 0 16,-21-1-16,21 1 15,0 0-15,-21 0 0,0 0 0,0 0 16,0 42 15,0 0-31,-21 0 16,0 0-16,21 0 0,-21 1 0,21-1 16,0 0-16,-21-21 15,21 21-15,21-42 47,-21 0-47,21 0 0,0 21 0,0-22 16,-21 1-16,22 0 0,-1 0 15,0 0-15,-21 0 0,21-1 16,0 22-16,-21 22 31,0-1-31,0 0 16,0 0-16,0 0 0,0 0 15,21 1-15,1-1 0,-22 0 0,21-21 16,0 21-16,0-21 0,0 0 16,22 21-16,-1-21 0,-21 0 15,21 0-15,1 0 0,-1 0 0,-21-21 16,22 21-16,-22-21 0,21 0 16,-21 21-16,0-21 0,1-1 15,-1-20-15,0 21 0,-21 0 16,0-22-16,21 22 0,-21-21 0,21 0 15,-21-1-15,0 1 0,0 21 16,0-22-16,0 1 0,0 0 0,21 21 16,-21-1-16,0 1 0,0 42 31,0 1-31,0-1 0,0 21 16,0-21-16,0 22 0,0-1 0,-21 0 15,21 1-15,0-22 0,0 21 16,0 0-16,0-20 0,-21 20 15,21-21-15,0 0 0,0 0 16,0 1-16,0-1 0,21-21 16,-21 21-16,21-21 0,1 0 15,-1 0-15,0 0 0,0 0 0,-21-21 16,21 0-16,0 21 0,-21-22 16,0 1-16,0 0 0,0 0 0,0 0 15</inkml:trace>
  <inkml:trace contextRef="#ctx0" brushRef="#br0" timeOffset="140242.04">25125 17865 0,'0'0'0,"-21"21"0,-1-21 0,22 21 16,22-21 0,-1 0-1,21 0-15,-21 0 0,22 0 16,-22 0-16,21 0 0,-21 0 0,22 0 15,-22 0-15,0 0 0,0 0 16,0-21-16,0 21 0,-21-21 16,22 21-1,-1-21-15</inkml:trace>
  <inkml:trace contextRef="#ctx0" brushRef="#br0" timeOffset="141709.79">26395 18161 0,'0'0'0,"-21"0"0,-22 42 16,64-63 31,1 21-47,-22-21 15,21 0-15,0 0 0,-21 0 0,21-1 16,0-20-16,0 21 0,1-21 16,-22 20-16,21-20 0,-21 0 15,21-1-15,-21 1 0,0 0 0,0-1 16,0 1-16,0 0 0,0-1 15,0 22-15,0-21 0,0 21 0,0 0 16,0 42 15,-21 0-31,21 21 0,0 1 16,0-22-16,-21 21 0,21 22 16,0-22-16,0 0 0,0 1 15,0 20-15,0-21 0,0 1 0,0-1 16,0-21-16,0 22 0,0-22 15,21 21-15,0-21 0,0 0 0,21-21 16,-20 0-16,-1 0 0,21 0 16,-21 0-16,22 0 0,-22 0 0,21 0 15,-21-21-15,22 0 0,-22 0 16,21 0-16,-21 0 0,0-1 16,1 1-16,-22-21 0,0 21 15,21 0-15,-21-1 0,0-20 0,0 21 16,0 0-16,0 0 0,0 42 31,0 0-15,-21 21-16,21-21 0,0 1 0,0 20 15,0-21-15,0 0 0,0 22 16,0-22-16,0 0 0,0 0 16,0 0-16,0 0 0,0 1 0,21-1 15,0-21-15,0 0 0,0 0 16,22 0-16,-22 0 0,21 0 15,-21 0-15,22-21 0,-22 21 0,0-22 16,21 1-16,-42 0 0,21 0 16,-21 0-16,0 0 0,0-1 0,0-20 15,0 21-15,0 0 0,-21-22 16,0 22-16,0-21 0,0 21 0,0 0 16,-1 21-16,1-22 0,0 22 15,0 0-15,0 0 0,0 0 0,-1 0 16,22 22-16,0-1 15,0 0 1,22-21-16,20 0 0,-21 21 16,21-21-16,-20 0 0,20 0 0,0 0 15,1 0-15,-1 0 0,21 0 16,-20 0-16,-1 0 0,22 0 16,-22-21-16,0 21 0,1 0 0,-22 0 15,0 0-15,0 0 0,-21 21 31,-21 0-31,0-21 16,0 21-16,-1 1 0,1-1 0,21 0 16,-21 0-16,21 0 0,-21 0 15,21 1-15,0-1 0,0 0 16,21 0 0,0-21-16,0 0 0,1 0 15,-1 0-15,0 0 0,0 0 16,0-21-16,0 21 0,1-21 0,-1 0 15,0 21-15,0-22 0,0 1 16,-21 0-16,0 0 0,0 0 0,0 0 16,0-22-16,0 22 0,-21 0 15,0 0-15,21 0 0,-21 21 0,0-22 16,-1 22-16,1 0 16,21 22-1,21-22 1,1 21-16,-1-21 0,21 0 15,-21 0-15,22 0 0,-22 0 0,21 0 16,0 0-16,-20 0 0,20 0 16,0 0-16,-21-21 0,22 21 15,-22 0-15,21 0 0,-21-22 0,1 22 16,-22 22 0,0-1-16,0 0 15,0 0-15,-22 0 0,1 0 16,21 1-16,-21 20 0,0-21 0,21 21 15,-21-20-15,0 20 16,21 0-16,-22 1 0,22-1 0,0 0 0,-21 22 16,21-22-16,-21 22 15,21-22-15,0 0 0,0 22 0,-21-22 16,21 0-16,-21 1 0,21-22 0,0 0 16,0 0-16,0 0 0,0-42 31,0 0-31,0 0 0,0 0 15,21-22-15,-21 1 0,21 0 0,-21-1 16,21 1-16</inkml:trace>
  <inkml:trace contextRef="#ctx0" brushRef="#br0" timeOffset="141962.66">28321 17865 0,'0'0'0,"21"-43"16,0 43-16,0-21 0,1 21 15,-1 0-15,0-21 16,0 21-16,0 0 0,0 0 16,1 21-16,-1-21 15,-21 21-15,21 1 0,-21-1 0,0 0 16,0 0-16,0 0 0,0 0 16,0 22-16,-21-22 0,0 0 0,-1 0 15,1 0-15,0 1 16,0-22-16,0 21 0,-22 0 0,22 0 15,0-21-15,0 21 0,-21-21 16,20 0-16</inkml:trace>
  <inkml:trace contextRef="#ctx0" brushRef="#br0" timeOffset="142649.94">29485 17844 0,'0'0'0,"0"-22"0,0 1 16,0-42 0,0 42-16,0-22 0,0 22 0,0-21 0,0-1 15,0 1-15,21 21 0,-21-21 16,21 20-16,-21-20 0,0 21 16,22 0-16,-22 0 0,21 21 15,-21 21 1,0 21-16,21 0 15,-21 1-15,0 20 0,0 1 0,0-1 16,0-20-16,0 20 0,0 1 16,0-22-16,0 21 0,0-20 15,0-1-15,-21-21 0,21 22 0,0-22 16,0 0-16,0 0 16,0-42 15,0 0-31,0 0 0,0-1 0,0-20 15,0 21-15,0-21 0,21 20 16,0-20-16,0 0 0,0 21 16,1-22-16,20 22 0,0 0 0,-21 0 15,22 21-15,-1 0 0,22 0 16,-22 0-16,-21 21 0,21 0 0,1 0 16,-22 0-16,-21 1 0,0 20 15,0-21-15,0 0 0,-21 0 0,0 22 16,-22-22-16,1 0 0,0 0 15,-1 0-15,1 1 0,0-22 0,20 21 16,-20 0-16,21-21 16,0 0-16,0 0 0,-1 0 15,22-21 1,22 0 0,-1-1-16,0 1 0,21-21 0</inkml:trace>
  <inkml:trace contextRef="#ctx0" brushRef="#br0" timeOffset="142902.79">30311 17505 0,'42'-21'16,"-84"42"-16,105-63 0,-21-1 0,-20 22 15,-1 21-15,0-21 0,-21 42 32,0 0-32,0 22 15,0-22-15,-21 21 0,0 0 16,21 22-16,-22-22 0,22 1 0,0-1 15,0 21-15,0-20 0,0-1 16,-21 0-16,21 1 0,0-22 0,0 21 16,0-21-16,0 1 0,0-1 15,21-21 1,1 0 0,-1-21-16,0-1 15</inkml:trace>
  <inkml:trace contextRef="#ctx0" brushRef="#br0" timeOffset="144178.57">30734 17865 0,'0'0'0,"21"-21"0,0-22 16,0 22-16,1 0 0,-22 0 16,0 42 15,-22 0-31,1 0 0,21 0 16,-21 1-16,0-1 0,0 21 0,0 0 15,21-20-15,0 20 0,0-21 16,0 0-16,0 22 0,0-22 0,0 0 15,0 0-15,21 0 16,0-21-16,21 0 0,-21 0 0,1 0 16,20 0-16,0 0 0,-21 0 15,22-21-15,-22 0 0,0 0 16,0 0-16,0-1 0,-21 1 0,0 0 16,0-21-16,0 21 0,0-22 15,0 22-15,0-21 0,-21 21 0,0-1 16,0 1-16,0 0 0,0 21 15,-1 0-15,1 0 0,0 0 0,0 0 16,21 21-16,-21 0 0,21 1 16,-21 20-16,21-21 0,0 21 15,0-20-15,0-1 0,0 21 16,21-21-16,0 0 0,0 1 16,21-1-16,-20-21 0,-1 21 0,0-21 15,21 0-15,-21 0 0,1 0 16,20 0-16,-21-21 0,21 21 0,-20-21 15,-1-1-15,0 1 0,21 21 16,-21-42-16,1 21 0,-1 0 16,0-1-16,0-20 0,0 21 0,0 0 15,-21-22-15,22 22 0,-1 0 16,-21 0-16,21 0 0,-21 0 0,0 42 47,0 0-47,0 0 15,0 0-15,0 0 16,-21-21 62,0 0-78,-1 22 16,22-1-1,-21 0-15,0 0 0,21 0 0,0 0 16,0 1-16,0-1 0,0 0 16,0 0-16,0 0 0,0 0 15,0 1-15,21-1 16,0 0-16,1-21 0,-1 0 16,21 0-16,-21 0 0,22 0 0,-22 0 15,21 0-15,-21 0 0,22 0 16,-22-21-16,0 0 0,0-1 15,0 1-15,0 0 0,1-21 0,-1 21 16,0-22-16,-21 1 0,21 0 16,0-1-16,-21-20 0,21 20 0,-21 1 15,22 0-15,-22-1 0,0 22 16,0-21-16,0 21 0,0 42 31,0 0-15,0 21-16,0 1 0,-22-22 0,1 21 15,0 1-15,21-1 0,0 0 16,-21 1-16,0-22 0,21 21 16,-21-21-16,21 22 0,0-22 0,-22 0 15,22 0-15,-21 0 16,42-42 15,1 0-31,-1 0 16,0 0-16,21-1 0,-21 1 15,1 0-15,20 0 0,0 0 16,-21 0-16,22-1 0,-22 1 0,21 0 16,-21 0-16,-42 21 31,0 0-31,0 0 0,0 21 0,-22 0 16,1-21-16,21 21 0,-21 1 15,20 20-15,1-21 0,0 0 16,21 0-16,0 1 0,0-1 15,0 0-15,21-21 0,0 21 16,1-21-16,-1 0 0,0 21 16,0-21-16,21 0 0,-20 0 15,20 0-15,0 0 0,-21 0 0,22 0 16,-22 0-16,0 0 0,0 0 16,0 0-16,1 0 15,-1 0-15,0-21 0,0 21 16</inkml:trace>
  <inkml:trace contextRef="#ctx0" brushRef="#br0" timeOffset="144282.03">32829 18076 0,'0'0'0,"22"22"0,20-22 16,-21 0 0,-21-22-1</inkml:trace>
  <inkml:trace contextRef="#ctx0" brushRef="#br0" timeOffset="144353.98">32935 17949 0,'0'0'0,"0"-21"0,-21 0 16,0 0-16,-21 0 0,20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12:05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2752 0,'0'0'0,"0"-21"0,0-22 15,0 22-15,0 0 16,0-21-16,22 20 0,-22-20 0,21 0 15,0-1-15,-21 22 0,21-21 16,-21 21-16,21 0 0,-21-1 16,0 44 15,0-1-31,0 21 0,0 0 16,0 1-16,-21 20 0,0-20 0,0 20 15,0 1-15,-22-22 0,22 21 16,-21-20-16,21-1 0,-22 0 15,22 1-15,0-1 0,0-21 16,0 0-16,21 1 0,-22-22 0,22-22 31,22-20-15,-1 21-16,0 0 0,0 0 0,0-1 16,0 1-16,1 0 15,20 0-15,-21 0 0,21 21 16,-20 0-16,20-21 0,0 21 0,1 0 15,-22 0-15,21 0 0,0 0 16,-20 0-16,-1 0 0,21 0 0,-21 0 16,0 0-16,1 0 0,-1 0 15,0 0-15,0 0 16,0 0-16,-21-22 0,0 1 16,21 0-16,-21 0 15,0 0-15,0 0 0,0-22 0,0 22 16,0-21-16,0 21 0,0-1 0,0-20 15,0 21 1,0 0-16,-21 21 16,21 21-16,0 0 0,0 0 0,0 22 15,0-22-15,-21 21 0,21 0 16,-21 1-16,21-1 0,-21 0 0,21 1 16,0-1-16,0 0 0,-21-20 15,21 20-15,-22-21 0,22 21 16,-21-20-16,21 20 0,0-21 0,0 0 15,-21 0-15,21 1 32,0-44-17,0 1 1,21 0-16,0 0 0,1 0 0</inkml:trace>
  <inkml:trace contextRef="#ctx0" brushRef="#br0" timeOffset="161.9">2413 2963 0,'0'0'16,"21"0"-16,0 0 63,0 0-48,1-21-15,-1 21 0,0-21 0,21 0 16</inkml:trace>
  <inkml:trace contextRef="#ctx0" brushRef="#br0" timeOffset="924.38">4678 1969 0,'0'0'0,"0"-22"0,-21 1 0,-1-42 16,1 63-16,0-21 0,0 21 16,0 0-1,0 21-15,21 0 0,-22 21 0,22 1 16,0 20-16,0-21 0,0 22 15,0-1-15,0 22 0,-21 0 0,0-22 16,21 22-16,-21 0 0,0-22 16,0 1-16,-1-1 0,22-21 15,-21 22-15,0-22 0,0-21 16,0 1-16,0-1 0,21 0 0,0 0 16,-22-21-16,22-21 31,0 0-31,0-22 0,0 22 0,0-21 15,0 21-15,22-43 0,-1 22 16,0 0-16,0-1 0,21 1 0,-20 0 16,20 20-16,0 1 0,1 0 15,20 21-15,-21 0 0,22 0 16,-22 21-16,22 0 0,-22 1 0,0-1 16,-20 21-16,-1-21 0,0 22 15,-21-22-15,0 21 0,0-21 16,-21 22-16,0-22 0,-22 21 15,1-21-15,21 0 0,-22 1 0,1-1 16,0 0-16,21-21 0,-22 0 16,22 21-16,-21-21 0,21 0 0,-1 0 15,22-21 1,0 0 0,0 0-16,22 21 0,-1-22 15,0 22-15,0-21 0,21 0 0,-20 21 16,20-21-16,0 0 0</inkml:trace>
  <inkml:trace contextRef="#ctx0" brushRef="#br0" timeOffset="1324.55">5186 2688 0,'0'0'0,"0"-21"0,0 0 0,0 0 0,0 0 15,0-1-15,0 1 0,21 0 16,0 0-16,-21 0 0,21 0 0,0 21 15,1 0-15,-1 0 0,21 0 16,-21 0-16,22 0 0,-22 0 16,0 21-16,0 0 0,0 0 0,0 21 15,-21-20-15,22-1 16,-22 21-16,0-21 0,0 22 0,0-22 16,-22 0-16,1 21 0,21-21 15,-21 1-15,0-1 0,0 0 16,21-42 15,0 0-31,0-1 16,0 1-16,0-21 0,0 21 0,21-22 15,0 1-15,-21 21 0,21-21 16,0-1-16,-21 22 0,22 0 16,-1 0-16,0 0 0,0 21 15,0 0-15,0 0 16,1 0-16,-1 21 15,-21 0 1,21 0-16,0 0 0</inkml:trace>
  <inkml:trace contextRef="#ctx0" brushRef="#br0" timeOffset="1660.46">5863 2773 0,'0'21'16,"21"-21"-16,0 0 0,1-21 15,-1 0 1,0 0-16,0-1 0,0 1 0,0 0 16,1 0-16,-1 0 15,0 0-15,-21-1 0,21 1 0,-21 0 16,0 0-16,0 0 16,-21 21-16,0 0 15,-22 21-15,22 0 0,0 0 16,-21 0-16,21 1 0,-22 20 0,22-21 15,0 21-15,0 1 0,0-22 16,21 21-16,0-21 0,0 1 0,0-1 16,0 21-16,21-42 15,0 21-15,0 0 0,0-21 0,22 0 16,-1 0-16,0 0 0,1 0 16,-1 0-16,0 0 0,1 0 0,-1 0 15,-21-21-15,21 0 0,1 21 16</inkml:trace>
  <inkml:trace contextRef="#ctx0" brushRef="#br0" timeOffset="2535.79">6583 2709 0,'0'0'0,"0"-21"16,0 0-16,0 0 0,0 0 15,0 0-15,0-1 0,-21 22 16,-1 0-16,1 22 16,0-1-1,0 0-15,0 0 0,21 0 16,-21 0-16,-1 1 0,22-1 0,0 21 15,-21-21-15,21 0 0,-21 1 16,21-1-16,0 0 0,0 0 0,0 0 16,21 0-1,0-21-15,1 0 0,-1 0 16,0 0-16,0 0 0,0-21 0,0 21 16,1-21-16,-1 0 0,-21 0 15,21 0-15,0-1 0,0 1 0,-21 0 16,0-21-16,0 21 0,21-1 15,-21 1-15,0 0 0,0 42 32,0 0-17,0 1-15,0-1 16,-21 0-16,21 21 0,0-21 0,0 1 16,0-1-16,0 0 0,0 0 15,21 0-15,1 0 0,-1-21 16,0 0-16,0 0 0,21 0 15,-20 0-15,-1 0 0,21 0 0,-21-21 16,0 0-16,1 0 0,-1 0 16,0 0-16,0-1 0,0-20 0,0 0 15,1-1-15,-1 1 0,-21 0 16,21-22-16,-21 22 0,21-22 16,-21 22-16,0 0 0,0-1 15,0 1-15,0 21 0,0 0 0,0 0 16,0 42-1,0 21-15,0-21 16,0 22-16,0-1 0,0 0 16,0 22-16,0-22 0,0 0 0,0 1 15,-21 20-15,0-42 0,21 22 16,-21-1-16,21-21 0,0 0 0,0 1 16,0-1-16,0-42 31,0-1-16,0 1-15,0 0 0,21 0 0,0-21 16,0 20-16,-21 1 0,21-21 16,0 21-16,1 0 0,-22-1 0,21 1 15,0 21-15,-21 21 47,-21-21-47,21 22 0,-21-1 0,-1-21 16,1 21-16,0-21 0,0 21 15,0 0-15,21 0 0,0 1 16,0-1-16,0 0 16,0 0-16,21 0 0,0 0 15,0-21-15,0 22 0,1-22 16,-1 0-16,0 0 0,0 21 0,0-21 16,0 0-16,1 0 0,-1 0 15,0 0-15,0 0 0,0 0 0,0 0 16</inkml:trace>
  <inkml:trace contextRef="#ctx0" brushRef="#br0" timeOffset="3491.75">8911 2667 0,'0'0'0,"42"-21"0,64-64 15,-63 43-15,-1 0 0,0-1 16,1 22-16,-1-21 0,-21-1 0,0 22 16,0-21-16,-21 21 0,0 0 15,0-1-15,0 1 0,0 0 0,-21 21 16,-21 0-16,21 0 0,-43 0 16,22 0-16,-22 21 0,22 0 0,-21 1 15,20-1-15,-20 0 0,42 0 16,-22 21-16,22-20 0,21 20 0,0-21 15,0 21-15,0-20 0,21 20 16,22-21-16,-1 21 0,0-20 16,1 20-16,-1-21 0,0 21 15,1-20-15,-22-1 0,0 0 0,0 0 16,-21 0-16,0 0 0,0 1 16,0-1-16,-21 0 0,0 0 0,-22-21 15,1 21-15,0-21 0,-1 0 16,-20 0-16,21 0 0,-1 0 0,1 0 15,0 0-15,-1 0 0,1-21 16,21 0-16,0 0 0,-1 0 0,1-1 16,21-20-16,0 21 0,0-21 15,0-1-15,0 22 0,0 0 16,0 0-16,0 0 0,21 21 16,-21 21-16,22 0 15,-22 0-15,0 21 0,21-20 16,-21 20-16,21 0 0,0-21 0,-21 22 15,21-1-15,0-21 0,1 0 16,-1 22-16,0-22 0,0-21 0,21 21 16,1-21-16,-1 0 0,0 0 15,1 0-15,20-21 0,-20 21 0,-1-21 16,0 0-16,22-1 0,-22-20 16,0 21-16,1-21 0,-22-1 0,21-20 15,1 20-15,-22-20 0,0-1 16,0 1-16,0-1 0,0 1 15,-21-1-15,22 22 0,-22 0 16,0-1-16,0 22 0,0 0 0,0 0 16,0 42-1,0 0-15,0 0 0,0 22 0,-22-1 16,22 0-16,-21 1 0,0 20 16,21 1-16,0-22 0,-21 22 0,21-1 15,-21-21-15,21 1 0,0-1 16,0-21-16,0 22 0,0-22 0,0 0 15,0 0-15,21-21 16,0 0-16,0 0 16,0 0-16,1-21 15,-22 0-15,21 0 0,-21-1 0,21 1 16,-21 0-16</inkml:trace>
  <inkml:trace contextRef="#ctx0" brushRef="#br0" timeOffset="3652.67">9440 2625 0,'0'0'0,"-42"0"16,63 0 0,0 0-16,0 0 15,1 0-15,20 0 0,-21 0 16,21 0-16,1-21 0,-1 21 0,-21 0 16,22 0-16,-1-22 0,0 22 15,1 0-15</inkml:trace>
  <inkml:trace contextRef="#ctx0" brushRef="#br0" timeOffset="6093">10223 2815 0,'22'0'16,"-22"-21"-16,21 0 15,0 0-15,-21 0 16,21-1-16,-21-20 0,21 21 0,-21 0 15,0-22-15,0 22 0,0 0 16,0 0-16,0-21 0,0 20 16,-21 22-16,0 0 0,0 0 15,0 0-15,-1 0 0,-20 22 0,21-1 16,-21 21-16,-1-21 0,22 22 16,-21-1-16,21 0 0,-22 1 0,22-22 15,0 21-15,21-21 0,0 22 16,0-22-16,0 0 0,0 0 15,21-21-15,0 0 0,22 0 16,-22 0-16,21 0 0,0-21 0,-20 0 16,20 0-16,-21-1 0,21 1 15,-20-21-15,-1 21 0,0-22 16,0 22-16,0-21 0,0 21 0,-21-22 16,0 1-16,0 21 0,0 0 15,0 0-15,0 42 31,0 0-31,0 21 0,-21-21 16,21 22-16,-21-22 0,21 21 0,0 1 16,0-22-16,0 21 0,0-21 0,0 22 15,0-22-15,0 0 0,21-21 16,0 21-16,1-21 0,-1 0 16,0 0-16,0 0 0,0 0 15,0 0-15,1 0 0,-1-21 0,21 0 16,-21 0-16,0-1 0,1 1 15,-1-21-15,0 0 0,0 20 0,0-41 16,0 21-16,1-1 0,-1-20 16,0-1-16,0 22 0,0-22 0,0 1 15,-21 21-15,0-22 0,22 22 16,-22-22-16,0 43 0,0-21 0,0 21 16,0-1-16,-22 22 15,1 22 1,21 20-16,-21-21 0,0 21 15,21 1-15,-21-1 0,0 0 0,21 1 16,0 20-16,-22 1 0,22-22 16,-21 22-16,21-1 0,0 1 0,0-22 15,0 0-15,0 1 0,0-1 16,0 0-16,21-21 0,1 1 0,-1-1 16,0 0-16,21-21 0,-21 0 15,22 0-15,-1 0 0,-21 0 0,22-21 16,-1 0-16,0 21 0,-21-22 15,22 1-15,-22-21 0,0 21 0,0 0 16,0-22-16,1 22 0,-22-21 16,0 21-16,0-1 0,0-20 15,0 21-15,0 0 0,-22 21 16,1 0-16,0 21 16,21 0-16,-21 0 0,0 0 15,0 22-15,-1-22 0,22 21 0,-21-21 16,21 22-16,0-22 0,0 0 0,0 0 15,0 0-15,0 1 0,21-1 16,1 0-16,-1-21 0,0 0 0,21 0 16,-21 0-16,1 0 0,20 0 15,-21 0-15,0 0 0,22-21 0,-22 0 16,0 21-16,0-22 16,0 1-16,0 0 0,1-21 0,-1 21 15,-21-1-15,21-20 0,-21 21 16,21 0-16,-21 0 0,0-1 0,0 44 31,0-1-15,0 0-16,0 0 0,0 21 15,-21-20-15,0-1 0,21 0 0,-21 0 16,21 0-16,0 0 0,0 1 16,0-1-16,-22 0 0,22-42 46,0 0-30,22-1-16,-22 1 0,0 0 16,0 0-16,21-21 0,-21 20 0,21 1 15,-21-21-15,21 21 0,-21 0 16,21-1-16,-21 1 0,21 21 0,1 0 16,-1 0-16,0 0 15,0 21-15,-21 1 0,21-1 16,-21 0-16,0 0 0,21 0 15,-21 22-15,0-22 0,22 0 0,-22 0 16,0 0-16,0 0 0,21 1 16,-21-1-16,21-21 47,0-21-47,-21-1 0,21 1 15,0 0-15,1 0 16,-1-21-16,0 20 0,0 1 0,0 0 15,22-21-15,-22 21 0,0-1 16,0 1-16,0 21 0,0 0 0,1 0 16,-1 0-16,-21 21 15,0 1-15,0-1 16,0 0-16,0 0 0,0 0 16,-21 0-16,-1 22 0,22-22 0,-21 0 15,21 0-15,0 0 0,0 1 16,0-1-16,0 0 0,21-21 15,1 0-15,-1 0 0,0 0 16,21 0-16,-21 0 0,22 0 0,-22 0 16,0 0-16,21-21 0,-20 21 15,20-21-15,-21-1 0,0 1 0,22 21 16,-22-21-16,0 0 0,0-21 16,-21 20-16,21 1 0,-21-21 0,21 21 15,-21 0-15,0-1 0,0 1 16,0 0-16,0 0 0,-21 21 15,0 21 1,0 0-16,21 0 0,-21 22 16,21-22-16,-21 0 0,21 21 0,0-20 15,0-1-15,0 0 0,0 0 16,0 0-16,0 0 0,0 1 0,21-22 16,0 0-16,0 21 0,0-21 15,0 0-15,1 0 0,-1 0 0,0 0 16,0-21-16,0 21 0,0-22 15,1 1-15,-1 21 0,0-21 0,0 0 16,0 0-16,0 0 0,1-1 16,-22-20-16,21 21 0,-21 0 15,21 21-15,-21-21 0,0-1 16,0 44 0,0-1-16,0 0 0,0 0 15,-21 0-15,0 0 0,21 1 16,0 20-16,-22-21 0,22 0 15,-21 0-15,21 1 16,-21-22-16,21-22 31,0 1-15,0 0-16,0 0 16,0 0-16,0 0 0,21-1 0,0-20 15,1 21-15,-1-21 0,0-1 16,0 22-16,21-21 0,-20 21 0,-1-1 15,0 22-15,0 0 0,0 0 16,0 0-16,-21 22 0,0 20 16,0-21-16,0 21 0,0-20 15,0 20-15,0 0 0,0-21 0,0 22 16,0-22-16,0 0 0,0 0 16,0 0-16,0 1 0,0-1 0,22-21 15,-1 0-15,0 0 16,0 0-16,0 0 0,0-21 15,1-1-15,20 1 0,-21 0 0,0 0 16,0 0-16,1-22 0,-1 1 16,0 0-16,0-1 0,21 1 0,-20 0 15,-1-22-15,0 22 0,0-22 16,-21 22-16,21-21 0,-21 20 0,21 1 16,-21 21-16,0 0 0,0-1 15,0 44 1,-21-1-16,0 21 0,21-21 15,-21 22-15,0 20 0,21-21 0,-21 22 16,21-1-16,-22-20 16,22 20-16,-21-20 0,21-1 0,0 0 15,0 1-15,0-22 0,0 0 16,0 0-16,0 0 0,0 0 0,21-21 16,1 0-16,-1 0 0,0 0 15,0 0-15,0 0 0,0-21 16,1 0-16,-1 0 0,0 0 15,0 0-15,0-1 0,0 1 0,-21 0 16,0 0-16,0-21 0,0 20 16,0 1-16,0 0 0</inkml:trace>
  <inkml:trace contextRef="#ctx0" brushRef="#br0" timeOffset="6276.89">13462 2350 0,'0'0'0,"-42"0"0,20 0 0,1 0 16,21-22-16,21 22 15,22-21-15,-22 21 16,21 0-16,1-21 0,-1 21 16,21-21-16,-20 21 0,-1-21 0,0 21 15,-20 0-15,-1-21 0,21 21 16,-42-22-16,-21 22 16,-21 0-1,-1 0-15</inkml:trace>
  <inkml:trace contextRef="#ctx0" brushRef="#br0" timeOffset="6496.28">10668 2371 0,'0'0'0,"-64"0"0,22 21 15,0-21-15,21 0 0,42 0 16,21 0-16,-21-21 15,43 21-15,-22-21 0,22 21 16,-1 0-16,1-22 0,-1 22 0,-21-21 16,1 21-16,-1 0 0,-21 0 15,0 0-15,1-21 0,-1 21 16,-21-21-16,21 21 0</inkml:trace>
  <inkml:trace contextRef="#ctx0" brushRef="#br0" timeOffset="9260.61">14753 2963 0,'0'0'0,"-21"0"15,0 0 1,21-21 0,0 0-1,0 0-15,21 0 0,0 0 0,0-22 16,0 1-16,22 0 0,-1-22 15,22 1-15,-22-1 0,21 1 0,-20 20 16,-1-20-16,0-1 0,-20 22 16,-1 21-16,0-22 0,-21 22 0,0 0 15,-21 21 1,0 0-16,-1 21 0,-20 0 16,21 22-16,-21-1 0,20 0 15,-20 1-15,21-1 0,21 22 0,0-22 16,0 0-16,0 1 0,0-1 15,0 0-15,21 1 0,0-22 0,0 0 16,1 21-16,20-42 0,-21 21 16,-21 1-16,21-22 0,-21 21 15,-21-21 1,0 0 0,0 0-16,0 0 0,-1 0 0,1-21 15,0-1-15,-21 22 0,21-21 16,-1 21-16,22-21 0,-21 21 15,21 21 1,21 0 0,1 1-16,-1-1 15,0-21-15,0 21 0,0 0 0,0-21 16,22 21-16,-22-21 0,0 0 16,21 0-16,-20 0 0,20 0 0,-21 0 15,21 0-15,1 0 0,-1 0 16,0-21-16,1 0 0,-22 0 15,21 0-15,1-1 0,-22-20 16,21 21-16,-21-21 0,22-1 0,-22 1 16,0 0-16,0-22 0,0 22 15,0-22-15,-21 1 0,0 20 0,0-20 16,0 21-16,0-1 0,0 1 16,0 0-16,0 20 0,0 1 0,0 0 15,0 42 1,-21 0-16,21 22 0,0-22 15,-21 21-15,0 1 0,21-1 16,-21 21-16,0-20 0,21 20 0,-22 1 16,22-22-16,-21 22 15,21-22-15,0 0 0,0-21 0,0 22 16,0-22-16,0 0 16,21-21-1,1-21-15,-1 21 16,0-21-16,0 0 0,0-1 0,0-20 15,1 21-15,-1-21 0,0 20 16,0-20-16,-21 21 0,21 0 0,-21 0 16,21 21-16,1 21 15,-22 0 1,0 21-16,0-21 16,0 1-16,0-1 0,0 21 0,0-21 15,0 0-15,0 1 0,21-1 16,0 0-16,-21 0 0,21 0 0,0-21 15,0 0-15,22 0 0,-22 0 16,21 0-16,-21 0 0,22 0 0,-22 0 16,21-21-16,1 0 0,-22 0 15,0 21-15,21-21 0,-21-22 0,1 22 16,-1 0-16,0 0 0,0 0 16,-21-1-16,0 1 0,21 0 0,-21 0 15,21 21-15,-21 21 31,0 0-31,0 0 16,0 1-16,-21-1 0,21 0 0,0 21 16,0-21-16,0 1 0,0-1 15,0 0-15,0 0 0,21 0 16,1-21-16,-1 0 0,0 0 16,0 0-16,0 0 0,0 0 0,22 0 15,-22 0-15,0 0 0,0-21 16,22 21-16,-22-21 0,0 0 0,0 0 15,0-1-15,0 1 0,-21-21 16,0 21-16,22-22 0,-22 1 0,0 21 16,0-21-16,0-1 15,0 1-15,0 21 0,0-22 0,0 22 16,-22 0-16,1 21 0,0 0 16,0 0-16,0 0 0,0 0 0,-22 21 15,22 22-15,0-22 0,0 21 16,0 0-16,-1-20 0,1 20 0,21 0 15,0 1-15,0-1 0,0-21 16,0 21-16,21-20 0,1-1 0,-1 0 16,0-21-16,21 21 0,-21-21 15,22 0-15,-22 0 0,21 0 16,-21 0-16,22 0 0,-22-21 0,21 0 16,-21 21-16,22-21 0,-22-1 15,21 1-15,-21 0 0,1-21 0,-1 21 16,0-1-16,-21-20 0,21 21 15,-21-21-15,21 20 0,-21 1 16,0 0-16,0 42 31,0 0-31,0 1 0,0-1 0,-21 0 16,21 21-16,-21-21 0,21 22 16,0-22-16,0 0 0,0 0 0,0 0 15,0 1-15,0-1 0,0 0 16,21-21-16,0 0 0,0 0 15,1 0-15,-1 0 0,0 0 0,0 0 16,0 0-16,0 0 0,1-21 16,-1 0-16,0-1 0,0 1 0,0 0 15,0 0-15,1 0 0,-1-22 16,-21 22-16,21-21 0,0 21 16,-21 0-16,0-1 0,0 1 0,21 0 15,0 21-15,-21 21 16,0 0-1,0 1-15,0-1 0,0 0 16,0 0-16,0 21 0,0-20 16,0-1-16,0 0 0,0 0 15,0 21-15,22-42 0,-1 22 0,-21-1 16,21 0-16,0-21 0,0 0 16,0 0-16,1 0 0,-1 0 15,0 0-15,0-21 0,0 0 16,-21-1-16,21 1 0,1 0 0,-1 0 15,0-21-15,0 20 0,-21-20 16,21 0-16,0-1 0,1 1 16,-1-21-16,0 20 0,0 1 0,0 0 15,-21-1-15,21 1 0,1 21 0,-22-22 16,21 22-16,-21 0 16,0 0-16,-21 42 15,-1 21 1,1-20-16,0-1 0,0 21 0,21 0 15,-21 1-15,21-1 0,-21 22 16,21-22-16,0 21 0,0-20 0,0-1 16,0 0-16,0 1 0,0-1 15,0-21-15,0 0 0,21 1 0,0-1 16,21 0-16,-21-21 0,22 0 16,-1 0-16,0 0 0,1 0 0,-1-21 15,22 21-15,-22-21 0,0-1 16,22 1-16,-22 0 0,-21 0 15,22-21-15,-22 20 0,21-20 16,-21 0-16,0-1 0,1 22 0,-1-21 16,-21 21-16,0-22 0,0 22 15,0 0-15,-21 21 16,-22 0-16,22 0 16,0 21-16,-21 0 0,-1 1 0,22-1 15,-21 21-15,21-21 0,-22 22 16,22-22-16,0 21 0,0 0 15,21-20-15,0-1 0,0 0 0,0 0 16,0 0-16,0 0 0,21-21 16,0 0-16,0 0 15,0 0-15,1 0 0,20-21 0,-21 21 16,0-21-16,0 0 0,22 0 16,-22-22-16,0 22 0,21-21 15,-20 0-15,-1-1 0,0 1 0,0-22 16,0 22-16,-21 0 0,21-22 15,1 1-15,-22 20 0,21-20 0,-21-1 16,0 22-16,0 0 0,0 21 16,0-22-16,0 64 15,-21 1 1,21 20-16,-22 0 0,1 22 0,0-22 16,21 22-16,-21-1 0,0 1 15,21-1-15,-21 1 0,21-1 0,-22-21 16,22 22-16,0-22 0,0 22 15,0-43-15,0 21 0,0-21 0,0 1 16,0-1-16,22 0 0,-1-21 16,0 0-16,0 0 0,21 0 0,-20 0 15,20 0-15,-21 0 0,21-21 16,1 0-16,-1-1 0,22-20 0,-22 21 16,21 0-16</inkml:trace>
  <inkml:trace contextRef="#ctx0" brushRef="#br0" timeOffset="10372.7">20510 2117 0,'0'0'0,"0"-21"0,0-43 16,22 43-16,-22-21 0,0 20 15,0 1-15,0 0 0,0 0 16,0 0-16,0 42 31,0 0-31,0 21 0,0-20 0,0 20 16,0 0-16,0 22 0,0-22 15,0 22-15,-22-22 0,22 21 0,-21 1 16,0-1-16,0 1 0,0-22 16,0 22-16,-1-22 0,22 0 0,-21-20 15,21-1-15,-21 21 0,21-21 16,0-42 15,0 0-31,0 0 0,21 0 16,0-22-16,1 1 0,-1 21 15,0-22-15,0 1 0,0 0 0,22-1 16,-22 22-16,21 0 0,0 0 16,-20 0-16,20 0 0,0 21 0,-21 0 15,22 0-15,-22 0 0,0 21 16,0 0-16,0 0 0,1 0 0,-22 0 16,0 22-16,0-22 0,0 21 15,0-21-15,0 1 0,-22 20 0,1-21 16,0 0-16,0 0 0,0 1 15,-22-1-15,22 0 0,0-21 16,0 0-16,0 0 0,0 0 16,-1 0-16,1 0 0,0 0 0,0 0 15,0 0-15,0-21 0,-1 21 16,22-21-16,-21 21 0,21-22 16,-21 22-1,21 22 1,0-1-16,21 0 15,0-21-15,1 21 0,-1-21 16,0 21-16,0-21 0,21 0 0,1 0 16,-1 0-16,0 0 0,1 0 15,-1 0-15,22 0 0,-22 0 0,21 0 16,1-21-16,-22 0 0,1 0 16,20 21-16,-21-21 0,1-22 15,-1 22-15,-21 0 0,22-21 16,-22-1-16,0 22 0,-21-21 0,0-1 15,0 22-15,0-21 0,0 21 16,0 0-16,0-1 0,-21 22 16,0 0-16,-1 22 15,1-1-15,0 0 0,0 21 0,0-21 16,0 22-16,21-1 0,0 0 16,0-20-16,0 20 0,0-21 0,0 21 15,0-20-15,0-1 0,0 0 16,21 0-16,0-21 0,0 21 15,0-21-15,0 0 0,1 0 16,-1 0-16,0 0 0,0 0 16,0 0-16,0-21 0,1 0 0,-1 0 15,0 0-15,0-1 0,0-20 16,22 21-16,-22-21 0</inkml:trace>
  <inkml:trace contextRef="#ctx0" brushRef="#br0" timeOffset="11520.54">22691 2752 0,'0'0'0,"0"21"15,21-21-15,0 0 16,0-21-16,0 0 0,22-1 16,-22 1-16,0 0 0,21 0 0,-21-21 15,1 20-15,-1-20 0,21 0 16,-42-1-16,21 1 0,0 0 16,1-1-16,-22 1 0,21 0 15,-21-22-15,0 22 0,0 0 0,0 20 16,0-20-16,0 21 0,0 0 15,-21 63 17,21-21-32,-22 22 0,1-1 15,0 0-15,0 1 0,0-1 0,21 21 16,-21-20-16,21 20 0,0-20 16,0 20-16,0-21 0,0 1 0,0-1 15,0-21-15,21 22 0,0-22 16,21 0-16,-21-21 0,22 0 15,-1 0-15,-21 0 0,22 0 16,-1 0-16,0-21 0,1 0 0,-1-22 16,0 22-16,1-21 0,-22 21 15,21-43-15,-21 22 0,22-1 0,-22-20 16,0 21-16,-21-1 0,21-20 16,-21 20-16,21-20 0,-21 21 0,0 20 15,0-20-15,0 21 0,-21 42 31,0 0-31,0 22 0,0-22 16,21 21-16,-22 0 0,1 1 16,0 20-16,21-20 0,-21-1 15,0 21-15,0-20 0,21-1 0,0 0 16,-22-20-16,22 20 0,-21-21 16,21 0-16,0 0 0,0-42 31,21 0-16,-21-21-15,22 21 0,-1-1 16,0-20-16,-21 21 0,21-21 0,0 20 16,0-20-16,1 21 0,-1 0 15,0 0-15,0 21 0,0 0 32,-21 21-32,0 0 15,0 21-15,0-21 0,0 1 16,0 20-16,0-21 0,0 21 0,0-20 15,0-1-15,21 21 0,1-21 16,-22 0-16,21-21 0,21 22 0,-21-22 16,22 0-16,-22 0 0,21 0 15,0 0-15,1 0 0,-1 0 0,0 0 16,1-22-16,-22 1 0,21 0 16,1 0-16,-1 0 0,-21 0 15,0-22-15,22 22 0,-22-21 0,0-1 16,-21 22-16,21-21 0,-21 21 15,0 0-15,0-1 0,-21 22 32,0 0-32,0 22 0,-1-1 15,22 21-15,-21-21 0,21 0 0,-21 22 16,21-22-16,0 0 0,0 21 16,0-20-16,0-1 0,0 0 0,21-21 15,-21 21-15,21-21 0,22 0 16,-22 0-16,0 0 0,21 0 0,1 0 15,-22 0-15,21 0 0,1 0 16,-22-21-16,21 21 0,-21-21 0,22 0 16,-22 21-16,0-22 15,0 1-15,0 21 0,-21-21 0,0 0 16,0 0-16,0 0 16,-21 21-16,0-22 0,0 22 0,-22 0 15</inkml:trace>
  <inkml:trace contextRef="#ctx0" brushRef="#br0" timeOffset="11772.41">22542 2307 0,'0'0'0,"-84"0"0,20 0 0,22 0 16,0 0-16,20 0 0,44 0 15,20 0-15,0 0 16,22 0-16,-1-21 0,22 21 15,0 0-15,-22-21 0,22 21 16,-1 0-16,-20-21 0,-22 21 0,22-21 16,-43 21-16,0 0 0,0 0 15,-42 0 1,0 0-16,-21 0 0,-22 0 16,1 21-16,-1-21 0,-42 21 15,22 0-15</inkml:trace>
  <inkml:trace contextRef="#ctx0" brushRef="#br0" timeOffset="14052.28">4889 4297 0,'0'-21'0,"0"0"16,0-1-16,22 1 15,-22 0-15,21 0 0,-21 0 0,0 0 16,0-22-16,0 22 0,21 0 15,-21 0-15,0-22 0,0 22 0,0 0 16,0 0-16,0 0 16,-21 42-1,21 0-15,0 21 16,0 1-16,0-1 0,0 22 0,0-22 16,0 21-16,0-20 15,-21 20-15,21 1 0,-22-22 0,1 22 16,0-22-16,0 0 0,0 1 15,0-1-15,-1 0 0,1-21 0,0 1 16,0-1-16,21 0 0,-21 0 16,21-42-1,0 0-15,0 0 0,0-1 16,0-20-16,0 21 0,0 0 0,0-22 16,0 1-16,0 21 15,0-21-15,0-1 0,0 22 0,0-21 16,0 21-16,0-1 0,0 1 0,21 21 15,0 0 1,0 0-16,0 21 0,-21 1 16,22-1-16,-1 0 0,0 21 0,0-21 15,-21 1-15,21 20 0,0-21 16,22 0-16,-22 22 0,0-22 0,0 0 16,22 0-16,-1 0 0,-21 0 15,21-21-15,1 22 0,-1-22 0,0 0 16,1 0-16,-1 0 0,0 0 15,22-22-15,-22 22 0,1-21 16,-1 0-16,0 0 0,1 0 0,-22 0 16,0-1-16,21 1 0,-42-21 15,0 21-15,21-22 0,-21 1 16,0 21-16,0-21 0,0 20 0,-21-20 16,0 21-16,0 0 0,0 0 15,0-1-15,-1 1 0,1 21 0,0 0 16,0 21-16,0 1 15,0-1-15,-1 0 0,1 0 0,0 21 16,21-20-16,0 20 0,0 0 16,-21-21-16,21 22 0,0-1 0,0-21 15,0 22-15,0-22 16,0 0-16,0 0 0,21 0 0,-21 0 16,21-21-16,0 0 0,1 0 15,-1 0-15,21 0 0,-21 0 0,0 0 16,1-21-16,20 0 0,-21 0 15,0 0-15,0 0 0,1-1 0,-1 1 16,-21-21-16,0 21 0,21 0 16,-21-22-16,0 22 0,0 0 0,0-21 15,0 20-15,0 1 16,0 0-16,0 42 16,0 0-1,0 1-15,0-1 0,0 21 16,0-21-16,0 0 0,0 22 15,0-22-15,0 0 0,21 21 0,-21-20 16,21-1-16,0 0 0,-21 0 16,22 0-16,-1-21 0,0 0 0,0 21 15,0-21-15,22 0 0,-22 0 16,0 0-16,21-21 0,-21 0 0,1 0 16,20 21-16,-21-21 0,0 0 15,0-1-15,1-20 0,-1 21 0,0 0 16,0 0-16,-21-1 0,21 1 15,-21 0-15,0 0 0,0 42 47,0 0-47,0 0 0,0 1 0,0-1 16,0 0-16,0 0 0,0 0 16,0 0-16,0 1 0,0-1 0,0 0 15,0 0-15,0 0 16,-21-21 15,0 0-31,0-21 0,0 21 16,21-21-16,-22 0 0,1 21 15,0-21-15,0-1 0,0 22 0,21-21 16,-21 21-16,-1-21 16,1 21-1,21 21-15,0 0 16,0 1-16,21-1 15,1-21-15,-22 21 0,21 0 0,0 0 16,0 0-16,0-21 0,0 22 16,1-22-16,-1 0 0,0 0 0,21 0 15,1 0-15,-22 0 0,21 0 16,0 0-16,-20-22 0,20 1 0,0 0 16,1 21-16,-22-21 15,21-21-15,-21 20 0,0 1 0,22 0 0,-22-21 16,0 21-16,0-22 0,0 1 15,-21 0-15,22-1 0,-1 22 16,0-21-16,-21-1 0,0 1 0,0 0 16,21 21-16,-21-1 0,0 1 15,0 0-15,0 42 16,0 0-16,0 22 16,-21-22-16,21 21 0,-21 1 0,0-1 15,21 0-15,-22 1 0,22-1 16,-21 0-16,21 1 0,0-1 0,0-21 15,0 21-15,0-20 0,0-1 16,0 0-16,0 0 0,21 0 0,1 0 16,-1-21-16,0 0 0,0 0 15,0 0-15,0 0 0,1 0 16,-1-21-16,0 0 0,0 0 16,0 0-16,-21 0 0,0-1 15,0 1-15,0 0 0,0 0 0,0 0 16,-21 21-16,0-21 0,-21-1 15</inkml:trace>
  <inkml:trace contextRef="#ctx0" brushRef="#br0" timeOffset="14248.38">6794 4424 0,'-21'0'0,"42"0"0,-21-21 31,22 21-31,20 0 16,-21 0-16,21 0 0,-20-21 0,20 21 15,0 0-15,-21-22 0,22 22 16,-22 0-16,21-21 0,-21 21 0,1 0 15,-1-21-15,0 21 0,0 0 32,0 0-17,-21-21 1,0 0-16</inkml:trace>
  <inkml:trace contextRef="#ctx0" brushRef="#br0" timeOffset="15232.41">8657 4636 0,'0'0'0,"-21"0"0,0 0 0,0 0 15,21-22 1,21 22 0,-21-21-1,0 0-15,21 21 0,-21-21 16,21 0-16,0 21 0,-21-21 15,21-22-15,1 22 0,-22 0 0,21-21 16,0-1-16,0 1 0,0 0 16,0-1-16,22-20 0,-22 20 0,0-20 15,0 21-15,22-1 0,-22 22 16,-21-21-16,21 21 0,-21 42 31,-21 21-31,0-21 16,-1 22-16,1 20 0,0-21 15,0 22-15,-21 63 16,42-85-16,0 1 0,0-1 16,0-21-16,21 21 0,0-20 0,0-1 15,0-21-15,0 21 0,1 0 16,-1-21-16,0 0 16,-42-21 15,0 21-31,-1-21 0,1 0 15,0 21-15,0-22 0,0 1 16,0 21-16,-1 0 0,1-21 0,0 21 16,21 21-1,0 0-15,21 1 16,0-1-16,1 0 16,-22 0-16,42 0 0,-21-21 0,0 21 15,22 1-15,-22-22 0,21 0 0,0 0 16,-20 0-16,20 0 0,0 0 15,1 0-15,-22 0 0,21 0 0,0-22 16,1 1-16,-22 0 0,21-21 16,-21 21-16,22-1 0,-22-20 15,21 0-15,-21-1 0,1 1 16,-1-21-16,0 20 0,-21-20 0,0 20 16,0-20-16,21 21 0,-21-1 15,0 1-15,0 0 0,0 20 0,0 1 16,0 0-16,0 0 0,-21 21 15,0 21-15,21 0 16,0 0-16,-21 22 0,-1-1 0,22 0 16,-21 22-16,21-1 15,0 1-15,-21-22 0,21 22 0,0-1 0,-21-20 16,21-1-16,0 0 0,0 1 16,0-22-16,0 21 0,0-21 15,21 0-15,0-21 0,0 0 16,1 0-16,-1 0 0,0 0 0,0 0 15,21 0-15,-20-21 0,20 21 0,-21-21 16,21 0-16,-20 0 0,-1 0 16,0-1-16,-21 1 0,0 0 0,0-21 15,0 21-15</inkml:trace>
  <inkml:trace contextRef="#ctx0" brushRef="#br0" timeOffset="15392.32">9588 4255 0,'0'0'0,"-42"0"0,21 0 0,-21 0 16,20 0-16,22-22 0,0 1 31,22 21-31,-1 0 0,21 0 0,-21-21 16,22 21-16,-1 0 0,21-21 15,-20 0-15,-1 21 0,22 0 0,-22-21 16,21 21-16,-20 0 0,-1-22 16,0 22-16,1 0 0,-1 0 0</inkml:trace>
  <inkml:trace contextRef="#ctx0" brushRef="#br0" timeOffset="17916.72">10393 4509 0,'21'0'16,"0"0"-16,-21-22 0,21 1 15,0 0-15,1 0 0,-22 0 16,21 0-16,0-1 0,-21 1 0,0-21 15,0 21-15,0 0 0,0-1 16,0-20-16,0 21 0,-21 0 0,21 0 16,-21 21-16,-1 0 0,1 0 15,0 0-15,0 0 0,-21 0 0,20 21 16,1 0-16,0 0 0,-21 21 16,21-20-16,-1 20 0,1 0 15,0-21-15,0 22 0,0-1 0,21-21 16,0 22-16,0-22 0,0 0 15,0 0-15,0 0 0,21 0 0,0-21 16,0 0-16,0 0 0,22 0 16,-22 0-16,0-21 0,21 0 0,-20 21 15,-1-21-15,0-21 0,21 20 16,-21 1-16,-21 0 0,22-21 0,-1 21 16,-21-1-16,21-20 0,-21 21 0,0-21 15,0 20-15,0 1 16,0 0-16,0 0 0,0 42 31,0 0-31,0 0 0,0 1 0,0 20 16,0-21-16,0 21 0,0-20 15,0-1-15,0 21 0,0-21 0,0 0 16,21 1-16,-21-1 0,21 0 16,0 0-16,1-21 0,-1 0 15,0 0-15,0 0 0,21 0 0,-20-21 16,-1 0-16,0 21 0,0-21 15,0-1-15,22-20 0,-22 21 16,0 0-16,0-22 0,0 1 16,-21 0-16,21-1 0,1 1 0,-1-21 15,-21 20-15,0-20 0,21 20 16,-21 1-16,21-21 0,-21 20 0,0 1 16,0 21-16,0-22 0,0 22 0,0 0 15,0 0-15,-21 42 16,0 0-16,0 0 15,-1 1-15,22 20 0,-21 0 16,0 1-16,21-1 0,-21 21 0,21 1 16,0-22-16,0 22 0,0-22 15,0 22-15,0-22 0,21 0 16,0 1-16,0-1 0,1-21 16,20 0-16,-21 0 0,0 1 0,22-22 15,-22 0-15,21 0 0,0 0 0,-20 0 16,20-22-16,0 1 0,-21 0 15,22 0-15,-22 0 0,21 0 0,-21-1 16,-21 1-16,22-21 0,-22 21 16,21-22-16,-21 22 0,0 0 0,0-21 15,0 21-15,0-1 0,-21 22 16,-1 0-16,1 22 16,0-22-1,21 42-15,-21-21 0,21 0 16,0 0-16,0 22 0,0-22 0,0 21 15,0-21-15,0 1 0,0-1 16,21 0-16,0 0 0,0 0 0,1 0 16,-1-21-16,21 0 15,-21 0-15,0 0 0,1 0 0,20 0 16,-21-21-16,0 21 0,22-21 0,-22 0 16,0 0-16,21 0 15,-21-1-15,1-20 0,-1 21 0,-21-21 0,0 20 16,21-20-16,-21 21 0,0 0 15,0 0-15,0-1 0,0 1 16,0 0-16,0 42 16,0 0-16,0 22 15,0-22-15,0 0 16,0 0-16,-21 22 0,21-22 0,0 0 16,0 21-16,0-21 0,0 1 0,0-1 15,-21 0-15,21 0 0,0 0 16,0 0-16,-22-21 15,22-21 1,0 0 0,0 0-16,0 0 15,0 0-15,0-1 0,0-20 16,22 21-16,-22 0 0,21-22 0,-21 22 16,21 0-16,-21 0 0,0 0 15,21 21-15,0 0 16,0 0-1,-21 21-15,0 0 0,0 0 0,22 0 16,-22 1-16,0-1 0,21 0 16,-21 0-16,0 0 0,0 0 0,0 1 15,0-1-15,0 0 0,0 0 16,21-21-16,0 0 16,-21-21-1,21 21 1,0-21-16,1 0 0,-22-1 0,21 1 15,0 0-15,0 0 0,-21 0 16,21-22-16,0 22 0,1 0 0,-22 0 16,0 0-16,21 0 0,-21-1 0,21 22 15,-21 22 1,0-1-16,0 0 16,0 0-16,0 0 0,0 0 15,0 22-15,0-22 0,0 0 0,21 0 16,-21 22-16,0-22 0,21 0 15,0 0-15,1 0 0,-1-21 16,0 0-16,0 0 16,21 0-16,-20 0 0,-1 0 15,21 0-15,0 0 0,-20-21 0,20 0 16,-21 0-16,0 0 0,22-1 16,-22 1-16,0 0 0,0-21 0,-21 21 15,21-1-15,-21-20 0,0 21 16,0 0-16,0 0 0,0-1 0,0 1 15,0 0-15,-21 21 16,0 0-16,0 0 0,0 21 16,-1 0-16,1 1 0,21-1 15,0 21-15,-21-21 0,0 0 0,21 22 16,0-22-16,-21 0 0,21 0 16,0 22-16,0-22 0,0 0 15,21 0-15,0 0 0,0-21 16,22 0-16,-22 0 0,21 0 15,-21 0-15,22 0 0,-1 0 0,-21 0 16,21-21-16,-20 21 0,20-21 0,-21 0 16,0 0-16,22-1 0,-22 1 15,0-21-15,-21 21 0,21 0 0,0-22 16,0 22-16,-21-21 16,0 21-16,22-1 0,-22 1 0,0 0 0,0 0 15,0 42 1,0 0-16,0 0 15,0 1-15,-22-1 16,22 21-16,0-21 0,0 22 0,-21-22 16,0 0-16,21 21 0,-21-21 0,21 1 15,0-1-15,-21 0 16,21-42 15,0 0-15,0-1-16,21 1 0,-21 0 15,0 0-15,21 0 0,0 0 0,0-22 16,-21 22-16,22 0 0,-1-21 16,-21 20-16,0 1 0,21 21 15,0 0 1,-21 21-16,0 1 16,0 20-16,0-21 0,0 0 15,0 0-15,0 1 0,0-1 16,0 21-16,21-21 0,0 0 0,1 1 15,-22-1-15,21-21 16,0 0-16,-21 21 0,21-21 0,0 0 16,0 0-16,1 0 0,-1 0 15,-21-21-15,21 21 0,0-21 16,-21-1-16,0 1 0,21 0 16,0 0-16,-21 0 0,0 0 15,0-22-15,22 22 0,-22-21 0,21 21 16,-21-22-16,0 1 0,0 0 15,0-1-15,21 1 0,-21 0 0,21 20 16,-21-20-16,0 21 0,0-21 16,21 42-16,-21-22 0,0 44 15,0-1-15,0 0 16,0 0-16,0 21 0,0 1 16,0-1-16,0 0 0,0 22 0,-21-22 15,21 1-15,0-1 0,-21 0 16,21 1-16,-21-1 0,21 0 15,0-21-15,0 1 0,0-1 16,0 0-16,21-21 16,0 0-16,0 0 15,0 0-15,1-21 0,-1 0 16,0 21-16,0-22 0,0 1 16,-21 0-16,21 21 0,1-21 0,-22 0 15,0 0-15,0-1 0,0 1 0,0 0 16,0 0-16</inkml:trace>
  <inkml:trace contextRef="#ctx0" brushRef="#br0" timeOffset="18103.8">13652 4043 0,'0'0'0,"-84"0"15,105-21 17,21 21-32,-21 0 0,22 0 15,-22-21-15,21-1 0,1 22 16,-1-21-16,0 21 0,1-21 0,-1 21 15,0 0-15,-21-21 0,1 21 0,-1 0 16,0-21-16,-21 0 16,-21 21-16,0 0 15,-22 0-15</inkml:trace>
  <inkml:trace contextRef="#ctx0" brushRef="#br0" timeOffset="18332.68">10795 4233 0,'0'0'0,"-64"22"0,1-1 0,21-21 0,20 0 16,44 0 0,-1 0-16,21 0 0,0-21 15,1-1-15,20 22 0,1-21 16,-1 0-16,-20 21 0,20-21 15,1 0-15,-22 21 0,0-21 16,-21-1-16,22 1 0,-22 21 0,21-21 16</inkml:trace>
  <inkml:trace contextRef="#ctx0" brushRef="#br0" timeOffset="19452.53">15854 3979 0,'0'0'0,"21"-21"0,21-21 16,-42 21-16,0 0 15,0-1-15,0 1 16,-21 21-16,0 0 16,0 0-16,0 0 15,-1 21-15,1 1 0,0-1 0,0 21 16,0 0-16,0 1 0,-1-1 16,1 0-16,21 1 0,0-1 0,0 0 15,0-20-15,0 20 0,0-21 16,0 21-16,0-20 0,0-1 0,21-21 15,-21 21-15,22-21 16,-1 0-16,21 0 0,-21 0 0,0 0 16,22-21-16,-22 0 0,0-1 0,21 1 15,-20 0-15,20-21 0,-21 21 16,0-22-16,0 22 0,-21-21 0,0-1 16,0 1-16,0 0 0,0 21 15,-21-22-15,0 1 0,0 21 0,-21-22 16,20 22-16,-20 0 0,0 0 15,21 0-15,-22 21 0,1 0 0,21 0 16,-22 0-16,22 21 0,0 0 16,0 0-16,0 0 0,21 22 15,0-1-15,0-21 0,0 22 16,21-1-16,0-21 0,0 21 0,22-20 16,-1-1-16,0 0 0,22-21 0,-22 0 15,22 0-15,-1 0 0,1 0 16,20-21-16,-20 0 0,-1-1 0,22 1 15,-22-21-15,1 21 0,-22-22 16,1 1-16,-1 21 0,0-21 0,-21 20 16,1-20-16,-1 0 0,-21 21 15,0-22-15,0 1 0,0 0 0,0 20 16,0-20-16,0 21 16,0 0-16,-21 0 0,-1 21 0,1 0 15,21 21-15,-21 21 16,0-21-16,0 22 0,0-1 0,21 0 15,-22 1-15,1-1 0,0 21 16,21 1-16,0 21 0,-21-22 0,0 22 16,21-22-16,0 22 0,0 0 0,0-1 15,-21 1-15,21 0 0,0-1 16,0 1-16,0-22 0,0 1 0,0-1 16,0 1-16,0-22 0,0 1 15,0-1-15,21-21 0,-21 0 0,0 0 16,0-42-1,-21 21 1,-1-21-16,1-21 0,0 21 0,-21-22 16,21 1-16,-22 0 0,1-1 15,21-20-15,-22-1 0,22 22 0,-21-22 16,21 1-16,21-1 0,0 1 0,0 21 16,0-22-16,0 22 0,0-1 15,0 1-15,42 0 0,-21-1 0,22 1 16,-1 21-16,0-21 0,22 20 15,-1 1-15,1-21 0,-1 21 0,1 0 16,-1-1-16,1-20 0</inkml:trace>
  <inkml:trace contextRef="#ctx0" brushRef="#br0" timeOffset="21137.42">18436 4149 0,'21'-21'0,"22"-1"0,-22 22 16,0-21-16,21 0 0,-21 0 0,22 0 15,-1 0-15,-21-22 0,0 22 16,22 0-16,-43 0 0,0-22 0,0 22 16,0 0-16,0-21 0,0 21 15,-21-1-15,-1 1 0,-20-21 16,21 21-16,-21 21 0,-1-21 0,1 21 15,0 0-15,-1 0 0,1 21 16,0-21-16,-1 42 0,22-21 16,0 22-16,-21-1 0,20 0 0,1 22 15,0-22-15,0 22 0,21-1 16,0-21-16,0 22 0,0-22 0,0-21 16,0 22-16,21-22 0,0 0 15,-21 0-15,43-21 0,-22 0 0,0 0 16,21 0-16,1 0 0,-22-21 15,21 0-15,-21 0 0,22-22 16,-22 22-16,21-21 0,-21 21 0,0-22 16,1 1-16,-1 0 0,0 21 15,-21-22-15,0 1 0,0 21 16,0-22-16,0 22 0,0-21 0,0 21 16,0 0-16,0 42 15,0 0 1,0 0-16,21 21 0,-21-20 15,0 20-15,0-21 0,0 21 0,0 1 16,21-1-16,0 0 0,1-20 16,-1-1-16,-21 0 0,21 0 0,21 0 15,-21-21-15,1 0 0,-1 0 16,21 0-16,-21 0 0,22-21 0,-22 0 16,21 0-16,-21 0 0,22-1 15,-22 1-15,0-21 0,0 21 16,0-22-16,0 22 0,-21 0 0,0 0 15,0-21-15,0 20 0,0 1 16,0 0-16,-21 21 31,0 21-31,21 0 0,-21 1 0,21-1 16,-21 21-16,0-21 0,21 22 16,0-22-16,-22 21 0,1 0 0,21-20 15,-21 20-15,21-21 16,0 0-16,0 0 0,0 1 0,21-44 47,-21 1-47,21 0 0,1 0 15,-1 0-15,0 0 0,0-22 0,-21 22 16,21-21-16,0 21 0,1-22 16,-22 22-16,0-21 0,21 21 0,-21-1 15,21 22-15,-21-21 0,21 21 16,-21 21-1,0 1 1,0 20-16,0-21 0,0 0 16,21 22-16,-21-22 0,0 21 15,0 0-15,0-20 0,0-1 0,21 0 16,1 0-16,-22 0 0,21 0 16,0 1-16,0-22 0,21 0 0,-20 0 15,-1 0-15,21 0 0,-21-22 16,0 1-16,22 21 0,-22-21 0,21 0 15,-21 0-15,1-22 0,-1 22 16,0 0-16,0-21 0,0 21 16,0-1-16,-21-20 0,0 21 0,0 0 0,0 0 15,22 21-15,-22-22 0,0 44 32,0-1-17,0 0-15,0 0 0,0 0 0,0 0 16,0 1-16,0 20 0,0-21 15,0 0-15,0 0 0,0 1 0,21-1 16,-21 0-16,21-21 16,0 0-16,0 0 0,0 0 0,1 0 15,20 0-15,-21-21 0,0 0 16,0-1-16,1 1 0,20 0 0,-42 0 16,21-21-16,0 20 0,0 1 15,-21 0-15,0-21 0,0 21 0,22-1 16,-22 1-16,0 0 0,0 0 15,0 42 17,0 0-32,0 0 15,0 1-15,-22 20 0,22 0 0,-21 1 16,21-1-16,0 21 0,0 1 16,-21-1-16,21 1 0,0-1 0,0 1 15,0 21-15,0-22 0,0 22 0,0-22 16,0 22-16,0 0 0,0-22 15,0 22-15,0-22 0,0 1 0,0-1 16,0-20-16,0 20 0,0-21 16,0 1-16,-21-1 0,21-21 15,0 0-15,0 1 0,-21-22 0,0 0 16,-1 0-16,1 0 0,0 0 16,0-22-16,0 1 0,0 0 0,-1-21 15,1 21-15,0-43 0,0 22 0,0-22 16,0 1-16,-1-1 0,1-20 15,21-1-15,0 21 0,0-20 0,0 20 16,0 1-16,21-1 0,1 22 16,-1-22-16,0 22 0,21 0 0,-21 21 15,22-22-15,-1 1 0,0 21 16,22 0-16,-22-1 0,22 1 16,-1 0-16,1 0 0</inkml:trace>
  <inkml:trace contextRef="#ctx0" brushRef="#br0" timeOffset="21896.17">21653 3704 0,'0'0'0,"0"-21"16,0 0-16,0-21 0,0 20 0,0 1 15,0-21-15,0 21 0,0-22 16,0 22-16,0 0 0,0 0 0,-21 21 31,0 21-31,21 21 16,0-20-16,-21 20 0,0 21 15,21-20-15,-21 20 0,21 1 0,0-22 16,0 22-16,-22-1 0,22 1 16,0-1-16,0-21 0,0 1 0,-21-1 15,21 0-15,0-20 16,0-1-16,0 0 0,0-42 31,0 0-31,0-1 16,0-20-16,0 21 0,21 0 15,1-22-15,-1 1 0,0 21 0,0-21 16,21 20-16,-20-20 0,-1 21 16,21-21-16,0 42 0,-20-22 0,20 1 15,-21 21-15,21 0 0,-20 0 16,20 0-16,-21 21 0,0 1 0,0-1 16,1 0-16,-22 0 0,0 21 15,0-20-15,0 20 0,-22 0 16,1-21-16,0 22 0,-21-22 0,21 21 15,-22-21-15,22 1 0,-21-1 0,-1-21 16,22 21-16,0-21 0,0 0 16,0 0-16,0 0 15,21-21 1,0 0-16,21-1 16,0 1-16,0 0 0,0-21 0,0 21 15</inkml:trace>
  <inkml:trace contextRef="#ctx0" brushRef="#br0" timeOffset="22168.27">22394 3577 0,'0'0'0,"0"-21"0,0 0 0,0 0 16,0 0-16,0-1 0,0 44 31,0-1-31,-21 0 16,0 21-16,0 1 0,0-22 0,21 42 15,-22-20-15,1-1 0,21 0 16,-21 1-16,21-1 0,-21 0 0,21 1 16,0-1-16,-21 0 0,21-21 15,0 22-15,0-22 0,0 0 16,0 0-16,0 0 0,21-21 31,0-21-31,0 21 16,0-21-16,1 0 0</inkml:trace>
  <inkml:trace contextRef="#ctx0" brushRef="#br0" timeOffset="23660.67">22754 3852 0,'0'0'0,"42"-63"16,-20 42-16,-44 42 31,1-21-31,0 21 16,0 0-16,21 22 0,-21-22 15,0 0-15,-1 21 0,22-21 0,0 22 16,0-22-16,0 21 0,0-21 16,0 1-16,0 20 0,0-21 0,22 0 15,-22 0-15,21-21 16,0 0-16,21 0 0,-21 0 0,1 0 16,-1 0-16,0-21 0,0 0 15,21 0-15,-20 0 0,-22 0 16,21-1-16,-21 1 0,21 0 0,-21 0 15,0 0-15,0 0 0,0-22 0,0 22 16,0 0-16,-21 0 0,0 0 16,21-1-16,-22 22 0,1-21 15,0 21-15,-21 0 0,21 0 0,-1 0 16,1 0-16,0 0 0,0 0 16,42 0 15,21 0-31,-20 0 0,20 0 0,0 0 15,1-21-15,-1 0 0,0 21 16,1-21-16,20 21 0,-21-21 0,1-1 16,-1 22-16,0 0 0,1 0 15,-22 0-15,0 0 0,0 0 0,0 0 16,-21 22 0,0-1-16,0 0 15,-21-21-15,21 21 16,0 0-16,-21 0 15,42-21 32,-21-21-47,0 0 16,0 0-16,0 0 16,0 0-16,0-1 15,-21 22 1,0 0-1,0 0-15,0 0 0,-1 0 0,1 22 16,0-22-16,0 21 0,0 0 16,0 0-16,-1 0 0,1 22 0,0-22 15,0 21-15,21-21 0,0 22 16,-21-22-16,21 21 0,0-21 0,0 22 16,0-22-16,0 0 0,21 0 15,-21 0-15,21 0 0,21 1 0,-20-22 16,-1 0-16,21 0 0,0 0 15,1 0-15,-22 0 0,21 0 0,1 0 16,-1 0-16,0-22 0,1 1 16,-1 0-16,-21 0 0,21-21 15,-20 20-15,-1-20 0,21 0 0,-21 21 16,0-22-16,1 1 0,-1-22 16,0 22-16,0 0 0,0-1 0,-21 1 15,0-21-15,21 20 0,-21 1 16,0 0-16,22 20 0,-22 1 0,0 0 15,0 0-15,0 42 16,-22 0-16,1 0 16,0 22-16,0-1 0,0 0 15,21 1-15,-21-1 0,-1 0 0,1 1 16,0-1-16,21 0 16,0 1-16,-21-1 0,0 0 0,21 1 15,-21-1-15,21-21 0,0 22 16,0-22-16,0 0 0,-22 0 15,22-42 17,22 0-32,-1 21 0,-21-21 15,21-22-15,0 22 0,0 0 0,0 0 16,22-22-16,-22 22 0,0 0 16,21-21-16,-20 21 0,-1-1 0,0 1 15,0 21-15,21-21 0,-20 21 16,-1 0-16,0 0 15,-21 21-15,0 0 0,0 1 16,0-1-16,-21-21 16,0 21-16,21 0 0,-22-21 0,1 21 15,0 0-15,0-21 0,0 0 16,0 0-16,-1 0 0,1 0 0,0 0 16,0 0-16,0 0 0,0 0 15,-1 0 1,22-21-1,0 42-15,0 1 16,0-1-16,22 0 16,-22 21-16,21-21 0,0 1 15,-21-1-15,21 21 0,0-21 16,22 0-16,-22 1 0,0-1 0,21-21 16,-21 21-16,22-21 0,-1 0 0,-21 0 15,22 0-15,-22 0 0,21 0 16,-21 0-16,0 0 0,1 0 0,-1-21 15,0 21-15,0-21 0,-21-1 16,21 1-16,-21 0 0,0 0 16,0 0-16,0 0 0,21 21 15,-21-22-15,22 22 47,-1 0-47,0 0 0,0 0 16</inkml:trace>
  <inkml:trace contextRef="#ctx0" brushRef="#br0" timeOffset="23860.55">24807 4233 0,'0'0'16,"0"22"-16,-21-22 31,21-22-15,-21 44 46</inkml:trace>
  <inkml:trace contextRef="#ctx0" brushRef="#br0" timeOffset="26092.19">2561 6329 0,'0'0'0,"-21"-21"63,0 21-48,0-21-15,-1 21 0,22-22 16,-21 22-16,0 0 0,0 0 31,0 0-31,21 22 16,0 20-16,0-21 0,-21 21 0,21 1 15,-22-1-15,22 0 16,-21 1-16,0-1 0,21 0 0,-21 1 16,0-1-16,0 22 0,-1-22 15,-20 0-15,21 1 0,0-22 0,0 21 16,-1 0-16,1-20 0,0-1 16,0 0-16,21 0 0,-21-21 15,0 0-15,-1 0 16,22-21-16,0 0 0,0 0 15,0-1-15,0-20 0,0 21 16,0-21-16,0-1 0,22 22 0,-22-21 16,21-1-16,-21 22 0,0-21 0,0 21 15,21-22-15,-21 22 16,21 21-16,0 0 16,-21 21-16,21 1 0,1-1 15,-22 0-15,21 0 0,0 21 0,0-20 16,21 20-16,-20-21 0,-1 0 15,0 22-15,0-22 0,0 0 16,22-21-16,-22 21 0,21 0 0,-21-21 16,22 0-16,-1 0 0,-21 0 15,21 0-15,1 0 0,-1-21 0,0 0 16,1 0-16,-1 0 0,-21-1 16,22-20-16,-22 21 0,0-21 15,0 20-15,-21-20 0,0 0 0,21-1 16,-21 1-16,0-21 0,0 20 15,0 1-15,0-22 0,-21 22 16,0 0-16,0-1 0,0 1 0,-1 21 16,1-21-16,-21 20 0,21 1 15,-22 0-15,1 21 0,0 0 0,-1 0 16,22 0-16,-21 0 0,0 21 16,-1 22-16,22-22 0,-21 21 0,21 22 15,21-22-15,0 21 16,-22 1-16,22-1 0,0 1 0,0-22 0,0 22 15,0-22-15,22 0 16,-1 1-16,0-1 0,0-21 0,21 0 16,1 1-16,-1-1 0,0-21 15,1 0-15,-1 0 0,22 0 0,-22 0 16,0-21-16,1-1 0,-1 1 16,0 0-16,1 0 0,-1-21 0,-21 20 15,21-20-15,-20 21 0,-1-21 16,0 20-16,-21-20 0,0 21 0,21 0 15,-21 0-15,0-1 16,0 44 0,0-1-1,0 0-15,0 0 0,0 0 0,0 0 16,0 1-16,0-1 0,0 0 16,0 0-16,0 0 0,0 0 0,0 1 15,0-1-15,-21-42 47,21-1-47,0 1 0,0 0 16,0 0-16</inkml:trace>
  <inkml:trace contextRef="#ctx0" brushRef="#br0" timeOffset="26276.13">3260 6329 0,'0'0'0,"-22"0"0,1-21 16,0 21-1,0 0-15,21 21 47,21-21-47,0 0 16,-21 21-16,21-21 0,1 0 16,-22 21-16,21-21 0,0 0 15,0 0-15</inkml:trace>
  <inkml:trace contextRef="#ctx0" brushRef="#br0" timeOffset="29110.71">3408 6625 0,'0'0'0,"0"21"0,0 1 0,0-1 16,21-21-1,21 0 1,-21 0-16,1-21 0,20-1 15,-21 22-15,21-21 0,1 0 0,-22 0 16,21 0-16,1-22 0,-1 22 16,-21 0-16,0 0 0,0-21 15,1 20-15,-1 1 0,-21 0 0,0 0 16,0 0-16,0 0 0,0-1 16,0 1-16,0 0 0,-21 21 0,-1 0 15,1 0-15,0 0 16,0 0-16,0 0 0,21 21 0,-21 0 15,21 1-15,-22 20 0,22-21 16,0 43-16,-21-22 0,21 0 0,-21 22 16,0-22-16,21 22 0,-21-1 15,0 1-15,21-22 0,-22 21 0,1 1 16,0 21-16,0-22 0,21 22 16,-21-1-16,0 1 0,-1-21 15,22 20-15,0-20 0,-21-1 0,21-20 16,0 20-16,0-21 0,0-20 15,0 20-15,21-21 0,1 0 0,-1-21 16,0 0-16,0 0 0,0 0 0,0 0 16,1-21-16,-1 0 0,0 0 15,21 0-15,-21-22 0,1 22 0,-22-21 16,21-1-16,-21 1 0,21 0 16,-21-1-16,0 1 0,0 0 0,0-22 15,-21 22-15,0-22 0,-1 22 16,1 0-16,-127-106 15,127 105-15,-21 22 16,-1 0-16,22 0 0,0 21 16,0-21-16,0 21 0,21-22 0,0 1 31,21 21-31,0 0 0,21-21 0,-21 21 16,22-21-16,-1 0 0,0 0 15,22-1-15,-22 1 0,22-21 0,-22 21 16,22-22-16,-22 1 0,0 0 15,1-1-15,-1 1 0,-21 0 16,21-1-16,-20 1 0,-22 0 0,0-1 16,0 1-16,0 21 0,0 0 15,0-22-15,0 22 0,0 0 16,-22 21 0,1 0-16,0 21 15,21 22-15,0-22 0,0 21 16,0 0-16,0 1 0,0 20 0,0 1 15,0-22-15,0 22 0,0-1 16,0 1-16,0-1 0,-21 1 0,0-1 16,21 1-16,-21-1 0,-1 22 15,22-22-15,-21 1 0,0 20 16,21-20-16,0-1 0,-21 1 0,21-1 16,0-20-16,0-1 0,0 0 15,0 1-15,0-22 0,0 21 0,0-21 16,0 1-16,21-22 0,0 0 15,0 0-15,1 0 0,-22-22 16,21 1-16,0 21 0,0-21 0,0 0 16,0 0-16,1-22 0,-1 22 15,-21-21-15,0 21 0,21-22 0,-21 1 16,0 0-16,0-1 0,0 1 0,0-21 16,0 20-16,0-20 0,0 20 15,-21 1-15,0 0 0,-1-1 0,22 1 16,-21 0-16,0 21 15,21-1-15,-21 1 0,0 0 16,0 21-16,-1 0 16,44 0 15,-1 0-31,0 0 16,0-21-16,0 21 0,0-21 0,22 21 15,-22-21-15,0-1 0,21 22 16,-20-21-16,-1 0 0,0 0 0,0 0 15,0 0-15,0-22 0,1 22 16,-22 0-16,21 0 0,-21 0 16,0-1-16,0 1 0,0 0 0,0 0 15,0 0 1,0 42 0,0 0-16,0 0 15,0 0-15,0 1 0,0-1 0,0 21 16,0-21-16,0 22 0,0-22 15,0 0-15,0 0 0,0 21 0,0-20 16,0-1-16,21-21 0,-21 21 16,21 0-16,0-21 0,0 0 15,1 0-15,-1 0 0,0 0 16,0 0-16,0-21 16,0 21-16,-21-21 0,22 0 0,-1 21 15,-21-22-15,0 1 0,21 0 16,0 0-16,-21-21 0,21 20 0,-21 1 15,0 0-15,0 0 0,0 0 16,21 21-16,-21-21 0,0-1 16,0 44-1,0-1 1,0 0-16,0 0 0,0 0 0,0 0 16,0 1-16,0-1 0,0 0 15,0 0-15,0 0 0,0 0 0,22 1 16,-22-1-16,21 0 15,0-21-15,0 0 0,0 0 16,0 0-16,1 0 0,20 0 0,-21 0 16,0 0-16,22 0 0,-22 0 15,21 0-15,-21-21 0,0 0 0,1 21 16,-1-22-16,-21 1 16,21 21-16,-21-21 0,21 0 0,-21 0 0,0 0 15,0-1-15,0 1 0,0 0 16,0 0-16,0 0 0,0 0 0,0-1 15,0 1-15,0 0 0,-21 21 16,0 0-16,21 21 16,-21 0-16,-1 1 0,1-1 15,21 0-15,-21 0 0,21 21 16,-21-20-16,21-1 0,0 0 0,0 21 16,0-21-16,0 1 0,0-1 15,21 0-15,0-21 0,0 0 16,-21 21-16,22-21 0,-1 0 15,0 0-15,21 0 0,-21 0 0,1-21 16,20 21-16,-21-21 0,0 0 0,22 21 16,-22-22-16,0 1 0,0 0 15,0 0-15,0 0 0,1 0 16,-1-22-16,-21 22 0,0 0 16,21-21-16,-21 20 0,21 1 0,-21 0 15,0 0-15,21 0 0,-21 42 31,0 0-31,0 0 0,0 0 16,-21 1-16,21 20 0,-21-21 16,21 0-16,-21 0 0,21 1 0,0-1 15,0 0-15,0 0 0,-21 0 16,21 0-16,0-42 31,0 0-15,21 21-16,-21-21 15,21 21-15,-21-21 0,0 0 16,21-1-16,0 22 0,-21-21 0,0 0 16,21 21-16,1 0 15,-1 0-15,0 0 16,0 0-16,-21 21 0,21 0 16,0 1-16,-21-1 0,22-21 15,-1 21-15,0 0 0,21 0 0,-21-21 16,1 21-16,-1-21 0,21 0 0,-21 22 15,0-22-15,1 0 0,-1 0 16,0 0-16,0 0 0,0 0 0,-21-22 16,21 22-16,-21-21 15,22 0-15,-22 0 0,0 0 0,21 0 16,0-1-16,0 1 0,0 0 0,-21 0 16,21-21-16,1 20 0,-1 1 15,-21 0-15,21 0 0,0 0 0,-21 0 16,21 21-16,0 0 15,-21 21 1,22-21-16,-22 21 16,0 0-16,0 0 15,21-21 32,-21-21-31,0 0-16,0 0 15,0 0 1,0-1-16,-21 22 16,-1 0-16,1 0 15,0 0-15,0 22 16,21-1-16,-21 0 0,0 0 16,-1 21-16,1-20 0,21-1 0,-21 21 15,0-21-15,0 22 0,21-22 0,-21 21 16,21-21-16,0 0 15,0 1-15,0-1 0,21-21 0,0 21 16,0-21-16,0 0 0,0 0 0,22 0 16,-1 0-16,0 0 0,1 0 15,-1 0-15,0-21 0,1 21 0,-1-21 16,-21-1-16,22 22 0,-22-21 16,21 0-16,-21 0 0,0 0 0,1 0 15,-22-1-15,21 1 0,-21 0 16,0 0-16,0 0 0,0 0 0,0-1 15,0 1-15,-21 21 16,-1 0-16,1 21 16,0 1-16,21-1 0,0 0 15,-21 0-15,21 21 0,0-20 0,0-1 16,0 21-16,0-21 0,0 0 16,0 1-16,0-1 0,21 0 15,0 0-15,0-21 16,1 0-16,-1 0 0,0 0 0,0 0 15,0 0-15,0-21 0,1 21 0,20-21 16,-21 0-16,0-1 0,22 1 16,-22 0-16,21-21 0,0 21 0,-20-22 15,20 1-15,0 21 0</inkml:trace>
  <inkml:trace contextRef="#ctx0" brushRef="#br0" timeOffset="29916.86">8869 6096 0,'0'0'0,"0"-21"0,0 0 0,0 0 16,0-1-16,0 1 0,0 0 15,0 0-15,0 0 0,0 0 0,0-1 16,0 1 0,-21 42-1,21 1-15,0-1 0,-22 0 16,22 21-16,0 1 0,0-22 0,0 21 15,0 0-15,0 1 0,0-1 16,-21 0-16,21-20 0,0 20 0,-21 0 16,21 1-16,0-1 0,0-21 0,-21 0 15,21 22-15,-21-22 0,21 0 16,-21-21 0,-1 0-1,22-21-15,0 0 16,0-1-16,0 1 0,0 0 0,0-21 15,0 21-15,22-1 0,-1-20 16,0 21-16,0 0 0,21 0 0,-20-1 16,-1 22-16,21-21 0,0 21 15,-20-21-15,20 21 0,0 0 0,-21 0 16,22 0-16,-22 21 0,0 0 0,0 1 16,0-1-16,-21 0 0,0 0 15,0 21-15,0-20 0,0-1 0,-21 0 16,0 0-16,0 0 15,0 22-15,-22-22 0,22 0 0,-21 0 16,0 0-16,-1-21 0,1 21 0,21-21 16,-22 0-16,22 22 0,0-22 15,0 0-15,21-22 32,0 1-17,21 0-15,0 21 0,22-21 0,-22 0 16,0 0-16</inkml:trace>
  <inkml:trace contextRef="#ctx0" brushRef="#br0" timeOffset="30276.12">9673 6054 0,'0'0'0,"0"-43"15,0 22-15,-21 21 16,0 0-16,0 0 15,-1 21-15,1 1 0,0-1 16,21 0-16,-21 0 0,0 21 16,21-20-16,-21 20 0,-1 0 0,22 1 15,-21-1-15,0 0 0,0 1 16,0-1-16,0-21 0,-1 21 16,1 1-16,0-22 0,21 21 0,-21-21 15,0 1-15,21-1 0,0 0 0,0 0 16,-21 0-1,21-42 17,0 0-17,21 21 1,-21-21-16,21 0 16,0-1-16,0 22 0,0-21 0,1 0 15,-1 0-15</inkml:trace>
  <inkml:trace contextRef="#ctx0" brushRef="#br0" timeOffset="30899.92">10160 6308 0,'0'0'0,"0"-21"16,0-1-16,-21 22 31,0 0-31,21 22 15,-22-1-15,1 0 0,21 0 16,-21 0-16,21 0 16,-21 22-16,21-22 0,-21 0 0,0 0 15,21 22-15,0-22 0,-22 0 0,22 0 16,-21 0-16,21 0 16,21-21 15,1-21-31,-1 0 15,0 0-15,0 0 0,0 0 0,0-1 16,1-20-16,-1 21 0,21 0 16,-21-22-16,22 22 0,-22 0 0,0 0 15,0 0-15,0 21 0,0 0 0,-21 21 32,0 0-32,0 0 15,0 0-15,0 1 0,0-1 0,0 0 16,0 0-16,0 0 0,0 0 15,0 1-15,22-22 0,-1 21 0,-21 0 16,21-21-16,0 0 0,0 0 0,0 0 16,1 0-16,-1 0 0,0 0 15,0-21-15,0 21 0,-21-21 0,21-1 16,1 1-16,-1 0 0,0 0 16,-21 0-16,0 0 0,0-1 0,21 1 15,-21-21-15,0 21 0,0 0 16,0-22-16,0 22 0,0 0 15,0 0-15,0 0 0,0-1 0,0 1 16,0 0 0,0 42 15,0 0-31,0 1 16,0-1-1</inkml:trace>
  <inkml:trace contextRef="#ctx0" brushRef="#br0" timeOffset="31828.57">3281 7303 0,'0'0'0,"-148"0"16,105 0-16,1 0 0,0 0 15,-22 21-15,22-21 0,-1 21 16,1-21-16,0 0 0,-1 21 15,1-21-15,0 21 0,-1-21 16,22 0-16,-21 0 0,21 21 0,42-21 31,0 0-31,21 0 16,-20 0-16,41 0 0,-21 0 0,22 0 16,-22 0-16,22-21 0,-1 21 15,22 0-15,-22 0 0,22-21 0,0 21 16,21 0-16,-22 0 0,22-21 15,21 21-15,-21 0 0,21 0 0,0 0 16,0 0-16,21-21 0,21 21 0,-20 0 16,20-21-16,0 21 0,1 0 15,20-22-15,-21 22 0,22-21 0,21 21 16,-22-21-16,22 0 0,-22 21 16,22-21-16,0 0 0,-1 21 15,1-22-15,0 1 0,-1 0 0,-20 0 16,20 21-16,-20-21 0,21 0 15,-22-1-15,1 22 0,-22-21 0,21 0 16,-20 0-16,-1 0 0,-21 21 0,0-21 16,1-1-16,-22 22 0,-22-21 15,22 0-15,-42 21 0,0-21 0,-1 21 16,-20 0-16,-1-21 0,-20 21 0,-22 0 16,21 0-16,-21 0 0,-63 0 31,21 0-16,0 0-15,0 21 0,-22-21 16,1 21-16,0-21 0,-1 21 0</inkml:trace>
  <inkml:trace contextRef="#ctx0" brushRef="#br0" timeOffset="33601.44">2921 8848 0,'-21'0'16,"0"0"-16,21 21 31,0 0-15,0 0-1,21-21-15,-21 21 0,21-21 16,0 0-16,0 0 16,0 0-16,1 0 0,-1 0 15,0 0-15,0-21 0,0 0 16,0 21-16,1-21 0,-1 0 0,0 0 16,0-1-16,0 1 0,0 0 15,-21 0-15,0 0 0,22 0 16,-22-1-16,0 1 0,0 0 0,0 0 15,0 0-15,0 0 16,0 42 15,0 0-31,21 0 0,-21 21 16,0-20-16,0 20 0,0 0 16,0 1-16,0-1 0,0 21 0,0-20 15,0 20-15,0-20 16,0 20-16,-21 1 0,-1-22 0,22 21 15,-21-20-15,21 20 0,-21-20 16,21-1-16,-21 0 0,21 1 0,0-22 16,0 0-16,0 0 0,0 0 0,0 0 15,-21-21 1,0 0 0,-1-21-16,1 0 15,0 0-15,-21 0 0,21 0 0,-22-1 16,22 1-16,-21 0 0,-1 0 15,1 0-15,0 0 0,-1-1 0,1 1 16,21 21-16,-21 0 16,20-21-16,1 21 0,0 0 0,42 21 31,0-21-31,1 21 16,20 1-16,-21-22 0,21 0 0,1 21 15,-22-21-15,21 0 0,1 0 16,20 0-16,-21 0 0,1 0 0,-1-21 15,22-1-15,-22 1 0,21 21 16,1-21-16,-22 0 0,22-21 0,-22 20 16,0 1-16,1 0 0,-1-21 15,0 21-15,-20-22 0,-1 22 0,21-21 16,-21-1-16,-21 1 0,21 0 16,-21-22-16,22 22 0,-22 0 15,0-1-15,0 1 0,0 21 0,0-22 16,0 22-16,0 0 0,0 0 15,0 0-15,0 42 32,-22 0-32,22 0 0,-21 0 0,21 22 15,-21-1-15,21 0 0,0 22 16,0-22-16,0 22 0,-21-1 0,21-20 16,-21 20-16,0 1 0,21-1 15,-22 1-15,1-1 0,0 1 0,0-1 16,0 22-16,21-22 0,-21 1 0,-1-1 15,1 1-15,21-1 16,0-20-16,0 20 0,0-21 0,0-20 16,0 20-16,0-21 0,0 0 0,21 0 15,1-21-15,20 0 16,-21 0-16,0 0 0,0-21 0,22 0 16,-1 0-16,-21 0 0,22-22 15,-1 22-15,-21-21 0,21 0 0,-20 20 16,-1-20-16,0 0 0,-21-1 0,21 1 15,-21 0-15,0 21 16,0-22-16,-21 1 0,0 0 0,0-1 0,-22 22 16,22-21-16,-21 21 0,-1-1 15,1-20-15,0 21 0,-1 0 16,1 21-16,21-21 0,-21 21 0,20 0 16,44-22 15,-1 22-31,21 0 15,-21 0-15,0 0 0,22-21 0,-22 21 16,21-21-16,-21 21 0,22-21 0,-22 0 16,21 0-16,-21-1 0,22 1 15</inkml:trace>
  <inkml:trace contextRef="#ctx0" brushRef="#br0" timeOffset="34016.18">4360 8996 0,'0'0'0,"-21"0"0,21 21 16,0 0-16,21-21 31,0 0-31,1 0 0,-1 0 0,0 0 16,0-21-16,21 0 0,-20 0 15,-1 0-15,21-1 0,-21 1 0,0 0 16,1 0-16,-1 0 0,0 0 15,-21-1-15,0 1 0,0 0 16,0 0-16,0 0 0,-21 0 0,0 21 16,-1 0-16,1 0 15,-21 0-15,21 0 0,0 21 0,-1-21 16,1 42-16,0-21 0,0 0 16,0 22-16,0-22 0,21 21 0,0 1 15,0-1-15,0-21 0,0 21 0,0 1 16,0-22-16,0 21 0,0-21 15,21 1-15,0-1 0,0 0 16,0 0-16,0-21 0,1 0 0,-1 21 16,0-21-16,0 0 0,0 0 15,0 0-15,1 0 0,-1-21 0,0 0 16,21 0-16,-21 0 0,1-1 16,-1 1-16,0 0 0,0 0 0</inkml:trace>
  <inkml:trace contextRef="#ctx0" brushRef="#br0" timeOffset="34309.01">5101 8530 0,'0'-42'16,"0"63"15,0 0-15,0 0-16,0 1 0,-21 20 15,21-21-15,-21 21 0,0 1 0,21-1 16,-22 0-16,22 1 0,-21-1 16,0 0-16,21-20 0,-21 20 0,21 0 15,-21-21-15,21 22 0,-21-22 0,21 0 16,-22 0-16,22 0 0,0 1 16,-21-22-16,42 0 31,1-22-16,-1 1-15,0 0 0</inkml:trace>
  <inkml:trace contextRef="#ctx0" brushRef="#br0" timeOffset="34744.81">5313 8911 0,'0'0'0,"84"-42"16,-62 21-16,-1 0 15,0 21-15,0-22 0,0 1 0,-21 0 16,-21 21 15,0 0-31,0 0 16,0 0-16,-1 21 0,22 0 0,-21 1 15,0-1-15,0 0 0,0 0 0,0 0 16,21 0-16,0 1 0,-22-1 16,22 0-16,0 0 0,0 0 0,0 0 15,0 1-15,22-1 16,-1 0-16,0-21 15,0 21-15,0-21 0,0 0 0,1 21 16,-1-21-16,0 0 0,0 21 16,-21 1-1,0-1 1,-21-21-16,0 0 16,0 0-16,-1 0 0,1 0 15,0 0-15,0 0 0,0 0 0,0 0 16,-1 0-16,1 0 0,0 0 15,0 0-15,21-21 32,0-1-17,21 1-15,0 21 0,0-21 16,22 0-16</inkml:trace>
  <inkml:trace contextRef="#ctx0" brushRef="#br0" timeOffset="35117.58">5736 9017 0,'0'21'16,"21"-21"-1,0-21 1,1 21-16,20-21 0,-21 0 16,21 0-16,-20-1 0,20 1 0,-21 0 15,0 0-15,22 0 0,-22 0 16,0-1-16,0 1 0,0 0 0,-21 0 15,0 0-15,0 0 16,-21 21 0,0 0-16,0 0 0,0 21 15,-1 0-15,1 0 0,0 0 0,0 22 16,0-22-16,0 21 0,-1-21 16,1 22-16,0-22 0,0 21 0,21-21 15,0 0-15,0 1 0,0-1 16,0 0-16,0 0 0,21-21 15,0 0-15,0 0 0,1 0 0,-1 0 16,21 0-16,-21 0 0,0 0 16,1-21-16,20 0 0,-21 21 15,0-21-15,64-43 16,-43 22-16</inkml:trace>
  <inkml:trace contextRef="#ctx0" brushRef="#br0" timeOffset="37848.61">7451 9144 0,'21'0'16,"0"-21"0,0 21-16,0-21 0,-21 0 15,21-1-15,1 1 0,20-21 16,-21 21-16,0-22 0,22 1 0,-22 0 16,21 21-16,-21-22 0,22 1 15,-22 0-15,0-1 0,-21 1 0,0 0 16,0-1-16,0 22 0,0-21 15,0 21-15,0-1 0,-21 1 0,0 0 16,-1 21-16,1 0 0,0 0 16,-21 0-16,21 0 0,-1 0 0,-20 21 15,21 22-15,0-22 0,0 21 0,-1 0 16,1 1-16,21 20 0,0 1 16,0-1-16,0-20 0,0 20 15,0 1-15,0-22 0,21 0 0,-21 1 16,22-1-16,20-21 0,-21 21 15,0-20-15,22-22 0,-22 21 0,21 0 16,0-21-16,1 0 0,-1 0 16,0 0-16,1 0 0,-1-21 0,0 0 15,1 21-15,-1-22 0,0 1 0,1 0 16,-22 0-16,21-21 0,-21 20 16,22 1-16,-22-21 0,0 21 0,0-22 15,-21 22-15,0-21 0,0 21 16,0-22-16,0 22 0,0 0 15,0 0-15,0 0 0,0 0 0,-21 21 16,0 0-16,0 0 0,0 0 16,-1 0-16,22 21 0,-42 0 0,21 0 15,0 0-15,0 0 0,-1 22 0,1-22 16,0 21-16,0 1 0,0-22 16,0 21-16,-1-21 0,22 22 0,0-22 15,0 0-15,0 0 0,0 0 16,0 0-16,22-21 15,-1 0-15,0 0 16,0-21-16,0 21 0,22-21 0,-22 0 16,0 0-16,0 0 0,0-1 15,0 1-15,1-21 0,-1 21 0,0 0 16,-21-22-16,0 22 0,0 0 16,0 0-16,0 0 0,0-1 0,0 44 46,0-1-46,0 0 0,0 0 0,0 21 16,0-20-16,0 20 0,0-21 16,0 0-16,0 22 0,0-22 0,0 0 15,0 0-15,21 0 0,0 22 16,0-43-16,1 21 0,-1 0 16,21-21-16,-21 21 0,22-21 0,-22 0 15,21 0-15,22 0 0,-22 0 16,0 0-16,1-21 0,20 21 0,-21-21 15,1 0-15,-1 21 0,0-22 0,-20 1 16,20 0-16,-21 0 0,0 0 16,-21 0-16,0-1 0,0-20 0,0 21 15,0 0-15,0 0 0,0-22 0,0 22 16,-21 0-16,21 0 0,-21 21 16,0-21-16,0 21 0,-1 0 0,1 0 15,0 0-15,0 0 0,0 21 16,0-21-16,-1 21 0,1 0 0,0 21 15,0-20-15,21-1 0,0 21 16,-21-21-16,21 0 0,0 22 16,-21-22-16,21 0 0,0 0 0,0 0 15,0 1-15,0-1 0,0 0 16,21-21-16,0 0 16,0 0-16,0 0 0,0 0 15,1-21-15,-1 0 0,0 21 0,21-22 0,-21 1 16,1 0-16,-1 0 15,0 0-15,21-22 0,-21 22 0,1-21 16,-1 0-16,-21-1 0,21 1 16,0 0-16,-21-1 0,21 1 0,-21 0 0,0-1 15,0 22-15,0-21 0,0 21 16,0-22-16,0 22 16,0 0-16,-21 42 15,21 0-15,0 0 16,-21 1-16,21 20 0,-21-21 15,21 21-15,0 1 0,0-1 0,0 22 16,-21-22-16,21 0 0,0 1 0,0-1 16,0 0-16,0-21 0,0 22 15,0-22-15,21 0 0,-21 0 0,21 0 16,0 1-16,21-22 0,-20 0 16,-1 0-16,21 0 0,0 0 0,-20 0 15,20 0-15,0-22 0,1 22 16,-1-21-16,0 0 0,1 0 15,-22 0-15,21 0 0,-21-1 0,0 1 16,1 0-16,-1 0 0,0 0 0,0 0 16,-21-1-16,0-20 0,0 21 15,0 0-15,0 0 0,0-1 0,0 1 16,-21 0-16,0 21 16,0 0-16,-1 0 0,1 0 15,0 0-15,0 21 0,0-21 0,0 21 16,21 1-16,-22-1 0,1 0 15,0 21-15,0-21 0,0 1 16,21 20-16,-21-21 0,21 0 0,-22 0 16,22 22-16,0-22 0,0 0 15,-21 0-15,21 0 0,0 1 16,21-22 0,1 0-16,-1 0 15,0 0-15,-21-22 0,21 1 0,0 21 16,0-21-16,1 0 0,-1 0 0,0 0 15,-21-1-15,21 1 0,0-21 16,0 21-16,1-22 0,-22-20 16,21 21-16,-21-1 0,21 1 15,-21 21-15,0-22 0,0 1 16,21 21-16,-21 0 0,0-22 0,0 22 16,0 0-16,0 0 0,0 42 31,-21 0-31,21 0 15,0 1-15,-21-1 0,21 21 16,-21 0-16,-1 1 0,22-1 0,0 0 16,0 1-16,-21-1 0,21 0 0,-21-20 15,21 20-15,0 0 0,0-21 16,0 1-16,0-1 0,0 0 0,0 0 16,0 0-16,21-21 0,0 0 15,22 0-15,-22 0 0,0 0 16,21 0-16,-20 0 0,20 0 0,0-21 15,-21 0-15,22 21 0,-22-21 0,21 0 16,-21-1-16,1 1 0,20 0 16,-21 0-16,0 0 0,-21 0 0,21-1 15,-21-20-15,22 21 0,-22 0 0,0 0 16,0-1-16,0 1 0,0 0 16,-22 42-1,1 0 1,21 1-16,0-1 0,-21 0 15,0 0-15,0 21 0,21-20 16,-21-1-16,21 21 0,0-21 0,0 0 16,0 1-16,0-1 0,0 0 15,0 0-15,21-21 16,0 0-16,0 0 0,0 0 16,0 0-16,1 0 0,-1-21 15,21 21-15,-21-21 0,0 0 16,1-1-16,-1 22 0,0-21 0,0 0 15,0 0-15,0 0 0,1 0 16,-1-1-16,-21-20 0,0 21 0,21 0 0,-21 0 16,0-1-16,0-20 0,0 21 15,0 0-15,0 0 16,0 42 15,0 0-15,0 0-16,0 0 15,21-21 1,0 0 0,0 0-16,1 0 0,-1-21 0,0 21 15,0-21-15,0 21 0,22-21 16,-22 0-16,0 21 0,-21-22 16,21 22-16,0-21 0,-21 42 46,0 1-46,0-1 0,-21 0 16,0 0-16,21 0 0,0 22 0,-21-22 16,21 21-16,-21-21 0,-1 22 15,22-22-15,0 0 0,0 21 0,0-21 16,0 1-16,0 20 0,22-21 16,-1 0-16,0-21 0,0 0 15,0 0-15,0 0 0,1 0 0,-1 0 16,0 0-16,21 0 0,-21 0 15,1-21-15,-1 0 16,0 0-16,0 21 0,-21-21 0,21-1 16,0 1-16,1 0 0,-1-21 0,21 21 15</inkml:trace>
  <inkml:trace contextRef="#ctx0" brushRef="#br0" timeOffset="39788.3">15938 8192 0,'0'0'0,"0"-22"15,0 1 1,-21 0-16,21 0 15,0 0-15,0 0 16,0-1-16,0 1 16,-21 21-1,21 21 1,0 1 0,0-1-16,0 0 15,0 0-15,0 0 0,0 0 0,0 1 16,0 20-16,0-21 0,0 0 15,0 22-15,0-22 0,0 21 0,0-21 16,-21 22-16,21-1 0,0-21 0,0 21 16,0 1-16,0-1 0,0 0 15,0 1-15,0-1 0,0 0 0,0 1 16,0-1-16,0 0 0,0 22 16,0-22-16,0 1 0,21-1 0,-21 0 15,0 1-15,0-1 0,0 0 16,21 1-16,-21 20 0,0-21 15,0 1-15,0-1 0,0 0 0,0 22 16,0-22-16,0 1 0,0-1 0,-21 0 16,21 22-16,0-22 0,0 0 15,0 1-15,-21-1 0,21 0 0,0 1 16,0-1-16,0 0 0,0 1 0,0 20 16,0-20-16,0-1 0,0 0 15,0 22-15,0-22 0,0 0 0,0 1 16,0-1-16,0 22 0,21-22 0,-21 0 15,0 1-15,0-1 16,0 0-16,0 1 0,0-1 0,0 0 16,0 1-16,0-1 0,0 21 0,0-20 15,0-1-15,0 0 0,0 1 16,0-1-16,0 0 0,0 22 0,21-22 16,-21 1-16,0-22 0,0 21 0,0 0 15,0 1-15,0-1 0,0 0 16,0 1-16,0-1 0,0 0 0,0 22 15,0-22-15,0 1 0,0-1 16,21 0-16,-21 1 0,0-1 0,0 0 16,0 1-16,0-1 0,22 0 0,-22 1 15,0-22-15,0 21 0,0 0 16,0 1-16,21-1 0,-21 0 0,0 22 16,21-22-16,-21 1 0,0-1 15,0 0-15,0 1 0,0-1 16,21 0-16,-21 1 0,0-1 0,21 0 15,-21 1-15,0-1 0,0 0 0,0 1 16,0-1-16,0 0 0,0 1 16,21-1-16,-21 0 0,0 22 0,0-22 15,22 0-15,-22 1 0,0-1 0,0 0 16,0 1-16,0-1 0,0 22 16,0-22-16,0 0 0,0 1 0,0-1 15,0 0-15,0 22 0,0-22 0,0 0 16,0 22-16,0-22 0,0 1 15,0 20-15,-22-21 0,22 1 16,0 20-16,0-20 0,-21-1 0,21 0 16,-21 1-16,21 20 0,0-21 15,0 1-15,0 20 0,-21-20 0,21-1 16,0 21-16,0-20 0,-21-1 0,21 22 16,0-22-16,0 0 0,0 1 15,0 20-15,0-21 0,0 1 0,0-1 16,0 22-16,0-22 0,0 0 15,0 22-15,0-22 0,0 0 0,0 22 16,-21-22-16,21 22 0,0-22 16,0 0-16,0 1 0,0-1 0,-22 22 0,22-22 15,0 0-15,0 1 0,-21-1 16,21 0-16,0 1 0,0-1 16,0 21-16,0-20 0,-21-1 0,21 0 15,0 1-15,0-1 0,0 0 16,-21 1-16,21-1 0,-21 0 0,21 1 15,0-1-15,-21 22 0,21-22 0,0 0 16,0 1-16,0-1 0,-22 0 16,22 22-16,-21-22 0,21 0 0,0 1 15,0-1-15,0 0 16,0 1-16,0-1 0,0 0 0,0 1 0,0-1 16,-21-21-16,21 22 15,0-1-15,0 0 0,0 1 0,-21-1 16,21-21-16,0 21 0,0 1 0,0-22 15,0 21-15,0-21 0,0 22 16,0-22-16,0 0 0,0 0 0,0 0 16,-21 1-16,0-1 15,-1-21 1,1 0-16,21-21 16,0-22-16,0 1 0,0 0 15,0-22-15,0 1 0,21-22 16</inkml:trace>
  <inkml:trace contextRef="#ctx0" brushRef="#br0" timeOffset="42124.61">18415 8319 0,'-21'0'0,"0"0"16,-1 0-1,22-22 16,22 1-31,-1 21 0,0-21 16,21 0-16,-21 0 0,1 0 16,-1-1-16,0 1 0,0 0 0,0 21 15,0-21-15,-21 0 0,0 0 16,0-1-16,0 1 0,0 0 16,-21 21-16,-21 0 0,21-21 15,0 21-15,-22 0 0,1 0 0,0 0 16,-1 21-16,22 0 0,-21 0 15,-1 1-15,22-1 0,0 0 16,0 0-16,0 21 0,21-20 0,0-1 16,0 21-16,0-21 0,0 22 15,0-22-15,21 21 0,0-21 0,0 0 16,0 22-16,22-22 0,-22 0 16,21 0-16,-21 22 0,22-22 0,-22 0 15,0 0-15,0 0 0,-21 22 16,0-22-16,0 0 0,0 0 0,0 21 15,-21-20-15,0-1 0,0 0 0,0 0 16,-1 0-16,-20-21 0,21 21 16,-21-21-16,20 0 0,-20 0 15,21 0-15,-21 0 0,20 0 16,-20 0-16,21-21 0,0 0 0,0 0 0,-1 0 16,1 0-16,21-22 0,-21 22 15,21 0-15,-21 0 0,21-22 16,0 22-16,-21 0 0,0 0 15,21 0-15,0 42 16,0 0 0,21 0-16,0 22 15,0-22-15,0 0 0,-21 21 0,21-21 16,1 1-16,20 20 0,-21-21 0,0 0 16,0 0-16,22 1 0,-22-22 15,21 0-15,1 0 0,-1 0 0,0 0 16,1 0-16,-1 0 0,0-22 15,22 1-15,-22-21 0,0 21 16,1 0-16,-1-22 0,-21 22 0,22-21 16,-22 21-16,0-22 0,0 22 15,0-21-15,-21 21 0,0-22 0,0 22 16,0-21-16,0 21 0,0-1 16,0 1-16,0 0 0,0 42 31,0 0-31,0 1 0,0-1 15,0 21-15,0-21 0,0 22 16,0-22-16,0 21 0,0 0 0,0 1 16,0-22-16,0 21 0,0-21 15,0 1-15,0-1 0,21 0 0,1 0 16,-1-21-16,0 0 16,0 0-16,0-21 0,0 0 15,1 0-15,-1-1 0,0 1 16,0 0-16,0 0 0,0-21 0,1 20 15,-1 1-15,-21-21 0,0 21 16,21 0-16,-21-1 0,0 1 0,0 0 16,0 0-16,0 0 0,21 21 31,-21 21-31,0 0 0,0 0 16,0 0-16,0 1 0,0-1 0,0 0 15,0 21-15,0-21 0,0 1 16,0 20-16,0-21 0,0 0 0,21 0 15,0 1-15,-21-1 0,22-21 16,-1 0-16,0 0 0,0 0 16,0 0-16,0-21 0,1-1 15,-1 1-15,0 0 0,21 0 16,-21 0-16,1 0 0,-22-22 0,21 22 16,0 0-16,0-21 0,-21 20 15,0 1-15,0 0 0,0 0 0,0 0 16,0 42 15,0 0-31,0 0 16,0 0-16,0 1 0,0-1 15,0 21-15,0-21 0,0 0 0,0 1 16,0 20-16,0-21 0,21 0 0,0-21 16,1 21-16,-22 1 0,21-22 15,0 0-15,0 0 0,0 0 0,0 0 16,1 0-16,-1-22 0,0 1 15,0 0-15,0 0 0,0 0 16,1 0-16,-1-1 0,0 1 0,-21 0 16,0 0-16,21 0 0,-21 0 15,0-1-15,0 1 0,0 0 0,0 0 16,0 42 0,0 0-1,0 0-15,0 22 0,0-22 16,0 0-16,0 0 0,0 22 15,0-22-15,0 0 0,-21 0 0,21 0 16,0 0-16,0 1 0,0-1 0,21-21 31,0-21-15,0-1-16,1 1 0</inkml:trace>
  <inkml:trace contextRef="#ctx0" brushRef="#br0" timeOffset="42475.42">20002 8213 0,'0'0'0,"0"21"0,0 0 0,0 0 15,22-21-15,-1 0 16,0 0-16,0 0 15,0 0-15,0 0 0,1 0 16,-1-21-16,-21 0 0,21 0 16,-21 0-16,0-1 0,0 1 15,0 0-15,0 0 0,-21 0 16,0 0-16,-1 21 0,1-22 16,0 22-16,0 0 0,0 0 0,0 0 15,-1 0-15,1 22 0,0-22 16,21 21-16,-21 0 0,0 21 15,21-21-15,0 1 0,0-1 0,0 21 16,0-21-16,0 0 0,0 1 16,0-1-16,0 0 0,42-21 0,-21 0 15</inkml:trace>
  <inkml:trace contextRef="#ctx0" brushRef="#br0" timeOffset="42772.52">20891 8022 0,'0'0'0,"-21"-42"16,0 21-16,-21 0 0,21-1 16,-1 1-16,1 21 0,0 0 0,0 0 15,0 0 1,0 21-16,21 1 0,0-1 0,-22 21 0,22 0 16,-21 1-16,21-1 0,0 0 15,0 22-15,-21-22 0,21 1 16,0 20-16,0-21 0,-21 22 0,0-22 15,0 1-15,21-1 0,0 0 16,-22 1-16,1-1 0,21-21 0,0 0 16,0 22-16,0-22 15,0 0-15,21-21 16,-21-21-16,0 0 16,0-1-16,0 1 15</inkml:trace>
  <inkml:trace contextRef="#ctx0" brushRef="#br0" timeOffset="43632.19">20256 8573 0,'0'0'0,"-21"0"0,0 0 16,21-22-16,21 22 15,0 0 1,1 0-16,-1 0 0,21 0 0,0 0 16,1-21-16,-1 21 0,22 0 15,-22-21-15,0 21 0,22 0 0,-22-21 16,0 21-16,1-21 0,-22 21 15,21 0-15,-21-21 0,1 21 16,-1 0-16,0 0 0,-21-22 0,21 22 16,0-21-1,-21 0-15,21 21 0,-21-21 16,22 21-16,-22-21 16,21 21-16,-21 21 31,-21 0-16,-1 0-15,22 0 0,-21 1 0,0 20 16,21-21-16,0 21 0,-21-20 16,21-1-16,0 21 0,0-21 0,0 0 15,0 1-15,0-1 0,21 0 0,0-21 16,0 0-16,1 0 0,20 0 16,0 0-16,1 0 0,-1 0 15,0 0-15,1-21 0,-1 0 16,-21-1-16,21 1 0,1 0 0,-22 0 15,21 0-15,-21-22 0,1 22 0,20-21 16,-21 21-16,-21-22 0,21 1 16,0 0-16,-21-1 0,22 1 0,-22 0 15,0-1-15,0 1 0,0 0 16,0-1-16,0 1 0,0 21 0,0-21 16,-22 20-16,1 22 15,0 22-15,21 20 16,-21-21-16,21 21 0,0 1 15,-21-1-15,21 22 0,0-22 16,-21 0-16,21 1 0,0 20 0,-22-21 16,1 1-16,21-1 0,-21-21 15,0 22-15,21-22 0,-21 21 0,21-21 16,0 0-16,-21-21 0,21 22 0,0-44 31,21 1-31,-21 0 16,21 0-16,0 0 0,0 0 0,0-22 15,1 22-15,-1-21 0,0 21 16,21-22-16,-21 1 0,1 21 16,20 0-16,-21-22 0,21 22 15,-20 21-15,-1 0 0,0 0 0,0 0 16,0 0-16,0 21 0,1 0 0,-1 1 16,-21-1-16,0 0 0,0 0 15,0 21-15,0-20 0,0-1 0,0 21 16,-21-21-16,-1 0 0,1 22 15,21-22-15,0 0 0,-21 0 0,21 0 16,0 1-16,21-22 31,0 0-31,22 0 16,-1 0-16,0 0 0,22 0 0,-1 0 16</inkml:trace>
  <inkml:trace contextRef="#ctx0" brushRef="#br0" timeOffset="45092.09">22966 8086 0,'0'0'0,"21"-21"0,0-22 0,-21 22 16,0 0-16,0 0 0,0 0 15,0-1-15,-21 22 0,0-21 0,-22 21 16,1 0-16,21 0 0,-43 0 16,22 21-16,0-21 0,-22 43 0,22-22 15,0 21-15,-1 1 0,1 20 16,0-21-16,20 22 0,1-22 0,0 22 15,0-1-15,21-20 0,0 20 0,0-21 16,0 1-16,21-1 16,0 0-16,22 1 0,-22-1 0,21 0 15,22-20-15,-22-1 0,21 0 16,1-21-16,-1 0 0,1 0 0,-1 0 16,22 0-16,-21-21 0,-1 0 0,1-1 15,-1 1-15,1 0 0,-1-21 16,1 21-16,-22-22 0,0 22 0,1-21 15,-22-1-15,21 22 0,-21-21 16,-21 0-16,0-1 0,0 1 0,0 21 16,0-22-16,0 22 0,0 0 0,-21 0 15,0 0-15,0 21 16,0 0-16,-1 0 0,1 21 0,-21 0 16,21 0-16,0 0 0,-22 22 15,22-22-15,0 21 0,0 1 0,0-22 16,21 21-16,0 0 0,-22-20 0,22 20 15,0-21-15,0 21 0,0-20 16,0-1-16,0 0 0,22 0 16,-1-21-16,0 0 0,0 0 15,0 0-15,0 0 0,1-21 0,-1 0 16,0 21-16,0-21 0,0-1 0,0 1 16,1 0-16,-22-21 0,21 21 15,-21-1-15,21-20 0,-21 21 0,0-21 16,0 20-16,0 1 0,0-21 0,0 21 15,0 0-15,-21 21 32,0 21-32,21 0 15,-22 21-15,22-21 0,0 22 0,-21-22 16,21 21-16,0-21 0,0 22 0,0-22 16,0 21-16,0-21 0,0 1 15,0-1-15,0 0 0,21 0 0,1-21 16,-1 0-16,21 0 0,-21 0 15,22 0-15,-1 0 0,0 0 16,22-21-16,-22 0 0,0 0 0,1-1 0,-1 1 16,0 0-16,1 0 15,-22 0-15,21 0 0,-21-22 0,1 22 16,-1 0-16,-21-21 0,0 20 16,0 1-16,0 0 0,0 0 0,-21 21 15,-1 0-15,1 0 0,0 0 16,0 21-16,0 0 0,21 0 15,0 1-15,0-1 0,0 0 0,0 21 16,0-21-16,0 1 0,0-1 16,21 21-16,0-21 0,0 0 0,0 1 15,1-1-15,-22 0 16,0 0 0,-22-21-1,1 0 1,-21 0-16,21 0 0,-22 0 0,22-21 15,-21 21-15,0 0 0,20 0 0,-20 0 16,21 0-16,0 0 0,0 0 16,42 21-1,0-21-15,0 21 16,0-21-16,22 21 0,-22-21 0,21 0 16,-21 0-16,22 0 0,-1 0 0,-21 0 15,21 0-15,1 0 0,-22 0 16,21 0-16,1 0 0,-1-21 0,-21 0 15,21 21-15,1-21 0,-22 0 16,21 0-16,1-1 0,-22 1 16,21 0-16,0 0 0,-20 0 0,20-22 15,-21 22-15,21 0 0,-20-21 16,-1 21-16,0-22 0,-21 22 0,0-21 16,0 21-16,0-1 0,-21 22 15,-22 0-15,22 0 0,-21 0 16,21 0-16,-22 22 0,22 20 0,-21-21 15,21 0-15,0 22 0,-1-1 16,1-21-16,21 21 0,0-20 16,0-1-16,0 21 0,0-21 0,0 0 15,21 1-15,1-1 0,20-21 16,-21 21-16,21-21 0,1 0 0,-1 0 16,0 0-16,1 0 0,-1 0 0,0-21 15,1 21-15,-1-21 0,-21-1 16,22 22-16,-1-21 0,-21 0 0,0 21 15,0-21-15,1 0 0,-22 0 16,21 21-16,-21-22 0,0 1 0,-21 0 16,-1 0-16</inkml:trace>
  <inkml:trace contextRef="#ctx0" brushRef="#br0" timeOffset="46148.06">3450 9800 0,'0'0'0,"-42"0"16,-1 0-16,22-21 0,-21 21 0,0 0 15,-1-21-15,1 21 0,0 0 16,-1 0-16,1 0 0,0 0 15,-1 0-15,1 0 0,21 0 16,-22 0-16,22 0 0,0 0 0,0 21 16,21 0-16,0 0 15,0 1-15,21-22 16,0 21-16,22-21 0,-1 0 16,0 21-16,22-21 0,-1 0 0,1 21 15,20-21-15,1 0 0,0 0 0,-1 0 16,22 21-16,0-21 0,0 0 15,0 0-15,0 0 0,-1 0 0,22 0 16,0 0-16,0 0 16,0 0-16,0 0 0,0 0 0,0 0 15,0 0-15,0 0 0,0 0 0,22 0 16,-22 0-16,21 0 0,-21-21 16,0 21-16,0-21 0,0 21 0,0 0 15,-21-21-15,-1 21 0,1 0 16,-21-21-16,0 21 0,-22 0 0,-21 0 15,1-22-15,-22 22 0,0 0 0,0 0 16,-21-21 0,0 0 31,21 21-47,1 0 0,-1-21 15,0 0-15</inkml:trace>
  <inkml:trace contextRef="#ctx0" brushRef="#br0" timeOffset="46832.19">8784 9525 0,'0'0'0,"-63"21"16,41-21-16,1 0 15,0 21-15,0-21 0,0 0 16,0 22-16,-1-22 0,1 0 0,0 21 16,0-21-16,21 21 0,0 0 15,42-21 1,-21 0-16,43 0 0,-1 0 0,1 0 16,42 0-16,-22 0 0,22-21 15,21 21-15,-21-21 0,21 0 0,21 21 16,-21-22-16,0 1 0,21 0 0,-21 21 15,-21-21-15,0 0 0,0 21 16,0 0-16,-22-21 0,1 21 0,0 0 16,-22 0-16,1-22 0,-1 22 15,-20 0-15,-1 0 0,0 0 0,1 0 16,-22-21-16,0 21 0,0 0 0,0 0 16,0 0-16,1 0 15,-22-21-15,21 21 31,-21-21-15,21 21-16,0-21 0,0 0 0,0 21 16</inkml:trace>
  <inkml:trace contextRef="#ctx0" brushRef="#br0" timeOffset="47908.52">18732 9271 0,'0'0'0,"-21"0"0,-21 0 16,21 0-16,0 0 15,-1 0-15,1 0 16,0 0 0,0 0-16,0 0 31,0 0-16,42 0 17,0 0-32,21 0 0,1 0 15,-1 0-15,0 0 0,22 0 0,-1 0 16,22 0-16,0 0 0,20 0 16,22 0-16,0 0 0,22 0 15,-1-21-15,0 21 0,0 0 16,21 0-16,22 0 0,-22 0 0,22 0 15,-1 0-15,22 0 0,-22 0 16,22 0-16,-21 0 0,20 0 0,-20 0 16,20 0-16,1 0 0,-21 0 0,-1 0 15,-21 0-15,1 0 0,-1 0 16,0 0-16,-42 0 0,0-21 0,0 21 16,-42-21-16,0 21 15,-22-22-15,-20 22 0,-22-21 0,21 21 0,-21-21 16,-21 0-16,0 0 15,-21 21 17,21-21-32,-21 21 0,0 0 31,0 0-31,21 21 16,-22 0-16,1-21 0,0 0 15,-21 21-15,21-21 0,-43 0 0</inkml:trace>
  <inkml:trace contextRef="#ctx0" brushRef="#br0" timeOffset="52424.9">1079 11303 0,'0'0'0,"0"-21"0,0 0 0,0 0 16,0-1-16,0 1 0,-21 0 0,21 0 15,0 0-15,0 0 16,0-1-16,0 1 0,-21 21 15,21 21 17,0 22-32,0-22 15,0 21-15,0 1 16,0-1-16,0 21 0,0-20 0,0-1 16,0 0-16,0 1 0,0-1 15,0 0-15,0-20 0,0-1 16,0 0-16,0 0 0,0 0 0,0 0 15,0-42 17,21 0-32,0 0 15,1 0-15,-22 0 0,21-1 16,0 1-16,0-21 0,0 21 0,0 0 16,1-1-16,-1 1 0,-21 0 15,21 21-15,0-21 16,0 42-1,0 0-15,-21 22 16,0-22-16,22 0 0,-22 0 16,0 0-16,21 0 0,-21 22 15,0-22-15,0 0 0,21-21 0,0 21 16,0 0-16,0-21 0,1 0 16,-1 0-16,0 0 0,21 0 15,-21 0-15,1-21 0,20 21 0,-21-21 16,0 0-16,22 0 0,-22 0 15,0-1-15,0-20 0,0 21 0,0-21 16,1 20-16,-1-20 16,0 21-16,-21-21 0,0-1 0,21 22 15,-21-21-15,0 21 0,0-22 16,0 22-16,0 0 0,0 0 0,0 0 16,0 42 15,0 21-31,0-21 0,0 0 15,0 22-15,0-1 0,0 0 16,0-20-16,0 20 0,0 0 0,0 1 16,0-22-16,0 21 0,0-21 15,21 22-15,-21-22 0,21 0 0,1 0 16,-1-21-16,0 21 16,21-21-16,-21 0 0,22 0 0,-22 0 15,0 0-15,21 0 0,1-21 16,-22 0-16,21 21 0,1-21 0,-1 0 15,-21-1-15,21 1 0,1 0 16,-22 0-16,0-21 0,0 20 0,0 1 16,1 0-16,-22-21 0,0 21 15,0-1-15,0-20 0,0 21 0,0 0 16,0 0-16,-22-1 0,1 22 16,0 0-16,0 0 0,0 0 15,0 0-15,-1 22 0,1 20 16,0-21-16,0 0 0,21 22 15,-21-1-15,21 0 0,0-21 16,0 22-16,0-1 0,0-21 0,0 0 16,0 1-16,21-1 0,0 0 15,0 0-15,0-21 0,1 0 0,20 0 16,-21 0-16,21 0 0,-20 0 16,20 0-16,-21 0 0,21 0 0,1-21 15,-22 21-15,21-21 0,1 0 16,-1-1-16,0 22 0,1-21 0</inkml:trace>
  <inkml:trace contextRef="#ctx0" brushRef="#br0" timeOffset="54029.94">4043 11218 0,'0'0'0,"-21"-21"0,-1 0 0,22 0 15,-21 21-15,0 0 0,0 0 16,0 21 0,21 21-1,0-20-15,0 20 0,-21 0 0,21-21 16,0 22-16,0-1 0,0 0 15,0-20-15,-22 20 0,22-21 0,-21 0 16,21 0-16,0 1 0,0-1 16,0 0-16,-21 0 0,21-42 31,0 0-15,0 0-16,21-1 0,-21 1 0,0 0 15,21 0-15,1 0 0,-22-22 16,21 22-16,-21 0 0,0 0 15,21-21-15,-21 20 0,21 1 16,-21 0-16,21 21 16,0 21-1,-21 0-15,22 1 0,-22-1 0,0 0 16,0 21-16,21-21 0,-21 1 0,21-1 16,-21 0-16,0 0 0,21 0 15,0 0-15,0 1 0,1-1 16,-1-21-16,0 0 0,21 0 15,-21 0-15,1 0 0,20 0 0,-21 0 16,21 0-16,1-21 0,-1-1 16,-21 22-16,22-21 0,-22 0 15,21 0-15,-21 21 0,0-21 0,1 0 16,-1-1-16,-21 1 0,21-21 16,-21 21-16,21 0 0,-21-22 0,0 22 15,0 0-15,0-21 0,0 20 16,0 1-16,0 0 0,0 0 0,0 0 15,-21 21 1,0 0-16,0 21 0,-1 0 16,22 0-16,-21 0 0,21 1 15,-21 20-15,21-21 0,-21 21 0,21-20 16,0 20-16,0-21 0,0 21 16,0-20-16,0-1 0,0 0 15,21 0-15,0 0 0,0 0 0,1 1 16,20-22-16,-21 0 0,21 21 15,1-21-15,-1 0 0,22 0 0,-22 0 16,21 0-16,-20-21 0,20 21 0,-20-22 16,-1 1-16,0 21 0,1-21 15,-1 0-15,-21 0 0,21-22 0,-20 22 16,-1 0-16,0 0 0,-21-21 16,0 20-16,0 1 0,0-21 15,0 21-15,0 0 0,0-1 0,-21 22 0,21-21 16,-21 0-16,-1 21 15,1 0-15,0 0 0,0 0 0,0 0 16,0 21-16,21 0 0,0 1 16,-22 20-16,22-21 0,0 0 0,0 0 15,0 22-15,0-22 0,0 0 16,0 0-16,0 0 0,0 1 0,0-1 16,0 0-16,22 0 0,-1 0 0,0-21 15,0 0-15,0 21 0,0-21 16,22 0-16,-1 0 0,0 0 0,1 0 15,20 0-15,1 0 16,-1 0-16,1 0 0,20-21 0,-20 0 16,-1 21-16,22-21 0,-21 0 0,-1 21 0,-21-21 15,22-1-15,-22 1 16,1 0-16,-22 0 0,0-21 0,0 20 16,0 1-16,-21 0 0,0 0 15,0-21-15,0 20 0,0 1 0,-21 0 16,0 0-16,0 0 0,0 21 0,-1 0 15,1-21-15,0 21 0,0 0 16,-21 0-16,20 21 0,1 0 0,0 0 16,-21 0-16,42 0 0,-21 1 15,-1-1-15,1 21 0,0-21 16,21 22-16,0-22 0,0 0 0,-21 21 16,21-21-16,0 1 0,0-1 15,0 0-15,0 0 0,0 0 16,21-21-16,0 0 15,0 0-15,1 0 0,-1 0 16,0 0-16,0 0 0,0-21 0,0 21 16,1-21-16,-1 0 0,0 0 15,0-1-15,0-20 0,0 21 0,1-21 16,-1 20-16,-21-20 0,21 0 16,0-1-16,-21 1 0,21 0 0,-21-1 15,0 1-15,0 21 0,0-21 16,0-1-16,0 22 0,0-21 15,0 21-15,0-1 0,0 1 0,0 0 16,0 0-16,-21 21 16,0 0-16,0 21 15,21 21-15,-21-20 16,21-1-16,-22 21 0,22 0 16,0 1-16,-21-1 0,21 0 0,0 1 15,0 20-15,0-20 0,0-1 16,0 0-16,0-21 0,0 22 0,0-1 15,0-21-15,0 0 0,0 1 0,0-1 16,0 0-16,21 0 16,1-21-16,-1 0 0,0 0 0,0 0 15,0 0-15,0 0 0,1 0 0,-1 0 16,0-21-16,0 21 0,0-21 16,0 0-16,1 21 0,20-22 0,-21 1 15,0 0-15,22 0 0</inkml:trace>
  <inkml:trace contextRef="#ctx0" brushRef="#br0" timeOffset="55216.43">8128 11430 0,'0'0'0,"0"21"15,0-42 32,0 0-31,21 21-16,0-21 0,-21 0 15,21-1-15,1-20 0,-22 21 16,21-21-16,0-1 0,0 22 0,-21-21 16,21-1-16,0 1 0,-21 0 15,0-1-15,0 1 0,22 0 0,-22-1 16,0 1-16,0 0 0,0 21 15,0-1-15,0-20 0,0 21 16,-22 42 0,22 0-16,0 0 15,0 22-15,-21-22 0,21 21 16,0 1-16,-21-1 0,21 0 0,0 1 16,0-1-16,0 0 0,0 1 0,0-1 15,0 0-15,0-21 0,0 22 16,0-22-16,0 0 0,21-21 15,0 21-15,1-21 16,-1 0-16,0 0 0,0 0 0,0-21 16,0 21-16,1-21 0,-1 0 0,21 0 15,-21-1-15,0 1 0,22-21 16,-22 21-16,0 0 0,0-1 0,0 1 16,1 0-16,-22 0 0,0 0 15,0 0-15,0 42 47,0 0-47,0 0 0,0 0 0,0 22 16,0-22-16,0 21 15,0-21-15,0 0 0,0 22 0,0-22 16,0 0-16,21 0 0,0 0 16,-21 1-16,21-22 0,0 0 0,0 0 15,1 0-15,-1 0 0,0 0 0,0-22 16,21 1-16,-20 0 0,-1 0 15,0 0-15,0 0 0,0-1 0,0 1 16,-21 0-16,0 0 0,0 0 16,0 0-16,0-1 0,0 1 0,0 0 15,-21 0-15,0 0 0,0 0 0,0-1 16,0 22-16,-1-21 0,-20 21 16,21 0-16,0 0 0,0 0 15,-1 0-15,1 0 0,0 0 16,0 0-16,0 0 0,0 21 15,-1-21-15,1 0 0,0 22 16,0-22-16,0 0 0,0 0 16,-1 0-16</inkml:trace>
  <inkml:trace contextRef="#ctx0" brushRef="#br0" timeOffset="55447.95">8022 10901 0,'0'0'0,"-21"0"0,0 0 0,42 0 16,0 0 0,21 0-16,-20 0 0,20 0 0,21-21 15,-20 21-15,20-21 0,1 21 16,-22-22-16,22 22 0,-1 0 0,-21 0 16,22-21-16,-43 21 0,21 0 0,1 0 15,-22 0-15,0 0 0,0 0 16,0 0-16,1 0 0,-1 0 0,0 0 15,21 0-15,-21 0 16,1 0-16</inkml:trace>
  <inkml:trace contextRef="#ctx0" brushRef="#br0" timeOffset="57251.99">10393 10795 0,'0'-21'16,"-21"21"-16,-1 0 31,1 21-15,21 0-16,0 0 0,0 1 15,0-1-15,-21 0 0,21 0 0,0 21 16,-21-20-16,21-1 0,0 0 15,0 0-15,-21 0 0,21 0 0,0 1 16,-21-1-16,42-21 47,0-21-47,-21-1 0,21 1 0,0 21 16,-21-21-16,21 0 0,-21 0 15,0 0-15,22 21 0,-1-22 0,-21 1 16,21 0-16,0 21 31,-21 21-31,21 0 16,-21 1-16,0-1 0,0 0 0,0 0 15,0 0-15,21 0 0,1 1 16,-22-1-16,21 0 0,-21 0 0,21-21 16,0 0-16,0 0 0,0 0 0,1 0 15,-1 0-15,0 0 0,0-21 16,0 21-16,0-21 0,1 0 0,-1-1 15,0 1-15,0 21 0,-21-21 16,0 0-16,21 0 0,-21 0 16,21-1-16,-21 1 0,0 0 0,0 0 15,0 0-15,0 0 16,0-1-16,0 1 0,0 0 16,0 42-1,0 0 1,0 1-16,0-1 0,-21 0 0,0 21 15,21-21-15,-21 22 0,21-22 16,0 21-16,0-21 0,0 1 0,0-1 16,0 21-16,0-21 0,0 0 15,21-21-15,0 0 16,0 0-16,1 0 0,-1 0 0,0 0 16,0 0-16,21 0 15,-20-21-15,-1 0 0,21 21 0,-21-21 16,22 0-16,-22 0 0,21-1 0,-21 1 15,0 0-15,1 0 0,-1 0 16,-21 0-16,21-1 0,-21 1 0,0 0 16,0 0-16,0 0 0,-21 0 15,0-1-15,-1 22 0,1-21 0,0 21 16,0 0-16,0 0 0,0 0 0,21 21 16,0 1-1,0-1-15,21 0 16,21 0-16,-21 0 0,0-21 15,1 21-15,20 1 0,-21-1 0,-21 0 16,21 0-16,0 0 0,-21 0 0,22 1 16,-22-1-16,21 0 0,-21 0 15,0 0-15,21 0 0,0 1 16,0-22-16,0 0 16,1 0-16,-1 0 0,0 0 15,0 0-15,0-22 0,0 22 0,1-21 16,-22 0-16,21 0 15,0 0-15,0 0 0,-21-1 0,21 1 0,0 0 16,1 0-16,-22 0 0,21-22 16,0 22-16,-21 0 0,0-21 15,21 21-15,-21-1 0,21 1 0,-21 0 16,0 42 15,0 0-31,-21 1 0,21 20 16,-21-21-16,21 0 0,0 0 15,0 1-15,0-1 0,0 0 0,0 0 16,0 0-16,0 0 0,0 1 16,21-1-16,0-21 0,0 0 15,1 0-15,-1 0 0,21 0 0,-21 0 16,0 0-16,22 0 16,-22 0-16,21 0 0,-21 0 0,1-21 15,-1 21-15,0-22 0,-21 1 0,21 21 16,-21-21-16,21 0 0,0 0 15,-21 0-15,0-1 0,22-20 0,-1 21 16,-21-21-16,0 20 0,21-20 16,0 0-16,-21-1 0,21 1 0,-21 0 15,21-1-15,-21 1 0,22 0 16,-22-1-16,0 1 0,21 0 0,-21 21 16,0-1-16,0 1 0,0 0 0,0 42 31,0 0-31,-21 1 15,-1 20-15,22 0 0,-21 1 16,0-1-16,0 21 0,0-20 0,21-1 16,-21 22-16,-1-22 0,22 0 0,-21 1 15,21-22-15,0 21 0,0 0 16,0-20-16,0-1 0,0 0 0,0 0 16,0 0-16,21 0 0,1-21 15,-1 0-15,0 22 0,21-22 0,-21 0 16,22 0-16,-1 0 0,-21 0 0,22 0 15,-1-22-15,-21 22 0,21-21 16,-20 0-16,20 21 0,-21-21 16,0 0-16,22-22 15,-22 22-15,0 0 0,-21 0 16,21 0-16,-21 0 0,0-1 0,0 1 16,-21 21-1,0 0 1,0 21-16,-1-21 0,22 22 0,-21-1 15,0 0-15,0 0 0,21 0 16,0 0-16,0 1 0,0-1 0,0 0 16,0 0-16,0 0 15,0 0-15,21-21 16,0 0-16,0 0 0,1 0 16,-1 0-16,21 0 0,-21 0 15,0 0-15,22 0 0,-22 0 0,0 0 16,0-21-16,22 21 0,-22 0 15,0-21-15,0 21 0,0 0 0,-21-21 16,21 0-16,1 21 0,-1-21 0,-21-1 16,21 22-16,-21-21 15,21 21-15,-21-21 0,0 0 16,0 0-16,0 0 0</inkml:trace>
  <inkml:trace contextRef="#ctx0" brushRef="#br0" timeOffset="57499.85">12404 10647 0,'0'0'0,"-22"0"0,-20 0 0,42-21 0,21 0 16,22 21 0,-22-22-16,21 1 0,0 21 0,1-21 15,-1 21-15,0-21 0,1 0 16,-1 21-16,0-21 0,1-1 0,-22 22 15,21 0-15,-21-21 0,1 21 0,-44 0 47,1 0-47,0 0 0,0 0 16,0 0-16,0 0 0,-22 0 0</inkml:trace>
  <inkml:trace contextRef="#ctx0" brushRef="#br0" timeOffset="57704.77">11747 10435 0,'0'0'0,"-21"0"0,-63 0 15,62 0 1,1-21 0,0 21 15,0 21-16,0-21-15,-22 21 0,22 1 0,-21-1 16,0 0-16,-1 0 0</inkml:trace>
  <inkml:trace contextRef="#ctx0" brushRef="#br0" timeOffset="58387.98">1990 12679 0,'0'0'0,"0"-21"0,0-43 31,0 43-31,0 42 32,0 22-17,0-1-15,0 0 0,0 1 16,0 20-16,0 1 0,0-1 15,0 1-15,0-1 0,0-21 0,0 22 16,0-22-16,0 22 0,0-22 16,0 0-16,0-20 0,0 20 0,0-21 15,0 0-15,0 0 0,-22-21 32</inkml:trace>
  <inkml:trace contextRef="#ctx0" brushRef="#br0" timeOffset="59189.21">1587 13250 0,'-21'0'0,"42"0"0,-63-21 0,21 21 0,42 0 31,0 0-31,22 0 16,-22 0-16,21 0 0,0 0 0,22 0 15,-22 0-15,22 0 0,-22-21 16,22 0-16,-1 0 0,1 0 0,-1-1 15,-21 1-15,22-21 0,-22 21 16,22-22-16,-22 22 0,-21-21 0,22 21 16,-22-22-16,0 1 0,0 21 15,0-21-15,-21 20 0,21-20 16,-21 21-16,0-21 0,0 20 0,0 1 16,0 0-16,-21 21 15,0 0-15,21 21 16,-21 22-16,21-1 0,-21 0 15,21 1-15,-21 20 0,21 1 0,0-1 16,-22-21-16,1 22 0,0-1 16,0-20-16,21-1 0,0 0 0,-21 1 15,21-22-15,-21 21 0,21-21 16,0 1-16,0-1 0,21-42 31,0-1-31,0-20 16,0 21-16,0 0 15,-21 0-15,22-22 0,-1 22 16,0-21-16,-21 21 0,21-1 16,0 1-16,0 21 0,1 0 15,-1 0 1,-21 21-16,21 1 0,-21-1 0,0 21 16,21-21-16,0 0 0,-21 1 15,0-1-15,21 21 0,1-21 0,-1-21 16,0 21-16,0 1 0,0-22 15,0 0-15,1 0 0,-1 0 16,21 0-16,-21 0 0,0 0 0,22-22 16,-22 1-16,21 0 0,-21 0 15,1 0-15,20 0 0,-21-1 16,0 1-16,0-21 0,1 21 0,-22-22 16,0 22-16,0-21 0,0 21 15,0-22-15,0 22 0,0 0 0,0 0 16,0 0-16,-22 21 15,1 0-15,21 21 0,-21 21 0,0-21 16,21 1-16,0 20 0,-21 0 16,21-21-16,0 22 0,0-22 0,0 21 15,0-21-15,0 1 16,0-1-16,21 0 0,0-21 0,0 0 16,0 0-16,1 0 0,-1 0 0,21 0 15,-21 0-15,0 0 0,22-21 16,-22 21-16,0-21 0,0-1 15,22 1-15,-22 0 0,0 0 0</inkml:trace>
  <inkml:trace contextRef="#ctx0" brushRef="#br0" timeOffset="63124.52">4911 13250 0,'0'0'0,"-22"0"0,1-21 0,21 0 0,0 0 15,0 0 1,21 21 0,1 0-1,-22-21 17,0-1-32,0 1 15,0 0-15,0 0 0,0 0 16,21 0-16,-21-1 0,21-20 15,0 0-15,0-1 0,-21 22 0,21-21 16,1 0-16,-1-1 0,0 1 16,-21 21-16,21 0 0,-21-1 0,21 1 15,0 0-15,1 21 16,-1 21 0,-21 0-16,0 1 15,21-1-15,-21 0 0,21 0 16,-21 0-16,21-21 31,0-21-15,-21 0-1,0 0-15,0 0 0,0-1 16,0 1-16,0 0 16,-21 21-16,21-21 0,-21 21 0,21-21 15,-21 21-15,0 0 16,0 0-16,-1 0 0,1 21 15,21 0 1,-21 21-16,0-20 0,21 41 0,0-21 16,0 22-16,0-1 0,-21-20 0,21 20 15,0 1-15,0-22 0,0 22 16,0-22-16,21-21 0,0 21 0,0-20 16,0-1-16,1 0 0,20 0 15,-21-21-15,21 0 0,-20 0 0,20 0 16,0-21-16,1 0 0,-1 0 15,0-1-15,1 1 0,-22 0 0,21-21 16,-21 21-16,22-22 0,-22 22 16,0-21-16,0-1 0,-21 22 15,0-21-15,0 21 0,0-22 0,0 22 16,0 0-16,0 0 16,0 42-1,0 0-15,0 0 16,0 1-16,0 20 0,0-21 0,0 21 15,0-20-15,0 20 0,0 0 16,0-21-16,0 1 0,21 20 0,0-21 16,-21 0-16,22 0 0,-1 1 0,0-22 15,0 0-15,21 21 0,-20-21 16,-1 0-16,0 0 0,21 0 16,-21-21-16,1-1 0,-1 22 15,21-21-15,-21 0 0,0 0 0,1 0 16,-22 0-16,21-22 0,-21 22 0,21 0 15,-21 0-15,0-22 0,0 22 16,0 0-16,0-21 0,0 21 0,-21-1 16,0-20-16,-1 21 0,1 0 15,0 0-15,0-1 0,0 1 0,0 0 16,-1 21-16,1 0 0,0 0 16,0 0-16,0 21 0,0 0 0,-1 1 15,1-1-15,0 21 0,0-21 0,21 22 16,0-1-16,0 0 15,0 1-15,0-22 0,0 21 0,0-21 16,21 22-16,0-22 0,0 0 16,22-21-16,-22 21 0,21-21 0,1 0 15,-1 0-15,0 0 0,1 0 0,-22 0 16,21-21-16,0 21 0,1-21 16,-22 0-16,0-1 0,21 1 0,-20 21 15,-1-21-15,0-21 0,-21 21 16,0-1-16,21 1 0,-21 0 0,0 0 15,0-21-15,0 20 0,0 1 16,0 0-16,0 0 0,0 42 31,0 0-31,0 0 16,0 1-16,0 20 0,0-21 0,-21 21 16,21-20-16,0-1 0,0 21 15,0-21-15,0 0 0,-21 1 0,21-1 16,0 0-16,0 0 0,-21-21 0,21 21 15,0-42 17,0 0-17,21 0-15,0-43 16,-21 43-16,21 0 0,0-21 16,-21 20-16,21 1 0,1-21 15,-22 21-15,21 0 0,0-1 0,0 1 16,0 0-16,0 21 0,1 0 15,-1 0-15,0 0 0,-21 21 16,0 0-16,21 1 0,-21 20 16,0-21-16,21 0 0,-21 22 15,21-22-15,-21 0 0,0 21 0,22-21 16,-1 1-16,-21-1 0,21 0 16,0 0-16,0 0 0,22-21 0,-22 0 15,21 21-15,-21-21 0,22 0 16,-1 0-16,0 0 0,1 0 15,-22-21-15,21 0 0,0 21 0,1-21 16,-22 0-16,21 0 0,-21-1 16,1 1-16,-1 0 0,-21-21 15,0 21-15,0-1 0,0 1 0,0 0 16,0 0-16,0 0 0,0-22 16,0 22-16,-21 0 0,-1 21 0,22-21 15,-21 21-15,0 0 16,0 0-16,0 21 0,0 0 15,-1 0-15,1 1 0,21 20 16,-21-21-16,0 0 0,21 22 16,-21-22-16,21 21 0,0-21 0,0 0 15,0 22-15,0-22 0,0 0 0,0 0 16,21 0-16,0-21 16,0 0-16,0 0 0,1 0 15,-1 0-15,0 0 0,0-21 16,0 21-16,0-21 0,1 0 0,-22 0 15,21 0-15,0-1 0,0 1 0,-21-21 16,21 21-16,-21-22 0,21 1 16,-21 21-16,0-21 0,22-22 0,-22 22 15,21-1-15,-21 1 0,21 21 16,-21-21-16,0-1 0,0 22 16,0-21-16,0 21 0,0-1 0,0 1 15,0 42 1,0 1-1,-21-1-15,21 0 0,0 0 0,0 21 16,0 1-16,-21-1 0,21 0 16,0 1-16,0-1 0,0-21 0,0 22 15,0-1-15,0 0 0,0-21 16,0 1-16,0 20 0,21-21 0,0-21 16,0 21-16,0 0 0,0-21 0,1 0 15,-1 0-15,0 0 0,0 0 16,0-21-16,0 0 0,1 21 0,-1-21 15,0 0-15,0 0 0,0-1 16,0 1-16,1 0 0,-22-21 16,0 21-16,21-1 0,-21 1 0,0-21 15,0 21-15,0 0 0,0-1 16,0 1-16,0 42 16,0 1-1,0-1-15,0 21 16,0-21-16,-21 0 0,21 22 0,0-22 15,0 0-15,0 21 0,0-20 16,0-1-16,0 0 0,0 0 16,21-21-16,0 21 0,0-21 0,0 21 0,0-21 15,1 0-15,-1 0 16,0 0-16,0 0 0,21-21 0,-20 0 16,-1 21-16,-21-21 0,21 0 15,0 0-15,0-1 0,0 1 0,-21-21 16,0 21-16,22-22 0,-1 22 0,-21-21 15,21 0-15,-21-1 0,0 1 16,21 0-16,-21-1 0,21 1 0,-21 0 16,0-1-16,0 1 0,0 21 15,0-22-15,0 22 0,0 0 16,0 0-16,-21 21 16,21 21-1,-21 0-15,21 0 0,-21 1 0,21 20 16,0 0-16,0-21 0,0 22 15,0-1-15,0 0 0,-21 1 0,21 20 16,0-20-16,0-1 0,0 0 0,0-21 16,0 22-16,0-1 0,0-21 15,21 0-15,-21 1 0,21-1 0,0-21 16,0 0-16,0 0 16,1 0-16,-1 0 0,0-21 0,0 21 15,0-22-15,0 1 0,1 0 16,-1 0-16,0 0 0,0 0 0,0-1 15,-21-20-15,21 21 0,1 0 16,-22-22-16,0 22 0,0 0 0,0 0 16,0 0-16,21 21 0,-21 21 31,0 0-31,0 0 16,0 0-16,0 22 0,-21-22 15,21 0-15,0 0 0,0 22 0,0-22 16,0 0-16,0 0 0,0 0 15,21 0-15,0-21 16,0 0-16,0 0 0,0 0 16,1 0-16,-1 0 0,0-21 0,0 21 15,0-21-15,0 0 0,1 0 16,-1 0-16,0-1 0,0-20 0,0 21 16,0 0-16,1-22 0,-1 22 15,0 0-15,0 0 0,-21 0 0,0 0 16,0 42 15,0 0-31,0 0 16,0 21-16,0-20 0,-21-1 15,21 0-15,-21 21 0,21-21 0,0 1 16,0-1-16,0 0 0,0 0 16,0 0-16,0 0 0,21-21 15,0 22-15,0-22 0,0 0 0,1 0 16,-1 0-16,0 0 0,0 0 15,0 0-15,0-22 0,1 1 0,-1 21 16,-21-21-16,21 0 0,0 0 0,-21 0 16,21-1-16,-21 1 15,0 0-15,0 0 0,0 0 0,0 0 0,0-1 16,0 1-16,0 0 0,-21 0 16,21 0-16,-21 21 0,0 0 0,0 0 15,-1 0-15,1 0 0,0 0 16,0 0-16,0 0 0,0 0 15,21 21 1,21-21 0,0 0-1,0 0-15,0 0 0,0 0 0,1-21 16,-1 21-16,0-21 0,0 21 16,21-22-16,-20 22 0,-1 0 0,0 0 15,0-21-15,0 21 0,0 0 0,1 0 16,-1 0-1,0 21-15,-21 1 16,0-1-16,0 0 16,0 0-16,0 0 0,0 0 15,0 1-15,0-1 0,0 0 0,0 0 16,0 0-16,0 0 0,0 1 16,0-1-16,0 0 0,0 0 15,0 0-15,-21-21 31,0 0-31,-1-21 16,22 0 0,0 0-16,0 0 0,0-1 15,0 1-15,0 0 0,22 0 0,-1 0 16,0-22-16,0 22 16,0 0-16,22 0 0,-22-21 0,21 20 15,-21 1-15,22 0 0,-22 0 0,0 21 16,0 0-16,0 0 0,0 0 15,1 0-15,-22 21 16,0 0-16,0 0 0,0 22 16,0-22-16,0 0 0,0 0 15,0 0-15,21 1 0,-21-1 0,0 21 16,21-21-16,0 0 16,0 1-16,-21-1 0,21-21 0,1 21 15,-1-21-15,0 0 0,0 0 16,0 0-16,0 0 15,1 0-15,-1 0 0,-21-21 16,21 21-16,0-21 0,0-1 0,0 1 16,1 21-16,-22-21 0,21-21 15,0 21-15,0-1 0,0-20 0,0 21 16,1 0-16,-1-22 0,0 22 16,0-42-16,-21 42 15,21-1-15,-21 1 0,0 0 0,0 42 31,0 0-15,0 1-16,-21-1 0,21 0 0,0 0 16,0 0-16,0 0 0,0 1 15,0-1-15,0 0 0,0 0 0,0 0 16,-21 0-16,21 1 16,-21-1-16,21 0 0,-21-21 15,-1 21 1,1-21-16,0 0 15,21-21 32,-21 21-31,21-21-16</inkml:trace>
  <inkml:trace contextRef="#ctx0" brushRef="#br0" timeOffset="63347.91">9885 12319 0,'0'0'0,"-21"-21"0,-1 21 16,22-21 0,-21 21-16,0 0 0,21-21 15,-21 21 1,0 0-1,0 0 1,-1 0-16,1 0 16,0 0-16,0 0 0,0 21 15</inkml:trace>
  <inkml:trace contextRef="#ctx0" brushRef="#br0" timeOffset="63560.78">8551 12658 0,'0'0'0,"21"0"31,1-21-31,20-1 16,-21 22-16,21-21 0,-20 0 0,20 0 16,0 21-16,-21-21 0,22 0 15,-22 21-15,0-22 0,-21 1 16,0 0-1,-21 21-15</inkml:trace>
  <inkml:trace contextRef="#ctx0" brushRef="#br0" timeOffset="63747.68">7937 12552 0,'0'0'0,"-42"21"0,0-21 0,-1 0 16,22 0-16,0 0 0,0 0 0,42 0 62,0 0-62,0 0 0,1 0 0,20 0 16,0 0-16,1-21 0</inkml:trace>
  <inkml:trace contextRef="#ctx0" brushRef="#br0" timeOffset="67693.84">11747 13102 0,'-21'21'15,"0"-21"-15,0 22 16,0-22-16,0 0 0,-1 0 16,1 0-1,21-22 1,21 1-1,1 0-15,-1-21 0,0 21 16,21-1-16,-21-20 0,1 0 0,20 21 16,-21-22-16,0 1 0,0 0 0,1 20 15,-22-20-15,0 0 0,0 21 16,0-1-16,0-20 0,0 21 0,-22 0 16,1 21-16,0-21 0,0 21 15,0 0-15,0 0 0,-1 0 16,1 21-16,0 0 0,21 0 0,-21 0 0,21 22 15,-21-1-15,21 0 16,0 1-16,0-1 0,0 0 0,0 1 16,0-1-16,0 0 0,21 1 15,0-22-15,0 0 0,0 0 0,-21 0 16,22-21-16,-1 0 0,0 0 0,0 0 16,0 0-16,0 0 0,1 0 15,-1-21-15,0 21 0,21-21 0,-21 0 16,1-22-16,-1 22 0,21 0 15,-21 0-15,22-21 0,-22 20 0,21-20 16,-21 21-16,22-21 0,-22 20 16,0-20-16,0 21 0,0 0 15,0 21-15,1-21 0,-1 21 16,-21 21 0,0 0-16,0 0 0,0 0 0,0 22 15,0-22-15,0 21 0,0-21 0,-21 22 16,21-1-16,-22-21 0,1 0 15,21 0-15,0 1 0,-21-1 0,21 0 16,-21-21-16,21-21 31,21 21-31,0-21 0,0-1 16,1 1-16,-1 0 0,0-21 16,0 21-16,0-22 0,0 22 15,1-21-15,-1 21 0,-21-22 0,0 22 16,21 0-16,-21 0 0,0 0 15,0-1-15,-21 22 32,21 43-32,-21-22 0,21 0 0,0 21 15,-22-20-15,22 20 0,-21 0 0,21-21 16,0 22-16,0-22 0,0 21 16,0-21-16,0 1 0,0-1 0,21 0 15,1 0-15,-1-21 0,0 0 16,0 0-16,0 0 0,22 0 15,-22 0-15,0-21 0,21 0 0,-21 0 16,22-1-16,-22 1 0,0 0 16,0 0-16,0 0 0,1-22 0,-1 22 15,0 0-15,-21-21 0,0 21 16,21-1-16,-21-20 0,0 21 0,0 0 16,0 0-16,0-1 0,0 1 0,-21 21 31,21 21-16,0 1-15,0 20 0,0-21 0,-21 21 16,21 1-16,0-1 16,-21 0-16,21 22 0,0-22 0,0 22 15,0-22-15,0 22 0,0-1 0,-22-21 16,22 22-16,0 21 0,0-22 16,0 1-16,0 20 0,0-20 0,0-1 15,0 1-15,0-1 0,0 1 0,-21-22 16,21 0-16,0 1 0,0-1 15,0-21-15,0 22 0,0-22 16,-21-21-16,21-21 16,0-1-1,0 1-15,0 0 0,0-21 0,0-1 16,0 1-16,0-21 0,0-1 0,0 1 16,0-1-16,0 1 15,0-22-15,0 21 0,0-20 0,0-1 16,0 0-16,0 22 0,0-22 0,0 1 15,21-1-15,-21 0 0,21 22 16,-21-1-16,0 1 0,22 20 0,-1 1 16,-21 0-16,21 21 0,0-1 0,0 1 15,0 0-15,1 21 0,-1 0 16,0 0-16,0 0 0,0 0 0,0 21 16,1 0-16,-1 1 0,0-1 15,-21 21-15,21-21 0,-21 22 16,0-22-16,0 0 0,0 21 0,0-21 15,0 1-15,-21-1 0,0 0 16,0 0-16,-1-21 0,1 21 16,0-21-16,0 0 15,0-21-15,0 0 16,21 0-16,0 0 0,-22-1 0,22 1 16,-21 21-16,21-21 0,0 0 15,-21 21 1,21 21-1,0 0-15,0 0 16,0 1-16,0-1 0,21 0 0,0 0 16,1 0-16,-1 0 0,0-21 15,0 0-15,0 0 0,0 0 16,1 0-16,20 0 0,-21 0 0,0 0 16,22-21-16,-22 0 0,21 21 15,-21-42-15,0 21 0,22-1 0,-22 1 16,0 0-16,-21-21 0,21 21 0,-21-22 15,21 22-15,-21-21 0,0-1 16,22 1-16,-22 0 0,0-1 0,0 1 16,0 0-16,0 21 0,0-22 15,0 1-15,0 0 0,0-1 16,0 22-16,0 0 0,0 0 0,0 42 31,-22 0-31,22 21 0,0-20 16,0 20-16,-21 0 0,21 1 15,0 20-15,0-21 0,0 1 0,0-1 16,0 0-16,0 1 0,0-1 0,0-21 16,21 22-16,-21-22 0,0 21 15,22-21-15,-1 0 0,0-21 16,0 22-16,0-22 16,0 0-16,1 0 0,-1-22 0,0 22 0,-21-21 15,21 0-15,0 0 0,0 21 16,-21-21-16,22 0 0,-22-1 15,21 1-15,-21 0 0,0 0 0,0 0 16,0 0-16,0-1 0,0 1 16,0 0-16,0 42 31,0 0-31,0 1 16,0-1-16,0 21 0,0-21 0,0 0 15,0 1-15,0-1 0,0 0 16,0 21-16,0-21 0,0 1 15,21-1-15,0-21 0,0 0 0,0 0 16,1 0-16,-1 0 0,0 0 16,21 0-16,-21 0 0,1 0 15,-1-21-15,21-1 0,-21 22 16,0-21-16,1 0 0,-1 0 0,0 0 16,0 0-16,0-1 0,0 1 0,1 0 15,-1 0-15,-21 0 0,21 0 16,-21-1-16,21 1 0,0 0 0,-21 0 15,21 21 1,1 21 15,-22-42 47,-22 0-62,1 21 0,0 0-16,21 21 15,-21-21 1,0 21-16,21 0 0,-21 0 0,21 1 16,0-1-16,-22 0 0,22 21 15,-21-21-15,21 1 0,0-1 0,0 21 16,0-21-16,0 0 0,0 1 15,21-1-15,1 0 0,-1-21 16,-21 21-16,21-21 0,0 0 0,0 0 16,22 0-16,-22 0 0,0 0 0,0 0 15,0-21-15,0 0 0,1 21 16,-1-21-16,-21-1 0,21 1 0,0 0 16,0 21-16,-21-42 0,0 21 15,21-1-15,-21 1 0,22 0 0,-22 0 16,0 0-16,0 0 0,0-1 0,0 1 15,0 0 1,0 42 0,0 0-16,0 1 15,0-1-15,0 0 16,0 0-16,0 0 0,0 0 0,0 1 16,0-1-16,0 0 0,0 0 15,0 0-15,21-21 16,0 21-16,0-21 0,0 0 15,0 0-15,1 0 0,-1 0 16,0-21-16,0 21 0,-21-21 0,21 0 16,0 21-16,-21-21 0,22 0 15,-22-1-15,21 1 0,0 0 0,-21-21 16,0 21-16,21-22 0,-21 22 16,21-21-16,-21-1 0,0 1 15,0 0-15,0-1 0,21 1 0,-21 0 16,0-1-16,0 22 0,0-21 15,0 0-15,0 20 0,0 1 0,0 0 16,0 42 0,0 0-16,0 1 15,-21 20-15,21 0 0,-21 1 0,21-1 16,0 0-16,0 1 0,0-1 16,0 0-16,-21 1 0,21-22 15,0 21-15,0 0 0,0 1 0,0-22 0,0 0 16,0 21-16,0-20 15,0-1-15,21 0 0,-21 0 0,21-21 16,-21 21-16,21-21 0,1 0 0,-1 0 16,0 0-16,0 0 15,0-21-15,0 0 0,1 0 16,-22 0-16,21-1 16,0 1-16,-21 0 0,21 0 0,0 0 15,-21-22-15,0 22 0,21-21 0,-21 0 16,22 20-16,-22-20 0,0 0 15,0-22-15,21 22 0,-21 0 16,0-1-16,21 1 0,-21 0 0,0 20 16,0-20-16,0 21 0,0 0 15,0 42 1,0 21 0,0-21-16,0 22 0,0-1 0,0 0 15,-21 22-15,21-22 0,-21 1 0,-1-1 16,22 21-16,0-20 0,0-1 15,0 0-15,-21-20 0,21 20 0,0-21 16,0 21-16,0-20 0,0-1 16,0 0-16,21-21 0,-21 21 15,22-21-15,-1 0 0,0 0 0,0 0 16,0 0-16,0-21 0,1 21 16,-22-21-16,21 0 0,0-1 15,0 22-15,-21-21 0,0 0 0,21 0 16,-21 0-16,21 0 0,-21-1 15,0 1-15,0 0 16,0 42 0,0 0-1,0 1-15,0-1 0,0 0 16,0 0-16,0 0 16,0 0-16,0 1 0,0-1 15,22-21 1,-1 0-16,0 0 0,0 0 15,0 0-15,0 0 16,1 0-16,-22-21 0,21-1 16,0 1-16,0 0 0,-21 0 15,0 0-15,21 0 16,-21-1-16,21 1 0,-21 0 16,0 42 30,0 0-46,0 1 16,0-1-16,-21-21 0,21 21 16,0 0-16,-21 0 0,21 0 15,-21 1-15,21-1 0,0 0 16,0 0-16,0 21 0,0-20 0,-21 20 16,21-21-16,0 21 0,0 1 0,0-22 15,0 21-15,0 1 0,0-22 16,0 21-16,0-21 0,0 0 0,0 22 15,0-22-15,0 0 0,0 21 16,-21-20-16,21-1 0,0 0 0,-22-21 16,1 21-16,0 0 0,0 0 0,0-21 15,0 22-15,-1-22 16,1 0-16,21-22 31,0 1-15,0 0-16,0 0 0,21 0 15,1-22-15,-22 22 0,21 0 0,0 0 16</inkml:trace>
  <inkml:trace contextRef="#ctx0" brushRef="#br0" timeOffset="67983.83">15007 12277 0,'-21'0'0,"42"0"0,-21 0 31,21-21-31,0 21 16,1 0-16,-1 0 0,21-22 16,-21 22-16,0-21 0,22 21 0,-22 0 15,0-21-15,0 21 0,0 0 16,1-21-16,-22 0 15,-22 21 1,1-21 0,0 21-16,0 0 0,0 0 15,0 0-15,-1 0 0</inkml:trace>
  <inkml:trace contextRef="#ctx0" brushRef="#br0" timeOffset="68220.33">14309 12002 0,'0'0'0,"-22"0"0,1 0 32,21 21 30,-21-21-62,21 21 16,-21 0-16,0-21 0</inkml:trace>
  <inkml:trace contextRef="#ctx0" brushRef="#br0" timeOffset="73128.53">2117 14901 0,'0'-21'31,"0"0"-15,0 0-16,0 0 15,0 0-15,0-1 0,-22 1 16,1 0-1,0 21-15,21-21 0,-21 0 0,0 0 16,0-1-16,-1 1 16,1 0-16,0 21 0,0-21 15,0 21-15,0 0 0,-1 0 0,-20 0 16,21 0-16,0 0 0,-22 0 16,22 21-16,-21 0 0,21 0 0,0 1 15,-1 20-15,1 0 0,0-21 16,21 22-16,0-1 0,0 0 15,0 1-15,0-1 0,0 0 0,0 1 16,21-22-16,0 21 0,-21-21 16,22 1-16,-1-1 0,21 0 15,-21-21-15,0 0 0,1 0 16,20 0-16,-21-21 0,21 0 0,-20-1 16,20 1-16,0-21 0,1 0 15,-22 20-15,21-20 0,0 0 16,1-22-16,-1 22 0,-21 0 0,0-1 15,22-20-15,-22 20 0,0-20 16,-21-1-16,0 22 0,21-21 0,-21 20 16,0 1-16,0 0 0,0-1 15,0 22-15,0-21 0,0 21 0,0-1 16,0 1-16,-21 21 16,21 21-1,0 1-15,-21-1 16,21 21-16,0 0 0,-21 1 15,21 20-15,0-20 0,0 20 0,0 1 16,0-1-16,0-21 0,0 22 16,0-22-16,0 22 0,0-22 0,0-21 15,0 22-15,21-22 0,0 0 16,21 0-16,-20 0 0,20-21 0,-21 0 16,21 0-16,1 0 0,-1 0 15,0 0-15,1-21 0,-1 0 16,0 0-16,1 0 0,-22-1 0,21 1 15,-21 0-15,1 0 0,20-21 16,-42 20-16,21 1 0,-21 0 16,0 0-16,0 0 0,0 0 0,0-1 15,-21 22 1,0 0-16,0 0 16,21 22-16,-22-1 15,1 0-15,21 0 0,-21 0 16,21 22-16,-21-22 0,21 0 0,0 0 15,0 21-15,0-20 0,0-1 16,0 0-16,21-21 0,0 21 16,0-21-16,1 0 0,-1 0 15,0 0-15,0 0 0,0 0 0,0 0 16,22-21-16,-22 0 0,0 21 16,21-21-16,-20-1 0,-1 1 0,0 0 15,0 0-15,-21-21 0,21 20 16,-21 1-16,21 0 0,-21 0 0,0 0 15,0 0-15,0-1 0,0 1 16,0 0-16,0 0 0,0 42 31,0 21-31,0-20 16,0 20-16,0-21 0,0 21 16,0 1-16,0-1 0,0 22 0,0-1 15,0-21-15,0 43 0,0-21 16,0-1-16,0 22 0,0-22 0,0 1 15,0 20-15,0-20 0,0 21 16,0-22-16,0 1 0,0-1 0,0-21 16,0 22-16,0-22 0,0-21 0,0 22 15,0-22-15,0 0 0,22 0 16,-1-21 0,-21-21-16,0 0 15,0 0-15,0-22 0,0 1 16,0 0-16,0-1 0,0-20 15,0-1-15,0 1 0,0-1 0,0-20 16,0 20-16,0-20 0,0-1 16,0 0-16,-21 1 0,21-1 0,0 21 15,0 1-15,0-1 0,0 1 16,0-1-16,21 22 0,0 0 0,0 21 16,-21-1-16,21 1 0,0 0 15,1 21-15,-1 0 0,0 0 0,0 0 16,0 21-16,0 0 0,1 1 15,-1-1-15,0 0 0,-21 0 0,0 0 16,0 0-16,0 22 0,0-22 16,0 0-16,0 0 0,-21-21 15,0 21-15,-1 1 0,1-22 0,0 0 16,0 0-16,0 0 16,0 0-16,-1-22 0,1 22 15,21-21-15,-21 21 0,0-21 16,0 0-16,0 0 0,-1 21 15,1-21-15,21 42 32,0 0-32,0 0 15,0 0-15,0 0 16,0 1-16,21-1 16,1-21-16,-1 21 0,0 0 0,0-21 15,0 0-15,0 0 0,1 0 16,-1 0-16,21 0 0,-21 0 0,22 0 15,-1 0-15,-21 0 0,21-21 16,1 0-16,-1 21 0,0-21 0,1-1 16,-22 1-16,21 0 0,1 0 15,-22 0-15,0 0 0,0 21 0,0-22 16,-21 1-16,0 0 0,0 0 16,0 0-16,0 0 0,0-1 0,0 1 15,0 0 1,0 0-16,-21 21 62,0 0-46,0 0 15,0 0-15,-1 0-1,22 21-15,0 0 16,-21 0 0,0 1-16,21-1 0,0 0 15,0 0-15,0 0 0,0 22 16,0-22-16,0 0 0,0 0 0,0 0 16,0 0-16,0 1 0,21-1 15,-21 0-15,21-21 0,1 21 0,-1-21 16,0 0-16,0 0 0,0 0 15,0 0-15,1 0 0,-1 0 0,21-21 16,-21 21-16,0-21 0,1 0 16,20-1-16,-21 1 0,0 0 0,22 0 15,-22 0-15,0 0 0,-21-1 16,21 1-16,-21 0 0,0 0 16,21 0-16,-21 0 0,0-1 0,0 44 46,0-1-46,0 21 16,-21-21-16,21 0 0,0 1 0,-21-1 16,21 0-16,0 0 0,-21 0 15,21 0-15,0 1 0,0-1 0,0 0 16,0 0-16,0 0 16,0-42 30,0 0-46,0 0 0,0 0 16,21-1-16,-21 1 0,0 0 16,21 0-16,-21 0 0,21 0 0,-21-1 15,21 1-15,1 0 0,-1 0 16,0 0-16,0 21 0,0 0 0,0 0 16,1 0-16,-1 0 0,0 0 0,0 0 15,0 21-15,0-21 0,-21 21 16,22 0-16,-1 0 0,-21 1 0,21-1 15,0 0-15,-21 0 0,21 0 16,0 0-16,1 1 0,-1-22 0,0 21 16,21-21-16,-21 0 0,1 0 15,20 0-15,-21 0 0,0 0 16,22 0-16,-22 0 0,0 0 0,0 0 16,0-21-16,0-1 0,22 1 15,-22 0-15,0 0 0,-21 0 16,21 0-16,-21-1 0,0 1 15,0 0-15,0-21 0,0 21 0,0-1 16,0 1-16,0 0 0,0 0 16,0 0-16,-21 21 15,0 0-15,0 0 0,0 0 16,-1 21-16,1 0 0,21 0 16,-21 22-16,0-22 0,0 0 15,0 21-15,21-21 0,-22 22 16,22-22-16,0 0 0,0 0 0,0 0 15,0 1-15,0-1 0,0 0 16,22-21-16,-1 0 0,-21 21 0,21-21 16,0 0-16,0 0 0,0 0 15,-21-21-15,22 21 0,-1-21 16,0 0-16,0-1 0,-21 1 0,21 0 16,0 0-16,-21 0 0,22-22 15,-22 22-15,21-21 0,-21 0 16,21-1-16,-21 1 0,0 0 0,0-1 15,0-20-15,0 20 0,21 1 16,-21 0-16,0-1 0,0 1 0,0 21 16,0-21-16,0 20 0,0 1 15,0 42 17,-21 22-32,21-22 0,-21 21 0,21 1 15,0-1-15,0 0 0,-21 22 0,21-22 16,0 0-16,-22 1 0,22-1 15,0 0-15,0 1 0,0-1 0,0-21 16,0 0-16,22 1 16,-1-1-16,0 0 0,0-21 0,0 0 15,0 0-15,1 0 0,20 0 0,-21 0 16,0 0-16,22-21 0,-22 21 16,0-21-16,0-1 0,0 1 0,0 21 15,1-21-15,-22 0 0,0 0 16,21-22-16,-21 22 0,0 0 0,0 0 15,0 0-15,0 0 0,0-1 16,-21 44 0,21-1-1,0 0-15,0 0 0,0 0 16,0 0-16,0 1 0,0-1 16,0 0-16,0 0 0,0 0 15,0 0-15,0 1 0,0-1 0,21 0 16,0-21-16,0 0 0,0 21 0,0-21 15,22 0-15,-22 0 0,0 0 16,21 0-16,-20-21 0,20 21 0,-21-21 16,0 0-16,0-1 0,1 1 15,-1 0-15,0 0 0,0 0 0,0 0 16,-21-22-16,0 22 0,21 0 16,-21 0-16,0 0 0,22-1 0,-22 44 46,0-1-46,0 0 0,-22-21 0,22 42 16,-21-21-16,21 1 0,0-1 0,-21 0 16,21 0-16,0 0 15,-21 0-15,21 1 16,0-44 15,21 1-31,0 0 0,-21 0 16,21 21-16,-21-21 0,22 0 15,-22-1-15,21 1 0,-21 0 0,21 0 16,-21 0-16,21 21 0,-21-21 16,21-1-16,0 22 15,1 22 1,-22-1-16,0 0 16,0 0-16,0 0 0,21 0 15,-21 1-15,21-22 0,-21 21 16,21-21-16,0 0 0,0 21 0,1-21 15,20 0-15,-21 0 0,0 0 0,22 0 16,-22 0-16,0 0 0,21 0 16,-21 0-16,1 0 0,-1-21 0,0 21 15,0-21-15,0-1 0,0 1 16,-21 0-16,22 0 0,-22 0 16,0 0-16,0-1 0,21 1 15,-21-21-15,0 21 0,21 0 16,-21-1-16,0 1 0,0 0 15,-21 21 1,0 0-16,-1 0 0,22 21 16,-21-21-16,21 21 0,-21 1 0,21-1 15,-21 0-15,21 0 16,0 0 0,21-21 15,0 0-31,0 0 15,1 0 1,-22 21 15,0 1-15,0-1-16,0 0 0,0 0 16,-22 0-16,1 0 0,21 22 0,-21-22 15,0 0-15,21 21 0,-21-20 16,0 20-16,-1 0 0,1-21 15,0 22-15,21-1 0,0 0 0,-21 22 0,21-22 16,0 1-16,0 20 16,0-21-16,0 1 0,0 20 0,0-20 15,0-1-15,0 0 0,0-21 0,0 22 16,0-22-16,0 0 0,0 0 16,0 0-16,0 1 0,-21-22 15,21-22 1,0 1-1,0 0-15,0 0 0,0 0 0,0 0 16,0-22-16,0 1 0,21 21 0,-21-22 16,21 1-16,0 0 0,-21-1 15,21 1-15,1 0 0,-22-1 0,21-20 16,-21 21-16,0-1 0,21 1 0</inkml:trace>
  <inkml:trace contextRef="#ctx0" brushRef="#br0" timeOffset="73372.39">6286 14161 0,'-21'0'16,"42"0"-16,-63 0 0,21 0 0,0 0 0,0 0 15,-1 0-15,1 0 16,0 0-1,0 0-15,21 21 47,21-21-47,21 0 16,-20 0-16,20 0 0</inkml:trace>
  <inkml:trace contextRef="#ctx0" brushRef="#br0" timeOffset="73927.84">8530 14161 0,'0'0'16,"0"-22"-16,-21 22 15,21-21-15,-21 42 31,21 1-31,0 20 16,-21 0-16,21 1 0,0-1 0,-22 21 16,22 1-16,0-22 0,-21 1 15,21 20-15,-21-21 0,0 1 0,21-22 16,-21 21-16,21-21 0,-21 1 16,21-1-16,-22 0 0,22 0 0,-21-21 31,0-21-31</inkml:trace>
  <inkml:trace contextRef="#ctx0" brushRef="#br0" timeOffset="74744.38">8128 14669 0,'-21'0'0,"42"0"0,-63-22 0,20 1 16,1 21-16,0 0 0,21-21 0,21 21 31,0 0-31,22-21 16,-22 21-16,21 0 0,1-21 0,20 0 15,-21 21-15,22-22 0,-1 1 16,-20 0-16,20 0 0,1-21 0,-1 20 16,-20 1-16,-1-21 0,0 21 15,1-22-15,-1 22 0,0 0 0,-21-21 16,1 21-16,-1-1 0,-21-20 16,0 21-16,0 0 0,0 0 15,0-1-15,0 44 31,0-1-31,0 21 0,-21-21 16,-1 22-16,1-1 0,0 0 16,0 22-16,21-22 0,-21 22 0,0-22 15,-1 21-15,1-20 0,0-1 16,0 0-16,0 1 0,0-1 0,21-21 16,0 22-16,0-22 15,0 0-15,21-42 31,0 0-31,0-1 0,0 1 16,0 0-16,1-21 0,20 21 16,-21-1-16,0-20 0,0 0 0,1 21 15,-1-22-15,0 22 0,0-21 16,0 21-16,0-1 0,1 22 16,-22 22-1,21-1-15,-21 0 0,0 21 16,21 1-16,-21-22 0,0 21 0,0-21 15,0 22-15,21-22 0,-21 0 16,21 0-16,-21 0 0,21 0 0,1 1 16,-1-22-16,0 0 15,0 0-15,0 0 0,0 0 0,22 0 16,-22 0-16,21-22 0,-21 1 0,22 0 16,-22 0-16,21 0 0,1 0 15,-22-1-15,21-20 0,-21 21 0,0-21 16,22-1-16,-22 22 0,-21-21 15,0 21-15,21-1 0,-21-20 0,0 21 16,0 0-16,0 0 0,-21 21 16,0 0-1,0 21-15,21 0 0,-22 0 0,22 0 16,-21 22-16,21-22 0,-21 21 16,21-21-16,0 0 0,0 22 15,0-22-15,0 0 0,0 0 0,0 0 16,0 1-16,21-1 0,0-21 15,1 21-15,-1-21 0,0 0 16,0 0-16,0 0 16,0 0-16,1 0 0,-1 0 0,0-21 15,0 21-15,0-21 0,-21-1 0,21 1 16,22 0-16</inkml:trace>
  <inkml:trace contextRef="#ctx0" brushRef="#br0" timeOffset="75708.61">10964 14584 0,'0'0'16,"0"-21"-16,-21 21 0,21-21 15,-21 21-15,21-22 0,0 1 16,0 0-16,0 0 15,0 0-15,0 0 0,21-1 16,0-20-16,0 21 16,1 0-16,-1-22 0,0 22 0,21-21 15,-21 21-15,1-22 0,-1 1 0,0 21 16,0-21-16,-21 20 16,0 1-16,0 0 0,0 0 0,0 0 15,-21 21 1,0 0-16,0 0 0,21 21 15,0 21-15,0-21 0,-22 22 0,22-1 16,0 0-16,0 1 0,0 20 16,0-20-16,0-1 0,0 0 0,0 1 15,0-1-15,0 0 0,0-21 16,0 1-16,22-1 0,-22 0 0,21 0 16,-21 0-1,-21-21 16,-1-21-31,1 0 16,0 21-16,21-21 0,-21 0 0,0-1 16,0 22-16,21-21 0,-22 21 15,1 0-15,21 21 16,0 1 0,0-1-16,21 21 15,1-21-15,-1 0 0,0-21 0,-21 22 16,21-1-16,21-21 0,-20 0 15,-1 0-15,0 0 0,21 0 0,-21 0 16,22 0-16,-22 0 0,21-21 0,-21-1 16,22 1-16,-1 0 15,-21-21-15,0 21 0,22-22 0,-22 22 16,0-21-16,0-1 0,0 1 16,-21 0-16,22-1 0,-22 1 0,21 0 15,-21 21-15,21-22 0,-21 1 0,0 0 16,0-1-16,0 1 0,0 21 15,0 0-15,0-1 0,0 44 32,0 20-32,-21-21 0,0 21 0,21 1 15,-22-1-15,22 0 0,0 1 16,-21-1-16,21 22 0,-21-22 0,21 0 16,0 1-16,0-1 0,0-21 15,0 21-15,0-20 0,0-1 16,0 0-16,21-21 15,0 0-15,1-21 16,-1 21-16,-21-21 0,0-1 16</inkml:trace>
  <inkml:trace contextRef="#ctx0" brushRef="#br0" timeOffset="75900.5">11472 14224 0,'0'0'0,"-21"0"0,42 0 31,0 0-15,1 0-16,-1-21 0,21 21 0,-21 0 15,22-21-15,-1 0 0,0 21 16,1 0-16,-1 0 0,0-22 0,-21 22 16,22 0-16,-1 0 0,-21 0 0,22 0 15</inkml:trace>
  <inkml:trace contextRef="#ctx0" brushRef="#br0" timeOffset="78508.16">12255 14584 0,'0'0'0,"22"0"0,-1 0 16,0 0-1,0-21-15,-21 0 0,21-1 0,0 1 16,-21 0-16,0 0 0,22 0 0,-22 0 15,21-22-15,-21 22 0,0-21 16,0 21-16,0-1 0,0-20 0,0 21 16,0 0-16,-21 21 0,-1-21 15,1 21-15,0 0 0,-21 0 0,21 0 16,-1 21-16,-20 0 0,21 0 0,-21 0 16,20 22-16,1-1 15,0 0-15,0 1 0,0-22 0,0 21 16,21 0-16,0 1 0,0-22 0,0 21 15,0-21-15,0 1 0,21-1 16,0-21-16,0 0 0,0 0 0,22 0 16,-22 0-16,0 0 0,21 0 15,-21-21-15,22-1 0,-22 1 0,0 0 16,0 0-16,0-21 0,1 20 16,-22 1-16,0-21 0,21 21 0,-21 0 15,21-22-15,-21 22 0,0 0 0,0 0 16,0 0-16,0 42 31,0 21-31,0-21 16,0 0-16,-21 22 0,21-1 15,0-21-15,-21 22 0,21-22 0,0 21 16,0-21-16,0 0 0,0 1 0,0-1 16,21 0-16,0 0 0,0-21 15,0 0-15,0 0 0,1 0 0,20 0 16,-21 0-16,0-21 0,0 0 15,22 0-15,-22-1 0,0 1 0,0-21 16,22 21-16,-22-22 0,0 22 16,0-21-16,0 0 0,0-1 15,1 22-15,-1-21 0,-21-1 0,0 1 16,21 0-16,-21-1 0,0 1 0,21 21 16,-21-21-16,0-1 0,0 22 15,0 0-15,0 0 0,0 0 0,-21-1 16,0 22-16,0 0 15,-1 22-15,1-1 0,21 21 16,0-21-16,-21 0 0,0 22 0,21-1 16,-21 0-16,21 1 0,0-1 15,0 0-15,0 1 0,0-1 0,0 0 16,0 1-16,0-22 16,0 21-16,21-21 0,0 22 0,0-22 15,0 0-15,1 0 0,-1-21 0,21 0 16,-21 0-16,22 0 0,-1 0 15,-21 0-15,21 0 0,1 0 0,-1-21 16,-21 0-16,22 0 0,-22 0 0,0-1 16,21 1-16,-21-21 0,-21 21 15,22 0-15,-22-1 0,21-20 0,-21 21 16,0 0-16,0 0 0,0-1 16,0 1-16,-21 21 15,-1-21-15,1 21 0,0 0 16,0 0-16,21 21 0,-21 0 15,0 1-15,-1-1 0,22 0 0,-21 21 16,21-21-16,0 22 0,0-22 0,0 0 16,0 0-16,0 22 0,21-22 15,1-21-15,-1 21 0,0 0 0,0-21 16,0 0-16,0 0 0,1 0 16,-1 0-16,21 0 0,-21 0 0,0-21 15,1 0-15,-1 21 0,21-21 0,-21-1 16,0 1-16,-21-21 15,22 21-15,-1 0 0,0-1 0,-21-20 0,21 21 16,-21 0-16,0 0 0,0-1 16,0 1-16,0 0 0,0 0 15,0 42 1,0 0 0,0 0-16,0 1 0,0-1 0,-21 0 15,21 0-15,-21 0 0,21 22 0,0-22 16,0 0-16,-21 0 0,21 0 15,0 0-15,-22 1 0,22-1 16,0-42 15,0-1-15,0 1 0,0 0-16,0 0 0,0-21 0,22 20 15,-22 1-15,21-21 0,0 21 16,-21-22-16,21 22 0,0 0 0,-21 0 15,21 0-15,1 21 0,-22-21 16,21 21-16,-21 21 16,0 0-16,0 0 15,0 0-15,21 22 0,-21-22 0,0 0 16,0 0-16,0 21 0,0-20 16,0-1-16,0 0 0,0 0 15,0 0-15,21-21 0,0 0 16,0 0-1,-21-21 1,22 21-16,-22-21 0,21 0 16,-21 0-16,0-1 0,21 1 0,-21 0 15,21 0-15,-21 0 0,0 0 0,21-22 16,0 22-16,1 21 0,-22-21 16,21 0-16,-21 0 0,21 21 0,0 0 15,0 0 1,-21 21-1,0 0-15,0 0 0,0 0 16,0 0-16,0 1 0,0-1 16,0 0-16,0 0 0,0 0 0,0 0 15,21 1-15,1-1 16,-22 0-16,21-21 16,0 0-16,0 0 0,0 0 0,0 0 15,1 0-15,-1 0 0,0 0 16,0-21-16,0 0 0,0 21 0,1-22 15,-1 1-15,0 0 0,0 0 16,0 0-16,0 0 0,-21-1 0,0 1 16,22 0-16,-22 0 0,0 0 15,0 0-15,-22 21 16,1 0 0,0 0-16,0 0 15,0 21-15,0 0 0,21 0 16,-22 0-16,22 0 0,-21 1 0,21 20 15,0-21-15,0 0 0,0 0 0,0 1 16,0-1-16,0 0 0,0 0 16,21-21-16,1 0 0,-1 21 15,0-21-15,21 0 0,-21 0 16,22 0-16,-22 0 0,21-21 16,-21 21-16,1-21 0,20 21 0,-21-21 0,0 0 15,0-1-15,1 1 0,-1 0 16,-21 0-16,21 0 0,0 0 0,0-1 15,-21 1-15,0 0 0,0 0 16,0 0-16,0 42 47,-21 0-47,0 0 16,21 0-16,0 1 0,0-1 15,0 0-15,-21 0 16,21 0-16,0 0 15,0-42 17,21 0-17,-21 0-15,0 0 16,21 0-16,0-1 0,-21 1 16,21 0-16,1 0 0,-22 0 15,21 0-15,0 21 16,-21 21 15,0 0-31,0 0 0,0 0 16,0 0-16,0 1 0,0-1 15,0 0-15,21-21 0,-21 21 16,21 0-16,0-21 0,1 0 16,-1 0-16,0 0 15,0 0-15,0 0 0,0 0 16,1-21-16,-1 0 15,0 0-15,-21 0 0,21-1 0,0 1 16,-21 0-16,21 0 0,-21 0 16,0 0-16,22-22 0,-1 22 0,-21-21 15,21 21-15,-21-22 0,0 22 16,21-21-16,-21-1 0,21 22 0,-21-21 16,0 0-16,0 20 0,0 1 0,0 0 15,21 0-15,-21 42 31,0 0-31,0 0 0,-21 22 16,0-22-16,21 21 0,0 1 0,-21-22 16,0 21-16,0 0 0,21-20 0,0 20 15,-22-21-15,22 21 0,-21-20 16,21-1-16,0 21 0,0-21 0,0 0 16,0 1-16,0-1 0,0 0 15,0 0-15,0 0 0,21-21 16,1 0-1,-1 0-15,0 0 0,0 0 16,0-21-16,0 0 16,1 21-16,-1-21 0,0 21 0,0-21 15,0-1-15,0 22 0,-21-21 16,22 21-16,-1-21 0,-21 0 0,0 0 16</inkml:trace>
  <inkml:trace contextRef="#ctx0" brushRef="#br0" timeOffset="78761">15367 14012 0,'0'0'0,"-21"0"16,21-21 0,0 0-16,21 21 15,0 0-15,0-21 0,0 21 0,1-21 16,-1 21-16,21 0 0,-21-21 0,0-1 15,22 22-15,-22 0 0,0-21 16,0 21-16,0 0 0,1 0 0,-1 0 16,-64 0 31,22 0-47</inkml:trace>
  <inkml:trace contextRef="#ctx0" brushRef="#br0" timeOffset="79032.25">13420 14161 0,'-64'21'0,"128"-42"0,-191 42 0,84-21 15,22 21-15,0-21 0,42 0 16,0 0-16,0 0 15,22-21-15,-1 0 0,22 21 0,-22-22 16,21 22-16,-20-21 0,-1 21 0,0 0 16,1-21-16,-22 21 15,0-21-15</inkml:trace>
  <inkml:trace contextRef="#ctx0" brushRef="#br0" timeOffset="81500.49">16933 10351 0,'-21'0'0,"21"-22"94,0 1-63,0 0-15,0 0-1,0 0-15,0 0 16,0-1-16,0 1 16,0 0-1,0 42 16,0 0-15,0 22-16,0-22 0,0 21 16,0 1-16,0-1 0,0 21 0,0-20 15,0-1-15,0 0 0,0 1 0,-21-1 16,21 0-16,0 1 0,-21-22 16,21 0-16,0 0 0,0 0 0,0 1 15,0-44 32,0 1-47,0 0 16,21 0-16,-21-21 0,21 20 0,-21 1 15,0 0-15,0 0 0,0-21 16,21 20-16,-21 1 0,21 21 0,-21-21 16,22 21-16,-1 0 15,0 0-15,-21 21 0,21 0 16,0 1-16,0-1 0,1 0 0,-22 0 15,21 0-15,0 0 0,0 1 16,0-1-16,0 0 16,1 0-16,-1-21 0,0 0 0,0 21 15,0-21-15,0 0 16,1 0-16,-1 0 0,0 0 16,0-21-16,0 21 0,0-21 15,-21 0-15,22 21 0,-1-21 0,0-1 16,-21 1-16,0 0 0,21-21 0,-21 21 15,21-1-15,-21-20 0,0 21 16,0-21-16,0 20 0,0-20 0,0 21 16,0 0-16,0 0 0,0-1 15,0 1-15,0 42 32,0 1-32,0-1 0,0 0 15,0 21-15,0 1 0,0-22 0,0 21 16,0 0-16,0 1 0,0-22 15,0 21-15,0-21 0,0 1 0,0 20 16,21-21-16,-21 0 0,22-21 16,-1 21-16,0 1 0,0-22 0,0 0 15,0 0-15,1 0 0,-1 0 0,21 0 16,-21-22-16,22 1 0,-22 0 16,0 0-16,21 0 0,-21 0 15,1-1-15,20 1 0,-21-21 0,0 21 16,-21 0-16,21-22 0,-21 22 15,0-21-15,0 21 0,0-1 0,0-20 16,0 21-16,0 0 0,0 0 16,0-1-16,-21 1 0,0 21 15,0 0-15,0 21 16,0 1-16,-1-1 0,22 21 0,-21-21 16,21 22-16,-21-1 0,21-21 0,0 21 15,0 1-15,0-22 0,0 0 16,0 21-16,0-20 0,0-1 0,21 0 15,0 0-15,1-21 16,-1 0-16,0 0 0,0 0 16,0 0-16,0 0 0,1 0 15,-1 0-15,0-21 0,21 21 16,-21-21-16,22 0 0,-1 21 0</inkml:trace>
  <inkml:trace contextRef="#ctx0" brushRef="#br0" timeOffset="83260.49">19283 10520 0,'0'-21'16,"0"0"-16,0-1 0,0 1 0,0 0 15,0 0-15,0 0 0,0 0 0,0-1 16,0 1-16,0 0 15,0 42 1,0 0-16,0 1 0,0-1 16,0 21-16,-21 0 0,-1-20 15,1 20-15,21 0 0,-21-21 0,0 22 16,0-22-16,0 21 0,21-21 16,-22 1-16,22-1 0,-21 0 0,21 0 15,0-42 16,21 0-15,1 21-16,-22-21 0,21-1 0,-21 1 16,21 0-16,-21 0 0,21-21 15,-21 20-15,21 1 0,-21 0 16,21 21-16,1 0 16,-22 21-16,0 0 15,21 1-15,-21-1 0,21 0 0,-21 0 16,0 0-16,21 0 0,0 1 15,0-1-15,-21 0 0,22 0 16,-1-21-16,21 0 0,-21 21 0,0-21 16,22 0-16,-22 0 0,0 0 15,21 0-15,-20 0 0,-1-21 0,0 21 16,0-21-16,0 0 0,0 21 16,1-21-16,-22-1 0,0 1 0,21-21 15,-21 21-15,21 0 0,-21-22 0,0 22 16,0-21-16,0-1 0,0 22 15,0-21-15,0 21 0,0 0 0,0-1 16,0 1-16,0 0 0,0 42 31,0 0-31,-21 22 16,21-22-16,-21 0 0,21 21 16,-22-20-16,22 20 0,0-21 0,0 21 15,0-20-15,0-1 0,0 0 16,0 21-16,0-21 0,22 1 15,-1-1-15,0-21 0,0 0 16,21 0-16,-20 0 0,-1 0 16,0 0-16,0 0 0,21 0 0,-20-21 15,20-1-15,-21 1 0,0 21 16,0-21-16,22-21 0,-22 21 0,0-1 16,-21 1-16,21-21 0,-21 21 15,21-22-15,-21 22 0,0-21 16,0 21-16,0 0 0,0-1 0,0 1 15,0 0-15,-21 21 0,21 21 32,0 0-17,0 1-15,0-1 0,0 0 16,21 0-16,1 0 0,-22 0 0,0 1 16,21-1-16,0 0 0,-21 0 0,0 0 15,0 22-15,0-22 0,0 0 16,0 0-16,0 0 0,0 0 0,0 1 15,0-1-15,0 0 0,21 0 16,0-21-16,0 0 16,1 0-16,-1 0 0,0 0 15,0 0-15,0 0 0,0-21 16,1 21-16,-1-21 0,0 0 0,0-1 16,0 1-16,0 0 0,1 0 0,-1 0 15,0 0-15,0-22 0,0 22 16,-21-21-16,21 21 0,-21-1 0,22-20 15,-22 21-15,0 0 16,0 0-16,0 42 16,0 0-1,0 0-15,-22 0 0,22 0 0,-21 1 16,21 20-16,-21-21 0,21 0 16,0 22-16,0-22 0,0 0 15,0 0-15,0 0 0,0 0 0,0 1 16,21-1-16,0 0 15,1-21-15,-1 0 0,21 0 0,-21 0 16,0 0-16,22 0 0,-22 0 0,21 0 16,-21-21-16,1 0 0,20 21 15,-21-22-15,0 1 0,0-21 0,1 21 16,-1 0-16,0-22 0,0 1 16,0 0-16,0-1 0,1 1 15,-22 0-15,0-1 0,21 1 0,-21 0 0,21-1 16,-21 1-16,0 21 15,0-22-15,0 22 0,0 0 0,0 0 16,0 42 0,0 0-1,0 0-15,0 1 0,0 20 0,-21 0 16,21 1-16,-21-1 0,21 0 16,-22 1-16,22-1 0,0 0 0,0 1 15,-21-1-15,21-21 0,0 21 0,0 1 16,0-22-16,0 0 0,0 0 15,0 0-15,21 1 0,1-22 16,20 0-16,-21 0 0,21 0 16,1 0-16,-1 0 0,0 0 15,22 0-15,-22-22 0,1 22 0,-22-21 16,21 0-16,0 0 0,-20 0 16,-1 0-16,0-1 0,-21 1 0,0-21 15,0 21-15,0 0 0,0-1 16,0 1-16,0 0 0,0 0 0,-21 21 15,0 0-15,-1 0 16,1 0-16,0 21 0,21 0 16,-21 0-16,0 22 0,21-22 0,0 21 15,0-21-15,0 1 0,0 20 16,0-21-16,0 0 0,0 0 0,0 1 16,0-1-16,21 0 15,0 0-15,0-21 0,22 0 16,-22 0-16,21 0 0,-21 0 0,22 0 15,-22 0-15,21 0 0,-21-21 16,0 0-16,1 21 0,-1-21 0,0-1 16,0 22-16,0-21 0,-21 0 0,0 0 15,0 0-15,0 0 0,0-1 16,0 1-16,0 0 0,0 0 16,0 0-16</inkml:trace>
  <inkml:trace contextRef="#ctx0" brushRef="#br0" timeOffset="83479.64">21526 10245 0,'0'0'0,"-21"0"0,21-21 16,21 21 0,1-22-16,-1 22 0,21 0 0,0-21 15,1 21-15,-22 0 0,21-21 16,1 21-16,-1-21 0,-21 21 0,0 0 15,0-21-15,-21 0 16,-21 21 0,0 0-16,-21 0 0,21 0 15,-22-22-15,22 22 0</inkml:trace>
  <inkml:trace contextRef="#ctx0" brushRef="#br0" timeOffset="83649.56">21082 10075 0,'0'0'15,"-21"22"-15,0-22 0,-1 0 16,1 0 0,42 0 15,1 0-31,-1 0 0,0 0 16,0 0-16,0 0 15,0 0-15</inkml:trace>
  <inkml:trace contextRef="#ctx0" brushRef="#br0" timeOffset="85044.43">22775 10795 0,'0'0'16,"-21"21"-16,-21-21 0,21 0 0,21 21 0,-22-21 15,44 0 1,-1 0-1,0-21-15,0 0 0,0 21 16,0-21-16,22 0 0,-22 0 0,0-1 16,21 1-16,-20 0 0,-1 0 15,0 0-15,0 0 0,0-22 16,0 22-16,1-21 0,-1 21 0,-21-22 16,21 22-16,-21 0 0,0 0 15,0 0-15,0-1 0,0 1 0,-21 21 16,0 0-1,-1 21-15,1 1 0,0-1 0,0 21 16,0-21-16,21 22 0,0-1 0,-21 0 16,21 1-16,0-1 0,0 0 15,0-21-15,0 22 0,0-22 0,0 21 16,21-42-16,-21 21 0,21 1 16,0-22-16,0 0 0,0 0 0,1 0 15,20 0-15,-21 0 0,0-22 16,0 1-16,22 21 0,-22-21 15,0 0-15,0-21 0,22 20 0,-22 1 16,21 0-16,-21-21 0,22 21 16,-1-22-16,-21 22 0,21 0 0,1 0 15,-22-22-15,0 43 0,0-21 0,0 21 16,1 0-16,-1 0 16,-21 21-16,0 1 0,0-1 0,0 0 15,0 0-15,0 21 0,-21-20 16,-1-1-16,22 21 0,-21-21 0,0 0 15,0 1-15,0-1 0,0 0 16,21 0-16,0 0 0,-22-21 0,1 21 16,21-42 15,21 21-31,1-21 0,-1 0 16,0 0-16,0 0 0,0-1 0,22 1 15,-22-21-15,0 21 0,21 0 16,-21-22-16,1 22 0,-22 0 0,21-21 15,-21 20-15,21 22 0,-21-21 16,0 42 0,-21 1-1,0 20-15,21-21 0,-22 0 16,22 0-16,0 22 0,0-22 16,0 0-16,0 21 0,0-20 15,22-1-15,-1 0 0,0-21 0,0 21 16,0-21-16,0 0 0,22 0 0,-22 0 15,21 0-15,-21 0 0,1 0 16,20 0-16,-21 0 0,0 0 0,0-21 16,22 0-16,-22 21 0,0-21 0,-21-1 15,21 1-15,0 0 0,1 0 16,-22 0-16,0 0 0,0-1 0,21 1 16,-21 0-16,0 0 15,0 0-15,0 0 0,0-1 0,0 44 31,0-1-31,0 0 16,0 0-16,0 21 0,0 1 0,-21-1 16,21 0-16,0 1 0,0-1 15,-22 0-15,1 22 0,0-22 0,0 22 16,0-1-16,0 1 0,21 20 0,-22-20 16,1-1-16,0 1 0,0-1 15,21 1-15,-21-1 0,0-20 0,-1-1 16,22 0-16,-21 1 0,21-1 0,-21 0 15,21-20-15,-21-1 0,21 0 16,0 0-16,0-42 31,0 0-31,0 0 0,21-1 16,0 1-16,0-21 0,-21 21 16,22-22-16,-1 1 0,-21 0 0,21-1 15,0 1-15,-21 0 0,21-22 0,0 22 16,-21-22-16</inkml:trace>
  <inkml:trace contextRef="#ctx0" brushRef="#br0" timeOffset="85356.25">24236 10859 0,'0'0'0,"0"-43"0,0-63 15,0 85-15,0-21 16,21 21-16,0-22 0,0 22 0,0 0 16,1 0-16,-1-21 0,0 20 15,0 1-15,21 0 0,-20 21 0,20-21 16,0 21-16,-21-21 0,22 21 15,-22 0-15,0 0 0,0 21 0,0 0 16,-21 0-16,0 0 0,0 1 16,0 20-16,0-21 0,-21 0 0,0 22 15,0-22-15,0 0 0,-22 0 16,22 0-16,0 0 0,0-21 16,0 22-16,0-1 0,-1-21 0,1 0 0,0 0 15,21-21 48,21-1-63,0 1 0,1 0 15,-1 21-15,-21-21 0</inkml:trace>
  <inkml:trace contextRef="#ctx0" brushRef="#br0" timeOffset="85772.16">24638 10478 0,'0'0'15,"0"-22"-15,21 1 0,-21 0 16,21 21-16,0-21 16,1 0-16,-1 21 0,0-21 0,0 21 15,0 0-15,0 0 16,1 0-16,-1 0 0,21 0 0,-21 0 16,0 21-16,1 0 0,-1 0 0,0 0 15,-21 0-15,0 1 0,0 20 16,0-21-16,0 0 0,0 22 0,0-22 15,-21 0-15,0 0 0,-1 0 16,22 0-16,-21 1 0,0-22 0,21 21 16,0-42 15,0-1-15,0 1-16,21 0 15,0 0-15,-21 0 0,22 0 0,-1-1 16,-21 1-16,21-21 0,0 21 0,0 0 15,0-1-15,-21-20 0,22 21 16,-1 0-16,0 21 0,-21-21 0,21 21 16,0 0-1,-21 21 1,0 0 0,21-21-16,-21 21 0,22-21 15</inkml:trace>
  <inkml:trace contextRef="#ctx0" brushRef="#br0" timeOffset="88232.18">25273 10562 0,'21'0'15,"0"0"1,0 0-16,1 0 16,-22-21-16,21 21 0,0-21 0,0 21 15,-21-21-15,21 21 0,0-21 0,-21-1 16,0 1-16,22 0 15,-22 0-15,0 0 0,0 0 16,-22 21 15,1 0-31,0 0 16,0 0-16,21 21 16,0 0-16,-21 0 0,0 0 0,21 0 15,-22 22-15,22-22 0,-21 0 16,21 0-16,0 0 0,0 1 0,-21 20 15,21-21-15,0 0 0,0 0 16,0 1-16,0-1 16,21-21-1,0 0-15,1 0 16,-1 0-16,0 0 0,0 0 16,0 0-16,0-21 0,1 21 15,-1-22-15,0 22 0,21-21 16,-21 0-16,1 21 0,-1-21 0,0 0 15,0 21-15,-21-21 0,21-1 16,0 1-16,1 21 0,-1-21 0,-21 0 16,21 21-16,-21-21 0,21 21 0,0-21 15,-21-1-15,21 22 16,-21-21-16,22 21 16,-22-21-16,0 0 31,-22 21 0,1 0-31,0 0 0,0 21 16,0-21-16,0 21 15,-1-21-15,22 21 0,0 1 0,-21-22 16,21 21-16,-21-21 0,21 21 16,0 0-1,21-21-15,0 0 16,-21 21-16,22-21 0,-1 0 15,0 0-15,-21 21 0,21-21 0,-21 22 16,21-22-16,-21 21 0,21 0 16,1 0-1,-22 0-15,0 0 0,0 1 16,-22-1 0,1-21-16,0 0 15,0 0-15,21 21 0,-21-21 0,0 0 16,-1 0-1,1 0-15,0 0 0,21-21 16,-21 21-16,21-21 16,-21 21-16,21 21 62,21-21-62,0 0 16,-21 21-16,21-21 0,0 0 15,1 0-15,-1 0 0,0 0 0,21 0 16,-21 0-16,22 0 0,-22 0 0,21 0 16,1 0-16,-22 0 0,21 0 15,-21 0-15,22 0 0,-22-21 0,21 0 16,-21 21-16,0-22 0,1 1 16,-1 0-16,0 21 0,0-21 0,0 0 15,-21 0-15,0-22 16,21 22-16,-21 0 0,0 0 0,0 0 15,0-1-15,0 1 0,-21 21 32,0 21-32,0 1 15,21-1-15,-21-21 0,21 21 16,0 0-16,0 0 0,0 0 0,0 1 16,0-1-16,0 0 0,0 0 15,0 0-15,0 0 0,0 1 16,0-1-16,0 0 31,-21-21 16,-1 0-47,1 0 16,21-21-16,-21 21 15,0 0 1,21 21-1,21-21 1,0 0-16,0 0 0,-21 21 16,22-21-16,-1 0 0,0 0 15,0 0-15,0 0 0,0 0 0,22 0 16,-22 0-16,0 0 16,0 0-16,0 0 0,1 0 0,-1-21 15,0 21-15,-21-21 0,21 21 0,0-21 16,-21-1-16,21 1 15,1 0-15,-22 0 0,21 0 16,-21 0-16,0-1 16,0 1-16,0 0 15,0 42 17,0 0-32,0 1 0,0-1 15,0 0-15,-21-21 0,21 21 16,0 0-16,0 0 0,0 1 15,0-1-15,0 0 16,21-21 0,0 0-1,0 0-15,0 0 0,0 0 16,1-21-16,-1 21 0,0-21 16,0-1-16,0 22 0,0-21 15,1 0-15,-1 21 0,0-21 16,-21 0-16,21 0 0,0-1 15,-21 1-15,21 21 0,-21-21 16,0 42 15,-21 0-31,21 1 16,-21-1-16,21 0 0,0 0 16,-21-21-16,21 21 0,0 0 15,21-21 1,0 0-16,0 0 15,1 0 1,-1 0-16,-21-21 47,0 0-47,0 0 16,0 0-1,-21 0-15,-1 21 16,22-22-16,0 1 15,0 0 1,0 0 0,22 0-16,-1 21 0,0-21 15,0 21-15,0 0 0,0 0 0,1-22 16,-1 22-16,0 0 16,0 0-16,0 0 0,-21 22 15,21-1-15,-21 0 16,0 0-16,0 0 0,0 0 15,0 1-15,0-1 0,0 0 16,0 0-16,0 0 16,0 0-16,0 1 0,-21-22 0,21 21 15,0 0-15,-21 0 16,0 0-16,0-21 31,0 0-15,-1 0-1,22-21 1,0 0 0,0 0-16,0 0 15,0-1-15,22 1 0,-1 0 0,0 21 16,0-21-16,0 0 0,22 0 0,-22-1 16,0 1-16,21 0 0,-21 21 15,1-21-15,-1 21 0,0 0 0,0 0 16,0 0-16,-21 21 15,0 0-15,0 0 0,0 1 16,0-1-16,0 0 0,-21 0 16,21 0-16,-21 0 0,0 1 15,0-1-15,-1 0 16,1-21 0,21 21-16,-21-21 46,0 0-30,0 0 0,0-21-16,-1 0 15</inkml:trace>
  <inkml:trace contextRef="#ctx0" brushRef="#br0" timeOffset="89412.18">26268 10075 0,'0'0'0,"-21"0"15,-1 0 1,1 0 31,21-21 0,-21 21-32,21-21-15,-21 21 16,21-21-16,-21 21 0,21-21 0,-21 0 15,-1 21 1,22-22-16,-21 22 16,0 0-16,21 22 15,-21-1-15,21 0 16,0 0-16,0 0 16,0 0-16,0 1 15,0-1 1,21-21-1,0 0 1,0 0 0,-21-21 31,-21 21-32,0 0 1</inkml:trace>
  <inkml:trace contextRef="#ctx0" brushRef="#br0" timeOffset="95773.42">17166 11621 0,'-21'0'15,"0"0"1,0 0 31,21 21 31,21-21-62</inkml:trace>
  <inkml:trace contextRef="#ctx0" brushRef="#br0" timeOffset="97487.62">16806 11705 0,'0'-21'0,"0"0"15,0 0-15,0 0 0,0-1 16,0 1-16,0 0 0,-21 0 16,21 0-16,0 0 15,0-1-15,0 1 16,0 42-1,0 1-15,0-1 16,0 0-16,0 0 0,0 21 0,0 1 16,21-1-16,-21 0 0,21 1 15,-21-1-15,0 22 0,0-22 0,0 0 16,0 1-16,0-1 0,0 0 16,0 1-16,0-22 0,0 21 0,0-21 15,0 0-15,0 1 0,0-44 31,0 1-15,0 0-16,0-21 0,0 21 16,0-22-16,0 22 0,0-21 15,0-1-15,22 1 0,-22 21 0,21-21 16,-21-1-16,21 22 0,0 0 16,-21 0-16,21 0 0,0-1 0,1 22 15,20 0-15,-21 0 0,0 0 0,0 0 16,22 0-16,-22 22 0,0-1 15,0 0-15,0 0 0,-21 0 0,22 0 16,-22 22-16,0-22 0,0 21 16,0-21-16,0 1 0,0 20 0,0-21 15,-22 0-15,1 0 0,21 1 0,-21-1 16,0 0-16,0 0 0,0-21 16,-1 0-16,1 0 15,0 0-15,0 0 0,0 0 16,21-21-16,-21 21 0,-1-21 15,22 0-15,-21 21 0,21-22 0,-21 22 16,21-21-16,0 42 31,0 1-31,0-1 0,21 0 16,0-21-16,1 21 0,-1 0 16,0 0-16,21 1 0,-21-22 15,1 21-15,20-21 0,-21 0 0,21 0 16,-20 0-16,20 0 0,-21 0 15,21 0-15,1-21 0,-22-1 0,21 1 16,-21 0-16,1 21 0,-1-21 16,0-21-16,0 20 0,0 1 0,-21 0 15,0 0-15,21-21 0,-21 20 0,22 1 16,-22-21-16,0 21 0,0 0 16,0-1-16,0 1 15,0 42 1,0 1-16,0-1 0,0 0 15,-22 21-15,22-21 0,-21 22 16,21-1-16,0-21 0,-21 22 0,21-22 16,0 21-16,0-21 0,0 0 0,0 1 15,0-1-15,21-21 16,0 0-16,22 0 16,-22 0-16,0 0 0,0-21 0,0 21 15,22-22-15,-22 1 0,0-21 0,0 21 16,0 0-16,1-22 0,-1 22 15,0-21-15,-21 21 0,0-22 0,0 22 16,21 0-16,-21 0 0,0 0 16,0-1-16,0 44 31,0-1-31,0 0 0,0 21 16,0-21-16,-21 22 0,21-22 15,0 21-15,0-21 0,0 22 16,0-22-16,0 0 0,0 21 0,0-20 15,21-22-15,0 21 0,0-21 0,1 0 16,-1 0-16,0 0 0,21 0 16,-21 0-16,1-21 0,20-1 0,-21 1 15,21 0-15,-20 0 0,20 0 0,-21-22 16,0 22-16,22-21 16,-22 0-16,0-1 0,0 22 0,-21-21 15,21-1-15,-21 1 0,0 21 0,21-21 16,-21 20-16,0-20 0,0 21 15,0 0-15,0 0 0,0-1 0,-21 22 16,0 0-16,0 0 16,21 22-16,-21-1 0,0 0 0,-1 0 15,1 21-15,21-20 0,-21 20 0,0 0 16,0 1-16,0-1 0,-1 0 16,22 1-16,0-1 0,-21 0 0,21-21 15,0 1-15,0 20 0,0-21 16,21 0-16,1-21 15,-1 0-15,0 0 0,0 0 0,0 0 16,22-21-16,-22 21 0,0-21 16,0 0-16,0 0 0,0-1 15,1 1-15,-22 0 0,0 0 16</inkml:trace>
  <inkml:trace contextRef="#ctx0" brushRef="#br0" timeOffset="97672.51">18267 11896 0,'0'0'0,"-21"0"0,-1 0 0,1 0 0,42 0 32,1 0-17,20-21-15,-21 21 0,21-22 0,1 22 16,-1 0-16,0-21 0,1 21 0,-1 0 16,0 0-16,1-21 15,-1 21-15,0-21 0,1 21 0,-1 0 16,-21 0-16,22 0 0,-1 0 0</inkml:trace>
  <inkml:trace contextRef="#ctx0" brushRef="#br0" timeOffset="98877.02">19473 11853 0,'0'-21'16,"0"42"15,0 1-15,0-1-16,0 0 0,0 0 15,-21 0-15,0 0 0,21 22 0,-21-22 16,0 0-16,21 21 0,-22-20 0,1-1 16,0 0-16,0 0 0,21 0 15,0 0-15,-21-21 0,21 22 0,-21-22 16,21-22 15,0 1-31,21 0 0,-21 0 16,21 0-16,0-22 0,-21 22 15,21-21-15,0 21 0,1-22 16,-22 1-16,21 21 0,0 0 0,0 0 16,-21-1-16,21 1 0,0 21 15,-21 21 1,0 1-16,0-1 0,0 0 15,0 21-15,0-21 0,0 22 16,0-22-16,0 21 0,0-21 0,0 1 16,0-1-16,0 21 0,0-21 0,22 0 15,-22 1 1,21-22-16,0 0 0,21 0 0,-21 0 0,1 0 16,20 0-16,-21-22 0,21 1 15,-20 0-15,20 21 0,-21-21 16,21-21-16,-20 20 0,-1 1 0,0 0 15,21-21-15,-21 21 0,1-1 16,-1 1-16,-21-21 0,21 42 0,-21-21 16,21 0-16,-21 42 31,0 0-31,0 0 0,0 0 0,-21 0 16,0 1-16,21 20 0,0-21 15,-21 0-15,21 22 0,-22-22 16,22 0-16,0 0 0,0 0 0,0 0 0,0 1 15,22-22-15,-1 21 16,0-21-16,21 0 0,-21 0 0,1 0 16,20 0-16,-21 0 0,21-21 0,-20 21 15,20-22-15,-21 1 0,0 0 16,22 21-16,-22-42 0,0 21 0,-21-1 16,21 1-16,0 0 0,-21 0 0,0 0 15,0-22-15,0 22 0,0 0 16,0 0-16,0 0 0,0 0 0,0-1 15,-21 22-15,0 0 0,-21 0 16,20 0-16,-20 0 0,21 0 16,-21 22-16,-1-1 0,1 0 0,0 0 15,-1 21-15,22-20 0,0 20 16,0 0-16,0-21 0,21 22 0,0-22 16,0 21-16,0-21 0,0 1 0,0-1 15,21 0-15,0-21 0,0 0 16,0 21-16,22-21 0,-22 0 0,21 0 15,0 0-15,-20-21 0,20 0 16,0 0-16,1 21 0,-1-22 0,0-20 16,1 21-16,-1 0 0,0 0 0,-21-22 15,22 22-15,-1-21 0,-21 21 16,0-22-16,22 22 0,-22-21 16,0 21-16,-21-1 0,0-20 0,21 21 0,-21 0 15,0-22-15,0 22 16,0 0-16,0 0 0,0 0 0,0 0 15,-21 21-15,0 0 16,0 21-16,21 0 16,-21 0-16,-1 0 0,1 22 0,0-1 15,0-21-15,0 21 0,21 1 16,-21-1-16,-1 0 0,22 1 0,-21-22 16,21 21-16,0-21 0,0 22 0,0-22 15,21 0-15,1 0 16,-1-21-16,0 0 0,0 0 0,21 0 15,-20 0-15,20 0 0,-21 0 0,0 0 16,22-21-16,-22 21 0,0-21 16,21 0-16,-21 21 0,1-21 0,-1-1 15,0 1-15,-21 0 16,0 0-16,0 0 0</inkml:trace>
  <inkml:trace contextRef="#ctx0" brushRef="#br0" timeOffset="99100.89">20637 11853 0,'0'0'16,"-42"0"-16,21 0 0,0 0 0,42 0 31,0 0-31,0 0 0,22 0 0,-22 0 16,21 0-16,0 0 0,22 0 0,-22 0 16,1 0-16,20 0 0,-21-21 15,-20 21-15,20 0 0,-21 0 0,0 0 16,0-21-16,1 21 0,-1 0 15,-21-21 32</inkml:trace>
  <inkml:trace contextRef="#ctx0" brushRef="#br0" timeOffset="102676.28">22796 11875 0,'0'0'0,"0"-43"0,0 22 0,0 0 0,0 0 16,0 0-16,0-1 0,0 1 15,0 0-15,-21 0 0,0 21 0,0 0 16,0 0-16,0 0 15,-1 0-15,1 0 0,-21 0 0,21 21 16,-22 0-16,22 0 0,-21 22 0,21-1 16,0 0-16,-22 22 0,22-1 15,0 1-15,0-1 0,21 1 0,0-22 16,0 22-16,0-22 16,0 0-16,0 1 0,21-1 0,0-21 15,0 0-15,0 1 0,1-1 0,20-21 16,0 0-16,1 0 0,-1 0 15,0-21-15,1 21 0,-1-22 0,0 1 16,1-21-16,-1 21 0,0 0 0,-21-22 16,22 22-16,-22-21 0,0 21 15,0-22-15,0 22 0,-21 0 0,0 0 16,0 0-16,0-1 0,0 44 31,0-1-31,0 0 0,0 0 0,0 21 16,0-20-16,0 20 15,0 0-15,0-21 0,0 22 0,0-22 16,0 21-16,0-21 0,0 1 16,22-1-16,-1-21 0,0 21 0,0-21 15,21 0-15,-20 0 0,-1 0 0,21 0 16,-21 0-16,22-21 0,-22 0 16,21-1-16,-21 1 0,22 21 0,-22-42 15,21 21-15,-21 0 0,-21-1 0,21 1 16,-21-21-16,0 21 0,0 0 15,0-22-15,0 22 0,0-21 0,-21 21 16,0-22-16,0 22 0,0 0 16,0 0-16,-1 21 0,-20 0 15,21 0-15,0 0 0,-22 21 0,22-21 16,0 42-16,0-21 0,0 22 16,0-22-16,-1 21 0,22 1 0,0-22 15,0 21-15,0-21 0,0 22 16,0-22-16,43 0 0,-22 0 0,0 0 15,21-21-15,1 0 0,-22 0 0,21 0 16,22 0-16,-22 0 0,0 0 16,1 0-16,-1 0 0,-21-21 0,22 0 15,-1 21-15,-21-21 0,0 0 0,0-1 16,1 1-16,-1 0 0,0 0 16,0 0-16,-21 0 0,0-1 15,0 1-15,0 0 0,0 42 31,0 0-31,0 1 0,0-1 16,0 0-16,0 0 0,-21 21 16,21-20-16,0-1 0,-21 0 0,21 0 15,-21 0-15,21 0 0,0 1 0,0-1 16,0 0 0,0-42 15,21 0-31,0-1 15,-21 1-15,21 21 0,-21-21 0,0 0 16,21-21-16,0 20 0,-21 1 0,22 0 16,-22 0-16,21 0 0,-21 0 15,0-1-15,21 22 0,0 0 0,0 0 16,0 0-16,-21 22 16,0-1-16,0 0 0,22 0 0,-1 0 15,-21 0-15,21 1 0,-21-1 0,21 0 16,0 0-16,0 0 0,-21 0 15,22-21-15,20 22 0,-21-22 16,0 21-16,22-21 0,-22 0 0,21 0 16,0 0-16,1 0 0,-1 0 0,0-21 15,1-1-15,-1 1 0,-21 21 16,22-21-16,-22 0 0,0 0 0,0 0 16,0-1-16,-21 1 0,0 0 15,0 0-15,0 0 0,0 0 0,0-22 16,0 22-16,-21 0 0,0 0 0,0 0 15,0 21-15,-1 0 16,1 0-16,0 0 0,0 21 0,0 0 16,0 0-16,-1 0 0,1 0 15,-21 22-15,21-22 0,0 21 16,21-21-16,-22 22 0,22-22 0,0 0 0,0 0 16,0 0-16,0 1 15,0-1-15,22-21 0,-1 0 16,0 0-16,0 0 0,0 0 15,22 0-15,-22 0 0,0-21 16,0-1-16,0 22 0,0-21 0,1 0 16,-1 0-16,-21 0 0,21 0 0,0-22 15,-21 22-15,21-21 0,-21 21 16,0-22-16,0 1 0,0 0 0,21-22 16,-21 22-16,22-1 0,-22 1 0,0-21 15,0 20-15,21 1 16,-21 0-16,0 20 0,0-20 0,0 21 15,0 42 1,0 0-16,0 0 16,0 22-16,-21-1 0,-1 22 0,22-22 15,0 21-15,-21-20 0,21 20 16,-21-20-16,21-1 0,0 0 0,0 1 16,0-1-16,0 0 0,0-21 0,0 1 15,0-1-15,21 0 0,-21 0 16,21 0-16,1-21 0,-1 0 0,0 0 15,0 0-15,0 0 0,0 0 0,1 0 16,-1-21-16,0 0 16,0 21-16,0-21 0,0 0 0,1-1 15,-1 1-15,0 0 0,0 0 0,-21 0 16,0 0-16,21-1 0,-21-20 16,21 21-16,-21 0 0,0 42 31,0 0-31,0 0 15,0 0-15,-21 1 0,21-1 0,0 0 16,-21 0-16,21 0 0,0 0 16,0 1-16,0-1 0,0 0 0,21 0 15,0-21-15,1 21 0,-1-21 16,0 0-16,0 0 16,0 0-16,0 0 0,22 0 0,-22 0 15,0 0-15,0 0 0,0-21 0,1 21 16,-22-21-16,21 0 0,0 0 15,0-1-15,0-20 0,-21 21 0,21-21 16,1-1-16,-1 1 0,-21 0 0,21-1 16,-21-20-16,21 20 0,-21 1 15,0 0-15,21-1 0,-21 22 0,0 0 16,0-21-16,0 21 16,0 42-1,0 0-15,-21 0 0,0 0 16,21 22-16,0-1 15,-21 0-15,0 1 0,21-1 0,-22 0 16,22 1-16,0-22 0,0 21 0,0 0 16,0-20-16,0-1 0,0 21 15,0-21-15,22 0 0,-1 1 16,0-22-16,0 0 0,0 0 16,0 0-16,1 0 0,20 0 15,-21-22-15,0 1 0,0 21 0,22-21 16,-22 0-16,0 0 0,0 0 15,0-1-15,1 1 0,-1 0 16,-21-21-16,21 21 0,-21-1 0,21 1 0,-21 0 16,0 42 15,0 0-31,0 1 0,0-1 0,-21 0 16,21 0-16,-21 0 0,21 0 15,0 22-15,0-22 0,0 0 0,0 0 16,0 0-16,0 1 15,0-1-15,21-21 16,0 0-16,0 0 0,0 0 0,1 0 16,-1 0-16,0 0 0,0-21 15,0 21-15,0-22 0,1 1 16,-1 21-16,0-21 0,-21 0 16,21 0-16,0 0 0,-21-22 15,21 22-15,-21 0 0,22 0 0,-22 0 16,0 42 15,0 0-31,0 0 0,0 0 16,-22-21-16,22 21 0,-21 1 15,21-1-15,0 0 0,0 0 0,0 0 16,0 0 0,21-21-16,1 0 15,-1 0-15,0 0 0,0 0 16,0 0-1,-21-21-15,21 0 16,-21 0-16,0 0 16,0 0-16,0-1 15,0 1-15,0 0 16,0 0-16,-21 21 0,21-21 16,-21 21-16,0 0 0,0 0 15,42 0 32,0-21-47,0 21 0,0 0 16,1-22-16,-1 22 15,0 0-15,0 0 0,0-21 16,0 21-16,1 0 16,-22 21-1,0 1-15,0-1 0,0 0 16,0 0-16,0 0 0,0 0 0,0 1 15,0-1-15,0 0 16,0 0-16,0 0 0,0 0 0,-22 1 16,1-1-1,21-42 48,0-1-63,0 1 15,0 0-15,21 21 0,1-21 16,-22 0-16,21 0 0,0-1 0,0 22 16,0-21-16,0 0 0,1 0 0,-1 0 15,0 0-15,0 21 0,0-22 16,0 22-16,-21 22 16,0-1-1,0 0-15,0 0 16,0 0-16,0 0 0,-21 1 0,21-1 15,-21 0-15,21 0 0,0 0 16,0 0-16,0 1 16,21-22-16,0 0 15,1 0-15,-1 0 16,0 0-16,0 0 0,0 0 0,0 0 16,1-22-16,-1 1 0,0 21 0,0-21 15,-21 0-15,21 0 0,0 0 16,1-1-16,-22 1 0,21 0 0,-21 0 15,21 0-15,-21 0 0,21-1 16,-21 1-16,0 0 0,0 42 47,0 0-47,0 1 0,0-1 0,0 0 16,0 0-16,0 0 15,0 0-15,-21 1 0,21-1 0,-21-21 16,21 21-16,-21-21 0,21 21 0,-22-21 15,1 21-15,0-21 16,0 0 0,21 21-16,-21-21 15,0 0 32,21-21-47,-22 21 16,22-21-16,0 0 15</inkml:trace>
  <inkml:trace contextRef="#ctx0" brushRef="#br0" timeOffset="102944.78">26691 11832 0,'0'0'0,"-21"-21"16,0 0-16,21 0 16,0 0 15,-21 21-15,-1 0-1,1 0 1,0 21-16,0-21 0,0 21 15,-22-21-15,22 0 0,-21 21 16</inkml:trace>
  <inkml:trace contextRef="#ctx0" brushRef="#br0" timeOffset="103188.14">25485 11980 0,'0'0'0,"21"0"15,0 0-15,0-21 16,21 21-16,-20-21 0,20 0 0,0 21 16,1-21-16,-1 21 0,0-21 15,1 21-15,-22 0 0,21-22 16,-21 22-16,0-21 0,1 21 16,-44 0 15,1 0-31,0 0 0,0 0 15,0 0-15,0 0 0,-22 0 0</inkml:trace>
  <inkml:trace contextRef="#ctx0" brushRef="#br0" timeOffset="103433">24850 11748 0,'-22'0'16,"1"0"-1,21-22 17,-21 22-17,21 22 1,-21-1-1,0-21-15</inkml:trace>
  <inkml:trace contextRef="#ctx0" brushRef="#br0" timeOffset="105628.81">17441 13335 0,'0'0'0,"-21"0"0,0 0 0,0 0 15,21-21 1,0 0-16,-21 21 0,21-21 16,-22 21-16,22-22 0,-21 22 0,0-21 15,0 21-15,0 0 16,0 0-16,-1 0 0,1 0 15,0 0-15,-21 0 0,21 0 0,-22 21 16,22 1-16,-21-1 0,21 0 16,-1 0-16,-20 0 0,21 22 0,0-1 15,21 21-15,0 1 0,0-1 16,-21 1-16,21-1 0,0 1 0,0-1 16,0 1-16,21-22 0,0 1 15,0-1-15,21 0 0,-20-21 16,-1 1-16,21-1 0,0-21 0,-20 0 15,20 0-15,0 0 0,22 0 16,-22 0-16,0-21 0,1-1 0,20-20 16,-20 21-16,-1-21 0,0 20 15,22-20-15,-43 0 0,21-1 0,1 1 16,-22 0-16,0 21 0,0-22 0,-21 1 16,21 21-16,-21 0 0,0-1 15,0 1-15,0 42 16,-21 22-1,21-22-15,-21 21 0,21-21 16,0 22-16,-21-1 0,21 0 0,0 1 16,0-1-16,0-21 0,0 22 15,0-22-15,0 21 0,0-21 0,0 0 16,21 1-16,0-22 16,0 0-16,0 0 0,1 0 0,-1 0 15,21-22-15,0 1 0,-20 21 0,20-21 16,-21 0-16,21-21 0,-20 20 15,-1 1-15,0 0 0,0 0 0,-21-21 16,0 20-16,0 1 0,0 0 16,0-21-16,-21 21 0,-21-1 0,20 1 15,1 0-15,-21 21 0,0 0 16,20 0-16,-20 0 0,21 0 0,0 0 16,-22 21-16,22 0 0,0 1 15,21-1-15,-21 21 0,21-21 16,0 0-16,0 22 0,0-22 0,0 0 15,21 0-15,0-21 16,0 0-16,22 0 0,-1 0 0,-21 0 16,22 0-16,-1 0 0,21-21 0,-20 0 15,-1 0-15,0 0 0,1-1 16,-1 1-16,-21 0 0,22 0 0,-22 0 16,0 21-16,-21-21 0,21 21 15,-21-22-15,21 22 0,-21 22 16,0-1-16,21 0 15,-21 0-15,0 0 16,0 22-16,0-22 0,0 0 0,0 0 16,0 0-16,0 0 0,0 1 15,0-1-15,0 0 0,-21-21 0,21 21 16,0 0-16,-21-21 16,21-21 15,0 0-31,0 0 15,0 0-15,0-1 0,21 1 0,0-21 16,-21 21-16,22 0 0,-1-22 16,0 22-16,-21 0 0,21-21 15,0 20-15,0 22 0,1 0 16,-1 0-16,0 0 16,0 22-16,-21-1 0,0 0 0,0 0 15,21 0-15,-21 22 0,0-22 16,0 0-16,0 0 0,0 21 0,0-20 15,0-1-15,0 0 0,0 0 16,21-21 15,1 0-15,-22-21-16,21 0 16,0 0-16,0-1 0,-21 1 0,0 0 15,21 0-15,0 0 0,1 0 16,-22-1-16,21-20 0,-21 21 0,0 0 15,21 0-15,-21-1 0,21 22 16,0 0 0,-21 22-16,0-1 0,0 0 0,0 0 15,0 21-15,0-20 0,0-1 16,0 0-16,0 0 0,0 21 0,21-20 16,1-1-16,-22 0 15,21-21-15,0 21 0,0-21 16,0 0-16,0 0 0,1 0 0,20 0 15,-21 0-15,0 0 0,22-21 16,-22 21-16,0-21 0,21 0 0,-21 21 16,-21-22-16,22 1 0,-1 0 15,-21 0-15,0 0 0,0-22 0,0 22 16,0 0-16,0 0 0,0 0 0,0-22 16,0 22-16,0 0 0,0 0 15,0 42 1,0 0-16,0 0 15,0 1-15,0-1 0,0 21 0,0 0 16,0 1-16,0-22 0,-21 21 16,-1 22-16,22-22 0,-21 0 15,21 1-15,0 20 0,-21 1 0,21-1 16,0 1-16,-21-1 0,21 1 16,0-1-16,0 1 0,0-1 0,0 1 15,-21-1-15,0 1 0,-1-1 0,22-20 16,-21-1-16,21 0 0,-21 1 15,21-22-15,-21 0 0,21 0 16,0-42 0,0 0-16,0 0 0,0-1 15,21-20-15,0 0 0,-21 21 0,21-43 16,1 22-16,-22-1 0,21-20 16</inkml:trace>
  <inkml:trace contextRef="#ctx0" brushRef="#br0" timeOffset="105940.63">19219 14076 0,'0'0'0,"-21"-42"0,0 20 16,21-62-16,0 63 16,0-1-16,0-20 0,0 21 0,21 0 15,0 0-15,0-1 0,22 22 16,-1-21-16,0 21 0,1 0 16,-1 0-16,22 0 0,-22 0 0,0 0 15,1 0-15,-22 0 0,21 21 16,-21 1-16,-21-1 0,0 0 15,0 0-15,0 0 0,0 0 0,-21 1 16,0-1-16,0-21 0,-22 21 16,22 0-16,-21 0 0,0-21 0,20 21 15,-20-21-15,21 0 0,0 22 16,0-22-16,-1 0 0,1 0 0,42 0 47,1 0-47,-1 0 15,0 0-15,0 0 0</inkml:trace>
  <inkml:trace contextRef="#ctx0" brushRef="#br0" timeOffset="106808.15">19621 14055 0,'0'0'0,"22"0"0,-1 0 16,0 0-16,0 0 15,0-21-15,0-1 16,1 1-16,-1 21 0,-21-21 0,21 0 15,0 0-15,-21-22 0,21 22 0,0 0 16,-21-21-16,22-1 0,-1 1 16,-21 21-16,0-21 0,21-1 0,-21 1 15,21 0-15,-21-1 0,0 22 16,21 0-16,-21 0 0,0 0 0,0 42 31,0 0-31,0 0 16,-21 21-16,21-20 0,-21 20 0,21 0 15,-21 1-15,21 20 0,0-21 16,0 1-16,0-1 0,0-21 0,0 22 16,0-22-16,0 21 0,0-21 15,0 0-15,21 1 0,0-22 0,-21 21 16,21-21-16,0 0 0,1 0 0,-1 0 16,21 0-16,-21 0 0,0-21 15,1-1-15,-1 22 0,0-21 0,0 0 16,0 21-16,0-21 0,1 0 15,-22 0-15,0-1 0,0 1 16,21 0-16,-21 0 0,0 0 0,0 0 16,0-1-16,0 44 31,-21-22-31,21 21 16,0 0-16,-22 0 0,1 21 15,21-20-15,-21 41 16,21-21-16,0-20 15,0-1-15,0 0 16,21-21-16,0 0 0,1 0 16,-1 0-16,0 0 0,21 0 15,-21 0-15,1 0 0,-1 0 16,0 0-16,-21-21 0,21 0 0,0 21 16,0-22-16,1 1 0,-1 0 15,-21 0-15,21 0 0,0 0 0,-21-1 16,0 1-16,21 0 0,-21 0 15,21 0-15,-21 0 0,22 21 16,-22 21 0,0 0-1,0 0-15,0 0 0,-22 0 0,22 1 16,0-1-16,0 0 16,0 0-16,0 0 0,0 0 0,22 1 31,-1-22-31,0 0 0,0 0 15,0 0-15,0 0 0,1-22 16,-1 1-16,0 21 16,-21-21-16,21 0 0,0 0 15,-42 21 48,0 0-48,21-21-15,-21 21 0</inkml:trace>
  <inkml:trace contextRef="#ctx0" brushRef="#br0" timeOffset="107040.01">20532 13589 0,'-22'0'15,"44"0"-15,-65-21 0,22 0 16,21 0 0,-21 21-16,42 0 47,0 0-32,0 0 1,1 0-16</inkml:trace>
  <inkml:trace contextRef="#ctx0" brushRef="#br0" timeOffset="108735.91">21823 13653 0,'0'0'0,"0"-22"0,21-20 16,-21 21-16,0 0 0,21 0 15,-21-22-15,0 22 0,0 0 0,0 0 16,0 0-16,21 21 15,-21 21 1,0 0-16,0 21 0,0-21 16,0 22-16,0-1 15,-21 0-15,0 1 0,21-1 0,-21 0 16,21-20-16,-21 20 0,-1-21 16,22 0-16,0 0 0,0 1 0,0-1 15,0-42 16,22-1-31,-1 1 0,-21 0 16,21 0-16,0 0 0,-21 0 16,21-1-16,-21 1 0,21 0 0,-21 0 15,22 0-15,-1 21 0,0 0 16,0 0-16,0 21 16,0 0-1,1 0-15,-22 0 0,0 1 16,21-1-16,-21 0 0,21 0 0,0 0 15,-21 0-15,0 1 0,21-1 0,0-21 16,-21 21-16,22-21 0,-1 0 16,0 0-16,0 0 0,0 0 15,0 0-15,1-21 16,-1 21-16,0-21 0,0-1 0,0 1 16,0 0-16,1 0 0,-1 0 15,-21-22-15,21 22 0,-21-21 0,21 21 16,-21-22-16,21 22 0,-21-21 0,0 21 15,0 0-15,0-1 0,0 1 16,0 0-16,0 42 16,0 0-1,0 1-15,0-1 0,-21 21 16,21-21-16,-21 22 0,21-22 0,0 21 16,0-21-16,0 22 0,0-22 0,0 0 15,0 0-15,0 0 0,0 0 16,21 1-16,0-1 0,0-21 15,1 0-15,-1 0 0,0 0 16,0 0-16,0 0 0,22 0 0,-22 0 16,0-21-16,0-1 0,0 1 15,0 21-15,1-21 0,-1 0 16,0 0-16,0 0 0,0-22 0,0 22 16,-21 0-16,0 0 0,22-22 15,-22 22-15,21 0 0,-21 0 0,0 0 16,0 42 15,0 0-31,-21 0 0,-1 0 16,22 22-16,-21-22 0,21 21 15,0-21-15,0 1 0,0 20 0,0-21 16,0 0-16,0 0 0,21 1 0,-21-1 16,22 0-16,-1-21 15,0 0-15,0 21 0,0-21 0,0 0 16,1 0-16,-1 0 0,0 0 15,21-21-15,-21 0 0,1 0 0,-1-1 16,0 1-16,21 0 0,-21 0 0,1 0 16,-1 0-16,-21-22 0,21 22 15,0-21-15,-21 21 0,0-22 0,21 1 16,-21 0-16,21 20 0,-21-20 16,0 21-16,0-21 0,0 20 0,0 1 15,0 0-15,0 42 31,-21 0-31,21 1 16,-21-1-16,21 21 0,0 0 0,-21-20 16,21 20-16,-21 0 0,21 1 15,0-1-15,0 0 0,0-21 0,0 22 16,0-22-16,0 0 0,0 0 16,0 0-16,21-21 0,0 22 0,0-22 15,0 0-15,1 0 0,-1 0 0,0 0 16,0 0-16,0-22 0,0 1 15,22 21-15,-22-21 0,0 0 0,0 0 16,0 0-16,1-22 0,-1 22 16,0 0-16,0-21 0,0 20 15,0-20-15,1 0 0,-22 21 0,21-22 16,-21 1-16,21 0 0,-21 20 16,0-20-16,0 21 0,0-21 0,0 20 15,0 1-15,0 0 0,0 0 0,0 42 31,0 0-31,0 0 0,-21 22 16,0-22-16,21 21 0,-22 1 16,1-1-16,21 0 0,-21 1 0,21 20 15,0-21-15,0 1 0,0-22 16,0 21-16,0 1 0,0-22 16,0 21-16,21-21 0,0 0 0,1 1 15,-1-22-15,0 21 0,21-21 16,-21 0-16,22 0 0,-1 0 0,0 0 15,-20 0-15,20-21 0,-21 21 0,21-22 16,-20 1-16,-1 21 0,0-21 16,-21 0-16,21 0 0,-21 0 15,0-1-15,0 1 0,0 0 0</inkml:trace>
  <inkml:trace contextRef="#ctx0" brushRef="#br0" timeOffset="108981.3">22839 13250 0,'0'0'0,"-21"22"0,-1-22 0,1 0 15,0 0-15,0 21 0,0-21 16,0 21-1,-1 0 1,22 0-16,22-21 16,20 0-1,-21 0-15</inkml:trace>
  <inkml:trace contextRef="#ctx0" brushRef="#br0" timeOffset="114261.56">25654 13716 0,'0'0'16,"0"21"-16,-21-21 0,21 21 0,-21-21 15,21 22-15,21-22 47,0 0-47,0 0 0,-21-22 0,21 1 16,22 21-16,-22-21 0,0 21 0,0-21 16,0 0-16,0 21 0,1-21 15,-1-1-15,0 1 0,-21 0 0,21 0 16,0 0-16,0 0 0,-21-1 15,0 1-15,22 0 0,-22 0 0,21 0 16,-21 0-16,0-1 0,0 1 0,0 0 16,0 0-1,-21 21-15,-1 0 16,1 0-16,0 0 0,0 0 16,0 0-16,0 21 0,-1 0 0,1 0 15,-21 1-15,21-1 0,0 0 0,-22 21 16,22-21-16,0 1 0,0 20 15,21-21-15,0 0 0,-21 0 0,21 22 16,0-22-16,0 0 0,0 0 16,21-21-16,0 0 0,0 21 15,0-21-15,0 0 0,1 0 0,-1 0 16,0 0-16,21 0 16,-21 0-16,22 0 0,-22-21 0,0 21 15,21-21-15,-20 21 0,-1-21 0,0 0 16,21 0-16,-21 21 0,1-22 15,-1 1-15,0 0 0,0 0 0,0 0 16,0 0-16,1-1 0,-1 1 16,-21 0-16,21 0 0,0 21 15,-21 21 17,0 0-32,0 0 0,0 1 15,0-1-15,0 0 0,0 0 16,0 21-16,0-20 0,0-1 0,0 0 15,0 0-15,21 0 16,0 0-16,1-21 0,-1 0 16,0 0-16,0 0 0,0 0 15,0 0-15,1 0 0,-1 0 16,0-21-16,-21 0 0,21 21 16,0-21-16,0 0 0,-21 0 0,22-1 15,-1-20-15,0 21 0,-21 0 16,21 0-16,0-1 0,-21-20 0,21 21 15,1 0-15,-22 0 16,21 21-16,-21 21 31,0 0-31,0 0 0,-21 0 16,21 0-16,0 1 0,-22-1 16,22 0-16,0 0 0,0 0 0,0 0 15,0 1-15,0-1 0,0 0 16,22 0-16,-1-21 0,0 0 15,0 21-15,21-21 0,-20 0 0,20 0 16,-21 0-16,21 0 0,1 0 16,-22 0-16,21-21 0,-21 21 0,1-21 15,-1 0-15,0 21 0,0-21 16,0-1-16,-21 1 0,21 0 0,-21 0 16,22 0-16,-22 0 0,0-1 15,0 1-15,21 21 0,-21-21 16,0 0-16,0 0 0,0 0 15,-21 21 1,-1 0-16,1 21 0,0-21 16,0 21-16,0 0 0,-22 0 15,22 0-15,0 22 0,0-22 0,0 0 16,21 0-16,0 0 0,-21 1 0,21-1 16,0 0-16,0 0 0,0 0 15,21-21 1,0 0-16,0 0 0,0 0 15,0 0-15,-21-21 0,22 21 16,-1-21-16,0 21 0,0-21 0,-21 0 16,21 21-16,0-22 0,-21 1 15,22 0-15,-1 0 0,0 0 0,-21 0 16,0-1-16,21 1 0,0 0 16,-21 42 15,0 0-31,0 1 0,0-1 15,0 0-15,0 0 0,0 0 0,-21 0 16,21 1-16,0-1 16,0 0-16,0 0 0,0 0 0,21 0 15,0-21-15,1 0 0,-1 0 16,0 0-16,0 0 0,21 0 16,-20 0-16,-1 0 0,0 0 0,0 0 15,0-21-15,0 0 16,1 0-16,-22 0 0,21 0 15,0-1-15,-21 1 0,21-21 0,-21 21 16,21 0-16,-21-1 0,0-20 16,0 21-16,21-21 0,-21 20 15,0-20-15,0 21 0,0 0 0,0-22 16,0 22-16,0 0 0,22 0 16,-22 0-16,0 42 31,0 0-31,0 0 0,0 0 15,0 22-15,-22-22 0,22 0 0,-21 21 16,21-20-16,0 20 0,0 0 16,0-21-16,-21 1 0,21 20 0,0-21 15,0 0-15,0 22 0,0-22 16,0 0-16,21 0 0,0-21 16,1 21-16,-1-21 15,0 0-15,0 0 0,0 0 0,0 0 16,1 0-16,-22-21 0,21 21 15,0-21-15,0 0 0,0 21 16,0-21-16,-21-1 0,22-20 0,-1 21 16,0 0-16,-21 0 0,0-1 15,0 1-15,21 0 0,-21 0 16,21 0-16,-21 42 31,0 0-31,-21 0 0,21 0 16,-21 1-16,21-1 0,0 0 15,0 0-15,0 0 0,0 0 0,0 1 16,0-1-16,0 0 0,0 0 16,21-21-1,0 0-15,0 0 0,1 0 0,-1 0 16,0 0-16,0 0 16,0 0-16,0-21 0,1 21 0,-22-21 15,21 0-15,0 21 0,0-22 16,-21 1-16,21 0 0,-21 0 0,21 0 15,-21 0-15,0-1 0,22 1 0,-22 0 16,0 42 31,0 0-47,0 1 0,0-1 16,0 0-16,0 0 15,0 0-15,0 0 0,21 1 0,0-1 16,0 0-16,0-21 0,0 21 0,1 0 15,20-21-15,-21 0 0,0 0 16,0 0-16,1 0 0,-1 0 0,0 0 16,0 0-16,0 0 0,0 0 15,1-21-15,-1 0 0,0 21 0,-21-21 16,21 0-16,0-1 0,0-20 16,-21 21-16,22 0 0,-22 0 15,21-1-15,-21 1 0,0 0 0,0 0 0,0 0 16,0 0-16,0-1 15,-21 22 1,-1 0-16,1 0 0,0 0 16,0 22-16,0-1 0,0-21 0,-1 21 15,1 21-15,0-21 0,0 1 0,0-1 16,0 0-16,-1 0 0,1 21 16,0-20-16,21-1 0,0 0 0,0 0 15,0 0-15,21-21 31,0 0-31,1 0 16,-1-21-16,0 21 0,0-21 16,-21 0-16,21 0 0,0 21 0,1-22 15,-22 1-15,21 0 16,0 0-16,-21 0 0,0 0 0,21-1 16,0 1-16,-21 42 31,0 1-31,0-1 15,0 0-15,0 0 16,0 0-16,0 0 0,0 1 0,0-1 16,0 0-16,0 0 0,21-21 15,1 21-15,-1-21 0,-21 21 0,42-21 16,-21 0-16,0 22 0,1-22 16,-1 0-16,21 0 0,-21 0 15,0 0-15,1 0 0,-1 0 0,-21-22 16,21 22-16,0-21 0,0 0 15,0 0-15,-21-21 0,22 20 16,-22 1-16,0 0 0,21-21 16,0 21-16,-21-22 0,21 22 0,-21-21 15,21 21-15,0-22 0,1 22 16,-22 0-16,21-21 0,0 20 0,0 1 16,-21 0-16,21 0 15,0 21-15,-42 21 31,0 0-31,0 22 16,21-22-16,-21 0 0,0 21 16,-1-21-16,1 22 0,21-22 0,-21 21 15,21-21-15,-21 22 0,0-22 0,21 0 16,0 21-16,0-20 0,0-1 16,0 0-16,0 0 0,21 0 15,0-21-15,21 21 0,-20-21 16,20 0-16,-21 0 0,21 0 0,1 0 15,-1 0-15,0 0 0,-20 0 16,20 0-16,0-21 0,-21 0 16,22 21-16,-22-21 0,21 0 15,-21 21-15,1-21 0,-1-1 0,0 1 16,0 0-16,-21 0 0,0 0 16,0 0-16,0-1 0,0 1 0,0 0 15,-21 21 16,21 21-31,-21 0 0,0 1 16,21-1-16,-22 0 0,22 0 16,0 0-16,0 0 0,0 1 15,0-1-15,0 0 0,0 0 16,0 0 0,22-21-16,-1 0 15,0 0-15,0 0 0,0 0 16,22 0-16,-22 0 0,0 0 15,0 0-15,21-21 0,-20 21 0,-1 0 16,0-21-16,0 21 0,0 0 16,0-21-16,1 21 0,-1-21 0,-21-1 15,0 1-15,0 0 16,0 0-16,0 0 16,-21 21-16</inkml:trace>
  <inkml:trace contextRef="#ctx0" brushRef="#br0" timeOffset="114549.4">29358 13377 0,'0'0'0,"-21"0"0,0-21 16,42 21-1,0-21-15,0 21 0,22 0 16,-1 0-16,0-21 0,22 21 0,-22-21 15,22 21-15,-22-21 16,0 21-16,22 0 0,-22-22 0,0 1 0,1 21 16,-22 0-16,21 0 15,-21 0-15,1-21 0,-44 21 47,-20 21-47,21 0 0,0-21 0,-22 22 16,1-22-16,0 21 0</inkml:trace>
  <inkml:trace contextRef="#ctx0" brushRef="#br0" timeOffset="115176.04">18923 14880 0,'0'0'16,"0"21"-1,0 22-15,-21-22 16,21 21-16,0 1 0,0-1 0,-21 21 16,21 1-16,0-22 0,-22 22 15,22-22-15,-21 22 0,21-22 0,0 0 16,0 1-16,0-1 0,0 0 16,0-21-16,0 1 0,0 20 15,0-21-15,0 0 0,-21-21 16,0 0-1</inkml:trace>
  <inkml:trace contextRef="#ctx0" brushRef="#br0" timeOffset="115966.12">18457 15579 0,'0'0'0,"0"-21"16,-21 21-16,42-22 31,0 22-31,22 0 0,-1-21 0,0 21 15,1-21-15,20 21 0,1-21 0,-22 0 16,22 0-16,-1-1 0,1 1 16,-1 0-16,1-21 0,-22 21 0,0-22 15,1 22-15,-1 0 0,-21-21 16,21 20-16,-20-20 0,-1 21 0,0 0 16,0 0-16,0-1 0,-21 1 15,0 0-15,0 0 0,0 0 0,0 42 31,0 0-31,0 0 16,-21 22-16,21-1 0,0 0 16,-21 22-16,0-22 0,0 22 0,21-1 15,-22-21-15,22 1 0,-21 20 16,21-20-16,-21-1 0,0-21 0,21 21 16,-21-20-16,21 20 0,0-21 15,0 0-15,0 0 0,21-42 31,-21 0-15,21 0-16,0 0 0,0 0 0,1-1 16,-1-20-16,0 21 0,0 0 15,0-22-15,0 22 0,1 0 0,-1 0 16,0 21-16,0 0 0,0-21 0,0 21 16,1 0-16,-22 21 15,21 0-15,-21 0 0,0 0 16,0 1-16,21-1 0,-21 0 0,0 0 15,21 0-15,-21 0 0,0 1 16,21-1-16,0-21 0,1 21 0,-1-21 16,21 0-16,-21 0 0,0 0 15,1 0-15,20 0 0,-21 0 16,21-21-16,-20 21 0,20-21 0,0-1 16,-21 1-16,22-21 0,-22 21 15,0 0-15,0-22 0,0 22 16,-21-21-16,0-1 0,0 22 0,0-21 15,0 21-15,-21 0 0,0-1 16,0 1-16,0 21 0,0 0 16,-1 0-16,1 21 0,0 1 15,0 20-15,21-21 0,-21 21 0,21 1 16,0-22-16,0 21 0,0 1 0,0-22 16,0 21-16,0-21 0,0 0 15,0 22-15,21-22 0,0-21 0,0 21 16,-21 0-16,21-21 0,1 0 15,-1 0-15,21 0 0,-21 0 16,22 0-16,-1 0 0,0-21 0,1 0 16,-1 0-16,21 0 0</inkml:trace>
  <inkml:trace contextRef="#ctx0" brushRef="#br0" timeOffset="119233.26">22183 14753 0,'0'0'0,"0"-21"0,0-21 0,0 21 15,0-1-15,0 1 0,0 0 16,0 0-16,-22 21 16,1 0-16,-21 0 0,21 0 15,0 21-15,-22 0 0,22 0 16,-21 22-16,-1-1 0,22 0 0,-21 22 16,21-22-16,0 43 0,-1-22 15,1 22-15,0-21 0,21 20 0,0 1 16,0-22-16,0 1 0,0-1 0,0 1 15,0-22-15,21 1 0,0-1 16,1-21-16,-1 0 0,0 0 0,21 1 16,-21-22-16,22 0 0,-22 0 15,21-22-15,1 1 0,-1 0 16,0 0-16,1 0 0,-1-22 0,0 22 16,1-21-16,-1 0 0,-21-1 15,21 1-15,-20 0 0,-1-1 0,-21 1 16,0 0-16,0 20 0,0 1 0,0 0 15,0 0-15,0 42 16,0 21 0,0-20-16,0-1 0,0 21 15,0 0-15,0 1 0,0-22 0,0 21 16,0 1-16,21-1 0,-21-21 16,21 0-16,0 22 0,-21-22 15,21 0-15,1 0 0,-1 0 0,0-21 16,0 0-16,0 0 0,22 0 0,-22 0 15,0 0-15,0-21 0,21 21 16,-20-21-16,-1 0 0,0 0 0,0-1 16,0-20-16,0 21 0,-21-21 15,22 20-15,-22-20 0,0 0 0,0 21 16,0-22-16,0 1 0,0 0 0,-22-1 16,1 22-16,-21-21 0,21 21 15,0-1-15,-22 22 0,22 0 0,0 0 16,-21 0-16,20 22 0,-20-1 15,21 0-15,0 21 0,0 1 16,-1-22-16,1 42 0,0-20 0,21-1 16,-21 0-16,21 1 0,0-1 15,0-21-15,0 21 0,21-20 0,0-1 16,0 0-16,22 0 0,-22-21 0,21 0 16,1 0-16,-1 0 0,0 0 15,22 0-15,-22-21 0,0 0 0,22 0 16,-22-1-16,1 1 0,-22 0 0,21-21 15,-21 21-15,22-22 16,-22 22-16,0 0 0,-21 0 0,21-22 16,0 22-16,-21 0 0,0 42 31,0 0-31,0 1 16,0-1-16,0 0 0,0 0 15,0 0-15,0 0 0,0 1 0,-21-1 16,21 0-16,-21 0 0,21 0 0,0 0 15,0 1-15,0-44 47,0 1-47,21 0 16,-21 0-16,21-21 0,0 20 16,-21 1-16,0 0 0,22 0 0,-1 0 15,-21 0-15,0-1 0,21 22 16,0 0-16,0 22 15,-21-1-15,0 0 16,21 0-16,-21 0 0,0 22 16,0-22-16,22 0 0,-1 0 0,0 0 15,-21 0-15,42 1 0,-21-1 16,1 0-16,20-21 0,0 0 0,-21 21 16,22-21-16,-1 0 0,22 0 0,-22 0 15,0-21-15,1 0 0,-1 21 16,0-21-16,-21-1 0,22 1 15,-22 0-15,0 0 0,-21-21 0,0 20 16,21-20-16,-21 21 0,0-21 16,0-1-16,0 22 0,0-21 0,0 21 15,0-1-15,-21 1 0,0 0 0,0 0 16,0 21-16,-1 0 16,1 0-16,0 21 0,0 0 0,-21 22 15,20-22-15,1 21 0,0-21 16,0 22-16,0-22 0,0 21 0,21 0 15,0-20-15,0 20 0,0-21 0,0 0 16,0 0-16,0 1 16,0-1-16,21 0 0,0-21 0,21 0 15,-21 0-15,1 0 0,20 0 0,-21 0 16,21-21-16,-20 0 0,-1-1 16,21 1-16,-21 0 0,0 0 0,1 0 15,-1-22-15,0 22 0,0-21 16,-21 0-16,21-1 0,-21 1 0,21 0 15,1-22-15,-22 22 0,0-1 0,0 1 16,0 0-16,0-1 0,0 1 0,0 21 16,0-21-16,0 20 0,0 1 15,0 0-15,0 42 16,-22 0 0,22 1-16,-21 20 0,21 0 15,-21 1-15,0-1 0,21 0 0,0 22 16,0-22-16,0 22 0,0-22 15,0 0-15,0 1 0,0-22 0,0 21 16,21-21-16,0 22 0,0-22 0,1-21 16,20 21-16,-21-21 0,21 0 15,-20 0-15,20 0 0,0 0 0,-21-21 16,22 21-16,-22-21 0,0-1 16,0 1-16,0 0 0,1 0 0,-1 0 15,0 0-15,-21-22 0,0 22 16,21 0-16,-21 0 0,0 0 15,0-1-15,21 22 0,-21 22 32,0-1-32,0 0 0,-21 0 15,21 0-15,-21 22 0,21-22 0,0 0 16,0 0-16,0 0 0,0 0 16,0 1-16,0-1 0,0 0 0,21 0 15,0-21-15,0 0 0,1 0 16,-1 0-16,21 0 0,-21 0 15,0 0-15,1 0 0,20-21 0,-21 0 16,0 0-16,0-1 0,1 1 16,-1 0-16,-21 0 0,21 0 15,0-22-15,-21 22 0,0-21 0,21 0 16,-21-1-16,21 1 0,-21 0 0,0-1 16,0 1-16,0 0 0,0-1 15,0 22-15,0-21 0,0 21 0,0-1 16,0 1-16,0 0 0,0 42 31,0 0-31,0 1 0,0-1 0,0 21 16,0 0-16,-21 1 15,21-1-15,-21 0 0,21 22 0,0-22 0,0 1 16,0-1-16,0 0 0,0-21 16,0 22-16,0-22 0,21 42 15,0-41-15,1-22 16,-1 0-16,0 0 15,0 0-15,0 0 0,0 0 0,-21-22 16,22 1-16,-1 0 0,0 0 0,0 0 16,0 0-16,0-1 0,1 1 15,-22-21-15,21 21 0,-21 0 0,21-1 16,-21 1-16,0 42 31,0 1-31,0-1 16,0 0-16,0 0 15,0 21-15,-21-20 0,21-1 0,0 0 16,0 0-16,0 0 0,0 0 16,21-21-1,0 0-15,0 0 0,0 0 16,1 0-16,-1 0 0,0 0 0,0-21 16,0 0-16,0 0 0,1 21 15,-1-21-15,0 0 0,-21-1 0,21 1 16,0 0-16,0 0 0,1 0 15,-22 0-15,0-1 0,21 22 0,-21 22 47,-21-1-47,-1 0 0,22 0 16,0 0-16,0 0 0,0 1 0,-21-1 16,21 0-16,0 0 0,0 0 15,0 0-15,21-21 16,1 0-16,-1 0 0,0 0 15,0 0-15,0 0 0,0 0 0,-21-21 16,22 21-16,-1-21 0,0 0 0,0 21 16,-21-21-16,21 0 15,-21-1-15,0 1 0,0 0 0,0 0 16,0 0-16,0 0 0,-21 21 16,0-22-16,0 22 15,0-21-15,-1 21 0,1 0 16,0 0-16,0 0 0,0 0 15,0 21-15,21 1 16,21-22 0,0 0-16,0 0 15,0 0-15,0 0 0,1-22 16,20 22-16,-21-21 0,0 21 0,0-21 16,22 21-16,-22 0 0,0-21 15,0 21-15,0-21 0,1 21 0,-1 0 16,0 0-16,0 0 0,0 0 15,0 0 1,-21 21-16,22 0 0,-22 0 16,0 0-16,0 1 15,0-1-15,0 0 0,-22 0 16,22 0-16,-21-21 0,21 21 16,0 1-16,0-1 0,0-42 62,0-1-62,0 1 16,0 0-16,21 0 0,-21 0 15,22 0-15,-1-1 16,0 1-16,0-21 0,0 21 0,22 0 16,-22-1-16,0-20 0,21 21 15,1 0-15,-22 0 0,21 21 0,-21-22 16,22 22-16,-22 0 0,0 0 0,0 0 15,0 0-15,0 0 0,-21 22 16,0-1-16,0 0 0,0 0 16,0 0-16,-21 22 0,0-22 15,0 0-15,0 21 0,0-21 16,-1 1-16,1 20 0,0-21 0,0 0 0,0 0 16,0 1-16,21-1 15,-22-21-15,1 21 0,0-21 0,21-21 47,0 0-47,0-1 16,0 1-16,0 0 0,21 0 15,0 0-15,-21-22 0</inkml:trace>
  <inkml:trace contextRef="#ctx0" brushRef="#br0" timeOffset="119440.67">26712 14880 0,'0'0'0,"-21"0"0,0 0 0,0 0 16,0 0-16,-1 0 0,1 0 0,0 0 15,0 0-15,42 0 63,-42 0-48</inkml:trace>
  <inkml:trace contextRef="#ctx0" brushRef="#br0" timeOffset="119681.54">25548 15092 0,'0'0'15,"-21"21"-15,-21-21 0,63 0 32,0-21-32,21 0 0,-21 21 15,22-21-15,-22 21 0,21-22 0,1 22 16,-22-21-16,21 0 0,-21 21 0,22-21 16,-22 21-16,-21-21 15,0 0-15,-21 21 16,-1 0-1,-20 0-15</inkml:trace>
  <inkml:trace contextRef="#ctx0" brushRef="#br0" timeOffset="119904.4">24977 14944 0,'0'0'0,"-22"0"0,1 0 0,0 0 31,0 0-31,0-21 16,0 21-1,-1 0 17</inkml:trace>
  <inkml:trace contextRef="#ctx0" brushRef="#br0" timeOffset="120732.72">28003 15219 0,'0'0'0,"22"-21"16,-22 0-16,21 21 0,-21-22 0,0 1 15,21 0-15,-21 0 16,0 42 15,0 0-31,0 0 0,-21 1 16,0 20-16,21 0 0,0 1 0,-22-22 16,22 21-16,-21 0 0,21 1 15,-21-1-15,21-21 0,-21 0 0,21 22 16,0-22-16,0 0 0,0 0 15,0 0-15,21-42 47,0 21-47,-21-21 0</inkml:trace>
  <inkml:trace contextRef="#ctx0" brushRef="#br0" timeOffset="121147.49">28109 14796 0,'-21'21'16,"0"-21"-1,21 21-15,-21 0 0,21 0 0,0 0 16,0 1-16,0-1 0,0 0 0,0 0 15,0 0-15,0 0 16,21-21-16,0 0 0,21 0 16,-20 0-1,-1 0-15,0-21 0,0 0 0,0 0 16,0 21-16,1-21 0,-1 0 0,-21-1 16,0 1-16,0 0 0,0 0 15,0 0-15,0 0 0,0-1 0,0 1 16,-21 21-16,-1 0 15,1 0-15,0 0 0,0 0 16,0 21-16,21 1 0,0-1 16,-21 21-16,21-21 0,0 22 0,-22-22 15,22 21-15,0-21 0,0 22 0,0-22 16,0 21-16,0-21 0,0 22 16,0-22-16,22 0 0,-1-21 15</inkml:trace>
  <inkml:trace contextRef="#ctx0" brushRef="#br0" timeOffset="122136.68">28511 15240 0,'0'0'0,"22"-21"16,-22 0-1,21 21-15,-21 21 32,0 0-32,0 0 0,0 0 0,0 1 15,0 20-15,0-21 0,0 21 16,0-20-16,0-1 0,0 21 0,-21-21 15,21 0-15,-22 1 0,22-1 16,-21 0-16,21 0 0,-21 0 16,21 0-16,0-42 47,0 0-47,0 0 0,0 0 15,21 0-15,0-22 0,-21 22 0,22-21 16,-1 21-16,0-22 0,0 1 0,0 0 15,0 20-15,1 1 0,-22-21 16,21 42-16,0-21 0,0 21 16,0 21-1,-21 0-15,21 21 16,-21-20-16,0-1 0,0 0 0,0 21 16,0-21-16,0 1 0,0-1 15,0 0-15,0 0 0,0 0 0,0 0 16,0 1-16,0-1 15,22-21 1,-1 0-16,0-21 16,0 21-16,0-22 15,0 1-15,1 0 0,-1 0 0,0 0 0,0 0 16,0-1-16,0-20 16,1 21-16,-1 0 0,0 0 0,0-1 15,0 1-15,0 0 0,-21 42 31,0 0-31,0 1 0,0-1 16,0 0-16,0 0 0,0 21 16,0-20-16,0-1 0,0 0 0,0 21 15,0-21-15,22 1 0,-1-1 16,-21 0-16,21-21 0,0 21 0,0 0 16,0-21-16,1 0 0,20 0 0,-21 0 15,0 0-15,22 0 0,-22 0 16,0 0-16,0 0 0,21-21 15,-20 0-15,-1 21 0,-21-21 16,21 0-16,0-1 0,0 1 0,-21 0 16,0-21-16,21 21 0,-21-1 15,22 1-15,-22 0 0,0 0 0,0 0 16,0 0-16,0 42 31,0 0-15,-22 21-16,1-21 0,21 1 15,0 20-15,-21-21 0,0 21 0,0-20 16,0 20-16,-1 0 0,1 1 16,0-1-16,21 0 0,-21 1 15,0 20-15,0-21 0,-1 22 0,22-22 16,0 22-16,-21-22 0,21 22 16,-21-22-16,21 0 0,0 1 0,0-1 15,0 0-15,0-21 0,0 22 16,0-22-16,0 0 0,0 0 0,0-42 47,0 0-47,0 0 15,21 0-15,0-1 0,-21-20 0,0 21 0,22-21 16,-1-1-16,-21 1 0,0-22 16,21 22-16</inkml:trace>
  <inkml:trace contextRef="#ctx0" brushRef="#br0" timeOffset="122448.5">29591 15431 0,'0'0'0,"0"-43"0,21 22 16,-21 0-16,0 0 0,0 0 0,21-1 15,0 22-15,1-21 0,-1 0 16,21 21-16,-21 0 0,22-21 0,-1 21 16,0 0-16,1 0 0,-1 0 0,-21 21 15,0 0-15,0 0 0,1 1 16,-22-1-16,0 0 0,0 0 0,0 0 15,-22 0-15,1 22 16,0-22-16,-21 0 0,21 0 0,-22-21 16,1 21-16,21 1 0,-22-22 0,22 21 15,0-21-15,0 0 0,0 0 16,0 0-16,42 0 47,-21-21-47,21 21 0,0-22 15,0 22-15,0 0 0,1 0 0,-1 0 16,0 0-16</inkml:trace>
  <inkml:trace contextRef="#ctx0" brushRef="#br0" timeOffset="124744.24">29930 15558 0,'0'21'16,"-43"-64"-16,86 65 0,-22-1 0,-21 0 16,21-21-16,0 0 0,0 0 0,22 0 15,-22 0-15,0 0 0,0 0 16,21 0-16,-20 0 0,20-21 15,-21 21-15,0-21 0,0-1 0,22 1 16,-22 0-16,0 0 0,0-21 16,0 20-16,1-20 0,-1 0 0,0 21 15,0-22-15,0 1 0,0-22 16,-21 43-16,22-21 0,-22 0 0,21-1 16,-21 22-16,21 0 15,-21 0-15,0 0 0,0-1 0,0 44 31,-21-1-31,0 0 0,-1 0 0,22 21 16,-21-20-16,0 20 0,0 0 0,21 1 16,-21-1-16,21 0 0,-21 1 15,21-1-15,0 0 0,0-21 0,0 1 16,0 20-16,0-21 0,0 0 16,0 0-16,21-21 0,0 22 15,0-22-15,0 0 0,0 0 16,1 0-16,-1-22 0,0 1 0,0 21 15,0-21-15,0 0 16,1 0-16,-22-22 0,21 22 0,0 0 16,0-21-16,-21 21 0,0-1 15,0-20-15,21 21 0,-21 0 0,0 0 16,0-1-16,0 44 31,-21-1-31,0 0 0,21 0 16,0 0-16,0 0 0,-21 22 15,21-22-15,0 0 0,0 0 0,0 22 16,0-22-16,0 0 0,0 0 16,0 0-16,0 0 15,21-21-15,0 0 0,0 0 16,0 0-16,1 0 0,-1 0 16,0 0-16,0 0 0,0-21 15,-21 0-15,21 0 0,1 21 16,-1-21-16,0 0 0,0-22 0,0 22 15,0 0-15,1 0 0,-1 0 16,-21-1-16,21 1 0,0 0 0,-21 0 16,0 42 31,0 0-47,0 0 31,0-42 0,0 0-31,0 0 16,21 0-1,-21 0-15,21 21 16,-21 21 15,-21-21-31,0 21 0,21 0 16,-21 0-16,0 0 0,0 22 0,21-22 15,-22 0-15,22 0 0,-21 0 16,21 1-16,0-1 0,0 0 16,0 0-16,0 0 0,0 0 0,0 1 15,21-22-15,1 0 16,-1 0-16,0 0 0,0 0 0,0 0 16,0 0-16,1 0 0,-1 0 15,-21-22-15,21 1 0,0 0 0,0 0 16,0 0-16,1 0 0,-22-1 15,21 1-15,0 0 0,0-21 0,-21 21 16,0-1-16,21 1 0,-21 0 16,0 42 15,0 0-31,0 1 0,-21-1 16,0 0-16,21 0 0,0 0 15,0 0-15,0 1 0,0-1 0,0 0 16,0 0-16,0 0 15,21 0-15,0-21 0,0 0 0,1 22 16,-1-22-16,0 0 0,0 0 16,0 0-16,0 0 0,1 0 0,-1 0 15,0-22-15,0 1 0,0 21 16,0-21-16,-21 0 0,22 0 16,-1-22-16,0 22 0,0-21 0,0 21 15,-21-22-15,21 1 0,1 0 16,-1-1-16,0 1 0,0-21 15,0 20-15,0 1 0,-21 0 0,0-1 16,22 1-16,-22 0 0,0-1 16,0 22-16,0-21 0,0 21 0,0-1 15,-22 22-15,1 0 16,0 22-16,21-1 0,0 21 16,-21-21-16,0 22 0,21-1 15,-21 0-15,21 22 0,0-22 16,0 22-16,-22-22 0,22 0 15,0 22-15,-21-22 0,21 0 0,0 1 16,0-22-16,0 21 0,0-21 16,0 22-16,0-22 0,0 0 0,21-21 15,1 0-15,-1 0 0,0 0 16,0 0-16,0 0 0,22 0 16,-22-21-16,0 0 0,0 0 15,0-1-15,0 1 0,1 0 16,-1-21-16,0-1 0,0 22 0,0-21 15,0 0-15,1-1 0,-1 1 16,-21 0-16,0 20 0,0-20 16,0 0-16,21 21 0,-21-1 0,0 1 15,-21 42 17,0 1-32,21-1 0,-22 21 0,1-21 15,21 22-15,0-22 0,-21 21 16,0 0-16,21-20 0,0 20 0,0 0 15,0-21-15,0 22 0,0-22 16,0 0-16,0 21 0,0-20 16,21-1-16,0 0 0,0-21 15,1 0-15,-1 0 0,0 0 16,0 0-16,0 0 16,0-21-16,1 21 0,-1-21 0,0-1 15,0 1-15,0 0 0,0 21 16,-21-21-16,0 0 0,22 21 15,-44 0 17,22 21-32,-21 0 0,21 0 0,0 0 15,-21 1-15,21-1 16,0 0-16,0 0 0,21 0 16,0-21-16,22 0 15,-22 0-15,0 0 16,0 0-16,22 0 0,-22 0 15,0 0-15,0 0 0,21-21 16,-20 0-16,-1 0 0,0 0 0,0-1 16,0 1-16,0 0 0,1 0 15,-22-21-15,21 20 0,-21 1 0,21 0 16,-21 0-16,0 42 31,0 0-15,-21 0-16,21 1 0,-21-1 15,-1 0-15,1 21 0,21-21 0,-21 22 16,0-1-16,0 0 0,0 1 16,-1-1-16,1 22 0,0-22 15,21 21-15,-21-20 0,0 20 16,0 1-16,21-1 0,-22 1 0,22-1 16,-21 1-16,0-1 0,21 1 15,-21-22-15,0 22 0,0-22 0,-22 0 16,22 1-16,-21-22 0,-1 0 15,1 0-15,0 0 0,-22-21 0,22 0 16,0 0-16,-1 0 0,22 0 16,-21 0-16,21 0 0,-1 0 15,22-21-15,0 0 0,0 0 16,0-22-16,0 22 0,0-21 0,22 0 16,-1-1-16,0 1 0,21 0 0,-21-22 15,22 1-15,-1-1 0,0 1 16,22-1-16,-22 1 0,1 20 15,-1-20-15,0-1 0,-21 22 16,22 0-16,-22-1 0,0 22 0,0-21 16,-21 21-16,0-1 0,0 1 15,0 0-15,0 0 0,0 0 0,-21 0 16,-21 21-16</inkml:trace>
  <inkml:trace contextRef="#ctx0" brushRef="#br0" timeOffset="125022.01">31284 15050 0,'0'0'0,"21"-22"16,1 22-16,20 0 0,0 0 15,1-21-15,-1 21 0,21 0 0,-20 0 16,20-21-16,-20 21 16,-1 0-16,0-21 0,-21 0 0,22 21 15,-22 0-15,-21-21 0,0-1 16,-21 22 0,0 0-16</inkml:trace>
  <inkml:trace contextRef="#ctx0" brushRef="#br0" timeOffset="125227.89">31030 14838 0,'0'0'0,"-21"0"0,-42-21 15,41 21-15,1-21 16,0 21-1,21-22-15,0 1 16,-21 21-16,0 0 0,0 0 0,21-21 16,-22 21-16,1 0 0,0 0 15,0 0-15</inkml:trace>
  <inkml:trace contextRef="#ctx0" brushRef="#br0" timeOffset="162235.79">14478 7345 0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2:15:32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2138 0,'0'0'0,"-21"0"0,21-21 0,-21 0 15,21-1 1,-21 22-16</inkml:trace>
  <inkml:trace contextRef="#ctx0" brushRef="#br0" timeOffset="951.93">2540 1122 0,'42'-42'0,"-84"84"0,127-127 0,-43 43 15,0 0-15,1-22 0,-1 22 16,0-1-16,-21 1 0,1 0 0,-1-1 16,0 22-16,-21 0 0,21-21 15,-21 21-15,0 42 31,-21 0-31,0 21 0,0 1 16,-1 20-16,-20 1 0,21-1 16,-21 22-16,-1-1 0,1 1 0,-22 0 15,22-1-15,-21 1 0,-1 0 16,1-1-16,20 1 0,-20-21 16,20-1-16,22 1 0,-21-22 15,21 0-15,0-21 0,-1 22 16,22-64-1,0-22 1,22 1-16,20-22 0,-21 22 16,21-43-16,1 22 0,-1-22 0,0 1 15,22-1-15,-22-21 0,22 0 16,-1 22-16,-20-22 16,-1 21-16,0 0 0,1 1 0,-22 20 15,0 22-15,0 21 0,-21 0 0,0 42 31,0 21-31,0 0 0,0 22 16,-21 21-16,0-1 0,21 22 16,-21-21-16,-1-1 0,22 22 15,0-21-15,-21 0 0,21-1 0,-21-20 16,21-1-16,0 1 0,0-22 16,0 0-16,0 1 0,0-22 0,0 0 15,0 0-15,0-42 31,0 0-15,0-21-16,-21 20 0,0 1 0</inkml:trace>
  <inkml:trace contextRef="#ctx0" brushRef="#br0" timeOffset="1116.83">2032 1630 0,'0'0'0,"0"21"16,21-21-1,0-21-15,22 21 16,-1-21-16,0 0 0,22-1 16,-1 22-16,-20-21 0,20 0 0,1 0 15,-22 0-15,21 0 0,-20-1 16,-1 1-16</inkml:trace>
  <inkml:trace contextRef="#ctx0" brushRef="#br0" timeOffset="1555.59">3154 1418 0,'-21'0'0,"42"0"0,0 0 0,0 0 16,21 0-16,-20-21 0,-1 0 15,21 0-15,0 21 0,-20-21 0,20-1 16,-21 1-16,0 0 0,0 0 16,-21 0-16,0 0 0,0-1 15,-21 22-15,0 0 0,0 0 16,-21 0-16,-1 22 0,-20-1 15,20 0-15,1 0 0,0 0 16,21 22-16,-22-22 0,22 0 16,0 0-16,21 21 0,0-20 15,0-1-15,0 0 0,21 0 16,21 0-16,-20 0 0,20-21 16,0 22-16,1-22 0,-1 21 15,0-21-15,1 21 0,-1-21 0,-21 21 16,0-21-16,-21 21 0,0 0 15,-21 1-15,0-22 0,0 21 16,-22-21-16,1 0 0,0 0 16,-1 0-16,22 0 15,-21 0-15,0 0 0,20 0 0,1 0 16,0 0-16,0 0 0,0 0 16,21-21-16,0-1 0,0 1 15,21 0-15,0 21 16,0-21-16,0 0 0,22 0 15,-1 21-15,0-22 0</inkml:trace>
  <inkml:trace contextRef="#ctx0" brushRef="#br0" timeOffset="1980.35">4064 1207 0,'0'0'0,"21"0"0,-21-22 16,0 1-1,-21 21 1,0 0-16,0 0 0,-22 21 0,22 1 16,0-22-16,0 21 0,0 0 15,-1 0-15,22 0 0,-21 0 16,21 1 0,0-1-16,21 0 0,-21 0 15,22-21-15,20 21 0,-21-21 0,0 21 16,0 1-16,22-1 15,-22-21-15,0 21 0,0 0 0,-21 0 16,0 0-16,0 1 0,0-1 16,0 0-16,-21 0 15,0 0-15,-21 0 0,-1-21 0,1 22 16,0-22-16,-22 0 0,22 21 16,-1-21-16,-20 0 0,21 0 0,20 0 15,-20 0-15,21 0 0,0 0 16,0 0-16,21-21 0,0-1 15,0 1-15,21 21 0,21-21 16,-21 21-16,22-21 0,-1 0 16,21 0-16,-20-1 0,-1 1 15,0 0-15,22 21 0</inkml:trace>
  <inkml:trace contextRef="#ctx0" brushRef="#br0" timeOffset="2203.21">4445 1270 0,'-21'21'16,"0"0"-16,21 1 0,0-1 16,-22 0-16,1 21 0,21-21 15,-21 1-15,21 20 0,0-21 0,-21 21 16,21-20-16,-21-1 0,21 21 16,0-21-16,0 0 0,0 1 15,0-1-15,21-21 31,0 0-31,0-21 16,0-1-16,1 1 0,-22 0 16</inkml:trace>
  <inkml:trace contextRef="#ctx0" brushRef="#br0" timeOffset="2375.73">4445 1228 0,'0'0'0,"-21"0"16,-22-21-16,22 21 15,0-22-15,42 22 32,0 22-17,1-22-15,-1 0 16,0 21-16,0 0 16</inkml:trace>
  <inkml:trace contextRef="#ctx0" brushRef="#br0" timeOffset="4939.88">5186 1524 0,'21'-21'16,"0"0"-16,-21 0 15,21-1-15,0 22 0,-21-21 16,0 0-16,0 0 0,0 0 15,0 0-15,0-1 0,0 1 0,-21 0 16,0 21-16,0 0 16,-21 0-16,20 0 0,1 0 15,-21 21-15,0-21 0,-1 21 0,1 22 16,0-22-16,-1 0 16,1 21-16,21-20 0,-22 20 0,22-21 15,0 21-15,0-20 0,21-1 16,0 0-16,0 0 0,0 0 0,42 0 15,-21-21-15,1 0 0,20 0 16,-21 0-16,21-21 0,1 0 16,-22 0-16,21 0 0,-21 0 0,22-1 15,-22 1-15,0 0 0,-21 0 16,21 0-16,-21 0 0,21-1 0,-21 1 16,0 0-16,0 0 15,0 0-15,0 42 31,0 0-31,0 0 0,0 0 16,0 22-16,0-1 0,0 22 16,0-22-16,0 21 0,0 22 0,0-21 15,0-1-15,0 22 0,0-1 16,0 1-16,-21 0 0,0-1 0,21 1 16,-21 21-16,21-21 0,0-1 15,0 1-15,-21-22 0,21 1 0,-21-1 16,21 1-16,-22-22 0,22 1 15,-21-1-15,0 0 0,0-21 0,-21 22 16,20-43-16,-20 21 0,0-21 16,21 0-16,-22 0 0,-20 0 15,20-21-15,1 0 0,0-1 16,-22-20-16,22 0 0,0-1 0,20-20 16,-20-1-16,21 1 0,21-22 15,0 1-15,0-1 0,0-21 0,21 0 16,21 22-16,1-22 0,20 0 15,1-21-15,-1 21 0,22 0 0,-22 22 16,22-1-16,-21 21 0,-1 1 16,1 21-16,-22-1 0,0 22 15,1 0-15,-1 0 0,-21 21 0,0 0 16,0 0-16,1 21 0,-22 0 16,0 0-16,0 22 0,0-22 15,0 21-15,0 0 0,0 1 16,0-1-16,0 0 0,0 1 0,0-22 15,0 0-15,0 21 0,0-20 16,0-1-16,0-42 31,0-1-31,0 1 16,0 0-16,0 0 0,0-21 0,0-1 16,21 1-16,-21 21 15,0-22-15,21 1 0,-21 0 0,21 21 0,-21-22 16,21 22-16,0 0 15,1 0-15,-1 21 0,21 0 0,-21 0 16,0 0-16,1 0 0,-1 0 16,21 0-16,-21 21 0,-21 0 15,21 0-15,1 0 0,-22 22 0,0-22 16,0 21-16,21-21 0,0 22 16,0-22-16,-21 21 0,21-21 0,0 1 15,1-1-15,20 0 0,-21-21 16,21 0-16,-20 0 0,20 0 0,0 0 15,-21 0-15,22 0 0,-1-21 16,-21 21-16,22-21 0,-22-22 0,0 22 16,0 0-16,0-21 15,0 20-15,1-20 0,-22 21 0,21-21 16,-21 20-16,0 1 0,0 0 16,0 0-16,0 0 0,0 0 0,-21 21 15,-1 0-15,1 0 16,21 21-1,-21 0-15,0 0 0,21 0 0,-21 22 16,21-22-16,0 0 0,0 21 16,0-21-16,0 1 0,-21 20 0,21-21 15,0 0-15,0 0 0,0 1 16,0-1-16,0 0 0,0-42 47,21 0-47,-21-1 15,21 1-15,0-21 0,-21 21 0,21-22 16,0 22-16,1-21 0,-1 21 16,0 0-16,-21-1 0,21 1 0,0 0 15,0 0-15,1 21 0,-1 0 16,0 0-16,0 21 16,-21 0-16,21 0 0,-21 1 0,0-1 15,21 21-15,-21-21 0,0 22 16,0-1-16,0-21 0,22 21 0,-22-20 15,0 20-15,21-21 16,-21 0-16,21-21 0,-21 21 0,21-21 16,0 0-1,0 0-15,1-21 0,-22 0 16,21 0-16,0 0 0,0 0 16,0-1-16,0-20 0,22 21 0,-22-21 15,0-1-15,0 22 0,0-21 16,1 21-16,-1-1 0,0 1 0,0 0 15,-21 0-15,21 21 0,-21 21 32,0 0-32,0 0 0,0 1 15,0 20-15,0-21 0,0 21 16,0-20-16,0 20 0,0 0 16,0-21-16,0 22 0,21-22 0,1 0 15,-1 0-15,21 0 0,-21-21 16,22 22-16,-22-22 0,21 0 0,0 0 15,1 0-15,-1 0 0,0 0 16,1-22-16,-1 1 0,0 0 16,1 0-16,-1 0 0,-21 0 0,22-22 15,-22 22-15,0-21 0,0 21 16,-21-22-16,0 22 0,0-21 0,0 21 16,0-1-16,0 1 15,0 0-15,-21 21 0,0 0 16,0 0-16,-1 21 0,1 0 15,0 1-15,0-1 0,0 0 0,21 21 16,0-21-16,0 22 0,0-22 16,0 21-16,0-21 0,21 22 0,0-22 15,21 0-15,-20 0 0,20 0 16,0-21-16,1 0 0,-1 0 0,0 0 16,1 0-16,-22-21 0,21 21 15,0-21-15,-20 0 0,20 0 0,-21-22 16,21 22-16,-20 0 0,-1-21 15,0 21-15,-21-1 0,0-20 16,21 21-16,-21 0 0,21 21 16,-21-21-16,0 42 31,0 0-31,-21 0 0,21 0 16,-21 0-16,21 1 0,0-1 15,0 0-15,0 0 0,0 0 0,-21 0 16,21 1-16,0-1 0,21-42 47,0 21-47,-21-22 0,21 1 0,0 0 15,1 0-15,-1 0 16,0 0-16,0-22 0,-21 22 0,21 0 16,0 0-16,1 0 0,-1-1 15,-21 1-15,21 21 0,0 0 16,-21 21-1,0 1-15,0-1 0,0 0 16,0 0-16,0 0 0,21 0 16,-21 22-16,21-22 0,-21 0 0,22 0 15,-22 0-15,21 1 0,0-1 16,0-21-16,0 0 0,0 0 16,1 0-16,-1-21 0,0-1 15,0 1-15,0 0 0,0 0 16,1-21-16,-1 20 0,0-20 15,0 0-15,0-1 0,0 1 0,1-21 16,-22-1-16,42 22 0,-21-22 16,0-20-16,0 20 0,1 22 15,-1-22-15,0 22 0,-21 0 0,0 20 16,21 1-16,-21 0 0,-21 42 16,0 22-1,0-1-15,21 0 16,-22 1-16,1 20 0,0 1 0,0-22 15,21 21-15,-21 1 0,21-1 16,0-20-16,0 20 0,0-20 0,21-1 16,0 0-16,-21 1 0,21-1 15,0-21-15,1 0 0,-1 0 0,0 1 16,0-22-16,0 0 0,0 0 16,1 0-16,-1 0 0,0 0 0,0 0 15,21 0-15,-20-22 0,-1 1 16,0 0-16,0 0 0,-21-21 0,0 20 15,21-20-15,-21 0 0,0 21 16</inkml:trace>
  <inkml:trace contextRef="#ctx0" brushRef="#br0" timeOffset="5148.77">9017 1207 0,'0'0'0,"-42"0"0,-1 21 15,64-21 1,1 0-16,41 21 0,-21-21 0,22 0 15,-1 0-15,1 0 0,-1 0 16,1 0-16,-1 0 0,1 0 0,-1 0 16,1-21-16,-1 21 0,-20 0 15,-1-21-15,-21 21 0,0 0 0,1 0 16,-22-22-16,-22 22 16,1 0-16,-21 0 15,0 0-15,-1 0 0</inkml:trace>
  <inkml:trace contextRef="#ctx0" brushRef="#br0" timeOffset="5787.64">2603 2392 0,'0'0'0,"-148"0"15,106 0-15,0 0 0,-1 0 16,1 0-16,0 0 0,20 0 16,-20 0-16,21 0 0,0 0 15,0 0-15,-1 0 16,22 21-16,22-21 16,20 0-16,0 0 0,1 0 15,41 0-15,-20 0 0,42 0 16,-1 0-16,1 0 0,21 0 15,-21-21-15,42 0 0,0 21 0,1-21 16,20 21-16,21-22 0,-20 1 16,41 21-16,1-21 0,0 21 0,-1 0 15,22-21-15,0 21 0,-21 0 16,21 0-16,-22-21 0,1 21 0,21 0 16,-22 0-16,1 0 15,-21 0-15,-1 0 0,1 0 0,-1 0 16,-21 0-16,-20 0 0,-1 0 15,-21 0-15,-21 0 0,-1 0 0,-20 0 16,-21 0-16,-1 0 0,-21 0 16,1 0-16,-1 0 0,-21 0 0,0 0 15,-42 0 17,0 0-17,0-21-15,0 21 0,-22 0 16,22-22-16,-21 22 0</inkml:trace>
  <inkml:trace contextRef="#ctx0" brushRef="#br0" timeOffset="6555.73">2222 4085 0,'0'-21'0,"0"42"0,-21-84 16,21 42-16,0-1 0,0-20 0,0 21 16,0 0-16,0 0 15,0-1-15,0 44 16,0-1 0,0 0-16,0 21 0,0-21 15,0 43-15,0-22 0,-21 1 0,21 20 16,0-21-16,0 1 0,0 20 15,0-20-15,0-1 0,-21 0 16,21 1-16,-21-1 0,21-21 0,0 21 16,0-20-16,0-1 0,0 0 15,0 0-15,0 0 16,0-42 15,0 0-31,0 0 0,21 0 16,0-1-16,-21 1 15,21 0-15,0 0 0</inkml:trace>
  <inkml:trace contextRef="#ctx0" brushRef="#br0" timeOffset="7156.15">2794 4445 0,'0'21'16,"0"0"15,0 1-15,21-22 15,0 0-31,0 0 16,1 0-1,-1-22 1,-21 1-16,0 0 16,0 0-16,0 0 15,0 0-15,-21-1 0,-1 22 16,1 0-16,0 0 16,0 0-16,0 0 15,21 22-15,-21-1 0,21 0 16,-22-21-16,22 21 0,0 0 15,0 0-15,0 1 0,22-22 16,-1 21-16,0-21 16,0 0-16,0 0 0,0 0 15,1 0-15,-1 0 0,0 0 16,0 0-16,0-21 0,0-1 16,-21 1-16,22 21 0,-22-21 15,0 0-15,0 0 16,0 0-16,-22 21 0,1-22 15,0 22-15,0 0 16,0 0-16,0 0 0,-1 0 16,1 0-16,0 22 0,21-1 15,0 0-15,0 0 0,-21-21 16,21 21-16,0 0 16,21-21-1,0 0-15,0 0 16</inkml:trace>
  <inkml:trace contextRef="#ctx0" brushRef="#br0" timeOffset="8980.16">4932 4043 0,'0'-21'16,"0"0"-16,0-1 0,0-20 16,0 21-16,0 0 0,0 0 15,0-1-15,0-20 0,0 21 0,0 0 16,0 0-16,0-1 0,0 1 16,0 0-16,0 0 0,0 42 31,0 21-16,0-20-15,0 41 0,0-21 16,0 22-16,0-1 0,0 22 0,0 0 16,0-1-16,-21 1 0,-1 0 15,1 21-15,0-22 0,0 22 0,0-21 16,0-1-16,-22 22 0,22-42 16,0 20-16,0-20 0,0-1 0,-1 1 15,1-22-15,21 1 0,0-22 16,0 0-16,-21 0 0,21 0 0,0-42 31,0 0-31,0 0 16,0-22-16,21 22 15,-21-42-15,21 20 0,-21-20 0</inkml:trace>
  <inkml:trace contextRef="#ctx0" brushRef="#br0" timeOffset="9311.95">4678 4233 0,'0'0'16,"-21"-21"-16,-1-21 0,1 21 0,21 0 0,0-1 16,0 1-16,0-21 0,21 21 15,1 0-15,20-1 0,0-20 0,22 21 16,-22 0-16,22 21 0,-1 0 16,1 0-16,-1 0 0,-21 0 15,1 0-15,-1 21 0,0 21 16,1-21-16,-43 22 0,0-1 0,0 0 15,0 1-15,0-1 0,-21 0 16,-1-20-16,-20 20 0,21-21 0,-21 21 16,-1-20-16,22-1 0,-21 0 15,21-21-15,-22 21 0,22-21 0,0 0 16,21-21 15,21 0-15,0 21-16,0-21 0,1 21 0,-22-22 0,21 1 15,0 21-15,0-21 16</inkml:trace>
  <inkml:trace contextRef="#ctx0" brushRef="#br0" timeOffset="9672.42">5482 4297 0,'42'0'15,"-20"0"-15,-1 0 0,0 0 16,0-21-16,0 21 0,0-21 15,1-1-15,20 1 0,-21 0 0,0 0 16,0 0-16,1 0 0,-1-22 16,0 22-16,0 0 0,-21 0 15,0 0-15,0-1 0,0 1 0,0 0 16,0 0-16,-21 21 16,0 0-16,0 0 0,-1 0 0,1 21 15,0 0-15,0 0 0,21 1 16,-21 20-16,0-21 0,21 21 15,-22 1-15,22-22 0,0 21 0,0 1 16,0-22-16,0 21 0,0-21 16,0 0-16,22 1 0,-1-1 0,0-21 15,-21 21-15,21-21 0,0 0 0,0 0 16,1 0-16,-1 0 16,21 0-16,-21 0 0,0 0 0,1-21 15,20 0-15,-21 21 0,0-22 16,0 1-16,1 0 0,-1-21 0,0 21 15</inkml:trace>
  <inkml:trace contextRef="#ctx0" brushRef="#br0" timeOffset="10035.23">6138 4085 0,'0'0'0,"0"-21"15,0 0-15,0 0 16,0 0 0,21 21-16,1 0 0,-1 0 15,21 0 1,-21 0-16,0 0 0,1 21 0,20-21 15,-21 21-15,0 0 0,0 0 16,1 22-16,-1-22 0,-21 0 0,0 0 16,0 21-16,0-20 0,0-1 15,0 0-15,0 0 0,0 0 0,-21 0 16,-1 1-16,22-1 0,-21-21 16,0 0-1,21-21-15,0-1 16,0 1-16,0 0 0,0-21 15,0 21-15,0-1 0,21-20 16,-21 0-16,21 21 0,-21-22 0,22 22 16,-22 0-16,21-21 15,0 42-15,-21-22 0,0 1 0,21 21 16,0 0 0,0 0-1,1 21-15,-1-21 16,-21 22-16</inkml:trace>
  <inkml:trace contextRef="#ctx0" brushRef="#br0" timeOffset="10515.93">7091 4149 0,'0'0'0,"42"0"16,-42-21-16,0-1 15,21 22-15,-21-21 0,21 0 16,-21 0-16,0 0 0,0 0 15,0-1-15,0 1 0,0 0 16,-21 21-16,0 0 16,0 0-16,0 0 0,0 0 0,-1 21 15,1-21-15,0 21 0,0 1 16,0-1-16,0 0 0,21 0 16,-22 0-16,22 0 0,0 1 15,0-1-15,0 0 0,0 0 0,22 0 16,-1-21-16,0 21 0,0 1 15,0-22-15,22 21 0,-22-21 16,0 0-16,21 21 0,-21-21 16,1 21-16,-1 0 0,-21 0 15,0 1 1,0-1-16,-21-21 0,-1 21 16,1-21-16,0 0 0,0 21 15,-21-21-15,20 0 0,1 0 0,-21 0 16,21 0-16,0 0 0,-1 0 15,1 0-15,0 0 0,0 0 0,0 0 16,0 0-16,21-21 0,0 0 31,0 0-15,21 21-16,0-22 0,0 22 16,0-21-16,22 21 0,-22-21 0,21 0 15</inkml:trace>
  <inkml:trace contextRef="#ctx0" brushRef="#br0" timeOffset="11304">7768 4128 0,'0'0'0,"0"-22"0,0 1 16,0 0-16,0 0 15,-21 21-15,0 0 0,0 0 16,-1 0-16,1 0 15,0 0-15,0 0 0,0 21 16,0 0-16,-1 0 0,1 1 16,21-1-16,0 21 0,-21-21 0,21 0 15,0 1-15,0-1 0,0 0 0,0 0 16,0 0-16,0 0 0,21-21 16,0 22-16,1-22 0,-1 0 0,0 0 15,0 0-15,0 0 0,0 0 16,1 0-16,-1 0 15,0-22-15,0 1 0,-21 0 16,0 0-16,0 0 16,0 0-16,0-1 0,0 1 15,0 0-15,0 0 0,-21 0 0,21 0 16,-21-1-16,21 1 0,0 0 16,0 0-16,0 0 0,0 0 0,21-1 15,0 22-15,0 0 0,0-21 16,22 21-16,-22 0 0,0 0 0,21 0 15,-20 0-15,20 21 0,-21 1 16,0-22-16,0 21 0,1 0 16,-1 21-16,0-21 0,-21 1 0,0-1 15,21 0-15,-21 0 0,0 21 0,0-20 16,0-1-16,0 0 0,0 0 16,0 0-16,0 0 15,-21 1-15,0-22 31,0 0-31,-1-22 16,22 1 0,0 0-16,0 0 0,0 0 15,0 0-15,0-1 0,0-20 16,22 0-16,-1 21 0,21-22 16,-21 1-16,0 0 0,22 20 0,-1 1 15,-21 0-15,22 0 0,-1 0 16,0 21-16,1 0 0,-22 0 0,21 0 15,-21 21-15,0 0 0,1 21 16,-1-20-16,-21 20 0,21-21 0,-21 21 16,0 1-16,0-1 0,0-21 15,-21 22-15,0-22 0,-1 21 0,22-21 16,-21 0-16,21 1 0,-21-1 16,0 0-16,42-42 46,0 0-46,0-1 0</inkml:trace>
  <inkml:trace contextRef="#ctx0" brushRef="#br0" timeOffset="12839.36">10477 4170 0,'0'-21'16,"0"0"0,0-1-16,0 1 15,0 0-15,0 0 0,0 0 16,0 0-16,0-1 15,0 1-15,0 0 0,-21 0 16,0 21-16,0-21 0,0 21 16,0 0-16,-1 0 0,-20 0 15,21 0-15,0 0 0,-22 21 16,1 0-16,21 21 0,-21-20 0,20 20 16,-20 0-16,21 1 0,0-1 15,0-21-15,-1 21 0,22 1 0,-21-22 16,21 0-16,0 0 0,0 0 0,0 1 15,0-1-15,21-21 16,1 21-16,-1-21 0,21 0 16,-21 0-16,0 0 15,22-21-15,-22 0 0,21-1 0,1 1 16,-1 0-16,-21 0 0,21 0 16,1-22-16,-22 22 0,0-21 0,21 21 15,-20-22-15,-22 1 0,21 21 16,-21 0-16,21-22 0,-21 22 15,0 0-15,0 42 16,0 0 0,0 1-16,0-1 0,0 0 15,-21 21-15,21-21 0,0 22 0,0-1 16,0-21-16,0 22 0,0-1 0,0-21 16,0 0-16,21 22 15,0-22-15,0 0 0,0 0 0,22-21 16,-22 21-16,21-21 0,1 0 15,-1 0-15,0 0 0,22 0 0,-22 0 16,0 0-16,22-21 0,-22 0 16,22 0-16,-22 0 0,0-1 0,1 1 15,-22 0-15,0 0 0,21-21 0,-20 20 16,-22-20-16,0 21 0,21-21 16,-21 20-16,0-20 0,0 21 0,0 0 15,-21 0-15,-1 21 16,1 0-16,0 0 0,-21 0 0,21 0 15,-1 0-15,-20 21 16,21 0-16,-21 21 0,20-21 0,1 1 16,-21 20-16,21-21 0,0 21 15,-1-20-15,1-1 0,21 0 0,0 0 16,0 0-16,0 0 0,0 1 16,21-22-16,1 0 0,20 0 0,-21 0 15,21 0-15,-20 0 0,20 0 0,-21-22 16,21 22-16,1-21 0,-22 0 15,0 0-15,0 0 0,0 0 0,1-1 16,-22 1-16,0-21 0,21 21 16,-21 0-16,0-1 0,0 1 0,0 0 15,0 0 1,0 42 0,-21 0-1,21 0-15,0 1 0,0-1 16,0 0-16,0 21 0,-22-21 0,22 22 15,0-1-15,0 0 0,0 1 16,-21-1-16,21 22 0,0-1 0,0 1 16,0-1-16,-21 1 0,0 20 15,21-20-15,-21 20 0,0 1 16,-1-21-16,22-1 0,-21 1 0,0-1 0,0 1 16,0-1-16,21-21 0,-21 1 15,-1 20-15,1-20 0,0-22 16,0 21-16,21-21 0,-21 0 0,0 1 15,-1-1-15,1 0 0,0-21 16,0 0-16,0 0 0,0-21 16,-1 0-16,1-22 0,0 22 0,21-21 15,-21-22-15,0 22 0,21-22 16,0 1-16,0-1 0,0 1 0,0-22 16,0 22-16,0-22 0,0 0 15,21 22-15,0-1 0,0 1 16,0-1-16,22 1 0,-22-1 0,21 22 15,1 0-15,-1-22 0,0 22 16,1 21-16,-1-22 0,0 1 0,1 21 16,-1 0-16,0 0 0</inkml:trace>
  <inkml:trace contextRef="#ctx0" brushRef="#br0" timeOffset="13227.55">11620 4276 0,'0'0'0,"0"-21"31,0-1-31,22 1 0,-1 0 16,0 0-16,0 0 0,21 0 16,-20-1-16,20 1 0,-21-21 0,0 21 15,0 0-15,1-1 0,-1 1 16,-21 0-16,0 0 0,0 0 0,-21 0 15,-1 21-15,1 0 16,0 0-16,0 0 0,0 0 16,0 21-16,-1 0 0,-20 0 0,42 0 15,-21 0-15,0 22 0,21-22 16,-21 21-16,21 1 0,0-22 16,0 21-16,0-21 0,0 0 15,0 1-15,21-1 0,0 0 0,-21 0 16,21-21-16,0 0 0,0 21 15,1-21-15,20 0 0,-21 0 0,0 0 16,22 0-16,-22-21 0,0 21 0,21-21 16,1 0-16,-1 0 0,0-1 15,1 1-15,-1 0 0</inkml:trace>
  <inkml:trace contextRef="#ctx0" brushRef="#br0" timeOffset="13516.38">13081 3789 0,'0'0'0,"21"-21"16,0 0-1,0-1-15,-21 44 32,0-1-17,0 0-15,0 0 0,-21 0 0,0 22 16,21-22-16,-21 0 0,21 21 15,0-21-15,-21 22 0,21-22 0,-21 0 16,21 0-16,0 0 0,0 1 16,0-1-16,0 0 15,21-21 17,0-21-32,0 0 15</inkml:trace>
  <inkml:trace contextRef="#ctx0" brushRef="#br0" timeOffset="13932.15">13547 3810 0,'0'0'0,"42"-21"0,-21 0 0,0 21 15,0-21-15,-21-1 16,-21 22 0,0 0-1,-21 0-15,21 0 0,-22 22 0,1-22 16,21 21-16,-22 0 0,22 0 15,0-21-15,0 21 0,0 0 0,21 1 16,0-1-16,0 0 16,21-21-1,-21 21-15,21-21 0,0 0 0,0 21 16,1-21-16,-1 21 0,0-21 16,0 22-16,0-22 0,0 21 0,1-21 15,-1 21-15,-21 0 16,0 0-16,21-21 0,-21 21 0,0 1 15,0-1-15,0 0 16,0 0-16,-21-21 0,0 21 0,-1-21 16,1 0-16,0 0 0,0 21 0,0-21 15,0 0-15,-1 0 0,1 0 16,0 0-16,0 0 0,0 0 16,0 0-16,-1 0 0,22-21 15,-21 0-15,0 21 0,21-21 16,0 0-16,0 0 15,0-1-15,0 1 0</inkml:trace>
  <inkml:trace contextRef="#ctx0" brushRef="#br0" timeOffset="14336.83">13166 3408 0,'0'0'0,"-22"0"0,1 0 0,0 0 16,0 0-16,0 0 0,0 0 0,-1 0 15,1 0-15,21 21 0,-21-21 16,21 21-16,0 0 31,21-21-31,0 0 0,1 0 16,-1 0-16,0-21 0,0 21 15,-21-21-15,21 0 0,-21 0 0,21 21 16,-21-21-16,0-1 0,0 1 16,0 0-16,-21 0 0,0 0 15,0 21-15,0 0 0,0 0 16,-1 0-16,1 0 0,0 0 0,21 21 16,0 0-16,-21 0 0,21 0 15,0 1-15,0-1 0,0 0 16,0 0-16,0 0 0,0 0 15,21 1-15,-21-1 0,21-21 0,0 21 0,1-21 16,-1 0-16,0 0 16,0 0-16</inkml:trace>
  <inkml:trace contextRef="#ctx0" brushRef="#br0" timeOffset="15340.03">14922 3747 0,'0'0'0,"0"-22"15,22 22-15,-22-21 0,0 0 16,0 0 0,0 0-16,0 0 0,0-1 15,0 1-15,-22 21 16,1 0 0,0 0-16,0 0 15,0 21-15,0 1 0,-1-1 0,1 21 16,0-21-16,0 0 0,0 22 15,0-1-15,-1 0 0,1-20 0,0 41 16,21-21-16,0 1 0,0-1 16,0 0-16,0 1 0,0-1 0,0-21 15,0 0-15,21 22 0,0-43 0,1 21 16,20 0-16,-21-21 0,0 0 16,22 0-16,-1 0 0,-21 0 15,21 0-15,1-21 0,-22 0 16,21 0-16,1-1 0,-22 22 0,0-21 15,0-21-15,-21 21 0,0 0 16,0-1-16,0 1 0,0 0 0,-21-21 16,-21 21-16,20 21 0,1-22 0,-21 1 15,21 21-15,-22 0 0,22 0 16,-21 0-16,21 0 0,-22 21 0,22 1 16,0-1-16,-21 0 15,21 0-15,-1 0 0,22 0 0,0 1 0,-21-1 16,21 0-16,0 0 0,0 0 15,21-21-15,-21 21 0,22-21 16,20 0-16,-21 0 0,21 0 16,1 0-16,-1 0 0,0 0 0</inkml:trace>
  <inkml:trace contextRef="#ctx0" brushRef="#br0" timeOffset="15791.93">15748 3789 0,'0'0'0,"0"-21"0,0 0 16,-21 21 15,0 21-31,-1 0 16,22 0-16,0 0 15,-21 22-15,21-22 0,-21 0 0,21 21 16,0-21-16,0 22 0,0-22 15,0 21-15,0-21 0,0 22 0,21-22 16,0 0-16,1 0 0,-1-21 16,0 21-16,0-21 0,0 0 0,22 0 15,-22 0-15,0 0 0,0 0 0,21 0 16,-20-21-16,-1 0 0,21 21 16,-21-21-16,0-21 0,1 20 15,-1 1-15,0-21 0,0 21 16,-21-22-16,0 1 0,0 21 0,0-21 15,0 20-15,-21-20 0,0 21 16,0 0-16,-1 0 0,1 21 0,-21 0 16,21-22-16,0 22 0,-22 0 0,22 0 15,0 0-15,0 0 0,0 0 16,-1 22-16,1-22 0,0 21 16,42-21 15,0 0-31,1 0 0,-1 0 0</inkml:trace>
  <inkml:trace contextRef="#ctx0" brushRef="#br0" timeOffset="16504.52">17187 3810 0,'0'0'0,"0"21"0,-21-21 0,0 21 0,0-21 15,0 0-15,42 0 32,0 0-32,21 0 0,1 0 15,-1 0-15,21 0 0,22 0 16,-21 0-16,-1 0 0,22-21 0,-22 21 15,1 0-15,-1-21 0,1 21 16,-1 0-16,-20 0 0,-1-21 0,0 21 16,-21 0-16,1 0 0,-1-21 0,-21 0 15,0-1 1,-21 1-16,-1 21 16,1-21-16,-21 21 0,21 0 15,-22-21-15,22 21 0,-21 0 16,21 0-16,0 0 0,-1 0 15,22-21-15,22 21 32,-1 0-32,0 0 0,0 21 15,21-21-15,-20 21 0,-1-21 16,0 21-16,0 0 0,-21 1 0,0-1 16,0 0-16,0 0 0,0 0 15,0 0-15,0 22 0,-21-22 0,0 21 16,0-21-16,-1 22 0,-20-22 0,21 21 15,-21-21-15,20 1 0,1-1 16,-21-21-16,21 21 0,0 0 16,21-42 15,0 0-31,21 0 0,21-1 16,-21-20-16</inkml:trace>
  <inkml:trace contextRef="#ctx0" brushRef="#br0" timeOffset="18767.27">19219 3556 0,'-21'0'0,"21"-21"15,0 0 1,21 0-16,0-1 0,22 1 15,-22 0-15,0 0 0,21 0 16,-20 0-16,20-1 0,-21-20 0,0 21 16,0 0-16,-21 0 0,0-1 15,0 1-15,0 0 0,-21 0 0,0 21 16,-21 0-16,-1 0 0,1 0 16,0 0-16,-1 0 0,1 21 0,0 0 15,-1 0-15,1 22 0,21-1 16,-21 0-16,20 1 0,1-1 0,0 0 15,21 1-15,0-22 0,0 21 16,0 1-16,0-22 0,21 21 0,22-21 16,-22 0-16,21 22 15,0-22-15,1 0 0,-1 21 0,0-20 16,1-1-16,-22 0 0,21 21 16,-21-21-16,1 1 0,-1-1 0,-21 0 15,0 0-15,-21 0 16,-22-21-16,22 0 0,-21 0 0,21 0 15,-22 0-15,-20 0 0,20 0 16,1 0-16,-21-21 0,20 0 0,1 0 16,0 0-16,-1-1 0,1-20 15,0 21-15,20 0 0,1 0 0,0-1 16,0-20-16,21 21 0,-21 0 16,21 0-16,0-1 0,0 1 15,21 21 1,-21 21-1,0 1-15,0-1 0,0 0 16,0 0-16,21 21 0,-21-20 16,0 20-16,21-21 0,0 21 0,1-20 15,-1 20-15,0-21 0,0 21 16,0-20-16,22-1 0,-22 0 0,21 0 16,0-21-16,1 0 0,-1 0 15,0 0-15,22 0 0,-22 0 0,22 0 16,-1-21-16,-20 0 15,20 0-15,1-1 0,-22-20 0,0 21 16,1-21-16,-1 20 0,-21-20 0,0 0 16,0 21-16,-21-22 0,0 22 15,0-21-15,0 21 0,0-1 0,0 1 16,-21 0-16,0 21 0,0 0 16,0 0-16,0 0 0,-1 0 0,1 21 15,0 0-15,0-21 0,0 43 16,0-22-16,-1 0 0,22 0 0,-21 22 15,21-22-15,0 21 16,0-21-16,21 22 0,1-22 0,-1 21 16,0-21-16,21 0 0,-21 1 0,22-1 15,-1-21-15,0 0 0,1 0 16,-1 0-16,0 0 0,1 0 16,-1 0-16,-21-21 0,22-1 0,-22 1 15,0-21-15,0 21 0,0 0 16,0-22-16,-21 22 0,0-21 0,22 21 15,-22-1-15,0 1 0,0 0 0,0 0 16,0 0-16,-22 21 31,1 21-31,21 0 0,-21 0 16,21 0-16,0 1 0,-21-1 0,21 0 16,-21 21-16,21-21 0,0 1 15,0-1-15,0 21 0,0-21 16,-21 0-16,21 1 0,0-1 15,0-42 17,0-1-32,0 1 15,0 0-15,21 0 0,-21 0 16,0 0-16,21-22 0,-21 22 0,21 0 16,0 0-16,-21 0 0,21-1 15,-21 1-15,22 21 0,-22-21 16,21 21-16,-21 21 15,0 0 1,21-21-16,-21 22 0,0 20 0,0-21 16,0 0-16,0 0 0,0 22 15,0-22-15,21 0 0,-21 21 0,21-20 16,0-1-16,1 0 16,-1 0-16,0-21 0,0 0 0,0 0 15,0 0-15,1 0 0,-1 0 0,0 0 16,0-21-16,0 0 0,0 0 15,1 21-15,-1-22 0,0-20 0,0 21 16,0 0-16,0 0 16,1-22-16,-22 22 0,21 0 0,-21 0 15,21 0-15,-21-1 0,0 44 47,-21-22-47,0 21 0,21 0 0,0 21 16,0-21-16,0 1 0,0 20 15,0-21-15,0 0 0,0 0 0,0 22 16,0-22-16,21-21 0,0 21 16,0 0-16,0-21 0,0 0 15,1 0-15,-1 0 0,0 0 0,0 0 16,0 0-16,0 0 16,1-21-16,-1 0 0,0 0 0,0 0 15,0-1-15,0-20 16,1 21-16,-22 0 0,0 0 0,21-1 15,0 1-15,-21 0 16,0 42 0,0 0-1,0 1-15,0-1 0,0 0 0,0 0 16,0 0-16,0 0 0,0 1 16,0-1-16,0 0 0,0 0 0,21 0 15,-21 0-15,21-21 0,0 22 16,1-22-16,-1 0 15,0 0-15,0 0 0,0 0 16,0-22-16,1 22 16,-22-21-16,21 0 0,0 21 0,-21-21 15,21-21-15,0 20 0,-21 1 16,21-21-16,-21 21 0,22-22 0,-22 22 16,0-21-16,0 21 0,0 0 15,0-1-15,0 1 0,-22 21 16,-20 0-16,21 0 15,0 0-15,-22 21 0,22-21 0,-21 22 16,21 20-16,0-21 0,-1 0 16,1 0-16,21 22 0,0-22 15,0 0-15,0 21 0,0-20 0,21-1 16,-21 0-16,22-21 0,-1 21 16,0-21-16,21 0 0,-21 0 0,1 0 15,-1 0-15,21 0 0,-21-21 16,0 21-16,22-21 0,-22 0 0,0-1 15,0 1-15,0 0 0,22-21 16,-22 21-16,0-1 0,21-20 0,-20 21 16,-1 0-16,21 0 0,-21-1 15,0 22-15,1-21 0,-22 42 32,0 1-32,0-1 15,0 0-15,0 21 0,0-21 16,0 22-16,0-22 0,0 21 0,0-21 15,0 22-15,0-22 0,0 0 16,0 0-16,21 0 0,0-21 0,0 22 16,0-22-16,0 0 15,1 0-15,-1 0 0,0 0 16,-21-22-16,0 1 0,21 0 16,-21 0-16,0 0 0,0 0 15</inkml:trace>
  <inkml:trace contextRef="#ctx0" brushRef="#br0" timeOffset="18940.16">21124 3662 0,'0'0'0,"-42"0"0,0 0 0,-22 21 16,43-21-16,0 0 0,42 0 15,0 0 1,0 0-16,0 0 15,1 0-15,-1 0 0,0-21 0,0 21 16</inkml:trace>
  <inkml:trace contextRef="#ctx0" brushRef="#br0" timeOffset="19136.15">21802 3662 0,'0'0'0,"-43"0"0,1 0 16,21 0-16</inkml:trace>
  <inkml:trace contextRef="#ctx0" brushRef="#br0" timeOffset="19671.97">22394 3556 0,'0'0'0,"21"-21"0,22 21 0,-22-42 16,0 20-16,0 1 0,0 0 0,-21-21 15,0 21-15,0-22 0,0 22 16,0 0-16,0 0 0,0 0 15,-21 21-15,0 0 16,0 0-16,0 21 0,0 0 0,-1 0 16,1 21-16,0 1 0,0-1 15,-21 0-15,20 22 0,1-22 0,0 22 16,0-1-16,21-20 0,-21 20 16,21 1-16,0-1 0,0 1 0,0-22 15,0 21-15,21-20 0,0-22 16,0 21-16,0-21 0,22 1 0,-1-22 15,-21 0-15,43 0 16,-22 0-16,0 0 0,1-22 0,20 1 0,-20 0 16,-1-21-16,0 21 0,1-22 15,-1 1-15,-21 21 0,21-22 16,-20 1-16,-1 0 0,-21 21 16,0-22-16,0 22 0,0 0 0,0 0 15,-21 42 1,21 0-1,-22 0-15,22 22 0,-21-22 16,21 21-16,0-21 0,0 22 0,0-1 16,0-21-16,0 21 0,0-20 15,0-1-15,0 0 0,0 0 0,0 0 16,21-21 15,1 0-31,-22-21 0,21 0 16,0-21-16,-21 20 0,0 1 15</inkml:trace>
  <inkml:trace contextRef="#ctx0" brushRef="#br0" timeOffset="19823.88">23050 3704 0,'0'43'0,"0"-86"0,0 22 0,0 0 0,-21 0 16,0 0-16,0 21 16,21-22-16,21 22 62,0 0-62,0 0 0,1 0 0</inkml:trace>
  <inkml:trace contextRef="#ctx0" brushRef="#br0" timeOffset="20113.21">23304 3408 0,'0'0'0,"0"-42"0,0-1 15,0 22-15,0 0 16,0 0-16,0 42 15,0 0 1,0 21-16,0-20 0,0 20 16,0 0-16,-21 22 0,21-22 0,0 0 15,0 22-15,0-22 0,-21 22 16,21-22-16,-21 0 0,0 1 16,21 20-16,0-20 0,0-22 0,-21 21 15,21-21-15,0 0 0,0 1 16,0-1-16,21-21 15,0 0-15,0 0 16,0-21-16,0-1 0,1 1 16,-22 0-16,0 0 0,0 0 15,0-22-15,0 22 0,0 0 0,0 0 16</inkml:trace>
  <inkml:trace contextRef="#ctx0" brushRef="#br0" timeOffset="20420.06">23135 3831 0,'0'0'0,"-21"0"16,42 0 15,0 0-31,22 0 0,-22 0 16,21 0-16,-21 0 0,22 0 0,-1-21 15,0 21-15,1-21 0,-1 21 16,0-21-16,1 21 0,-1-21 0,0 21 16,-21 0-16,22-22 0,-22 22 15,0 0-15,-21-21 16,0 42-1,-21 1-15,21-1 16,-21 0-16,0 0 0,-1 0 16,22 0-16,-21 22 0,21-22 0,-21 0 15,21 0-15,0 0 0,0 1 16,0-1-16,-21-21 0,21 21 16,21-42 15,-21 0-31,21-1 0</inkml:trace>
  <inkml:trace contextRef="#ctx0" brushRef="#br0" timeOffset="20579.91">23791 3620 0,'0'0'0,"-21"0"16,21-43-16,-21 43 15,21-21-15,21 21 31,0 0-31,0 0 16,1 0-16,20 0 0,-21 0 16</inkml:trace>
  <inkml:trace contextRef="#ctx0" brushRef="#br0" timeOffset="21040.23">24172 3789 0,'0'0'0,"0"21"47,0 0-32,0 0-15,-21 1 16,0-1-16,21 0 0,-21-21 16,0 21-16,-1 0 0,1 0 15,0 1-15,0-1 0,21 0 16,-21 0-16,21 0 0,0 0 15,0 1 1,21-22-16,0 0 0,0 21 16,0 0-16,1-21 0,-1 21 15,21-21-15,-21 21 0,0 0 0,22 1 16,-22-1-16,0 0 0,-21 21 16,0-21-16,21 1 0,-21-1 0,0 21 15,0-21-15,0 0 0,-21 22 16,0-22-16,-21 0 0,20 21 0,-20-20 15,0-1-15,-1 0 0,1 0 0,0-21 16,-1 21-16,1 0 16,0-21-16,-1 0 0,22 0 0,-21 0 15,21 0-15,0 0 0,-1 0 0,22-21 16,0 0-16,0 0 16,22 0-16,-1 0 0,21-1 15,0-20-15,1 21 0,-1 0 16,0-22-16,22 22 0</inkml:trace>
  <inkml:trace contextRef="#ctx0" brushRef="#br0" timeOffset="21764.33">24426 4043 0,'0'-21'16,"21"0"-16,-21-1 0,22 1 15,-1 21-15,0-21 0,0 0 16,0 0-16,-21 0 15,21-1-15,-21 1 16,0 0 0,-21 21-16,0 0 15,0 0-15,0 21 16,0-21-16,-1 21 0,1 1 0,0-1 16,21 0-16,-21 0 0,21 0 15,0 0-15,0 1 0,0 20 16,0-21-16,21-21 0,0 21 0,0 0 15,1 1-15,-1-22 0,0 0 16,21 0-16,-21 0 0,1 0 0,20 0 16,-21 0-16,21 0 0,-20 0 15,20-22-15,-21 1 0,0 0 0,22 0 16,-22 21-16,0-21 0,21-22 16,-21 22-16,1 0 0,20 0 0,-21 0 15,0 21-15,0-21 0,-21-1 16,22 22-16,-22 22 31,-22-1-31,22 0 16,0 0-16,-21 0 0,0 22 0,0-22 15,21 21-15,-21-21 0,21 22 16,-21-22-16,-1 0 0,22 0 0,0 0 16,0 0-16,-21-21 0,21 22 15,-21-22-15,21-22 31,0 1-31,0 0 0,0 0 16,0 0-16,0 0 0,0-1 0,0-20 16,0 0-16,21 21 0,0-22 15,22 22-15,-22-21 0,0 21 0,21-1 16,1 1-16,-22 0 16,21 0-16,-21 21 0,22 0 0,-22 0 15,21 0-15,-21 21 0,1 0 16,-1 0-16,0 1 0,-21-1 0,0 0 15,0 21-15,21-21 0,-21 22 16,0-22-16,0 21 0,0-21 0,0 1 16,0-1-16,0 0 0,-21 0 0,21 0 15,-21-21-15,21 21 0,-21-21 16,-1 0-16,1 22 0,0-22 0,0 0 16,0 21-16,-22-21 0</inkml:trace>
  <inkml:trace contextRef="#ctx0" brushRef="#br0" timeOffset="23456.15">1905 6498 0,'-21'0'15,"0"0"1,-1 0-1,22-21-15,-21 21 16,21-21-16,-21 21 16,21-21-16,-21 0 15,21-1-15,0 1 16,0 0-16,0 0 16,0 0-16,0 0 0,21-1 15,0 22-15,0-21 0,1 21 16,-1 0-16,0 0 0,0 0 15,0 0-15,-21 21 0,21 1 16,1 20-16,-1-21 0,0 21 16,0 1-16,-21-1 0,0 0 0,0 1 15,0-1-15,0 0 0,0-20 16,-21 20-16,21 0 0,-21 1 0,-22-22 16,22 21-16,-21-21 15,0 0-15,-1 22 0,1-22 16,-22 0-16,1-21 0,21 21 0,-22 0 15,1-21-15,20 0 0,1 0 16,0 0-16,-1 0 0,22 0 0,0 0 16,0 0-16,0-21 0,-1 0 15,22 0-15,0 0 0,0 0 16,0-1-16,0-20 0,0 21 0,0-21 16,22 20-16,-1 1 15,21 0-15,-21 0 0,22 0 0,-1 21 16,0 0-16,1 0 0,-1 0 15,0 21-15,1-21 0,-1 21 16,-21 0-16,21 22 0,-20-22 0,-1 0 16,0 0-16,-21 0 0,0 22 15,21-22-15,-21 0 0,21 0 16,-21 0-16,0 0 0,21-21 0,-21 22 16,0-1-16,0 0 15,22-21-15,-1 0 16,0 0-1,0 0 1,0 0-16,0-21 0</inkml:trace>
  <inkml:trace contextRef="#ctx0" brushRef="#br0" timeOffset="23968.22">2603 6858 0,'-21'-21'31,"0"21"-31,0 0 16,0 0-1,0 21-15,21 0 16,0 0 0,0 1-16,21-22 31,0 0-31,0 0 15,0 0-15,0 0 16,1-22-16,-1 22 0,-21-21 0,0 0 16,0 0-16,0 0 15,0 0 1,-21 21-16,-22 0 0,22 0 16,0 0-16,0 0 0,0 0 15,-22 21-15,22-21 0,21 21 0,-21-21 16,21 21-16,-21-21 0,21 21 15,21-21 1,0 0-16,21 0 0,1 0 16,-1-21-16,0 0 0,1 0 15</inkml:trace>
  <inkml:trace contextRef="#ctx0" brushRef="#br0" timeOffset="25036.41">3979 6435 0,'0'0'0,"0"-21"0,0-1 0,0 1 16,0 0-16,21-21 0,-21 21 15,0-1-15,0 1 0,0 0 0,0 0 16,-21 0-16,0 0 0,0 21 16,0 0-16,0 0 0,-1 0 15,1 21-15,-21 0 0,21 0 16,0 21-16,-1 1 0,1 20 0,0-20 16,21 20-16,0 1 0,-21-1 15,21 1-15,0-22 0,0 21 0,0-20 16,0-1-16,0 0 15,21-20-15,0 20 0,0-21 0,1-21 16,-1 21-16,21-21 0,-21 0 16,22 0-16,-22 0 0,21 0 0,-21 0 15,0 0-15,1 0 0,-22-21 16,21 0-16,-21 0 16,21 21-16,-21-21 0,0-1 15,0 1 1,0 0-1,-21 21 17,0 0-17,21 21 1,0-42 31</inkml:trace>
  <inkml:trace contextRef="#ctx0" brushRef="#br0" timeOffset="25787.34">3831 6350 0,'0'0'0,"0"-21"0,0 0 0,0 0 15,0-1-15,0 1 16,0 0-16,-21 21 0,21-21 16,-21 21-16,0 0 15,-1 0-15,1 0 0,21 21 16,0 0-16,-21 22 15,21-1-15,0 0 0,0 22 0,0-1 16,0 1-16,0-1 0,0-20 16,0 20-16,0-21 0,0 1 0,0-1 15,0 0-15,0 1 0,0-22 16,0 21-16,0-21 0,0 1 16,21-22 15,0 0-31,-21-22 0,0 1 15,22 0-15,-1 0 0,0-21 0,0 20 16,-21-20-16,21 21 0,0-21 16,1-1-16,-1 22 0,0-21 15,0 21-15,0-22 0,-21 22 16,21 21-16,1 0 0,-1 0 0,0 0 16,-21 21-16,21-21 0,0 43 15,-21-22-15,0 0 0,21 21 0,-21-21 16,22 22-16,-22-1 0,0-21 15,0 0-15,21 22 0,-21-22 0,21 0 16,0 0-16,0 0 16,0-21-16,22 0 0,-22 0 0,0 0 15,21 0-15,1-21 0,-22 21 16,21-21-16,1 0 0,-1 0 16,-21 0-16,21-22 0,-20 22 15,20-21-15,-21-1 0,0 1 0,-21 0 16,0-1-16,0 1 0,0 0 15,0-22-15,-21 22 0,0 0 0,0-1 16,0 22-16,-22-21 0,22 21 16,0-1-16,0 1 0,0 21 0,-1 0 15,1 0 1,21 21-16,0 1 0,0-1 0,0 0 16,21 0-16,1 0 15,-1 0-15,0 1 0,21-22 16,1 0-16,-1 21 0</inkml:trace>
  <inkml:trace contextRef="#ctx0" brushRef="#br0" timeOffset="26280.06">5313 6265 0,'0'0'0,"0"-42"16,0 21-16,0 0 16,0 42-1,0 0 1,0 0-16,0 0 0,0 1 15,0 20-15,0 0 0,0 1 0,0-1 16,0 0-16,-21 1 0,21-1 16,-22 0-16,1 1 0,0-1 15,0 0-15,21-21 0,-21 1 16,0 20-16,-1-21 0,22 0 16,0 0-16,-21-21 0,21-21 31,0 0-31,0 0 0,0 0 15,0 0-15,0-1 0,0-20 0,0 0 16,0-1-16,21 1 0,-21 0 16,22-22-16,-1 22 0,0 0 0,0-1 15,0 1-15,0 0 0,1 20 16,-1 1-16,21 21 0,-21 0 0,0 0 16,1 0-16,20 0 0,-21 21 15,0 22-15,0-22 0,1 21 16,-22 1-16,0-1 0,21 0 0,-21 1 15,0 20-15,0-42 0,0 22 16,0-1-16,-21 0 0,21-21 0,0 22 16,0-22-16,-22 0 0,22 0 15,-21-21 1,0 0 0,0 0-1,0 0-15,0 0 0,-1 0 0</inkml:trace>
  <inkml:trace contextRef="#ctx0" brushRef="#br0" timeOffset="26464.16">5101 6752 0,'0'0'0,"0"-21"16,0 0-16,42 21 16,-20-21-16,-1 21 0,21-21 0,-21 21 15,22-22-15,-1 22 0,0-21 0,22 0 16,-22 21-16,0-21 0,1 0 15,20 21-15,-20-21 0,-1 21 0,0-22 16,1 1-16,-1 21 0,-21-21 16,21 21-16,-20-21 0</inkml:trace>
  <inkml:trace contextRef="#ctx0" brushRef="#br0" timeOffset="26724.01">6223 6244 0,'0'0'16,"-21"21"15,0 1-31,21-1 0,0 0 0,0 21 16,-22 1-16,22-1 0,0 0 15,-21 1-15,21-22 0,0 21 0,0 0 16,0 1-16,0-1 0,0-21 16,0 22-16,-21-22 0,21 21 15,0-21-15,0 0 0,0 1 0,0-1 16,0 0-16,21-42 47,-21 0-47,21-1 0,-21 1 15,0 0-15</inkml:trace>
  <inkml:trace contextRef="#ctx0" brushRef="#br0" timeOffset="26971.85">6096 6477 0,'0'0'0,"0"-85"16,0 43-16,0 21 15,0 0-15,0 0 0,21-1 0,0 1 16,0 0-16,22 0 0,-22 21 16,21 0-16,1 0 0,-1 0 0,0 0 15,1 0-15,-1 21 0,0-21 16,-21 21-16,1 0 0,-22 1 0,0 20 16,0-21-16,-22 21 0,1-20 15,0 20-15,-21-21 0,-1 21 0,22-20 16,-21-1-16,21 0 0,-22 0 15,22 0-15,0 0 0,0 1 16,0-22-16,42-22 16,0 1-1</inkml:trace>
  <inkml:trace contextRef="#ctx0" brushRef="#br0" timeOffset="28171.51">7620 6160 0,'0'0'0,"-21"0"0,-43 0 16,43 0-1,21 21 1,0 0-16,21 0 16,0 0-16,1-21 0,-1 21 15,0-21-15,0 0 0,21 0 16,-20 0-16,20 0 0,-21 0 0,21 0 16,-20 0-16,-1-21 0,0 0 15,0 21-15,0-21 0,0 0 0,-21 0 16,0-1-16,0 1 0,0 0 15,0 0-15,0 0 0,0 0 0,0-1 16,0 1-16,-21 0 0,0 21 31,21 21-31,-21 0 0,21 1 0,-21 20 16,21 0-16,0 1 0,0-1 16,0 21-16,0-20 0,0 20 0,0 1 15,0-1-15,-21 1 0,21-22 16,0 22-16,0-22 0,0 0 0,0 1 15,0-22-15,0 0 0,0 0 16,0 0-16,0 0 0,-22-21 16,1 0-1,0-21-15,0 0 16,21 0-16,-21 21 0,0-42 16,-1 20-16,1 1 0,0 0 15,0 0-15,0 0 0,0 0 0,-1-1 16,1 1-16,0 21 0,0 0 15,21 21-15,0 1 16,0-1-16,0 0 0,0 0 16,0 0-16,0 22 0,21-22 0,0 0 15,0 0-15,1 0 0,-1 0 16,0 1-16,21-22 0,-21 21 0,22-21 16,-22 0-16,21 0 0,-21 0 15,22 0-15,-1 0 0,0 0 16,-20-21-16,20-1 0,0 1 0,-21 0 15,1 0-15,20 0 0,-21-22 16,0 22-16,0-21 0,1 21 0,-1-22 16,-21 1-16,21 21 0,-21-21 15,0 20-15,0 1 0,0 0 0,0 0 16,0 0-16,0 42 16,0 0-16,0 0 15,-21 0-15,21 22 0,0-22 16,0 21-16,-21 1 0,21-1 0,0-21 15,0 21-15,0-20 0,0 20 0,0-21 16,0 0-16,21 0 16,0 1-16,0-22 0,0 0 0,0 0 15,22 0-15,-1 0 0,-21 0 16,22 0-16,-22 0 0,21-22 0,0 1 16,-20 0-16,20 0 0,-21 0 0,0-22 15,0 22-15,1-21 0,-22 21 16,0-22-16,0 1 0,0 0 0,0-1 15,-22 22-15,1-21 0,0 21 16,0-22-16,-21 43 0,-1-21 0,22 21 16,-21 0-16,-1 0 0,22 0 15,-21 21-15,0 1 0,20-1 0,-20 21 16,21-21-16,0 22 0,0-22 16,-1 21-16,22-21 0,0 0 15,0 22-15,0-22 0,22 0 16,-1-21-16,0 0 0,0 0 15</inkml:trace>
  <inkml:trace contextRef="#ctx0" brushRef="#br0" timeOffset="30539.69">10308 6731 0,'0'21'16,"0"0"-1,0 1-15,0-44 47,0 1-31,0 0-1,0 0-15,0 0 0,0 0 0,0-22 16,0 22-16,0-21 0,21-1 16,-21 1-16,21 0 0,1-1 0,-22 1 15,21 21-15,0-21 0,0-1 0,-21 1 16,21 21-16,0 0 0,-21-1 16,22 1-16,-22 0 0,21 21 0,-21 21 15,21 0 1,-21 1-16,0-1 0,21 0 15,-21 0-15,0 0 0,0 0 16,0 1-16,21-22 31,0 0-15,1-22 0,-22 1-16,0 0 0,0 0 15,0 0-15,0 0 16,0-1-16,0 1 0,-22 21 15,1 0 1,0 0-16,0 0 16,21 21-16,0 1 0,-21-1 0,0 21 15,21-21-15,-22 43 0,22-22 16,0 0-16,0 22 0,0-1 0,0-20 16,0 20-16,0-20 15,0-1-15,0 0 0,0 1 0,22-22 16,-1 21-16,21-21 0,-21 0 0,22-21 15,-22 22-15,21-22 0,0 0 16,22 0-16,-22 0 0,1-22 0,20 22 16,-21-21-16,22 0 0,-22 0 15,1-21-15,-1 20 0,0 1 0,1-21 16,-22 0-16,0 20 0,0-20 16,0 0-16,-21-1 0,0 1 0,0 21 15,0-21-15,0 20 0,0 1 0,-21 0 16,0 0-16,0 21 15,0 0-15,-1 0 0,1 21 16,-21 0-16,21 22 0,0-22 16,-1 21-16,1 43 0,0-43 15,0 0-15,21 1 0,-21-1 16,21 0-16,0 1 0,0-22 0,0 0 16,0 0-16,0 0 0,0 1 0,21-22 15,0 0-15,0 0 0,22 0 16,-22 0-16,0 0 0,0-22 0,21 1 15,-20 0-15,-1 0 0,0 0 16,0-22-16,21 22 0,-42-21 16,22 0-16,-22 20 0,21-20 0,-21 0 15,0-1-15,0 1 0,0 21 16,0 0-16,0-22 0,0 22 16,-21 21-16,-1 0 15,22 21-15,0 22 0,0-22 16,-21 0-16,21 21 0,0 1 15,0-22-15,0 21 0,0 1 0,0-1 16,0-21-16,0 21 0,0-20 0,0-1 16,0 0-16,21 0 0,1-21 15,-1 0-15,0 0 0,0 0 16,0 0-16,0 0 0,22-21 16,-22 0-16,21 0 0,-21-1 15,22-20-15,-22 21 0,21-21 0,-21-1 16,1 1-16,-1-22 0,0 22 15,21-64-15,-21 43 0,-21 20 16,0 1-16,0-21 0,0 20 16,0 1-16,22 0 0,-22-1 0,0 22 15,0-21-15,0 21 16,0 42-16,0 0 16,0 0-16,0 0 0,0 22 15,-22-1-15,22 0 0,-21 1 0,21-1 16,0 21-16,0 1 0,-21-1 15,21-20-15,0 20 0,0 1 16,0-22-16,0 22 0,0-22 0,0 0 16,21-21-16,-21 22 0,21-22 15,1 0-15,20-21 0,-21 0 0,0 0 16,22 0-16,-1 0 0,-21 0 0,21-21 16,1 21-16,-22-21 0,21 0 15,-21-22-15,22 22 0,-22 0 0,0-21 16,0 20-16,-21 1 0,0-21 15,0 0-15,0 20 0,0 1 0,0-21 16,0 21-16,0 0 16,0 42-1,0 0-15,0 0 0,0 0 16,0 22-16,0-22 0,0 21 16,0-21-16,0 0 0,0 22 0,0-22 15,0 0-15,0 0 0,0 0 16,21 1-16,1-22 0,-1 0 15,0 0-15,0 0 0,0 0 16,0-22-16,1 1 16,-1 0-16,0 0 0,0 0 0,0 0 15,0-22-15,-21 22 0,22-21 16,-1 21-16,-21-22 0,21 22 0,-21-21 16,0 21-16,21-1 0,-21 1 0,21 0 15,-21 0-15,21 21 16,-21 21-1,0 0 1,0 0-16,0 1 16,0-1-1,0-42 17,-21-1-17,21 1-15,0 0 31,-21 21-31,0-21 0,0 0 32,0 21-32,21-21 15,-22 21 1,22 21 31,0 0 47,0 0-79,-21-21-15,21 21 16</inkml:trace>
  <inkml:trace contextRef="#ctx0" brushRef="#br0" timeOffset="33055.55">12446 6583 0,'0'0'0,"-21"0"16,21-21-1,0 0-15,0-1 16,0 1-16,0 0 0,21 0 16,-21 0-16,21 0 15,0-1-15,0 1 0,-21 0 0,22 0 16,-1 0-16,0 21 0,0-21 0,0 21 16,0 0-1,-21 21 16,0 0-15,-21-21 78,0 0-79,21-21 17,-21 21-32,0 0 15,0 0-15,-1 0 16,1 0 0,0 0-16,0 0 15,42 0 48,-21-21-48,21-1 1,0 22-16,1 0 16,-1-21-16,0 21 15,0-21-15,0 21 0,0 0 0,1 0 16,-1 0-16,0 0 15,0 0 1,-21 21-16,0 0 16,0 1-1,0-1 1,0-42 15,0-1 0,0 1-31,0 0 16,0 0 0,-21 21-1,0 0-15,0 21 16,-1-21 0,1 21-16,21 22 0,-21-22 0,0 0 15,21 21-15,-21 1 0,0-1 16,21 0-16,-22 1 0,22-1 0,-21 0 15,21 1-15,0-22 0,0 21 16,0-21-16,0 0 0,21 1 16,1-1-16,-1-21 0,0 0 15,0 0-15,0 0 0,22 0 0,-22 0 16,0 0-16,0 0 0,21-21 16,-20-1-16,20 1 0,-21 0 15,0 0-15,22 0 0,-22 0 0,0-22 16,0 22-16,0-21 0,-21 21 0,0-22 15,21 22-15,-21 0 0,0-21 16,0 20-16,0 1 0,0 0 0,0 42 31,-21 0-31,21 22 16,0-22-16,0 0 0,-21 21 16,21-20-16,0 20 0,0-21 15,0 21-15,0-20 0,0-1 0,0 0 16,0 0-16,0 0 0,0 0 15,21-21-15,0 0 0,1 0 0,-1 0 16,0 0-16,21 0 16,-21-21-16,1 0 0,-1 21 0,0-21 15,0 0-15,0-22 0,0 22 0,1 0 16,-1 0-16,0-21 0,0 20 16,-21 1-16,0-21 0,0 21 0,21 0 15,-21-1-15,0 44 47,0-1-47,0 0 0,0 21 0,0-21 16,-21 22-16,21-22 0,0 0 0,0 21 15,0-20-15,0-1 0,0 0 16,0 0-16,0 0 0,21 0 0,0-21 16,1 0-16,-1 0 15,0 0-15,0 0 0,0 0 0,0 0 16,1-21-16,-1 0 0,21 0 15,-21 0-15,0 0 0,1-1 0,-1-20 16,0 21-16,-21-21 0,21-1 16,0 1-16,0 0 0,1 20 15,-1-20-15,0 0 0,0-1 0,0 22 16,0-21-16,-21 0 0,0 20 16,22 1-16,-22 0 0,0 0 0,0 0 15,-22 42 1,1 0-16,21 0 15,-21 0-15,0 1 0,0 20 0,0 0 16,21 1-16,-22-1 0,22 0 16,-21 22-16,21-22 0,0 0 0,0 1 15,0-1-15,0 0 0,0 1 16,21-22-16,1 0 0,-1 0 16,0 0-16,0 1 0,0-22 0,0 0 15,22 0-15,-22 0 0,21 0 16,-21 0-16,22-22 0,-1 22 0,-21-21 15,22 0-15,-1 0 0,-21 0 16,0 0-16,22-1 0,-22-20 0,0 21 16,-21 0-16,21-22 0,-21 22 0,0-21 15,0 21-15,0 0 0,0-1 16,0 1-16,0 0 0,-21 21 16,0 0-16,0 21 15,-1-21-15,1 43 0,-21-22 16,21 0-16,0 21 0,21-21 0,-22 22 15,1-22-15,21 21 0,-21-21 16,21 22-16,0-22 0,0 0 0,0 0 16,0 0-16,0 1 15,21-22-15,0 0 0,1 0 16,-1 0-16,0 0 0,0-22 0,0 22 16,0-21-16,1 0 0,-1 0 15,0 0-15,0 0 0,-21-1 0,21 1 16,0-21-16,-21 21 0,0 0 15,0-22-15,0 22 0,22 0 0,-22 0 16,0 0-16,0 42 31,0 0-31,0 0 0,-22 0 16,22 0-16,-21 22 0,21-22 16,0 21-16,0-21 0,0 1 0,0-1 15,0 21-15,0-21 0,0 0 16,21 1-16,1-22 15,-1 0-15,21 0 0,-21 0 0,0 0 16,1 0-16,-1 0 0,0-22 16,0 1-16,0 0 0,0 0 0,1 0 15,-1 0-15,0-22 0,0 22 16,0-21-16,-21-1 0,21 1 0,1 0 16,-1-1-16,-21 1 0,21 21 15,0-21-15,0-1 0,-21 1 16,0 21-16,21-22 0,-21 22 0,0 0 15,0 0-15,0 42 16,0 0 0,-21 0-16,21 22 0,-21-22 15,0 21-15,21 1 0,-21-1 16,0 0-16,21 1 0,0-1 0,-22 0 16,22 1-16,0-22 0,0 21 15,0-21-15,0 22 0,0-22 0,0 0 16,22-21-16,-1 21 0,0-21 15,0 0-15,21 0 16,-20 0-16,-1 0 0,0 0 0,21-21 16,-21 21-16,1-21 0,-1 0 15,21-1-15,-21 1 0,0 0 0,1 0 16,-1 0-16,-21 0 0,0-1 16,21 1-16,-21 0 0,0 42 31,-21 0-31,0 1 0,21-1 15,0 21-15,0-21 0,0 0 0,0 22 16,0-22-16,0 0 0,0 0 16,0 0-16,0 1 0,0-1 15,21-21-15,0 21 0,0-21 16,0 0-16,0 0 0,1 0 16,-1 0-16,0-21 0,0 21 0,0-21 15,0 21-15,1-22 0,-22 1 0,0 0 16,0 0-16,0 0 0,0 0 15,0-1-15,0 1 0</inkml:trace>
  <inkml:trace contextRef="#ctx0" brushRef="#br0" timeOffset="33579.76">11366 6562 0,'-84'0'0,"168"0"0,-274 0 0,105 0 0,1 0 0,-22 21 15,42-21-15,-20 0 16,20 0-16,22 21 0,-22-21 0,43 0 16,-21 21-16,21-21 0,21 21 15,21-21-15,21 22 16,22-1-16,20-21 0,1 0 16,21 0-16,21 0 0,0 0 0,21 0 15,0 0-15,0 0 0,22 0 0,-1 0 16,21 0-16,-20 0 0,41 0 15,-20 0-15,21-21 0,-1 21 0,-20 0 16,20 0-16,-20 0 16,-1 0-16,-20 0 0,-22-22 0,0 22 15,-21 0-15,-21-21 0,0 21 16,-22-21-16,-20 0 0,-22 21 0,1-21 16,-22 21-16,0 0 0,0 0 0,-21-21 15,-21 21 1,0 0-16,0 0 15,-22 0-15,22 0 0,-21 0 16,-1 0-16,-20 0 0,-1 0 0,1 0 16</inkml:trace>
  <inkml:trace contextRef="#ctx0" brushRef="#br0" timeOffset="33912.61">11705 6625 0,'0'0'0,"-63"0"0,-43 0 16,85 0-16,21-21 15,42 0-15,0 21 0,22-21 16,20 0-16,22 21 0,0-22 16,21 1-16,21 0 0,0 21 15,22-21-15,-1 0 0,0 0 0,22 21 16,-22-22-16,1 22 0,-22-21 15,21 21-15,-42 0 0,21-21 0,-21 21 16,-21-21-16,-21 21 0,-1 0 16,-20 0-16,-22-21 0,1 21 0,-1 0 15,-21 0-15,0 0 0,0 0 16,-21-21 15,0-1-15</inkml:trace>
  <inkml:trace contextRef="#ctx0" brushRef="#br0" timeOffset="35097.37">17378 6477 0,'0'0'0,"-21"-63"16,21 41-16,0-20 0,-22 21 0,22 0 15,-21 0-15,21-1 0,-21 1 16,0 0-16,0 0 0,0 0 15,-1 0-15,1 21 0,0 0 16,-21 0-16,21 0 0,-22 0 0,22 0 16,0 21-16,-21 21 0,20-21 15,1 22-15,21 20 0,0-21 0,-21 22 16,21-1-16,0 1 0,0-1 0,0-20 16,0 20-16,0-20 0,21-1 15,0-21-15,1 21 0,-1-20 0,0-1 16,21-21-16,1 0 0,-1 0 15,0 0-15,1 0 0,-1 0 0,0-21 16,22 21-16,-22-43 16,0 22-16,1-21 0,-1 21 0,0-22 0,1 1 15,-22-22-15,21 22 0,-21-21 16,1-1-16,-1 22 0,0-22 16,0 1-16,0 20 0,0-20 0,-21 21 15,0-1-15,22 1 0,-22 0 16,0 20-16,0 1 0,0 0 0,0 42 15,0 0 1,0 1-16,0 20 0,-22 0 0,22 1 16,-21-1-16,21 0 0,-21 22 15,0-1-15,0 1 0,0-22 0,-1 22 16,1-1-16,0-21 16,21 1-16,-21-1 0,21-21 0,-21 0 15,21 1-15,0-1 0,0 0 0,0-42 31,21 0-31,0-1 16,0 1-16,-21-21 0,21 21 16,1-22-16,-1 22 0,0-21 0,0 0 15,-21 20-15,0-20 0,21 21 16,0 0-16,1 21 16,-22 21-1,0 0-15,0 0 0,21 0 0,-21 22 16,21-22-16,-21 21 0,0-21 15,21 1-15,0 20 0,0-21 16,1 0-16,-1 0 0,0-21 0,0 22 16,0-1-16,22-21 0,-22 0 15,0 0-15,21 0 0,1 0 0,-22 0 16,21-21-16,0-1 0,-20 1 16,20 0-16,0 0 0,-21 0 0,1 0 15,-1-22-15,0 22 0,0-21 16,0-1-16,-21 22 0,0-21 0,0 21 15,0-22-15,0 22 0,0 0 0,-21 21 32,0 0-32,0 21 15,0 0-15,-1 1 0,1 20 16,21-21-16,0 21 0,-21-20 0,21 20 16,0 0-16,0-21 0,0 22 15,0-22-15,21 0 0,0 0 0,1 0 16,-1-21-16,0 22 0,0-22 0,21 21 15,-20-21-15,20 0 0,0 0 16,-21 0-16,22-21 0,-1-1 0,0 1 16,1 21-16,-1-21 15,-21 0-15</inkml:trace>
  <inkml:trace contextRef="#ctx0" brushRef="#br0" timeOffset="35883.46">19240 6435 0,'0'0'0,"0"-21"0,0-1 0,0 1 16,0 0-16,0 0 0,0 0 15,-21 21-15,0 0 0,21-21 0,-21 21 16,0 0-16,0 0 16,-1 21-16,1-21 0,0 21 0,0 21 15,0-21-15,0 1 0,-1 20 0,22 0 16,0-21-16,0 22 0,0-1 16,0-21-16,0 22 0,0-22 0,0 0 15,0 21-15,22-21 0,-1-21 16,0 22-16,21-22 0,-21 0 15,22 0-15,-22 0 0,21 0 16,1 0-16,-1-22 0,0 22 0,-21-21 16,22 0-16,-1 0 0,0 0 0,-20-22 15,20 22-15,-21-21 0,0 0 16,0-1-16,22 1 0,-22 0 0,0-22 16,0 22-16,-21-1 0,21 1 15,-21 0-15,22-1 0,-22 1 0,0 21 16,0 0-16,0 0 0,0 42 31,-22 21-31,1-21 16,21 22-16,-21-1 0,21-21 15,0 43-15,0-22 0,0 0 0,0 22 16,0-22-16,0 0 0,0 1 16,0-1-16,0 0 0,0-20 0,0-1 15,0 0-15,0 0 0,0-42 47,0 0-47,0 0 0,0-1 0,21 1 16,-21-21-16,21 21 0,1-22 0,-1 22 15,0-21-15,0 21 0,0 0 16,0-22-16,1 22 0,20 21 0,-21-21 16,0 21-16,22 0 15,-22 0-15,0 0 0,0 0 0,0 0 16,0 0-16,-21 21 15,-21 0 1,-21-21-16,21 21 0,-22 1 0,1-1 16,0-21-16,-22 21 0,22 0 15,0 0-15,-22 0 0,22-21 0,21 22 16,-22-1-16,43 0 16,0 0-16,0 0 0,21-21 15,22 21-15,-1 1 0,0-22 16,1 21-16,-1-21 0,0 21 15,1-21-15,-1 0 0,0 21 0,1-21 16,-22 21-16,21-21 0,-21 0 16,1 0-16,-1 0 0,0 0 15,0 0 1,-21-21-16,0 0 16,21 21-16,0-21 0</inkml:trace>
  <inkml:trace contextRef="#ctx0" brushRef="#br0" timeOffset="37455.76">20913 6668 0,'21'21'16,"0"-21"-16,0 0 0,0 0 0,0 0 16,1 0-16,-1 0 15,0 0-15,0-21 0,21-1 0,-20 22 16,20-21-16,-21 0 0,21 0 15,-20 0-15,20 0 0,-21-22 0,0 22 16,0-21-16,1 21 0,-1-1 0,-21-20 16,21 21-16,-21-21 0,0 20 15,0 1-15,0 0 0,-21 0 0,0 0 16,-1 0-16,1 21 0,0 0 16,0 0-16,0 0 0,0 21 0,-1 0 15,1 0-15,0 0 0,0 0 16,0 22-16,0-1 0,21 0 15,0 1-15,0-1 0,0 0 0,0 1 16,0-22-16,0 21 0,0-21 16,21 1-16,0-1 0,0 0 0,21 0 15,1-21-15,-22 0 0,21 0 16,1 0-16,-1 0 0,21 0 0,-20-21 16,-1 0-16,-21 0 0,22-1 15,-1 1-15,-21 0 0,21-21 0,-20-1 16,-1 22-16,0-21 0,-21 0 15,0 20-15,21-20 0,-21 21 0,0 0 16,21 0-16,-21-1 0,0 1 0,0 42 31,0 22-15,0-22-16,0 0 0,0 21 16,0-20-16,0 20 0,0 0 0,0-21 15,0 22-15,0-22 0,0 0 16,21 0-16,1 0 0,-22 1 0,0-1 15,21-21-15,0 0 0,0 0 0,0 0 16,0 0-16,1-21 16,-1 21-16,0-22 0,-21 1 15,21 0-15,0-21 0,-21 21 16,21-1-16,-21-20 0,0 0 0,22 21 16,-1-22-16,0 22 15,-21-21-15,0 21 0,0-1 0,21 1 16,-21 42 15,0 1-31,0-1 0,0 0 0,0 21 16,0-21-16,-21 22 0,21-1 15,0-21-15,0 22 0,0-22 0,0 21 16,0-21-16,21 22 0,0-22 16,0 0-16,1-21 0,20 21 0,-21-21 15,21 0-15,1 0 0,-1 0 0,0 0 16,1 0-16,-1-21 15,0 0-15,1 0 0,-1-1 0,-21 1 16,22 0-16,-22 0 0,0-21 16,0 20-16,-21 1 0,0-21 0,0 21 15,0-22-15,0 22 0,0 0 16,0 0-16,-21 21 0,0 0 16,0 0-16,-22 0 0,22 21 0,0-21 15,0 21-15,0 22 0,-1-22 16,22 21-16,0-21 0,0 22 0,0-22 15,0 21-15,0-21 0,0 22 16,0-22-16,22 0 0,-1 0 0,21 0 16,-21-21-16,22 21 0,-22-21 15,21 0-15,0 0 0,1 0 16,-1 0-16,-21 0 0,22-21 0,-22 0 16,21 21-16,-21-21 0,0 0 15,1 0-15,-1-1 0,-21-20 0,21 21 16,0 0-16,-21-22 0,0 22 15,21-21-15,-21 21 0,0 0 0,21-1 16,-21 44 15,0-1-31,0 0 16,0 0-16,-21 21 0,21-20 0,0-1 16,-21 0-16,21 21 0,0-21 15,0 1-15,0-1 0,0 0 16,0 0-16,0 0 15,-21-21-15,21-21 32,0 0-17,0 0-15,0 0 0,0-1 0,0 1 16,0-21-16,21 21 0,0-22 16,-21 22-16,21-21 0,22 0 15,-22 20-15,21-20 0,1 21 0,-1 0 0,0 0 16,1-1-16,-1 22 15,0 0-15,1 0 0,-22 0 0,21 0 16,-21 22-16,0-1 0,1 0 16,-1 21-16,-21-21 0,21 22 0,-21-22 15,0 21-15,0 1 0,0-22 0,0 21 16,0-21-16,-21 0 0,0 1 16,21 20-16,0-21 0,0 0 15,21-21 16,0 0-31,0-21 0,0 0 16,22 21-16,-22-21 16,21 0-16</inkml:trace>
  <inkml:trace contextRef="#ctx0" brushRef="#br0" timeOffset="37903.01">24680 6287 0,'0'0'16,"21"-22"-16,-21 1 0,0 0 15,-21 21 1,0 21 0,0-21-16,0 21 0,0 1 0,-1-1 15,22 21-15,-21-21 0,0 22 16,21-22-16,-21 21 0,21-21 0,0 22 16,0-22-16,0 0 0,0 0 15,21 0-15,0-21 0,0 0 16,1 21-16,-1-21 0,0 0 0,0 0 15,0 0-15,0 0 0,1-21 0,-1 0 16,0 21-16,0-21 0,0 0 16,0 0-16,1-1 0,-22 1 0,0 0 15,21-21-15,-21 21 0,0-22 16,0 22-16,0 0 0,0-21 0,0 20 16,-21 1-16,-1 21 15,1 0-15,0 0 0,0 0 16,0 0-16,-22 0 0,22 21 0,0-21 0,0 22 15,21-1-15,0 0 16,0 0-16,-21 0 0,21 0 0,0 1 16,0-1-16,0 0 0,0 0 15,21 0-15,0-21 0,0 21 0,0-21 16,1 22-16,-1-22 0,0 0 16,0 0-16,0 0 0,0 0 15,1 0-15,-1 0 0,0-22 0</inkml:trace>
  <inkml:trace contextRef="#ctx0" brushRef="#br0" timeOffset="38242.12">24913 6519 0,'0'-21'0,"0"0"0,0 63 0,21-84 15,-21 21-15,21 0 0,-21 0 0,0-22 16,0 22-16,0 0 0,22 0 0,-22 0 16,21-1-16,0 1 0,0 0 15,21 0-15,-20 21 16,-1 0-16,21 0 0,-21 0 16,22 0-16,-22 21 0,21 0 0,-21 0 15,0 1-15,1 20 0,-1-21 0,0 21 16,-21-20-16,0 20 0,0-21 15,0 21-15,0-20 0,0 20 0,0-21 16,-21 0-16,21 0 0,-21 1 16,-1-22-16,1 0 31,21-22-31,0 1 16,0 0-16,0 0 15,0 0-15,0 0 0,0-22 16,21 22-16,-21-21 0,22 21 0,-1-22 15,0 22-15,-21 0 0,21-21 16,0 20-16,0 1 0,1 21 0,-1-21 16,0 0-16,0 21 0,0-21 15,0 21 1</inkml:trace>
  <inkml:trace contextRef="#ctx0" brushRef="#br0" timeOffset="38763.83">25781 6054 0,'-21'-21'0,"42"42"0,-63-64 0,20 22 15,22-21-15,-21 21 0,0 0 0,0-22 16,0 22-16,-22 0 0,22 0 0,-21 0 16,0 21-16,-1-22 0,1 22 15,0 0-15,-22 0 0,1 0 0,-1 0 16,-21 22-16,22-1 0,-22 0 15,1 0-15,20 21 0,-21-20 0,22 20 16,-1 0-16,1 1 0,21-1 16,-1 21-16,1-20 0,0-1 0,20 22 15,1-1-15,0-21 0,21 22 16,0-22-16,0 22 0,21-22 16,0 0-16,1 1 0,-1-1 0,21-21 15,0 0-15,1 22 0,-1-43 16,22 21-16,-22 0 0,21-21 0,1 0 15,-1 0-15,1 0 0,-1 0 16,1-21-16,-1 0 0,-20 21 0,20-21 16,1-1-16,-22-20 0,0 21 0,22-21 15,-22 20-15,1-20 0,20 0 16,-21-1-16,1 1 0,-1-21 0,0 20 16,-20-20-16,20 20 0,-42-20 15,0 21-15,0-1 0,0-20 16,0 20-16,-21 1 0,-22 0 0,22-1 15,-42 1-15,20 0 0,-20 21 16,21-22-16,-43 22 0,21 0 0,1 21 16,-22-21-16,22 21 0,-1 0 15,22 0-15,-22 21 0,22 0 0,0 0 16,-1 22-16,1-22 0,0 21 16,-22 0-16,22 1 0,-22-22 0</inkml:trace>
  <inkml:trace contextRef="#ctx0" brushRef="#br0" timeOffset="40991.72">9800 8213 0,'0'-21'0,"21"21"0,0-22 0,-21 1 16,0 0 0,0 0-1,-21 0-15,0 21 16,0 0-16,21-21 0,-21 21 0,0 0 15,-1 0-15,1 0 0,0 0 16,0 0-16,0 0 0,0 21 0,-1 0 16,1 21-16,0-21 0,0 43 0,0-22 15,0 22-15,-1-22 0,1 22 16,21-22-16,0 21 0,0 1 0,0-22 16,0 22-16,0-22 0,0 0 15,0 1-15,0-22 0,21 0 0,1 0 16,-1 0-16,0-21 0,0 0 15,21 0-15,-20 0 0,20 0 16,-21-21-16,21 0 0,1 0 0,-1 0 16,0-22-16,1 22 0,-22-21 15,21 21-15,-21-22 0,1 22 0,-1-21 16,-21 0-16,0 20 0,0-20 16,0 0-16,0 21 0,-21-22 0,-1 22 15,1 0-15,0-21 0,-21 42 0,21-22 16,-22 22-16,22 0 0,-21 0 15,21 0-15,-1 0 0,-20 22 0,21-1 16,21 0-16,0 0 0,0 0 16,0 0-16,0 1 15,42-22-15,-21 0 16,22 0-16,20 0 0,-20 0 0,20 0 16,1 0-16,-1-22 0,1 22 0,-1-21 15,1 0-15,-1 0 0,22 0 16,-22 0-16,1-1 0,-1 1 0,1 0 15,-22 0-15,0 0 0,1 21 16,-22-21-16,0 21 0,-42 21 31,0 0-31,0 0 0,-1-21 16,1 42-16,0-20 0,-21-1 16,21 0-16,-1 21 0,1-21 15,0 22-15,-21-22 0,21 21 0,-1-21 16,1 22-16,21-22 0,-21 0 0,21 0 15,-21 22-15,21-22 0,0 0 16,0 0-16,21-21 16,0 0-16,0 0 15,1-21-15,-1 21 0,21-21 16,-21 0-16,0-1 0,1 1 0,20-21 16,-21 21-16,0 0 0,0-22 15,22 1-15,-22 21 0,0-22 0,0-20 16,0 21-16,1-1 0,-1-20 15,0 20-15,0 1 0,-21-21 16,0 20-16,21 1 0,-21 0 0,21 20 16,-21 1-16,0 0 0,0 63 31,-21-20-31,21 20 16,-21 0-16,0 22 0,21-22 0,0 22 15,-21-22-15,0 21 0,21-20 0,0 20 16,-22-20-16,22-1 0,0 0 15,0 1-15,0-1 0,0-21 0,0 21 16,22-20-16,-1-1 0,21 0 16,0 0-16,1 0 0,20-21 15,-20 0-15,20 0 0,1 0 0,-1 0 16,-21-21-16,22 0 0,-1 0 16,1 0-16,-22-1 0,22 1 0,-22 0 15,0 0-15,-20 0 0,20-22 0,-21 22 16,0 0-16,0 0 0,-21-21 15,0 20-15,0 1 0,0 0 0,0 0 16,-21 0-16,0 0 0,0 21 16,0 0-16,0 0 0,-1 0 0,-20 0 15,21 21-15,0 0 0,-22 0 0,22 0 16,0 22-16,-21-22 0,21 21 16,-1-21-16,1 0 0,21 22 15,0-22-15,0 21 0,0-21 0,0 1 16,0-1-16,0 0 0,0 0 15,21-21-15,1 0 0,-1 0 16,0 0-16,0 0 0,0-21 16,0 21-16,22-21 0,-22 0 0,21-1 15,-21 1-15,1-21 0,20 21 0,-21 0 16,0-22-16,22 1 0,-22 0 16,0-1-16,21 1 0,-21 0 0,1-1 15,-1-20-15,0 20 0,0-20 16,0 21-16,0-1 0,-21 1 15,0 0-15,0-1 0,0 22 0,0-21 16,0 21-16,-21 21 16,0 0-16,0 21 0,0 0 15,0 0-15,21 21 0,-22 1 0,22-1 16,-21 0-16,21 22 0,0-1 16,0-20-16,0 20 0,0-20 0,0-1 15,0 21-15,0-20 0,21-1 16,1-21-16,-1 22 0,0-22 0,21 0 15,-21 0-15,22 0 0,-22 0 0,21-21 16,1 0-16,-1 0 16,-21 0-16,21 0 0,1 0 0,-1 0 0,-21 0 15,22-21-15,-1 0 0,0 0 16,1 0-16</inkml:trace>
  <inkml:trace contextRef="#ctx0" brushRef="#br0" timeOffset="43812.67">13928 8297 0,'0'0'0,"-22"0"0,1 0 0,0-21 16,0 21-16,0 0 0,0-21 0,-1 21 15,1 0-15,0 0 16,21 21-16,-21-21 0,21 21 0,0 1 15,-21-1-15,21 21 0,0-21 0,0 0 16,0 1-16,0 20 0,-21-21 16,21 0-16,-22 0 0,22 1 0,-21-1 15,21 0-15,0 0 0,-21 0 16,21 0-16,-21-21 16,21-21-1,0 0 1,0 0-16,0 0 0,0 0 15,0-1-15,0-20 0,0 21 0,0 0 0,0-22 16,0 1-16,0 21 16,21-21-16,-21 20 0,21-20 0,-21 21 15,21 21-15,1 0 16,-22 21-16,21 21 16,-21-20-16,21 20 0,-21-21 0,0 21 15,0 1-15,21-1 0,0-21 16,-21 22-16,21-22 0,1 0 0,-1 21 15,0-21-15,0 1 0,0-22 0,0 21 16,1-21-16,-1 0 16,0 0-16,21 0 0,-21 0 0,1-21 15,20 21-15,-21-22 0,21 1 16,-20 0-16,20 0 0,-21 0 0,0 0 16,0-1-16,1-20 0,-22 21 0,21 0 15,-21-22-15,21 22 0,-21-21 16,0 21-16,0-22 0,0 22 0,0 0 15,-21 21 1,0 0-16,-1 21 16,22 0-16,-21 1 0,21-1 0,-21 21 15,21-21-15,0 22 0,0-22 16,0 0-16,0 21 0,0-21 16,0 1-16,0 20 0,0-21 0,21-21 15,0 21-15,1 0 0,-1-21 16,0 0-16,0 0 0,43 0 15,-22 0-15,-21-21 0,0 0 16,22 0-16,-22 21 0,0-21 16,0 0-16,0-1 0,0 1 0,1 0 15,-1-21-15,0 21 0,0-1 16,-21-20-16,0 21 0,21 0 0,-21-22 16,21 22-16,-21 0 0,0 42 31,-21 0-31,0 1 15,0-1-15,21 0 0,-21 21 16,21-21-16,0 1 0,0 20 0,0-21 16,0 0-16,0 0 0,0 1 0,21-1 15,0-21-15,0 0 16,0 0-16,1 21 0,-1-21 0,21 0 16,-21 0-16,22 0 0,-22-21 0,21 21 15,-21-21-15,0 21 0,22-22 16,-22 1-16,0 0 0,0 0 0,0 0 15,1 0-15,-1-22 0,-21 22 16,0 0-16,21-21 0,-21 20 0,21 1 16,-21 0-16,0 0 0,0 0 15,0 42 1,0 0-16,0 0 0,-21 0 16,0 22-16,21-22 0,-21 0 0,21 21 15,0-20-15,0-1 0,0 21 16,-22-21-16,22 0 0,0 1 0,0-1 15,0 0-15,22-21 32,-22-21-17,0 0-15,21 21 16,-21-22-16,21 1 0,-21 0 0,21 0 16,0 0-16,-21-22 15,21 22-15,1 0 0,-1 0 16,-21 0-16,21 0 0,0-1 0,0 1 15,0 0-15,1 21 0,-1 0 16,0 0-16,0 21 0,-21 0 16,0 1-16,0-1 0,21 21 0,-21-21 15,0 0-15,0 22 0,0-22 16,0 0-16,0 0 0,0 0 0,0 1 16,0-1-16,0 0 0,21-21 31,1 0-16,-1-21-15,0 0 16,0-1-16,-21 1 0,21 21 16,0-21-16,1 0 0,-22 0 0,21 0 15,0-22-15,0 22 0,-21 0 16,21 0-16,0 0 0,-21-1 0,0 1 16,22 21-16,-22 21 15,0 1 1,0-1-16,0 0 0,0 0 0,0 0 15,0 22-15,0-22 0,0 0 16,0 0-16,0 0 0,0 0 16,21 1-16,-21-1 0,21 0 15,0-21-15,0 0 0,-21 21 0,21-21 16,1 0-16,-1 0 0,0 0 0,0 0 16,0 0-16,0 0 0,1-21 15,-22 0-15,21 21 0,-21-21 0,21-1 16,-21 1-16,0 0 0,21 0 0,-21-21 15,21 20-15,-21-20 0,0 0 16,21-1-16,1 1 0,-1-21 0,0 20 16,0-20-16,-21 20 0,21 1 15,-21-21-15,21 20 0,-21 22 0,0 0 16,0 0-16,0 0 0,-21 42 31,0 0-31,0 0 0,0 21 0,0 1 16,21 20-16,-22-20 0,1 20 15,21-21-15,0 22 0,0-22 0,0 1 16,-21-1-16,21 0 0,0 1 0,0-22 16,0 21-16,0-21 0,0 0 15,0 1-15,0-1 0,21-21 32,0 0-32,1-21 15,-1-1-15,0 22 0,-21-21 0,21 0 16,0 0-16,0 0 0,1 0 15,-1-1-15,0 1 0,0 0 16,21 0-16,-20 0 0,-1 21 0,21-21 16,-21-1-16,0 22 0,1 0 15,-1 0-15,0 0 0,0 0 0,0 22 16,-21-1-16,0 0 0,0 0 16,0 0-16,0 0 0,0 1 0,0-1 15,0 0-15,-21 0 0,0 0 0,0-21 16,0 21-16,-1 1 0,1-22 15,-21 0-15,21 21 0,0-21 0,-1 0 16,1 0-16,0 0 0,0 0 16,0 0-16,0 0 0,-1 0 0,1-21 15,0 21-15,21-22 16,0 1-16,-21 21 16,21 21 30,21 1-46,0-1 16,0-21-16,1 21 0,20-21 0,-21 0 16,21 21-16,-20-21 0,20 0 15,0 0-15,1 21 0,-1-21 0,-21 0 16,21 0-16,1 0 0,-1 0 16,0 0-16,-20 0 0,20 0 0,-21 0 15,21-21-15,-20 0 0,-1 21 16,0-21-16,0 0 0,-21-1 15,21-20-15,0 21 0,-21 0 0,22-22 16,-22 22-16,0 0 0,0-21 0,0 21 16,0-1-16,-22 22 15,1 0-15,0 0 16,21 22-16,-21-22 0,0 42 16,0-21-16,21 0 0,0 0 0,-22 22 15,22-22-15,-21 0 0,21 0 16,0 0-16,0 1 0,0-1 0,0 0 15,0 0-15,0 0 0,21 0 16,1-21-16,-1 0 0,0 0 16,0 0-16,0 0 15,0 0-15,1 0 0,-1 0 0,0 0 16,21 0-16,1 0 0,-43-21 16,21 0-16,0 0 0,0 0 15,0 0-15,0-1 0,1 1 0,-1 0 16,-21-21-16,0 21 0,21-22 15,-21 22-15,0-21 0,0 21 0,0-1 16,0 1-16,-21 21 31,0 0-31,-1 0 0,22 21 0,-21 1 16,21-1 0,0 0-16,0 0 0,21 0 15,1-21 1,-1 0-16,0 0 15,0 0-15,0 0 0,0 0 0,1 0 16,-1 0-16,0-21 0,0 21 16,0-21-16,0 0 0,1 21 0,-1-21 15,0 21-15,0-22 0,0 1 0,0 21 16,-21-21 0,22 21-16,-22 21 15,0 0-15,-22 22 16,1-22-16,21 21 0,-21 1 0,0-22 15,0 21-15,21 0 0,0-20 0,0 20 16,0-21-16,0 21 0,0-20 16,0-1-16,0 0 0,21 0 0,0-21 15,21 21-15,-20-21 0,-1 0 16,21 0-16,-21 0 0,0 0 0,22 0 16,-22 0-16,0 0 0,21 0 0,-20 0 15,-1-21-15,0 0 0,0 0 16,0 21-16,-21-21 15,0-1-15,21 22 0,1-21 0</inkml:trace>
  <inkml:trace contextRef="#ctx0" brushRef="#br0" timeOffset="48408.36">2265 10372 0,'0'0'0,"-43"-21"0,1-22 0,21 22 16,0 0-16,0 0 0,21 0 15,0-1-15,0 1 0,-22 21 16,22-21-16,-21 42 16,0 0-1,21 1-15,-21-22 16</inkml:trace>
  <inkml:trace contextRef="#ctx0" brushRef="#br0" timeOffset="49683.08">1820 10118 0,'-21'0'31,"21"-21"32,0-1-47,21 22-16,-42 0 62,0 0-46,21 22 15,-21-22 0,0 0 0,21-22 63,0 1-63,21 21-31,0 0 16,0 0 0,-21-21-16,21 21 0,0 0 15,1 0-15,-1 0 16,0 0-16,0 0 0,0 0 16,-21 21-16,21 0 0,1 1 15,-1-1-15,-21 0 0,0 0 0,21 0 16,-21 0-16,0 22 0,0-22 15,0 21-15,-21 1 0,0-1 16,-1 0-16,1 1 0,-21-22 16,21 21-16,-22-21 0,1 0 0,21 1 15,0-1-15,0-21 0,-1 0 16,1 21-16,0-21 16,21-21-16,0 0 15,0-1-15,21 22 0,0-21 16,1 0-16,-1 0 0,0 0 0,21 21 15,-21-21-15,1-1 0,20 22 16,-21 0-16,0 0 0,22 0 0,-22 0 16,21 0-16,0 22 15,-20-1-15,20 0 0,-21 0 0,21 21 16,-20 1-16,-22-22 0,0 42 16,0-20-16,0-1 0,-22 0 0,1 1 15,0 20-15,-21-20 0,21-1 16,-22 0-16,1-21 0,0 22 0,-1-22 15,1 21-15,0-21 0,-1 1 16,-20-22-16,20 0 0,1 0 0,21 0 16,-21 0-16,-1 0 0,22-22 15,0 1-15,-21 0 0,20 0 0,1 0 16,0 0-16,21-1 0,-21 1 16,21 0-16,-21 0 0,21 0 15,0 0-15,0-1 16,0 1-16,21 0 0,0 21 15,21-21-15,1 21 0</inkml:trace>
  <inkml:trace contextRef="#ctx0" brushRef="#br0" timeOffset="50003.58">2963 10668 0,'0'0'0,"21"21"0,1 0 15,-1-21 32,0 0-47,-21-21 0,21 0 0,0 0 16,0 21-16,1-21 0,-1 0 16,-21-1-16,0 1 0,0 0 15,0 0-15,-21 21 16,-1 0-16,1 0 0,0 0 15,0 0-15,0 0 0,0 21 16,-1-21-16,1 21 0,21 0 16,-21-21-16,21 22 0,0-1 15,21-21 1,0 0-16,1 0 0,-1 0 0,0 0 16,0-21-16</inkml:trace>
  <inkml:trace contextRef="#ctx0" brushRef="#br0" timeOffset="50848.71">4741 10266 0,'0'-21'0,"0"42"0,0-63 15,0 20-15,-21 22 16,0 22 0,0-1-16,0 21 0,-1 0 15,22 1-15,-21 20 0,21-20 0,-21 20 16,21 1-16,-21-1 0,21-21 15,0 22-15,-21-22 0,21 1 0,-21-1 16,21 0-16,0-21 0,-22 1 0,22-1 16,0 0-16,0 0 15,0-42 1,0 0-16,22 0 0,-1-1 16,0 1-16,0 0 0,0-21 0,0 21 15,1-22-15,-1 22 0,0 0 0,0-21 16,0 20-16,-21 1 0,21 21 15,1 0-15,-1 0 16,0 0-16,-21 21 0,21 1 16,0-1-16,-21 21 0,21-21 0,1 22 15,-22-22-15,21 0 0,0 0 0,0 0 16,0 0-16,0 1 0,1-22 16,20 0-16,-21 0 0,21 0 0,1 0 15,-22 0-15,21 0 16,1-22-16,-1 1 0,0 0 0,1-21 15,-1 21-15,0-22 0,1 1 0,-22 0 16,0-1-16,21-20 0,-42 20 16,0-20-16,0 21 0,0-22 0,0 22 15,-21-1-15,0 1 0,0 0 16,0-1-16,-22 22 0,1 0 0,21 0 16,-22 21-16,22 0 0,-21 0 15,21 0-15,0 0 0,-1 0 0,1 21 16,0 0-16,21 0 0,0 1 0,0 20 15,0-21-15,0 21 0,0 1 16,0-22-16,0 21 0,21-21 16,0 1-16,1-1 0,-1-21 0,21 0 15</inkml:trace>
  <inkml:trace contextRef="#ctx0" brushRef="#br0" timeOffset="51335.43">6223 10202 0,'-21'22'32,"0"-1"-17,-1 0-15,22 21 0,0-21 16,-21 22-16,21-22 0,-21 21 0,21 1 16,-21-1-16,21 0 0,0 1 15,-21-1-15,21 0 0,-21 1 0,21-1 16,0-21-16,-22 21 0,22-20 0,-21-1 15,21 0-15,0 0 0,0-42 32,0 0-17,0 0-15,21-1 0,-21-20 16,0 21-16,22-21 0,-1-1 16,-21 1-16,21 0 0,-21-1 15,21 1-15,0-22 0,-21 22 0,21 0 16,1-1-16,-1 1 0,0 21 0,-21 0 15,21 0-15,0 21 0,0 21 16,-21 21-16,22-21 16,-22 22-16,21-1 0,-21 0 15,0 22-15,0-22 0,0 0 0,21 22 16,-21-22-16,0 1 0,0-1 0,0 0 16,0 1-16,0-22 0,21 0 15,-21 21-15,0-21 0,0 1 16,0-1-16,21-21 15,-21-21 17,-21-1-32,0 22 0</inkml:trace>
  <inkml:trace contextRef="#ctx0" brushRef="#br0" timeOffset="51527.33">5927 10710 0,'-22'0'15,"44"0"-15,-1 0 16,0 0-16,0 0 0,0 0 16,0 0-16,22 0 0,-22-21 15,21 21-15,-21 0 0,22 0 0,-1-21 16,-21 21-16,22-21 0,-1 21 16,0-21-16,-21 21 0,22-21 0,-1-1 15,-21 1-15,22 21 0,-22-21 0</inkml:trace>
  <inkml:trace contextRef="#ctx0" brushRef="#br0" timeOffset="52028.04">6689 10329 0,'0'22'31,"-22"-1"-31,22 0 0,0 0 0,0 21 16,0 1-16,-21-22 0,21 21 15,0 1-15,-21-1 0,21 0 0,0 1 16,0-1-16,0-21 0,-21 21 15,21 1-15,0-22 0,0 21 0,0-21 16,0 1-16,0-1 0,0 0 16,21-21 15,-21-21-31,21 0 16,-21-1-16,0-20 0,0 21 15,0 0-15,0 0 0,0-22 0,0 22 16,0-21-16,0-1 0,0 1 15,0 0-15,0-1 0,0 1 16,0 0-16,0 21 0,0-22 0,0 1 16,0 21-16,0-22 0,0 22 15,0 0-15,21 21 0,1-21 0,-1 0 16,0 21-16,21 0 0,-21 0 16,1 0-16,20 0 0,-21 21 15,21 0-15,-20 0 0,-1 0 0,0 1 16,-21 20-16,0-21 0,0 21 15,0-20-15,0 20 0,-21-21 0,0 0 16,-1 0-16,1 22 0,-21-43 0,21 21 16,0 0-16,-1 0 0,1-21 15,0 0-15,0 21 0,0-21 16,42 0 0,0-21-1,0 0-15,0 0 0,22 21 0</inkml:trace>
  <inkml:trace contextRef="#ctx0" brushRef="#br0" timeOffset="53103.85">8234 10456 0,'0'0'0,"0"22"16,21-22-1,0 0-15,21 0 0,-20 0 16,-1 0-16,0-22 0,21 22 0,-21-21 16,22 0-16,-22 0 0,21 21 15,-21-21-15,22 0 0,-22-1 16,0 1-16,0 0 0,0 0 0,1 0 15,-22 0-15,0-1 0,0 1 16,0 0-16,0 0 0,0 0 0,0 0 16,-22 21-1,1 0-15,0 0 0,0 21 16,21 0-16,-21 0 0,21 0 0,-21 22 16,-1-1-16,22 0 0,0 1 15,0-1-15,0 0 0,-21 22 0,21-22 16,0 0-16,0 1 0,0-1 0,0 0 15,0-20-15,0 20 0,0-21 16,0 21-16,0-20 0,0-1 0,0 0 16,0 0-16,0 0 0,-21-21 31,0 0-31,0 0 16,0 0-16,-1 0 0,1-21 15,0 0-15,0 21 0,0-21 16,21 0-16,-21-1 0,-1 1 0,1 0 15,0 0-15,0 0 0,0 0 0,21-1 16,-21 22-16,21 22 31,0-1-31,0 0 0,0 0 16,21 0-16,0 0 16,0 1-16,0-1 0,0 0 15,1 0-15,20-21 0,-21 21 0,21-21 16,1 0-16,-22 0 0,21 0 15,1 0-15,-1 0 0,0 0 0,1 0 16,-22-21-16,21 21 0,0-21 0,1 0 16,-22 0-16,21-1 0,-21 1 15,1 0-15,-1 0 0,0-21 0,0 20 16,0-20-16,0 21 0,-21 0 0,0-22 16,22 22-16,-22 0 0,0 0 15,21 0-15,-21 42 31,-21-21-31,-1 21 0,22 21 16,-21-20-16,0-1 0,0 21 0,21-21 16,0 22-16,0-22 0,0 21 0,0-21 15,0 0-15,0 1 0,0-1 16,0 0-16,21 0 0,0-21 0,0 0 16,1 21-16,-1-21 0,0 0 0,0 0 15,21 0-15,-20 0 0,-1-21 16,21 0-16,-21 21 0,0-21 0,22 0 15,-22-22-15,0 22 0,0 0 0,0-21 16,1 20-16,-22-20 0,0 0 16,21-1-16,-21 1 0,0 0 15,0-1-15,0 1 0,-21 21 0,-1 0 16,1 0-16,0-1 0,0 1 16,-21 21-16,-1 0 0,1 0 0,0 21 15,-1 1-15,1-1 0,0 0 16,-1 0-16,22 21 0,-21-20 0,21 20 15,-22-21-15,43 21 0,0-20 0,0 20 16,0-21-16,0 21 0,0-20 16,0-1-16,21 0 0,1 0 0,20-21 15,-21 0-15,21 21 0</inkml:trace>
  <inkml:trace contextRef="#ctx0" brushRef="#br0" timeOffset="58111.88">11239 10605 0,'22'-22'63,"-22"1"-63,0 0 16,21 21-16,-21-21 0,21 0 15,-21 0-15,0-1 16,21-20-16,-21 21 0,0 0 15,21 0-15,-21-22 0,0 22 16,0 0-16,0 0 0,0-22 0,0 22 16,0 0-16,0 0 0,0 0 0,0 42 31,0 0-31,0 21 16,0 1-16,0-1 0,0 22 15,0-1-15,0 1 0,0 20 0,-21-20 16,21 20-16,-21 1 0,0 0 0,21-1 15,-21 1-15,-1 21 0,1-21 16,21-1-16,-21 22 0,0-21 0,-21-1 16,20-20-16,22-1 0,-21 1 15,0-1-15,0-20 0,21-1 0,0 0 16,0-20-16,0-1 0,0-42 31,0-1-31,0 1 0,21-21 16,0 0-16,-21-1 0,0-20 15,0 20-15,21-20 0,-21-1 0,22-20 16,-22 20-16,0-20 0,0-1 0,0 21 16,0-20-16,21 20 0,-21 1 15,0-1-15,0 1 0,21-1 0,-21 1 16,0-1-16,21 22 0,0 0 16,-21 20-16,21-20 0,1 21 15,-1 0-15,0 21 0,0 0 0,0 0 16,22 0-16,-22 21 0,0 0 15,0 0-15,21 22 0,-42-22 0,22 21 16,-22-21-16,0 22 0,0-22 0,0 0 16,0 0-16,0 0 0,0 0 15,0 1-15,-22-1 16,1-21-16,0 0 16,0-21-1,21-1-15,-21 1 0,0 21 16,21-21-16,-22 0 0,22 0 15,-21 21-15,0 0 16,21 21 15,0 0-31,0 0 0,0 0 0,21 1 16,0-22-16,1 21 0,-1 0 0,-21 0 16,21-21-16,0 0 0,21 21 15,-20-21-15,-1 0 0,21 0 0,0 0 16,-20 0-16,20-21 0,0 0 0,22 0 15,-22 0-15,0-1 0,22 1 16,-22 0-16,1-21 0,-1 21 0,0-22 16,-21 22-16,1-21 0,-1 21 15,-21-22-15,0 22 0,0-21 16,0 21-16,-21-1 0,-1 1 0,1 21 16,0 0-16,0 0 0,0 0 15,0 0-15,-1 0 0,22 21 16,0 1-16,0-1 0,0 0 15,0 0-15,0 0 0,22 0 16,-1 1-16,0-1 0,-21 0 0,21 0 16,0 0-16,0 0 0,1 1 15,-22-1-15,21 0 0,0 0 16,0 0 0,0-21-16,0 0 0,1 0 15,-1 0-15,0 0 0,0 0 16,0 0-16,0 0 0,1 0 0,-1 0 15,0-21-15,0 21 0,0-21 0,0 0 16,1 0-16,-1-1 0,-21 1 16,21 0-16,-21 0 0,21-21 0,-21 20 15,0-20-15,0 21 0,0 0 16,0-22-16,0 22 0,0 0 16,0 42 15,0 0-31,0 1 0,0-1 0,0 21 15,0 0-15,0-20 0,0 20 0,0-21 16,0 21-16,21-20 0,0-1 16,-21 0-16,22 0 0,-1 0 0,0-21 15,21 21-15,-21-21 0,22 0 0,-22 0 16,21 0-16,1 0 0,-22 0 16,21 0-16,-21-21 0,22 21 0,-1-21 15,-21 21-15,0-21 0,22 0 0,-22 0 16,0-1-16,21 1 0,-42-21 15,21 21-15,-21 0 0,22-22 0,-22 22 16,0 0-16,0 0 0,0 0 16,-22 21-1,22 21 1,-21 0-16,0 0 0,21 0 16,-21 22-16,21-22 0,0 0 0,-21 0 15,21 21-15,-21-20 0,21-1 0,0 0 16,0 0-16,0 0 15,21-42 17,0 0-32,0 0 15,0 0-15,-21-1 0,21 1 16,1-21-16,-22 21 0,21 0 16,0-22-16,-21 22 0,0 0 15,0 0-15,21 0 0,0 21 16,-21 21-1,0 0-15,0 0 0,0 0 16,21 0-16,-21 1 0,0-1 0,22 21 16,-22-21-16,21 0 0,-21 1 0,21-1 15,0 0-15,-21 0 0,21 0 16,0-21-16,1 0 0,-1 0 0,0 0 16,0 0-16,0 0 0,0 0 0,1 0 15,-1 0-15,0-21 0,0 21 16,0-21-16,0 0 0,-21 0 15,22-1-15,-1 1 0,-21-21 0,0 21 16,21-22-16,0 1 0,-21 0 16,21-1-16,-21-20 0,21 21 0,-21-1 15,0 1-15,22 0 0,-22-22 16,21 22-16,-21-1 0,0 22 0,0-21 16,0 21-16,0 0 0,0-1 0,0 44 31,0-1-31,-21 21 0,-1-21 15,22 22-15,-21-1 0,21 0 0,0 1 16,0 20-16,-21-21 0,21 22 16,0-22-16,0 22 0,0-22 15,0 0-15,0 1 0,21-22 0,0 21 16,1-21-16,-22 1 0,21-1 16,0 0-16,0-21 0,0 21 0,0-21 15,1 0-15,-1 0 0,0 0 0,0 0 16,0 0-16,0 0 0,1-21 15,-1 21-15,0-21 0,0 21 0,0-21 16,0-1-16,-21 1 0,22 0 0,-22 0 16,21 0-16,-21 0 15,0-22-15,0 22 0,0-21 0,0 21 16,0-22-16</inkml:trace>
  <inkml:trace contextRef="#ctx0" brushRef="#br0" timeOffset="58311.76">13864 10287 0,'0'0'0,"21"0"31,0 0-31,1-21 0,-1 21 16,21-21-16,0 21 0,1-21 0,-1 21 16,0-22-16,1 1 0,-1 21 0,-21-21 15,22 21-15,-22-21 0,-21 0 16,-21 0-1,-1 21-15,1-22 0</inkml:trace>
  <inkml:trace contextRef="#ctx0" brushRef="#br0" timeOffset="58495.65">12975 10118 0,'0'0'0,"-21"0"0,0 0 15,0 0-15,-1 0 0,1 0 16,42 0 31,1 0-47,-1 0 0</inkml:trace>
  <inkml:trace contextRef="#ctx0" brushRef="#br0" timeOffset="61548.1">15854 10901 0,'0'0'0,"-21"21"15,-1-21 1,1 0-16,21-21 16,0 0-16,0 0 0,0-22 15,0 22-15,0-21 0,21 21 0,1-43 16,-1 22-16,21-22 0,-21 22 0,22-22 16,-1 1-16,0-1 0,-21 22 15,22-21-15,-1 20 0,-21-20 0,22 42 16,-43-22-16,0 22 0,0 0 15,0 0-15,0 0 0,-22 21 16,1 21-16,0 0 0,0 0 16,0 0-16,0 22 0,-1-22 15,1 21-15,21 0 0,0 1 0,0-1 16,0 0-16,0 1 0,0-1 16,21 0-16,1-20 0,-1 20 0,0 0 15,0-21-15,0 1 0,0 20 0,-21-21 16,0 0-16,0 0 15,-21-21 1,0 0-16,0 0 16,0 0-16,0 0 0,-22 0 15,22-21-15,0 0 0,0 0 0,0 0 16,-1 0-16,1-1 0,0 1 0,0 0 16,21 0-16,-21 21 0,21-21 15,0 42 1,0 0-1,0 0-15,21 0 0,0 1 16,0-1-16,0 0 0,1 0 16,-1 0-16,0 0 0,0 1 0,21-22 15,-20 0-15,20 21 0,0-21 16,1 0-16,-1 0 0,-21 0 0,21 0 16,1-21-16,-1-1 0,22 1 15,-22 0-15,0 0 0,1 0 0,-1-22 16,0 22-16,1-21 0,-1 21 0,0-22 15,-21 1-15,1 0 0,-1 21 16,0-22-16,-21 1 0,0 21 16,0 0-16,0-1 0,0 1 0,0 0 15,-21 21 1,0 0-16,21 21 0,-22 0 16,1 1-16,0-1 0,21 0 0,-21 21 15,21 1-15,-21-1 0,21-21 16,0 21-16,0 1 0,0-1 0,0-21 15,0 22-15,0-22 0,21 21 16,0-21-16,21 0 0,1-21 16,-1 22-16,0-22 0,1 0 0,-1 0 15,22 0-15,-1 0 0,1 0 16,-22-22-16,21 22 0,1-21 0,-1-21 16,1 21-16,-22 0 0,22-1 0,-22-20 15,0 21-15,1-21 0,-22 20 16,21-20-16,-21 0 0,1 21 0,-22-22 15,0 1-15,0 21 0,0-22 0,0 22 16,0 0-16,0 0 0,-22 0 16,1 21-16,0 0 0,0 0 0,0 0 15,0 0-15,-1 0 0,1 0 16,-21 21-16,21 21 0,0-21 16,-22 22-16,22-22 0,0 21 0,0 1 15,0-1-15,-1 0 0,1 1 16,21-1-16,0 0 0,0-21 0,0 1 15,0-1-15,0 0 0,21 0 0,1-21 16,-1 0-16,0 0 0,0 0 16,21 0-16,-20 0 0,-1-21 0,0 21 15,21-21-15,-21 0 0,1-1 0,-1 1 16,0-21-16,-21 21 0,21 0 16,-21-22-16,21 22 0,-21-21 15,0 21-15,0-1 0,0-20 0,0 21 16,0 0-16,0 0 0,0-1 15,0 44 1,0-1 0,-21 0-16,21 21 0,-21-21 15,21 22-15,0-22 0,0 21 0,0-21 16,0 22-16,0-22 0,0 0 16,0 0-16,0 0 0,21 1 0,0-1 15,0-21-15,1 0 0,-1 0 0,0 0 16,0 0-16,0 0 0,0 0 15,22-21-15,-22-1 0,0 22 0,21-21 16,-20 0-16,-1-21 0,21 21 16,-21-1-16,22-20 0,-22 21 15,21-21-15,-21-1 0,0 22 0,1-21 16,-1 21-16,-21-22 0,21 22 16,-21 0-16,0 0 0,-21 21 15,0 0-15,-1 0 0,1 21 0,0 0 16,0 0-16,0 0 0,0 1 15,-1 20-15,22 0 0,0 1 0,0-22 16,0 21-16,0 0 0,0-20 0,0 20 16,0-21-16,22 21 0,-22-20 15,21-1-15,-21 0 0,0 0 0,0 0 16,21-21-16,-21-21 31,-21 0-15,21 0-16,-21 0 15,-1-1-15,1 22 0,21-21 0,-21 0 16,0 21-16,0 0 16,21 21-1,0 0-15,0 1 16,0-1-16,0 0 0,21-21 0,0 21 16,0 0-16,0-21 0,1 0 15,-1 0-15,0 0 0,21 0 16,-21 0-16,22 0 0,-1 0 0,-21 0 0,22 0 15,-1-21-15,-21 0 16,21 21-16,1-21 0,-22 0 0,21-1 16,-21 1-16,1 0 0,-1-21 0,21 21 15,-21-22-15,0 22 0,-21-21 16,22 21-16,-22-1 0,21 1 0,-21 0 16,0 0-16,0 42 31,0 0-31,0 0 0,-21 22 15,-1-22-15,22 21 0,0-21 16,0 22-16,-21-22 0,21 0 0,0 21 16,0-20-16,0-1 0,0 0 15,0 0-15,0 0 0,21-21 16,-21 21-16,22-21 0,-1 0 0,0 0 16,0 0-16,0 0 0,0 0 15,1 0-15,20-21 0,-21 21 0,0-21 16,0 0-16,1 21 0,-1-21 0,0 0 15,0-1-15,0 1 0,-21 0 16,0 0-16,21 0 0,-21 0 0,0-1 16,22 22-16,-22-21 0,0 0 15,-22 21 32,1 0-31,0 0-1,0 0 1,0-21 0,21 0-16,-21 21 15,-1-21-15,1-1 16,0 1-16,0 21 0,0-21 16,0 21-16,-1 0 0,1 0 0,0-21 15,0 21-15,0 0 0,21 21 47,21-21-47,0 0 16,0 0-16,22 0 0,-22 0 0,21 0 15,0 0-15,-20 0 0,20 0 16,0 0-16,1 0 0,-1 0 0,0 0 16,1 0-16,-1-21 0,0 21 0,1 0 15,-22 0-15,0 0 0,0 0 16,0 0-16,-21 21 0,0 0 0,0 0 15,0 1-15,0-1 0,0 0 0,0 0 16,0 21-16,-21-20 16,0 20-16,21-21 0,0 21 0,-21-20 0,0-1 15,21 0-15,-22 0 0,22 0 16,0 0-16,0 1 0,0-44 47,0 1-47,0 0 15,22 0-15,-22 0 0,21 0 0,-21-22 16,21 22-16,0-21 0,0 21 16,-21-22-16,21 22 0,1-21 15,-1 21-15,0-1 0,0-20 0,0 21 16,0 0-16,1 21 0,-1 0 16,0 0-16,-21 21 15,21 0-15,-21 0 0,0 0 0,0 1 16,0 20-16,0-21 0,0 21 15,0-20-15,0-1 0,0 21 0,0-21 16,0 0-16,0 1 0,0-1 0,0 0 16,0 0-16,21 0 0,0-21 15,-21 21-15,22-21 0,-1 0 16,0 0-16,0 0 0,21 0 16,-20-21-16,-1 0 0,0 21 0,21-21 15,-21 0-15,1 0 0,20-1 0,-21 1 16,0 0-16,22 0 0,-22 0 15,0-22-15,0 22 0,0-21 16,0 21-16,-21-22 0,22 22 0,-22 0 16,0-21-16,0 21 15,0-1-15,-22 22 16,1 0-16,0 22 0,0-1 16,21 0-16,0 0 0,0 0 15,0 0-15,0 1 0,0 20 0,0-21 16,0 0-16,0 0 0,0 1 0,21-1 15,0 0-15,-21 0 0,21 0 16,-21 0-16,0 1 0,0-1 16,0 0-16,-21-21 15,0 21-15,0-21 16,0 0-16,0 0 0,-1 0 0,1 0 16,0 0-16,0 0 0,0 0 15,21-21-15,0 0 16,0 0-16,0-1 0,0 1 0,0 0 15</inkml:trace>
  <inkml:trace contextRef="#ctx0" brushRef="#br0" timeOffset="62336.17">21632 10012 0,'-21'0'32,"0"21"-32,0 0 15,0 0-15,-1 1 0,1-1 16,0 0-16,0 0 0,0 21 0,0-20 16,-1 20-16,1-21 0,21 0 0,0 22 15,0-22-15,0 0 0,0 0 16,0 0-16,21-21 0,-21 21 15,22-21-15,-1 0 0,0 0 16,21 0-16,-21-21 0,1 0 0,-1 0 16,21 0-16,-21 0 0,0-1 0,1-20 15,-1 21-15,0 0 16,0-22-16,0 22 0,0-21 0,1 21 16,-1-22-16,0 22 0,-21-21 0,0 21 15,21 0-15,0 42 31,-21 0-31,0 21 0,0-21 16,0 22-16,0-1 0,0 22 0,21-1 16,-21 1-16,22-1 0,-22 1 15,0 20-15,0 1 0,21-22 0,-21 22 16,0 0-16,0-1 0,0-20 0,0 21 16,0-1-16,-21-20 0,21-1 15,-22 1-15,1-1 0,21 1 16,-21-22-16,0 0 0,21 1 0,-21-22 15,21 21-15,-21-21 0,-1-21 0,22 22 16,0-44 0,-21 1-1,21 0-15,0-21 0,0 21 0,0-22 16,0 1-16,-21-22 0,21 22 0,0-21 16,0-1-16,0 1 0,0-1 15,0-21-15,0 22 0,0-1 0,0 1 16,0 21-16,21-22 0,0 22 0,-21-1 15,22 1-15,-1 0 16,0 21-16,0-22 0,0 22 0,22 0 16,-22 0-16,21 0 0</inkml:trace>
  <inkml:trace contextRef="#ctx0" brushRef="#br0" timeOffset="63303.99">23368 9843 0,'0'0'0,"-21"-22"0,0-20 0,-1 21 15,1-21-15,0 20 0,21 1 0,-21 21 16,0 0 0,21 21-16,0 1 0,0-1 15,0 21-15,0 0 0,0 1 16,0 20-16,0-20 0,0-1 0,0 21 15,-21-20-15,21-1 0,0 0 0,0 1 16,-22-1-16,22 0 0,0-20 16,-21 20-16,21-21 0,0 0 0,0 0 15,0 1-15,21-44 32,1 1-32,-1 0 15,0 0-15,0 0 0,0 0 16,-21-22-16,21 22 0,1-21 0,-1 21 15,0-22-15,0 1 0,-21 0 0,21-1 16,0 1-16,-21 0 0,22-1 16,-22 1-16,0 0 0,0 20 0,21 1 15,-21 0-15,0 42 16,0 0-16,0 1 16,0 20-16,0 0 0,0 1 0,0-1 15,0 0-15,0 1 0,0-1 16,-21 0-16,21 22 0,0-22 0,0-21 15,0 22-15,0-22 0,0 21 16,0-21-16,0 0 16,0-42-1,21 0 1,0 0-16,0 0 16,0 0-16,-21-22 0,21 22 0,1 0 15,-1 0-15,0 0 0,0-1 0,0 1 16,-21 0-16,21 21 0,-21-21 15,22 21-15,-22 21 16,0 0 0,0 0-16,0 1 15,0-1-15,0 0 0,0 0 0,0 0 16,21 0-16,0 1 0,0-22 16,-21 21-16,21 0 0,0-21 0,1 0 15,-1 21-15,21-21 0,-21 0 0,0 0 16,22 0-16,-22 0 0,21 0 15,-21-21-15,1 0 0,20 0 0,-21 21 16,0-22-16,0 1 0,1 0 0,-1-21 16,-21 21-16,0-1 0,21-20 15,-21 21-15,21-21 0,-21 20 16,0 1-16,0 0 0,0 0 0,0 0 16,-21 21-1,0 0-15,0 21 0,21 0 16,-22 0-16,1 0 0,21 22 15,-21-22-15,21 21 0,0-21 0,0 1 16,0-1-16,0 0 0,0 0 0,21 0 16,0 0-16,1-21 0,-1 22 15,0-22-15,0 0 0,0 0 0,0 0 16,1 0-16,-1 0 0,0 0 0,0 0 16,0 0-16,0-22 0,1 22 15,-22-21-15,0 0 0,0 0 16,0 0-16,0 0 0,0-1 15,0 1-15</inkml:trace>
  <inkml:trace contextRef="#ctx0" brushRef="#br0" timeOffset="63504.02">23114 9991 0,'0'0'0,"-85"0"0,22 0 0,20 0 16,1 0-16,21 0 0,0 0 15,21-21-15,21 21 16,0 0-16,21 0 0,-20-22 16,20 22-16,0 0 0,1 0 15,20-21-15,-21 0 0,22 21 0,-1 0 16,1-21-16,-1 21 0,1-21 0,-1 21 16</inkml:trace>
  <inkml:trace contextRef="#ctx0" brushRef="#br0" timeOffset="64259.83">24871 10097 0,'0'0'0,"-21"0"15,-1-22-15,22 1 16,0 0-16,0 0 0,0 0 15,22 0-15,-1-1 0,0 1 0,0 0 16,21 0-16,-20 0 0,20 0 16,-21-1-16,21 22 0,-20 0 0,-1 0 15,0 0-15,21 0 0,-21 0 16,-21 22-16,0-1 0,0 21 16,0-21-16,0 0 0,0 22 0,0-1 15,0-21-15,-21 22 16,21-22-16,0 21 0,0-21 0,0 0 0,0 1 15,0 20-15,0-21 0,21-21 0,-21 21 16,22 0-16,-1-21 16,0 0-16,0 0 0,21 0 0,-20 0 15,-1 0-15,0-21 0,0 21 0,0-21 16,0 0-16,1 0 0,-1 21 16,-21-21-16,21-1 0,0 1 0,0-21 15,-21 21-15,21 0 0,1-1 0,-22 1 16,21-21-16,-21 21 0,0 0 15,0 42 17,0 0-32,-21 21 0,-1-21 15,1 22-15,0-1 0,0 0 16,0 1-16,0 20 0,-1 1 0,22-22 16,-21 22-16,0-1 0,0 1 15,21-22-15,0 21 0,-21 1 0,21-1 16,0 1-16,0-1 0,0 1 0,0-1 15,0 1-15,0-1 0,0-20 16,21 20-16,-21 1 0,0-22 0,0 0 16,0 1-16,0-1 0,0 0 0,0-20 15,0-1-15,0 0 0,-21-21 16,0 0-16,-1 0 16,1 0-16,0-21 0,0 0 15,21-22-15,-21 1 0,0 0 0,-1-1 16,1 1-16,0-22 0,21 1 15,0 21-15,0-22 0,0 1 0,0-1 16,0 1-16,21-1 0,0-21 0,1 22 16,20-1-16,-21 22 0,0-21 15,22-1-15,-22 22 0,21-22 16,-21 22-16,22 0 0,-1-1 0,0 22 0,-21-21 16,22 21-16</inkml:trace>
  <inkml:trace contextRef="#ctx0" brushRef="#br0" timeOffset="65328.07">25802 10075 0,'0'0'0,"-21"22"0,0-22 0,21-22 32,21 22-32,0-21 15,0 21-15,22-21 0,-22 21 0,0-21 16,21 0-16,-21 0 0,22 21 15,-22-22-15,0 1 0,0 0 0,0 0 16,-21 0-16,22 21 0,-22-21 16,0-1-16,-22 22 15,1 0-15,0 0 0,-21 0 16,21 0-16,-1 22 0,1-1 16,0 21-16,-21-21 0,42 0 0,-21 1 15,21 20-15,-22-21 0,22 0 0,0 0 16,0 1-16,0-1 0,0 0 15,22 0-15,-1-21 0,0 21 0,0-21 16,0 0-16,0 0 0,22 0 16,-22 0-16,0 0 0,0 0 0,22 0 15,-22 0-15,0 0 0,0 0 0,0-21 16,22 21-16,-22-21 16,0 0-16,0 21 0,21-21 0,-20-1 15,-1 1-15,0 0 0,21 0 0,-21 0 16,1 0-16,-1-1 0,-21 1 15,0 0-15,0 0 0,0 0 0,-21 21 32,-1 0-32,1 0 15,0 21-15,0 0 0,21 0 0,-21 0 16,0 1-16,-1-1 0,1 0 16,21 0-16,0 0 0,0 0 15,0 1-15,0-1 16,0 0-1,21-21-15,1 0 0,-1 0 16,0 0-16,0-21 16,-21 0-16,21-1 15,0 22-15,-21-21 0,22 0 0,-22 0 16,0 0-16,0 0 0,0-1 16,21 1-16,-21 0 0,0 42 31,0 0-31,0 1 0,0-1 15,-21 0-15,21 0 0,0 0 0,0 0 16,0 22-16,0-22 0,0 0 16,0 0-16,0 0 15,21-21-15,0 0 0,0 22 0,0-22 16,0 0-16,1 0 16,-1 0-16,-21-22 0,21 1 15,-21 0-15,21 21 0,-21-21 16,0 0-16,0 0 0,21-1 15,0 1-15,-21 0 0,22 0 0,-1 0 16,0 0-16,0-1 0,0 22 16,0 0-16,1 0 15,-22 22 1,0-1-16,0 0 0,0 0 16,0 0-16,0 0 0,0 1 15,0-1-15,0 0 0,0 0 16,0 0-16,0 0 15,0-42 32,0 0-47,0 0 0,21 21 16,-21-21-16,0 0 0,0-1 0,0 1 16,21 0-16,0 0 15,0 0-15,-21 0 0,0-1 0,21 1 16,1 21-16,-22-21 0,21 21 15,-21-21-15,21 21 0,0 0 16,0 0-16,0 0 0,1 0 16</inkml:trace>
  <inkml:trace contextRef="#ctx0" brushRef="#br0" timeOffset="65743.36">27368 9948 0,'0'-21'15,"0"0"1,0 0 0,-21 21 15,0 0-31,0 0 0,0 0 16,0 0-16,-1 21 0,1 0 15,0-21-15,0 21 0,21 1 0,-21-1 16,21 0-16,0 0 0,0 0 15,21 0-15,0-21 16,-21 22-16,21-22 0,0 0 0,-21 21 16,22-21-16,-1 0 0,-21 21 15,0 0 1,0 0 0,-21-21-16,-1 0 15,1 21-15,0-21 0,0 0 16,21 22-16,-21-22 0,0 21 15,21 0 1,-22-21 0,1 21-16,0-21 15,0 0-15,0 0 16,0 21-16,-1-21 0</inkml:trace>
  <inkml:trace contextRef="#ctx0" brushRef="#br0" timeOffset="70391.35">1609 12446 0,'0'-21'0,"-22"0"16,22 0-16,-21-1 0,21 1 15,0 0-15,0 0 16,0 42 15,-21 0-31,21 0 0,0 1 0,0 20 16,-21-21-16,21 21 0,0 1 15,0-1-15,0 0 0,-21 1 16,21-1-16,-21 0 0,-1 1 0,22-1 16,-21 0-16,21 1 15,-21-22-15,21 0 0,0 0 0,0 0 16,0-42 0,0 0-16,0 0 15,0 0-15,0-22 0,21 22 16,0 0-16,1 0 0,-1 21 0,-21-21 15,21 0-15,0 21 0,21 0 16,-20 0-16,-1 0 0,0 0 0,0 0 16,0 0-16,0 0 0,22 0 15,-22 0-15,0 0 0,0 0 16,0 0-16,1 0 0,-22-22 16,21 22-16,-21-21 0,0 0 15,0 0-15,0 0 16,0 0-16,0-1 0,0 1 15,0 0-15,-21 0 0,-1 0 16,22 0-16,-21-1 16,0 22-16,21-21 0,-21 21 0,21 21 15,0 1 1,-21-1-16,21 21 0,0-21 0,0 22 16,0-1-16,0 21 0,0-20 15,0-1-15,0 0 0,0 1 0,0-1 16,0 0-16,0 1 15,0-22-15,0 21 0,0-21 0,0 1 16,0-1-16,0 0 0,0 0 16,0 0-16,0-42 31,0 0-15,21 0-16,0 0 0,-21-1 15</inkml:trace>
  <inkml:trace contextRef="#ctx0" brushRef="#br0" timeOffset="70731.47">2201 12827 0,'0'0'0,"0"21"16,0 0-1,21-21-15,1 0 16,-1 0-16,0 0 15,0 0-15,0 0 0,0-21 16,1 0-16,-1 0 16,-21 0-16,21 0 0,-21-1 15,0 1-15,0 0 16,0 0-16,0 0 16,-21 21-16,0 0 15,-1 0-15,1 0 0,21 21 16,-21 0-16,21 0 0,0 0 15,-21 1-15,21-1 0,-21 0 16,21 0-16,0 0 0,0 0 16,21-21-16,0 0 15,0 0-15,0 0 0,1 0 0</inkml:trace>
  <inkml:trace contextRef="#ctx0" brushRef="#br0" timeOffset="72084.06">4254 12446 0,'0'0'0,"0"-21"0,0 0 16,0 0-16,0-1 0,0 1 15,0 0-15,0 0 0,0 0 16,0 42 15,0 0-31,0 21 0,22 1 16,-22-1-16,0 0 0,21 1 16,-21 20-16,0-20 0,0 20 15,0-21-15,0 22 0,0-22 0,-21 22 16,-1-22-16,1 0 0,21-20 0,0 20 15,0-21-15,0 0 16,0-42 0,0 0-16,0 0 15,21-22-15,1 22 0,-22-21 0,21 0 16,-21-1-16,21 1 0,-21 0 16,0 20-16,21-20 0,-21 21 0,21 0 15,-21 0-15,21 21 16,1 0-16,-1 0 15,0 21-15,0 0 0,0 0 16,0 21-16,1-20 0,-1 20 0,0-21 16,0 21-16,0 1 0,0-22 0,1 0 15,-1 0-15,0 0 0,21 1 16,-21-1-16,22-21 0,-22 0 0,21 0 16,1 0-16,-1 0 0,0-21 15,-21-1-15,22 1 0,-1 0 0,0-21 16,-20 21-16,20-22 0,-21 1 15,0 0-15,0-1 0,-21 1 0,0 0 16,0-1-16,0 1 0,0 0 16,0 20-16,-21-20 0,0 0 15,-21 21-15,21-1 0,-1 1 0,1 0 16,0 0-16,0 21 0,0 0 16,0 0-16,-1 0 0,1 21 0,0 0 15,0 0-15,21 22 16,-21-22-16,21 0 0,0 0 0,0 0 15,0 1-15,21-1 0,0-21 0,0 21 16,0 0-16,1-21 0,20 0 16,-21 0-16</inkml:trace>
  <inkml:trace contextRef="#ctx0" brushRef="#br0" timeOffset="72559.21">5863 12361 0,'0'0'0,"0"-21"15,0 0-15,-21 21 16,0 0 0,21 21-16,0 0 0,0 1 0,0-1 15,0 0-15,-21 21 0,21-21 0,0 22 16,0-22-16,0 21 0,-22 1 16,22-1-16,-21 0 0,21-21 0,0 22 15,-21-1-15,0-21 0,21 0 16,0 1-16,0-1 0,-21 0 0,21-42 31,0 0-31,0-1 16,0 1-16,0-21 0,0 21 0,21-22 15,-21 1-15,21 21 0,0-21 16,-21-1-16,21 1 0,1 0 0,-22-1 16,21 1-16,0 0 0,0 20 0,-21 1 15,21 0-15,0 0 0,1 21 16,-1 21-16,0-21 0,0 42 15,0-20-15,-21-1 0,21 21 16,1 0-16,-1 1 0,-21-22 0,0 21 16,21 1-16,-21-1 0,21 0 15,-21 1-15,0-22 0,0 21 16,0-21-16,0 0 0,0 1 0,0-1 16,0 0-16,-21-21 31,21-21-16,-21 21-15,-22-21 0</inkml:trace>
  <inkml:trace contextRef="#ctx0" brushRef="#br0" timeOffset="72723.61">5673 12764 0,'0'0'16,"-22"0"-16,1 0 0,21-22 16,21 22-1,1-21-15,-1 21 0,0-21 16,21 21-16,1-21 0,-1 21 0,0-21 15,1 0-15,20 21 0,-21-22 16,1 1-16,20 21 0,-20-21 0,-1 0 16,0 0-16,1 21 0,-1-21 15,0-1-15</inkml:trace>
  <inkml:trace contextRef="#ctx0" brushRef="#br0" timeOffset="72957.49">6540 12361 0,'-21'0'16,"0"0"-1,0 22-15,21-1 0,-21 0 16,21 0-16,0 0 0,0 22 0,0-1 16,0-21-16,0 21 0,0 1 15,0-1-15,0 0 0,0 1 0,0-1 16,0 0-16,0 1 0,0-22 0,0 21 16,0-21-16,0 22 0,0-22 15,0 0-15,0 0 0,21-21 31,0-21-31,-21 0 16,21 0-16,-21 0 0,0-1 16,0-20-16</inkml:trace>
  <inkml:trace contextRef="#ctx0" brushRef="#br0" timeOffset="73259.3">6498 12488 0,'0'0'0,"0"-21"0,-21 0 0,21 0 16,0 0-16,0 0 0,21-1 15,0 1-15,22 21 0,-22-21 16,21 0-16,0 21 0,1 0 0,20 0 16,-20 0-16,20 0 0,-21 0 0,1 0 15,20 21-15,-42 0 0,22 0 16,-22 1-16,0-1 0,-21 0 16,0 0-16,0 21 0,0-20 0,-21-1 15,-21 0-15,20 0 0,-20 0 16,21 0-16,-21 1 0,20-1 0,-20 0 15,21-21-15,-21 21 0,20-21 16,1 0-16,0 0 16,42 0 15,0 0-31,1 0 0,-1 0 0,0 0 16,0-21-16,21 21 0</inkml:trace>
  <inkml:trace contextRef="#ctx0" brushRef="#br0" timeOffset="74263.86">8128 12361 0,'0'0'0,"0"-21"0,0 0 15,0 0-15,21 0 16,0 0-16,0-1 0,1 22 15,20-21-15,-21 0 0,0 0 0,22 0 16,-22 0-16,0-1 16,21 1-16,-21-21 0,1 21 0,-22 0 15,0-1-15,0 1 0,0 0 0,0 0 16,0 0-16,-22 21 16,1 21-1,0 0-15,0 0 0,0 0 16,0 22-16,-1-1 0,1 0 0,21 1 15,-21 20-15,0-20 0,21-1 0,-21 21 16,21-20-16,0-1 0,0 0 16,0 1-16,0-1 0,0 0 0,0 1 15,0-22-15,0 21 0,0-21 16,0 1-16,0-1 16,0 0-16,-21-21 31,-1-21-31,1 0 15,0-1-15,0 22 0,0-21 16,0 0-16,-1 0 0,1 21 16,0-21-16,0 21 0,0 0 0,21-21 15,-21 21-15,-1 0 0,22 21 32,0 0-32,0 0 0,0 0 15,0 0-15,22 1 0,-1-1 16,0 0-16,0 0 0,0 0 15,0-21-15,22 21 0,-22 1 0,21-22 16,-21 0-16,22 0 0,-1 0 16,0 0-16,-20 0 0,20 0 0,0-22 15,-21 22-15,22-21 0,-1 0 0,-21 0 16,0 0-16,22 0 0,-22-1 16,0 1-16,0 0 0,-21 0 0,21 0 15,-21 0-15,22-1 0,-22 1 0,0 0 16,0 0-16,0 0 0,0 0 15,0 42 1,0 0 0,-22 0-16,1 0 15,21 0-15,-21 1 0,21-1 0,0 21 16,-21-21-16,21 0 0,0 22 0,0-22 16,0 0-16,0 0 0,0 0 15,0 1-15,21-22 0,0 21 0,0-21 16,1 0-16,-1 0 0,21 0 0,-21 0 15,0 0-15,22 0 0,-22-21 16,21-1-16,-21 22 0,22-21 0,-22 0 16,0 0-16,21 0 0,-20-22 0,-1 22 15,0 0-15,-21-21 16,0 21-16,0-22 0,0 22 0,0-21 0,0 21 16,-42-22-16,20 22 0,1 0 15,-21 0-15,0 0 0,20-1 16,-20 22-16,0 0 0,-1 0 0,22 22 15,-21-1-15,21 0 0,-22 0 16,22 0-16,0 0 0,0 22 0,0-22 16,21 0-16,0 0 0,0 22 0,0-22 15,0 0-15,0 0 0,21 0 16,0-21-16,0 21 0,22-21 0,-22 0 16,21 0-16,0 0 0,1 0 0</inkml:trace>
  <inkml:trace contextRef="#ctx0" brushRef="#br0" timeOffset="75684.23">8107 12467 0,'0'-21'15,"21"21"-15,0 0 16,-21-21-16,21 0 16,0 21-1,-21-21-15,22-1 0,-22 1 16,21 21-16,-21-21 16,21 21-16,-21-21 15,0 0-15,21 21 16</inkml:trace>
  <inkml:trace contextRef="#ctx0" brushRef="#br0" timeOffset="77040.16">8340 12425 0,'-22'0'0,"22"21"0,0-42 78,0 0-62,0 0-16,22-1 0,-1 1 15,-21 0-15,21 0 16,-21 0-16,21 0 0,0-1 0,-21 1 16,0 0-16,0 0 15,21 0-15,-21 0 0,0-1 16,0 1-16,-21 21 31,0 0-15,21 21-16,0 1 0,0-1 15,-21 21-15,21-21 0,-21 22 0,21 20 16,0-21-16,0 22 0,0-1 0,0 1 16,0 21-16,0-1 0,0 1 15,0 0-15,0-1 0,0 1 0,0 0 16,0-1-16,0 1 0,0 0 16,0 20-16,0-20 0,0-21 0,0 20 15,0 1-15,0-22 0,21 1 0,-21-1 16,0-20-16,0 20 15,21-20-15,-21-22 0,21 21 0,-21-21 16,21 0-16,-21 1 0,22-1 0,-1-21 16,0 0-16,0 0 15,0-21-15,0-1 0,1 1 0,-1 0 16,0 0-16,0-21 0,0-1 0,0 22 16,22-21-16,-22-1 0,0 1 15,0 0-15,-21-22 0,21 22 0,-21-22 16,0 22-16,0-21 0,0 20 0,0-20 15,-21 20-15,0 1 16,-21-21-16,-1 20 0,1 1 0,21 0 0,-21 20 16,-1-20-16,1 0 0,0 21 15,20-1-15,-20 1 0,21 0 16,0 0-16,42 21 31,0 0-31,0 0 0,0-21 16,22 21-16,-22 0 0</inkml:trace>
  <inkml:trace contextRef="#ctx0" brushRef="#br0" timeOffset="77503.14">9356 12552 0,'0'0'0,"-22"-42"16,22 20-1,22 22-15,-1 0 16,0 0-16,0 0 0,21 0 0,-20 22 15,20-1-15,0 0 0,-21 21 16,1-21-16,20 22 0,-21-1 0,-21 0 16,0 1-16,0-1 0,0 0 0,0-20 15,0 20-15,0-21 0,0 0 16,0 22-16,-21-22 0,21 0 16,-21-21-16,0 0 0,21-21 15,0 0-15,0-1 16,0 1-16,0 0 0,0-21 0,0-1 15,0 1-15,0 0 16,0-1-16,0 1 0,0 21 0,0-21 0,0-1 16,0 1-16,21 21 0,0 0 15,0-22-15,0 22 0,0 21 16,1-21-16,-1 21 0,0 0 0,21 0 16,1 0-16</inkml:trace>
  <inkml:trace contextRef="#ctx0" brushRef="#br0" timeOffset="79223.66">11409 12234 0,'0'0'16,"0"-148"-16,0 106 15,-21 0-15,-1-1 0,1 1 0,21 0 16,-21 20-16,21 1 0,-21 21 16,0 0-16,21 21 15,0 1-15,-21 20 0,21 0 0,0 1 16,0 20-16,0 1 0,0-1 16,0 1-16,-22-1 0,22 1 0,-21-1 15,21 1-15,0-1 0,-21 1 16,0-22-16,21 0 0,0 1 0,0-1 15,0-21-15,0 0 0,0 0 16,0 1-16,0-44 16,0 1-1,0 0-15,0-21 0,0 21 0,0-22 16,21 1-16,-21 0 0,21-1 16,-21 1-16,0 0 0,0 20 0,21-20 15,1 0-15,-22 21 0,21-1 0,-21 1 16,0 0-16,21 21 15,-21 21-15,21 0 0,-21 1 0,0-1 16,0 0-16,21 21 0,-21 1 0,0-1 16,21 0-16,-21-21 0,0 22 15,0-1-15,22 0 0,-1-20 16,0 20-16,-21-21 0,21 0 0,0 0 16,0 1-16,1-22 0,-1 0 15,21 0-15,-21 0 0,22 0 0,-22-22 16,21 1-16,0 0 0,-20 0 15,20 0-15,-21-22 0,21 22 0,-20-21 16,-1 21-16,0-22 0,-21 22 0,0-21 16,0 0-16,0 20 0,21 1 15,-21 0-15,0 0 0,0 42 32,0 0-32,0 0 15,0 22-15,0-22 0,21 0 0,-21 21 16,0 1-16,0-1 0,0-21 0,21 22 15,1-22-15,-1 21 0,0-21 16,0 0-16,0 1 0,0-22 0,1 21 16,-1-21-16,21 0 0,-21 0 0,0 0 15,22 0-15,-22-21 0,0-1 16,0 1-16,22 21 0,-22-42 0,0 21 16,0 0-16,-21-1 0,0-20 0,0 21 15,0-21-15,0 20 16,0-20-16,0 0 0,0 21 0,-21-22 15,0 22-15,0-21 0,-1 21 0,-20-1 16,21 1-16,-21 21 0,20 0 16,-20 0-16,21 0 0,-21 0 0,-1 21 15,22 22-15,-21-22 0,21 0 0,-22 21 16,22 1-16,21-22 0,0 21 16,0 1-16,0-22 0,0 21 0,0-21 15,42 22-15,-20-22 0,20 0 0,0-21 16,1 21-16,20-21 0,-21 0 15,22 0-15,-22 0 0,22 0 0,-22-21 16,22 0-16,-22 0 0,0-1 16,1 1-16,-1-21 0,0 21 15,-21 0-15,22-22 0,-22 1 0,0 21 0,0-22 16,0 1-16,1 0 0,-1-22 16,-21 22-16,0 0 0,0-22 15,0 22-15,0-1 0,0 1 0,0 0 16,0 21-16,0-1 0,-21 22 15,21 43 1,-22-22-16,22 21 0,-21 1 16,0-1-16,21 0 0,0 1 0,0 20 15,-21-21-15,21 22 0,0-22 16,-21 1-16,21-1 0,0 0 16,0 1-16,0-1 0,0 0 0,21 1 15,0-22-15,-21 0 0,21 0 16,0 0-16,1-21 0,20 0 0,-21 0 15,0 0-15,22 0 0,-1 0 0,-21 0 16,21-21-16,1 0 0,-22 0 16,21 0-16,1-1 0,-22 1 0,0 0 15,0-21-15,0 21 0,0-22 0,-21 22 16,0 0-16,0-21 0,0 20 16,0 1-16,0 0 0,0 0 0,-21 21 15,0 0-15,0 21 16,0 0-1,0 0-15,-1 1 0,1-1 0,-21 21 16,21-21-16,0 22 0,21-22 0,-22 21 16,22 0-16,0-20 0,0 20 15,0-21-15,0 0 0,0 0 0,22 1 16,-1-1-16,0-21 0,0 0 0,21 0 16,-20 0-16,20 0 0,-21 0 15,21 0-15,1 0 0,-22-21 0,21-1 16,-21 1-16,1 0 0,20 0 0,-21 0 15,0-22-15,0 22 0,-21-21 16,22 21-16,-1-22 0,0 1 0,-21 0 16,0-1-16,21-20 0,-21 21 15,21-1-15,-21-20 0,0 20 16,21 1-16,-21-21 0,22 41 0,-22-20 16,0 0-16,0 21 0,0-1 0,0 44 31,-22-1-31,1 21 0,21 0 15,-21 1-15,0 20 0,21-20 16,-21 20-16,21-21 0,-21 22 0,21-22 16,-22 22-16,22-22 0,0 22 0,0-22 15,0 0-15,0 1 0,0-1 16,0-21-16,0 21 0,0-20 16,22-1-16,-1 0 0,0-21 0,0 0 15,0 0-15,0 0 0,1 0 16,20 0-16,-21 0 0,0-21 0,0 21 15,1-21-15,20-1 0,-42 1 0,21 0 16,0 0-16,-21 0 0,21 0 0,-21-1 16,0-20-16,0 21 0,0 0 15,0-22-15</inkml:trace>
  <inkml:trace contextRef="#ctx0" brushRef="#br0" timeOffset="79419.55">12319 12404 0,'0'0'0,"-42"21"0,-1 0 0,22 0 15,0-21-15,21 21 0,21-21 16,0 0-16,0 0 16,22-21-16,-1 21 0,0-21 15,1 21-15,-1-21 0,0 0 0,1 21 16,20-21-16,-20 21 0,-1-22 0</inkml:trace>
  <inkml:trace contextRef="#ctx0" brushRef="#br0" timeOffset="82294.08">15007 12361 0,'0'0'16,"-21"0"-16,0 0 0,0-21 0,-1 21 15,1 0-15,0 0 0,0 0 16,21 21-16,0 1 16,0 20-16,0-21 0,0 0 0,0 22 15,0-1-15,0-21 0,0 21 16,21 1-16,-21-1 0,0 0 0,0-20 16,0 20-16,0-21 0,0 21 15,0-20-15,0-1 0,0 0 0,0-42 31,0 0-15,0-1-16,0 1 0,0-21 0,0 0 16,0-1-16,0 22 0,21-21 15,-21-1-15,0 1 0,21 0 16,-21-1-16,0 22 0,0-21 0,22 21 16,-1 0-16,-21-1 0,21 22 15,0 0-15,0 0 0,0 22 0,1-1 16,-1 0-16,0 21 0,0-21 0,0 22 15,0-22-15,1 21 0,-1 1 16,0-1-16,-21-21 0,21 21 0,-21 1 16,21-22-16,0 21 0,-21-21 0,0 1 15,0-1-15,22 0 0,-1-21 16,0 0-16,0 0 16,0 0-16,-21-21 0,21 0 15,1-1-15,-1 1 0,0 0 16,0-21-16,0 21 0,0-22 0,-21 1 15,22 0-15,-1-1 0,-21 1 16,0 21-16,21-22 0,0 22 0,-21 0 16,0 0-16,0 0 0,21 42 15,-21 0 1,21 0-16,-21 22 0,22-22 16,-22 0-16,0 21 0,0 1 0,21-1 15,0-21-15,-21 21 0,21 1 16,-21-1-16,21-21 0,0 22 0,1-22 15,-1 0-15,0 0 0,0 0 16,0-21-16,0 0 0,22 0 16,-22 0-16,21 0 0,-21-21 0,22 0 15,-1 0-15,-21 0 0,22-22 0,-22 22 16,0-21-16,0-1 0,0 22 16,0-21-16,-21 0 0,0-1 0,0 22 15,0-21-15,0-1 0,0 22 16,0 0-16,-21-21 0,0 21 0,0 21 15,0-22-15,0 22 0,-1 0 0,1 0 16,-21 0-16,21 22 0,0-1 16,-1 0-16,-20 21 0,21-21 15,0 22-15,0-22 0,-1 21 0,1 1 16,0-22-16,21 21 0,0 0 16,0-20-16,0 20 0,0-21 0,0 0 15,0 0-15,21 1 0,0-22 16,1 0-16,-1 0 0,0 0 15,21 0-15,-21-22 0,1 22 0,20-21 16,-21 0-16,0 0 0,0 0 0,1 0 16,-1-1-16,0-20 0,-21 21 15,0 0-15,21-22 0,-21 22 0,21 0 16,-21-21-16,0 21 0,0-1 16,0 1-16,0 42 31,0 1-31,0-1 0,0 0 0,21 21 15,-21-21-15,0 1 0,22 20 16,-1-21-16,-21 21 0,21-20 0,0 20 16,0-21-16,0 0 0,43 22 15,-43-43-15,21 21 0,-20-21 16,20 0-16,-21 0 0,21 0 0,-20 0 16,20-21-16,0-1 0,1 22 15,-22-21-15,21 0 0,-21 0 16,0-21-16,22 20 0,-22 1 0,-21 0 15,21-21-15,0 21 0,-21-22 16,21 22-16,-21-21 0,0 21 0,0-1 16,0 1-16,0 42 31,0 1-31,0-1 16,-21 0-16,21 0 0,-21 21 0,21-20 15,-21-1-15,21 21 0,0-21 16,0 0-16,-21 1 0,21-1 0,0 0 15,-21 0-15,21 0 0,0 0 16,0-42 15,0 0-31,0 0 0,21 0 16,-21 0-16,21-1 16,-21 1-16,0-21 0,21 21 0,-21 0 15,21-22-15,-21 22 0,21 0 0,-21 0 16,0 0-16,22 21 15,-1 0 1,-21 21-16,0 0 0,21 0 16,-21 0-16,21 0 0,-21 1 15,21-1-15,-21 0 0,0 21 0,21-21 16,1 1-16,-1-1 0,-21 0 16,21 0-16,0-21 0,0 21 15,22 0-15,-22-21 0,21 0 0,0 0 16,1 0-16,20 0 0,-20 0 0,-1 0 15,0 0-15,1 0 0,-1-21 16,0 0-16,-21 21 0,22-21 0,-22 0 16,-21 0-16,21 21 0,-21-22 0,21 1 15,-21 0-15,0 0 0,0-21 16,0 20-16,0 1 0,0 0 0,0-21 16,0 21-16,0-1 0,0 1 0,0 0 15,0 0-15,-21 21 16,0 0-16,0 0 15,21 21-15,-21 0 0,-1 0 0,1 1 16,0-1-16,0 21 0,0-21 16,21 0-16,-21 22 0,21-22 0,0 0 15,-22 0-15,22 0 0,0 1 16,0-1-16,0 0 0,22-21 16,-1 21-16,0-21 0,0 0 0,0 0 15,0 0-15,1 0 0,-1 0 16,0-21-16,0 0 0,0 21 0,0-21 15,1-1-15,-22 1 0,0 0 0,21 0 16,-21 0-16,21 0 0,-21-1 16,0-20-16,0 21 0,0 0 15,0 0-15,0 42 32,0 0-17,0 0-15,0 21 0,0-20 0,0-1 16,0 0-16,0 21 0,0-21 15,0 1-15,0-1 0,0 0 0,0 21 16,21-21-16,0 1 0,22-1 16,-22-21-16,21 0 0,0 0 15,1 0-15,-1 0 0,0 0 0,1 0 16,-1 0-16,0 0 0,1 0 0,-1-21 16,-21 21-16,0-22 15,22 1-15,-22 21 0,0-21 0,-21 0 16,0 0-16,21 0 0,-21-1 0,21 1 15,-21 0-15,0 0 0,0 0 16,0-22-16,0 22 0,0 0 0,0 0 16,-21 0-16,0 21 0,0 0 15,0 0-15,0 0 0,-22 0 16,22 0-16,-21 21 0,21-21 0,-22 21 16,22 0-16,0 0 0,-21 22 0,20-22 15,1 0-15,21 21 0,0-20 16,0-1-16,0 0 0,0 0 15,0 0-15,0 0 0,21-21 0,1 0 16,-1 0-16,21 0 0,-21 0 0,0 0 16,1 0-16,20 0 0,-21 0 15,0-21-15,0 0 0,1 21 0,-1-21 16,0 0-16,-21 0 0,21-1 0,-21 1 16,21 0-16,-21 0 0,0 0 15,0 0-15,0-1 0,0 44 47,0-1-47,0 0 0,0 0 0,-21 0 16,0 0-16,21 22 0,-21-1 15,0-21-15,21 22 0,-22-1 16,1 0-16,0 22 0,21-22 0,-21 0 16,0 1-16,21 20 0,-21-20 0,-1 20 15,22 1-15,-21-1 0,21 22 16,0-22-16,-21 22 0,21-22 0,-21 22 15,21 0-15,0-22 0,0 22 0,-21 0 16,21-1-16,-21-20 0,21 20 0,-22-20 16,22-1-16,-21 1 0,0-1 15,21-20-15,-21-1 0,21-21 0,-21 0 16,0 1-16,-1-22 0,1 0 16,0 0-16,21-22 15,-21 1-15,0 0 0,0-21 16,-1 21-16,1-22 0,0-20 0,21 20 15,-21-20-15,21-1 0,0 1 0,0-22 16,0 22-16,0-22 0,21 0 16,0 22-16,0-22 0,1 1 0,20 20 15,-21-21-15,21 22 0,-20-22 0,20 22 16,-21-1-16,21 22 0,-20-22 16,62-41-16,-63 62 15,22 1-15,-22 0 0,21 20 0,-21-20 16,22 21-16,-22 0 0,0 0 0</inkml:trace>
  <inkml:trace contextRef="#ctx0" brushRef="#br0" timeOffset="83899.78">19029 12510 0,'0'0'0,"0"-22"0,-21 1 15,-1 21 1,1 0-16,0 21 16,21 1-16,-21-1 15,21 0-15,0 0 0,-21 0 0,21 22 16,-21-22-16,21 0 0,-22 21 16,22-21-16,0 1 0,0-1 0,-21 0 15,21 0-15,0-42 47,0 0-47,0 0 0,21-1 16,-21 1-16,0-21 0,0 21 15,22-22-15,-1 22 0,-21 0 0,21-21 16,-21 21-16,21-1 0,0 1 16,-21 0-16,21 0 0,1 21 15,-1 0-15,0 0 16,0 21-16,-21 0 15,0 0-15,21 1 0,-21-1 0,21 0 16,1 0-16,-22 0 0,21 0 0,0 1 16,-21 20-16,21-21 0,-21 0 15,21 0-15,-21 1 0,0-1 0,21-21 16,-21 21-16,22-21 16,-1-21 15,-21 0-31,0-1 0,21 1 0,0-21 15,-21 21-15,21-22 16,0 22-16,1-21 0,-1 21 0,0-22 16,0 22-16,0 0 0,0 0 0,1 0 15,-22 0-15,21 21 0,0 0 16,0 0 0,0 21-1,-21 0-15,0 0 0,0 0 16,21 0-16,-21 1 0,22-1 0,-22 0 15,21 0-15,0 0 0,-21 0 16,21-21-16,0 22 0,0-1 0,22-21 16,-22 21-16,21-21 0,-21 0 0,22 0 15,-1 0-15,-21 0 16,22 0-16,-1 0 0,-21 0 0,21-21 16,-20 0-16,-1-1 0,0 1 0,0 0 15,0 0-15,0 0 0,1-22 16,-22 22-16,0 0 0,0-21 0,0 21 15,0-1-15,0-20 0,0 21 0,0 0 16,-22 21-16,1 0 16,0 0-16,0 0 0,0 21 0,0 0 15,-1 0-15,1 0 0,21 1 0,-21 20 16,21-21-16,-21 21 16,21-20-16,0 20 0,0-21 0,0 0 15,21 22-15,0-22 0,0 0 0,1 0 16,-1 0-16,0-21 0,21 21 15,-21-21-15,22 0 0,-22 0 0,21 0 16,1 0-16,-22 0 0,21-21 16,-21 21-16,22-21 0,-22 0 0,0 0 15,21 0-15,-21-1 0,1 1 0,-1 0 16,0 0-16,0 0 0,-21 0 16,0-1-16,21 1 0,-21 0 0,-21 21 31,0 21-16,0 0-15,21 1 0,-21-1 16,-1 0-16,22 0 0,0 0 0,-21 0 16,0 1-16,21-1 15,0 0-15,-21-21 0,21 21 16,21-21 15,0 0-31,-21-21 0,21 0 0,1 21 16,-22-21-16,21 21 0,0-22 0,0 1 15,-21 0-15,21 21 0,0-21 16,-21 0-16,0 0 0,22-1 0,-22 1 16,21 21-16,-21-21 0,0 42 31,0 0-31,0 1 16,0-1-16,0 21 0,0-21 0,0 0 15,21 1-15,-21-1 0,21 21 16,0-21-16,0 0 0,1 1 15,-1-22-15,0 0 0,0 0 16,0 0-16,0 0 0,1 0 16,-1 0-16,0-22 0,0 1 0,0 0 15,-21 0-15,21 0 0,1 0 16,-1-1-16,0 1 0,-21-21 0,21 21 16,0-22-16,0 1 0,-21 0 0,22-1 15,-1 1-15,-21 0 16,21-1-16,-21-20 0,21 21 0,-21-1 15,0 1-15,0 21 0,0 0 0,0-1 16,0 1-16,0 42 16,-21 1-1,21 20-15,-21-21 0,0 21 16,-1 1-16,1-1 0,0 0 0,21 1 16,-21-1-16,21 0 0,-21 1 0,21-1 15,0 0-15,0 1 0,0-22 16,0 21-16,0-21 0,0 1 0,21 20 15,0-21-15,0 0 16,0-21-16,1 0 0,-1 0 16,0 0-16,0 0 0,0 0 15,0-21-15,1 0 0,-1 0 16,0 0-16,-21-1 0,21 1 16,0 0-16,-21 0 0,0 0 0,0 0 15,21-22-15,-21 22 0</inkml:trace>
  <inkml:trace contextRef="#ctx0" brushRef="#br0" timeOffset="84163.63">21082 12234 0,'0'0'0,"-21"0"0,0 0 0,42 0 31,0 0-31,21 0 0,1 0 16,-22 0-16,21 0 0,0 0 0,1 0 15,-1 0-15,0 0 0,1 0 16,-22 0-16,21 0 0,-21 0 0,1 0 16,-1 0-16,0 0 0,0 0 15,-21-21 1,-21 21 31,0 0-47,0 0 0</inkml:trace>
  <inkml:trace contextRef="#ctx0" brushRef="#br0" timeOffset="103588.08">1460 14711 0,'0'0'0,"-21"-21"31,0 21 0,21-21-15,21 21-1,0 0-15,1 0 0,20-22 16,-21 22-16,21 0 0,1 0 0,-1 0 16,22 0-16,-22-21 15,0 21-15,1 0 0,-1 0 0,0 0 16,-21 0-16,22 0 0,-22 0 16,0 0-16,-42 0 31,0 0-16,0 0-15,-1 0 0,1 0 0,0 21 16,0-21-16,0 0 0,0 0 16,-1 0-16</inkml:trace>
  <inkml:trace contextRef="#ctx0" brushRef="#br0" timeOffset="104155.24">1714 14647 0,'0'22'16,"0"-44"-16,-21 44 0,0-22 0,0 0 15,0 0 1,0 0-16,21 21 15,-22-21-15,22 21 0,-21-21 16,21 21-16,-21 0 0,21 0 16,0 1-16,0-1 0,0 0 0,-21 0 15,21 0-15,-21 0 0,0 1 16,21-1-16,0 0 0,0 0 16,-22 0-16,22 0 0,-21-21 0,21 22 15,0-1-15,0-42 63,0-1-63,0 1 0,21 0 15,1 21-15,-1-21 16,0 21-16,0 0 0,0 0 16,22-21-16,-22 21 0,21 0 0,-21 0 15,22 0-15,-22 0 0,21 0 16,-21 0-16,0 21 0,22 0 15,-22-21-15,0 21 0,0 0 16,-21 1-16,21-1 0,-21 21 0,22-21 16,-22 22-16,0-22 0,0 0 15,0 21-15,0-21 0,-22 22 16,1-22-16,0 0 0,0 0 0,0 22 16,-22-22-16,22-21 0,-21 21 15,21 0-15,-22-21 0,1 0 0,0 0 16,21 0-16,-22 0 0,22 0 15,-21 0-15,21-21 0,-1 21 16,1-21-16,0 21 0,0-21 0,0-1 16,21 1-1,21 21 32,0 0-47,0-21 0,22 21 0,-22 0 16</inkml:trace>
  <inkml:trace contextRef="#ctx0" brushRef="#br0" timeOffset="104739.93">2603 15071 0,'-21'0'15,"0"0"1,0 0 0,21 21-16,0 0 15,0 0 1,0 0 0,21-21-1,0 0 1,0 0-16,-21-21 15,22 21-15,-22-21 0,0 0 16,0 0 0,0 0-16,-22-1 15,1 22-15,0 0 16,0 0-16,0 0 0,0 0 16,21 22-1,-22-1-15,22 0 16,0 0-16,0 0 15,22-21 1,-1 0 0,0 0-1,-21-21 1</inkml:trace>
  <inkml:trace contextRef="#ctx0" brushRef="#br0" timeOffset="105820.34">1418 14732 0,'0'21'78,"21"0"-63,-21 1-15,0-1 0,0 0 16,0 0-16,0 0 0,0 0 0,0 1 16,0-1-16,0 0 15,0 0-15,0 0 16,0-42 31,0 0-32,0 0-15,0 0 16,0-1-16,0 1 0,0 0 16,0 0-16,0 0 0,0 0 15,0-1-15,0 1 0,0 0 0,0 0 16,0 42 15,0 0-31,0 0 16,0 1-16,0-1 0,0 0 15,21 21-15,-21-21 0,0 1 16,0-1-16,0 0 0,22 0 16,-22 0-16,0 0 15,21-21 16,-21-21-15,21 0-16,-21 0 16,0 0-16,0 0 0,0-1 15,0 1-15,0 0 16,0 42 15,0 0-31,0 1 0,0 20 16,0-21-16,0 0 15,0 22-15,0-22 0,0 0 16,0 0-16,21-21 0</inkml:trace>
  <inkml:trace contextRef="#ctx0" brushRef="#br0" timeOffset="106731.17">4424 14753 0,'0'0'0,"-21"-21"16,21 0-16,0 0 0,0 0 15,0-1 1,0 44 0,0-1-16,0 0 0,21 0 15,-21 21-15,0-20 0,0 20 0,0 0 16,0 1-16,0-1 0,0 0 15,0 1-15,0 20 0,0-21 16,0-20-16,0 20 0,0 0 16,0-21-16,0 1 0,0-1 0,0 0 15,0-42 1,0 0-16,0-1 16,0 1-16,0-21 0,21 21 15,-21-22-15,21 1 0,-21 0 0,0-1 16,21 22-16,0-21 0,-21 21 15,22 0-15,-1 21 16,0 0-16,0 21 0,-21 0 16,21 0-16,0 0 0,1 22 15,-22-1-15,21-21 0,0 21 16,0 1-16,0-1 0,0-21 0,1 22 16,20-22-16,-21 0 0,21 0 15,1-21-15,-22 0 0,21 0 0,1 0 16,-1 0-16,-21 0 0,21-21 15,1-21-15,-1 20 0,-21 1 0,22-21 16,-1 0-16,-21-1 0,0 1 16,0 0-16,-21-1 0,0-20 0,0 20 15,0-20-15,0-1 0,-21 22 0,-21-21 16,21-1-16,0 22 0,-22-1 16,22 1-16,0 0 0,-21 21 15,20-1-15,1 22 0,0 0 16,0 22-16,0-1 0,21 21 15,-21-21-15,21 22 0,0-1 16,0 0-16,0-21 0,0 22 0,0-1 16,21-21-16,0 0 0,0 1 15,21-1-15,1 0 0,-1-21 0</inkml:trace>
  <inkml:trace contextRef="#ctx0" brushRef="#br0" timeOffset="107247.21">6223 14478 0,'0'0'0,"0"-21"0,0 0 16,0 0-16,-21 21 31,21 42-31,-21-21 16,21 0-16,0 22 0,0-1 0,0 0 15,-22 1-15,22-1 0,-21 0 16,21 1-16,-21-1 0,21 0 0,0 1 15,-21-1-15,0 0 0,21 1 16,0-1-16,-21-21 0,-1 0 0,22 0 16,-21 1-16,21-1 0,0-42 31,0-1-31,0 1 16,0-21-16,0 21 0,0-22 15,0 1-15,0 0 0,21-1 0,1 1 16,-1 0-16,-21-22 0,21 22 15,0-22-15,0 22 0,0 0 0,1-1 16,-1 22-16,0-21 0,0 21 16,0 21-16,22 0 0,-22 0 0,0 0 15,0 21-15,0 0 0,-21 21 16,21-20-16,1 20 0,-1 0 0,0 1 16,-21-1-16,0 0 0,21 1 15,-21 20-15,0-21 0,0 1 16,0-1-16,0 0 0,0 1 0,0-22 15,0 21-15,0-21 0,0 1 16,0-1-16,0-42 31,0-1-15,-21 1-16,0 21 0,0-21 0</inkml:trace>
  <inkml:trace contextRef="#ctx0" brushRef="#br0" timeOffset="107448.07">5927 14965 0,'0'0'0,"21"0"31,0 0-31,21 0 0,1 0 16,-1-21-16,0 21 0,22-21 0,-22 21 16,22-22-16,-1 22 0,-21-21 0,22 0 15,-22 21-15,22-21 0,-22 0 16,0 21-16,1-21 0,-1-1 0,0 22 15,1-21-15,-1 0 16,-21 21-16,22-21 0,-1 0 0</inkml:trace>
  <inkml:trace contextRef="#ctx0" brushRef="#br0" timeOffset="107743.42">7239 14520 0,'0'0'0,"0"-21"16,-21 21 15,21 21-15,-21 1-16,21 20 0,0-21 0,0 21 15,0-20-15,-22 20 0,22 0 16,-21 1-16,21-22 0,-21 21 16,21 0-16,0 1 0,-21-1 15,0 0-15,21 1 0,-21-22 0,21 21 16,0 1-16,0-22 0,0 0 0,0 21 15,0-21-15,0 1 16,21-22 0,0-22-1,-21 1-15,21 0 0,-21 0 0,0 0 16,0-22-16,0 22 0</inkml:trace>
  <inkml:trace contextRef="#ctx0" brushRef="#br0" timeOffset="108024.25">7112 14711 0,'0'0'0,"0"-21"15,-21-43-15,21 22 16,0 21-16,0 0 0,0-1 0,0 1 16,21 0-16,0 0 0,21 0 15,-20 0-15,-1 21 0,21 0 0,-21 0 16,22 0-16,-1 0 0,-21 0 16,21 0-16,-20 21 0,-1 0 0,21 0 15,-42 0-15,0 22 0,0-22 0,0 0 16,0 21-16,0-21 0,-21 22 15,0-22-15,0 0 0,-22 21 16,22-20-16,-21-1 0,21-21 16,-22 21-16,22 0 0,-21 0 0,21-21 15,-1 0-15,22 21 0,22-21 32,-1-21-17,0 0-15,0 0 0</inkml:trace>
  <inkml:trace contextRef="#ctx0" brushRef="#br0" timeOffset="116395.2">9377 14732 0,'0'-21'15,"0"0"1,21 0-16,-21-1 16,21 22-16,-21-21 0,0 0 15,0 0-15,0 0 16,0 0-16,0-1 0,0 1 15,-21 21 17,0 0-32,0 21 0,21 1 15,-22-1-15,22 21 0,0 0 0,0 1 16,0 20-16,0-20 0,0 20 0,0 1 16,22-1-16,-1 1 0,-21 20 15,21-20-15,-21-1 0,0 1 16,0-1-16,0 1 0,0-1 0,0-20 15,0 20-15,0-21 0,0 1 0,-21 20 16,21-42-16,-21 22 0,21-1 16,0-21-16,0 22 0,0-22 0,-22 0 15,1-42 1,21 0 0,0-1-16,-21 1 0,21-21 15,0 21-15</inkml:trace>
  <inkml:trace contextRef="#ctx0" brushRef="#br0" timeOffset="118628.03">9186 14923 0,'0'0'0,"-21"-22"0,21-20 16,0 21-16,0 0 15,21 0-15,0-1 0,1 1 0,-1 21 16,0-21-16,21 0 0,-21 0 15,22 0-15,-1 21 0,-21 0 0,22 0 16,-22 0-16,0 0 0,0 21 16,0-21-16,0 21 0,-21 0 0,0 0 15,0 0-15,0 1 0,0-1 16,0 0-16,0 21 0,-21-21 0,0-21 16,0 22-16,0-1 0,21 0 15,-21-21-15,-1 0 0,1 21 16,0-21-16,0 0 0,0 0 15,0 0 1,42 0 15,-21 21-15,21 0-16,0-21 0,0 22 0,0-1 16,1-21-16,-1 21 0,0 0 0,0-21 15,21 0-15,-20 0 0,20 0 16,-21 0-16,21 0 0,-20 0 0,20 0 15,0 0-15,1-21 0,-22 0 16,21 0-16,0 21 0,-20-22 16,20 1-16,-21 0 0,0-21 0,0 21 15,1-1-15,-1 1 0,0-21 16,-21 21-16,0 0 0,0-22 0,0 22 16,0 0-16,0 0 0,0 0 0,0-1 15,-21 22 1,0 22-1,-1-1-15,22 0 16,-21 21-16,21-21 0,0 1 16,0 20-16,0-21 0,0 0 0,0 22 15,0-22-15,0 0 0,0 0 16,0 0-16,0 0 0,21-21 16,1 0-16,-1 0 0,0 0 0,0 0 15,0 0-15,0 0 0,1 0 16,-1 0-16,-21-21 0,21 0 0,0 21 15,0-21-15,0 0 0,-21 0 16,0-1-16,0 1 0,22 0 0,-22 0 16,0 0-16,21 0 0,-21-1 0,0 1 15,0 0-15,0 0 0,21 0 16,0 21-16,-21-21 0,0-1 0,21 1 16,0 21-16,-21-21 15,0 0-15,22 21 0,-1 0 16,-42 0 31,-1 0-47,1 0 15,0 0-15,0 0 16,0 0-16,0 0 16,-1 0-16,1 0 15,21 21-15,0 0 0,0 0 16,0 1-1,21-22-15,1 21 16,-1-21-16,-21 21 0,21-21 0,0 0 16,0 21-16,0-21 0,-21 21 15,22 0-15,-1 1 0,-21-1 16,0 0-16,0 0 16,0 0-16,0 0 0,0 1 0,0 20 15,0-21-15,0 0 0,0 0 16,0 1-16,0-1 0,21-21 15,0 0-15,0 0 16,0 0-16,1 0 0,-1 0 0,0-21 16,0-1-16,0 1 0,22 21 15,-22-21-15,0 0 0,0 0 16,21-22-16,-20 22 0,-1 0 16,0-21-16,0 21 0,0-1 0,0 1 15,-21-21-15,0 21 0,0 0 0,0-1 16,-21 22 15,0 0-31,21 22 0,-21-22 16,21 21-16,-21 0 0,21 0 15,0 0-15,0 0 0,0 1 16,0-1-16,21 0 16,0 0-16,0 0 15,0 0-15,1-21 0,-22 22 0,21-1 16,0-21-16,-21 21 0,0 0 15,0 0-15,21-21 0,-21 21 16,0 1-16,-21-22 16,21 21-1,-21-21-15,0 0 0,-1 0 0,1 0 16,0 0-16,0 0 16,0 0-16,0 0 15,21 21 32,0 0-47,21-21 0,0 0 16,-21 21-16,21-21 0,0 0 15,0 0-15,1 0 0,-1 0 0,0 0 16,21 0-16,-21 0 0,1 0 0,-1-21 16,21 21-16,-21-21 0,0 0 15,1 0-15,-1-1 0,0 1 0,0 0 16,0 0-16,0-21 0,-21 20 15,22-20-15,-1 21 0,-21 0 0,0-22 16,21 22-16,0 0 0,-21 0 16,0 42 15,0 0-31,0 0 0,0 1 16,0-1-16,0 0 0,0 0 15,0 21-15,0-20 0,-21-1 0,21 0 16,0 0-16,0 0 0,0 22 15,0-22-15,0 0 0,0 0 16,21-21-16,0 0 0,0 0 16,1 0-16,-1 0 0,0 0 15,0-21-15,0 21 0,0-21 16,-21 0-16,0-1 0,22 1 0,-22 0 16,0 0-1,0 0-15,0-22 0,0 22 0,0 0 16,-22 21-16,22-21 0,-21 0 0,0 21 15,0-21-15,0 21 16,0 0-16,-1 0 0,1 0 16,42 0 15,1 0-31,-1 0 0,0-22 16,21 22-16,-21-21 0,22 21 15,-22 0-15,21 0 0,-21 0 0,22 0 16,-22 0-16,21 0 0,-21 0 15,1 0-15,-1 21 0,0 1 16,0-22-16,-21 21 0,0 0 0,0 0 16,0 0-16,0 0 0,0 22 15,0-22-15,0 0 0,0 0 0,0 0 16,0 1-16,0-1 0,0 0 0,0 0 16,-21 0-16,21 0 15,0-42 16,0 0-31,0-21 16,0 21-16,0-1 0,21 1 0,0-21 16,-21 0-16,21 20 0,1-20 15,-1 0-15,21-1 0,-21 22 16,0-21-16,22 21 0,-22 21 0,21-21 16,-21 21-16,22 0 0,-22 0 0,0 21 15,0 0-15,0 0 0,1 21 16,-1-20-16,-21-1 0,0 21 0,0-21 15,0 22-15,0-22 0,0 21 0,0-21 16,0 0-16,0 1 0,0-1 16,0 0-16,0 0 0,0 0 0</inkml:trace>
  <inkml:trace contextRef="#ctx0" brushRef="#br0" timeOffset="120005.55">14795 14965 0,'0'0'0,"22"-21"0,20 21 0,-21-21 16,0-1-16,22 1 0,-43 0 0,21 0 15,-21 0-15,0 0 0,0-1 16,0 1-16,-21 0 0,21 0 16,-43 0-16,22 0 0,0-1 0,-21 1 15,-1 21-15,22 0 0,-21 0 16,-1 0-16,1 0 0,21 0 0,-21 21 16,20 1-16,1-1 0,0 21 15,0-21-15,21 22 0,-21-1 0,21 0 16,0 1-16,0-1 0,0-21 0,0 21 15,0 1-15,21-22 0,0 0 16,-21 0-16,21 0 0,0 1 0,1-22 16,-1 0-16,0 0 0,0 0 15,0 0-15,0-22 0,1 1 16,-1 0-16,21 0 0,-21 0 0,0 0 0,1-22 16,-1 22-16,0-21 0,0 21 15,0-1-15,-21-20 0,0 21 16,0 0-16,0 0 0,0-1 15,0 44 1,0 20 0,0-21-16,0 0 0,0 22 15,0-1-15,0-21 0,0 21 0,0 1 16,21-1-16,1 0 0,-1 1 0,0-22 16,0 21-16,21-21 0,-20 1 15,20-1-15,21 0 0,-20-21 0,20 0 16,1 0-16,-22 0 15,22 0-15,-1 0 0,1 0 0,-1-21 16,-21 0-16,22-1 0,-22 1 0,1-21 16,-1 21-16,-21-22 0,0 22 15,0-21-15,-21 21 0,0-22 0,0 1 16,0 21-16,0-21 0,0 20 0,-21-20 16,0 21-16,0 0 0,0 0 15,0 21-15,-1 0 0,-20 0 0,21 0 16,0 0-16,0 21 0,-22 0 15,22 0-15,0 0 0,0 0 16,0 22-16,-1-22 0,22 21 0,-21-21 0,21 22 16,0-22-16,0 0 15,0 0-15,21 0 0,1 1 0,-1-1 16,0-21-16,0 0 0,0 0 0,22 0 16,-22 0-16,21 0 0,-21 0 15,0 0-15,22-21 0,-22-1 0,0 22 16,0-21-16,0 0 0,-21 0 0,0 0 15,22 0-15,-22-22 0,21 43 16,-21-21-16,0 0 0,0 0 0,0 0 16,0-1-1,0 44 1,0-1 0,0 0-16,0 21 15,0-21-15,0 22 0,0-1 0,0 0 16,0 22-16,0-1 0,-21-20 0,21 20 15,0 1-15,-22-1 0,22 1 16,0-1-16,0 22 0,0-22 0,0 1 16,0 21-16,0-22 0,0 1 0,0-1 15,0 22-15,0-22 0,0 1 16,0-1-16,0 1 0,0-1 0,0 1 16,0-1-16,-21 1 0,0-1 0,21-20 15,-21 20-15,0-21 0,0-20 16,-1 20-16,1-21 0,0 0 0,0-21 15,0 0-15,0-21 16,21 0-16,-22 0 0,1-22 16,0 1-16,21-21 0,-21 20 0,0-20 15,21-22-15,0 22 0,-21-22 0,-1 0 16,22 1-16,0-22 0,0 21 16,0 0-16,0 1 0,0-1 0,22 22 15,-1-22-15,-21 21 0,42 1 0,-21-22 16,0 43-16,1-22 0,-1 1 15,0 21-15,0-22 0,0 22 16,0-1-16,1 22 0,-1-21 16,0 21-16,-21 0 0,0-1 0,21 22 0,0-21 15,0 21-15,1 0 16,-1 0 0</inkml:trace>
  <inkml:trace contextRef="#ctx0" brushRef="#br0" timeOffset="120360.34">16192 15219 0,'0'0'16,"22"0"-16,-22 21 0,63-21 15,-42 0-15,0-21 0,1 0 16,20 0-16,-21-1 16,0 1-16,22 0 0,-22 0 0,21 0 15,-21-22-15,22 22 0,-22-21 0,0 21 16,0-22-16,0 22 0,-21-21 15,0 0-15,0 20 0,0 1 0,0-21 16,0 21-16,-21 0 0,0 21 16,0 0-16,0 0 0,-1 0 0,1 0 15,-21 21-15,21 21 0,-22-21 16,22 22-16,-21-1 0,21 0 0,0 1 16,-1-1-16,1 0 0,21 22 0,0-22 15,0 0-15,0-20 0,21 20 16,1-21-16,20 21 0,-21-20 15,0-1-15,22 0 0,-22-21 0,21 21 16,0-21-16,-20 0 0,-1 0 16,0 0-16,21 0 0,-21 0 0,-21-21 15,22 0-15,-1 21 0,0-21 0,0-22 16</inkml:trace>
  <inkml:trace contextRef="#ctx0" brushRef="#br0" timeOffset="123565.68">17526 14457 0,'0'0'0,"0"-21"0,-21 21 16,21-21-16,0-1 31,-21 22 63,21 22-63,0-1-15,21-21-1,-21 21-15,21 0 16,0-21-16,-21 21 0,21-21 0,0 21 15,1 1-15,-1-1 0,0 0 16,0-21-16,0 21 0,0 0 0,1 0 16,20 1-16,-21-1 0,21-21 15,-20 21-15,20 0 0,0-21 0,1 21 16,-1-21-16,0 0 0,1 0 0,-1 0 16,0 0-16,1 0 0,-22 0 15,21 0-15,-21 0 0,0 0 0,1 0 16,-44 21 31,1 1-32,0-22-15,0 21 0,-21-21 0,20 21 16,1 0-16,-21 0 0,0 0 16,-1 1-16,22-1 0,-21 21 0,-1-21 15,1 22-15,0-1 0,-1-21 16,1 21-16,0-20 0,-1 20 0,1-21 15,0 21-15,21-20 0,-1-1 0,1 0 16,0 0-16,0 0 16,0 0-16,21-42 78,21 0-78,0 21 0,0-21 15,0 0-15,1 0 0,-1 21 0,21-43 16</inkml:trace>
  <inkml:trace contextRef="#ctx0" brushRef="#br0" timeOffset="124047.09">19113 14372 0,'0'0'0,"0"-42"16,0 21-1,0 42 17,0 0-32,0 0 0,0 0 0,0 22 15,0-1-15,-21 0 0,0 1 16,21-1-16,-21 0 0,21 22 0,0-22 16,-21 1-16,21-1 0,-21 0 15,21 1-15,0-22 0,0 21 0,0-21 16,0 0-16,-22 1 0,22-1 0,0 0 15,0 0-15,0-42 63,0 0-63,0 0 16,0-1-16,0 1 15,22 0-15,-22 0 0,21 21 16,0-21-16,0 0 0,0-1 15</inkml:trace>
  <inkml:trace contextRef="#ctx0" brushRef="#br0" timeOffset="124713.77">19600 14711 0,'0'0'0,"0"-21"0,0 0 15,-21 21 1,0-22-16,0 1 0,0 21 0,21-21 15,-22 0-15,1 21 0,21-21 16,0 0-16,0-1 0,0 1 0,0 0 16,0 0-16,21-21 0,22 20 15,-22 1-15,21 0 0,-21-21 0,22 21 16,-1-1-16,0 22 0,1-21 0,-1 0 16,0 21-16,1 0 0,-1 0 15,-21 0-15,22 0 0,-22 0 16,0 0-16,-21 21 0,0 0 0,0 1 15,0 20-15,0-21 0,0 21 16,-21 1-16,0-1 0,-1 0 0,1 1 16,-21-1-16,0 0 0,-1 1 15,22-1-15,-21 0 0,-1-20 0,22 20 16,0-21-16,0 21 0,21-20 16,-21-1-16,21 0 0,0 0 0,0 0 15,21-21-15,0 0 16,0 0-16,22 0 0,-22 0 0,0 0 15,0 0-15,0 0 0,22 0 0,-22 0 16,0-21-16,0 0 0,0 21 16,0-21-16,1 0 0,-1-1 0,0 1 15,-21-21-15,0 21 0,0 0 16,0-1-16,0 1 0,-21 0 16,0 0-16,-1 0 0,1 0 0,-21 21 15,21 0-15,-22 0 0,22 0 16,-21 0-16,0 0 0,20 0 0,-20 21 15,0-21-15,21 21 0,-22 0 16,22 0-16,0 0 0,21 1 0,0-1 16,0 0-16,0 0 0,0 0 15,0 0-15,0 1 0,21-1 16,0-21-16,0 0 0,-21 21 16,22-21-16,-1 0 15,-21-21 48,0 0-63</inkml:trace>
  <inkml:trace contextRef="#ctx0" brushRef="#br0" timeOffset="126715.93">22204 14224 0,'0'0'0,"0"-21"0,0 0 0,0 0 16,0-1-16,0 1 0,0 0 0,0 0 16,0 0-16,0 0 0,0-1 15,0 1-15,0 0 16</inkml:trace>
  <inkml:trace contextRef="#ctx0" brushRef="#br0" timeOffset="127416.93">22204 13970 0,'-21'0'16,"21"-21"0,0 0-1,-22 21 1,1 0 171,0 0-155,21 21-1,0 0-31,0 0 15,0 0-15,0 1 0,0-1 16,0 21-16,0-21 0,0 22 0,0-1 16,0 0-16,0 1 0,0-1 15,0 0-15,0 22 0,0-22 0,-21 0 16,21 1-16,0-1 0,-21 0 0,21 1 16,0-1-16,0-21 0,0 0 15,0 1-15,0-1 0,-21 0 0,21 0 16,0 0-16,0 0 15,0-42 48,0 0-47,0 0-16,0 0 0,0 0 15,0-1-15,0-20 0,0 21 16,0 0-16</inkml:trace>
  <inkml:trace contextRef="#ctx0" brushRef="#br0" timeOffset="127916.64">21929 14182 0,'0'0'0,"-22"0"0,1-21 15,0 21-15,0 0 0,21-22 16,-21 22-16,0 0 0,21-21 15,0 0 1,0 0-16,21 0 0,0 21 16,0-21-16,0 21 0,22-22 15,-22 22-15,21-21 0,0 21 0,1 0 16,-22 0-16,42 0 0,-20 0 16,-1 0-16,22 0 0,-22 0 0,21 21 15,-20 1-15,-1-1 0,0 21 16,1-21-16,-22 22 0,0-22 15,0 21-15,-21 0 0,0 1 0,0-1 16,0 0-16,0 1 0,-21-1 16,21 0-16,-42 1 0,21-1 0,-1 0 15,-20 1-15,21-1 0,-21 0 0,-1-20 16,1 20-16,21-21 0,-22 0 16,1 0-16,21 1 0,-21-1 0,-1 0 15,1 0-15,21 0 0,-22-21 16,22 21-16,0-21 0,-21 0 0,21 0 15,-1 0-15,1 0 0,0 0 16,0 0 0,0 0-16,21-21 31,0 0-15,21 0-16,0 21 15,0-21-15,0 0 0,1 21 0,20-22 16,-21 1-16</inkml:trace>
  <inkml:trace contextRef="#ctx0" brushRef="#br0" timeOffset="128539.34">23283 14182 0,'0'0'16,"0"-21"-16,0-1 0,0 1 0,0 0 16,0 0-16,0 0 15,0 0-15,0-1 0,21 1 32,-21 0-32,0 42 31,0 0-31,-21 1 0,21-1 15,-21 21-15,0-21 0,0 22 0,21-1 16,-43 0-16,22 22 0,0-22 16,0 22-16,-21-22 0,20 21 0,1-20 15,0-1-15,-21 22 0,21-22 16,21 0-16,0-21 0,0 22 0,0-22 16,0 21-16,0-21 0,0 1 0,0-1 15,21 0-15,0-21 0,0 21 16,21-21-16,-20 0 0,20 0 15,0 0-15,1 0 0,-22 0 16,42 0-16,-20 0 0,-1 0 0,0 0 16,1-21-16,-1 21 0,0-21 0,1 0 15,-1 21-15,0-22 0,-21 1 16,1 21-16,-1-21 0,0 21 0,0 0 16,0-21-16,-42 21 125,0 0-110,0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0:57:18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3535 0,'0'0'0,"-21"0"15,0 0 32,0 0-31,21-21-16,0 0 15,0-1 17,0 1-17,0 0-15,21 0 16,0 0-16,0 21 0,22-21 0</inkml:trace>
  <inkml:trace contextRef="#ctx0" brushRef="#br0" timeOffset="1935.78">3048 783 0,'0'-21'15,"0"0"-15,-21 0 16,0 0-16,21-1 16,0 44 30,0-1-46,0 0 16,0 0-16,0 0 16,0 22-16,0-22 0,0 21 15,21-21-15,-21 22 0,21-22 0,0 0 16,0 0-16,0 0 0,1 0 16,-1 1-16,0-22 0,21 0 15,-21 0-15,1 0 0,20 0 0,-21 0 16,21 0-16,-20-22 0,20 1 15,-21 0-15,21 0 0,-20 0 0,20 0 16,-21-1-16,0-20 0,0 21 16,1 0-16,-1-22 0,-21 22 15,0 0-15,21-21 0,-21 21 0,0-1 16,0-20-16,0 21 16,0 0-16,0 0 0,0-1 15,0 44 1,0-1-16,-21 0 15,21 0-15,0 0 0,0 22 16,0-22-16,-21 21 0,21 0 16,0 22-16,-22-22 0,22 1 0,0 20 15,0-21-15,0 22 0,0-22 16,0 22-16,0-22 0,-21 22 0,21-22 16,0 21-16,0-20 0,-21-1 15,21 22-15,0-22 0,0 0 16,0 1-16,0-1 0,-21 0 15,21 1-15,-21-22 0,0 21 0,21-21 16,-22 0-16,1-21 0,0 22 16,0-22-16,0 0 0,0 0 0,-1 0 15,1 0-15,-21 0 0,21-22 16,-22 1-16,22 21 0,0-21 16,-21 0-16,21 0 0,-1-22 0,-20 22 15,21 0-15,0 0 0,0 0 16,-1 0-16,22-1 0,0 1 15,-21 21-15,21 21 32,0 1-17,0-1-15,0 0 0,0 0 16,21 0-16,1 22 0,-22-22 16,21 0-16,0 0 0,0 0 15,0 0-15,22 1 0,-22-22 0,0 21 16,21 0-16,-21-21 0,22 0 15,-22 0-15,21 0 0,1 0 16,-1 0-16,0 0 0,1 0 0,20-21 16,-21 0-16,22 21 0,-22-43 15,22 22-15,-22 0 0,22-21 0,-22 20 16,0-20-16,1 0 0,-1-1 16,0 1-16,1-21 0,-1 20 15,-21 1-15,21-22 0,-20 22 0,20 0 16,-21-22-16,0 22 0,0-22 15,1 22-15,-22-21 0,0 20 0,0 1 16,21 0-16,-21-1 0,0 1 16,0 21-16,0 0 0,0-1 15,0 1-15,-21 21 16,-1 21 0,22 1-16,-21-1 0,21 21 15,-21 0-15,21 1 16,-21-1-16,21 22 0,-21-22 0,0 21 15,-1-20-15,22 20 0,-21 1 16,0-1-16,0 1 0,0 20 16,-22-20-16,43 21 0,-21-22 0,0 22 15,0-22-15,21 22 0,-21-22 16,21 22-16,0 0 0,0-22 0,0 22 16,-21 0-16,21-1 0,0-20 0,0 20 15,0-20-15,0-1 0,0 1 16,0-1-16,0-20 0,0-1 15,0 0-15,0 1 0,0-22 0,0 21 16,21-42-16,-21 21 0,0 1 16,21-22-16,0 0 15,0-22-15,0 1 0,1 0 16,-22 0-16,21 0 0,0 0 0,21-22 16,-21 22-16,1-21 0,-1-1 15,21 22-15,-21-21 0,22-22 0,-22 22 16,0 0-16,0-22 15,0 22-15,0-22 0,-21 1 0,0 21 0,0-22 16,0 22-16,0-22 0,-21 22 16,0-22-16,-21 22 0,21 0 15,-22-1-15,22 1 0,-21 0 16,-1 21-16,22-1 0,-21 1 0,21 0 16,-22 0-16,22 0 0,0 21 15,0 0-15,0 0 0,21-21 0,-21 21 16,42-22-1,0 22 1,0 0-16,0 0 0,0 0 16,22 0-16,-22-21 0,0 21 0,21 0 15,-20 0-15,-1-21 0,21 21 16,-21 0-16,0 0 0,-21-21 16,22 21-16,-44 0 46,1 0-46,0 21 0,-21-21 0</inkml:trace>
  <inkml:trace contextRef="#ctx0" brushRef="#br0" timeOffset="2467.48">2011 2434 0,'21'0'78,"0"21"-62,0-21-16,22 0 0,20 0 16,1 22-16,20-22 0,1 0 15,21 0-15,0 0 0,21 0 0,0 0 16,21 0-16,0 0 0,0 0 15,21 0-15,1 0 0,-1 0 0,0 0 16,1 0-16,20 0 0,-20 0 16,-1 0-16,0-22 0,1 22 0,-22 0 15,0-21-15,0 21 0,-21 0 16,-21 0-16,0-21 0,0 21 16,-22-21-16,-20 21 0,-1 0 15,-20 0-15,-22 0 0,0-21 0,0 21 16,-42 0 15,0 0-31,-22 0 0,22 0 16,-21 0-16,21 0 0,-22 0 0</inkml:trace>
  <inkml:trace contextRef="#ctx0" brushRef="#br0" timeOffset="3091.97">2032 2836 0,'0'0'0,"-21"0"31,42 0 0,0 0-15,21 0-16,-20 0 0,20 0 0,0 0 15,1 0-15,-1 0 0,21 0 16,1 0-16,21 0 0,-1 0 0,1 0 16,21 0-16,0 0 0,21 0 15,0-21-15,21 21 0,0-21 16,21 21-16,1-21 0,20 21 15,1-21-15,20 0 0,1 21 0,0 0 16,-22-22-16,22 22 0,-22-21 16,1 21-16,-22 0 0,-21-21 0,22 21 15,-43 0-15,0-21 0,-22 21 16,1 0-16,-21-21 0,-22 0 0,1 21 16,-22 0-16,-21 0 0,1-22 15,-1 22-15,-42 0 31,-1 0-31,1 0 0,0 0 16,0 0 0,0 0-16</inkml:trace>
  <inkml:trace contextRef="#ctx0" brushRef="#br0" timeOffset="6743.83">1460 4953 0,'0'21'0,"-21"-21"16,21-21 31,21 0-47,1 0 15,-1 21-15,21-21 0,-21-22 16,22 22-16,-1 0 0,-21 0 16,21 0-16,-20-22 0,20 22 0,-21 0 15,0 0-15,0 0 0,1-22 16,-22 22-16,0 0 0,0 0 0,0 0 16,0-1-16,0 1 0,-22 0 15,1 21-15,0-21 16,0 21-16,-21 0 0,-1 0 0,1 0 15,0 0-15,-1 0 0,1 0 16,-22 21-16,22 21 0,0-20 16,-1-1-16,1 21 0,21 0 0,-21-20 15,20 20-15,1 21 0,0-20 16,21-1-16,0 0 0,0 1 16,0-1-16,0 0 0,21 1 0,0-22 15,22 21-15,-22-21 0,21 22 16,-21-22-16,22 21 0,-1-21 15,-21 1-15,0 20 0,1-21 0,-1 0 16,0 0-16,-21 22 16,0-22-16,0 0 0,0 0 0,0 0 15,-21 1-15,0-1 0,-22 0 16,22 0-16,-21 0 0,21-21 16,-22 21-16,1-21 0,21 0 0,-22 0 15,1 0-15,21 0 0,-21 0 16,20-21-16,-20 0 0,21 0 15,0 0-15,0 0 0,-1-1 0,1-20 16,0 21-16,0-21 16,0 20-16,21-20 0,0 21 0,0 0 15,0 0-15,0-1 0,0 1 16,21 21 0,0 21-1,0 22-15,-21-22 0,21 0 16,1 21-16,-1-20 0,0 20 15,0-21-15,0 21 0,0-20 0,1-1 16,-1 21-16,0-21 0,0 0 16,0 1-16,22-22 0,-22 21 15,21-21-15,-21 0 0,22 0 0,-22 0 16,21 0-16,0-21 0,1-1 16,-1 22-16,0-42 0,1 21 15,-1 0-15,0 0 0,-20-1 16,20-20-16,0 21 0,-21-21 15,1 20-15,-1 1 0,0-21 0,0 21 16,-21 0-16,0-1 0,0 1 16,0 0-16,21 21 0,-21 21 31,0 0-15,0 1-16,-21-1 0,21 0 0,-21 0 15,21 0-15,0 22 0,0-22 16,0 0-16,0 0 0,0 0 0,0 0 15,0 1-15,21-1 16,-21 0-16,21-21 0,0 0 16,22 0-16,-22 0 0,0 0 0,21 0 15,-20-21-15,20 0 0,-21-1 16,21 22-16,-20-21 0,20 0 0,-21 0 16,0 0-16,0 0 0,1-1 15,-22-20-15,0 21 0,21 0 0,-21 0 16,0-1-16,0-20 0,0 21 15,0 0-15,0 0 0,0-1 16,0 44 15,0-1-31,-21 0 0,21 0 16,0 0-16,0 22 0,-22-1 16,22-21-16,-21 21 0,21 22 0,0-22 15,-21 22-15,21-1 0,0 1 16,0-1-16,0 1 0,0 20 0,0-20 15,0 21-15,0-1 0,0 1 16,0 0-16,0 20 0,0-20 0,0 0 16,0-1-16,0 1 0,0-21 15,0 20-15,0-20 0,0 20 0,0-41 16,0 20-16,0 1 0,0-22 16,-21 0-16,0 1 0,0-22 0,-1 0 15,1 0-15,0 0 0,-21 1 16,-1-22-16,1 0 0,0 0 15,-1 0-15,-20 0 0,21-22 0,-22 1 16,1-21-16,20 0 0,1 20 16,-22-41-16,43 21 0,-21-22 15,42 1-15,0-1 0,0 1 0,0-22 16,0 21-16,21-41 0,21 20 16,-20 0-16,20 1 0,0-22 0,1 21 15,20-21-15,-21 22 16,1-22-16,20 0 0,1 21 0,-1 1 0,1-1 15,-1 21-15,1 1 16,-1-1-16,-20 22 0,20 0 0,-21-1 16,1 22-16,-1 0 0,-21 0 15,0 21-15,1 0 0,-1 0 16,0 21-16,0 0 0,-21 0 0,0 1 16,21-1-16,-21 0 0,21 21 15,-21-21-15,0 22 0,0-22 0,0 21 16,0-21-16,0 22 0,0-22 15,0 0-15,0 0 0,0 0 0,0 1 16,0-1 0,0-42-1,0-1 1,0 1-16,0 0 0,22 0 0,-22 0 16,21 0-16,-21-22 0,21 22 15,0-21-15,0-1 0,0 22 16,-21-21-16,22 0 0,-1 20 0,0-20 15,0 21-15,0 0 0,-21 0 16,21-1-16,1 22 0,-1 0 0,0 0 16,-21 22-16,21-1 15,-21 0-15,0 0 0,21 0 0,-21 22 16,21-22-16,-21 21 0,0-21 16,0 22-16,0-22 0,0 21 15,22-21-15,-1 0 0,-21 1 16,21-1-16,-21 0 0,21 0 0,0-21 15,0 0-15,1 0 0,-1 0 16,0 0-16,0 0 0,0-21 0,0 21 16,1-21-16,20 0 0,-21-1 15,0 1-15,0 0 0,22-21 0,-22 21 16,0-22-16,0 1 0,0 0 16,1-1-16,-1-20 0,-21 20 0,0-20 15,21 21-15,-21-22 0,21 22 16,-21-22-16,0 22 0,0 0 0,0-1 15,0 1-15,0 0 16,0 20-16,0 1 0,0 0 0,0 42 31,0 0-31,0 1 0,0-1 16,0 21-16,0 22 0,-21-22 16,21 21-16,-21-20 0,21 20 0,-21 1 15,21-1-15,0 1 0,0-22 16,0 22-16,0-22 0,0 0 0,0 1 15,0-1-15,0 0 0,0-21 16,21 22-16,0-22 0,21 0 0,-21-21 16,1 21-16,20-21 0,0 0 15,-21 0-15,22 0 0,-1 0 16,-21-21-16,22 0 0,-1 0 16,-21 21-16,21-43 0,1 22 0,-22 0 15,0 0-15,21 0 0,-20-22 16,-1 22-16,0-21 0,-21 21 15,0-22-15,0 1 0,0 21 0,0 0 16,0-22-16,-21 22 0,0 0 16,-1 21-16,1 0 15,0 0-15,0 21 0,0 0 0,0 1 16,-1-1-16,1 21 0,0-21 16,0 22-16,0-1 0,21-21 15,0 21-15,0-20 0,0 20 16,0-21-16,0 0 0,0 0 0,0 22 15,0-22-15,21 0 16,0-21-16,0 0 0,0 0 0,1 0 16,-1 0-16,21 0 15,-21-21-15,-21 0 0,21 0 0,1 21 16,-1-22-16,0-20 0,0 21 16,-21 0-16,0 0 0,21-22 0,-21 22 15,0-21-15,21 21 0,-21-1 16,0-20-16,0 21 0,0 0 15,0 0-15,0 42 32,0 0-32,0 0 0,0 0 15,0 0-15,0 1 0,0-1 16,22 0-16,-22 0 0,21 0 0,-21 0 16,21 1-16,0-1 0,-21 0 15,21 0-15,0 0 0,1-21 0,-1 21 16,0-21-16,0 0 0,0 0 15,0 0-15,1 0 0,-1 0 16,0 0-16,0-21 0,-21 0 16,21 21-16,0-21 0,1 0 0,-1 0 15,0-1-15,0 1 16,0 0-16,0-21 0,1 21 0,20-1 16,-21-20-16,0 21 0,0 0 0,22 0 15,-22-1-15,0 1 0,0 21 16,0 0-16,1 0 0,-1 0 0,0 0 15,-21 21-15,21 1 16,-21-1-16,0 0 0,0 0 0,0 0 16,0 22-16,0-22 0,0 0 15,0 21-15,-21-21 0,0 1 0,0-1 16,21 21-16,-22-21 0,1 0 16,21 1-16,-21-1 0,21 0 0,0 0 15,-21-21 1,21-21-1,0 0 1,21 21-16,0-21 0,0-1 0,1 1 16,-1-21-16,0 21 0,0 0 15,0-22-15,0 22 0,1-21 0,-1-1 16,0 22-16,0-21 0,0 0 16,0 20-16,1-20 0,-22 21 0,0 0 15,0 0-15,0 42 16,0 0-1,0 0-15,0 0 0,0 22 0,-22-22 16,22 21-16,-21 0 16,21-20-16,-21 20 0,21 0 0,0-21 15,0 1-15,0 20 0,0-21 16,0 0-16,21 0 0,0 1 0,1-1 16,-1 0-16,21-21 0,-21 0 15,0 0-15,22 0 0,-1 0 0,-21 0 16,22 0-16,-1-21 0,-21 0 0,21 21 15,-20-22-15,20 1 16,-21 0-16,0 0 0,0 0 0,22-22 16,-22 22-16,-21-21 15,0 21-15,0 0 0,0-22 0,0 22 16,0 0-16,0 0 0</inkml:trace>
  <inkml:trace contextRef="#ctx0" brushRef="#br0" timeOffset="6900.74">3217 5059 0,'0'0'0,"-63"21"15,-22-21-15</inkml:trace>
  <inkml:trace contextRef="#ctx0" brushRef="#br0" timeOffset="7164.42">5948 4868 0,'42'0'0,"43"22"16</inkml:trace>
  <inkml:trace contextRef="#ctx0" brushRef="#br0" timeOffset="8023.98">3683 4805 0,'0'0'0,"-21"0"16,-22-21-16,-41 21 15,63 0-15,-1 0 0,1 0 16,0 0-16,0 0 0,0 0 16,42 0 15,21 0-31,1 0 0,-1 0 0,0 0 16,1 0-16,20 0 0,-21 0 15,22 0-15,-1 0 0,-20 0 16,20 0-16,-20 0 0,20 0 15,-21 0-15,1-21 0,20 21 0,-20 0 16,-22 0-16,21 0 0,-21-22 16,0 22-16,1 0 0,-1 0 31,0 0-15,0 0-16,0 0 15,0 0-15</inkml:trace>
  <inkml:trace contextRef="#ctx0" brushRef="#br0" timeOffset="8601.21">6625 4932 0,'0'0'0,"-21"0"16,0 0 0,0 0-1,21-21 1,0 0 0,0-1-1,-22 22-15,1 0 31,21 22-15,0-1-16,0 0 16,-21-21-16,21 21 0,0 0 31,0-42 0,0 0 0,21 21 1,0 0-17</inkml:trace>
  <inkml:trace contextRef="#ctx0" brushRef="#br0" timeOffset="8895.07">6519 5355 0,'-21'21'0,"42"-42"0,-42 64 15,21-22 1,21-21 0,0 0-16,1 0 0,-22-21 15,21 21-15,-21-22 0,21 22 16,-21-21-16,0 0 0,0 0 15,-21 21 1,0 0-16,-1 0 0,1 0 16,0 0-16,0 21 15,0-21 1,21 21-16,-21-21 16,21 21-16</inkml:trace>
  <inkml:trace contextRef="#ctx0" brushRef="#br0" timeOffset="8930.03">6667 8170 0,'22'0'0,"-1"0"15,0 0-15</inkml:trace>
  <inkml:trace contextRef="#ctx0" brushRef="#br0" timeOffset="10388.37">9271 4339 0,'0'21'15,"0"1"1,21-22 31,0-22-47,0 1 0,-21 0 15,22 0-15,-1 0 0,0 0 0,0-22 16,0 22-16,-21-21 0,21 21 16,1-22-16,-22 1 0,0 21 0,0 0 15,0-22-15,0 22 0,0 0 16,0 0-16,0 0 0,0 63 47,0-21-47,0 0 15,0 22-15,0-1 0,0 21 0,0-20 16,0-1-16,0 22 0,0-22 16,0 21-16,0-20 0,0-1 0,0 0 15,0 1-15,0-1 0,0 0 0,21 1 16,-21-1-16,0 0 0,0 1 16,0-1-16,0 0 0,0-20 0,0 20 15,0-21-15,0 21 0,0-20 16,-21-1-16,-1 0 0,1 0 15,0-21-15,0 0 16,0 0-16,0 0 0,-1 0 16,1 0-16,0 0 0,0-21 0,0 0 15,0 0-15,-22-1 0,22 1 16,0 0-16,0-21 0,0 21 0,21-1 16,-22 1-16,22 0 0,-21 21 15,21-21-15,0 42 31,0 0-31,0 0 0,21 1 16,1-22-16,-22 21 0,21 0 16,0 0-16,0 0 0,0 0 15,0-21-15,1 22 0,-1-22 0,0 0 16,0 21-16,21-21 0,-20 0 16,20 0-16,-21 0 0,21 0 0,1-21 15,-1 21-15,0-22 0,22 1 16,-22 0-16,1 0 0,20-21 0,-21 20 15,1-20-15,-1 21 0,0-21 16,-20 20-16,20-20 0,-21 0 0,0 21 16,0-22-16,1 1 0,-1 0 0,0-1 15,-21-20-15,0 20 0,0 1 16,21 0-16,-21-1 0,0 1 16,21 0-16,-21 21 0,0-1 0,0 1 15,0 0-15,0 0 0,0 42 31,0 0-31,-21 0 0,0 1 0,0 20 16,21 0-16,-21 1 0,-1-1 16,1 21-16,0-20 0,0-1 0,21 22 15,-21-1-15,0-21 0,-22 22 0,22-1 16,0 22-16,0-21 0,0-1 16,-1 22-16,1-22 0,0 22 0,0-22 15,0 22-15,0 0 0,-1-22 16,1 22-16,0 0 0,0-22 15,21 22-15,0-22 0,0 1 0,0-1 0,0-20 16,0 20-16,0-42 16,0 22-16,21-22 0,0 21 0,0-21 15,1-21-15,-1 0 0,0 0 16,0 0-16,0-21 0,0 0 16,22 21-16,-22-42 0,0 20 0,21 1 15,-20 0-15,-1-21 0,21-1 0,-21 22 16,0-21-16,1 0 0,-1-1 15,-21 1-15,0-22 0,0 22 0,0-21 16,0 20-16,0 1 0,-43 0 0,22-22 16,0 22-16,-21-1 15,-1 1-15,1 21 0,0-21 0,-1 20 16,1-20-16,0 21 0,-1 21 16,1-21-16,21 0 0,-21 21 0,20 0 15,1 0-15,21-22 0,21 1 31,1 21-31,-1 0 16,0-21-16,21 21 0,-21-21 16,22 21-16,-1-21 0,0 21 0,-20-21 15,20-1-15,0 1 0,1 0 16,20 0-16,-21-21 0,1 20 0,-1-20 16,22 21-16,-22-21 0</inkml:trace>
  <inkml:trace contextRef="#ctx0" brushRef="#br0" timeOffset="11180.15">11790 3937 0,'0'0'0,"21"-21"0,0-21 15,-21 20-15,21 1 0,0-21 0,1 21 16,-22 0-16,0-1 0,0-20 0,0 21 15,0 0 1,0 0-16,-22 21 16,1 0-16,0 0 15,-21 0-15,21 0 0,-1 21 0,-20 0 16,21 0-16,-21 0 0,20 0 16,-20 22-16,21-22 0,-21 21 0,-1-21 15,22 22-15,0-1 0,-21 0 16,42-20-16,-22 20 0,22-21 0,0 0 15,0 0-15,0 1 0,0-1 16,0 0-16,22-21 0,-1 0 0,0 0 16,0 0-16,0 0 0,0 0 0,22 21 15,-22-21-15,0 0 16,21 0-16,-20 0 0,-1 21 0,0-21 16,0 21-16,0-21 0,-21 22 15,21-1-15,-21 0 0,0 0 0,0 0 16,0 0-16,-21 1 0,0 20 0,-21-21 15,21 0-15,-22 22 0,22-22 16,-21 0-16,21 0 0,-22 0 0,22 0 16,0 1-16,0-1 0,0 0 15,-1-21-15,1 21 0,42-42 47,1 21-47,-1 0 0,0 0 16,-21-21-16,21 21 0,0 0 15,0 0-15,1 0 0,-1 0 16,-21 21-16,0 0 0,0 0 0,0 0 16,0 1-16,0-1 0,0 21 15,0 0-15,0 1 0,0-1 0,-21 22 16,-22-22-16,22 0 0,0 22 16,0-22-16,0 22 0,-1-22 0,1 0 15,0 1-15,21-1 0,0 0 0,0-21 16,0 1-16,0 20 0,0-21 15,21 0-15,0 0 0,22-21 16,-22 0-16,0 0 0,21 22 16,1-22-16,-22 0 0,0 0 15,21 0-15,-20 0 0,20-22 0,-21 1 16,0 21-16,0-21 0,1 21 0,-1-21 16,0 21-16,-21-21 0,0 0 15,21 21-15,-21-22 16,0 1-16,0 0 0</inkml:trace>
  <inkml:trace contextRef="#ctx0" brushRef="#br0" timeOffset="11923.78">9842 7578 0,'0'-21'0</inkml:trace>
  <inkml:trace contextRef="#ctx0" brushRef="#br0" timeOffset="11995.74">9737 7705 0,'-22'0'0,"-20"0"15</inkml:trace>
  <inkml:trace contextRef="#ctx0" brushRef="#br0" timeOffset="12055.71">8911 8573 0,'-21'21'16,"0"21"-1,0-21-15,-22 0 0</inkml:trace>
  <inkml:trace contextRef="#ctx0" brushRef="#br0" timeOffset="12155.65">8996 8467 0,'0'0'0,"0"-21"0,21 21 0,21-22 0</inkml:trace>
  <inkml:trace contextRef="#ctx0" brushRef="#br0" timeOffset="12363.67">10160 7599 0,'0'21'31,"-21"-21"-31,21 21 0,-21-21 16,-1 21-16,22 1 15,-42-22-15,21 0 16</inkml:trace>
  <inkml:trace contextRef="#ctx0" brushRef="#br0" timeOffset="12725.16">9779 7493 0,'-21'0'15,"0"21"-15,-1 0 16,-62 1-16</inkml:trace>
  <inkml:trace contextRef="#ctx0" brushRef="#br0" timeOffset="12896.07">9186 8340 0,'-21'21'0,"21"0"0,-21 0 0,-64 43 16,64-22-16,0-21 15,0 0-15,0 1 0,21-1 16,-22-21-16,107 0 31,-64-21-15,-42 21-16,0 0 0,0 0 16,21-22-16,-21 1 15</inkml:trace>
  <inkml:trace contextRef="#ctx0" brushRef="#br0" timeOffset="12956.03">9102 8424 0,'0'0'0,"21"0"16,-21-21-16</inkml:trace>
  <inkml:trace contextRef="#ctx0" brushRef="#br0" timeOffset="14088.69">13674 5906 0,'0'0'0,"-85"0"0,0 0 0,1 0 16,-22 0-16,0 0 0</inkml:trace>
  <inkml:trace contextRef="#ctx0" brushRef="#br0" timeOffset="14987.77">9652 7705 0,'0'-21'15,"0"-1"-15,0 1 0,0 0 16,0 0-16,21 21 0,0-21 16,0 0-16,-21-1 0,22 1 15,-1 0-15,0 0 0,0 0 16,-21 0-16,21 21 0,-21-22 16,0 44-1,0-1 1,0 0-16,-42 0 0,21 0 0,0 22 15,-1-1-15,-20 0 0,21 1 16,-21-1-16,-1 21 0,1-20 0,21 20 16,-22 1-16,1-22 0,0 22 15,21-1-15,-22-21 0,1 22 0,21-22 16,-22 1-16,22-1 0,-21 0 0,21-21 16,0 22-16,-1-22 0,1 0 15,21 0-15,0 0 0,0-42 47,0 0-47,21 21 0,1-21 16,-1 0-16,0-22 0,0 22 15,0-21-15,22 21 0,-22-22 0,21 1 16</inkml:trace>
  <inkml:trace contextRef="#ctx0" brushRef="#br0" timeOffset="15357.02">10223 7472 0,'0'0'0,"0"-21"15,22-22 1,-22 22-16,-22 21 31,1 21-31,0 1 16,0-1-16,0 0 0,0 21 15,-1-21-15,1 22 0,0-1 16,-21 0-16,-1 1 0,22 20 0,-21-20 16,0-1-16,-1 21 0,1 1 0,0-22 15,-1 22-15,1-22 0,21 22 16,-22-22-16,22 0 0,-21 1 16,21-1-16,0-21 0,21 21 0,-22-20 15,22-1-15,-21 0 0,21 0 16,-21-21-16,42-21 31,0 0-15,1 0-16,-1-1 0,0 1 15,21 0-15,1-21 0</inkml:trace>
  <inkml:trace contextRef="#ctx0" brushRef="#br0" timeOffset="16368.44">10922 7747 0,'0'0'0,"21"0"0,43 0 16,-43-21-16,0 21 0,0-21 16,0 0-16,0 21 0,1-22 15,-1 1-15,21 0 0,-21 0 16,0 0-16,1 0 0,20-22 0,-21 22 15,0 0-15,-21 0 0,0 0 16,0-1-16,0 1 0,0 0 0,0 0 16,0 0-16,-21 21 0,-21 0 15,21 0-15,-22 0 0,22 21 0,-21 0 16,-1 0-16,1 0 0,0 1 0,-1-1 16,1 21-16,0-21 0,21 22 15,-1-22-15,1 21 0,0-21 16,0 22-16,21-22 0,0 0 0,0 0 0,0 0 15,0 0-15,0 1 0,21-1 16,21 0-16,-20-21 0,20 21 0,0 0 16,-21 0-16,22 1 0,-1-22 15,0 21-15,1 0 0,-22 0 0,21 0 16,-21 0-16,1 1 0,-1-1 16,-21 0-16,0 0 0,0 0 0,0 0 15,-21-21-15,21 22 0,-43-1 16,22 0-16,0 0 0,-21-21 0,20 21 15,-20-21-15,0 0 0,-1 0 16,22 0-16,-21 0 0,21 0 0,-22 0 16,22 0-16,0 0 0,0-21 0,0 0 15,0 0-15,-1 0 0,1-1 16,21 1-16,0-21 0,0 21 0,-21 0 16,21-1-16,0 1 0,0 0 0,0 0 15,21 42 16,-21 0-31,0 0 0,0 1 16,0-1-16,21 0 0,-21 0 16,22 0-16,-22 22 0,21-22 0,0 0 15,-21 0-15,21 0 0,0 0 0,0-21 16,1 22-16,-1-1 0,0-21 16,21 0-16,-21 0 0,22 21 0,-22-21 15,21 0-15,1 0 0,-1 0 0,-21-21 16,21 0-16,1 21 0,-1-22 15,-21 1-15,22 0 0,-22 0 16,21-21-16,-21 20 0,22-20 0,-22 21 16,0-21-16,21-1 0,-21 1 15,1 0-15,-1-1 0,21 1 0,-21 0 16,0-1-16,1 1 0,-1 0 0,0-1 16,0 1-16,-21 0 0,21-1 15,-21 22-15,0 0 0,0 0 0,0 0 16,0-1-16,0 44 15,0-1 1,0 0-16,-21 0 0,0 21 0,21-20 16,-21 20-16,0 0 15,21 1-15,-22-1 0,1 21 0,21-20 16,0-1-16,-21 22 0,0-22 0,21 0 16,0 22-16,0-22 0,0-21 15,0 22-15,0-22 0,0 0 0,0 0 16,0 0-16,0 0 0,21-21 0,0 0 15,0 0-15,1 0 16,-1 0-16,0-21 0,0 0 0,0 21 16,0-21-16,1 0 0,-22 0 0,21-1 15,0-20-15,0 21 0,-21 0 16,21-22-16</inkml:trace>
  <inkml:trace contextRef="#ctx0" brushRef="#br0" timeOffset="16584.33">11663 7789 0,'0'0'16,"-21"0"-16,-1 0 0,44 0 31,20 0-15,-21 0-16,0 0 0,22-21 0,-22 21 15,21-21-15,-21 21 0,22 0 16,-22-21-16,0 21 0,21 0 0,-21-21 15,22 21-15,-22-21 0,0-1 16,0 22-16,22-21 0,-22 21 0,0-21 16</inkml:trace>
  <inkml:trace contextRef="#ctx0" brushRef="#br0" timeOffset="17727.55">12361 8149 0,'21'-21'16,"1"0"-16,-22 0 15,21 0-15,-21-1 0,21 1 16,0 21-16,-21-21 0,21 0 0,0 0 16,-21 0-16,22-1 0,-1 1 15,-21 0-15,0 0 0,21 0 0,-21 0 16,0-1-16,0 1 0,0 0 16,0 0-16,0 0 0,0 0 15,-21 21-15,0 0 0,-1 0 0,1 0 16,0 0-16,0 0 15,0 21-15,-22-21 0,22 21 0,-21 21 16,21-21-16,0 1 0,-1 20 0,1 0 16,0 1-16,21-1 0,-21-21 15,21 21-15,0 1 0,0-22 0,0 0 16,0 0-16,21 0 0,0 1 0,0-1 16,1-21-16,-1 21 15,0-21-15,0 0 0,0 0 0,0 0 16,-21-21-16,22 21 0,-1-21 15,0-1-15,0 1 0,0 0 0,-21 0 16,21 0-16,-21 0 0,22-22 0,-22 22 16,0 0-16,21-21 15,-21 20-15,0-20 0,21 0 0,-21 21 16,0-22-16,0 22 0,0-21 0,0 21 16,0-1-16,0 1 0,0 0 15,0 42 1,0 0-1,0 1-15,0-1 0,0 0 16,0 21-16,0-21 0,0 1 0,0 20 16,0-21-16,0 21 0,0 1 15,0-22-15,0 21 0,0-21 0,0 1 16,0 20-16,21-21 0,-21 0 0,21-21 16,0 21-16,1-21 15,-1 0-15,0 0 0,0 0 0,0 0 16,0 0-16,1-21 0,-1 0 0,21 0 15,-21 0-15,0 0 0,1-1 16,-1 1-16,0-21 0,21 21 0,-21-22 16,1 1-16,-1 0 0,0-1 15,0 1-15,-21 0 0,21-1 0,0-20 16,1 21-16,-22-22 0,21 1 0,-21 20 16,0-20-16,0 20 0,0 1 15,0 0-15,0-1 0,0 22 0,0 0 16,-21 0-16,-1 21 15,1 0-15,21 21 16,0 0-16,0 22 0,0-22 0,0 21 16,0 0-16,0 1 15,0-1-15,0 22 0,0-22 0,0 0 16,0 1-16,0-1 0,0 21 0,0-20 16,0-1-16,0-21 0,0 22 15,0-1-15,0-21 0,0 21 0,0-20 16,0-1-16,21 0 15,1 0-15,-1-21 0,0 0 16,0-21-16,0 0 0,0 0 16,1-1-16,-1 22 15,-21-42-15,21 21 0</inkml:trace>
  <inkml:trace contextRef="#ctx0" brushRef="#br0" timeOffset="17939.93">13144 7514 0,'0'0'0,"-21"0"0,0 0 16,0 0-16,42 0 31,0 0-15,0 0-16,1 0 0,20-21 0,-21 21 15,0 0-15,22-21 16,-22 21-16,0-21 0,21 21 0,-21 0 15,1-21-15,-1 21 0,0 0 0,0 0 16</inkml:trace>
  <inkml:trace contextRef="#ctx0" brushRef="#br0" timeOffset="20096">13589 7874 0,'0'0'0,"0"21"0,21-21 32,0 0-32,0-21 0,1 0 15,-1 0-15,0 0 0,21-1 16,-21 1-16,1 0 0,-1 0 0,0 0 16,0 0-16,0-1 0,0 1 0,-21 0 15,0-21-15,0 21 0,0-1 16,0 1-16,0 0 0,-21 21 15,0 0-15,0 0 0,0 0 16,0 21-16,-1-21 16,1 21-16,0 1 0,0-1 0,0 21 15,0-21-15,-1 0 0,1 22 16,21-22-16,0 21 0,0-21 0,0 22 16,0-22-16,0 0 0,0 0 0,0 22 15,0-22-15,0 0 0,21 0 16,1-21-16,-1 21 0,0-21 0,21 0 15,-21 0-15,22 0 0,-22 0 0,21 0 16,-21-21-16,22 21 0,-1-21 16,-21 0-16,22 0 0,-22-1 0,0 1 15,21 0-15,-21 0 0,1 0 16,-1 0-16,0-22 0,0 22 0,-21 0 16,0 0-16,21-22 0,-21 22 15,0 0-15,0 0 0,0 0 16,0 42 15,0 0-31,0 0 16,0 0-16,0 1 0,-21-1 0,21 0 15,-21 0-15,21 0 0,0 0 0,0 1 16,-21 20-16,21-21 0,0 0 16,-21 0-16,21 1 0,-22-1 15,22 0-15,0 0 16,0-42-1,0 0 1,0 0 0,0-1-16,0 1 0,0 0 0,22 0 15,-1 0-15,0 0 0,-21-22 0,21 22 16,0 0-16,0 0 0,1-22 16,-1 22-16,-21 0 0,21 0 0,0 0 15,0 21-15,-21-21 16,21 21-16,1 0 0,-1 0 15,-21 21-15,0 0 0,0 0 16,0 0-16,21 0 0,-21 1 16,0-1-16,0 0 0,21 21 0,-21-21 15,0 1-15,0-1 0,0 0 16,0 0-16,21 0 16,-21 0-16,0 1 0,0-1 15,21-21 16,-21-21-31,22-1 0,-1 1 16,-21 0-16,21 0 16,-21 0-16,21 0 0,0-1 0,0-20 15,-21 21-15,22 0 0,-1-22 0,0 22 16,0-21-16,0 21 0,0 0 16,1-1-16,-22 1 0,21 0 15,0 21-15,0 0 0,0 21 31,-21 0-31,0 1 16,0-1-16,0 0 0,0 0 0,0 0 16,0 22-16,0-22 0,0 0 15,0 0-15,0 0 0,0 0 0,0 1 16,0-1-16,0 0 0,21-21 16,-21 21-16,22 0 0,-1-21 0,0 21 15,21-21-15,-21 0 0,1 0 16,-1 0-16,0 0 0,21 0 15,-21 0-15,22 0 0,-22-21 16,21 0-16,1 21 0,-22-21 0,0 0 16,21 0-16,-21-1 0,1 1 15,-1 0-15,0 0 0,0-21 0,-21 20 16,0 1-16,0 0 0,21-21 0,-21 21 16,0-1-16,0 1 0,0 0 15,-21 21-15,0 0 0,0 0 16,0 0-16,-1 21 15,1-21-15,21 21 0,-21 1 0,0-1 16,0 0-16,21 21 0,0-21 0,0 1 16,-21 20-16,21-21 15,0 0-15,0 0 0,0 1 0,0-1 16,0 0-16,21 0 0,-21 0 0,21-21 16,0 21-16,21-21 0,-20 0 15,-1 0-15,21 0 0,-21 0 0,22 0 16,-22 0-16,21-21 0,-21 21 15,0-21-15,22 0 0,-22 0 0,0 0 16,0-1-16,0 1 0,1 0 0,-1 0 16,-21-21-16,21 20 0,-21 1 15,21-21-15,-21 21 0,0 0 0,0-1 16,0 1-16,0 0 0,0 0 16,0 42-1,0 0 1,0 0-16,-21 1 0,0-1 15,21 0-15,-21 0 0,-1 0 0,22 22 16,0-22-16,0 0 0,-21 0 0,21 0 16,-21 0-16,21 1 0,0-1 15,0 0-15,0 0 0,21-42 47,0 0-31,1 0-16,-1-1 15,-21 1-15,21 0 0,0 0 0,0 0 0,-21 0 16,21-1-16,1 1 0,-1 0 16,0 21-16,-21-21 0,0 0 15,21 21-15,0 0 0,-21 21 32,0 0-32,0 0 0,0 0 15,0 1-15,0-1 0,0 0 16,21 0-16,-21 0 0,22 0 15,-22 1-15,21-1 0,0-21 16,0 21-16,0-21 0,0 0 16,1 0-16,-1 0 0,0 0 15,21 0-15,-21 0 0,1 0 0,-1 0 0,0-21 16,0 21-16,0-21 0,0-1 16,22 1-16,-22 0 0,0-21 15,-21 21-15,21-22 0,0 1 0,1 21 16,-1-22-16,0-20 0,0 21 0,-21-1 15,21-20-15,-21 20 0,0-20 16,0 21-16,21-1 0,-21 1 0,0 0 16,0 20-16,0-20 0,0 21 15,0 0-15,0 0 0,-21 21 16,21 21 0,0 0-16,-21 0 0,21 0 15,-21 22-15,0-1 0,0 0 16,21 1-16,-22 20 0,1-21 15,21 22-15,0-1 0,0-20 0,-21 20 16,21-20-16,0-1 0,0 0 0,0 1 16,0-1-16,0-21 0,0 21 15,21-20-15,0-1 0,-21 0 0,22-21 16,-1 0-16,21 21 0,-21-21 0,0 0 16,1 0-16,-1 0 0,0 0 15,21-21-15,-21 0 0,1 21 0,-1-21 16,0-1-16,0 22 15,21-21-15,-20 0 0,-1 0 0,0 0 16,-21 0-16,21-1 0,0 1 0,-21 0 16,0-21-16,0 21 0,0-1 15</inkml:trace>
  <inkml:trace contextRef="#ctx0" brushRef="#br0" timeOffset="20371.84">16319 7303 0,'0'0'0,"-21"0"16,42 0-1,22 0-15,-22 0 0,21 0 0,1-22 0,20 22 16,-21-21-16,22 0 16,-22 21-16,22-21 0,-1 0 0,-20 0 15,20 21-15,-21-22 0,22 1 16,-22 21-16,1-21 0,-22 21 0,21 0 15,-21-21-15,0 21 0,1 0 0,-44 0 32,1 0-17,-21 0-15,21 21 0,0 0 0,-22-21 16,1 21-16</inkml:trace>
  <inkml:trace contextRef="#ctx0" brushRef="#br0" timeOffset="21488.06">10329 9970 0,'0'-22'31,"0"1"-31,0 0 16,0 0-16,21 0 16,-21 0-16,22-1 0,-1 1 15,21 21-15,-21-21 0,0 0 0,22 0 16,-22 21-16,21-21 0,1 21 15,-1-22-15,-21 22 0,21 0 0,-20 0 16,-1 0-16,0 22 0,0-1 16,-21 0-16,0 0 0,0 0 0,0 0 15,-21 22-15,0-1 0,0-21 0,-1 22 16,-20-1-16,0 21 0,21-20 16,-22-1-16,1 22 0,0-22 15,20 21-15,-20-20 0,21-1 0,0 22 16,0-22-16,-1-21 0,22 21 0,0 1 15,0-22-15,0 0 0,0 0 16,0 0-16,22-21 0,-1 0 0,0 0 16,0 0-16,21 0 0,-20 0 15,20 0-15,-21 0 0,21-21 0,-20 21 16,20-21-16,-21 0 0,21 21 16,-20-21-16,-1 0 0,0 21 0,0 0 15,-21-22-15,0 44 31,0-1-31,-21-21 0,0 21 0,0 0 16,-1 0-16,1 22 0,0-22 0,0 21 16,21-21-16,0 22 0,-21-1 15,21 0-15,0 1 0,0-1 16,0 0-16,0 22 0,21-22 0,0 22 16,-21-1-16,42-21 0,-20 22 15,-1-22-15,0 22 0,21-22 0,-21 22 16,1-22-16,-1 0 0,0 22 0,0-22 15,-21 0-15,0 1 0,0 20 0,0-20 16,-42-1-16,21 0 0,-22-21 16,1 22-16,0-1 0,-1-21 0,1 0 15,-22 1-15,22 20 0,-21-42 0,20 21 16,1 0-16,0-21 0,-1 0 16,1 0-16,0 21 0,20-21 0,1 0 15,0 0-15,21-21 31,0 0-15,21 0-16,0 21 0,1-21 0,-1 21 16,-21-21-16,21 21 0,0-22 0,-21 1 15,21 21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04:34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11493 4043 0,'0'21'0,"0"-42"46,0 0-30,0 0-16,0-1 0,0 1 16,0 0-16,0 0 15,0-21-15,0 20 0,22 1 0,-1 0 16,0 0-16,21 0 0,1-22 0,-1 22 16,0 0-16,1 0 0,20 21 15,-21-21-15,1 21 0,20 0 0,-20 0 16,-1 0-16,-21 0 0,0 0 15,22 0-15,-22 0 0,-21 21 32,-21-21-1,-1 0-15,1 0-16,0 0 0,0 0 15,0 0-15,0 0 0,-1-21 0,-20 21 16,21 0-16,-21 0 0,20 0 15,1 0-15,0 0 0,0 0 0,0 0 16,0 0-16,-1 0 0,22 21 16,0 0-16,-21 0 0,21 0 0,-21 1 15,21-1-15,0 21 0,0 0 16,-21 1-16,21 20 0,-21 1 0,0-1 16,21 22-16,0-22 0,-22 22 15,22 0-15,-21-1 0,21 1 0,0 0 16,0-1-16,0 1 0,0-21 15,21 20-15,1-20 0,-1-1 16,0 1-16,21-1 0,-21 1 0,22-22 16,-22 22-16,21-22 0,1 0 15,-1 1-15,-21-1 0,21-21 0,1 21 16,-22-20-16,21-1 0,-21 0 0,1 0 16,20 0-16,-21-21 0,0 0 15,0 0-15,1 0 0,-1 0 16,-21-21-1,0 0-15,0 0 0,0 0 16,0-1-16,0 1 0,0 0 16,-21 21-16,-1-21 15,1 0-15,21 0 0,-21-1 0,0 1 16,0 0-16,-22 0 0,22 0 0,0-22 16,-21 22-16,21 0 0,-22-21 15,22 21-15,-21-22 0,21 1 0,-22 0 16,22-1-16,-21-20 0,21-1 15,-1 1-15,-20-1 0,21 1 0,0 20 16,0-20-16,21-1 0,-22 1 16,22-1-16,0 1 0,0-1 0,0 22 15,0-21-15,22-1 0,-1 22 16,0-22-16,0 22 0,21 0 16,1-1-16,-1 1 0,0 21 0,22 0 15,-22-22-15,1 22 0,-22 21 16,21-21-16,-21 0 0,0 21 0,-42 0 47,0 0-47,0 0 0,0 0 15,0 0-15,-22 0 0,22 0 0,0 0 16,-21 0-16,20 0 0,1 0 16,-21 21-16,21-21 0,-22 0 0,22 21 15,0 0-15,-21-21 0,21 21 16,-1 1-16,1 20 0,0 0 0,0 1 15,21 20-15,-21 1 16,21 20-16,0 1 0,0 0 0,0-1 16,0 22-16,0 0 0,0 0 15,21 0-15,0-1 0,0-20 0,0 0 16,22-1-16,-22-20 0,21-1 0,-21 1 16,22-22-16,-1 22 0,-21-22 15,22-21-15,-1 22 0,0-22 0,1 0 16,-1-21-16,0 0 0,1 0 15,-1 0-15,0 0 0,-21 0 0,22 0 16,-1-21-16,-21 0 0,22-1 0,-1-20 16,0 21-16,1-21 15,-22-1-15,42 1 0</inkml:trace>
  <inkml:trace contextRef="#ctx0" brushRef="#br0" timeOffset="3067.47">13102 4572 0,'21'-21'15,"-42"42"-15,42-63 0,-21-1 0,0 22 16,0 0-16,0-21 0,0 21 0,-21-1 16,0 1-16,21 0 0,-21 21 15,0 0-15,-22 0 0,22 0 0,0 0 16,-21 21-16,20 22 0,1-22 15,-21 21-15,21 0 0,0 22 16,-1-1-16,1 1 0,21-1 0,0 22 16,0-21-16,0 20 0,0-20 15,0-1-15,0 1 0,21-22 0,1 0 16,20 1-16,-21-1 0,21-21 16,1 0-16,-22-21 0,21 0 0,22 0 15,-22 0-15,0 0 0,1-21 16,-1 0-16,0 0 0,1-21 0,-22 20 15,21-20-15,1 0 0,-22-1 16,21 1-16,-21 0 0,0-1 0,-21 1 16,22 21-16,-22-21 0,21 20 15,-21 1-15,0 42 32,0 1-32,0 20 0,0-21 15,-21 21-15,21 1 0,0-1 0,0 0 16,0 1-16,0-1 0,0 0 15,0-20-15,0 20 0,0-21 0,21 0 16,0 0-16,0 1 0,0-22 0,22 0 16,-22 0-16,21 0 0,-21 0 15,22-22-15,-22 1 0,21 0 16,0 0-16,-20 0 0,-1 0 16,0-1-16,0-20 0,-21 21 0,0-21 15,0 20-15,0-20 0,0 0 0,-21 21 16,0-22-16,0 22 0,-1 0 15,1 0-15,-21 21 0,21 0 0,-22 0 16,22 0-16,0 0 0,-21 0 16,21 0-16,-1 21 0,1 0 0,0-21 15,21 21-15,0 0 0,0 1 16,21-22 0,0 0-16,1 0 0,-1 0 15,21-22-15,0 1 0,-20 0 16,20 0-16,0 21 0,1-21 0,-1 0 15,0-1-15,1 22 0,-1 0 16,0 0-16,1 0 0,-22 0 0,21 0 16,-21 0-16,0 22 0,1-1 15,-1 0-15,0 21 0,-21 1 0,0-22 16,0 21-16,0 0 0,0-20 16,0 20-16,0 0 0,0-21 0,0 1 15,0-1-15,0 0 0,0 0 0,0 0 16,0-42 15,21 0-31,-21 0 0,21-22 16,-21 22-16,0-21 0,21 21 15,-21-22-15,22 1 0,-1 0 0,-21-1 16,21 1-16,0 0 0,-21-1 16,21 22-16,0 0 0,1 0 0,-22 0 15,21 21-15,0 0 16,-21 21-16,21 0 15,-21 0-15,0 22 0,21-22 0,-21 21 16,0-21-16,0 22 0,21-22 16,1 21-16,-1-21 0,-21 0 0,21 1 15,0-1-15,0 0 0,0 0 16,22 0-16,-22 0 0,21-21 16,-21 0-16,22 0 0,-1 0 0,0 0 15,22 0-15,-22-21 0,1 0 16,-1 0-16,0 0 0,1 0 0,-22-1 15,21-20-15,-21 21 0,0-21 16,-21 20-16,0-20 0,22 0 0,-22-1 16,0 22-16,0-21 0,0 21 0,-22 0 15,1-1-15,0 1 0,0 21 16,0 0-16,0 0 0,-1 0 0,1 0 16,-21 21-16,21 1 0,0 20 15,-22-21-15,22 21 0,0 1 0,0-1 16,0 0-16,-1 1 0,22-1 15,0 0-15,0 1 0,0-22 16,0 21-16,0-21 0,0 1 0,0-1 16,22 0-16,-1-21 0,0 0 15,0 0-15,21 0 0,-20 0 0,20 0 16,-21-21-16,21 0 0,1-1 16,-22 1-16,21-21 0,-21 0 0,22-1 15,-22 1-15,0-22 0,21 1 0,-20-1 16,-1 1-16,0-1 0,-21 1 15,21-1-15,-21 1 0,21-1 0,-21 22 16,0 0-16,0-1 0,0 1 16,0 21-16,0 0 0,0 0 15,0 42 1,0 0-16,-21 21 0,21 1 16,-21-1-16,21 0 0,0 1 0,0-1 15,0 21-15,0 1 0,0-22 16,0 22-16,0-1 0,0 1 0,0-22 15,0 22-15,0-22 0,0 0 16,21-21-16,-21 22 0,21-22 0,0 0 16,1-21-16,-1 0 0,0 0 15,0 0-15,0-21 16,0 0-16,1 0 0,-1-1 0,0 1 16,0-21-16,0 21 0,0-22 15,-21 1-15,22 21 0,-22-21 0,21 20 16,0 1-16,-21 0 0,0 0 15,0 42 1,0 0-16,0 0 16,0 22-16,0-22 0,0 21 15,0-21-15,0 22 0,0-22 0,0 21 16,0-21-16,0 1 0,21 20 16,0-21-16,-21 21 0,0 1 0,21-43 15,1 0-15,20 0 0,0 0 0,1-21 16,-1-1-16,0 22 0,1-21 15,-22 0-15,21-21 0,-21 21 16,22-1-16,-22-20 0,0 0 0,0-1 16,21 1-16,-20-21 0,-1 20 15,0-20-15,0 20 0,-21-20 0,21-1 16,0 22-16,-21-21 0,0 20 16,0-20-16,0 42 0,0-22 0,0 22 15,0 0-15,0 0 0,0 42 16,0 0-1,-21 21-15,0-20 0,21 41 0,-21-21 16,21 1-16,0 20 0,0 1 16,-21-1-16,21 1 0,0-1 15,0 1-15,0-1 0,0-20 16,0 20-16,21-21 0,0-20 0,0 20 16,0-21-16,1 0 0,-1-21 0,0 0 15,0 0-15,21 0 0,-20 0 16,-1 0-16,0-21 0,0-21 0,0 21 15,0-1-15,1-20 0,-1 21 16,0-21-16,0-1 0,0 1 0,-21 21 16,21-22-16,-21 22 0,22-21 0,-22 21 15,0 0-15,0 42 32,0 0-32,0 0 0,0 0 15,0 0-15,0 22 0,0-22 0,0 21 16,0 1-16,0-22 0,0 21 0,0-21 15,0 22-15,0-22 0,21 0 16,0 0-16,0 0 0,21 0 0,-20-21 16,-1 0-16,21 0 0,-21 0 0,0 0 15,22-21-15,-22 21 0,21-21 16,-21 0-16,1 0 0,-1 0 0,0-1 16,0-20-16,0 21 0,0-21 15,1 20-15,-1 1 0,0-21 16,-21 21-16,0 0 0,0-1 15,21 22-15,-21 22 32,0-1-32,0 0 0,0 0 15,-21 0-15,21 0 0,0 22 0,0-22 16,0 0-16,0 0 0,0 0 0,0 1 16,0-1-16,0 0 0,0 0 15,21-21-15,0 0 0,0 0 0,1 0 16,-1 0-16,0 0 15,0 0-15,0-21 0,0 0 0,1 0 16,-22-1-16,21 1 0,-21 0 16,0-21-16,0 21 15,0-1-15,0 1 0,0-21 0,0 21 16,0 0-16,0-1 0,-21-20 0,-1 21 16,1 21-16,0-21 0,0 0 15,0 21-15,0 0 0,-1-22 0,1 22 16,0 0-16,0 0 15,42 0 17,0 0-32,0 0 0,1 0 15,20 0-15,-21 0 0,0-21 0,22 21 16,-22 0-16,0 0 16,21 0-16,-21 0 0,1 0 0,20 0 15,-21 0-15,0 0 0,0 21 16,1-21-16,-1 22 0,0-1 0,-21 0 15,0 0-15,21 0 0,-21 22 0,21-22 16,-21 0-16,0 21 0,0-21 16,0 1-16,21 20 0,-21-21 0,0 0 15,0 22-15,0-22 0,0 0 16,22 0-16,-22 0 0,0 0 16,0 1-16,0-44 46,0 1-46,0 0 0,0-21 16,0 21-16,0-22 0,0 1 16,21 0-16,0-1 0,0-20 0,0-1 15,0 22-15,22-22 0,-1 1 16,-21 21-16,22-1 0,-1 1 0,0 21 16,-21 0-16,22-1 0,-22 22 15,21 0-15,-21 0 0,22 22 0,-22 20 16,0-21-16,-21 21 0,0 1 0,21-1 15,-21 0-15,0 22 0,0-22 16,0 22-16,0-22 0,0 0 16,-21 1-16,0-1 0,0-21 0,21 0 15,0 22-15,-21-22 16,21 0-16,-22-21 16,22-21-1,0 0-15,-21 0 0,21-1 16,0 1-16,-21-21 0,0 21 0</inkml:trace>
  <inkml:trace contextRef="#ctx0" brushRef="#br0" timeOffset="3260.36">18182 4318 0,'0'0'0,"-42"-21"0,-1 0 0,22 21 15,-21 0-15,0-21 0,20 21 0,1 0 16,0 0-16,0 0 15,21-22 1,-21 44 31</inkml:trace>
  <inkml:trace contextRef="#ctx0" brushRef="#br0" timeOffset="3455.25">16616 4784 0,'0'0'0,"0"21"0,21-21 15,0 0 1,0 0-16,22-21 0,20 0 16,-21 21-16,1-22 0,20 1 0,-20 0 15,20 21-15,-21-21 0,1 0 16,-1 0-16,-21-1 0,0 22 0,-21-21 15,0 0-15</inkml:trace>
  <inkml:trace contextRef="#ctx0" brushRef="#br0" timeOffset="3632.15">16277 4551 0,'0'0'15,"-42"21"-15,-106 0 16,126-21-16,-20 0 0,21 0 0,0 0 15,42 0 1,0 0 0,21-21-16,1 21 0,-22-21 15,21 0-15,43-22 0,-22 22 0</inkml:trace>
  <inkml:trace contextRef="#ctx0" brushRef="#br0" timeOffset="4012.12">19833 3450 0,'0'0'0,"0"-42"0,0 21 0,0 0 16,0-1-16,21 1 0,0 0 0,1 0 15,-1 0-15,0 21 0,21 0 16,-21 0-16,1 0 0,20 0 0,0 42 15,1-21-15,-1 22 16,0-1-16,1 0 0,-1 22 0,0-1 0,1 22 16,-1 0-16,-21 20 15,21 1-15,-42 21 0,0-21 0,-42-21 16</inkml:trace>
  <inkml:trace contextRef="#ctx0" brushRef="#br0" timeOffset="4120.05">20108 5101 0,'0'0'0,"-21"21"0,-21 1 0,-1 20 15,1 0-15,-21 1 0,20-1 0,-20-21 16,-1 21-16,22-20 15,0-1-15,-1 0 0,1 0 0,21-21 0,0 0 16,21-42 0,42 21-16,0-1 0,1-20 0,20 0 15</inkml:trace>
  <inkml:trace contextRef="#ctx0" brushRef="#br0" timeOffset="4735.72">21971 3662 0,'0'0'0,"21"-21"15,0-22-15,0 22 0,-21-21 0,0 21 16,0-22-16,0 22 0,0 0 0,0 0 16,-21 21-16,-21-21 0,21 21 15,-22 0-15,1 0 0,0 0 0,-1 21 16,1 0-16,0 0 0,-1 0 15,1 1-15,21 20 0,-21-21 16,20 0-16,1 22 0,21-22 16,0 0-16,0 0 0,0 0 0,0 0 15,0 1-15,21-1 0,22 0 16,-22 21-16,21-21 0,-21 1 0,22-1 16,-1 0-16,0 0 0,-20 0 15,-1 22-15,21-22 0,-21 0 0,-21 21 16,0-21-16,0 22 0,0-22 15,0 21-15,0-21 0,-21 22 0,-21-22 16,21 0-16,-43 21 0,22-20 0,-1-1 16,-20 0-16,-1 0 0,22-21 15,0 21-15,-1-21 0,1 0 16,0 0-16,21 0 0,-1 0 16,22-21-16,0 0 15,22 0-15,-1 0 0,21 21 16,-21-22-16,22 1 0,-1 21 0,0 0 15,-21 0-15,22 0 0,-1 0 0,-21 21 16,0 1-16,1 20 0,-1-21 16,-21 21-16,0 1 0,0 20 0,0-20 15,0 20-15,-21 1 0,-1 20 16,-20-20-16,21 20 0,-21 1 16,-1-21-16,1-1 0,-22 22 0,22-22 15,21 1-15,21-22 0,0 22 0,0-22 16,0-21-16,0 21 0,42-20 15,-21 20-15,1-21 0,20-21 0,0 21 16,-21-21-16,22-21 0,20 21 0,1 0 16,-1-21-16,1 0 0</inkml:trace>
  <inkml:trace contextRef="#ctx0" brushRef="#br0" timeOffset="5624.23">20426 4276 0,'21'-21'0,"-21"-1"15,0 1 1,0 0-16,21 21 16,-21-21-1,0 42 32,0 0-47,0 0 0,0 1 16,-21-1-16,21 21 0,0 0 0,-21 1 15,21-1-15,-21 0 0,21 1 16,0 20-16,0-20 0,-22 20 0,1 1 16,0-1-16,21-21 0,-21 22 15,0-1-15,21-20 0,-43 20 0,22-20 16,0-1-16,0 0 0,0-21 0,0 22 15,-1-22-15,1 21 0,-21-21 16,21 1-16,0-22 0,-1 21 0,1 0 16,0-21-16,0 0 15,-21 0-15</inkml:trace>
  <inkml:trace contextRef="#ctx0" brushRef="#br0" timeOffset="5756.41">20024 5271 0,'21'0'16,"0"-22"-16,0 1 15,0 0-15,0 0 0</inkml:trace>
  <inkml:trace contextRef="#ctx0" brushRef="#br0" timeOffset="5919.33">20129 4805 0</inkml:trace>
  <inkml:trace contextRef="#ctx0" brushRef="#br0" timeOffset="11007.36">23220 3725 0,'0'-21'0,"0"0"16,21 21-16,-21-21 0,21 0 15,-21 0-15,21-1 0,-21 1 16,0 0-16,0 42 47,0 0-47,0 1 0,0-1 0,0 21 15,0 0-15,-21 1 0,21-1 16,0 22-16,-21-1 0,0 1 0,0-1 16,21 1-16,-22-1 0,22 1 15,-21-1-15,21 1 0,0-1 0,0 1 16,0-22-16,0 0 0,0 1 0,0-1 16,0-21-16,0 21 0,21-20 15,-21-1-15,22-21 0,-1 21 0,0-21 16,0 0-16,0 0 15,0 0-15,-21-21 0,22 21 16,-22-21-16,21-1 16,-21 1-16,0 0 0,21 0 0,0 0 15,-21-22-15,0 22 0,0 0 0,0-21 16</inkml:trace>
  <inkml:trace contextRef="#ctx0" brushRef="#br0" timeOffset="11191.26">23114 4318 0,'0'0'0,"-42"0"0,20 0 0,1 0 16,0 21-16,0-21 0,42 0 31,0 0-31,0-21 16,1 21-16,20-21 16,-21 0-16,21 21 0,1-21 0,-22 21 15,21-22-15,1 22 0,-1-21 0,0 0 16,1 21-16,-1-21 0</inkml:trace>
  <inkml:trace contextRef="#ctx0" brushRef="#br0" timeOffset="11616.05">23791 4149 0,'0'0'0,"-21"0"0,0 0 15,0 0-15,21-21 0,0-1 16,-21 22-16,21-21 15,21 21 1,0 0 0,0 0-16,0 0 0,0 21 15,22 1-15,-22-1 0,0 21 0,0-21 16,0 22-16,-21-22 0,22 21 16,-1-21-16,-21 22 0,0-22 0,0 0 15,0 21-15,0-21 0,0 1 0,0-1 16,0 0-16,0 0 0,0 0 15,0-42 17,0 0-17,0 0-15,0 0 0,0-1 0,0-20 16,0 21-16,0-21 0,0 20 16,0-20-16,0 0 0,21 21 0,-21-1 15,21-20-15,0 21 0,-21 0 16,0 0-16,21-1 0,1 22 0,-1 0 15,-21-21-15,21 21 0,0 0 16,0 0-16,0 0 0,1 0 16,-1 0-16,0 0 15</inkml:trace>
  <inkml:trace contextRef="#ctx0" brushRef="#br0" timeOffset="12407.98">24405 4106 0,'0'-21'0,"-21"21"31,0 0-31,21 21 16,-21 1-16,21 20 15,0-21-15,0 0 0,0 0 16,0 1-16,0-1 0,0 21 0,0-21 16,0 0-16,0 22 15,0-22-15,0 0 0,0 0 0,0 0 0,0 1 16,21-1-16,0 0 15,0 0-15,0-21 0,0 0 16,1 0-16,-1 0 0,0 0 0,0 0 16,0 0-16,22-21 0,-22 21 15,0-21-15,0 0 0,0-1 0,0 22 16,1-42-16,-1 21 0,-21 0 16,21 0-16,0-22 0,0 22 0,-21-21 15,21 21-15,-21-1 0,22 1 0,-22 0 16,0 0-16,0 0 0,21 21 15,-21 21 1,0 0 0,0 0-16,0 22 0,-21-22 15,21 0-15,-22 0 0,22 21 16,0-20-16,0-1 0,0 21 16,0-21-16,0 0 0,0 1 0,0-1 15,0 0-15,0 0 0,22-21 0,-1 21 16,0 0-16,21-21 0,-21 0 15,1 0-15,20 0 0,0 0 0,-21 0 16,22 0-16,-1 0 0,-21-21 16,22 0-16,-1 0 0,-21 21 0,0-21 15,22 0-15,-22-1 0,0-20 0,0 21 16,0 0-16,-21-22 16,21 22-16,-21-21 0,22 0 0,-22-1 15,0 22-15,0-21 0,0 21 16,0-1-16,0 1 0,0 0 0,0 0 15,-22 21-15,1 0 0,0 0 0,0 0 16,0 21-16,21 0 0,-21 0 16,-1 22-16,1-1 0,21-21 0,0 22 15,-21-1-15,21 0 0,-21 1 16,21-1-16,0 0 0,0-21 0,0 22 16,0-22-16,0 21 0,0-21 0,21 1 15,0-1-15,0 0 16,1 0-16,-1 0 0,0-21 0,21 0 15,-21 0-15,1 0 0,-1 0 0,21 0 16,-21 0-16,0 0 0,1-21 16,-1 21-16,0-21 0,0 0 0,0 21 15,0-21-15,1-1 0,-1 22 16,-21-21-16,0 0 0,21 21 0,-21-21 16,21 21-16</inkml:trace>
  <inkml:trace contextRef="#ctx0" brushRef="#br0" timeOffset="13344.08">22987 7027 0,'-42'0'0,"20"0"16,1 0-1,0 0 1,0 0-16,21 22 15,-21-22-15,42 0 32,0 0-17,21 0-15,-20 0 0,20 0 0,0-22 16,22 22-16,-22 0 0,22-21 16,-1 21-16,22 0 0,-22-21 15,22 0-15,-22 21 0,22 0 0,0 0 16,-22-21-16,1 0 0,20 21 15,-41 0-15,20 0 0,1-22 0,-22 22 16,0 0-16,1 0 0,-22 0 16,0-21-16,0 21 0,0 0 0,1 0 15,-44 0 17,1 0-17,0 0-15,0 0 16,0 0-16,0 21 15,-1-21-15,1 0 0,0 0 0,0 22 16,-21-22-16,20 21 0</inkml:trace>
  <inkml:trace contextRef="#ctx0" brushRef="#br0" timeOffset="13764.38">22945 7430 0,'-64'21'16,"43"-21"-1,0 21-15,0-21 0,21 21 0,21-21 32,0 0-17,21 0-15,-21-21 0,22 21 16,20-21-16,-20 21 0,20-21 0,-21-1 15,22 22-15,21-21 0,-22 21 0,22-21 16,-1 0-16,1 21 0,-21-21 16,20 0-16,-20 21 0,20-22 0,-20 22 15,-22-21-15,22 21 0,-22 0 16,0-21-16,1 21 0,-1 0 0,-21 0 16,0-21-16,1 21 0,-1-21 31,-42 21-16,-1 0 1,1 21-16,0 0 16,0-21-16,-21 21 0,20 0 0,1-21 15,-21 22-15,21-22 0,-22 21 16,1 0-16</inkml:trace>
  <inkml:trace contextRef="#ctx0" brushRef="#br0" timeOffset="14140.19">22902 7853 0,'0'0'0,"-21"21"0,-42 0 16,41-21-16,44 0 31,-1 0-31,0 0 0,0 0 0,21 0 16,1-21-16,20 21 0,1-21 15,-22 0-15,22 21 0,20-21 0,-20-1 16,-1 22-16,1-21 0,20 21 0,-20-21 16,-1 0-16,1 21 15,-1-21-15,1 21 0,-22 0 0,22-21 16,-22 21-16,0 0 0,1 0 0,-22-22 16,21 22-16,-21 0 0,1 0 15,20 0-15,-21 0 0,0 0 16,-21-21-16,21 21 0,-42 0 47,0 0-47,0 0 0,21 21 15,-21-21-15,0 0 0,-22 0 0,22 22 16,-21-22-16</inkml:trace>
  <inkml:trace contextRef="#ctx0" brushRef="#br0" timeOffset="14484.04">23008 8234 0,'0'0'0,"-21"21"16,42-21 15,21 0-31,-20-21 0,20 21 15,0-21-15,1 0 0,20 21 0,-21-22 16,22 1-16,-1 0 0,1 21 16,-1-21-16,1 0 0,-1 21 0,-20-21 15,20-1-15,-20 22 0,20-21 0,-21 21 16,-20-21-16,20 21 0,-21 0 16,0 0-16,0-21 0,1 21 0,-1 0 15,-21-21 16,0 0-31,0-1 16,0 1 0,0 0-16</inkml:trace>
  <inkml:trace contextRef="#ctx0" brushRef="#br0" timeOffset="15496.47">24638 7027 0,'0'-42'0,"0"84"0,0-105 0,0 42 0,0 0 0,0-1 16,0 1-16,-21 0 0,0 0 16,-1 0-16,1 0 0,0-1 15,0 1-15,0 0 0,0-21 0,-1 21 16,-20-1-16,21 1 0,0 0 15,0 0-15,-1 0 0,-20 0 0,21 21 16,0-22-16,0 1 0,-22 0 16,22 0-16,-21 21 0,21-21 0,-22 0 15,1 21-15,0-22 0,-1 22 0,22 0 16,-21 0-16,-22-21 0,22 21 16,0 0-16,-1 0 0,1 0 0,0 0 15,-1 0-15,1 0 0,-22 21 16,22-21-16,0 22 0,-1-1 15,1-21-15,0 21 0,-1 0 16,1 0-16,0 0 0,-1 22 0,1-22 16,0 0-16,-1 21 0,1-20 15,0 20-15,-1-21 0,1 21 0,0-20 16,-1 20-16,1-21 0,0 21 0,21 1 16,-22-22-16,22 21 0,0 1 15,0-22-15,0 21 0,-1 22 0,1-22 16,0 0-16,21 1 15,0 20-15,0-21 0,-21 1 0,21-1 0,0 22 16,0-22-16,0 0 0,0 22 16,0-22-16,0 0 0,0 1 15,0-1-15,21 0 0,0 1 0,0-1 16,1 0-16,-1 1 0,0-1 16,0 0-16,21-20 0,-20-1 0,20 21 15,0-21-15,1 0 0,-1 1 0,0-1 16,1 0-16,20 0 0,-21 0 15,1 0-15,20 1 0,1-1 0,-22-21 16,22 21-16,-22-21 0,21 0 16,1 21-16,-1-21 0,1 0 0,-1 0 15,1 0-15,-1 0 0,1-21 0,-1 21 16,-20-21-16,20 21 0,1-21 16,-22-1-16,22 1 0,-22 0 15,0 0-15,1 0 0,20-22 0,-21 22 16,1 0-16,-1-21 0,0 21 0,1-22 15,-1 22-15,0-21 0,1 21 16,-1-22-16,-21 1 0,22 21 0,-1-22 16,-21 1-16,0 21 0,22-21 15,-22-1-15,0 22 0,0-21 0,0-1 16,-21 22-16,0-21 0,0 0 0,0-1 16,0 1-16,0 0 0,0-1 15,0 1-15,0-22 0,0 22 16,0 0-16,0-1 0,0 1 0,0 0 15,0 21-15,-21-22 0,0 22 16,0-21-16,0 21 0,-1-22 0,1 22 16,-21 0-16,0 0 0,-1 0 15,-20-1-15,20 22 0,-20-21 0,-1 0 16,22 21-16,-21 0 0,20-21 0,-20 21 16,20 0-16,22 0 0,-21 0 15,0 0-15,20 0 0,1 0 0,0 0 16,0 0-16,0 0 0,0 0 15,42 0 17,0-21-32,0 21 0,21-21 15</inkml:trace>
  <inkml:trace contextRef="#ctx0" brushRef="#br0" timeOffset="17380.82">26247 4403 0,'0'0'0,"0"21"0,0-42 31,21 0-15,-21-1-16,21 1 0,-21 0 0,0 0 15,21 0-15,-21-22 0,21 22 16,-21-21-16,0 21 0,21-22 0,-21 1 15,0 21-15,0-21 0,0 20 0,0 1 16,0 0-16,0 0 16,0 42-1,0 0 1,0 0-16,0 1 0,0 20 0,0 0 16,0 1-16,0-1 0,-21 21 15,21 1-15,0-22 0,-21 22 0,0-1 16,0 22-16,0-22 0,-1 22 0,1 0 15,0-1-15,0 1 0,21-21 16,-21 20-16,21-20 0,-21-1 0,21 1 16,0-22-16,0 0 0,0 1 15,0-1-15,0 0 0,21-20 0,0-1 16,-21 0-16,21-21 0,0 0 0,0 0 16,1 0-1,-1 0-15,0-21 0,0 0 0,0-1 16,-21 1-16,21 0 0,-21 0 15,22-21-15,-22 20 0,0-20 0,0 21 16,0-21-16,0-1 0,-22 22 0,1-21 16,-21-1-16,0 22 0,-1-21 15,1 21-15,0 0 0,-22-1 0,22 1 16,-1 0-16,1 21 0,0 0 16,-1 0-16,22-21 0,0 21 0,0 0 15,42 0 16,21 0-31,-20 0 0,20 0 16,-21-21-16,21 21 0,1 0 16,-1-21-16,-21-1 0,22 22 0,-1-21 15,-21 0-15,21 0 0,-20 0 0</inkml:trace>
  <inkml:trace contextRef="#ctx0" brushRef="#br0" timeOffset="17883.55">26585 4466 0,'-63'-21'16,"42"0"-16,-1 21 15,1 0-15,0 0 16,0 0-16,0 21 0,0-21 16,21 21-16,0 0 0,-22 1 15,22 20-15,-21-21 0,21 0 0,-21 0 16,21 22-16,0-22 0,0 0 15,0 0-15,0 0 0,0 1 0,0-1 16,0 0-16,21 0 16,0-21-16,1 0 15,-1 0-15,-21-21 16,21 0-16,0 0 16,-21-1-16,21 1 0,-21 0 0,0 0 15,0 0-15,0 0 0,0-1 16,0-20-16,0 21 0,0 0 0,0 0 15,0-1-15,0 1 0,0 42 32,0 1-17,0-1-15,0 0 0,0 0 16,0 0-16,0 0 0,0 22 0,0-22 16,21 0-16,-21 0 0,22 22 15,-22-22-15,0 0 0,0 0 16,21 0-16,0 0 15,-21 1-15,21-22 16,0 0 0,-21-22-16,0 1 15,21 0-15,-21 0 0,22-21 16</inkml:trace>
  <inkml:trace contextRef="#ctx0" brushRef="#br0" timeOffset="18171.36">26733 4191 0,'0'0'16,"0"-21"-16,-21 0 0,21 0 0,-21-1 16,0 1-16,21 42 31,0 1-31,0-1 16,0 0-16,0 0 0,0 21 0,0 1 15,0-1-15,0-21 0,0 22 16,0-1-16,0 0 0,0-21 0,0 22 15,0-22-15,0 21 0,0-21 0,0 1 16,0-1-16,0 0 0,0 0 16,0 0-16,0 0 0,0 1 15,21-22 17,0-22-17,0 1-15</inkml:trace>
  <inkml:trace contextRef="#ctx0" brushRef="#br0" timeOffset="18545.36">26924 4551 0,'-21'0'62,"0"0"-62,-1 21 16,1 0-16,0-21 15,21 21-15,-21-21 0,21 22 0,0-1 16,21-21 0,0 21-1,0-21-15,1 0 0,-1 0 16,0 0-16,0 0 16,0 0-16,-21 21 0,0 0 31,0 0-31,-21-21 15,0 22-15,0-22 0,0 21 16,-1-21 0,22-21 31,0-1-47</inkml:trace>
  <inkml:trace contextRef="#ctx0" brushRef="#br0" timeOffset="18860.38">26966 4699 0,'21'0'0,"1"0"15,-1 0 1,0 0-16,0 0 0,0 0 16,0 0-16,1 0 15,-22-21 1,0 0-1,0 0-15,-22 21 16,1-22-16,0 22 16,0 0-16,0 0 0,0 22 15,21-1-15,-22-21 0,22 21 16,0 0-16,-21 0 0,21 0 16,0 1-16,-21-1 0,21 0 0,0 0 15,0 0-15,0 0 0,0 1 0,0-1 16,0 0-1,21-21-15,0 0 0,1 21 16,-1-21-16,0 0 0,0 0 16,0 0-16</inkml:trace>
  <inkml:trace contextRef="#ctx0" brushRef="#br0" timeOffset="19479.72">25971 6731 0,'0'0'0,"-42"-21"16,42 42 31,0 0-31,0 0-16,0 1 0,21-1 0,-21 0 15,21 21-15,22-21 0,-22 22 16,0-22-16,0 21 0,22 1 15,-22-1-15,21 21 0,0-20 0,-20-1 16,-1 22-16,21-22 0,-21 0 16,0 1-16,1-1 0,20 0 0,-21-21 15,-21 22-15,21-22 0,0 21 16,-21-21-16,0 1 0,22-1 0,-22 0 16,0 0-16,0-42 46,0-21-30,0 20-16,0 1 0,0-21 16,0 21-16</inkml:trace>
  <inkml:trace contextRef="#ctx0" brushRef="#br0" timeOffset="19812.68">26543 6858 0,'0'0'16,"0"-21"-16,0-21 0,0 20 15,-21 1-15,21 0 0,0 0 0,-21 21 16,-1 0 0,1 0-16,0 21 15,0 21-15,0-20 0,0 20 16,-1 0-16,1 22 0,0-1 16,0 1-16,-21-1 0,-1 22 0,22 0 15,-21-1-15,-1 1 0,1 0 16,0-1-16,-1 1 0,1 0 0,0-22 15,-1 22-15,1-22 0,21 1 0,-21-1 16,20-20-16,1-1 0,0-21 16,0 21-16,21-20 0,0-1 15,0-42 1,0-1 0,0-20-16,21 21 0,0-21 15,0 20-15,22-20 0,-22-21 16,21 20-16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05:11.5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3535 1228 0,'0'0'0,"-64"0"0,-20 0 15,41 0-15,-20 0 0,20 0 0,22 21 16,0-21-16,0 0 0,0 0 16,0 0-16,21 21 15,0 0 79,0 0-94,0 1 16,0-1-16,0 0 15</inkml:trace>
  <inkml:trace contextRef="#ctx0" brushRef="#br0" timeOffset="1602.31">3154 1397 0,'0'-21'0,"-21"21"31,-1 0-15,1 0 15,21 21-31,0 0 16,0 0-16,0 1 16,0-1-16,0 0 15,21-21-15,1 21 16,-1-21-16,0 0 0,0 0 15,0 0-15,0 0 0,1 0 16,20 0-16,-21 0 0,21-21 0,-20 21 16,20-21-16,-21 0 0,21 21 15,-20-22-15,-1 1 0,21 0 16,-42 0-16,21 0 0,-21 0 16,21-1-16,-21 1 15,0 0-15,0 0 0,0 0 0,0 0 16,0-1-1,-21 22 1,0 22-16,21-1 16,0 0-16,0 21 15,0-21-15,0 1 0,0 20 0,0 0 16,-21 1-16,21-1 0,0 0 16,0 1-16,0 20 0,0 1 15,-21-22-15,21 21 0,0-20 16,0 20-16,0-20 0,0-1 15,-21 0-15,21 1 0,-22-1 0,22 0 16,0-21-16,0 22 0,-21-22 16,21 0-16,-21 0 0,0-21 0,21 21 15,-21-21-15,0 0 16,-1 0-16,1-21 16,0 21-16,0-21 0,0 0 0,-22-21 15,22 20-15,0 1 0,0-21 16,0 0-16,0 20 0,-1-20 15,1 21-15,0 0 0,21 0 16,0-1-16,-21 1 0,0 21 16,21 21-1,0 1 1,0-1-16,0 0 0,0 21 0,0-21 16,0 1-16,21 20 0,0-21 15,0 0-15,0 0 0,1 1 16,-1-1-16,21 0 0,0 0 0,-20 0 15,20 0-15,0-21 0,22 0 16,-22 0-16,0 0 0,1 0 0,20 0 16,-20 0-16,20-21 0,-21 0 15,1 0-15,-1 0 0,0 0 16,22-1-16,-22-20 0,1 21 16,-22-21-16,21-1 0,0 1 0,1 0 15,-22-22-15,0 22 0,21-22 16,-20 22-16,-1-22 0,-21 22 15,0 0-15,21-1 0,-21 1 0,0 21 16,0 0-16,0 0 0,0-1 16,-21 22-1,0 0 1,-1 22-16,22 20 0,-21-21 16,21 21-16,-21 1 0,21 20 0,-21-20 15,0 20-15,21 1 16,-21-1-16,21 22 0,-22-22 0,1 1 15,21 20-15,0 1 0,-21 0 16,0-1-16,21 1 0,-21 0 0,21-1 16,0 1-16,0 21 0,0-21 15,-21-1-15,21 1 0,0 0 0,0-1 16,0-20-16,0-1 0,0 1 16,0-22-16,0 0 0,21 1 0,-21-22 15,0 21-15,21-42 0,0 21 16,0-21-16,0 0 0,1-21 15,-22 0-15,21 0 0,0 0 16,0-22-16,0 22 0,0-21 16,1-22-16,-1 22 0,21 0 15,-21-22-15,0 22 0,1-22 0,-22 1 16,0 21-16,21-22 0,-21 1 16,0 20-16,0-20 0,-21-1 0,-1 1 15,1 20-15,-21-20 0,0 21 16,-1-1-16,1 1 0,0 21 0,-1-22 15,-20 22-15,20 0 0,1 21 16,21-21-16,-21 21 0,20 0 0,1 0 16,21-21 15,21 21-31,1 0 0,20 0 16,-21 0-16,21-21 0,-20 21 15,20-22-15,0 22 0,-21-21 0,22 21 16,-1 0-16,-21-21 0,22 21 15,-22-21-15,21 0 0,-21 21 0,0-21 16,22-1-16,-22 1 0,21 0 16</inkml:trace>
  <inkml:trace contextRef="#ctx0" brushRef="#br0" timeOffset="2089.37">5905 2074 0,'0'0'0,"0"22"0,0-1 0,0 0 16,22-21 0,-1 0-16,0 0 0,0 0 15,0-21-15,0 21 0,1-21 16,20-1-16,-21 1 0,21 0 15,1-21-15,-22 21 0,0-1 0,21-20 16,-20 21-16,-1-21 0,-21 20 0,0-20 16,0 21-16,0 0 15,0-22-15,0 22 0,0 0 0,-21 21 16,-1 0-16,1 0 16,0 0-16,0 0 0,0 21 15,-22 0-15,1 22 0,21-22 0,-21 21 16,-1 22-16,22-22 0,-21 0 15,21 1-15,-1-1 0,1 0 0,0 1 16,21-1-16,0 0 0,0 1 16,0-22-16,0 21 0,0-21 0,21 1 15,0-1-15,1 0 16,-1-21-16,0 0 0,0 21 0,0-21 0,0 0 16,1 0-16,-1 0 15,0-21-15,0 0 0,21 21 0,-20-21 16,-1-1-16,0-20 0,21 21 15,-21 0-15,22-22 0,-22 1 0,21 0 16,1-1-16</inkml:trace>
  <inkml:trace contextRef="#ctx0" brushRef="#br0" timeOffset="2381.21">6900 1228 0,'0'0'0,"21"-43"0,1-20 0,-1 21 15,-21-1-15,0 22 0,0-21 0,0 21 16,0 42-1,0 0-15,0 0 16,0 21-16,-21 1 0,-1-1 16,1 22-16,0-22 0,0 21 15,0 1-15,21-1 0,-21 1 0,-1 21 16,1-22-16,0 1 0,0 20 16,21-20-16,-21-1 0,0-20 0,21 20 15,0-21-15,0 1 0,-22-1 16,22 0-16,0-20 0,-21-1 0,21 0 15,0 0-15,21-21 32,1 0-32,-1 0 0,0 0 0,0-21 15,21 0-15,-20 0 0,20-1 16</inkml:trace>
  <inkml:trace contextRef="#ctx0" brushRef="#br0" timeOffset="2840.97">7218 1969 0,'0'0'15,"21"0"-15,-21-22 0,0 1 0,21 21 16,-21-21-16,21 0 0,0 0 16,-21 0-16,22-1 15,-1 1-15,-21 0 16,0 0-16,-21 42 31,-1 0-31,-20-21 16,21 21-16,0 1 0,-22-1 15,22 0-15,0 0 0,0 21 0,0-20 16,0-22-16,21 21 0,0 0 16,0 0-16,0 0 0,0 0 15,21 1-15,0-22 16,0 21-16,0-21 0,0 21 0,1-21 16,-1 21-16,0 0 15,0 0-15,0-21 0,0 22 0,-21-1 16,0 0-1,0 0 1,-21-21-16,0 0 0,-21 21 16,21-21-16,-22 0 0,1 0 0,21 0 15,-22 0-15,1 21 0,0-21 16,21 0-16,-1 0 0,-20 0 0,21 0 16,21-21-1,21 21 1,0-21-16,22 0 15,-22 21-15,21-21 0,0 0 16,1 21-16,-1-22 0</inkml:trace>
  <inkml:trace contextRef="#ctx0" brushRef="#br0" timeOffset="3240.74">7514 2117 0,'21'0'31,"0"0"-31,1 0 0,-1 0 16,0 0-16,0 0 0,0 0 16,0-21-16,1 21 0,-1-22 0,0 1 15,21 21-15,-21-21 16,1 0-16,-1 0 0,0 21 0,-21-21 16,0-1-16,0 1 0,0 0 0,0 0 15,0 0-15,-21 21 16,0 0-16,-1 0 15,-20 0-15,21 21 0,-21 0 0,-1 0 16,1 0-16,21 1 0,-22 20 16,22 0-16,-21-21 0,21 1 0,21 20 15,0-21-15,-21 21 0,21-20 16,0-1-16,0 0 0,21 0 0,0 0 16,0 0-16,21-21 0,-20 22 15,20-22-15,21 0 0,-20 0 16,-1 0-16,0 0 0,22 0 0,-22 0 0,1 0 15,-1 0-15,-21-22 0,0 1 16,0 21-16,1-21 0,-22 0 16,0 0-1</inkml:trace>
  <inkml:trace contextRef="#ctx0" brushRef="#br0" timeOffset="3848.42">3111 2731 0,'0'0'16,"-42"0"-16,0 0 0,-1 0 0,22 0 0,-21 0 15,21 0-15,0 0 0,-1 0 16,1 0-16,21 21 16,43 0-1,-22-21 1,0 0-16,21 0 0,1 21 15,-1-21-15,21 0 0,1 0 16,-1 21-16,22-21 0,21 0 0,0 0 16,0 0-16,-1 21 0,22-21 15,0 0-15,22 0 0,20 0 0,0 0 16,1 0-16,-1 0 0,21 0 16,1-21-16,-1 21 0,1-21 0,-22 21 15,43-21-15,-22 21 0,1-21 16,21 0-16,-22-1 0,1 22 15,-1-21-15,1 0 0,-1 0 0,1 21 16,-43-21-16,21 0 0,-21-1 16,-21 22-16,-21-21 0,0 0 0,0 21 15,-22-21-15,-20 21 0,-1 0 16,-20 0-16,-1-21 0,-21 21 0,0 0 16,1 0-16,-44 0 31,1 0-31,0 21 15,-21-21-15,21 21 0,-1-21 0,-20 21 16,21 0-16,-21 1 0,-1-22 16</inkml:trace>
  <inkml:trace contextRef="#ctx0" brushRef="#br0" timeOffset="7040.56">847 4424 0,'0'0'0,"21"0"32,0 0-32,-21-21 0,21 21 15,0-21-15,0-1 0,22 1 0,-22 0 16,21 0-16,-21 0 0,22-22 16,-1 22-16,-21-21 0,22 21 15,-22-22-15,0 1 0,0 21 0,0-21 16,-21 20-16,0-20 0,0 21 15,-21 0-15,0 0 0,0-1 16,-22 22-16,1 0 0,21 0 0,-21 0 16,-1 0-16,1 0 0,0 22 15,-1-1-15,22 0 0,0 21 16,0 1-16,0-1 0,21 21 16,-22-20-16,22 20 0,0-20 15,0 20-15,0-21 0,0 22 16,0-22-16,0 22 0,0-22 0,0 22 15,22-22-15,-1 21 0,-21 1 16,0-22-16,21 22 0,-21-22 16,0 22-16,0-22 0,0 0 0,0 1 15,-21-1-15,0 0 0,-22-21 16,22 1-16,-21-1 0,-1 0 16,1-21-16,0 0 0,-22 0 0,22 0 15,0 0-15,-22-21 0,22 0 16,-1-22-16,-20 22 15,21-21-15,-1-1 0,22-20 0,-21 21 16,-1-22-16,22 1 0,-21 20 16,42-20-16,0 20 0,0 1 15,0 21-15,0-21 0,0 20 0,21 1 16,0 21-16,0 0 0,1 0 16,-1 21-16,21 1 0,-21-1 15,0 21-15,22 0 0,-22 22 0,0-1 16,0-20-16,0 20 0,1 1 15,-1-22-15,0 0 0,0 1 16,0-1-16,22 0 0,-22-20 16,0-1-16,0 0 0,21 0 15,-20-21-15,20 0 0,0 0 16,1 0-16,-22 0 0,21-21 0,0 0 16,1 0-16,-1-1 0,0-20 15,-20 0-15,20-1 0,0 1 16,1 0-16,-1-1 0,-21-20 0,21 21 15,-20-1-15,-1 1 0,-21 0 16,0 20-16,0 1 0,0 0 16,0 42 15,0 0-31,-21 22 16,21-22-16,0 21 0,0 1 0,0-22 15,0 21-15,0 0 0,0-20 16,0 20-16,21-21 0,0 0 15,-21 0-15,21 1 0,21-1 0,-20-21 16,-1 0-16,21 0 0,-21 0 16,22 0-16,-22-21 0,21 21 15,-21-22-15,0-20 0,22 21 0,-22 0 16,0-22-16,0 1 0,0 0 16,1-1-16,-1 22 0,0-21 0,0 0 15,-21 20-15,21-20 0,-21 21 16,0 0-16,0 0 0,21 21 15,-21 21 17,0 21-32,0-21 0,0 22 0,0 20 15,0-21-15,0 22 0,0 21 16,0-22-16,0 1 0,0 20 16,0 1-16,0 0 0,0-1 0,0 22 15,0 0-15,0-21 0,0 20 16,-21-20-16,0 21 0,21-21 0,-21-1 15,21-20-15,-21 20 16,0-20-16,21-1 0,-22-20 0,1-1 16,0 0-16,0-20 0,0-1 15,0-21-15,-1 0 0,1 0 0,-21 0 16,21-21-16,0-1 0,-1 1 16,1-21-16,0-22 0,0 22 15,21-21-15,0-22 0,0 21 0,0-20 16,0-22-16,0 0 0,0 0 15,0 0-15,21-21 0,21 22 0,1-22 16,-1 21-16,0-21 0,1 21 16,20 21-16,-20 1 0,20 20 15,-21 1-15,22 20 0,-22 22 0,1-21 16,-1 42-16,0 0 0,1 0 16,-22 0-16,21 21 0,-21 0 15,0 21-15,1 1 0,-22-1 16,0 0-16,0 1 0,0-1 15,0 0-15,0 1 0,0-1 0,0 0 16,0 1-16,0-22 0,0 0 16,0 0-16,-22 0 0,22 1 0,-21-22 15,21-22 1,0 1-16,0 0 16,0-21-16,0 21 0,0-22 0,21-20 15,1 20-15,-22-20 16,21 21-16,0-22 0,0 22 0,21-1 15,-20 1-15,-1 21 0,0 0 16,0-22-16,0 43 0,0 0 0,1 0 16,-1 0-16,0 22 15,-21-1-15,21 0 16,-21 21-16,0 1 0,0-1 0,0 0 16,0 1-16,21-1 0,-21 0 15,21 1-15,1-1 0,-22 0 0,21 1 16,0-22-16,-21 0 15,21 0-15,0 0 0,0 0 0,1-21 0,-1 0 16,0 0-16,0 0 16,0 0-16,22-21 0,-22 0 0,0-21 15,21 21-15,-21-22 0,22 1 16,-1-22-16,-21 22 0,22-21 0,-1-1 16,-21 1-16,21-1 0,-20-21 15,20 22-15,-21-1 0,0-20 16,0 20-16,-21 1 0,0-1 0,0 22 15,0 0-15,0 20 0,0-20 16,0 21-16,-21 21 16,21 21-16,-21 0 0,21 22 15,-21-1-15,21 0 0,-21 22 16,21-1-16,0 1 0,0-1 16,-21 1-16,21-1 0,-22 22 15,22-22-15,0 22 0,0-21 0,0-1 16,0 1-16,0-1 0,22-21 15,-1 1-15,-21-1 0,21-21 0,0 0 16,21 1-16,-20-1 0,20-21 16,-21 0-16,21 0 0,1 0 0,-1-21 15,0 21-15,-20-22 0,20-20 16,0 21-16,1-21 0,-1 20 0,-21-20 16,21-21-16,-20 20 0,-1 1 15,0-22-15,-21 22 0,0 0 0,0-1 16,0 1-16,0 0 15,0-1-15,0 22 0,-21 0 0,0 21 16,-1 0-16,1 0 0,0 0 16,-21 0-16,21 21 0,-22 0 0,1 1 15,21 20-15,-22 0 0,22 1 16,-21-1-16,21 21 0,0-20 16,-1-1-16,22 0 0,0 1 0,0-1 15,0 0-15,0-20 0,0-1 0,43 0 16,-22 0-16,0-21 0,0 0 15,0 0-15,22 0 0,-22 0 0,0 0 16,21 0-16,-20-21 16,-1 0-16,21-22 0,-21 22 0,0-21 15,1 21-15,-1-22 0,0 1 16,-21 0-16,0-1 0,21 1 0,-21 21 16,21-21-16,-21 20 0,0 1 15,0 42 16,0 1-31,0 20 0,0-21 16,0 0-16,0 22 0,0-1 16,0-21-16,0 21 0,0-20 0,0-1 15,0 0-15,0 0 0,0 0 16,0 0-16,21 1 16,1-22-16,-22-22 15,21 22 1,0-21-16,-21 0 0,21 0 0,-21 0 15,21-22-15,0 22 0,1-21 16,-1 0-16,0 20 0,21-20 0,-21 21 16,22 0-16,-22 0 0,21-1 15,-21 1-15,22 21 0,-22 0 0,0 0 16,21 0-16,-20 21 16,-1 1-16,-21-1 0,0 0 0,0 21 15,0-21-15,0 22 0,0-22 16,0 21-16,0 1 0,-21-1 0,-1-21 15,1 21-15,0-20 16,21-1-16,0 0 0,-21 0 0,21 0 16,-21-21-16,21-21 31,21 0-31,0 0 0,0-22 16,0 22-16,1-21 0,-1 21 15,0-22-15,0 1 0,0 0 0,0-1 16,1 1-16,-1 0 0,0 21 15,-21-22-15,21 22 0,-21 0 0,21 21 16,-21 21 15,-21 0-31,0 22 0,0-22 16,0 21-16,-1 0 0,1 1 0,21-1 16,0 0-16,-21 1 0,21-22 0,0 21 15,0-21-15,0 22 0,0-22 16,21 0-16,0 0 0,1 0 0,-1-21 15,21 0-15,-21 0 0,22 0 16,-22 0-16,21 0 0,0 0 0,1 0 16,-22-21-16,21 21 0,-21-21 15,22 0-15,-22 0 0,0 0 0,0-1 16,0 1-16,-21-21 0,0 21 16,0 0-16,0-22 0,0 22 15,0-21-15</inkml:trace>
  <inkml:trace contextRef="#ctx0" brushRef="#br0" timeOffset="7313.35">3302 4487 0,'0'0'0,"-42"22"15,-1-22-15,1 0 16,84-22-16,1 22 15,-1 0-15,21-21 0,1 21 0,-1-21 16,22 21-16,-21-21 0,20 0 16,1 21-16,0-21 0,-22 21 0,22-22 15,-22 22-15,1 0 0,-22-21 16,22 21-16,-22-21 0,0 21 0,-21 0 16,1 0-16,-1 0 0,0 0 15,0 0-15,0 0 0,0 0 16,1 0-16</inkml:trace>
  <inkml:trace contextRef="#ctx0" brushRef="#br0" timeOffset="7545.21">5969 4614 0,'0'0'0,"21"0"94,-21 22-94,21-1 15,-21 0-15</inkml:trace>
  <inkml:trace contextRef="#ctx0" brushRef="#br0" timeOffset="7721.12">5948 5080 0,'0'0'0,"-21"42"15,-1 1-15,1-22 0,0 0 16,0 0-16,21 0 0,21-21 47,0-21-47,0 21 15,1-21-15,-1 0 0,21 0 16,-21 0-16,22-22 0,-1 22 0</inkml:trace>
  <inkml:trace contextRef="#ctx0" brushRef="#br0" timeOffset="9081.56">7451 3789 0,'0'-21'16,"0"0"15,21-1-16,0 1-15,0 21 0,-21-21 16,21 0-16,0 0 0,1 0 0,20-1 16,-21 1-16,0 0 0,0-21 15,1 21-15,20-22 0,-21 1 0,0 0 16,0 20-16,-21-20 0,22 0 16,-22 21-16,21-22 0,-21 22 0,0 0 15,0 42 16,0 0-31,0 22 0,-21-1 16,-1 0-16,22 1 0,-21 20 0,21-21 16,-21 22-16,0-1 0,21-20 15,-21 20-15,21 1 0,-21-22 0,21 22 16,-22-22-16,1 21 0,21-20 16,0 20-16,-21-20 0,0-22 0,21 21 15,0-21-15,-21 22 0,0-22 16,-1 0-16,1-21 15,0 0 1,0-21-16,21 0 0,0-1 16,-21 1-16,21 0 0,-21 0 15,-1-21-15,22 20 0,-21-20 0,21 21 16,0 0-16,-21 0 0,21-1 0,-21 1 16,21 0-16,-21 21 15,21 21 1,0 0-16,0 1 0,0-1 15,0 0-15,0 0 0,0 0 0,0 0 16,21 1-16,0-1 0,0 0 16,0 0-16,1 0 0,20 0 0,0-21 15,1 0-15,-1 0 0,0 0 16,22 0-16,-22 0 0,22 0 0,-1-21 16,1 0-16,-1 0 15,-21 0-15,22-22 0,-1 22 0,-20-21 16,20 0-16,-20-1 0,-1-20 15,0 20-15,1 1 0,-22-21 0,0 20 16,0-20-16,0 20 0,0-20 16,-21 21-16,0-1 0,0 1 0,0 0 15,0 20-15,0-20 0,0 21 16,-21 21-16,0 0 16,0 21-16,21 0 0,-21 0 15,0 22-15,-1-1 0,22 0 0,-21 22 16,0-22-16,21 22 0,-21-22 15,0 22-15,0 20 0,-1-20 16,22 20-16,-21 1 0,0 0 0,0-1 16,0 1-16,0 0 0,-1-1 15,1 22-15,21-21 0,-21 21 0,0-22 16,0 1-16,21 0 0,0-1 16,0 1-16,0-21 0,0-22 0,0 21 15,0-20-15,0-1 0,0-21 0,0 0 16,0 1-16,0-1 0,21-21 15,0-21 1,0-1-16,-21 1 0,21 0 16,1-21-16,-1 21 0,0-22 15,0 1-15,0 0 0,0-1 0,22-20 16,-22-1-16,0 1 0,-21-1 16,21 1-16,-21-1 0,0 1 0,0-1 15,0 1-15,0-1 0,-21 22 0,0-22 16,0 22-16,-22 21 0,22-21 15,-21 20-15,0 1 0,-1 21 0,1 0 16,0-21-16,-1 21 0,1 0 16,21 0-16,0 0 0,42 0 31,0-21-31,0 21 0,21-21 16,1 0-16,-1 21 0,0-22 0,1 1 15,-1 0-15,22 21 0,-22-21 0,0 0 16,1-22-16,20 22 0,-21 0 15,1-21-15,-1-1 0,0 22 0</inkml:trace>
  <inkml:trace contextRef="#ctx0" brushRef="#br0" timeOffset="9625.87">9821 3090 0,'0'0'0,"43"-21"0,41-85 16,-41 85-16,-22-21 0,0 0 16,-21 20-16,0-20 0,0 21 15,0-21-15,-21 20 0,0 22 0,-1-21 16,-20 21-16,0 0 0,-1 21 15,1 1-15,0-1 0,-22 21 16,22 0-16,0 1 0,-1-1 0,1 22 16,21 20-16,-22 1 0,1 0 15,21-1-15,0 1 0,0 0 0,-1-1 16,22 1-16,0-22 0,0 22 16,0-21-16,0-1 0,0 1 15,0-1-15,22-21 0,-1 1 0,0-1 16,0-21-16,21 22 0,-20-22 15,-1-21-15,21 21 0,0-21 0,-20 0 16,20 0-16,0-21 0,1 0 16,-1-1-16,0 1 0,1-21 0,20 0 15,-21-1-15,1 1 0</inkml:trace>
  <inkml:trace contextRef="#ctx0" brushRef="#br0" timeOffset="12617.83">10456 3260 0,'0'0'0,"0"-43"15,0-41-15,0 63 16,0-1-16,-21 22 16,0 0-16,0 0 0,0 22 0,-1-1 15,1 21-15,0-21 0,21 43 16,-21-22-16,0 22 0,0-22 0,-1 21 16,1 1-16,0-22 0,21 22 15,0-22-15,-21 0 0,21 1 0,0-1 16,0 0-16,0 1 0,21-22 15,0 21-15,0-21 0,1-21 0,20 22 16,-21-22-16,21 0 0,-20 0 16,20 0-16,0-22 0,1 1 15,-1 21-15,0-21 0,-21-21 0,22 21 16,-1-1-16,0 1 0,-20-21 16,20 21-16,-21-22 0,0 22 0,0-21 15,1 21-15,-1 0 0,-21-1 16,0 1-16,21 0 0,-21 42 15,-21 0 1,0 1-16,-1-1 0,1 0 16,21 0-16,0 0 0,-21 22 0,0-22 15,21 0-15,0 0 0,0 21 16,0-20-16,0-1 0,0 0 16,0 0-16,21-21 0,0 21 15,0-21-15,1 0 0,-1 0 0,0 0 16,21 0-16,-21 0 0,1-21 0,20 21 15,-21-21-15,0 0 0,22 0 16,-22-1-16,0 1 0,-21 0 0,0 0 16,21 0-16,-21-22 0,0 22 15,0 0-15,0 0 0,-21-21 0,0 42 16,-22-22-16,22 1 0,-21 21 16,0 0-16,-1 0 0,22 0 0,-21 0 15,-1 0-15,22 0 0,0 0 16,0 21-16,0-21 0,63 0 31,-21 0-31,22 0 0,-1 0 16,0 0-16,1-21 0,-1 21 0,21-21 15,-20 21-15,20 0 0,-20 0 16,-1 0-16,0 0 0,1 0 0,-1 0 16,-21 0-16,0 0 0,0 0 15,1 21-15,-22 0 0,21-21 0,-21 22 16,0-1-16,0 0 0,0 0 15,0 0-15,0 0 0,0 1 0,0-1 16,-21 0-16,21 0 0,-22 0 16,1 0-16,21 1 0,0-1 15,0 0-15,-21 0 0,21-42 47,0 0-47,21-22 16,-21 22-16,21 0 15,-21 0-15,22-21 0,-1 20 0,-21-20 16,21 21-16,0-21 0,0 20 16,0 1-16,1-21 0,-1 21 15,0 0-15,0 21 0,0 0 16,0 21 0,1 0-16,-22 0 0,0 0 0,21 0 15,-21 1-15,0 20 0,0-21 16,0 0-16,21 22 0,0-22 0,-21 0 15,21 21-15,0-21 0,1 1 16,-1-1-16,0 0 0,21 0 0,-21 0 16,22 0-16,-1 1 0,0-22 0,1 0 15,-1 0-15,0 0 0,1 0 16,-1 0-16,0-22 0,1 1 0,-22 0 16,21 0-16,1 0 0,-22 0 15,21-1-15,-21 1 0,0 0 0,1-21 16,-1 21-16,0-22 0,-21 22 15,0-21-15,0 21 0,0-1 16,0-20-16,0 21 0,-21 0 0,0 21 16,-1-21-16,1 21 0,0 0 15,-21 0-15,21 0 0,-22 21 0,22 0 16,-21 0-16,21 0 0,-22 0 16,22 1-16,-21 20 0,21-21 0,-1 21 15,1-20-15,21 20 0,0-21 16,0 0-16,0 22 0,0-22 0,0 0 15,0 0-15,21 0 0,1 0 0,20-21 16,-21 0-16,0 0 16,0 0-16,1 0 0,-1 0 0,21 0 15,-21-21-15,0 0 0,1 0 16,-1 0-16,0 0 0,0-1 0,0 1 16,0-21-16,1 21 0,-1-22 0,0 1 15,0-21-15,0 20 0,0-20 16,1-1-16,-1 22 0,-21-22 0,0 1 15,0-1-15,0 1 0,0 21 16,0-22-16,0 22 0,0 21 0,0-22 16,0 22-16,0 0 0,0 0 15,-21 21-15,-1 0 0,1 21 16,0 0-16,0 21 16,21-20-16,-21 20 0,0 0 0,21 22 15,0-1-15,0 1 0,0-1 16,-22 1-16,22-1 0,0 1 0,0-1 15,0-20-15,0 20 0,0-21 0,0 22 16,0-22-16,0-21 0,0 22 16,22-1-16,-1-21 0,0 0 0,0 1 15,0-1-15,0-21 0,1 0 16,-1 0-16,0 0 0,0 0 0,0-21 16,22-1-16,-22 1 0,0 0 15,0 0-15,0 0 0,22 0 16,-22-1-16,0-20 0,0 21 0,0 0 15,0-22-15,1 22 0,-1 0 16,0-21-16,-21 21 0,0-1 16,0 1-16,0 42 15,0 1 1,0-1-16,0 21 0,0-21 16,-21 0-16,21 22 0,0-22 0,0 21 15,0 1-15,0-22 0,0 21 0,0-21 16,0 0-16,0 22 0,21-22 15,0 0-15,0 0 0,22-21 16,-22 0-16,0 0 0,0 0 16,21 0-16,-20-21 0,-1 0 15,21 0-15,-21 0 0,0-1 0,22-20 16,-22 21-16,0-21 0,0-1 16,22 1-16,-22 0 0,0-22 0,0 1 15,0 20-15,22-41 0,-22 20 16,-21 1-16,21-1 0,0-21 0,-21 43 15,0-21-15,0 20 0,0 1 0,0 21 16,0 0-16,0-1 0,-21 44 16,0-1-1,21 0-15,-21 21 0,-1 1 16,1 20-16,0-21 0,21 22 16,-21-1-16,0 1 0,21-1 15,0 1-15,-21-1 0,21 1 0,-22-22 16,22 22-16,0-22 0,-21 0 0,21 1 15,0-1-15,0-21 0,0 0 16,0 22-16,21-22 0,1-21 16,-1 0-16,0 0 15,0 0-15,21 0 0,-20-21 0,-1 0 16,0-1-16,21 1 0,-21-21 16,1 21-16,20 0 0,-21-22 15,0 22-15,0-21 0,1-1 0,-1 22 0,0-21 16,0 21-16,0 0 15,-21-1-15,0 1 0,0 42 32,0 1-32,-21-1 15,21 0-15,0 0 0,-21 21 0,0-20 16,21-1-16,-21 21 0,21-21 16,0 22-16,0-22 0,0 0 0,0 0 15,0 21-15,0-20 0,0-1 16,21 0-16,0-21 0,0 0 15,21 0-15,-20 0 0,-1 0 16,0 0-16,21-21 0,-21 21 16,22-21-16,-22-1 0,0 1 0,0 0 15,22 0-15,-22-21 0,0 20 0,0 1 16,-21 0-16,21-21 0,-21 21 16,21-1-16,-21 1 0,0 0 0,0 0 15,-21 21 1,0 21-1,0-21-15,21 21 0,0 0 16,0 1-16,-21-1 0,21 0 0,0 21 16,0-21-16,0 1 0,0-1 0,0 0 15,0 0-15,21-21 0,-21 21 16,21 0-16,0-21 0,0 0 16,1 0-16,-1 0 0,0 0 15,0 0-15,0 0 0,0-21 16,-21 0-16,22 0 0,-22 0 15,0 0-15,0-1 0,0 1 16,0 0-16,0-21 0,-22 21 0,1-1 16,0 1-16,0 0 0,0 0 0,0 0 15,-1 0-15,22-1 0,-21 22 16,0-21-16,21 0 16,21 21-1,22 0-15,-22-21 16,21 21-16,-21 0 0,22 0 0,-1 0 15,0 0-15,1 0 0,-22 0 16,21 0-16,0 0 0,1 21 0,-22-21 16,21 21-16,-21 0 0,1-21 15,-1 22-15,-21-1 0,0 0 0,0 0 16,0 0-16,0 22 0,0-22 0,0 0 16,0 0-16,0 0 0,0 0 15,-21 1-15,21-1 0,-22 0 0,1 0 16,21 0-16,0 0 0,-21-21 15,21 22-15,-21-22 0,21 21 16,0-42 0,0-1-1,0 1-15,0 0 16,0 0-16,0-21 0,21 20 0,0 1 16,0-21-16,1 21 0,-1-22 15,0 1-15,21 21 0,-21-21 0,1-1 16,-1 22-16,0 0 0,21 0 15,-21 0-15,1 21 0,-1 0 0,0 0 16,0 0-16,0 0 0,0 21 0,1 0 16,-22 0-16,0 21 0,0-20 15,21 20-15,-21-21 0,0 21 16,0 1-16,0-22 0,0 21 0,-21-21 16,21 22-16,-22-22 0,1 0 15,21 21-15,-21-20 0,0-22 0,21 21 16,0 0-16,-21-21 15,0 0-15,-1-21 16,22 0-16,-21-1 16,0 1-16,0 0 0,21 0 15</inkml:trace>
  <inkml:trace contextRef="#ctx0" brushRef="#br0" timeOffset="12804.87">14817 3387 0,'0'0'0,"0"-21"0,-43-1 16,22 22 47,-21 0-48,21 0-15,-1 0 16</inkml:trace>
  <inkml:trace contextRef="#ctx0" brushRef="#br0" timeOffset="13000.76">13716 3450 0,'0'0'0,"0"21"0,21-21 31,21 0-31,-20 0 0,20 0 16,0 0-16,1 0 0,-22 0 15,21 0-15,0 0 0,1-21 0,-22 21 16,0-21-16,0 21 0,-21-21 16,0 0-16,-21 21 15,0-21-15,0 21 0</inkml:trace>
  <inkml:trace contextRef="#ctx0" brushRef="#br0" timeOffset="13185.65">13356 3302 0,'0'0'0,"-21"0"0,-21 0 16,42-21-1,21 0 1,0 21-16,0 0 0,0-21 16,0 21-16,1-22 0,20 22 0,0 0 15,-21-21-15,22 21 16,20 0-16,-20-21 0</inkml:trace>
  <inkml:trace contextRef="#ctx0" brushRef="#br0" timeOffset="13553.81">15367 2858 0,'0'0'0,"0"-22"0,0 1 0,21 0 0,0-21 16,0 21-16,1-1 0,-1 22 15,21 0-15,0 0 0,1 0 0,-1 0 16,0 22-16,1-1 0,-1 21 16,0 0-16,1 22 0,-1-22 0,-21 22 15,0 20-15,1-20 0,-1 21 16,-21-1-16,0 1 0,0 21 0,0-22 15,-21 1-15,-22 0 0,22-1 0,-21 1 16,-1-21-16,1 20 0,-21-20 16,20-1-16,-20 1 0,-1-1 0,1-20 15,-1-1-15,22 0 0,-22-21 16,1 22-16,21-22 0,-1 0 16,1 0-16,0-21 0,20 21 0,-20-21 0,21 0 15,-21 0-15,20 0 0,-20 0 16</inkml:trace>
  <inkml:trace contextRef="#ctx0" brushRef="#br0" timeOffset="14377.09">9207 4678 0,'0'-21'16,"22"21"-1,-22-21-15,0-1 16,-22 22-1,1 0 1,0 0-16,0 22 0,-21-22 0,20 21 16,-20 0-16,0 0 0,-1 0 15,22 0-15,-21-21 0,21 22 0,0-1 16,21 0-16,0 0 16,0 0-16,21-21 15,0 21-15,0-21 0,0 22 16,22-22-16,-22 0 0,21 21 0,-21-21 15,22 0-15,-22 21 0,21 0 0,-21-21 16,0 21-16,1 0 0,-1 1 16,-21-1-16,0 0 0,0 0 0,0 0 15,0 22-15,-21-22 0,-1 0 16,1 0-16,0 0 0,-21 0 0,21 1 16,-22-1-16,22 0 0,0-21 15,-21 21-15,20-21 0,1 0 0,0 0 16,42 0 31,0 0-32,1 21-15,-22 0 0,0 1 0,0-1 16,0 0-16,0 21 0,0 1 0,0-22 16,0 21-16,-22 0 0,1 1 15,0-1-15,0 0 0,21 1 0,-21-1 16,21-21-16,0 22 0,-21-1 15,21-21-15,0 0 0,0 0 16,21 1-16,0-1 0,0 0 0,21-21 0,1 21 16,-1-21-16,0 0 15,22 0-15,-1 0 0,-20 0 0</inkml:trace>
  <inkml:trace contextRef="#ctx0" brushRef="#br0" timeOffset="14837.12">8784 6858 0,'0'0'0,"0"-21"16,0 0-16,0-43 15,0 43-15,0 0 0,0 0 0,0 0 16,0-1-16,21 22 0,-21-21 0,0 42 31,0 1-31,-21-1 0,21 21 16,-21 0-16,-21 1 0,20-1 15,-20 0-15,21 22 0,-21-22 0,-1 22 16,1-1-16,0 1 0,20-1 16,-20-20-16,0 20 0,21-21 0,-22 1 15,22-1-15,0-21 0,0 22 0,0-22 16,21 0-16,0-42 15,21 0 1</inkml:trace>
  <inkml:trace contextRef="#ctx0" brushRef="#br0" timeOffset="15088.98">9165 6710 0,'0'0'0,"21"-21"16,0 21-16,-21 21 15,0 0-15,-21 0 0,0 22 16,-21-22-16,21 21 0,-22 22 0,1-22 16,0 21-16,-1 1 0,1-1 15,-22 1-15,22 21 0,0-22 0,-1 1 16,1-1-16,0-21 0,-1 22 16,1-22-16,21 1 0,0-22 15,0 0-15,21 0 0,0 0 0,0-42 31,21 0-31,21 0 16,-21 0-16</inkml:trace>
  <inkml:trace contextRef="#ctx0" brushRef="#br0" timeOffset="15505.25">9652 6795 0,'0'0'0,"169"-106"16,-126 85-16,-1-22 0,0 22 15,-21 0-15,1 21 0,-44 0 16,1 0 0,-21 21-16,0 0 0,-1 22 0,-20-22 15,20 21-15,-20 0 0,21 1 16,-1-1-16,1 0 0,0 1 0,20-1 16,-20 0-16,42 1 0,0-22 15,0 21-15,0-21 0,0 1 0,0 20 16,0-21-16,21 0 0,0-21 0,22 21 15,-22 1-15,21-1 16,1 0-16,-1-21 0,0 21 0,1 0 16,-1-21-16,0 21 0,-21 1 0,1-1 15,-1-21-15,-21 21 0,0 0 16,-21-21-16,-1 21 0,1 0 0,-21-21 16,0 22-16,-22-22 0,22 0 15,-1 0-15,-20 0 0,21 0 0,-1 0 16,1 0-16,0 0 0,20 0 0,-20 0 15,21 0-15,0-22 0,21 1 16,0 0-16,0-21 0,21 21 16,0-1-16,21-20 0,-20 0 0,20-1 15,21 1-15,1 0 0</inkml:trace>
  <inkml:trace contextRef="#ctx0" brushRef="#br0" timeOffset="15741.12">10520 6689 0,'21'-21'15,"-42"42"-15,63-42 0,-21 21 0,-21 21 16,-21 0-16,0 0 16,0 0-16,0 22 0,-1-1 0,1 0 15,-21 1-15,21 20 0,-22-21 0,22 22 16,0-22-16,0 22 0,0-1 16,0-20-16,-1-1 0,22 0 0,0 1 15,0-1-15,0 0 0,0-21 16,0 1-16,22-1 0,-1-21 15,0 0-15,0 0 0,21 0 0,-20 0 16,-1-21-16,0 21 0,21-22 16,-21 1-16,1 0 0,-22-21 0,0 21 15</inkml:trace>
  <inkml:trace contextRef="#ctx0" brushRef="#br0" timeOffset="15889.06">10223 7176 0,'0'0'0,"-105"-22"16,105 1-1,21 0 1,0 21-16,0 0 0,21-21 0,1 21 16,-1 0-16,22 0 0,-1-21 15,1 21-15,-1 0 0,1 0 16,20 0-16,-20 0 0</inkml:trace>
  <inkml:trace contextRef="#ctx0" brushRef="#br0" timeOffset="16684.93">11282 7366 0,'0'0'0,"-21"21"16,42-42-1,0 0 1,0 0-16,0 0 16,0-22-16,1 22 0,-1 0 15,-21 0-15,0-22 0,0 22 0,0 0 16,0 0-16,0 0 0,0 0 0,0-1 15,-43 22-15,22 0 0,0 0 16,-21 0-16,-1 0 0,1 22 0,0-1 16,-1 0-16,1 21 0,-21-21 0,20 22 15,1-1-15,0 0 16,20 1-16,1-22 0,0 21 0,21 1 0,0-22 16,0 21-16,0-21 0,0 0 15,21 1-15,0-22 0,1 0 0,20 0 16,0 0-16,-21 0 0,22 0 15,-1 0-15,0-22 0,-20 1 16,20 0-16,0 0 0,-21 0 0,1 0 16,20-22-16,-21 22 0,0-21 0,0-1 15,-21 22-15,0-21 0,22 21 16,-22-22-16,0 22 0,0 0 0,0 0 16,0 0-16,0 0 0,-22 21 15,1 21 1,21 0-16,-21 0 0,0 0 0,21 22 15,0-22-15,-21 21 16,21 0-16,0 1 0,0-22 0,0 21 0,0 1 16,0-22-16,0 0 0,0 21 15,21-21-15,0-21 0,0 22 16,0-22-16,1 0 0,-1 0 0,21 0 16,-21 0-16,0-22 0,22 22 0,-1-21 15,-21 0-15,22-21 0,-22 21 16,21-22-16,0 1 0,-20 0 0,20-1 15,-21-20-15,21 20 0,-20 1 16,20-21-16,-21-1 0,0 22 0,0-22 16,1 1-16,-22 20 0,0-20 0,21 21 15,-21-22-15,0 43 0,0-21 16,0 20-16,-21 22 16,-1 22-1,1 20-15,0 0 0,0 1 0,-21 20 16,20-21-16,1 22 0,0-1 0,0 1 15,0-1-15,21 22 0,-21-21 16,21-1-16,0 1 0,0-1 0,0 1 16,0-22-16,21 21 0,0-41 0,21 20 15,-21-21-15,1 0 0,-1 0 16,21 1-16,-21-22 0,22 0 0,-22 0 16,21-22-16,-21 1 0,22 0 15,-22 0-15,21 0 0,-21-22 0,0 22 16,1-21-16</inkml:trace>
  <inkml:trace contextRef="#ctx0" brushRef="#br0" timeOffset="16849.83">12001 7133 0,'0'0'0,"-42"0"0,21 0 16,-21 0-16,20 0 0,1 0 0,42 0 31,22 0-31,-22 0 16,21 0-16,1 0 0,-1 0 15,21 0-15,-20 0 0,-1-21 0,22 21 16,-22-21-16,0 21 0,-21 0 16</inkml:trace>
  <inkml:trace contextRef="#ctx0" brushRef="#br0" timeOffset="18665.06">12488 7345 0,'0'0'0,"0"21"0,0 0 0,-21-21 16,21 21-16,0 1 0,21-22 31,0 0-31,1-22 0,-1 1 16,0 0-16,0 0 0,0 0 15,0 0-15,1-1 0,-1 1 0,0-21 0,0 21 16,-21 0-16,0-1 16,0 1-16,0 0 0,-21 21 15,0 0-15,0 0 16,-1 0-16,-20 21 0,21 0 15,0 22-15,0-22 0,-1 21 0,1-21 16,0 22-16,21-1 0,0 0 16,0-20-16,0 20 0,0-21 0,0 0 15,0 0-15,21 1 0,-21-1 0,21 0 16,1-21-16,20 0 0,-21 0 16,0 0-16,0 0 0,1 0 0,20-21 15,-21 0-15,0-1 0,22 1 16,-22 0-16,0 0 0,0 0 15,0-22-15,0 22 0,1-21 0,-1 21 16,0-22-16,-21 22 0,0-21 0,21 21 16,-21 0-16,21-1 0,-21 1 15,-21 42 1,0 1-16,21-1 16,-21 0-16,0 0 0,-1 21 15,22-20-15,-21-1 0,21 21 0,-21-21 16,21 0-16,-21 22 0,21-22 0,0 0 15,0 0-15,0-42 47,21 0-47,0 0 16,-21 0-16,21-1 0,1 1 0,-1-21 16,0 21-16,-21-22 0,21 22 15,0-21-15,0 21 0,1-22 0,-22 22 16,21 0-16,0 0 0,0 21 15,-21 21 1,0 0-16,0 0 0,0 1 16,0-1-16,0 21 0,0-21 0,0 22 15,0-22-15,0 0 0,0 21 16,21-21-16,-21 1 0,0-1 16,0 0-16,0 0 0,21-21 0,1 0 15,-1-21 16,-21 0-31,21 0 0,0-1 16,-21 1-16,21 0 0,0-21 0,-21 21 16,22-22-16,-1 22 0,0-21 0,21-1 15,-21 22-15,1 0 0,-1 0 16,0 0-16,-21 0 0,21 21 0,0 0 16,-21 21-1,0 0-15,0 0 16,0 0-16,0 22 0,0-22 15,0 21-15,0-21 0,0 22 0,0-22 16,0 21-16,0-21 0,0 22 16,0-22-16,0 0 0,21 0 0,1 0 15,-1 0-15,21 1 0,-21-22 16,22 0-16,-22 0 0,21 0 0,-21 0 16,22 0-16,-1 0 0,-21-22 0,21 1 15,1 0-15,-22 0 0,21 0 16,1 0-16,-22-22 0,0 22 0,0-21 15,0 21-15,0-22 0,-21 1 16,0 21-16,0-22 0,0 22 0,0 0 16,0 0-16,-21 0 0,0 21 15,0 0-15,0 0 0,0 0 0,-1 21 16,1 0-16,-21 0 0,21 0 16,21 1-16,-21-1 0,21 21 0,-22-21 15,22 22-15,0-22 0,0 0 0,0 21 16,22-21-16,-22 1 0,21-22 15,0 21-15,21 0 0,-21-21 0,1 0 16,20 0-16,-21 0 0,21 0 0,1 0 16,-22 0-16,21 0 0,-21-21 15,22 0-15,-22-1 0,0 1 0,0 0 16,0 0-16,1 0 0,-1-22 0,0 22 16,0 0-16,-21 0 15,0-21-15,0 20 0,21 22 0,-21-21 16,0 0-16,-21 42 31,0 0-31,21 1 0,-21-1 0,21 0 16,-21 0-16,-1 0 0,22 22 15,-21-22-15,21 0 0,0 0 0,-21 0 16,21 0-16,-21 1 0,21-1 16,0-42 15,21-1-31,0 1 15,0 21-15,-21-21 0,22-21 16,-1 21-16,0-1 0,0 1 0,0 0 16,-21-21-16,21 42 0,1-21 0,-22-1 15,0 44 17,0-1-32,0 0 0,0 0 0,0 0 15,0 0-15,0 1 0,0-1 16,21 0-16,-21 0 0,21 0 0,-21 0 15,21 1-15,-21-1 0,21-21 16,0 21-16,1-21 0,-1 0 16,0 0-16,0 0 15,0-21-15,-21 0 16,21-1-16,1 1 0,-22 0 0,21-21 16,-21 21-16,21-22 0,0 1 0,0 0 15,-21-1-15,21-20 0,1 20 16,-1 1-16,0-21 0,-21 20 0,0-20 15,21-107 1,-21 128-16,0 21 0,-21 21 16,0 21-16,0 0 15,-1 0-15,1 22 0,21-1 16,-21 22-16,21-22 0,-21 0 0,21 22 16,0-22-16,-21 22 0,21-1 15,-21-21-15,21 22 0,0-22 16,0 1-16,0-1 0,0 0 0,0 1 15,0-22-15,0 0 0,0 0 0,0 0 16,21-21-16,0 0 0,0 0 16,0 0-16,0 0 0,1 0 15,20-21-15,-21 21 0,0-21 0,22 0 0,-22-22 16,21 22-16,-21 0 0,22-21 16,-22 21-16,0-22 0,-21 1 15,0 0-15</inkml:trace>
  <inkml:trace contextRef="#ctx0" brushRef="#br0" timeOffset="18837">14795 6858 0,'0'0'0,"-42"0"0,-21 42 15,63-20 1,21-22-16,0 21 16,21-21-16,1 0 0,-1 0 0,21 0 15,1 0-15,-1 0 0,1 0 0,-1 0 16,1 0-16,-1 0 0,-20 0 15,-22 0-15,21 0 0,-21 0 0,-21-21 16</inkml:trace>
  <inkml:trace contextRef="#ctx0" brushRef="#br0" timeOffset="19672.59">7070 8763 0,'0'0'0,"0"-21"0,0 0 0,0 0 0,0-1 16,0-20-16,21 21 0,0 0 15,0-22-15,0 22 0,22-21 0,-22 21 16,0-22-16,0 22 0,0 0 15,0 0-15,1 0 0,-1 21 16,-42 42 0,-22-21-16,22 22 15,-21-1-15,-1 0 0,1 22 0,-21-22 16,20 22-16,1-1 0,0 1 16,20-22-16,-20 21 0,42-20 0,0-1 15,0 0-15,0 1 0,21-22 16,0 0-16,22 0 0,-22 0 0,21 1 15,1-22-15,20 0 0,-21 0 16,1 0-16,-1 0 0,22 0 0,-22-22 16,21 22-16,-20-21 0,-1 0 0,0 21 15,1-21-15,-22 21 16,0 0-16,0 0 0,0 0 0,-21 21 31,0 0-31,0 0 0,0 1 0,-21-1 16,0 0-16,0 21 0,0-21 0,0 1 15,-1 20-15,1-21 0,0 0 16,0 22-16,0-22 0,-22 0 0,22 0 16,-21 0-16,21 0 0,-22 1 15,1-22-15,-21 21 0,20 0 0,-20 0 16,-1-21-16,1 21 0,-1 0 16,-20-21-16,20 22 0,-21-1 0,1-21 15,-1 21-15,22-21 0</inkml:trace>
  <inkml:trace contextRef="#ctx0" brushRef="#br0" timeOffset="20172.11">4805 11091 0,'0'0'0,"-21"0"0,-22 0 15,22 0-15,0 0 0,21-21 16,0 0 0,0 0-16,21 0 15,0 0-15,0-1 0,22 1 0,-22 0 16,21 0-16,-21 0 0,22-22 15,-22 22-15,0 0 0,21-21 0,-42 21 16,22-1-16,-22-20 0,0 21 0,0 0 16,0 0-16,-22 21 15,1 0-15,0 0 0,-21 21 0,21 0 16,-22 0-16,1 21 16,0 1-16,20-1 0,-20 0 0,21 22 15,0-1-15,0 1 0,-1-1 16,1 1-16,21-1 0,0 1 0,0-22 15,0 22-15,0-22 0,0 0 0,21 1 16,1-22-16,-1 21 0,0-21 16,0-21-16,0 22 0,22-22 0,-22 0 15,0 0-15,21 0 0,-21-22 16,22 1-16,-22 0 0,21 0 0,-21-21 16,22 20-16,-22-20 0,21-21 15,-21 20-15,22-20 0</inkml:trace>
  <inkml:trace contextRef="#ctx0" brushRef="#br0" timeOffset="20424.38">5461 10414 0,'0'0'0,"0"-63"0,42-1 15,-42 22-15,21 42 0,1 0 16,-1 42-16,-21 0 16,0 1-16,0 20 0,0 1 0,0-1 15,0 1-15,-21-1 0,-1 22 0,1-22 16,-21 1-16,21 21 0,0-22 15,-1 1-15,-20-1 0,21 1 0,0-1 16,0-21-16,21 1 0,0-1 16,0-21-16,0 0 0,0 1 0,21-22 15,0 0-15,0 0 16,21-22-16,-20 1 0,20 0 16,-21 0-16,21-21 0,1 20 0,-1-20 15,0 0-15,-20 21 0</inkml:trace>
  <inkml:trace contextRef="#ctx0" brushRef="#br0" timeOffset="20765.18">5757 11176 0,'106'-85'15,"-212"170"-15,233-191 0,-106 85 0,22 0 0,-22 0 16,0 0-16,0-1 0,0 1 16,1 0-16,-1 0 0,-21 0 15,-21 21 17,21 21-32,-43 0 0,22 0 0,0 0 15,0 1-15,0-1 0,-1 0 16,1 21-16,0-21 0,21 1 0,0-1 15,0 0-15,0 0 0,0 0 16,21-21-16,0 21 0,22-21 0,-22 0 16,21 0-16,-21 22 0,1-22 0,20 0 15,-21 0-15,0 21 0,0-21 16,1 0-16,-22 21 0,21-21 0,-21 21 16,0 0-16,-21-21 15,-22 21-15,22 1 0,0-22 0,-21 0 16,-1 21-16,22-21 0,-21 0 15,21 0-15,-1 0 0,-20 0 16,42-21-16,0-1 16,0 1-16,21 0 15,0 0-15,1 0 0,20-22 0,-21 22 16,21 0-16,1-21 0</inkml:trace>
  <inkml:trace contextRef="#ctx0" brushRef="#br0" timeOffset="21116.88">6540 11028 0,'22'0'16,"-44"0"-16,44 21 0,-22 0 0,21-21 0,0 21 16,0-21-16,0 0 15,0 0-15,1 0 16,-1 0-16,0 0 0,21-21 0,-21 0 16,22 21-16,-1-21 0,-21 0 0,22 0 15,-1-1-15,0 1 0,-21-21 16,22 21-16,-22 0 0,0-1 0,-21 1 15,0 0-15,0 0 0,-21 21 16,-21 0-16,20 0 0,-20 0 16,-21 0-16,20 21 0,-20 0 0,-1 22 15,1-22-15,-1 21 16,22-21-16,-22 22 0,22-1 0,0 0 0,21 1 16,-1 20-16,22-42 0,0 22 15,0-1-15,0-21 0,22 21 16,-1-20-16,21-1 0,0 0 0,22-21 15,-22 0-15,22 0 0,-1 0 16,1 0-16,-1 0 0,1 0 0,-1-21 16,-20 0-16,20-1 0,1 1 0,-22-21 15</inkml:trace>
  <inkml:trace contextRef="#ctx0" brushRef="#br0" timeOffset="21429.7">8297 10033 0,'0'0'0,"21"-42"0,-21-1 0,0 22 0,0 0 15,0 0-15,-21 42 16,-21 0-16,21 0 16,-22 22-16,1-1 0,0 0 15,-1 22-15,1-1 0,-21 22 0,20 0 16,1-1-16,0 1 0,-1 0 0,1-1 15,21 1-15,-22 0 0,22-1 16,0 1-16,0-21 0,21-1 16,0 22-16,0-43 0,0 22 0,21-22 15,0 0-15,22 1 0,-22-22 16,21 0-16,0 0 0,1 0 0,-1-21 16,22 0-16,-22 0 0,21-21 15,1 21-15,-22-42 0,22 21 0,20-22 16</inkml:trace>
  <inkml:trace contextRef="#ctx0" brushRef="#br0" timeOffset="24484.8">8467 10647 0,'21'-21'0,"-42"42"0,42-63 0,0-1 16,-21 22-16,0-21 0,0 21 15,0-1-15,0-20 0,0 21 0,0 0 16,0 0-16,-21 21 16,0 0-16,-1 21 0,1 0 15,0 0-15,0 21 0,0 1 16,21 20-16,0 1 0,-21-22 0,21 22 15,-22-1-15,22 1 0,0-22 0,0 21 16,0-20-16,0-1 16,0 0-16,0 1 0,0-1 0,0-21 15,43 0-15,-22 1 0,0-22 16,0 0-16,22 0 0,-22 0 0,21 0 16,0-22-16,-20 1 0,20 0 0,0 0 15,1-21-15,-22 20 0,21-20 16,0 21-16,1-21 0,-22 20 0,0-20 15,21 0-15,-42 21 0,22-1 16,-22 1-16,21 0 0,-21 0 0,0 42 31,0 0-31,-21 0 16,21 1-16,-22-1 0,22 0 0,0 21 16,0-21-16,0 1 0,0-1 15,0 21-15,0-21 0,0 0 0,22 1 16,20-1-16,-21-21 0,0 21 0,0-21 15,22 0-15,-22 0 0,21 0 16,1 0-16,-22 0 0,21-21 0,-21 21 16,22-21-16,-22-1 0,21 1 15,-21 0-15,0 0 0,-21 0 0,0 0 16,0-1-16,0 1 0,0-21 0,0 21 16,0 0-16,-21-22 0,0 22 15,-21 0-15,21 0 0,-1 21 0,1 0 16,-21 0-16,21 0 0,0 0 15,-1 0-15,1 21 0,0-21 16,21 21-16,0 0 0,0 0 0,0 1 16,0-1-16,21-21 15,22 0-15,-22 0 16,0 0-16,0 0 0,21 0 0,-20-21 16,-1 21-16,21-22 0,-21 1 15,0 21-15,22-21 0,-22 0 0,0 21 16,0-21-16,0 21 0,1-21 15,-1 21-15,0 0 0,-21 21 16,0 0-16,0 0 16,0 0-16,0 22 15,0-22-15,0 0 0,0 0 0,0 0 16,0 0-16,0 1 0,0-1 0,0 0 16,0 0-16,0 0 15,0 0-15,21-21 0,0 0 16,0 0-1,1-21-15,-1 0 0,0 0 16,0 0-16,0 0 0,22-22 16,-22 22-16,0 0 0,0 0 15,0 0-15,0-1 0,1 1 0,-1 0 16,-21 0-16,21 21 0,0 0 16,-21 21-1,0 0-15,0 0 0,0 1 16,0-1-16,0 0 0,0 0 15,0 0-15,0 0 0,0 1 0,21-1 16,0 0-16,1 0 0,-1 0 0,0 0 16,21 1-16,-21-22 0,22 21 15,-1-21-15,-21 0 0,22 0 0,-1 0 16,0 0-16,-21 0 0,22 0 0,-1-21 16,0-1-16,-20 1 0,20 21 15,0-21-15,-21 0 0,1-21 0,-1 20 16,-21 1-16,21 0 0,-21-21 0,0 21 15,0-22-15,0 22 16,-42-21-16,20 21 0,1-1 0,0 1 16,0 0-16,-21 21 0,20 0 15,1 0-15,-21 0 0,21 21 0,-22 0 16,22 1-16,0-1 0,0 21 0,0 0 16,0-20-16,-1 20 0,22-21 15,-21 21-15,21-20 0,0 20 0,0-21 16,0 21-16,21-20 0,1-1 0,-1 0 15,0-21-15,0 21 0,0-21 16,22 0-16,-22 0 0,0 0 16,21-21-16,-21 0 0,22 21 15,-22-21-15,21-1 0,-21 1 0,22 0 16,-22-21-16,0 21 0,21-22 0,-20 22 16,-1-21-16,-21-1 0,21 1 15,0-21-15,-21 20 0,21-20 0,-21-1 16,0 1-16,0-1 0,0 22 0,0-22 15,0 22-15,0 0 0,0 21 16,0-1-16,0 1 0,-21 21 16,0 21-16,0 1 15,0-1-15,-1 21 0,1 0 16,0 22-16,21-22 0,-21 22 0,0-1 0,21 1 16,0-1-16,0-20 15,0 20-15,0-21 0,0 22 0,0-22 16,0 1-16,0-1 0,21 0 0,0-21 15,0 22-15,0-22 0,22 0 16,-22 0-16,0-21 0,0 0 0,22 0 16,-22 0-16,21 0 0,-21-21 15,0 0-15,22 0 0,-22 0 16,0-1-16,21-20 0,-20 21 0,-1 0 0,0-22 16,21 22-16,-21 0 0,-21-21 15,22 21-15,-1-1 0,-21 1 0,21 21 16,-21-21-16,0 42 31,0 0-31,0 1 0,0-1 16,-21 0-16,21 21 0,0-21 0,0 1 15,0 20-15,0-21 0,0 21 16,0-20-16,21-1 0,-21 0 0,21 0 16,0 0-16,0 0 0,1 1 0,-1-22 15,0 0-15,0 0 0,0 0 16,0 0-16,1-22 0,20 1 0,-21 0 15,21 0-15,-20 0 0,20 0 16,-21-22-16,0 22 0,22-21 16,-22-1-16,21 1 0,-21 0 0,0-22 15,1 22-15,-1-22 0,0 1 0,0-1 16,-21 1-16,21 21 0,-21-22 16,0 22-16,0 21 0,0-22 0,0 22 15,-21 21 1,0 0-16,0 21 0,21 0 0,-21 22 15,-1-1-15,22 0 0,0 22 0,-21-1 16,21 1-16,-21-1 0,21-20 16,0 20-16,0 1 0,0-1 0,0 1 15,21-1-15,0-20 0,22 20 0,-22-21 16,21 1-16,1-22 16,-22 0-16,21 0 0,0 0 0,1-21 15,-1 0-15,0 0 0,1 0 0,-22-21 16,21 0-16,-21 0 0,22 0 15,-22 0-15,0-22 0,0 1 0,0 21 16,1-22-16,-22 1 0,21 21 16,-21-21-16,21-1 0,-21 22 0,0 0 15,0 0-15,0 0 0,0 42 32,0 0-17,0 0-15,0 21 0,0-20 0,0-1 16,0 21-16,0-21 15,0 22-15,0-22 0,0 0 0,0 21 16,21-21-16,0 1 0,0-1 16,-21 0-16,22 0 0,-1-21 0,0 0 15,0 0-15,0 0 0,0 0 16,1-21-16,-1 0 0,0 0 16,0-1-16,0 1 0,22 0 15,-22-21-15,0 21 0,0-1 0,0 1 16,0 0-16,-21 0 0,22 0 15,-22 0-15,21 21 0,-42 21 32,21 0-32,-22-21 15,22 21-15,0 0 0,0 0 16,0 1-16,0-1 0,0 0 0,0 0 16,22 0-16,-1-21 15,0 0-15,0 0 16,0 0-16,0-21 15,1 0-15,-22 0 16,0 0-16,0-1 0,0 1 0,0 0 16,0 0-16,0 0 0,0 0 0,-22-1 15,1 1-15,0 0 0,0 0 16,0 21-16,0-21 0,-1 0 16,1 21-16,21-22 0,-21 22 15,42 0 16,0 0-31,1 0 0,-1 0 0,0 0 16,21 0-16,-21 0 0,22 0 16,-22 0-16,21 0 0,-21 0 0,22 0 15,-22 0-15,0 0 0,0 0 0,0 22 16,1-22-16,-1 21 16,0 0-16,-21 0 0,0 0 0,0 0 15,0 1-15,0-1 0,0 0 16,0 0-16,0 0 0,0 0 15,0 1-15,0-1 0,-21 0 16,0 0-16,21-42 47,0 0-47,0 0 0,0-1 0,0 1 16,0 0-16,0 0 0,21-21 0,0 20 15,0-20-15,0 21 0,0-21 16,22-43-16,-1 64 15,-21-22-15,0 22 0,1-21 0,20 42 0,-21-21 16,0 21-16,0 0 16,1 0-16,-22 21 0,0 0 15,0 21-15,0-20 0,0-1 0,0 21 16,0 0-16,0-20 0,0 20 16,0-21-16,0 21 0,0-20 0,0 20 15,0-21-15,0 0 0,0 0 0,0 1 16,-22-22-16,1 0 15,0 0 1,0-22-16,0 1 16,21 0-16,-21 21 0</inkml:trace>
  <inkml:trace contextRef="#ctx0" brushRef="#br0" timeOffset="24680.72">13420 10435 0,'0'0'0,"-22"0"0,1-21 16,0 0-16,0 21 0,0 0 16,21 21 62,-21-21-78</inkml:trace>
  <inkml:trace contextRef="#ctx0" brushRef="#br0" timeOffset="25625.31">9165 11007 0,'0'0'0,"-42"0"0,-1 0 15,22 0-15,-21 0 0,21 0 0,0 0 16,-22 0-16,22 0 0,-21 0 0,21 0 16,-1-21-16,1 21 0,0 0 15,0 0-15,0 0 0,0 0 16,-1 0 0,1 0-1,0 0 1,0 0-16,0 0 15,0 0 1,-1 0-16,1 0 16,21 21-16,-21-21 15,0 0 1,0 0 0,0 0-1,-1 0 1,22-21 15,0-1-15,22 22-1,-1 0-15,21 0 0,22-21 16,-1 21-16,22 0 0,21 0 0,-1-21 16,1 21-16,42 0 0,-21 0 15,43-21-15,-1 21 0,0-21 0,22 21 16,-1-21-16,22 21 0,0-22 15,-1 22-15,-20-21 0,21 21 0,-22-21 16,22 21-16,-22-21 0,-20 0 0,20 21 16,-42-21-16,22-1 0,-22 22 15,0-21-15,-21 21 0,0-21 0,-21 21 16,0 0-16,-22-21 0,-20 21 16,-1 0-16,1-21 0,-22 21 15,-21 0-15,0 0 0,1 0 0,-1 0 16,-21-21-1,-43 21-15,22 0 16,0 0-16,0 0 0,0 0 0,-22 0 16,1 0-16,21 0 0,-43 0 15,22 0-15,-21-22 0</inkml:trace>
  <inkml:trace contextRef="#ctx0" brushRef="#br0" timeOffset="26076.62">8975 10922 0,'0'0'0,"-64"0"0,1 21 0,20-21 16,1 0-16,0 21 0,-1 1 15,22-22-15,0 0 0,21 21 16,21 0-16,0-21 0,22 0 16,-1 0-16,43 0 0,-22 21 15,43-21-15,-21 0 0,42 0 0,0 0 16,21 0-16,0 0 0,21 0 0,1 0 16,-1-21-16,21 21 0,22-21 15,-21 21-15,20 0 0,-20-21 0,-1 21 16,1-22-16,-1 22 0,-20-21 15,-1 21-15,-21-21 0,0 21 0,-21-21 16,0 21-16,0-21 0,-21 21 0,-21-21 16,-1 21-16,-20-22 0,-1 22 15,-20-21-15,-1 21 0,0 0 16,-20-21-16,-65 0 16,22 21-1,-21 0-15,-1 0 0,-20 0 0,-1 0 16,1 0-16,-22 0 0,1 0 0,-1 0 15,0 0-15</inkml:trace>
  <inkml:trace contextRef="#ctx0" brushRef="#br0" timeOffset="26473.39">8784 10901 0,'0'0'0,"-85"0"0,-105 0 16,126-21-16,22 0 16,21 21-16,0-22 0,0 1 0,21 0 15,0 0-15,0 0 0,21 21 16,0-21-16,0-1 0,0 22 16,22-21-16,-22 0 0,21 21 0,0 0 15,22-21-15,-1 21 0,1 0 16,21 0-16,-22-21 0,22 21 0,21 0 15,-22 0-15,22 0 0,0 0 16,0-21-16,0 21 0,-1 0 16,22 0-16,-21 0 0,0-22 0,-21 22 15,-1-21-15,1 21 0,0 0 16,-22-21-16,1 21 0,-1 0 0,-20 0 16,-1-21-16,-21 21 0,0 0 15,0 0-15,-21-21 0,-21 21 16,0 0-16,0 0 0,-21 0 15,-1 0-15,-20 0 0,20 0 0,-20 0 16,-22 0-16,1 0 0,-1 0 0</inkml:trace>
  <inkml:trace contextRef="#ctx0" brushRef="#br0" timeOffset="26720.27">8488 10901 0,'0'0'15,"0"21"-15,21 21 0,0-42 16,21 0-16,1 22 0,20-22 0,1 0 16,-1 0-16,22 0 0,0 0 0,20 0 15,-20 0-15,0-22 0,-1 1 16,22 21-16,-21-21 0,0 21 0,-1-21 16,1 0-16,-22 21 15,1-21-15,-1 21 0,-20 0 0,-1 0 0,-21-22 16,0 22-16,-42 0 31,0 22-31,0-1 0,-21-21 0</inkml:trace>
  <inkml:trace contextRef="#ctx0" brushRef="#br0" timeOffset="27511.86">7556 12340 0,'0'0'16,"-21"0"-16,21-21 15,-21 21-15,0 0 16,0 0-16,0 0 15,-1 0-15,1 0 16,0 0-16,-21 21 0,21-21 0,-1 21 16,-20 1-16,21-1 0,-21 0 15,20 0-15,1 0 0,0 0 0,0 1 16,21-1-16,0 0 16,21-21-1,0 0-15,22 0 0,-22 0 16,0 0-16,0 0 0,21 0 0,-20 21 15,-1-21-15,21 0 0,-21 21 16,0-21-16,1 21 0,-22 1 16,0-1-16,0 0 0,0 0 15,0 0-15,-22 0 0,1 1 0,-21-1 16,21 0-16,0 0 0,-1 0 16,-20-21-16,21 21 0,0 1 0,0-22 15,21-22 16,0 1-31,21 0 16,0 21-16,0-21 0,0 21 16,0 0-16,1 21 0,-22 0 15,21 0-15,-21 1 0,0 20 16,0 0-16,0 1 0,0 20 0,-21-21 16,-1 1-16,1 20 0,0 1 15,0-22-15,0 22 0,0-22 0,21 21 16,-22-20-16,22-1 0,0 0 15,0 1-15,0-22 0,0 21 0,22-21 16,20 1-16,-21-22 0,0 0 16,22 0-16,-1 0 0,0-22 15,1 1-15,-1 0 0,0 0 0,-21 0 16</inkml:trace>
  <inkml:trace contextRef="#ctx0" brushRef="#br0" timeOffset="27968.94">7683 14457 0,'0'0'0,"22"-42"0,-1-1 0,0 1 15,21 21-15,-21-22 0,1 22 0,-1 0 16,0 0-16,0 0 0,0 0 15,0 21-15,-21 21 16,0 0-16,0 21 16,-42 1-16,21-1 0,0 0 0,0 22 15,-22-22-15,1 22 16,21-1-16,-22-21 0,1 22 0,21-22 16,-21 1-16,-1-1 0,22 0 0,-21 1 15,21-22-15,-1 0 0,1 0 16,21 0-16,0 0 0,0-42 31,21 0-31,1 0 0</inkml:trace>
  <inkml:trace contextRef="#ctx0" brushRef="#br0" timeOffset="28197.29">8107 14245 0,'0'0'0,"21"-21"0,-21-21 16,0 63-1,-21 21 1,0-21-16,-22 22 0,1-1 0,21 22 16,-22-22-16,1 21 0,-21-20 15,20 20-15,1-20 0,0 20 0,-1-21 16,22 1-16,-21-1 0,21 0 16,-1 1-16,1-22 0,21 0 0,0 0 15,0 0-15,21-21 0,1 0 16,20 0-16,-21-21 15,21 21-15</inkml:trace>
  <inkml:trace contextRef="#ctx0" brushRef="#br0" timeOffset="28630.04">8932 14415 0,'0'0'15,"64"-22"-15,-22 1 0,0 0 0,1-21 16,-1 21-16,-21-1 0,22 1 0,-22 0 15,0 21-15,-21-21 0,-21 21 32,0 0-17,-1 21-15,1 21 0,-21-20 0,0-1 16,-1 21-16,1 0 0,0 1 0,-1-1 16,22-21-16,-21 22 0,21-22 15,-1 21-15,1-21 0,21 0 0,0 1 16,0-1-16,21-21 0,1 21 15,20 0-15,0-21 0,1 21 0,-1-21 16,0 0-16,1 21 0,-1-21 16,0 22-16,1-22 0,-1 21 0,-21-21 15,0 21-15,0 0 0,-21 0 16,0 0-16,-21-21 16,0 22-16,0-1 0,-21-21 0,-1 21 15,1-21-15,0 0 0,-22 21 16,22-21-16,-1 0 0,-20 0 0,21 0 15,-1 0-15,1 0 0,21 0 16,0-21-16,-1 0 0,22-22 16,0 22-16,0 0 0,22-21 15,-1-1-15,21 1 0,0 0 0</inkml:trace>
  <inkml:trace contextRef="#ctx0" brushRef="#br0" timeOffset="28861.17">9356 14224 0,'0'0'0,"42"-21"16,43-21-16,-64 20 15,21 22-15,-21 0 0,-21 22 16,0-1-16,0 0 0,-21 0 16,21 21-16,-21 1 0,0-1 15,0 22-15,-1-22 0,22 0 0,-21 22 16,0-22-16,0 0 0,21 22 16,0-22-16,-21 1 0,21-22 0,0 21 15,0-21-15,0 0 0,0 1 16,0-1-16,21-21 0,0 0 15,0 0-15,0 0 0,1 0 16,-1-21-16,0-1 0,0 22 0,0-21 16,-21 0-16,0 0 0</inkml:trace>
  <inkml:trace contextRef="#ctx0" brushRef="#br0" timeOffset="29013.09">9398 14690 0,'0'0'0,"-21"0"0,-22 0 15,43-21-15,-21 21 16,21-22-16,0 1 15,21 21-15,1-21 0,20 21 16,-21-21-16,21 21 0,1-21 0,-1 0 16,22 21-16,-22-22 0,21 1 15,-20 21-15,20-21 0,-20 21 0,20-21 16</inkml:trace>
  <inkml:trace contextRef="#ctx0" brushRef="#br0" timeOffset="31213.28">10435 14817 0,'0'21'0,"0"-42"0,-21 42 16,21-42 15,0 0-31,0-22 16,0 22-16,0 0 0,21-21 0,-21 20 15,0-20-15,0 21 0,0-21 0,0 20 16,0 1-16,-21 0 0,0 21 15,-22 0-15,22 0 0,-21 0 16,0 0-16,-1 21 0,1 0 16,0 1-16,-1 20 0,1-21 0,0 21 15,-1 1-15,22-1 0,-21-21 0,21 22 16,21-22-16,0 21 0,0-21 16,0 0-16,0 1 0,0-1 0,21 0 15,0-21-15,21 0 0,-21 0 16,1 0-16,20 0 0,0 0 0,-21-21 15,22 21-15,-22-21 0,21-1 16,-21 1-16,1 0 0,-1 0 0,0-21 16,0 20-16,0 1 0,-21 0 15,0 0-15,21 0 0,-21 0 16,0-1-16,0 1 0,0 42 31,-21 1-31,0-1 0,21 0 16,-21 0-16,21 0 0,0 0 0,0 22 15,0-22-15,0 0 0,0 0 16,0 0-16,0 1 0,0-1 0,0 0 16,21 0-16,0-21 15,22 0-15,-22 0 0,0 0 16,0 0-16,21-21 0,-20 0 0,20 0 16,0-1-16,-21 1 0,22-21 15,-1 0-15,0-1 0,-20 1 0,20 0 16,0-1-16,-21-20 0,1-1 15,-1 1-15,0-1 0,0 1 0,-21-1 16,0 22-16,0-22 0,0 1 0,0 21 16,0-1-16,0 22 0,0-21 15,-21 42-15,0 0 0,0 0 0,-1 0 16,1 21-16,0 21 16,21-21-16,-21 22 0,0 20 15,21-20-15,-21 20 0,21-21 16,0 22-16,0-1 0,0 1 0,0-1 15,21-20-15,0 20 0,0-20 0,21-1 16,-20-21-16,-1 21 0,21-20 16,-21-22-16,22 21 0,-22-21 0,21 0 15,-21 0-15,22 0 0,-1-21 16,-21 21-16,21-22 0,1-20 0,-22 21 16,21 0-16,-21-22 0,1 22 15,-1-21-15,0 21 0,0-22 0,-21 22 16,0-21-16,0 21 0,0 0 0,0-1 15,-21 22-15,0 0 16,-22 0-16,22 22 16,0-1-16,0 0 0,0 0 15,0 21-15,-1-20 0,1 20 0,21-21 16,0 21-16,0-20 0,0 20 16,0-21-16,0 0 0,21 0 0,1 1 15,-1-1-15,21-21 0,-21 0 0,0 0 16,22 0-16,-22 0 0,21 0 15,-21 0-15,22 0 0,-22-21 0,0-1 16,0 1-16,0 0 0,1-21 16,-1 21-16,0-1 0,-21-20 0,21 21 15,-21-21-15,0 20 0,21 1 0,-21 0 16,0 0-16,0 0 16,0 42-1,-21 0 1,21 0-16,0 0 0,0 22 0,-21-22 15,21 0-15,0 0 0,-21 22 0,21-22 16,0 0-16,0 0 0,0 0 16,0 0-16,21-21 31,0-21-15,-21 0-16,0 0 0,21 0 15,-21 0-15,21-22 0,1 22 16,-22 0-16,0-21 0,21 20 0,0 1 15,-21 0-15,0-21 0,21 42 16,-21-21-16,21 21 0,-21 21 31,0 0-31,21 0 0,-21 0 16,0 0-16,22 1 0,-22 20 0,0-21 16,21 0-16,0 0 0,-21 1 15,21-1-15,0 0 0,0 0 0,1-21 16,-1 21-1,0-21-15,0 0 0,0 0 0,0 0 0,1 0 16,-1-21-16,0 0 0,0 0 0,0 21 16,0-21-16,1-1 15,-1-20-15,0 21 0,-21 0 0,21-22 16,-21 22-16,21 0 0,-21-21 16,0 21-16,0-1 0,0 1 0,0 0 15,0 0-15,-21 21 16,0 0-16,0 21 0,0-21 15,-1 21-15,22 0 0,-21 1 0,0 20 16,21-21-16,-21 0 0,21 22 16,0-22-16,0 21 0,0-21 15,0 0-15,0 1 0,21-1 0,0 0 16,0 0-16,22-21 0,-22 21 0,21-21 16,1 0-16,-1 0 0,0 0 15,1 0-15,-1 0 0,0-21 16,1 21-16,-1-21 0,0 0 0,-21 0 15,1-1-15,20-20 0,-21 21 0,-21-21 16,0 20-16,21-20 0,-21 21 16,0-21-16,0 20 0,0 1 0,0 0 15,0 0-15,-21 21 16,0 0-16,21 21 16,-21 0-16,21 22 15,0-22-15,0 0 0,0 0 0,0 0 16,0 22-16,0-22 0,0 0 15,0 0-15,0 0 0,0 0 16,0 1-16,21-22 16,0 0-16,0-22 15,0 22-15,-21-21 16,0 0-16,22 0 0,-1 0 0,0-22 16,-21 22-16,21 0 0,0 0 15,-21-21-15,21 20 0,-21 1 0,22 0 16,-22 0-16,0 42 31,0 0-31,21 0 0,-21 1 16,0-1-16,21 0 15,-21 0-15,21 0 0,-21 22 0,21-22 16,0-21-16,1 21 0,-1 0 0,0-21 16,0 0-16,0 21 0,0-21 15,1 0-15,-1 0 0,0 0 0,0-21 16,0 21-16,0-21 0,1 0 15,-1 0-15,0-1 0,0-20 0,0 21 16,-21-21-16,21-1 0,-21 1 0,22 0 16,-22-1-16,0 1 0,0-22 15,0 22-15,0 0 0,0-1 0,0 22 16,0-21-16,0 21 0,0 0 16,0 63-1,-22-21 1,1 0-16,21 22 0,-21-1 15,21 0-15,0 1 0,0-1 0,0 0 16,0 1-16,0 20 0,0-21 16,0 1-16,21-1 0,0-21 0,1 22 15,-1-22-15,0 21 0,0-42 0,0 21 16,0-21-16,22 21 16,-22-21-16,0 0 0,0 0 0,0-21 15,1 0-15,-1 0 0,-21 0 16,21-22-16,-21 22 0,0 0 15,0 0-15,0-21 0,-21 20 0,0 1 16,-1-21-16</inkml:trace>
  <inkml:trace contextRef="#ctx0" brushRef="#br0" timeOffset="31377.19">13462 14182 0,'0'0'0,"-21"-21"16,42 21 0,0-22-1,21 22-15,1 0 0,-22 0 16,21-21-16,1 21 0,20-21 0,-21 21 15,1-21-15,-1 21 0,0-21 0,1 0 16,-22 21-16,0-22 0,0 22 16,-21-21-16,0 0 0,-21 0 15,0 21-15,0 0 0</inkml:trace>
  <inkml:trace contextRef="#ctx0" brushRef="#br0" timeOffset="31480.12">11515 14139 0,'0'0'16,"-106"0"-16</inkml:trace>
  <inkml:trace contextRef="#ctx0" brushRef="#br0" timeOffset="31579.07">11853 14055 0,'21'0'16,"1"0"-16,-1 0 0,0-21 15,0 21-15</inkml:trace>
  <inkml:trace contextRef="#ctx0" brushRef="#br0" timeOffset="32185.47">7451 16383 0,'0'0'0,"-22"-42"0,-20-1 16,21 1 0,0 21-16,21-21 0,-21 20 0,21-20 15,-22 21-15,22 0 0,0 0 16,0-1-16,0 1 0,0 0 0,-21 42 31,21 0-15,-21 22-16,0-1 0,0 0 15,0 1-15,-1 20 0,1-20 0,0 20 16,0-21-16,0 1 0,0-1 16,-1 0-16,22 1 0,-21-1 0,21-21 15,0 22-15,0-22 0,21 0 16,1-21-16,-1 0 0,21 0 16,0 0-16,-20 0 0,41 0 15,-21 0-15,1 0 0,20 0 0,-20 0 16,20 0-16,-21 0 0,1 0 15,-1 21-15,0-21 0,-20 21 0,-1 0 16,-21 22-16,0-22 0,0 21 16,0-21-16,-21 22 0,-1-1 0,-20-21 15,21 22-15,-21-1 0,-22-21 16,22 21-16,-22-20 0,1-1 0,-1 0 16,-20 0-16,-22 0 0,0 0 15,0 1-15,-21-22 0,-21 0 0,21 0 16,-21 0-16</inkml:trace>
  <inkml:trace contextRef="#ctx0" brushRef="#br1" timeOffset="42881.12">17738 3302 0,'21'0'0,"-21"-21"16,0 0-16,0 0 0,21-1 15,-21 1-15,0 0 16,21 0-16,-21 0 0,0 0 0,0-1 16,0 1-16,0 0 0,0 0 15,0 0-15,0 0 16,-21 21 0,0 21-1,21 0-15,0 21 16,-21-21-16,21 1 0,-22 20 15,22 0-15,-21 1 0,21-1 0,0 0 16,-21 1-16,21 20 0,-21-21 16,21 1-16,-21-1 0,21 22 0,0-22 15,0 0-15,0-21 0,0 22 16,0-1-16,0-21 0,0 0 0,0 1 16,0-1-16,0 0 0,0 0 15,21-21-15,0 0 16,0 0-16,0 0 15,-21-21 1,22 21-16,-1-21 0,0 0 16,-21-1-16,0 1 15,0 0-15,0 0 0,21 21 16</inkml:trace>
  <inkml:trace contextRef="#ctx0" brushRef="#br1" timeOffset="43144.97">17441 3641 0,'0'0'0,"-21"0"0,0 0 15,42 0 17,0 0-32,0-21 0,1 21 15,-1-22-15,0 22 0,21-21 0,-21 21 16,22-21-16,-22 21 0,0-21 15,0 21-15,0-21 0,1 21 0,-1 0 16,0 0-16,-21-21 0,21 21 16,0 0-16,0 0 31,1 0-31</inkml:trace>
  <inkml:trace contextRef="#ctx0" brushRef="#br1" timeOffset="43632.59">18119 3493 0,'-22'0'0,"22"-22"0,-21 22 16,21-21-16,0 0 16,0 0-1,21 0-15,1 21 16,-1 0-16,0 0 0,0 0 0,0 0 15,0 0-15,1 0 0,-1 21 16,21 0-16,-21 0 0,0-21 16,1 21-16,-1 22 0,0-22 15,-21 0-15,0 0 0,21 0 0,-21 1 16,0 20-16,0-21 0,0 0 16,0 0-16,0 1 0,0-1 0,-21 0 15,0 0-15,21 0 0,-21-21 16,-1 0-16,1 0 31,21-21-15,0 0-16,0 0 0,0 0 15,0-1-15,0 1 0,0-21 16,0 21-16,21 0 0,1-22 16,-1 22-16,-21 0 0,21-21 15,0 20-15,0 1 0,-21 0 0,21 21 16,1-21-16,-22 0 0,21 21 15,0 0 1,0 0-16,-21 21 47</inkml:trace>
  <inkml:trace contextRef="#ctx0" brushRef="#br1" timeOffset="44157.32">18902 3344 0,'0'0'16,"0"-21"0,-21 21-16,-1 0 31,22 21-31,0 1 15,0-1-15,0 0 0,0 21 16,0-21-16,0 1 0,0-1 16,0 21-16,0-21 0,0 22 15,0-22-15,0 0 0,0 21 0,0-21 16,0 1-16,0-1 0,0 0 16,0 0-16,0 0 0,0 0 0,22-21 15,-22 22-15,21-22 0,0 0 16,0 0-16,0 0 0,0 0 15,1 0-15,-1-22 0,0 22 16,0-21-16,0 0 0,0 21 0,1-21 16,-1 0-16,0 0 0,0-1 0,0 1 15,-21 0-15,21-21 0,1 21 16,-22-1-16,0-20 0,21 21 16,-21 0-16,21 0 0,-21-22 15,0 22-15,0 0 0,0 0 0,0-22 16,0 65 46,21-1-46,0 0-16</inkml:trace>
  <inkml:trace contextRef="#ctx0" brushRef="#br1" timeOffset="44689.01">19600 3620 0,'0'21'15,"21"-21"1,1 0-1,-1 0-15,0 0 0,0 0 16,0 0-16,0-21 0,1 21 0,-1 0 16,0-22-16,0 22 0,0-21 15,0 0-15,1 21 0,-22-21 16,21 0-16,-21 0 0,0-1 16,21 1-16,-21 0 15,0 0-15,0 0 0,0 0 0,0-1 16,0 1-16,-21 21 0,0 0 15,-1 0-15,1 0 16,0 0-16,0 0 0,0 0 0,21 21 16,-21 1-16,-1-1 0,1 0 15,0 21-15,0-21 0,0 22 0,0-22 16,-1 21-16,1 1 0,21-22 16,0 21-16,0-21 0,0 22 15,0-22-15,0 0 0,0 0 0,0 0 16,0 0-16,21-21 0,1 22 15,-1-22-15,0 0 0,0 0 0,0 0 16,0 0-16,22 0 0,-22 0 16,0 0-16,0 0 0,0-22 0,22 1 15,-22 21-15,0-21 0,0 21 16,0-21-16,-21 0 0,22 21 0,-22-21 16,21 21-16,-21-22 0,0 1 15</inkml:trace>
  <inkml:trace contextRef="#ctx0" brushRef="#br1" timeOffset="46280.59">17357 6371 0,'0'-42'16,"-22"21"-16,22 0 15,0-1-15,0 1 16,-21 0-1,21 0 1,-21 21-16,21 21 47,0 0-47,0 0 16,21 1-16,0 20 0,-21-21 0,0 21 15,22-20-15,-22 20 0,21 0 16,-21 1-16,0-22 0,0 21 0,0-21 15,0 22-15,0-22 0,0 0 0,0 0 16,21 0-16,-21 0 0,0 1 16,0-44 15,0 1-15,0 0-16,0 0 15,0-21-15,0 20 0,0-20 16,0 21-16,0-21 0,0-1 0,0 22 15,0-21-15,0 21 0,0-1 16,-21 1-16,21 0 0,0 0 0,0 0 31,0 42-15,0 0-16,0 0 16,0 22-16,0-22 0,0 0 15,0 21-15,0-21 0,0 22 0,0-22 16,0 21-16,21 1 15,-21-22-15,0 21 0,21-21 0,-21 22 16,0-22-16,0 21 0,0-21 0,21 0 16,-21 1-16,0-1 0,21 0 15,-21 0-15,0 0 0,0 0 0,22-21 16,-22 22-16,21-22 0,-21 21 16,21-21-1,0 0-15,0 0 16,0 0-1,1-21-15,-1-1 0,0 1 16,0 0-16,0 0 0,22 0 16,-22 0-16,21-1 0,0 1 0,1-21 15,-1 0-15,0 20 0,22-20 16,-1 0-16,1-1 0,-1-20 0,1 21 16,21-1-16,-22-20 0,1 20 15,20 1-15,-20 0 0,-1-1 0,1 1 16,-1 21-16,1-21 0,-22-1 15,22 22-15,-22 0 0,0 0 0,22 0 16,-43-1-16,21 1 0,-21 0 0,1 21 16,-1-21-16,0 21 0,0 0 15,-21-21-15,21 21 0,-21-21 16,21 21-16,-21-22 16,22 22-1,-22-21 157,0 0-141</inkml:trace>
  <inkml:trace contextRef="#ctx0" brushRef="#br1" timeOffset="52881.58">17103 12213 0,'0'0'0,"-22"-21"0,1 0 16,0 0-16,21 0 16,-21 21-16,0-22 0,21 1 15,0 0-15,-21 0 0,-1 0 16,1 0-16,21-1 0,0 1 15,-21 21 1,21 21 15,0 1-31,0-1 0,0 0 0,0 0 16,21 0-16,0 22 0,1-22 16,-1 21-16,21 0 0,0 1 15,1-22-15,20 21 0,-20 1 0,20-1 16,1 0-16,-1 22 0,1-22 15,-1 0-15,-21 22 0,22-22 0,-22 22 16,1-22-16,-1 0 0,0 22 16,1-22-16,-22-21 0,0 22 0,21-1 15,-21-21-15,1 0 0,-22 1 16,21-1-16,0 0 0,-21 0 0,21-21 16,-21 21-16,0-42 46,0 0-46,-21 0 16,21 0-16,0-1 0,0 1 16,-21 0-16,21 0 0,-21 0 15,21-22-15,-22 22 0,22-21 0,0 21 16</inkml:trace>
  <inkml:trace contextRef="#ctx0" brushRef="#br1" timeOffset="53350.23">17992 12171 0,'0'0'0,"21"-85"16,-21 64-16,21 0 16,-21 0-16,21 0 0,-21-1 15,0 1-15,0 0 0,0 0 16,-21 21-1,0 0-15,0 0 16,-1 0-16,1 21 0,0 21 16,-21-20-16,21 20 0,-22 0 15,22 22-15,-21-22 0,-22 22 0,22 20 16,-22-20-16,-20-1 0,20 22 16,-20 0-16,-1 20 0,21-20 0,-20 0 15,20-22-15,-20 22 16,20-22-16,1 1 0,-1-1 0,1 1 15,20-22-15,1 22 0,0-22 16,20-21-16,1 22 0,0-22 0,0 0 16,21 0-16,-21-21 0,21 21 15,0-42 17,0 0-17,0 0-15,0 0 16,21 21-16,0-22 0,0 1 15,-21 0-15,21 0 0,1 0 16,-1 0-16,0-1 0,0 1 0</inkml:trace>
  <inkml:trace contextRef="#ctx0" brushRef="#br1" timeOffset="55097.12">22648 3260 0,'0'0'0,"-21"21"0,21 0 0,-21-21 16,21 21-1,0 0-15,-21-21 0,21 22 16,21-22 15,0 0-31,0 0 16,22-22-16,-22 1 0,0 0 15,21 0-15,1 0 0,-22 0 0,21-22 16,0 22-16,-20-21 16,-1 21-16,21-22 0,-21 22 0,0 0 15,-21-21-15,0 20 0,22-20 16,-22 21-16,0-21 0,0 20 0,0-20 15,0 21-15,0 0 0,0-22 16,0 22-16,-22 0 0,1 21 31,0 21-31,21 0 16,0 1-16,-21 20 0,21-21 16,0 21-16,0 1 0,-21-1 0,21 0 15,0 1-15,0-1 0,0 22 16,0-1-16,-21 1 0,21-1 15,0 1-15,-22-1 0,22 22 16,0-22-16,0 1 0,0 20 0,0-20 16,0 21-16,0-1 0,-21 1 0,21 0 15,-21-1-15,21 1 0,-21 0 16,0-1-16,21 1 0,-21 0 0,-1-1 16,22 1-16,-21-22 0,21 1 15,-21-1-15,21-20 0,0-1 0,0 0 16,0-20-16,0-1 0,21-21 0,0 0 15,22 0-15,-22 0 0,0-21 16,21-1-16,1-20 0,-22 21 0,21-21 16,-21 20-16,22-20 0,-1 0 15,-21-1-15,0 1 0,22-21 16,-22 20-16,0 1 0,0 0 0,-21-22 16,0 22-16,0-22 0,0 22 15,0-22-15,0 22 0,-21-21 0,0 20 16,-21-20-16,20 20 0,-20 1 0,0 0 15,21-1-15,-22 1 0,-20 21 16,20 0-16,1 0 0,0-1 0,-1 22 16,22 0-16,0 0 0,0-21 15,0 21-15,42 0 32,0 0-32,0 0 0,0 0 15,1-21-15,20 21 0,-21 0 0,0-21 16,0 21-16,22-21 0,-22 21 15,0-21-15,0 21 0,0-22 0,1 1 16,-1 21-16,0-21 0</inkml:trace>
  <inkml:trace contextRef="#ctx0" brushRef="#br1" timeOffset="55637.2">23685 3323 0,'0'0'0,"0"-21"0,0 0 0,0 0 15,-21 0-15,21-1 16,-21 1-16,0 21 0,0 0 0,0 0 16,-1 0-16,1 0 0,0 0 15,0 0-15,0 21 0,0 1 0,-1-1 16,1 0-16,-21 21 0,42 1 16,-21-1-16,0 0 0,-1 1 0,1-1 15,21 0-15,0-21 0,0 22 16,0-1-16,0-21 0,0 22 0,0-22 15,0 0-15,21 0 0,1-21 16,-22 21-16,21-21 0,0 0 16,0 0-16,0 0 0,0 0 0,22 0 15,-22 0-15,0-21 0,0 0 16,0 0-16,1 0 0,-22-1 0,21 1 16,0-21-16,0 21 0,-21-22 15,0 1-15,21 0 0,0-1 0,-21 1 16,22 0-16,-22-1 0,0 1 15,0 21-15,0-21 0,0 20 0,0 1 16,0 42 0,0 1-1,0-1-15,0 21 0,0-21 16,0 22-16,0-1 0,0 0 16,-22 1-16,22-1 0,0-21 0,-21 21 15,21 1-15,0-22 0,0 21 16,0-21-16,0 1 0,0-1 0,0 0 15,0 0-15,21-21 32,1 0-32,-1-21 15,0 0-15,-21 0 0,21-1 0,21-20 16,-20 21-16</inkml:trace>
  <inkml:trace contextRef="#ctx0" brushRef="#br1" timeOffset="55961.02">24363 2858 0,'0'0'0,"0"-43"0,0 22 0,0 0 15,0 0-15,0 0 0,0-1 16,-21 44 15,21-1-31,-22 0 0,22 21 16,0-21-16,-21 22 0,21-1 15,-21 0-15,0 22 0,21-22 0,0 22 16,-21-22-16,21 22 0,-21-1 16,21-21-16,0 22 0,0-22 15,-22 1-15,22-1 0,0 0 0,0 1 16,-21-1-16,21-21 0,0 0 16,0 0-16,0 1 0,0-1 15,0-42 16,21-1-31,1 1 0,-22 0 0,21 0 16</inkml:trace>
  <inkml:trace contextRef="#ctx0" brushRef="#br1" timeOffset="56422.31">24617 3323 0,'0'0'0,"21"0"16,0 0-16,-21-21 15,21 21-15,0-21 0,1 21 16,-22-21-16,0 0 0,21 21 16,0-22-16,-21 1 0,21 21 0,-21-21 15,0 0-15,0 0 16,-21 21 0,0 21-1,0-21-15,-1 21 0,-20 0 0,21-21 16,0 21-16,0 1 0,-1-1 15,22 0-15,0 0 0,-21 0 16,21 0-16,0 1 0,0-1 0,0 0 16,0 0-16,0 0 0,0 0 0,21 1 15,1-22-15,-1 21 0,-21 0 16,21 0-16,0-21 0,0 21 0,-21 0 16,21-21-16,1 22 0,-22-1 15,0 0-15,21-21 0,-21 21 16,0 0-1,-21-21-15,-1 0 16,1 21-16,0-21 0,-21 0 0,-1 0 16,22 22-16,-21-22 0,0 0 15,20 0-15,-20 0 0,21 0 0,-21 0 16,-1 0-16,22 0 16</inkml:trace>
  <inkml:trace contextRef="#ctx0" brushRef="#br1" timeOffset="56473.8">24342 3747 0,'42'-22'15,"21"-20"1,-41 42-16</inkml:trace>
  <inkml:trace contextRef="#ctx0" brushRef="#br1" timeOffset="56908.41">25125 3598 0,'0'-21'0,"0"42"0,21-63 0,0 21 16,-21 0-16,21 0 0,0-1 15,1 1-15,20 0 0,-21-21 0,0 21 16,0-22-16,1 22 0,-1-21 16,0 21-16,0-1 0,-21 1 0,0 0 15,0 0-15,-21 21 31,0 0-31,-22 21 0,22 0 16,0 0-16,-21 1 0,21 20 16,-22 0-16,22 1 0,-21-1 0,21 0 15,-22 22-15,22-22 0,0 0 16,0 22-16,0-22 0,21 1 0,0-1 16,0-21-16,0 21 0,21-20 0,0 20 15,0-21-15,0 0 0,22-21 16,-1 0-16,-21 0 0,21 0 0,1 0 15,-1 0-15,0 0 0,1 0 16,-22-21-16,21 0 0,-21 0 16,22 0-16,-22-1 0,0 22 0,0-21 15,0 0-15,1 0 0,-22 0 16,21 0-16,0-1 16</inkml:trace>
  <inkml:trace contextRef="#ctx0" brushRef="#br1" timeOffset="57801.98">23304 6287 0,'0'0'0,"0"-22"16,-21 1-16,21 0 15,-21 21-15,21-21 0,-21 21 16,21-21-16,-21 21 0,21-21 16,-21-1-16,21 1 15,-22 21-15,22-21 16,-21 21-16,21 21 47,21-21-47,1 21 0,-1 22 15,0-22-15,21 21 0,1 1 16,-1 20-16,0-21 0,22 22 0,-1 21 16,1-22-16,20 1 0,-20 20 15,21 1-15,-22-22 0,1 22 0,-1 0 16,1-1-16,-22 1 0,0 0 16,1-22-16,-22 1 0,21 20 0,-21-41 15,0 20-15</inkml:trace>
  <inkml:trace contextRef="#ctx0" brushRef="#br1" timeOffset="57912.46">24299 7768 0,'0'-21'0,"0"0"0,-21-21 16,21 20-16,-21-20 0,21 21 0,0-21 15</inkml:trace>
  <inkml:trace contextRef="#ctx0" brushRef="#br1" timeOffset="58286.13">24532 6371 0,'0'-21'0,"0"42"0,0-63 16,-21 21-16,21 0 0,0-1 15,0 1-15,0 0 0,0 0 16,0 0-16,-21 21 31,0 0-15,-1 21-16,1-21 0,0 42 0,0-21 16,-21 22-16,-1-1 0,1 22 15,0-1-15,-22 1 0,1-1 0,-1 22 16,-21-22-16,1 22 0,-22 0 15,21-1-15,-21 1 0,1 0 16,20-22-16,0 22 0,1-22 0,-1 22 16,0-43-16,22 22 0,-1-22 15,1 0-15,20 1 0,1-1 0,0-21 16,21 0-16,-22 1 0,22-1 0,21 0 16</inkml:trace>
  <inkml:trace contextRef="#ctx0" brushRef="#br1" timeOffset="58394.91">22627 7789 0,'0'-21'15,"21"21"-15,-21-21 16,21 21-16,-21-21 16,22 21-16,-1 0 15,0 0-15,0 0 16,0 0-16</inkml:trace>
  <inkml:trace contextRef="#ctx0" brushRef="#br1" timeOffset="59818.07">22521 11748 0,'0'0'0,"0"-22"0,0 1 16,0 0 0,0 42 30,0 0-46,21 1 16,-21-1-16,22 0 16,-22 21-16,21 1 0,-21 20 0,21 1 0,0-22 15,-21 43-15,21-22 16,0 1-16,-21-1 0,22 1 0,-1-22 16,-21 21-16,21-20 0,0-1 0,0 22 15,0-22-15,1 0 0,-1-21 16,0 22-16,0-22 0,0 21 0,0-21 15,-21 1-15,0-1 16,0 0-16,22 0 0,-22 0 16,21-21-16,-21-21 31,21 0-31,0 0 0,-21 0 0,21-1 0,0 1 16,1 0-16,-1-21 0,21 21 15,-21-22-15,22 22 0,-1-21 16,21-1-16,-20 1 0,20 0 15,1-1-15,20 1 0,-20-21 0,21-1 16,20 1-16,-20-1 0,21 1 0,-21-22 16,20 21-16,1 1 0,21-1 15,-21 22-15,0-21 0,-21 20 0,20 1 16,-20 0-16,-21 20 0,-1 1 16,-21-21-16,1 21 0,-22 21 0,0-21 15,0-1-15,0 22 0,-21-21 16,0 42 78,-21 1-79,0-1-15,-21-21 0,21 21 16,-22 0-16,1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09:26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2582 0,'0'-21'0,"-21"21"16,21-21-16,0 0 16,0 0-1,-21 21-15,0 0 47,21 21-31,0 0-1,0 0-15,0 0 16,0 1 0,0-1-16,21-21 31,0 0-31,0 0 0,0 0 16,0 0-1,1 0-15,-1 0 0,0-21 0,21 21 16,-21-22-16,1 1 0,20 0 15,-21 0-15,0 0 0,22 0 16,-22-1-16,0 1 0,0 0 0,-21 0 16,0 0-16,0-22 0,0 22 15,0 0-15,0 0 0,0 0 16,0 0-16,0-1 0,-21 1 16,0 21-16,0 0 15,-1 0-15,1 0 16,0 0-16,0 0 0,0 0 15,0 0-15,-1 21 0,1-21 16,0 22-16,-21-1 0,21 0 16,-1 0-16,-20 21 0,21-20 0,0 20 15,-22 0-15,22 1 0,0-1 16,-21 0-16,21 1 0,-1-1 16,1-21-16,0 21 0,0 1 0,21-22 15,0 21-15,0-21 0,0 22 16,0-22-16,0 0 0,0 0 0,0 22 15,0-22-15,0 0 16,21 0-16,-21 0 0,21 0 0,0 1 16,1-1-16,-1 0 0,0 0 0,0 0 15,0 0-15,0 1 16,1-1-16,20 0 0,-21-21 0,0 21 16,22 0-16,-22 0 0,0-21 15,0 22-15,0-1 0,0 0 0,-21 0 16,22 0-16,-22 0 15,0 1-15,0-1 0,0 0 0,0 0 16,-22 0-16,1-21 0,0 21 16,0 1-16,-21-1 0,-1 0 15,1 0-15,0 0 0,-1 0 0,1-21 16,0 22-16,-1-22 0,1 0 16,21 0-16,-22 0 0,1 0 0,21 0 15,0 0-15,-22-22 16,22 1-16,-21 0 0,21 0 0,0 0 15,-1 0-15,1-1 0,0 1 16,0-21-16,0 21 0,0 0 0,21-1 16,-22 1-16,22 0 15,0 0 1,22 21 15,-1 0-31,0 0 16,0 0-16</inkml:trace>
  <inkml:trace contextRef="#ctx0" brushRef="#br0" timeOffset="3431.82">3810 3662 0,'0'21'15,"0"0"-15,0 0 16,0-42 47,0 0-63,0 0 0,21 0 15,-21 0-15,0-22 0,21 22 16,-21-21-16,0-1 0,0 1 15,21 0-15,1-1 0,-22 1 16,0 0-16,21-1 0,0 1 0,-21 21 16,21-21-16,-21 20 15,21 1-15,0 21 0,1 0 16,-1 21 0,-21 1-1,0-1 1,0 0-16,0 0 15,0-42 32,0 0-47,0 0 16,0-1-16,0 1 16,0 0-16,-21 0 15,-1 21 1,1 0-1,0 0-15,21 21 16,-21 0-16,21 0 16,0 22-16,-21-22 0,21 21 0,0 1 15,0-1-15,0 0 0,-21 1 16,21-1-16,0 0 0,0 1 0,0-22 16,0 21-16,0 0 15,21-20-15,0-1 0,0 0 0,-21 0 16,21 0-16,0-21 0,1 0 15,-1 21-15,0-21 0,0 0 0,0 0 16,0 0-16,1-21 0,20 21 16,-21-21-16,0 0 0,0 0 0,1 0 15,-1-1-15,0 1 0,0 0 16,0-21-16,0-1 0,1 22 0,-1-21 16,0 21-16,0-22 0,0 22 15,22-21-15,-22 21 0,0 0 16,0-1-16,0 22 0,0 0 15,1 0-15,-1 0 16,0 0-16,0 22 16,0-22-16,-21 21 0,0 0 15,0 0-15,21 0 0,-21 0 16,0 1-16,22-22 16,-22 21-16,0-42 46,0-1-46,0 1 16,0 0-16,-22 0 0,22 0 16,0 0-16,-21 21 15,0-22-15,0 1 0,21 0 0,-21 21 16,0-21-16,-1 21 16,1 0-16,0 0 15,0 21-15,0 0 16,0 0-16,-1 1 0,1 20 15,21-21-15,-21 21 0,0-20 0,0 20 16,0-21-16,21 21 0,0 1 16,-22-22-16,22 21 0,0-21 0,0 1 15,0-1-15,0 0 0,0 0 16,22 0-16,-1-21 0,0 21 16,0-21-16,21 0 15,-20 0-15,-1 0 0,21 0 0,-21-21 16,0 0-16,1 21 0,20-21 15,-21 0-15,0 0 0,0-22 0,1 22 16,-1 0-16,0-21 0,0-1 16,-21 22-16,0-21 0,21 21 0,-21-22 15,21 22-15,-21-21 0,0 21 16,0-1-16,0 1 0,0 0 16,0 42-1,0 0 1,0 1-16,0-1 0,0 0 15,0 0-15,0 21 0,0-20 16,0 20-16,0 0 0,0-21 16,0 22-16,0-22 0,0 21 0,0-21 15,0 1-15,0-1 0,22 0 16,-1 0-16,0-21 0,0 21 0,0-21 16,0 0-16,1 0 0,-1 0 15,0 0-15,0 0 0,21 0 0,-20-21 16,-1 21-16,0-21 0,0 0 15,0 0-15,0-1 0,1 1 16,-1 0-16,0-21 0,0 21 0,-21-22 16,0 22-16,21-21 0,-21 21 15,0-1-15,0-20 0,0 21 16,0 0-16,0 0 0,0-1 16,-21 22-1,21 22-15,0-1 0,0 0 16,0 0-16,-21 0 0,21 0 15,0 22-15,-21-22 0,21 21 16,0-21-16,-21 22 0,21-22 0,0 21 16,0-21-16,0 1 0,0 20 15,-22-21-15,22 0 0,0 0 0,-21 1 16,21-44 31,0 1-32,0 0-15,0 0 0,21-21 0,1 20 16,-22-20-16,21 21 0,0-21 16,0-1-16,-21 1 0,21 21 0,0-22 15,22 22-15,-22 0 0,0 0 16,0 0-16,22 0 0,-22 21 0,0 0 16,0 0-16,0 21 0,0 0 15,-21 0-15,0 0 0,22 0 16,-22 1-16,0-1 0,0 21 15,0-21-15,0 22 0,0-22 0,0 0 16,0 0-16,0 21 0,0-20 16,21-1-16,-21 0 0,21 0 0,0-21 15,-21 21-15,21 0 0,0-21 16,22 0-16,-22 0 0,0 0 0,21 0 16,-20 0-16,20 0 0,-21 0 15,0-21-15,0 0 0,22 21 0,-22-21 16,0 0-16,-21-22 0,21 22 15,0 0-15,1-21 0,-22 21 0,0-22 16,0 22-16,0-21 16,21 21-16,-21-1 0,0 1 0,0 0 15,0 0-15,0 0 0,0 42 47,-21 0-47,21 21 0,0-20 16,0-1-16,0 0 0,0 21 15,-22-21-15,22 1 0,-21 20 0,21-21 16,0 0-16,0 0 0,-21 1 16,21-1-16,-21 0 0,21 0 0,-21-21 15,21 21-15,0-42 47,0 0-31,0 0-16,0 0 0,0-1 15,21-20-15,0 21 0,-21-21 0,21 20 16,0-20-16,1 0 0,-1-1 16,21 22-16,-21-21 0,22 21 0,-22 0 15,21-22-15,-21 43 0,22-21 16,-22 21-16,21 0 0,-21 0 0,0 0 16,-21 21-1,0 0-15,0 1 0,0-1 0,0 21 16,0-21-16,0 0 15,0 22-15,0-22 0,0 21 0,-21-21 16,21 1-16,0-1 0,0 0 16,0 0-16,0 0 0,0 0 0,21 1 15,1-1-15,-1-21 16,0 0-16,0 21 0,21-21 0,-20 0 16,-1 0-16,21 0 0,-21 0 15,22 0-15,-22 0 0,0 0 0,0-21 16,0 0-16,0 21 0,1-22 0,-1 1 15,0 0-15,-21 0 0,21 0 16,0 0-16,-21-1 0,21-20 0,-21 21 16,0-21-16,22 20 0,-22-20 15,0 0-15,21 21 0,-21-1 16,0 1-16,0 0 0,0 0 16,0 0-16,-21 21 15,-1 0 1,1 0-16,21 21 0,0 0 0,-21 0 15,0 0-15,21 1 0,-21 20 16,21-21-16,0 0 0,0 22 0,-21-22 16,21 21-16,0-21 0,0 22 15,0-22-15,0 0 0,0 21 0,0-21 16,0 1-16,21-1 0,0 0 16,0-21-16,0 21 0,0 0 15,1-21-15,-1 0 0,0 0 0,0 21 16,0-21-16,0 0 0,22 0 15,-22 0-15,0-21 0,0 0 0,0 21 16,1-21-16,-1 0 0,0 0 16,0-1-16,-21-20 0,21 21 0,-21-21 15,0 20-15,21-20 0,1 0 16,-22 21-16,21-22 0,-21 22 0,0 0 16,0 0-16,0 0 0,0-1 15,-21 22 1,21 22-1,-22-22-15,22 21 0,-21 0 16,21 0-16,0 0 16,0 0-16,0 1 0,0-1 0,0 0 15,0 0-15,21-21 16,1 0-16,-1 0 16,0 0-16,0 0 15,0 0-15,0-21 0,-21 0 16,22 21-16,-1-21 0,0-1 15,-21 1-15,0 0 0,21 0 0,0 0 16,0 0-16,-21-22 16,22 22-16,-1 0 0,-21 0 0,0 0 15,0 42 32,0 0-47,-21 0 0,21 0 16,-22 22-16,1-22 0,21 21 0,0 0 15,0 1-15,0-22 0,0 21 16,0 1-16,0-22 0,0 21 0,0-21 16,0 0-16,21 1 0,-21-1 15,22 0-15,-1 0 0,21-21 0,-21 0 16,0 21-16,1-21 16,-1 0-16,0 0 0,0 0 0,0 0 15,0 0-15,1 0 0,-1 0 16,-21-21-16,21 0 0,0 0 15,-21 0-15,0-1 16,0 1-16,0 0 16,0 0-16,0 0 15,0 0-15</inkml:trace>
  <inkml:trace contextRef="#ctx0" brushRef="#br0" timeOffset="16794.36">9377 3493 0,'0'21'15,"-21"-21"17,21 21-32</inkml:trace>
  <inkml:trace contextRef="#ctx0" brushRef="#br0" timeOffset="18116">9334 3577 0,'0'21'16,"0"1"46,0-1-15,0 0-16,0 0 1,-21 0-17,21 0 17,-21-21 233,21 22-218,0-44 16,0 1-63,0 0 15,21 0-15,0 0 0,-21 0 16,22-1-16,-1 1 0,0-21 15,0 21-15,0-22 0,0 1 0,1 0 16,20-22-16,-21 22 0,0 0 16,22-1-16,-1 1 0,-21-22 15,21 43-15,-20-21 0,-1 0 0,21-1 16,-21 22-16,0 0 0,1 0 16,-22 0-16,0-1 0,0 1 0,-22 21 31,1 0-31,0 21 0,-21 1 15,21-1-15,-1-21 0,-20 21 16,21 21-16,0-21 0,0 1 0,-1-1 16,1 0-16,0 0 0,0 0 0,21 0 15,0 1-15,0-1 0,0 0 16,0 0-16,0 0 0,0 0 0,0 1 16,0-1-1,21 0-15,0-21 0,0 21 16,1 0-16,20-21 0,-21 21 15,0-21-15,22 22 0,-22-1 0,21 0 16,-21-21-16,0 21 0,22 0 16,-22 0-16,0-21 0,0 22 0,0-1 15,1 0-15,-22 0 0,0 0 0,0 0 16,0 1-16,0-1 0,-22-21 16,-20 21-16,21 0 0,-21 0 0,-1 0 15,1 1-15,0-22 0,-1 21 16,-20-21-16,42 0 0,-22 0 0,1 0 15,21 0-15,0 0 0,-1 0 0,1 0 16,0-21 0,0-1-16,21 1 15,0 0 1,21 0 15,0 21-31,0-21 0,1 21 16,20-21-16,-21 21 0</inkml:trace>
  <inkml:trace contextRef="#ctx0" brushRef="#br0" timeOffset="18395.37">10901 3302 0,'21'0'62,"0"0"-62,0 0 16,0 0-16,1-21 0,-1 21 0,21 0 16,-21 0-16,0 0 0,1 0 15,-1 0-15,0 0 0,0 0 16,0 0-16,-21 21 31,-21 0-31</inkml:trace>
  <inkml:trace contextRef="#ctx0" brushRef="#br0" timeOffset="18584.31">10964 3514 0,'0'0'16,"-21"0"-16,0 21 0,0-21 0,21 21 15,-21 0-15,42-21 47,0 0-47,0 0 16,0 0-16,0-21 0,1 21 0,-1 0 15,0-21-15,0 21 0,0 0 16,0-21-16,1 21 0,-1-21 0,21-1 16,-21 22-16,0-21 0</inkml:trace>
  <inkml:trace contextRef="#ctx0" brushRef="#br0" timeOffset="19222.96">11747 3239 0,'0'0'16,"-21"0"-16,-21-43 0,42 22 15,-21 0-15,21 0 0,0 0 0,0-1 16,0 1-16,0 0 16,0 0-16,21 21 15,0-21-15,0 21 0,0 0 16,1 0-16,-1 0 0,0 0 16,0 21-16,0 0 0,0 0 15,1 0-15,-1 1 0,0-1 16,0 21-16,-21 0 0,0-20 0,0 20 15,0 0-15,0-21 0,0 22 16,0-22-16,0 0 0,0 21 0,0-20 16,0-1-16,0 0 15,-21 0-15,0-21 0,0 0 16,-1 0-16,1-21 16,21 0-1,0 0-15,0-1 0,0 1 0,0-21 16,0 21-16,0-22 0,21 1 15,1 21-15,-1-21 0,0-1 16,0 1-16,0 0 0,22 20 0,-1-20 16,-21 21-16,21 0 0,1 0 15,-1-1-15,0 22 0,1 0 0,-1 0 16,-21 0-16,22 22 0,-22-1 0,0 0 16,0 21-16,0-21 0,0 22 15,-21-1-15,0 0 0,0 1 0,0-1 16,0 0-16,0-20 0,0 20 15,0 0-15,0-21 0,-21 22 0,21-22 16,-21 0-16,21 0 0,0 0 0,0 1 16,0-1-1,0-42 17,0-1-32,21 1 0,0 0 15,-21 0-15,22 0 0</inkml:trace>
  <inkml:trace contextRef="#ctx0" brushRef="#br0" timeOffset="20227.11">12763 3366 0,'-21'0'16,"42"0"-1,1 0-15,-1-22 16,0 22-16,0-21 0,0 0 15,0 0-15,1 0 0,-1 0 0,0-1 16,0 1-16,0 0 0,0 0 16,-21 0-16,22 0 0,-22-1 0,0 1 15,0 0-15,0 0 0,0 0 0,-22 21 16,1 0-16,0 0 16,0 0-16,0 0 0,0 21 0,-1-21 15,1 21-15,0 21 0,0-20 16,0 20-16,0 0 0,21 1 15,-22-1-15,22 0 0,-21 1 0,21-22 16,0 21-16,0 0 0,0-20 16,0 20-16,0-21 0,0 0 0,21 0 15,1 1-15,-1-22 0,0 0 16,21 21-16,-21-21 0,22 0 0,-22 0 16,21 0-16,1-21 0,-1 21 0,0-22 15,-21 1-15,22 0 0,-1-21 16,-21 21-16,22-1 0,-1-20 0,-21 0 15,0-1-15,0 1 0,22 0 16,-43 21-16,21-22 0,0 22 16,0-21-16,-21 21 0,0-1 15,0 44 1,0-1-16,0 0 16,0 0-16,0 21 0,-21-20 0,0 20 15,0-21-15,21 21 0,0 1 16,0-22-16,0 21 0,-21-21 0,21 1 15,0-1-15,0 0 0,0 0 16,0 0-16,0 0 0,21-21 0,0 0 16,0 0-16,0 0 0,0 0 15,1 0-15,-1-21 0,0 21 16,0-21-16,0 0 0,0 0 0,1 0 16,-1-1-16,0 1 15,0 0-15,0-21 0,0 21 0,1-1 16,-1-20-16,-21 21 0,21 0 15,-21 42 1,0 0-16,0 0 16,-21 0-16,0 1 0,21-1 15,0 21-15,-22-21 0,22 0 0,-21 1 16,21-1-16,0 0 0,0 0 0,0 0 16,0 0-16,21 1 0,1-22 15,-1 0-15,0 0 0,21 0 0,-21 0 16,1 0-16,-1 0 0,21-22 0,-21 22 15,0-21-15,1 0 16,20 0-16,-21 0 0,-21 0 0,21-1 16,0-20-16,1 21 0,-22-21 0,0 20 15,0-20-15,0 0 0,0 21 16,0-22-16,0 22 0,0 0 0,0 0 16,-22 0-16,22-1 0,-21 22 15,0 0-15,21 22 47,21-22-31,0 0-1,1 0-15,-1 0 16,0 0-16,0 0 0,0 0 16,0 0-16,1-22 0,-1 22 15,0-21-15,0 0 0,21 21 0</inkml:trace>
  <inkml:trace contextRef="#ctx0" brushRef="#br0" timeOffset="23552.36">16087 2921 0,'-22'0'0,"-20"0"16,21 0-16,0 0 0,0 0 16,-1 0-16,1-21 0,21 0 15,0 0-15,0-1 16,0 1-16,0-21 0,0 21 15,21-22-15,1 1 0,20 0 0,-21-22 16,21 22-16,-20-22 0,20 1 16,0-1-16,1 1 0,-1 21 0,-21-22 15,0 1-15,0-1 0,-21 1 16,0 20-16,0 1 0,0 0 16,-21-1-16,0 22 0,-21 0 0,-1 0 15,1 21-15,0 0 0,-22 0 16,22 21-16,-22 0 0,22 0 15,0 0-15,-1 22 0,1-1 0,0 0 16,-1 22-16,22-22 0,0 1 16,0 20-16,21-21 0,0 1 0,0 20 15,21-20-15,0 20 0,22 1 0,-1-22 16,0 21-16,1-20 16,-1 20-16,21-20 0,1 20 0,-22-21 0,22 1 15,-22-1-15,0 0 16,-20 1-16,20-1 0,-21 0 0,-21 1 15,0-1-15,0 0 0,0-20 16,-21 20-16,-21-21 0,-1 21 0,1-20 16,0-1-16,-1 0 0,-20-21 15,-1 0-15,22 0 0,-22 0 0,22 0 16,-21 0-16,20 0 0,-20-21 0,20-22 16,1 22-16,0-21 0,21 21 15,-22-22-15,22 1 0,0 0 0,0-1 16,21 1-16,-21 0 15,21-1-15,0 22 0,0 0 0,21 0 16,0 0-16,0 21 0,0 0 16,22 0-16,-22 0 0,21 21 0,-21 0 15,22 0-15,-1 0 0,-21 22 16,21-22-16,1 21 0,-22-21 0,0 22 16,21-1-16,-20-21 0,20 22 0,-21-22 15,0 21-15,22-21 0,-22 0 16,0 1-16,0-22 0,21 0 0,-20 0 15,20 0-15,-21 0 0,21 0 16,-20 0-16,20 0 0,0-22 0,-21 1 16,1-21-16,20 21 15,-21 0-15,21-22 0,-20 1 0,-1 21 16,0-22-16,0 1 0,0 0 0,0-1 16,-21 1-16,22 0 0,-1 21 15,-21-1-15,0 1 0,21 0 0,0 21 16,0 0-1,-21 21-15,0 0 16,21 1-16,-21-1 0,0 0 16,0 0-16,0 0 0,0 0 0,0 1 15,22-1-15,-1 0 16,0-21 15,-21-21-31,0 0 16,21-1-16,-21 1 0,0 0 15,0 0-15,0 0 0,0 0 16,0-1-16,0 1 0,0 0 0,-21 0 16,21 0-16,-21 21 0,0 0 15,-1 0 1,1 21-16,21 0 0,0 0 16,-21 0-16,0 1 0,0 20 0,21-21 15,-21 21-15,21 1 0,0-1 0,-22 0 16,22 1-16,0-1 0,0 0 15,0 1-15,0-1 0,22-21 16,-1 22-16,0-22 0,0 0 16,21 0-16,-20 0 0,20-21 0,-21 0 15,21 0-15,1 0 0,-1 0 0,0 0 16,22-21-16,-22 0 0,1 0 16,20 0-16,-21-22 0,22 22 0,-22-21 15,1 21-15,-1-22 0,0 1 16,-21 0-16,1-1 0,-1 1 0,0 21 15,-21-22-15,0 1 0,0 21 16,0-21-16,0 20 0,-21 1 16,0 0-16,-1 21 0,1 0 0,-21 0 15,21 0-15,0 0 0,-22 21 16,1 0-16,21 1 0,0-1 0,-22 21 16,22-21-16,0 22 0,0-1 15,0 0-15,-1 1 0,22-22 0,0 21 16,0 0-16,0-20 0,0 20 15,0-21-15,0 0 0,0 0 0,0 1 16,22-22-16,20 0 0,-21 0 16,0 0-16,0 0 0,1-22 15,20 1-15,-21 0 0,0 0 0,22 0 16,-22 0-16,0-22 0,0 22 16,0-21-16,-21 21 0,21-22 0,-21 22 15,22-21-15,-22 21 16,0-1-16,0 1 0,0 0 0,0 42 47,0 0-47,-22 1 0,22-1 0,-21 0 15,21 21-15,0-21 0,0 1 16,0 20-16,0-21 0,0 0 0,0 22 16,0-22-16,21 0 0,1 0 15,-1 0-15,21-21 0,-21 21 0,22-21 16,-22 0-16,21 0 0,0 0 0,1 0 15,-22 0-15,21 0 16,1-21-16,-22 0 0,21 21 0,-21-21 16,0 0-16,1 0 0,-1-1 15,0-20-15,0 21 0,-21 0 0,21 0 16,-21-1-16,0-20 0,0 21 16,0 0-16,-21 21 15,0 0-15,0 21 16,0 0-16,21 0 0,-22 0 15,22 1-15,-21-1 0,0 21 0,21-21 16,0 0-16,0 1 16,0-1-16,0 0 0,0 0 0,0 0 15,0 0-15,0-42 47,21 0-47,-21 0 16,0 0-16,21-22 0,1 22 15,-22 0-15,21 0 0,-21-21 16,21 20-16,0 1 0,0 0 0,-21 0 16,21 0-16,-21 0 0,22 21 15,-1 0-15,0 0 16,0 21-16,-21 0 0,21 0 16,-21 0-16,0 0 15,0 1-15,0-1 0,21 0 0,1 21 16,-1-21-16,0 1 15,0-1-15,0-21 0,0 21 16,1-21-16,-1 0 0,0 0 0,0 0 16,0 0-16,22-21 0,-22 21 15,0-21-15,0-1 0,0 1 0,0 0 16,-21 0-16,22 0 0,-1 0 16,-21-1-16,0-20 0,0 21 0,21 0 15,-21 0-15,0-1 0,0 1 16,0 0-16,0 42 31,0 22-15,-21-22-16,21 0 0,0 0 0,-21 21 15,-1-20-15,22-1 0,-21 21 16,21-21-16,0 0 0,-21 1 0,21-1 16,0 0-16,-21 0 0,21 0 15,0 0-15,21-42 47,-21 0-47,21 21 0,-21-21 0,0 0 16,21 0-16,1-22 15,-1 22-15,-21 0 0,21 0 0,0 0 16,-21-22-16,21 43 0,-21-21 0,21 0 16,1 21-16,-22 21 31,0 0-31,0 0 15,0 1-15,0-1 0,0 0 0,21 0 16,-21 0-16,0 0 0,0 1 16,0-1-16,21 0 0,0 0 0,0 0 15,0-21-15,-21 21 0,22-21 16,-1 0-16,0 0 0,0 0 16,0 0-16,22 0 0,-22 0 0,0 0 0,0 0 15,0 0-15,22-21 16,-22 0-16,0 21 0,0-21 0,0 0 15,0 0-15,1-1 0,-1 1 16,-21 0-16,21 0 0,-21 0 0,21-22 16,-21 22-16,0 0 0,0 0 0,0 0 15,0 0-15,-21 21 32,0 21-17,21 0-15,-21 0 0,21 0 0,0 0 16,-22 1-16,22 20 0,0-21 15,-21 0-15,21 22 0,0-22 16,0 0-16,0 0 0,0 0 0,0 0 16,0 1-16,0-1 15,21-21-15,1 0 0,-1 21 0,0-21 16,0 0-16,21 0 0,-20 0 16,20 0-16,0-21 0,-21 21 0,22-21 15,-1 21-15,0-22 0,1 1 0,-22 0 16,21 0-16,-21 0 0,1 0 15,-1-1-15,0-20 0,0 21 16,0-21-16,0 20 0,-21 1 16,22-21-16,-22 21 0,0 0 0,0-1 15,-22 22 1,1 0-16,0 22 16,0-1-16,0 0 0,0 0 0,-1 0 15,22 0-15,0 1 0,-21-22 16,21 21-16,0 0 0,0 0 0,21-21 31,1 0-31,-1 0 0,0 0 16,0 0-16,0-21 0,0 21 15,1-21-15,-1 0 0,0-1 0,0 22 16,0-21-16,0 0 0,1 0 0,-22 0 16,21 0-16,0-1 15,0 22-15,-21-21 0,0 42 31,0 1-15,0 20-16,-21-21 0,0 0 0,21 22 16,-21-22-16,-1 0 0,22 21 15,-21-21-15,21 22 0,0-22 0,0 0 16,0 0-16,0 22 0,0-22 16,0 0-16,0 0 0,21 0 15,1-21-15,-1 0 0,0 0 16,0 0-16,0 0 0,0 0 15,1 0-15,-1-21 0,0 21 16,0-21-16,0 0 0,0 0 0,1-1 16,20-20-16,-21 21 0,21 0 15,-20-22-15,20 1 0</inkml:trace>
  <inkml:trace contextRef="#ctx0" brushRef="#br0" timeOffset="23950.77">21357 2011 0,'0'0'0,"0"-42"0,0 20 16,21 1-16,-21-21 0,21 21 16,-21 0-16,0-1 0,0 1 0,0 0 15,0 0-15,0 0 0,-21 21 16,0 0-16,0 0 15,0 0-15,0 21 0,-1 0 16,1 21-16,-21 1 0,0-1 0,-1 22 16,1-1-16,0 1 0,-1 20 15,1 1-15,0 21 0,-1-22 0,1 22 16,21-21-16,-22 21 0,43-22 0,0 1 16,0 0-16,0-22 15,0 22-15,22-22 0,-1 1 0,0-1 16,21-20-16,1-1 0,-22 22 15,21-22-15,0-21 0,1 21 0,-1-20 16,0 20-16,1-21 0,-1-21 0,-21 21 16,22 0-16,-22-21 0,0 0 15,0 0-15,0 0 0,0 0 0,1 0 16,-22-21-16,21 0 0,0 0 0,0 0 16</inkml:trace>
  <inkml:trace contextRef="#ctx0" brushRef="#br0" timeOffset="26975.12">21717 2709 0,'0'-21'31,"21"0"-31,0 0 0,22 0 15,-22 0-15,0-1 0,21-20 16,-21 21-16,22-21 0,-22-1 0,21 22 16,-21-21-16,1-1 0,-22 22 15,0-21-15,0 21 0,0 0 0,0-1 16,0-20-16,-22 42 0,1-21 16,0 0-16,-21 21 0,-1 0 0,22 0 15,-21 0-15,0 0 0,-1 21 16,1-21-16,0 21 0,20 0 15,-20 22-15,21-22 0,21 21 16,0 0-16,0 1 0,0-1 0,0 22 16,0-22-16,21 0 0,0 22 15,0-22-15,1 22 0,-1-22 0,0 0 16,0 1-16,-21-1 0,0 0 16,21 1-16,-21-1 0,0-21 0,0 0 15,0 22-15,-21-22 0,0 0 0,0 0 16,0 0-16,-22-21 0,22 21 15,0-21-15,-21 0 0,20 0 0,1 0 16,0 0-16,0-21 0,0 0 16,0 0-16,-1 0 0,1 0 15,0-1-15,21-20 0,0 21 16,-21-21-16,21 20 0,-21-20 0,21 21 16,0-21-16,0 20 15,0 1-15,0 42 16,0 1-1,21-1-15,0 0 0,-21 0 0,21 21 16,0-20-16,-21-1 0,22 21 0,-1-21 16,-21 0-16,21 1 0,0 20 15,0-21-15,-21 0 0,21 0 0,1 1 16,20-22-16,-21 21 0,0-21 16,0 0-16,22 0 0,-22 0 15,21 0-15,-21 0 0,22-21 16,-1-1-16,-21 1 0,22 21 0,-22-21 15,21 0-15,-21 0 0,0-22 16,1 22-16,-1 0 0,0 0 0,-21 0 16,0 0-16,0-1 0,0 1 15,0 42 17,0 1-17,-21-1-15,21 0 0,-21 0 16,21 0-16,0 0 0,0 1 15,0-1-15,0 0 16,0 0-16,21-21 0,0 0 16,0 0-16,0 0 0,0 0 15,1 0-15,20 0 0,-21 0 0,21-21 16,-20 0-16,20 21 0,-21-21 16,0-1-16,0 22 0,1-21 0,-1 0 15,0 0-15,0 0 0,0 0 16,-21-1-16,0 1 15,0 42 17,0 1-32,0-1 15,0 21-15,0-21 0,-21 22 16,21-22-16,-21 42 0,21-20 0,0 20 16,0 1-16,0-1 0,0 1 15,0-1-15,0 1 0,0-1 0,-21 22 16,21-22-16,0 22 0,0-22 0,0 22 15,0-21-15,0-1 0,0 1 16,0-1-16,0 1 0,0-1 0,0 1 16,-21-22-16,-1 0 0,22 22 15,-21-22-15,0-21 0,-21 22 0,21-1 16,-22-21-16,22 0 0,-21 0 16,21 1-16,-22-22 0,1 0 0,21 0 15,-22-22-15,22 1 0,-21 0 16,21 0-16,0-21 0,-1-22 0,22 22 15,0-22-15,0-20 0,0 20 16,0-42-16,43 22 0,-22-22 0,21 21 16,1-21-16,-1 0 0,21 1 15,1-1-15,21 0 0,-1 0 0,1 0 16,-22 22-16,22-1 0,0 21 16,-22 1-16,-20-1 0,20 22 0,-42 0 15,0-1-15,1 22 0,-22 0 0,0 0 16,-22 21-16,1 0 15,0 0-15,-21 0 0,21 21 0,-1 0 16,-20 0-16,21-21 16,0 22-16,21-1 0,0 0 0,0 21 15,0 1-15,21-22 16,0 0-16,0 0 0,0 0 16,1 0-16,-1 1 0,21-1 15,-21-21-15,0 21 0,1-21 0,-22 21 16,21-21-16,-42 0 31,-1 0-31,1 0 16,-21 0-16,21 0 0,-22 0 0,22 0 15,-21 0-15,0 0 0,20 0 16,1 0-16,0 0 0,0 21 16,0-21-16,21 21 0,0 1 15,0-1-15,21 0 16,0-21-16,0 0 0,22 21 0,-22-21 15,21 0-15,0 0 0,1 0 16,-1 0-16,0 0 0,1 0 0,-22-21 16,21 21-16,1-21 0,-1 0 15,0-1-15,1-20 0,-1 21 0,-21 0 16,21-22-16,-20 22 0,-1-21 0,0 0 16,0-1-16,0 1 15,0-22-15,-21 22 0,0-21 0,22-1 0,-22 1 16,21 20-16,-21-20 15,0-1-15,0 22 0,0 0 0,0-1 16,0 22-16,0 0 0,0 0 16,-21 0-16,-1 21 0,1 0 15,0 0-15,21 21 0,-21 0 16,0 0-16,0 0 0,21 22 0,-22-1 16,22 0-16,-21 22 0,21-22 15,0 22-15,-21-22 0,21 21 0,-21-20 16,21 20-16,0-20 15,0-1-15,0 0 0,0 22 0,0-43 16,0 21-16,0 1 0,0-22 16,21 21-16,0-21 0,0 0 0,1 1 15,-1-1-15,0-21 0,21 0 0,-21 0 16,1 0-16,20 0 0,-21 0 16,21-21-16,1-1 0,-22 1 0,21 0 15,1 0-15,-22 0 0,0-22 16,21 22-16,-21 0 0,1-21 0,-1-1 15,0 22-15,0-21 0,-21 21 16,0-22-16,0 22 0,0 0 16,0 0-16,-21 21 15,0 0-15,0 21 16,-1 0-16,1 0 0,0 1 0,0-1 16,0 0-16,21 21 0,0-21 15,0 1-15,0-1 0,0 0 0,0 0 16,0 0-16,0 0 0,21 1 15,0-1-15,0 0 0,0-21 0,1 0 16,-1 21-16,0-21 0,0 0 16,21 0-16,-20 0 0,-1 0 0,21-21 15,-21 21-15,0-21 0,1 0 16,-1 21-16,0-22 0,0 1 0,0 0 16,-21 0-16,0 0 0,21 0 15,-21-22-15,22 43 0,-22-21 16,0 0-16,0 0 0,0 42 31,0 0-31,-22 0 16,1 0-16,21 1 0,-21-1 15,21 0-15,0 0 0,-21 0 0,0 0 16,21 1-16,0-1 0,0 0 0,0 0 16,-21 0-16,21 0 15,0-42 16,0 0-15,0 0-16,21 0 0,-21 0 16,21-1-16,0 1 0,-21 0 0,21 0 15,-21 0-15,21-22 0,1 22 0,-1 0 16,-21 0-16,21 0 0,0 21 16,-21-21-16,21 21 0,0 0 15,-21 21 1,22 0-16,-22 0 0,0 0 0,0 22 15,0-22 1,0 0-16,0 0 0,0 0 0,0 0 16,0 1-16,0-1 0,0 0 0,0 0 15,0 0-15,0 0 0,0-42 47,0 0-47,0 0 16,0 0-16,0 0 0,21-1 15,0 1-15,0-21 0,0 21 0,0-22 16,1 22-16,20-21 0,-21 0 16,21 20-16,-20-20 0,20 21 0,0 0 15,-21 0-15,22 21 0,-22 0 16,0 0-16,0 0 0,0 21 0,1 0 16,-1 0-16,-21 0 0,0 0 15,0 22-15,0-22 0,0 21 16,0-21-16,0 1 0,0 20 0,0-21 15,-21 0-15,21 0 0,-22 1 16,22-1-16,0 0 0,0 0 16,-21-21-16,0 0 15,0 0 1,0-21 0,0 0-16,-1 0 15,1 21-15,-21-22 0</inkml:trace>
  <inkml:trace contextRef="#ctx0" brushRef="#br0" timeOffset="27226.98">23304 2731 0,'0'0'0,"-21"0"0,0 0 0,0 0 16,21-22-1,21 1-15,0 21 0,22-21 0,-22 21 16,21-21-16,22 21 0,-22-21 15,21 21-15,1-21 0,-22-1 0,22 22 16,-22-21-16,22 21 16,-22 0-16,-21-21 0,21 21 0,-20 0 0,-1 0 15,0 0-15,0 0 16,0 0 0,0 0-16,-21 21 15,22 0-15,-1-21 0,0 22 0</inkml:trace>
  <inkml:trace contextRef="#ctx0" brushRef="#br0" timeOffset="27630.7">25209 2921 0,'-21'0'15,"0"0"-15,0 0 0,21 21 16,-21-21 0,21 21-16,0 1 0,0-1 15,21 0 1,0-21-16,0 0 16,0 0-16,1 0 0,-1 0 15,0 0 1,-21-21-1,0 0 1,0-1-16,-21 22 16,21-21-16,-21 21 15,-1 0-15,1 0 0,0 0 16,21 21-16,-21-21 16,0 22-16,21-1 15,0 0 1,21-21-16,0 0 15,0 0-15,0 0 0</inkml:trace>
  <inkml:trace contextRef="#ctx0" brushRef="#br0" timeOffset="27919.86">25823 2858 0,'0'0'15,"-21"0"-15,0 0 0,0 0 16,0 0-16,-1 0 16,1 21-16,21 0 0,0 0 15,0 0-15,-21 0 0,21 1 16,0-1-16,0 0 0,0 0 16,0 0-16,0 0 0,-21 1 15,21-1-15,0 0 16,0 0-16,21-42 47,0 21-47,0-21 15</inkml:trace>
  <inkml:trace contextRef="#ctx0" brushRef="#br0" timeOffset="28395.19">25929 2921 0,'0'0'16,"0"21"15,0 0-15,0 1-16,-21-1 15,21 0-15,0 0 0,0 0 16,0 0-16,0 1 16,-21-22 15,21-22 0,0 1-15,0 0-1,0 0-15,0 0 0,21 0 16,0-1-16,0 1 0,0 0 0,1 0 16,-1 0-16,0 0 0,21-1 15,-21 1-15,1 21 0,20 0 0,-21 0 16,21 0-16,-20 0 0,-1 0 15,0 21-15,-21 1 0,21-1 16,-21 21-16,0-21 0,0 0 0,0 1 16,0-1-16,0 0 0,-21 0 15,0 0-15,21 0 0,0 1 0,-21-1 16,21 0-16,-22-21 0,1 21 16,21-42 30,0 0-46,0 0 0,-21-1 16,21 1-16</inkml:trace>
  <inkml:trace contextRef="#ctx0" brushRef="#br0" timeOffset="28706.86">25844 2561 0,'0'0'16,"-63"0"-1,42 0-15,0 0 0,42 0 32,0 0-32,0 0 15,0 0-15,0 0 0,1 0 16,-1 0-16,0 0 0,0-21 0,-21 0 16,0 0-1,-21 0-15,0 21 0,0 0 16,-1 0-16,-20 0 0,21 0 15,0 0-15,0 0 0,-1 0 0,1 0 16,0 21-16,21 0 16,-21-21-16,21 21 0,0 0 15,21 0 1,0-21-16,22 0 0,-22 0 0,21 0 16,-21 0-16,22 0 0</inkml:trace>
  <inkml:trace contextRef="#ctx0" brushRef="#br0" timeOffset="29102.76">26437 2244 0,'0'0'0,"-21"0"0,21 21 31,21 0-16,0 0-15,0 0 0,22 1 16,-22 20-16,0-21 0,21 21 0,-20 1 16,20-1-16,-21 0 0,0 1 15,0 20-15,-21-20 0,0-1 0,0 0 16,0 1-16,0 20 0,-21-21 16,0 1-16,0-1 0,0 0 0,-22-20 15,22 20-15,-21 0 0,0-21 16,20 22-16,-20-22 0,21 0 15,0 0-15,0 0 0,-1-21 0,1 22 16,0-22-16,21-22 47,21 1-31,0 21-16,-21-21 15,22 0-15,-1 21 0,0-21 0</inkml:trace>
  <inkml:trace contextRef="#ctx0" brushRef="#br0" timeOffset="29272.71">27009 3133 0,'0'0'0,"-22"0"15,22-21-15,-21 21 0,-21-22 16</inkml:trace>
  <inkml:trace contextRef="#ctx0" brushRef="#br0" timeOffset="29386.65">26966 6265 0,'0'0'0,"0"-63"0,0-1 0,0 22 16,0 0-16,0-1 0,0 22 0,0 0 15,21 21 1,-21 21-1,0 0 1</inkml:trace>
  <inkml:trace contextRef="#ctx0" brushRef="#br0" timeOffset="29690.89">26903 3620 0,'-21'0'0,"42"0"0,-64 0 16,43 21-16,-21-21 15,21 21-15,-21-21 16,21 21-16,0 0 16,-21 0-1,0 1-15,21-1 16,-21-21-16,-1 21 0,1-21 0,0 21 15,0 0-15,0-21 0,0 21 16,-1-21-16,1 22 0,0-22 16,0 0-16,0 21 0,0-21 0,-1 0 15,1 0-15,0 0 0,0 0 16,0 0-16</inkml:trace>
  <inkml:trace contextRef="#ctx0" brushRef="#br0" timeOffset="36570.93">16171 3874 0,'0'0'0,"-21"0"0,0-22 0,0 22 16,0-21-16,-1 0 15,22 0 1,-21 21-16,0-21 16,0 21-1,0 0 1,0 0-16,21 21 16,-22 0-16,22 0 15,0 0-15,0 1 16,0 20-16,0-21 0,0 0 15,0 22-15,0-22 0,22 21 0,-22-21 16,21 22-16,0-22 0,21 42 16,-21-42-16,1 1 15,20-1-15,-21 0 0,21 0 0,1 0 16,-22 0-16,21 1 0,1-1 16,-1-21-16,-21 21 0,21-21 0,1 21 15,-1-21-15,-21 21 0,22-21 16,-1 0-16,-21 0 0,21 0 0,1 0 15,-1 0-15,-21 0 0,22 0 16,-1 0-16,0 0 0,22-21 0,-22 21 16,22-21-16,-1 21 0,1-21 15,-1 0-15,1-1 0,20 1 16,-20 0-16,-1 0 0,1 0 16,-1 0-16,1-1 0,20 1 0,-20 0 15,-1 0-15,1 0 0,21-22 16,-22 22-16,22 0 0,-22 0 0,22 0 15,-22 0-15,22-1 0,-21 1 16,20 0-16,-20 0 0,-1 21 0,1-21 16,-1 0-16,22 21 0,-22 0 15,1-22-15,21 22 0,-22 0 0,22-21 16,-22 21-16,1 0 0,20 0 16,-20 0-16,21 0 0,-22 0 0,1-21 15,-1 21-15,1 0 0,-1 0 16,1 0-16,-1 0 0,1 0 15,-1 0-15,-21 0 0,22 0 0,-22 0 16,1 0-16,-1 21 0,0-21 16,1 0-16,-1 21 0,0 1 0,-21-22 15,22 21-15,-22-21 0,0 21 16,21 0-16,-20-21 0,-1 21 0,0 0 16,0 1-16,0-1 0,0 0 15,1 21-15,-22-21 0,21 1 0,-21-1 16,21 0-16,0 0 0,-21 0 15,0 0-15,0 1 0,0-1 0,21 0 16,-21 0-16,0 0 0,0 0 16,0 1-16,0-1 15,21-21-15,-21 21 0,0 0 16,22-21-16,-22 21 16,0 0 15,21-42 0,0 0-15,-21 0-16,21 21 15,-21-21-15,21 0 0,0-1 16,-21 1-16,22 0 0,-1 0 0,0 0 16,-21 0-16,21-1 15,21 1-15,-20 0 0,-1 0 0,21 0 16,-21 0-16,22-22 0,-1 22 15,0 0-15,1 0 0,-1 0 0,0-1 16,1 1-16,-1 21 0,21-21 16,-20 0-16,-1 0 0,0 21 0,1-21 15,-1-1-15,0 22 0,1-21 16,-1 21-16,22 0 0,-22-21 0,0 21 16,1 0-16,-1 0 0,21-21 0,-20 21 15,-1 0-15,0 0 0,22 0 16,-22 0-16,1 0 0,20 0 0,-21 0 15,1 0-15,-1 0 16,22 0-16,-22 0 0,0 0 0,1 0 16,-1 0-16,0 0 0,22 0 15,-22 0-15,0 0 0,1 0 0,20 21 16,-20-21-16,20 0 0,-21 0 16,22 21-16,-22-21 0,22 0 0,-1 21 15,-20-21-15,20 0 0,1 22 16,-22-22-16,21 0 0,-20 0 0,-1 21 15,22-21-15,-22 0 0,0 0 0,1 21 16,-1-21-16,0 0 16,22 0-16,-22 21 0,0-21 0,1 0 0,-1 0 15,0 0-15,1 0 16,-1 21-16,0-21 0,-20 0 0,20 0 16,0 0-16,-21 0 0,22 0 15,-22 0-15,0 0 0,0 0 0,22 0 16,-22 0-16,0 0 0,0-21 15,0 21-15,0 0 0,1-21 0,20 21 16,-21 0-16,0-21 0,0 0 16,22 21-16,-22-22 0,21 22 0,1 0 15,-1-21-15,0 21 0,1-21 16,-22 21-16,21-21 0,0 21 16,1-21-16,-1 21 0,0-21 0,-20 21 0,20-22 15,-21 1-15,0 21 16,0-21-16,1 21 0,-1-21 0,0 0 15,-21 0-15,21-1 16,0 1-16,-21 0 0,21 21 16,-21-21-16,0 0 15,-21 21 95,0 21-110,0-21 15,0 0-15,0 21 0,-1-21 0,1 0 16,-21 0-16,21 21 0</inkml:trace>
  <inkml:trace contextRef="#ctx0" brushRef="#br0" timeOffset="59111.52">8721 13504 0,'0'0'16,"127"43"-16,275 63 0,-233-85 15,0 0-15,1-21 0,-1 0 16,0-21-16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15:17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2625 0,'0'21'47,"-22"0"-15,22 0-32,-21-21 0,21 21 15</inkml:trace>
  <inkml:trace contextRef="#ctx0" brushRef="#br0" timeOffset="696.2">4403 2498 0,'0'0'0,"0"21"156,21-21-156,0 0 16,0 0-16,0 0 15</inkml:trace>
  <inkml:trace contextRef="#ctx0" brushRef="#br0" timeOffset="3636.32">6265 5630 0,'0'22'0,"0"-1"0,0 0 16,0 0-16,0 0 16,21-21 15,1-21-16,-1 0-15,0 0 0,-21 0 16,0-1-16,0 1 0,0 0 0,0 0 16,0 0-16,0-22 0,0 22 15,-21 0-15,21-21 0,-21 21 0,-1-1 16,1 1-16,0 21 0,0-21 16,0 21-16,-22 0 0,22 0 15,0 0-15,0 0 0,-21 21 0,20 0 16,-20 1-16,21-1 0,-21 21 15,20 0-15,1 1 0,-21-1 0,21 0 16,0 1-16,-1 20 0,1-20 16,21-1-16,0 0 0,0 1 0,0-22 15,0 21-15,0-21 0,21 0 16,1 1-16,-1-22 0,0 21 16,0-21-16,0 0 0,0 0 0,1 0 15,20 0-15,-21-21 0,0 21 0,0-22 16,1 1-16,20-21 0,-21 21 15,0-22-15,0 22 0,1-21 16,-1 0-16,-21-1 0,0 1 0,21 0 16,-21 20-16,21-20 0,-21 21 15,0-21-15,0 20 0,0 1 16,0 42 0,0 1-1,0 20-15,0-21 0,0 21 16,0-20-16,0 20 0,0 0 0,0-21 15,0 22-15,0-1 16,0-21-16,21 22 0,-21-22 0,21 0 16,22 0-16,-22 0 0,0 0 15,21-21-15,1 0 0,20 0 0,-20 0 16,20 0-16,-21 0 0,22-21 0,-1 21 16,1-21-16,-1-21 0,-20 21 15,20-1-15,-20 1 0,-1-21 0,-21 21 16,21-22-16,-20 22 0,-22-21 15,0 0-15,0 20 0,0-20 0,0 21 16,0-21-16,-22 20 0,1 1 16,-21 21-16,21 0 0,-22 0 0,1 0 15,21 0-15,-21 0 0,-1 21 16,1 1-16,0-1 0,-1 21 16,1 0-16,0 1 0,20-1 0,-20-21 15,21 22-15,0-1 0,21 0 16,0-21-16,0 22 0,0-22 0,0 0 15,21 0-15,0 0 0,21-21 16,-20 0-16,20 0 0,0 0 16,1 0-16,-1-21 0,21 0 0,-20 0 15,-1 0-15,0 0 0,-20-1 0,20-20 16,-21 21-16,0-21 0,0 20 16,1-20-16,-1 21 0,-21-21 0,21-1 15,-21 22-15,0-21 0,0 21 16,0-1-16,0 1 0,0 0 15,0 42 1,0 22 0,0-22-16,0 21 15,0-21-15,0 43 0,0-22 0,0 22 16,0-22-16,0 21 0,0 22 16,0-21-16,0 20 0,0 1 0,0 0 15,0-1-15,0 22 0,0-21 16,21 21-16,-21-1 0,21-20 0,0 21 15,-21 0-15,0 0 0,0-1 0,-21-20 16,-21 0-16,42-1 0,21 22 16,0-21-16,0 21 0,-21-22 0,22-20 15,-22-1-15,0 22 0,0-21 0,63-22 16,-42 0-16,-21-21 0,-21 1 0,0-1 16,0 0-16,0-21 0,-1 0 15,1 0-15,-21 0 0,21 0 0,-22-21 16,1-22-16,0 22 0,-1-42 0,-20 20 15,21-20-15,-1-1 0,1-20 16,0-1-16,20 0 0,1-20 0,0 20 16,21-21-16,0 0 0,0 0 0,0 1 15,21-1-15,0 21 0,22-21 16,-22 22-16,21-1 0,1 0 16,-1 1-16,0-1 0,1 21 0,-1 1 15,0-1-15,1 1 0,-1 21 16,0-22-16,-21 22 0,22-1 0,-22 1 15,21 21-15,-21 0 0,1-22 16,-1 43-16,-21-21 0,21 0 0,0 21 16,-21-21-1,0 0 32,0 0-31</inkml:trace>
  <inkml:trace contextRef="#ctx0" brushRef="#br0" timeOffset="4111.16">7810 5694 0,'0'21'0,"22"-21"15,-1 0 1,0 0 0,0 0-16,0 0 15,0-21-15,1 21 0,-1-21 16,0 0-16,0-1 0,0 22 0,0-21 16,1 0-16,-1 0 0,0 0 0,0 0 15,0-1-15,0 1 0,-21 0 16,22-21-16,-22 21 0,21-1 0,0 1 15,-21 0-15,0 0 16,0 0-16,-21 21 16,0 0-16,-1 0 15,1 21-15,0 0 0,-21 0 16,21 0-16,-1 1 0,-20 20 0,21 0 16,-21 1-16,20-1 0,1 21 15,-21-20-15,21 20 0,0-20 0,21-1 16,0 0-16,0 1 0,0-1 15,0-21-15,0 21 0,21-20 0,0-1 16,0 0-16,0 0 0,22 0 16,-22-21-16,21 0 0,0 0 0,-20 0 15,-1 0-15,21 0 0,-21 0 0,0 0 16,1-21-16,-1 0 0,0 0 16,0 0-16,0-1 0,22-20 0</inkml:trace>
  <inkml:trace contextRef="#ctx0" brushRef="#br0" timeOffset="6512.09">10075 5207 0,'21'0'32,"1"0"15,-1 0-32,-21 21 110,0 0-109,-21 1-16,-1-22 0,1 21 15,0-21-15,0 21 0,0 0 16,0 0-16,-22 0 0,1 1 0,0-1 16,-22 21-16,1-21 0,20 0 15,-20 22-15,-1-1 0,22-21 0,-22 22 16,22-22-16,-21 21 0,20-21 16,1 0-16,0 1 0,20-1 0,-20 0 15,21 0-15,-21-21 0,42 21 16,-22-21-16,1 0 15,0 0 1,21-21 47,21 21-48,0 0 1,1 0-16,-1 0 0,0 0 0,0 0 15,21 21-15,-20 0 0,20-21 16,-21 22-16,21-22 0,1 21 16,-1 0-16,0 0 0,1-21 15,-1 21-15,22 0 0,-22 1 0,0-1 16,1-21-16,-1 21 0,0 0 0,1-21 16,-1 21-16,-21-21 0,21 0 15,-20 21-15,-1-21 0,0 0 0,-21 22 16,21-22-1,0-22 79,0 1-78,-21 0-16</inkml:trace>
  <inkml:trace contextRef="#ctx0" brushRef="#br0" timeOffset="7219.27">11155 5419 0,'0'0'15,"0"-43"1,0 22-16,0 0 0,-21 21 16,21-21-16,0 0 0,-22 0 15,1 42 16,21 0-15,-21 0-16,21 0 0,0 22 0,0-1 16,-21 0-16,21 1 0,-21-1 0,0 21 15,21-20-15,0 20 0,-22 1 16,1-22-16,0 22 0,21-22 0,0 0 16,0 1-16,-21-1 0,21 0 15,0-21-15,0 22 0,0-22 0,0 0 16,0 0-16,0 0 0,0 1 15,0-44 17,21 1-17,0 21-15,-21-21 0,21 0 16,1 0-16,-1 0 0,21-22 0</inkml:trace>
  <inkml:trace contextRef="#ctx0" brushRef="#br0" timeOffset="7903.88">11811 5842 0,'0'0'0,"-21"0"15,0-21-15,-1 21 0,1 0 0,0-21 16,0 21-16,0-21 0,0-1 15,-1 22-15,1-21 0,0 0 0,21 0 16,-21 0-16,21 0 0,-21-1 16,21 1-16,0-21 0,0 21 0,0 0 15,0-22-15,0 22 0,0-21 16,0 21-16,0-1 0,21-20 16,0 21-16,21-21 0,-20 20 0,-1 1 15,21 0-15,-21 0 0,22 0 16,-1 0-16,-21 21 0,21 0 0,1 0 15,-22 0-15,21 0 0,-21 0 16,22 0-16,-22 21 0,0 0 0,0 0 16,-21 0-16,0 22 0,0-22 15,0 21-15,0-21 0,-21 22 0,0-1 16,0 0-16,-22 1 0,1-1 0,21 0 16,-21 1-16,-1-1 0,1 0 15,0 1-15,-1-1 0,1 0 16,21 1-16,0-1 0,-1 0 15,1-21-15,21 22 0,0-22 0,0 0 16,0 21-16,0-20 0,21-1 0,1 0 16,-1-21-16,0 0 15,0 21-15,21-21 0,-20 0 0,-1 0 16,0 0-16,21 0 0,-21-21 0,1 21 16,-1-21-16,21 0 0,-21-1 15,0 1-15,-21 0 0,22 0 0,-22 0 16,0 0-16,0-1 0,0-20 0,0 21 15,0 0-15,-22 0 0,1-1 16,0 1-16,0 21 0,-21 0 16,20 0-16,1 0 0,-21 0 15,0 0-15,20 0 0,1 0 0,-21 21 16,21-21-16,0 22 0,-1-22 0,1 21 16,21 0-16,0 0 15,21-21 1,1 0-16,-1 0 15,0 0-15,21-21 0</inkml:trace>
  <inkml:trace contextRef="#ctx0" brushRef="#br0" timeOffset="8439.76">14055 5863 0,'0'0'15,"-64"0"-15,22 0 0,21 0 16,-22 0-16,22 0 0,-21 0 0,21 0 16,-22 0-16,22 0 0,0 0 15,0 0-15,0 0 0,21 21 16,42-21-1,-21 0-15,21 0 0,1 22 0,20-22 16,1 0-16,-1 0 0,22 0 16,-22 0-16,1 0 0,21 0 15,-22 0-15,1 0 0,-1 0 0,1 0 16,-22 0-16,0 0 0,1 0 16,-22 0-16,0 0 0,0 0 0,0 0 15,-42 0 16,0 0-31,0 0 0,0 0 0,-1 0 16,-20 0-16,0 0 0,-1 0 16,-20 0-16,-1 0 0,22 0 15</inkml:trace>
  <inkml:trace contextRef="#ctx0" brushRef="#br0" timeOffset="8671.74">13758 5948 0,'0'0'0,"0"21"16,21 0-1,1-21-15,-1 0 16,21 0-16,0 0 0,1 0 16,20 0-16,1 0 0,-22 0 0,22 0 15,-1 0-15,1 0 0,-22 0 16,21 0-16,-20 0 0,20 0 0,-20 0 16,-22 0-16,21 0 0,-21 0 0,22 0 15,-22 0-15,-21-21 16,21 21-16,-21-21 0,0 0 15,0 0-15,0-1 16,0 1-16</inkml:trace>
  <inkml:trace contextRef="#ctx0" brushRef="#br0" timeOffset="9059.5">14584 5673 0,'0'-21'15,"0"42"-15,-21-42 0,-1 21 16,1 0-16,21 21 31,0 0-31,0 0 16,21-21-16,1 21 0,-1 0 15,21-21-15,-21 0 0,0 22 16,22-22-16,-22 0 0,21 21 0,-21-21 16,22 0-16,-22 0 0,0 0 15,21 0-15,-20 21 0,-1-21 0,-21 21 16,0 0-1,0 0-15,-21 1 16,-1-22-16,1 21 0,-21 0 0,21 21 16,-22-21-16,1 1 15,0-1-15,-1 0 0,1 21 0,0-21 16,-1 1-16,1-1 0,0 0 0,21 0 16,-1 0-16,-20 0 0,21 1 15,21-1-15,-21 0 0,21 0 16,21-21-1,0 0 1,0 0-16,0-21 0,1 0 16,-1 0-16,0-1 0</inkml:trace>
  <inkml:trace contextRef="#ctx0" brushRef="#br0" timeOffset="9620.18">16595 5567 0,'-22'-42'16,"1"42"0,21-22-16,-21 22 0,0 22 31,21-1-31,-21 0 0,21 0 16,0 21-16,0 1 0,-21-1 15,21 0-15,-22 1 0,22-1 0,0 22 16,0-22-16,-21 0 0,21 1 15,-21-1-15,21 0 0,0-21 0,-21 22 16,21-22-16,-21 21 0,21-21 0,0 1 16,-21-1-16,21 0 15,0-42 17,0 0-32,0-1 0,0 1 15,0 0-15,0 0 0</inkml:trace>
  <inkml:trace contextRef="#ctx0" brushRef="#br0" timeOffset="9915.03">16383 5694 0,'0'0'15,"0"-42"-15,0 20 0,0 1 0,0 0 0,0 0 16,0 0-16,21 21 31,0 21-31,0 0 0,1 0 16,20 22-16,-21-1 0,21-21 15,1 21-15,-1 1 0,-21-1 0,22 0 16,-22 1-16,0-1 0,0-21 16,0 22-16,0-22 0,-21 21 0,22-21 15,-22 0-15,0 1 0,0-1 16,0 0-16,0 0 16,0-42 15,0 0-31,21 21 0,-21-21 0,0-1 15,0-20-15,21 21 0,0-21 16</inkml:trace>
  <inkml:trace contextRef="#ctx0" brushRef="#br0" timeOffset="10184.86">17145 5440 0,'0'0'0,"0"-21"0,0-43 15,0 43-15,0 42 31,-21 0-31,0 22 0,-1-1 16,1-21-16,21 43 0,-21-22 16,0 0-16,21 22 0,-21-22 0,21 1 15,0-1-15,-21 0 0,21 1 0,0-1 16,-22 0-16,22-21 0,0 1 16,0 20-16,0-21 0,0 0 15,0 0 1,22-21-1,-1 0-15,0 0 0,-21-21 0,21 21 16,0-21-16,0 0 0,1 0 16,-1 0-16,0-1 0</inkml:trace>
  <inkml:trace contextRef="#ctx0" brushRef="#br0" timeOffset="10559.64">17335 5821 0,'0'0'0,"0"-21"0,0 0 15,0 42 16,0 0-31,0 0 0,0 0 16,-21 0-16,0 1 0,21 20 16,-21-21-16,21 0 0,0 0 15,0 22-15,0-22 0,0 0 0,0 0 16,0 0-16,0 1 0,21-22 16,0 0-16,0 21 0,1-21 15,-1 0-15,0 0 0,0 0 0,21 0 16,-20-21-16,-1 21 0,0-22 15,0 1-15,0 0 0,0 21 0,1-21 16,-22 0-16,21-22 0,-21 22 0,0 0 16,0-21-16,0 21 15,-21-1-15,-1-20 0,1 21 0,0 0 16,-21 0-16,21 21 0,-1-22 0,1 22 16,-21 0-16,21 0 0,0 0 15,-1 0-15,1 0 0,21 22 0,-21-1 16,21 0-1,0 0-15,21-21 16,0 0-16,22 0 0,-22 0 16,21 0-16,1 0 0</inkml:trace>
  <inkml:trace contextRef="#ctx0" brushRef="#br0" timeOffset="10888.61">18140 5461 0,'0'0'0,"0"-21"0,0 0 15,0 0-15,0-1 0,0 1 16,0 0-16,-21 21 16,-1 21-16,22 0 15,-21 1-15,21-1 0,0 0 0,0 21 16,-21 1-16,0-1 0,21 0 16,-21 1-16,21 20 0,0-21 0,-21 1 15,-1 20-15,22-20 0,0-1 16,-21 0-16,0 1 0,21-22 15,-21 21-15,21-21 0,0 22 0,0-22 0,0 0 16,0 0 0,0 0-16,21-21 15,0 0-15,0 0 16,-21-21-16,22 0 0,-1 21 16,0-21-16,-21 0 0,21-1 0,-21 1 15,21 0-15,-21-21 0,0 21 16,0-1-16,21-20 0</inkml:trace>
  <inkml:trace contextRef="#ctx0" brushRef="#br0" timeOffset="11155.37">17886 5694 0,'0'0'0,"-21"0"16,-1 0-16,1 0 0,0 0 16,21 21-16,21-21 31,0 0-31,1 0 0,20 0 0,-21 0 15,21 0-15,-20 0 0,20 0 0,0 0 16,-21 0-16,22 0 0,-22 0 16,21-21-16,-21 21 0,1 0 0,-1 0 15,0 0-15,-21-21 78,0 0-78</inkml:trace>
  <inkml:trace contextRef="#ctx0" brushRef="#br0" timeOffset="12487.31">19558 5461 0,'-21'-21'0,"42"42"0,-42-63 16,21 21-16,0-1 16,0 1-16,0 0 0,0 0 0,21 0 15,-21 0-15,0-1 16,-21 22 0,0 0-16,-1 0 0,1 22 15,0-1-15,-21 0 0,-1 0 16,22 0-16,-21 0 0,21 22 0,-22-1 15,22 0-15,0 1 0,0-1 16,0 22-16,0-22 0,21 21 0,0-20 16,0-1-16,0 0 0,0 1 15,0-1-15,0 0 0,0-20 0,21-1 16,0 0-16,0 0 0,0 0 16,0 0-16,1-21 0,20 0 0,-21 0 15,21 0-15,1 0 0,-1 0 0,0 0 16,1 0-16,-1-21 0,0 0 15,1 0-15,-1 0 0,-21 0 16,22-1-16,-22 1 0,21 0 16,-21 0-16,0-21 0,1 20 0,-22-20 15,0 21-15,0-21 0,0 20 16,0-20-16,0 21 0,0 0 0,0 0 16,-22-1-16,1 22 0,0 0 0,0 0 15,0 0-15,-22 22 16,43-1-16,-21 0 0,0 21 0,0-21 15,0 22-15,0-1 0,21-21 16,-22 22-16,22-22 0,0 21 0,0-21 16,0 0-16,0 1 15,0-1-15,0 0 0,22-21 16,-1 0-16,0 0 0,0 0 0,0 0 16,0 0-16,1 0 0,-1 0 15,0-21-15,0 21 0,0-21 0,-21-1 16,21 1-16,-21 0 0,22 0 15,-22 0-15,21 0 0,-21-22 0,0 22 16,0 0-16,0-21 0,0 20 16,0 1-16,0 0 0,0 42 31,0 0-31,0 1 0,0-1 16,0 0-16,0 0 0,0 21 15,0-20-15,0-1 0,0 0 16,0 21-16,0-21 0,0 1 0,0-1 15,0 0-15,21 0 16,0-21-16,0 0 0,0 0 0,1 0 16,-1 0-16,0 0 0,21 0 15,-21 0-15,1-21 0,-1 0 16,0 21-16,21-21 0,-21-1 0,1 1 16,-1 0-16,21-21 0,-21 21 15,0-1-15,1-20 0,-22 21 0,0 0 16,0 0-16,0-1 0,0 1 15,-22 21 1,1 0-16,0 0 0,21 21 16,0 1-16,0-1 0,0 0 15,0 0-15,0 0 0,0 0 0,21 1 16,-21-1-16,21 0 0,22 0 16,-22 0-16,0 0 0,0 1 0,0-1 15,1 0-15,-22 0 0,0 0 16,0 0-16,0 1 15,-22-22-15,1 0 0,0 0 16,0 0-16,0 0 16,0 0-16,-1 0 0,1 0 0,21-22 15,0 1 1,0 0-16,0 0 16,0 0-16,21-22 0,1 22 0,-1-21 15</inkml:trace>
  <inkml:trace contextRef="#ctx0" brushRef="#br0" timeOffset="13549.16">21082 5334 0,'0'0'15,"0"-21"-15,-21 21 32,21 21-32,-21 0 0,21 0 0,-22 1 15,22 20-15,-21-21 0,21 21 16,0 1-16,0 20 0,0-20 15,-21-1-15,21 0 0,0 22 0,0-22 16,-21 0-16,21 1 0,0-22 16,0 21-16,0-21 0,0 22 0,0-22 15,0 0-15,0 0 0,0 0 16,21-21-16,0 0 16,0 0-16,1 0 15,-1-21-15,-21 0 16,21 21-16,-21-21 0,21 0 0,-21-22 15,21 22-15,0 0 16,1 0-16,-22 0 0,21-22 0,0 22 16,-21 0-16,21 21 0,-21 21 31,21 0-31,-21 1 16,0-1-16,0 0 0,0 0 15,0 0-15,0 0 0,0 1 16,0-1-16,0 0 0,0 0 15,21-21-15,1 21 16,-1-21-16,0 0 16,0 0-16,0 0 0,-21-21 15,21 21-15,1-21 0,-1 21 16,0-21-16,0 0 0,0-1 0,0 22 16,1-21-16,-1 0 0,0 21 15,0-21-15,-21 42 31,0 0-15,0 0-16,0 1 0,0-1 16,0 0-16,21 0 15,0 0-15,1 0 16,-1-21-16,0 0 16,0 0-16,0 22 0,0-22 0,1 0 15,-1 0-15,21 0 0,-21 0 0,22 0 16,-1-22-16,-21 22 0,0-21 15,22 21-15,-22-21 0,0 0 0,0 0 16,0 0-16,0-1 0,-21-20 16,0 21-16,0 0 0,0-22 0,0 22 15,0 0-15,0 0 0,0 0 16,0 0-16,-21-1 0,0 22 0,0 0 16,0 0-16,0 0 0,-1 0 15,1 0-15,0 22 0,0-22 16,0 21-16,0 0 0,21 0 0,-22 0 15,22 0-15,-21 1 16,21-1-16,0 0 0,0 0 16,0 0-16,0 0 0,0 1 0,0-1 15,0 0-15,0 0 16,21 0-16,-21 0 0,0 1 0,0 20 16,0-21-16,0 21 0,22 1 15,-22-1-15,0 0 0,0 1 0,0 20 16,0-20-16,0 20 0,-22-21 0,22 22 15,-21-1-15,0-20 0,21 20 16,0-20-16,-21-1 0,0 0 0,21 1 16,-21-1-16,21-21 0,0 0 0,0 0 15,-22 1-15,22-1 16,0-42 15,0-1-15,0 1-16,22 0 0,-22 0 0,21-21 15,-21 20-15,21-20 0,0 0 0,-21-1 16,21 1-16,0-21 0</inkml:trace>
  <inkml:trace contextRef="#ctx0" brushRef="#br0" timeOffset="13781.02">22098 5546 0,'0'0'0,"-21"-64"16,0 64-16,21-21 0,0 0 47,-22 21-16,1 0-15,0 0-1</inkml:trace>
  <inkml:trace contextRef="#ctx0" brushRef="#br0" timeOffset="14052.06">21018 5588 0,'0'0'15,"0"21"-15,0 0 0,22-21 32,-1 0-32,0 0 0,0 0 15,21 0-15,-20 0 0,-1-21 0,0 21 16,21-21-16,-21 21 0,1 0 16,-1 0-16,0 0 15,-21 21 16,-21-21-15,0 21-16,-1 1 16</inkml:trace>
  <inkml:trace contextRef="#ctx0" brushRef="#br0" timeOffset="14683.59">18436 5842 0,'0'0'0,"-21"-42"16,21 63 31,21 0-32,0 0-15,0 0 0,1 1 0,-1-1 16,0 21-16,0-21 0,0 0 16,-21 1-16,0 20 0,21-21 15,-21 0-15,0 0 0,0 1 16,0-1-16,0 0 15,22-42 17,-22 0-32</inkml:trace>
  <inkml:trace contextRef="#ctx0" brushRef="#br0" timeOffset="14916.46">18711 5757 0,'0'0'0,"0"-42"15,-21 42 1,0 0-16,0 21 0,0 0 16,-1 1-16,1 20 0,0-21 0,0 21 15,0 1-15,0-1 0,-22-21 16,22 22-16,0-1 0,-21 0 0,20-21 16,1 22-16,0-22 0,21 0 15,0 0-15,-21 0 0,21 1 0,0-1 16,0 0-16,21-21 31,0 0-31</inkml:trace>
  <inkml:trace contextRef="#ctx0" brushRef="#br0" timeOffset="15859.18">23050 5440 0,'0'0'0,"0"-21"15,0 0 1,0-1 0,22 22 15,-1 22-31,0 20 16,0-21-16,0 21 0,0 1 0,1-1 15,-22 22-15,21-22 0,0 0 16,0 1-16,-21-1 0,0 0 15,0-21-15,0 22 0,0-22 0,0 0 16,0 0-16,0 0 0,0 1 16,-21-44 15,21 1-31,0 0 0,0-21 16,0 21-16,0-22 0,0 22 15,0-21-15,0-22 0,21 22 0,-21 0 16,21-1-16,0-20 0,-21 20 0,22 1 15,-1 0-15,-21-1 0,21 1 16,-21 21-16,21 0 0,-21 0 16,21-1-16,0 22 15,1 22 1,-1-1-16,-21 0 0,21 0 16,0 0-16,0 0 0,0 1 0</inkml:trace>
  <inkml:trace contextRef="#ctx0" brushRef="#br0" timeOffset="16283.95">23855 5588 0,'-21'0'16,"-1"0"-16,1 0 0,0 0 0,0 0 16,0 0-16,0 0 0,-1 0 15,1 21-15,0 0 0,0 1 16,21-1-16,0 0 0,0 0 0,-21 21 15,21-20-15,0-1 0,0 21 16,0-21-16,0 0 0,21 1 0,0-22 16,0 21-16,0 0 0,1-21 15,-1 0-15,21 0 0,-21 0 0,22 0 16,-1 0-16,-21-21 0,21 0 16,-20 21-16,20-22 0,-21 1 0,0 0 15,0 0-15,1-21 0,-22 20 16,0-20-16,0 21 0,0-21 15,0-1-15,0 1 0,-22 21 0,-20-22 16,21 1-16,0 21 0,-22 0 16,22 0-16,0-1 0,-21 22 0,21 0 15,-1 0-15,1 0 0,0 0 0,0 22 16,0-1-16,21 0 0,0 0 16,-21 0-16,21 22 0,0-22 0,0 0 15,0 0-15,0 0 0,0 0 16,0 1-16,21-1 0,0-21 0,21 0 15,-21 0-15,22 0 0,-22 0 0</inkml:trace>
  <inkml:trace contextRef="#ctx0" brushRef="#br0" timeOffset="16575.78">24574 5101 0,'0'-42'16,"0"84"-16,0-105 0,0 20 0,0 22 0,0 64 31,0-22-15,-21 21-16,21 0 0,0 1 15,-21-1-15,0 0 0,21 1 16,-21 20-16,0-20 0,21 20 0,-22-21 16,22 1-16,0 20 0,-21-20 15,21-1-15,-21 0 0,21-21 0,0 22 16,0-22-16,0 0 0,0 0 15,0 0-15,21-21 32,0 0-32,1-21 0,-1 0 15,0 0-15,21 0 0</inkml:trace>
  <inkml:trace contextRef="#ctx0" brushRef="#br0" timeOffset="17011.48">24807 5673 0,'0'21'16,"21"-21"0,1 0-1,-1 0-15,0 0 0,0 0 0,0 0 16,22-21-16,-22 0 0,21 21 16,-21-22-16,22 1 0,-22 0 0,0 21 15,0-21-15,0 0 0,0 0 16,-21-1-16,0 1 0,0 0 15,0 0-15,0 0 0,-21 21 16,0 0-16,0-21 0,0 21 16,0 0-16,-1 0 0,1 0 0,-21 21 15,21-21-15,-22 21 0,22 0 0,-21 0 16,21 22-16,-22-22 0,22 21 16,0-21-16,0 22 0,0-1 0,21 0 15,0-21-15,0 22 0,0-22 16,0 21-16,0-21 0,21 1 0,0-1 15,0 0-15,0 0 0,1 0 0,-1-21 16,21 21-16,-21-21 0,22 0 16,-22 0-16,21 0 0,-21 0 15,22 0-15,-22 0 0,21-21 16,-21 21-16,0-21 0,1 0 0,-1 0 16,0 0-16,0-1 0,0 1 0,0 0 15,1-21-15,-1 21 0,0-1 16,0-20-16,-21 21 0</inkml:trace>
  <inkml:trace contextRef="#ctx0" brushRef="#br0" timeOffset="17375.65">24342 5080 0,'0'-21'15,"21"21"-15,0 0 16,0-21-16,21 21 0,-20-21 0,41 21 16,-21-22-16,22 22 0,-22-21 15,22 21-15,-1-21 0,1 21 0,-1 0 16,1-21-16,-1 0 0,-20 21 15,-1 0-15,0 0 0,1-21 0,-22 21 16,0 0-16,0 0 0,0 0 16,0 0-16,1 0 31,-22 21 0,-22-21-31</inkml:trace>
  <inkml:trace contextRef="#ctx0" brushRef="#br0" timeOffset="22039.5">9334 7324 0,'-21'-21'15,"21"-1"1,0 1-1,-21 21-15,21 21 47,0 1-31,21-22-16,-21 21 16,21 0-16,1 0 0,-1 0 0,0 0 15,0 1-15,0-22 0,0 21 0,22 0 16,-22 0-16,21 0 0,-21 0 15,22 1-15,-1-1 0,0 0 0,22 0 16,-22 0-16,1 0 0,-1-21 16,21 22-16,-20-1 0,20-21 0,-20 21 15,-1-21-15,0 0 0,1 0 16,-1 21-16,0-21 0,-21 0 0,22 0 16,-22 0-16,0 0 0,0 0 0,0 0 15,-42 0 16,0 0-15,0 0-16,0 0 0,-22 21 0,22-21 16,-21 21-16,0 1 0,-1-22 15,-20 21-15,20 21 0,-20-21 16,-1 22-16,-20-22 0,20 21 0,-20 0 16,20 1-16,-21-1 0,1 0 0,20 1 15,1-1-15,20-21 0,-20 22 16,21-1-16,20-21 0,-20 0 0,21 0 15,0 1-15,21-1 0,0 0 16,0 0-16,0 0 16,0-42 62,0 0-63,0 0-15,21 0 16,0 21-16</inkml:trace>
  <inkml:trace contextRef="#ctx0" brushRef="#br0" timeOffset="23704.65">16764 7684 0,'0'-22'31,"0"44"47,0-1-78,0 0 16,0 0-1,0 0-15,0 0 0,0 1 16,0-1-16,0 0 16,0 0-16,0 0 0,0 0 15,0 1-15,21-1 0,-21 0 0,0 0 16,0 0-16,0 0 0,0 1 16,0-1-16,0 0 15,0 0-15,21-21 0,0 21 16,1-21 15,-1 0-31,0 0 16,0 0-16,0 0 0,0 0 15,1-21-15,-1 21 0,21-21 0,22 0 16,-22 0-16,21-22 0,1 22 16,21-21-16,-1 21 0,1-22 15,0 1-15,-22 0 0,22-1 0,-1 1 16,1 21-16,-21-22 0,-1 1 0,1 0 15,-1-1-15,1 22 0,-1-21 16,1 21-16,-22 0 0,0-1 0,-21 1 16,22 0-16,-22 21 0,0-21 15,0 21-15,0 0 0,-21-21 16,22 21 0,-1 0 15,-42 0 31,-1 0-62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21:22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21167 14393 0</inkml:trace>
  <inkml:trace contextRef="#ctx0" brushRef="#br0" timeOffset="18938.36">5440 3768 0,'21'0'31,"0"0"-31,0-21 16,0 21-16</inkml:trace>
  <inkml:trace contextRef="#ctx0" brushRef="#br0" timeOffset="21381.39">4000 2223 0,'22'-22'47,"-22"1"-32,21 0-15,-21 0 0,21 0 16,-21 0-16,21-22 0,0 22 16,0-21-16,-21-1 0,22 1 0,-1-21 15,0 20-15,0-20 0,0-1 16,-21 22-16,21-22 0,1 22 0,-1-21 16,0 20-16,0-20 0,0 20 15,0 1-15,-21 0 0,22-1 16,-1 1-16,-21 21 0,0-21 0,0 20 15,0 1-15,21 21 0,-21-21 16,0 42 0,0 22-1,0-22-15,0 21 0,0 0 16,0 1-16,0 20 0,0-20 0,0 41 16,-21-20-16,0-1 0,21 22 15,-22-22-15,1 22 0,0-21 0,21-1 16,0 1-16,-21-22 0,21 0 15,0 1-15,-21-1 0,21-21 0,0 21 16,0-20-16,0-1 0,21 0 16,0-21-16,0 0 15,0 0-15,1 0 0,-1-21 16,0 21-16,21-21 0,-21-1 16,1 1-16,20 0 0,-21-21 15,21 21-15,-20-22 0,20 22 0,-21-21 16,21-1-16,-20 22 0,-1-21 15,0 0-15,0 20 0,-21 1 0,0 0 16,0 0-16,21 21 0,-21 21 31,0 0-31,0 0 16,-21 22-16,21-22 0,-21 0 0,21 21 16,0 1-16,-21-22 0,21 0 15,0 21-15,0-20 0,0-1 0,0 0 16,0 0-16,0 0 15,0 0-15,0 1 0,0-1 16,21-21 0,0 0-16,-21-21 15,21-1-15,0 22 0</inkml:trace>
  <inkml:trace contextRef="#ctx0" brushRef="#br0" timeOffset="21709.08">5122 1461 0,'0'0'0,"-21"21"15,0-21-15,21 21 0,0 0 16,0 0-16,0 0 16,21-21-16,0 0 15,0 0-15,1 0 16,-1 0-16,0-21 0,0 21 0,-21-21 15,0 0-15,21 0 0,-21 0 16,0-1-16,0 1 16,-21 0-16,0 0 0,0 21 15,0-21-15,-1 21 0,1 0 16,0 0-16,0 0 16,0 0-16,0 0 15,-1 0-15,22 21 16,-21-21-16,21 21 0,0 0 15,-21 0-15</inkml:trace>
  <inkml:trace contextRef="#ctx0" brushRef="#br0" timeOffset="21948.94">4043 1863 0,'0'0'0,"21"0"31,0 0-31,21 0 0,-20-21 0,-1-1 16,21 22-16,0-21 0,1 21 16,-22-21-16,21 21 0,1-21 15,-22 21-15,21-21 0,-21 21 0,0 0 16,22-21-16,-22 21 0,0 0 15</inkml:trace>
  <inkml:trace contextRef="#ctx0" brushRef="#br0" timeOffset="22781.5">5419 1947 0,'0'0'15,"-22"0"-15,1 0 0,0 0 0,0 0 16,0 0 0,21 22-1,0-1 1,0 0-16,0 0 0,0 0 15,0 0-15,0 1 0,0 20 0,0-21 16,0 0-16,0 0 0,0 1 16,0-1-16,-21 0 0,-1 0 0,1 0 15,21 0-15,0 1 0,-21-22 16,0 21-16,0-21 16,21-21-1,0-1 1,0-20-16,0 21 15,0 0-15,0-22 0,21 22 16,-21-21-16,21 0 0,0-1 16,0 1-16,1 21 0,20-22 0,-21 1 15,21 21-15,-20 0 0,20-22 16,-21 43-16,21-21 0,1 21 0,-22 0 16,21 0-16,-21 0 0,1 21 15,20-21-15,-21 43 0,-21-22 0,21 0 16,-21 21-16,21-20 0,-21 20 15,0-21-15,0 21 0,0-20 16,0-1-16,0 21 0,0-21 0,0 0 16,0 1-16,-21-22 0,21 21 15,0 0-15,-21-21 16,21-21 0,0 0-1,0-1-15,21 1 0,-21 0 16,21-21-16,1 21 0,-1-22 0,0 22 15,21-21-15,-21-1 0,1 22 16,20-21-16,-21 21 0,0 0 0,22-1 16,-22 22-16,0 0 0,0 0 15,0 0-15,-21 22 0,21-1 16,-21 0-16,0 21 0,0-21 16,0 1-16,0 20 0,0-21 15,0 0-15,0 22 0,0-22 16,0 0-16,0 21 0,0-21 0,-21 1 15,21-1-15,0 0 0,0 0 16,-21-21-16,21 21 16,0-42 15,0 0-31,21 0 0,-21 0 16,21 21-16</inkml:trace>
  <inkml:trace contextRef="#ctx0" brushRef="#br0" timeOffset="23204.94">6371 2180 0,'0'0'0,"21"0"16,0 0-16,1 0 16,-1 0-16,0 0 0,0 0 15,21 0-15,-20-21 0,20 21 0,-21-21 16,21 0-16,-20 21 0,20-21 15,-21-1-15,21 1 0,-20 0 16,-1-21-16,0 21 0,0-1 16,0 1-16,-21-21 0,21 21 0,-21 0 0,0-1 15,0 1-15,0 0 16,-21 21-16,0-21 0,0 21 16,0 0-16,-22 0 0,22 21 15,0 0-15,0 0 0,-21 22 0,20-22 16,1 21-16,0 1 0,0-22 0,0 21 15,0 0-15,21 1 0,0-22 16,0 21-16,0-21 0,0 22 0,0-22 16,0 0-16,21 0 0,0 0 15,0-21-15,21 22 0,-20-22 16,-1 21-16,0-21 0,21 0 0,-21 0 16,1 0-16,20 0 0,-21 0 15,0-21-15,0-1 0,1 22 0,-1-21 16,0 0-16,21 0 0,-21 0 15,1 0-15,20-1 0</inkml:trace>
  <inkml:trace contextRef="#ctx0" brushRef="#br0" timeOffset="28062.36">8763 1566 0,'21'0'16,"0"0"-1,-21-21-15,21 21 32,1 0 139,-22-21-155,21 21 0,0-21-1,0 21 1,0-21 0,0 21-1,1-21-15,-1 21 0,0-22 16,0 22-1,0 0-15,-21-21 16,21 21-16,1 0 0,-22-21 16,21 0-16,0 21 15,0-21-15,0 21 32,-21-21-17,21 21 32,-21 21 16,-21 0-63,0 0 15,0-21-15,0 21 16,0-21-16,-1 21 0,1 1 0,0-22 15,0 21-15,-21 0 0,-1 0 16,1 0-16,0-21 0,-1 21 0,1 1 16,0-1-16,-1 0 0,1 0 15,0 0-15,-1 0 0,22 1 16,-21-1-16,21-21 0,-1 21 0,-20 0 16,21 0-16,0-21 0,0 21 15,-1 1-15,1-22 0,0 21 16,0-21-16,0 21 0,0-21 0,-1 0 15,1 21-15,0-21 0,21 21 16,-21-21-16,0 0 16,42 0 109,0 0-110,0 0 1,0 0 0,1 0-16,-1 0 0,0 0 15,0 0-15,0 0 16,0 0-16,22 0 0,-22 0 0,0 0 15,21 0-15,-20 21 16,-1 1-16,21-22 0,0 21 0,1-21 0,-22 21 16,21 0-16,1-21 15,-1 21-15,0 0 0,1-21 0,-1 22 16,0-1-16,1-21 0,-1 21 0,-21-21 16,21 21-16,-20-21 0,20 21 15,-21-21-15,0 0 0,0 21 0,1-21 16,-1 22-16,0-22 15,0 0 1,-42 0 922,0 0-938,0 0 15,-1 0-15,1 0 0,0 0 16,0 0-16</inkml:trace>
  <inkml:trace contextRef="#ctx0" brushRef="#br0" timeOffset="30061.65">10477 1524 0,'0'0'0,"0"-21"0,0 0 16,0 0-16,0-1 0,0 1 15,0 0-15,0 0 16,0 0-16,0 0 0,0-1 15,0 44 32,0-1-47,0 21 0,0-21 16,0 22-16,0-1 0,0 21 16,0-20-16,0 20 0,0-20 0,0 20 15,0 1-15,0-22 0,0 0 0,0 22 16,0-22-16,0-21 0,0 22 15,0-1-15,0-21 0,0 0 0,0 0 16,0 1-16,0-1 16,0 0-16,0-42 62,0 0-62,22-1 16,-1 1-16</inkml:trace>
  <inkml:trace contextRef="#ctx0" brushRef="#br0" timeOffset="32502.58">11134 1651 0,'0'0'0,"0"-21"0,0 0 0,0 0 16,0-1-16,0 1 16,0 42 31,0 1-47,-22-1 15,22 21-15,-21-21 0,0 22 16,21-22-16,-21 21 0,21 0 0,-21-20 15,21 20-15,-21 0 0,21-21 16,0 22-16,0-22 0,0 21 16,0-21-16,0 1 0,0-1 0,0 0 15,0 0-15,21-21 0,0 21 16,0 0-16,0-21 0,22 22 16,-22-22-16,0 0 0,0 0 0,0 0 15,0 0-15,22 0 0,-22 0 16,0-22-16,0 22 0,0-21 0,22 0 15,-22 21-15,0-21 16,0 0-16,0 0 0,1-1 0,-1 1 0,-21 0 16,21-21-16,-21 21 15,21-1-15,-21-20 0,0 21 0,0-21 16,0 20-16,0-20 0,0 21 16,0-21-16,0 20 0,0-20 0,0 21 15,-21 0-15,0 0 0,0-1 16,-1 22-16,1-21 15,0 21-15,0 0 16,0 0-16,0 0 0,-1 0 0,1 0 16,0 21-16,0-21 0,0 22 0,0-1 15,-1 0-15,1 0 16,0 0-16,0 0 0,0 1 0,21 20 0,-21-21 16,-1 0-16,22 22 0,-21-22 15,21 0-15,0 21 0,0-21 16,0 1-16,0 20 0,0-21 15,0 0-15,0 0 0,0 1 0,0-1 16,21 0-16,1-21 0,-22 21 16,21 0-16,0-21 0,-21 21 0,21-21 15,0 0-15,0 22 0,1-22 0,-1 0 16,0 0-16,0 0 0,0 0 16,0 0-16,1 0 0,-1 0 0,0-22 15,0 22 1,0-21-16,0 21 0,1-21 0,-1 0 15,0 0-15,-21-22 16,21 22-16,-21 0 0,21 0 0,-21-21 16,0 20-16,0-20 0,0 0 0,0-1 15,0 22-15,0-21 0,0 21 16,0-22-16,0 22 0,-21-21 0,0 21 16,0 0-16,0-1 15,-1 1-15,1 21 0,0 0 0,0 0 16,-21 0-16,20 0 0,1 0 15,-21 0-15,21 21 0,-22-21 0,22 22 16,0-1-16,-21 21 16,21-21-16,-1 0 0,1 22 0,0-1 15,0-21-15,0 22 0,0-1 16,-1 0-16,22-21 0,0 22 0,0-22 16,0 21-16,0-21 0,0 22 15,0-22-15,0 0 0,0 0 0,22 0 16,-1-21-16,0 22 0,0-1 0,0-21 15,0 0-15,1 21 0,-1-21 16,0 0-16,21 0 0,-21 0 0,1 0 16,20 0-16,-21-21 0,0 21 15,22-21-15,-22-1 0,0 22 0,0-21 16,0 0-16,0 0 0,1 0 16,-1 0-16,-21-1 0,21-20 15,-21 21-15,21-21 0,-21-1 0,0 1 16,0 0-16,0-1 0,0 1 15,0 0-15,0 20 0,0-20 0,0 21 16,0-21-16,0 20 0,-21 1 16,0 0-16,0 21 0,-1-21 0,1 21 15,0-21-15,0 21 0,-21 0 16,20 0-16,-20 0 0,21 0 0,-21 21 16,20 0-16,1 0 0,-21 0 15,21 1-15,0-1 0,-1 21 16,1-21-16,0 22 0,0-1 0,0-21 15,0 21-15,21-20 0,-22 20 16,22-21-16,0 21 0,0-20 0,0-1 16,0 0-16,-21 0 0,21 0 15,0 0-15,0 1 0,0-1 16,0 0 0,21-21 1030,-21-21-1014,0 0-17</inkml:trace>
  <inkml:trace contextRef="#ctx0" brushRef="#br0" timeOffset="33113.51">13779 2159 0,'0'0'0,"0"-21"16,0 0-1,22 21 32,-1 0-47,0 0 0,0 0 16,21 0-16,-20 0 0,20 0 15,0 0-15,1 0 0,20 0 0,-21 0 16,22 21-16,-1-21 0,1 0 16,-1 0-16,1 0 0,-1 0 15,1 0-15,-1 0 0,-20 0 0,20 0 16,-20 0-16,-1 0 0,0 0 16,1 0-16,-22 0 0,0 0 0,0 0 15,-42 0 16,0 0-31,0 0 0,-22 0 0,1 21 16,21-21-16,-22 0 0,-20 0 16,21 21-16,-1-21 0</inkml:trace>
  <inkml:trace contextRef="#ctx0" brushRef="#br0" timeOffset="33397.43">14012 2307 0,'0'0'0,"-42"0"0,0 21 15,-22-21-15,22 0 16,21 22-16,-1-22 0,44 0 31,-1 0-31,21 0 16,0 0-16,1 0 0,-1 0 0,22 0 15,-22 0-15,21 0 0,1 0 16,-1 0-16,-20 0 0,20 0 0,-20 0 16,20 0-16,-21 0 0,1 0 15,-1-22-15,0 22 0,-20 0 0,-1 0 16,0 0-16,0 0 15,-21-21-15,21 21 16,-42-21 15,21 0-15</inkml:trace>
  <inkml:trace contextRef="#ctx0" brushRef="#br0" timeOffset="33862.39">14774 1926 0,'0'0'0,"0"-21"0,-21 0 15,21 42 32,0 0-31,21-21-16,0 21 0,1-21 15,20 22-15,-21-22 0,21 0 0,-20 21 16,20-21-16,0 0 0,1 21 16,-22-21-16,21 0 0,0 0 0,1 0 15,-1 21-15,0-21 0,-20 0 16,20 0-16,-21 0 0,0 0 16,0 0-16,-21 21 15,0 0-15,0 1 16,-21-22-16,0 21 0,-21 0 15,-1 0-15,1 0 0,0 0 16,-1 22-16,-20-22 0,21 0 0,-22 21 16,22 1-16,-22-22 0,22 0 15,0 21-15,-1-20 0,1-1 0,0 0 16,20 0-16,-20 0 0,21 0 16,0 1-16,0-1 0,-1 0 15,44-42 32,-1 21-31,0-21-16,0-1 0</inkml:trace>
  <inkml:trace contextRef="#ctx0" brushRef="#br0" timeOffset="34694.57">16912 1990 0,'0'0'0,"0"-21"0,21-22 15,0 22-15,-21 0 16,0 0-16,0 0 0,0-1 15,0 1-15,0 0 0,0 0 0,0 0 16,0 0-16,0-1 16,-21 22-1,0 0-15,0 0 0,0 22 0,0-1 16,-1 0-16,1 0 0,-21 21 16,21-20-16,-22 20 0,22 0 15,-21 1-15,21-1 0,-22 0 0,22 1 16,0-22-16,-21 21 0,21 0 15,21 1-15,0-22 0,0 21 0,0-21 16,0 1-16,0 20 0,0-21 16,21 0-16,0 0 0,0-21 0,21 22 15,-20-22-15,-1 0 0,21 0 16,-21 0-16,0 0 0,22 0 0,-22 0 16,0-22-16,21 22 0,-20-21 15,-1 0-15,0 21 0,-21-21 16,0 0-16,21 0 0,-21-1 0,0 1 15,0 0-15,0 0 16,-21 0-16,0 0 0,0 21 16,-1 0-16,1-22 0,0 22 15,0 0-15,0 0 0,0 0 0,-1 0 32,44 0-1,-1 0-16,0 0 1,0 0-16,-21 22 16,0-1-16,21 0 0,-21 0 15,21 0-15,-21 0 0,0 1 0,0 20 16,0-21-16,0 21 0,0 1 16,0-22-16,0 21 0,0 1 0,0-1 15,0 0-15,0 1 0,0-1 16,-21-21-16,21 21 0,-21 1 0,0-22 15,21 21-15,0-21 0,-21 1 16,21-1-16,-21 0 0,21 0 16,0 0-16,0-42 47,0 0-47,21 0 15,0 0-15,0-1 0,0 1 16,0 0-16,1 0 0,20-21 0</inkml:trace>
  <inkml:trace contextRef="#ctx0" brushRef="#br0" timeOffset="35645.96">17589 2053 0,'0'0'0,"0"-42"16,0 21-1,0 0-15,0-1 0,-21 22 32,21 22-17,0-1-15,0 0 0,0 21 16,0-21-16,0 22 0,0-22 0,0 21 16,0-21-16,0 22 0,0-1 15,-21-21-15,21 22 0,-21-1 0,21-21 16,0 21-16,0-20 0,-21-1 15,21 0-15,-21 0 0,21 0 16,-22 0-16,22 1 0,0-1 16,-21-21-1,0 0-15,21-21 16,0-1 0,0 1-16,0 0 0,0-21 15,0 21-15,0-1 0,0-20 16,0 0-16,21 21 0,0-22 0,-21 1 15,22 21-15,-1-22 0,0 1 16,0 21-16,0-21 0,0 20 0,1-20 16,-1 21-16,-21 0 0,21 0 15,0-1-15,0 22 0,0-21 16,1 21-16,-1 0 16,0 21-16,0 1 15,-21-1-15,21 0 0,0 21 0,-21-21 16,22 1-16,-1 20 0,-21-21 15,0 21-15,0-20 0,21 20 0,-21-21 16,21 0-16,-21 22 0,0-22 16,0 0-16,0 0 0,0 0 0,0 0 15,0 1-15,0-44 63,0 1-63,0 0 0,0 0 0,0 0 15,0 0-15,0-1 0,21 1 16,0-21-16,1 21 0,-1-22 16,0 22-16,0-21 0,0 21 0,22-22 15,-22 1-15,21 0 0,0 21 16,-20-22-16,20 22 0,0-21 0,1 21 16,-1-1-16,0 1 0,1 21 15,-1 0-15,-21 0 0,21 0 0,-20 21 16,-1-21-16,-21 43 0,0-22 15,0 0-15,0 21 0,0 1 16,0-1-16,0 0 0,0 1 0,0-22 16,-21 21-16,-1 1 0,22-22 0,-21 21 15,0-21-15,21 22 0,-21-22 16,0 21-16,21-21 0,0 0 16,-21 1-16,-1-22 0,22 21 0,-21 0 15,21 0 1,-21-21 62</inkml:trace>
  <inkml:trace contextRef="#ctx0" brushRef="#br0" timeOffset="35849.85">18373 2604 0,'0'21'0,"-22"-21"15,1 0-15,0 0 94</inkml:trace>
  <inkml:trace contextRef="#ctx0" brushRef="#br0" timeOffset="38453.43">8615 3747 0,'0'0'0,"21"0"15,0 0 95,0 0-95</inkml:trace>
  <inkml:trace contextRef="#ctx0" brushRef="#br0" timeOffset="39863.83">8721 3747 0,'0'-22'78,"21"22"-47,-21-21-15,21 21-16,0 0 15,0-21 1,0 21-1,1 0 1,-22-21-16,21 21 16,0 0-1,0-21 1,-21 0 0,21 21-1,-21-22 1,21 22-16,-21-21 31,22 21-15,-1 0 15,-21-21-31,0 0 250,0 42-156,-21-21-94,21 21 15,-22-21-15,1 21 0,0 1 16,-21-1-16,21 0 0,-22 0 16,22 0-16,-21 0 0,-1 1 0,1-1 15,0 0-15,-1 21 0,-20-21 0,21 22 16,-22-1-16,22 0 0,-22-20 15,22 20-15,0 0 0,-64 22 16,63-43-16,22 0 0,-21 0 16,21 0-16,-22 1 0,22-1 15,0-21-15,0 0 16,21 21-16,0-42 47,0 0-47,21 21 15,0-22-15,0 22 16,1 0-16,20 0 0,0 0 0,-21-21 16,22 21-16,-1 0 0,0 0 0,1 0 15,-1 0-15,-21 21 16,22 1-16,-1-22 0,0 21 0,1 0 16,-1-21-16,0 21 0,1 0 15,-1 0-15,0-21 0,1 22 0,-22-1 16,21 0-16,-21-21 0,22 21 0,-22-21 15,0 0-15,0 21 0,0-21 16,0 0-16,-21 21 0,0-42 125,0 0-125,22 0 16,-1 0-16,21 0 0</inkml:trace>
  <inkml:trace contextRef="#ctx0" brushRef="#br0" timeOffset="40881.43">10350 3747 0,'0'-22'63,"0"1"-32,0 0-31,0 0 0,0 0 16,22 0-1,-1-1-15,0 1 16,0 21-16,-21-21 0,21 21 16,0-21-16,1 21 15,-1 0-15,-21-21 0,21 21 0,0 0 16,0 0-16,0 0 16,1 0-16,-22 21 0,21-21 15,0 21-15,-21 0 0,0 0 16,0 22-16,21-22 0,-21 0 15,0 21-15,0-20 0,0 20 0,0 0 16,0-21-16,0 22 0,0-1 16,0 0-16,-21 1 0,0-1 0,0 0 15,-1-20-15,1 20 0,-21 0 16,0-21-16,-1 22 0,1-22 0,0 0 16,-1 21-16,1-20 0,0-22 15,-1 21-15,-20 0 0,20-21 0,1 0 16,0 21-16,-1-21 0,1 0 0,0 0 15,21 0-15,-22 0 0,22-21 16,0 0-16,21 0 0,0-22 16,0 22-16,0 0 0,0-21 15,0 20-15,0-20 0,0 0 0,21-1 16,0 1-16,0 21 0,1-21 16,-1 20-16,0 1 0,0 0 15,0 0-15,22 0 0,-22 0 0,0 21 16,21 0-16,-21 0 0,1 0 15,20 0-15,-21 0 0,21 21 0,-20 0 16,-1 0-16,21 0 0,-21 22 16,0-22-16,1 21 0,-1 0 0,0-20 15,0 20-15,21-21 0,-42 21 0,22-20 16,-1-1-16,0 21 0,-21-21 16,21-21-16,-21 21 0,0 1 0,21-22 15,-21 21-15,21-21 16,1 0-1,-1 0 1,0-21 0,0 21-16,0-22 0,0 1 0,1 0 15,-1 0-15,21 0 0</inkml:trace>
  <inkml:trace contextRef="#ctx0" brushRef="#br0" timeOffset="41396.42">11388 3895 0,'0'0'0,"0"-21"0,0-1 0,0 1 0,0 0 16,0 0-1,0 42 32,-22 0-47,22 0 0,-21 1 0,21 20 16,0-21-16,-21 21 0,0-20 15,21 20-15,-21 0 0,21-21 0,0 22 16,-21-1-16,21-21 0,0 0 16,0 22-16,0-22 0,0 0 0,0 0 15,0 0-15,21-21 0,-21 22 16,21-22-16,0 21 0,0-21 16,0 0-16,22 0 0,-22 0 0,0 0 15,0-21-15,22 21 0,-22-22 16,0 1-16,0 0 0,21 0 0,-20 0 15,-1 0-15,0-22 0,0 22 0,0-21 16,0-1-16,-21-20 0,0 21 16,0-1-16,0 1 0,0-22 0,0 22 15,0 0-15,0-1 0,-21 22 16,0-21-16,0 21 0,0 0 0,0 21 16,-1 0-16,1 0 0,0 0 15,-21 0-15,21 0 0,-1 0 0,1 21 16,0 0-16,0 0 0,0 0 15,0 0-15,-1 1 0,22-1 16,-21 0-16,21 0 0,0 0 0,0 0 16,0 1-16,0-1 0,0 0 15,21 0-15,1-21 16,-1 0-16,0 0 0,0 0 0</inkml:trace>
  <inkml:trace contextRef="#ctx0" brushRef="#br0" timeOffset="42045.09">13991 4191 0,'0'0'0,"-21"0"0,-21 0 16,20 0-16,1 0 0,0 0 16,0 0-16,0 0 0,0 0 15,-1 0-15,22 21 47,22-21-31,-1 0-16,21 21 0,0-21 0,1 0 15,-1 0-15,22 0 0,-22 22 16,21-22-16,1 0 0,-22 0 0,22 0 16,-1 0-16,-20 0 0,-1 0 0,21 0 15,-20 0-15,-22 0 0,21-22 16,-21 22-16,1 0 0,-1 0 0,0 0 15,-21-21 1,-21 21 0,0 0-1,-1 0-15,1 0 16,0 0-16,0 0 0,0 0 0,0 0 16,-1 0-16,1 0 0,-21 0 15,0 0-15</inkml:trace>
  <inkml:trace contextRef="#ctx0" brushRef="#br0" timeOffset="42352.95">13801 4360 0,'0'0'0,"0"22"16,-22-22-16,44 0 31,-1 0-31,0 0 16,21 0-16,-21 0 0,22 0 15,20 0-15,-20 0 0,-1-22 0,21 22 16,-20 0-16,-1-21 0,22 21 0,-22 0 16,0 0-16,1-21 0,-22 21 15,21 0-15,-21 0 0,0 0 0,1-21 16,-1 21 0,0 0-1,-21-21 1,0 0 31</inkml:trace>
  <inkml:trace contextRef="#ctx0" brushRef="#br0" timeOffset="42893.27">14647 3810 0,'-21'-21'16,"0"0"-16,0 0 16,0 21-16,-1 0 15,22 21 17,0 0-32,22 0 15,20 0-15,-21 0 0,0-21 16,22 22-16,-22-1 0,21-21 15,0 21-15,1 0 0,-1-21 0,0 0 16,1 21-16,-1-21 0,0 0 16,1 21-16,-1-21 0,0 0 0,1 0 15,-22 0-15,0 0 0,21 0 16,-20 0-16,-44 0 47,1 0-47,0 22 0,-21-22 0,21 21 15,-22-21-15,22 21 0,-21 0 16,-1 0-16,1 0 0,0 1 0,21-1 16,-22 21-16,1-21 0,0 0 15,20 1-15,-20 20 0,21-21 0,-21 0 16,20 22-16,-20-22 0,21 0 0,0 0 16,-22 0-16,43 0 0,-21-21 15,0 22-15,0-1 0,0-21 16,21 21-1,0-42 17,0 0-17,0-1-15,21 1 16,0 0-16,0 21 0</inkml:trace>
  <inkml:trace contextRef="#ctx0" brushRef="#br0" timeOffset="43809.91">16912 3662 0,'0'-21'16,"0"0"-1,-21 21-15,21-22 0,-21 22 0,0 0 16,-1 0-16,1 0 15,0 0-15,0 0 0,0 0 0,-22 0 16,22 0-16,0 22 0,-21-22 16,-1 21-16,1 0 0,21 0 0,-21 21 15,-1-20-15,1 20 0,0-21 16,20 21-16,-20 1 0,21-1 0,0 0 16,0 1-16,-1-1 0,22 0 15,0-20-15,0 20 0,0-21 0,0 21 16,0-20-16,22-1 0,-1 0 0,0 0 15,0 0-15,0-21 16,22 21-16,-22-21 0,21 0 0,-21 0 16,22 0-16,-22 0 0,21 0 15,-21 0-15,22 0 0,-22-21 0,0 0 16,21 21-16,-21-21 0,1 0 16,-1 0-16,-21-1 15,0 1-15,0 0 0,0 0 0,0 0 0,0 0 16,-21-1-16,-1 22 0,1-21 15,0 21-15,0-21 0,0 21 16,-22 0-16,22 0 0,0 0 0,-21 0 16,21 0-16,-1 0 0,1 0 15,0 0 1,42 0 15,0 0-31,1 0 0,-1-21 0,0 21 16,0 0-16,0 0 0,0 0 0,1 0 15,-1 0-15,0 0 0,0 21 16,0 0-16,0-21 0,-21 21 16,0 1-16,0 20 0,22-21 15,-22 0-15,0 22 0,0-22 16,0 21-16,0 0 0,0-20 0,0 20 16,0 0-16,-22 1 0,22-1 15,-21-21-15,21 21 0,-21 1 0,0-1 16,21-21-16,0 22 0,0-1 15,-21-21-15,21 0 0,-21 22 0,21-22 16,-22 0-16,22 0 16,0 0-16,0-42 47,22 0-47,-1 0 0,0 0 0,0-1 15,0-20-15,22 21 16,-22-21-16</inkml:trace>
  <inkml:trace contextRef="#ctx0" brushRef="#br0" timeOffset="45728.52">17420 3852 0,'0'-21'16,"0"42"47,0 1-63,0-1 0,0 0 0,0 0 15,0 21-15,0 1 0,0-1 16,-21-21-16,21 22 0,-21-1 0,21-21 15,-21 21-15,21-20 0,0-1 16,0 0-16,0 0 0,0 0 0,-22 0 16,1-21 15,21-21-15,0 0-16,0 0 0,0 0 15,0 0-15,0-22 0,0 22 16,21 0-16,1-21 0,-1-1 15,0 22-15,0-21 0,0 21 0,0-22 16,1 22-16,-1 0 0,0 21 16,0-21-16,0 21 0,0 0 0,1 0 15,-22 21-15,21 0 16,-21 0-16,0 22 0,0-22 0,0 21 16,0-21-16,0 22 0,0-1 15,0-21-15,0 21 0,0-20 0,0-1 16,0 0-16,21 0 0,0 0 15,0-21-15,0 21 16,1-21-16,-1 0 0,0 0 0,0 0 16,0-21-16,0 21 15,1-21-15,-1 0 0,0 0 0,0 0 16,0-1-16,0 1 0,1-21 16,-1 21-16,0 0 0,0-22 0,0 1 15,-21 21-15,21-22 0,1 22 16,-22 0-16,0 0 0,0 0 15,0 42 1,0 0 0,0 0-16,0 0 0,-22 1 0,22-1 15,-21 21-15,21-21 16,0 22-16,0-22 0,0 0 0,0 21 0,0-21 16,0 1-16,0-1 15,0 0-15,0 0 0,0 0 0,21 0 16,1-21-16,-1 0 15,0 0-15,0 0 0,0 0 16,0 0-16,1 0 0,-1 0 0,0 0 16,0 0-16,0-21 0,0 0 15,1 0-15,-1 0 0,0 0 0,-21-1 16,0-20-16,0 21 0,0-21 16,0 20-16,0-20 0,0 21 0,-21-21 15,0 20-15,-22 1 0,22 0 16,0 0-16,0 21 0,0 0 15,-1 0-15,1 0 0,0 0 16,0 0-16,42 0 31,0 0-31,0 0 0,22 0 16,-22 0-16,21 0 0,1 0 0,-1 0 16,0 0-16,1 0 0,20 0 15,-21 0-15,1 0 0,-1 0 0,0 0 16,-20 0-16,20 0 0,-21 0 15,21 0-15,-20 0 0,-1 0 0,-21 21 32,0 0-17,0 0-15,-43 1 0,43-1 16,-42 0-16,42 21 0,-21-21 0,0 22 16,0-22-16,-1 21 0,22-21 0,0 1 15,0 20-15,0-21 0,0 0 16,0 0-16,0 1 0,0-1 15,22 0-15,-1-21 0,0 0 16,0 0-16,0 0 0,0 0 0,1 0 16,-1 0-16,21 0 0,-21-21 15,0 0-15,1-1 0,-22 1 16,0 0-16,0 0 0,0 0 16,0 0-16,0-22 0,0 22 15,0-21-15,-22 21 0,1-22 16,0 22-16,0 0 0,0 0 0,0 0 15,-1-1-15,22 1 0,0 0 16,22 0 0,20 21-1,-21-21-15,21 21 0,-20 0 16,20 0-16,0 0 0,-21 0 0,22 0 16,-1 0-16,-21 0 15,22 21-15,-1 0 0,-21-21 0,0 42 0,0-20 16,1-1-16,-22 0 0,0 21 15,0 1-15,0-22 0,0 21 16,0-21-16,0 0 0,0 22 16,0-22-16,0 0 0,0 0 0,0 0 15,0 1-15,-22-1 0,22 0 16,-21-21 0,21 21-16,0-42 31,0 0-16,0 0-15,0-1 16,0 1-16,0 0 0,0-21 0,0 21 16,21-22-16,-21 1 0,22 21 15,-1-22-15,0 1 0,0 21 16,0-21-16,22 20 0,-22 1 0,0 0 16,0 0-16,0 21 0,0-21 15,1 21-15,-1 0 0,0 0 0,0 0 16,0 0-16,0 21 15,1 0-15,-22 21 0,0-20 16,0 20-16,0-21 0,0 21 16,0-20-16,0 20 0,-22-21 0,1 21 15,0-20-15,0-1 0,21 0 16,0 21-16,-21-42 0,21 21 16,-21 1-16,21-1 0,0 0 15,-22-21 16,1 0-15,0 0-16,0 0 0</inkml:trace>
  <inkml:trace contextRef="#ctx0" brushRef="#br0" timeOffset="48661.9">8107 5884 0,'0'-21'16,"0"0"0,0 0-1,-21 21-15,21-21 16,-22 21 0,22-21-16,-21 21 0,21-22 15,0 44 95,21-22-110,1 21 0,-1 0 15,0 0-15,21 0 0,1 0 16,-1 1-16,0-1 0,1 21 15,20-21-15,1 0 0,-22 1 16,43-1-16,-22 0 0,1 0 0,-1 0 16,1 0-16,-1-21 0,1 22 15,-1-22-15,-21 0 0,22 0 0,-22 21 16,1-21-16,-1 0 0,-21 0 0,21 0 16,-20 0-16,-1 0 0,0 0 15,0 0-15,0-21 0,-21-1 31,-21 22-15,0 0-16,0 0 0,-22 22 16,1-1-16,0 0 0,-22 0 15,1 0-15,-1 0 0,-20 22 0,-1-1 16,0 0-16,1 22 0,-1-22 16,0 22-16,1-22 0,-1 22 0,21-22 15,1 0-15,-1 1 0,1-1 16,-1 0-16,22-21 0,21 1 0,-21-1 15,20 0-15,22 0 0,-21-21 16,21 21-16,21-42 47,1 0-47,-1 0 16,21 0-16,0-1 0,1 1 0</inkml:trace>
  <inkml:trace contextRef="#ctx0" brushRef="#br0" timeOffset="51220.55">10372 6033 0,'0'0'0,"0"-22"31,0 1-15,0 0-16,0 0 15,21 21-15,-21-21 0,21 0 16,-21-1 0,21 1-16,0 21 15,0-21-15,1 21 0,-1 0 16,0 0-16,0 0 15,0 0-15,0 21 0,1 0 0,-1 1 16,-21-1-16,21 21 0,-21-21 16,21 22-16,-21-22 0,0 21 0,0 0 15,0 1-15,-21-1 0,0 0 0,0 1 16,-1-1-16,-20 0 16,21 1-16,-21-1 0,-1 0 0,22-20 15,-21 20-15,-1-21 0,1 21 16,0-20-16,-1-1 0,1 0 0,0 0 15,-1-21-15,1 21 0,21-21 0,-21 0 16,-1 0-16,1 0 0,21 0 16,0 0-16,-22 0 0,22-21 0,0 0 15,21 0-15,0 0 0,-21-1 16,21-20-16,0 21 0,0-21 0,0-1 16,0 1-16,0 0 0,21-1 0,-21 1 15,21 21-15,0-22 0,0 22 16,1 0-16,20 0 0,-21 0 15,0 21-15,0 0 0,1 0 16,-1 0-16,0 0 0,0 0 0,0 0 16,22 21-16,-22 0 0,0 21 0,0-20 15,0 20-15,0-21 0,1 21 16,20 1-16,-21-22 0,0 21 0,0-21 16,1 1-16,-1-1 0,0 21 15,0-21-15,0-21 0,0 21 0,22 1 16,-22-22-16,0 0 0,21 0 15,-20 0-15,20 0 0,-21 0 0,0 0 16,22 0-16,-22-22 0,21 1 16,-21 0-16,22 0 0,-22 0 15,21 0-15,-21-1 0,22-20 0,-22 21 16,0-21-16,0 20 0,0-20 16,0 0-16,1 21 0,-22-22 0,0 22 15,0 0-15,0 0 0,0 0 0,0-1 16,0 1-1,0 42 1,0 1-16,-22-22 16,22 21-16,-21 21 0,0-21 0,21 0 15,0 1-15,0 20 0,0-21 16,0 21-16,0-20 0,0 20 16,0-21-16,0 0 0,0 0 0,0 1 15,21-1-15,-21 0 0,21-21 16,1 21-16,-1-21 0,0 0 0,0 0 15,0 0-15,22 0 0,-22 0 16,0 0-16,0 0 0,21 0 0,-20-21 16,-1 0-16,0 21 0,0-21 0,0-1 15,0 1-15,1-21 0,-1 21 16,-21 0-16,0-1 0,0-20 0,0 21 16,0-21-16,0 20 0,0-20 15,0 21-15,0 0 0,-21-22 0,-1 22 16,1 0-16,0 21 15,0-21-15,0 21 0,0 0 0,-1 0 16,1 0-16,0 0 0,0 0 0,0 0 16,-22 21-16,22-21 0,0 21 15,0 0-15,0 1 0,-22-1 0,22 0 16,0 21-16,0-21 0,0 1 16,0 20-16,21-21 0,0 21 0,0 1 15,0-22-15,0 0 0,0 21 16,0-20-16,0-1 0,0 21 0,21-21 15,0-21-15,-21 21 0,21 1 16,0-1-16,0-21 0,1 0 16,-1 21-16,21-21 0,-21 0 0,0 0 15,1 0-15,-1 0 0,0 0 0,0 0 16,0-21-16,0 0 0,1-1 16,-1 22-16,0-21 0,0 0 0,0 0 15,-21-21-15,0 20 0,21 1 16,-21-21-16,0 0 0,0 20 0,0-20 15,0 0-15,0 21 0,0-22 16,0 22-16,0 0 0,0 0 0,-21 0 16,0-1-16,0 22 15,0-21-15,0 21 0,-1 0 16,1 0-16,0 0 0,0 0 0,0 0 16,0 0-16,-1 0 0,1 0 15,0 0-15,0 21 0,0-21 0,0 22 16,-1-1-1,22 0-15,-21-21 0,21 21 16,-21 0-16,21 0 16,21-21 890,0 0-875,-21-21-15,0 0-1,-21 21 1</inkml:trace>
  <inkml:trace contextRef="#ctx0" brushRef="#br0" timeOffset="52212.96">10096 6223 0,'-42'0'0,"84"0"0,-126 0 0,41 0 15,22 0-15,0 0 0,0 0 16,21-21-16,0 0 16,21 21-16,0-21 0,22 21 15,-1-22-15,0 22 0,22 0 0,-1-21 16,1 21-16,20 0 0,-20-21 0,21 21 15,-1-21-15,1 21 0,-22 0 16,22 0-16,0 0 0,-22 0 0,1 0 16,-1-21-16,1 21 15,-22 0-15,0 0 0,-20 0 0,-1 0 16,0 0-16,-42 0 31,0 0-31,-1 0 0,-20 0 0,0 21 16,-1-21-16,-20 21 0,-1-21 15,22 21-15,-21-21 0,-1 21 0,1-21 16,-1 22-16,-21-22 0,22 21 16,-22-21-16,1 21 0,20-21 15,-21 21-15,22 0 0,-22-21 0,43 21 0,-22-21 16,43 22-16,-21-22 0,21 21 16,21 0-16,42-21 15,-21 0 1,22 0-16,-1 0 0,21 0 0,1 0 15,-1 0-15,22 0 0,-21 0 16,20 0-16,1 0 0,0 0 0,-1 0 16,1-21-16,0 21 0,-1-21 0,-20 21 15,20-22-15,-20 22 0,-1 0 16,-20-21-16,-1 21 0,0 0 0,-20 0 16,-1 0-16,-21-21 0,-21 21 15,-1 0-15,-20 0 16,0 0-16,-22 0 0,1 0 15,-22 21-15,22-21 0,-22 21 16,0-21-16,-21 22 0,22-1 0,-1 0 16,22-21-16,-22 21 0,21 0 15,1 0-15,21 1 0,-1-22 0,1 21 16,21 0-16,0-21 0,21 21 16,0 0-16,42-21 15,-21 0-15,21 0 0,1 0 0,20 0 16,-20 0-16,20 0 0,1 0 15,20 0-15,-20 0 0,20 0 16,-20 0-16,21-21 0,-22 21 16,22-21-16,-22 21 0,-20-21 0,20 21 15,-42 0-15,22-21 0,-22 21 0,-42 0 32,-1 0-32,-20 0 0,-21 0 0,20 0 15,-41 0-15,20 0 0,1 0 16,-22 21-16,0 0 0,1-21 0,20 21 15,1 0-15,-1 0 0,1 1 16,20-1-16,1 0 0,21 0 0,0-21 16,21 21-16,0 0 0,21 1 15,0-22-15,0 0 16,21 21-16,1-21 0,20 0 0,-20 0 16,41 0-16,-20 0 0,20-21 0,1 21 15,0-22-15,-1 1 0,-20 0 16,21 0-16,-1 0 0,-20 0 0,20-1 15,-20 1-15,-1 0 0,-20 0 16</inkml:trace>
  <inkml:trace contextRef="#ctx0" brushRef="#br0" timeOffset="52574.38">12382 6138 0,'0'0'0,"0"-42"16,0 21-16,0 0 16,0 0-16,0 42 47,0 0-47,0 0 0,0 0 15,0 22-15,0-22 0,0 21 0,0-21 16,0 22-16,-21-1 0,21 0 15,0 1-15,-21-22 0,21 21 0,0-21 16,0 22-16,0-22 0,0 0 0,0 0 16,0 0-16,0 0 15,0 1-15,0-44 47,0 1-31,0 0-16,0 0 0,0 0 15</inkml:trace>
  <inkml:trace contextRef="#ctx0" brushRef="#br0" timeOffset="54837.91">10562 3979 0,'0'0'0,"-21"0"0,0-21 0,21 0 16,0 0-16,-21 0 0,-1 0 0,1-1 15,0 1-15,21 0 0,-21 0 16,0 21-16,0-21 0,-1 0 16,1 21-16,0 0 0,0 0 15,0 0-15,0 0 0,-1 0 0,1 0 16,21 21-16,-21-21 0,0 42 15,21-21-15,-21 22 0,21-1 0,0 21 16,0 1-16,-21-1 0,21 1 0,-22-1 16,1 1-16,21-1 0,-21 1 15,0-22-15,0 22 0,21-22 0,0 0 16,-21 1-16,21-1 0,-22 0 16,22-20-16,0-1 0,0 0 0,0 0 15,22-21 1,-1-21-1,0 0-15,-21 0 0,21-1 16,0-20-16,0 21 0,1-21 16,-1-1-16,0 1 0,0-22 0,0 22 15,0-21-15,1-22 0,-1 21 16,0-20-16,0 20 0,0-20 0,0 20 16,-21-21-16,22 22 0,-1-1 15,0 22-15,-21 0 0,0-1 0,0 22 16,0 0-16,21 0 0,-21 42 15,0 0 1,0 0-16,0 22 0,-21-1 0,21 22 16,-21-1-16,0 1 0,21-1 0,-22 22 15,1-1-15,-21-20 0,21 21 16,0-22-16,-22 22 0,22-22 16,0 1-16,-21-22 0,20 0 0,1 22 15,0-43-15,0 21 0,21-20 16,0 20-16,-21-42 0,21 21 0,0-42 31,0 0-31,21 0 0,-21-1 16,21-20-16,0 21 0,0-21 0,1-1 15,-1 1-15,0-22 0,0 1 16,0-1-16,0 1 0,1-1 16,-1-20-16,0 20 0,0-20 15,0 20-15,0 1 0,1 20 0,-22 1 16,21 0-16,-21 20 0,0 1 15,0 0-15,0 42 16,0 0-16,0 22 16,-21-1-16,21 22 0,-22-1 0,1 22 15,21-1-15,-21 1 0,0-21 0,21 20 16,-21 1-16,0-22 0,21 1 16,-22-1-16,22 1 0,0-1 0,0-20 15,0-1-15,0 0 0,0 1 16,0-22-16,0 0 0,0 0 0,22-63 47,-22 21-47,0 0 0,21-22 0,0 1 15,0-22-15,-21 22 0,21-21 16,0-1-16,1 1 0,-1-22 0,0 0 16,0 22-16,0-22 0,0 0 15,1 1-15,-1 20 0,0 1 0,0-1 16,-21 22-16,0 0 0,21 20 15,-21 1-15,0 42 16,0 1-16,0-1 0,0 42 16,0-20-16,-21 20 0,0 1 15,21 20-15,-21-20 0,0 20 0,-1-20 16,1 21-16,0-22 0,0 1 16,0-1-16,0 1 0,-1-1 0,1-21 15,0 1-15,0-1 0,21 0 16,-21 1-16,21-22 0,-21 0 0,21 0 15,0-42 1,0 0 0,0 0-16,0 0 0,0-22 0,0 1 15,21-22-15,0 22 0,-21-21 16,21-1-16,0 1 0,-21-1 16,21-21-16,1 1 0,-1-1 0,-21 0 15,0 22-15,0-1 0,0-20 16,0 41-16,0-20 0,0 21 0,0 20 15,0 1-15,0 0 0,0 0 16,-21 42-16,21 21 16,-22 1-16,1-1 0,0 22 15,0-1-15,0 22 0,0-22 16,-22 22-16,22 0 0,-21-1 0,-1-20 16,22 20-16,-21-20 0,21-1 15,-22-20-15,22 20 0,21-42 0,0 22 0,-21-22 16,21 21-16,0-21 15,21-42 1,-21 0 0,21-21-16,1 21 0,-1-22 0,0 1 15,21 0-15,-21-1 0,1-20 0,-1-1 16,21 1-16,-21-22 0,0 0 16,1 22-16,-1-22 0,0 1 0,0 20 15,-21 1-15,21-1 0,-21 22 16,0-1-16,0 1 0,0 21 0,-21 21 15,0 0 1,0 42-16,0-21 0,-1 43 16,1-1-16,0 1 0,0 21 15,-21-1-15,20 1 0,1 0 0,-21-22 16,21 22-16,0-1 0,-1-20 0,1-1 16,0 1-16,0-1 0,21-20 15,0-1-15,0 0 0,0-20 0,0-1 16,0 0-16,0 0 0,21-42 15,0 0 1,0 0-16,1-22 0,-1 22 16,0-21-16,0-22 0,21 22 15,-20-22-15,20 1 0,-21-1 0,21-20 16,1-1-16,-22 0 0,21-20 0,-21 20 16,22 0-16,-22 22 0,0-1 15,0 1-15,0 20 0,1 1 16,-22 21-16,0 0 0,0 42 15,0 0-15,0 21 16,-22 1-16,1-1 0,-21 43 0,21-22 16,-22 22-16,22-22 0,-21 22 15,0 0-15,-1-22 0,22 1 0,-21-1 16,21-20-16,-1 20 0,1-21 16,21 1-16,-21-22 0,21 21 0,0-21 15,0 1-15,0-1 0,21-21 16,0 0-16,22 0 0,-22-21 15,21-1-15,-21 1 0,22 0 16</inkml:trace>
  <inkml:trace contextRef="#ctx0" brushRef="#br0" timeOffset="56604.89">11557 3641 0,'0'21'62,"21"-21"-46,0 0-16,0 0 0,1 0 15,20 0-15,-21 0 0,0 0 0,22-21 16,-22 0-16,21 21 16,-21-22-16,22 22 0,-22-21 0,21 0 15,-21 0-15,0 0 0,1 21 16,-1-43-16,0 22 0,-21 0 0,0 0 16,0 0-16,0-22 0,0 22 15,0 0-15,0-21 0,-21 21 0,0-1 16,-1 1-16,1 21 0,0-21 15,-21 21-15,21 0 0,-22 0 0,22 0 16,0 0-16,-21 0 0,20 21 16,-20 0-16,21 1 0,0-1 0,0 21 15,-1-21-15,-20 22 0,42-1 16,-21-21-16,0 21 0,0 1 16,21-1-16,0 0 0,0 1 15,0-22-15,0 0 0,0 21 0,0-20 16,0-1-16,21 0 0,0-21 0,0 21 15,0-21-15,0 21 0,1-21 16,-1 0-16,21 0 0,-21 0 0,0 0 16,22-21-16,-22 0 0,21 21 15,-21-21-15,22 0 0,-22-1 0,0 22 16,21-21-16,-20-21 0,-1 21 16,-21 0-16,21-1 0,-21-20 0,0 21 15,0-21-15,0 20 0,0-20 16,0 21-16,0 0 0,0 0 0,-21-1 15,0 1-15,-1 0 16,1 21-16,0 0 0,0 0 0,-21 0 16,20 0-16,-20 0 0,21 0 15,-21 0-15,20 0 0,-20 0 0,0 21 16,21 0-16,-1-21 0,-20 22 0,21-1 16,0 0-16,0 0 0,-1 0 15,1 0-15,0 1 0,21-1 0,-21 0 16,21 0-16,-21 0 0,21 0 15,0 1-15,0-1 0,0 0 16,0 0-16,0 0 0,0 0 16,0 1-16,21-1 15,0-21-15,0 0 16,0 21-16,1-21 0,-1 0 16,21 0-16,-21 0 0,0 0 0,1-21 15,20 21-15,-21-21 0,21 21 16,-20-22-16,20 1 0,0 0 0,-21 21 15,1-21-15,-1-21 0,0 20 16,0 1-16,0-21 0,-21 21 0,21-22 16,-21 1-16,0 21 0,0-21 15,0-1-15,0 22 0,0 0 0,-21-21 16,0 20-16,0 1 0,0 21 16,0-21-16,-1 21 0,1 0 15,0 0-15,0 0 0,-21 0 16,20 0-16,1 21 0,-21 0 0,21 1 15,-22 20-15,22-21 0,0 21 16,-21-20-16,21 20 0,-1 0 0,22-21 16,-21 22-16,21-1 0,-21-21 15,21 22-15,0-22 0,0 0 0,0 21 16,0-21-16,0 1 0,0-1 0,21-21 16,-21 21-16,21 0 0,1-21 15,-1 0-15,0 21 0,0-21 0,0 0 16,0 0-16,22 0 0,-22 0 15,21 0-15,-21-21 0,22 0 16,-22 21-16,21-21 0,-21 0 0,22-1 16,-22 1-16,0 0 0,0 0 15,0-21-15,1 20 0,-22-20 0,21 0 16,-21-1-16,0 1 0,0 0 16,0-1-16,-21 1 0,-1 21 0,1-21 15,0 20-15,0 1 0,0 21 16,-22-21-16,22 21 0,0 0 0,-21 0 15,21 0-15,-1 21 0,-20 0 16,21 1-16,0-1 0,0 0 16,-1 21-16,1-21 0,0 22 15,21-22-15,0 0 0,-21 21 0,21-20 16,-21-1-16,21 0 0,0 0 16,0 0-16,0 0 0,0 1 0,0-1 15,0 0 1,21-21-16,-21 21 15,21-21-15,0 0 0,0 0 16,1 0-16</inkml:trace>
  <inkml:trace contextRef="#ctx0" brushRef="#br0" timeOffset="58057.43">12298 6117 0,'0'-21'31,"21"0"-31,-21 0 16,21 21-16,0-21 0,0-1 15,-21 1-15,22 21 16,-22-21-16,0 42 31,0 0-31,0 22 16,0-22-16,0 21 0,0 1 0,0-1 16,0 21-16,0-20 0,0 20 15,0 1-15,0-1 0,0-20 0,0 20 16,0 1-16,0-22 0,0 21 15,-22-41-15,22 20 0,0 0 16,-21-21-16,21 1 0,0-1 0,0 0 16,0 0-16,0 0 15,0-42 17,0 0-32,0 0 15,0 0-15,21-1 0,1-20 0,-1 21 16</inkml:trace>
  <inkml:trace contextRef="#ctx0" brushRef="#br0" timeOffset="58625.11">13229 6519 0,'-21'0'0,"0"0"0,0-21 16,-22 21-16,22 0 0,-21 0 0,-1-21 15,22 21-15,-21-21 0,21 0 16,-22 0-16,22 21 0,0-22 0,0 1 16,21 0-16,0-21 0,0 21 0,0-1 15,0 1-15,0-21 0,21 21 16,21 0-16,-20-22 0,-1 22 0,21 0 16,0 0-16,-20 0 0,20-1 15,0 1-15,1 0 0,-1 21 16,0 0-16,-21 0 0,22 0 0,-22 0 15,0 21-15,0 0 0,-21 1 16,0-1-16,0 21 0,-21-21 16,0 22-16,-21-1 0,20 21 0,-41-20 15,21 20-15,-22 1 0,22-1 0,-22-20 16,22 20-16,0-21 0,-1 22 16,22-22-16,0-21 0,0 22 0,21-22 15,0 21-15,0-21 0,21 1 16,0-1-16,0-21 0,22 0 15,-1 0-15,-21 0 0,21 0 0,1 0 16,-1-21-16,0-1 0,-20 22 16,20-21-16,0 0 0,-21 0 0,1 0 15,20 0-15,-42-22 0,0 22 16,0 0-16,0-21 0,0-1 16,0 22-16,0 0 0,-21-21 0,0 20 15,-1 1-15,1 21 0,0 0 16,-21-21-16,21 21 0,-1 0 0,1 0 15,0 0-15,0 0 0,21 21 16,-21-21-16,21 21 0,21-21 16,0 0-16,0 0 15,22 0-15</inkml:trace>
  <inkml:trace contextRef="#ctx0" brushRef="#br0" timeOffset="58969.4">14584 6414 0,'0'0'0,"-43"0"0,-41 0 16,84-22-1,0 1-15,63 21 0,-20-21 0,-1 0 16,-21 21-16,21 0 0,-20 0 0,20-21 16,0 21-16,22 0 0,-22 0 15,0 0-15,22 0 0,-22 0 0,1 0 16,-1 0-16,0 0 0,1 0 16,-22 0-16,0 0 0,0 0 0,0 0 15,-42 0 1,-21 0-1,-1 0-15,1 21 0,0-21 0,-22 0 16,22 0-16</inkml:trace>
  <inkml:trace contextRef="#ctx0" brushRef="#br0" timeOffset="59173.27">14287 6498 0,'-42'21'15,"42"1"-15,21-22 16,0 21-16,1-21 0,-1 0 0,21 0 15,0 0-15,1 0 0,-1 0 16,0 0-16,1 0 0,20 0 0,-20 0 16,-1-21-16,21 21 0,-20 0 0,-1-22 15,0 22-15,-20-21 0,20 0 16,-21 21-16,0-21 0,0 21 0,1-21 16,-1 21-16,-21-21 15,0-1-15,0 1 0</inkml:trace>
  <inkml:trace contextRef="#ctx0" brushRef="#br0" timeOffset="59543.31">15049 6160 0,'-21'-22'0,"42"44"0,-42-65 0,0 22 0,0 21 15,21-21-15,-21 21 0,42 0 63,0 21-63,0-21 0,0 0 15,22 21-15,-22-21 0,21 0 16,1 0-16,-1 21 0,-21-21 0,21 0 16,1 0-16,-1 0 0,-21 22 15,22-22-15,-22 0 0,0 21 0,0-21 16,0 21-16,-21 0 0,0 0 16,0 0-16,-21 1 0,0-1 15,-21 21-15,-1-21 0,1 22 0,0-22 16,-1 21-16,-20 0 0,-1 1 15,22-22-15,-22 21 0,22 1 16,-21-22-16,20 21 0,1-21 0,0 0 0,20 1 16,-20-1-16,21 0 15,0 0-15,21 0 16,21-21 0,0-21-16,-21 0 15</inkml:trace>
  <inkml:trace contextRef="#ctx0" brushRef="#br0" timeOffset="60472.92">17293 6096 0,'0'0'15,"21"-21"-15,0 0 0,-21 0 16,22-1-16,-22 1 0,0 0 16,0 0-16,0 0 0,-22 21 15,1-21-15,0 21 16,0 0-16,-21 0 0,-1 21 0,22-21 16,-21 21-16,-1 21 0,1 1 15,0-1-15,21 0 0,-22 1 0,22 20 16,0-21-16,0 22 0,0-1 15,-1 1-15,1-1 0,21-20 0,0 20 16,0-20-16,0-1 0,0-21 16,0 21-16,0-20 0,21-1 0,1 0 15,-1-21-15,0 0 0,0 0 0,21 0 16,-20 0-16,20 0 0,-21 0 16,21-21-16,1 0 0,-22-1 15,21 1-15,1 0 0,-22 0 16,0-21-16,-21 20 0,0 1 0,0-21 15,0 21-15,0 0 0,-21-22 16,-22 22-16,22 0 0,-21 0 0,21 0 16,-22 21-16,1 0 0,21 0 0,0 0 15,0 0-15,-1 0 0,1 0 16,21 21-16,0 0 16,0 21-16,21-21 0,1 22 15,-22-22-15,21 21 0,0 1 16,0-1-16,0 0 0,0 22 0,-21-22 15,0 0-15,0 22 0,0-22 16,0 22-16,0-1 0,0 1 0,-21-1 16,21 1-16,-42-1 0,42-20 15,-42 20-15,20-21 0,22 1 0,-21-1 16,0 0-16,0-20 0,0-1 0,21 0 16,0 0-16,0 0 15,-21-21-15,21-21 16,0 0-1,0 0-15,0 0 0,21-1 0,0-20 16,0 0-16,0-1 0</inkml:trace>
  <inkml:trace contextRef="#ctx0" brushRef="#br0" timeOffset="63109.02">18055 6117 0,'21'0'16,"0"0"-16,1 0 15,-1 0-15,0 0 0,-21-21 16,0 0 0,0 0-1,0 0 16,0-1-15,0 1-16,0 0 16,21 0-16,-21 0 15,21 21 1,-21-21-16,0-1 16,-21 22 15,0 0-31,0 0 15,0 22-15,-1-1 0,1-21 16,21 21-16,-21 0 0,0-21 0,21 21 16,-21 0-16,21 1 15,21-22 17,0 0-17,0 0-15,0 0 0,1-22 16,-1 1-16,0 21 0,0-21 15,-21 0-15,0 0 16,0 0-16,0-1 0,0 1 16,-21 21-16,0 0 15,0 0-15,-1 0 0,1 0 16,0 0-16,0 21 0,0 1 0,-22-1 16,22 0-16,0 0 0,0 21 15,0-20-15,0 20 0,-1 0 16,1-21-16,21 22 0,0-22 0,-21 21 15,21 1-15,0-22 0,0 21 16,0-21-16,0 22 0,21-22 0,0 0 16,1 0-16,-1-21 0,-21 21 0,42-21 15,-21 21-15,0-21 0,1 0 16,-1 0-16,0 0 0,0 0 0,-21-21 16,21 0-16,-21 0 15,0 0 1,-21 21-1,0 0-15,0 0 0,0 21 16,-1-21-16,1 21 0,0 0 16,-21 0-16,21 1 0,-1 20 0,1-21 15,0 0-15,21 22 0,0-22 0,-21 0 16,21 0-16,0 0 0,0 0 16,0 1-16,0-1 0,21-21 15,0 0-15,0 0 0,1 0 16,-1 0-16,0 0 0,0 0 0,0 0 15,0 0-15,22 0 0,-22-21 16,0-1-16,21 1 0,-20 0 16,20 0-16,-21 0 0,0 0 0,22-22 15,-22 22-15,0-21 0,0-1 16,0 22-16,0-21 0,1 21 0,-22 0 16,0-1-16,0 44 15,0-1 1,0 0-16,0 21 0,0-21 15,0 22-15,0-1 0,0-21 0,0 22 16,0-22-16,0 21 0,0-21 16,0 0-16,0 1 0,0-1 0,0 0 15,21 0-15,0-21 0,0 0 16,0 0-16,0 0 0,1 0 16,-1 0-16,0 0 0,21-21 0,-21 0 15,22 0-15,-22-1 0,0 1 16,21 0-16,-20 0 0,-1-21 0,0-1 15,0 22-15,0-21 0,0 21 16,-21-22-16,0 22 0,22 0 0,-22 0 16,0 42 15,0 0-31,0 21 0,-22-20 16,22-1-16,0 0 0,0 21 15,0-21-15,0 1 0,0-1 16,0 0-16,0 0 0,0 0 15,0 0-15,0 1 0,22-1 0,-1-21 16,0 0-16,0 0 16,21 0-16,-20 0 0,-1 0 0,0 0 15,21-21-15,-21 21 0,1-22 0,20 1 16,-21 0-16,0 0 0,0 0 16,22 0-16,-22-22 0,-21 22 0,21-21 15,0 21-15,-21-22 0,0 1 16,0 21-16,0-22 0,0 22 0,0 0 15,0 0-15,-21 21 0,0 0 16,0 0-16,0 0 16,-1 0-16,1 21 0,0 0 0,0 0 15,0 1-15,21 20 0,0-21 16,-21 21-16,21-20 0,0 20 0,0-21 16,0 21-16,0-20 0,21-1 15,0 0-15,0 0 0,21 0 0,-20 0 16,20-21-16,-21 0 0,21 0 15,-20 0-15,20 0 0,0 0 0,-21 0 16,22 0-16,-1-21 0,-21 21 0,0-21 16,22 0-16,-22 0 0,0 0 15,0-1-15,0 1 0,-21 0 0,22 0 16,-22 0-16,21 0 16,-21-1-16,0 1 0,0 42 31,0 1-31,0-1 15,0 0-15,-21 21 0,21-21 0,-22 1 16,22-1-16,0 21 0,0-21 16,0 0-16,0 1 0,-21-1 15,21 0-15,21-21 32,1-21-17,-22 0-15,21-1 0,0 1 0,0 0 16,0 0-16,0 0 0,1-22 15,-1 22-15,0 0 0,0-21 16,0 21-16,-21-1 0,21 22 0,-21-21 16,22 21-16,-22 21 15,0 1 1,0-1-16,0 0 16,0 0-16,0 0 0,0 22 0,0-22 15,0 0-15,21 0 0,0 0 16,0 0-16,0 1 15,0-22-15,1 0 0,-1 0 16,0 0-16,0 0 0,0 0 16,0 0-16,1 0 0,-22-22 15,21 1-15,0 21 0,0-21 16,-21 0-16,21 0 0,-21 0 0,21-1 16,-21 1-16,0 0 0,22 0 15,-22 0-15,0 42 31,0 0-31,0 0 16,-22 0-16,22 1 0,0-1 0,0 0 16,0 0-16,0 0 15,0 0-15,22-21 0,-1 22 0,0-22 16,0 21 0,21-21-16,-20 0 0,-1 0 0,21 0 15,-21 0-15,0 0 0,22 0 16,-22 0-16,21-21 0,-21 21 0,22-22 15,-22 1-15,21 0 0,-21 21 0,1-21 16,-1-21-16,0 20 0,0 1 16,0-21-16,0 21 0,1-22 0,-22 1 15,0 21-15,0-21 0,0 20 16,0 1-16,-22 0 16,1 21-16,-21 0 0,21 0 15,0 21-15,-22-21 0,22 21 16,0 1-16,0-1 0,0 0 0,-1 0 15,22 0-15,0 0 0,0 1 16,0-1-16,0 0 16,22 0-16,-1 0 0,0-21 15,0 21-15,0-21 0,0 22 0,1-22 16,-1 21-16,-21 0 0,21 0 16,0 0-16,-21 0 0,0 1 0,0 20 15,0-21-15,0 21 0,0 1 16,0-1-16,0 0 0,0 22 0,0-22 15,-21 22-15,0-1 0,0 1 16,-1-1-16,1 1 0,-21-22 16,21 22-16,-22-1 0,22-21 0,-21 1 15,21-1-15,0-21 0,-1 22 16,22-22-16,-21 0 0,21 0 0,-21 0 16,21 0-16,-21-21 0,21-21 31,0 0-31,0 0 0,0 0 15,0 0-15,0-1 0,0 1 16,21-21-16,-21 0 0,21-1 0,0 1 16</inkml:trace>
  <inkml:trace contextRef="#ctx0" brushRef="#br0" timeOffset="63330.93">20722 6223 0,'-21'-21'0,"42"42"0,-63-63 0,21 21 16,-1 21-16,1 0 31,21-22 31</inkml:trace>
  <inkml:trace contextRef="#ctx0" brushRef="#br0" timeOffset="68281.28">11155 1207 0,'-21'0'0,"21"-22"16,0 1 15,0 0-31,0 0 16,0 0-1,0 0-15,21-1 16,0 22-16,-21-21 0,21 21 15,0-21-15,0 21 0,1-21 16,-1 21-16,0 0 0,0 0 16,21-21-16,-20 21 0,-1 0 15,21 0-15,-21 0 0,0 0 0,1 21 16,-1 0-16,0 0 0,0 0 16,0 1-16,0 20 0,-21-21 0,0 21 15,22 1-15,-22-1 0,0 22 16,0-22-16,0 0 0,0 22 15,0-22-15,0 22 0,0-22 0,-22 21 16,22-20-16,-21-1 0,21 22 16,-21-22-16,0-21 0,21 21 0,-21 1 15,0-22-15,-1 0 0,1 21 16,21-20-16,-21-1 0,0 0 0,0-21 16,0 21-16,-1 0 0,1-21 15,0 0-15,0 21 0,0-21 0,0 0 16,-1 0-16,1 0 0,0 0 15,0 0-15,0 0 0,0 0 16,-1 0-16,1-21 0,21 0 0,-21 0 16,0 0-16,21-22 15,-21 22-15,21 0 0,-21 0 16,21-21-16,0 20 0,0-20 16,0 21-16,0-21 0,0 20 0,0-20 15,0 21-15,21 0 0,0-22 16,-21 22-16,21 0 0,0 0 0,0 0 15,1 0-15,-22-1 0,21 22 0,0-21 16,0 21-16,0 0 16,0 0-16,1 0 0,-1 0 0,-21 21 15,21 1-15,0-1 0,0 21 16,0-21-16,-21 22 0,22-1 0,-1 0 16,0-21-16,-21 22 15,21-1-15,0 0 0,0-20 0,1 20 16,-1 0-16,0-21 0,0 22 15,0-22-15,0 0 0,1 0 0,20 0 16,-21 1-16,21-1 0,-20 0 0,20 0 16,-21 0-16,21-21 0,-20 21 15,20-21-15,-21 0 0,0 0 0,22 0 16,-22 0-16,0 0 0,0 0 16,0-21-16</inkml:trace>
  <inkml:trace contextRef="#ctx0" brushRef="#br0" timeOffset="69650.22">11536 1905 0,'0'-21'47,"0"0"-47,0 0 16,0-1-1,0 1 1,0 0-16,0 42 47,0 0-32,21 1-15,0-1 0,-21 0 16,21 21-16,0-21 0,-21 1 0,22-1 16,-1 0-16,-21 21 0,21-21 15,-21 1-15,0-1 0,21 0 16,-21 0 0,21-21-16,-21-21 31,0 0-16,0 0-15,-21-1 0,21 1 16,-21 0-16,21 0 0,0 0 16,0-22-16,-21 22 0,21-21 0,-21 21 15,-1-22-15,22 22 0,0-21 16,-21 0-16,21 20 0,-21-20 16,21 21-16,0-21 0,0 20 15,-21 1-15,0 21 16,21 21-1,0 1-15,0 20 16,0-21-16,0 0 0,0 22 16,0-22-16,0 21 0,0-21 0,0 22 15,0-22-15,0 0 0,0 0 16,0 0-16,0 0 0,0 1 0,0-1 16,0-42 30,-21-1-46,21 1 0,-22 0 16,1 0-16,21 0 0,0 0 16,-21-1-16,21-20 0,-21 21 15,21-21-15,-21 20 0,21 1 16,0 0-16,0 0 0,0 42 31,0 21-31,0-20 0,0 20 16,21 0-16,0-21 0,0 22 15,-21-22-15,21 21 0,1-21 0,-22 1 16,0-1-16,21 0 0,0 0 16,0 0-16,0-21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27:40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2434 2709 0</inkml:trace>
  <inkml:trace contextRef="#ctx0" brushRef="#br0" timeOffset="1997.06">2519 1143 0,'0'0'0,"0"-21"0,0 0 16,0 0-16,-21 21 16,-1-22-16,1 22 15,21 22 1,0-1-16,-21 0 16,21 0-16,0 0 0,-21 0 15,21 1-15,0-1 0,0 0 0,0 0 16,0 0-16,0 0 0,21-21 15,0 22-15,0-22 16,1 0-16,20 0 0,-21 0 0,0 0 16,22 0-16,-1 0 0,-21 0 15,21-22-15,1 1 0,-22 0 0,21 0 16,1 0-16,-22 0 0,21-1 16,-21 1-16,0-21 0,1 21 15,-1-22-15,-21 22 0,0-21 0,21 21 16,-21 0-16,21-1 0,-21 1 15,0 0-15,0 42 32,0 0-32,0 1 0,0-1 0,0 21 15,0 0-15,0 1 16,0 20-16,0-20 0,-21 20 0,21-21 16,0 22-16,-21-1 0,21 1 15,0-1-15,0 22 0,0-21 16,0-1-16,0-21 0,0 22 0,0-22 15,0 1-15,0-1 0,0-21 16,0 21-16,0-20 0,0-1 0,-21-21 16,21 21-16,-22-21 15,1 0-15,0-21 16,0 0-16,0 21 0,0-22 16,-22-20-16,22 21 0,-21 0 15,21-22-15,-22 1 0,22 21 16,-21-21-16,21 20 0,-22 1 15,22 0-15,0 0 0,0 21 0,0 0 16,21 21 0,0 0-1,21 0-15,0 1 0,0 20 0,0-21 16,0 0-16,22 0 0,-1 1 16,-21-1-16,22 0 0,-1 0 0,0-21 15,22 0-15,-22 21 0,0-21 16,1 0-16,20 0 0,1 0 15,-22-21-15,22 0 0,-1 21 16,-21-21-16,22-22 0,-1 22 16,-20 0-16,20-21 0,-20-1 0,-1 1 15,0-21-15,-21 20 0,22 1 16,-22-22-16,0 22 0,0 0 0,-21-22 16,0 22-16,0-22 0,0 22 15,0 0-15,0-1 0,0 1 16,0 21-16,0-21 0,0 20 0,0 1 15,0 0-15,-21 21 0,0 0 16,0 0-16,21 21 16,0 0-16,-21 1 0,-1 20 15,22-21-15,-21 43 0,0-22 16,21 21-16,-21 1 0,0-1 0,0 22 16,-1 0-16,1-1 0,0 1 15,0 21-15,0-21 0,0 20 0,-1-20 16,1 21-16,0 0 0,0 0 15,0 21-15,-22-43 0,43 22 16,-21 0-16,0 0 0,0 0 0,21-22 16,-21 1-16,21 0 0,0-1 15,0-20-15,0-22 0,0 22 0,0-22 16,21-21-16,0 0 0,0 0 16,0 1-16,1-22 0,20 0 15,-21 0-15,21-22 0,-20 1 16,20-21-16,-21 0 0,21-1 0,-20 1 15,20 0-15,-21-22 0,0 1 16,0-1-16,1 1 0,-1-1 0,-21 1 16,0-22-16,0 21 0,0 1 15,-21-22-15,-1 22 0,1-1 0,-21 1 16,0-1-16,-1 22 0,-20 0 16,20-1-16,-20 22 0,21-21 0,-1 42 15,1-21-15,0-1 16,-1 22-16,22 0 0,0 0 0,0 0 0,21-21 31,21 21-15,0-21-16,0 21 0,0-21 15,22 21-15,-1-21 0,0 0 16,1 21-16,20-22 0,-20 1 0,-1 0 16,21 0-16,-20-21 0,20-1 15</inkml:trace>
  <inkml:trace contextRef="#ctx0" brushRef="#br0" timeOffset="2453.96">5165 1609 0,'0'0'0,"0"21"15,21-21-15,-21 21 16,21-21-16,0 0 15,0 0-15,0 0 16,1-21-16,-1 0 0,21 0 16,-21 21-16,22-22 0,-1 1 0,0 0 15,1 0-15,-1 0 0,-21 0 16,0-1-16,22-20 0,-43 21 16,21 0-16,-21 0 0,0-1 15,0 1-15,0 0 0,0 0 16,-21 0-16,-1 21 0,1 0 0,0 0 15,0 0-15,0 0 0,-22 21 16,22 0-16,0 0 0,-21 22 0,21-22 16,-1 21-16,1 0 0,21-20 15,0 20-15,0 21 0,0-20 0,0-1 16,0 0-16,0 1 0,0-1 16,0-21-16,21 22 0,1-22 15,-22 0-15,21 0 0,0 0 0,0 0 16,0-21-16,0 0 0,1 0 15,20 0-15,-21 0 0,21 0 16,-20 0-16,20-21 0,0 0 16,1 0-16,-1-21 0,0-1 0,1 22 15,-1-42-15</inkml:trace>
  <inkml:trace contextRef="#ctx0" brushRef="#br0" timeOffset="2752.8">6710 593 0,'0'0'16,"0"-21"-16,0-22 0,0 22 16,-21 21-1,-1 21-15,22 0 16,-21 1-16,21 20 0,-21 0 0,0 1 16,21 20-16,-21 22 0,0-22 15,-1 22-15,1 0 0,0-1 16,0-20-16,0 20 0,0-20 0,-1-1 15,1 1-15,0-1 0,0 1 16,21-22-16,0 1 0,-21-1 0,0 21 16,21-41-16,0-1 15,0 0-15,21-21 32,0 0-32,-21-21 0,21 0 0,0-22 15,22 22-15</inkml:trace>
  <inkml:trace contextRef="#ctx0" brushRef="#br0" timeOffset="3521.63">6858 1482 0,'0'0'0,"21"0"0,0-21 15,0 21-15,-21-22 16,22 22-16,-1-21 0,-21 0 16,21 21-16,-21-21 15,21 0-15,0 21 0,-21-21 16,0-1-16,0 1 15,-21 21 1,-21 0 0,21 21-16,-22 1 0,22-1 15,-21 0-15,-1 0 0,22 0 0,-21 0 16,21 1-16,21-1 0,0 0 16,-21 0-16,21 0 0,0 0 0,0 1 15,21-1-15,0 0 0,0-21 16,0 21-16,0 0 0,22 0 0,-22-21 15,0 22-15,21-1 0,-20-21 16,-1 21-16,0 0 0,0-21 16,-21 21-16,21-21 0,-21 21 15,0 1-15,-21-1 0,-21-21 16,21 0-16,-22 0 16,1 21-16,0-21 0,-1 0 0,22 0 15,-21 0-15,-1 0 0,22 0 16,-21 0-16,21 0 0,0 0 0,-1 0 15,1 0-15,42 0 32,1 0-32,-1 0 0,21 0 15,-21 0-15,22 0 0,-22 0 0,21 0 16,0 0-16,1 0 16,-22 0-16,21 0 0,1 0 0,-1-21 15,-21 21-15,21 0 0,1 0 16,-1-21-16,-21 21 0,22-22 0,-22 22 15,0-21-15,21 21 0,-21-21 16,1 0-16,-1 0 0,0 0 0,0-1 16,0-20-16,-21 21 0,21-21 15,-21 20-15,22-20 0,-22 21 0,0 0 16,0 0-16,0-1 0,0 1 16,0 0-16,-22 21 15,1 0-15,0 21 0,0-21 16,21 21-16,-21 1 0,0 20 0,21-21 15,-22 21-15,22 1 16,0-22-16,0 21 0,0-21 0,0 22 16,0-22-16,0 0 0,0 0 15,0 0-15,0 1 0,22-1 0,-1 0 16,0-21-16,0 21 16,0-21-16,0 0 0,22 0 0,-22 0 15,21 0-15,1-21 0,-22 0 16,21 0-16,0-1 0</inkml:trace>
  <inkml:trace contextRef="#ctx0" brushRef="#br0" timeOffset="6188.89">10202 1842 0,'-21'0'0,"0"21"0,0-21 16,21-21 15,0-1-31,21 22 16,0-21-16,0-21 0,0 21 0,1 0 16,-1-22-16,0 22 0,0-21 15,0-1-15,0 1 0,1 0 0,-1-1 16,0 1-16,0-21 15,0-1-15,0 22 0,1-22 0,-22 1 16,0-1-16,0 1 0,0 20 16,0 1-16,0 0 0,0-1 0,0 22 15,0 0-15,-22 0 0,1 21 16,0 0-16,0 21 0,0 0 16,0 22-16,-1-1 0,22 0 15,-21 22-15,21-1 0,0 1 0,0-1 16,0 1-16,0-1 0,-21 1 15,21-1-15,0 1 0,0-1 0,0 1 16,0-1-16,0-20 16,0 20-16,0-21 0,0 1 0,21-22 15,0 21-15,1-21 0,-1 1 0,0-1 16,21-21-16,-21 0 0,22 0 16,-1 0-16,0 0 0,22 0 15,-22 0-15,22 0 0,-22-21 0,22-1 16,-1 1-16,-21-21 0,22 21 15,-22-22-15,1 22 0,-1-21 0,-21 21 16,0-22-16,0 1 0,-21 21 16,0-21-16,0 20 0,0-20 0,-21 21 15,0 0-15,0 0 0,-21 21 16,20 0-16,1 0 0,-21 0 16,0 0-16,20 0 0,-20 21 0,21 0 15,-21 0-15,20 21 0,1-20 0,0 20 16,0 0-16,0 1 15,21-22-15,-21 21 0,21 0 0,0-20 16,0 20-16,0-21 0,0 0 16,0 0-16,21 1 0,0-22 0,0 21 15,0-21-15,0 0 0,1 0 16,20 0-16,-21-21 0,0 21 16,0-22-16,22 1 0,-22 0 0,0-21 15,0 21-15,0-22 0,1 1 16,-1 0-16,0-1 0,0 22 15,-21-21-15,0-1 0,21 22 16,-21 0-16,21 0 0,-21 42 31,0 0-31,0 0 16,0 22-16,0-22 0,0 21 16,0-21-16,0 22 0,0-22 0,0 21 15,22-21-15,-22 1 0,21 20 16,0-21-16,0 0 0,21 0 0,-20 1 15,-1-22-15,21 21 0,0-21 16,-20 0-16,20 21 0,0-21 0,1 0 16,-1 0-16,0 0 0,1 0 15,-1-21-15,0 21 0,1-21 16,-1-1-16,-21 1 0,21 0 0,-20-21 16,-1 21-16,0-22 0,-21 1 15,0 21-15,0-22 0,0 1 0,0 0 16,0 21-16,0-1 0,0-20 15,-21 42-15,0-21 0,-22 21 16,22 0-16,0 0 0,0 0 16,-22 21-16,22 0 0,0 0 0,-21 1 15,21 20-15,-1-21 0,1 21 16,0 1-16,0-1 0,21-21 16,-21 22-16,21-22 0,0 21 15,0-21-15,0 0 0,0 22 0,0-22 16,21 0-16,0-21 15,0 0-15,0 0 0,1 0 0,-1 0 16,0 0-16,0 0 0,0 0 16,22-21-16,-22 0 0,21 0 0,-21-1 15,22-20-15,-22 0 0,0-1 0,21-20 16,-21-1-16,22 22 0,-22-21 16,21-1-16,-21 1 0,1 20 0,-1-20 15,0-1-15,0 1 0,-21 20 16,21 1-16,-21 0 0,0-1 15,0 22-15,0 0 0,0 0 16,0 0-16,0 42 16,0 0-16,0 21 15,0 1-15,0-1 0,-21 0 16,21 1-16,-21 20 0,21-20 0,-21 20 16,21-21-16,0 22 0,0-1 15,0 1-15,0-22 0,0 22 0,0-22 16,0 0-16,0 1 0,0-1 15,21 0-15,0-20 0,0 20 0,0-21 16,1-21-16,-1 21 0,0 0 0,21-21 16,-21 0-16,22 0 0,-22 0 15,21 0-15,1-21 0,-22 0 16,21 21-16,0-21 0,1 0 16,-22-22-16,21 22 0,-21 0 0,1-21 15,-1-1-15,0 22 0,-21-21 16,0 0-16,0 20 0,0-20 0,0 21 15,0 0-15,0 0 0,-21 21 16,0 0-16,-1 0 16,1 0-16,0 0 0,0 21 15,0 0-15,0 0 0,-1 0 0,1 22 16,0-22-16,0 0 0,0 21 16,21-21-16,0 22 0,0-22 0,0 0 15,0 21-15,0-20 0,0-1 16,0 0-16,0 0 15,0 0-15,21-21 16,0 0-16,0 0 0,0 0 16,1 0-16,-1-21 0,0 0 15,0 0-15,0 0 0,22-1 16,-22-20-16,0 0 0,0-1 0,0-20 16,22-1-16,-22 22 0,0-21 15,0-1-15,0 1 0,0-1 0,1 1 16,-1-1-16,0 1 15,-21-1-15,21 22 0,-21-22 0,0 22 16,0 21-16,0-22 0,0 22 16,0 42-1,-21 22 1,0-22-16,21 21 0,-21 22 0,21-22 16,0 22-16,-22-22 0,22 21 15,0-20-15,0 20 0,0 1 0,0-1 16,0-20-16,0 20 0,0-21 15,0 22-15,0-22 0,22 1 0,-22-1 16,21-21-16,0 21 0,0-20 16,0-1-16,0 0 0,1 0 15,-1-21-15,21 0 0,-21 0 0,0 0 16,22 0-16,-22 0 0,21 0 16,-21-21-16,22 0 0,-22 0 15,0-1-15,21 1 0,-20-21 0,-1 0 16,0-1-16,-21 22 0,21-21 15,-21-1-15,21 1 0,-21 21 16,0 0-16,0 0 0,0-1 0,-21 44 31,0-1-31,0 0 16,21 0-16,-21 0 0,21 22 16,0-22-16,0 21 0,0-21 15,0 22-15,0-22 0,0 21 16,0-21-16,0 0 0,0 1 0,0-1 15,0 0-15,0 0 0,21 0 16,0-21-16,0 0 16,0 0-16,0 0 15,1 0-15,20-21 0,-21 0 0,0 21 16,0-42-16,22 20 0,-22 1 0,21-21 16,-21 21-16,1-22 0,-1 1 15,0 0-15,0 21 0,0-22 0,-21 22 16,0 0-16,0 0 0,0 0 15,0-1-15,-21 22 32,21 22-17,0-1-15,0 0 16,0 0-16,0 0 16,21 0-16,0 1 15,-21-1-15,22 0 0,-1 0 0,-21 0 16,0 0-16,0 1 0,21-1 15,-21 0-15,0 0 0,21 0 0,-21 0 16,0 1-16,0-1 0,21 0 0,-21 0 16,0 0-16,21-21 15,1 0-15,-1 21 0,0-21 16,0 0-16,0 0 0,0 0 16,1 0-16,20 0 0,-21 0 0,21-21 15,-20 21-15,20-21 0,-21 0 16,0 21-16,22-21 0,-22 0 0,0-1 15,0 1-15,-21-21 0,0 21 0,0 0 16,0-22-16,0 22 0,0 0 16,-21 0-16</inkml:trace>
  <inkml:trace contextRef="#ctx0" brushRef="#br0" timeOffset="7004.83">2498 2223 0,'0'0'0,"-22"21"16,1 0-16,-42 0 15,42-21-15,21 21 0,0 0 16,0 1-16,21-22 16,0 21-16,21-21 0,1 0 15,20 21-15,1-21 0,-1 0 0,22 0 16,-1 0-16,1 0 0,21 0 16,-21 0-16,20 0 0,1 0 0,0 0 15,0 0-15,0 0 0,-22 0 16,1 0-16,0 0 0,-22 0 15,1 0-15,-22 0 0,0 0 16,1 0-16,-22 0 0,0 0 0,0 0 16,0-21-16,1 21 47,-1 0-47,0-21 15,0 21-15,0 0 0</inkml:trace>
  <inkml:trace contextRef="#ctx0" brushRef="#br0" timeOffset="7560.65">6435 2498 0,'0'0'0,"-43"0"0,-63-21 16,64 21-16,-21 0 16,20 0-16,-20 0 0,20 0 0,-20 0 15,21 0-15,-1 0 0,-20 0 16,42 0-16,-22 0 0,22 0 0,0 0 16,0 0-16,42 0 15,0 0 1,21 0-16,22 0 0,-1 0 0,1 0 15,21 0-15,-1 0 0,1 0 16,21 0-16,0 0 0,21 0 16,-22 0-16,1 0 0,21 0 0,-42-22 15,21 22-15,-22 0 0,1 0 16,0 0-16,-22-21 0,1 21 16,-22 0-16,0 0 0,1 0 0,-1 0 15,-21 0-15,0 0 0,1 0 16,-1 0-1,0 0-15,0 0 0,0-21 16,22 21-16,-22 0 0,42 0 16,-20-21-16</inkml:trace>
  <inkml:trace contextRef="#ctx0" brushRef="#br0" timeOffset="8193.34">11536 2667 0,'0'0'16,"-21"0"-16,-22 0 0,22 0 0,0 0 16,0 0-16,0-21 0,-1 21 0,1 0 15,0 0-15,0 0 16,42 0 46,0 0-46,0 0-16,22 0 0,-1 0 16,0 0-16,22 0 0,-1 0 0,22 0 15,21 0-15,0 0 0,0 0 0,21 0 16,0 0-16,0 0 0,21 0 15,0 0-15,0 0 0,21 0 0,-20 0 16,-1 0-16,0 0 0,0 0 16,0-21-16,0 21 0,-21 0 15,0-21-15,-21-1 0,0 22 16,-21 0-16,-22-21 0,1 21 0,-1-21 16,-42 21-16,22 0 0,-22-21 15,0 21-15,-21-21 0,0 0 16,0-1-16,0 1 15,-21 0-15,0 21 16,0-21-16,-1 21 0,-20-21 16,21 21-16,-43 0 0</inkml:trace>
  <inkml:trace contextRef="#ctx0" brushRef="#br0" timeOffset="10024.23">4826 3725 0,'-21'22'16,"42"-22"15,0 0-31,0 0 16,0 0-16,1-22 0,-1 1 15,0 21-15,0-21 0,0 0 0,0 0 16,1 0-16,-1-1 0,0 1 16,21 0-16,-21-21 0,1 21 15,-22-1-15,21 1 0,0-21 0,0 21 16,-21 0-16,0-22 0,0 22 16,21 0-16,-21 0 0,0 42 46,0 21-46,0-21 0,0 22 16,0-22-16,0 21 0,0 1 16,0-1-16,0 0 0,0 1 0,0-1 15,0 21-15,0-20 0,0 20 16,0-20-16,0 20 0,0-21 16,0 22-16,0-1 0,0-20 0,-21-1 15,21 22-15,0-22 0,-21 0 16,21-21-16,0 22 0,0-22 0,-21 0 15,21 21-15,-21-20 0,-1-1 16,22 0-16,-21-21 0,0 0 16,0 0-16,0 0 0,0 0 15,-1 0-15,-20 0 0,21 0 0,-21-21 16,-1 21-16,1-21 0,0-1 16,-1 22-16,1-21 0,0 0 0,20 21 15,-20-21-15,0 21 0,21 0 16,-1-21-16,1 21 0,0 0 15,0 0-15,0 0 0,21 21 32,21 0-32,0 0 0,0-21 15,0 21-15,1 1 0,20-22 16,-21 21-16,21-21 0,1 0 0,-1 21 16,22-21-16,-22 0 0,0 0 15,22 0-15,-22 0 0,0 0 0,22 0 16,-22-21-16,1 0 15,-1 21-15,21-22 0,-20 1 0,-1 0 16,-21-21-16,22 21 0,-1-22 16,-21 22-16,21-21 0,-20-1 0,-1 1 15,0 0-15,21-22 0,-21 22 16,1 0-16,-1-1 0,0 1 0,0-22 16,0 22-16,-21 0 0,21 21 15,-21-22-15,22 22 0,-22-21 0,0 21 16,0-1-16,0 1 0,0 0 15,0 42 1,0 0 0,-22 22-16,1-22 15,21 21-15,-21-21 0,21 22 0,0 20 16,-21-20-16,0 20 0,21 1 16,-21-1-16,-1 22 0,22-22 0,-21 1 15,0 20-15,0 1 0,0-21 16,0 41-16,-1-20 0,1 21 0,-21 0 15,21 0-15,0-22 0,-1 22 16,-20 0-16,21-21 0,0 20 0,21-20 16,0-21-16,0 20 0,0-20 15,0-22-15,0 22 0,0-43 0,0 21 16,0-21-16,21 0 0,0 1 0,0-22 16,0 0-16,1 0 15,20-22-15,-21 1 0,21 0 0,-20 0 16,20-21-16,-21 20 0,21-20 0,-20 0 15,20-22-15,0 22 0,-21-22 16,22 22-16,-22-21 0,0-1 0,0 1 16,-21 20-16,0-20 0,0-1 15,0 1-15,0-1 0,-21 1 0,0-1 16,0 22-16,-22 0 0,22-1 0,-21 1 16,0 0-16,-1 20 0,1 1 15,0 0-15,20 0 0,-20 0 0,0 21 16,21 0-16,-1-21 0,1 21 15,21-22 17,21 22-32,1 0 0,-1 0 15,0-21-15,21 21 0,-21 0 16,1-21-16,20 21 0,-21-21 0,0 21 16,22-21-16,-22 21 0,0-21 0,0-1 15,21 1-15,-20 0 0,-1 0 16,0 0-16,21 0 0,-21-22 0</inkml:trace>
  <inkml:trace contextRef="#ctx0" brushRef="#br0" timeOffset="10972.86">7175 3450 0,'0'0'0,"22"0"0,-22-21 16,0 0-16,0 0 0,0 0 15,0-1-15,0 1 16,-22 21 0,1 0-1,0 0-15,0 21 0,0 1 16,0-22-16,-1 21 0,-20 21 15,21-21-15,0 0 0,0 1 16,-22-1-16,22 0 0,0 21 16,0-21-16,0-21 0,21 22 0,0-1 15,-22 0-15,22 0 16,22-21 0,-1 0-1,0 0-15,0 0 0,0 0 16,0 0-16,1 0 0,-1 0 0,0 0 15,0 0-15,0 0 16,0 21-16,1 0 0,-1 1 16,-21-1-1,0 0-15,0 0 16,0 0-16,0 0 16,-21 1-16,-1-1 0,1 0 0,0 0 15,-21 0-15,-1 0 0,1 22 16,0-22-16,-1 0 0,1 0 0,0 0 15,-1 1-15,22-22 0,0 21 16,0 0-16,0-21 0,0 0 0,-1 0 16,22-21 15,22 21-31,-1 0 0,0-21 16,0 21-16,0 0 15,0 0-15,1 0 0,-1 0 16,0 21-16,-21 0 15,21 0-15,-21 0 0,0 0 0,0 22 16,0-22-16,0 21 0,0 1 0,0-22 16,0 21-16,-21 0 0,0-20 15,21 20-15,0-21 0,0 21 0,0-20 16,-21-1-16,21 0 0,0 0 16,0 0-16,0 0 0,0 1 15,21-22-15,0 0 0,21 0 16,-21 0-16,1 0 0,-1 0 15,0 0-15,0 0 0,0-22 0,0 22 16,1 0-16,-1-21 16,-21 0-16,21 21 0,0-21 0,-21 0 15,0 0-15,0-1 16</inkml:trace>
  <inkml:trace contextRef="#ctx0" brushRef="#br0" timeOffset="12481.04">6879 3493 0,'0'-43'16,"0"22"-16,0 0 0,0 0 16,0 0-16,21-1 0,0 1 0,1 0 15,-1-21-15,21 21 0,0-1 16,-20 1-16,20 21 0,0-21 0,1 21 15,-22 0-15,21 0 0,0 0 16,-20 0-16,-1 0 0,0 0 0,0 0 16,0 0-16,-21 21 0,21-21 15,-21 21-15,0 1 0,0-1 16,0 0-16,0 0 16,0 0-16,-21-21 46,0-21-30,0 0 0,0 21-16,21-21 0,-21 0 15,-1-1-15,1 22 16,0 0-16,0 0 0,0 0 16,0 0-16,-1 0 0,1 0 15,0 22-15,0 20 0,0-21 16,0 21-16,-1 1 0,-20-1 15,21 0-15,0 22 0,0-1 0,-1 1 16,1-1-16,0 1 0,0-1 16,0 1-16,0 21 0,-1-22 0,1 1 15,21 20-15,0-20 0,0-22 0,0 22 16,0-22-16,0 0 0,21 1 16,1-1-16,-1-21 0,0 21 0,0-20 15,0-1-15,22 0 0,-22 0 16,21 0-16,-21-21 0,22 21 0,-22-21 15,0 0-15,21 0 0,-21 0 16,1 0-16,-1 0 0,-21-21 31,-21 0-15,-22 0-16,22 21 0,-21-21 16,21 0-16,-22-1 0,1 1 15,0 0-15,-1 0 0,1 0 0,0 0 16,-1-22-16,1 1 0,21 21 15,-22-43-15,22 22 0,21 0 16,0-22-16,-21 22 0,21-22 0,0 22 16,0-22-16,21 22 0,0 0 15,1-22-15,-1 22 0,21 0 16,-21-1-16,22 1 0,-1 0 0,0-1 16,1 1-16,-1 21 0,0-22 15,1 22-15,-1 0 0,0 0 0,-21 21 16,1-21-16,-1 21 0,0 0 15,0 0-15,-21 21 32,0 0-1,-21-21-31,0 21 16,0-21-1,-1 21-15,1-21 0,0 22 16,0-22-16,0 21 0,0 0 15,-1 0-15,-20 0 0,21 0 0,0 1 16,-22 20-16,22 0 0,0 1 16,0-1-16,0 0 0,0 22 0,21-22 15,0 22-15,0-1 0,0-21 0,0 22 16,0-22-16,0 1 0,0-1 16,21 0-16,0 1 0,0-1 0,0-21 15,0 21-15,1-20 16,-1-1-16,0-21 0,0 21 0,0 0 0,22-21 15,-22 0-15,0 21 16,0-21-16,0 0 0,0 0 16,1 0-16,-1-21 15,-21 0-15,21 0 0,-21 0 16,21-1-16,0-20 0,0 21 0,1-21 16</inkml:trace>
  <inkml:trace contextRef="#ctx0" brushRef="#br0" timeOffset="15608.39">8318 3683 0,'0'0'0,"0"-21"0,0 0 16,-21 0-16,0 21 0,0-22 15,0 22-15,0 0 0,-1 0 16,1 0-16,0 0 0,0 0 0,0 22 15,-22-1-15,22 0 0,0 0 16,0 21-16,0 1 0,0-1 0,-1 0 16,22 1-16,-21 20 0,21-20 15,-21 20-15,21 1 0,0-22 0,0 0 16,0 22-16,0-22 0,21-21 0,0 22 16,1-1-16,-1-21 0,21 0 15,-21 0-15,0-21 0,22 22 16,-1-22-16,-21 0 0,22 0 15,-1 0-15,-21 0 0,21-22 0,-20 1 16,20 0-16,-21 0 0,21 0 16,-20-22-16,-1 22 0,0-21 0,0 0 15,0-1-15,0 22 0,-21-21 0,22 21 16,-22-22-16,0 22 0,0 0 16,0 0-16,0 42 31,0 0-31,0 21 0,0-20 15,-22 20-15,22-21 16,0 21-16,0-20 0,0 20 0,0 0 16,0-21-16,0 1 0,0 20 15,22-21-15,-1 0 0,0 0 16,0 1-16,21-22 0,-20 0 0,-1 0 16,0 0-16,21 0 0,-21 0 15,1 0-15,20-22 0,-21 1 0,0 21 16,22-21-16,-22 0 0,0-21 15,0 20-15,0-20 0,-21 0 0,0 21 16,0-22-16,0-20 0,0 20 16,0 1-16,0 0 0,-21 21 15,0-22-15,-21 22 0,20 0 0,1 0 16,-21 0-16,0 21 0,20 0 16,-20 0-16,0 0 0,21 21 0,-22 0 15,22 0-15,-21 0 0,21 22 16,-1-22-16,1 21 0,21 0 0,0 1 15,0-22-15,0 21 0,0 1 16,21-22-16,22 21 0,-22-21 0,21 0 16,-21 1-16,22-1 0,20 0 15,-20-21-15,-1 0 0,0 0 16,22 0-16,-22 0 0,0 0 0,1 0 0,-1 0 16,0-21-16,1 0 15,-22-1-15,21 1 0,-21 0 0,22-21 16,-22 21-16,0-22 0,0 22 15,0-21-15,-21 21 0,0-22 0,22 22 16,-22 0-16,21 0 16,-21 42-1,0 21-15,0-21 16,0 1-16,0 20 0,0-21 0,0 21 16,-21 1-16,21-22 0,-22 21 0,22-21 15,0 22-15,0-22 0,0 0 16,0 0-16,0 0 0,0 1 15,0-1-15,0 0 16,0-42 0,22 0-1,-1-1-15,0 1 16,-21-21-16,21 21 0,0 0 0,0-22 16,-21 22-16,22-21 0,-1 21 15,-21-1-15,21-20 0,-21 21 0,21 0 16,0 21-1,0 0-15,-21 21 16,0 0-16,0 0 0,22 0 0,-1 1 16,-21-1-16,21 21 0,-21-21 15,21 0-15,0 1 0,0-1 16,1 0-16,-1 0 0,0 0 0,0 0 16,21 1-16,-20-22 0,20 21 15,-21-21-15,21 0 0,1 0 0,-1 0 16,0 0-16,1 0 0,-1 0 15,0 0-15,1 0 0,-1-21 0,-21-1 16,22 1-16,-22 0 0,21 0 16,-21 0-16,43-43 15,-43 43-15,0-21 0,0 21 0,-21-22 0,21 22 16,-21-21-16,0 21 16,0-1-16,0 1 0,-21 0 0,0 21 15,0 0-15,-21 0 0,20 0 0,1 0 16,-21 0-16,21 21 0,-22 0 15,1 1-15,21 20 0,-21-21 0,-1 21 16,22-20-16,0 20 0,0-21 16,0 21-16,21-20 0,0-1 0,0 21 15,0-21-15,0 0 0,21 1 16,0-1-16,0-21 0,0 0 16,0 0-16,1 0 0,-1 0 15,21 0-15,-21 0 0,0 0 0,1-21 16,20-1-16,-21 1 0,0 0 15,0 0-15,22 0 0,-22-22 16,0 22-16,0-21 0,0 0 0,1-22 16,-1 22-16,-21-22 0,21 22 0,0-22 15,-21 22-15,0-21 0,0 20 16,0 1-16,0-22 0,21 43 16,-21-21-16,0 21 0,0 0 0,0-1 15,0 1-15,-21 42 16,0-21-16,21 43 0,-21-22 15,0 21-15,21 1 0,0-1 0,-22 0 16,22 22-16,-21-22 0,21 22 16,0-1-16,0-21 0,0 22 15,0-22-15,0 1 0,0-1 16,0 0-16,21 1 0,1-1 0,-1-21 16,0 0-16,0 0 0,0 1 0,0-22 15,1 0-15,20 0 0,-21 0 16,0 0-16,0 0 0,22 0 0,-22-22 15,0 22-15,21-21 0,-20 0 16,20 0-16,-21-21 0,0 20 0,0 1 16,1-21-16,-1 21 0,0 0 15,-21-1-15,0-20 0,0 21 16,21 0-16,-21 42 16,0 0-1,-21 0-15,21 0 0,-21 1 16,21-1-16,0 0 0,-21 0 0,21 21 15,-22-20-15,22-1 0,0 0 16,0 0-16,0 0 0,0 0 0,0 1 16,0-1-16,22-21 15,-1 0-15,0 0 0,0 0 16,21 0-16,-20 0 0,-1 0 0,0 0 16,21-21-16,-21-1 0,1 1 15,-1-21-15,0 0 0,0-1 16,0 1-16,0 0 0,1-22 0,20 1 15,-21 20-15,0-20 0,0-1 16,-21 1-16,22 20 0,-1 1 0,-21-21 16,21 41-16,-21-20 0,0 21 15,0-21-15,0 20 0,0 44 32,-21-1-32,21 0 0,-21 0 0,-1 21 15,22 1-15,-21-1 0,0 0 16,21 22-16,-21-1 0,21-20 0,0 20 15,-21 1-15,21-22 0,0 22 0,0-22 16,0 0-16,0 1 0,0-1 16,0-21-16,21 0 0,-21 22 0,21-22 15,0-21-15,0 21 16,1-21-16,-1 0 0,0 0 0,0 0 16,0 0-16,0 0 0,1-21 0,20 0 15,-21 21-15,0-22 0,22-20 16,-22 21-16,0 0 0,0-22 0,0 22 15,22-21-15,-43 21 0,21-22 16,0 22-16,-21 0 0,21 0 0,-21 42 47,0 0-47,-21 0 0,21 1 0,-21-1 16,21 0-16,-21 0 15,21 0-15,0 22 0,0-22 0,0 0 16,0 0-16,0 0 0,0 0 15,0 1-15,21-22 16,0 0-16,0 0 0,0 0 16,0 0-16,1 0 0,-1 0 15,0-22-15,0 1 0,0 0 0,0 0 16,1 0-16,-1 0 0,0-1 16,0-20-16,0 21 0,22 0 15,-22 0-15,0 21 0,-21 21 31,0 0-31,0 0 16,0 0-16,0 0 0,0 1 16,0-1-16,0 0 0,0 0 0,0 0 15,0 0-15,0 1 0,0-1 16,0 0-16,21-21 16,0 0-16,0 0 0,1 0 15,-1 0 1,0 0-16,-21-21 0,21 21 0,0-21 15,-21-1-15,0 1 0,0 0 0,0 0 16,0-21-16,0 20 0,0 1 16,0 0-16,0 0 0,0 0 15,-21 0-15,0-1 0,0 22 16,0 0-16,-1-21 0,1 21 0,0 0 16,0 0-1,21-21 1,21 21-1,0-21-15,0 21 0,1-21 16,20 21-16,-21-21 0,21 21 0,1-22 16,-22 22-16,21-21 15,1 21-15,-1 0 0,-21 0 0,21 0 0,-20 0 16,-1 0-16,0 0 0,21 0 16,-42 21-16,21 1 0,1-1 15,-22 0-15,0 0 0,0 21 0,0-20 16,0-1-16,0 0 0,0 21 15,0-21-15,0 1 0,0-1 0,0 0 16,-22 0-16,1 0 0,21 0 16,-21-21-16,21 22 0,0-1 0,-21-21 15,0 21 1,21-42 0,0 0-1,0-1-15,0 1 16,21-21-16,0 21 0,0 0 15,0-22-15,1 1 0,20 0 0,-21-1 0,21 1 16,-20 0-16,20-1 16,0 1-16,1 21 0,-22-22 0,21 22 15,-21 21-15,0 0 0,22 0 16,-22 21-16,-21 1 0,0-1 16,21 21-16,-21-21 0,0 22 0,0-1 15,0 0-15,0-21 0,-21 22 16,21-22-16,-21 21 0,0-21 0,21 1 15,0-1-15,-22 0 0,1 0 16,21 0-16,-21-21 0,21 21 16,-21-21-1,0 0 1,21-21-16,0 0 0,0 0 0,-21 0 16,-1 0-16</inkml:trace>
  <inkml:trace contextRef="#ctx0" brushRef="#br0" timeOffset="15812.28">13060 3641 0,'-21'0'0,"42"0"0,-64 0 0,22-21 0,0 21 16,0 0 62,21-22-78</inkml:trace>
  <inkml:trace contextRef="#ctx0" brushRef="#br0" timeOffset="16025.16">11874 3852 0,'0'0'0,"-42"22"16,0 20 0,84-42-1,-21 0-15,22 0 0,-1 0 0,0 0 16,1 0-16,-1 0 0,21-21 16,-20 21-16,-1-21 0,0 21 0,-20-22 15,20 22-15,-21-21 0,-21 0 16,0 0-16,0 0 0</inkml:trace>
  <inkml:trace contextRef="#ctx0" brushRef="#br0" timeOffset="16208.62">11557 3683 0,'0'0'0,"-42"0"0,-1 0 15,1 0-15,21 0 0,0 0 0,-1 21 16,1-21-16,64 0 31,-22 0-15,0 0-16,21 0 0,-21-21 15,22 21-15,20 0 0</inkml:trace>
  <inkml:trace contextRef="#ctx0" brushRef="#br0" timeOffset="16596.72">13674 3112 0,'0'0'0,"21"-43"16,-21 22-1,21 21-15,0 0 0,0 0 16,22 0-16,-22 21 0,0 0 15,21 1-15,1 20 0,-1 0 16,0 1-16,1-1 0,-1 21 16,-21 1-16,21-1 0,-20 1 0,-1 21 15,-21-22-15,0 22 0,0-1 16,0 1-16,0 21 0,0-21 0,-21-1 16,-1-20-16,1 20 0,-21-20 15,0-1-15,-1 1 0,1-22 0,0 1 16,-1-1-16,1 0 0,0-21 15,20 22-15,-20-22 0,0 0 0,21-21 16,-1 21-16,1-21 0,0 0 0,0 0 16,0 0-1,0 0-15,-1 0 0,22-21 16,-42 21-16,21-21 0</inkml:trace>
  <inkml:trace contextRef="#ctx0" brushRef="#br0" timeOffset="17608.88">7556 5398 0,'0'-22'16,"22"1"-16,-22 0 0,0 0 15,21 0-15,-21 0 0,21 21 16,-21-22-16,0 1 0,0 0 0,-21 21 15,0-21-15,-1 21 0,-20 0 16,0 0-16,21 0 0,-22 0 0,1 0 16,21 0-16,-22 21 0,22 0 15,-21-21-15,21 21 0,21 1 16,0-1-16,0 0 0,0 0 16,0 0-16,21 0 15,21-21-15,-21 22 0,22-1 0,-22-21 16,21 21-16,1 0 0,-1 0 15,0-21-15,-21 21 0,22 1 0,-22-1 16,0 0-16,0-21 0,-21 21 16,0 0-16,0 0 0,0 1 0,-21-22 15,0 21-15,-21 0 0,20-21 16,1 0-16,-21 21 0,21-21 0,0 0 16,-1 0-16,1 0 0,0 0 15,0 0-15,21-21 16,0 0-16,21 0 15,0 21 1,0 0-16,1 0 0,-1 0 0,0 21 16,0 0-16,-21 0 15,21 0-15,-21 0 0,0 22 0,0-1 16,0 0-16,0 1 0,-21-1 16,0 0-16,0 1 0,-22-1 0,22 0 15,0 1-15,-21-22 0,21 21 16,-1 1-16,1-1 0,0-21 0,0 0 15,21 0-15,0 1 0,0-1 0,0 0 16,0 0 0,21-21-16,0 0 0,0 0 15,22 0-15,-22-21 16,0 0-16,21 21 0,1-21 0,-1-1 16,0 1-16</inkml:trace>
  <inkml:trace contextRef="#ctx0" brushRef="#br0" timeOffset="17861.73">8509 5990 0,'0'0'0,"-21"0"31,0 21-31,-1 1 0,1-1 16,-21 0-16,21 0 0,-22 21 15,22-20-15,-21-1 0,21 21 16,-22 0-16,22-20 0,-21 20 0,21 0 15,0 1-15,-22-1 0,22-21 16,21 21-16,-21-20 0,21 20 0,0-21 16,0 0-16,21-21 15,0 0-15,0 0 16,1-21-16,20 0 0,-21 0 0,21 0 16,1-22-16</inkml:trace>
  <inkml:trace contextRef="#ctx0" brushRef="#br0" timeOffset="18064.62">8699 6054 0,'0'0'0,"0"21"16,-42 0-1,21 21-15,0-20 0,-22 20 16,1-21-16,0 21 0,-1 1 0,1-1 16,0 0-16,-1 22 0,-20-22 0,21 1 15,-1-1-15,1-21 0,21 21 16,-22 1-16,22-22 0,0 0 0,21 0 15,21-21 1,0 0 0,1-21-16</inkml:trace>
  <inkml:trace contextRef="#ctx0" brushRef="#br0" timeOffset="18957.11">9271 6329 0,'0'21'16,"0"-42"-16,21 42 15,0-21 1,0 0-16,1-21 0,20 0 15,-21 21-15,21-21 0,1-1 0,-22 1 16,42 0-16,-20-21 0,-1 21 16,0-1-16,1-20 0,-22 21 0,21 0 15,-21-22-15,-21 22 0,0 0 0,0 0 16,-21 21-16,-21 0 16,21 0-16,-22 0 0,1 0 0,0 0 15,-1 21-15,1 0 0,21 0 16,-21 22-16,20-22 0,1 0 15,0 21-15,21 1 0,0-22 0,0 21 16,0-21-16,0 22 0,0-1 16,21-21-16,0 22 0,1-22 0,-1 21 15,21-21-15,-21 22 0,0-22 16,1 0-16,-1 0 0,0 0 0,-21 0 16,21 1-16,-21-1 0,-21-21 15,0 0-15,0 0 16,-1 0-16,-20 0 0,21 0 0,-21 0 15,20-21-15,-20-1 0,0 22 0,-1-21 16,22 21-16,-21-21 0,21 21 16,-22-21-16,22 21 0,0 0 15,0 0-15,21 21 16,0 0-16,0 0 16,0 1-16,21-22 0,0 21 0,0 0 15,1 0-15,-1-21 0,21 21 16,-21-21-16,22 0 0,-22 0 0,21 0 15,0 0-15,1 0 0,20 0 0,-20 0 16,20 0-16,1-21 0,-1 0 16,1 21-16,-1-42 0,1 20 15,-22 1-15,21-21 0,1 0 0,-22-1 16,1 1-16,-1 0 0,-21-1 0,21-20 16,-20 20-16,-1 1 0,-21-21 15,0 20-15,21 1 0,-21 0 16,0-1-16,0 1 0,0 21 0,0 0 15,0-1-15,0 1 0,-21 21 16,0 21-16,-1 1 16,1-1-16,0 21 0,21-21 0,-21 22 15,0-1-15,0 21 0,-1-20 16,1-1-16,0 22 0,0-1 0,0-21 16,0 22-16,21-22 0,-22 1 15,22-1-15,0 0 0,0 1 0,0-22 16,0 0-16,22 0 0,-1-21 0,-21 21 15,21-21-15,0 0 16,0 0-16,0 0 0,1-21 16,-1 0-16,0 0 0,-21 0 0,0-1 15,21 1-15</inkml:trace>
  <inkml:trace contextRef="#ctx0" brushRef="#br0" timeOffset="19117.02">10245 6350 0,'-22'0'15,"44"0"1,-1 0 0,21 0-16,-21 0 0,22 0 15,-1 0-15,0 0 0,1 0 16,-1 0-16,0-21 0,1 21 16,20 0-16,-21 0 0,-20 0 0</inkml:trace>
  <inkml:trace contextRef="#ctx0" brushRef="#br0" timeOffset="21640.43">11070 6541 0,'0'0'0,"0"21"0,21-21 31,0 0-31,-21-21 16,0-1-16,22 1 0,-22 0 15,21 0-15,-21 0 16,0 0-16,0-1 0,0 1 15,0 0-15,0 0 0,-21 0 0,-1 21 16,1 0-16,0 0 0,-21 0 0,21 0 16,-22 0-16,22 21 0,-21-21 15,21 21-15,-1 21 0,-20-20 0,21 20 16,0-21-16,0 21 0,-1-20 16,1 20-16,21-21 0,0 21 0,0-20 15,0-1-15,0 0 0,0 0 0,0 0 16,21-21-16,1 21 0,-1-21 15,0 0-15,0 0 0,0 0 0,0 0 16,1 0-16,20-21 0,-21 0 16,0 0-16,0 0 0,1 0 15,20-1-15,-21 1 0,0-21 0,0 21 16,1-22-16,-22 1 0,21 21 16,-21-21-16,21 20 0,-21-20 0,0 21 15,21 0-15,-21 0 0,0 42 31,-21 0-31,21 21 0,-21-21 16,21 1-16,-21 20 0,21 0 16,0 1-16,0-22 0,0 21 15,0 0-15,0-20 0,21 20 0,0-21 0,0 0 16,0 0-16,0 1 16,1-1-16,20-21 0,-21 0 0,0 0 15,22 0-15,-22 0 0,21 0 0,-21-21 16,22 21-16,-22-22 0,21 1 15,-21-21-15,22 21 0,-22-22 0,0 22 16,21-21-16,-21-22 0,1 22 16,-1 0-16,0-22 0,0 22 0,0-22 15,0 22-15,1-21 0,-22 20 0,0-20 16,21 20-16,-21 1 0,0 21 16,0-21-16,0 20 0,0 1 0,-21 42 31,-1 1-31,1-1 15,0 0-15,0 21 0,0 1 0,21-1 16,-21 0-16,-1 1 0,22-1 16,-21 21-16,21-20 0,0 20 0,0-20 15,0 20-15,0-21 0,0 1 16,0-1-16,0 0 0,21-20 0,1-1 16,-1 21-16,0-42 0,0 21 0,0 0 15,22-21-15,-22 0 0,21 0 16,-21 0-16,22 0 0,-1-21 0,-21 0 15,21 0-15,1 0 0,-22 0 0,21-1 16,1 1-16,-22-21 16,21 0-16,-21 20 0,22-20 0,-22 21 15,0-21-15,0 20 0,0 1 0,-21 0 16,0 0-16,0 0 0,-21 21 31,0 0-31,0 21 0,0 0 16,21 0-16,-22 0 0,1 22 0,0-22 15,21 21-15,0-21 0,0 22 0,0-22 16,0 0-16,0 21 16,0-20-16,0-1 0,21 0 0,0 0 15,1-21-15,-1 0 0,0 0 0,0 0 16,0 0-16,0 0 16,1 0-16,20-21 0,-21 0 0,0 0 15,0-1-15,1 1 0,-1 0 0,0 0 16,0-21-16,0 20 0,0-20 15,1 21-15,-1-21 0,0 20 0,-21 1 16,0 0-16,0 42 31,0 0-31,-21 1 16,21-1-16,0 21 16,-21-21-16,-1 0 0,22 1 0,-21 20 15,21-21-15,0 0 0,-21 0 0,21 1 16,-21-1-16,21 0 0,0 0 15,0-42 17,0 0-32,21 0 15,0-1-15,-21 1 0,21 0 0,1 0 16,-1-21-16,0 20 0,-21-20 16,21 21-16,0-21 0,0 20 0,1 1 15,-1 0-15,0 0 0,-21 0 0,21 21 16,0 0-16,-21 21 31,0 0-31,0 0 0,0 22 16,0-22-16,0 21 0,0-21 15,0 22-15,0-22 0,0 0 0,0 21 16,0-21-16,0 1 0,0-1 0,0 0 16,0 0-16,21-21 31,1 0-31,-22-21 15,21 0-15,0 21 0,0-21 0,21-1 16,-20 1-16,-1-21 0,21 21 16,-21-22-16,0 22 0,22-21 0,-22 21 15,0-22-15,21 22 0,-20 0 16,-1 0-16,-21 0 0,21 21 16,-21 21-1,0 21 1,-21-21-16,21 1 0,0-1 15,0 21-15,-21-21 0,21 22 0,0-22 16,0 0-16,0 0 0,0 0 0,0 0 16,21 22-16,-21-22 15,21-21-15,0 0 0,0 0 16,0 0-16,1 0 0,-1 0 0,0 0 16,0 0-16,21-21 0,-20 0 15,20 21-15,-21-22 0,0 1 0,22 0 16,-22-21-16,0 21 0,0-1 15,0-20-15,0 0 0,1 21 0,-22-1 16,0-20-16,0 21 0,0 0 0,0 0 16,-22 21-1,1 0-15,0 0 0,0 0 16,0 21-16,0-21 0,21 42 0,0-21 16,-22 0-16,22 1 0,0 20 15,0-21-15,0 0 0,0 64 16,22-64-1,-1 0-15,0-21 0,0 21 0,0 1 16,22-22-16,-1 0 0,0 0 0,1 0 16,-1 0-16,0 0 0,-21 0 15,22 0-15,-1 0 0,0-22 0,-20 1 16,-1 0-16,21 0 0,-21 0 0,0-22 16,1 22-16,-1 0 0,-21-21 15,0 21-15,21-1 0,-21-20 0,0 21 16,0 0-16,-21 42 31,0 0-31,-1 0 0,22 0 16,-21 1-16,21 20 0,-21-21 15,21 21-15,0-20 0,-21-1 0,21 21 16,0-21-16,0 0 0,0 1 0,0-1 16,0 0-16,21-21 31,0 0-31,-21-21 15,21 21-15,1-21 0,-1-1 0,0 1 16,0 0-16,0 0 0,0-21 0,1 20 16,-1 1-16,0-21 15,0 21-15,0 0 0,0-1 0,1 1 16,-1 0-16,0 21 16,-21 21-1,0 0-15,0 1 0,0-1 16,0 21-16,0-21 0,0 0 15,0 1-15,0 20 0,0-21 0,0 0 16,0 0-16,0 1 0,0-1 16,0 0-16,21-21 0,0 0 15,0 0-15,1 0 16,-1 0-16,-21-21 0,21 21 16,0-21-16,0-1 0,0 1 0,1-21 15,-1 21-15,0-22 0,0 1 16,0 0-16,0-1 0,1 1 15,20-43-15,-21 22 0,0 21 16,0-22-16,1 22 0,-22-22 16,21 22-16,-21 0 0,0-1 15,21 1-15,-21 21 0,0 0 0,-21 21 16,0 21-16,-1 21 16,1-21-16,21 22 0,-21-1 0,0 0 15,0 1-15,21-1 0,-21 0 16,21 22-16,0-22 0,0 0 0,0 22 15,0-22-15,0 1 0,0-1 0,0 0 16,0-21-16,0 22 0,0-22 16,21 0-16,-21 0 0,21-21 15,-21 21-15,21-21 0,0 0 16,0 0-16,1-21 16,-1 0-16,0 0 0,-21 0 15,0 0-15,21-22 0,-21 22 16,0 0-16</inkml:trace>
  <inkml:trace contextRef="#ctx0" brushRef="#br0" timeOffset="21840.83">15007 6117 0,'-21'0'0,"42"0"0,-63 0 0,21 0 16,-1 0-16,44 0 16,-1 0-16,21 0 15,-21 21-15,22-21 0,-1 0 16,21 0-16,-20 0 0,20 0 15,1 0-15,-22 0 0,22 0 0,-22-21 16,0 0-16,1 21 0,-22-21 16,21 21-16,-21-21 0,-21 0 15,0-1-15,-21 1 0,0 0 16</inkml:trace>
  <inkml:trace contextRef="#ctx0" brushRef="#br0" timeOffset="22109.67">11811 5906 0,'-21'21'15,"42"-42"-15,-21 42 0,21-21 16,0 0-16,43 0 0,-22-21 15,22 21-15,-1 0 0,1-22 0,-1 22 16,1-21-16,-22 21 0,21-21 16,-20 21-16,-1 0 0,-21-21 15,0 21-15,-42 0 16,-21 0-16,0 0 16</inkml:trace>
  <inkml:trace contextRef="#ctx0" brushRef="#br0" timeOffset="22932.73">7535 7387 0,'0'0'16,"-21"0"-1,21-21 17,21 21-32,0 0 15,1 0-15,-1-21 16,0 21 0,-21 21-16,0 0 15,0 0-15,0 1 0,0-1 0,-21 21 16,21-21-16,-21 0 0,-1 1 15,1 20-15,0-21 0,21 0 0,-21 0 16,21 1-16,-21-1 0,21 0 16,-21-21-16,21 21 0,0 0 15,21-21 1,0 0-16,0 21 16,0-21-16,0 0 0,1 0 0,-1 0 0,0 0 15,0 22-15,0-22 16,-21 21-16,21-21 0,1 21 0,-22 0 15,21 0-15,0 0 0,-21 1 0,21-1 16,0 0-16,-21 21 0,21-21 16,-21 1-16,0-1 0,0 21 0,0-21 15,0 0-15,0 1 0,0-1 16,0 0-16,-21-21 0,0 21 0,0 0 16,0-21-16,0 21 0,-1-21 0,1 0 15,0 0-15,0 22 0,-21-22 16,20 0-16,-20 0 0,0 21 0,21-21 15,-22 0-15,-20 0 0,20 21 16,1-21-16,-21 21 0,-1-21 16</inkml:trace>
  <inkml:trace contextRef="#ctx0" brushRef="#br0" timeOffset="23471.34">4127 9610 0,'0'0'0,"0"21"16,0 0-16,0-42 109,22 21-93,-22-21 0,0 0-16,21 21 15,-21-22-15</inkml:trace>
  <inkml:trace contextRef="#ctx0" brushRef="#br0" timeOffset="24381.02">4085 9504 0,'0'0'0,"-21"21"0,0 0 15,0 0 1,42-21 31,0 0-47,0-21 0,0 21 16,0-21-16,22 0 0,-22 0 0,21 0 15,-21-1-15,22 1 0,-22 0 16,0 0-16,21 0 0,-20 21 0,-22-21 15,0-1-15,0 1 0,0 0 0,0 0 16,0 0-16,-22 0 16,1 21-16,-21 0 0,21 0 0,0 0 15,-22 0-15,22 0 0,-21 0 16,21 21-16,-22 0 0,22 21 0,0-21 16,0 22-16,0-1 15,-1 22-15,22-22 0,0 21 0,0-20 16,0 20-16,0-20 0,0 20 15,0-21-15,0 1 0,22-22 0,-1 21 16,0-21-16,0 1 0,21-1 0,-20 0 16,-1-21-16,21 0 0,-21 0 15,22 0-15,-22 0 0,21 0 0,-21 0 16,0-21-16,1 0 0,-1 21 16,0-22-16,-21 1 0,0 0 0,21 0 15,-21-21-15,0 20 0</inkml:trace>
  <inkml:trace contextRef="#ctx0" brushRef="#br0" timeOffset="24653.87">4868 8954 0,'0'0'0,"21"-22"0,1-20 16,-22 21-16,21 0 15,-21 42 1,0 0-16,0 0 0,-21 22 15,21-1-15,-22 0 0,1 22 0,0-22 16,0 22-16,21-1 0,-21-21 0,0 22 16,-1-22-16,22 22 0,-21-1 15,21-20-15,-21 20 0,21-21 16,-21 1-16,21-1 0,0-21 16,0 22-16,0-22 0,0 0 0,21 0 15,0-21-15,0 0 0,1 0 16,-1 0-16,0-21 0,0 21 15</inkml:trace>
  <inkml:trace contextRef="#ctx0" brushRef="#br0" timeOffset="25036.65">5292 9546 0,'0'0'0,"42"-21"0,-21 21 16,-21-21-16,21 0 0,-21 0 15,-21 21 1,0 0-16,0 0 15,-22 21-15,22-21 0,-21 21 0,21 0 16,0 0-16,-1 0 0,1-21 16,21 22-16,-21-1 0,21 0 0,0 0 15,0 0-15,21 0 0,0 1 16,1-1-16,20-21 0,-21 21 16,21 0-16,1-21 0,-22 21 0,21 0 15,1-21-15,-22 22 0,21-1 16,-21-21-16,-21 21 0,0 0 0,0 0 15,0 0 1,-21 1-16,-21-22 0,21 0 16,-22 21-16,22-21 0,-21 0 0,21 0 15,-22 0-15,22 0 0,0 0 16,0 0-16,0 0 0,-1 0 0,22-21 16,-21 21-16,21-22 0,0 1 0,0 0 15,21 0-15,1 0 16,-1 0-16,21-1 0,-21 1 0,0 0 15,22 0-15,-1 0 0</inkml:trace>
  <inkml:trace contextRef="#ctx0" brushRef="#br0" timeOffset="25404.44">5990 9652 0,'0'0'0,"21"0"0,-21 21 15,21-21-15,1 0 16,-1 0-1,0 0-15,0-21 16,0 0-16,0 0 0,1 0 16,-1-1-16,0 1 0,0 21 15,0-21-15,0 0 0,-21 0 16,0 0-16,0-1 0,0 1 16,0 0-16,-21 21 15,0 0-15,0 0 0,0 0 16,0 0-16,-22 21 0,22 0 15,0 22-15,0-22 0,0 21 0,-1-21 16,1 22-16,0-1 0,0 0 0,21 1 16,-21-22-16,21 21 0,0-21 15,0 22-15,21-22 0,0 0 0,0 0 16,22 0-16,-22-21 0,21 0 16,-21 22-16,22-22 0,-1 0 15,0 0-15,1 0 0,-1 0 0,0-22 0,1 1 16,-1 0-16,0 21 15,22-21-15</inkml:trace>
  <inkml:trace contextRef="#ctx0" brushRef="#br0" timeOffset="25668.29">7472 9483 0,'0'0'0,"0"21"47,0 0-47,0 0 0,0 0 16,-21 1-16,21-1 15,0 21-15,-22-21 0,22 0 0,-21 1 16,21-1-16,0 0 0,-21 0 0,21 0 16,-21 0-16,21 1 0,0-1 15,0-42 16,0-1-31,21 22 0,0-21 16</inkml:trace>
  <inkml:trace contextRef="#ctx0" brushRef="#br0" timeOffset="25965.03">7514 9335 0,'0'0'0,"-21"0"16,42-22 31,0 22-47,0-21 0,1 21 15,-22-21-15,0 0 16,0 0-16,-22 21 31,1 0-15,0 0-16,21 21 15,0 0-15,0 0 16,0 0-16,0 1 16,21-22-16,0 21 0,-21 0 15,22-21-15,-1 21 16</inkml:trace>
  <inkml:trace contextRef="#ctx0" brushRef="#br0" timeOffset="26572.77">7959 9652 0,'21'0'0,"-42"0"0,42 21 0,0-21 0,0 0 16,0 0-16,0-21 15,1 0-15,-1 0 0,0 21 16,0-21-16,21-22 0,-20 22 16,20 0-16,-21 0 0,21-22 0,-20 22 15,20-21-15,-21 21 0,0-22 0,0 1 16,1 0-16,-1-1 0,-21 22 15,0-21-15,0 0 0,0 20 0,0 1 16,0 0-16,-21 21 16,-1 0-16,1 0 0,0 21 15,0 0-15,0 1 0,0 20 16,-1 0-16,1 1 0,0-1 16,0 0-16,0 22 0,0-22 0,-1 22 15,1-1-15,0 1 0,0-1 0,0 22 16,0-22-16,-1 22 0,1-22 15,0 22-15,21 0 0,0-22 0,0 22 16,0 0-16,0-22 0,0 1 16,0-1-16,0 1 0,0-1 0,21-21 15,-21 1-15,21-1 0,22-21 0,-22 0 16,0 1-16,0-22 0,22 0 0,-22 0 16,0 0-16,0 0 0,21-22 15,-20 1-15,-1 0 0,0 0 0,0-21 16,-21 20-16,0-20 0,21 0 0,-21-22 15,0 22-15,0 0 0,0-22 16,-21 22-16,0-22 0,-21 22 16,20 0-16,-20-1 0,0 1 0,21 0 15,-22 20-15,1-20 0,21 21 16,0 0-16,-1 0 0,1 21 0,0-22 16,42 1-1,0 21 1,1 0-16,20 0 0,-21 0 0,21-21 15,1 21-15,-1 0 0,22-21 0,-22 0 16,21 21-16,-20-21 0,-1-1 16,22 1-16,-22 0 0,0 0 15</inkml:trace>
  <inkml:trace contextRef="#ctx0" brushRef="#br0" timeOffset="29088.23">9779 10181 0,'0'0'0,"21"-21"0,0 0 15,0 0-15,1 0 0,-1-22 0,0 22 16,-21 0-16,21 0 0,-21 0 15,0-1-15,0 1 0,-21 21 16,0 0-16,0-21 0,-22 21 0,22 0 16,-21 0-16,-1 0 0,22 0 15,-21 0-15,21 0 0,-22 0 0,22 0 16,21 21 0,21-21-1,1 21-15,-1 1 16,21-22-16,0 21 0,1-21 0,-1 21 15,0 0-15,-20 0 0,20 0 16,0 1-16,-21 20 0,-21-21 0,0 0 16,0 22-16,0-22 0,0 0 0,-21 21 15,-21-21-15,21 1 0,-22-1 16,22 0-16,-21-21 0,21 21 0,-22 0 16,22-21-16,0 0 0,21-21 31,21 0-16,0 21-15,1 0 0,-1-21 16,0 21-16,0 0 0,0 0 0,0 0 16,-21 21-16,0 0 15,0 21-15,0-20 0,0 20 0,-21 0 16,21 1-16,-42-1 0,21 0 16,0 1-16,-1 20 0,-20-21 0,21 1 15,0-22-15,0 21 0,21 1 0,-22-22 16,22 21-16,0-21 0,0 0 15,0 1-15,0-1 0,0 0 0,22 0 16,-1-21-16,0 0 0,0 21 16,0-21-16,0 0 0,22 0 15,-22 0-15,21-21 0,-21 21 0,22-21 16</inkml:trace>
  <inkml:trace contextRef="#ctx0" brushRef="#br0" timeOffset="29357.07">10562 10774 0,'0'21'15,"-21"0"-15,0-21 0,21 21 16,-21 1-16,-1 20 0,1-21 0,0 21 16,0-20-16,-21 20 0,20 0 15,1 1-15,-21-1 0,21 0 0,-22 1 16,22-1-16,-21 0 0,0-21 15,20 22-15,1-1 0,0-21 0,-21 0 16,42 1-16,-21-1 0,21 0 16,0 0-16,21-21 15,0-21-15,0 0 16,0 0-16,22-1 0,-22-20 16</inkml:trace>
  <inkml:trace contextRef="#ctx0" brushRef="#br0" timeOffset="29576.95">10562 10922 0,'0'0'0,"0"-21"16,21-21 0,-21 63-1,0 0-15,0 0 0,-21 0 16,0 22-16,0-1 0,0-21 16,-1 21-16,1 1 0,0-1 0,0 0 15,-21 1-15,20-1 0,1 0 0,0 1 16,0-1-16,-21-21 0,42 22 15,-22-22-15,22 0 0,0 0 0,0 0 16,22-21 0,-1 0-16,0 0 0,21-21 15</inkml:trace>
  <inkml:trace contextRef="#ctx0" brushRef="#br0" timeOffset="29968.73">11197 11028 0,'0'0'0,"42"-21"0,-20 0 0,-1-1 0,0 1 16,-21 0-16,-21 21 31,0 0-31,-22 0 16,22 21-16,-21 0 0,-1 1 0,1-1 0,21 0 16,-21 0-16,20 21 0,1-20 15,0-1-15,21 0 0,0 0 16,0 0-16,0 0 0,0 1 0,21-1 15,0-21-15,22 21 0,-22 0 0,21 0 16,1-21-16,-1 21 0,0 1 16,-21-22-16,22 21 0,-22 0 0,0 0 15,0-21-15,-21 21 0,0 0 16,0 1-16,-21-22 0,-21 21 16,21 0-16,-22-21 0,1 0 0,0 0 15,-1 0-15,1 0 16,0 0-16,-1 0 0,1 0 0,21 0 0,0 0 15,-1 0-15,22-21 16,0 0 0,22-1-16,-1 1 0,21 0 0,-21 0 15,22-21-15,-1 20 0,21-20 0,-20 0 16</inkml:trace>
  <inkml:trace contextRef="#ctx0" brushRef="#br0" timeOffset="30188.6">11684 10880 0,'0'0'16,"106"-64"-1,-85 43-15,0 21 0,0 0 0,-21 21 16,0 0-16,0 1 16,0 20-16,0-21 0,-21 21 0,0 1 15,0-1-15,0 0 0,21 1 16,-22-1-16,1 22 0,0-22 16,21 0-16,0 1 0,-21-22 0,21 21 15,-21-21-15,21 0 0,0 1 16,0-1-16,0 0 0,0-42 31,0 0-15</inkml:trace>
  <inkml:trace contextRef="#ctx0" brushRef="#br0" timeOffset="30340.51">11493 11240 0,'0'0'0,"0"-22"16,0 1-16,43 21 0,-22 0 0,0-21 15,21 21-15,-20 0 0,20 0 16,21-21-16,-20 21 0,20-21 0,-20 21 16,20 0-16,1 0 0,-1-21 15,1 21-15,-22 0 0,21 0 0,-20 0 16</inkml:trace>
  <inkml:trace contextRef="#ctx0" brushRef="#br0" timeOffset="32401.44">12658 11409 0,'21'0'16,"-42"0"-16,63 0 15,-21 0-15,-21-21 0,21 0 16,0-1-16,-21 1 16,0 0-16,0 0 0,0 0 0,0 0 15,0-1-15,0 1 0,0 0 0,-21 0 16,0 21-16,0 0 0,0 0 15,-22 0-15,22 0 0,0 21 0,-21 0 16,-1 0-16,22 1 0,-21 20 16,0-21-16,20 21 0,1 1 15,0-22-15,0 21 0,0-21 0,21 22 16,0-22-16,0 0 0,0 0 16,0 0-16,0 1 0,21-1 0,0-21 15,0 0-15,0 0 0,1 0 0,20 0 16,-21 0-16,0 0 0,0 0 15,1-21-15,-1-1 0,0 1 0,0 0 16,0 0-16,0 0 0,1 0 16,-22-1-16,0-20 0,21 21 0,-21-21 15,21 20-15,-21 1 0,0 0 0,0 0 16,0 0-16,0 42 31,0 0-31,0 0 16,0 0-16,0 22 0,0-22 0,0 0 15,0 0-15,0 22 0,0-22 0,0 0 16,0 21-16,21-21 0,-21 1 16,21-1-16,0-21 0,1 21 0,-1 0 15,0-21-15,0 0 0,0 0 0,0 0 16,1 0-16,-1 0 0,0 0 16,21 0-16,-21-21 0,1 0 0,-1 0 15,21-1-15,-21 1 0,0 0 16,1-21-16,20-1 0,-21 1 15,0-21-15,0 20 0,1-20 0,-1-1 16,0 1-16,0-1 0,0 1 16,0 20-16,1-20 0,-1-1 0,-21 22 15,0 0-15,0-1 0,0 1 0,0 21 16,-43 21 0,22 21-16,0 0 0,0 0 15,-21 22-15,20-1 0,1 0 16,-21 22-16,21-22 0,0 22 0,-1-1 15,22 1-15,0-1 0,-21 1 0,21-22 16,0 22-16,0-22 0,0 21 16,21-20-16,1-22 0,-1 21 0,0-21 15,0 22-15,21-22 0,-20-21 16,-1 21-16,21-21 0,-21 0 16,0 0-16,22 0 0,-22 0 0,21 0 15,-21 0-15,1-21 0,20 0 0,-21 0 16,0-1-16,0 1 0,1-21 15,-1 21-15,0 0 0,0-22 0,0 22 16,-21-21-16,0 21 0,0-1 0,0 1 16,0 42 15,0 1-31,0-1 0,0 0 16,0 0-16,0 0 0,0 0 15,0 22-15,0-22 0,0 0 0,0 0 16,0 0-16,0 1 0,21-1 15,1 0-15,-1 0 0,0-21 16,0 0-16,0 0 0,0 0 16,1 0-16,-1 0 0,0 0 15,0-21-15,0 0 0,0 21 0,1-21 16,-22-1-16,21 1 0,0-21 0,-21 21 16,0 0-16,21-1 0,-21 1 15,21 0-15,-21 0 0,0 42 31,0 0-15,0 0-16,0 1 0,0-1 0,0 0 16,0 0-16,0 0 0,0 0 0,0 1 15,0-1-15,0 0 0,0 0 16,21-21 15,1 0-15,-22-21-16,21 21 0,-21-21 0,21 0 15,0-1-15,-21 1 0,21 0 16,0-21-16,1 21 0,-22-1 0,21-20 16,0 21-16,0 0 0,0 0 15,-21-1-15,0 1 0,21 21 16,1 0-16,-22 21 16,0 1-16,0-1 0,0 0 15,0 0-15,0 0 0,0 0 0,21 1 16,-21-1-16,21 0 0,-21 0 0,0 0 15,21 0-15,-21 1 0,21-22 16,0 21-16,1-21 0,-1 0 16,0 0-16,0 0 0,0 0 15,0 0-15,1-21 16,-1-1-16,0 1 0,0 21 16,0-21-16,0-21 0,1 21 0,-1-1 15,0 1-15,0 0 0,0 0 16,-21 0-16,0 0 0,21 21 0,-21 21 31,0 0-31,0 0 16,0 0-16,0 0 0,0 1 0,0-1 15,22-21-15,-22 21 0,21 0 16,-21 0-16,21 0 0,0-21 0,0 22 16,0-22-16,1 0 0,-1 0 0,0 0 15,0 0-15,0 0 0,0 0 16,1 0-16,-1 0 0,0 0 0,0-22 15,0 1-15,0 0 0,1 0 16,-1 0-16,-21 0 16,21-1-16,-21 1 0,0-21 0,0 21 15,0 0-15,0-1 16,0 1-16,-21 21 16,21 21-1,0 1-15,-21-1 0,21 0 16,0 0-16,0 0 0,0 0 0,0 1 15,0-1-15,0 0 16,0 0-16,21-21 0,0 0 16,-21 21-16,21-21 0,0 0 0,0 0 15,1 0-15,-1 0 16,0-21-16,0 21 16,0-21-16,-21 0 0,21-22 0,1 22 15,-1 0-15,0-21 0,0-1 16,0 1-16,0-21 0,1 20 0,-1-20 15,0-1-15,0 1 0,0 20 0,0-20 16,1-1-16,-22 22 0,0-21 16,0 20-16,0 22 0,0-21 0,0 21 15,-22 21 1,1 0-16,0 21 0,0 0 0,0 21 16,21 1-16,-21-1 0,-1 0 15,22 1-15,0 20 0,0-21 16,0 22-16,0-22 0,0 22 0,0-22 15,0 22-15,0-22 0,22 0 16,-22 1-16,21-1 0,-21 0 0,21-21 16,0 1-16,-21-1 0,0 0 0,21-21 15,0 0-15,1 0 0,-1 0 16,0 0-16,0 0 0,0 0 16,-21-21-16,21 21 0,1-21 15,-22-1-15,0 1 0,0 0 16,0-21-16,0 21 0,0-22 0,0 22 15</inkml:trace>
  <inkml:trace contextRef="#ctx0" brushRef="#br0" timeOffset="32604.32">15727 11049 0,'-21'0'15,"42"0"-15,-64-21 0,22 21 0,0 0 16,42 0 0,0 0-1,1 0-15,-1 0 0,0 0 16,21 0-16,-21 0 0,22-21 0,-1 21 15,-21 0-15,22-21 0,-1 21 0,-21-22 16,0 22-16,0 0 0,1-21 16,-1 21-16,-21-21 15,-21 0-15,-1 21 16,1 0-16,0 0 0,-21-21 16</inkml:trace>
  <inkml:trace contextRef="#ctx0" brushRef="#br0" timeOffset="32818.22">14224 10795 0,'0'0'0,"-21"0"0,42 0 47,0 0-47,0 0 15,-21-21 1,0 0 0</inkml:trace>
  <inkml:trace contextRef="#ctx0" brushRef="#br0" timeOffset="33001.1">13420 10859 0,'0'0'0,"-43"21"0,1 0 0,0 0 15,-1-21-15,22 21 0,21 0 16,21-21 0,0 0-16,22 22 0,-22-22 15,21 0-15,1 0 0,20 0 0,-21 21 16,1-21-16,-1 0 0,0 21 0,1-21 16,-22 21-16,0-21 0,-21 21 15</inkml:trace>
  <inkml:trace contextRef="#ctx0" brushRef="#br0" timeOffset="33640.14">10139 12531 0,'0'0'0,"-21"0"0,-22-43 16,43 22-16,0 0 16,0 0-16,0 0 15,0 0 1,-21 21 15,0 0-31,0 21 0,0 0 16,-1 0-16,1 0 0,-21 0 15,21 1-15,-22 20 0,22-21 0,-21 21 16,21-20-16,21 20 0,0 0 16,-21-21-16,21 1 0,0 20 0,0-21 15,0 0-15,21 0 0,0-21 16,0 22-16,0-1 0,22-21 0,-22 0 16,21 0-16,0 0 0,-20 21 15,20-21-15,-21 0 0,21 0 0,-20 21 16,-1-21-16,0 21 0,-21 0 15,0 1-15,0-1 0,0 0 16,0 0-16,-21 21 0,0-20 0,-1-1 16,-20 0-16,21 0 0,-21 21 15,-1-20-15,1-1 0,0 0 16,-1 0-16,1 0 0,0 0 0,-1-21 16,-20 22-16,20-1 0,1 0 15,0 0-15,-22-21 0,1 21 0,-1 0 16,-20 1-16</inkml:trace>
  <inkml:trace contextRef="#ctx0" brushRef="#br0" timeOffset="34252.78">4466 14605 0,'0'0'0,"0"42"16,21-42-1,0 0-15,1 0 16,-1 0-16,0 0 0,21-21 16,-21 21-16,1-21 0,20 0 0,-21-21 15,21 20-15,-20 1 0,-1 0 16,0-21-16,0 21 0,0-22 0,-21 22 15,21 0-15,-21 0 0,0 0 16,0-1-16,-21 1 0,0 0 0,0 0 16,-21 21-16,-1 0 0,22 0 15,-21 0-15,-1 0 0,1 0 16,0 21-16,21 0 0,-22 0 16,1 22-16,21-22 0,0 42 0,-1-20 15,1-1-15,0 22 0,21-22 16,0 21-16,0-20 0,0-1 0,0 22 15,0-22-15,21-21 0,0 21 16,1 1-16,-1-22 0,0 0 0,21 0 16,-21 0-16,22-21 0,-1 0 15,0 0-15,-20 0 0,20 0 0,0 0 16,1-21-16,-1 0 0,0 0 0,1 0 16,-22-22-16,21 22 15,0-21-15,1 0 0</inkml:trace>
  <inkml:trace contextRef="#ctx0" brushRef="#br0" timeOffset="34492.64">5440 14012 0,'0'0'0,"0"-63"0,21 21 15,-21 20-15,0-20 0,0 21 0,0 0 16,-21 42 0,21 0-16,-21 21 0,21-20 15,0 20-15,0 0 16,0 22-16,0-22 0,-22 22 0,22-22 15,-21 21-15,21 1 0,-21-22 0,21 22 16,0-22-16,0 22 0,0-22 16,-21-21-16,21 21 0,0-20 0,0 20 15,0-21-15,0 0 16,21-21-16,0 0 0,0 0 0,1 0 16,-1-21-16,0 0 0</inkml:trace>
  <inkml:trace contextRef="#ctx0" brushRef="#br0" timeOffset="34880.62">6096 14224 0,'21'-21'16,"-42"21"0,0 0-16,0 0 15,-1 21-15,1-21 0,0 21 16,-21 0-16,21 1 0,-1-1 0,1 21 15,0-21-15,0 0 0,21 1 16,0-1-16,0 0 0,0 0 0,21-21 16,0 21-16,0-21 0,1 21 0,20-21 15,0 22-15,-21-22 0,22 0 16,-1 21-16,0-21 0,-20 0 16,20 21-16,-21-21 0,0 0 15,0 21-15,-21 0 0,0 0 16,-21 1-16,0-22 0,0 21 15,-21-21-15,-1 21 0,22-21 16,-21 0-16,-1 21 0,22-21 0,-21 0 16,21 0-16,0 0 0,-1 0 15,1 0-15,21-21 16,21 0-16,1 0 0,-1 21 16,0-22-16,0 1 0,21 0 15,-20-21-15,20 21 0</inkml:trace>
  <inkml:trace contextRef="#ctx0" brushRef="#br0" timeOffset="35229.91">6392 14457 0,'0'0'0,"43"0"0,-22 0 16,0 0-16,0 21 15,0-21-15,0 0 0,1 0 16,-1 0-16,0 0 0,0 0 16,21 0-16,-20 0 0,-1-21 0,0 21 15,21-21-15,-21 0 0,22-1 0,-1 1 16,-21 0-16,22 0 0,-1 0 15,-21 0-15,0-1 0,0 1 0,1 0 16,-22 0-16,0 0 16,0 0-16,-22 21 0,1 0 15,0 0-15,-21 0 0,-1 0 0,1 0 16,0 21-16,-1 0 0,1 0 16,0 21-16,-1-20 0,1 20 0,0 0 15,21 1-15,-1-1 0,1 0 0,21 1 16,0-1-16,0-21 0,0 21 15,21-20-15,1 20 0,20-21 0,0 0 16,1-21-16,-1 21 0,21 1 16,-20-22-16,20 0 0,-20 0 0,20 0 15,1 0-15,-22 0 0,21-22 0,-20 1 16,-1 0-16,22 0 16</inkml:trace>
  <inkml:trace contextRef="#ctx0" brushRef="#br0" timeOffset="35516.44">8615 14224 0,'-21'0'16,"-1"0"-16,1 21 15,0 0 1,21 1-16,-21-1 15,0 0-15,21 0 0,0 0 16,-21 0-16,21 22 0,0-22 0,0 0 16,0 21-16,0-20 0,0-1 0,0 0 15,0 0-15,-22 0 0,22 0 16,0 1-16,0-44 31,0 1-31,0 0 16,0 0-16</inkml:trace>
  <inkml:trace contextRef="#ctx0" brushRef="#br0" timeOffset="35680.35">8445 13991 0,'0'0'0,"0"-21"16,-21 0-1,0 21 1,21 21-1,21 0-15,0-21 0,1 21 16,-1-21-16,0 22 0,0-1 0</inkml:trace>
  <inkml:trace contextRef="#ctx0" brushRef="#br0" timeOffset="36249.03">9017 14436 0,'0'0'0,"21"0"0,21 21 16,-20-21-1,-1 0-15,-21-21 0,21 0 16,0-1-16,0 1 0,0 0 0,1 0 16,-1-21-16,0 20 0,0-20 0,0 0 15,0 21-15,-21-22 0,0 1 16,0 0-16,0-1 0,0 22 0,0-21 16,0 21-16,0-1 0,0 1 15,0 0-15,-21 21 16,0 21-16,0 0 0,21 22 0,-21-22 15,0 21-15,21 1 16,0-1-16,0 0 0,-22 22 0,22-1 16,-21 1-16,21-1 0,0 22 15,0-22-15,0 1 0,0 21 0,0-22 16,0 22-16,0-22 0,0 22 0,0-22 16,0 22-16,0-21 0,0-1 15,0 1-15,0-1 0,0 1 0,0-22 16,21 0-16,-21 1 0,22-22 0,-22 0 15,21-21-15,0 0 16,0 0-16,0-21 0,0 0 0,1-1 16,-1-20-16,0 0 0,0 21 0,-21-43 15,0 22-15,21-1 16,-21-20-16,0 21 0,0-22 0,0 22 16,-21-22-16,21 22 0,-42 0 0,21-1 15,-1 22-15,-20 0 0,21 0 16,-21 0-16,20-1 0,-20 22 0,21 0 15,0 0-15,0 0 0,-1 0 0,44 0 47,-1 0-47,0 0 0,21 0 16,-21 0-16,22 0 0,-1-21 16,0 0-16,1 0 0,-1 0 0,22 0 0,-22-22 15</inkml:trace>
  <inkml:trace contextRef="#ctx0" brushRef="#br0" timeOffset="36884.41">11218 13885 0,'0'0'0,"-21"-21"0,-21 0 16,21 0-16,21 0 0,0 0 15,0-1-15,0 1 0,0 0 16,-22 21 0,1 21-1,0 0-15,0 1 16,0-1-16,0 0 0,-1 0 0,-20 21 15,21-20-15,-21-1 0,20 0 0,1 0 16,0 0-16,0 0 0,21 1 16,0-1-16,21 0 31,0-21-31,22 0 0,-22 0 0,0 0 16,21 21-16,-21-21 0,22 0 0,-22 21 15,0-21-15,0 21 0,-21 1 16,0-1-16,0 0 0,0 21 15,-21-21-15,0 1 0,0-1 0,-22 21 16,1-21-16,0 22 0,-128 62 16,149-83-1,-21-1-15,21-21 0,21 21 16,-21-21-16,42 0 31,0 0-31,0 0 0,0 0 16,0 0-16,1 0 0,-1 0 0,0 0 15,0 21-15,0 0 0,0-21 16,1 21-16,-22 1 0,0-1 0,0 0 16,0 0-16,0 0 0,0 0 0,0 1 15,-22-1-15,1 0 0,-21 21 16,21-21-16,0 1 0,-1 20 0,1-21 16,21 0-16,-21 22 0,21-22 0,-21 0 15,21 0-15,0 0 0</inkml:trace>
  <inkml:trace contextRef="#ctx0" brushRef="#br0" timeOffset="37293.18">11515 15282 0,'0'0'0,"0"-21"0,0 0 0,0 0 16,0 0-16,0-22 0,0 22 16,0 0-16,0 0 0,0 0 15,0 42 16,0 21-31,0-21 0,-22 22 0,22 20 16,-21-20-16,0-1 0,0 21 16,0-20-16,-22 20 0,22 1 0,-21-22 15,0 0-15,-1 22 0,1-22 0,0 1 16,-1-1-16,22 0 0,-21-21 16,21 1-16,-1-1 0,22 0 15,0 0-15,22-42 16,-1 0-16,0 0 15,21-1-15,1-20 0,-22 0 0,42-1 16</inkml:trace>
  <inkml:trace contextRef="#ctx0" brushRef="#br0" timeOffset="37497.06">11938 15177 0,'21'-22'0,"-42"44"0,63-65 0,-84 64 15,21 1 1,-22-1-16,1 21 0,0 0 15,-22 1-15,22 20 0,-22-20 0,1 20 16,-1-21-16,22 22 0,-21-22 16,-1 22-16,22-22 0,-1 0 0,1 1 15,21-1-15,0 0 0,21-20 0,0-1 16,0 0-16,21-21 16,0 0-16,21 0 0,1-21 0,-1 0 15</inkml:trace>
  <inkml:trace contextRef="#ctx0" brushRef="#br0" timeOffset="37897.83">12488 15409 0,'0'0'15,"43"-42"-15,-1 21 0,0 0 0,-21 0 16,1-1-16,-22 1 0,0 0 16,-22 21-1,1 0-15,0 21 0,0-21 0,-21 21 16,20 1-16,-20 20 0,0-21 15,21 0-15,-22 0 0,22 22 0,-21-22 16,21 21-16,21-21 0,0 1 16,0-1-16,0 0 0,0 0 0,0 0 15,21 0-15,0 1 0,0-1 16,21-21-16,-20 21 0,20 0 0,-21 0 16,21-21-16,-20 21 0,-1 1 0,0-22 15,0 21-15,-21 0 0,0 0 16,0 0-1,-21-21-15,0 0 0,0 21 0,-1-21 16,-20 22-16,21-22 0,-21 0 16,20 0-16,-20 0 0,21 0 0,-21 0 15,20 0-15,1-22 0,0 1 0,0 21 16,0-21-16,21 0 16,0 0-16,0 0 0,21-1 0,0 1 15,0 0-15,22-21 0,-1 21 16,0-22-16,1 22 0</inkml:trace>
  <inkml:trace contextRef="#ctx0" brushRef="#br0" timeOffset="38116.22">13187 15282 0,'42'-21'15,"64"-21"1,-85 42-16,-21 21 16,0 0-16,0 0 0,-21 1 0,0 20 15,0-21-15,-1 21 0,1-20 16,0 20-16,0 0 0,0 1 0,0-22 15,-1 21-15,1-21 0,21 22 0,-21-22 16,21 21-16,-21-21 0,21 0 16,0 1-16,0-1 0,0 0 15,21-21-15,0 0 16,0 0-16,-21-21 16,22 21-16,-22-21 0,21-1 0</inkml:trace>
  <inkml:trace contextRef="#ctx0" brushRef="#br0" timeOffset="38288.12">12996 15642 0,'-21'-21'0,"42"42"0,-63-42 0,21 21 16,42 0 15,0 0-31,0 0 0,0 0 16,22 0-16,-22 0 15,21 0-15,22 0 0,-22 0 0,0 0 16,22 0-16,-22 0 0,1 0 0,-1 0 15,0 0-15,1 21 0</inkml:trace>
  <inkml:trace contextRef="#ctx0" brushRef="#br0" timeOffset="39993.08">13885 15854 0,'21'0'16,"1"0"-1,-22-21-15,0 0 16,0-1-16,0 1 0,0 0 16,0 0-16,0 0 0,-22 0 15,1-1-15,0 22 0,0-21 0,0 21 16,0 0-16,-1 0 0,1 0 16,0 0-16,0 0 0,0 21 0,0 1 15,-1-1-15,1 0 0,0 0 0,-21 0 16,42 0-16,-21 1 0,21 20 15,-22-21-15,22 0 0,0 22 0,0-22 16,0 0-16,0 0 0,0 0 0,22 0 16,-1-21-16,0 22 15,0-22-15,0 0 0,0 0 16,-21-22-16,22 22 0,-1-21 16,0 0-16,0 0 0,-21 0 0,21 0 15,0-1-15,-21 1 0,0 0 0,22 0 16,-1 0-16,-21-22 0,21 22 15,-21 0-15,0 0 0,0 42 47,0 0-47,0 0 16,0 1-16,0-1 0,0 0 16,0 21-16,0-21 0,0 1 15,0-1-15,0 0 0,0 0 0,21 0 16,0 0-16,0-21 0,1 22 15,-1-22-15,0 0 0,0 0 0,0 0 16,0 0-16,1 0 0,20-22 0,-21 1 16,0 0-16,22 0 0,-22 0 15,21 0-15,-21-1 0,0-20 0,22 0 16,-22 21-16,0-22 0,21 1 0,-20 0 16,-1-22-16,21 22 0,-21-1 15,0-20-15,1 21 0,-22-22 0,21 22 16,-21-1-16,21 1 0,-21 0 15,0 21-15,0-1 0,0 1 0,0 0 16,-21 21-16,0 0 16,-1 21-16,1 0 0,0 1 15,21-1-15,-21 0 0,0 21 0,0 1 16,21-1-16,-22 0 0,22 1 16,0-1-16,0 0 0,0 1 0,0-1 15,0 0-15,0 1 0,22-22 0,-1 21 16,0-21-16,0 0 0,-21 1 15,42-1-15,-20 0 0,-1 0 0,0-21 16,0 0-16,0 0 0,0 0 16,1 0-16,-1 0 0,0 0 0,0-21 15,0 0-15,0 0 0,1 21 0,-1-22 16,0 1-16,0 0 16,0 0-16,-21 0 0,21-22 0,-21 22 15,22 21-15,-22-21 0,0 0 0,0 42 47,0 0-47,-22 0 0,22 1 16,0-1-16,0 0 0,0 0 15,0 0-15,0 0 0,0 1 16,0-1-16,22-21 0,-1 21 16,0-21-16,0 0 0,0 0 15,0 0-15,1 0 16,-1 0-16,0-21 15,0 0-15,0 21 0,0-22 0,1 1 16,-22 0-16,42 0 0,0 0 16,-42 0-16,21 21 0,1-22 15,-1 22-15,-21-21 0,21 21 16,-21 21 0,0 1-16,0-1 15,0 0-15,0 0 16,21 0-16,-21 0 15,21 1 1,0-22-16,1 0 0,-1 0 16,0 0-16,0 0 15,0-22-15,0 22 16,-21-21-16,22 0 0,-1 21 0,0-21 16,0 0-16,0 0 0,0-1 15,-21 1-15,22 21 0,-1-21 0,0 21 16,-21-21-16,0 42 31,0 0-31,0 0 16,0 1-16,0-1 0,0 0 15,0 0-15,0 0 16,21 0-16,0-21 16,0 0-1,1 0-15,-1 0 16,0 0-16,-21-21 0,21 0 0,0 0 15,-21 0-15,21 0 0,1-1 16,-1-20-16,0 0 0,-21 21 0,21-22 16,0-20-16,0 20 0,1-20 0,-22 21 15,0-22-15,21 1 0,-21 20 16,21-20-16,-21 20 0,0 1 16,0 21-16,0 0 0,0 0 0,0-1 15,-21 44 1,21-1-16,-21 21 0,21-21 15,-22 22-15,22 20 0,0-21 16,0 22-16,0-1 0,0-20 0,0 20 16,0 1-16,0-1 0,0-20 0,0 20 15,0-21-15,0 1 0,22-1 16,-1-21-16,0 22 0,-21-22 16,21 0-16,0 0 0,-21 0 0,21 0 0,1-21 15,-1 0-15,0 0 16,0 0-16,0 0 0,-21-21 0,21 0 15,1 0-15,-22 0 0,0 0 16,21-1-16,-21 1 0,0 0 16,0 0-16,0-21 0,0 20 0,0 1 15,0 0-15,0 0 0,0 0 0,-21 0 16,21-1-16,0 1 0</inkml:trace>
  <inkml:trace contextRef="#ctx0" brushRef="#br0" timeOffset="40152">16341 15515 0,'0'21'16,"21"-21"-1,0 0-15,-21 22 16,21-22-16,0 0 0,0 0 16,1 0-16,-1 0 0,0 0 0,0 0 15,0-22-15,0 22 0,1 0 16,-1-21-16,0 0 0,0 21 16,0-21-16,0 21 0,1-21 0,-1 0 15,-21-1-15,0 1 16,0 0-16,-43 21 15</inkml:trace>
  <inkml:trace contextRef="#ctx0" brushRef="#br0" timeOffset="40336.9">14986 15367 0,'-42'0'0,"84"0"0,-84 21 16,63-21-1,0 0-15,0 0 16,21 0-16,1-21 0,-1 21 16,0-21-16,1 0 0,-1 0 0,22 21 15,-22-22-15,0 1 0,1 0 0</inkml:trace>
  <inkml:trace contextRef="#ctx0" brushRef="#br0" timeOffset="41177.05">9864 16722 0,'0'0'0,"0"-21"47,21 21-47,0-22 0,0 1 0,0 0 16,22 21-16,-22-21 0,0 0 16,0 0-16,21 21 0,-42-22 0,22 22 15,-1 0-15,-21-21 0,-21 21 31,-1 0-31,1 0 16,-21 21-16,21 1 0,0-22 0,-22 21 16,22 0-16,0 0 0,0 0 15,0 0-15,21 1 0,0 20 0,0-21 16,0 0-16,0 0 0,0 1 0,0-1 16,0 0-16,21 0 0,0 0 15,21 0-15,-21 1 0,1-22 0,-1 21 16,0 0-16,21 0 0,-21 0 15,1-21-15,-22 21 0,21 1 0,-21-1 16,0 0-16,0 0 16,0 0-16,-21 0 0,-1 1 15,1-22-15,0 21 16,-21 0-16,21-21 0,-1 0 0,-20 21 16,21-21-16,-21 0 0,20 0 15,1 0-15,0 0 0,0 0 0,0 0 16,0 0-16,-1 0 0,-20 0 0,21 0 15,0 0-15,-22 0 0,22 0 16,-21 0-16,0 0 0</inkml:trace>
  <inkml:trace contextRef="#ctx0" brushRef="#br0" timeOffset="41601.58">6710 17886 0,'21'0'15,"-21"21"16,0 0-15,0 0 0,0 1-16,0-1 15,0 0 1,0 0-16</inkml:trace>
  <inkml:trace contextRef="#ctx0" brushRef="#br0" timeOffset="41800.12">6710 18415 0,'0'21'0,"0"-42"0,0 63 15,-21-42-15,21 22 0,-22-22 16,1 0 62,21 21-78</inkml:trace>
  <inkml:trace contextRef="#ctx0" brushRef="#br0" timeOffset="42000.53">6625 18838 0,'0'0'0,"0"22"0,0-1 15,0 0 1,-21-21-16,21 21 16,-21-21-1,21 21 1</inkml:trace>
  <inkml:trace contextRef="#ctx0" brushRef="#br0" timeOffset="42193.43">6646 19029 0,'0'0'0,"21"0"16,1 0 0,-1 0 46</inkml:trace>
  <inkml:trace contextRef="#ctx0" brushRef="#br0" timeOffset="50307.51">17865 3112 0,'0'-22'16,"0"1"-1,0 0 1,0 0-16,0 0 16,0 0 15,0 42 16,0 0-32,-22-21-15,22 21 0,0 0 16,0 0-16,0 1 0,0-1 16,0 21-16,0-21 0,0 22 0,0-22 15,0 21-15,0-21 0,0 22 16,0-1-16,0-21 0,0 0 0,0 22 15,0-22-15,0 0 0,0 0 16,0 0-16,0 0 0,0 1 16,-21-22-1,0-22 17,21 1-32,0 0 15,0 0-15,0 0 0,0 0 16,0-1-16,0 1 15,0 0-15,0 0 0,0 0 16</inkml:trace>
  <inkml:trace contextRef="#ctx0" brushRef="#br0" timeOffset="51248.97">17865 3154 0,'-22'-21'0,"44"42"0,-44-63 16,22 20-16,0 1 15,0 0-15,0 0 16,0 0-1,22 21 1,-22 21 0,0 0-1,0 0-15,0 0 0,0 22 0,0-22 16,0 21-16,0-21 0,0 22 16,0-1-16,0 0 0,0-20 0,0 20 15,0 0-15,0-21 0,0 22 16,0-22-16,0 0 0,0 0 0,0 0 15,0 1-15,0-1 16,-22-21 15,22-21-31,0-1 16,0 1-16,0 0 16,0-21-16,0 21 0,0-1 15,0-20-15,0 0 0,0 21 16,22-22-16,-22 1 0,21 0 0,0-1 15,0 22-15,0-21 0,0 21 16,1-1-16,-1 1 0,0 0 0,0 0 16,0 0-16,22 21 0,-22 0 15,0 0-15,0 0 0,0 21 0,22 0 16,-22 0-16,0 0 0,0 1 16,-21 20-16,21-21 0,0 21 15,-21-20-15,0 20 0,22-21 16,-22 21-16,0-20 0,0 20 0,0-21 15,0 0-15,0 0 0,0 1 16,0-1-16,0 0 0,-22 0 0,1 0 16,0-21-1,0 0-15,0 0 16,0 0 0,21-21-16,0 0 0,0 0 0,0 0 15,0-1-15,0 1 0,0-21 16,0 21-16,21-22 0,0 22 0,0-21 15,0 21-15,22-22 0,-22 22 16,21-21-16,-21 21 0,22 0 16,-1-1-16,0 1 0,1 21 0,-22 0 15,21 0-15,0 0 0,-20 0 16,20 0-16,-21 21 0,21 1 16,-20-1-16,-1 0 0,-21 21 0,21-21 15,-21 22-15,0-22 0,0 21 16,0 1-16,0-22 0,0 21 0,0-21 15,-21 22-15,0-22 0,-1 0 16,22 0-16,-21 0 0,0 0 0,0 1 16,21-1-16,-21-21 15,21-21 17,21-1-32</inkml:trace>
  <inkml:trace contextRef="#ctx0" brushRef="#br0" timeOffset="51848.14">19600 3387 0,'0'0'0,"0"-21"0,0-22 16,0 22-16,0 0 0,0 0 15,0 0-15,0-1 0,-21 1 0,0 0 16,0 0-16,21 0 16,-21 0-16,-1 21 0,1 0 0,21-22 15,-21 22-15,0 0 0,0 0 16,0 22-16,-22-1 0,22 0 0,-21 0 16,21 21-16,-22-20 0,22 20 15,-21 0-15,21 1 0,-1-1 0,-20 0 16,21 1-16,21-1 0,-21-21 15,21 21-15,0-20 0,0-1 0,0 0 16,0 0-16,0 0 16,21-21-16,0 0 15,0 0-15,0 0 0,22 0 16,-22 0-16,0-21 0,21 0 0,1 0 16,-22 0-16,21-1 0,-21 1 15,1-21-15,20 21 0,-21-22 0,-21 22 16,21-21-16,-21 0 0,21 20 15,-21-20-15,0 21 0,22 0 0,-22-22 16,0 22-16,0 42 31,0 1-31,0-1 0,0 0 16,0 21-16,0-21 0,0 1 0,0 20 16,0-21-16,0 21 15,0-20-15,0-1 0,0 0 0,0 0 16,0 0-16,0 0 0,21 1 15,0-22-15,-21 21 0,21-21 0,0 21 16,0-21-16,1 0 16,-1 0-16,0 0 0,0 0 15,-21-21-15,21 0 0,0 21 16,-21-22-16,22 1 0</inkml:trace>
  <inkml:trace contextRef="#ctx0" brushRef="#br0" timeOffset="52308.81">19918 3281 0,'0'0'15,"0"-21"-15,0 0 16,0-1-16,0 1 16,21 0-16,0 21 0,0-21 15,0 21-15,1 0 0,-1 0 16,0 0-16,0 0 0,0 0 0,0 0 15,1 21-15,-1 0 0,0-21 16,0 43-16,0-22 0,-21 0 0,21 0 16,-21 21-16,22-20 15,-22 20-15,0-21 0,0 0 0,21 0 16,-21 22-16,0-22 0,0 0 16,0 0-16,0 0 0,-21 1 15,21-1-15,-22-21 16,1 0-1,21-21-15,0-1 16,0 1-16,0 0 16,0-21-16,0 21 0,0-22 0,0 22 15,21-21-15,1-1 0,-22 22 16,21-21-16,0 0 0,-21-1 16,21 22-16,0 0 0,0 0 0,1 0 15,-22-1-15,21 1 0,0 0 16,0 21-16,0-21 0,0 21 15,1 0-15,-1 0 0,0-21 16,0 21-16,0 0 0,0 0 16</inkml:trace>
  <inkml:trace contextRef="#ctx0" brushRef="#br0" timeOffset="53120.38">21103 2794 0,'0'-21'0,"0"42"0,0-63 16,0 21-16,0-1 0,-21 1 0,0 0 15,0 21 1,21 21 0,0 0-16,0 1 15,0 20-15,-22-21 0,22 21 0,-21 1 16,21-1-16,0 0 0,0 1 15,-21 20-15,0-20 0,0-1 0,21 0 16,0 1-16,-21-1 0,-1 0 16,22 1-16,-21-1 0,0 0 0,21-21 15,0 1-15,-21 20 16,21-21-16,-21 0 0,21 0 0,0 1 16,0-1-16,0-42 46,0-1-46,0 1 16,21 0-16,-21 0 0,21 0 0,-21 0 16,0-22-16,21 22 0,0-21 15,-21 21-15,22-22 0,-1 22 0,-21-21 16,21 21-16,0-22 0,0 22 16,0 0-16,1 0 0,-1 0 15,0-1-15,0 1 0,0 21 16,0-21-16,1 21 0,-1 0 15,0 0-15,-21 21 16,21-21-16,-21 21 0,0 1 0,0-1 16,0 0-16,0 0 0,0 0 15,0 0-15,-21 1 0,0-1 0,0 0 16,-1 0-16,1 0 16,0-21-16,0 0 0,0 21 0,0-21 15,-1 0-15,1 0 0,0 0 31,21-21-31,-21 21 16,21 21 31,0 1-47,0-1 0,21 0 16,-21 0-16,0 0 0,21 0 15,-21 1-15,21-22 0,-21 21 16,22-21-16,-22 21 0,21-21 15,-21 21-15,21-21 16,0 0-16,0 0 31,0 0-31,1-21 32,-1 0-32</inkml:trace>
  <inkml:trace contextRef="#ctx0" brushRef="#br0" timeOffset="53788.08">21865 3281 0,'0'0'0,"21"-21"0,-21 0 16,0-1-16,0 1 15,0 0-15,0 0 16,0 0 0,0 0-16,-21 21 15,0 0 1,0 0-16,0 0 0,-1 0 0,1 0 16,-21 21-16,21 0 0,0-21 15,-1 21-15,1 0 0,0-21 0,0 21 16,0-21-16,21 22 0,0-1 0,0 0 15,0 0 1,0 0 0,21-21-16,0 0 0,-21 21 15,21-21-15,0 0 0,1 22 0,-1-22 16,0 21-16,0-21 16,0 0-16,-21 21 0,21 0 0,1-21 15,-1 21-15,0 0 16,-21 1-16,21-22 15,-21 21-15,0 0 16,0 0 0,-21 0-1,0-21-15,0 0 16,-1 0-16,-20 0 0,21 0 0,0 21 16,0-21-16,-1 0 0,1 0 15,0 0-15,-21 0 0,21 0 0,-1 0 16,1 0-16,0 0 15,0 0-15,0 0 0,0 0 0,-1 0 16,1 0-16,0 0 31,0 22-15,42-22 31,0 0-32,0-22-15,1 22 0,-1-21 0</inkml:trace>
  <inkml:trace contextRef="#ctx0" brushRef="#br0" timeOffset="58616.83">23135 3006 0,'0'0'0,"21"0"0,-21-21 0,21 21 15,1 0 1,-1 0-16,-21-22 0,21 22 15,0 0 1,-21-21 0,0 0-1,21 0-15,0 21 16,-21-21-16,22 0 16,-1 21-1,-21-22-15,21 22 0,-21-21 16,21 21-16,-21-21 0,21 21 15,-21-21 1,21 21-16,1 0 16,-44 21 46,1 0-62,0 0 16,0-21-16,21 22 0,-21-1 0,0 0 15,-1 21-15,1-21 0,-21 1 16,21-1-16,0 0 0,-22 21 0,22-21 16,-21 1-16,-1-1 0,22 0 15,-21 21-15,21-21 0,-22 1 0,1-1 16,21-21-16,0 21 0,-22-21 16,22 0-16,0 21 0,0-21 0,0 0 15,42 0 48,0 0-63,0 0 0,0 0 15,1 0-15,-1 0 0,21 0 16,-21 0-16,22 0 0,-1 0 0,0 0 16,-21 21-16,22-21 0,-1 21 15,0-21-15,1 22 0,-22-22 0,21 21 16,-21-21-16,22 21 0,-22 0 15,0-21-15,0 21 0,0-21 16,1 21-16,-1-21 0,-21 22 16,21-22-16,-21 21 15,21-21 32,-42-21 63,21-1-110,0 1 0</inkml:trace>
  <inkml:trace contextRef="#ctx0" brushRef="#br0" timeOffset="62536.44">22945 2709 0,'0'0'0,"0"-21"15,0 0-15,0 0 16,0 0 0,0 0-16,0 42 62,21 0-46,0-21-16,-21 42 0,21-21 15,0 1-15,0-1 0,1 21 0,-1-21 16,21 0-16,-21 22 0,0-22 16,22 0-16,-22 0 0,21 0 0,-21 1 15,22-1-15,-1 0 0,-21 0 16,22 0-16,-1-21 0,-21 21 0,21-21 15,-20 22-15,20-22 0,-21 0 16,0 0-16,0 21 0,-21 0 31,-21 0-15,-21-21-16,21 0 0,-22 21 16,1-21-16,0 21 0,-1-21 15,-20 22-15,21-1 0,-22-21 0,1 21 16,20 0-16,-20 0 0,-1 0 15,-20-21-15,20 22 0,1-1 0,-1 0 16,1 0-16,20 0 0,1-21 16,0 21-16,-1-21 0,22 22 0,0-22 15,0 0-15,21 21 16,21-21 15,0-21-15,21 21-16,-20-22 15,20 22-15,-21-21 0,43 0 0,-22 21 16,0-21-16,22 0 0,-1 0 16,1-1-16,-1-20 0,1 21 0,-1 0 15,1 0-15,-1-1 0,1 1 16,-22 0-16,22 0 0,-22 0 0,0 0 16,-21 21-16,22-22 0,-22 22 15,0 0-15,0-21 0,0 21 16,-21-21-1,-21 21 1,0 0-16,0 0 16,0 0-16,0 0 15,-22 0-15,22 0 0,0 0 0,0 0 16,0 0-16,-1 0 0,1 0 16,0 0-16,0 0 0,0 0 0,0-21 15,-1 0-15,1 0 16,0 21-16,0-22 0,21 1 15,-21 21-15,0-21 0,-1 0 16,1 0-16,0 0 0,0-1 0,0 1 0,0 0 16,-1 21-16,1-21 0,0 0 15,0 0-15,0-1 0,0 22 16,-1-21-16,1 21 16,21-21-16,-21 21 0,21 21 62,21 0-62,0-21 0,1 22 16,-1-22-16,0 21 0,0 0 15,0 0-15,22-21 0,-22 21 0,0 0 16,21 1-16,-21-1 16,22 0-16,-1 0 0,0 0 0,-20 0 15,20 1-15,0-22 0,-21 21 16,22 0-16,-22-21 0,0 21 0,0-21 15,0 0-15,-21 21 0,22 0 16,-22 1 0,-22-22-16,1 0 15,0 0-15,0 0 0,-21 0 16,20 0-16,1 0 0,-21 0 0,0 21 16,20-21-16,-20 0 0,-21 21 15,20-21-15,1 21 0,-22-21 0,1 21 16,-1 0-16,22 1 0,-21-1 15,20 0-15,-20 0 0,20 0 16,22 0-16,-21 1 0,21-22 16,0 21-16,-1 0 0,22 0 15,22-21 17,-1 0-17,0-21-15,0 21 0,0-21 0,0 21 16,1-21-16,-1 21 0,21-22 15,-21 22-15,22-21 0,-22 0 0,21 21 16,-21-21-16,22 21 16,-1-21-16,-21 0 0,21-1 0,-20 22 15,20-21-15,-21 0 0,0 0 0,0 0 16,1 21-16,-1-21 0,0-1 16,0 1-16,0 21 0,0-21 15,-21 0-15,0 0 0,22 0 16,-22-1-16,0 1 15,0 0 1,-22 21 0,1-21-16,0 21 0,0 0 15,0 0-15,0 0 0,-22 0 16,22-21-16,-21 21 0,-1 0 0,1 0 16,0-21-16,-1 21 0,1 0 15,0-22-15,-1 1 0,22 21 16,-21-21-16,21 21 0,0-21 0,-1 21 15,22-21-15,0 0 0,-21 21 16,21-22-16,0 1 16,21 21-1,1 0 1,-1 0-16,0 0 0,-21 21 16,21 1-16,0-1 0,0-21 15,1 21-15,-1 0 0,0 0 16,0 0-16,21 1 0,-20-1 0,20 0 15,-21 0-15,21 0 0,1 0 16,-22-21-16,21 22 0,1-1 16,-22-21-16,21 0 0,0 21 0,-20-21 15,20 0-15,0 0 0,-21 0 0,22 0 16,-22 0-16,21 0 0,-21 0 16,1 0-16,-22 21 31,-43-21-31,22 21 15,0-21-15,-21 21 0,20-21 16,-20 22-16,0-1 0,-1 0 0,1 0 16,0 0-16,-1 0 15,1 1-15,0 20 0,-22-21 0,22 21 16,-22-20-16,22-1 0,0 21 16,-22-21-16,22 0 0,0 1 0,20-22 15,-20 21-15,21 0 0,0-21 16,0 0-16,-1 21 0,44-21 47,-1-21-47,0 21 15,21-21-15,-21 21 0,22-21 0,-22 21 16,21-22-16,1 22 0,-22-21 0,21 21 16,22-21-16,-22 0 15,0 21-15,1-21 0,20 0 0,-21-1 16,1 1-16,-1 0 0,0 0 15,1 0-15,-22 0 0,21-1 0,-21 1 16,1 0-16,-1 21 0,0-21 16,-21 0-16,0 0 15,21 21 1,-42 0 62,21-22 31,0 1-93,0 0 0,-21 0-16,0 0 15,-1 21-15,1-21 0,0 21 0,0-22 16,0 1-16,0 21 0,-22-21 16,1 21-16,0-21 0,-1 21 15,1-21-15,-22 21 0,22 0 0,-21-21 16,20 21-16,1 0 0,0-22 15,20 1-15,1 21 0,0 0 0,0-21 16,0 21-16,0-21 16,42 21 15,0 0-31,0 0 16,0 0-16,0 21 0,22-21 15,-22 21-15,0 0 0,21 1 0,1-1 16,-22 0-16,21 0 0,1 0 15,-1 0-15,0 1 0,1-1 16,20 0-16,-21 0 0,1-21 16,20 21-16,-20 0 0,-1-21 0,0 22 0,1-22 15,-22 0-15,0 0 0,21 0 16,-42 21-16,21-21 0,-42 0 47,0-21-47,0 21 0,0 0 15,0-22-15,-22 22 0,22 0 16,-21 0-16,21-21 0,-22 21 16,22 0-16,-21 0 0,-1 0 0,22 0 15,-21 0-15,0 0 0,20 0 16,-20 0-16,21 0 0,0 0 0,0 0 16,-1 0-16,44 0 31,20 0-31,0 0 0,1 0 0,-1 0 15,0 0-15</inkml:trace>
  <inkml:trace contextRef="#ctx0" brushRef="#br0" timeOffset="63213.06">24574 3112 0,'-21'0'0,"-42"0"16,42 0-16,-1 0 16,1 0-16,0 0 15,0 0-15,0 0 0,21-22 16,-21 22-16,21-21 0,-22 21 0,22-21 16,0 0-1,-21 0-15,21 0 0,0-1 16,0 1-16,0 0 0,21 0 15,1 0-15,-1-22 0,0 22 0,0 0 16,21 21-16,-20-21 0,20 0 16,0 21-16,-21 0 0,22 0 0,-1 0 15,0 0-15,-20 0 0,20 0 16,-21 0-16,0 0 0,0 21 0,-21 0 16,0 0-16,0 22 0,0-22 15,0 0-15,-42 21 0,21-21 0,-21 22 16,-22-22-16,22 21 0,-22 1 15,22-1-15,0 0 0,-1 1 16,1-1-16,0 0 0,20 1 16,-20-1-16,42-21 0,0 21 0,-21-20 15,21-1-15,0 0 0,0 0 16,21 0-16,0 0 0,22-21 16,-22 0-16,21 0 0,-21 0 0,22 0 15,-1 0-15,0 0 0,-21-21 16,22 21-16,-1-21 0,-21 0 0,22 0 15,-22 21-15,0-43 16,0 22-16,0 0 0,-21 0 0,0-21 16,0-1-16,0 22 0,0-21 0,-21 21 15,21-1-15,-21 1 0,-21 0 16,20 0-16,1 21 0,-21 0 16,21 0-16,0 0 0,-22 0 0,22 0 15,0 0-15,0 21 0,0 0 16,-1-21-16,1 21 0,0 1 0,21-1 15,0 0-15,0 0 16,0 0-16,21 0 16,0-21-16,1 0 0,20 0 15,-21 0-15,21 0 16</inkml:trace>
  <inkml:trace contextRef="#ctx0" brushRef="#br0" timeOffset="64107.06">25442 3027 0,'0'-21'0,"0"42"0,0-63 0,0 20 16,0 1 0,-21 21-16,0 0 31,0 0-31,0 0 0,21 21 15,0 1-15,-22-1 16,1 0-16,0 0 0,0 0 0,21 0 16,-21 22-16,21-22 0,-21 21 15,21-21-15,-22 22 0,22-1 0,-21-21 16,21 22-16,0-22 0,0 21 16,0-21-16,0 0 0,0 1 0,21-1 15,1 0-15,-1 0 0,0-21 0,0 0 16,0 21-16,22-21 0,-22 0 15,21 0-15,-21 0 0,22 0 0,-22 0 16,21 0-16,0-21 16,-20 0-16,20 0 0,-21 21 0,21-21 0,-20-22 15,-1 22-15,0 0 16,21-21-16,-42 20 0,21-20 0,1 0 16,-22-1-16,0 1 0,0 21 15,0-21-15,0 20 0,0-20 0,0 21 16,-22 0-16,1 0 0,0-1 15,-21 22-15,21-21 0,-22 21 0,1 0 16,0 0-16,20 0 0,-20 0 0,0 0 16,-1 21-16,22 1 0,-21-22 15,21 21-15,0 21 0,-22-21 0,22 0 16,21 22-16,-21-1 0,0 0 16,21 1-16,0-22 0,0 21 15,0 1-15,0-1 0,0-21 16,0 0-16,0 22 0,21-22 0,0 0 15,-21 0-15,21 0 0,0-21 16,22 21-16,-22-21 0,0 0 0,0 0 16,22 0-16,-22 0 0,21 0 15,-21 0-15,22-21 0,-22 0 0,21 21 16,-21-21-16,0 0 0,22-22 0,-22 22 16,0-21-16,21 21 0,-20-22 15,-1 1-15,-21 0 0,21-1 0,-21 1 16,0 0-16,0-1 15,0 1-15,0 21 0,-21-21 0,0 20 16,-22 1-16,22 0 0,-21 21 16,-1 0-16,1 0 0,0 0 0,-1 0 15,1 0-15,0 21 0,-22-21 16,22 43-16,21-22 0,-22 0 0,1 21 16,21-21-16,-21 22 0,20-1 15,1 0-15,21 1 0,0-22 0,0 21 16,0 1-16,0-22 0,0 0 15,0 21-15,0-21 0,21 1 16,1-1-16,-1-21 0,0 21 0,0 0 16,0-21-16,0 21 0,1-21 15,-1 0-15,0 0 16,0 0-16,-21 21 16</inkml:trace>
  <inkml:trace contextRef="#ctx0" brushRef="#br0" timeOffset="64932.5">23389 5101 0,'0'0'0,"0"-63"16,0 42-16,0-1 16,0 1-16,0 0 0,0 0 15,0 0-15,0 0 16,-21 21 0,21 21-1,0 0-15,0 21 0,0 1 0,-21-1 0,21 0 16,-21 1-16,-1 20 0,22-21 15,-21 22-15,21-22 0,-21 22 16,0-1-16,21-20 0,-21 20 0,0-21 16,21 1-16,0-1 0,0 0 15,-22 1-15,22-1 0,0-21 0,-21 0 16,21 1-16,0-1 0,0 0 16,0 0-16,0-42 46,0 0-46,0 0 0,0-1 16,21 1-16,1-21 0,-1 21 16</inkml:trace>
  <inkml:trace contextRef="#ctx0" brushRef="#br0" timeOffset="65236.32">23410 5186 0,'0'0'0,"-21"0"0,-21-21 16,21 21-16,21-21 0,-22 21 0,22-22 16,22 1-1,-1 21-15,0 0 16,0-21-16,0 21 0,22 0 0,-22 0 16,21-21-16,0 21 0,1 0 15,-1 0-15,0 0 0,1-21 0,-22 21 16,21 0-16,1-21 0,-22 21 15,0 0-15,0 0 0,0 0 0,-42 0 32,0 21-17,-21 0-15,20-21 0,-20 21 16,21-21-16,-21 21 0,-1 0 0,1 1 16,21-1-16</inkml:trace>
  <inkml:trace contextRef="#ctx0" brushRef="#br0" timeOffset="65446.2">23241 5419 0,'-21'21'16,"42"-42"-16,-42 63 0,21-21 0,0 0 16,0 1-1,21-22-15,0 0 16,0 0-16,0 0 0,22 0 0,-22 0 16,21 0-16,1-22 0,-1 22 15,0 0-15,-21-21 0,22 0 0,-22 21 16,21 0-16,-21-21 0,1 21 15,-1 0-15,0-21 0,0 21 16,0 0-16,0-21 0,1-1 0,-1 22 16,0-21-16,0 21 0</inkml:trace>
  <inkml:trace contextRef="#ctx0" brushRef="#br0" timeOffset="65836.98">24638 5144 0,'0'0'0,"21"-43"16,-21 22-1,0 0-15,0 0 0,0 0 0,-21 21 16,0-22-16,0 22 0,-1 0 16,1 0-16,0 0 0,0 0 15,-21 0-15,20 22 0,1-1 16,-21 0-16,21 0 0,0 21 0,-22-20 15,22 20-15,-21 0 0,21 1 16,-1-22-16,1 21 0,0 0 0,0 1 16,0-1-16,21 0 0,0-20 15,0 20-15,0 0 0,0-21 0,0 22 16,21-22-16,0 21 0,0-21 0,0 1 16,22-1-16,-22-21 0,21 21 15,1-21-15,-1 21 0,0-21 16,1 0-16,-1 0 0,0 0 15,1 0-15,-1-21 0,0 0 0,-21 21 16,22-21-16,-1-1 0,-21 1 0,22 0 16,-22 0-16,21 0 0,0 0 15,-20-1-15,20-20 0,-21 21 0</inkml:trace>
  <inkml:trace contextRef="#ctx0" brushRef="#br0" timeOffset="66124.83">25400 5144 0,'0'-22'0,"0"44"0,0-65 0,0 22 16,0 0-16,-21 21 0,0 0 15,-1 0 1,22 21-16,-21 0 0,0 0 16,21 1-16,0-1 0,-21 21 15,21 0-15,-21-20 0,21 20 16,-21 0-16,21 1 0,0-22 0,-22 21 15,1 0-15,21 1 0,-21-22 0,21 21 16,-21-21-16,21 22 0,-21-22 16,21 0-16,0 0 0,0 0 15,0 1-15,-21-22 0,21-22 32,0 1-17</inkml:trace>
  <inkml:trace contextRef="#ctx0" brushRef="#br0" timeOffset="66552.81">25252 5080 0,'0'0'0,"-43"-63"16,22 41-1,21 1-15,0 0 0,0 0 16,0 0-16,21 21 15,22-21-15,-22 21 0,21-22 0,1 22 16,-1 0-16,0 0 0,22 0 16,-22 0-16,22 22 0,-22-1 0,21 0 15,-20 0-15,20 21 0,-20-20 16,-22 20-16,21-21 0,-21 21 0,-21 1 16,0-22-16,0 21 0,0 1 15,0-22-15,-21 21 0,-21-21 0,21 0 16,-22 22-16,1-22 0,0 21 15,-1-21-15,-20 1 0,20-1 16,1 0-16,-21 0 0,20 0 0,1 0 16,0 1-16,20-1 0,-20-21 15,21 21-15,0-21 0,0 21 0,-1-21 16,1 0-16,0 0 0,21 21 0,-21-21 78</inkml:trace>
  <inkml:trace contextRef="#ctx0" brushRef="#br0" timeOffset="69768.53">17716 8848 0,'0'0'0,"0"-43"15,0 22-15,0 0 0,0 0 0,0 0 16,0 0-16,0-1 0,0 1 15,0 0-15,0 42 32,0 0-32,0 22 15,0-22-15,-21 21 0,21 1 0,0 20 16,0-21-16,-21 1 0,21-1 16,0 0-16,0 1 0,-21-1 0,21-21 15,0 22-15,-21-22 0,21 0 16,0 0-16,0 0 15,0-42 17,0 0-32,0 0 0,21 0 0,-21-22 15,21 22-15,0-21 0,-21 21 16,21-22-16,1 1 0,-22 0 0,21-1 16,0-20-16,-21 20 0,21 1 0,0 0 15,-21 21-15,21-22 0,1 22 16,-22 0-16,0 0 0,21 0 0,0 21 15,0 0 1,0 21-16,0 0 0,1 0 16,-22 21-16,21-20 0,-21 20 15,21 0-15,-21-21 0,0 22 0,0-1 16,0 0-16,21 1 0,-21-1 0,0-21 16,0 22-16,0-22 0,0 0 15,0 0-15,0 0 0,0 0 0,21-21 31,0 0-31,-21-21 0,22 0 16,-1 0-16,0-21 16,-21 20-16,21-20 0,0 21 0,0-21 15,1-1-15,-1 1 0,0 21 16,21-22-16,-42 1 0,21 21 16,1 0-16,-1 0 0,-21-1 0,21 22 15,0 22 1,-21-1-16,0 0 15,0 21-15,0-21 0,0 22 0,0-22 16,0 21-16,21 1 0,-21-1 16,21-21-16,-21 21 0,22-20 0,-22 20 15,21-21-15,0 0 0,0 0 16,0 1-16,0-1 0,1-21 0,-1 0 16,21 21-16,-21-21 0,0 0 0,22 0 15,-22 0-15,0 0 16,21-21-16,-20 0 0,-1-1 0,0 1 15,0 0-15,0 0 0,0 0 16,1 0-16,-22-22 0,0 22 0,0-21 16,0-1-16,0 1 0,0 0 0,0-1 15,0 22-15,0-21 0,-22 0 16,1 20-16,0-20 0,0 21 16,0 21-16,0 0 0,-1 0 15,1 0-15,0 21 0,-21 0 0,21 0 16,-1 22-16,-20-22 0,21 21 15,0 22-15,0-22 0,-1 0 0,1 1 16,21-1-16,-21 0 0,21 1 16,0-22-16,0 21 0,0-21 15,21 1-15,0-22 0,-21 21 0,22-21 16,-1 0-16,0 0 0,21 0 0,-21 0 16,1 0-16,-1-21 0,0 21 15,0-22-15,0 1 0,0 0 0,-21 0 16,22 0-16,-22-22 0,21 22 15,0-21-15,-21 21 0,0-22 0,0 1 16,0 21-16,21-21 0,-21 20 16,0 1-16,0 0 0,0 0 15,21 42 1,-21 0 0,0 0-16,0 1 0,0 20 0,21-21 15,-21 0-15,0 22 0,0-22 16,0 0-16,22 21 0,-22-21 0,21 1 15,-21-1-15,21 0 0,0 0 16,0-21-16,0 0 16,1 0-16,-1 0 0,0 0 0,0 0 15,0 0-15,0-21 0,1 0 16,-22 0-16,21-1 0,0 1 0,0 0 16,0 0-16,-21-21 0,21 20 15,1-20-15,-22 21 0,0 0 16,0-22-16,21 22 0,-21 0 15,21 21-15,-21 21 16,0 0 0,0 1-16,0-1 0,0 0 0,0 0 15,0 0-15,0 22 0,0-22 16,0 0-16,0 0 0,0 0 0,21 0 16,-21 1-16,21-1 0,0-21 15,1 21-15,-1-21 0,0 0 16,0 0-16,0 0 0,0 0 0,1 0 0,20 0 15,-21 0-15,0-21 16,0 21-16,1-21 0,-1-1 0,0 1 16,0-21-16,0 21 0,0-22 0,1 1 15,-1 0-15,-21-1 0,21 1 16,0-21-16,-21 20 0,21-20 0,0 20 16,-21-20-16,0 21 0,22-1 15,-22 1-15,21 21 0,-21 0 16,0-1-16,0 1 0,0 42 15,0 22 1,-21-22-16,-1 0 0,22 21 0,0 1 16,-21-1-16,21 0 0,-21 1 15,21-1-15,-21 0 0,21 1 0,0-1 16,0 0-16,-21 1 0,21-1 16,0 0-16,-21-20 0,21 20 0,0-21 15,-22-21-15,22 21 0,0 0 0,0-42 31,0 0-15,22 0-16,-1 0 0,-21 0 16,21-1-16,0 1 0,0-21 0,0 0 15,1 20-15,-1-20 0,0 21 16,21-21-16,-21 20 0,1-20 0,-1 21 16,21 0-16,-21 21 0,0-21 15,1-1-15,-1 22 0,-21 22 31,0-1-31,0 0 0,-21 0 16,-1 0-16,1 0 16,0 1-16,0-1 0,0 0 0,0 0 15,-1 0-15,1-21 0,0 21 0,21 1 16,0-1-16,-21 0 0,21 0 16,-21-21-16,21 21 0,0 0 0,0 1 15,0-1-15,0 0 16,21-21-16,0 21 15,0-21-15,0 0 16,1 0-16,-1 0 0,0 0 16,0 0-16,0 0 0,0 0 0,1 0 15,20-21-15,-21 21 0,21-21 16,-20 21-16,20-21 0,0-1 0,-21 1 16,22 0-16,-1 0 0,0 0 0,-20 0 15,20-1-15,-21 1 0,21-21 16,-20 21-16,-1 0 0,0-1 0,0 1 15,-21 0-15,21 21 0,-21-21 16,-21 21 0,0 21-1,0 0-15,21 0 0,0 1 16,0-1-16,0 0 0,0 21 16,0-21-16,0 1 0,0-1 15,0 0-15,21 0 0,-21 0 0,0 0 16,21 1-16,0-1 0,-21 0 15,0 0-15,0 0 16,0 0-16,-21-21 16,0 0-16,0 0 15,0 0-15,-1 0 0,1 0 16,0 0 0,21-21-16,0 0 15,0 0-15,21 21 0,0-21 16,1 0-16,20-1 0</inkml:trace>
  <inkml:trace contextRef="#ctx0" brushRef="#br0" timeOffset="70364.2">21802 8340 0,'0'0'0,"-22"-21"0,-41-22 16,63 22-1,-21 21-15,0-21 0,21 42 47,0 0-47,21 0 16,0 1-16,0-1 0,0 0 0,0 0 15,22 0-15,-22 0 0,21 22 16,1-22-16,-22 0 0,42 0 0,-20 0 16,-1 1-16,0-1 0,1 0 15,-1-21-15,0 21 0,1-21 16,-1 0-16,0 21 0,1-21 0,-22 0 16,0 0-16,21 0 0,-21 0 0,1 0 15,-44 0 16,1 0-31,-21 0 16,21 21-16,-22 1 0,1-22 0,0 21 16,-1 0-16,-20 0 0,21 0 0,-1 0 15,1 22-15,0-22 0,-1 0 16,1 21-16,0-20 0,-1 20 0,1-21 16,21 0-16,-22 0 15,22 22-15,-21-22 0,21 0 0,0 0 16,-1 0-16,1-21 0,21 22 0,-21-1 15,0-21-15,21 21 16,21-21 31,0-21-47,0 0 16,1-1-16,-1 1 0</inkml:trace>
  <inkml:trace contextRef="#ctx0" brushRef="#br0" timeOffset="71124.64">23834 8297 0,'0'0'0,"21"-21"0,-21 0 0,0 0 16,0 0-16,0 0 0,0-1 15,0 1-15,0 0 0,0 0 16,-21 21-1,-1 0-15,1 0 0,0 0 16,-21 21-16,21 21 0,-1-20 16,1 20-16,-21 0 0,21 1 0,0 20 15,-1-21-15,1 1 0,0 20 16,0-20-16,21-1 0,0 21 0,0-20 16,0-1-16,0 0 0,0-20 15,0 20-15,21-21 0,21 0 0,-20 0 16,20 1-16,0-1 0,1-21 0,-1 0 15,0 0-15,1 0 0,-1 0 16,0-21-16,1-1 0,-1 1 16,-21 0-16,21 0 0,-20 0 0,-22 0 15,21-1-15,-21 1 0,0 0 16,0 0-16,0 0 0,0 0 0,-21-1 16,-1 1-16,1 21 0,0 0 15,0 0-15,-21 0 0,20 0 0,-20 0 16,0 0-16,21 21 0,-22 1 0,22-1 15,-21 0-15,21 0 0,-1 0 16,1 22-16,0-22 0,21 0 16,0 0-16,0 0 0,0 22 15,0-22-15,0 0 0,21 0 16,0-21-16,22 0 0,-22 0 0,21 0 16,1 0-16,-1 0 0,0-21 15,1 0-15</inkml:trace>
  <inkml:trace contextRef="#ctx0" brushRef="#br0" timeOffset="71589">24913 8361 0,'0'0'0,"0"-21"0,0 0 16,-21 21-1,0 0-15,0 0 0,-1 0 0,1 0 16,-21 21-16,21 0 0,0 0 15,-22 21-15,22-20 0,0 20 0,0-21 16,0 21-16,-1-20 0,22 20 0,0 0 16,-21 1-16,21-22 0,0 21 15,0-21-15,0 22 0,0-22 0,21 0 16,1 0-16,-1 0 0,0-21 16,21 0-16,-21 0 0,22 0 0,-1 0 15,-21 0-15,22 0 0,-1 0 0,0-21 16,1 0-16,-1 0 15,-21 0-15,21-1 0,-20 1 0,-1 0 0,21-21 16,-21-1-16,-21 22 16,21-21-16,1 0 0,-22-1 0,0-20 15,0 20-15,0 1 0,0 0 0,0-1 16,-22 1-16,1 21 0,0 0 16,-21 0-16,21 21 0,-22 0 0,1 0 15,0 0-15,-22 21 0,22 0 16,-1 0-16,1 21 0,0-20 0,-1 20 15,22 0-15,-21-21 0,21 22 0,0-22 16,-1 21-16,1-21 0,0 22 16,21-22-16,0 21 0,0-21 15,0 1-15,-21 20 0,21-21 0,0 21 16</inkml:trace>
  <inkml:trace contextRef="#ctx0" brushRef="#br0" timeOffset="72125.14">22691 10012 0,'0'0'0,"0"-21"16,0 0-16,0-22 0,0 22 0,0-21 15,0 21-15,0-1 16,0 1-16,-22 21 31,1 21-31,0 1 0,0-1 0,21 0 16,-21 21-16,0 1 0,21-1 0,-22 0 16,1 1-16,0 20 0,21-21 15,-21 22-15,0-22 0,0 22 0,21-22 16,-22 22-16,22-22 0,-21 0 15,0-21-15,21 22 0,0-22 0,0 0 16,0 0-16,0 0 0,0 1 0,0-1 16,0-42 15,21-1-31,-21 1 16,21 0-16,1 0 0,-1-21 15,0 20-15</inkml:trace>
  <inkml:trace contextRef="#ctx0" brushRef="#br0" timeOffset="72412.71">22691 10012 0,'0'0'0,"-22"0"16,-62-21-16,63 21 16,-1 0-16,22-21 15,22 21 1,-1 0-16,21-22 15,-21 22-15,22 0 0,-1 0 0,0-21 16,-21 21-16,22 0 0,-1 0 16,0 0-16,1-21 0,-22 21 0,21 0 15,-21 0-15,1 0 0,-1 0 0,0 0 16,-21 21 15,-21 0-15,0-21-16,-1 22 0,1-22 0,0 21 15,0-21-15,0 21 0</inkml:trace>
  <inkml:trace contextRef="#ctx0" brushRef="#br0" timeOffset="72664.57">22521 10351 0,'0'0'0,"-21"0"0,21 21 16,21-21 15,0 0-31,1 0 16,-1 0-16,21 0 0,-21 0 15,22 0-15,-1 0 0,-21-21 0,21 21 0,-20 0 16,-1-22-16,21 22 0,-21 0 16,0 0-16,1-21 15,-1 21-15,-21-21 16,21 21-16,0 0 15,0 0-15</inkml:trace>
  <inkml:trace contextRef="#ctx0" brushRef="#br0" timeOffset="73348.69">24024 10012 0,'0'0'0,"21"-21"16,0 0-16,-21-1 15,0 1-15,0 0 16,0 0-16,0 0 16,0 0-1,-21 21-15,0 0 16,0 0-16,0 0 15,0 21-15,-1-21 0,1 21 16,0 0-16,-21 0 0,21 0 16,-1 22-16,-20-22 0,0 21 15,21-21-15,-22 22 0,22-22 0,0 21 16,-21 1-16,42-1 0,-22-21 16,22 21-16,-21 1 0,21-22 0,0 21 15,0-21-15,0 1 0,21-1 0,1 0 16,-1 0-16,0 0 0,0-21 15,21 21-15,-20-21 0,20 0 0,0 0 16,-21 0-16,22 0 0,-1 0 0,0 0 16,-20 0-16,20 0 0,-21-21 15,0 21-15,0-21 0,1 0 0,-1 21 16,0-21-16,0 21 0,-21-21 16,21-1-16,0 22 31,-42 22 31,0-22-62,21 21 0,-21-21 0,0 21 16,0 0-16,-1-21 0</inkml:trace>
  <inkml:trace contextRef="#ctx0" brushRef="#br0" timeOffset="75928.16">18500 12996 0,'0'0'0,"0"-21"0,-22-42 16,22 42-16,-21-1 15,21 1-15,0 0 0,0 0 16,-21 21 0,0 0-16,21 21 15,-21 0-15,0 0 0,21 22 0,0-1 16,-22 0-16,22 1 0,-21-1 16,21 0-16,0 1 0,0-1 0,0 0 15,-21-20-15,21 20 0,-21-21 16,21 0-16,0 0 0,0 1 0,0-1 15,0-42 17,0-1-32,0 1 15,0 0-15,0-21 0,0 21 16,21-22-16,0 22 0,-21-21 0,0-1 16,21 1-16,1 0 0,-1-1 15,-21 1-15,21 21 0,0-21 0,0 20 16,0 1-16,-21 0 0,22 0 15,-1 21-15,0 0 0,0 0 0,-21 21 16,21 0-16,0 0 0,-21 22 0,22-1 16,-1-21-16,-21 22 0,0-1 15,21 0-15,0-21 0,-21 22 0,21-1 16,-21-21-16,0 22 0,21-22 16,-21 0-16,22 0 0,-1 0 0,-21 0 15,21-21-15,0 0 16,0 0-16,0 0 15,1 0-15,-1-21 0,0 0 16,0 0-16,21 0 0,-20 0 16,-1-22-16,0 22 0,21-21 0,-21 21 15,1-22-15,-1 22 0,0-21 16,0 21-16,0-22 0,-21 22 0,0 0 16,0 42-1,0 0 1,0 0-16,0 1 0,0-1 15,0 0-15,0 21 0,0-21 0,0 22 16,0-22-16,0 21 0,0-21 16,0 1-16,21 20 0,-21-21 0,22 0 15,-1 0-15,0 1 0,0-22 16,21 0-16,-20 21 0,20-21 0,-21 0 16,21 0-16,-20-21 0,20 21 15,-21-22-15,21 1 0,-20 0 0,20 21 16,-21-42-16,0 21 0,0-1 0,1 1 15,-22-21-15,0 21 0,0 0 16,0-22-16,0 1 0,0 21 16,0-22-16,-22 1 0,1 21 0,0 0 15,21 0-15,-42-1 0,21 22 16,-1 0-16,-20 0 0,21 0 0,-21 22 16,20-1-16,-20 21 0,21-21 15,-21 22-15,20-1 0,1-21 0,-21 21 16,21 1-16,21-22 0,0 21 15,0-21-15,0 1 0,0-1 0,0 0 16,0 0-16,21 0 0,0-21 0,0 0 16,22 0-16,-22 0 0,0 0 15,21 0-15,-21 0 0,1 0 0,-1-21 16,0 0-16,0 21 16,0-21-16,0 0 0,1-1 0,-1 1 15,-21 0-15,0-21 0,21 21 0,-21-1 16,21-20-16,-21 21 0,0 0 15,0 0-15,0-1 16,0 44 0,0-1-16,0 0 0,0 21 15,0-21-15,0 1 0,21 20 0,-21-21 16,0 0-16,21 22 0,-21-22 16,0 0-16,22 0 0,-22 0 0,21 0 15,0 1-15,0-1 16,0-21-16,0 0 0,1 0 15,-1 0-15,0 0 0,0 0 0,0-21 16,0 21-16,22-22 0,-22 1 16,0 0-16,0 0 0,0 0 0,1 0 15,-1-22-15,0 22 0,-21 0 0,0 0 16,21 0-16,-21-1 0,21 1 16,-21 0-16,0 42 31,0 0-31,0 1 0,0-1 15,0 0-15,0 21 0,0-21 0,0 1 16,0-1-16,21 0 0,-21 0 16,0 0-16,22 0 0,-1 1 15,0-22-15,0 21 0,0-21 0,22 0 16,-22 0-16,0 0 16,0 0-16,0 0 0,22-21 0,-22-1 15,0 22-15,0-21 0,0 0 16,0 0-16,1 0 0,-22-22 0,0 22 15,21-21-15,0 0 0,-21-1 0,21 1 16,-21-22-16,0 22 0,0-21 16,21-1-16,-21 1 0,21 20 0,-21 1 15,0 0-15,0-1 0,0 22 16,0-21-16,0 63 16,0 0-1,-21 0-15,21 22 0,-21-1 0,0 0 16,0 1-16,21 20 0,-21-21 15,-1 1-15,22-1 0,0 0 16,-21 1-16,21-1 0,-21 0 0,21-20 16,-21-1-16,21 0 0,0 0 0,0 0 15,0 0-15,21-21 32,0-21-32,-21 0 15,21 0-15,1 0 0,-1 0 0,0-1 16,0 1-16,21-21 0,-20 21 15,-1-22-15,0 22 0,21 0 16,-21 0-16,1-21 0,-1 20 0,0 22 16,0-21-16,0 21 0,-21-21 15,0 42 1,-21 0-16,0-21 0,0 22 16,0-1-16,-1 0 0,-20-21 15,21 21-15,0 0 0,-22 0 0,22 1 16,0-22-16,0 21 0,21 0 15,0 0-15,-21-21 0,21 21 0,0 0 16,0 1-16,0-1 0,21 0 16,0 0-1,0 0-15,0-21 0,1 0 0,-1 21 16,21-21-16,-21 0 0,0 0 0,1 0 16,-1 0-16,21 0 0,-21 0 15,22 0-15,-22 0 0,0-21 0,21 21 16,-21-21-16,1 0 0,-1 21 15,0-21-15,0 0 0,-21-1 0,21 1 16,-21 0-16,21 0 0,-21 0 0,0 0 16,0-1-16,0 1 0,0 0 15,0 0-15,0 0 0,0 0 0,-21-1 16,0 22 0,21 22-1,0-1-15,0 0 0,0 0 0,0 0 16,0 0-16,21 1 0,0 20 15,1-21-15,-1 0 0,0 22 0,-21-22 16,21 0-16,0 0 0,0 0 0,1 0 16,-22 1-16,21-1 0,-21 0 15,-21-21 17,-1 0-17,1 0-15,21-21 16,0 0-16,-21 21 0,21-22 15,0 1-15,0 0 16,0 0-16,21 0 0</inkml:trace>
  <inkml:trace contextRef="#ctx0" brushRef="#br0" timeOffset="77416.99">22246 12467 0,'-21'0'0,"0"-21"16,21 0-16,-21 21 16,21-21-1,-22 21 1,22 21 15,0 0-15,0 0-16,22 0 15,-1 1-15,-21-1 0,21 0 0,0-21 16,0 21-16,0 0 0,1 0 16,-1 1-16,21-1 0,-21 0 0,22 0 15,-1 0-15,0 0 0,1 1 16,20-1-16,-21 0 0,22-21 0,-1 21 15,-20 0-15,20-21 0,-20 0 16,-1 0-16,0 0 0,1 0 0,-22 0 16,0 0-16,0 0 0,0 0 15,0 0-15,-21-21 16,0 0 0,-21 21-1,0 0-15,0 0 0,0 0 16,0 0-16,-1 0 0,1 21 15,0 0-15,-21 0 0,21-21 0,-22 22 16,1 20-16,0-21 0,-1 0 16,-20 0-16,20 22 0,-20-22 0,-1 0 15,1 21-15,-1-20 0,22-1 0,-21 21 16,20-21-16,1 0 16,21 1-16,-22-1 0,22-21 0,0 21 15,21 0-15,-21-21 16,21 21-16,-21-21 0,21 21 15,21-21 95,-21-21-110,21 21 0,21-21 15,-20 0-15,20 0 16</inkml:trace>
  <inkml:trace contextRef="#ctx0" brushRef="#br0" timeOffset="78240.53">23982 12467 0,'0'-63'15,"0"42"-15,0-1 16,0 1-16,-21 0 15,21 42 17,0 0-32,0 22 0,-22-1 15,22 0-15,0 1 0,0-1 16,-21 22-16,0-22 0,0 21 16,0-20-16,-22 20 0,22-20 0,0-1 0,-21 0 15,21 1-15,-1-22 16,1 21-16,0-21 0,0 0 0,0 1 15,0-22-15,21 21 16,0-42 0,0-1-16,21 22 0,0-21 15,0 0-15,-21 0 0,21 0 16,0 21-16,1-21 0,20 21 0,-21 0 16,0 0-16,0-22 0,22 22 15,-22 0-15,0 0 0,21 0 16,-20 0-16,20 0 0,-21 0 0,0 22 15,0-22-15,1 0 0,-1 0 16,0 0-16,0 0 0,0 0 0,0 0 16,1 0-1,-22-22-15,21 1 0,0 0 16,-21-21-16,0 21 16,0-1-16,0-20 0,0 21 0,0-21 15,0-1-15,0 22 0,0 0 16,0 0-16,0 0 0,-21 21 15,0 0-15,-1 0 16,22 21-16,0 0 0,-21 21 16,21-21-16,-21 22 0,21-22 0,0 21 15,0 1-15,0-1 0,0-21 16,-21 21-16,21 1 0,0-22 0,0 21 16,0-21-16,0 1 0,0 20 15,0-21-15,0 0 0,0 0 0,0 1 16,0-1-16,0 0 15,0-42 32,21 0-47,0 21 0,-21-22 16,21-20-16,1 21 0,20 0 16,-21-22-16</inkml:trace>
  <inkml:trace contextRef="#ctx0" brushRef="#br0" timeOffset="78801.22">25019 12383 0,'0'0'16,"0"-22"-16,0 1 0,0 0 16,-21 21-1,0 21 1,21 0-16,-22 1 15,1-1-15,0 21 0,21-21 16,-21 22-16,0-22 0,21 21 0,0 0 16,-21 1-16,21-22 0,0 21 0,-22 1 15,22-1-15,0 0 0,0-21 16,0 22-16,0-22 0,0 21 0,22-21 16,-1 1-16,0-1 0,0 0 15,21-21-15,-20 21 0,20-21 0,-21 0 16,21 0-16,-20 0 0,20 0 15,0 0-15,-21 0 0,22-21 0,-22 21 16,21-21-16,-21 0 0,1-1 16,-1-20-16,0 21 0,0-21 15,0-1-15,0 1 0,1 0 16,-22-1-16,0 1 0,21-22 0,-21 22 16,0-21-16,0 20 0,0 1 0,0 0 15,-21-1-15,-1 1 0,1 21 16,-21-22-16,21 43 0,-22-21 0,1 21 15,-21 0-15,20 0 0,-20 21 16,-1 1-16,22-1 0,-22 0 0,22 21 16,0 1-16,-1-1 0,1 0 15,21 1-15,0-1 0,0 0 0,21 1 16,0-1-16,0 0 0,0 1 16,21-1-16,0-21 0,0 21 15,0-20-15,0 20 0,1-21 0,-1 0 16,0-21-16,0 21 0,21-21 15,-20 0-15,-1 22 0,0-22 16,0 0-16,0 0 0</inkml:trace>
  <inkml:trace contextRef="#ctx0" brushRef="#br0" timeOffset="79620.75">22796 14245 0,'0'0'0,"0"-21"16,22 21-1,-1 0-15,-21-21 0,21 21 16,0 0-16,-21-21 16,21 21-16,-21-21 0,21 21 15,-21-22-15,0 1 16,0 0 0,-21 21-16,0 0 0,0 0 0,0 0 15,0 0-15,-22 0 16,22 0-16,-21 21 0,-1 0 0,1-21 15,0 22-15,21-1 0,-22 0 16,1 0-16,21 0 0,0 0 0,-1 1 16,1-1-16,21 21 0,0-21 15,0 0-15,0 1 0,0-1 0,21 0 16,1 0-16,20 0 0,-21 0 16,21 1-16,1-1 0,-1 0 15,0-21-15,1 21 0,-22 0 0,21 0 16,1 1-16,-22-1 0,21-21 15,-21 21-15,-21 0 0,0 0 0,0 0 16,0 1-16,0-1 16,-21 0-16,0-21 0,-21 21 15,-1 0-15,1-21 0,0 21 0,-1-21 16,1 22-16,0-22 0,-1 0 16,1 0-16,0 0 0,-1 0 0,22 0 15,-21 0-15,21 0 0,-1 0 16,1-22-16,0 22 0,0-21 0,21 0 15,-21 21-15,0-21 16,21 0 0,0 0-16,0-1 31,21 22-31,0 0 16,0 0-16,0 0 0,22-21 0,-22 21 15</inkml:trace>
  <inkml:trace contextRef="#ctx0" brushRef="#br0" timeOffset="80444.66">23834 14372 0,'0'0'0,"0"-21"0,-43-42 15,22 41-15,0 22 0,0-21 16,0 0-16,-1 21 0,1 0 0,0 0 16,0 0-16,-21 0 0,20 0 15,1 21-15,0 0 0,0 1 0,-21-1 16,20 21-16,1-21 0,0 22 16,-21-1-16,21 0 0,-1 1 0,1-1 15,0-21-15,21 21 0,0 1 16,-21-1-16,21-21 0,0 0 15,0 22-15,0-22 0,0 0 0,21-21 0,0 21 16,0 0-16,1-21 16,20 0-16,-21 0 0,21 0 0,1 0 15,-1 0-15,0 0 0,1 0 0,-22 0 16,21 0-16,1-21 0,-1 21 16,0-21-16,-21 21 0,22-21 0,-22 21 15,0 0-15,0-21 0,0 21 16,-21-21-16,-21 21 31,0 21-15,0-21-16,0 0 0,0 21 15,-22 0-15,22-21 0,0 0 16,0 21-16,-22-21 0,22 0 0,0 0 16,-21 0-16,21 0 0,-1 0 0,1 0 15,0 0-15,0 0 0,-21 0 16,20 0-16,1-21 0,0 0 15,0 0-15,21 0 0,-21-1 16,21 1-16,-21 0 0,21-21 0,0 21 16,0-22-16,0 1 0,0 0 0,0-1 15,21 22-15,0-21 0,0-1 16,21 22-16,-20-21 0,20 21 0,0 0 16,-21-1-16,22 22 0,-1 0 15,-21-21-15,22 21 0,-22 0 16,21 0-16,-21 0 0,0 0 0,1 0 15,-22 21 1,-22-21 15,22 22-31,-21-22 16,0 0-16,0 0 16,21 21-1,-21-21-15,0 0 16,21 21-1,-22 0 1,1-21 0,0 0-16,21 21 0,-21-21 0</inkml:trace>
  <inkml:trace contextRef="#ctx0" brushRef="#br0" timeOffset="82924.58">18817 16362 0,'0'0'0,"-21"-21"0,21 0 16,0-1-16,-21 1 15,0 21-15,-1 0 16,22 21-16,-21 1 16,0-1-16,21 0 0,-21 21 0,21-21 15,0 22-15,-21-1 0,21-21 0,-21 22 16,21-1-16,0-21 0,0 0 16,0 22-16,-22-43 0,22 21 15,0 0-15,0-42 31,22 0-15,-22-1-16,0 1 0,21-21 0,0 21 16,0 0-16,-21-1 0,0-20 15,21 21-15,0-21 0,-21 20 0,22-20 16,-22 21-16,21 0 0,0 0 16,-21-1-16,21 22 0,0 0 15,0 22-15,-21-1 16,22 0-16,-1 0 0,-21 0 0,21 22 15,0-22-15,-21 21 16,21 0-16,-21-20 0,21 20 0,1-21 16,-1 21-16,-21-20 0,21-1 15,0 0-15,21 0 0,-20-21 0,-1 0 16,21 0-16,-21 0 0,22 0 16,-22 0-16,0 0 0,21 0 0,-21-21 15,22 0-15,-22 0 0,21-1 16,1 1-16,-22-21 0,0 21 15,21 0-15,-21-1 0,1-20 16,-1 21-16,0-21 0,-21 20 0,0 1 16,0-21-16,0 21 0,0 0 15,0-1-15,-21 22 16,0 0-16,-1 0 0,1 22 16,0-22-16,0 21 0,0 0 15,0 0-15,21 0 0,0 0 0,-22 1 16,22-1-16,0 0 0,0 0 15,0 0-15,0 0 0,0 1 0,22-1 16,-1 0-16,0 0 16,21 0-16,-21-21 0,1 21 0,-1-21 15,21 0-15,-21 0 0,22 0 16,-22 0-16,0 0 0,21 0 0,-21 0 16,1-21-16,20 21 15,-21-21-15,0 0 0,0 21 0,1-21 16,-1 0-16,0-1 0,-21 1 15,21 21-15,-21-21 0,21 0 0,-21 0 16,0 0-16,0-1 0,0 1 16,0-21-16,0 21 0,0 0 0,0-1 15,0 1-15,-21 0 0,21 0 16,-21 21-16,0 0 0,0 0 16,-1 21-16,22 0 15,-21 0-15,0 1 0,0-1 0,21 0 16,0 0-16,-21 0 15,0 0-15,21 1 0,0-1 0,0 0 16,0 0-16,0 0 16,21-21-1,0 0-15,0 0 0,0 0 16,0 0-16,1-21 0,-1 0 16,0 21-16,0-21 0,-21 0 15,0-1-15,21 22 0,-21-21 16,21 0-16,-21 0 15,0 42 1,22 0-16,-1 0 16,-21 1-1,21-1-15,-21 0 0,21 0 0,0 0 16,-21 0-16,21 1 0,1-1 16,-1 0-16,0-21 0,-21 21 0,21-21 15,0 0-15,0 0 0,1 0 16,-1 0-16,0 0 0,0 0 0,0 0 15,22-21-15,-22 0 0,0 21 16,0-21-16,0-1 0,0 1 0,1 21 16,-1-21-16,0-21 0,-21 21 0,0-1 15,0-20-15,0 21 0,21-21 16,-21-1-16,0 1 0,0 0 0,21-22 16,-21 22-16,0-22 15,0 22-15,0-22 0,21 22 0,-21 0 16,22-1-16,-22 22 0,0 0 15,0 0-15,0 0 0,0 42 16,0 0 0,0 0-16,-22 0 0,22 22 0,-21-1 15,0 0-15,0 1 0,21-1 16,0 22-16,-21-22 0,21 0 0,-21 22 16,21-22-16,0 0 0,-22-20 15,22 20-15,0-21 0,0 21 0,0-20 16,0-1-16,0 0 0,0 0 0,0 0 31,22-21-15,-1-21-1,0 0-15,-21 0 0,21 21 0,0-21 16,0-1-16,1 1 0,-1 0 16,-21-21-16,21 21 0,0 21 0,0-22 15,0 1-15,1 0 0,-1 21 16,-21 21 15,-21 0-15,21 1-16,-22-22 0,1 21 0,0-21 15,0 21-15,0 0 0,0 0 16,21 0-16,-22-21 0,22 22 16,0-1-16,0 0 15,0 0-15,22 0 16,-1-21-1,0 0-15,0 0 0,0 0 0,0 0 16,1 0-16,-1 0 0,21 0 16,-21 0-16,0 0 0,1-21 0,-1 21 15,0-21-15,0 0 0,0 21 16,0-21-16,1 21 0,-22-22 0,0 1 16,0 0-16,21 0 0,-21 0 15,0 0-15,0-1 16,0 44 15,0-1-31,0 0 0,0 0 16,0 0-16,0 0 0,0 1 15,0-1-15,0 0 0,0 0 0,0 0 16,0 0-16,0 1 16,-21-22 15,-1 0-16,1 0-15,21-22 0,-21 1 16,21 0-16</inkml:trace>
  <inkml:trace contextRef="#ctx0" brushRef="#br0" timeOffset="84680.57">21632 16066 0,'0'21'47,"21"-21"-32,1 21-15,-1-21 0,-21 21 16,21 0-16,0-21 0,21 21 0,-20 1 15,-1-1-15,21 0 16,-21-21-16,22 21 0,-1 0 0,-21 0 16,21-21-16,1 22 0,-22-22 15,21 0-15,1 0 0,-22 0 0,0 0 16,21 0-16,-21 0 0,1 0 16,-1 0-16,0 0 0,-21-22 15,21 22 1,-21-21-16,0 0 31,0 0 250,21 21-265,0 0 296,1 0-265,-1 0-31,0 0 46,0 0-46,-21-21-16,21 21 47,-42 21 250,0-21-282,0 21-15,21 0 16</inkml:trace>
  <inkml:trace contextRef="#ctx0" brushRef="#br0" timeOffset="86456.69">21759 16108 0,'0'0'0,"-21"0"16,21 21 0,0 0-1,0 0-15,21 1 16,0-22-16,1 21 15,-1 0-15,0-21 0,0 21 0,0 0 16,22-21-16,-22 21 0,21-21 16,0 22-16,-20-22 0,20 0 15,0 21-15,1-21 0,-1 21 0,0-21 16,-21 0-16,22 0 0,-1 0 16,0 0-16,-20 0 0,20 0 0,-21 0 15,0 0-15,0 0 0,1-21 16,-22 0-16,21 21 0,-21-22 0,21 22 15,-21-21-15,0 0 16,-21 21 15,0 0-31,-1 0 16,1 0-16,21 21 0,-21-21 0,-21 21 16,21 1-16,-1-1 0,1 0 0,0 21 15,-21-21-15,21 1 16,-22 20-16,22-21 0,-21 0 0,21 22 15,-22-22-15,22 21 0,-21-21 16,21 22-16,-22-22 0,22 0 0,0 0 16,0 0-16,0 0 0,-1 1 0,1-1 15,21 0-15,-21-21 16,21 21-16,-21 0 16,42-42 46,0 0-46,0 0-16,1 21 0,-1-21 15,21-22-15,0 22 0</inkml:trace>
  <inkml:trace contextRef="#ctx0" brushRef="#br0" timeOffset="88596.5">23601 15960 0,'0'0'0,"0"-43"16,0 22-16,0 0 0,0 0 15,0 0-15,0 0 0,0-1 16,21 1-16,0 0 0,-21 0 16,21 0-16,0 21 0,1-21 0,-1 21 15,0-22-15,0 22 0,0 0 16,0 0-16,1 0 0,-1 22 16,0-1-16,-21 0 0,0 0 0,0 21 15,0 1-15,0-1 0,0 0 16,0 22-16,0-22 0,-21 1 0,0-1 15,-1 0-15,1 1 0,0-1 16,0 0-16,0-21 0,-22 22 0,22-22 16,-21 0-16,0 0 0,20 0 15,-20 1-15,21-1 0,-21 0 0,20-21 16,1 21-16,-21-21 0,21 0 16,0 0-16,-1 0 0,1 0 15,0-21-15,21 0 16,0 0-1,0-1-15,0 1 0,0 0 0,0 0 16,0 0-16,0 0 0,21-1 16,-21 1-16,21 0 0,1 21 0,-1 0 15,0 0 1,0 0-16,0 0 0,-21 21 16,21-21-16,1 21 0,-1 1 15,-21-1-15,21-21 0,0 21 0,0 0 16,-21 0-16,21 0 0,1 1 0,-1-1 15,0 0-15,0-21 16,0 21-16,0-21 0,1 0 0,-1 0 16,0 0-16,0 0 15,21 0-15,-20 0 0,-1 0 0,21 0 16,-21 0-16,22 0 0,-22-21 16,0 0-16,21 21 0,-21-21 0,1-1 15,-1 1-15,0 0 0,0 0 0,0 0 16,0 0-16,-21-22 0,22 22 15,-1 0-15,-21 0 0,0 0 0,0-1 16,21 1-16,-21 0 0,0 42 31,0 0-15,0 1-16,0-1 0,-21 0 0,21 0 16,0 0-16,0 0 15,0 1-15,0-1 0,0 0 0,0 0 16,0 0-16,0 0 0,0 1 15,21-1-15,0-21 0,0 21 16,22-21-16,-22 0 0,21 0 0,-21 0 16,22 0-16,-1 0 0,0 0 15,-21 0-15,22 0 0,-1 0 0,0 0 16,1-21-16,-1 0 0,-21 21 16,22-22-16,-22 1 0,0 0 0,0-21 15,0 21-15,0-1 0,1-20 16,-1 21-16,-21-21 0,0-1 0,0 22 15,0-21-15,0-1 0,0 22 16,0 0-16,0-21 0,0 21 16,0-1-16,-21 1 0,-1 0 0,1 21 15,0 0-15,0-21 0,-21 21 16,20 0-16,-20 0 0,21 21 0,-21 0 16,-1-21-16,1 21 0,21 1 15,-22 20-15,22-21 0,-21 0 0,21 22 16,-22-22-16,22 21 0,0-21 15,0 22-15,0-22 0,0 21 16,21 0-16,0-20 0,0 20 0,0-21 16,0 21-16,0-20 0,0-1 15,21 0-15,-21 21 0,21-21 0,0-21 16,21 22-16,-20-1 0,-1 0 16,21-21-16,-21 0 0,22 0 0,-1 0 15,-21 0-15,21 0 0,1 0 16,-1 0-16,0 0 0,1-21 0,-1 21 15,-21-21-15,22-1 0,-22 1 0,0 0 16,0 0-16,0 0 0,0 0 16,1-22-16,-1 22 0,-21-21 15,0 21-15,21-22 0,-21 1 0,0 0 16,0-1-16,0 1 0,0 0 0,0-1 16,0 1-16,-21 21 0,0-22 15,-1 22-15,1 0 0,-21 0 16,0 0-16,-1 0 0,1 21 0,0 0 15,-1 0-15,1 0 0,0 0 16,-1 21-16,1 0 0,0 0 0,-1 21 16,1-20-16,0 20 0,-1-21 15,22 21-15,-21-20 0,21 20 0,-1-21 16,1 21-16,21-20 0,0 20 16,0-21-16,0 0 0,0 0 0,0 1 15,0-1-15,0 0 0,21 0 0,1 0 16,-1-21-16,0 21 0,0-21 15,21 0-15,-20 0 0,20 0 16,-21 0-16,21 0 0,1 0 0,-22 0 16,0 0-16,21 0 0,-20 0 15,-1 0-15,0 0 0,0 0 0,0-21 16,0 21-16,1 0 0,-1 0 16,0 0-16,-21-21 0,21 21 15,0-21 1,-21 0-16,0 0 15,0-1-15,0 1 0,0 0 16,0 0-16,0 0 16,0-22-16,0 22 0,0 0 15,21-21-15,-21 21 0,0-22 16,0 1-16,0 21 0,0-22 0,0 22 16,0-21-16,0 21 0,0 0 0,0-1 15,0 1-15,-21 0 0,0 0 16,0 21-16,0 0 0,0 0 0,-1 0 15,1 0-15,-21 0 0,21 0 16,-22 0-16,22 21 0,-21-21 0,21 21 16,0 0-16,-22 1 0,22 20 0,0-21 15,0 0-15,0 22 0,-1-22 16,1 21-16,21 0 0,0-20 16,0 20-16,0-21 0,0 21 0,0-20 15,0 20-15,0-21 0,21 0 16,1 0-16,20 1 0,-21-1 0,21 0 15,-20 0-15,20-21 0,0 21 16,-21-21-16,22 0 0,-1 0 0,-21 0 16,22 0-16,-1 0 0,-21 0 0,0 0 15,22-21-15,-22 0 0,0 0 16,0 0-16,0-1 0,0 1 0,-21-21 16,22 21-16,-22-22 0,21 1 15,-21 0-15,0-1 0,0 1 0,0 0 16,0-1-16,0 1 0,0 0 0,0 21 15,0-22-15,-21 22 0,-1 21 16,1-21-16,0 21 0,0 0 16,0 0-16,-22 0 0,22 21 0,-21 0 15,0 0-15,20 1 0,-20-1 16,0 21-16,21 0 0,-22-20 0,22 20 16,-21 0-16,21-21 0,-1 22 15,1-1-15,0-21 0,21 22 0,0-22 16,0 0-16,0 0 0,0 0 0,21 0 15,0 1-15,1-1 0,-1-21 16,0 21-16,0-21 0,0 0 0,22 0 16,-22 0-16,21 0 0,-21 21 15,0-21-15,22 0 0,-22 0 16,0 0-16,21 0 0</inkml:trace>
  <inkml:trace contextRef="#ctx0" brushRef="#br0" timeOffset="88821.45">24934 17463 0,'0'0'0,"-106"21"0,1 0 0,-1 0 16,0 0-16,21-21 0,22 21 0,-1 1 16,22-22-16,0 21 0</inkml:trace>
  <inkml:trace contextRef="#ctx0" brushRef="#br0" timeOffset="90181.09">24299 17547 0,'0'0'0,"21"-21"0,1 0 0,-1 0 16,0 0-16,0-1 0,0 1 0,0 0 15,-21 0-15,0 0 0,0 0 16,0-1-16,0-20 0,0 21 0,-21 0 16,0 21-16,0-21 0,0-1 15,-22 22-15,22 0 0,-21 0 0,0 0 16,20 0-16,-20 0 0,0 22 15,-1-1-15,22 0 0,-21 0 0,0 0 16,20 22-16,-20-1 0,21-21 16,0 21-16,21-20 0,0 20 15,0-21-15,0 21 0,0-20 0,0-1 16,42-21-16,-21 21 0,22-21 16,-1 0-16,0 0 0,1 0 0,-1 0 15,0-21-15,1 21 0,-1-21 16,0-1-16,1 1 0,-22 0 15,21 0-15,-21-21 0,-21 20 0,21 1 16,-21 0-16,0 0 0,0 0 0,0 0 16,0-1-16,-21 22 31,21 22-31,0-1 16,0 0-16,-21 0 0,21 21 0,0 1 0,0 20 15,0-20-15,0 20 16,0 1-16,0-1 0,0 1 0,0-1 15,0 22-15,0-22 0,0 1 16,0 20-16,0-20 0,0 21 0,0-22 16,-21 1-16,21-1 0,-21 1 15,21-1-15,-21-21 0,-1 1 0,1-1 16,0 0-16,0-20 0,0 20 16,0-42-16,-1 21 0,1-21 15,0 0-15,0 0 0,0-21 16,0-21-16,21 20 0,-22-20 15,22 0-15,0-22 16,0 1-16,0-1 0,22-20 0,-1 20 0,0-21 16,0 1-16,0-1 15,22 0-15,-22 1 0,21 20 0,0-20 16,1 20-16,-1-21 0,0 43 16,1-21-16,20 20 0,-20 1 0,-22 0 15,21 20-15,-21 1 0,0 0 16,1 21-16,-22-21 0,21 21 0,-21 21 31,-21-21-31,21 21 0,-22 0 16,1 22-16,21-22 0,-21 21 15,21 1-15,0-22 0,0 21 16,0 0-16,0-20 0,0-1 0,21 0 16,0 0-16,1 0 0,-1 0 15,21 1-15,-21-22 0,22 0 0,-1 0 16,0 0-16,-21 0 0,22 0 15,-1-22-15,0 1 0,-20 0 0,20 0 16,-21 0-16,0 0 0,-21-1 16,0-20-16,0 21 0,0-21 0,0 20 15,0-20-15,0 21 0,0-21 16,-21 20-16,-21 1 0,21 0 0,-1 0 16,-20 21-16,21 0 15,-21 0-15,20 0 0,-20 0 0,21 21 16,0 0-16,0 0 0,-1 1 15,22 20-15,0-21 0,0 0 0,0 0 16,0 22-16,0-22 0,0 0 16,22 0-16,-1 0 0,0 1 0,0-22 15,0 21-15,0 0 0,1-21 16,-1 0-16,0 0 0,0 0 0,21 0 16,-20 0-16,-1 0 15,0 0-15,0 0 0,0 0 31,-21-21-15,0 0 156,0-1-125,-21 22-47,0 0 0,0 0 15,0 0-15,-1 0 0,22-21 16,-21 21-16,0-21 0,-21 21 0</inkml:trace>
  <inkml:trace contextRef="#ctx0" brushRef="#br0" timeOffset="90804.72">24342 17568 0,'0'0'0,"-43"0"0,1 0 0,21-21 15,-22 21-15,22 0 0,0-21 0,21 0 16,0 0-16,0 0 16,21 21-16,0-22 15,22 22-15,-22 0 0,21 0 16,1-21-16,20 21 0,-21 0 0,22 0 16,-1 0-16,1 0 0,-1 0 15,1 0-15,-1 0 0,-20 0 16,20 0-16,-20 0 0,-22 21 0,21-21 15,-42 22-15,0-1 16,-21-21-16,0 21 16,-22 0-16,1-21 0,0 21 0,-1 0 15,-20 1-15,21-1 0,-22 0 16,22 0-16,-1 0 0,1 0 0,0 1 16,-1-22-16,22 21 0,0-21 15,0 0-15,21 21 0,21-21 16,21 0-1,-20 0-15,20-21 0,0 21 0,1 0 16,20-21-16,-21 21 0,22 0 16,-1 0-16,1 0 0,-22 0 0,22 0 15,-22 0-15,0 0 16,1 0-16,-22 0 0,-21 21 0,0 0 16,-21 21-16,-22-21 15,1 1-15,0-1 0,-22 21 0,1 0 16,-1-20-16,1 20 0,-1 0 15,1 1-15,-1-1 0,1 0 0,20 1 16,1-22-16,0 21 0,21-21 16,-1 22-16,22-22 0,0 0 0,0 0 15,22-21-15,-1 21 0,21-21 16,0 0-16,1 0 0,20 0 16,1 0-16,-1-21 0,1 0 0,-1 21 15,1-21-15,-1 0 0,1-1 16,-43 22-16,21-21 0,-21 21 0,-21-21 15,-42 0 1,21 21-16,-21-21 0,-1 21 0</inkml:trace>
  <inkml:trace contextRef="#ctx0" brushRef="#br0" timeOffset="91385.98">26141 17018 0,'0'0'0,"-43"0"0,22 0 0,0 0 16,0 0-16,21-21 0,0 0 31,21 21-31,21 0 16,-20 0-16,20 0 16,0 0-16,22 0 0,-22 0 0,22 0 15,-22 0-15,21 21 0,1-21 16,-22 21-16,1-21 0,-1 0 0,0 0 15,-42 21 1,-21-21-16,0 21 16,-21-21-16,-1 0 0,1 0 15,0 22-15,-1-22 0,1 0 0,0 0 16,20 0-16,-20 21 0,21-21 16,0 0-16,0 0 0,-1 0 0</inkml:trace>
  <inkml:trace contextRef="#ctx0" brushRef="#br0" timeOffset="91640.84">26225 17103 0,'0'21'47,"0"0"-47,0 0 0,0 0 0,0 1 16,0-1-16,0 0 0,0 21 16,0-21-16,0 22 0,0-1 0,0-21 15,0 22-15,0-1 0,0-21 16,0 21-16,0 1 0,0-22 0,0 0 15,0 0-15,22 0 0,-22 1 16,21-1-16,-21 0 0,21 0 16,0-21-1,0 0 1,0-21-16,1 21 16,-22-21-16,21 0 0,0-1 0,0 22 15,0-21-15,0 0 0,1-21 16,20 21-16</inkml:trace>
  <inkml:trace contextRef="#ctx0" brushRef="#br0" timeOffset="92637.94">27390 17209 0,'21'-22'0,"-42"44"16,63-65-16,-42 22 0,21 21 0,-21-21 15,0 0-15,0 0 0,0-1 16,0 1-16,-21 21 15,0-21-15,0 21 0,-1 0 16,1 0-16,-21 21 0,21-21 0,-22 21 16,1 1-16,0-1 0,-1 0 15,1 21-15,21-21 0,-21 22 0,-1-22 16,22 0-16,0 21 0,0-20 16,0 20-16,21-21 0,0 0 0,0 0 15,0 1-15,0-1 0,21 0 16,0 0-16,0 0 0,0-21 0,22 0 15,-1 21-15,0-21 0,1 0 16,-1 0-16,0 0 0,1 0 16,-1 0-16,0 0 0,-21 0 15,22 0-15,-1 0 0,-21 0 0,0 0 16,1 0-16,-1 0 0,-21 22 16,-21-1-1,-1-21 1,1 0-16,-21 0 0,21 0 0,-22 21 15,1-21-15,0 0 0,21 0 16,-22 0-16,1 0 0,21 0 0,-22 0 16,22 0-16,-21-21 0,21 0 15,0 21-15,-1-22 0,1 1 16,21 0-16,0 0 0,-21 0 0,21 0 16,-21-1-16,21-20 0,0 21 15,0-21-15,0 20 0,0-20 0,0 0 16,0 21-16,21-22 0,0 1 15,22 21-15,-22 0 0,21-22 0,-21 22 16,22 0-16,-1 0 0,0 0 16,-21 21-16,22-22 0,-1 22 0,-21 0 15,22 0-15,-22 0 0,0 0 16,-21 22 0,0-1-1,0 0-15,0 0 16,-21-21-16,0 0 0,-1 21 15,1-21-15,0 0 16,0 0-16,0 0 16,0 0-16,-1 0 0,1 0 15,0 0-15,0 0 0,0 0 0,0 0 16,-1 0-16,1 0 0,0 21 16,0 1-16,0-22 0,21 42 0,-21-21 15,21 0-15,-22 0 0,22 22 16,0-22-16,0 21 0,0-21 15,0 1-15,0-1 0,22 21 16,-1-21-16,21 0 0,-21-21 0,22 22 16,-1-1-16,0-21 0,1 0 15,-1 21-15,0-21 0,-21 0 0,22 0 16,-1 0-16,-21 0 0,0 0 16,1 0-16,-22-21 15,0 0 1,-22 21 15,1 0-15,0 0-16,0 0 15,0 0 1,0 0-16,-1 0 0,1 21 16,0-21-16,0 0 15,0 0-15,0 0 0,-1 21 0,-20-21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6T11:34:2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3027 0,'21'0'31,"0"-21"-31,0 0 0,22 21 16,-22-22-16,42 1 0,-20 0 0</inkml:trace>
  <inkml:trace contextRef="#ctx0" brushRef="#br0" timeOffset="5196.7">1355 1439 0,'0'0'0,"-22"0"0,22-21 16,0 0-16,0 0 0,0-21 0,0 20 15,0 1-15,0-21 0,0 21 16,0-22-16,0 1 0,0 0 15,22-1-15,-1 1 0,-21 0 16,21-1-16,0 1 0,-21 0 0,0 21 16,21-22-16,0 22 0,-21 0 15,0 0-15,0 0 0,0-1 16,22 22-16,-22 22 31,0-1-31,0 21 0,0 22 16,0-1-16,0 1 15,0 20-15,0-20 0,0 20 0,0 1 16,-22 0-16,22-1 0,-21 22 16,0-21-16,21 0 0,-21-1 15,0 1-15,0-22 0,-1 22 0,22-21 16,-21-22-16,0 21 0,21-20 16,0-1-16,0 0 0,0 1 15,-21-22-15,21 0 0,0 0 16,0-42-1,0 0 1,21 0-16,0-22 0,0 1 0,1 0 16,-1-22-16,0 1 0,0-1 15,0 1-15,22-22 0,-22 0 16,0 22-16,21-1 0,-21 1 0,1-1 16,-1 22-16,0 21 0,0-21 15,0 20-15,0 22 0,1 0 16,-1 22-16,0-1 0,-21 0 15,21 21-15,0 22 0,-21-22 16,21 22-16,-21-1 0,22-21 16,-1 22-16,-21-22 0,21 22 15,0-22-15,-21 0 0,21-20 16,0 20-16,1-21 0,-1 0 0,0 0 16,21 1-16,-21-1 0,22-21 15,-22 0-15,21 0 0,1 0 16,-1-21-16,-21-1 0,21 1 0,1 0 15,-1-21-15,-21-1 0,0 1 16,1 0-16,-1-22 0,0 1 0,-21-22 16,0 22-16,0-22 0,0 21 15,-21-20-15,0 20 0,-22 1 16,22-1-16,-21 22 0,21-22 0,-22 22 16,1 21-16,21 0 15,0 0-15,-1-1 0,1 22 16,0 0-16,0 0 0,0 22 15,21-1-15,0 0 0,0 0 16,0 21-16,0-20 0,0-1 16,21 21-16,0-21 0,0 0 0,0 1 15,22 20-15,-22-42 0,21 21 16,1 0-16</inkml:trace>
  <inkml:trace contextRef="#ctx0" brushRef="#br0" timeOffset="5792.6">3154 1249 0,'0'0'0,"21"-42"16,-21 20-16,0 1 15,0 42 17,0 1-32,0 20 0,0-21 15,0 21-15,0 1 0,0 20 16,0-20-16,0 20 0,-21 1 0,21-1 15,-21 1-15,-1-1 0,1 1 16,0-1-16,0-21 0,0 22 0,0-22 16,21 1-16,-22-1 0,1-21 15,21 21-15,0-20 0,0-1 16,0 0-16,0-42 31,0 0-31,0-1 0,0 1 16,0-21-16,0 0 0,21-1 15,1-20-15,-1-1 0,-21-20 0,21-1 16,0 0-16,0 1 0,0-1 16,1 0-16,20 1 0,-21 20 0,0 1 15,0-1-15,1 22 0,20-1 16,-21 1-16,0 21 0,0 0 16,1 21-16,-1 0 0,0 42 0,0-21 15,0 22-15,0-1 16,1 0-16,-1 22 0,0-1 0,0-20 15,-21 20-15,0 22 0,0-22 16,0 1-16,0-1 0,0 1 16,0-1-16,0-20 0,0 20 0,-21-21 15,21 1-15,0-1 0,0-21 16,-21 22-16,21-22 0,-21 0 0,21 0 16,0 0-16,-22-21 31,1-21-16,21 0-15,-21 21 16,21-21-16,0 0 0,0-1 16,-21 1-16,0 0 0</inkml:trace>
  <inkml:trace contextRef="#ctx0" brushRef="#br0" timeOffset="6019.47">3006 1884 0,'0'0'0,"21"0"31,0 0-15,21 0-16,-21 0 0,22-21 15,-1 21-15,0-21 0,1-1 16,-1 22-16,0-21 0,1 21 16,-1-21-16,-21 0 0,22 21 0,-22-21 15,0 21-15,0-21 0,0 21 16,0-22-16,1 22 0,-1-21 0,0 0 15,0 21-15,0-21 16</inkml:trace>
  <inkml:trace contextRef="#ctx0" brushRef="#br0" timeOffset="6432.31">4276 1312 0,'0'0'0,"0"-21"0,0 0 0,0 0 16,0 0-16,0 0 0,0-1 0,0 1 16,0 0-16,0 42 31,0 0-15,0 1-16,0 20 0,0-21 15,0 21-15,0 1 0,0-1 0,0 22 16,-22-1-16,22-21 0,-21 22 15,21-1-15,-21 1 0,21-1 0,-21 1 16,21-22-16,-21 22 16,0-22-16,21 22 0,-22-22 0,22 0 15,0-21-15,0 22 0,-21-1 16,21-21-16,0 22 0,-21-22 0,21 0 16,0 0-16,0 0 0,0 0 15,0-42 16,0 0-15,0 0-16,0-21 0,0 20 16,21-20-16,0 21 0,-21-21 15,22-1-15</inkml:trace>
  <inkml:trace contextRef="#ctx0" brushRef="#br0" timeOffset="7190.02">4127 1482 0,'0'0'0,"0"-21"0,-21-43 16,21 43-16,0 0 15,0 0-15,0-1 0,0 1 0,0 0 16,0 0-16,21 0 0,1 0 16,-1-1-16,21 1 0,-21 0 0,22 0 15,-1 21-15,21 0 0,-20 0 16,20 0-16,-20 0 15,20 0-15,1 0 0,-22 21 0,0 0 16,1 22-16,-1-22 0,-21 21 16,-21 0-16,0-20 0,0 20 0,0 0 15,-42-21-15,21 22 0,-22-1 16,1-21-16,0 22 0,-1-22 0,1 21 16,0-21-16,-1 0 0,1 1 15,21-1-15,-22 0 0,22 0 16,0-21-16,0 21 0,0-21 15,0 0 95,42 0 93,0 0-156,-21-21-32,0 0 32</inkml:trace>
  <inkml:trace contextRef="#ctx0" brushRef="#br0" timeOffset="11323.88">6540 953 0,'-21'0'0,"0"0"15,0 0-15,0 0 16,0 0-16,-1 0 16,1 0-16,0 0 15,0 0-15,0 0 0,0 0 16,-1 0 0,1 0-1,42 0 16,1 0-31,20 0 0,0 0 16,1 0-16,-1 0 0,21-22 16,1 22-16,-1-21 0,22 21 15,-21-21-15,20 0 0,-20 21 0,20-21 16,-20 21-16,-1 0 0,-20-21 16,20 21-16,-20 0 0,-1 0 15,-21 0-15,0 0 0,0 0 0,1-22 16,-44 22 15,1 0-31,0 22 0,0-22 16,0 0-16,0 21 15,-1-21-15,1 0 0,0 21 16,-21-21-16,21 21 0</inkml:trace>
  <inkml:trace contextRef="#ctx0" brushRef="#br0" timeOffset="11673.68">6879 995 0,'0'0'0,"-21"0"0,21-21 0,-21 21 32,0 21-17,21 0 1,0 0-16,0 22 0,0-1 15,0 0-15,0 1 0,0-1 0,0 21 16,0-20-16,0 20 0,0 1 16,0-1-16,0 1 0,-22-22 0,1 22 15,0-1-15,0 1 0,0-22 16,21 0-16,-21 1 0,-1-1 0,1-21 16,21 21-16,0-20 15,-21-1-15,21 0 0,-21 0 16,21-42 15,0 0-31,21 21 0,0-21 16,0-22-16,1 22 0,20 0 0</inkml:trace>
  <inkml:trace contextRef="#ctx0" brushRef="#br0" timeOffset="12099.82">7387 1482 0,'-21'0'16,"0"0"0,0 21-16,21 0 15,-22 0-15,22 0 0,-21 1 16,0-1-16,21 0 0,0 21 0,0-21 16,0 22-16,-21-1 0,21-21 15,0 22-15,0-22 0,0 0 0,0 21 16,0-21-16,0 1 0,0-1 15,21 0-15,0-21 0,0 21 0,1-21 16,-1 0-16,21 0 16,-21 0-16,0 0 0,1 0 15,-1-21-15,0 0 0,0 21 16,0-21-16,0-1 0,1-20 0,-1 21 0,0 0 16,-21-22-16,21 1 15,-21 0-15,0 21 0,0-22 0,0 1 16,-21 0-16,0 20 0,-22 1 15,22 0-15,0 21 0,0 0 0,-21 0 16,20 0-16,1 0 0,0 0 16,0 0-16,0 0 0,0 21 0,-1 0 15,1 1-15,0-1 16,21 0-16,0 0 0,0 0 0,0 0 16,21 1-1</inkml:trace>
  <inkml:trace contextRef="#ctx0" brushRef="#br0" timeOffset="12703.94">9737 1524 0,'0'0'0,"21"-42"0,0 21 16,-21-1-16,0 1 0,0 0 15,0-21-15,0 21 0,0-1 16,0-20-16,0 21 0,0 0 16,0 0-16,-21 21 15,0 21 1,21 0-16,0 21 0,0 1 15,0 20-15,0 1 0,0-1 0,0 22 16,0-1-16,0 1 0,0 0 16,0-1-16,0 22 0,0-21 0,0 0 15,0 20-15,-22-20 0,1 0 16,0 21-16,0-22 0,0-20 0,0 20 16,-1-20-16,22-1 0,-21 1 0,0-22 15,0 1-15,21-1 16,0 0-16,0-21 0,0 1 0,-21-1 15,21 0-15,0-42 16,0 0 0,0-22-16,0 22 0,0-21 0,0-1 15,0 1-15,0 0 0,0-22 16,0 22-16,0-22 0,0-20 0</inkml:trace>
  <inkml:trace contextRef="#ctx0" brushRef="#br0" timeOffset="13028.21">9440 1778 0,'0'-85'15,"0"64"-15,0-21 16,0 21-16,21 0 0,1-1 16,20 1-16,-21 0 0,21 0 0,1 0 15,-1 0-15,0 21 0,1 0 16,20 0-16,-20 0 0,20 0 0,-21 0 15,-20 21-15,20 0 0,-21 0 16,0 21-16,-21-20 0,0 20 0,0 0 16,-21 1-16,-21-1 0,21-21 15,-22 21-15,1-20 0,21 20 0,-22-21 16,1 0-16,21 0 16,-21 1-16,20-1 0,1-21 0,21 21 15,21-21 16,1 0-31,20 0 0,-21 0 16,0-21-16</inkml:trace>
  <inkml:trace contextRef="#ctx0" brushRef="#br0" timeOffset="14408">10287 2011 0,'-21'0'15,"21"-21"1,0 0-16,0-1 16,21 1-16,0 0 0,0-21 15,0-1-15,22 1 0,-22 0 0,21-22 16,1 22-16,-22 0 0,21-1 16,-21 1-16,22 0 0,-22-1 15,0 22-15,0-21 0,-21 21 0,0-1 16,0 1-16,-21 21 15,0 0 1,0 0-16,21 21 0,-22 1 0,1-1 16,21 0-16,-21-21 0,21 42 15,0-21-15,0 1 0,0-1 16,0 0-16,0 21 0,0-21 0,0 22 16,0-22-16,0 21 0,0-21 15,0 1-15,21 20 0,0-21 0,-21 0 16,22 0-16,-22 1 0,21-1 15,0 0-15,-21 0 0,21-21 16,0 0-16,-21 21 0,21-21 16,1 0-16,-1 0 0,0 0 15,0 0-15,0-21 16,0 0-16,1 0 0,20 21 16,-21-43-16,0 22 0,0 0 0,1 0 15,20-21-15,-21-1 0,0 22 16,0-21-16,-21 21 0,22-1 0,-22 1 15,21 0-15,-21 0 0,0 0 16,0 42 15,0 0-31,-21 0 0,21 0 16,-22 22-16,22-22 0,0 21 16,0 1-16,0-1 0,0-21 0,0 21 15,0-20-15,0 20 0,22-21 16,-1 0-16,0 0 0,-21 1 15,42-1-15,-21-21 0,1 0 16,-1 21-16,21-21 0,-21 0 0,22 0 16,-22 0-16,21-21 0,-21 21 15,0-21-15,22-1 0,-22 1 0,0 0 16,21 0-16,-20 0 0,-22-22 16,21 22-16,0-21 0,-21 0 0,21 20 15,-21-20-15,0 21 0,0-21 16,0 20-16,0 1 0,0 42 31,0 1-15,-21 20-16,0-21 0,21 21 0,-21-20 15,21 20-15,0 0 0,-22-21 16,1 22-16,21-22 0,-21 0 0,21 21 16,0-20-16,0-1 15,0 0-15,21-42 47,-21 0-47,0-1 16,21 1-16,1 0 0,-1 0 0,-21-21 15,21 20-15,0 1 0,0-21 16,0 21-16,-21 0 0,22-1 16,-1 22-16,0 0 15,0 0-15,-21 22 16,0-1-16,0 0 0,0 21 15,0-21-15,0 1 0,0-1 0,21 21 16,-21-21-16,21 0 0,-21 1 0,22-1 16,-1-21-16,0 21 0,0-21 15,0 0-15,0 0 0,22 0 16,-22 0-16,0 0 0,21 0 16,-20-21-16,20 21 0,-21-21 0,0-1 15,0 1-15,1-21 0,-1 21 16,0-22-16,0 1 0,0 0 15,0-1-15,1-20 0,-1 21 16,-21-22-16,21 1 0,0 20 0,-21-20 16,0-1-16,21 1 0,0-1 15,-21 1-15,0 20 0,0 1 0,0 21 16,0 0-16,0 0 0,0 42 16,0 0-16,0 0 15,-21 21-15,0 1 0,0-1 16,21 0-16,-21 22 0,21-22 0,-21 22 15,21-22-15,-22 22 0,22-1 16,0-21-16,0 22 0,0-22 16,0 22-16,0-22 0,0 0 15,22-20-15,-1 20 0,-21-21 0,21 0 16,0 0-16,-21 1 0,21-22 0,0 0 16,1 0-16,-1 0 0,0 0 15,0 0-15,0-22 0,0 22 16,1-21-16,-1 0 0,0 0 15,0-21-15,0 20 0,0-20 0,-21 21 16,0-21-16,0-1 0</inkml:trace>
  <inkml:trace contextRef="#ctx0" brushRef="#br0" timeOffset="14635.79">12298 1439 0,'21'0'32,"0"-21"-32,21 21 0,1-21 0,-22 21 15,21-21-15,1 21 0,20-21 16,-21 0-16,1 21 0,-1-22 0,-21 1 16,22 21-16,-22-21 0,0 21 15,0 0-15,-21-21 0,0 0 16,-21 21-1</inkml:trace>
  <inkml:trace contextRef="#ctx0" brushRef="#br0" timeOffset="14831.74">11599 1334 0,'0'0'0,"-21"0"15,0 0-15,21 21 16,0-42 47</inkml:trace>
  <inkml:trace contextRef="#ctx0" brushRef="#br0" timeOffset="15768.54">15790 1207 0,'0'0'0,"0"-22"16,0 1-16,0-21 0,0 21 15,0-22-15,0 1 0,0 21 0,0-21 16,0-1-16,0 22 0,0-21 16,0 21-16,-21-1 0,0-20 0,0 42 15,0-21-15,-1 0 0,-20 21 16,0 0-16,-1 0 0,1 21 0,0 0 15,-22 0-15,22 22 16,-22-1-16,1 0 0,-1 22 0,22-1 16,-21 1-16,20-1 0,-20 22 15,42-22-15,-22 22 0,1 0 0,21-1 16,21-20-16,0 21 0,0-22 16,0 1-16,0-22 0,0 0 0,21 1 15,21-22-15,1 0 0,-1 0 16,0 0-16,22-21 0,-22 0 0,22 0 15,-1 0-15,1 0 0,-22-21 16,21 21-16,-20-21 0,-1 0 0,0 0 16,-20-1-16,-1-20 0,0 21 15,-21 0-15,0 0 0,0-22 16,0 22-16,-21-21 0,0 21 16,-22-22-16,22 22 0,-21 0 0,-1-21 15,1 20-15,0 22 0,-1-21 16,22 21-16,-21 0 0,21 0 0,0 0 15,-1 0-15,1 0 16,21 21 0,21-21-16,1 22 0,20-22 15,-21 21-15,0 0 0,22 0 0,-22 0 16,21 22-16,-21-22 0,0 21 16,22-21-16,-43 22 0,21-1 0,0 21 15,-21-20-15,21-1 16,-21 22-16,0-22 0,0 21 0,0 1 15,0-1-15,0 22 0,0-21 0,0-1 16,-21 22-16,0-22 0,21-20 16,-21 20-16,21-21 0,0 1 0,0-1 15,-21 0-15,21-20 0,0-1 16,0 0-16,0 0 0,0-42 47,0 0-47,0 0 0,0-1 0,0-20 15,21 0-15,-21-1 16</inkml:trace>
  <inkml:trace contextRef="#ctx0" brushRef="#br0" timeOffset="16232.27">15790 1778 0,'0'0'0,"-42"-63"15,42 41-15,0 1 0,0 0 16,0 0-16,0 0 0,0 0 16,0-1-16,0 1 0,21 0 0,0 21 15,22-21-15,-22 21 16,0 0-16,21 0 0,1 0 0,-1 0 16,0 0-16,1 0 0,-1 21 15,0 21-15,1-20 0,-1 20 0,-21-21 16,0 21-16,0 1 0,-21-1 15,0 0-15,0 1 0,0-1 0,0-21 16,-21 0-16,0 22 0,0-22 16,0 0-16,0-21 0,21 21 0,-22-21 15,1 0 1,21-21 0,0 0-16,0 0 0,0-22 15,0 22-15,0-21 0,21 0 16,-21-1-16,22 1 0,-1-22 0,0 22 15,-21 0-15,21-1 0,0 1 16,0 21-16,1 0 0,-1 0 0,0-1 16,0 1-16,-21 0 0,21 21 15,0 0-15,1 0 16,-1 0-16,-21 21 16,0 0-16,21 1 0,0-22 0,0 21 15,-21 0-15</inkml:trace>
  <inkml:trace contextRef="#ctx0" brushRef="#br0" timeOffset="17376.09">17060 1672 0,'0'0'0,"0"-21"0,21-21 16,-21 21-16,0-1 15,0 1-15,0 0 0,0 0 0,0 0 16,0 0-16,0-1 0,-21 1 15,0 0-15,0 21 0,0 0 16,0 0-16,-1 0 0,1 0 16,0 21-16,0 0 15,0 1-15,0 20 0,-1 0 16,1 1-16,0-1 0,21 0 0,-21 1 0,0-1 16,21 0-16,-21 1 15,21-1-15,0-21 0,0 21 0,0-20 16,0-1-16,0 0 0,0 0 15,21-21-15,0 0 0,0 0 16,0 0-16,0 0 16,1 0-16,-1-21 0,-21 0 0,21 0 15,0-1-15,0 1 0,0-21 16,1 21-16,-1-22 0,0 1 0,-21 0 16,21-1-16,0 1 15,-21 0-15,0 21 0,21-22 0,-21 22 0,22 0 16,-22 0-16,0 0 15,0 42 1,0 0-16,0 0 16,0 0-16,0 0 0,0 1 0,0 20 15,0-21-15,0 21 0,0 1 16,21-22-16,-21 0 0,0 21 0,21-20 16,0-1-16,0 0 0,-21 0 15,21 0-15,1-21 0,20 0 0,-21 21 16,0-21-16,22 0 0,-22 0 15,21 0-15,0 0 0,1-21 16,-22 0-16,21 21 0,1-21 0,-1 0 16,-21 0-16,21-22 0,-20 22 15,-1 0-15,21-21 0,-21-1 0,0 1 16,1 21-16,-1-22 0,-21 1 16,0 0-16,0 21 0,0-22 15,0 22-15,0 0 0,0 0 0,0 0 16,-21 21-16,-1 0 0,-20 0 15,21 21-15,0 0 0,0 0 16,-22 0-16,22 22 0,0-22 16,0 21-16,-22 0 0,22 1 0,0-1 15,21-21-15,0 22 0,-21-1 16,21-21-16,0 21 0,0-20 16,0-1-16,0 0 0,21 0 0,0 0 15,0-21-15,1 0 16,-1 0-16,0 0 0,0 0 0,0 0 15,0 0-15,1-21 0,-1 0 16,21 21-16,-42-21 0,21 0 0,0-22 16,1 22-16,-1-21 0,0-1 15,-21 1-15,0 0 0,21-1 0,0-20 16,-21-1-16,21 22 0,-21-21 16,0-1-16,0-21 0,0 22 15,0 21-15,0-22 0,0 1 16,0 20-16,0 1 0,0 21 15,0 0-15,0-1 0,0 1 0,0 0 16,0 42 0,-21 0-16,21 22 0,0-1 15,0 0-15,0 22 0,0-1 16,-21 1-16,21-1 0,0 1 0,0-1 16,0 1-16,0-1 0,0-20 15,0 20-15,0-20 0,0 20 0,0-21 16,0 1-16,0-22 0,0 21 15,21-21-15,-21 1 0,0-1 16,21 0-16,1-21 0,-1 0 16,0 0-16,0 0 0,0 0 15,0 0-15,1-21 16,-1 21-16,0-21 0,0-1 0,0 22 16,-21-21-16,21 0 0,1 0 15,-1-21-15,0 20 0,-21 1 0,21-21 16,0 21-16,0 0 0</inkml:trace>
  <inkml:trace contextRef="#ctx0" brushRef="#br0" timeOffset="17900.8">18436 1609 0,'0'0'0,"0"21"0,0 0 15,21-21-15,0 0 16,22 0-16,-22 0 0,0-21 15,21 21-15,-20-21 0,20 0 16,-21 21-16,21-22 0,1 1 0,-22 0 16,0 0-16,21 0 0,-20 0 15,-1-1-15,-21 1 0,21-21 0,-21 21 16,0 0-16,0-1 0,0 1 16,0 0-16,0 0 0,0 0 0,-21 21 15,0 0-15,-1 0 0,1 0 16,-21 0-16,21 21 0,-22 0 15,1 0-15,0 0 0,21 22 16,-22-22-16,1 21 0,21 1 0,0-1 16,-1 0-16,1 1 0,21-1 15,0-21-15,0 21 0,0-20 0,0-1 16,21 21-16,1-21 0,-1-21 16,21 21-16,-21 1 0,22-22 0,-1 0 15,0 21-15,1-21 0,-22 0 16,21 0-16,0 0 0,1 0 0,-1 0 15,-21-21-15,22 21 16,-22 0-16,21-22 0,-21 1 0,0 21 16,22-21-16,-22 0 0,0 0 15,0 21-15,0-21 0,1-1 0,-1 1 16,-42 21 31,-1 0-47,1 0 0,0 21 15,0-21-15,0 22 0,0-1 16,-1-21-16</inkml:trace>
  <inkml:trace contextRef="#ctx0" brushRef="#br0" timeOffset="25116.28">2794 3937 0,'0'-21'0,"0"0"0,0 0 15,0-1 1,21 22 15,0 22-31,-21-1 16,21 21-16,-21-21 0,22 22 0,-1 20 15,-21-21-15,0 1 0,0 20 16,0-20-16,0-1 0,0 0 0,0 1 16,0-1-16,0-21 0,0 0 15,0 0-15,0 1 0,0-1 0,0-42 47,0-1-31,0 1-16,0 0 0,0 0 15,0 0-15,0-22 0,0 22 16,0-21-16,0 0 0,0-1 0,0 1 16,0-22-16,0 22 0,21 0 15,0-22-15,0 22 0,0 0 16,1 20-16,-1-20 0,0 21 0,0 0 15,0 0-15,0 21 0,22 0 16,-22 0-16,0 0 0,0 0 0,22 21 16,-22 0-16,0 21 15,0-21-15,0 22 0,0-22 0,1 21 16,-1 1-16,0-1 0,-21 0 0,0-21 16,0 22-16,0-1 0,0-21 15,0 0-15,0 22 0,0-22 16,0 0-16,0-42 47,0 0-47,0 0 0,0-22 0,21 22 15,0-21-15,-21-1 0,21 1 16,1 0-16,-22-1 0,21 1 0,0 0 16,0 21-16,0-22 0,0 1 15,1 21-15,20 0 0,-21-1 16,0 1-16,0 21 0,1 0 15,20 0-15,-21 0 0,0 21 0,0-21 16,1 22-16,-1 20 0,-21-21 16,21 0-16,-21 22 0,21-1 0,-21 0 15,0 1-15,0-1 0,0 21 16,0-20-16,0-1 0,21 0 0,-21 1 16,21-22-16,-21 21 0,22-21 15,-22 22-15,21-22 0,0-21 0,0 21 16,0-21-16,0 0 0,1 0 15,-1 0-15,0 0 0,0 0 16,21-21-16,-20 0 0,20 0 0,0-1 16,-21 1-16,22 0 0,-1-21 15,-21-1-15,22 1 0,-22 0 16,0-1-16,0 1 0,0 0 0,-21-1 16,0 1-16,0 21 0,0-21 15,0-1-15,-21 22 0,0 0 0,21 0 16,-21 0-16,0 21 0,-1 0 15,1 0-15,0 0 0,-21 0 0,21 0 16,-1 21-16,1 0 0,0 0 16,0 0-16,0 22 0,0-1 15,-1 0-15,1 1 0,21-1 0,0 0 16,0 1-16,0-1 0,0 0 16,0-21-16,0 22 0,0-22 15,0 21-15,0-21 0,0 1 16,21-1-16,1-21 0,-1 0 15,0 0-15,0 0 0,0 0 16,0-21-16,22-1 0,-22 1 16,0 0-16,0 0 0,0-21 0,-21 20 15,22-20-15,-22 0 0,21-1 16,-21 1-16,21 21 0,-21-21 0,0-1 16,0 22-16,0-21 15,0 21-15,21-1 0,-21 1 16,21 21-16,-21 21 31,0 1-31,0-1 16,21 0-16,-21 21 0,0-21 0,0 22 15,0-1-15,0 0 0,0-20 16,22 20-16,-22 0 0,21-21 0,0 22 16,-21-22-16,21 0 0,0 0 15,0 0-15,1 1 0,-1-22 0,0 0 16,0 0-16,0 0 0,22 0 15,-22 0-15,0 0 0,21 0 16,-21-22-16,1 22 0,20-21 0,-21 0 16,0 0-16,0-21 0,1 20 15,-1-20-15,0 21 0,0-21 0,-21-1 16,21 22-16,-21-21 0,0 21 16,0-1-16,0 1 0,0 0 0,-21 21 15,0 0-15,0 0 16,0 0-16,-1 0 0,1 0 15,0 21-15,21 0 16,0 1-16,0-1 0,0 0 0,0 0 16,21 0-16,0 0 0,1 22 15,-1-22-15,0 0 0,0 0 16,0 0-16,0 1 0,1-1 16,-1 0-16,0 0 0,0 0 0,0 0 15,0-21-15,-21 22 0,22-22 0,-1 0 16,0 21-16,0-21 15,0 0-15,0 0 0,1 0 16,-1 0-16,0-21 0,0 21 16,0-22-16,0 1 0,1 0 0,-1 0 15,0 0-15,0-22 0,0 1 16,0 0-16,1-1 0,-22 1 0,21 0 16,0-22-16,0 22 15,-21 0-15,0-22 0,21 22 0,-21-1 16,21 1-16,-21 0 0,0-1 15,0 22-15,0-21 0,0 21 0,0 0 16,0 42 0,0 0-1,0 0-15,0 0 0,0 22 16,0-1-16,-21 0 0,21 1 0,0-1 16,-21 0-16,21 1 0,0 20 0,0-21 15,0 1-15,-21-1 0,21 0 16,0 1-16,-21-1 0,21-21 0,0 0 15,0 22-15,0-22 0,0 0 16,0 0-16,0-42 47,0 0-47,0 0 0,21 0 16,0-1-16,-21-20 0,21 0 0,0 21 15,1-22-15,-1 1 0,0 0 16,0-1-16,0 22 0,0-21 0,1 21 15,-1-1-15,0-20 0,21 42 16,-21-21-16,1 0 0,-1 21 0,0 0 16,0 0-16,0 0 15,-21 21 1,0 0-16,0 0 0,0 0 16,0 1-16,-21-1 0,0 0 15,0 0-15,0 21 0,-1-20 0,-20-1 16,21 0-16,0 0 0,-22 0 15,22 0-15,0 1 0,0-1 0,21 0 16,0 0-16,-21 0 0,21 0 16,0 1-16,0-1 0,0 0 15,0 0-15,0 0 16,21-21-16,0 21 16,0-21-16,0 0 15,1 0 1,-1 22-16,0-22 15,0 0-15,0 0 0,0 0 16,1 0-16,-1 0 0,21 0 16,-21-22-16,0 1 0,22 21 0,-22-21 15,21 21-15,-21-21 0,22 0 16,-22 0-16,21-1 0,-21 1 0,22 0 16,-1-42-16,-21 41 15,0 1-15,1-21 0,-1 0 16,0 20-16,-21 1 0,0-21 0,0 21 15,0 0-15,0-1 0,0 1 16,-21 21 0,0 0-16,-1 0 15,1 21-15,0 1 0,0-1 16,0 0-16,21 0 0,-21 0 16,21 0-16,0 1 0,0-1 0,0 21 15,0-21-15,21 0 0,0 1 16,-21-1-16,21 0 0,0 0 0,0-21 15,1 21-15,-1 0 0,0 1 16,0-1-16,-21 0 16,21-21-16,-21 21 0,0 0 15,0 0-15,-21 1 16,0-22-16,0 0 16,0 0-16,-1 21 0,-20-21 15,21 0-15,0 21 0,0-21 0,-22 0 16,22 0-16,0 0 0,0 21 15,42-21 48,0 0-63,-21-21 0,21 21 16,0-21-16,1 0 15,-1-1-15,0 22 0,21-21 16,-21-21-16</inkml:trace>
  <inkml:trace contextRef="#ctx0" brushRef="#br0" timeOffset="26731.85">7493 3641 0,'0'-21'0,"0"-1"15,0 1-15,-21 0 0,21 0 16,0 0 0,-21 0 15,-1 21 16,22 21-32,0 0-15,0 0 16,0 0-16,0 0 0,0 1 16,0-1-16,22 0 0,-1 0 15,0 21-15,0-20 0,21-1 16,-20 0-16,20 0 0,0 0 0,1 0 16,-1 1-16,0-1 0,1-21 15,-1 21-15,21 0 0,-20-21 0,-1 21 16,0-21-16,1 0 0,-22 21 15,21-21-15,1 0 0,-22 0 0,0 0 16,21 0-16,-21 0 0,1 0 16,-1 0-16,0 0 0,0 0 15,-21-21 1,-21 21 15,0 0-31,0 0 0,-22 0 0,22 0 16,-21 0-16,-1 21 0,1 1 15,-21-22-15,-1 21 0,1 0 0,20 0 16,-20 21-16,-1-20 0,1-1 0,20 21 16,1-21-16,0 0 0,-1 22 15,1-22-15,21 0 0,-21 21 16,20-20-16,1-1 0,0 0 0,0 0 16,0-21-16,21 21 0,0 0 15,-21-21-15,21 22 16,0-44 62,0 1-62,0 0-1,21 0-15,0 0 0</inkml:trace>
  <inkml:trace contextRef="#ctx0" brushRef="#br0" timeOffset="27404.91">9123 3577 0,'0'0'0,"0"-21"0,21 21 0,-21-21 15,21 21-15,-21-21 16,0 42 0,0 0-1,0 21-15,0-20 0,0 20 16,0-21-16,0 21 0,0 1 0,0-22 15,0 21-15,0 1 0,0-1 16,0 0-16,0 1 0,0-22 0,0 21 16,0-21-16,0 0 15,0 1-15,0-1 0,0 0 0,0 0 16,0 0-16,0-42 62,0 0-62,0 0 16,21 0-16,0-1 0</inkml:trace>
  <inkml:trace contextRef="#ctx0" brushRef="#br0" timeOffset="28171.56">9906 3704 0,'0'0'0,"21"-21"16,-21 0 0,0 42-1,-21-21-15,0 21 16,0 0-16,21 1 0,-22-1 0,1 0 16,0 21-16,0-21 15,21 22-15,-21-22 0,21 0 0,-21 21 16,21-20-16,0-1 0,0 21 0,0-21 15,0 0-15,0 1 0,0-1 16,21-21-16,0 21 0,0 0 16,0-21-16,0 0 0,1 0 15,20 0-15,-21 0 0,0 0 0,0 0 16,-21-21-16,22 0 0,-1 0 16,-21-1-16,0 1 0,0 0 15,0 0-15,0 0 0,-21 0 0,-1-22 16,1 22-16,0 0 0,0-21 15,21 20-15,0-20 0,0 21 16,0 0-16,0-22 0,0 22 16,0 0-16,21 0 0,21-21 0,-20 42 15,20-22-15,0 1 0,1 21 16,-1 0-16,0 0 0,1 0 0,-1 0 16,0 0-16,-21 21 0,22 1 0,-22-1 15,21 0-15,-21 21 0,-21-21 16,0 1-16,0-1 0,0 21 0,0-21 15,0 22-15,-21-22 0,0 21 16,21-21-16,-21 0 0,0 22 0,21-22 16,-21 0-16,21 0 0,0 0 15,0 1-15,0-1 0,0 0 16,21-21-16,0 0 0,0 0 16,0 0-16,0 0 0,22 0 15,-22 0-15,0-21 0,0 21 0,22-21 16,-22-1-16,0 1 0,0 0 15,0-21-15,0 21 0,1-22 0,-22 22 16,0-21-16,0-1 0,0 22 0,0-21 16,-22 21-16,1-22 0,0 22 15,0 0-15,0 0 0,-22 21 0,22 0 16,-21 0-16,21 0 0,-22 0 16,22 0-16,0 0 0,-21 0 0,21 21 15,-1 0-15,1 0 16,21 1-16,0-1 0,0 0 15,0 0-15,0 0 0,0 0 16,21 1-16,1-22 0,-1 0 16,0 0-16,0 0 0,0 0 0</inkml:trace>
  <inkml:trace contextRef="#ctx0" brushRef="#br0" timeOffset="30415.22">9504 3366 0,'-21'0'0,"-1"0"16,1-22-16,0 22 16,0 0-16,-21 0 0,20 0 15,1 0-15,0 22 0,0-22 0,0 21 16,-22 0-16,22 0 0,0 21 0,0-20 15,21 20-15,0 0 16,0-21-16,0 22 0,0-1 0,0-21 16,21 22-16,0-22 0,0 0 15,22 0-15,-1 0 0,0 0 0,1-21 16,-1 0-16,22 0 0,-22 0 0,21 0 16,1 0-16,-22 0 0,22-21 15,-1 0-15,-20 0 0,20 0 0,-21 0 16,1-1-16,-22-20 0,21 21 15,-42 0-15,0-22 0,0 1 0,0 21 16,0-21-16,-42-1 16,0 1-16,-1 21 0,1-22 0,0 22 15,-22 0-15,1 0 0,-1 0 16,22 21-16,-22 0 0,22 0 0,0 0 16,-22 21-16,43 0 0,-21 0 15,-1 22-15,22-22 0,-21 21 0,21 0 16,-1 1-16,1-1 0,0 0 15,21 1-15,0-1 0,0 0 0,0 1 16,0-1-16,0 0 0,0 1 16,0-22-16</inkml:trace>
  <inkml:trace contextRef="#ctx0" brushRef="#br0" timeOffset="30887.34">9546 4064 0,'0'0'0,"0"-21"15,-21 21-15,21-21 0,-21 21 16,0 0-16,-1-21 0,1 21 16,0 0-16,0 0 0,0 0 15,0 0-15,-1 21 0,1 0 0,0 0 16,21 0-16,0 22 0,0-22 0,0 21 16,0 0-16,0-20 0,0 20 15,0 0-15,0-21 0,21 22 0,0-22 16,1 21-16,-1-21 15,-21 1-15,42-1 0,-21 0 0,0-21 16,22 0-16,-1 21 0,0-21 0,1 0 16,-1 0-16,0 0 0,1-21 15,-1 0-15,0 0 0,1-1 0,-22 1 16,21 0-16,-21-21 0,1 21 16,-1-22-16,-21 1 0,0 0 0,0-22 15,0 22-15,0-1 0,-21 1 16,-1-21-16,1 41 0,0-20 0,-21 21 15,-1 0-15,22 0 0,-21-1 0,0 22 16,-1 0-16,1 0 0,21 0 16,-22 0-16,22 22 0,-21-1 15,21 0-15,0 0 0,-1 0 16,1 0-16,0 1 0,21-1 0,0 0 16,0 0-16,0 0 0,0 0 15,0 1-15,0-1 0,21 0 0,0-21 16,1 0-16,-1 0 0,21 0 0,0 0 15,1 0-15</inkml:trace>
  <inkml:trace contextRef="#ctx0" brushRef="#br0" timeOffset="31424.03">10477 3768 0,'0'0'0,"0"-21"0,0-1 0,0 1 0,-21 21 16,21-21-16,-21 21 0,0-21 15,0 21-15,0 0 0,-1 0 0,-20 0 16,21 21-16,0 0 0,-22 0 16,22 1-16,0-1 0,0 21 0,0-21 15,-22 22-15,22-1 0,0 0 0,0 1 16,21-1-16,-21 21 16,21-20-16,-21-1 0,21 0 0,0 1 0,0-1 15,21 0-15,0-20 0,0-1 16,0 0-16,22 0 0,-1 0 15,-21-21-15,21 0 0,1 0 0,-1 0 16,-21 0-16,22 0 0,-22 0 16,21-21-16,-21 21 0,22-21 0,-22 0 15,21 0-15,-21-22 0,0 22 16,1 0-16,-1-21 0,-21-1 0,0 22 16,0-21-16,0-1 0,0 1 15,0-21-15,0 41 0,-21-20 0,-1 0 16,1-1-16,0 1 0,0 21 15,-21 0-15,20 0 0,-20-1 0,21 22 16,-21 0-16,-1 0 0,1 0 0,0 0 16,-1 0-16,1 22 15,0-22-15,-1 21 0,1 21 0,0-21 16,-1 0-16,22 22 0,-21-1 16,21 0-16,-1 1 0,1-1 0,21 0 15,0 1-15,0-1 0,0 0 0,0 1 16,0-22-16,21 21 0,1-21 15,20 1-15,-21-1 0,21-21 0,1 0 16,20 0-16,1 0 0,-1 0 16,1 0-16,20 0 0,-20-21 15</inkml:trace>
  <inkml:trace contextRef="#ctx0" brushRef="#br0" timeOffset="32036.1">11790 4191 0,'-21'0'0,"42"0"0,-85 0 15,43 0-15,0 0 0,0 0 0,0 0 16,-1 0 0,22 21-16,22-21 0,-1 0 15,21 0-15,22 0 0,-1 0 16,1 0-16,20 0 0,22 0 15,-21 0-15,21 0 0,-22-21 0,1 21 16,0 0-16,-1 0 0,1-21 16,-22 21-16,1 0 0,-1 0 0,1-21 15,-22 21-15,-21 0 0,1 0 16,-1-21-16,-21-1 0,0 1 16,0 0-16,-21 0 15,-22 21-15,22-21 0,-21 0 0,-1-1 16,1 22-16,0-21 0,21 21 15,-22 0-15,1 0 0,21-21 0,0 21 16,-1 0-16,44 0 47,-1 0-47,0 0 0,0 0 16,0 21-16,22-21 0,-22 0 0,21 0 15,-21 21-15,22-21 0,-22 0 0,0 22 16,21-22-16,-21 21 0,1 0 15,-22 0-15,0 0 0,0 22 16,0-22-16,0 0 0,0 0 16,-22 21-16,1-20 0,0 20 0,0 0 15,0-21-15,-22 22 0,22-22 0,-21 21 16,21-21-16,0 22 16,-22-22-16,22 0 0,0 0 0,0 0 15,0-21-15,21 22 0,21-22 31,0 0-31,0-22 16,21 22-16,1-21 0,20 0 16</inkml:trace>
  <inkml:trace contextRef="#ctx0" brushRef="#br0" timeOffset="32631.76">14859 3598 0,'0'0'0,"0"-42"0,0 21 16,-21 0-16,21 0 0,-21-1 0,21 1 15,-22 21-15,1 0 16,0 21-16,0 1 16,0 20-16,21 0 0,-21 22 15,-1-22-15,1 22 0,0-1 0,0 22 16,0-22-16,0 1 0,-1-1 0,1 1 15,0-1-15,0-20 0,0 20 16,0-21-16,-1 1 0,1-22 0,21 21 16,0-21-16,0 1 0,-21-22 15,21 21-15,0-42 32,0-1-32,21 1 0,-21-21 15,21 0-15,1-1 0,-1 1 0,0-22 16,0 22-16,0-21 0,22-22 15,-22 21-15,0 1 0,21-1 0,-21 1 16,1-1-16,-1 1 0,21-1 0,-21 22 16,-21 0-16,21-1 15,1 22-15,-1-21 0,0 42 16,-21 21 0,21 0-16,-21 22 0,0-1 0,0 0 15,21 22-15,-21-22 0,21 22 16,-21-22-16,0 21 0,22 1 0,-1-22 15,-21 22-15,0-22 0,21 22 0,-21-22 16,21 0-16,-21 1 0,0-1 16,0-21-16,21 0 0,-21 22 0,0-22 15,0 0-15,0 0 0,-21-21 47,0 0-47,0-21 16,0 0-16,-1 0 0,1 21 0,0-22 0,0 1 15</inkml:trace>
  <inkml:trace contextRef="#ctx0" brushRef="#br0" timeOffset="32819.68">14584 4170 0,'0'0'0,"-21"0"16,-1 21-16,44-21 46,-1 0-46,21 0 0,-21 0 16,0 0-16,1 0 0,20-21 0,-21 21 16,0-21-16,0 21 0,1-21 15,-1-1-15,-21 1 0,0 0 16,21 0-16</inkml:trace>
  <inkml:trace contextRef="#ctx0" brushRef="#br0" timeOffset="33316.17">14203 3133 0,'0'0'16,"0"-21"-16,-21 21 0,-1 0 15,22 21 17,0 0-32,0 0 15,0 0-15,0 0 0,0 1 16,0-1-16,22 0 16,-22 0-16,21-21 0,0 0 15,0 0-15,0 0 0,0 0 16,1-21-16,-1 21 15,0-21-15,0 0 0,-21-1 16,21 1-16,-21 0 0,0 0 16,0 0-16,0 0 0,0-1 0,0 1 15,0 0-15,-21 21 0,0 0 16,21-21-16,-21 21 0,0 0 0,-1 0 16,1 21-16,0 0 15,21 0-15,-21 1 0,0-1 0,21 0 16,0 21-16,0-21 0,-21 22 15,21-22-15,0 21 0,0-21 0,0 1 16,0 20-16,21-21 0,0 0 16,0 0-16,21 1 0,1-22 15,-1 21-15,0-21 0,1 0 0,20 21 16</inkml:trace>
  <inkml:trace contextRef="#ctx0" brushRef="#br0" timeOffset="33964.11">15536 3281 0,'-21'0'16,"0"0"0,0 0-16,0 0 15,21 21-15,0 0 16,-22-21-16,22 21 15,-21-21 1,0-21 0,0 0-1,21 0-15,0 0 16,0 0-16,0-1 16,0 1-16,0 0 0,21 0 15,0 21-15,-21-21 0,21 21 0,1 0 16,-1 0-16,0 0 15,0 21 1,-21 0-16,21 0 0,-21 0 0,0 1 16,21-1-16,-21 0 0,0 0 15,0 21-15,0-20 0,0-1 0,0 0 16,-21 0-16,0-21 0,0 21 16,21 0-16,-21-21 0,0 0 0,21 22 15,-22-22-15,1 0 0,0 0 16,0 0-16,21-22 15,0 1-15,-21 21 0,21-21 0,0 0 16,0 0-16,0 0 16,0-1-16,0-20 0,21 21 0,0 0 15,0 0-15,0-1 0,-21 1 16,22 0-16,-1 21 0,0 0 0,0-21 16,0 21-16,0 0 15,-21 21-15,0 0 0,0 0 16,0 1-16,0 20 0,0-21 15,0 0-15,0 22 0,0-22 0,0 21 16,0-21-16,0 22 0,-21-22 0,0 21 16,0-21-16,0 0 0,0 1 15,-1 20-15,1-21 0,0 0 16,0 0-16,-21 1 0,20-1 16,1-21-16,-21 21 0</inkml:trace>
  <inkml:trace contextRef="#ctx0" brushRef="#br0" timeOffset="35383.81">7916 5948 0,'0'0'0,"-21"-21"0,0 0 0,0-1 16,0 1-16,-1 21 15,1-21-15,0 0 0,0 21 16,21-21-16,-21 21 16,0 0-16,21 21 15,0 0 1,21 21-16,0-20 0,0-1 16,21 21-16,1-21 0,-1 22 0,22-22 15,-1 0-15,-21 21 16,22-21-16,-1 1 0,1-1 0,-1 0 15,1-21-15,-1 21 0,-20-21 16,-1 0-16,22 0 0,-22 0 0,-21 0 16,21 0-16,-20 0 0,-1 0 0,0 0 15,-42-21 1,0 21 0,-1 0-16,-20 0 0,21 0 15,-21 0-15,-1 0 0,-20 21 0,20 0 16,-20 0-16,21 1 0,-22-1 0,1 21 15,20-21-15,-20 22 16,-1-1-16,1 0 0,-1 1 0,1-1 0,20 0 16,-20 22-16,21-43 15,-1 21-15,1 1 0,21-1 0,0-21 16,-1 0-16,1 22 0,21-22 0,0 0 16,0 0-16,0 0 15,21-21-15,1 0 0,20 0 16,-21 0-16,21-21 0,22 0 15,-22 0-15</inkml:trace>
  <inkml:trace contextRef="#ctx0" brushRef="#br0" timeOffset="35860.53">9694 6011 0,'0'0'0,"21"0"0,1-42 15,-44 42 1,1 0-16,-21 0 0,21 21 16,-22-21-16,1 43 0,21-22 15,-21 21-15,-1-21 0,1 22 0,0-1 16,20 0-16,-20 22 0,21-22 16,0 22-16,0-22 0,21 21 15,0-20-15,0-1 0,0 0 0,0 1 16,21-22-16,21 21 0,-21-21 15,0-21-15,22 22 0,-1-1 0,0-21 16,-20 0-16,20 0 0,0 0 0,1 0 16,-1-21-16,0-1 0,1 1 15,-22 0-15,21 0 0,-21 0 0,0-22 16,1 22-16,-22-21 0,0 21 0,0-22 16,0 1-16,-22 21 0,-20-21 15,21 20-15,-21 1 0,-1 0 0,1 0 16,0 21-16,-1 0 0,22 0 15,-21 0-15,-1 21 0,22 0 16,-21 0-16,21 1 0,0 20 0,-1-21 16,1 0-16,0 22 0,21-22 15,0 21-15,0-21 0,0 22 0,0-22 16,0 0-16,42 0 0,-20 0 0,-1 0 16,21-21-16,-21 0 0,22 0 15,20 0-15,-21 0 0,22 0 0</inkml:trace>
  <inkml:trace contextRef="#ctx0" brushRef="#br0" timeOffset="36276.54">10689 6202 0,'0'0'0,"0"-42"0,0-1 0,0 1 0,0 21 16,0 0-16,-21-1 0,0 1 15,0 21-15,-1 0 0,1 0 0,-21 0 16,21 21-16,-22 1 0,1-1 15,0 21-15,21 0 0,-22-20 0,1 20 16,21 0-16,0 22 0,-1-22 0,22 0 16,0 22-16,0-22 0,0 1 15,22-1-15,-1-21 0,0 21 0,21-20 16,-21-1-16,22 0 0,-1 0 0,0-21 16,1 0-16,-1 0 15,0 0-15,1 0 0,-1-21 0,0 0 0,1 21 16,-1-43-16,-21 22 0,0 0 15,1-21-15,-1-1 0,0 1 16,-21 0-16,0-1 0,0 1 0,0 0 16,0-1-16,-21 1 0,0 0 15,-1-1-15,1 22 0,0 0 0,0 0 16,-21 21-16,20 0 0,1 0 0,0 0 16,0 0-16,0 0 0,0 21 15,-1 0-15,22 0 0,0 1 16,0-1-16,0 0 15,22 0-15,-1-21 0,21 21 16,0-21-16,1 0 0</inkml:trace>
  <inkml:trace contextRef="#ctx0" brushRef="#br0" timeOffset="36768.53">12446 6392 0,'0'0'0,"21"0"16,0 0-16,0 0 0,1 22 16,-1-22-16,0 0 0,0 0 0,21 21 15,1-21-15,-1 0 0,0 0 16,22 0-16,-22 0 0,22 0 16,-1 0-16,1 0 0,-1 0 0,1 0 15,-1 0-15,-20 0 0,20-21 16,-21 21-16,1-22 0,-22 1 0,0 0 15,0 0-15,-21 0 16,0 0-16,-21-1 0,0 1 0,0 21 16,-22-21-16,1 0 0,0 21 0,-1-21 15,1 21-15,0 0 0,-1 0 16,1-21-16,21 21 0,-21 0 0,20 0 16,44 0 15,-1 21-31,21-21 0,-21 21 15,0-21-15,22 21 0,-22 0 16,0-21-16,0 21 0,22 1 0,-43-1 16,21 0-16,-21 21 0,0-21 0,0 22 15,0-1-15,0 0 0,-21 1 16,-1-1-16,-20 0 0,0 1 0,-1-22 16,1 21-16,0 1 0,-22-22 0,22 21 15,-22-21-15,22 0 0,0 1 16,21-22-16,-22 0 0,22 0 0</inkml:trace>
  <inkml:trace contextRef="#ctx0" brushRef="#br0" timeOffset="37640.12">14690 6054 0,'0'0'0,"21"-21"0,-21-1 16,0 1-16,21 21 0,0-21 0,-21 0 16,21 21-16,-21 21 31,0 21-31,-21-20 0,0-1 16,0 21-16,0 0 0,-1 1 15,22-1-15,-21 0 0,0 1 0,0-1 16,0 0-16,0 1 0,-1-1 0,1 0 15,0-20-15,21 20 0,-21-21 16,21 0-16,-21 0 0,21 1 16,-21-22-16,-1 0 15,1 0-15,21-22 0,0 1 16,0 0-16,0-21 0,0 21 0,0-22 16,0 1-16,21 0 0,1-1 15,-1 1-15,-21 0 0,21-1 0,0-20 16,0 20-16,0 1 0,1 0 15,-1-22-15,0 22 0,0 21 16,0-22-16,0 22 0,1 0 0,-22 0 16,21 21-16,0 0 0,0 0 15,-21 21-15,21 0 0,-21 0 16,21 1-16,-21 20 0,0-21 16,0 0-16,0 0 0,0 22 0,0-22 15,0 0-15,0 0 0,0 0 0,0 1 16,-21-22-16,21 21 0,-21 0 15,42-21 32,0 0-47,64 0 16,-43 0 0,-20 0-16,20 0 0,0 0 0,1 21 15,-1 0-15,0-21 0,1 21 16,-22 1-16,0 20 0,0-21 0,0 0 15,-21 0-15,0 22 0,0-22 0,0 0 16,0 21-16,-21-20 0,0 20 16,-21-21-16,-1 0 0,1 22 15,0-22-15,-1 0 0,-41 21 0,20-21 16,22 1-16,-1-22 16,1 0-16,0 21 0,-1-21 0,1 0 0,21 0 15,0 0-15,0-21 0,-1-1 16,1 1-16,0 0 0,21 0 15,0-21-15,-21 20 0,21-20 0</inkml:trace>
  <inkml:trace contextRef="#ctx0" brushRef="#br0" timeOffset="37867.99">14393 5503 0,'0'0'0,"-21"0"15,0 0 1,21 22 0,0-1-16,0 0 15,0 0-15,0 0 0,0 22 16,21-22-16,-21 0 0,21-21 0,-21 21 16,0 0-16,0 0 0,21 1 15,1-1-15,-1-21 16,0 0-16</inkml:trace>
  <inkml:trace contextRef="#ctx0" brushRef="#br0" timeOffset="38091.67">15706 5419 0,'0'21'16,"0"0"-1,-22 0-15,22 0 0,-21 1 16,0-1-16,0 21 0,21-21 0,-21 22 16,0-22-16,21 0 0,-22 21 0,22-21 15,-21 1-15,0-1 0,21 21 16,-21-21-16,0 0 0,0 1 0,-1-1 16,1 0-16,-21 0 0</inkml:trace>
  <inkml:trace contextRef="#ctx0" brushRef="#br0" timeOffset="38775.82">8318 8297 0,'0'0'0,"-21"0"16,0 0-16,21 22 16,0-1-1,0 0-15,0 0 0,0 21 0,0-20 16,0 20-16,21-21 0,0 21 15,1 1-15,20-22 0,-21 21 0,21-21 16,1 1-16,-1 20 0,0-42 0,1 21 16,20 0-16,-20-21 0,-1 0 15,0 0-15,1 0 0,20 0 0,-42 0 16,22 0-16,-1-21 16,-21 0-16,0 21 0,0-21 0,1 0 0,-22-1 15,0 1-15,-22 21 16,1-21-16,0 21 15,-21 0-15,-1 0 0,1 0 0,0 0 16,-1 21-16,1 0 0,0 1 0,-22-1 16,22 21-16,0 0 0,-22 1 15,22-1-15,-1 0 0,1 1 0,0-1 16,-1 22-16,22-22 0,-21 0 16,21 1-16,0-1 0,-1 0 0,22 1 15,-21-22-15,21 0 0,0 21 0,21-21 16,1-21-16,-1 0 15,0 0-15,0 0 0,21 0 16,1-21-16,-1 0 0</inkml:trace>
  <inkml:trace contextRef="#ctx0" brushRef="#br0" timeOffset="39362.53">10096 8297 0,'0'0'0,"0"22"16,0-1 0,-21 0-16,0 21 0,0-21 15,-21 22-15,20-1 0,1 0 0,-21 1 16,21-1-16,0 0 0,-22 1 0,22-1 16,-21 0-16,21 1 0,-1-22 15,-20 21-15,42-21 0,-21 1 16,21-1-16,-21 0 0,42-42 31,0 0-15,0 21-16,0-22 0,1 1 0,-1 21 15,0-21-15,21 21 0,-21 0 0,1-21 16,20 0-16,-21 21 0,21 0 16,-20 0-16,-1-21 0,21 21 15,-21 0-15,0-22 0,1 22 0,-1-21 16,0 21-16,0-21 0,0 0 15,0 21-15,-21-21 0,0 0 0,0-1 16,0 1-16,0 0 0,0 0 16,0 0-16,0 0 15,0-1-15,0 1 0,0 0 0,0 0 16,-21 21-16,0 0 0,0 0 16,0 21-16,0 21 15,21-20-15,-22-1 0,1 21 16,21 0-16,0 1 0,0-1 15,-21 0-15,21 1 0,-21-22 16,21 21-16,-21 1 0,21-22 0,0 21 16,0-21-16,0 0 0,0 1 15,0-1-15,0 0 0,0 0 16,21-21 0,0-21-16,0 0 15,22 0-15,-22-1 0,21 1 0</inkml:trace>
  <inkml:trace contextRef="#ctx0" brushRef="#br0" timeOffset="39756.32">10753 8446 0,'21'-22'0,"-42"44"0,63-86 0,-42 43 0,0 0 16,0 42 0,0 0-16,0 0 15,0 0-15,0 1 0,-21 20 0,0 0 16,21 1-16,-22-1 0,22 0 0,-21 1 15,21-1-15,0 0 0,0 22 16,0-22-16,0 0 0,0-20 0,0 20 16,0-21-16,21 0 0,1 0 0,-1 1 15,21-1-15,-21-21 0,22 0 16,-22 0-16,21 0 0,0-21 0,1-1 16,-1 1-16,0 0 0,1 0 15,-22 0-15,21-22 0,-21 22 16,22-21-16,-22 0 0,-21-1 0,0 1 15,21 0-15,-21-1 0,0 1 0,0 0 16,-21-1-16,0 1 0,0 21 16,-22 0-16,1 21 0,21 0 0,-22 0 15,1 0-15,21 0 0,-21 0 0,20 0 16,1 21-16,0 0 0,21 0 16,0 0-16,21 0 15,0-21-15,22 0 0,-1 22 16,22-22-16,-1 0 0,1 0 0,-1 0 15</inkml:trace>
  <inkml:trace contextRef="#ctx0" brushRef="#br0" timeOffset="40268.48">12404 8700 0,'-22'21'0,"44"-21"47,-1 21-47,0-21 0,21 0 0,1 0 16,-1 0-16,0 0 0,22 0 15,-22 0-15,22 0 0,-22 0 0,0-21 16,22 21-16,-22-21 0,0-1 16,22 22-16,-22-21 0,1 21 15,-1-21-15,0 0 0,1 0 0,-22 21 16,21-21-16,-21-1 0,0 22 15,-21-21-15,0 0 0,0 0 16,-21 21-16,0 0 0,0-21 0,-21 21 16,-1 0-16,1 0 0,0 0 15,-1 0-15,22 0 0,-21 0 0,21 0 16,21 21-16,0 0 16,21 0-1,0-21-15,0 0 0,0 21 16,22-21-16,-22 22 0,0-22 0,21 21 15,-21-21-15,1 21 0,-1 0 16,-21 0-16,0 0 0,0 1 16,0-1-16,0 0 0,0 0 0,-21 0 15,-1 0-15,1 1 0,-21-1 16,0 0-16,-1 0 0,1 0 0,0 0 16,-1 1-16,-20-1 0,20 0 0,22 0 15,-21-21-15,21 21 0,-22-21 16,43-21-1</inkml:trace>
  <inkml:trace contextRef="#ctx0" brushRef="#br0" timeOffset="40751.26">14690 8192 0,'0'-22'0,"21"1"16,-21 0-16,0 0 15,21 0-15,-21 0 16,0-1 0,-21 22-16,0 0 15,-1 0-15,1 22 0,-21-1 0,21 0 16,-22 21-16,1-21 16,0 22-16,-1-1 0,1 0 0,21 22 0,-21-22 15,-1 1-15,22 20 0,0-21 16,0 1-16,21 20 0,0-20 15,0-1-15,0 0 0,21-21 0,21 22 16,-21-1-16,22-21 0,-22 0 0,21 1 16,1-1-16,-1-21 0,0 0 15,1 21-15,-1-21 0,0 0 0,1 0 16,-22 0-16,21-21 0,-21 0 0,0-1 16,1 1-16,-1 0 0,0 0 15,0 0-15,-21 0 0,0-22 0,0 22 16,0-21-16,0 21 0,0-22 0</inkml:trace>
  <inkml:trace contextRef="#ctx0" brushRef="#br0" timeOffset="41003.62">14330 7789 0,'0'0'0,"-21"0"0,21-21 15,-43 21 1,22 0-16,0 21 16,0 1-1,21-1-15,0 0 16,0 0 0,0 0-1,21-21-15,0 0 0,0 0 0,0 0 16,1 0-16,-1 0 0,0 0 15</inkml:trace>
  <inkml:trace contextRef="#ctx0" brushRef="#br0" timeOffset="41252.48">15748 7789 0,'0'-21'15,"-21"21"1,0 0-16,-1 21 16,1 1-16,0-1 0,0 0 0,0 0 15,0 0-15,-1 0 0,1 1 0,0-1 16,0 0-16,21 0 0,-21 0 16,21 0-16,0 1 0,0-1 0,0 0 15,0 0-15,0 0 0,0 0 0,0 1 16,0-1-16</inkml:trace>
  <inkml:trace contextRef="#ctx0" brushRef="#br0" timeOffset="43211.68">11430 11070 0,'0'-21'0,"0"0"16,0 0-16,0 0 15,0-1-15,0 1 16,0 0-16,0 0 0,0 0 0,0 0 16,-21 21-1,21 21 1,-21 0-16,21 0 0,-22 21 0,22 1 15,0 20-15,0-20 0,-21 20 16,0-21-16,21 22 0,-21-1 16,0-20-16,21 20 0,-21-20 0,-1-1 15,22 0-15,-21 1 0,21-22 16,0 21-16,0-21 0,0 0 0,0 1 16,0-44-1,0 1 1,21 21-16,1-42 0,-22 21 0,0 0 15,21-22-15,0 22 0,0-21 16,-21-1-16,21 1 0,-21 0 0,21-1 16,1 22-16,-22-21 0,0 0 0,21 20 15,0 1-15,-21 0 0,21 42 32,-21 0-32,0 1 0,0-1 0,21 21 15,-21-21-15,0 22 0,0-22 16,0 21-16,0-21 0,0 22 0,0-22 15,0 0-15,0 21 0,0-21 0,0 1 16,21-1-16,1-21 16,-1 0-16,0 0 0,0 0 15,0 0-15,0 0 0,1 0 0,-1-21 16,0-1-16,0 1 0,0 0 16,22 0-16,-22 0 0,0-22 15,0 22-15,0-21 0,0 21 0,-21-22 0,22 22 16,-22 0-16,21 0 15,-21 0-15,0 0 0,0 42 32,0 0-32,0 0 0,0 0 0,0 0 15,0 22-15,-21-22 0,21 21 0,-22-21 16,22 1-16,0 20 0,0-21 16,0 0-16,0 0 0,0 1 0,0-1 15,22-21-15,-1 0 0,0 21 0,0-21 16,0 0-16,0 0 0,1 0 15,20 0-15,-21-21 0,0 21 16,0-21-16,1-1 0,-1 1 0,0 0 0,0-21 16,-21 21-1,0-1-15,0 1 0,0-21 0,0 21 16,0 0-16,-21-1 0,0-20 0,0 21 16,-1 0-16,22 0 0,-21-1 15,21 1-15,-21 0 0,21 0 16,21 21-1,0 0 1,1 0-16,-1 0 0,0 21 0,0-21 16,21 21-16,-20 0 0,20 1 15,-21-1-15,21 0 0,-20 0 0,-1 0 16,21 0-16,-21 1 0,0-1 16,-21 0-16,22 0 0,-22 0 15,21 0-15,-21 1 0,0-1 16,0 0-16,0 0 0,0 0 15,0 0 1,-21-21-16,-1 0 16,22-21-1,0 0-15,0 0 16,0 0-16,0 0 0,0-1 16,22 1-16,-1-21 0,-21 21 0,21-22 15,0 1-15,-21 21 0,21-21 16,0-1-16,1 22 0,-1 0 0,0 0 15,0 21-15,0 0 0,0 0 0,1 0 16,-1 0-16,0 0 0,-21 21 16,0 0-16,0 21 0,0-20 0,0-1 15,0 21-15,0-21 0,0 22 0,0-22 16,0 21-16,0-21 0,0 0 16,0 1-16,0-1 0,0 0 0,0 0 15,0 0-15,0 0 16,21-21-1,0-21 1,0 0-16,1 0 16,-1 21-16,0-21 0,0-22 0,0 22 15,0 0-15,1-21 0,20 21 0,-21-22 16,0 22-16,22-21 0,-22 21 16,0-22-16,0 22 0,0 0 0,0 21 15,1 0-15,-22 21 31,0 0-31,0 0 0,0 22 0,0-22 16,-22 0-16,22 21 0,-21-20 0,21 20 16,0-21-16,0 21 0,0-20 15,0 20-15,0-21 0,0 0 0,0 0 16,21 1-16,1-1 0,-1-21 0,21 0 16,-21 21-16,0-21 15,22 0-15,-22 0 0,21 0 0,1-21 16,-22 21-16,21-21 0,0-1 0,-20 1 15,-1 0-15,21 0 0,-21 0 16,0 0-16,1-1 0,-1-20 0,0 21 16,-21-21-16,0 20 0,21-20 0,-21 21 15,0 0-15,0 0 0,0-1 16,-21 22-16,0 0 16,0 0-16,-1 22 0,22-1 15,-21 0-15,0 21 0,0-21 16,0 22-16,21-22 0,0 21 0,-21-21 15,21 1-15,0 20 0,0-21 0,0 0 16,0 0-16,21 1 16,-21-1-16,21-21 0,0 0 0,0 0 15,0 0-15,1 0 0,-1 0 16,21 0-16,-21 0 0,0-21 16,1-1-16</inkml:trace>
  <inkml:trace contextRef="#ctx0" brushRef="#br0" timeOffset="45771.65">9737 11091 0,'0'0'0,"21"-21"0,0 0 0,0 0 0,0 0 16,0 0-16,-21-1 0,0 1 16,22 0-16,-22 0 0,0 0 15,-22 0-15,1-1 0,0 1 16,-21 21-16,21 0 15,-1 0-15,-20 0 0,0 0 0,21 0 0,-22 0 16,1 0-16,0 21 0,-1 1 16,1-1-16,0 0 0,-1 21 15,1 1-15,0-1 0,-1 21 16,22 1-16,0-1 0,0 22 0,21-21 16,0-1-16,0 22 0,0-43 0,0 22 15,0-1-15,21-21 0,0 1 16,0-22-16,22 21 0,-22-21 0,21 1 15,-21-22-15,22 0 0,-1 0 16,0 0-16,1 0 0,-1 0 0,21-22 16,-20 22-16,-1-21 0,0 0 0,1 0 15,-22 0-15,0 0 0,0-1 16,-21 1-16,0 0 0,0 0 0,0 0 16,-21 0-16,-21-1 15,21 1-15,-1 21 0,-20-21 0,21 0 16,-21 0-16,20 21 0,-20-21 0,21 21 15,0 0-15,0 0 0,-1 0 16,1 0-16,21 21 16,0 0-16,0 0 15,21-21-15,1 21 0,-1 0 16,0-21-16,0 22 0,0-1 0,0 0 16,1 0-16,-1 0 0,0 0 15,0 1-15,-21 20 0,0 0 16,21 1-16,-21 20 0,0 1 0,0-1 15,0 1-15,0 20 0,0-20 16,-21 20-16,0-20 0,21 21 0,-21-22 16,0 22-16,21-22 0,0 1 15,0-1-15,-22 1 0,22-1 0,0-20 16,0-1-16,0-21 0,0 21 0,0-20 16,0-1-16,22-21 31,-22-21-31,0-1 0,0-20 15,0 21-15,0-21 16,21-1-16</inkml:trace>
  <inkml:trace contextRef="#ctx0" brushRef="#br0" timeOffset="46232.39">9885 12023 0,'21'-64'0,"-42"128"0,63-191 15,-21 63-15,0 1 0,1 20 16,-1-20-16,0 21 0,-21-1 0,0 1 15,0 21-15,0-22 0,0 22 0,21 0 16,-21 0-16,0 42 31,0 0-31,0 0 0,0 1 16,0 20-16,-21 0 0,21 1 16,0-1-16,0 21 0,0-20 0,0-1 15,0 22-15,0-22 0,0 0 16,0 1-16,21-22 0,-21 21 0,21-21 15,0 0-15,1-21 0,-1 22 0,0-22 16,0 0-16,0 0 0,0 0 16,22-22-16,-22 22 0,0-21 0,0 0 15,-21 0-15,21 0 0,1-22 16,-1 22-16,-21 0 0,0-21 0,0 21 16,0-22-16,0 22 0,0-21 0,-21 21 15,-1-22-15,1 1 0,0 21 16,0-22-16,-21 1 0,20 21 15,1 0-15,0 0 0,0-1 0,0 1 16,0 21-16,-1 0 16,22 21-16,0 1 0,0-1 15,0 0-15,0 0 0,0 0 0,0 22 16,0-22-16,0 0 0,0 0 16,0 21-16,0-20 0,0-1 0,0 0 15,0 0-15</inkml:trace>
  <inkml:trace contextRef="#ctx0" brushRef="#br0" timeOffset="46445.27">11049 12044 0,'-21'0'0,"0"0"16,-1 0-16,1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2B90-A35B-4555-89B2-E03F55EB8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CA8D-505A-48A6-A2FA-AA441B049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544B-0A37-4CB0-94BC-08790D4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64D0-739A-4405-9733-06285B4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ABDA-9D7B-458E-A27C-D7DC65C7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545D-0463-424A-87AF-6083A838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84EB-96C8-4B5B-A64F-3FCE12773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1B30-87C1-4DE6-BB6E-3AD5F4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37A1-8ABA-4410-89D7-C6CD0948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C626-58D0-431D-A930-133EB2B0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44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9E0ED-75C0-48BE-A48A-1282AF5AE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87ADB-BE40-4D40-AAA1-2EC3CE3E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D5EC-298E-4045-9610-82A060C7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F1D-81AD-4B38-B31F-4337B1D6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AFB7-2AFA-4046-AFD8-34B6C7B9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BA8-2E84-4F86-92EA-96CA77A8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14A4-CAB7-42CD-93AD-96EF8C99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02E9-FD76-435B-BE45-C871E781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C08A-0D9D-4109-BB68-8D38E9DA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CFEC-FEE5-487E-B177-510A4185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1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8526-DC62-4B42-9F68-11EEE567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1E8FD-3A06-4054-8403-DC03A220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C635-5AE7-4960-8945-9C651677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CA73-BEEF-45F1-B184-48E2D3B4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2653-2C87-4A21-91A3-0F568A87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5B5D-8C08-4EB1-8DC2-257781AF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DC24-7C3C-40DC-969F-956B7919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2AF7A-DC0D-42B4-A113-A434C1995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B1F4-5BC0-4C3E-B5E1-C4EA7738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CC66-6832-4863-9842-5D94492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C146E-BE04-445B-8ACB-8E2E617A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0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12F8-6491-42EF-9B40-F1FC981E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129F-A611-4678-94B6-2CF77166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7678B-2091-4087-A345-769B8A417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8D1E1-C97C-4BCD-8DC8-5DAD10A67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7CA3B-AECC-4AD1-AAED-2E838A0CC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95D0F-CBC4-4B2A-8215-8483C363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4979C-3509-47F3-961B-D770A55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308CF-8DC7-47B3-BF1F-422A3DA4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5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6D1F-8D63-4A76-8998-516BAE90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B0D8A-09A9-4AEB-B7E7-033A78AC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720E7-A22D-4E0A-971E-97339A91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659E0-415C-4BE3-81F2-B240F40C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6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FFF29-9A0A-498C-ABA8-9B2AC504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A6037-DE88-4641-A79B-7057A60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589FD-30E0-4540-821A-5EC496C7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7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C570-D566-46A2-A268-7FFC617F6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CDD8-004E-46DD-B5E2-9583F8A0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2BA84-B6E9-41FB-8D1D-E36EA296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F4D34-A087-48BA-818A-73C8E3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C8EE1-436D-45B4-A6FC-21100ADC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5E0D-6673-4727-BF39-9D1D03C9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2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5FBC-1B59-4F74-8870-978AE213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93BE1-E574-4024-8593-8B61E8102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045D8-BB21-46C2-B644-A483DE4C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77DCE-0355-465D-85C4-26571D64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C08EA-2051-46E8-83C3-F37CE9FF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89D4D-9BCE-4877-825B-E141144B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37BC2-B5DF-43A0-B48B-CE710ABF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2B13C-E97D-49DC-B63B-66CE7A8C1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8DDD-A81F-43C3-B1EA-91A41A1F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BB5F-B7EF-47F1-9CF7-E7E4581E8738}" type="datetimeFigureOut">
              <a:rPr lang="en-IN" smtClean="0"/>
              <a:t>26-01-2021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4128-E36B-407A-8B5B-6BC508EB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DF66-F284-4114-8CB3-12B8A1E46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0A8F-82FF-4DD2-A0C1-302617BEF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07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5DDCC-733B-4C63-9D8F-06295D40053B}"/>
                  </a:ext>
                </a:extLst>
              </p14:cNvPr>
              <p14:cNvContentPartPr/>
              <p14:nvPr/>
            </p14:nvContentPartPr>
            <p14:xfrm>
              <a:off x="731520" y="114480"/>
              <a:ext cx="8938440" cy="659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5DDCC-733B-4C63-9D8F-06295D4005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105120"/>
                <a:ext cx="8957160" cy="661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6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FA9D19-0C5D-4CC4-B487-DA9127842E45}"/>
                  </a:ext>
                </a:extLst>
              </p14:cNvPr>
              <p14:cNvContentPartPr/>
              <p14:nvPr/>
            </p14:nvContentPartPr>
            <p14:xfrm>
              <a:off x="685800" y="579240"/>
              <a:ext cx="8001360" cy="432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FA9D19-0C5D-4CC4-B487-DA9127842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569880"/>
                <a:ext cx="802008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79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33583B-EFD9-4D5A-86E4-61B1A0FE99AF}"/>
                  </a:ext>
                </a:extLst>
              </p14:cNvPr>
              <p14:cNvContentPartPr/>
              <p14:nvPr/>
            </p14:nvContentPartPr>
            <p14:xfrm>
              <a:off x="403920" y="152280"/>
              <a:ext cx="8420400" cy="669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33583B-EFD9-4D5A-86E4-61B1A0FE99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60" y="142920"/>
                <a:ext cx="8439120" cy="67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118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7AA151-6AA5-4CD0-92C0-87B10DE9BC0C}"/>
                  </a:ext>
                </a:extLst>
              </p14:cNvPr>
              <p14:cNvContentPartPr/>
              <p14:nvPr/>
            </p14:nvContentPartPr>
            <p14:xfrm>
              <a:off x="556200" y="0"/>
              <a:ext cx="6721200" cy="685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7AA151-6AA5-4CD0-92C0-87B10DE9B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-9360"/>
                <a:ext cx="673992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692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EED9A6-D25F-46FC-8765-39F6FD1AF266}"/>
                  </a:ext>
                </a:extLst>
              </p14:cNvPr>
              <p14:cNvContentPartPr/>
              <p14:nvPr/>
            </p14:nvContentPartPr>
            <p14:xfrm>
              <a:off x="960120" y="335160"/>
              <a:ext cx="7391880" cy="651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EED9A6-D25F-46FC-8765-39F6FD1AF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0760" y="325800"/>
                <a:ext cx="7410600" cy="65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70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01106-3366-42B2-B979-93B1B22B5170}"/>
                  </a:ext>
                </a:extLst>
              </p14:cNvPr>
              <p14:cNvContentPartPr/>
              <p14:nvPr/>
            </p14:nvContentPartPr>
            <p14:xfrm>
              <a:off x="0" y="426600"/>
              <a:ext cx="11856960" cy="635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01106-3366-42B2-B979-93B1B22B51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17240"/>
                <a:ext cx="1187568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89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DF65BB-1E1C-43C0-8864-9257E44595B3}"/>
                  </a:ext>
                </a:extLst>
              </p14:cNvPr>
              <p14:cNvContentPartPr/>
              <p14:nvPr/>
            </p14:nvContentPartPr>
            <p14:xfrm>
              <a:off x="373320" y="647640"/>
              <a:ext cx="11468520" cy="605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DF65BB-1E1C-43C0-8864-9257E4459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638280"/>
                <a:ext cx="11487240" cy="60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9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219807-AFE1-4D18-85C5-85162D30467E}"/>
                  </a:ext>
                </a:extLst>
              </p14:cNvPr>
              <p14:cNvContentPartPr/>
              <p14:nvPr/>
            </p14:nvContentPartPr>
            <p14:xfrm>
              <a:off x="434160" y="205920"/>
              <a:ext cx="9418680" cy="592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219807-AFE1-4D18-85C5-85162D304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96560"/>
                <a:ext cx="9437400" cy="59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15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CF61FE-3749-4329-81CA-459F22AF0F8D}"/>
                  </a:ext>
                </a:extLst>
              </p14:cNvPr>
              <p14:cNvContentPartPr/>
              <p14:nvPr/>
            </p14:nvContentPartPr>
            <p14:xfrm>
              <a:off x="129600" y="106560"/>
              <a:ext cx="7902360" cy="43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CF61FE-3749-4329-81CA-459F22AF0F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97200"/>
                <a:ext cx="7921080" cy="44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25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686170-CCC0-449F-BEA4-20AC7272E9C8}"/>
                  </a:ext>
                </a:extLst>
              </p14:cNvPr>
              <p14:cNvContentPartPr/>
              <p14:nvPr/>
            </p14:nvContentPartPr>
            <p14:xfrm>
              <a:off x="312480" y="198000"/>
              <a:ext cx="589068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686170-CCC0-449F-BEA4-20AC7272E9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88640"/>
                <a:ext cx="5909400" cy="42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6889B8-3A71-4998-9ADE-F0A9A739B0FC}"/>
                  </a:ext>
                </a:extLst>
              </p14:cNvPr>
              <p14:cNvContentPartPr/>
              <p14:nvPr/>
            </p14:nvContentPartPr>
            <p14:xfrm>
              <a:off x="4137480" y="1173600"/>
              <a:ext cx="5631840" cy="189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6889B8-3A71-4998-9ADE-F0A9A739B0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8120" y="1164240"/>
                <a:ext cx="5650560" cy="19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88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6CD226-5F46-4B34-9666-E17E10F3C262}"/>
                  </a:ext>
                </a:extLst>
              </p14:cNvPr>
              <p14:cNvContentPartPr/>
              <p14:nvPr/>
            </p14:nvContentPartPr>
            <p14:xfrm>
              <a:off x="0" y="343080"/>
              <a:ext cx="923580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6CD226-5F46-4B34-9666-E17E10F3C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3720"/>
                <a:ext cx="92545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44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1D2A00-1CFC-4CDB-A8B1-45A6C4077A7B}"/>
                  </a:ext>
                </a:extLst>
              </p14:cNvPr>
              <p14:cNvContentPartPr/>
              <p14:nvPr/>
            </p14:nvContentPartPr>
            <p14:xfrm>
              <a:off x="982800" y="624960"/>
              <a:ext cx="8740800" cy="43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1D2A00-1CFC-4CDB-A8B1-45A6C4077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615600"/>
                <a:ext cx="8759520" cy="432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59EA79-E87B-4229-B88B-0F81168C2E8B}"/>
                  </a:ext>
                </a:extLst>
              </p14:cNvPr>
              <p14:cNvContentPartPr/>
              <p14:nvPr/>
            </p14:nvContentPartPr>
            <p14:xfrm>
              <a:off x="1432440" y="899280"/>
              <a:ext cx="7719480" cy="217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59EA79-E87B-4229-B88B-0F81168C2E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3080" y="889920"/>
                <a:ext cx="7738200" cy="21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6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F50EA-366D-4E67-A378-99F51E4ABA92}"/>
                  </a:ext>
                </a:extLst>
              </p14:cNvPr>
              <p14:cNvContentPartPr/>
              <p14:nvPr/>
            </p14:nvContentPartPr>
            <p14:xfrm>
              <a:off x="1440000" y="350640"/>
              <a:ext cx="6180480" cy="483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F50EA-366D-4E67-A378-99F51E4AB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341280"/>
                <a:ext cx="619920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0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9A9C8-6EFC-4641-B30F-9375C50C4A67}"/>
                  </a:ext>
                </a:extLst>
              </p14:cNvPr>
              <p14:cNvContentPartPr/>
              <p14:nvPr/>
            </p14:nvContentPartPr>
            <p14:xfrm>
              <a:off x="853560" y="182880"/>
              <a:ext cx="9060480" cy="66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9A9C8-6EFC-4641-B30F-9375C50C4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73520"/>
                <a:ext cx="9079200" cy="66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96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31A878-249B-4D8C-89F0-1D6D0C7ED63B}"/>
                  </a:ext>
                </a:extLst>
              </p14:cNvPr>
              <p14:cNvContentPartPr/>
              <p14:nvPr/>
            </p14:nvContentPartPr>
            <p14:xfrm>
              <a:off x="312480" y="243720"/>
              <a:ext cx="6629760" cy="44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31A878-249B-4D8C-89F0-1D6D0C7ED6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34360"/>
                <a:ext cx="6648480" cy="45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50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35C0-0776-4902-8672-E469A6FB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286D0-43E8-47B8-869E-9D608214F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C19037-767C-4FF3-9E4B-E1DE4C8B03AE}"/>
                  </a:ext>
                </a:extLst>
              </p14:cNvPr>
              <p14:cNvContentPartPr/>
              <p14:nvPr/>
            </p14:nvContentPartPr>
            <p14:xfrm>
              <a:off x="2339280" y="434520"/>
              <a:ext cx="3277080" cy="84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C19037-767C-4FF3-9E4B-E1DE4C8B03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9920" y="425160"/>
                <a:ext cx="3295800" cy="8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13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2021-01-26T10:55:22Z</dcterms:created>
  <dcterms:modified xsi:type="dcterms:W3CDTF">2021-01-26T12:18:14Z</dcterms:modified>
</cp:coreProperties>
</file>