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0:43:15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22987 5165 0,'21'0'47,"0"0"-47,0 0 16</inkml:trace>
  <inkml:trace contextRef="#ctx0" brushRef="#br0" timeOffset="15575.39">2942 699 0,'0'0'0,"-21"-22"15,0 1-15,0 0 0,-1 0 0,1 0 16,0 0-16,0-1 0,21 1 16,0 0-16,-21 0 0,21 0 0,0-22 15,0 22-15,0 0 0,0 0 16,21 0-16,0-22 0,0 22 15,0 0-15,22-21 0,-1 21 0,22-22 16,-22 1-16,21 21 16,22-22-16,0 22 0,-1 0 0,1 21 15,0 0-15,-1 0 0,1 0 16,0 21-16,-22 22 0,1-22 0,-1 42 16,-20-20-16,-1-1 0,0 21 15,-21-20-15,-21 20 0,0-20 0,0 20 16,0-21-16,0 1 0,-21 20 15,-21-20-15,0-1 0,-1 21 0,1-20 16,-22-1-16,1 0 0,21 1 16,-22-22-16,1 21 0,20-21 15,1 1-15,0-1 0,-1 0 16,1 0-16,21 0 0,0-21 0,-1 0 16,1 21-16,0-21 15,42 0 16,0 0-31,1 0 0,-1-21 16,0 21-16,21 0 0</inkml:trace>
  <inkml:trace contextRef="#ctx0" brushRef="#br0" timeOffset="16223.01">3450 487 0,'0'0'15,"0"-42"-15,0 20 0,0-20 0,0 0 16,0-1-16,0 22 0,0-21 0,0 21 16,-21-22-16,0 22 0,0 0 15,21-21-15,-22 42 0,22-21 16,-21-1-16,0 22 16,21 22-16,-21 20 0,21-21 15,-21 43-15,0-22 0,21 21 16,-22 22-16,1 0 0,21-1 0,-21 22 15,0 0-15,0 0 0,-22 0 16,22 0-16,0-1 0,0 1 16,21 0-16,-21 0 0,0-21 0,-1-1 15,1 1-15,21 0 0,-21-22 16,0-21-16,21 22 0,0-22 0,-21 1 16,0-1-16,21-21 0,-22 21 15,22-20-15,0-1 16,0-42 15,0-1-31,0 1 0,22 0 16,-1 0-16,0-21 0,0 20 15</inkml:trace>
  <inkml:trace contextRef="#ctx0" brushRef="#br0" timeOffset="16828.66">4212 1926 0,'21'-21'0,"0"0"16,-21 0-16,0 0 0,0-1 15,0 1-15,0 0 0,0-21 0,0 21 16,0-22-16,0 22 0,0-21 15,0 21-15,0-22 0,-21 22 0,21 0 16,-21 0-16,0 0 0,0 21 16,0 0-16,-22 0 0,22 0 0,-21 0 15,21 21-15,-22 0 0,1 0 16,0 21-16,-1-20 0,1 41 16,0-21-16,-1 1 0,22 20 15,-21-20-15,21 20 0,-1-21 0,1 1 16,21-1-16,0 0 0,0 1 0,0 20 15,0-42 1,21 1-16,1-22 0,-1 21 0,21-21 0,-21 0 16,22 0-16,-22 0 0,21-21 15,0-1-15,-20 22 0,20-21 0,-21 0 16,21-21-16,-20 21 16,20-22-16,-21 1 0,0 21 0,0-22 15,1-20-15,-1 21 0,0-1 16,-21 22-16,0-21 0,0 21 0,0-1 15,0 1-15,0 0 0,0 42 32,0 0-32,0 1 0,0 20 15,-21-21-15,21 21 0,0 1 0,0-22 16,0 21-16,0-21 0,0 22 16,0-22-16,0 21 0,0-21 0,0 1 15,0-1-15,0 0 0,21-21 16,-21 21-16,21-21 0,0 0 15,0 0-15,1 0 0,-1 0 0,21 0 16,-21 0-16,22-21 0,-22 0 16</inkml:trace>
  <inkml:trace contextRef="#ctx0" brushRef="#br0" timeOffset="19041.34">4953 1715 0,'0'0'0,"21"-43"0,-21 22 16,21 0-16,-21-21 0,0 20 0,0 1 15,0 0-15,0 0 16,-21 21-16,0 0 0,0 0 16,0 0-16,-1 21 15,1 0-15,0 0 0,0 22 0,0-22 16,0 21-16,-1 1 0,1-1 16,0 21-16,0-20 0,-21-1 0,42 0 15,-22 1-15,1-1 0,21 0 16,0-20-16,0 20 0,0-21 0,0 0 15,0 0-15,0 1 0,21-1 0,1 0 16,20-21-16,-21 0 0,21 0 16,1 0-16,-22 0 0,21 0 0,1-21 15,-1 0-15,0-1 0,1 1 16,-22-21-16,21 0 0,0-1 0,1 1 16,-22-22-16,21 1 15,-21-1-15,22 1 0,-22-22 0,0 22 16,0-22-16,0 22 0,1-1 15,-1 1-15,0-1 0,0 1 0,-21 20 16,0 1-16,0 0 0,0 20 16,0 1-16,0 0 0,0 0 0,0 42 15,0 0 1,-21 0-16,21 1 0,0 20 0,-21 0 16,0 22-16,21-22 0,-22 22 15,1-1-15,0 1 0,21-1 0,-21 1 16,0-1-16,0 1 15,-1-1-15,1 1 0,21-22 0,-21 0 16,0 1-16,0-1 0,21 0 0,0-21 16,0 1-16,-21-1 0,21 0 15,0-42 1,0 0 0,0-1-16,21-20 0,0 21 15,0-21-15,0 20 0,0-20 16,1 21-16,-1-21 0,0-1 0,21 22 15,-21 0-15,1 0 0,20 0 16,-21-1-16,21 1 0,-20 21 16,-1 0-16,0 0 0,0 0 15,0 0-15,0 0 0,1 0 0,-22 21 16,0 1-16,0-1 16,0 0-16,-22-21 15,1 0-15,0 21 0,0-21 0,-21 0 16,20 0-16,1 0 0,0 21 15,0-21-15,0 0 0,0 0 0,-1 0 16,1 0-16,21 21 0,-21-21 16,21 22-16,-21-22 0,21 21 0,0 0 15,-21 0-15,21 0 16,0 0-16,0 1 0,0-1 16,0 0-16,0 0 0,0 0 15,0 0-15,0 1 0,21-1 0,0 0 16,0 0-16,0 0 0,1-21 0,-1 21 15,21 1-15,0-22 0,1 21 16,20-21-16,-20 0 0,20 0 0,1 0 16,-1 0-16,1 0 0,-22 0 15,21 0-15,1-21 0,-22-1 0,1 22 16,-1-21-16,-21 0 0,21-21 16,1 21-16,-22-1 0,0-20 0,0 21 15,-21-21-15,0-1 0,0 22 0,0-21 16,0 21-16,0-22 15,0 22-15,0 0 0,-21-21 0,0 20 16,0 1-16,0 0 16,-1 21-16,1 0 0,0 0 0,0 0 15,-21 21-15,20 0 0,1 1 16,0 20-16,0-21 0,0 21 0,0 1 16,-1-22-16,1 21 0,0 1 15,0-1-15,21-21 0,0 21 0,-21-20 16,21-1-16,0 21 0,0-21 0,0 0 15,0 1-15,21-22 16,0 0-16,0 0 16,22 0-16,-22 0 0,0 0 15,0 0-15,0-22 0,0 1 16,1 0-16,-1 0 0,0-21 0,0 20 16,0 1-16,0-21 0,1 21 15,-22-22-15,0 22 0,21 0 0,-21 0 16,0 0-16,0 0 0,0-1 15,0 44 17,-21-1-32,-1 21 15,22-21-15,0 0 0,0 1 0,0 20 16,0-21-16,0 0 0,0 22 16,0-22-16,0 0 0,43 0 15,-22 0-15,0 0 0,0-21 16,0 22-16,1-22 0,20 0 0,0 0 15,-21 0-15,22 0 0,-1 0 0,0 0 16,1 0-16,-1 0 0,0-22 16,1 1-16,-1 0 0,0 0 0,1 0 15,-1 0-15,-21-22 0,22 22 16,-22-21-16,0-1 0,0 1 0,0 0 16,0-1-16,1 22 0,-22-21 15,0 21-15,0-22 0,0 22 0,0 0 16,0 0-16,-22 21 0,1 0 15,-21 0-15,21 0 0,0 0 16,-22 0-16,22 21 0,-21 0 0,21 22 16,-22-22-16,22 21 0,0-21 15,-21 22-15,20-22 0,1 21 0,21 0 16,0-20-16,-21 20 0,21-21 16,0 0-16,0 0 0,0 1 0,0-1 15,0 0-15,21-21 0,0 0 16,1 0-16,-1 0 0,0 0 15,0 0-15,0-21 0,0 0 16,1 21-16,-1-22 0,0 1 16,0-21-16,0 21 0,-21 0 15,21-1-15,1 1 0,-1 0 0,-21-21 16,0 21-16,21-1 0,0 1 16,-21 0-16,0 0 15,0 42 16,0 0-31,0 0 16,0 1-16,0-1 0,-21 21 0,0-21 16,21 22-16,-21-1 0,-1-21 15,1 21-15,0 22 0,21-22 0,0 22 16,-21-1-16,21 1 0,-21-1 16,21 22-16,0 0 0,0-22 0,0 22 15,0-1-15,0 1 0,0 0 16,0-1-16,21 22 0,0-21 0,-21 0 15,21 20-15,0-20 0,1 0 16,20-1-16,-21 1 0,0 21 0,0-21 16,1-1-16,-1-20 0,0 20 15,-21-20-15,21-1 0,0 1 0,-21-1 16,0-20-16,0-1 0,0 0 0,0-20 16,0-1-16,0 0 0,-21-21 0,0 0 15,0 0-15,0 0 16,-22-21-16,22-22 0,0 22 15,-21-21-15,20 0 0,-20-22 0,0 1 16,-1-1-16,1-21 0,0 1 16,-1-1-16,1 0 0,0 1 15,21-22-15,-1 21 0,1 1 0,0-1 0,21 0 16,0 1-16,-21-1 0,21 0 16,0 22-16,0-22 0,0 22 0,0-1 15,21 1-15,0-1 0,-21 1 16,43-1-16,-22 1 0,0-1 0,21 22 15,1-22-15,-1 22 0,0 0 16,22-1-16,-22 1 0,0 0 0,1-1 16,-1 22-16,0 0 0,1 0 15,-22-22-15,21 22 0,-21 21 16,1-21-16,-1 0 0,0 21 0,-21-21 16,21 0-16,-21-1 15,0 1-15</inkml:trace>
  <inkml:trace contextRef="#ctx0" brushRef="#br0" timeOffset="19739.95">7493 2011 0,'42'0'0,"-21"0"16,1 0-16,-1-21 15,0 0-15,0-1 16,0 22-16,-21-21 0,21 0 0,1 0 16,-22 0-16,0 0 0,21-1 15,-21-20-15,21 21 0,-21 0 0,0 0 16,0-1-16,0 1 16,-21 21-1,0 0-15,-1 0 16,22 21-16,-21-21 0,0 22 0,0 20 15,0-21-15,0 0 16,-1 22-16,1-1 0,0-21 0,21 21 16,-21-20-16,21-1 0,-21 21 0,21-21 15,0 0-15,0 1 0,0-1 16,0 0-16,21-21 0,0 0 16,0 0-16,0 0 0,1 0 15,20 0-15,-21 0 0,21 0 0,1 0 16,-1-21-16,0 0 0,1-1 15,-1 1-15,-21 0 0,22 0 0,-1-21 16,0 20-16,-21 1 0,1-21 16,-1 21-16,0-22 0,-21 22 15,0 0-15,0 0 0,0 0 16,-21 21 0,0 0-16,21 21 15,0 0-15,-22 0 0,22 0 16,0 1-16,0-1 0,0 21 15,22-21-15,-22 0 0,21 1 16,0-1-16,0 0 0,-21 0 0,21 0 16,0 0-16,-21 1 0,0-1 15,0 0-15,0 0 16,0 0 0,-21-21-16,0 0 0,0 0 15,0 0-15,0 0 0,-1 0 16,1 0-16,0 0 0,0 0 15,0 0-15,21-21 47,0 0-47,21 21 0,0-21 16,0 0-16</inkml:trace>
  <inkml:trace contextRef="#ctx0" brushRef="#br0" timeOffset="21775.33">9737 1969 0,'0'0'0,"21"0"16,0 0-16,-21-22 15,21 1-15,0 0 16,-21 0-16,0 0 0,0 0 0,0-1 16,0 1-16,0-21 0,0 21 15,0-22-15,0 22 0,-21-21 0,0 0 16,0 20-16,0-20 0,-1 21 16,1-21-16,0 20 0,0 22 0,0-21 15,0 21-15,-1 0 0,1 0 16,-21 0-16,21 0 0,0 21 15,-22 1-15,1-1 0,21 21 0,-22 0 16,1 1-16,21 20 0,0-20 16,-22 20-16,22-21 0,0 1 0,0 20 15,21-20-15,0-22 0,0 21 16,0 0-16,0-20 0,0-1 0,21 0 16,0-21-16,0 21 0,1-21 0,20 0 15,-21 0-15,0 0 0,0 0 16,22-21-16,-22 21 0,21-21 15,-21 0-15,1-1 0,20 1 16,-21-21-16,0 21 0,0-22 0,1 22 16,-1-21-16,0 0 0,0-1 15,0 22-15,-21-21 0,0 21 0,0-1 16,0 1-16,21 0 0,-21 42 31,-21 0-31,21 22 16,-21-22-16,21 21 0,0-21 15,0 22-15,0-22 0,0 21 0,0-21 16,0 1-16,0 20 0,0-21 16,0 0-16,21 0 0,0 1 15,1-22-15,-1 0 0,0 0 16,0 0-16,0 0 0,22 0 16,-22-22-16,21 1 0,-21 0 0,22 0 15,-22 0-15,21 0 0,-21-22 16,0 22-16,1 0 0,-1-21 0,0-1 15,-21 22-15,0 0 0,21-21 16,-21 20-16,0 1 0,0 42 31,0 22-15,0-22-16,-21 0 0,21 0 0,-21 22 16,21-22-16,-21 21 0,21-21 15,-22 22-15,22-22 0,0 0 16,-21 0-16,21 0 0,0 0 0,-21-21 15,21 22-15,0-44 47,21 1-47,0 0 0,-21 0 0,22 0 16,-1 0-16,0-22 0,-21 22 0,21-21 16,0-1-16,0 22 0,1-21 15,-1 21-15,0 0 0,-21-1 16,21 1-16,0 21 0,0 0 15,-21 21-15,22 1 16,-1-1-16,-21 21 16,0-21-16,0 22 0,21-22 0,-21 21 15,0 0-15,0-20 0,21 20 0,-21-21 16,21 0-16,0 0 0,-21 22 16,22-43-16,-22 21 0,21 0 0,0-21 15,-21 21-15,21-21 16,0 0-16,0 0 0,1 0 15,-1-21-15,0 0 0,0 21 0,0-21 16,0 0-16,22-22 16,-22 22-16,21-21 0,1-1 0,-1 22 0,0-21 15,1 0-15,-1-1 16,0 1-16,1 0 0,-1 20 0,-21 1 16,21 21-16,-20 0 0,-1 0 0,0 0 15,-21 21 1,0 1-16,0-1 0,0 0 0,0 21 15,0-21-15,0 22 0,0-22 16,0 0-16,0 21 0,0-20 0,0-1 16,0 0-16,0 0 0,0 0 0,0 0 15,21-21 17,-21-21-17,0 0-15,0 0 16,0 0-16,0 0 0,0-1 0,0 1 15,0 0-15,0-21 0,0 21 16,0-22-16,0 22 0,0-21 0,0 21 16,0-1-16,0 1 0,-21 0 15,0 0-15,0 21 0,-1 0 0,1 0 16,-21 0-16,21 0 0,-22 0 16,1 21-16,21 0 0,-21 0 0,-1 1 15,22 20-15,-21-21 0,21 21 0,-22 1 16,22-22-16,0 21 15,0 1-15,21-1 0,0-21 0,0 21 16,0-20-16,0 20 0,0-21 16,0 0-16,0 0 0,0 1 0,21-1 15,0 0-15,0-21 0,22 0 16,-22 0-16,0 0 0,21 0 16,-21 0-16,22 0 0,-22-21 0,21 0 15,-21-1-15,1 1 0,20 0 0,-21 0 16,21-21-16,1-43 15,-22 43-15,0-22 0,0 22 16,0-22-16,1 1 0,-1-1 0,0 22 16,0-22-16,0 1 0,-21-1 15,21 22-15,1-21 0,-22-1 16,0 22-16,21-1 0,0-20 0,-21 21 16,21-1-16,-21 22 0,0-21 15,0 21-15,0-1 0,21 1 0,-21 42 31,0 22-31,0-22 16,0 21-16,0 1 0,-21 20 16,21 1-16,-21-22 0,0 21 0,0 1 15,-1-1-15,22 1 0,-21-1 0,0 1 16,0-1-16,21 1 0,0-1 16,-21 1-16,21-22 0,0 1 15,0-1-15,0 0 0,0-21 16,0 22-16,0-22 0,21 0 0,-21 0 15,21 0-15,0-21 0,0 0 0,1 0 16,20 0-16,-21 0 0,0 0 16,0 0-16,1 0 0,-1 0 0,0-21 15,0 21-15,0-21 0,0 0 0,1 21 16,-22-21-16,0 0 0,0-1 16,0 1-16,0 0 0,0 0 15,0 0-15,0 0 0</inkml:trace>
  <inkml:trace contextRef="#ctx0" brushRef="#br0" timeOffset="22655.83">13610 1397 0,'0'0'0,"21"-42"0,-21 21 16,0-1-16,21 1 0,-21-21 0,22 21 16,-22-22-16,0 22 0,0-21 0,0 0 15,0 20-15,0-20 16,0 21-16,0 0 0,0 0 0,0-1 15,0 44 1,-22-1-16,1 0 16,0 21-16,21 1 0,-42-1 15,42 21-15,-43 1 0,22-1 0,0 1 16,0 21-16,-21-22 0,20 22 16,-20-22-16,21 1 0,-21-1 0,20 1 15,1-1-15,-21-20 0,21 20 16,0-42-16,21 22 0,0-22 0,-22 0 15,22 0-15,0 0 0,0-42 47,22 0-47,-22-21 0,21-1 0,0 22 16,0-42-16,0 20 0,0-20 16,1-1-16,-1 1 0,21-1 0,-21 1 15,0-1-15,22-20 0,-22 20 16,21-21-16,-21 22 0,22-1 0,-22 1 15,0-1-15,21 1 0,-20 21 16,-22-1-16,21 22 0,0 0 0,-21 0 16,0 63-1,21-21-15,-21 22 16,0 20-16,0 1 0,21-1 16,-21 1-16,0-1 0,0 1 0,0 20 15,0-20-15,0 20 0,0-20 16,-21-1-16,21 1 0,0-1 0,0-20 15,0-1-15,0 0 0,0-20 0,0 20 16,0-21-16,0 0 0,0 0 16,0-42 15,0 0-15,0 0-16,0 0 0,0-22 0,-21 22 15,21 0-15,0 0 16</inkml:trace>
  <inkml:trace contextRef="#ctx0" brushRef="#br0" timeOffset="22855.71">13398 1672 0,'0'0'0,"-21"0"0,42 0 32,1-21-17,-1 21-15,0 0 0,0 0 16,21-21-16,-20 21 0,-1 0 15,21 0-15,-21-21 0,0 21 16,22 0-16,-22 0 0,0 0 0,0 0 16,0 0-16,1 0 0,-1 0 15</inkml:trace>
  <inkml:trace contextRef="#ctx0" brushRef="#br0" timeOffset="24847.83">13864 1926 0,'0'21'0,"0"-42"0,0 64 0,0-22 0,0 0 16,0 0-16,0 0 15,0 0-15,21-21 0,0 22 16,1-22-16,-1 0 16,0 0-16,0 0 0,0 0 15,0 0-15,1-22 0,-1 22 0,0-21 16,0 0-16,0 21 0,-21-21 15,21 0-15,1 0 0,-1-22 0,0 22 16,0-21-16,0 21 0,0-22 16,1 1-16,-1 0 0,-21 20 0,21-20 15,0 21-15,0 0 0,0 0 0,1-1 16,-1 22 0,0 0-16,-21 22 15,0-1 1,0 0-16,0 0 0,0 0 15,0 0-15,0 1 0,0-1 16,0 0-16,0-42 47,0 0-31,0-1-16,0 1 0,0 0 15,0 0-15,0 0 16,0 0-16,-21 21 15,21-22-15,-21 22 0,-1 0 16,1 22-16,0-1 16,0 0-16,21 0 0,-21 21 0,0-20 15,21 20-15,-22 0 0,1-21 16,21 22-16,0-1 0,0 0 0,0-20 16,0 20-16,0-21 0,0 0 15,0 22-15,0-22 0,0 0 0,21-21 16,1 21-16,-1-21 0,0 0 0,21 0 15,-21 0-15,1 0 0,-1 0 16,0 0-16,21 0 0,-21 0 0,1-21 16,-1 0-16,0 0 0,0-1 15,0-20-15,0 21 0,1-21 16,20-1-16,-21 1 0,0-22 0,0 22 16,22 0-16,-22 21 0,0-22 15,0 22-15,0 0 0,1 0 16,-1 0-16,0 21 0,0 0 0,0 21 15,-21 0 1,0 0-16,0 0 0,0 0 16,0 1-16,0-1 0,0 0 15,0 0-15,0 0 0,0 0 16,21-21 15,-21-21-15,0 0-1,0 0-15,22 0 0,-22 0 0,0-1 16,0 1-16,0 0 0,0 0 16,0 0-16,0 0 0,0-1 15,-22 22-15,1 0 16,0 0-16,0 0 0,0 0 16,0 22-16,-1-22 0,1 21 15,0 21-15,0-21 0,0 0 0,-22 22 16,22-22-16,0 21 0,21 1 15,-21-1-15,21-21 0,-21 21 0,21 1 16,0-22-16,0 21 0,0-21 16,0 1-16,0-1 0,21 0 0,0 0 15,21 0-15,-20 0 0,-1-21 16,21 0-16,-21 0 0,22 0 0,-1 0 16,0 0-16,1 0 0,-1 0 0,0 0 15,22 0-15,-22-21 0,0 0 16,1 0-16,-22 0 0,21 0 0,1-1 15,-22-20-15,21 21 0,-21-21 16,0 20-16,1-20 0,-1 0 16,-21 21-16,0-1 0,0 1 0,0 0 0,0 0 15,0 0-15,0 0 16,-21 21 0,-1 0-16,1 0 0,0 21 0,0 0 15,0 0-15,0 0 0,-1 22 16,1-22-16,0 21 0,0-21 0,0 0 15,21 22-15,0-22 0,0 21 16,0-21-16,0 1 0,0-1 0,0 0 16,0 0-16,21 0 0,0-21 0,0 21 15,22-21-15,-22 0 0,0 0 16,21 0-16,-21 0 0,22 0 0,-1 0 16,0 0-16,1 0 0,-22-21 15,21 0-15,1 21 0,-22-21 16,21 0-16,-21-22 0,0 22 0,1 0 15,-1-21-15,0 21 0,0-1 16,-21 1-16,0-21 0,0 21 16,0 0-16,-21 21 15,0 0-15,0 21 16,-1 0-16,22 0 16,0 0-16,-21 0 0,21 22 15,0-22-15,0 0 0,0 0 0,0 0 16,0 22-16,0-22 0,21 0 15,-21 0-15,22 0 0,-1 1 16,-21-1-16,0 0 16,-21-21 15,-1 0-15,1-21-16,0 21 0,21-21 15,-21 21-15,0 0 0,0 0 0,-1 0 31,44 0 1,-1 21-32,0-21 15,0 0-15,0 0 0,0 0 16,1 0-16,20 0 0,-21 0 0,0 0 16,22 0-16,-22 0 0,21-21 15,0 21-15,-20-22 0,20 1 0,0 0 16,1 0-16,-22 0 0,21 0 15,-21-1-15,0-20 0,22 21 0,-22-21 16,0-1-16,-21 1 0,21 21 0,-21-22 16,0 22-16,0-21 0,0 21 15,0 0-15,0-1 0,-21 22 16,0 0 0,0 0-16,0 22 0,21-1 0,-22 0 0,1 0 15,21 0-15,0 0 16,0 22-16,0-22 0,0 21 0,0-21 15,0 1-15,0 20 0,0-21 0,21 0 16,-21 0-16,0 1 0,22-1 16,-1 0-16,0 0 0,-21 0 15,0 0-15,0 1 16,-21-22 0,0 21-16,-1-21 0,1 0 0,0 0 15,0 0-15,0 0 16,21 21-16,-21-21 0,-1 0 31,22-21-31,0 0 16,0-1-16,0 1 15,22 0-15</inkml:trace>
  <inkml:trace contextRef="#ctx0" brushRef="#br0" timeOffset="26101.63">18161 1461 0,'21'0'16,"0"0"-16,22 0 15,-22-22-15,0 22 16,21-21-16,1 0 0,-1 0 0,0 0 16,1-22-16,-1 22 0,21-21 15,-20 0-15,-1-1 0,0 1 0,1 0 16,-22-22-16,0 22 0,0-22 16,-21 22-16,0 0 0,0-22 0,-21 43 15,0-21-15,-21-1 0,-1 22 16,1 0-16,0 0 0,-22 0 15,1 21-15,-1 0 0,1 0 0,-1 0 16,22 21-16,-22 0 0,1 0 16,20 21-16,1-20 0,21 20 0,-21 0 15,20 22-15,22-22 0,0 22 16,0-1-16,0 1 0,0-1 0,22 1 16,-1-1-16,0-21 0,21 22 15,-21-1-15,1 1 0,20-1 0,-21-20 16,0 20-16,0-20 0,1 20 15,-22-21-15,0 1 0,0-1 0,0 0 16,0-20-16,-22-1 0,-20 0 16,21 21-16,-21-42 0,-1 21 0,1 1 15,0-22-15,-1 0 16,1 0-16,0 0 0,-1 0 0,1 0 16,0-22-16,20 1 0,-20 0 0,21-21 15,0 21-15,0-22 0,-1 1 16,1 0-16,21-1 0,0 1 0,0 0 15,0-1-15,0-20 0,0 20 16,0 22-16,0-21 0,0 21 0,0 0 16,0 42 15,0 21-31,0-21 0,0 22 16,0-1-16,0 0 0,0 1 0,21 20 15,-21-21-15,22 1 0,-1-1 16,-21 0-16,21 1 0,0-1 15,0-21-15,22 0 0,-22 22 0,0-22 16,21 0-16,1-21 0,-1 21 16,0-21-16,1 0 0,20 0 0,1 0 15,-22 0-15,21-21 0,1 0 16,-1 0-16,1 0 0,-1-1 0,-20 1 16,-1-21-16,22 0 0,-22 20 15,-21-20-15,21 0 0,-20-22 16,-1 22-16,0 0 0,0-1 0,0 1 15,-21 0-15,21-1 0,-21 1 0,0 21 16,0-22-16,0 22 0,0 0 16,0 0-16,0 42 15,0 0 1,0 0-16,0 22 0,-21-1 16,0 0-16,0 1 0,0 20 0,21 1 15,-21-1-15,-1 1 0,-20-1 0,21 1 16,0 20-16,-22-20 0,22 21 15,-21-1-15,21 1 0,-22 21 16,22-22-16,-21 22 0,0-21 16,20 0-16,-20 20 0,21-20 0,-21 0 15,20-22-15,-20 85 0,21-84 16,0-1-16,0-20 0,21-1 16,0 0-16,-22 1 0,22-22 0,-21 0 15,21 0-15,-21-21 16,21-21-1,0 0-15,0 0 16,21 0-16,0-22 0,1 1 0,-1 0 16,0-1-16,21-20 0,-21-1 15,22 1-15</inkml:trace>
  <inkml:trace contextRef="#ctx0" brushRef="#br0" timeOffset="26439.75">18690 1926 0,'0'0'0,"0"-63"0,0 20 16,0 1-16,0 0 0,0 21 0,-21-22 16,21 22-16,0 0 0,0 0 15,0 0-15,0-1 0,21 1 0,0 21 16,0 0-16,22-21 0,-22 21 16,21 0-16,1 0 0,-1 0 0,0 21 15,1 0-15,-1 22 0,-21-22 16,0 21-16,0-21 0,-21 22 15,0-1-15,0-21 0,0 22 0,-21-22 16,0 21-16,-21-21 0,21 22 16,-22-22-16,1 0 0,0 0 0,-1-21 15,1 21-15,21-21 0,-22 0 16,22 21-16,0-21 0,0 0 0,42-21 47,0 21-47,0-21 0,22 21 0,-22-21 15,21 0-15,-21 0 0</inkml:trace>
  <inkml:trace contextRef="#ctx0" brushRef="#br0" timeOffset="26788.55">19219 1863 0,'0'0'0,"21"-21"15,1 21 1,-22-22-16,21 1 0,0 21 15,0-21-15,0 0 0,0 21 16,1-21-16,-1 0 0,0-1 0,0 1 16,0 0-16,0 21 0,-21-21 15,0 0-15,-21 21 32,0 0-32,0 21 0,-21-21 15,20 21-15,-20 0 0,21 0 16,-21 22-16,20-22 0,1 0 0,0 21 15,0-20-15,0-1 0,21 0 16,0 21-16,0-21 0,0 1 0,0-1 16,0 0-16,0 0 0,21-21 15,0 21-15,0-21 16,22 0-16,-22 0 0,21 0 0,0 0 16,1 0-16,-1-21 0,0 21 15,1-21-15,-1 0 0,0 0 0,1-1 16,-1 22-16</inkml:trace>
  <inkml:trace contextRef="#ctx0" brushRef="#br0" timeOffset="27243.47">19981 1736 0,'0'0'0,"0"-21"0,21-1 15,-21 1-15,0 0 0,0 0 0,0 0 16,0 0-16,-21 21 16,0 0-16,0 0 0,0 0 15,0 21-15,-1 0 16,1 0-16,21 0 0,-21 0 0,0 22 15,0-22-15,21 21 0,-21-21 16,21 22-16,-22-22 0,22 0 0,0 21 16,0-20-16,0-1 0,0 0 15,0 0-15,22-21 0,-1 21 16,0 0-16,0-21 0,0 0 0,0 0 16,1 0-16,-1 0 0,21 0 15,-21 0-15,22-21 0,-22 0 0,21 21 16,-21-21-16,0 0 0,1 0 15,20-22-15,-21 22 0,0 0 0,0-21 16,1 20-16,-22 1 0,21 0 16,-21 0-16,0 0 0,0 0 0,0 42 31,0 0-15,-21 0-16,21 21 0,-22-20 15,22-1-15,-21 0 0,21 0 16,0 21-16,0-20 0,0-1 0,0 0 15,0 0-15,0 0 16,0 0-16,0 1 16,0-44-1,0 1 1,21 21-16,1-21 0</inkml:trace>
  <inkml:trace contextRef="#ctx0" brushRef="#br0" timeOffset="27427.37">20510 1461 0,'0'0'0,"0"-22"0,-21 22 0,0 0 15,0-21-15,0 21 0,0 0 0,-1 0 16,22 21 31,22-21-47,-1 22 0,0-1 15,0-21-15</inkml:trace>
  <inkml:trace contextRef="#ctx0" brushRef="#br0" timeOffset="29272.45">20637 1884 0,'0'0'0,"22"0"16,-1 0-1,0 0-15,0 0 0,21-21 16,-20 0-16,20 21 0,-21-22 16,21 1-16,1 0 0,-1-21 0,-21 21 15,22-22-15,-22 22 16,21-21-16,-21-1 0,0 1 0,1 0 0,-1-1 16,0 1-16,-21 0 15,0-1-15,0-20 0,0 21 0,0-1 16,0 22-16,0-21 0,0 21 15,0-1-15,0 1 0,-21 0 0,0 21 16,-1 0-16,1 0 16,0 21-16,0 0 0,21 1 15,-21 20-15,0 0 0,21 1 16,-22-1-16,1 21 0,0-20 0,21 20 16,-21 1-16,0-1 0,0 22 15,-1-22-15,1 1 0,0 21 0,0-22 16,0 1-16,0-1 0,-22 1 15,22-1-15,0 22 0,-21-22 16,20 1-16,-20 20 0,0-20 0,21 21 16,-22-22-16,1 22 0,0-22 15,20 1-15,-20 20 0,21-20 0,0 21 16,0-22-16,-1 1 0,22-1 0,0-21 16,0 22-16,0-22 0,0 1 15,0-1-15,0-21 0,22 0 0,-1-21 16,0 0-16,21 0 0,1 0 0,-22 0 15,21 0-15,0 0 0,1-21 16,-1 0-16,0 0 0,1-22 0,-1 22 16,0-21-16,-20 0 0,20-1 15,0 1-15,-21 0 0,1-1 16,20-20-16,-21-1 0,-21 1 0,21-1 16,-21 1-16,0-22 0,0 0 15,0 22-15,-21-22 0,-21 22 0,21-1 16,-22 1-16,1 20 0,0 1 0,-1 0 15,22 21-15,-21-22 0,21 22 16,-1 0-16,22 0 0,0 0 16,0-1-1,43 1-15,-22 21 0,0-21 16,21 21-16,1-21 0,-1 0 16,0 21-16,22-21 0,-22-1 15,22 1-15,-22 0 0,22 0 16,-1 0-16,-21 0 0,22-1 0,-22-20 15,1 21-15,-1-21 0,-21 20 16,21 1-16,-20-21 0,-1 21 0,-21 0 16,0-1-16,21 1 0,-21 0 0,0 0 15,0 0-15,0 0 16,0 42 31,-21 0-47,21 0 0,-21 0 0,21 0 15,0 1-15,-22-1 0,22 0 16,0 0-16,-21 21 0,21-20 16,0-1-16,0 0 0,0 0 0,0 0 15,0 0-15,0 1 0,21-1 16,1 0-16,-1 0 0,0-21 16,0 0-16,0 21 0,22-21 15,-22 0-15,0 0 0,0 0 0,21 0 16,-20 0-16,-1 0 0,0 0 0,0 0 15,0-21-15,0 21 0,-21-21 16,22 0-16,-1 0 0,-21-1 0,21 1 16,-21 0-16,21 0 0,0 0 15,-21 0-15,0-1 0,0 1 16,21 0-16,-21 0 0,0 0 16,0 0-16,-21 21 31,0 0-31,0 21 15,0 0 1,21 0-16,-21 0 0,21 0 16,-22 1-16,22-1 0,0 0 15,-21-21-15,21 21 0,0 0 0,0 0 16,0 1-16,0-1 16,0 0-16,21-21 0,1 21 15,-1-21-15,0 21 0,0-21 16,0 0-16,0 0 15,1 0-15,-1 0 0,0 0 0,0 0 16,21 0-16,-20 0 0,-1 0 16,0 0-16,0-21 0,0 21 0,0-21 15,1 0-15,-1 0 0,-21-1 16,21 1-16,0-21 0,-21 21 0,21 0 16,-21-1-16,0 1 0,0 0 15,21 0-15,-21 0 0,22 0 0,-1 21 47,-21 21-31,0 0-16,0 0 0,0 0 15,0 0-15,0 1 0,0-1 0,0 0 16,0 0-16,0 0 0,0 0 16,0 1-16,0-1 0,0 0 15,21 0-15,0 0 16,0-21-16,0 0 0,1 0 0,-1 0 15,0 21-15,0-21 0,0 0 16,22 0-16,-22 0 0,21 0 0,-21-21 16,22 0-16,-22 0 15,21 0-15,0 0 0,-20-1 0,20 1 16,0 0-16,-21-21 0,22 21 16,-22-22-16,0 22 0,0 0 0,-21 0 15,0 0-15,0-1 0,0 1 16,0 0-16,-21 21 0,0-21 15,-21 21-15,20 0 0,1 0 16,0 0-16,0 21 0,0 0 0,0 0 16,21 1-16,0-1 0,0 0 15,0 0-15,0 21 0,0-20 0,0 20 16,0-21-16,21 0 0,-21 0 16,0 22-16,0-22 0,0 0 15,0 0-15,0 0 0,0 1 0,0-1 16,0 0-16,-21 0 15,-1-21-15,22 21 16,-21-21-16,0 0 16,21-21 15,0 0-31,0 0 0,0 0 16,-21-1-16,0 1 0,21 0 0,-21 0 15</inkml:trace>
  <inkml:trace contextRef="#ctx0" brushRef="#br0" timeOffset="29487.47">22267 1291 0,'0'0'0,"-21"0"0,0 0 16,0-21-1,0 21 32,-1 0-31,1 21-16</inkml:trace>
  <inkml:trace contextRef="#ctx0" brushRef="#br0" timeOffset="30395.44">4233 2688 0,'0'0'0,"-42"0"0,0 0 16,-1 0-16,1 0 0,0 0 15,-1 0-15,1 0 0,0 0 0,-1 0 16,22 0-16,-21 0 0,21 0 16,-22 0-16,22 0 0,0 0 15,0 0-15,21 21 16,21-21-1,21 0-15,1 0 0,20 0 16,1 0-16,20 0 0,1 0 16,21 0-16,21-21 0,0 0 0,21 21 15,0 0-15,21-21 0,-20 21 16,20 0-16,-21 0 0,21-21 0,1 21 16,-22 0-16,0 0 0,0 0 15,0 0-15,-21 0 0,0 0 0,0 0 16,-21 0-16,-21 0 15,0 0-15,-1 0 0,-41 0 0,-1 0 16,0 0-16,-21 0 0,1 0 0,-1 0 16,-21-21 31,0-1-32</inkml:trace>
  <inkml:trace contextRef="#ctx0" brushRef="#br0" timeOffset="31076.87">9800 2731 0,'0'0'16,"-42"0"-16,-1 0 0,22 0 0,-21 0 0,21 0 15,0 0-15,-22-22 0,22 22 16,0-21-16,0 21 0,0 0 16,21-21-16,-22 21 0,22-21 15,22 21 1,-1 0-16,21 0 0,0-21 0,22 21 16,-1 0-16,1 0 0,42-21 15,-22 21-15,22 0 0,0 0 0,0-22 16,0 22-16,-22 0 0,22 0 0,0 0 15,0 0-15,-21 0 0,-1 0 16,1 0-16,-22 0 0,1 0 0,-22 0 16,1 0-16,-22 0 0,0 0 15,-42 0 17,0 0-17,21-21-15,0 0 31,0 0-31,21 21 0,0-21 16,0 0-16,0 21 0,0-22 0</inkml:trace>
  <inkml:trace contextRef="#ctx0" brushRef="#br0" timeOffset="32122.46">13928 2709 0,'0'0'0,"-22"0"0,1 0 0,0 0 16,0 0-16,0 0 0,0 0 16,-1-21-16,1 21 0,0-21 15,-21 21-15,21-21 0,-1 21 0,22-21 16,-21 21-16,0 0 0,0-21 16,0 21-16,21-22 15,21 22 16,0 0-31,0 0 16,22 0-16,-22 0 0,21 22 16,0-1-16,22-21 0,-22 21 0,22-21 15,20 21-15,-20-21 0,21 0 16,20 21-16,-20-21 0,0 0 0,-1 21 16,22-21-16,0 0 0,0 22 15,0-22-15,21 0 0,-21 0 16,21 21-16,0-21 0,-22 0 0,22 0 15,-21 0-15,21 0 0,0 0 16,0 0-16,0 0 0,0 0 0,0 0 16,0 0-16,-21 0 0,21 0 0,0 0 15,0 0-15,0 0 0,-21 0 16,21-21-16,-21 21 0,0-22 0,-1 22 16,22-21-16,-21 21 0,0 0 15,21 0-15,-21-21 0,21 21 0,-21 0 16,0-21-16,-1 0 15,-20 21-15,21 0 0,-21 0 0,20-21 16,-20 21-16,21 0 0,-21-22 16,-1 22-16,1-21 0,0 21 0,-1-21 15,1 21-15,-22-21 0,22 21 16,-21-21-16,20 0 0,-20 21 0,20-22 16,-20 22-16,-1 0 0,1-21 15,21 21-15,-22 0 0,-21 0 0,22 0 16,-1 0-16,-20 0 0,20 0 15,-20 0-15,-1 0 0,-21 0 0,21 0 16,1 0-16,-22 0 0,0 0 16,0 0-16,22 0 0,-22 0 15,0 0-15,0 0 0,0 0 16,0 0-16,1 0 16,-1 0-1,-21 21 1,0 1-1,21-22 1,-21 21-16,-21-21 31,0 0-31,-1 0 0,1 0 16,0 0-16</inkml:trace>
  <inkml:trace contextRef="#ctx0" brushRef="#br0" timeOffset="43871.67">1164 5334 0,'0'-21'110,"21"0"-48,0 21-46,1 0-16</inkml:trace>
  <inkml:trace contextRef="#ctx0" brushRef="#br0" timeOffset="48672.36">1228 5334 0,'-22'0'16,"1"0"31,21 21-32,-21 0-15,21 1 32,0-1-17,-21 0 1,21 0-1,0-42 79,21 0-78,0 0-16,0-1 0,1 1 15,20 0-15,-21-21 16,21-1-16,1 1 0,-1 0 0,0-22 16,1 1-16,20-1 0,-20 1 15,-1-1-15,0 1 0,1 20 0,-1-20 16,-21-1-16,21 22 0,-20 0 16,-1-1-16,0 1 0,0 0 0,-21 21 15,0-1-15,0 1 0,0 0 16,-21 42-1,0 0 1,-22 1-16,22-1 0,0 21 16,-21-21-16,21 22 0,-1-22 15,1 0-15,0 21 0,0-21 0,21 1 16,0-1-16,0 0 0,0 0 16,0 0-16,0 0 0,0 1 0,21-1 15,0-21-15,0 21 0,1 0 16,-1 0-16,0-21 0,0 21 0,0 1 15,0-1-15,1 0 0,-1 0 16,0 0-16,-21 0 0,21 1 0,-21-1 16,21 0-16,-21 21 0,0-21 15,0 1-15,0-1 0,0 21 0,0-21 16,0 0-16,-21 1 0,0-1 16,0 0-16,0 0 0,-1 0 15,1-21-15,21 21 0,-21-21 16,0 0-16,0 0 0,0 0 0,-1 0 15,1 0-15,0 0 0,21-21 16,-21 0-16,0 0 0,0 0 0,21 0 16,-22-22-16,1 22 0,21-21 15,0 21-15,-21-22 0,21 22 0,-21-21 16,21 21-16,0-1 0,0 1 16,0 0-16,0 42 31,0 0-31,0 1 0,0-1 15,0 0-15,0 0 0,21 0 16,0 22-16,-21-22 0,21 0 0,-21 0 16,22 0-16,-1 0 0,0 1 15,-21-1-15,21 0 0,0 0 0,0-21 16,1 21-16,-1-21 0,21 0 16,-21 0-16,0 0 0,1 0 0,-1 0 15,21 0-15,-21-21 0,0 21 16,22-21-16,-22 0 0,21 0 0,-21-1 15,22 1-15,-22 0 16,0 0-16,0 0 0,0-22 0,1 22 0,-1-21 16,-21 21-16,0-22 0,0 22 15,0 0-15,0 0 0,0 0 16,0 0-16,0 42 31,0 0-31,0 0 16,0 21-16,0-20 0,0-1 0,0 21 15,0-21-15,0 22 0,0-22 16,0 0-16,0 0 0,0 0 0,0 0 16,0 1-16,0-1 15,21-21 17,0 0-17,-21-21-15,21-1 0,-21 1 16,0-21-16,21 21 0,-21 0 15</inkml:trace>
  <inkml:trace contextRef="#ctx0" brushRef="#br0" timeOffset="49002.17">2413 4636 0,'-21'0'15,"21"21"1,21-21 15,0 0-15,0 0-16,0 0 0,1 0 0,-1 0 15,0-21 1,-21-1-16,-21 1 16,0 21-1,-1 0-15,1 0 0,0 0 16,0 0-16,0 0 15,0 0-15,21 21 0,0 1 16,0-1 0,21 0-16,0-21 15,-21 21-15,21-21 16,0 0-16,0 0 0,1 0 0,-1 21 16</inkml:trace>
  <inkml:trace contextRef="#ctx0" brushRef="#br0" timeOffset="51275.49">2921 4932 0,'0'0'0,"-21"0"0,0-21 0,-1 21 16,1 0-16,0-21 16,0 21-1,21 21 1,0 0-16,0 0 0,0 0 16,0 0-16,0 1 0,0 20 0,0-21 15,0 21-15,0-20 0,0-1 16,0 21-16,0-21 0,0 0 0,0 1 15,0-1-15,0 0 0,0 0 16,0 0-16,0-42 47,0 0-47,0 0 0,0 0 16,0-1-16,0 1 0,0-21 15,0 21-15,0-22 0,0 22 0,21-21 16,-21 0-16,21-1 0,0 22 15,-21-21-15,22-1 0,-1 22 0,0 0 16,0 0-16,0 0 0,0 21 16,1 0-16,-1 0 0,0 0 0,0 0 15,0 0-15,0 21 0,1 0 16,-1 0-16,0 22 0,0-22 16,0 21-16,-21-21 0,0 22 0,21-1 15,-21-21-15,22 21 0,-22-20 16,0-1-16,21 21 0,-21-21 0,0 0 15,0 1-15,0-1 0,0 0 16,0-42 31,0 0-47,0-1 16,0 1-16,0-21 15,0 21-15,0-22 0,0 22 0,21-21 16,0 0-16,0-1 0,0 22 0,1-21 15,-1-1-15,0 22 0,0 0 16,0 0-16,22 0 0,-22 0 0,0 21 16,0 0-16,0 0 0,0 0 15,1 0-15,-1 21 0,0 0 0,-21 21 16,0-21-16,21 22 0,-21-22 0,21 21 16,-21 1-16,0-22 0,0 21 15,0 0-15,0-20 0,0 20 0,0-21 16,0 21-16,0-20 15,0-1-15,0 0 0,21-21 0,1 21 16,-22 0-16,21-21 0,0 0 0,0 0 16,0 0-16,0 0 0,1 0 15,-1 0-15,0 0 0,21-21 0,-21 0 16,1 0-16,-1 0 0,0-1 0,21 1 16,-21 0-16,1-21 0,-1-1 15,-21 22-15,21-21 0,0 21 0,-21-22 16,21 22-16,-21 0 0,0-21 15,0 21-15,0 42 47,0 0-47,-21 0 0,21 21 16,-21-20-16,21-1 0,-21 21 16,21-21-16,0 22 0,0-22 0,0 0 15,0 21-15,0-21 0,0 1 0,0-1 16,0 0-16,0 0 15,21-21-15,0 0 0,0 0 0,0 0 16,1 0-16,-1 0 0,0 0 0,21 0 16,-21 0-16,1-21 0,-1 21 15,21-21-15,-21 0 0,0-1 0,1-20 16,-1 21-16,0-21 0,0-1 16,0 1-16,0 0 0,1-22 15,-1 22-15,0-22 0,0 1 0,0-1 16,-21 22-16,21-22 0,1 1 15,-22 21-15,0-22 0,21 22 0,-21-1 16,21 1-16,-21 21 0,0 0 0,0-22 16,21 43-16,-21-21 0,0 42 31,0 1-31,0-1 16,-21 21-16,0 0 0,21 1 0,-21-1 15,-1 0-15,22 1 0,-21 20 0,0-20 16,0 20-16,21 1 0,0-22 15,-21 21-15,21-20 0,0 20 16,0-20-16,0-1 0,0 0 0,0 1 16,0-1-16,0-21 0,21 21 15,0-20-15,0-1 0,22 0 0,-22 0 16,21-21-16,0 21 0,-20-21 16,20 0-16,0 0 0,1 0 0,-1 0 15,-21 0-15,21 0 0,1 0 0,-22-21 16,21 21-16,-21-21 0,22 0 15,-22 0-15,0-1 0,0 1 0,0 0 16,1 0-16,-1-21 0,-21 20 0,0-20 16,21 0-16,-21 21 15,0-22-15,0 1 0,0 21 0,0 0 16,0-1-16,-21 1 0,21 0 0,-21 0 16,-1 21-16,1 0 0,0 0 15,0 0-15,0 0 0,0 21 0,-1 0 16,1-21-16,0 43 0,0-22 15,0 0-15,0 21 0,-1-21 0,1 22 16,21-1-16,-21-21 0,21 22 0,-21-22 16,21 21-16,-21-21 0,21 0 15,0 1-15,0 20 0,0-21 16,0 0-16,0 0 0,21-21 0,0 0 16,0 22-16,0-22 15,1 0-15,-1 0 16,0 0-16,0-22 0,0 22 0,0-21 15,1 0-15,-22 0 0,21 0 16,0 0-16,0-1 0,0 1 0,-21-21 16,21 21-16,1-22 0,-22 1 0,0 21 15,0-21-15,21 20 0,-21 1 16,0 0-16,0 0 0,0 0 0,0 0 16,0 42 15,0 0-31,0 0 0,-21 0 0,21 0 15,0 1-15,0 20 16,-22-21-16,22 0 0,0 0 0,-21 22 16,21-22-16,0 0 0,0 0 0,0 0 15,0 1-15,0-1 16,0 0-16,21-21 0,1 21 16,-1-21-16,0 0 0,0 0 0,0 0 15,0 0-15,1 0 0,-1 0 16,21-21-16,-21 21 0,0-21 0,22 0 15,-22-1-15,0 1 0,21 0 16,-20 0-16,-1-21 0,0 20 0,0-20 16,0 21-16,0-21 0,-21 20 0,0-20 15,0 21-15,0 0 0,0 0 16,0-1-16,0 1 0,-21 21 16,0 0-1,0 0-15,21 21 0,0 1 16,0-1-16,0 0 0,0 0 15,0 0-15,0 0 0,0 1 0,0-1 16,0 21-16,0-21 0,0 0 16,0 1-16,0-1 0,0 0 0,0 0 15,0 0-15,0 0 0,0 1 0,0-1 16,0 0-16,0 0 16,0 0-16,0 0 15,21-21 1,0 0-16,0 0 0,1 0 15,20 0-15,-21 0 0,0 0 16,0 0-16,1-21 0,-1 21 0,0-21 16,0 0-16,21 0 0,-20 0 15,-1-1-15,0 1 0,-21 0 16,0 0-16,0 0 0,0 0 16,0-1-16,0 1 0,-21 0 15,0 21-15,-1-21 0</inkml:trace>
  <inkml:trace contextRef="#ctx0" brushRef="#br0" timeOffset="51535.34">4233 4572 0,'0'0'0,"-42"0"0,21 0 16,0 0 0,-1 0-16,44 0 47,-1 0-47,0 0 15,0 0 1</inkml:trace>
  <inkml:trace contextRef="#ctx0" brushRef="#br0" timeOffset="52203.12">7641 4699 0,'0'0'0,"21"-21"0,-21 0 0,21 0 0,1-1 15,-22 1-15,0 0 0,0 0 0,21 0 16,-21-22-16,0 22 0,21 0 15,-21-21-15,0 21 0,0-22 0,0 22 16,0 0-16,0-21 0,0 20 16,0 1-16,0 0 0,0 0 15,-21 21 1,0 0-16,21 21 0,-22 0 16,1 0-16,21 1 0,0 20 15,-21 0-15,0 22 0,21-22 0,-21 0 16,21 22-16,-21-1 0,21 1 0,0-1 15,0 1-15,0-22 0,-22 22 16,22-1-16,0-20 0,0 20 0,0-21 16,0 1-16,0-22 0,0 21 15,0-21-15,0 1 0,0-1 0,0 0 16,0 0-16,0 0 0,22-21 47,-1-21-47,-21 0 15,21 0-15,0 0 0,0-1 16,0 1-16,22 0 0,-22-21 0</inkml:trace>
  <inkml:trace contextRef="#ctx0" brushRef="#br0" timeOffset="52635.87">8191 4784 0,'0'0'0,"22"-21"16,-22-1-16,0 44 47,-22-22-47,22 21 0,-21 0 0,0 21 15,21-21-15,-21 1 0,0 20 16,21 0-16,-21-21 0,21 22 0,-22-22 16,1 21-16,21-21 0,0 1 0,0-1 15,0 0-15,0 0 0,0 0 16,0 0-16,0 1 0,21-22 15,1 0-15,-1 0 16,0 0-16,0 0 0,21 0 16,-20-22-16,-1 1 0,0 0 0,0 0 15,0 0-15,0 0 0,1-1 16,-1 1-16,-21-21 0,0 21 0,0-22 16,0 1-16,0 21 0,0-21 15,0 20-15,-21-20 0,-1 21 0,22 0 16,-21 21-16,0-21 0,0 21 0,0 0 15,0 0-15,-1 0 16,1 0-16,0 0 0,0 0 0,0 0 16,21 21-1,-21-21 1,21-21 0</inkml:trace>
  <inkml:trace contextRef="#ctx0" brushRef="#br0" timeOffset="52892.24">7535 4636 0,'21'0'32,"1"-22"-32,20 22 15,0 0-15,1 0 0,-1-21 16,0 21-16,1-21 0,-1 21 0,21 0 0,-20 0 15,-1-21-15,0 21 0,1 0 16,-22 0-16,0 0 0,21 0 16,-20 0-16,-1 0 15,0 0-15,0 0 16,0 0 0,-21-21-1</inkml:trace>
  <inkml:trace contextRef="#ctx0" brushRef="#br0" timeOffset="55902.4">10033 4932 0,'0'0'0,"-21"21"15,42-21 32,0-21-47,21 0 0,-20 0 0,20-1 16,0 1-16,-21 0 0,22 0 16,-1 0-16,0-22 0,-20 22 0,20 0 15,-21-21-15,21 21 0,-20-22 0,-1 22 16,0-21-16,0-1 0,-21 22 15,0-21-15,0 0 0,0-1 16,0 22-16,0-21 0,0-1 16,0 1-16,-21 21 0,21-21 0,-21 20 15,0 1-15,21 0 0,-22 21 16,1 0-16,0 0 0,0 0 16,0 0-16,0 21 0,-1 22 0,1-1 15,0 0-15,0 1 0,21 20 16,-21 1-16,0-1 0,21 1 0,-22-1 15,1 22-15,21-1 0,-21 1 16,0 0-16,0-1 0,0 1 16,-1 0-16,22 21 0,-21-22 0,0 1 15,0 21-15,0-22 0,0 1 16,-1 0-16,1-1 0,21 1 0,-21 0 16,21-1-16,-21 1 0,21-21 0,0 20 15,0 1-15,0-22 0,0 1 0,0-1 16,0 1-16,0-22 0,0 1 15,0-1-15,0 0 0,0-21 0,0 1 16,21-22-16,0 0 16,0 0-16,1-22 0,20 1 15,-21-21-15,21 21 0,1-43 0,-1 22 16,0-22-16,1 1 0,-1-1 0,0-20 16,1 20-16,-1-20 0,0-1 15,-20 21-15,-1-20 0,0-1 16,-21 0-16,0 1 0,0 20 0,-21-20 15,0 20-15,-1-21 0,-20 22 16,0 21-16,-1-22 0,1 22 0,0-1 16,-1 1-16,1 21 0,0-21 0,21 20 15,-22 22-15,22-21 0,-21 21 16,21 0-16,-1 0 16,22-21-1,22 21-15,-1 0 0,0 0 16,21 0-16,1-21 0,-1 0 0,0 21 15,1-21-15,-1-1 16,21 1-16,-20 0 0,20-21 0,-20 21 16,-1-22-16,21 22 0,-41 0 15,20-21-15,0 20 0,-21 1 0,1 0 16,-1 0-16,0 0 0,-21 0 0,0-1 16,0 1-16,0 0 15,-21 21 1,0 21-1,-1 0-15,22 1 0,0-1 0,-21 0 16,0 21-16,21-21 0,-21 22 0,21-1 16,0 0-16,0 1 0,0-22 15,0 21-15,0-21 0,0 22 16,0-22-16,0 0 0,0 0 16,21 0-16,0 1 0,0-22 15,22 0-15,-22 0 0,0 0 0,21 0 16,-20 0-16,20-22 0,-21 1 15,21 0-15,1 0 0,-22 0 0,21 0 16,-21-22-16,1 1 0,-1 21 16,-21-22-16,0 1 0,0 0 0,0-1 15,0 22-15,0-21 0,0 0 0,-21 20 16,-1 1-16,1 0 16,0 0-16,0 0 0,0 21 0,0 0 15,-1 0-15,1 0 0,-21 0 0,21 0 16,0 0-16,-1 21 0,1 0 15,-21 0-15,21 0 0,21 1 0,-21-1 16,-1 21-16,22-21 0,0 22 16,0-1-16,0-21 0,0 21 0,0 1 15,0-22-15,22 0 0,-1 0 0,0 0 16,0 1-16,0-1 0,0 0 16,22-21-16,-1 0 0,-21 0 0,22 0 15,-1 0-15,0 0 0,1-21 16,-1 0-16,0-1 0,1 1 0,-1 0 15,0-21-15,-21 21 0,22-22 16,-1 1-16,-21 0 0,0-1 16,1 1-16,-1 0 0,0-1 0,0 1 15,0 0-15,-21-1 0,0 1 16,0 0-16,21-1 0,-21 22 0,0-21 16,0 21-16,22-1 0,-22 1 15,0 42 1,0 1-16,0-1 15,0 0-15,0 0 0,0 21 16,0 1-16,-22-22 0,22 21 16,-21 1-16,21-1 0,-21 0 0,21 22 15,0-22-15,0 0 0,0 22 16,0-22-16,0 1 0,0-1 0,0 0 16,0 1-16,0-22 0,0 21 15,21-21-15,22 0 0,-22 1 0,0-1 16,21 0-16,1-21 0,-1 0 0,0 0 15,1 0-15,-1 0 0,21 0 16,-20 0-16,20-21 0,-20 21 0,20-21 16,-21-1-16,1 1 0,-1 0 15,0 0-15,-20 0 0,-1-22 0,0 22 16,0-21-16,0 0 0,-21 20 16,0-20-16,0 0 0,0 21 0,0-22 15,0 22-15,0 0 0,-21 0 16,0 0-16,0 21 0,0-22 15,-1 22-15,1 0 0,0 0 16,0 0-16,0 22 0,-22-1 0,22 0 16,0 0-16,0 0 0,-21 22 15,20-22-15,1 21 0,21 0 0,-21 1 16,21-22-16,0 21 0,0 1 0,0-22 16,0 0-16,0 0 0,0 0 15,0 0-15,21 1 0,-21-1 0,21-21 16,1 0-16,-1 0 0,0 0 15,0 0-15,21 0 0,-20 0 16,-1-21-16,0 21 0,21-22 0,-21 1 16,22-21-16,-22 21 0,0-22 15,21 1-15,-20 0 0,-1-1 16,0 1-16,0-21 0,0 20 0,0-20 16,1-1-16,-1 22 0,-21-22 0,0 22 15,21-21-15,-21 20 0,0 1 0,0 0 16,0 20-16,0 1 0,0 0 15,0 0-15,0 0 0,-21 42 32,0 0-32,21 0 0,-22 0 15,22 1-15,-21 20 0,21-21 16,-21 21-16,21 1 0,0-1 16,-21 0-16,21 1 0,-21-1 0,21 0 15,-21 1-15,21-1 0,0 0 16,0 1-16,0-1 0,0 0 0,0-20 15,0 20-15,0 0 0,0-21 0,0 1 16,21 20-16,0-21 0,0 0 16,0 0-16,0-21 0,1 22 0,-1-22 15,21 0-15,-21 0 0,22 0 0,-22 0 16,21 0-16,-21 0 0,22 0 16,-1 0-16,-21-22 0,21 22 15,-20-21-15,20 0 0,-21 0 16,0 0-16,22-22 0,-22 22 0,0-21 15,0 21-15,0-22 0,-21 1 0,0 21 16,21-21-16,-21 20 0,0 1 16,0 0-16,0 0 0,0 0 0,0 0 15,-21 21 1,0 21 0,0 0-16,21 0 0,-21 0 15,21 0-15,-21 1 0,21-1 16,-22 21-16,22-21 0,-21 0 15,21 22-15,0-22 0,0 0 0,0 0 16,0 0-16,0 1 0,0-1 16,0 0-16,0 0 0,0 0 0,0 0 15,21-21-15,1 0 0,-22 22 16,21-22-16,0 0 0,0 0 16,0 0-16,0 0 0,1 0 15,-1 0-15,21 0 0,-21 0 16,0-22-16,1 1 0,-1 21 0,21-21 15,-21 0-15,0 0 0,-21 0 0,22-22 16,-1 22-16,-21-21 0,21 21 16,-21-22-16,0 22 0,0-21 15,0 21-15,0-1 0,0 1 0,0 0 16,0 0-16,0 0 16,0 42 30,0 0-30,21-21 0,0 0-1,0 0-15,1 0 0,-22-21 16,21 0-16,0 21 16,-21-21-16,21 21 0,0 0 15,-21-22-15,21 22 16,-21 22-1,0-1 1,0 0-16,0 0 0,-21 21 16,21-20-16,-21-1 0,21 21 0,-21-21 15,21 22-15,0-22 0,0 21 0,0-21 16,0 0-16,0 1 0,0-1 16,0 0-16,0 0 0,21 0 0,0 0 15,0-21-15,1 0 16,-1 0-16,0 0 15,0 0-15,0 0 0,0 0 16,1 0-16,-1 0 0,0-21 16,-21 0-16,21 21 0,0-21 0,-21 0 15,0 0-15,0-1 16,0 1 0,0 0-1</inkml:trace>
  <inkml:trace contextRef="#ctx0" brushRef="#br0" timeOffset="66250.33">6286 8022 0,'0'-21'31,"22"21"-15,-22-21-16,0 0 15,0 0 1,0-1 0,0 1-1,0 0 1,0 0 0,-22 21-1,1-21-15,0 21 16,0-21-16,0 21 15,0-22 1,-1 22-16,1 0 0,0 0 16,0 0-16,0 0 15,0 0-15,-1 0 0,1 0 0,0 0 16,0 0-16,0 0 0,0 0 16,-22 0-16,22 0 0,0 0 15,0 0-15,0 0 0,-1 0 0,1 22 16,0-22-16,0 0 0,0 0 15,0 21-15,-1-21 0,1 21 0,0-21 16,0 21-16,0-21 0,0 21 16,-1-21-16,1 21 0,0 1 0,0-22 15,21 21-15,-21 0 0,0-21 16,-1 21-16,1 0 0,0 0 0,0 1 16,0-1-16,0 0 15,21 0-15,-22 0 0,1 0 16,0 1-16,21-1 0,0 0 0,-21 0 15,0 0 1,0 0-16,21 1 0,0-1 0,-22 0 16,22 0-16,-21 0 0,21 0 15,-21 1-15,21-1 0,-21 0 16,0 0-16,21 0 0,0 0 0,0 1 16,-21-22-16,21 21 0,-22 0 15,22 0-15,-21 0 0,21 0 16,-21 1-16,21-1 0,0 0 15,0 0-15,0 0 0,0 0 16,0 1-16,0-1 0,0 0 16,0 0-16,0 0 0,0 0 0,0 1 15,0-1-15,21 0 0,-21 0 16,0 0-16,0 0 0,21 1 16,-21-1-16,0 0 0,0 0 0,0 0 15,0 0-15,22 1 0,-22-1 0,21-21 16,-21 21-16,21 0 0,-21 0 15,0 0-15,21-21 0,0 22 0,0-1 16,1 0-16,-1-21 16,-21 21-16,21 0 0,0-21 0,-21 21 15,21-21-15,0 22 0,1-22 0,-22 21 16,21-21-16,0 21 0,0-21 16,0 21-16,0-21 0,1 0 0,-1 21 15,21-21-15,-21 21 0,0-21 16,1 0-16,-1 0 0,21 22 15,-21-22-15,0 0 0,22 0 0,-22 0 16,21 21-16,-21-21 0,22 0 16,-22 0-16,21 0 0,-21 0 0,22 0 15,-22 0-15,21 0 0,1 0 0,-22 0 16,21 0-16,0 0 0,-20 0 16,20 0-16,-21 0 0,21 0 0,-20 0 15,20-21-15,-21 21 0,21-22 0,-20 22 16,20 0-16,-21-21 15,0 0-15,22 21 0,-22-21 0,0 21 16,0-21-16,21 0 0,-20 21 0,-1-22 16,0 1-16,21 21 0,-21-21 15,1 0-15,-1 0 0,0 0 0,21-1 16,-21 1-16,1 0 0,-1 0 16,0 0-16,0 0 0,0-1 0,0-20 15,1 21-15,-1 0 0,0 0 0,0-1 16,0 1-16,-21 0 0,21 0 15,-21-21-15,22 20 0,-22 1 0,0 0 16,21-21-16,-21 21 0,0-22 16,21 22-16,-21 0 0,0-21 15,0 20-15,0 1 0,0 0 0,0 0 16,0 0-16,0-22 0,0 22 0,0 0 16,0 0-16,0 0 0,0 0 15,0-1-15,0-20 0,0 21 0,0 0 16,0 0-16,0-1 0,0-20 15,0 21-15,-21 0 0,21 0 0,-21-1 16,21 1-16,0 0 0,0 0 0,-22 0 16,1 21-16,21-21 0,-21-1 15,0 1-15,21 0 0,-21 21 16,0-21-16,21 0 0,-22 0 0,1 21 16,21-22-16,-21 22 0,21-21 15,-21 21-15,0-21 0,0 21 16,21-21-16,0 0 15,-22 21-15,1-21 0,0 21 16,0-22 0,0 22-16,0 0 0,-1-21 15,1 21-15,0 0 0,0 0 16,0 0-16,0-21 0,-1 21 16,1 0-16,0 0 0,0 0 15,0-21-15,0 21 16,-1 0-16,1 0 15,0 0-15,0 0 0,0 0 0,0 0 16,-1 0-16,1 0 0,0 0 16,0 0-16,0 0 0,0 0 15,-1 0-15,1 0 16,0 0-16,0 0 0,0 0 16,0 0-1,-1 0-15,1 0 0,0 0 16,0 0-16,0 0 15,0 0 1,-1 0-16,1 0 16,0 0-16,0 0 15,0 0 1,0 0-16,-1 0 16,22 21-16,-21-21 0,0 0 15,0 0-15,0 0 0,0 0 16,-1 0-16,1 21 15,0-21-15,0 0 0,0 21 0,0-21 16,-1 0-16,1 22 16,0-22-16,21 21 0,-21-21 15,0 0-15,21 21 0,-21-21 0,-1 21 16,22 0-16,-21-21 0,0 21 16,0 1-16,21-1 0,-21-21 15,0 21-15,-1 0 0,22 0 16,-21 0-16,0 22 0,21-22 0,-21 0 15,0 0-15,21 0 0,-21 1 16,-1-1-16,22 0 0,0 0 0,0 0 16,0 0-16,-21 1 0,21-1 0,0 0 15,0 0-15,21 0 16</inkml:trace>
  <inkml:trace contextRef="#ctx0" brushRef="#br0" timeOffset="68604.55">6117 8573 0,'0'-22'94,"0"1"-78,-21 21 31,0 0-47,0 0 15,-1 0 1,1 0 0,0 0-1,0 0-15,0 0 16,21 21-16,-21 1 15,-1-22-15,1 21 0,21 0 16,-21 0-16,0-21 0,21 21 16,-21 0-16,21 1 0,0-1 0,-21 0 15,21 0-15,-22 0 0,22 0 16,0 1-16,0-1 0,0 0 0,0 21 16,0-21-16,0 1 0,0-1 15,0 0-15,0 0 0,0 0 16,0 0-16,22 1 0,-1-22 15,-21 21-15,21-21 0,0 21 0,0-21 16,0 21-16,1-21 16,-1 0-16,0 0 0,0 0 15,0 0-15,0 0 0,1 0 16,-1 0-16,21 0 0,-21 0 0,0 0 16,1 0-16,-1 0 0,21-21 0,-21 21 15,0 0-15,1-21 0,-1 21 16,0-21-16,0 21 0,0-22 0,0 22 15,-21-21-15,22 21 0,-1-21 16,0 0-16,0 0 16,0 0-16,-21-1 0,21 22 0,-21-21 15,0 0-15,0 0 0,22 0 0,-22 0 16,0-1-16,0 1 0,0 0 16,0 0-16,0 0 0,0 0 0,0-1 15,0 1-15,0 0 0,0 0 16,-22 0-16,22 0 0,-21-1 15,0 1-15,0 0 0,0 21 16,21-21-16,-21 0 0,-1 21 16,1-21-16,0 21 0,0 0 15,0-22-15,0 22 0,-1 0 16,1 0-16,0 0 16,0 0-16,0 0 0,0 0 15,-1 22-15,1-1 16,0-21-16,21 21 0,0 0 15,-21 0-15,0-21 0,21 21 0,-21 1 16,21-1-16,0 0 0,0 0 16,0 0-16,0 0 0,0 1 0,0-1 15,0 0-15,0 0 0,0 0 16,0 0-16,0 1 0,0-1 16,0 0-16,0 0 15,0 0-15,21-21 16,0 21-16,0-21 0,-21 22 15,21-22-15,0 0 0,1 0 0,-22 21 16,21-21-16,0 0 0,0 0 16,0 0-16,0 0 0,1 0 15,-1 0-15,0-21 0,0-1 16,0 1-16,0 21 0,-21-21 16,0 0-16,22 0 0,-22 0 15,0-1-15,0 1 0,0 0 16,0 0-16,0 0 0,0-22 15,-22 22-15,22 0 0,-21 0 0,21 0 0,-21 0 16,0-1 0,21 1-16,-21 21 0,0 0 15,-1 0-15,1 0 0,0 0 16,0 0-16,0 0 16,21 21-16,-21-21 0,-1 22 0,22-1 15,-21 0-15,0 0 16,21 0-16,0 0 0,0 1 0,0-1 15,0 0-15,0 0 0,0 0 16,0 0-16,0 1 16,0-1-16,21-21 15,0 0-15,1 0 0,-1 0 16,0 0-16,0 0 16,0 0-16,0 0 0,1-21 15,-1 21-15,-21-22 16,21 22-16,-21-21 0,0 0 0,0 0 15,21 0-15,-21 0 0,0-1 16,0 1-16,0 0 0,0 0 16,0 0-16,-21 0 0,0-1 0,21 1 15,-21 21-15,21-21 0,-22 21 16,1 0-16,0 0 16,0 0-16,0 0 0,21 21 15,-21 0-15,-1-21 16,22 22-16,-21-1 0,21 0 0,0 0 15,-21 0-15,0 0 0,21 1 0,0-1 16,0 0-16,0 0 16,-21 0-16,21 0 0,0 1 15,0-1-15,21-21 16,0 0 0,0 0-16,0 0 0,1-21 15,-1 21-15,-21-22 16,0 1-16,21 0 0,0 21 15,-21-21-15,0 0 0,0 0 0,0-1 0,0 1 16,0 0-16,0 0 16,0 0-16,0 0 0,-21-1 0,0 22 15,21-21-15,-21 21 0,-1 0 0,1 0 16,0 0-16,0 0 16,0 0-16,0 21 0,-1 1 0,1-1 15,0 0-15,21 0 16,-21 0-16,21 0 0,0 22 0,0-22 15,0 0-15,0 0 0,0 0 0,0 1 16,0-1-16,0 0 16,0 0-16,21-21 15,-21 21-15,21-21 0,0 0 0,1 0 16,-1 0-16,0 0 16,0 0-16,0 0 0,0 0 15,1 0-15,-1 0 16,-21-21-16,21 21 15,-21-21 1,21 21 0,-21-21-16,21 21 0,-21-21 15,21 21-15,1-22 0</inkml:trace>
  <inkml:trace contextRef="#ctx0" brushRef="#br0" timeOffset="71627.63">7641 8446 0,'0'0'0,"-21"0"16,0 0-1,0 0-15,-1 0 16,22 21 46,22-21 32,-1 0-78,0 0-16,0 0 15,0 0-15,0 0 16,1 0-16,20 0 0,-21 0 16,21 0-16,1 0 0,-1 0 0,22-21 15,-1 21-15,1 0 0,-1-22 0,1 22 16,-1-21-16,1 21 0,-1 0 16,1-21-16,-1 21 0,-21 0 0,22 0 15,-1-21-15,-20 21 0,20 0 16,-20 0-16,-1-21 0,0 21 0,-21-21 15,22 21-15,-22 0 0,0 0 0,0-22 16,0 22-16,1-21 16,-22 0-16,21 0 15,0 0-15,-21 0 16,0-1-16,0 1 16,0 0-16,-21 21 15,0 0-15,-1-21 0,1 21 16,-21 0-16,21 0 0,-22 0 15,22 0-15,0-21 0,-21 21 0,21 0 16,-1 0-16,1 0 0,0 0 16,0 0-1,42 0 17,0 0-32,0 0 15,1 0-15,-1 0 0,0 0 16,0 0-16,0 0 0,0 0 0,1-21 15,-1 21-15,0 0 0,0 0 0,0-22 16,0 22 0,-21 22-1,0-1 1,0 0-16,-21 21 0,0-21 16,21 22-16,-21-22 0,0 0 15,0 21-15,-1-20 0,1 20 0,0-21 16,0 0-16,0 0 0,0 1 0,-1-1 15,22 0-15,-21-21 0,21 21 0,0 0 16,-21-21-16,0 21 0,21-42 63,0 0-63</inkml:trace>
  <inkml:trace contextRef="#ctx0" brushRef="#br0" timeOffset="73236.53">9483 8001 0,'0'0'0,"-22"0"16,22-21-16,-21 21 31,42 0 63,1 0-94,-1 0 16,0 0-16,-21-21 0,21 21 15,0-21-15,-21-1 0,21 22 0,1-21 16,-1 21-16,0-21 0,0 0 0,0 0 15,-21 0-15,21 21 16,-21-22-16,0 1 0,0 0 16,0 0-16,0 0 15,-21 21 1,0 0-16,0 0 0,0 0 0,0 0 16,-1 0-16,1 0 0,0 21 15,0-21-15,0 0 0,21 21 16,-21 0-16,-1 0 0,22 1 15,-21-1-15,21 0 0,-21 0 16,21 0-16,0 0 0,-21 1 16,21-1-16,0 21 0,0-21 0,0 0 15,0 22-15,0-22 0,0 0 16,0 0-16,0 0 0,0 1 16,0-1-16,0 0 0,21-21 15,0 0-15,0 21 0,1-21 16,-1 0-16,0 0 15,0 0-15,0 0 0,0 0 0,1 0 16,-1 0-16,0 0 0,0-21 16,0 21-16,-21-21 15,-21 21 17,0 0-32,0 0 0,0 0 0,-1 21 15,1-21-15,0 21 0,0 0 0,0 0 16,0 1-16,-1-1 0,22 0 15,0 0-15,-21 0 0,21 0 0,0 1 16,0-1-16,0 0 0,0 0 16,0 0-16,21-21 15,1 0-15,-1 0 16,0 0-16,0 0 16,0 0-16,0 0 0,1 0 15,20-21-15,-21 21 0,0-21 0,0 0 16,22 0-16,-22 21 0,0-22 0,0 1 15,0 0-15,1 0 0,-1 0 16,0 0-16,0-1 0,-21 1 16,0 0-16,21 21 0,-21 21 31,0 0-31,0 1 16,-21-1-16,21 0 0,0 0 0,-21 0 15,21 0-15,0 1 16,-21-1-16,21 0 0,0 0 0,0 0 15,21-21 17,0 0-32,-21-21 0,21 0 15,0 21-15,1-21 0,-1 0 0,0-1 16,-21 1-16,21 0 0,0 0 16,0 0-16,1 0 0,-1-1 0,-21 1 15,21 0-15,0 0 0,-21 0 16,21 21-16,0 0 15,-21 21 1,0 0-16,0 0 16,22 0-16,-22 1 0,0-1 15,0 0-15,21-21 0,0 21 0,-21 0 16,21 0-16,0 1 0,0-22 0,1 21 16,20-21-16,-21 0 0,0 0 15,22 0-15,-22 0 0,21 0 0,-21 0 16,22 0-16,-22 0 0,0-21 0,21 21 15,-21-22-15,1 1 0,-1 0 0,0 21 16,0-21-16,0-21 16,-21 20-16,0 1 0,0 0 0,0-21 15,0 21-15,0-22 0,0 22 0,0-21 16,0 21-16,0-1 0,-21 1 16,0 21-16,0 0 0,0 0 15,-1 0-15,1 0 0,0 21 0,0 1 16,0-1-16,0 21 0,-1-21 15,1 22-15,21-22 0,-21 21 0,21-21 16,-21 22-16,0-22 0,21 0 0,0 21 16,0-21-16,0 1 0,-21 20 15,21-21-15,0 0 0,0 0 0,0 22 16,0-22-16,0 0 0,0 21 16,0-20-16,0 20 0,0-21 15,0 21-15,0 1 0,0-1 0,0-21 16,0 22-16,0-22 0,0 21 0,0-21 15,0 22-15,0-22 0,0 0 0,0 0 16,0 0-16,0 0 16,-22-21-16,1 0 15,0 0-15,0 0 16</inkml:trace>
  <inkml:trace contextRef="#ctx0" brushRef="#br0" timeOffset="73427.42">7810 9059 0,'0'0'0</inkml:trace>
  <inkml:trace contextRef="#ctx0" brushRef="#br0" timeOffset="73819.94">7662 9081 0,'21'0'0,"22"0"16,-22 0-16,21 21 0,1-21 15,-1 0-15,21 21 0,1-21 16,-1 21-16,1-21 0,21 21 0,-22-21 16,22 21-16,-1-21 0,-20 0 15,21 22-15,-22-22 0,22 0 0,-22 0 16,1 0-16,-1 0 0,-20 0 0,-1 0 15,0 0-15,-21 0 0,1 0 16,-1 0-16,-21-22 16,0 1-16,-21 21 0,-1-21 15,-20 21-15,21-21 0,0 0 16,0 21-16,-1-21 0,1 21 0,0 0 16,21-22-16,-21 22 0,42 0 31,0 0-16,0 0-15,1 22 0,-1-1 0,0 0 16,0 0-16,0 0 0,0 0 16,1 1-16,-22-1 0,21 0 0,-21 0 15,0 21-15,0-20 0,0-1 16,0 0-16,-21 0 0,-1 0 0,1-21 16,21 21-16,-21 1 0,0-1 0,0-21 15,0 21-15,21-42 31,21 0-31,0-1 0,0 1 16,0 0-16</inkml:trace>
  <inkml:trace contextRef="#ctx0" brushRef="#br0" timeOffset="74083.78">9758 8890 0,'21'0'16,"-42"0"-16,42-21 0,-21 0 15,0 42 1,0 0-16,0 0 16,0 0-16,-21 22 0,21-1 15,-21-21-15,21 22 0,0-1 16,0-21-16,0 21 0,-22 1 0,22-22 16,-21 0-16,21 21 0,0-20 15,0-1-15,-21 0 0,21 0 0,-21 0 16,21 0-16,0-42 31,21 21-31,0-21 16,0 0-16</inkml:trace>
  <inkml:trace contextRef="#ctx0" brushRef="#br0" timeOffset="74849.89">10096 8975 0,'22'-21'0,"-44"42"0,44-64 0,-44 43 31,1 22-15,0-1-16,-21-21 0,21 21 0,-22 0 16,1 0-16,0 0 0,-1 1 15,1-1-15,21-21 0,-22 21 0,22 0 16,0-21-16,0 21 0,0-21 0,21 21 16,0 1-16,0-1 15,0 0-15,21 0 16,0-21-16,0 21 15,0 0-15,1-21 0,-1 22 16,0-1-16,0-21 0,0 21 0,-21 0 16,43-21-16,-22 21 0,0-21 0,0 0 15,0 21-15,22-21 0,-22 0 16,21 0-16,0 0 0,-20 0 0,20 0 16,0 0-16,-21 0 0,22 0 0,-22 0 15,21 0-15,-21-21 0,1 0 16,-1 21-16,21-21 0,-42 0 0,21 0 15,-21-1-15,21 1 0,-21 0 0,0 0 16,0 0-16,0 0 0,0-1 16,0 1-16,0 0 0,-21 21 15,0 0 1,0 0-16,0 21 16,0 0-16,-1-21 0,1 22 0,0 20 15,0-21-15,0 0 0,0 0 0,21 1 16,0-1-16,0 0 15,-22-21-15,22 21 0,22-21 32,-1 0-32,0 0 15,0 0-15,-21-21 0,21 21 0,0-21 16,1 0-16,-1-1 0,0 22 0,0-21 16,0 0-16,0 0 0,1 0 15,-22 0-15,21-1 0,0 22 16,-21-21-16,21 21 0,0 0 15,0 21 1,-21 1-16,0-1 0,0 0 16,22 0-16,-22 0 0,21 0 15,0 1-15,0-1 16,0-21-16,0 21 0,1-21 16,-1 0-16,0 0 0,0 0 0,0 0 15,0 0-15,22 0 0,-22 0 16,0 0-16,0 0 0,0-21 0,1 21 15,-1 0-15,-21-21 0,0-1 16,0 1 0,0 0-16,-21 21 0,21-21 15,-22 21-15</inkml:trace>
  <inkml:trace contextRef="#ctx0" brushRef="#br0" timeOffset="75059.78">7937 9292 0,'0'0'0,"-42"0"0,0 0 15,-1 21-15,1-21 0</inkml:trace>
  <inkml:trace contextRef="#ctx0" brushRef="#br0" timeOffset="75451.58">8467 9673 0,'42'0'0,"0"0"16,22 21-16,-1 1 0,22-1 15,0 0-15,20-21 0,-20 21 0,0 0 0,-1 0 16,-20 1-16,-1-22 15,1 21-15,-1-21 0,-20 21 0,-1-21 16,0 0-16,-20 0 0,-1 0 0,0 0 16,-42 0 15,0-21-31,-1 0 16,1 21-16,0 0 0,0-22 15,0 22-15,21-21 16,0 42 15,0 1-15,21-1-16,-21 0 0,21-21 15,-21 21-15,21-21 0,-21 21 16,0 0-16,0 1 0,0-1 16,0 0-16,0 0 0,0 0 15,-21 0-15,0 1 16,0-1-16,0-21 0,-1 21 0,-20-21 15,21 21-15,0-21 0,0 0 0,-1 0 16</inkml:trace>
  <inkml:trace contextRef="#ctx0" brushRef="#br0" timeOffset="76404.03">10033 9970 0,'0'0'0,"0"-22"15,-21 22-15,21-21 0,0 0 16,-21 0-16,-1 21 16,22 21 15,-21 0-31,21 0 16,0 22-16,0-22 0,0 21 0,-21-21 15,21 22-15,0-1 0,0-21 0,0 22 16,0-1-16,0-21 0,0 21 15,0-20-15,-21 20 0,21-21 16,0 21-16,0-20 0,-21-1 0,21 0 16,0 0-16,0 0 0,21-42 47,0 0-47,0 0 0,0 0 0,1-1 15,-1-20-15,0 0 0,0 21 0</inkml:trace>
  <inkml:trace contextRef="#ctx0" brushRef="#br0" timeOffset="77982.67">10287 9970 0,'0'0'0,"21"-43"0,-21 22 0,21 0 16,-21-21-16,21 20 15,-21 1-15,0 42 16,0 1 0,0-1-16,0 0 0,0 21 15,0-21-15,0 22 0,0-1 0,0 0 16,0-20-16,0 20 0,0 0 0,0-21 15,0 22-15,0-22 0,0 21 0,0-21 16,0 1-16,0-1 0,0 0 16,0 0-16,0 0 0,0 0 15,-21-21 17,0 0-32,21-21 0,-21 21 15,0-21-15,0 0 0,-1 0 16,1 21-16,0-21 0,0-1 0,0 22 15,0-21-15,-1 21 0,1 0 16,0 0-16,0 0 0,21 21 47,21-21-47,0 0 0,0 0 16,22 0-16,-22 0 0,0 0 0,21 0 15,-20 0-15,20 0 0,-21 0 0,21 0 16,-20-21-16,20 0 15,-21 21-15,0-21 0,22 21 0,-22-21 0,0 0 16,0 21-16,0-22 0,0 1 16,1 21-16,-1-21 0,-21 0 15,21 21-15,0 0 16,-21 21 0,0 0-16,0 0 15,0 1-15,0-1 16,0 0-16,0 0 0,0 0 15,0 0-15,21 1 0,0-22 16,1 0-16,-1 0 0,0 21 16,0-21-16,0 0 0,0 0 0,1 0 15,-1 0-15,0 0 0,0-21 16,21 21-16,-20-22 0,-1 22 0,0-21 16,0 21-16,-21-21 0,21 0 15,0 0-15,-21 0 0,0-1 16,0 1-16,-21 42 47,21 1-47,-21-22 0,0 21 15,21 0-15,-21 0 0,0 0 16,-1 0-16,22 1 0,-21-22 16,21 21-16,0-42 46,0-1-30,21 22-16,1-21 0,-22 0 0,21 21 16,0-21-16,0 0 0,-21 0 0,21 21 15,-21-22-15,21 1 0,1 21 16,-22 21 15,0 1-31,0-1 16,0 0-16,0 0 0,0 0 15,0 0-15,0 1 0,0-1 16,21-21-16,-21 21 0,21-21 16,0 0-16,0 21 15,0-21-15,1 0 0,-1 0 0,0 0 16,0 0-16,0 0 0,0 0 0,1-21 16,-1 0-16,0 21 0,0-21 0,0-1 15,0 1-15,1 21 0,-1-21 16,-21 0-16,0 0 0,0 0 0,21-1 15,-21 1-15,0 0 0,0 0 0,0 0 16,0 0-16,0-1 16,0 1-16,0 0 0,0 0 0,0 0 0,-21 21 15,0 0 1,-1 0-16,1 0 16,0 21-16,21 0 15,-21 0-15,0 0 0,0-21 16,21 22-16,-22-1 0,22 0 0,0 0 15,-21 0-15,21 0 16,0 1-16,0-1 16,0 0-16,0 0 15,0 0-15,0 0 16,0 1 0,0-1-16,0 0 15,21-21-15,-21 21 16,22-21-1,-1 0 1,0 0-16,0 0 16,0 0-16,-21-21 0,21 0 15,1 0-15,-1 21 16,-21-22-16,21 1 0,0 0 0,-21 0 16,21 0-16,0 0 0,1-1 0,-22 1 15,21 0-15,0 0 0,-21 0 16,21 21-1,-21 21 1,0 0-16,0 0 0,0 0 16,-21 1-16,21-1 0,0 0 15,0 0-15,-21 0 0,21 0 16,0 1-16,0-1 0,-21-21 0,21 21 16,0 0-1,0-42 16,0 0-15,0 0-16,0-1 0,0 1 16,0 0-16,0 0 0,0 0 15,0 0-15,-22-1 0,1 1 0</inkml:trace>
  <inkml:trace contextRef="#ctx0" brushRef="#br0" timeOffset="78192.57">11176 9821 0,'-21'0'0,"0"0"31,-1 0 47,1 22-78,0-22 16,21 21-16</inkml:trace>
  <inkml:trace contextRef="#ctx0" brushRef="#br0" timeOffset="79239.97">6011 11367 0,'0'0'0,"0"21"47,21-21-32,1 21-15,-22 0 0,42-21 16,-21 21-16,0 0 0,22-21 0,-1 22 16,21-1-16,-20 0 0,20 0 15,1-21-15,20 21 0,-20 0 0,21-21 16,-22 22-16,22-22 0,-22 0 0,22 21 15,-43-21-15,22 0 0,-1 0 16,-20 0-16,-1 21 0,-21-21 0,21 0 16,-20 0-16,-1 0 0,0 0 0,0 0 31,-21-21-31,0 0 16,-21-1-16,0 1 15,0 21-15,-22-21 0,22 0 16,0 0-16,0 21 0,0-21 0,-1 21 15,44 0 17,-1 0-32,0 0 0,21 0 0,-21 0 15,1 21-15,-1-21 0,0 21 16,0-21-16,0 21 0,0 0 0,1-21 16,-22 21-16,0 1 0,0-1 15,0 0-15,0 0 16,-22 0-16,-20 0 0,21 22 0,-21-22 15,20 0-15,-20 0 0,0 0 0,-22 1 16,22-1-16,0 0 0,-1 0 16,1 0-16,0 0 0,-1-21 0,1 22 15,0-22-15,20 0 0,-20 0 0,21 0 16,-21 0-16</inkml:trace>
  <inkml:trace contextRef="#ctx0" brushRef="#br0" timeOffset="79920">8361 12023 0,'0'0'0,"21"-21"16,0-1-1,0 1-15,0 0 0,22 0 0,-22 0 16,21-22-16,1 22 0,-1 0 0,0-21 15,1 21-15,-1-22 0,0 22 16,1-21-16,-22 21 0,0-22 0,-21 22 16,0 0-16,0 0 0,0-22 15,-42 22-15,20 21 0,-20-21 0,0 21 16,-1 0-16,1 0 0,0 0 0,-1 0 16,1 21-16,0 0 15,-1 1-15,1-1 0,21 0 0,0 21 16,0-21-16,21 22 0,0-1 0,0-21 15,0 22-15,0-1 0,21-21 16,0 21-16,0 1 0,21-22 0,1 21 16,-22 1-16,21-22 0,1 0 15,-22 21-15,21-21 0,-21 1 0,0-1 16,-21 0-16,0 0 0,0 0 0,0 0 16,0 1-16,-21-1 0,0-21 15,-21 21-15,-1 0 0,1-21 0,0 0 16,-1 21-16,1-21 0,-21 0 0,20 0 15,1 0-15,0 0 16,-1 0-16,22-21 0,-21 0 0,21 21 16,-22-21-16,43 0 0,-21-1 0,21 1 15,0-21-15,0 21 0,0 0 16,0-1-16,0 1 0,21 21 0,22-21 16,-22 0-16,0 21 0,21 0 0,1 0 15,-1 0-15,-21 0 0,21 0 16,1 0-16,20 0 0,-20 0 0</inkml:trace>
  <inkml:trace contextRef="#ctx0" brushRef="#br0" timeOffset="80640.11">9080 11980 0,'22'0'0,"-44"0"0,65 0 16,-43-21-16,-21 21 31,-1 21-31,1 1 16,0-1-16,0 0 15,0 0-15,0 0 0,-1-21 0,22 21 16,0 1-16,-21-1 0,21 0 16,0 0-16,0 0 0,0 0 15,0 1-15,21-22 16,1 0-16,-1 0 16,0 0-16,0 0 15,0-22-15,-21 1 0,21 21 16,-21-21-16,0 0 0,0 0 15,22-22-15,-22 22 0,0 0 0,21-21 16,-21 21-16,0-22 0,0 1 0,21 21 16,0 0-16,0-1 0,0 1 15,-21 0-15,22 0 0,-1 21 0,0 0 16,0 0-16,0 0 0,0 0 0,-21 21 16,22-21-16,-1 21 0,-21 0 15,21 22-15,0-22 0,-21 0 0,0 21 16,21-20-16,0-1 0,-21 21 15,0-21-15,0 0 0,0 1 16,0-1-16,0 0 0,0 0 0,0 0 16,0 0-16,0 1 15,-21-22 1,21-22 15,0 1-31,0 0 0,0 0 0,0-21 16,21 20-16,-21-20 0,22 0 0,-1-1 15,0 1-15,21 21 0,-21-21 16,22-1-16,-22 22 0,21 0 16,1 0-16,-1 21 0,-21 0 0,21 0 15,-20 0-15,20 0 0,-21 0 16,0 21-16,0 0 0,1 0 0,-22 22 16,21-22-16,-21 0 0,0 21 0,0-21 15,0 22-15,0-22 0,0 0 16,0 0-16,-21 0 0,21 22 0,-22-43 15,1 21-15,21 0 0,0 0 0,-21 0 16,42-21 15,-21-21-15,43 0-16,-22 21 0,0-21 16,21 0-16,-21 0 0,22-1 0</inkml:trace>
  <inkml:trace contextRef="#ctx0" brushRef="#br0" timeOffset="81644.25">10710 11875 0,'21'-22'15,"-42"44"-15,42-65 0,1 22 0,-22 0 0,21 0 16,-21 0-16,0-1 16,0 1-16,0 0 15,-21 21-15,-1 0 0,-20 0 0,21 0 16,0 0-16,0 21 0,-22 0 15,22 1-15,0-1 0,-21 0 16,20 0-16,1 21 0,0-20 0,21 20 16,0-21-16,-21 21 0,21-20 15,0-1-15,0 0 0,0 0 0,0 0 16,0 0-16,21-21 0,0 22 16,0-22-16,1 0 0,-1 0 15,0 0-15,0-22 0,0 22 0,22-21 16,-22 0-16,0 0 0,0 0 0,-21 0 15,21-1-15,0 1 0,-21 0 16,0 0-16,0 0 0,0 0 0,0-1 16,0 1-16,22 21 0,-22-21 15,0 0-15,0 42 32,0 0-17,0 0-15,-22 1 0,22-1 16,0 0-16,0 21 0,-21-21 0,21 1 15,-21 20-15,21 0 0,0-21 0,0 22 16,0-1-16,0 0 0,0 1 16,0-1-16,0 22 0,0-22 0,0 21 15,0-20-15,0 20 0,21-20 0,-21 20 16,21 1-16,1-1 0,-22-21 16,0 22-16,0-22 0,0 1 0,21 20 15,-21-21-15,0-20 0,0 20 16,0-21-16,0 21 0,0-20 0,-21-1 15,-1 0-15,1-21 16,0 0-16,0 0 0,0 0 16,0-21-16,-1 0 0,1-1 15,0 1-15,0 0 0,0-21 16,21-1-16,0 1 0,0 0 0,0-1 16,0 1-16,0-21 0,21-1 0,0 22 15,0-22-15,22 1 0,-22 20 16,0-20-16,21-1 0,1 1 0,-22-1 15,21 22-15,0-21 0,1-1 0,-1 1 16,0-1-16,1 1 0,-1 20 16,0-20-16,-20 20 0,20 1 15,-21 21-15,0-21 0,-21 20 0,0 1 16,0 0-16,-21 21 31,0 21-31,0 0 0,0 1 0,-1-1 16,22 0-16,0 0 0,-21 0 15,21 0-15,0 22 0,0-22 0,0 0 16,0 0-16,21 0 0,1 1 16,-1-1-16,-21 0 0,21 0 15,0-21-15,0 21 0,-21 0 16,21-21-16,-21 22 0,22-22 0,-22 21 16,0 0-1,-22 0 1,1-21-16,0 0 15,0 0 1,0 0 0,0 0-1,-1 0 1,1 0 0,0 0-16,0 0 15</inkml:trace>
  <inkml:trace contextRef="#ctx0" brushRef="#br0" timeOffset="183295.56">15473 4509 0,'0'0'0,"0"-22"0,-21 22 16,21-21-16</inkml:trace>
  <inkml:trace contextRef="#ctx0" brushRef="#br0" timeOffset="184669.88">15346 4360 0,'0'-169'63,"0"338"-63,0-317 15,0 169-15,0 1 0,0-1 16,0 21-16,0 0 0,0 1 15,0-1-15,21 0 0,-21 1 0,0-1 16,0 0-16,0 1 0,0-1 0,0 22 16,21-22-16,-21 0 0,0 1 15,0-22-15,21 21 0,-21-21 0,0 0 16,21 1-16,-21-1 16,22-21-1,-22-21-15,21 21 16,-21-43-16,0 22 0,0 0 15,0-21-15,21 20 0,-21-20 0,21 0 16,-21-1-16,0 22 0,0-21 16,0 0-16,0 20 0,21 1 0,-21-21 15,21 21-15,-21 0 0,22 21 32,-22 21-32,21 0 15,-21 0-15,21 0 0,-21 0 0,0 22 16,0-22-16,21 21 0,-21 1 15,21-22-15,-21 21 0,0 0 0,0-20 16,21 20-16,-21-21 0,22 0 16,-22 0-16,0 1 0,21-22 0,0 21 15,0-21-15,0 0 0,0-21 16,1 21-16,-1-22 16,0 1-16,0 0 0,-21-21 0,21 21 15,0-22-15,1 1 0,-22 21 16,0-22-16,21 1 0,-21 0 0,0-1 15,21 1-15,-21 0 0,0-1 16,0 22-16,0-21 0,0 21 0,0 0 16,0-1-16,0 1 0,0 42 31,0 1-15,0 20-16,0-21 0,0 21 15,0 1-15,0-1 0,0 0 0,0 1 16,0-1-16,0 0 0,0 1 0,0-22 15,0 21-15,21 1 0,0-22 16,0 0-16,1 0 0,-1 0 0,0-21 16,0 0-16,0 0 0,0 0 15,22 0-15,-22 0 0,0 0 16,21-21-16,-20 0 0,20 0 0,-21-22 16,0 1-16,22 0 0,-22-1 15,0 1-15,0 0 0,-21-1 0,0-20 16,21 21-16,-21-22 0,21 1 0,-21 20 15,0-20-15,0 20 0,0 1 16,0 0-16,0-1 0,0 22 0,0 0 16,0 0-16,0 0 0,-21 21 15,0 21-15,21 0 16,0 0-16,0 22 0,0-1 16,0 0-16,0 1 0,0 20 0,0-21 15,0 22-15,0-22 0,0 22 16,0-22-16,0 0 0,0 1 15,0-1-15,0 0 0,0 1 0,0-22 16,0 0-16,0 0 0,0 0 16,0 1-16,21-22 15,0 0 1,-21-22-16,0 1 0,0 0 16,22-21-16,-22 21 0,21-1 0,-21-20 15,0 21-15,0-21 0,21 20 0,-21-20 16,0 21-16,21 0 0,-21 0 15,21 42 17,-21 0-32,21 0 0,-21 0 0,0 0 15,0 1-15,22 20 0,-22-21 0,21 0 16,-21 22-16,21-22 0,-21 0 16,21 0-16,0 0 0,-21 0 0,21 1 15,1-22-15,-1 0 0,0 0 16,0 0-16,0 0 0,0 0 15,1-22-15,-1 22 0,0-21 0,21 0 16,-42 0-16,21-21 0,1 20 16,-1 1-16,0-21 0,-21 21 0,0 0 15,0-22-15,0 22 0,0 0 16,0 0-16,0 0 0,0 42 47,0 0-47,0 0 0,0 21 0,0-20 15,-21-1-15,21 0 0,0 21 0,0-21 16,0 1-16,0-1 0,0 0 16,0 0-16,0 0 0,0 0 0,0 1 15,0-1-15,0-42 47,0-1-47,0 1 16,0 0-16,0 0 0,0 0 0</inkml:trace>
  <inkml:trace contextRef="#ctx0" brushRef="#br0" timeOffset="184855.61">17103 4382 0,'0'0'0,"0"-22"0,0 1 16,-22 21-16,1 0 16,0 0-16,0 0 15,21 21 16,0 1-15,0-1 0,21-21-16,0 21 0,0-21 0,1 0 15,-1 0-15,0 21 0</inkml:trace>
  <inkml:trace contextRef="#ctx0" brushRef="#br0" timeOffset="185596.2">17589 4339 0,'0'0'0,"22"-21"0,-22 0 16,0 0-16,-22 21 31,1 0-31,0 0 16,0 21-16,0 0 0,21 0 16,0 0-16,-21 1 0,-1 20 0,22-21 15,0 21-15,-21 1 0,21-22 16,0 21-16,0 1 0,0-22 0,0 21 15,0-21-15,0 0 0,21 1 16,1-1-16,-22 0 0,21 0 0,0-21 16,0 0-16,0 0 0,0 0 0,22 0 15,-22 0-15,0 0 0,0-21 16,0 0-16,1 0 0,-1-1 0,0-20 16,0 21-16,0-21 0,0-1 15,-21 1-15,0 0 0,0-1 16,22-20-16,-22-1 0,0 1 0,0 20 15,0-20-15,0-1 0,0 22 16,0 0-16,0-1 0,0 22 0,0-21 16,0 21-16,0 0 15,0 42 1,0 0-16,0 0 0,-22 21 0,22 1 16,0 20-16,0-20 0,0 20 15,0-21-15,0 22 0,0-1 0,0-20 16,0-1-16,0 0 0,0 1 15,0-1-15,0 0 0,0-20 16,0-1-16,0 0 0,0 0 0,0 0 16,0-42 15,0 0-15,0 0-16,0 0 0,0-1 0,0-20 15,0 21-15,0-21 0,0-1 0,22 1 16,-1 21-16,0-22 0,0 1 15,0 21-15,0-21 0,1 20 0,-1 22 16,0-21-16,0 21 0,0 0 16,0 0-16,1 21 0,-1 1 0,0-1 15,0 0-15,0 0 0,-21 21 16,0-20-16,0-1 0,0 21 16,0-21-16,0 0 0,0 22 0,0-22 15,0 0-15,0 0 0,0 0 0,0 1 16,0-1-16,0 0 15,21-21 17,1-21-32,-1 21 0,21-21 0,-21-22 15</inkml:trace>
  <inkml:trace contextRef="#ctx0" brushRef="#br0" timeOffset="185904.02">19198 4085 0,'-21'0'31,"21"21"-15,0 1-16,-21-1 0,21 21 0,0-21 15,0 0-15,0 22 0,0-22 16,0 21-16,0-21 0,0 1 0,0 20 15,0-21-15,0 0 16,0 0-16,0 1 0,0-1 0,0 0 16,0 0-16,0 0 0,0 0 15,21-21 1,0 0 0,0-21-16,0 0 0,1 0 15,-1 0-15,0 0 0</inkml:trace>
  <inkml:trace contextRef="#ctx0" brushRef="#br0" timeOffset="186275.81">19685 4149 0,'0'0'0,"21"-21"0,21-43 15,-42 43 1,-21 21 0,0 0-16,0 0 15,0 21-15,0 0 0,-1-21 16,1 21-16,0 1 0,0-1 0,0 0 15,21 0-15,-21 0 0,21 0 16,0 1-16,0-1 0,0 0 16,21-21-16,0 21 0,0-21 0,0 21 15,0-21-15,22 0 0,-22 21 16,21-21-16,-21 22 0,1-22 0,20 21 16,-21-21-16,0 21 0,0-21 15,-21 21-15,22 0 16,-22 0-16,0 1 15,-22-1 1,1-21-16,0 0 0,0 0 0,0 21 16,0-21-16,-1 0 0,1 0 0,0 0 15,0 0-15,0 0 0,0 0 16,21-21 0,-22 0-16,22-1 0,-21 22 15,21-21-15</inkml:trace>
  <inkml:trace contextRef="#ctx0" brushRef="#br0" timeOffset="186475.69">19092 3895 0,'64'0'0,"-128"0"0,85 0 15,-42 0-15,0 0 0,-21 0 0,21 0 16,-1 0-16,1 0 15,21 21 1</inkml:trace>
  <inkml:trace contextRef="#ctx0" brushRef="#br0" timeOffset="187959.98">20870 4530 0,'-21'0'31,"21"-21"-31,0-1 0,0 1 16,0 0-16,0 0 0,0-21 15,0 20-15,0-20 0,0 0 16,21-1-16,-21 1 0,21 0 0,-21-1 16,22-20-16,-22 21 0,0-22 15,21 22-15,-21-1 0,0 1 0,0 0 16,0 21-16,0-1 0,0 1 16,0 0-16,0 42 31,0 0-31,0 1 0,0 20 0,0 0 15,0 1-15,0-1 0,0 21 0,0-20 16,0 20-16,0 1 0,0-22 16,0 22-16,0-22 0,0 0 15,0 1-15,0-1 0,21-21 16,0 21-16,0-20 0,0-1 0,1 0 16,-1-21-16,0 0 0,0 0 0,0 0 15,0 0-15,22 0 0,-22 0 16,0 0-16,21-21 0,-20-22 0,-1 22 15,0 0-15,0-21 0,0-1 16,0 1-16,1 0 0,-22-1 0,0-20 16,0-1-16,0 22 0,0-21 15,0 20-15,0-20 0,0 20 0,0 1 16,0 0-16,0 21 0,0-22 0,0 22 16,0 0-1,-22 21 1,22 21-16,0 0 15,0 22-15,0-22 0,0 21 0,0 0 16,0 22-16,0-22 0,0 22 16,0-22-16,0 22 0,0-22 0,0 0 15,0 22-15,0-22 0,0-21 0,0 22 16,22-22-16,-22 21 0,0-21 16,21-21-16,0 21 0,0 1 0,0-22 15,0 0-15,22 0 16,-22 0-16,0-22 0,0 1 0,0 0 15,1 0-15,-1 0 0,0 0 16,0-22-16,0 22 0,0-21 16,-21-1-16,0 1 0,22 21 0,-22-21 15,21 20-15,-21 1 0,0 0 16,0 0-16,21 21 16,0 21-1,-21 0-15,0 0 16,0 22-16,21-22 0,-21 0 0,21 0 15,-21 22-15,0-22 0,0 0 16,22 0-16,-22 21 0,0-20 0,21-1 16,-21 0-16,0 0 0,0 0 15,0 0-15,0 1 16,-21-22 15,-1 0-31,1-22 16,21 1-16,-21 21 0,0-21 0,0 0 15,21 0-15,-21 21 16,-1 0-16,22-21 0,-21 21 0,21 21 47,0 0-47,21 0 16,1-21-1,-22 21-15,21-21 0,0 0 0,0 21 16,0-21-16,0 0 0,1 0 15,20 0-15,-21 0 0,21 0 0,-20 0 16,20 0-16,0-21 0,-21 21 0,22-21 16,-1 0-16,-21 0 0,22 0 15,-1-1-15,-21 1 0,0-21 0,0 21 16,1-22-16,-1 1 0,-21 21 16,21-21-16,-21-1 0,0 22 0,0 0 15,0-21-15,0 20 0,0 1 16,-21 21-16,0 0 15,-1 0-15,1 0 0,0 21 16,0 1-16,21-1 16,-21 21-16,21-21 0,-21 22 0,21-22 15,0 21-15,0-21 0,0 0 16,0 22-16,0-22 0,0 0 0,0 0 16,21 0-16,0 1 0,-21-1 0,21-21 15,0 21-15,0-21 0,1 0 16,20 0-16,-21 0 0,0 0 0,22 0 15,-22 0-15,21-21 0,0 0 16,-20 21-16,20-22 0,0 1 0,1 0 16,-1 0-16</inkml:trace>
  <inkml:trace contextRef="#ctx0" brushRef="#br0" timeOffset="188518.98">23368 3958 0,'0'0'0,"0"-21"15,0 0-15,0 0 0,-21 21 16,0-21-16,-1 21 0,1 0 16,0 0-16,0 0 0,0 0 15,0 21-15,-1 0 0,-20 0 0,42 0 16,-21 0-16,0 22 0,0-22 16,21 21-16,-22-21 0,22 22 15,0-22-15,0 0 0,0 21 0,0-20 16,0-1-16,0 0 0,0 0 15,0 0-15,22 0 0,-1-21 16,0 22-16,0-22 0,0 0 16,0 0-16,1 0 0,-1-22 0,0 22 15,0-21-15,-21 0 0,21 0 0,0 0 16,1-22-16,-1 1 0,0 0 16,-21-1-16,21 1 0,0-21 0,-21 20 15,0-20-15,21-1 16,1 22-16,-22-22 0,0 1 0,0 21 0,21-22 15,-21 22-15,0-1 0,0 22 16,0 0-16,0 0 0,0 0 16,0 42-1,0 0-15,-21 0 0,21 22 16,0-1-16,0 0 0,-22 1 0,22 20 16,0-21-16,0 22 0,0-22 15,0 22-15,0-22 0,0 22 0,0-22 16,0 0-16,0 1 0,0-1 0,0 0 15,22-21-15,-22 1 0,21-1 16,0 0-16,0 0 0,0 0 16,0-21-16,1 0 0,-1 0 0,0 0 15,0 0-15,0 0 0,0 0 0,22-21 16,-22 0-16,21 21 0,-21-21 16,22 0-16,-22-1 0,21-20 15</inkml:trace>
  <inkml:trace contextRef="#ctx0" brushRef="#br0" timeOffset="188860.78">24934 3408 0,'0'0'0,"0"-21"15,0-22-15,-21 22 16,0 21-16,0 0 0,0 0 15,-1 0-15,1 21 16,21 1-16,0-1 0,0 21 0,0 0 16,0 1-16,0 20 0,0-20 0,0-1 15,0 21-15,0-20 0,0 20 16,0-20-16,0-1 0,0 21 0,-21-20 16,21-1-16,-21 0 0,21-20 15,-21 20-15,21-21 0,0 0 0,0 22 16,-21-22-16,21 0 0,21-21 47,0-21-47,0 0 0,0-1 15,0 1-15,22-21 0,-22 21 16</inkml:trace>
  <inkml:trace contextRef="#ctx0" brushRef="#br0" timeOffset="189267.61">25252 3852 0,'0'0'15,"0"-21"-15,-21 21 16,-1 0 0,1 21-16,21 1 0,-21-1 15,0 0-15,0 0 0,0 0 0,21 0 16,0 1-16,-22 20 16,22-21-16,0 0 0,0 0 0,0 1 15,0-1-15,22 0 0,-1 0 16,0-21-16,0 0 15,21 0-15,-20 0 0,-1 0 0,0 0 16,0-21-16,0 21 0,0-21 0,1 0 16,-1-1-16,0 1 0,0 0 15,-21-21-15,0 21 0,0-1 0,0-20 16,0 21-16,0-21 0,0 20 16,0 1-16,0 0 0,-21 0 15,0 21-15,0-21 0,-1 21 16,1 0-16,0 0 0,0 0 15,0 0-15,0 21 0,-1-21 16,1 21-16,21 0 0,0 0 16,0 1-1,-21-22 32</inkml:trace>
  <inkml:trace contextRef="#ctx0" brushRef="#br0" timeOffset="189576.43">24193 3725 0,'0'0'0,"-42"0"16,0 0-16,21 0 0,-1 0 0,-20 0 16,63 0-1,0 0-15,22 0 16,-22 0-16,42-21 0,1 21 15,-1 0-15,1 0 0,-1-21 0,22 21 16,-21 0-16,20 0 0,-20 0 0,-1-21 16,-20 21-16,20 0 15,-42 0-15,22 0 0,-22 0 0,0 0 16,0 0-16,-21-21 31,-21 21 16,0 0-47,-22 0 0</inkml:trace>
  <inkml:trace contextRef="#ctx0" brushRef="#br0" timeOffset="189704.36">21992 4466 0,'0'0'0,"-487"127"0,0 0 0,22 0 0,20-21 16</inkml:trace>
  <inkml:trace contextRef="#ctx0" brushRef="#br0" timeOffset="192208.11">1863 6943 0,'-22'0'16,"1"0"-1,0 0 1,21-21 0,0-1 15,0 1-16,0 0 1,21 21-16,0-21 16,1 0-16,-1 21 15,0 0 1,-21-21-16,21 21 16,-21-22 124,0 44 1,0-44-63,0 1-62,0 0-1,0 0-15,0 0 0,0 0 16,21-1-16,-21 1 15,0 0 1,-21 21 15,0 21-15,0 0-16,0 1 0,21-1 16,-22 0-16,1 0 0,0 0 0,0 0 15,21 1-15,0-1 0,0 0 16,0 0-16,0 0 0,0 0 15,0 1-15,21-22 16,0 21-16,0 0 0,1-21 16,-1 21-16,0-21 0,21 21 0,-21-21 15,22 21-15,-22 1 16,21-22-16,-21 21 0,22 0 0,-22-21 16,0 21-16,0 0 0,-21 0 15,0 1-15,0-1 0,0 21 0,0-21 16,-21 0-16,0 1 0,0-1 15,0 0-15,-22 0 0,22 0 0,-21 0 16,21-21-16,-22 0 0,22 0 16,0 0-16,0 0 0,0 0 15,-1 0-15,1 0 0,0-21 0,0 21 16,0-21-16,21 0 16,-21 0-16,21 0 0,-22-1 15,22 1 1,0 0-16,0 0 0,22 0 15,-1 0-15,0 21 0,0-22 16,0 1-16,0 0 0,1 0 0,20 0 16</inkml:trace>
  <inkml:trace contextRef="#ctx0" brushRef="#br0" timeOffset="192519.93">2455 6583 0,'0'0'15,"21"-42"-15,1 20 0,-22-20 16,21 21-16,-21 0 0,0 0 0,0-1 16,-21 44 15,21 20-31,0-21 16,0 21-16,0 1 0,0-1 0,0 0 15,0 22-15,0-22 0,0 1 16,0-1-16,0 0 0,0 1 15,0-1-15,-22 0 0,22-21 0,0 22 16,0-22-16,0 0 0,0 21 16,0-20-16,0-1 0,22-21 31,-1 0-31,0 0 0,-21-21 16,21-1-16,0 1 0,-21 0 15,21 0-15</inkml:trace>
  <inkml:trace contextRef="#ctx0" brushRef="#br0" timeOffset="192911.99">2836 6795 0,'0'0'0,"0"-22"0,0 1 15,0 42 17,0 1-32,0-1 0,0 0 0,0 0 15,0 0-15,0 22 16,0-22-16,0 0 0,0 21 0,0-21 15,0 1-15,0-1 0,0 0 16,0 0-16,0 0 0,21 0 0,1-21 16,-1 0-16,0 0 15,0 0-15,0 0 0,0 0 0,1-21 16,-22 0-16,21 0 0,0 0 16,0 0-16,-21-1 0,0-20 15,0 21-15,0 0 0,0 0 16,-21-1-16,0 1 0,0 21 0,-22-21 15,22 0-15,-21 21 16,-1 0-16,1 0 0,21 0 0,-21 0 16,20 0-16,1 0 0,0 0 15,0 0-15,21 21 0,0 0 16,21 0 0,0-21-16,0 0 15,1 0-15,-1-21 16</inkml:trace>
  <inkml:trace contextRef="#ctx0" brushRef="#br0" timeOffset="193175.84">2455 6773 0,'0'0'0,"-21"0"15,0 0-15,42-21 31,0 21-31,0-21 16,22 21-16,-1-21 0,-21 21 0,22-21 16,-1 0-16,0 21 0,-21-22 15,22 22-15,-22 0 0,0-21 0,0 21 16,0 0-16,1 21 62</inkml:trace>
  <inkml:trace contextRef="#ctx0" brushRef="#br0" timeOffset="193635.58">3365 6795 0,'-21'-22'31,"0"22"-15,21-21-16,21 21 31,0 0-31,22 21 16,-22-21-16,0 22 0,0-1 0,0 0 15,22 0-15,-22 0 0,0 0 16,0 1-16,-21-1 0,0 0 0,21 0 15,-21 0-15,0 0 0,0 1 16,0-1-16,0 0 0,-21-42 47,21 0-31,0-1-16,0 1 15,0 0-15,0-21 0,0 21 0,0-1 16,0 1-16,0 0 0,0 0 15,0 0-15,0 0 0,0-1 0,21 22 16,-21-21-16,22 21 16,-1 0 31</inkml:trace>
  <inkml:trace contextRef="#ctx0" brushRef="#br0" timeOffset="194003.37">4000 6943 0,'0'0'16,"22"0"-16,-1 0 0,0 0 16,0-21-16,0-1 15,0 22-15,1-21 0,-1 0 16,0 0-16,0 0 0,0 0 15,0-1-15,1 1 0,-1 0 0,-21 0 16,0 0-16,0 0 0,0-1 16,0 1-16,0 0 0,-21 0 15,-1 21-15,1 0 16,0 0-16,0 0 0,0 21 0,21 0 16,-21 0-16,-1 1 0,1 20 15,21-21-15,-21 21 0,21-20 0,0 20 16,0-21-16,0 21 0,0-20 15,0 20-15,0-21 0,0 0 0,0 0 16,21 1-16,0-1 0,-21 0 16,22-21-16,-1 21 0,0-21 15,0 0-15,0 0 0,22 0 0,-22 0 16,21 0-16,-21-21 0,22 0 16,-1 0-16</inkml:trace>
  <inkml:trace contextRef="#ctx0" brushRef="#br0" timeOffset="194376.15">6011 6054 0,'0'0'15,"-21"0"-15,0-21 0,0 21 0,0 0 16,21-22-16,-22 22 0,1 0 16,21 22-1,0-1-15,0 0 0,0 21 16,0-21-16,0 22 0,0-1 0,0 0 16,0 22-16,0-22 0,0 1 0,0 20 15,0-21-15,0 1 0,21-1 16,-21 0-16,0 1 0,0-1 0,0-21 15,0 0-15,0 1 16,0-1-16,22 0 0,-1-21 16,0 0-16,0-21 15,0 0 1,-21-1-16,0 1 0,21 0 0,1-21 16</inkml:trace>
  <inkml:trace contextRef="#ctx0" brushRef="#br0" timeOffset="195085.75">6223 6075 0,'0'0'0,"0"-21"0,0 42 47,0 0-47,0 0 0,0 22 0,0-22 16,0 21-16,0 0 0,0 1 15,0-1-15,0 0 0,0 1 0,21 20 16,-21-20-16,0-22 0,21 21 0,-21 0 15,0-20-15,0-1 0,0 0 16,0 0-16,0 0 0,0 0 0,21-21 31,-21-21-15,0 0 0,0 0-16,22 0 0,-22-22 0,21 22 15,-21 0-15,21-21 0,-21-1 16,0 22-16,21 0 0,0-21 15,0 21-15,-21-1 0,22 1 16,-1 21-16,0 0 16,-21 21-16,21-21 0,-21 22 15,21-1-15,-21 0 0,0 0 16,0 0-16,21 0 0,1 22 0,-22-22 16,0 0-16,21 0 0,0 0 0,0 1 15,0-22-15,0 21 0,1-21 16,-1 0-16,0 0 0,21 0 0,-21 0 15,1 0-15,20 0 0,-21 0 16,0 0-16,22-21 0,-22 21 16,0-22-16,0 1 0,0 0 0,0 0 15,1 0-15,-22 0 0,21-22 16,-21 22-16,21 0 0,-21-21 0,0 20 16,0 1-16,0 0 0,0 0 15,0 0-15,-21 21 16,0 0-16,-1 0 15,22 21-15,0 0 0,0 0 16,-21 0-16,21 22 0,0-22 0,0 0 16,0 21-16,0-20 0,0-1 15,0 0-15,0 0 0,21 0 0,1 0 16,-22 1-16,21-22 0,0 0 16,0 21-16,0-21 15,0 0-15,1 0 0,-1 0 0,0-21 16,0-1-16,0 1 0,-21 0 15,21 0-15,-21 0 16,0 0-16,0-22 0,0 22 0,0 0 16,-21 0-16</inkml:trace>
  <inkml:trace contextRef="#ctx0" brushRef="#br0" timeOffset="195311.62">5990 6435 0,'0'0'0,"-42"0"0,21 0 16,-1 0-16,1 0 0,42 0 16,1-21-1,20 21-15,-21-22 0,21 1 16,1 0-16,-22 21 0,21-21 0,1 0 16,-1 21-16,0-21 0,1 21 15,-22-22-15,21 22 0,-21-21 0,0 21 16,1 0-16,-1 0 0,-21-21 15,21 21-15,-21-21 0</inkml:trace>
  <inkml:trace contextRef="#ctx0" brushRef="#br0" timeOffset="196296.1">8763 6943 0,'0'0'16,"-21"0"-16,0 0 15,21-21 1,0-1-16,0 1 0,0 0 16,0 0-16,0 0 0,21 0 15,0-22-15,-21 1 0,21 0 16,0-1-16,0 1 0,22-22 0,-22 22 15,0-21-15,0-1 0,0 1 0,1 20 16,-1-20-16,0-1 0,-21 22 16,0 0-16,0-1 0,0 22 0,0 0 15,0 0-15,-21 0 0,0 21 16,-1 0-16,1 0 0,0 21 0,-21 0 16,21 0-16,-1 21 0,1 1 15,21-22-15,0 21 0,0 1 0,0-1 16,0 0-16,21 1 0,1 20 15,-1-21-15,0 1 0,21-1 16,-21 0-16,22 1 0,-22-22 0,21 21 16,-21-21-16,1 22 0,-1-22 15,0 0-15,0 0 0,-21 0 0,0 1 16,-21-22 0,0 0-1,-22 0-15,22 0 0,0 0 0,-21-22 16,21 1-16,-22 0 0,22 21 15,0-21-15,0 0 0,0 0 0,-1 21 16,1-22-16,0 22 0,21 22 31,0-1-31,0 0 16,21 0-16,0 0 0,-21 0 16,22 1-16,-1-22 0,0 21 0,0 0 15,0 0-15,22-21 0,-22 0 0,21 21 16,-21-21-16,22 0 0,-22 0 15,21 0-15,-21-21 0,22 0 0,-22 0 16,21 21-16,-21-21 0,22-22 0,-22 22 16,0 0-16,0-21 0,0 20 15,0 1-15,-21-21 0,0 0 0,0 20 16,0-20-16,0 21 0,0 0 16,0 0-16,0-1 0,0 1 0,0 0 15,-21 42 16,21 0-31,0 1 0,0 20 0,0-21 16,0 0-16,0 22 0,0-22 16,0 21-16,0-21 0,0 0 0,0 1 15,0-1-15,0 0 0,0 0 0,0 0 16,0 0 0,21-21-1,-21-21-15,0 0 0,0 0 16,0 0-16,0 0 0</inkml:trace>
  <inkml:trace contextRef="#ctx0" brushRef="#br0" timeOffset="196455.01">9504 6202 0,'0'0'0,"-21"0"0,-1 0 16,1 0-16,0 0 15,21 21 16,21-21-31,0 0 16,1 21-16,20-21 0,-21 0 0,21 0 16</inkml:trace>
  <inkml:trace contextRef="#ctx0" brushRef="#br0" timeOffset="198327.98">10075 6308 0,'0'0'0,"0"21"15,0 0-15,-21 0 0,21 0 16,-21-21-16,21 22 0,0-1 0,0 21 16,0-21-16,0 0 0,0 1 15,0 20-15,0-21 0,0 0 0,0 0 16,0 22-16,0-22 0,0 0 0,0 0 16,0 0-16,0 1 0,0-1 15,0 0 1,0-42 15,0 0-31,0-1 0,-21 1 0,21 0 16,0 0-16,0-21 0,0 20 15,0-20-15,0 0 0,0-1 0,0 22 16,0-21-16,21 0 0,0 20 0,0-20 16,0 21-16,1 0 0,-1 0 15,0 21-15,0 0 0,0 0 0,0 0 16,1 0-16,-1 0 15,0 0-15,0 21 0,0 0 0,0 21 0,1-21 16,-22 1-16,21 20 0,-21 0 16,21-21-16,-21 22 0,0-22 15,0 21-15,0-21 0,0 1 0,0-1 16,0 0-16,0 0 0,0 0 0,0 0 16,0-42 15,0 0-16,21 0-15,-21-21 0,21 20 0,-21 1 16,21-21-16,-21 0 0,22-1 0,-1 1 16,-21 0-16,21 20 0,0-20 15,0 0-15,0 21 0,1-1 16,-1 1-16,-21 0 0,21 21 0,0 0 16,0 0-16,0 0 0,1 21 15,-1 22-15,-21-22 16,0 0-16,0 21 0,0-21 15,0 22-15,0-1 0,0 0 0,21-20 16,-21 20-16,21-21 0,-21 21 0,21-20 16,0-1-16,-21 0 0,22 0 15,-1-21-15,0 0 0,0 21 0,21-21 16,-20 0-16,-1 0 0,21 0 0,-21-21 16,0 0-16,22 0 15,-22 0-15,0-1 0,0 1 0,22 0 0,-22-21 16,-21 21-16,21-1 0,-21-20 15,21 0-15,-21 21 0,0-1 16,0-20-16,0 21 0,0 0 0,0 0 16,0 42 15,0 0-31,0 0 0,0 0 16,0 0-16,-21 22 0,21-1 15,0-21-15,0 22 0,0-22 0,0 21 16,0-21-16,0 0 0,0 22 15,0-22-15,0 0 0,21-21 16,0 21-16,0 0 0,1-21 16,-1 0-16,0 0 0,0 0 0,0 0 15,0-21-15,1 0 0,-1 0 16,0 0-16,0 0 0,0-1 0,0-20 16,1 21-16,-1-21 0,0-1 15,-21-20-15,21 20 0,0 1 0,-21-21 16,0 20-16,21 1 0,1-22 0,-22 22 15,21 0-15,-21-1 0,0 1 16,0 0-16,0 21 0,0-1 0,0 1 16,0 0-16,0 42 15,0 0 1,0 1-16,0-1 0,0 21 0,0-21 16,0 22-16,0-1 0,0 0 15,0 1-15,0 20 0,0-21 0,0 1 16,0-1-16,0 22 0,0-22 15,0 0-15,0 1 0,0-22 0,0 21 16,21-21-16,0 22 0,0-43 0,0 21 16,1 0-16,20-21 0,0 0 15,-21 0-15,22 0 0,-1 0 0,0-21 16,1 21-16,-22-21 0,21-1 0,1 1 16,-22 0-16,0 0 15,21-21-15,-21 20 0,1-20 0,-22 21 16,21-21-16,-21 20 0,21-20 0,-21 21 15,0-21-15,0 20 0,0 1 16,0 0-16,0 0 0,0 0 0,-21 21 16,0 0-16,-1 0 15,1 0-15,0 0 0,0 0 0,0 21 16,0 0-16,-1 0 0,1 22 0,0-22 16,21 21-16,-21 0 0,0 1 15,21-22-15,0 21 0,0 1 0,0-22 16,0 21-16,0-21 0,0 0 0,0 1 15,0-1-15,21-21 16,0 0 0,0 0-16,0 0 0,1 0 0,-1 0 15,-21-21-15,21-1 0,0 1 16,0 0-16,0-21 0,1 21 0,-22-22 16,21 1-16,-21 21 0,21-22 0,-21 22 15,0-21-15,0 21 0,21 0 16,-21-1-16,0 1 0,0 42 31,0 1-15,0 20-16,0-21 0,-21 0 15,21 22-15,0-22 16,0 21-16,0-21 0,0 0 0,0 1 16,0-1-16,0 0 0,0 0 0,0 0 15,21-21-15,0 21 16,0-21-16,1 0 0,-1 0 15,0 0-15,0-21 0,0 21 0,0-21 16,1 0-16,20 0 0,-21 0 16,0-1-16,0-20 0,1 21 15,-1-21-15,0 20 0,0-20 0,0 21 16,-21 0-16,0 0 0,21-1 0,-21 1 16,0 0-16,22 21 0,-22 21 46,-22 0-46,22 1 0,-21-1 0,21 0 16,0 0-16,0 21 0,0-20 0,0-1 16,0 21-16,0-21 0,0 0 15,0 1-15,0-1 0,21-21 0,-21 21 16,22 0-16,-1-21 0,0 0 16,0 0-16,0 0 0,0 0 0,1 0 15,-1 0-15,0 0 0,0 0 16,-21-21-16,0 0 0,21 0 15,-21-1-15,0-20 0,0 21 16,0 0-16,0 0 0,0-22 16</inkml:trace>
  <inkml:trace contextRef="#ctx0" brushRef="#br0" timeOffset="198575.83">11324 6181 0,'0'0'0,"-21"0"15,0 0-15,0 0 0,-1 0 0,1 0 16,0 0 0,42 0 46</inkml:trace>
  <inkml:trace contextRef="#ctx0" brushRef="#br0" timeOffset="200311.45">14393 6710 0,'0'0'0,"-21"21"15,0-21-15,21 21 0,0 0 16,-21-21 0,21-21 30,0 0-46,0 0 0,21 0 0,-21 0 16,21-1-16,0-20 16,0 21-16,-21-21 0,22-1 0,-1 1 15,0 0-15,21-1 0,-21 1 0,1 0 16,-1 20-16,0-20 0,0 0 16,0 21-16,-21-1 0,0 1 0,21 21 15,-21-21-15,-21 42 31,0 0-31,21 1 0,-21-1 16,21 0-16,-21 0 0,21 21 16,0-20-16,0-1 0,0 21 15,0-21-15,0 0 0,0 22 16,21-22-16,0 0 0,-21 0 0,21 0 16,0 1-16,1-1 0,-1 0 0,0-21 15,-21 21-15,21 0 0,0 0 16,0 1-16,-21-1 15,-21-21 1,0 0 0,0 0-16,0 0 0,0 0 0,-1 0 15,1 0-15,0-21 0,0 21 16,0-22-16,0 1 16,-1 21-16,22 21 46,0 1-30,0-1-16,0 0 0,0 0 0,0 0 16,22-21-16,-1 21 0,0 1 15,0-1-15,0-21 0,0 0 16,1 0-16,-1 0 0,0 0 0,0 0 16,0 0-16,22 0 0,-22-21 15,21-1-15,0 22 0,-20-21 0,20-21 16,0 21-16,1 0 0,-1-1 15,-21-20-15,21 21 0,-20-21 0,-1 20 16,0-20-16,-21 21 0,0-21 16,0 20-16,0-20 0,0 21 15,0 0-15,0 0 0,0-1 16,-21 22-16,0 0 16,-1 0-16,1 0 15,21 22-15,-21-22 0,0 21 0,21 21 16,0-21-16,0 0 0,-21 22 15,21-1-15,0-21 0,0 22 0,0-22 16,0 21-16,0-21 0,0 0 0,0 22 16,21-22-16,0 0 0,0-21 15,0 21-15,1-21 0,-1 0 0,21 0 16,-21 0-16,22 0 0,-1 0 16,0 0-16,-21 0 0,22-21 15,-1 0-15,-21 0 0,22 0 0,-22-1 16,0-20-16,0 21 0,0-21 15,0-1-15,1 1 0,-22 0 0,21-1 16,-21 1-16,0 0 0,0-1 0,0 1 16,0 0-16,0-1 0,0 22 15,0-21-15,0 21 0,0-1 0,0 1 16,0 0-16,0 0 16,-21 21-1,21 21-15,0 0 0,0 0 16,0 22-16,0-22 0,0 21 15,0-21-15,0 22 0,0-1 0,0-21 16,0 22-16,0-1 0,0 0 16,0 1-16,0-22 0,0 21 0,21-21 15,-21 0-15,0 1 0,0-1 0,21 0 16,0-21-16,-21 21 16,21-21-16,0 0 0,1 0 15,-22-21-15,21 21 0,0-21 16,-21 0-16,0-1 0,21 1 15,-21-21-15,0 21 0,0 0 0,0-22 16</inkml:trace>
  <inkml:trace contextRef="#ctx0" brushRef="#br0" timeOffset="200503.34">15706 6223 0,'0'0'15,"21"0"16,0 0-15,0-21-16,0 21 0,22 0 16,-22 0-16,0 0 0,0 0 15,21-21-15,-20 21 0,20-21 16,0 21-16,-21 0 0,22 0 0,-1-22 16,0 22-16</inkml:trace>
  <inkml:trace contextRef="#ctx0" brushRef="#br0" timeOffset="201527.75">17547 5927 0,'0'0'0,"0"-21"0,0-1 0,0 1 15,-21 21-15,0 0 16,0-21-16,-1 21 0,1 0 15,0 0-15,0 0 0,21 21 16,-42 0-16,20 1 0,1-1 16,0 21-16,0-21 0,21 0 0,0 22 15,0-22-15,-21 0 0,21 21 16,0-20-16,0-1 0,0 0 0,0 0 16,0 0-16,21 0 0,0 1 15,0-22-15,0 0 0,1 21 0,-1-21 16,21 0-16,-21 0 0,0 0 0,22 0 15,-22-21-15,21-1 16,-21 22-16,1-21 0,-1 0 0,0 0 16,0 0-16,0 0 0,0-1 0,-21 1 15,22 0-15,-22-21 0,0 21 16,0-22-16,0 22 0,0-21 0,-22-1 16,1 22-16,0 0 0,-21 0 15,21 0-15,-1 0 0,-20 21 0,21 0 16,0 0-16,-22 0 0,22 0 0,0 21 15,0 0-15,21 0 16,0 0-16,0 0 0,21 1 16,0-1-16,0-21 0,22 0 15,-22 21-15,21-21 0,1 0 16,-1 0-16,0 0 0,22 0 0,-22 0 16,0-21-16,1 21 0,-1-21 15,0-1-15,1 1 0,-22 0 0,21 21 16,-21-21-16,1 0 0,-1 0 15,0-1-15,0 1 0,-21 0 0,21 0 16,-21 0-16,0 0 0,0-1 16,0 1-16,-21 21 31,0 0-31,21 21 16,0 1-16,0-1 0,-21 0 0,21 0 15,-21 0-15,21 22 16,0-22-16,-22 21 0,22 0 0,0-20 15,0 20-15,0 0 0,0 1 0,0-22 16,0 21-16,0 0 0,0 22 16,0-22-16,22 22 0,-1-22 0,0 22 15,0-1-15,21 1 0,-20-1 16,20 1-16,-21-1 0,21 1 0,-20-1 16,20 1-16,-21-1 0,0 1 0,22-1 15,-22 1-15,0-22 16,0 21-16,-21-20 0,0-1 0,21 0 0,-21 1 15,0-22-15,0 0 0,0 0 0,0 0 16,-21-21-16,0 0 16,-21 0-16,20 0 0,-20 0 0,0 0 15,21 0-15,-22-21 0,1 0 0,0-21 16,-1 21-16,22-22 0,0 1 0,0-22 16,0 22-16,21-21 0,-22-1 15,22 1-15,0-22 0,0 21 0,0-20 16,0 20-16,0-20 0,0 20 15,22 1-15,-1-1 0,-21 1 0,21 20 16,-21 1-16,21 21 0,0-22 0,-21 22 16,21 0-16,-21 0 15,0 0-15,22 0 0,-1 21 0,-21-22 0,21 22 16,0-21 0,0 21-16,0-21 15,-21 0-15,22 21 0,-1-21 0</inkml:trace>
  <inkml:trace contextRef="#ctx0" brushRef="#br0" timeOffset="203788.01">20151 6075 0,'0'21'0,"0"21"16,-22-42-16,22 22 16,-21-22-1,21 21 1,21-21 15,1 0-31,-1 0 16,0 0-1,-21-21 32,21 21-15,0 0-17,-21-22-15,21 22 16,-21-21-16,22 0 15,-22 0-15,0 0 16,0 0-16,0-1 16,0 1-16,-22 21 0,1-21 15,0 0-15,0 21 0,0 0 16,0 0-16,-22 0 0,22 0 16,0 0-16,0 21 0,0-21 0,-1 42 15,1-20-15,-21-1 0,21 21 16,0-21-16,-1 22 0,22-22 15,-21 21-15,21 0 0,0-20 16,0 20-16,0-21 0,0 21 0,21-20 16,-21-1-16,43 0 0,-22 0 0,0-21 15,0 0-15,22 0 0,-1 0 16,-21-21-16,21 0 0,1 0 0,-22-1 16,21 1-16,1 0 0,-22 0 15,21-21-15,-21 20 0,0-20 0,1 21 16,-1-21-16,0-1 0,-21 1 0,21 0 15,-21-22-15,0 22 0,0-1 16,0-20-16,0 21 0,0-22 0,0 22 16,0-1-16,0 22 15,0-21-15,0 21 0,0 0 0,0 42 32,0 21-32,-21 0 15,21 1-15,-21-1 0,21 0 0,0 22 16,-21-22-16,-1 22 0,22-22 15,0 22-15,-21-22 0,21 21 0,0-20 16,0-1-16,0 0 0,21 1 16,1-1-16,-1 0 0,0-20 0,21-1 15,-21 0-15,22 0 0,-1 0 0,0-21 16,1 0-16,-1 0 0,0 0 16,1-21-16,-1 0 0,0 0 15,1 0-15,-22-1 0,21 1 0,1 0 16,-22-21-16,21 21 0,-21-22 15,0 22-15,-21 0 0,0-21 0,0 20 16,0-20-16,0 21 0,0 0 16,0 0-16,-21-1 0,0 22 0,0 0 15,0 0-15,0 0 0,-1 0 0,1 22 16,0-22-16,-21 21 0,21 0 16,-1 0-16,1 21 0,0-20 0,0-1 15,0 0-15,21 21 0,0-21 0,0 1 16,0 20-16,0-21 0,0 0 15,0 0-15,0 1 16,21-22 0,0 0-16,0 0 0,0 0 0,22 0 15,-22-22-15,0 1 0,0 0 0,0 0 16,1 0-16,-1 0 0,0-1 16,-21 1-16,0 0 0,21 0 0,-21 0 15,0-22-15,0 22 0,0 0 16,0 0-16,0 0 0,0 42 31,0 0-15,0 0-16,0 0 0,0 22 0,0-22 15,0 0-15,0 21 0,0-20 16,0-1-16,0 21 0,0-21 16,0 0-16,21 1 0,-21-1 0,21 0 15,1 0-15,-1-21 0,0 0 16,0 0-16,21 0 0,-20 0 0,-1 0 15,21 0-15,0-21 0,-20 0 0,20 0 16,0-22-16,1 22 0,-1-21 16,0-1-16,1 22 0,-22-42 0,21 20 15,-21 1-15,0-21 0,1 20 0,-1-20 16,0-1-16,-21 22 0,21-22 16,-21 1-16,0 21 0,0-1 0,0 1 15,0 21-15,0 0 16,0-1-16,0 1 0,0 42 15,-21 1 1,0-1-16,21 21 0,0 0 16,-21 1-16,-1 20 0,1-20 0,21 20 15,-21-21-15,21 22 0,0-22 16,-21 22-16,21-22 0,0 22 0,0-22 16,0 0-16,0 1 0,0-1 0,0 0 15,21 1-15,-21-22 0,21 21 16,0-21-16,1 0 0,-1 1 15,21-1-15,-21 0 0,0-21 0,22 0 16,-22 0-16,21 0 0,-21 0 16,22-21-16,-22 0 0,0-1 0,21 1 15,-20 0-15,20 0 0,-21-21 0,21 20 16,-20-20-16,-1 21 0,0-21 16,0 20-16,-21-20 0,0 21 15,21-21-15,-21 20 0,0-20 0,0 21 16,0 0-16,0 0 0,-21 21 15,0 0-15,0 0 0,0 0 0,-1 21 16,1 0-16,0-21 0,0 21 16,0 0-16,21 22 0,-21-22 0,-1 0 15,22 0-15,-21 0 0,21 22 16,0-22-16,0 0 0,0 0 16,0 0-16,0 0 0,21-21 31,1 0-31,-1 0 15,-21-21-15,21 21 0,0-21 0,0 0 16,-21 0-16,21 21 0,1-21 16,-22-1-16,0 1 0,21 21 0,0-21 15,-21 0-15,21 21 16,-21 21 0,21-21-16,-21 21 15,0 0-15,0 1 0,0-1 16,0 0-16,21 0 0,-21 0 15,22 0-15,-1 1 0,0-1 16,0-21-16,0 21 0,0-21 16,1 0-16,-1 0 0,0 0 15,0 0-15,0 0 0,0-21 0,1 21 16,-1-21-16,21-1 0,-21 1 16,0 0-16,-21 0 0,22 0 15,-22 0-15,0-1 0,0 1 0,0 0 16,0 0-16</inkml:trace>
  <inkml:trace contextRef="#ctx0" brushRef="#br0" timeOffset="204139.81">21315 5948 0,'-21'0'0,"42"0"0,-85 0 16,43 0-16,0 0 0,0 0 0,21-21 31,21 0-31,0 21 16,21-22-16,-20 22 0,20-21 0,0 21 15,22-21-15,-22 21 0,22-21 0,-1 0 16,-21 21-16,22-21 0,-1 21 15,-20 0-15,20-22 0,-20 22 0,-1 0 16,-21 0-16,21 0 0,-20-21 16,-1 21-16,0 0 15,-42 0 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1:30:08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5546 1799 0,'-22'0'0,"1"0"0,0 0 16,21-21-16,-21 21 15,21-21-15,-21 21 16,21-21-1,21 42 48,-21 0-63,21 0 16,0-21-16,0 21 0,-21 1 15,22-1-15,-22 0 0,21 0 0,0 0 16,0 0-16,-21 1 0,21-1 15,0 0-15,-21 0 0,22 0 0,-1 0 16,-21 22-16,21-22 0,0 0 16,0 0-16,-21 0 0,21 1 0,1 20 15,-22-21-15,21 21 16,0 1-16,0-22 0,0 21 0,-21 1 16,21-1-16,1 0 0,-1 1 15,0 20-15,0-21 0,0 1 0,0-1 16,22 0-16,-22 1 0,0-1 15,0 0-15,0 1 0,1 20 0,-1-20 16,0-1-16,0 21 0,21 1 16,-20-22-16,-1 22 0,21-1 0,-21-20 15,22 20-15,-22 1 0,21-22 16,-21 21-16,22-20 0,-1 20 0,0 1 16,-21-22-16,22 22 0,-22-1 15,21 1-15,1-1 0,-22 1 16,21-1-16,-21 1 0,22-1 0,-22 1 15,21-1-15,-21 1 0,0-1 16,22 22-16,-22-22 0,21 22 0,-21-22 16,22 22-16,-22-21 0,21 20 0,-21-20 15,22 20-15,-1-20 0,0 21 16,1-22-16,-1 22 0,0-1 0,1-20 16,-1 21-16,0-1 0,1-20 15,-1 20-15,0 1 0,1-21 0,-1 20 16,0 1-16,1 0 0,-1-1 0,0 1 15,1-22-15,-22 22 0,21 0 16,1-1-16,-1-20 0,-21 21 0,21-1 16,1 1-16,-1 0 0,0-1 15,1 1-15,-1 0 0,0-1 16,1 1-16,-1 0 0,0-1 0,1 1 16,-1 21-16,0-22 0,1-20 0,-1 21 15,0-1-15,1 1 0,-1 0 16,-21-1-16,22 1 0,-1 0 0,0-1 15,-21 1-15,22 0 0,-1-1 0,-21 1 16,22 0-16,-22-1 0,21 1 16,0 0-16,-20-1 0,20 1 15,0-22-15,1 22 0,-22 0 0,21-1 16,0 1-16,1 0 0,-22-1 16,21 1-16,1-21 0,-1 20 0,0 1 15,-21 0-15,22-1 0,-1-20 0,-21 20 16,22 1-16,-1 0 0,-21-1 15,21 1-15,-20 0 0,20-1 0,-21 1 16,21-21-16,-20 20 0,-1 1 0,21-22 16,-21 22-16,22 0 0,-22-22 15,21 22-15,-21-22 0,22 1 0,-22 21 16,21-22-16,-21 1 0,22 20 0,-22-20 16,21-1-16,-21 22 0,22-22 15,-22 1-15,0-1 0,21 1 0,-21-22 16,1 22-16,20-1 0,-21-20 15,0 20-15,0-21 0,1 22 16,-1-1-16,0-20 0,0 20 0,0-20 16,0 20-16,1-21 0,-1 1 0,0 20 15,0-20-15,0-1 0,0-21 16,1 21-16,-1 1 0,-21-22 0,21 21 16,0-21-16,-21 1 0,0-1 0,0 0 15,21-21-15,-21 21 0,0-42 47,-21 21-31,21-21-16,0 0 0,0-22 0,0 22 15,0-42-15,0 20 0,0-20 0</inkml:trace>
  <inkml:trace contextRef="#ctx0" brushRef="#br0" timeOffset="2819.14">21675 1588 0,'0'0'16,"0"-22"-16,0 1 0,0 0 15,0 0-15,0 0 16,0 0-16,0-1 15,-22 44 48,1-1-47,0 0-16,0 0 0,-21 21 15,20-20-15,1 20 0,-21-21 0,21 21 16,0 1-16,-22-1 0,22 0 15,-21 1-15,21-1 0,-22 0 0,22 1 16,0-1-16,-21 0 0,20 1 16,1-1-16,-21-21 0,21 43 0,0-22 15,-22 0-15,22 1 0,-21 20 16,21 1-16,-22-22 0,22 22 0,-21-22 16,21 21-16,-22-20 0,1-1 15,21 22-15,-22-22 0,22 0 16,-21 22-16,21-22 0,-22 22 0,1-22 15,21 21-15,-21-20 0,-1 20 16,1 1-16,21-22 0,-22 22 0,1-1 16,0-21-16,-1 22 0,1-22 15,21 22-15,-21-22 0,-1 22 0,1-1 16,-22 1-16,22-1 0,0 1 16,-1-1-16,-20-21 0,21 22 15,-22-1-15,22 1 0,-22-22 0,22 22 0,-22-22 16,1 22-16,21-1 15,-22 1-15,1-1 0,20 1 0,1-1 16,-22 1-16,22-1 0,-21 1 16,20-22-16,-20 21 0,-1 1 0,22-1 15,-22 1-15,1-1 0,-1 1 0,1-1 16,21 1-16,-22-1 0,1 1 16,-1-1-16,22 1 0,-22-22 0,22 22 15,0-1-15,-22-20 0,22 20 16,-1 1-16,-20-1 0,21 1 0,-22-1 15,22 1-15,-22-1 0,1 1 0,20-1 16,-20 1-16,-1-1 16,1 1-16,21-1 0,-22 1 0,1 20 15,20-20-15,-20-1 0,20 1 0,1-1 16,0 1-16,-1-1 0,1 1 16,0-22-16,-1 22 0,1-1 0,21-21 15,-21 22-15,-1-1 0,1 1 0,21-22 16,-22 22-16,1-1 0,0 1 15,-1-22-15,1 22 0,21-1 0,-21-21 16,-1 22-16,1-1 0,0-20 16,-1 20-16,22 1 0,-21-1 0,-1-20 15,22 20-15,-21 1 0,21-22 16,-22 21-16,22-20 0,0 20 0,-21-20 16,21 20-16,-1-21 0,-20 1 15,21 20-15,0-20 0,-22 20 0,22-21 16,0 22-16,-21-22 0,21 22 0,-22-1 15,22-20-15,0-1 0,-21 21 16,20-20-16,1-1 0,-21 22 0,21-22 16,0 0-16,-22 1 0,22-1 0,0 0 15,0 22-15,0-22 0,-22 0 16,22 22-16,0-22 0,0 1 0,0 20 16,-22-21-16,22 1 0,0-1 15,-21 22-15,20-22 0,1 0 16,-21 22-16,21-22 0,-22 22 0,22-1 0,-21-21 15,21 22-15,-22-22 0,1 22 16,21-1-16,-21-20 0,-1-1 16,1 21-16,21-20 0,-22-1 0,1 22 15,0-22-15,-1 21 0,1-20 0,0-1 16,-1 22-16,1-22 0,0 21 16,-1-20-16,1 20 0,0-20 0,21 20 15,-22-21-15,1 1 0,0-1 0,-1 22 16,1-22-16,0 0 0,-1 1 15,1-1-15,21 0 0,-22 1 16,1-1-16,0 0 0,-1 1 0,22-1 16,-21 0-16,0 1 0,20-1 15,-20 0-15,21 1 0,-21-1 0,20-21 16,-20 21-16,21 1 0,-21-22 0,20 21 16,1-21-16,-21 64 15,0-64-15,20 22 0,1-22 0,0 21 16,0 0-16,0-20 0,-22 20 15,22 0-15,0-21 0,0 22 0,0-22 16,0 21-16,-1 1 0,-20-22 0,21 0 16,0 21-16,0-21 0,-1 1 15,1-1-15,0 0 0,21 0 16,-21 0-16,21 0 0,-21-21 16,21 22-1,0-1-15,0 0 31,-21-21-31,-1 21 16,1 0 15,0-21-15,21 21-16,-21-21 16,0 22-1,21-1 1,-21-21-1,21 21 1,-22-21 0,22 21-16,0 0 15,-21-21-15,21 21 16,-21-21-16,21 22 16,-21-22-1,21 21-15,-21-21 0,21 21 0,0 0 16,-21 0-1,-1-21 1,22 21 0,-21 1 15,0-22-31,21 21 16,-21-21-1,21 21-15,-21-21 0,0 0 31,21 21-15,-22-21 0,1 0-1,0 0 1,0 0-16,0 0 31,0-21-31,-1 0 0,22 0 16,-21-43-16,21 43 0,0 0 0,-21 21 15,21-21-15,0-1 16,0 1-16,0 0 16,-21 0-16,21 0 31,0 0-15,0-1-1,0 1-15,21 0 16,-21 0-16,0 0 0,21 0 15,-21-1-15</inkml:trace>
  <inkml:trace contextRef="#ctx0" brushRef="#br0" timeOffset="4716.2">7387 4339 0,'0'0'0,"-21"21"0,0-21 16,0 0-16,-1 22 16,1-22-16,21 21 0,0 0 15,0 0-15,0 0 16,21-21 0,1 21-16,-1-21 0,21 0 15,-21 0-15,43 22 16,-22-22-16,22 0 0,-1 21 0,22-21 15,-1 0-15,1 0 0,21 21 16,0-21-16,0 0 0,-1 0 0,22 21 16,0-21-16,0 21 0,22-21 0,-1 0 15,0 0-15,21 21 0,1-21 16,20 0-16,1 22 0,-1-22 0,1 0 16,20 21-16,-20-21 0,20 21 15,1-21-15,0 0 0,-1 21 0,22-21 16,-21 21-16,21-21 0,21 21 15,-21 1-15,-1-22 0,22 21 0,-21-21 16,21 21-16,0 0 0,-21-21 16,21 21-16,0-21 0,-21 21 15,0-21-15,21 22 0,-21-22 0,-1 0 16,1 21-16,0-21 0,-21 0 16,21 0-16,-22 0 0,1 0 0,-22 0 15,1 0-15,-1 0 0,1 0 16,-1 0-16,-20 0 0,-1 0 0,0 0 15,-20 0-15,-1 0 0,0 0 16,-21-21-16,21 21 0,-21 0 0,-21-22 16,0 1-16,-22 21 15,1-21-15,0 21 0,-43-21 0,0 21 0,1 0 16,-22-21-16,0 21 0,0 0 16,-21-21-16,21 21 15,-21-22 1,-21 1-1,0 21-15,0-21 16,0 21-16,0 0 0</inkml:trace>
  <inkml:trace contextRef="#ctx0" brushRef="#br0" timeOffset="5750.62">6689 2286 0,'21'0'0,"0"0"0,0 0 0,21 0 16,1 0-16,-1 0 0,0 0 15,1 0-15,20 0 0,-20 0 0,20 0 16,-21 0-16,22 0 0,-1 0 16,22 0-16,0 0 0,-1 0 0,22 0 15,0 0-15,0 0 0,21 0 16,-21 21-16,21-21 0,21 0 0,0 0 16,21 0-16,-20 0 0,20 0 15,21 0-15,1 21 0,21-21 0,-1 0 16,1 0-16,0 0 0,20 0 15,-20 0-15,21 22 0,0-22 16,0 0-16,-1 21 0,22-21 16,-21 21-16,21-21 0,0 21 0,0-21 15,0 21-15,0-21 0,21 21 16,-21 1-16,0-22 0,22 21 0,-1-21 16,-21 21-16,21-21 0,0 21 15,-21 0-15,0-21 0,0 21 0,0-21 16,0 22-16,-21-1 0,0-21 15,0 21-15,-1-21 0,1 21 0,0-21 16,-21 0-16,-1 0 0,1 21 16,0-21-16,-22 0 0,1 0 15,-22 21-15,0-21 0,-20 0 16,20 0-16,-21 0 0,0 22 16,-21-22-16,21 0 0,-42 0 0,0 0 15,0 0-15,-21 0 0,-1 21 16,-20-21-16,20 0 0,-41 0 0,20 0 15,-20 0-15,-22 0 0,0 0 16,-42 0 0,0 0-1,-1 0-15,1 0 0,0 0 0</inkml:trace>
  <inkml:trace contextRef="#ctx0" brushRef="#br0" timeOffset="6315.86">21844 3387 0,'0'0'0,"0"-21"0,0-1 0,0 1 15,0 0-15,0 0 0,-21 0 16,21 42 0,-21 0-1,21 0-15,-22 0 0,22 22 16,-21-1-16,21 0 0,0 1 15,0 20-15,0-20 0,-21 20 0,21-21 16,-21 22-16,21-1 0,-21 1 16,0-1-16,-1-20 0,22 20 0,-21 1 15,21-22-15,-21 0 0,21 1 16,0-22-16,0 21 0,0-21 0,0 1 16,-21-22-1,0-22 1,21 1-16,0 0 15</inkml:trace>
  <inkml:trace contextRef="#ctx0" brushRef="#br0" timeOffset="6671.66">21463 3598 0,'0'0'0,"-21"-21"0,-22-21 15,22 21-15,0-22 0,0 22 16,21 0-16,0 0 0,0 0 15,0 0-15,0-1 0,0 1 16,21 0-16,0 0 0,22 0 16,-1 0-16,21 21 0,1-22 0,-1 1 15,22 21-15,-21 0 0,-1 0 16,22 0-16,-22 0 0,-20 21 0,20 1 16,-21 20-16,1 0 0,-22 1 15,0-1-15,-21 0 0,0 1 0,-21 20 16,0-21-16,0 1 0,-22-1 15,-20 0-15,20 1 0,1-1 0,-21-21 16,-1 22-16,22-22 0,-1 0 16,-20 0-16,42 0 0,-22 0 0,22 1 15,0-22-15,0 0 16,42 0 15,0-22-31,0 1 0,1 21 0</inkml:trace>
  <inkml:trace contextRef="#ctx0" brushRef="#br0" timeOffset="7107.42">22140 3768 0,'0'0'0,"21"0"16,1 0-16,-22 21 16,0 0-1,0 0-15,0 0 16,0 1-16,0-1 0,0 21 0,0-21 15,0 0-15,0 22 0,0-22 16,-22 21-16,22-21 0,0 1 0,0-1 16,0 0-16,0 0 0,0 0 15,22-21-15,-1 0 0,0 0 16,0 0-16,0 0 0,0 0 16,1-21-16,20 21 0,-21-21 0,21 0 15,-20 0-15,20-1 0,-21 1 16,0-21-16,0 21 0,1-22 15,-1 22-15,0 0 0,-21-21 0,0 21 16,0-1-16,0-20 0,0 21 16,0 0-16,0 42 31,0 0-31,-21 0 16,21 0-16,-21 1 0,21-1 15,0 0-15,0 0 16,21-21 15,0 0-31,0-21 0,0 0 16,0 0-16</inkml:trace>
  <inkml:trace contextRef="#ctx0" brushRef="#br0" timeOffset="7603.06">22923 3450 0,'0'0'0,"0"-21"0,22-21 16,-22 21-16,0-1 0,0 1 0,0 42 31,0 1-31,0 20 16,0 0-16,0-21 0,0 22 15,0-1-15,0 0 0,-22 22 0,22-22 16,0-21-16,-21 22 0,21-1 16,-21 0-16,21 1 0,-21-22 0,21 21 15,0-21-15,0 22 16,0-22-16,0 0 0,0 0 15,0 0-15,0-42 32,0 0-32,0 0 0,0 0 15,0 0-15,0-1 0,0 1 0,21 0 16,0 0-16,0-21 0,-21 20 16,43 1-16,-22 0 0,0 0 0,0 0 15,22 0-15,-22-1 0,21 22 16,-21 0-16,22 0 0,-22 0 15,21 0-15,-21 22 0,0-22 0,1 21 16,-1 0-16,0 0 0,-21 0 0,0 0 16,0 22-16,0-22 15,-21 0-15,0 0 0,-1 0 0,-20 1 16,21-1-16,-21 0 0,-1 0 16,1 0-16,21 0 0,-22-21 0,1 22 15,21-22-15,0 0 0,0 0 16,-1 0-16,22-22 31,0 1-31,22 0 0,20 0 0,-21 0 16,0 0-16</inkml:trace>
  <inkml:trace contextRef="#ctx0" brushRef="#br0" timeOffset="8506.66">23558 3387 0,'0'0'0,"43"-85"15,-22 43-15,-21 21 0,0-1 16,0 44 0,0-1-16,0 21 15,0 0-15,-21 1 0,21-1 0,-21 0 16,21 22-16,-22-22 0,1 1 16,21-1-16,0 0 0,-21 1 15,21-1-15,0 0 0,0 1 0,0-22 0,0 21 16,0-21-16,0 0 15,21 1-15,-21-1 0,21 0 0,1-21 16,-1 0-16,0 0 0,0 0 16,21 0-16,-20 0 0,20-21 0,-21 0 15,21-1-15,1 1 0,-22 0 16,21-21-16,-21 21 0,22-1 0,-22-20 16,0 21-16,0-21 0,-21 20 15,0 1-15,0 0 0,-21 42 31,21 0-15,0 1-16,0 20 0,-21-21 16,21 0-16,0 22 0,-21-22 0,21 21 15,0-21-15,0 22 0,0-22 16,0 0-16,0 0 0,21 0 16,0-21-16,0 0 15,0 0-15,1 0 0,-1 0 0,0-21 16,0 0-16,0 0 0,0 0 15,1-1-15,20 1 0,-21 0 0,0-21 16,22 21-16,-1-22 0,0 1 16,1 21-16,-22-22 0,21 22 0,-21-21 15,22 21-15,-22 0 0,0-1 16,0 1-16,-21 42 31,0 1-31,0-1 16,0 0-16,0 0 0,0 0 15,0 0-15,0-42 63,0 0-63,0 0 16,0 0-16,0 0 0,0-1 15,0 1-15,0 0 16,0 0-16,-21 21 0,0 0 15,0 0-15,-1 21 16,1 0-16,0 0 0,0 1 16,0-1-16,0 21 0,21-21 15,-22 22-15,1-1 0,21-21 0,-21 64 16,21-43 0,0-21-16,0 0 0,0 1 0,21-1 15,0-21-15,1 21 0,-1-21 16,0 0-16,0 0 0,0 0 0,0 0 15,1 0-15,-1-21 0,0 21 16,0-21-16,0-1 0,0 1 16,1 0-16,-1 0 0,0 0 0,-21 0 15,21-22-15,-21 22 0,21-21 16,-21-1-16</inkml:trace>
  <inkml:trace contextRef="#ctx0" brushRef="#br0" timeOffset="8830.48">24469 2942 0,'0'0'0,"-22"0"0,1 21 0,0 1 0,0-1 16,0-21-16,21 21 0,-21 0 16,21 0-16,0 0 0,0 1 15,21-22-15,0 0 16,0 0-16,0 0 0,0 0 15,1 0-15,-1 0 0,0 0 0,-21-22 16,0 1-16,21 21 0,-21-21 16,0 0-16,0 0 0,0 0 15,-21 21-15,0-22 0,0 22 16,-1-21-16,1 21 0,0 0 16,0 0-16,0 0 15,21 21-15,-21-21 0,-1 22 16,22-1-16,-21 0 0,0 0 15,0 0-15,-21 0 0,-1 22 0,1-22 16</inkml:trace>
  <inkml:trace contextRef="#ctx0" brushRef="#br0" timeOffset="9983.04">8615 7641 0,'0'0'0,"-43"0"16,-20-21-16,42 21 16,0 0-16,-1 0 0,1 0 15,42 0 16,1 0-31,20 0 0,0 0 16,22 0-16,-1 0 0,22 0 16,0 0-16,20 0 0,-20 0 0,21 0 15,0 0-15,0 0 0,21 0 16,21 0-16,-21 0 0,21 0 0,-21 21 16,21-21-16,0 0 15,0 0-15,22 0 0,-22 21 0,42-21 16,-20 0-16,20 0 0,1 0 15,-1 0-15,22 0 0,0 0 0,-1 0 16,22 0-16,-21 0 0,21 0 16,-1 0-16,22 0 0,-21 0 0,0 0 15,-21 0-15,21 0 0,-22 0 0,1 0 16,0 0-16,-22 0 0,-21 0 16,22 0-16,-22-21 0,22 21 0,-43-21 15,0 21-15,0 0 0,-21-21 16,-21 21-16,0-21 0,0 21 15,-22-21-15,-20 21 0,-1 0 16,-20-22-16,20 22 0,-42 0 0,22 0 16,-1-21-16,-21 21 0,0-21 15,22 21-15,-22 0 0,21 0 0,-21 0 16,22 0-16,-22-21 0,21 21 0,-21 0 16,22 0-16,-22-21 0,0 21 15,0 0-15,0 0 0,1-21 0,-22-1 31,0 1-31,-22 21 0,1-21 0,0 21 16,0-21-16,0 21 0,21-21 16,0 0-16</inkml:trace>
  <inkml:trace contextRef="#ctx0" brushRef="#br0" timeOffset="10519.75">18732 6287 0,'0'-85'0,"0"64"15,0 0-15,0-1 0,0 44 32,22-1-17,-22 21-15,21 0 0,-21 22 0,0-1 16,0 1-16,0 21 0,0-22 16,0 1-16,0-1 0,0 1 0,0-1 15,0 1-15,0-22 0,-21 0 16,21 1-16,-22-1 0,1 0 0,21-21 15,0 1-15,-21-1 0,0 0 16,21 0-16,-21-21 0,0 0 16,-1 0-1,22-21-15,0 0 16,0 0-16,0-1 0,-21-20 0,21 21 16</inkml:trace>
  <inkml:trace contextRef="#ctx0" brushRef="#br0" timeOffset="10863.62">18415 6583 0,'0'0'0,"-21"-42"0,21 20 0,-21-20 16,-1 21-16,22-21 0,-21 20 0,21 1 15,0 0-15,0 0 0,0-21 16,0 20-16,0 1 0,21 0 16,1 0-16,20 0 0,-21 0 0,21 21 15,22-22-15,-22 1 0,1 21 16,20 0-16,-21 0 0,1 0 0,20 21 15,-20 1-15,-22-1 0,21 21 16,-21-21-16,22 22 0,-43 20 0,0-21 16,0 22-16,0-22 0,0 1 0,-22 20 15,-20-21-15,0 1 0,-1-22 16,1 21-16,0 1 0,-22-22 0,22 0 16,0 0-16,-1 0 15,1 0-15,21-21 0,0 0 0,-1 22 16,44-22 15,-1 0-31,0 0 0,21 0 16,-21 0-16,1-22 0,20 22 0,-21 0 15</inkml:trace>
  <inkml:trace contextRef="#ctx0" brushRef="#br0" timeOffset="11295.86">19071 6964 0,'-21'0'0,"0"0"16,21-21-16,0 0 15,0-1-15,21 1 16,0 0-16,0 0 0,22 0 16,-22 0-16,21 21 0,0-22 0,1 22 15,-22 0-15,21 0 0,1 0 0,-1 0 16,-21 0-16,21 22 0,-20-1 15,-1 0-15,0 0 0,0 0 0,0 0 16,-21 22-16,0-22 0,0 0 0,0 0 16,0 22-16,0-22 0,0 0 15,0 0-15,-21 0 0,0 0 16,0-21-16,21 22 16,0-44-1,0 1-15,0 0 16,0 0-16,0 0 0,0 0 15,0-1-15,21-20 0,-21 21 16,21 0-16,-21-22 0,21 22 0,0-21 16,-21 21-16,22 0 0,-22-1 0,21 1 15,0 0 1,0 21-16,0 0 16,-21 21-16,21-21 0,-21 21 15,22-21-15,-1 0 0</inkml:trace>
  <inkml:trace contextRef="#ctx0" brushRef="#br0" timeOffset="11756.1">20172 6752 0,'0'0'16,"0"-21"-16,0 0 0,0 0 16,0 0-16,0-1 0,-21 1 15,-1 21 1,1 0-16,0 21 15,0 1-15,0 20 0,21-21 0,-21 0 16,-1 22-16,22-1 0,0-21 16,-21 21-16,21 1 0,-21-22 15,21 21-15,0-21 0,0 22 16,0-22-16,0 0 0,21 0 0,0 0 16,1 1-16,-1-22 0,0 0 15,21 0-15,1 0 0,-22 0 0,21 0 16,0-22-16,1 1 0,-22 21 0,21-21 15,-21 0-15,1 0 0,-1-22 16,0 22-16,-21 0 0,0-21 0,0 21 16,0-22-16,0 1 0,0-22 15,-21 22-15,0 0 0,-22-1 0,1 1 16,21 0-16,-22 21 0,22-22 16,-21 43-16,21 0 0,-22 0 15,22 0-15,0 21 0,0 1 16,0-1-16,0 0 0,-1 21 0,22-21 15,0 22-15,0-22 0,0 0 0,0 0 16,0 22-16,0-22 0,22 0 16,-1 0-16,0-21 0,0 0 15,21 0-15,-20 0 0,20 0 16</inkml:trace>
  <inkml:trace contextRef="#ctx0" brushRef="#br0" timeOffset="12070.92">20934 6265 0,'0'0'0,"21"-105"16,-21 83-16,0 1 0,0 0 0,0 42 31,-21 0-31,21 1 0,-21 20 16,-1 0-16,22 1 0,-21-1 15,0 21-15,0 1 0,21-1 0,-21-20 16,0 20-16,-1 1 0,22-22 15,0 22-15,-21-22 0,21 0 16,0 1-16,0-22 0,0 21 0,0-21 0,0 0 16,0 1-16,0-1 15,0 0-15,21 0 0,1-21 16,-1 0-16,0 0 16,0 0-16,0-21 15,-21 0-15,21 0 0,-21-1 16,0 1-16,0 0 15,0-21-15</inkml:trace>
  <inkml:trace contextRef="#ctx0" brushRef="#br0" timeOffset="12260.81">20659 6710 0,'-22'0'16,"44"0"-16,-22 0 46,21 0-46,0 0 0,21 0 16,-21 0-16,1 0 0,-1-21 16,21 21-16,-21-21 0,0 21 0,1-22 15,-1 22-15,-21-21 0,21 21 16,0 0-16</inkml:trace>
  <inkml:trace contextRef="#ctx0" brushRef="#br0" timeOffset="12639.6">21294 6837 0,'0'0'0,"21"0"32,0-21-17,0 0-15,21-1 16,-20 1-16,-1 0 0,21 0 0,-21 0 15,-21 0-15,21-1 0,-21 1 16,0 0-16,0 0 16,-21 21-16,0 0 0,0 0 15,0 0-15,0 21 0,-1 0 16,1 0-16,0 1 0,0-1 0,0 21 16,0-21-16,-1 22 0,1-22 15,21 0-15,0 21 0,0 22 16,0-43-16,0 0 15,0 0-15,0 0 0,21-21 0,1 22 16,-1-22-16,0 0 0,0 0 0,0 0 16,22 0-16,-22 0 0,21 0 15,0-22-15,-20 1 0,20 21 0,-21-21 16,21 0-16</inkml:trace>
  <inkml:trace contextRef="#ctx0" brushRef="#br0" timeOffset="13367.18">21992 6625 0,'0'0'0,"0"-42"16,0 21-16,-21 42 31,21 0-31,-21 0 0,21 0 16,-21 1-16,21 20 16,-22-21-16,22 0 0,0 22 0,0-22 0,0 0 15,0 21-15,0-21 16,0 1-16,0-1 0,0 0 0,22 0 15,-1-21-15,0 21 0,0 0 0,0-21 16,0 0-16,1 0 0,20 0 16,-21 0-16,21 0 0,-20 0 0,20-21 15,0 21-15,-21-21 0,22 0 16,-22 0-16,0 0 0,21-22 0,-20 22 16,-1-21-16,0-1 0,0-20 15,0 21-15,0-22 0,1-21 0,-1 22 16,0-1-16,-21 1 0,0-1 15,21 22-15,-21 0 0,21-1 0,-21 1 16,0 21-16,0 0 0,-21 21 31,0 21-31,21 21 0,-21-21 16,0 1-16,-1 20 0,1 0 16,21 22-16,-21-22 0,0 22 0,21-1 15,-21-21-15,21 22 0,0-22 16,0 22-16,0-22 0,0 0 0,0 1 15,21-22-15,0 21 0,-21-21 16,21 1-16,22-1 0,-22 0 0,0-21 16,21 0-16,-21 0 0,22 0 0,-1 0 15,-21 0-15,22 0 0,-1 0 16,-21-21-16,21 0 0,-20 21 16,-1-22-16,0 1 0,0 0 15,0 0-15,0 0 0,-21 0 0,0-22 16,0 22-16,0 0 0,0 0 0,0 0 15,-21 21 1,0 0-16,21 21 16,-21 0-16,21 0 0,-21-21 15,21 21-15,0 0 0,0 1 0,0-1 16,0 0-16,0 0 0,0 0 16,0 0-16,21 1 0,0-1 0,0-21 15,0 21-15,1-21 0,-1 0 16,0 21-16,21-21 0,-21 0 15,1 0-15,-1 0 0,21 0 0,-21 0 16,22 0-16,-1 0 0,0 0 16,1-21-16,-1 21 0,0-21 0,1 0 15,-1 21-15</inkml:trace>
  <inkml:trace contextRef="#ctx0" brushRef="#br0" timeOffset="13944.85">23939 6731 0,'0'0'0,"0"-21"0,0 0 0,0 0 16,0-1-16,0 1 0,-21 0 15,0 21-15,0-21 16,0 0-16,0 21 0,-1 0 0,1 0 16,0 0-16,0 0 0,-21 21 15,20 0-15,1 0 0,0 0 16,0 1-16,0-1 0,0 0 0,-1 0 16,1 21-16,21-20 0,-21-1 15,21 21-15,0-21 0,0 0 0,0 1 16,0-1-16,0 0 0,21-21 15,0 21-15,1 0 0,-1-21 0,0 0 16,0 0-16,0 0 0,0 0 0,1 0 16,-1 0-16,0 0 0,0-21 15,0 21-15,0-21 0,1 0 16,-22 0-16,21-22 0,0 1 16,-21 0-16,21-1 0,0 1 0,-21-22 15,21 1-15,1-1 0,-22 1 16,21-1-16,-21 1 0,0-1 0,21 1 15,-21 21-15,21-1 0,-21 1 0,0 21 16,0 0-16,0-1 0,0 44 16,-21-1-1,0 0-15,0 21 0,-1-21 16,1 22-16,0 20 0,0-20 0,0 20 16,21 1-16,-21-1 15,21-21-15,-22 22 0,22-22 0,0 1 16,0 20-16,0-42 0,0 22 15,0-1-15,0-21 0,22 0 0,-1 0 16,0 1-16,0-1 0,0-21 16,0 21-16,22-21 0,-22 0 15,0 0-15,0 0 0,0 0 0,1 0 16,-1-21-16,0 0 0,21 21 16,-21-22-16,1 1 0,-1 21 0,0-21 15,-21 0-15,21 0 0,-21 0 0,0-1 16,0 1-16,0 0 0,0 0 15</inkml:trace>
  <inkml:trace contextRef="#ctx0" brushRef="#br0" timeOffset="14065.16">22839 6350 0,'0'0'0,"-64"0"0,1 21 16,-22-21-16</inkml:trace>
  <inkml:trace contextRef="#ctx0" brushRef="#br0" timeOffset="14261.05">22437 6541 0,'-22'21'0,"-41"-21"16,-1 42-16</inkml:trace>
  <inkml:trace contextRef="#ctx0" brushRef="#br0" timeOffset="15344.61">10139 10287 0,'0'-21'0,"-21"21"16,-1 0-16,1 0 0,0 0 16,0 0-16,0 0 0,0 0 15,-1 0-15,1 0 16,42 0 15,1 0-31,20 0 16,-21 0-16,21 21 0,-20-21 15,20 0-15,21 0 0,-20 0 16,20 0-16,1 0 0,20 0 0,22 0 16,0 0-16,0 0 0,21 0 0,0-21 15,0 21-15,0 0 0,21-21 16,-21 0-16,42 21 0,-20 0 0,-1-22 15,0 22-15,21 0 0,-21-21 16,22 21-16,-22 0 0,21-21 0,1 21 16,-22 0-16,0 0 0,0-21 0,0 21 15,0 0-15,1 0 0,-22 0 16,0 0-16,-22 0 0,-20-21 16,21 21-16,-43 0 0,1 0 15,-1 0-15,-20 0 0,-1 0 0,0 0 16,1-21-16,-22 21 0,21 0 0,-21 0 15,1 0-15,-1 0 0,0 0 16,0 0-16,0-22 0,0 22 0,1 0 16,-1 0-1,0 0-15,0 0 32,0 0-32,-21-21 46,-21 0-30,0 21-16,21-21 0,-21 0 0</inkml:trace>
  <inkml:trace contextRef="#ctx0" brushRef="#br0" timeOffset="18331.21">17843 9906 0,'22'21'15,"-1"-21"-15,0 0 16,0-21-16,-21 0 16,21 0-16,-21 0 15,0-1-15,0 1 0,0 0 0,0 0 16,0 0-16,0-22 15,-21 22-15,0-21 0,0 21 0,-22 0 16,1-1-16,0-20 0,-1 42 16,1-21-16,-21 21 0,20 0 0,-20 0 15,-1 0-15,1 21 0,20 0 0,-20 22 16,21-22-16,-1 21 0,1 0 16,0 1-16,20-1 0,1 0 0,0 1 15,21-1-15,0 0 0,0-20 16,0-1-16,21 0 0,22 0 0,-22 0 15,21-21-15,0 0 0,1 0 16,20 0-16,-20 0 0,20-21 0,-21 0 16,22 0-16,-22 0 0,22-22 15,-22 22-15,0-21 0,1 21 16,-22-22-16,21 1 0,-21 0 0,1-22 16,-1 22-16,-21-1 0,0-20 15,21 21-15,-21-1 0,0-20 0,0 20 16,0-20-16,0 21 0,0-22 0,0 22 15,0-1-15,0 22 0,0 0 16,-21 0-16,21 0 0,-21 42 16,21 0-16,-22 21 15,22 1-15,0-1 0,0 0 0,0 22 16,0-22-16,0 22 0,0-1 16,0 1-16,0-22 0,0 22 15,0-22-15,0 0 0,22 22 0,-1-43 16,-21 21-16,42-21 0,-21 1 15,0-1-15,22 0 0,-1-21 0,0 0 16,1 0-16,-1 0 0,0 0 16,1-21-16,20 0 0,-20-1 0,-1 1 15,0 0-15,1-21 0,-22 21 16,21-22-16,-21 22 0,0-21 0,1 21 16,-22-22-16,0 22 0,0 0 15,0 0-15,0 0 0,-22-1 16,22 1-16,-21 21 0,0 0 0,0 0 0,0 0 15,0 21-15,-1 1 16,1-1-16,0 21 0,21-21 0,0 22 16,-21-1-16,21 0 0,0 1 0,0-22 15,0 21-15,21 0 0,0-20 16,0-1-16,1 0 0,20 0 0,0 0 16,-21-21-16,22 0 0,20 0 15,-20 0-15,20-21 0,-21 21 0,22-21 16,-22 0-16,22-22 0,-22 22 0,22 0 15,-22-21-15,21-1 0,-41 1 16,20 21-16,-21-21 0,0-1 16,0 1-16,-21 0 0,0-1 0,0 1 15,0 0-15,0-1 0,-21 1 16,0 21-16,0-22 0,0 22 0,0 0 16,-1 0-16,1 21 0,0 0 15,0 0-15,0 0 0,0 21 0,21 21 16,-22 1-16,1-1 0,21 22 15,-21-22-15,21 21 0,0 22 0,0-21 16,0-1-16,0 22 0,0-22 0,0 22 16,0-22-16,-21 22 0,21 0 15,0-22-15,-21 22 0,21 0 0,0-1 16,-21 22-16,-1-21 0,22-1 16,-21-20-16,0 21 0,0-1 15,0-20-15,21-1 0,-21 22 0,-1-43 16,22 22-16,-21-22 0,21 0 0,0-20 15,0-1-15,0 0 0,21-21 16,1 0-16,-1 0 0,0-21 16,21 0-16,-21-1 0,22-20 0,-1 21 15,0-21-15,1-22 0,-1 22 16,0-1-16,1-20 0,-22 21 16,21-22-16,-21 22 0,1-22 0,-22 1 15,0-1-15,0 1 0,-22-1 0,1 1 16,-21-1-16,21 22 0,-22-22 15,-20 22-15,21 0 0,-1-1 0,1 1 16,0 21-16,-1 0 0,1 0 16,0 21-16,20 0 0,-20-22 0,63 22 47,22 0-47,-22 0 0,21 0 0,0-21 15,1 0-15,20 21 0,1-21 16,-1 0-16,1 0 0,20-1 0,-20 1 15,21-21-15,-22 21 0,22-22 16,-22 22-16,1-21 0,-22 21 0,22-22 16,-43 22-16,21-21 0,-21 21 15,0-22-15,-21 22 0,0-21 16,0 0-16,0 20 0,0-20 0,-21 21 16,0-21-16,-21 20 0,21 1 0,-1 0 15,-20 0-15,21 21 0,0 0 16,-22 0-16,22 0 0,0 21 0,-21 0 15,21 0-15,-1 22 0,1-22 16,0 21-16,0 1 0,21-1 0,0 0 16,-21 1-16,21-1 0,0 0 0,0 1 15,0-1-15,0-21 0,0 21 16,21-20-16,0-1 0,0-21 0,0 21 16,1-21-16,-1 0 0,0 0 15,21 0-15,-21-21 0,1 0 16,-1-1-16,21 1 0,-21 0 0,0 0 15,1-21-15,-1 20 0,-21-20 16,21 0-16,-21-1 0,21 1 0,-21 21 16,0-21-16,0 20 0,0 1 0,0 0 15,0 42 17,0 0-32,0 1 0,0-1 15,0 21-15,0-21 0,0 22 0,0-22 16,0 21-16,0-21 0,0 0 0,0 22 15,21-22-15,0-21 16,1 21-16,-1 0 0,0-21 0,0 0 16,0 0-16,22 0 0,-22 0 15,21-21-15,0 21 0,1-21 0,-1 0 16,-21 0-16,22-1 0,-1-20 0,-21 21 16,21-21-16,-20 20 0,-1-20 15,-21 21-15,0-21 0,0 20 0,0-20 16,0 21-16,0 0 0,-21 21 31,21 21-31,0 0 0,-22 0 16,22 0-16,0 1 15,-21 20-15,21-21 0,0 21 0,0-20 16,0 20-16,0-21 0,0 0 0,0 0 16,0 1-16,21-1 0,1-21 15,-1 21-15,0-21 0,0 0 0,0 0 16,0 0-16,1 0 0,-1 0 15,0-21-15,21 0 0,-21-1 0,1 1 16,-1 0-16,21 0 0,-21-21 16,0 20-16,1-20 0,-1 0 0,0 21 15,0-22-15,-21 1 0,0 21 0,21-22 16,-21 22-16,0 0 0,0 0 16,0 42-1,0 0-15,0 0 16,0 1-16,0 20 0,0-21 15,0 21-15,0-20 0,0 20 0,0-21 16,0 21-16,0-20 0,0-1 0,0 0 16,21 0-16,1 0 0,-1 0 15,0-21-15,21 0 0,-21 0 0,1 0 16,20 0-16,-21 0 0,0-21 16,22 0-16,-22 0 0,21 0 15,-21 0-15,0-22 0,22 22 0,-22-21 0,21-1 16,-21 1-16,1 0 15,-1-1-15,0-20 0,0 21 0,-21-22 16,0 1-16,0-1 0,0 1 16,0 20-16,0-20 0,0 20 0,0 22 15,0 0-15,0 0 0,-21 42 16,21 0-16,-21 0 16,21 22-16,-21-1 0,21 22 0,0-22 15,-22 21-15,22-20 0,0 20 16,0-20-16,0-1 0,0 0 0,0 1 15,0-1-15,0 0 0,0 1 0,22-1 16,-1-21-16,0 0 16,0 22-16,21-22 0,-20-21 0,20 21 15,-21-21-15,21 0 0,1 0 0,-1 0 16,-21 0-16,22-21 0,-22 0 16,21-1-16,-21 1 0,0 0 0,22 0 15,-22-21-15,0-1 0,0 1 16,0 0-16,1-1 0,-1-20 15,-21-1-15,21 1 0,-21-22 0,21 22 16,-21-1-16,21-21 0,-21 43 0,0-21 16,0 20-16,0 1 0,0 21 0,0 0 15,0-1-15,0 44 16,0-1-16,-21 0 16,0 21-16,0 1 0,0-1 15,21 0-15,0 22 0,-22-1 0,22 1 16,-21-1-16,21-20 0,0 20 0,0-21 15,0 1-15,0-1 0,0 0 16,21 1-16,-21-1 0,22-21 0,-1 0 16,0 1-16,0-1 0,0 0 15,0 0-15,1-21 0,-1 0 0,0 0 16,0 0-16,0 0 0,0 0 0,1 0 16,-1 0-16,0-21 0,0 0 15,0 0-15,-21-1 0,21 1 16,1 0-16,-1 0 0,-21-21 0,0 20 15,0-20-15,0 21 0,0-21 16</inkml:trace>
  <inkml:trace contextRef="#ctx0" brushRef="#br0" timeOffset="18595.34">22140 8954 0,'0'0'0,"-21"0"15,0 0-15,21 42 16,21-21-16,0-21 15,0 0-15,22 21 0,-1-21 16,-21 0-16,22 0 0,-1 0 16,21 0-16,-20 0 0,-1-21 0,22 0 15,-22 21-15,21-21 0,-20 0 16,-1 21-16,0-22 0,-20 1 0,20 21 16,-21-21-16,0 0 0,0 21 15,-21-21-15,-21 21 31,0 0-31,0 0 0,-21 21 16,20-21-16,-20 21 0,0 0 0</inkml:trace>
  <inkml:trace contextRef="#ctx0" brushRef="#br0" timeOffset="20803.39">14626 12488 0,'0'0'0,"0"-21"0,-21-21 16,0 21-16,21-22 0,0 22 0,-21-21 16,21 21-16,-22 0 0,22-1 15,0 1-15,0 0 0,-21 21 16,21 21 0,0 0-16,0 1 0,0 20 15,0 0-15,0 22 0,0-22 0,0 22 16,0-1-16,0 1 0,0-1 15,0 1-15,0-1 0,0 1 0,0-1 16,0-21-16,0 22 0,0-22 0,21 1 16,-21-1-16,0 0 0,0-21 15,0 1-15,0-1 0,0 0 0,0 0 16,22-21-16,-22-21 31,0 0-31,0 0 0,0-22 0,0 22 16</inkml:trace>
  <inkml:trace contextRef="#ctx0" brushRef="#br0" timeOffset="21101.73">14393 12446 0,'0'0'0,"-21"-85"16,21 43-16,0 21 16,0 0-16,0 0 0,0-1 0,21 1 15,22 0-15,-22 0 0,21 0 16,-21 21-16,22 0 0,-1 0 0,0 0 15,1 0-15,-1 21 0,0 0 16,1 0-16,-1 22 0,-21-1 0,0 0 16,-21 1-16,0-1 0,0 0 15,0 1-15,-21-1 0,0-21 16,-21 21-16,20 1 0,-20-1 0,0-21 16,-1 22-16,22-22 0,-21 0 15,21 0-15,0 0 0,-1 0 0,44-21 31,-1 0-31,0 0 16,0 0-16,21 0 0,-20 0 0,20 0 16</inkml:trace>
  <inkml:trace contextRef="#ctx0" brushRef="#br0" timeOffset="21733.37">14965 13145 0,'0'0'0,"0"21"0,0 0 16,0-42 15,21 0-31,21-1 16,-21 1-16,1-21 0,-1 21 0,21-22 15,-21 1-15,22 0 0,-22-1 16,0 1-16,0 0 0,-21-1 0,0 1 16,0 21-16,0 0 0,-21 21 15,0 0 1,0 0-16,-1 0 0,1 21 0,0 0 15,0 0-15,0 0 0,0 22 16,-1-22-16,22 0 0,0 0 0,0 0 16,0 1-16,22-22 15,-1 0-15,21 0 0,-21 0 16,0 0-16,22 0 0,-22-22 0,0 22 16,0 0-16,0 0 0,1 0 15,-1 0-15,0 0 0,0 0 0,-21 22 16,21-1-16,-21 0 15,21 0-15,-21 0 0,0 0 0,0 22 16,0-22-16,0 0 0,0 0 16,0 0-16,0 1 0,0-1 15,22-21-15,-22 21 0,21-21 16,0 0-16,0 0 16,0-21-16,0 0 15,1-1-15,-1 1 0,-21 0 0,21 0 16,0 0-16,0-22 15,-21 22-15,0 0 0,21 0 0,-21 0 16,0 0-16,0 42 31,0 0-31,0 0 0,0 0 16,0 0-16,0 1 16,0-1-16,0 0 0,0 0 0,0 0 15,0 0-15,22 1 16,-22-44 15,0 1-31,21 0 16,-21 0-16</inkml:trace>
  <inkml:trace contextRef="#ctx0" brushRef="#br0" timeOffset="21894.25">15748 12679 0,'0'-21'16,"0"42"-16,-21-63 0,0 20 0,-1 22 15,44 0 32,-22 22-31,21-22-16,0 21 0,0-21 0</inkml:trace>
  <inkml:trace contextRef="#ctx0" brushRef="#br0" timeOffset="22300.01">15981 12764 0,'0'-22'16,"0"1"-1,0 0-15,0 0 16,21 21 15,0 21-31,-21 0 0,21 0 0,0 1 16,-21-1-16,0 21 0,22-21 0,-22 0 15,21 22-15,-21-22 0,0 21 16,0-21-16,0 1 0,0-1 0,0 0 16,0 0-16,0 0 0,0 0 15,21-21 1,-21-21-16,21 0 16,0 0-16,-21 0 15,21 0-15,-21-1 0,22-20 0,-22 21 16,0-21-16,21-1 0,0 1 0,-21 0 15,0-1-15,0 22 0,0-21 16,21-1-16,-21 22 0,0 0 0,0 0 16,21 21-16,0 0 31,-21 21-31,22-21 0,-1 21 0,-21 0 16,0 1-16,0-1 0,21 0 15,-21 0-15,21 0 0,0 0 16</inkml:trace>
  <inkml:trace contextRef="#ctx0" brushRef="#br0" timeOffset="23342.41">16722 12827 0,'0'0'0,"21"0"0,0-21 0,0 21 15,-21-21-15,0 0 0,21-1 16,-21 1-16,0 0 0,0 0 0,0 0 16,0 0-16,0-22 0,0 22 0,-21-21 15,0 42-15,0-21 16,0 21-16,-1 0 0,1 0 15,0 21-15,0 0 0,0 0 16,0 0-16,-1 22 0,22-1 16,-21-21-16,0 21 0,0 1 0,21-1 0,-21 0 15,21 22 1,0-43-16,0 0 0,0 22 0,0-22 16,0 0-16,21-21 0,0 0 15,0 0-15,0 0 16,1-21-16,-1 21 0,0-21 15,0-1-15,0 1 0,0 0 0,1 0 0,-1-21 16,-21 20-16,21 1 0,-21-21 16,21 0-16,-21 20 0,0-20 0,0 21 15,0-21-15,0 20 16,0 1-16,21 0 0,-21 42 31,0 0-31,0 1 0,0-1 16,0 21-16,0-21 0,0 0 0,0 22 15,0-22-15,0 21 0,0-21 0,0 1 16,0 20-16,0-21 0,0 0 16,0 0-16,21-21 0,1 22 0,-1-1 15,0-21-15,0 0 0,0 0 16,22 0-16,-22 0 0,0 0 0,0-21 16,0-1-16,0 1 0,1 0 0,-1 0 15,21 0-15,-21-22 16,0 1-16,1 0 0,-1-1 0,21 1 15,-21 0-15,0-22 0,1 22 0,-1-22 16,0 1-16,-21-1 0,21 1 16,-21-22-16,21 22 0,-21-1 0,0 22 15,0 0-15,0-1 0,0 22 16,0 0-16,0 0 0,0 42 16,0 0-16,0 0 0,0 22 15,0-1-15,-21 0 0,0 22 16,21-1-16,-21-20 0,21 20 0,0 1 15,0-22-15,0 21 0,0 1 0,0-22 16,0 22-16,0-22 16,0 22-16,0-22 0,0 0 0,0 1 15,21-22-15,0 21 0,-21-21 16,21 0-16,0 1 0,22-22 0,-22 0 16,0 0-16,21 0 0,1 0 0,-1 0 15,0 0-15,-20-22 0,20 1 16,0 0-16,1 0 0,-22-21 0,21 20 15,-21-20-15,0 21 0,1-21 0,-1-1 16,0 1-16,0 21 0,-21-22 16,0 22-16,0-21 0,0 21 0,0 0 15,-21 21 1,0 0-16,0 0 16,-1 21-16,1 0 0,0 21 15,21-21-15,0 1 0,-21 20 0,21-21 16,0 21-16,0-20 0,0 20 15,0-21-15,0 0 0,0 0 0,21 1 16,0-1-16,0-21 0,1 0 16,-1 21-16,0-21 0,0 0 0,0 0 15,0 0-15,1 0 0,20 0 0,-21-21 16,0 21-16,0-21 0,1-1 16,-1 22-16,0-21 0,0 0 0,0 0 15,0 21-15,1-21 0,-1 0 16,-21-1-16,21 1 0,-21 0 15,0 0-15,0 0 16,0 0-16,0-1 0</inkml:trace>
  <inkml:trace contextRef="#ctx0" brushRef="#br0" timeOffset="23786.43">17124 12467 0,'0'0'0,"-21"0"0,-22 0 0,22 0 16,0 0-16,0 0 0,0 0 0,42 0 31,0 0-16,0 0-15,21 0 0,1 0 0,-1 0 16,0 0-16,22 0 0,-1 0 16,1 0-16,-1 0 0,1 0 0,-1 0 15,22-21-15,-43 21 0,22-21 16,-22 21-16,1 0 0,-1 0 0,0-21 16,-21 21-16,1 0 0,20 0 15,-21 0-15,0 0 16,-42 0 62,0 0-78,0 0 0,0 0 16</inkml:trace>
  <inkml:trace contextRef="#ctx0" brushRef="#br0" timeOffset="45247.16">8509 12383 0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2:07:57.0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1037 2074 0</inkml:trace>
  <inkml:trace contextRef="#ctx0" brushRef="#br0" timeOffset="1200.31">2836 720 0,'21'0'94,"-21"-21"-78,22 21-16</inkml:trace>
  <inkml:trace contextRef="#ctx0" brushRef="#br0" timeOffset="3303.51">741 2773 0</inkml:trace>
  <inkml:trace contextRef="#ctx0" brushRef="#br0" timeOffset="5451.87">783 2836 0,'-21'0'250,"21"22"31,0-44-93,-21 22-188,21-21 15,0 0-15,0 0 0,0 0 16,-21 0-16,21-1 15,0 1-15,-22 0 0,22 0 16,0 0-16,0 0 0,0-1 16,0 1 15,0 42-15,0 1-1,0-1-15,0 0 0,0 0 16,0 0-16,0 22 0,0-1 0,0-21 15,0 21-15,0 1 0,0-1 16,0-21-16,0 22 0,0-1 16,0-21-16,0 21 0,-21-20 0,21-1 15,0 21-15,0-21 16,0 0-16,0 1 0,0-1 16,21-21-1,1 0 1,-22-21-16,21-1 0,0 1 0,0 21 15,-21-42-15,21 21 0,0 0 16,-21-1-16,22-20 0,-1 21 16,-21-21-16,0 20 0,21 1 0,-21-21 15,21 21-15,-21 0 0,0-1 16,0 1-16,21 0 16,0 21-1,-21 21 16,22 0-31,-22 1 0,0-1 16,0 0-16,0 21 0,0-21 16,21 1-16,-21-1 0,21 21 0,0-21 15,-21 0-15,0 1 0,21-22 16,0 21-16,1 0 0,-1-21 16,0 0-16,0 21 0,0-21 15,0 0-15,22 0 0,-22 0 16,0-21-16,0 21 0,0-21 15,-21 0-15,22-1 0,-1 1 0,-21 0 16,21 0-16,-21-21 16,0-1-16,0 22 0,0-21 15,21-1-15,-21 1 0,0 0 0,0 21 16,0-22-16,0 22 0,0 0 16,0 0-16,0 0 0,0 42 31,0 0-31,0 0 15,0 21-15,0-20 0,0 20 0,0-21 16,0 21-16,0 1 0,0-22 16,0 21-16,0 1 0,0-22 15,0 0-15,0 21 0,0-21 16,0 1-16,0-1 0,21 0 16,0 0-16,1-21 0,-22 21 15,21-21-15,0 0 0,0 0 0,0 0 16,0 0-16,1 0 0,-1-21 15,0 0-15,0 21 0,0-21 0,0 0 16,1-22-16,-1 22 0,-21 0 16,21 0-16,-21-22 0,21 22 15,-21 0-15,0 0 0,0 0 0,0 0 16,0-1 0,0 44-1,0-1 1,0 0-16,0 0 0,0 0 15,0 0-15,0 1 0,0-1 0,0 0 16,-21 0-16,21 0 0,0 0 16,0 1-16,0-1 0,0 0 15,21-42 17,-21 0-17,0-1-15,0 1 16,21 0-16</inkml:trace>
  <inkml:trace contextRef="#ctx0" brushRef="#br0" timeOffset="5820.67">1757 2519 0,'0'0'0,"-21"21"0,21 0 15,-22-21-15,22 21 0,0 1 16,22-22 15,-1 0-31,0-22 16,0 1-16,-21 0 16,21 0-16,-21 0 15,0 0-15,0-1 0,-21 1 16,0 0-16,0 21 0,0 0 15,-1 0-15,1 0 16,0 0-16,0 21 16,21 0-16,0 1 0,-21-1 15,21 0-15,0 0 16,0 0-16,0 0 0,21 1 16,0-22-16,0 0 0,0 0 15,1 0-15,-1 0 16</inkml:trace>
  <inkml:trace contextRef="#ctx0" brushRef="#br0" timeOffset="6146.48">2117 2371 0,'0'0'0,"0"-21"0,0-1 0,-22 22 16,1 0-1,21 22-15,0-1 16,0 0-16,0 0 16,0 21-16,0 1 0,0-1 15,0 0-15,0 1 0,0-1 0,0 0 16,0 1-16,0-1 0,0 0 16,0 1-16,0-22 0,0 21 0,0-21 15,0 1-15,0 20 0,0-21 16,0 0-16,21-42 47,-21 0-47,0 0 0,22 0 0,-22-1 15,21-20-15</inkml:trace>
  <inkml:trace contextRef="#ctx0" brushRef="#br0" timeOffset="6678.35">2371 2328 0,'0'0'16,"-22"0"-16,1 0 0,0 0 15,21 22 1,0-1-16,0 0 0,0 0 16,0 21-16,0-20 0,0 20 0,0 0 15,0 1-15,0-1 16,0 0-16,0-21 0,0 22 0,0-1 15,0-21-15,0 22 0,0-22 16,0 0-16,0 21 0,0-21 0,0 1 16,0-1-16,0 0 15,0-42 17,0 0-17,0-1-15,0 1 0,0 0 16,0 0-16,0 0 0,0 0 15,21-1-15,0 1 0,1-21 16,-1 21-16,0 0 0,0-1 16,21 1-16,-20 0 0,-1 0 15,0 0-15,0 21 0,0 0 0,0 0 16,1 0-16,-22 21 0,21 0 16,0 0-16,-21 0 0,21 22 0,-21-22 15,0 0-15,0 0 0,0 22 16,0-22-16,0 0 0,0 0 0,0 0 15,0 0-15,0 1 0,0-1 16,0 0-16,0-42 47,0 0-31,-21-1-16,21 1 0</inkml:trace>
  <inkml:trace contextRef="#ctx0" brushRef="#br0" timeOffset="6896.16">2032 2752 0,'0'0'0,"0"-21"31,21 21-31,0 0 16,22 0-16,-22-22 15,0 22-15,21 0 0,-21 0 0,1 0 16,-1 0-16,0 0 0,0 0 16,0 0-1,0 0-15,1 0 0</inkml:trace>
  <inkml:trace contextRef="#ctx0" brushRef="#br0" timeOffset="7296.93">3069 2731 0,'0'-22'15,"0"44"17,0-1-32,0 0 15,0 0-15,0 0 0,0 0 16,0 1-16,0-1 0,0 0 16,0 0-16,0 0 0,0 0 0,0 1 15,0-1-15,0 0 0,-21 0 16,21 0-16,0 0 0,-21-21 15,21-21 32,0 0-31,0 0-16,0 0 0,0 0 16</inkml:trace>
  <inkml:trace contextRef="#ctx0" brushRef="#br0" timeOffset="7662.72">3154 2519 0,'-43'0'16,"22"0"-16,0 0 15,42 0 16,0 0-15,1 0-16,-1 0 16,-21-21-16,21 21 0,-21-21 15,0-1-15,0 1 16,0 0 0,-21 21-16,0 0 15,-1 0 1,1 0-16,21 21 15,0 0-15,0 1 0,0-1 16,0 0-16,0 0 16,0 0-16,0 0 15,0 1 1,21-22-16,1 0 0</inkml:trace>
  <inkml:trace contextRef="#ctx0" brushRef="#br0" timeOffset="8212.41">3450 2731 0,'-21'21'0,"0"-21"16,21 21-16,-21-21 15,21 21-15,0 0 0,0 0 16,0 1-16,0-1 15,0 0-15,0 0 0,0 0 16,0 0-16,0 1 16,-22-1-16,22 0 0,-21 0 15,21 0 1,-21-21 0,21-21-1,-21 21 1,21-21-16,0 0 0,0 0 15,0-1-15,0 1 0,0-21 0,0 21 16,0-22-16,21 22 16,0-21-16,0 21 0,-21 0 0,22-22 15,-1 22-15,0 0 0,0 21 16,0-21-16,0 21 0,22 0 0,-22 0 16,0 0-16,0 21 0,0-21 15,1 21-15,20 0 0,-42 22 0,21-22 16,0 0-16,-21 21 0,0-21 15,0 22-15,0-22 0,0 0 0,0 21 16,0-20-16,0-1 0,-21 0 16,0 0-16,0 0 0,0 0 0,21 1 15,-22-22-15,22 21 16,-21-21 0,21-21-1,0-1-15,21 22 0,1-21 16,-1 0-16,0-21 0,0 21 15</inkml:trace>
  <inkml:trace contextRef="#ctx0" brushRef="#br0" timeOffset="8663.28">4593 2434 0,'0'-42'15,"0"21"-15,-21 21 47,21 21-47,0 0 0,0 0 16,-21 0-16,21 22 0,0-1 16,0 0-16,0 1 0,0-1 0,0 0 15,0 1-15,0-1 0,-21 0 16,21 1-16,-22-22 0,22 21 0,0-21 15,0 1-15,-21-1 0,21 0 16,-21 0-16,21-42 47,0 0-47,0 0 0</inkml:trace>
  <inkml:trace contextRef="#ctx0" brushRef="#br0" timeOffset="9324.68">4191 2731 0,'0'0'0,"21"0"31,0 0-15,22 0-16,-1 0 0,0 0 16,1-22-16,20 22 0,-21-21 15,22 0-15,-1 0 0,1 21 16,-22-21-16,22 0 0,-22-1 0,0-20 15,-20 21-15,20 0 0,-21 0 16,-21-22-16,0 22 0,0 0 0,0 0 16,0 0-16,0-1 0,0 1 15,0 0-15,-21 21 16,0 0 0,0 0-16,21 21 0,0 0 0,-22 22 15,22-22-15,-21 21 0,21 1 16,0-1-16,0 0 0,0 1 0,0-1 15,0 0-15,-21 1 16,21-1-16,0 0 0,-21-21 0,21 22 16,0-1-16,0-21 0,-21 0 15,21 1-15,0 20 0,0-21 16,0 0-16,-21 0 16,21-42-1,0 0 1,0 0-16,0 0 15,0 0-15,0-1 0,21-20 0,0 21 16,-21-21-16,21 20 0,0-20 16,0 21-16,22-21 0,-22 20 0,0 1 15,0 0-15,0 21 16,1 0-16,-1 0 0,0 0 0,0 0 16,0 21-16,0 0 0,-21 1 15,0-1-15,22 0 0,-22 0 0,0 21 16,0-20-16,0 20 0,0-21 15,0 0-15,-22 22 0,22-22 0,-21 0 16,0 0-16,21 0 0,-21 0 16,21 1-16,0-1 0,0-42 47,0-1-47,21 1 0,0 0 15,-21 0-15,21 0 16,1 0-16</inkml:trace>
  <inkml:trace contextRef="#ctx0" brushRef="#br0" timeOffset="9724.04">5313 2900 0,'0'21'0,"21"-21"15,0 0-15,0 0 16,0 0-16,1-21 0,-1 21 15,0-21-15,0 21 0,0-21 16,22-1-16,-22 1 0,0 0 0,0 0 0,0 0 16,-21 0-16,0-1 15,0 1-15,0 0 0,0 0 16,-21 21 0,0 0-16,0 0 0,0 0 0,-22 21 15,22 0-15,0 0 0,0 1 16,0-1-16,-1 21 0,1-21 0,0 22 15,21-22-15,0 0 0,0 21 16,0-21-16,0 1 0,0-1 0,0 0 16,0 0-16,0 0 15,21 0-15,0-21 0,1 0 0,-1 0 16,0 0-16,0 0 16,0 0-16,0 0 0,1-21 15,-1 0-15,0 21 0,21-21 0,-21 0 16,1 0-16,-1-1 0,0 1 15,0 0-15,0 0 0,22-21 0</inkml:trace>
  <inkml:trace contextRef="#ctx0" brushRef="#br0" timeOffset="12352.21">6223 2985 0,'-21'21'15,"0"-21"1,21-21 47,0-1-48,0 1-15,0 0 0,0 0 16,0 0-16,0 0 0,21-22 15,0 22-15,-21-21 0,21 21 0,0-22 16,0 22-16,1-21 0,-1 21 16,0-1-16,0 1 0,0 0 0,0 21 15,1 0 1,-1 0-16,0 21 0,0 0 16,-21 1-16,0-1 15,21 0-15,0 0 0,-21 0 16,0 0-16,22-21 15,-1 0 1,-21-21 15,0 0-31,0 0 0,0 0 16,0 0-16,-21-1 0,-1 22 16,1-21-16,21 0 0,-21 0 0,0 21 15,0-21 1,0 21-16,-1 0 0,1 0 15,21 21-15,-21 0 0,0-21 16,21 21-16,0 22 0,-21-22 0,0 0 16,21 21-16,-22-21 0,22 22 15,-21-22-15,21 21 0,0 1 0,0-22 16,0 0-16,0 21 0,0-21 16,0 1-16,21-1 0,1 0 0,-1 0 15,0-21-15,0 21 0,21-21 16,-20 0-16,20 0 0,-21 0 0,21 0 15,1 0-15,-22 0 0,21 0 16,1 0-16,-22-21 0,21 0 16,0 0-16,-20 0 0,20-1 0,-21 1 15,0-21-15,0 21 0,1-22 16,-1 1-16,-21-21 0,0 20 0,21-20 16,-21 20-16,21-20 0,-21 21 15,0-1-15,0 1 0,0 21 0,0-22 16,0 22-16,0 0 0,0 0 15,0 42 17,-21 0-32,0 22 0,21-22 0,-21 21 15,21 0-15,0 1 0,0-1 16,0 0-16,0 1 0,0 20 16,0-20-16,0-22 0,0 21 15,0 0-15,0-20 0,0 20 0,0-21 16,0 0-16,21 0 0,0 1 0,-21-1 15,21-21-15,0 21 0,0-21 16,1 0-16,-1 0 0,0 0 16,0 0-16,0 0 0,-21-21 15,21 21-15,1-21 0,-1-1 0,0 1 16,-21 0-16,21 0 0,0-21 16,0 20-16,1-20 0,-1 21 0,0-21 15,0-1-15,-21 22 0,21-21 16,0 21-16,1-1 0,-1 1 15,0 21-15,0 0 0,0 0 0,0 0 16,1 0-16,-1 0 16,-21 21-16,21 1 0,-21-1 0,0 0 15,21 0-15,-21 0 0,21 0 16,-21 1-16,21-1 0,-21 0 16,0 0-16,22 0 15,-22-42 16,0 0-15,0 0-16,0 0 16,0-1-16,0 1 15,-22 0-15,22-21 0,-21 21 0,21-1 16,-21 1-16,0 0 0,0 21 16,21-21-16,-21 21 0,-1 0 0,1 0 15,0 0-15,0 0 16,0 21-16,0-21 0,-1 21 0,1 0 15,0 22-15,21-22 0,-21 0 16,0 21-16,21-20 0,-21 20 0,21-21 16,0 0-16,0 0 0,0 22 15,0-22-15,0 0 0,0 0 0,0 0 16,21 1-16,0-1 16,0-21-16,0 0 15,0 0-15,1 0 0,-1 0 0,0 0 16,0 0-16,0 0 15,0-21-15,1 21 0,-22-22 0,21 1 16,0 0-16,-21 0 0,0 0 16,21 0-16,-21-22 0,21 22 0,-21-21 15,0-1-15,0 22 0,0 0 0,21-21 16,-21 21-16,0-1 0,0 1 16,0 42 15,0 1-31,0-1 15,0 21-15,-21-21 0,21 0 16,0 1-16,0 20 0,0-21 0,0 0 16,0 0-16,0 1 0,0-1 15,0 0-15,0 0 0,0 0 16,0 0-16,21-21 0,1 0 16,-1 0-16,0 0 15,0 0-15,0 0 0,0 0 0,1 0 16,20-21-16,-21 21 0,0-21 15,22 0-15,-22 0 0,21 0 16,-21-22-16,0 22 0,22-21 0,-22 21 16,0-22-16,0 22 0,0-21 15,-21 21-15,0-1 0,22 1 0,-22 0 16,0 0-16,-22 21 31,22 21-31,0 0 0,-21 0 16,0 1-16,21-1 0,0 21 0,-21-21 15,21 0-15,0 1 0,0-1 16,0 0-16,0 21 0,0-21 0,0 1 16,0-1-16,0 0 15,0 0-15,21-21 0,-21 21 16,21-21-16,-21 21 0,-21-21 62,0-21-62,0 0 16,0 0 0,-1 21-16,1 0 15,0 0 1,0 0 0,21 21-16,0 0 15,0 0 1,21 1-1,0-22-15,0 0 0,1 21 16,-1-21-16,0 0 16,0 0-16,0 0 0,0 0 15,1 0-15,-1 0 0,0 0 16,0 0-16,0-21 0,0-1 0,1 22 16,-1-21-16,0 0 0,0 21 15,0-21-15,0 0 0,-21 0 0,22-22 16,-1 22-16,0 0 0,0 0 0,-21 0 15,0-22-15,21 22 0,-21 0 16,0 0-16,0 0 0,-21 21 47,0 0-47,21 21 0,0 0 16,0 0-16,-21 0 0,21 0 0,0 1 15,0-1-15,0 0 0,0 0 16,0 0-16,0 0 0,0 1 15,0-1-15,0 0 0,21-21 0,-21 21 16,0 0-16,0 0 16,0 1-1,-21-22 1,0 21-16,-1-21 16,1 0-16,0 0 15,0 0 1,0 0-16,0 0 15,-1 0 1,22-21 93</inkml:trace>
  <inkml:trace contextRef="#ctx0" brushRef="#br0" timeOffset="20548.27">1037 5652 0,'0'-22'110,"0"1"-95,0 0-15,0 0 16,-21 0 0,0 0-16,0 21 15,-1 0-15,1-22 0,0 1 0,0 21 16,0 0-16,0 0 15,-1 0-15,1 0 16,0 0-16,0 21 0,0 1 16,21-1-16,-21 21 0,-1-21 15,22 0-15,-21 22 0,21-22 16,0 21-16,0-21 0,0 22 16,0-22-16,0 0 0,0 21 15,0-20-15,0-1 0,0 0 0,0 0 16,0 0-16,0 0 15,0 1-15,21-22 16,1 21-16,-1-21 16,0 0-16,-21 21 15,21-21-15,0 0 16,0 0 0,-21-21-16,22 21 15,-22-21 1,21 21-1,-21-22 1,0 1 15,21 21-15,-21-21 0,21 21-1,-21-21 1,21 21-1,-21-21-15,0 0 0,21-1 16,1 22-16,-1-21 16,-21 0-16,21 0 0,0 0 0,-21 0 15,21-22-15,0 22 0,1-21 16,-1-1-16,0 22 0,-21-21 16,21 0-16,0 20 0,-21-20 0,21 0 15,-21 21-15,0-22 0,0 22 16,0-21-16,0 21 0,0-1 15,0 1-15,0 0 0,0 0 0,0 0 16,0 42 15,0 0-31,0 0 0,-21 22 0,21-22 16,0 21-16,0 0 16,0 1-16,0-1 0,-21 0 15,21 1-15,-21-1 0,21 22 0,0-22 16,0 0-16,0 1 0,0-1 15,-21 0-15,21 1 0,0-22 16,0 21-16,0-21 0,0 0 0,0 1 16,21-1-16,0-21 15,0 0-15,0 0 16,1 0-16,-1 0 0,0 0 0,0 0 16,0-21-16,0-1 0,1 1 15,-1 0-15,0 0 0,0 0 0,0 0 16,0-1-16,-21 1 15,22-21-15,-22 21 0,21 0 0,-21-1 16,0 1-16,0 0 16,0 42 15,0 0-31,0 1 16,0-1-16,0 0 0,0 0 15,0 0-15,0 0 0,0 1 0,0-1 16,0 0-16,0 0 15,0 0-15,0 0 16,0-42 15,0 0-15,0 0-16,0 0 0,0 0 16,0-22-16,0 22 0</inkml:trace>
  <inkml:trace contextRef="#ctx0" brushRef="#br0" timeOffset="20981.11">1630 5440 0,'21'0'78,"-21"-21"-62,21 21-16,-21-21 15,-21 21 1,0 0-16,0 0 31,-1 0-31,1 0 0,21 21 47,-21-21 47,21 21-94,-21-21 15</inkml:trace>
  <inkml:trace contextRef="#ctx0" brushRef="#br0" timeOffset="24396.24">1651 5927 0,'0'0'0,"0"21"31,21-21 0,0 0-15,0-21-16,1 21 0,-1-21 0,21-1 16,-21 22-16,0-21 0,22 0 15,-22 0-15,21 0 0,-21 0 0,1-1 16,-1 1-16,21 0 0,-21 0 16,-21 0-16,21-22 0,-21 22 15,22 0-15,-22 0 0,0 0 16,0 0-16,0-1 0,0 1 15,0 0-15,0 0 0,0 0 0,0 0 16,-22 21 15,1 21-15,21 0-16,0 0 16,-21 21-16,21-20 0,-21 20 0,21 0 15,-21 1-15,21-1 0,0 0 16,-21 1-16,-1 20 0,22-21 0,-21 22 15,0-22-15,0 22 16,0-22-16,0 22 0,-1-1 0,1 1 16,0-1-16,0 1 0,0-1 15,21 1-15,-21-1 0,21-21 0,0 22 16,0-22-16,0 1 0,0-22 16,0 21-16,0-21 0,21 0 15,-21 1-15,21-22 0,0 0 0,0 0 16,0 0-16,1 0 0,20-22 15,-21 1-15,21 0 0,-20 0 0,20 0 16,-21-22-16,21 1 0,-20 0 16,20-1-16,-21 1 0,0-21 0,0 20 15,-21 1-15,0-22 16,0 22-16,0 0 0,0-1 0,-21 1 16,0 0-16,0-1 0,-21 22 15,20-21-15,1 21 0,0 0 0,0-1 16,0 1-16,0 21 0,-1-21 15,1 21-15,0 0 0,21-21 32,21 21-32,0 0 15,1-21-15,-1 21 0,21-21 16,-21 21-16,22-22 0,-1 22 16,0-21-16,1 0 0,20 0 15,-21 0-15,22 0 0,-22-22 16,22 22-16,-22 0 0,0-21 0,1 20 15,-1-20-15,-21 21 0,0-21 16,1 20-16,-1 1 0,0-21 0,-21 21 16,0 0-16,0-1 0,0 1 15,0 0-15,0 0 0,0 0 16,0 42 15,0 0-15,-21 0-16,0 22 0,21-22 15,-22 21-15,1 0 16,21 1-16,0 20 0,-21-20 0,21 20 16,-21 1-16,0-22 0,21 21 15,0 1-15,-21-22 0,-1 22 0,1-22 16,0 0-16,21 22 0,-21-22 16,0 22-16,0-22 0,-1 22 0,22-22 15,-21 21-15,0-20 0,0-1 16,21 0-16,0 1 0,0-22 0,-21 21 15,21 1-15,0-22 0,-21 0 16,21 0-16,0 0 0,0 0 0,0 1 16,21-22-1,0 0-15,0 0 0,21 0 16,-20-22-16,-1 1 16,0 0-16,0 0 0,21 0 0,-20-22 15,-1 22-15,0-21 0,0 0 16,0-1-16,0-20 0,1 20 0,-1-20 15,-21 21-15,0-22 0,0 22 16,0-22-16,0 22 0,0 0 0,0-1 16,-21 1-16,-1 0 0,1 20 15,21-20-15,-21 21 0,0 21 0,0-21 16,0 0-16,-1 21 0,1 0 16,0 0-16,0 0 31,42 0-16,0 0-15,0 0 16,22 0-16,-22 0 0,0 0 16,0-22-16,22 22 0,-22 0 15,0-21-15,21 21 0,-21-21 0,1 21 16,20-21-16,-21 0 0,0 21 16,0-21-16,22-1 0,-43 1 0,21 21 15,0-21-15,-21 0 0,0 0 16,0 0-1,0-1-15,0 1 32,-21 42 15,0 1-47,21-1 15,0 0-15,0 0 16,0 0-16,0 0 0,-21 1 15,21-1-15,0 0 0,0 0 0,0 0 16,0 0-16,0 1 16,0-1-16,21-21 0,-21 21 0,21-21 15,0 21 1,0-21-16,0 0 16,1 0-16,-1 0 0,0 0 15,0-21-15,0 21 0,0-21 16,22 0-16,-22-1 0,0 1 15,0 0-15,22 0 0,-22 0 0,0-22 16,0 22-16,0 0 0,-21 0 16,21 0-16,-21 0 0,-21 21 47,21 21-32,0 0-15,0 0 0,0 0 16,0 0-1,21 1-15,1-22 0,-22 21 0,0 0 16,21 0-16,-21 0 0,21-21 16,-21 21-16,21 1 0,-21-1 15,21-21-15,-21 21 16,21-21-16,1 0 0,-1 0 16,0 0-16,0 0 15,0 0-15,0 0 0,1 0 0,-1 0 16,0-21-16,0 21 0,0-21 0,0-1 15,1 22-15,-1-21 0,0 0 16,0 0-16,-21 0 0,0 0 0,21-1 16,-21 1-16,21 0 15,-21 0-15,0 0 0,0 0 0,0-1 16,-21 22 15,0 0-31,21 22 0,-21-22 16,0 21-16,0 0 0,21 0 0,0 0 15,-22 0-15,22 1 0,0-1 16,-21 0-16,21 0 0,0 0 0,0 0 16,0 1-16,0-1 15,21 0-15,1-21 0,-1 21 16,0-21-16,0 0 16,0 0-16,0 0 0,1 0 0,-1 0 15,0 0-15,0-21 0,0 0 0,0 0 16,1 21-16,-1-22 0,-21 1 15,21 0-15,-21 0 0,21-21 0,-21 20 16,0 1-16,0 0 0,0 0 16,0 0-16,0 0 0,0 42 31,0 0-15,-21 0-1,21 0-15,0 0 0,-21 1 0,21-1 16,0 0-16,0 0 0,0 0 15,0 0-15,0 1 0,-21-22 0,21 21 16,0 0-16,0-42 47,0 0-31,0-1-16,21 1 15,-21 0-15,21 0 0,0 0 0,-21 0 16,21-22-16,0 22 0,1 0 15,-1 0-15,0 0 0,-21-1 16,21 22-16,0 0 0,0 0 16,-21 22-1,0-1-15,0 0 0,0 0 16,0 0-16,0 0 0,0 1 16,0 20-16,0-21 0,0 0 0,0 0 15,0 1-15,0-1 0,0 0 16,22-21-16,-22 21 0,21 0 0,0-21 15,0 0-15,0 0 16,0 0-16,1 0 0,-1 0 16,0-21-16,0 21 0,0-21 15,22 21-15,-22-21 0,0 0 0,0-1 16,0-20-16,0 21 0,-21-21 16,22 20-16,-1-20 0,0 0 15,-21-1-15,0 1 0,21 0 0,0-1 16,-21 1-16,0 0 0,0 21 15,21-22-15,-21 22 0,0 0 0,0 0 16,0 42 0,0 0-1,0 21-15,-21-20 0,21 20 16,0 0-16,-21 1 0,0-1 0,21 21 16,-21-20-16,21-1 0,0-21 0,0 22 15,0-1-15,0-21 16,0 0-16,0 0 0,0 1 0,0-1 15,0 0-15,21-21 16,0 0 0,0 0-1,-21-21-15,21 0 0,-21-1 0</inkml:trace>
  <inkml:trace contextRef="#ctx0" brushRef="#br0" timeOffset="24617.09">4847 5525 0,'-21'0'16,"0"-22"-16,42 22 31,0 0-15,0 0-16,0 0 0,1 0 0,-1 0 15,0 0-15,0 0 0,0 22 16,0-22-16,1 0 0,-1 0 15,0 0 1,0 0-16</inkml:trace>
  <inkml:trace contextRef="#ctx0" brushRef="#br0" timeOffset="26948.21">5419 5863 0,'0'21'16,"21"-21"-16,0 0 16,0-21-1,-21 0-15,21 0 0,-21 0 16,21 0-16,-21-1 0,0 1 15,22-21-15,-22 21 0,21-22 0,0 22 16,-21-21-16,21 0 0,0-1 16,0 22-16,1-21 0,-22-1 0,21 22 15,0-21-15,0 21 0,0 0 0,0 21 16,1 0-16,-22-22 0,21 22 16,0 0-16,0 22 0,-21-1 15,0 0-15,21 21 0,-21-21 16,0 1-16,0-1 0,0 0 0,0 21 15,0-21-15,0 1 16,0-1-16,21-21 0,-21 21 0,22-21 47,-22-21-47,0 0 16,0-1-16,0 1 0,0 0 15,0 0-15,0 0 0,0 0 0,0-1 16,0 1-16,0 0 15,0 0-15,-22 21 0,1 0 16,0 0-16,0 0 16,0 0-16,0 0 0,21 21 0,-22 0 15,1 0-15,0 1 0,0 20 16,0-21-16,21 21 0,-21-20 16,21 20-16,-22 0 0,22 1 0,0-22 15,0 21-15,0-21 0,0 22 16,0-22-16,0 0 0,22 0 0,-1 0 15,0 0-15,0-21 0,21 0 16,-20 0-16,-1 0 0,21 0 0,-21 0 16,22 0-16,-1 0 0,-21-21 0,21 0 15,-20 0-15,20 0 0,-21 0 16,0-1-16,22-20 0,-22 0 0,0-1 16,21-41-1,-21 20-15,1 22 0,-1 0 0,-21-22 16,21 22-16,-21-22 0,21 22 15,-21 21-15,0-22 0,0 22 0,0 0 16,0 0-16,-21 42 16,0 0-1,21 22-15,0-1 0,-21-21 0,-1 21 16,22 1-16,-21-1 0,21 22 16,0-22-16,0 0 0,0 1 0,0-1 15,0 0-15,0 1 0,0-22 16,0 21-16,21 0 0,1-20 0,-1-1 15,-21 0-15,21 0 16,0 0-16,21-21 0,-20 0 0,-1 0 16,21 0-16,-21 0 0,0 0 0,22 0 15,-22 0-15,0-21 0,0 0 16,22 0-16,-22 0 0,0-22 0,0 22 16,21-21-16,-20-1 0,-1 22 15,21-21-15,-21 0 0,0-1 0,22 22 16,-22-21-16,21 21 0,-21-1 0,22 1 15,-22 21-15,21 0 16,-21-21-16,1 21 0,41 0 16,-63 21-16,21-21 0,-21 21 15,21 1-15,-21-1 0,0 0 0,0 21 16,0-21-16,0 1 0,0-1 16,0 0-16,0 0 0,-21 0 0,21 0 15,-21 1-15,21-1 0,0 0 16,0-42 15,0 0-31,0-1 16,0 1-16,21 0 0,-21 0 15,0 0-15,0 0 0,0-1 0,0 1 16,0 0-16,0 0 0,0 0 16,0 0-16,-21 21 0,0 0 15,0 0-15,0 0 16,-1 0-16,1 0 15,0 0-15,0 21 0,-21 0 0,20 0 16,1 0-16,0 0 0,0 22 16,21-22-16,-21 0 0,21 21 0,-21-20 15,21 20-15,0-21 0,0 0 16,0 22-16,0-22 0,0 0 0,0 0 16,21 0-16,0-21 0,0 0 15,0 0-15,0 0 16,1 0-16,-1 0 0,0 0 0,0 0 15,0-21-15,0 0 0,1 0 16,-1 0-16,0-22 0,0 22 16,-21-21-16,21 21 0,0-22 0,-21 1 15,0 21-15,22-22 0,-22 22 16,21 0-16,-21 0 0,0 0 0,0 0 16,0 42 15,0 0-31,0 0 0,-21 0 15,21 22-15,0-22 0,0 0 16,0 21-16,0-21 0,0 22 16,0-22-16,0 0 0,0 0 15,0 0-15,21 1 0,0-22 16,0 0-16,0 0 16,0 0-16,1 0 0,-1 0 15,0 0-15,0-22 0,21 1 0,-20 0 16,-1 0-16,0-21 0,21 20 15,-21 1-15,1-21 0,20 0 16,0-22-16,1 43 0,-22-21 16,21-1-16,-42 22 0,21 0 15,-21 0-15,0 0 0,-21 21 16,0 0-16,21 21 16,0 0-16,-21 0 0,21 0 0,-21 0 15,21 1-15,0 20 0,0-21 16,0 0-16,0 22 0,0-22 15,0 0-15,0 21 0,21-21 0,-21 1 16,21-1-16,-21 0 0,0 0 16,0 0-16,21-21 0,-21 21 15,0-42 17,0 0-17,0 0-15,-21 0 16,0 21-16,21-21 0,-21 21 0,-1 0 15,1 0 1,0 0 0,21 21-1,0 0-15,0 0 16,21 0 0,0 0-16,1-21 15,-1 0-15,0 0 0,0 0 0,21 0 16,-20 0-16,-1 0 0,0 0 0,21 0 15,-21 0-15,1-21 0,20 0 16,-21 21-16,21-21 0,1 0 0,-22 0 16,21-1-16,22-41 15,-22 42-15,-21-22 0,0 22 16,1-21-16,-1 21 0,0 0 0,-21-1 16,0 1-16,0 0 0,0 0 15,-21 21-15,0 0 16,-1 0-16,1 0 0,0 0 15,0 21-15,21 0 0,-21-21 0,21 21 16,-21 1-16,21-1 0,0 0 16,0 21-16,0-21 0,0 1 0,0-1 15,0 0-15,21 0 0,-21 0 0,21 0 16,-21 1-16,0-1 16,21 0-16,-21 0 0,0 0 15,0 0 1,-21 1-1,0-22 1,0 0 0,-1 0-16,1 0 31,0-22-15,0 1-1,0 21-15,21-21 16</inkml:trace>
  <inkml:trace contextRef="#ctx0" brushRef="#br0" timeOffset="29419.95">847 7387 0,'0'0'15,"-22"0"-15,1 21 0,0 1 0,21-44 31,21 1-31,0 21 16,1-42-16,-1 21 0,0 0 0,0-22 16,21 1-16,-20 0 0,20-1 15,0 1-15,1 0 0,-1-1 16,0 1-16,1 0 0,-22-1 16,0 1-16,0 0 0,-21-1 0,0 22 15,0-21-15,0 21 0,-21 21 16,-21 0-16,20 0 15,1 0-15,0 0 0,-21 21 0,21 0 16,-1 0-16,1 21 0,0-20 16,21 20-16,0 0 0,0 1 15,0-22-15,0 21 0,0 0 0,0 1 16,0 20-16,21-20 16,0-1-16,1-21 0,-1 21 0,-21 1 0,21-22 15,0 0-15,-21 0 0,21 0 16,-21 1-16,0-1 0,-21-21 31,0 0-15,0-21-16,0 21 0,-1-22 0,1 1 15,21 0-15,-21-21 0,0 21 16,0-1-16,0-20 0,21 21 0,0 0 16,-22 0-16,22-1 15,-21 22-15,21 22 16,0-1-16,0 0 15,21 21-15,1-21 16,-22 1-16,21 20 0,0-21 0,0 0 0,0 22 16,0-22-16,1 0 15,20 0-15,-21 0 0,21-21 0,-20 21 16,20-21-16,0 0 0,1 0 16,-22 0-16,21 0 0,0 0 15,22-21-15,-22 21 0,1-21 0,-1 0 16,0 0-16,1-22 0,-1 22 15,-21 0-15,0-21 0,0 21 16,-21-22-16,0 22 0,0-21 0,0 21 16,0-22-16,0 22 0,-21 0 15,0 0-15,0 0 0,0 21 16,0 0-16,-1 0 0,-20 0 0,21 0 16,0 0-16,-22 0 0,22 21 15,0 0-15,-21 0 0,21 21 0,-1-20 16,1 20-16,0 0 0,0 1 15,0-1-15,21-21 0,0 21 16,0-20-16,0 20 0,0-21 0,0 0 16,21 0-16,0-21 15,0 0-15,22 0 0,-22 0 0,0 0 16,21 0-16,-21-21 0,1 0 16,20 0-16,-21 0 0,21 0 15,-20-1-15,-1-20 0,0 21 16,0-21-16,-21 20 0,0-20 0,0 21 15,21-21-15,-21 20 0,0 1 16,0 0-16,0 0 0,0 42 31,0 0-15,-21 0-16,21 1 0,0-1 0,0 21 16,0-21-16,0 22 0,0-1 15,0-21-15,0 0 0,0 22 0,0-22 16,0 0-16,21 0 0,0-21 15,1 21-15,-1-21 0,0 0 16,0 0-16,0 0 0,0 0 16,1 0-16,20-21 0,-21 0 0,21 21 15,-20-21-15,-1 0 0,0-22 16,0 22-16,0 0 0,0-21 0,1 20 16,-22 1-16,21-21 0,-21 21 15,0-22-15,0 22 0,0 0 0,0 0 16,0 0-16,0 42 31,0 0-31,0 0 0,0 0 16,-21 1-16,21 20 0,0-21 0,0 21 15,0 1-15,-22-22 0,22 21 16,0-21-16,0 1 0,0 20 16,0-21-16,0 0 0,0 0 15,0-42 16,0 0-15,0-21-16,22 21 16,-1-1-16,0-20 0,-21 21 0,21-21 15,0 20-15,-21-20 0,21 21 16,1 0-16,-1 0 0,-21-1 0,21 1 16,0 21-16,0 0 15,0 0-15,1 21 16,-1 1-16,-21-1 0,21 0 15,0 0-15,-21 21 0,21-20 0,-21 20 16,21-21-16,-21 0 0,22 22 16,-22-22-16,0 0 0,21 0 0,-21 0 15,0 0-15,21 1 0,-21-1 16,21-21 15,0-21-15,-21-1-16,21 1 0,1-21 15,-1 21-15,0 0 0,-21-22 0,21 1 16,21 21-16,-20-22 0,-1 1 16,0 21-16,0-21 0,0 20 15,0 1-15,1 0 0,-1 21 0,0 0 16,0 0 0,0 0-16,-21 21 0,0 0 15,0 1-15,0-1 0,0 21 16,0-21-16,0 22 0,0-22 0,0 21 15,0-21-15,0 22 0,0-22 16,0 0-16,0 0 0,0 21 0,0-20 16,0-1-16,21 0 15,1-21-15,-1 0 0,0 0 16,0 0-16,0 0 0,0 0 0,1 0 16,20 0-16,-21 0 0,21-21 15,-20 0-15,20-1 0,-21 1 0,21 0 16,1 0-16,-22 0 0,0-22 15,0 22-15,22-21 0,-43 0 0,21 20 16,-21-20-16,0 21 0,0-21 16,0 20-16,0 1 0,0 0 0,-21 21 15,-1 0 1,1 0-16,0 21 0,0 0 16,0 22-16,21-22 0,-21 21 15,21-21-15,-22 22 0,22-1 16,-21-21-16,21 22 0,0-22 0,0 0 15,0 0-15,0 0 0,21 0 16,1 1-16,-1-1 0,0-21 0,0 0 16,0 0-16,0 0 0,22 0 0,-22 0 15,0 0-15,0-21 0,0 21 16,1-22-16,-1 1 0,21 0 0,-21 0 16,0 0-16</inkml:trace>
  <inkml:trace contextRef="#ctx0" brushRef="#br0" timeOffset="30088.57">4424 7324 0,'0'0'0,"42"-64"15,-42 43-15,0 0 0,21 0 16,0 0-16,-21-1 0,22 1 16,-22 0-16,0 0 0,21 0 0,-21 0 15,21 21-15,-21-22 16,0 1-16,0 0 15,0 42 1,0 0-16,0 1 16,0-1-16,0 21 0,0 0 0,0 22 15,0-22-15,0 22 0,0-1 16,0 1-16,0-1 0,-21 1 0,0 20 16,21-20-16,-22-1 0,22 22 15,0-21-15,-21 20 0,21-20 0,-21-1 16,21 22-16,0-22 0,0 1 0,-21-1 15,21-20-15,0 20 0,-21-20 16,21-1-16,0-21 0,0 21 16,0-20-16,0-1 0,0 0 0,0-42 31,21 0-15,0-1-16,-21 1 0,21 0 0,0-21 15,-21-1-15,22 1 0,-1 0 16,-21-22-16,21 1 0,0-1 0,-21 1 15</inkml:trace>
  <inkml:trace contextRef="#ctx0" brushRef="#br0" timeOffset="30416.41">4635 7260 0,'0'0'0,"0"-42"16,-21 21-16,21 0 0,-21-1 0,21 1 15,0 0-15,0 0 16,0 0-16,21 21 0,0 0 15,1-21-15,20 21 0,0 0 0,1 0 16,-1 0-16,0 0 0,1 0 16,-1 21-16,0 0 0,1 0 0,-22 0 15,0 22-15,0-22 0,-21 21 16,0 0-16,0-20 0,0 20 0,0-21 16,-21 21-16,0-20 0,-22-1 15,22 0-15,-21 0 0,21 0 0,-22 0 16,1-21-16,21 22 0,0-22 15,-22 0-15,22 21 0,0-21 16,42 0 15,0 0-31,1-21 0,-1 21 0,21-22 16,-21 1-16,22 21 0,-1-21 0,0 0 16</inkml:trace>
  <inkml:trace contextRef="#ctx0" brushRef="#br0" timeOffset="30921.12">5757 7176 0,'0'0'0,"0"-22"0,0 1 0,-21 0 16,0 0-16,0 0 0,-22 21 0,22-21 16,0-1-16,0 22 0,0 0 15,0 0-15,-22 0 0,22 0 0,0 0 16,0 22-16,0-1 0,-1 0 15,1 0-15,21 0 0,-21 22 0,0-22 16,21 21-16,-21 0 0,21-20 16,0 20-16,0 0 0,0-21 0,0 1 15,0-1-15,0 0 0,0 0 0,0 0 16,0 0-16,21-21 16,0 0-16,0 0 0,0 0 0,1 0 15,-1 0-15,0 0 0,0-21 0,21 0 16,-20 0-16,-1 0 0,21 0 15,-21-1-15,0-20 0,22 21 0,-22-21 16,-21 20-16,21-20 0,-21 21 16,21 0-16,-21-22 0,0 22 0,0 0 15,0 42 17,0 0-32,0 1 0,-21-1 15,21 0-15,0 21 0,-21-21 16,21 1-16,0 20 0,0-21 15,0 0-15,0 0 0,0 1 0,0-1 16,0 0-16,0 0 0,0 0 16,21-21-16,0 0 15,0 0-15,1 0 16,-1 0-16,0 0 0,0 0 0,21-21 16,-20 0-16</inkml:trace>
  <inkml:trace contextRef="#ctx0" brushRef="#br0" timeOffset="33080.11">6350 7176 0,'0'0'0,"0"-22"16,0 1-16,0 0 0,-21 0 15,21 0-15,-21 21 16,-1 0-16,22-21 0,-21 21 0,0 0 16,0 0-16,0 0 0,21 21 15,-21 0-15,-1-21 0,22 42 16,0-21-16,-21 1 0,21 20 0,-21-21 15,21 21-15,0-20 0,-21 20 16,21-21-16,0 21 0,0-20 0,0-1 16,0 0-16,0 0 0,21 0 0,0 0 15,0-21-15,-21 22 0,22-22 16,-1 0-16,0 0 0,0 0 16,0 0-16,0 0 0,1-22 15,-1 1-15,0 0 0,0 0 16,0 0-16,0-22 0,-21 22 0,22-21 15,-1 0-15,-21-1 0,21 1 16,-21-22-16,0 22 0,21 0 0,-21-22 16,21 22-16,-21 0 0,21-1 0,-21 1 15,0 21-15,22-22 0,-22 22 16,0 42 0,0 1-16,0-1 15,0 0-15,0 21 0,0-21 0,0 22 16,0-1-16,0 0 0,-22 1 15,22-1-15,-21-21 0,21 22 16,0-1-16,0-21 0,-21 21 0,21-20 16,-21-1-16,21 0 0,0 0 0,0 0 15,0-42 17,0 0-32,0 0 15,21 0-15,0-22 0,0 22 16,1 0-16,-22 0 0,21 0 0,0-1 15,0 22-15,0-21 0,0 21 16,1 0-16,-1 0 0,0 0 16,0 21-1,-21 1-15,0-1 16,0 0-16,0 0 16,-21 0-1,0-21-15,0 21 0,-1-21 16,1 0-16,0 0 0,0 0 15,0 0-15,0 0 16,-1 0-16,22 22 16,-21-22-16,0 21 15,21 0-15,0 0 16,0 0-16,0 0 16,0 1-16,21-22 0,0 21 15,-21 0-15,43-21 0,-22 21 0,0-21 16,21 0-16,-20 21 0,20-21 0,0 0 15,1 0-15,-1 0 0,0 0 16,1 0-16,-1 0 0,0 0 0,1-21 16,-1 21-16,-21-21 0,21 0 0,-20 21 15,-1-21-15,21-1 0,-21-20 16,-21 21-16,21 0 0,-21 0 16,22-22-16,-22 22 0,0 0 0,0 0 15,0 0-15,0-1 0,0 1 16,0 0-16,-22 21 0,22-21 15,-21 21-15,0 0 0,0 0 16,0 0-16,0 21 0,-1 0 16,1 0-16,21 1 0,-21-1 0,0 0 15,0 21-15,0-21 0,21 1 16,0 20-16,0-21 0,-22 0 0,22 0 16,0 1-16,0-1 0,0 0 15,0 0-15,22-21 16,-1 0-16,0 0 15,0 0-15,0 0 16,0 0-16,1-21 0,-1 0 16,-21 0-16,21 21 0,0-43 0,0 22 15,-21 0-15,21 0 0,-21 0 16,22-22-16,-22 22 0,21 0 0,-21 0 16,0 0-16,0-1 15,0 44 16,0-1-31,0 0 16,0 0-16,-21 0 0,21 0 16,0 22-16,0-22 0,0 0 15,0 0-15,0 0 0,0 1 16,0-1-16,0 0 0,0 0 0,21 0 16,0-21-1,0 21-15,0-21 0,0 0 0,22 0 16,-22 0-16,0 0 0,21 0 0,-20 0 15,20-21-15,0 21 0,-21-21 16,1 0-16,20 21 0,-21-21 0,0 0 16,0-1-16,1 1 0,-22-21 0,0 21 15,21 0-15,-21-22 0,0 22 16,0 0-16,0-21 0,0 20 0,0 1 16,0 0-16,-21 21 15,-1 0-15,1 0 16,0 21-16,0 0 0,0-21 15,0 22-15,21-1 0,-22 0 16,1 0-16,21 0 0,0 0 0,-21 1 16,21-1-16,0 0 0,0 0 0,0 0 15,0 0-15,0 1 16,21-22-16,0 0 16,1 0-16,-1 0 15,0 0-15,0-22 0,0 22 16,0-21-16,1 0 0,-1 0 15,0 0-15,-21 0 16,21 21-16,-21-22 0,0 1 0,0 0 16,0 42 31,0 0-32,0 1-15,0-1 0,0 0 0,0 0 16,-21 0-16,21 0 0,-21 1 0,21 20 15,-21-21-15,21 21 0,0-20 16,0 20-16,-22 0 0,22-21 0,-21 22 16,21-1-16,0 0 0,0-20 15,-21 20-15,21 21 0,-21-20 16,21-1-16,-21 0 0,21 1 0,0-1 0,0 22 16,0-22-16,-21 0 0,21 1 15,0-1-15,-22-21 0,22 21 16,0 1-16,0-22 0,0 0 0,-21 21 15,21-20-15,-21-1 0,21 0 16,0 0-16,-21-21 0,0 21 16,0-21-1,21-21 1,-22 21-16,22-21 0,-21 0 0,21 0 16,0-1-16,0 1 0,0 0 15,0-21-15,0-1 0,0 22 16,0-21-16,0-22 0,0 22 0,0-21 0,0 20 15,0-20-15,21-1 0,1 1 16,-1-1-16,0 22 0,0-22 16,0 22-16,0 0 0,22-22 0,-22 43 15,0-21-15,0-1 0,22 22 16,-22 0-16,0 0 0,21-21 16,-21 42-16,1-22 0,-1 1 0,0 0 0,0 21 15,0-21-15,0 21 16,1 0-16,-22-21 0,21 21 125</inkml:trace>
  <inkml:trace contextRef="#ctx0" brushRef="#br0" timeOffset="33464.89">8128 7324 0,'21'0'16,"0"0"-16,0-21 15,1 21-15,-1 0 16,0-22-16,0 22 0,0-21 0,0 21 16,22-21-16,-22 0 0,21 21 0,-21-21 15,1 0-15,20-1 0,-21 22 16,0-21-16,-21 0 0,0 0 0,21 0 15,-21 0-15,0-1 16,0 1-16,0 0 0,-21 21 16,0 0-16,0 0 0,0 0 15,0 0-15,-1 0 0,1 0 16,-21 21-16,21-21 0,0 21 0,-1 1 16,1 20-16,0-21 0,0 21 15,0-20-15,21 20 0,0 0 16,0 1-16,0-22 0,0 21 0,0-21 15,0 22-15,0-22 0,21 0 16,0 0-16,0 0 0,0 0 0,1 1 16,-1-22-16,0 0 0,0 21 0,0-21 15,0 0-15,1 0 0,-1 0 16,0 0-16,0 0 0,0 0 0,-21-21 16,21-1-16,1 22 0,-22-21 15,0 0-15,21 21 16,-21-21-16,21 21 0,-21-21 15</inkml:trace>
  <inkml:trace contextRef="#ctx0" brushRef="#br0" timeOffset="33629.79">8699 7493 0,'0'21'16,"0"0"-16,0 1 15,-21-22-15,0 0 47,0 0-31</inkml:trace>
  <inkml:trace contextRef="#ctx0" brushRef="#br0" timeOffset="36419.98">868 10647 0,'21'0'62,"-21"-21"-62,0 0 16,21-1-1,0 1-15,-21 0 0,0 0 16,0 0-16,21 21 16,-21-21-16,0-1 0,0 1 0,22-21 15,-22 21-15,0 0 0,0-1 16,0 1-16,0 0 0,-22 0 15,1 0-15,0 21 0,0 0 16,0 0-16,0 0 0,-1 0 0,1 0 16,-21 0-16,21 0 0,-22 21 15,1 0-15,0 0 0,21 22 16,-22-1-16,1 0 0,21 1 0,-22 20 16,22-21-16,0 22 0,0-22 15,0 1-15,21 20 0,0-21 0,0 1 16,0 20-16,0-20 15,0-22-15,21 21 0,0-21 0,0 22 16,22-22-16,-22 0 0,21-21 16,0 0-16,1 0 0,-1 0 15,0 0-15,-20 0 0,20-21 0,0 0 16,1-1-16,-1 1 0,0 0 16,1-21-16,-22 21 0,21-22 0,0 22 15,-20-21-15,-1-1 0,0 1 16,-21 0-16,0-1 0,0 1 0,0 0 15,0-1-15,0 1 0,-21-21 16,0 20-16,-1 1 0,1 21 16,0-22-16,-21 22 0,21 0 15,-1 0-15,1 0 0,0 21 16,0 0-16,0 0 0,0 0 0,-22 21 16,22 0-16,0 21 0,0-20 15,0 20-15,-1 0 0,1 22 0,0-22 16,0 22-16,21-22 0,0 21 15,0-20-15,0-1 0,0 0 0,0 1 16,0-1-16,0 0 0,21-20 16,0-1-16,0 0 0,22 0 15,-22-21-15,0 0 0,21 0 16,-20 0-16,20 0 0,0 0 16,-21 0-16,22-21 0,-1 0 0,0 0 15,-20-1-15,20 1 0,0 0 16,-21 0-16,22-21 0,-22 20 0,0 1 15,0-21-15,-21 21 0,0 0 16,0-1-16,21 1 0,-21 0 0,0 0 16,0 42-1,0 0 1,0 0-16,0 1 0,0-1 16,0 0-16,0 21 0,0-21 15,0 22-15,0-22 0,0 0 0,0 0 16,22 0-16,-22 1 0,21-1 15,0 0-15,0-21 16,0 0-16,0 0 0,1 0 16,20 0-16,-21 0 0,0 0 0,0 0 15,22-21-15,-22 0 0,0-1 16,21 1-16,-20 0 0,-1-21 0,0 21 16,0-22-16,-21 22 0,21-21 15,-21-1-15,21 22 0,-21-21 0,22 21 16,-22 0-16,0-1 0,0 1 15,0 42 17,0 1-32,0-1 0,0 0 15,0 21-15,0-21 0,0 22 0,0-22 16,-22 21-16,22-21 0,0 22 16,0-22-16,0 0 0,0 0 0,0 0 15,22 1-15,-22-1 0,21 0 16,0-21-16,0 0 0,21 0 15,-20 0-15,-1 0 0,0 0 16,0 0-16,0-21 0,22 21 0,-22-21 16,21-22-16,-21 22 0,0 0 15,22-21-15,-22-1 0,0 1 0,0 0 16,0-1-16,1 1 16,-22-22-16,0 22 0,0-21 0,0 20 15,0 1-15,0-22 0,0 43 16,0-21-16,0 21 0,0 0 0,0-1 15,0 1-15,-22 42 16,22 1 0,-21 20-16,21 0 0,0 1 15,-21-1-15,21 21 0,0-20 0,0 20 16,0-20-16,0 20 0,0-21 0,0 1 16,-21-1-16,21 0 0,0 1 15,0-22-15,0 21 0,0-21 0,0 1 16,0-1-16,0 0 15,0 0-15,21-21 16,0 0-16,0 0 16,-21-21-16,0 0 0,22 21 15,-1-21-15,-21-1 0,21 1 16,-21 0-16,0-21 0,0 21 0,0-1 16,0-20-16</inkml:trace>
  <inkml:trace contextRef="#ctx0" brushRef="#br0" timeOffset="36683.83">2307 10583 0,'0'22'0,"0"-44"0,-21 65 16,21-22 0,21-21-1,0 0-15,0 0 0,1 0 16,-1 0-16,21 0 0,-21 0 0,22-21 15,-22 21-15,21-21 0,-21 21 0,0 0 16,1-22-16,-1 22 16,0 0-16,-21-21 15,0 0 17</inkml:trace>
  <inkml:trace contextRef="#ctx0" brushRef="#br0" timeOffset="37274.51">3027 10710 0,'21'0'15,"-42"0"-15,63 0 0,-21 0 16,-21-21-16,21 0 0,1 0 15,-1 0-15,-21 0 16,0-1-16,0 1 0,0 0 16,-21 21-16,-1 0 15,1 0-15,0 0 16,0 0-16,0 0 0,0 21 0,21 0 16,-22 1-16,1-22 0,0 21 15,0 0-15,0 0 0,0 0 0,21 0 16,0 1-16,0-1 15,0 0-15,0 0 0,0 0 16,21 0 0,0-21-1,0 0-15,0 0 0,0 0 0,1 22 16,-1-22-16,0 0 0,0 0 16,0 21-16,0-21 0,1 0 15,-22 21-15,0 0 16,0 0-1,-22-21-15,22 21 0,-42 1 16,21-22-16,0 0 0,0 21 16,-22-21-16,22 0 0,-21 21 0,21-21 15,-1 0-15,1 0 0,-21 0 16,21 0-16,0 0 0,-1 0 16,1 0-16,0 0 0,0 0 15,0 0-15,21-21 16,0 0-1,0-1 1,21 22 0,0 0-16,0 0 0,0-21 15,1 21-15,-1 0 0</inkml:trace>
  <inkml:trace contextRef="#ctx0" brushRef="#br0" timeOffset="37596.56">3365 10774 0,'0'0'0,"0"21"47,0 0-31,-21 0-16,21 1 15,0-1-15,0 0 0,0 0 0,-21 0 16,21 0-16,0 1 16,0-1-16,0 0 15,0 0-15,0-42 63,0 0-63,0 0 15,0-1-15</inkml:trace>
  <inkml:trace contextRef="#ctx0" brushRef="#br0" timeOffset="37827.94">3387 10456 0,'0'0'0,"-22"0"0,1 0 31,0 0-31,21 22 63,21-22-48,0 0 1,-21 21-16</inkml:trace>
  <inkml:trace contextRef="#ctx0" brushRef="#br0" timeOffset="40607.98">4043 10859 0,'0'0'0,"0"-22"0,0 1 16,0 0-1,0 0 1,-21 21-16,-1-21 16,1 21-16,21-21 0,-21 21 15,0-22-15,0 22 0,0 0 0,-1-21 16,1 21-16,0 0 0,0 0 16,0 0-16,-22 0 0,22 0 0,0 21 15,0-21-15,0 22 0,0-1 0,-22 0 16,43 0-16,-21 0 0,0 0 15,0 1-15,21-1 0,-21 21 0,21-21 16,0 0-16,0 22 0,0-22 16,0 0-16,0 0 0,0 0 15,21 1-15,0-1 0,0-21 16,0 0-16,0 0 16,1 0-16,20 0 0,-21 0 0,0-21 15,22-1-15,-22 1 0,0 0 16,21 0-16,-21 0 0,22 0 0,-22-1 15,0 1-15,21-21 0,-20 21 16,-1-22-16,0 1 0,0 21 0,-21-21 16,21-1-16,0 1 0,-21-22 15,0 22-15,22 0 0,-22-1 16,21 1-16,-21 0 0,21 21 0,-21-22 0,0 22 16,0 0-16,0 0 15,0 42 1,0 0-1,0 21-15,0-20 0,0 20 16,0 0-16,0 1 0,-21-22 0,21 21 16,0 0-16,0 1 0,-21-1 15,21 0-15,-22 1 0,22-22 0,0 21 16,0-21-16,0 1 0,0 20 0,0-21 16,0 0-16,0 0 15,22-21-15,-1 0 0,0 0 0,0 0 16,0 0-16,0 0 0,1 0 15,-1 0-15,0 0 0,21-21 16,-21 21-16,1-21 0,-1 0 0,0 0 16,0 21-16,0-21 0,0-22 15,1 22-15,-1 0 0,-21 0 0,21 0 16,-21-1-16,0 1 0,0 0 0,0 0 16,0 0-16,-21 21 15,0 0-15,-1 0 16,1 0-16,0 21 15,21 0-15,-21 0 0,0 0 16,0 22-16,21-22 0,0 0 0,0 0 16,-22 0-16,22 1 0,0 20 15,0-21-15,0 0 0,0 0 16,0 1-16,22-22 0,-1 0 0,-21 21 16,21-21-16,0 0 0,0 0 15,0 0-15,1 0 0,-1 0 16,0 0-16,21-21 0,-21 21 0,22-22 15,-22 1-15,21 0 0,1 0 16,-22 0-16</inkml:trace>
  <inkml:trace contextRef="#ctx0" brushRef="#br0" timeOffset="41136.33">5736 10456 0,'0'0'0,"0"-21"0,0 0 16,0 0 0,0 42 15,-21 0-15,21 0-16,0 22 0,0-22 0,0 21 15,-21 1-15,21-22 0,0 21 16,0 0-16,-21 1 0,21 20 0,0-20 15,0-1-15,0 0 0,0 1 16,-22-1-16,22 21 0,-21-20 16,21-1-16,-21 0 0,21 1 0,0-1 15,-21-21-15,21 22 0,-21-22 0,21 0 16,0 21-16,0-21 0,-21 1 16,21-1-1,0-42 1,0-1-1,21 1-15,-21 0 16,21 0-16,-21 0 0,21-22 16,0 22-16,-21-21 0,0 21 15,21-22-15</inkml:trace>
  <inkml:trace contextRef="#ctx0" brushRef="#br0" timeOffset="41452.15">5694 10541 0,'0'0'0,"0"-21"0,0-64 16,0 64-16,21 0 0,0 0 16,-21 0-16,21-1 0,0 1 15,22 0-15,-22 0 0,21 21 0,-21 0 16,22 0-16,-22 0 0,21 0 0,-21 21 16,1-21-16,-1 42 0,0-20 15,0 20-15,-21-21 0,0 21 0,0 1 16,0-1-16,0-21 0,0 22 15,-21-22-15,0 21 0,0-21 16,-1 0-16,-20 1 0,21-1 0,-21 0 16,20-21-16,1 21 0,-21-21 15,21 0-15,0 21 0,-1-21 0,1 0 16,42 0 15,1-21-31,-1 21 0,0-21 16,21 0-16</inkml:trace>
  <inkml:trace contextRef="#ctx0" brushRef="#br0" timeOffset="41976.31">6540 10605 0,'0'0'0,"22"-22"0,-22 1 15,0 0-15,0 0 0,0-21 16,0 20-16,0 1 0,0 0 15,0 0-15,0 0 0,-22 0 0,1-1 16,0 22-16,0 0 16,0 0-16,0 22 0,-1-22 15,1 21-15,0 0 0,0 21 16,0-21-16,0 22 0,-1-22 0,22 21 16,-21 1-16,0-22 0,21 21 15,-21 0-15,21-20 0,0-1 0,0 0 16,0 0-16,0 0 0,0 0 0,0 1 15,21-22-15,0 0 16,0 0-16,1 0 0,-1 0 0,0 0 16,0-22-16,0 22 0,0-21 15,1 0-15,-1 0 0,0 0 0,0 0 16,0-22-16,0 22 0,1-21 0,-1 21 16,-21-22-16,0 1 0,21 21 15,-21 0-15,21-1 0,-21 1 0,0 0 16,0 42-1,0 0 1,0 1-16,0-1 0,0 0 0,0 21 16,-21-21-16,21 1 0,0 20 0,0-21 15,0 0-15,0 0 0,0 1 16,0-1-16,0 0 0,21 0 16,0 0-16,0-21 0,1 0 15,-1 0-15,0 0 0,0 0 16,0 0-16,22 0 0,-22-21 0,0 21 15,21-21-15,1 0 0</inkml:trace>
  <inkml:trace contextRef="#ctx0" brushRef="#br0" timeOffset="43900.2">7197 10414 0,'0'-42'0,"0"84"0,0-105 16,0 41-16,0 1 0,0 0 0,-22 21 15,1 0 1,0 0-16,21 21 0,-21 0 15,0 1-15,21-1 0,0 21 0,-21-21 16,21 22-16,-22-1 0,22-21 16,0 21-16,0-20 0,0 20 0,0-21 15,0 21-15,0-20 0,0-1 16,0 0-16,22 0 0,-1-21 0,0 21 0,0-21 16,0 0-16,0 0 15,1 0-15,-1 0 0,0 0 0,0 0 16,0 0-16,0 0 0,1-21 0,-1 0 15,0 21-15,0-21 0,0-22 16,-21 22-16,21-21 0,-21 21 0,22-22 16,-22-20-16,0 21 0,0-22 0,21 22 15,-21-22-15,21 22 0,-21 0 16,0-1-16,0 1 0,21 0 0,-21 20 16,0 1-16,0 0 0,0 0 15,0 42 1,0 0-16,0 22 0,0-22 15,0 21-15,0 0 16,0 1-16,0-1 0,0 0 0,0 1 16,0-1-16,0 22 0,0-22 0,-21 0 15,21 1-15,0-22 0,0 21 16,-21-21-16,21 0 0,0 22 0,0-22 16,0 0-16,0-42 31,0 0-16,0 0-15,21-1 0,0 1 16,-21 0-16,21 0 0,0-21 16,1 20-16,20-20 0,-21 21 0,0 0 15,0 0-15,1-1 0,-1 1 0,0 21 16,0 0-16,0 0 0,0 0 16,-21 21-1,0 1 1,-21-1-1,0-21-15,0 0 0,0 21 16,0-21-16,-1 0 0,1 0 16,0 0-16,0 21 0,0-21 15,21 21-15,-21-21 16,-1 21-16,22 1 0,0-1 16,0 0-16,0 0 15,0 0-15,0 0 0,0 1 16,22-1-16,-1 0 0,0-21 15,0 21-15,0-21 0,0 21 16,1-21-16,-1 0 0,21 0 0,-21 0 16,22 21-16,-22-21 0,21 0 0,0 0 15,1 0-15,-22 0 0,21 0 16,1-21-16,-1 21 0,-21-21 0,21 0 16,-20 0-16,-1 21 0,21-43 0,-21 22 15,0 0-15,-21 0 16,22-21-16,-22 20 0,21-20 0,-21 21 0,0 0 15,0 0-15,0-1 0,0 1 16,0 0-16,-21 21 16,-1 0-16,1 0 0,0 0 0,0 0 15,0 0-15,0 0 0,-22 21 16,22 0-16,0 1 0,0-1 0,0 0 16,-1 0-16,1 21 0,21-20 0,-21-1 15,21 0-15,0 0 0,0 0 16,0 0-16,0 1 0,0-1 15,21-21 1,0 0-16,1 0 0,-1 0 16,0 0-16,0 0 0,0 0 15,0-21-15,1-1 0,-1 1 0,0 0 16,0 0-16,0 0 16,0 0-16,-21-1 0,0 1 0,0 0 15,22 21-15,-22-21 0,21 21 0,-21 21 47,0 0-47,0 0 0,0 1 16,0-1-16,0 0 0,0 0 15,0 0-15,0 0 0,0 1 16,0-1-16,21-21 0,0 21 16,0-21-16,0 0 15,1 0-15,20 0 0,-21 0 0,0 0 16,22 0-16,-1 0 0,-21 0 0,21 0 15,1 0-15,-1-21 0,-21 0 16,22-1-16,-1 1 0,-21 0 0,0 0 16,0 0-16,1 0 0,-1-1 15,-21-20-15,0 21 0,0 0 0,0 0 16,0-1-16,0 1 0,-21 21 16,-1 0-16,1 0 0,0 0 15,0 0-15,0 0 0,0 21 0,-1-21 16,1 22-16,0-1 0,0 0 15,21 0-15,0 0 0,-21-21 16,21 21-16,0 1 0,0-1 0,0 0 16,0 0-1,21-21-15,0 0 16,0 0-16,0 0 0,1 0 16,-1-21-16,0 21 0,0-21 15,-21 0-15,21 21 0,0-22 16,-21 1-16,22 0 0,-22 0 15,21 21-15,-21-21 0,0 42 47,0 0-31,0 0-16,-21 0 0,-1 1 16,1-1-16,21 0 0,0 21 0,0-21 15,-21 22-15,21-22 0,0 21 0,0 1 16,0-1-16,0 0 0,0 1 15,0-1-15,0 0 0,21 1 0,-21-1 16,0 21-16,21-20 0,-21-1 0,22 22 16,-22-22-16,0 0 0,0 1 15,0-1-15,0-21 0,0 21 0,0-20 16,-22-1-16,1 0 0,0-21 16,0 0-16,-21 21 0,20-21 0,1 0 15,0 0-15,0 0 0,0-21 16,21 0-16,-21 0 0,-1-1 0,22 1 15,0-21-15,0 21 0,0-22 0,0 1 16,0 0-16,0-1 0,22-20 16,-1 21-16,0-22 0,0 22 0,0-22 15,0 22-15,1-22 0,20 22 0,-21 0 16,0-1-16,0 1 0,1 0 16,20 21-16,-21-22 0,0 22 0,-21 0 15,21 0-15,1 21 0,-1-21 16,0-1-16,0 22 15,0 0-15,0-21 0,1 21 16,-1 0-16,-21-21 16,21 21-1,0 0 1</inkml:trace>
  <inkml:trace contextRef="#ctx0" brushRef="#br0" timeOffset="44275.07">9313 10541 0,'21'0'31,"1"0"-31,-1 0 16,0-21-16,0 0 15,0 21-15,0-21 0,1 21 16,-1-22-16,0 1 0,0 0 0,0 0 16,-21 0-16,21 0 0,-21-1 15,22 22-15,-22-21 0,0 0 0,0 0 16,-22 21-1,1 0-15,0 0 16,0 0-16,0 21 0,0 0 0,-1 0 16,1 1-16,0-1 0,0 0 0,0 21 15,0-21-15,-1 22 0,22-22 16,0 0-16,0 0 0,0 22 16,0-22-16,0 0 0,0 0 15,0 0-15,22-21 0,-22 21 16,21-21-16,0 0 0,0 0 15,0 0-15,0 0 16,1 0-16,-22-21 31</inkml:trace>
  <inkml:trace contextRef="#ctx0" brushRef="#br0" timeOffset="44423.99">9483 10732 0,'0'21'16,"0"0"-1,-22-21 48,1 0-47,0 0-16</inkml:trace>
  <inkml:trace contextRef="#ctx0" brushRef="#br0" timeOffset="45251.95">868 11536 0,'0'-21'16,"0"0"0,-21 21-1,-1 0-15,1 0 16,-21 0-16,21 0 0,-22 21 0,1-21 15,0 21-15,-1 21 0,-20-21 16,21 22-16,-1-1 0,1 0 0,21 22 16,-22-22-16,22 22 0,-21-1 15,21 1-15,0-1 0,-1 1 0,22-1 16,0-20-16,0 20 16,0-21-16,0 1 0,0-22 0,0 21 15,0-21-15,0 1 0,22-1 16,-1-21-16,0 21 0,0-21 15,0 0-15,0 0 0,22 0 0,-22 0 16,21-21-16,1 21 0,-1-21 16,0-1-16,1 1 0</inkml:trace>
  <inkml:trace contextRef="#ctx0" brushRef="#br0" timeOffset="46083.57">1418 12002 0,'0'-22'0,"-21"22"16,21-21-16,-21 0 0,0 21 15,21-21-15,-22 21 0,1-21 16,0 21-16,0 0 0,0-21 15,0 21-15,-1 0 16,1 0-16,0 0 0,0 21 0,-21 0 16,20-21-16,1 21 0,0 21 15,0-20-15,0 20 0,0-21 0,-1 21 16,1 1-16,0-22 0,21 21 16,0 1-16,0-22 0,0 0 15,0 21-15,0-21 0,0 1 16,0-1-16,21-21 0,0 0 15,1 0-15,20 0 0,-21 0 0,0 0 16,22-21-16,-22-1 0,21 22 16,0-21-16,-20 0 0,20-21 0,-21 21 15,21-22-15,-20 22 16,-1-21-16,0-1 0,0-20 0,-21 21 16,0-1-16,21 1 0,-21 0 15,0-22-15,21 22 0,-21-1 0,0 22 16,0-21-16,0 21 0,0 0 15,0-1-15,0 44 16,0-1 0,0 21-16,0-21 15,-21 22-15,21-1 0,0 0 0,-21 1 16,21 20-16,0-21 0,0 1 16,0-1-16,0 0 0,-21 1 0,21-1 15,0 0-15,0-20 16,0-1-16,0 0 0,0 0 0,0 0 15,0 0-15,21-21 0,0 0 16,0 0-16,1 0 0,-1-21 16,0 0-16,0 21 0,21-21 15,-20 0-15,-1 0 0,0-22 0,0 22 16,0 0-16,0 0 0,-21-22 16,22 22-16,-22 0 0,21 21 15,-21 21 1,0 0-1,0 1-15,0-1 0,0 0 16,-21 0-16,21 0 0,0 0 16,-22 1-16,22-1 15,0 0-15,0 0 16,0-42 15,0 0-31,0 0 16,0-22-16,22 22 0</inkml:trace>
  <inkml:trace contextRef="#ctx0" brushRef="#br0" timeOffset="46199.95">1841 11790 0,'-21'0'31,"21"21"-31</inkml:trace>
  <inkml:trace contextRef="#ctx0" brushRef="#br0" timeOffset="46932.63">2603 12002 0,'22'-22'0,"-1"-20"15</inkml:trace>
  <inkml:trace contextRef="#ctx0" brushRef="#br0" timeOffset="48740.9">2222 12044 0,'0'0'0,"-21"21"0,42-21 62,1 0-62,-1 0 0,0 0 0,0 0 16,0 0-16,22-21 0,-22 0 15,0 21-15,21-21 0,-21-1 0,1 1 16,-1 0-16,0 0 0,0 0 16,0 0-16,0-1 0,-21 1 0,0 0 15,0 0-15,0 0 0,0 0 16,0-1-16,0 1 0,-21 0 16,0 0-16,21 0 0,-21 21 0,0 0 15,0 0-15,-1 0 16,1 0-16,0 21 15,0 0-15,0 21 0,21-20 16,-21 20-16,-1 0 0,1 1 0,0 20 16,0-21-16,0 22 0,21-1 15,-21-20-15,-1 20 0,1 1 0,0-1 16,21 1-16,-21-1 0,21 1 16,-21-22-16,21 22 0,0-1 0,-21-21 15,21 22-15,0-22 0,0 1 16,0-22-16,0 21 0,0-21 0,0 0 15,0 1-15,21-22 0,0 0 16,0 0-16,0 0 16,22-22-16,-22 22 0,0-21 0,21 0 15,1 0-15,-22-21 0,21 20 16,0-20-16,-20 21 0,20-21 0,-21-1 16,0 22-16,-21-21 0,0 21 15,0-22-15,0 1 0,0 21 0,0-22 16,-21 1-16,0 21 0,0-21 15,0 20-15,-22 1 0,1 0 0,21 0 16,-22 0-16,22 21 0,-21 0 0,21-21 16,0 21-16,-1 0 0,1 0 15,21-22-15,21 22 32,1-21-32,-1 21 0,21-21 15,-21 21-15,22-21 0,-1 0 16,0 0-16,1-1 0,20 1 0,-21 0 15,1 0-15,20-21 0,-20 20 16,-1-20-16,0 21 0,-21 0 0,1-22 16,-1 22-16,0 0 0,-21 0 0,21 0 15,-21 0-15,0-1 0,0 1 16,0 0-16,0 0 0,-21 21 31,0 0-15,21 21-16,0 0 0,0 0 15,-21 1-15,21 20 0,0-21 16,-22 21-16,22 1 0,0 20 0,0-20 16,-21-1-16,0 21 0,21-20 15,-21 20-15,21-20 0,-21 20 0,0 1 16,21-22-16,-22 21 0,1-20 16,0 20-16,21-20 0,-21 20 0,21-21 15,-21 1-15,21-1 0,0 0 0,0 1 16,0-22-16,0 21 0,0-21 15,0 1-15,21-22 0,0 0 16,21 0 0,-20-22-16,-1 1 0,0 0 0,21 0 15,-21 0-15,1 0 0,20-22 16,-21 22-16,21-21 0,-20-1 0,-1 22 16,-21-21-16,21 0 0,-21-1 0,0 22 15,0-21-15,0-1 0,0 22 16,0-21-16,-21 21 0,21-22 0,-21 22 15,-1 0-15,-20 0 0,21 21 16,0-21-16,0 21 0,-1 0 0,1 0 16,0 0-16,21-21 15,21 21 17,0 0-17,1 0-15,-1 0 0,0-22 0,0 22 16,0 0-16,0 0 0,1 0 15,-1-21-15,0 21 0,0-21 0,0 21 16,0-21-16,22 21 0</inkml:trace>
  <inkml:trace contextRef="#ctx0" brushRef="#br0" timeOffset="50559.4">4191 11790 0,'0'-21'15,"0"0"-15,-21 21 16,0-22-16,-1 22 16,1 0-16,0 0 0,0 0 0,0 0 15,0 22-15,-1-22 0,1 21 16,-21 0-16,21 0 0,0 0 0,-1 22 15,1-22-15,0 21 0,21-21 16,0 22-16,-21-1 0,21-21 16,0 21-16,0-20 0,0 20 0,0-21 15,0 0-15,0 0 0,21 1 0,-21-1 16,21-21-16,0 21 0,1-21 16,-1 0-16,0 0 0,0 0 0,0 0 15,0 0-15,22 0 0,-22-21 16,0 0-16,0-1 0,22 22 0,-22-21 15,0-21-15,21 21 0,-21 0 0,1-1 16,-1-20-16,0 0 0,0 21 16,-21-22-16,21 1 0,-21 21 0,21-22 15,-21 1-15,0 21 0,0-21 16,0 20-16,0-20 0,0 21 16,0 0-16,-21 42 31,21 0-16,-21 0-15,21 22 0,-21-22 0,21 21 16,0-21-16,0 22 0,0-1 16,0-21-16,0 21 0,0 1 0,0-22 15,0 21-15,0-21 0,0 1 16,0-1-16,0 0 0,0 0 0,0 0 16,21 0-16,0-21 0,0 0 0,1 22 15,-1-22-15,0 0 16,0 0-16,21 0 0,-20 0 0,-1 0 15,21 0-15,-21 0 0,22-22 0,-22 22 16,0-21-16,21 0 0,-21 21 16,1-21-16,-1 0 0,0 0 0,0-1 15,-21 1-15,0 0 0,21 0 0,-21 0 16,0 0-16,0-1 0,0 1 16,0 0-16,0 0 0,0 0 0,0 0 15,-21 21-15,21-22 0,-21 22 16,0 0-16,0 0 15,-1 22-15,22-1 0,-21-21 0,0 21 16,0 0-16,21 0 0,0 0 16,-21 22-16,21-22 0,-21 0 15,21 0-15,0 0 0,0 1 16,0-1-16,0 0 16,21-21-16,0 0 15,0 0-15,0 0 0,0 0 16,1-21-16,-1 21 0,-21-21 15,21-1-15,0 1 0,0 0 0,-21 0 16,21 0-16,-21 0 0,22-1 0,-22 1 16,0 0-16,0 0 0,21 0 15,-21 0-15,21-1 16,-21 44 0,0-1-1,0 0-15,0 0 0,0 0 16,0 0-16,0 1 0,0-1 15,0 0-15,0 0 0,0 0 0,0 0 16,0 1-16,0-1 0,21-21 16,0 0-16,0 0 0,1 0 15,-1 0-15,21 0 0,-21 0 16,0 0-16,1 0 0,-1-21 0,21 21 16,-21-22-16,0 1 0,1 0 15,-1 0-15,-21 0 0,21 0 0,-21-1 16,21 1-16,-21 0 0,0 0 15,0 0-15,0 0 16,0 42 0,0 0-1,0 0-15,0 0 16,0 0-16,0 1 0,0-1 0,0 0 16,0 0-16,0 0 0,0 0 15,0 1-15,0-1 0,0 0 16,0 0-16,0 0 15,-21-21 32,0-21-31,0 0-16,21 0 16,-22 21-16,1-21 0,0 21 15,21 21 16,0 0-15,0 0-16,0 0 16,21-21-1,0 0-15,1 0 0,-1 0 0,0 0 16,0 0 0,0 0-16,0 0 0,22 0 0,-22 0 15,0 0-15,21-21 0,-20 0 0,20 0 16,0 0-16,-21 21 0,22-43 15,-22 22-15,21 0 0,-21 0 0,1 0 16,-1-22-16,0 22 0,0 0 0,0 0 16,-21 0-16,21-1 0,-21 1 15,0 0-15,0 0 16,-21 21-16,0 0 0,0 0 16,0 21-16,0 0 15,21 0-15,-22-21 0,22 22 0,0-1 16,0 0-16,0 0 0,0 0 15,0 22-15,0-22 16,22 0-16,-1 0 0,-21 0 0,0 0 16,21-21-16,0 22 0,-21-1 0,0 0 15,0 0 1,-21-21 15,0 0-31,0 21 16,-1-21-16,1 0 0,0 0 15,0 21-15,0-21 0,0 0 32,21-21 15,0 0-47,21 21 0,0-21 15</inkml:trace>
  <inkml:trace contextRef="#ctx0" brushRef="#br0" timeOffset="51240.25">7197 11748 0,'0'-22'16,"0"1"-1,21 0-15,0 0 16,0 21-16,-21-21 0,21 0 16,0 21-16,-21-22 0,22 1 15,-1 0-15,0 21 0,-21-21 0,0 0 16,21 21-16,0-21 0,-42 63 47,-21-21-47,21 21 0,-22 1 15,22-1-15,-21 0 0,-1 22 0,-20-22 16,-1 22-16,22-1 0,-21 1 16,-22-1-16,21-20 0,1 20 0,-1 1 15,-20-22-15,20 0 0,22 1 16,-22-1-16,22 0 0,0-21 0,-1 1 0,22-1 16,0 0-16,0 0 15,0 0-15</inkml:trace>
  <inkml:trace contextRef="#ctx0" brushRef="#br0" timeOffset="53328.11">1863 13272 0,'-22'0'16,"1"0"-1,21-22 1,-21 1-16,0 0 15,21 0-15,-21 21 0,0-21 16,-1 21-16,1-21 0,0-1 16,0 22-16,0 0 0,0-21 0,-22 21 15,22 0-15,-21 0 0,21 0 16,-22 21-16,22 1 0,-21-1 0,21 0 16,-22 0-16,22 0 0,0 22 15,0-22-15,0 21 0,-1 0 16,22-20-16,-21 20 0,21 0 15,0-21-15,0 22 0,0-22 16,0 21-16,43-21 0,-22 1 16,21-22-16,0 0 15,1 0-15,20-22 0,-20 1 16,-22 0-16,21 0 0,0 0 16,1-22-16,-22 22 0,21-21 0,1 0 15,-22 20-15,0-20 0,21 0 16,-21-1-16,-21 1 0,22-21 0,-22 20 15,21 1-15,-21 0 16,0-1-16,0 1 0,21 21 0,-21 0 0,0-1 16,0 1-16,0 42 31,0 1-31,-21 20 0,21-21 16,-21 21-16,21 1 0,-22-1 0,1 0 15,21 43-15,-21-43 16,0 1-16,21-22 0,-21 21 15,21 1-15,0-22 0,0 21 0,0-21 16,0 0-16,0 1 0,0-1 16,0 0-16,21-21 15,0 0-15,0 0 0,0 0 0,1-21 16,20 0-16,-21 21 0,0-22 16,0 1-16,1 0 0,-1 0 15,0 0-15,0 0 0,-21-1 0,21 1 16,-21 0-16,0 0 0,0 0 15,0 42 17,-21 0-32,21 0 0,-21 0 15,21 1-15,0-1 0,0 0 16,0 0-16,0 0 0,0 0 16,0 22-16,21-22 15,21-21-15,-20 0 0,-1 0 16,0 0-16,0 0 15,21 0-15,-20 0 0,20-21 0,-21 0 16,21-1-16,1 1 0,-22 0 16,21 0-16,-21 0 0,22-22 15,-22 1-15,0 21 0,0-21 16,-21 20-16,0-20 0,0 21 0,0 0 16,0 0-16,0-1 0,0 1 15,0 0-15,0 42 31,-21 0-31,0 1 16,0-1-16,21 0 0,-21 21 16,-1 1-16,1-1 0,21-21 15,-21 43-15,0-22 0,21 0 0,-21 1 16,21 20-16,-21-21 0,-1 22 16,22-22-16,0 22 0,0-22 0,0 0 15,0 1-15,0-1 0,0-21 16,0 22-16,0-22 0,22 0 0,-1-21 15,0 21-15,0-21 16,21 0-16,-20 0 0,-1 0 0,0-21 16,21 0-16,-21 0 0,1-1 15,-1 1-15,-21 0 0,0-21 16,21 21-16,-21-22 0,0 22 0,0-21 16,0-1-16,-21 22 0,0-21 15,-1 21-15,1-22 0,0 22 0,0-21 16,0 21-16,0 0 0,-1-1 15,22 1-15,0 0 0,0 0 16,22 21 0,-1-21-16,21 21 0,-21-21 0,22 21 15,-1-22-15,21 1 0,-20 0 16,20 21-16,-20-21 0,20-21 0,1 20 16,41-20-16,-20-21 15,-43 41-15,-20 1 16,41-42-16,-42 42 0,-21-22 15,0 22-15,0 0 0,0 0 16,0 0-16,0-1 0,0 1 0,0 0 16,-21 0-16,0 21 15,0-21-15,0 21 0,-1 0 16,1 0-16,21 21 0,0 0 16,-21 0-16,21 22 0,-21-1 15,21 0-15,-21 1 0,21-1 16,0 64-16,-21 0 15,-1-43-15,1 1 0,21-1 0,-21-21 0,21 22 16,0-1-16,-21 1 0,21-1 16,-21-20-16,21 20 0,0-20 15,0 20-15,0-21 0,0-20 16,0 20-16,0-21 0,0 0 0,21 0 16,0 1-16,0-1 0,0-21 15,1 0-15,-1 0 0,0 0 0,0 0 16,0-21-16,0-1 0,1 1 0,20 0 15,-21 0-15,0 0 0,0 0 16,1-22-16,-1 22 0,0-21 0,-21-1 16,0 1-16,0 0 0,0-1 15,0 1-15,-21-43 16,-22 64-16,22-21 0,-21 21 0,0-22 16,20 43-16,-20-21 0,0 0 15,21 21-15,-22-21 0,22 21 0,0 0 16,0 0-16,42 0 31,0-21-31,0 21 0,22 0 16,-22 0-16,21 0 0,0-21 0,1 21 15,-1 0-15,-21-22 0,22 22 16,-1 0-16,-21 0 0,0-21 0,0 21 16,1 0-16,-22-21 0,0 0 15,-22 0 1</inkml:trace>
  <inkml:trace contextRef="#ctx0" brushRef="#br0" timeOffset="53541.09">2498 13145 0,'0'0'16,"-22"0"-16,1 0 15,42 0 17,1 0-17,-1 0-15,0 0 16,0 0-16</inkml:trace>
  <inkml:trace contextRef="#ctx0" brushRef="#br0" timeOffset="54065.02">4826 12912 0,'0'0'0,"21"-43"15,21-41 1,-42 63-16,0-22 0,0 22 16,0 0-16,0 42 31,0 0-31,-21 22 0,21-1 16,-21 0-16,21 1 0,0 20 0,0 1 15,-21-22-15,21 21 0,-21-20 16,0 20-16,21-20 0,0 20 15,-22-21-15,22 1 0,-21-1 0,21 0 16,-21 1-16,21-22 0,0 21 16,0-21-16,0 1 0,0-1 15,0-42 17,0-1-32,0 1 0,0 0 0,0 0 15,0-21-15</inkml:trace>
  <inkml:trace contextRef="#ctx0" brushRef="#br0" timeOffset="54368.92">4614 13102 0,'0'0'16,"0"-21"-16,0-21 0,-21-1 0,21-20 15,0 42-15,0-22 16,0 22-16,0 0 0,0 0 0,21 0 16,0 0-16,1-1 0,20 1 15,-21 0-15,21 21 0,1 0 0,-1 0 16,0 0-16,22 0 0,-22 0 0,1 0 15,-1 21-15,0 22 0,-21-22 16,1 0-16,-1 21 0,-21 1 0,0-22 16,0 21-16,0 0 0,-21-20 15,-1 20-15,1-21 0,0 0 0,-21 0 16,-1 1-16,22-1 0,-21 0 16,0 0-16,20 0 0,1-21 0,0 21 15,0-21-15,0 0 16,21 22-16,21-22 15,0 0-15,0 0 16,22 0-16,-22 0 0,0 0 16</inkml:trace>
  <inkml:trace contextRef="#ctx0" brushRef="#br0" timeOffset="54874.8">5440 13272 0,'0'0'16,"21"0"-16,0 0 0,0 0 0,0 0 0,-21-22 15,22 22-15,-22-21 16,0 0-16,0 0 16,0 0-16,0 0 15,-22-1-15,22 1 0,-21 21 16,0-21-16,0 21 0,0 0 0,0 0 16,-1 0-16,1 0 0,-21 0 15,21 21-15,0 0 0,-1 1 0,1-1 16,0 0-16,0 0 0,0 0 0,0 22 15,21-22-15,-22 0 0,22 0 16,0 0-16,0 22 0,0-22 16,0 0-16,22 0 0,-1-21 15,0 0-15,0 0 0,0 0 16,0 0-16,22 0 0,-22 0 0,21 0 16,-21-21-16,22 21 0,-22-21 15,0 0-15,21-1 0,-20 1 0,-1 0 16,0 0-16,-21 0 0,0 0 0,21-1 15,-21 1-15,0 0 0,0 0 16,0 0-16,0 42 31,-21 0-15,21 0-16,0 0 0,0 1 16,0-1-16,0 0 15,0 0-15,0 0 0,0 0 16,21 1-16,0-22 0,-21 21 15,21-21-15,1 0 0,-1 0 16,0 0-16,0 0 0,0 0 16,0-21-16</inkml:trace>
  <inkml:trace contextRef="#ctx0" brushRef="#br0" timeOffset="56757.19">6032 13102 0,'0'-42'0,"0"84"0,0-105 16,0 42-16,0-1 0,-21 22 31,0 0-31,0 22 0,21-1 16,-21 0-16,21 0 0,-21 0 15,-1 22-15,22-22 0,0 0 16,0 21-16,0-21 0,0 1 0,0-1 16,0 42-16,0-42 0,0 1 15,22-1-15,-1 0 16,0-21-16,0 0 0,0 0 0,0 0 15,1 0-15,-1 0 0,0 0 0,21-21 16,-21 21-16,1-21 0,-1-1 16,0 1-16,42-63 15,-63 20-15,22 22 16,-22-1-16,21 1 0,-21-21 16,0 20-16,0 1 0,0-22 15,0 22-15,0 0 0,0 21 0,0-1 16,0 1-16,0 0 0,0 42 15,0 0-15,0 22 16,0-22-16,0 21 0,0-21 16,0 22-16,-21-1 0,21 0 0,0-20 15,0 20-15,0 0 0,0-21 16,0 1-16,0 20 0,0-21 0,0 0 16,0 0-16,0 1 31,0-44-16,0 1-15,0 0 16,21 21-16,0-21 0,-21 0 16,21 0-16,0-1 0,-21 1 0,21 0 15,1 0-15,-1 0 0,0 0 16,0 21-16,0 0 16,-21 21-1,0 0 1,0 0-16,0 0 15,-21-21-15,0 21 0,0 1 16,0-22-16,-1 0 16,22 21-16,-21-21 0,0 0 0,21 21 15,-21-21-15,21 21 16,0 0 0,0 0-16,0 1 15,0-1 1,21-21-16,-21 21 0,21-21 0,0 21 15,1-21-15,-1 21 0,0-21 16,0 0-16,0 0 0,22 0 16,-1 0-16,0 0 0,1 0 15,-1 0-15,0 0 0,1 0 0,41-21 16,1 0-16,-43 0 16,-21 0-16,22-1 0,-22 1 15,0 0-15,0 0 0,-21 0 16,0 0-16,0-1 0,0 1 0,0-21 15,0 21-15,0 0 0,0-1 0,0 1 16,0 0-16,-21 0 0,0 21 16,0 0-16,0 0 0,-1 0 15,1 21-15,0-21 0,0 21 0,0 0 16,0 22-16,-1-22 0,22 0 0,-21 21 16,21-20-16,-21-1 0,21 21 15,0-21-15,0 0 0,0 1 16,0-1-16,0 0 0,21-21 15,0 0-15,1 0 16,-1 0-16,21 0 0,-21 0 0,0 0 16,1 0-16,-1-21 0,21 0 15,-21-1-15,0 1 0,1 0 16,-22 0-16,0 0 0,21 0 0,0-1 16,-21 1-16,0 0 0,0 0 0,0 0 15,0 0-15,0-1 16,0 44-1,0-1 1,0 0-16,0 0 16,0 0-16,0 0 0,0 1 0,0-1 15,0 0-15,0 0 0,0 0 0,0 0 16,21 1-16,0-1 16,0-21-16,1 0 0,-1 21 0,0-21 15,42 0-15,-20 0 0,-22 0 16,21 0-16,1 0 0,-22-21 15,21 21-15,-21-21 0,0-1 0,1 1 16,20 0-16,-42 0 0,21 0 16,-21 0-16,0-1 0,0-20 15,0 21-15,0 0 0,0-43 16,-21 64 0,0-21-16,0 21 0,-1 0 0,1 0 15,0 0-15,0 21 0,21 0 0,-21 1 16,0-1-16,21 0 0,-22-21 15,22 21-15,0 0 0,0 0 0,0 22 16,0-22-16,0 0 16,0 0-1,22-21-15,-1 0 0,0 0 0,0 0 16,0 0-16,0-21 0,1 21 16,-1-21-16,0 0 15,0 0-15,-21-1 0,21 22 16,-21-21-16,0 0 0,0 0 15,21 21-15,-21-21 16,0 42 0,0 0-1,0 0-15,0 0 16,0 1-16,0-1 0,0 0 0,0 0 16,0 21-16,0-20 0,0 20 15,0-21-15,0 21 0,0 1 0,0-1 16,0 0-16,0 1 0,0-1 15,0 0-15,0 1 0,0 20 0,0-20 16,0-1-16,0 0 0,0 22 16,0-22-16,0 0 0,0 1 0,0-1 15,0 0-15,0-20 0,0 20 0,0-21 16,-21 0-16,0 0 0,21 1 16,0-1-16,-21-21 0,0 0 15,0 0-15,-1 0 0,1-21 16,21-1-16,0 1 0,-21 0 15,21 0-15,-21 0 0,21-22 0,0 1 16,0 0-16,0-1 0,0 1 0,0 0 16,0-22-16,21 22 0,0-22 15,0 1-15,1 21 0,-1-22 16,0 22-16,0-1 0,0 1 0,0 0 16,1 21-16,-1-1 0,0-20 0,-21 21 15,21 0-15,0 0 16,0-1-16,-21 1 0,22 0 0,-1 21 15,-21-21-15,21 21 16,-21-21 0,21 21-16</inkml:trace>
  <inkml:trace contextRef="#ctx0" brushRef="#br0" timeOffset="57101.65">8022 13166 0,'21'0'31,"0"0"-15,1 0-16,-1 0 15,-21-21-15,21 21 0,0-22 0,0 22 16,0-21-16,-21 0 0,22 0 16,-1 0-16,-21 0 0,0-1 15,0 1-15,0 0 0,0 0 0,0 0 16,-21 21 0,-1 0-16,1 21 15,0 0-15,0 0 16,0 0-16,0 1 0,-1-1 15,22 21-15,0-21 0,0 0 0,0 1 16,0-1-16,0 0 0,0 0 16,0 0-16,0 0 0,22 1 0,-1-1 15,0-21-15,-21 21 0,21-21 0,0 0 16,0 0-16,1 0 0,-1 0 16,0 0-16,0 0 0,21 0 15,-20-21-15,-1 0 16,-21-1-16,21 1 15,0 0-15,-21 0 0,21 0 0</inkml:trace>
  <inkml:trace contextRef="#ctx0" brushRef="#br0" timeOffset="57600.02">8869 12404 0,'-21'0'16,"42"0"-16,-64-21 0,22 21 16,42 0-1,1 0 1,20 21-16,-21 0 0,21 0 16,-20 0-16,20 0 0,-21 1 0,21-1 15,-20 21-15,-1 0 0,0 1 16,0-1-16,0 22 0,-21-22 15,0 0-15,0 22 0,0-22 0,0 0 16,-21 22-16,0-22 0,-21 1 0,20-22 16,-20 21-16,21 0 0,-21-20 15,-1-1-15,1 21 0,0-21 16,20 0-16,-20 1 0,21-22 0,-21 21 0,20 0 16,1-21-16,0 21 15,0-21-15,21 21 0,-21-21 0,0 0 94,-1 0-32</inkml:trace>
  <inkml:trace contextRef="#ctx0" brushRef="#br0" timeOffset="67838.52">741 15007 0,'0'21'125,"21"-21"157,0 0-189,-21 22 189,21-22-267,-21 21 1,21-21-1,-21 21 1,22-21 15,-1 0-15,0 0-16,0 0 16,0 0-1,0-21-15,1 0 0,-1 21 16,0-22-16,0 1 0,-21 0 15,21 21-15,0-21 0,1 0 0,-1 0 16,-21-1-16,0 1 0,0 0 16,0 0-16,0 0 15,-21 0-15,-1 21 0,1 0 0,0 0 16,0 0-16,-21 0 0,20 0 16,1 21-16,-21 0 0,21-21 15,-22 21-15,22 0 0,0 0 0,0 1 16,0-1-16,0 0 0,-1 0 15,22 0-15,0 0 0,0 1 16,0 20-16,0-21 0,0 0 16,0 0-16,0 22 0,22-22 15,-1 0-15,0 0 0,21 22 0,-21-22 16,1 0-16,-1 0 0,0 0 16,0 0-16,0 1 0,0-1 15,1 0-15,-1 0 0,-21 0 16,0 0-16,0 1 15,-21-1-15,-1-21 0,1 21 0,0-21 16,0 21-16,0-21 0,0 0 16,-22 0-16,22 0 0,0 0 15,0 0-15,0 0 0,-1 0 0,1 0 16,0 0-16,0-21 16,21 0-16,-21 0 0,0-1 0,21-20 15,0 21-15,-22 0 0,22 0 16,-21-1-16,21 1 0,0 0 15,0 42 17,0 0-32,0 1 15,21-1-15,1 0 0,-22 0 16,21 0-16,0 0 0,0 1 16,0-1-16,0 0 0,-21 0 15,22-21-15,-1 21 16,0 0-16,0-21 0,0 22 0,0-22 15,1 0-15,-1 0 0,0 0 16,0 0-16,0 0 0,0 0 16,22-22-16,-22 22 0,0-21 0,0 0 15,22 0-15,-22 0 0,0 0 16,0-22-16,-21 22 0,0 0 0,21-21 16,-21 20-16,0-20 0,0 21 15,0-21-15,0 20 0,0 1 16,0 42 15,0 1-31,0-1 16,0 0-16,0 21 0,0-21 0,0 1 15,0 20-15,0-21 0,0 0 16,0 0-16,21 1 0,1-1 0,-22 0 16,21-21-16,0 21 0,0-21 15,0 0-15,0 0 0,1 0 16,-1 0-16,0 0 0,0 0 0,0-21 15,0 0-15,1 21 0,-1-21 16,0-1-16,0-20 0,0 21 0,-21 0 16,0 0-16,0-22 0,0 22 15,0-21-15,0 21 0,0-1 16,0 1-16,0 0 0,0 42 47,0 0-47,0 22 0,0-22 15,0 0-15,-21 21 0,21-20 0,0 20 16,0-21-16,0 0 0,0 0 16,0 1-16,21-1 0,-21 0 0,21-21 15,1 0-15,-22 21 0,21-21 16,0 0-16,0 0 0,0 0 16,22-21-16,-22 0 0,0 21 0,0-21 15,0-1-15,0-20 0,1 21 16,-1-21-16,0-1 0,0 1 15,-21 0-15,21-1 0,-21 1 16,0 0-16,0-1 0,0 1 0,0 0 16,0-1-16,0 22 0,0 0 15,0 0-15,0 0 0,0-1 0,0 44 32,0-1-32,0 0 15,0 0-15,0 21 0,0-20 0,0 20 16,0 0-16,0 1 0,0-1 15,0 0-15,0 1 0,0-1 0,-21 0 16,21-21-16,0 1 16,0-1-16,0 0 0,0 0 0,0 0 15,0-42 17,0 0-32,0 0 15,0 0-15,0-1 0,0 1 0,0 0 16,0 0-16,21 0 0,0 0 15,1-1-15,-22 1 0,21 0 16,0 21-16,0 0 0,0 0 0,0 0 16,1 0-16,-1 21 0,-21 0 15,21 1-15,0-1 0,0 0 0,0 0 16,-21 0-16,0 0 16,0 1-16,0-1 0,0 0 0,0 0 15,0 0-15,0 0 0,0 1 16,-21-22-16,0 21 0,0 0 0,0-21 15,0 0-15,-1 21 0,1-21 16,0 0-16,0 0 0,0 0 0,0 0 16,-1 0-16,1 0 0,0 0 15,0 0-15,0 0 0,0 0 16,21-21 0,21 21 15,0 0-31,0 0 0,0 0 15</inkml:trace>
  <inkml:trace contextRef="#ctx0" brushRef="#br0" timeOffset="70088">2349 15685 0,'22'0'16,"-22"-22"-1,0 1-15,21 0 16,-21 0-16,21 0 16,-21 0-16,21-1 0,0-20 0,-21 21 15,21-21-15,1-1 0,-1 22 16,-21-21-16,21 21 0,0-22 0,-21 22 16,21 0-16,0 21 0,1-21 15,-1 21 1,0 21-16,-21 0 15,21-21-15,-21 21 0,0 0 0,0 1 16,0-1-16,21-21 16,-21 21-16,0-42 47,0 0-47,0-1 15,0 1-15,0 0 16,-21 0-16,0 21 0,21-21 15,-21 0-15,0 21 0,-1 0 0,1 0 16,0 0-16,0 0 16,0 0-16,0 21 0,21 0 15,-22 0-15,22 21 0,0-20 16,-21-1-16,21 21 0,0-21 16,0 22-16,0-22 0,0 21 0,0-21 15,21 22-15,1-22 0,-1 0 16,-21 0-16,21-21 0,21 21 15,-21 0-15,1-21 0,-1 0 0,0 0 16,0 0-16,21 0 0,-20 0 16,-1-21-16,21 0 0,-21 0 0,22 0 15,-22 0-15,0-1 0,21-20 16,-21 21-16,1-21 0,-1-1 0,0-20 16,0 20-16,0 1 0,-21-21 15,0 20-15,0 1 0,0 0 0,0-1 16,0 1-16,0 21 0,0 0 15,0-1-15,0 1 0,0 42 32,0 1-32,0 20 15,0-21-15,0 21 0,0 1 16,0-1-16,0 0 0,0 22 0,0-22 16,0 1-16,0-1 0,0 0 15,0 1-15,0-1 0,21-21 0,-21 0 16,22 0-16,-1 1 0,0-1 15,-21 0-15,21-21 0,0 0 0,0 0 16,1 0-16,20 0 0,-21 0 16,0-21-16,0 0 0,1-1 0,20 1 15,-21 0-15,0 0 0,0-21 16,1-1-16,20 22 0,-21-21 16,0-1-16,0 22 0,1-21 15,20 21-15,-21 0 0,0-1 0,0 1 16,22 0-16,-22 21 0,0 0 15,0 0-15,0 0 0,-21 21 16,0 0-16,0 1 0,0-1 16,22 0-16,-22 0 0,0 0 0,21 0 15,-21 1-15,0-1 0,0 0 16,21-21 0,-21-21 15,0 0-31,0-1 15,0 1-15,0 0 16,0 0-16,0 0 0,0 0 0,-21-1 16,0 1-16,-1 21 0,22-21 15,-21 0-15,0 21 0,0 0 0,0 0 16,0 0-16,-1 0 0,1 21 16,0 0-16,0 0 0,0 1 0,0-1 15,-1 21-15,22-21 0,-21 22 16,21-22-16,-21 21 0,21 0 0,0-20 15,0 20-15,0-21 0,0 0 16,0 22-16,0-22 0,21 0 16,0 0-16,1-21 15,-1 0-15,0 0 0,0 0 16,0 0-16,0 0 0,1 0 16,-1-21-16,0 0 0,0 0 15,-21-1-15,21 1 0,0 0 0,-21-21 16,0 21-16,0-22 0,22 1 15,-22 21-15,0-22 0,0 22 0,0-21 16,21 21-16,-21 0 0,0-1 16,0 44-1,0 20 1,-21-21-16,21 0 16,0 0-16,-22 22 0,22-22 15,0 21-15,0-21 0,0 1 16,0-1-16,0 0 0,0 0 0,0 0 15,0 0-15,22 1 0,-1-22 16,0 0-16,0 0 0,0 0 0,0 0 16,1 0-16,-1 0 0,21 0 15,-21-22-15,0 1 0,1 21 0,20-21 16,-21 0-16,0-21 0,0 20 0,1 1 16,-1 0-16,-21-21 0,0 21 15,0-22-15,0 22 0,0 0 0,0 0 16,0 0-1,0-1-15,0 44 16,0-1 0,0 0-16,0 0 0,0 0 0,0 0 15,0 1-15,0-1 0,0 21 16,0-21-16,0 0 0,0 1 0,0-1 16,0 0-16,0 0 0,0 0 0,0 0 15,21 1-15,-21-1 16,0-42 46,-21-1-62,21 1 16,-21 21 0,21-21-16,-22 21 0,22 21 46,0 0-46,0 1 16,0-1 0,22-21-16,-1 21 15,0-21-15,0 0 16,0 0-16,0 0 0,1 0 16,-1 0-16,21 0 0,-21 0 0,0-21 15,22 21-15,-22-21 0,21-1 16,-21 22-16,22-21 0,-22 0 0,21 0 15,-21 0-15,22-22 0,-22 22 16,0 0-16,-21 0 0,21-21 0,-21 20 16,21 1-16,-21 0 0,0 0 0,0 0 15,0 0-15,-21 21 16,0 0-16,0 0 16,0 0-16,21 21 15,-21 0-15,21 0 0,-22 0 0,22 0 16,0 1-16,0 20 0,0-21 15,0 0-15,0 0 0,22 1 16,-22-1-16,21 0 0,-21 0 16,21-21-16,-21 21 0,0 0 15,0 1-15,0-1 32,-21-21-32,0 0 15,-1 0-15,1 0 0,0 0 16,0 0-16,0 0 15,0 0 1,-1 0 0,44 0 46,-1 0-46,-21-21-16,21-1 15</inkml:trace>
  <inkml:trace contextRef="#ctx0" brushRef="#br0" timeOffset="71480.2">5609 15600 0,'0'-21'47,"0"0"-47,0-1 16,0 1-16,21 21 0,-21-21 16,0 0-16,0 0 0,21 0 0,-21-1 15,22 1-15,-22 0 0,0 0 16,0-21-16,21 20 0,-21 1 0,21 0 15,-21 0-15,0 0 0,0 0 0,0-1 16,0 1 0,21 21-16,-21 21 31,0 1-31,-21-1 16,21 0-16,0 0 0,-21 21 15,0-20-15,21-1 0,-22 21 0,22-21 16,0 0-16,0 22 0,0-22 0,0 0 15,0 0-15,0 0 16,0 1-16,22-22 0,-1 0 16,0 0-16,0 0 15,0 0-15,0 0 0,1 0 0,-1-22 16,0 1-16,0 21 0,-21-21 0,21 0 16,0 0-16,-21 0 15,0-1-15,0 1 0,0 0 0,0 0 16,0 0-16,0 0 0,0-1 15,-21 1-15,0 0 0,0 0 0,0 0 16,0 0-16,-1 21 16,1 0-16,21 21 31,21-21-15,1 21-16,-1-21 0,0 0 15,21 0-15,-21 0 0,1 0 16,20 0-16,-21 0 0,21 0 0,-20 0 15,20-21-15,-21 0 0,0-1 16,22 22-16,-22-21 0,0 0 16,0 0-16,-21 0 0,0 0 0,21-1 15,-21 1-15,0 0 16,0 0-16,0 0 16,-21 21-1,0 0 1,21 21-16,0 0 15,-21 0-15,21 0 0,0 22 16,0-1-16,0 0 0,0 1 0,0-1 16,0 22-16,0-22 0,0 21 0,0-20 15,0 20-15,0-20 0,0 20 16,0-21-16,0 22 0,0-1 16,0-20-16,0 20 0,0 1 15,0-1-15,0 1 0,0-1 0,0-20 16,0 20-16,0-21 0,0 22 0,0-22 15,0 1-15,0-1 0,0 0 16,-21-21-16,21 22 0,-22-22 0,22 0 16,0 0-16,0 0 0,-21-21 15,0 0 1,0-21-16,21 0 16,0 0-16,0 0 15,-21-22-15,21 22 0,0-21 0,0 0 0,0-1 16,0 1-16,-21-22 0,21 22 15,0-21-15,0-1 0,0 1 16,0-1-16,0 1 0,0-1 0,0 22 16,0-22-16,0 22 0,21 0 15,0-1-15,0 22 0,0-21 0,0 21 16,1-1-16,-1 1 0,0 0 0,21 0 16,-21 0-16,1 21 0,-1-21 15,0 21-15,0 0 0,0 0 0,0-22 16,1 22-16,-1 0 15,0 0-15,0 0 0,0 0 0,0 0 0</inkml:trace>
  <inkml:trace contextRef="#ctx0" brushRef="#br0" timeOffset="73376.34">6858 15558 0,'21'0'16,"0"0"0,0-22-16,-21 1 0,22 21 0,-1-21 15,0 0-15,21 0 16,-21-22-16,1 22 0,20-21 0,-21 21 16,0-22-16,22 1 0,-22 0 15,0-1-15,0 1 0,0-21 0,0 20 16,-21 22-16,22-21 0,-22-1 0,0 22 15,0 0-15,0 0 0,0 0 16,-22 21-16,1 0 0,0 0 16,0 0-16,21 21 0,-21 0 15,0 21-15,-1-20 0,1-1 0,0 21 16,21-21-16,0 22 0,0-1 0,0 0 16,0 1-16,0-1 15,0-21-15,21 21 0,0 1 0,1-22 16,-22 21-16,21-21 0,0 1 0,0 20 15,-21-21-15,0 0 0,21-21 16,-21 21-16,0 1 0,-21-22 31,0 0-15,0-22-16,0 22 0,21-21 0,-22 21 16,1-21-16,0 0 0,0 21 15,0-21-15,21 0 0,-21 21 16,21 21 15,0 0-31,21-21 0,0 21 16,0-21-16,0 21 15,0-21-15,1 0 0,-1 21 0,0-21 16,0 0-16,0 0 0,0 0 16,22 0-16,-22 0 0,0 0 0,0 0 15,0 0-15,22-21 0,-22 0 0,0 0 16,21 21-16,-20-21 0,20-22 15,-21 22-15,0 0 0,0-21 0,1-1 16,-22 22-16,0-21 0,0 0 16,0 20-16,0-20 0,0 21 0,0 0 15,0 0-15,-22-1 0,1 22 16,0 0-16,0 0 16,0 0-16,0 0 0,-1 22 0,-20-1 15,21 0-15,0 0 0,0 21 0,21-20 16,-22 20-16,22-21 0,-21 21 15,21 1-15,0-22 0,0 42 16,0-41-16,0-1 0,21 0 16,-21 0-16,22 0 0,-1 0 0,0-21 15,0 0-15,0 0 0,0 0 16,1 0-16,-1-21 16,0 21-16,0-21 0,-21 0 0,21 0 15,0 0-15,-21-1 0,22-20 16,-22 21-16,0-21 0,0 20 15,0-20-15,0 21 0,0 0 0,0 0 16,0-1-16,0 1 0,0 42 31,0 1-31,0-1 16,0 0-16,0 21 0,0-21 0,0 1 16,0-1-16,0 0 0,0 21 15,0-21-15,21-21 0,-21 22 0,21-1 16,-21 0-16,21-21 0,0 0 0,0 0 15,1 0-15,-1 0 0,0 0 16,0 0-16,0 0 0,0 0 0,1-21 16,-1 21-16,0-21 0,0-1 15,-21 1-15,21 0 0,-21-21 16,21 21-16,-21-1 0,0-20 0,0 21 16,0 0-16,0 0 0,0-1 0,0 1 15,0 42 16,0 1-31,0-1 0,0 21 16,0-21-16,0 0 0,0 22 0,-21-22 16,21 0-16,0 0 0,0 0 0,0 1 15,0-1-15,0 0 0,0 0 16,0 0-16,0-42 47,0 0-47,0 0 15,21 0-15,-21-22 16,0 22-16,22 0 0,-1-21 0,-21 20 16,21 1-16,0 0 0,-21-21 15,21 21-15,0 21 0,1-22 0,-1 22 16,0 0-16,-21 22 16,0-1-16,0 0 15,21 0-15,-21 0 0,0 22 16,0-22-16,0 0 15,0 0-15,0 0 0,21 0 0,-21 1 16,0-1-16,0 0 0,21-21 16,-21 21-16,22-21 15,-22-21 1,21 0 0,0 0-16,0-1 0,-21 1 15,21 0-15,-21 0 0,21-21 0,1 20 16,-1 1-16,0-21 0,-21 21 15,21 0-15,0-1 0,0 1 0,1 0 16,-22 0-16,21 21 16,-21 21-1,0 0-15,0 0 16,0 1-16,0-1 0,0 0 16,0 0-16,0 0 0,0 0 0,0 1 15,0-1-15,0 0 0,0 0 16,0 0-16,0 0 0,0 1 0,0-1 15,21-21-15,0 0 0,0 21 0,0-21 16,1 0-16,-1 0 0,0 0 16,0 0-16,0 0 0,0 0 0,1-21 15,-1 21-15,0-21 0,0-1 16,0 1-16,0 0 0,1 0 16,-22 0-16,0-22 0,21 22 0,-21 0 15,0-21-15,0 21 0,0-22 16,0 22-16,0 0 0,0 0 15,-21 21-15,-1 0 0,1 21 16,21 0-16,-21 0 16,21 0-16,-21 22 0,21-22 0,0 0 15,0 21-15,0-20 0,0-1 16,0 0-16,0 0 0,0 0 0,21 0 16,0 1-16,0-1 0,1-21 0,-1 0 15,0 0-15,0 0 0,21 0 16,-20 0-16,-1 0 0,0 0 15,0 0-15,21-21 0,-20 21 0,-1-22 16,0 1-16,0 0 0,0 0 16,-21 0-16,21 0 0</inkml:trace>
  <inkml:trace contextRef="#ctx0" brushRef="#br0" timeOffset="74031.99">3831 15939 0,'0'0'0,"21"-22"0,-21 1 16,0 0-16,21 21 15,-21-21-15,22 21 0,-22 21 32,0 21-32,0-20 15,-22 20-15,1 0 0,0 1 16,21-1-16,-21 21 0,0-20 0,0-1 16,-1 0-16,22 1 0,-21-22 15,0 21-15,0-21 0,21 1 0,0 20 16,-21-21-16,21 0 15,0-42 17,0 0-17,0 0-15,0 0 0,0-1 16,21 1-16,-21 0 0</inkml:trace>
  <inkml:trace contextRef="#ctx0" brushRef="#br0" timeOffset="74323.83">3662 15960 0,'0'0'0,"0"-21"0,0-1 0,0 1 16,0 0-16,0 0 0,0 0 0,21 0 16,0-1-16,0 22 0,0-21 15,22 21-15,-22-21 0,21 21 16,1 0-16,-22 0 0,21-21 16,0 21-16,1 0 0,-1 0 0,-21 0 15,0 21-15,1 0 0,-1 0 0,-21 1 16,0 20-16,0-21 0,0 21 15,0 1-15,-21-22 0,-1 21 0,-20-21 16,0 22-16,21-22 0,-22 0 16,1 0-16,0 0 0,20 1 0,-20-1 15,21-21-15,0 0 0,0 21 16,42-21 15,0 0-31,0 0 0,0 0 16,0-21-16</inkml:trace>
  <inkml:trace contextRef="#ctx0" brushRef="#br0" timeOffset="74860.52">4487 16256 0,'0'0'0,"43"0"15,-22 0 1,-21-21-16,0 0 0,0 0 15,0-1 1,0 1-16,0 0 0,-21 0 0,-1 0 16,22-22-16,-21 43 0,0-21 15,0 0-15,0 21 0,-22 0 0,22 0 16,0 0-16,0 0 0,-21 21 16,20 0-16,1 1 0,0 20 0,0-21 15,0 21-15,-22-20 0,43 20 16,-21-21-16,21 21 0,-21-20 0,21 20 15,0-21-15,0 0 0,0 0 0,21 1 16,0-1-16,-21 0 0,22-21 16,-1 0-16,21 0 0,-21 0 0,0 0 15,22 0-15,-22 0 0,21-21 16,-21 21-16,22-21 0,-22-1 16,0 1-16,21 0 0,-20 0 15,-22 0-15,21-22 0,-21 22 0,0 0 16,0-21-16,0 21 0,0-1 15,0 1-15,-21 21 16,-1 21-16,22 1 16,0-1-16,-21 0 0,21 0 15,0 0-15,-21 0 0,21 1 0,0-1 16,0 0-16,0 0 0,0 0 16,21 0-16,0-21 0,1 22 0,-1-22 15,0 0-15,-21 21 0,21-21 16,21 0-16,-20 0 0,-1 0 15,0 0-15,0 0 0,0-21 0,0 21 16,22-22-16</inkml:trace>
  <inkml:trace contextRef="#ctx0" brushRef="#br0" timeOffset="76686.47">5038 16150 0,'0'-21'0,"0"42"0,21-84 16,-21 42-16,0-1 0,0 1 0,0 0 15,-21 21 1,-1 0-16,1 21 15,0 0-15,21 1 0,-21-1 0,0 0 16,0 21-16,21-21 0,0 1 16,0 20-16,-22-21 0,22 21 0,0-20 15,0 20-15,0-21 0,0 0 16,0 0-16,22 1 0,-1-1 0,0 0 16,0-21-16,0 0 0,0 21 15,1-21-15,-1 0 0,0 0 0,0 0 16,21 0-16,-20-21 0,-1 0 15,0 0-15,0-1 0,0 1 0,0 0 16,1-21-16,-1 21 0,0-22 0,-21 1 16,0 0-16,0-1 0,0-20 15,21 20-15,-21-20 0,0 21 0,0-1 16,0 22-16,0-21 16,0 21-16,0-1 0,0 44 15,0-1 1,0 0-16,0 21 0,0-21 15,0 22-15,0-1 0,0 0 0,0 1 16,0-1-16,0-21 0,0 22 16,0-22-16,0 21 0,0-21 0,0 0 15,0 1-15,0-1 16,0 0-16,21-42 31,0 0-31,-21-1 0,22 22 16,-1-21-16,0 0 0,0 0 15,0 0-15,0 0 0,1 21 16,-1-43-16,0 43 0,0-21 16,-21 42 15,-21-21-31,0 0 0,0 21 16,-1-21-16,1 22 0,0-22 15,0 21-15,0-21 0,0 0 16,-1 0-16,1 21 0,21 0 0,-21 0 15,21 0 1,0 1-16,0-1 0,0 0 16,0 0-1,21-21-15,0 21 0,1-21 16,-1 0-16,0 0 0,21 0 0,-21 21 16,22-21-16,-1 0 0,0 0 15,1 0-15,-1 0 0,0 0 0,22-21 16,-22 21-16,1-21 0,-1 0 15,0 21-15,1-21 0,-1 0 0,0-1 16,-21 1-16,22 0 0,-22 0 0,-21 0 16,21-22-16,-21 22 0,0 0 15,0 0-15,0 0 0,0 0 0,0-1 16,0 1-16,-21 21 16,0 0-16,0 0 15,-1 21-15,1 1 0,0-1 0,0 0 16,0 0-16,0 21 0,-1-20 15,22 20-15,-21-21 0,0 0 0,21 0 16,-21 22-16,21-22 0,0 0 16,0 0-16,0 0 0,21-21 15,0 0-15,0 0 0,1 0 16,-1 0-16,0 0 0,0 0 16,0 0-16,0-21 0,1 0 15,-1 0-15,0 21 0,-21-21 16,21-22-16,-21 22 0,21 0 0,-21 0 15,0 0-15,0-22 0,0 22 0,0 0 16,0 0-16,0 42 47,0 0-47,0 0 0,0 1 0,0-1 16,0 0-16,0 0 0,0 0 0,0 0 15,0 1-15,21-1 0,-21 0 16,43 0-16,-22 0 0,0 0 0,21 1 15,1-22-15,-1 0 16,22 21-16,-22-21 0,21 0 0,1 0 16,-1 0-16,-20 0 0,20 0 0,1-21 15,-22 21-15,0-22 0,1 1 16,-1 0-16,0 0 0,-20 0 0,-1 0 16,-21-22-16,0 22 0,0 0 15,0-21-15,0 20 0,0 1 0,0-21 16,0 21-16,-21 21 0,-1-21 0,1 21 15,0 0-15,-21 0 0,21 0 16,-1 0-16,-20 21 0,21-21 0,0 21 16,0 0-16,-1 21 0,22-20 15,0-1-15,0 21 0,0-21 16,0 0-16,0 1 0,0-1 0,0 0 16,0 0-16,0 0 0,22-21 15,-1 21-15,0-21 0,0 0 0,0 0 16,0 0-16,1 0 0,-1 0 15,0-21-15,0 21 0,-21-21 16,0 0-16,21 0 0,-21 0 16,21-1-16,-21 1 0,0 0 15,0 0-15,0 0 0,0 42 47,0 0-47,0 0 16,0 0-16,0 1 0,0-1 15,0 0-15,0 21 0,0-21 0,0 22 16,0-22-16,0 21 0,0 1 0,0-1 16,0-21-16,0 43 0,-21-22 15,21 0-15,0 1 0,0-1 0,0 21 16,0-20-16,0-1 0,0 0 16,0 1-16,0-1 0,0 0 0,0 1 15,0-22-15,-21 21 0,21-21 0,0 1 16,0-1-16,0 0 0,-21-21 15,0 0 17,21-21-32,0 0 0,0-1 15,0 1-15,0-21 0,-21 21 0,21-22 16,-22 1-16,22 0 0,0-22 16,0 22-16,0-22 0,0 1 0,0-1 15,0 1-15,0 21 0,0-22 0,22 22 16,-1-1-16,0 22 0,-21-21 15,21 21-15,0 0 0,0-1 0,1 1 16,-22 0-16,21 21 0,0-21 16,0 21-16,0-21 15,0 21-15,1 0 0,-1-21 16,0 21 0,0-22-16,0 22 0</inkml:trace>
  <inkml:trace contextRef="#ctx0" brushRef="#br0" timeOffset="77064.25">7472 16298 0,'0'22'0,"21"-22"0,0 0 15,0 0 1,0 0-16,1 0 16,-1-22-16,-21 1 0,21 21 0,0-21 15,-21 0-15,21 21 16,-21-21-16,0 0 0,21-1 0,-21 1 15,0 0-15,0 0 16,0 0-16,0 0 0,-21 21 16,0 0-16,0 0 15,0 21-15,0 0 0,-1 0 16,1 0-16,0 22 0,21-1 0,0-21 16,-21 21-16,21 1 0,0-22 15,0 21-15,0-21 0,0 1 16,21-1-16,0 0 0,0 0 0,1 0 0,-1 0 15,0-21-15,0 0 0,0 0 16,22 0-16,-22 0 0,0 0 16,0 0-16,0 0 0,0 0 0,-21-21 15,22 21-15,-22-21 0,21 21 16,-21-21-16,0 0 16,-21 21-16,-1 0 15,1 0-15</inkml:trace>
  <inkml:trace contextRef="#ctx0" brushRef="#br0" timeOffset="79992.25">1143 17568 0,'0'-21'78,"0"0"-63,21 21-15,-21-21 0,21 0 16,-21 0-16,0-1 16,0 1-16,0 0 0,0 0 15,0 0-15,0 0 0,0-1 16,-21 22 0,0 0-1,0 0-15,0 0 16,-1 0-16,1 22 15,0-22-15,0 21 0,21 0 16,-21-21-16,21 21 0,-21-21 16,-1 21-16,22 0 0,0 1 15,-21-1-15,21 0 16,0 0-16,-21 0 0,21 0 0,0 22 16,0-22-16,0 0 0,0 0 15,0 22-15,-21-22 0,21 0 16,0 0-16,0 0 0,-21 0 0,21 1 15,0-1-15,0 0 16,0 0-16,0 0 16,0 0-16,21 1 0,0-1 15,0-21-15,0 21 0,1 0 16,-1-21-16,0 0 0,0 21 16,0-21-16,22 0 0,-22 0 15,0 0-15,0 0 0,0 0 16,0 0-16,1 0 0,-1-21 0,0 21 15,0-21-15,-21 0 0,21 21 16,-21-21-16,21 21 0,-21-22 16,0 1 15,0 42 16,0 1-16,-21-22-15,21 21-16,-21-21 0,21 21 15,-21-21 1,0 0 0,21 21-16,-21-21 15,-1 0 1,1 0-16,0 0 0,0 0 15,0 0-15,0 0 0,-1 0 16,1 0-16,0 0 16,0 0-16,0 0 0,0 0 15,-1 0-15,1-21 16,0 21-16,0-21 0,21 0 0,-21 21 16,0-22-16,-1 1 0,22 0 15,-21 21 1,21-21-16,0 42 47,0 0-47,21 0 15,1-21-15,-1 22 0,0-1 0,0 0 16,0-21-16,0 21 0,1-21 16,-1 0-16,21 0 0,-21 21 15,22-21-15,-22 0 0,21 0 16,0 0-16,1 0 0,-1-21 0,0 0 15,1 0-15,-1 21 0,-21-21 16,22-1-16,-22 1 0,21 0 16,-21 0-16,0-21 0,-21 20 0,0 1 15,22 0-15,-22 0 16,0 0-16,0 0 0,0-1 16,0 44 15,-22-1-16,22 0-15,0 0 0,0 0 0,0 0 16,0 1-16,0-1 0,0 0 16,0 0-16,0 0 0,0 0 15,22-21-15,-1 22 0,0-22 16,0 0-16,0 0 0,0 0 16,1 0-16,20 0 0,-21-22 15,0 1-15,0 0 0,1 21 16,-1-21-16,0-21 0,0 20 15,0 1-15,-21 0 0,0 0 16,21-21-16,-21 20 0,0 1 0,0 0 16,0 0-1,0 42 1,0 0-16,0 0 0,0 22 16,0-22-16,0 0 15,0 0-15,0 0 0,0 1 16,0-1-16,0 0 0,22 0 0,-1 0 15,-21 0-15,21-21 0,0 0 16,0 0-16,0 0 0,1 0 16,-1 0-16,0 0 0,0 0 15,21-21-15,-20 21 0,-1-21 16,0 0-16,0 0 0,0 0 0,-21-22 16,21 22-16,-21-21 0,22-1 15,-22 1-15,0 0 0,0-1 16,0 1-16,0 21 0,0-21 0,0 20 15,0 1-15,0 0 0,0 0 16,0 42 0,0 0-16,0 0 15,0 1-15,0 20 0,0-21 16,0 21-16,0 1 0,0-22 16,0 21-16,0 1 0,0-1 15,0-21-15,0 21 0,0-20 0,0-1 16,0 0-16,0 0 0,-22 0 15,22 0-15,0-42 32,0 0-17,0 0-15,22 0 0,-1 0 0,0-1 16,0-20-16,0 21 0,0 0 16,1 0-16,20-1 0,-21 22 15,0 0-15,0 0 0,1 0 0,-1 0 16,0 0-16,0 0 15,0 22-15,-21-1 0,0 0 16,0 0-16,0 0 0,0 0 16,0 1-16,-21-1 0,0 0 15,0 0-15,0-21 0,-22 21 0,22 0 16,-21-21-16,-1 22 0,22-22 16,-21 0-16,21 0 0,0 0 0,-22 0 15,22 0-15,0 0 16,21-22-1,0 1-15,21 21 16,0-21-16,22 0 0</inkml:trace>
  <inkml:trace contextRef="#ctx0" brushRef="#br0" timeOffset="81676.21">3302 17590 0,'0'0'16,"0"-22"-16,0 1 0,0 0 0,-21 0 16,21 0-1,-21 21 1,-1 21 0,1 0-16,0 0 0,21 22 15,-21-22-15,0 21 0,0 0 16,21 1-16,-22-22 0,1 21 15,21 1-15,0-1 0,0-21 0,0 0 16,0 22-16,0-22 0,0 0 16,21-21-16,1 21 15,20-21-15,-21 0 0,21 0 0,1 0 16,-1-21-16,0 0 0,1 0 16,-1-1-16,0 1 0,22-21 0,-22 21 15,1-22-15,20 1 0,-21 0 16,-20-1-16,20 1 0,-21 0 0,0-1 15,-21 1-15,0 0 16,0-1-16,0 22 0,0-21 0,0 21 16,0 0-16,-21 42 31,0 0-31,0 0 0,0 0 16,21 22-16,0-1 0,-22 0 15,22 1-15,-21-1 0,21 0 0,0 1 16,0-22-16,0 21 0,21 0 15,1-20-15,-1-1 0,0 21 0,0-21 16,21-21-16,-20 21 0,20-21 16,-21 0-16,21 0 0,1 0 15,-1 0-15,-21 0 0,22-21 16,-1 21-16,-21-21 0,21 0 16,1 0-16,-22 0 0,0-1 0,0 1 15,0-21-15,-21 21 0,0-22 16,0 22-16,0-21 0,0 21 0,0-22 15,0 22-15,-21 0 0,0 0 16,0 21-16,0 0 0,0 0 0,-1 0 16,1 21-16,-42 43 15,42-22-15,-1-21 16,1 21-16,0-20 0,21 20 0,0-21 16,-21 21-16,21-20 0,0-1 15,0 0-15,0 0 0,0 0 16,21 0-16,0-21 0,0 0 15,22 0-15,-22 0 0,0 0 16,0 0-16,0 0 16,1 0-16,20-42 0,-21 21 15,0 0-15,0 0 0,-21-22 0,0 22 16,0 0-16,0 0 0,0-22 16,0 22-16,0 0 0,0 0 15,0 42 16,0 0-31,0 0 16,0 1-16,0 20 0,0-21 16,0 0-16,0 0 0,0 1 15,0-1-15,0 0 0,22-21 16,-1 0-16,0 21 0,0-21 16,0 0-16,0 0 15,1 0-15,-1-21 0,0 21 0,0-21 16,0 0-16,0-1 0,1 1 15,-1 0-15,0 0 0,-21-21 0,0 20 16,21-20-16,-21 21 0,0 0 16,0 0-16,0-1 0,0 1 0,0 42 31,0 1-31,0-1 16,0 0-16,0 0 15,0 21-15,0-20 0,0-1 0,21 0 16,-21 0-16,21-21 0,-21 21 15,0 0-15,0 1 0,22-22 16,-22 21-16,-22-21 31,1 0-15,21-21-16,-21 21 16,0 0-16,0-22 15,0 22 1,21 22-1,0-1 1,21 0-16,0-21 16,0 0-16,0 0 15,0 0-15,1 0 0,-1 0 0,21 0 16,-21 0-16,0-21 0,1 0 16,20 21-16,-21-22 0,0 1 15,22 0-15,-22 0 0,0 0 0,0 0 16,0-22-16,0 22 0,1-21 15,-22 21-15,0-22 0,0 22 0,0 0 16,0 0-16,0 0 16,-22 21-16,1 0 15,0 21-15,0-21 0,21 21 16,0 0-16,0 0 0,0 22 0,0-22 16,0 0-16,0 21 0,0-21 15,0 1-15,0-1 0,0 21 0,21-21 16,-21 0-16,0 1 0,0-1 15,0 0-15,0 0 16,-21-21 0,0 0-16,0 0 15,-1 0-15,1-21 0,0 21 0,-21-21 16,21 0-16,-22 21 0,1-22 16,-22 1-16,22 0 0</inkml:trace>
  <inkml:trace contextRef="#ctx0" brushRef="#br0" timeOffset="82520.72">1228 17399 0,'0'21'78,"0"0"-63,-22 1-15,1-1 0,0 21 16,-21 0-16,-1-20 0,-20 20 16,21 0-16,-22 1 0,-21-1 0,22 0 15,-22 1-15,1-1 0,20 0 16,-21-21-16,22 22 0,21-22 16,-22 21-16,22-21 0,-1 1 15,22-1-15,0-21 0,0 21 16,42-21 15,0 0-31,0 0 0,1 0 16,-1 0-16,0-21 0,0 0 15,0 21-15,22-22 0</inkml:trace>
  <inkml:trace contextRef="#ctx0" brushRef="#br0" timeOffset="84164.2">5757 17801 0,'0'21'16,"0"-42"62,0 0-78,21 21 0,-21-21 16,22 21-16,-1-21 0,0 0 15,-21-1-15,21 1 0,0 0 16,0 0-16,-21 0 0,22 0 15,-1-1-15,-21-20 0,0 21 0,21 0 16,-21 0-16,21-1 0,-21 1 16,0 0-16,0 0 15,0 42 17,0 0-32,-21 0 15,21 1-15,-21-1 0,21 21 0,0-21 16,0 0-16,0 1 0,0 20 15,0-21-15,0 0 0,0 0 0,0 1 16,0-1-16,0 0 16,0 0-16,0 0 0,0 0 0,21-21 15,0 0-15,-21 22 0,21-22 16,0 0-16,1 0 0,-1 0 16,0 0-16,0-22 0,0 1 15,0 21-15,1-21 0,-1 0 16,0 0-16,-21 0 0,21-1 0,-21 1 15,21-21-15,-21 21 0,0-22 16,0 22-16,0-21 0,0 21 0,-21 0 16,0-22-16,0 22 0,0 0 15,-1 21-15,22-21 0,-21 21 16,0 0-16,0 0 0,0 0 16,21 21-16,-21-21 15,21 21-15,0 0 16,0 0-16,21 1 0,21-22 15,-21 0-15,0 0 0,22 0 16,-22 0-16,21 0 0,-21 0 0,22 0 16,-1 0-16,0 0 0,1-22 15,-1 1-15,-21 0 0,22 21 0,-22-21 16,21 0-16,-42 0 0,21-1 16,0 1-16,-21 0 0,0 0 15,-21 21 1,0 0-1,0 0-15,0 0 0,0 21 16,-1 0-16,22 0 0,-21 1 16,21 20-16,0 0 0,-21-21 15,21 43-15,0-22 0,0 1 0,0-1 16,0 21-16,0 1 0,0-22 16,0 22-16,0-1 0,0-20 0,0 20 15,0 1-15,0-1 0,-21 1 16,21 20-16,0-20 0,-21-1 15,0 1-15,21-1 0,0-20 0,-22-1 16,1 0-16,0 1 0,21-22 16,-21 21-16,0-21 15,0-21-15,21-21 16,0 0-16,0 0 0,0 0 16,0-22-16,0 1 0,0 0 0,0-22 15,0 22-15,0-43 0,0 22 16,0-1-16,21 1 0,0-1 15,0-21-15,0 22 0,0-1 0,1 1 16,-1-1-16,21 22 0,-21 0 16,22-1-16,-22 1 0,21 21 0,0 0 15,-20 0-15,20-1 16,0 22-16,1 0 0,-1-21 0,0 21 0</inkml:trace>
  <inkml:trace contextRef="#ctx0" brushRef="#br0" timeOffset="84907.78">7874 17695 0,'0'0'0,"0"-63"15,0 21-15,0 20 16,0-20-16,0 21 0,0 0 15,-21-22-15,0 22 0,-1 0 0,1 0 16,0 21-16,0 0 0,-21 0 0,20 0 16,-20 0-16,21 0 0,0 21 15,-22 0-15,22 0 0,0 22 16,0-22-16,0 21 0,0 1 0,21-22 16,-22 21-16,22 0 0,0-20 15,0-1-15,0 21 0,22-21 0,-1 0 16,0 1-16,0-22 0,0 21 15,22-21-15,-22 0 0,21 0 16,0 0-16,1 0 0,-22-21 0,21 21 16,1-22-16,-22 1 0,0 0 15,0 0-15,0-21 0,0 20 16,1-20-16,-22 0 0,0-1 0,0 1 16,0 0-16,0-1 0,0 1 15,0 0-15,0-1 0,0 1 0,0 21 16,0 0-16,0-22 0,0 22 15,-22 42 1,22 1-16,0-1 0,-21 21 16,21-21-16,-21 22 0,21-1 15,0 0-15,0 1 0,0-1 16,0 0-16,0-21 0,0 22 16,0-1-16,21-21 0,0 0 0,-21 1 15,22-1-15,-1 0 0,0 0 16,0-21-16,0 0 0,0 0 15,1 0-15,-1-21 16,0 21-16,-21-21 0,0 0 0,21-1 16,-21 1-16,21 0 0,-21 0 15,0 0-15,0 0 0,0-1 16,0 44 0,0-1-1,0 0 1,0 0-16,0 0 0,0 0 0,0 1 15,0-1-15,0 0 16,21-21 15,1-21-15</inkml:trace>
  <inkml:trace contextRef="#ctx0" brushRef="#br0" timeOffset="85071.68">8297 17336 0,'-21'0'16,"0"0"-1,21 21 1,0 0 0,21-21-1,-21 21 1</inkml:trace>
  <inkml:trace contextRef="#ctx0" brushRef="#br0" timeOffset="86780.43">8572 17632 0,'0'0'16,"0"21"-16,22 0 0,-22 0 16,0 1-16,21-1 0,0-21 15,0 0-15,0 0 16,0 0-16,1-21 0,-1-1 15,0 22-15,-21-21 0,21 0 16,0-21-16,-21 21 0,21-1 0,-21-20 16,0 21-16,0-21 0,0-1 15,0 22-15,0-21 0,0-1 0,0 1 16,0 21-16,0 0 0,0 0 16,0-1-16,0 1 0,-21 21 15,0 0-15,21 21 16,-21 1-16,0-1 0,0 21 15,21-21-15,-22 22 0,1-1 0,0 0 16,21 22-16,-21-22 0,0 22 16,0-22-16,-1 21 0,1 1 0,0-22 15,0 22-15,0-22 0,0 22 16,-1-22-16,1 0 0,21 1 16,0-1-16,-21 0 0,21 1 0,0-22 15,0 0-15,0 0 0,0 0 16,0 0-16,21-21 0,0 0 15,1 0-15,-1-21 0,0 0 16,0 0-16,21 0 0,-20 0 16,-1-1-16,0 1 0,0 0 15,0-21-15,0-1 0,1 22 0,-22-21 16,0 0-16,0-1 0,0 1 16,0 0-16,0-1 0,0-20 0,0 20 15,-22 1-15,1 21 0,0-21 16,21 20-16,0 1 0,-21 0 0,21 0 15,0 0 1,21 21-16,0-21 0,0 21 16,1 0-16,-1 0 0,21-22 15,0 22-15,-20-21 0,20 21 0,0-21 16,1 0-16,-22 0 0,21 0 16,-21-1-16,22 1 0,-22-21 15,0 21-15,0-22 0,0 22 0,-21 0 16,21 0-16,-21 0 0,0 0 15,-21 21 1,0 0-16,0 0 0,0 21 16,0 0-16,-1 21 0,1-21 15,0 22-15,21-22 0,-21 21 16,0 1-16,21-1 0,0 0 0,-21 1 16,-1-1-16,22 21 0,-21-20 0,21-1 15,-21 0-15,21 22 0,0-22 16,0 1-16,-21-1 0,21 0 15,0 1-15,-21-22 0,21 21 16,0-21-16,0 0 0,0 1 0,0-1 16,0 0-16,21-21 15,0 0-15,0 0 0,0-21 16,1 21-16,-1-21 16,21-1-16,-21 1 0,0 0 0,1 0 15,-1-21-15,0 20 0,-21-20 16,21 0-16,-21-1 0,21 1 0,-21 0 15,0-1-15,0 1 16,0 0-16,0 21 0,0-22 0,-21 22 0,0 0 16,0 21-1,0 0-15,-1 0 0,22 21 16,0 0-16,0 0 16,0 1-16,0-1 0,0 0 0,0 0 15,22 0-15,-22 0 0,21 1 16,0-22-16,0 21 0,0-21 0,0 0 15,1 21-15,-1-21 0,0 0 16,0 0-16,0 0 0,0 0 16,1-21-16,-1 0 0,0-1 15,-21 1-15,21 0 0,0 0 0,-21 0 16,21 0-16,-21-1 16,0 1-16,0 0 0,22 21 0,-22-21 15,0 42 16,0 0-31,0 0 16,0 1-16,0-1 0,0 0 16,0 0-16,21-21 15,-21 21-15,21-21 0,0 0 16,0 0-16,0 0 16,1 0-16,-1 0 0,0 0 0,0-21 15,0 0 1,0 0-16,-21 0 0,0-1 15,0 1-15,0 0 0,0 0 16,0 42 15,0 0-15,0 0-16,0 1 0,0-1 0,0 0 16,0 0-16,0 0 0,0 0 15,0 1-15,0-1 0,0 0 0,0 0 16,22-21-1,-1 0-15,0 0 16,0 0-16,0 0 16,0-21-16,-21 0 0,22 0 15,-1 21-15,0-43 0,-21 22 16,21 0-16,0-21 0,0 20 0,1-20 16,-22 0-16,21-1 0,0 1 15,-21 0-15,21-1 0,0 1 0,-21 0 16,0-1-16,21 22 0,-21 0 0,22 0 15,-22 0-15,0 42 16,0 0-16,-22 0 16,22 0-16,-21 1 0,0 20 15,0-21-15,21 21 0,-21-20 16,0 20-16,-1-21 0,22 21 16,-21 1-16,21-1 0,-21-21 0,21 22 15,-21-22-15,21 21 0,0-21 16,0 0-16,0 1 0,0-1 0,0 0 15,0 0-15,0 0 16,21-21-16,0 0 0,0 0 16,1-21-16,-1 0 15,-21 0-15,21 0 0,0-1 16,-21 1-16</inkml:trace>
  <inkml:trace contextRef="#ctx0" brushRef="#br0" timeOffset="87009.31">9885 17378 0,'0'0'0,"-21"0"0,42 0 15,21 0 1,-21 0-16,22 0 0,-22 0 0,21 0 16,0 0-16,1 0 0,-22 0 15,21 0-15,1 0 0,-22-21 0,0 21 16,21 0-16,-21-21 15,-42 21 1,0 0 0,0 0-16,0 0 0,-22 0 15</inkml:trace>
  <inkml:trace contextRef="#ctx0" brushRef="#br0" timeOffset="87554.46">5249 18140 0,'0'0'0,"0"-21"0,0 0 15,0-1 1,0 1-16,0 0 0,0 0 16,-21 21-16,21-21 15,0 42 1,0 0 0,-21 0-16,21 22 0,0-1 15,0 0-15,0-21 0,-21 43 16,0-22-16,21 1 0,-22-1 0,1 0 15,21-21-15,-21 22 0,0-22 16,21 21-16,0-21 0,0 1 16,0-1-16,-21-21 15,21-21 1,0-1 0,0 1-16,0 0 0</inkml:trace>
  <inkml:trace contextRef="#ctx0" brushRef="#br0" timeOffset="87877.27">5016 18140 0,'0'0'0,"0"-42"16,0 20-16,0 1 16,0 0-16,22 0 15,-1 21-15,0-21 0,0 21 16,21-21-16,-20 21 0,20 0 15,-21 0-15,21 0 0,1 0 16,-22 21-16,21 0 0,-21-21 0,-21 21 16,0 0-16,0 0 0,0 1 15,0-1-15,0 0 0,-21 0 0,-21-21 16,21 21-16,-22 0 0,22 1 16,-21-1-16,21-21 0,0 21 15,-1-21-15,1 0 0,0 21 16,42-21-1,0 0 1,1 0-16,-1 0 0,0 0 16,0 0-16,21 0 0</inkml:trace>
  <inkml:trace contextRef="#ctx0" brushRef="#br0" timeOffset="88340.01">5694 18225 0,'0'0'0,"84"-22"16,-62 1-16,-1 0 15,-21 0-15,0 0 16,0 0-16,-21 21 31,-1 0-31,1 0 0,0 0 0,0 0 16,-21 21-16,20 0 0,1 0 16,0 0-16,-21 0 0,21 1 15,-1-1-15,1 21 0,0-21 0,21 0 16,0 1-16,0-1 0,0 0 15,0 0-15,0 0 0,21-21 16,0 0-16,1 0 0,-1 0 16,21 0-16,-21 0 0,22 0 15,-22-21-15,21 21 0,-21-21 16,0 0-16,1 0 0,-1-1 16,0 1-16,0 0 0,-21 0 0,0 0 15,0 0-15,0-1 0,0 1 16,-21 21 15,21 21-31,0 1 0,0-1 0,0 0 16,0 0-16,0 0 0,0 22 15,0-22-15,0 0 0,0 0 16,0 0-16,0 0 0,21 1 0,0-22 16,0 21-16,1-21 15,-1 0-15,0 0 0,0 0 0,0 0 16,0 0-16,22 0 0,-22 0 15,21-21-15</inkml:trace>
  <inkml:trace contextRef="#ctx0" brushRef="#br0" timeOffset="89728.72">6371 18246 0,'0'0'16,"0"-21"-16,0-1 0,0 1 16,-21 21-1,0 0-15,0 0 16,-1 0-16,22 21 0,-21 1 0,0-1 15,21 0-15,0 21 16,-21-21-16,21 1 0,0-1 0,0 21 16,0-21-16,0 0 0,0 1 15,0-1-15,21 0 0,-21 0 16,42-21-16,-20 0 0,-1 21 0,0-21 16,0 0-16,21 0 0,-20 0 15,20-21-15,-21 0 0,0 0 0,22 0 16,-22-1-16,0 1 0,0 0 15,0-21-15,0-1 0,1 22 0,-22-21 16,21 0-16,-21-1 0,0 1 16,0 0-16,0 20 0,0-20 15,0 21-15,0 0 0,0 0 0,0 42 32,0 0-17,0 0-15,0 0 0,0 0 16,0 22-16,0-22 0,-21 0 0,21 21 15,0-20-15,0-1 0,0 21 16,-22-21-16,22 0 0,0 1 0,0-1 16,0 0-16,22-21 31,-1 0-15,0 0-16,0 0 0,0-21 0,0 21 15,1 0-15,-22-21 16,21 21-16,0 0 15,-21-22-15,0 1 16,-21 21 0,0 0-16,-1 0 15,1 0-15,0 0 0,0 0 16,0 0-16,0 0 0,-1 0 16,22 21-16,0 1 0,0-1 15,0 0-15,0 0 0,22 0 16,-22 0-16,21-21 15,0 22-15,0-22 0,0 0 0,0 0 16,22 0-16,-22 0 16,0 0-16,21 0 0,1 0 0,-1 0 15,0 0-15,1 0 0,-1-22 16,0 1-16,1 21 0,-1-21 0,-21 0 16,22 21-16,-22-21 0,0 0 15,-21-1-15,0 1 0,0 0 16,0 0-16,0 0 0,0 0 0,0-1 15,0 1-15,-21 21 16,0 0-16,-1 0 0,1 21 16,0 1-16,0-1 15,21 0-15,-21 21 0,0-21 16,21 1-16,-22 20 0,22-21 16,0 0-16,0 0 0,0 1 15,0-1-15,0 0 0,0 0 0,22-21 16,-1 0-16,0 0 15,0 0-15,0 0 0,0 0 0,-21-21 16,22 21-16,-1-21 0,0 0 16,0-1-16,-21 1 0,0 0 0,0 0 15,0 0-15,0 0 0,0-1 16,0 1-16,0 0 0,0 0 16,0 42 15,0 0-16,0 0-15,0 1 0,0-1 16,0 0-16,0 0 0,0 0 0,0 0 16,0 1-16,0-1 0,21 0 15,0-21-15,22 21 0,-22-21 0,21 0 16,1 0-16,-1 0 0,0 0 16,1 0-16,20 0 0,-21 0 15,1-21-15,-1 0 0,-21 0 0,22-1 16,-22 1-16,0 0 0,0 0 15,-21 0-15,0 0 0,0-22 16,0 22-16,0 0 0,0 0 16,0 0-16,-21 21 0,0 0 0,0 0 15,-1 0-15,1 0 16,0 0-16,0 21 0,21 0 0,-21 0 16,0 21-16,21-20 0,-22-1 15,22 21-15,0-21 0,-21 22 0,21-22 16,0 21-16,0-21 0,-21 0 15,21 22-15,0-22 0,0 0 0,0 21 16,0-20-16,-21-1 0,21 0 16,-21 0-16,0 0 0,21 0 0,-22 1 15,1-1-15,21 0 16,-21-21-16,0 21 0,0 0 0,0-21 16,-1 0-16,1 0 15,21-21 1,0 0-1,0 0-15,21 0 0,1-1 0,-1 1 16</inkml:trace>
  <inkml:trace contextRef="#ctx0" brushRef="#br0" timeOffset="90103.51">8170 18500 0,'0'0'0,"21"0"15,1 0-15,-22-21 16,21 21-16,0-22 0,-21 1 0,21 21 16,0-21-16,-21 0 0,21 0 15,-21 0-15,22-1 0,-22 1 0,21 0 16,-21 0-16,0 0 0,0 0 16,0-1-16,0 1 0,0 0 0,-21 21 31,-1 0-16,1 21-15,21 0 0,-21 1 0,21-1 16,0 0-16,0 21 0,0-21 16,0 1-16,0-1 0,0 21 15,0-21-15,0 0 0,0 1 16,0-1-16,0 0 0,0 0 16,21-21-1,0 0-15,1 0 31</inkml:trace>
  <inkml:trace contextRef="#ctx0" brushRef="#br0" timeOffset="90292.4">8509 18542 0,'0'21'0,"-21"-21"32,21-21-1,0 0-31,0 0 16</inkml:trace>
  <inkml:trace contextRef="#ctx0" brushRef="#br0" timeOffset="91868.31">11303 614 0,'0'-21'0,"0"0"15,0-1 1,0 1-16,0 0 16,-21 0-1,0 0-15,-1 21 0,22-21 16,-21 21-16,21-22 16,-21 22-16,0 0 15,21 22 1,-21-22-16,21 21 0,-21 21 0,21-21 15,0 22-15,0-22 0,-22 21 16,22 0-16,-21 22 0,0-22 0,21 1 16,-21 20-16,0-21 0,21 1 15,-21-1-15,21 0 0,-22 1 0,22-22 16,-21 21-16,21-21 0,0 1 16,0-1-16,0 0 0,0-42 46,0 0-46,0-1 0,0 1 0,0 0 16,0-21-16,21 21 0,-21-22 16</inkml:trace>
  <inkml:trace contextRef="#ctx0" brushRef="#br0" timeOffset="92189.13">10901 466 0,'0'0'0,"-21"-43"0,-1-20 16,22 21-16,0 20 15,0 1-15,0 0 0,0 0 0,22 0 16,-1 0-16,0-1 0,21 22 16,-21-21-16,22 21 0,20 0 15,-20 0-15,20 0 0,-21 21 16,1 1-16,-1 20 0,0-21 0,-20 21 16,-1-20-16,-21 20 0,0 0 15,0-21-15,0 22 0,0-1 0,-43-21 16,22 22-16,-21-22 0,0 0 15,-1 0-15,22 21 0,-21-20 0,-1-1 16,1 0-16,21-21 0,0 21 16,0 0-16,21 0 15,21-21 1,0 0 0,0 0-16,0 0 0,0 0 15,1-21-15,-1 21 0</inkml:trace>
  <inkml:trace contextRef="#ctx0" brushRef="#br0" timeOffset="92596.3">11430 762 0,'21'0'62,"0"0"-62,0 0 16,1 0-16,-1 0 16,0 0-16,0 21 0,0 0 0,-21 1 15,21-1-15,-21 0 0,22 0 16,-22 21-16,0-20 0,0-1 0,0 21 16,0-21-16,0 22 0,-22-22 15,1 0-15,21 0 0,-21 0 0,21 0 16,0-42 31,0 0-47,0 0 0,0 0 15,0 0-15,0-22 0,21 22 0,-21-21 16,21 21-16,-21-22 0,0 22 16,0 0-16,22 0 0,-22 0 0,21-1 15,0 22-15,-21-21 0,21 21 16,0 0-16,0 0 0,1 0 15,-1 0-15</inkml:trace>
  <inkml:trace contextRef="#ctx0" brushRef="#br0" timeOffset="92852.52">12065 783 0,'0'21'16,"-21"1"-1,0-1-15,21 0 16,-22 0-16,22 0 0,0 0 0,0 1 16,-21-1-16,21 0 15,0 0-15,0 0 0,-21 0 0,21 1 16,0-1-16,0 0 0,0-42 62,0 0-62,0-1 16</inkml:trace>
  <inkml:trace contextRef="#ctx0" brushRef="#br0" timeOffset="93018.76">12001 635 0,'0'0'0,"-21"0"31,0 0-31,42 0 47,0 0-32,1 21-15</inkml:trace>
  <inkml:trace contextRef="#ctx0" brushRef="#br0" timeOffset="93436.04">12319 826 0,'21'0'16,"0"0"0,-21 21-1,0 0-15,0 0 0,0 0 16,21 0-16,-21 1 0,0-1 0,0 21 15,0-21-15,0 0 0,0 1 0,0-1 16,0 0-16,0 0 0,0 0 16,0 0-16,0-42 47,0 0-32,22 0-15,-1 0 0,0-22 0,-21 22 16,21-21-16,0 21 0,0-22 15,1 1-15,-1 0 0,0 21 16,0-22-16,-21 22 0,21 0 16,0 0-16,1 21 31,-1 0-31,-21 21 16,0 0-16,0 0 15</inkml:trace>
  <inkml:trace contextRef="#ctx0" brushRef="#br0" timeOffset="94518.93">13144 1016 0,'0'0'0,"22"-21"0,-22-43 15,0 43-15,0 0 16,0 0-16,0 0 0,-22 0 16,1 21-16,0-22 0,0 22 15,0 0-15,0 0 16,21 22-16,-43-22 0,22 21 0,0 0 16,0 0-16,0 21 0,-1-20 15,1-1-15,0 21 0,0-21 0,0 22 16,0-22-16,21 21 0,0-21 15,0 0-15,0 1 0,0-1 0,0 0 16,0 0-16,21-21 16,0 0-16,0 0 0,0 0 15,22 0-15,-22 0 0,0-21 0,0 21 16,0-21-16,22 0 0,-22-1 16,0 1-16,0 0 0,0 0 0,0 0 15,-21-22-15,22 22 0,-22 0 16,21 0-16,-21 0 0,0 0 0,0-1 15,0 1-15,0 42 47,-21 1-47,21-1 0,0 0 0,-22 0 16,1 21-16,21-20 0,0-1 16,0 21-16,-21-21 0,21 0 0,0 1 15,0-1-15,0 0 0,0 0 16,0 0-16,21 0 0,0-21 15,1 0-15,-1 0 0,0 0 16,0 0-16,21 0 0,-20 0 0,-1-21 16,21 21-16,-21-21 0,22 0 0,-22 0 15,21 0-15,-21-1 16,0-20-16,1 21 0,-1-21 0,0-1 16,0 1-16,0 0 0,0-1 15,-21 1-15,22 0 0,-1-1 0,-21 22 16,0-21-16,0 21 0,0-1 15,21 1-15,-21 0 0,0 42 32,-21 0-32,21 1 15,-21-1-15,-1 21 16,22-21-16,-21 22 0,0-1 0,21 0 16,-21 1-16,21-22 0,-21 21 15,21 0-15,-21 1 0,21-22 0,0 21 16,0-21-16,0 1 0,0 20 15,0-21-15,21 0 0,0-21 16,0 0-16,21 21 0,-20-21 16,-1 0-16,21 0 0,-21 0 0,22 0 15,-22 0-15,21-21 0,0 0 0,-20 21 16,20-21-16,-21 0 0,21 0 16,-20-1-16,-1 1 0,-21 0 15,21 0-15,-21 0 0,21-22 16,-21 22-16,0 0 0,0 0 0,-21 21 31,0 0-31,0 21 16,-1 0-16,22 0 0,-21 1 15,21-1-15,0 0 0,0 0 0,-21 0 16,21 22-16,0-22 0,0 0 16,0 0-16,0 0 0,0 0 15,21-21-15,-21 22 0,21-22 16,1 0-16,-1 0 0,0 0 15,0 0-15,0 0 0,0 0 0,1 0 16,-1 0-16,0-22 0,0 1 16,0 21-16,0-21 0,1 0 15,-22 0-15,0 0 0</inkml:trace>
  <inkml:trace contextRef="#ctx0" brushRef="#br0" timeOffset="94788.77">13801 804 0,'0'0'0,"21"0"31,0 0-31,21 0 16,-21 0-16,22 0 0,-22 0 15,21-21-15,-21 21 0,22 0 0,-22 0 16,21-21-16,-21 21 0,1 0 16,-1 0-16,0 0 0,0 0 0,0 0 31</inkml:trace>
  <inkml:trace contextRef="#ctx0" brushRef="#br0" timeOffset="95780.11">17462 1143 0,'22'0'15,"-22"-21"1,21 0-16,-21 0 16,21 21-16,-21-22 0,21 1 0,-21 0 0,0 0 15,0 0-15,0 0 0,0-1 16,0-20-16,0 21 0,0 0 15,-21 0-15,0-22 0,0 22 16,-1 0-16,-20 0 0,21 0 0,-21 21 16,-1 0-16,1 0 0,0 0 15,-1 0-15,1 0 0,0 0 0,-1 21 16,-20 0-16,42 0 0,-22 21 16,1-20-16,21 20 0,0 0 0,-1 1 15,22-1-15,0 0 0,0-21 16,0 22-16,0-22 0,43 21 0,-22-21 15,0-21-15,0 22 0,22-22 16,-1 0-16,-21 0 0,21 0 0,1 0 16,-1 0-16,22-22 15,-22 1-15,-21 0 0,21 0 0,1 0 16,-22 0-16,21-22 0,-21 1 16,1 0-16,-22-1 0,21 1 0,0-22 15,-21 22-15,0 0 0,0-22 16,0 22-16,21 0 0,-21-22 0,0 22 15,0-22-15,0 22 0,21 0 16,-21 20-16,0-20 0,0 21 0,0 42 31,0 0-31,0 22 0,0-1 16,-21 0-16,21 1 0,-21-1 16,21 0-16,-21 1 0,21 20 0,0-21 15,0 22-15,-21-22 0,21 1 16,0 20-16,0-21 0,0-20 0,0 20 15,0-21-15,0 21 0,21-20 16,-21-1-16,21-21 0,0 21 0,0-21 16,0 0-16,1 0 15,-1 0-15,0 0 0,0-21 0,0 0 16,0-1-16</inkml:trace>
  <inkml:trace contextRef="#ctx0" brushRef="#br0" timeOffset="96171.89">17801 868 0,'0'21'32,"0"0"-17,21-21 1,0 0-16,1 0 0,-1 0 16,0 0-16,0-21 0,0 21 15,22-21-15,-22 0 0,0 0 16,0-1-16,-21 1 0,21 21 15,-21-21-15,0 0 16,0 0-16,0 0 0,-21 21 16,0 0-16,0 0 0,0 0 15,-1 0-15,1 0 0,-21 0 0,21 0 16,0 21-16,-1 0 0,1 0 16,0 21-16,0-20 0,21-1 0,0 21 15,0-21-15,0 0 0,0 22 16,0-22-16,0 0 0,21 0 0,0 0 15,0-21-15,1 22 0,-1-22 16,0 0-16,0 0 0,0 0 0,0 0 16,1 0-16,20 0 0,-21 0 15,0-22-15,22 22 0,-22-21 16,21 0-16,-21-21 0,22 21 0,-1-22 16,0 22-16</inkml:trace>
  <inkml:trace contextRef="#ctx0" brushRef="#br0" timeOffset="96667.6">18542 550 0,'0'0'0,"0"-21"0,21-21 0,-21 21 16,0-22-16,0 22 0,0 0 0,0 0 16,-21 0-16,0 21 15,0 0-15,-1 21 16,1 0-16,0 0 0,0 22 16,0-1-16,0 0 0,-1 1 0,1-1 15,0 21-15,0 1 0,0-1 16,0 1-16,-22 21 0,22-22 15,0 1-15,0 20 0,0-20 0,-1-1 16,1 22-16,0-22 0,0 22 16,0-21-16,0-1 0,-1 22 0,1-22 15,0 1-15,0-1 0,21-20 16,-21-1-16,21 0 0,0 1 0,0-1 16,0-21-16,0 0 0,21-21 0,0 0 15,0 0-15,0 0 0,22 0 16,-22 0-16,21 0 0,1-21 0,-1 0 15,0 0-15,1-22 0,-1 22 16,0-21-16,-21 0 0,22-1 16,-22 1-16,0 0 0,0-1 0,-21 1 15,0 0-15,0-22 0,0 22 16,0-1-16,-21 1 0,0 0 0,-21 21 16,20-22-16,-20 22 0,0 0 15,21 0-15,-22 0 0,22-1 0,0 1 16,-21 21-16,20 0 15,22-21-15,22 21 16,-1 0 0,0 0-16,0-21 0,0 21 0,22 0 15,-22-21-15,21 21 0,0-21 16,1 21-16,-1-22 0,0 1 16</inkml:trace>
  <inkml:trace contextRef="#ctx0" brushRef="#br0" timeOffset="98104.79">18944 804 0,'0'0'16,"0"-21"-16,0 0 0,-21 21 15,0 0-15,0 0 0,-1 0 0,1 0 16,0 0-16,0 0 0,0 21 16,-22 0-16,22 1 0,0-1 0,0 21 15,0-21-15,-22 22 0,22-22 16,21 21-16,-21 0 0,21-20 15,0-1-15,0 21 0,0-21 16,0 0-16,0 1 0,21-1 16,0-21-16,22 0 15,-22 0-15,0 0 0,0 0 0,0 0 16,22-21-16,-22 21 0,0-22 16,0 1-16,0 0 0,1 0 0,-1-21 15,-21 20-15,21-20 0,0 0 16,-21 21-16,0-22 0,0 22 0,0 0 15,21 0-15,-21 0 0,0 42 32,-21 0-17,21 0-15,0 0 0,0 22 0,-21-22 16,21 21-16,-21-21 0,21 22 16,0-22-16,0 0 0,0 21 0,0-21 15,0 1-15,21-1 0,0-21 16,-21 21-16,21 0 0,0-21 0,1 0 15,-1 0-15,0 0 16,0 0-16,0 0 0,0-21 0,1 0 16,-1 0-16,0-1 0,0 1 15,0 0-15,0 0 0,1-21 0,-22 20 16,21-20-16,0 0 0,0 21 16,-21-22-16,0 22 0,0-21 15,21 21-15,-21-1 0,0 44 31,0-1-31,0 0 0,-21 0 0,21 0 16,0 22-16,-21-22 0,21 21 16,-21-21-16,21 0 0,0 1 0,0 20 15,0-21-15,0 0 0,0 0 16,21 1-16,-21-1 0,21-21 16,0 0-16,0 0 0,1 0 15,-1 0-15,0 0 0,0 0 16,0-21-16,0 21 15,1-22-15,-1 1 0,0 0 0,0 0 16,0 0-16,-21-22 0,21 22 16,1-21-16,-22 21 0,0-22 0,21 22 15,-21 0-15,21 0 0,-21 0 16,-21 42 15,21 0-31,-21 0 0,21 0 0,0 22 16,0-22-16,-22 0 0,22 0 15,0 22-15,0-22 0,0 0 0,0 0 16,0 0-16,0 0 0,22-21 16,-1 22-16,0-22 15,0 0-15,0 0 0,0 0 16,1 0-16,-1 0 0,0 0 0,0 0 16,0-22-16,0 1 0,1 0 15,-1 0-15,0-21 0,-21 20 0,21-20 16,0 0-16,0-1 0,-21 1 15,22 0-15,-1-1 0,-21 1 0,0-21 16,21 20-16,0 22 0,-21-21 16,0-1-16,0 22 0,0 0 15,0 0-15,0 0 0,0 42 16,0 0-16,-21 0 16,21 0-16,-21 22 15,0-1-15,21 0 0,0 1 0,-22-1 16,22 0-16,-21 1 0,21-1 15,0 0-15,-21 1 0,21-1 0,0 0 16,0 1-16,0-22 0,0 0 16,0 0-16,21 0 0,0 1 0,1-1 15,-1-21-15,0 0 16,0 0-16,0 0 0,0 0 0,1 0 16,-1 0-16,0-21 0,0-1 15,0 1-15,-21 0 0,21 0 16,1-21-16,-1-1 0,0 1 0,0 0 15,0-1-15,0-20 0,-21 20 16,22 1-16,-1 0 0,-21-22 0,21 22 16,-21 0-16,21-1 0,-21 22 15,0-21-15,0 21 0,0-1 16,0 44 0,0-1-16,0 0 0,-21 21 15,21-21-15,-21 22 0,0-1 16,21 0-16,0 1 0,-22-1 0,1 0 15,21 22-15,0-22 16,-21 1-16,21-1 0,0 0 0,0-21 16,0 22-16,0-22 0,0 0 15,0 0-15,0 0 0,0 1 0,21-22 16,0 0-16,1 0 0,-1 0 16,0 0-16,0 0 0,0 0 15,0 0-15,1 0 0,-1-22 16,0 1-16,0 0 0,0 0 15,0-21-15,-21 20 0,0 1 16</inkml:trace>
  <inkml:trace contextRef="#ctx0" brushRef="#br0" timeOffset="98360.65">20362 783 0,'0'0'0,"21"0"32,1 0-32,-1 0 0,0 0 15,21 0-15,-21-21 0,22 21 16,-22 0-16,21-21 0,-21 21 0,22 0 16,-22 0-16,21 0 0,-21 0 15,1 0-15,-1 0 16,-21-21 15</inkml:trace>
  <inkml:trace contextRef="#ctx0" brushRef="#br0" timeOffset="104452.19">23770 720 0,'0'0'0,"0"-21"15,0-1-15,0 1 0,21 0 0,-21 0 16,0 0-16,21 0 0,-21-1 16,0 1-16,0 0 0,0 0 15,0 42 17,-21 0-32,0 0 0,21 1 15,-21 20-15,0 0 0,21 1 0,-21-1 16,21 0-16,-22 1 15,1 20-15,21-21 0,0 1 0,-21-1 16,0 0-16,21-20 0,-21 20 16,21-21-16,0 0 0,0 0 0,0 1 15,0-1-15,-21-21 0,21 21 16,-22-21 0,22-21-1,0 0-15,0-1 16,0 1-16</inkml:trace>
  <inkml:trace contextRef="#ctx0" brushRef="#br0" timeOffset="104784">23516 487 0,'0'-21'0,"0"42"0,0-63 15,0 20-15,0 1 0,0 0 16,0 0-16,0 0 0,21 0 0,0-1 15,1 1-15,20 0 0,-21 21 16,21 0-16,1 0 0,20 0 0,-20 0 16,-1 0-16,0 21 0,1 22 15,-1-22-15,0 21 0,-21 0 0,-21 1 16,0-1-16,0 0 0,0 1 16,-21-1-16,0-21 0,-21 22 15,-1-1-15,1-21 0,0 0 16,-1 22-16,1-22 0,21 0 0,-21-21 15,20 21-15,1-21 0,21 21 16,21-21 0,1 0-16,-1 0 15,0 0-15,0 0 0,21-21 0,-20 21 16,20-21-16</inkml:trace>
  <inkml:trace contextRef="#ctx0" brushRef="#br0" timeOffset="105129.8">24088 762 0,'0'0'0,"0"-21"16,21 21-16,0 0 15,0 0-15,0 0 16,0 21-16,1 0 0,-1 0 0,0 22 16,0-22-16,0 0 15,0 0-15,-21 0 0,0 22 0,0-22 16,0 0-16,0 0 0,0 0 15,0 1-15,0-1 0,-21 0 16,0 0-16,0-21 16,0 0-16,0 0 15,21-21-15,0 0 16,0 0-16,0-1 0,0 1 16,0-21-16,0 21 0,21-22 15,0 22-15,0 0 0,-21-21 0,21 21 16,0-1-16,1 1 0,-1 0 15,0 21-15,0-21 0,0 21 0,0 0 16,1 0-16,20 0 16,-21 0-16,0 0 0</inkml:trace>
  <inkml:trace contextRef="#ctx0" brushRef="#br0" timeOffset="105509.58">24871 741 0,'0'21'0,"-21"-21"15,-1 0-15,1 21 0,-21-21 16,21 21-16,0 1 0,-1-1 0,-20 0 16,21 0-16,0 0 0,21 0 15,0 22-15,-21-22 0,21 0 0,0 21 16,0-20-16,0-1 0,21 0 16,-21 0-16,21 0 0,21-21 0,-21 21 15,1-21-15,20 0 0,0 0 16,-21 0-16,22 0 0,-1 0 15,0 0-15,1-21 0,-22 0 0,21 21 16,-21-21-16,1-21 0,-1-43 16,-21 64-1,0-64-15,0 43 0,-21 21 16,-43-64-16,22 64 16,21 21-16,-1 0 0,1 0 15,-21 0-15,21 0 0,0 0 0,-1 0 16,1 21-16,21 0 15,-21-21-15,21 21 0,0 0 0,0 1 16,21-1 0,0-21-16,1 0 0,20 0 0,-21 0 15</inkml:trace>
  <inkml:trace contextRef="#ctx0" brushRef="#br0" timeOffset="105771.43">25527 529 0,'0'0'16,"0"-21"-16,-21 42 16,0 0-1,-1 1-15,22-1 0,-21 21 0,0-21 16,0 22-16,0-1 16,0 0-16,-1 1 0,22-1 0,-21 0 15,21 1-15,-21-1 0,21-21 16,0 21-16,0-20 0,0-1 0,0 0 15,0 0-15,0 0 0,21-21 16,0 0-16,1 0 16,-1 0-1,0-21-15,-21 0 0</inkml:trace>
  <inkml:trace contextRef="#ctx0" brushRef="#br0" timeOffset="105936.57">25252 826 0,'-21'0'0,"42"0"0,-21 0 31,21 0-15,0 0-16,21 0 0,-20 0 0,20 0 16,-21 0-16,21 0 0,1 0 15,-1 0-15</inkml:trace>
  <inkml:trace contextRef="#ctx0" brushRef="#br0" timeOffset="106300.36">25717 931 0,'0'0'0,"-21"22"0,-21-1 16,21-21-16,21 21 15,21-21 1,0 0-1,0 0-15,0 0 0,22-21 0,-22 21 16,0-21-16,21-1 0,-20 22 16,-1-21-16,0 0 0,0 0 0,-21 0 15,0 0-15,0-1 16,0 1 0,-21 21-16,-21 0 0,20 0 15,1 0-15,-21 21 0,21 1 0,-22-1 16,22 0-16,0 0 0,-21 21 15,21-20-15,-1-1 0,22 21 0,0-21 16,-21 0-16,21 1 0,0-1 16,0 0-16,0 0 0,0 0 0,21 0 15,1-21-15,-1 0 0,0 0 16,21 0-16,-21 0 0,22 0 16,-1 0-16,0 0 0</inkml:trace>
  <inkml:trace contextRef="#ctx0" brushRef="#br0" timeOffset="106999.96">26564 804 0,'-63'0'16,"20"0"-16,22 0 0,0 22 16,0-1-16,0 0 0,-22 0 0,22 0 15,0 0-15,0 22 0,21-22 16,-21 0-16,21 21 0,0-20 0,0-1 15,0 21-15,0-21 0,0 0 16,21 1-16,0-1 0,0-21 16,0 0-16,0 0 0,1 0 15,20 0-15,-21 0 0,0 0 16,22 0-16,-22 0 0,0-21 0,21-1 16,-21 1-16,1 0 0,-1-21 15,0 21-15,0-22 0,0 1 0,-21 0 16,21-1-16,1-20 0,-1 20 15,0-20-15,-21 21 0,21-22 0,-21 22 16,21-1-16,-21 22 0,0-21 16,0 21-16,-21 42 31,0 0-31,21 0 0,-21 22 16,0-1-16,21 0 15,0-21-15,-22 43 0,22-22 0,-21 1 16,21-1-16,0 0 0,0 1 15,0-1-15,0-21 0,0 21 0,0-20 16,21-1-16,1 21 0,-1-42 16,0 21-16,0 0 0,0-21 15,22 0-15,-22 0 0,21 0 0,-21 0 16,0 0-16,22 0 0,-22-21 0,0 0 16,0 21-16,0-21 0,1 0 15,-1-22-15,0 22 0,-21-21 0,0 21 16,0-22-16,0 22 15,21 0-15,-21 0 0,0 0 0,0 0 16,-21 21 0,21 21-16,0 0 0,-21 0 15,0 0-15,21 0 0,-22 1 16,22-1-16,-21 0 0,21 0 0,0 0 16,0 0-16,0 1 0,0-1 15,0 0-15,0 0 16,21-21-16,1 0 0,-1 0 15,0 0-15,0 0 0,0 0 16,0 0-16,22 0 0,-22 0 16,21 0-16,-21 0 0</inkml:trace>
  <inkml:trace contextRef="#ctx0" brushRef="#br0" timeOffset="107576.14">27792 868 0,'-21'0'0,"42"0"0,-42-21 0,-1 21 16,1 0-16,-21 0 0,21 0 0,0 0 16,-1 0-16,1 0 0,-21 21 15,21 0-15,0 0 0,-1 0 0,1 1 16,0-1-16,0 0 16,21 0-16,-21 21 0,21-20 0,0-1 15,0 0-15,0 0 0,0 0 16,0 0-16,21 1 0,0-22 15,0 0-15,0 0 16,1 0-16,-1 0 0,0 0 16,0 0-16,0 0 0,-21-22 15,21 1-15,1 0 0,-1-21 0,0 21 16,0-22-16,-21 1 16,21 0-16,0-1 0,1 1 0,-22-22 15,21 22-15,0-21 0,0 20 16,0-20-16,-21 20 0,21-20 0,1 21 15,-22-1-15,0 22 0,0-21 16,0 21-16,21-1 0,-21 44 31,-21-1-31,-1 0 0,22 21 0,-21 1 16,0-1-16,0 0 0,0 1 16,0-1-16,-1 21 0,1-20 0,0 20 15,0 22-15,21-43 16,0 43-16,0-43 15,0 1-15,0-1 16,0-21-16,0 21 0,21-42 16,0 0-16,0 22 0,1-22 15,-1 0-15,0 0 0,42 0 16,-41-22-16,20 22 16,-21-21-16,0 0 0,0 21 0,1-21 15,-1 0-15,0 0 0,0-1 16,-21 1-16</inkml:trace>
  <inkml:trace contextRef="#ctx0" brushRef="#br0" timeOffset="107843.98">26755 550 0,'-43'0'0,"86"0"0,-107 22 0,106-22 31,-20 0-31,20 0 0,0 0 16,1 0-16,-1 0 0,0 0 16,22 0-16,-22 0 0,0 0 15,1 0-15,-22 0 0,0 0 16,0 0-16,0 0 0,1 0 0</inkml:trace>
  <inkml:trace contextRef="#ctx0" brushRef="#br0" timeOffset="108872.4">30120 889 0,'0'0'0,"0"-21"0,0 0 16,0 0-16,0-1 16,0 1-16,0 0 15,0 0-15,0 63 31,0-21-15,-21 22-16,0-1 0,0 22 16,21-22-16,-22 21 0,1 1 0,0-22 15,0 1-15,21 20 0,-21-21 0,0 1 16,21-22-16,-22 21 16,22 1-16,0-22 0,0 0 0,0 0 0,0 0 15,0 0-15,0 1 0,22-22 47,-22-22-47,21 1 0,0 0 16,-21 0-16</inkml:trace>
  <inkml:trace contextRef="#ctx0" brushRef="#br0" timeOffset="109216.28">30014 974 0,'0'0'0,"-21"-43"0,21 22 0,0-21 0,0 21 15,0-22-15,0 22 0,0 0 16,0-21-16,0 21 0,21-1 0,0 1 16,22 0-16,-22 0 15,21 0-15,1 0 0,-1 21 0,0-22 16,22 22-16,-22 0 0,22 0 16,-22 0-16,0 0 0,1 22 0,-1-1 15,-21 21-15,0 0 0,-21 1 16,0-1-16,0 0 0,-42 1 15,21-1-15,-22 0 0,1 1 0,0-22 16,-1 21-16,-20-21 0,21 1 16,-1-1-16,1 0 0,0 0 0,-1-21 15,22 21-15,0-21 0,0 0 16,21 21-16,21-21 31,0 0-31,0 0 0,22 0 0,-22 0 16,21-21-16,0 21 0,1-21 15</inkml:trace>
  <inkml:trace contextRef="#ctx0" brushRef="#br0" timeOffset="111172.02">30776 1016 0,'21'0'0,"-42"0"31,21 21-31,-21 0 16,21 1-16,-21-1 15,0 0-15,21 0 0,-21 21 0,21-20 16,-22-1-16,22 0 0,-21 0 16,21 0-16,0 0 0,0 1 0,0-1 15,0 0-15,21-21 16,1 0-16,-1 21 0,0-21 16,0 0-16,21 0 0,-20 0 15,-1 0-15,0-21 0,0 0 16,21 21-16,-20-21 0,-1-1 0,0 1 15,0 0-15,21-21 16,-20 21-16,-1-22 0,0 22 0,0-21 16,-21 21-16,21-1 0,-21 1 15,21 0-15,-42 21 32,0 21-32,0 22 0,21-22 0,-21 0 15,0 0-15,21 0 0,-22 0 16,22 1-16,0-1 0,0 0 0,0 0 15,0 0-15,0 0 0,22 1 16,-1-22-16,0 0 16,0 0-16,21 0 0,-20 0 0,-1 0 15,21 0-15,-21 0 0,22 0 16,-22-22-16,0 1 0,21 0 16,-21 0-16,1 0 0,-1-22 15,0 1-15,0 0 0,0-1 0,0-20 16,1 21-16,-1-22 0,0 22 15,-21-22-15,0 22 0,21 0 16,-21 20-16,0 1 0,0-21 0,-21 42 31,0 21-31,21 0 0,-21 0 16,-1 22-16,1-1 0,0 0 16,21 22-16,0-22 0,-21 1 15,21-1-15,-21 0 0,21 1 16,0-1-16,0 0 0,0-21 15,0 22-15,0-22 0,0 0 0,0 0 16,0 0-16,0-42 47,21 0-47,0 0 0,-21 0 16,21 0-16,0-1 0,1 1 15,-1 0-15,0-21 0,0 21 16,21-1-16,-20 22 0,-1-21 0,0 21 15,21 0-15,-21 0 0,1 0 16,-1 0-16,0 21 0,0 1 16,0-1-16,-21 21 15,0-21-15,21 0 0,-21 1 0,0-1 16,0 0-16,0 0 0,0 0 16,0 0-16,-21-21 0,0 22 15,0-1-15,0-21 0,0 0 0,-1 0 16,1 0-16,0 0 0,0 0 15,-21 0-15,20 0 0,1 0 0,0 0 16,-21 0-16,21 0 0,-1 0 16,1 0-16,0 0 15,42 0 17,0 0-17,1 0-15,20 0 0,-21 0 16,0 0-16,22 0 0,-22 0 15,0 0-15,21 0 0,-21 0 16,22 0-16,-22 0 0,0 0 0,21 0 16,-20 0-16,-1 0 0,21-21 15,-21-1-15,22 1 0,-22 0 0,0 0 16,21 0-16,-21-22 0,1 22 16,20-21-16,-21 0 0,0-22 15,0 22-15,1-1 0,-1 1 0,0 0 16,0-1-16,0 1 15,-21 0-15,0 21 0,21-1 0,-21 1 16,0 0-16,0 0 0,-21 21 31,0 21-31,0 0 0,21 22 16,-21-22-16,0 21 0,-1 0 16,1 1-16,0-1 0,0 0 15,21 1-15,-21-22 0,21 21 0,0 1 16,0-1-16,0-21 0,0 21 15,0-20-15,0-1 0,21 0 0,0 0 16,0 0-16,0 0 0,1-21 16,-1 0-16,0 22 0,0-22 15,0 0-15,0 0 0,1 0 16,-1 0-16,-21-22 0,21 22 16,0-21-16,0 0 0,-21 0 0,21 0 15,1-22-15,-1 22 0,-21 0 16,21-21-16,-21 21 0,21-1 15,-21 1-15,21 0 0,-21 42 32,0 0-32,0 1 15,-21-1-15,21 0 0,0 0 0,0 0 16,0 0-16,0 1 16,0-1-16,0 0 15,0 0-15,21-21 0,0 21 16,1-21-16,-1 0 15,0 0-15,0 0 0,0 0 0,0 0 16,1-21-16,-1 0 0,0 0 16,0 0-16,21-1 0,-20-20 15,20 21-15,-21-21 0,0 20 16,22-20-16,-22 21 0,0 0 0,0 0 16,0-1-16,0 22 0,-21 22 46,0-1-30,0 0 0,0-42 15,22 0-15,-22-1-16,0 1 15,0 0-15,21 0 16,-21 0-16,0 0 15,-21 21 1,-1 21-16,1 0 16,0 0-16,0 21 0,0-20 15,-22 20-15,22 0 0,0 1 16,0-22-16,0 21 0,0-21 0,21 22 16,0-22-16,0 0 0,0 0 15,0 0-15,0 0 0,0 1 16,21-22-16,0 21 0,0-21 15,21 0-15,-20 0 0,20 0 16,0 0-16,-21 0 0,22 0 16,-22 0-16,21-21 0,-21-1 0,22 1 15,-22 0-15,0 0 0,0 0 16,0 0-16,1-1 0,-1-20 16,-21 21-16</inkml:trace>
  <inkml:trace contextRef="#ctx0" brushRef="#br0" timeOffset="111516.58">33041 423 0,'0'0'0,"-21"0"15,0 0-15,0 0 0,-1 0 16,1 0-16,0 22 15,21-1 1,21-21 0,0 0-16,1 0 15,-1 0-15,0 0 0,0 0 16,0 0-16,-21-21 16,21-1-16,-21 1 0,0 0 15,-21 42 32,21 0-47,-21 1 16,0-22-16,21 21 0,0 0 15,0 0-15,-21-21 0</inkml:trace>
  <inkml:trace contextRef="#ctx0" brushRef="#br1" timeOffset="127924.05">10604 1651 0,'0'21'109,"22"-21"-93,-22 21-16,21-21 0,0 0 0,0 0 15,-21 22-15,21-22 0,0 0 16,1 0-16,-1 0 0,0 0 0,21 21 16,-21-21-16,22 0 0,-1 0 15,-21 0-15,22 0 0,20 0 0,-21 0 16,1 0-16,-1 0 0,22 0 15,-22 0-15,0 0 0,22 0 16,-22 0-16,22 0 0,-1 0 0,-21 0 0,22 0 16,-1 0-16,1 0 15,-1 0-15,22 0 0,-21 0 0,-1 0 16,22 0-16,-22 0 0,1 0 16,-1 0-16,1 0 0,-1 0 0,1 0 15,-1 0-15,1 0 0,20 0 16,-20 0-16,-1 0 0,22 0 0,-21 0 15,20 0-15,-20 0 0,-1 0 16,22 0-16,-22 0 0,1 0 0,-1 0 16,22 0-16,-21 0 0,-1 0 15,1 0-15,20 0 0,-20 0 16,-1 0-16,22 21 0,-22-21 16,1 0-16,21 0 0,-22 0 0,1 0 15,-1 0-15,1 0 0,-1 0 0,1 21 16,-1-21-16,-21 0 0,22 0 15,-1 0-15,1 0 0,21 0 0,-22 0 16,1 0-16,-1 0 0,1 21 16,-22-21-16,21 0 0,1 0 0,-1 0 15,-20 0-15,20 0 0,-20 21 16,20-21-16,-21 0 0,22 0 0,-22 0 16,22 0-16,-1 0 0,-20 0 15,20 0-15,1 0 0,-1 0 16,-21 22-16,22-22 0,-1 0 15,-20 0-15,20 0 0,1 0 0,-22 0 16,0 0-16,22 0 0,-22 0 16,1 0-16,20 0 0,-21 0 0,1 0 15,20 21-15,-20-21 0,20 0 16,1 0-16,-22 0 0,21 0 0,1 0 16,-1 0-16,-20 0 0,20 0 15,1 0-15,-22 0 0,22 0 0,-22 0 16,21 0-16,-20 0 0,-1 0 15,22-21-15,-1 21 0,1 0 16,-22-22-16,43 22 0,-22 0 0,1 0 16,-1-21-16,1 21 0,20 0 15,-20 0-15,-1-21 0,1 21 0,-1-21 16,1 21-16,-1 0 0,1 0 16,-1-21-16,22 21 0,-22 0 0,1 0 15,21-21-15,-22 21 0,22 0 16,-22 0-16,22-22 0,-22 22 0,1 0 15,21 0-15,-22 0 0,22-21 16,-1 21-16,-20 0 0,21 0 16,-1 0-16,1-21 0,21 21 0,-22 0 15,1 0-15,0 0 0,-22 0 16,22 0-16,0 0 0,-22-21 16,22 21-16,-1 0 0,1 0 15,0 0-15,-1 0 0,1 0 0,0 0 16,-1 0-16,1 0 0,-21 0 15,20 0-15,1 0 0,0 0 0,-1 0 16,1 0-16,0 0 0,-1 0 16,1 0-16,21 0 0,-22 0 0,1 0 15,0 0-15,-1 0 0,-20 0 16,21 0-16,-1 0 0,1 0 0,0 0 16,20 0-16,-20 21 0,0-21 15,-1 0-15,1 0 0,0 0 0,-1 21 16,1-21-16,-21 0 15,20 0-15,1 21 0,0-21 0,-1 0 16,1 0-16,0 22 0,-1-22 16,1 21-16,0-21 0,-1 0 0,1 21 15,0-21-15,-1 0 0,1 21 16,-22-21-16,43 0 0,-21 0 0,0 21 16,-1-21-16,1 0 0,0 0 15,-1 21-15,1-21 0,0 22 16,-1-22-16,1 0 0,0 0 0,-1 21 15,1-21-15,0 0 0,-1 0 16,22 0-16,-21 21 0,-1-21 0,1 0 16,0 0-16,-1 0 0,1 0 15,21 0-15,-21 0 0,20 21 16,-20-21-16,21 0 0,0 0 16,0 0-16,-22 0 0,22 0 0,-21 0 15,21 0-15,-22 0 0,22 0 16,-21 0-16,21 21 0,-1-21 0,-20 0 15,21 0-15,-21 0 0,20 0 16,-20 0-16,0 0 0,21 0 0,-22 21 16,22-21-16,0 0 15,-21 0-15,20 0 0,-20 0 0,21 0 0,-21 0 16,-1 0-16,1 0 0,0 0 16,-1 0-16,1 0 0,0 0 15,-1 0-15,22 0 0,-21 0 16,-1 0-16,1 0 0,0 0 0,-1 0 15,1 0-15,-21 0 0,20 0 16,1 0-16,0 0 0,-1 0 16,1 22-16,0-22 0,-1 0 0,1 0 15,0 21-15,-22-21 0,22 0 16,-22 0-16,1 21 0,-1-21 16,1 0-16,-22 0 0,22 0 15,-22 0-15,-21 0 0,21 0 16,-20 0-16,20 0 0,-21 0 0,0 0 15,0 0-15,1 0 0,-1 0 16,0 0 0,-63 0 15,-1 0-31,1 0 16,-22 0-16,-20-21 0</inkml:trace>
  <inkml:trace contextRef="#ctx0" brushRef="#br1" timeOffset="131323.9">9864 106 0,'0'-21'0,"21"21"15,-21-21 1,21 21-16,-21-22 15,0 1-15,0 0 16,21 21 0,0 0-1,-21 21 32,0 0-31,0 1-16,0-1 0,0 0 15,0 0-15,0 0 0,-21 0 0,21 1 16,-21 20-16,21-21 16,-21 0-16,21 0 0,0 22 0,0-22 15,-21 0-15,-1 0 0,22 22 16,-21-22-16,21 21 0,-21-21 0,0 22 16,0-22-16,21 21 0,-21-21 15,21 22-15,-22-22 0,1 21 0,21 0 16,0 1-16,-21-22 0,21 21 15,-21 1-15,21-1 0,0-21 0,0 21 16,-21 1-16,21-22 0,-21 21 16,21-21-16,-22 22 0,22-22 0,0 0 15,0 21-15,0-20 0,-21-1 16,21 0-16,-21 0 0,21 21 16,0-20-16,0-1 0,0 0 15,0 0-15,-21 0 0,21 0 0,0 22 16,0-22-16,0 0 0,0 0 15,0 0-15,0 1 0,0-1 0,0 0 16,0 0-16,0 0 0,0 0 16,0 1-16,0-1 0,0 0 0,0 0 15,0 0-15,0 0 0,0 1 16,0-1-16,0 0 0,0 0 16,0 0-16,0 0 0,0 1 15,0-1-15,0 0 0,0 0 16,0 0-16,0 0 0,21-21 15,-21 22-15,0-1 0,0 0 16,0 0-16,0 0 0,0 0 16,0 1-16,0-1 0,0 0 15,0 0-15,0 0 0,0 0 0,21 1 16,-21-1-16,0 0 0,0 0 16,0 0-16,0 0 0,21 1 0,-21-1 15,0 0-15,0 0 0,0 0 0,0 0 16,0 1-16,0-1 0,0 0 15,0 0-15,0 0 0,0 0 16,0 1-16,0-1 0,22 0 0,-22 0 16,0 0-16,0 0 15,0 1-15,0-1 0,0 0 0,21 0 16,-21 0-16,0 0 0,0 1 16,0 20-16,0-21 0,0 0 0,0 0 15,0 22-15,0-22 0,0 0 16,0 21-16,0-20 0,0 20 0,0-21 15,0 0-15,0 22 0,0-22 16,0 21-16,0-21 0,0 22 0,0-22 16,0 0-16,0 21 0,0-21 15,0 22-15,0-22 0,0 0 0,0 21 16,0-20-16,0-1 0,0 21 0,0-21 16,0 22-16,0-1 0,0-21 15,0 21-15,0 1 0,0-22 16,0 21-16,-21 1 0,21-1 0,0-21 15,0 21-15,0 1 0,0-22 16,0 21-16,0-21 0,0 22 0,-22-22 16,22 21-16,0-21 0,0 22 15,0-22-15,0 21 0,0 1 0,0-1 16,-21-21-16,21 21 0,0 1 0,0-1 16,0 0-16,0-20 0,0 20 15,0 0-15,0 1 0,0-1 0,0-21 16,0 21-16,0 1 0,0-22 15,0 21-15,0 1 0,0-22 16,0 21-16,0 0 0,0 1 0,0-22 16,0 21-16,0 1 0,0-1 15,0 0-15,0 1 0,0-1 0,0 0 16,0-21-16,0 22 0,0-1 0,0 0 16,0 1-16,-21-22 0,21 21 15,0 1-15,0-22 0,0 21 0,0 0 16,-21 1-16,21-1 0,0 0 0,0 1 15,-21-1-15,21 0 0,0 1 16,0-1-16,0 0 0,0 1 0,0-1 16,0 0-16,0 1 0,0-1 15,0 0-15,0-20 0,0 20 16,0 0-16,0 1 0,0-1 0,0-21 16,0 21-16,0 1 0,0-1 15,0 0-15,0 1 0,0-1 0,0 0 16,0 1-16,0-1 0,0 0 0,0-20 15,0 20-15,0 0 0,0 1 16,0-22-16,0 21 0,0 0 0,0-20 16,0 20-16,0 0 0,0-21 0,0 22 15,0-1-15,0-21 0,0 22 16,0-1-16,0 0 0,0-21 0,0 22 16,0-1-16,0-21 0,0 22 15,0-1-15,0-21 0,0 21 16,0-20-16,0 20 0,0-21 0,0 21 15,0 1-15,0-22 0,0 21 0,0 1 16,0-22-16,0 21 0,0 0 16,0 1-16,0-22 0,0 21 0,0 1 15,0-1-15,0-21 0,0 21 16,0 1-16,0-1 0,0-21 0,0 22 16,0-22-16,21 21 0,-21 0 0,0-20 15,0 20-15,0-21 0,0 21 16,0-20-16,0 20 0,0 0 15,0 1-15,0-22 0,0 21 0,0 0 16,0 1-16,0-22 0,0 21 16,0 1-16,0-1 0,0-21 0,0 21 15,0 1-15,0-22 0,0 21 0,0-21 16,0 22-16,0-1 0,0-21 16,0 22-16,0-22 0,0 21 0,0 0 15,0 1-15,0-1 0,0-21 0,0 22 16,0-1-16,0 0 0,0 1 15,0-1-15,0-21 0,0 21 0,0 1 16,0-1-16,0-21 0,0 22 0,0-1 16,0-21-16,0 21 15,0 1-15,0-22 0,0 21 0,0 1 16,0-1-16,0 0 0,0 1 0,0-1 16,0 0-16,0-21 0,0 22 15,0-1-15,0 0 0,0 1 0,0-1 16,0-21-16,0 22 0,0-1 0,0 0 15,0-21-15,-21 22 0,21-1 16,0 0-16,0-20 0,0 20 0,0 0 16,-21 1-16,21-1 0,0 0 15,0 1-15,0-1 0,0 0 0,0 1 16,0-22-16,0 21 0,0 0 0,-22 1 16,22-1-16,0-21 15,-21 22-15,21-1 0,0 0 0,0-21 16,0 22-16,-21-1 0,21 0 0,-21 1 15,21-1-15,-21 0 0,21 1 16,0-1-16,0 0 0,-21 1 0,21-1 16,-22 0-16,22-20 0,0 20 0,0 0 15,0 1-15,0-22 16,-21 21-16,21 0 0,0 1 0,-21-22 0,21 21 16,0 1-16,0-1 0,0 0 15,0 1-15,0-1 0,0 0 0,0 1 16,0-22-16,0 21 0,0 0 15,-21 1-15,21-1 0,0 0 0,0 1 16,0-1-16,0 0 0,0 1 16,0-1-16,-21 0 0,21 1 0,0-1 15,0 0-15,0 1 0,0-1 16,0 0-16,0 1 0,0-1 0,0 0 16,-21 1-16,21-1 0,0 0 0,0 1 15,0-1-15,0 0 0,0 1 16,0-1-16,0-21 0,0 22 0,0-1 15,-22 0-15,22 1 0,0-1 16,0 0-16,0 22 0,0-22 0,0 0 16,0 1-16,0-22 0,0 21 15,0 1-15,0-1 0,0 0 0,0 1 16,0-1-16,0 0 0,0 1 16,0-22-16,0 21 0,0 43 15,0-43-15,0 43 0,0-43 16,0 0-16,0 1 0,0-1 15,0-21-15,0 22 0,0-1 0,0 0 16,0 1-16,0-1 0,0 0 0,0 1 16,0-1-16,0 0 0,0 1 15,0-1-15,0 0 0,0 1 16,0-1-16,0 0 0,0 1 0,0 20 16,0-21-16,0 1 0,0-1 15,0 0-15,0 1 0,0-22 0,0 21 16,0 1-16,0-1 0,0 21 15,0-20-15,0-1 0,0 0 0,0 1 16,-21-1-16,21 0 0,0 1 16,-21-1-16,0 0 0,21 1 0,-21-1 15,21 0-15,-21-20 0,-1 20 16,22-21-16,-21 0 0,0 0 0,0-21 16,0 0-16,0 0 15,21-21 1,-22 0-16</inkml:trace>
  <inkml:trace contextRef="#ctx0" brushRef="#br1" timeOffset="136313.57">593 8467 0,'0'0'0,"-22"0"16,1-21-16,0 21 16,0-22-1,21 1 32,21 21-31,0 0-16,0 0 15,1 0-15,-1 0 0,0 0 16,21 21-16,-21-21 0,22 0 16,-22 0-16,0 0 0,21 0 0,1 22 15,-22-22-15,21 21 0,-21-21 16,22 0-16,-1 21 0,22-21 0,-22 0 16,21 0-16,1 21 0,-1-21 15,1 0-15,21 21 0,-22-21 16,22 0-16,-22 21 0,22-21 15,-22 0-15,22 22 0,0-22 0,-1 0 16,1 21-16,0-21 0,21 21 0,-22-21 16,22 0-16,-21 0 0,21 21 15,-22-21-15,1 0 0,21 0 0,-22 21 16,22-21-16,0 0 0,-21 0 16,21 21-16,-1-21 0,-20 0 0,21 0 15,-21 0-15,20 22 0,-20-22 16,0 0-16,21 0 0,-22 21 0,22-21 15,-21 0-15,21 21 0,-22-21 16,22 0-16,-21 0 0,-1 21 16,22-21-16,-21 21 0,0-21 0,20 0 15,-20 0-15,21 21 0,-21-21 0,20 0 16,-20 0-16,21 0 0,-21 22 16,-1-22-16,22 0 0,-21 0 0,-1 0 15,22 0-15,-21 0 0,21 0 16,-22 0-16,22 21 0,-21-21 0,0 0 15,20 0-15,-20 0 0,0 0 0,-1 0 16,1 0-16,21 0 0,-21 21 16,-1-21-16,22 0 0,-21 0 0,-1 0 15,1 0-15,0 0 0,-1 0 16,22 0-16,-21 0 0,0 0 16,-1 0-16,22 0 0,-21 0 0,-1 0 15,22 0-15,-21 0 0,0 0 16,-1 0-16,1 0 0,21 0 0,-22 0 15,1 0-15,21 0 0,-21 0 0,20-21 16,-20 21-16,0 0 0,21 0 16,-22 0-16,1 0 0,0-21 0,20 21 15,-20 0-15,21 0 0,0-22 0,-22 22 16,22 0-16,0 0 0,0-21 16,-21 21-16,-1 0 0,1 0 0,21 0 15,-22-21-15,1 21 16,0 0-16,-1 0 0,1 0 0,21-21 15,-21 21-15,-1 0 0,1 0 0,0 0 16,-1 0-16,22-21 0,-21 21 16,21 0-16,-22 0 0,22 0 0,0 0 15,-21-21-15,20 21 0,-20 0 0,21 0 16,-21 0-16,-1 0 0,1 0 16,21 0-16,-22-22 0,1 22 0,21 0 15,-21 0-15,-1 0 0,1 0 16,0 0-16,-1 0 0,1 0 0,0 0 15,-1 0-15,1 0 0,0 0 0,-1 0 16,1 0-16,21 0 16,-22 0-16,1 0 0,0 0 0,-1 0 15,22 0-15,-21 0 0,0 0 0,20 0 16,-20 0-16,21 0 0,0 0 16,-22 0-16,22 0 0,-21 0 0,21 0 15,-22 0-15,22 22 0,-21-22 0,21 0 16,0 0-16,-1 0 0,1 21 15,-21-21-15,21 0 0,0 0 0,-1 21 16,1-21-16,0 0 0,0 0 16,0 21-16,0-21 0,-1 0 0,22 0 15,-21 21-15,0-21 0,0 0 16,0 0-16,21 21 0,-21-21 16,21 0-16,-22 0 0,22 0 0,0 22 15,-21-22-15,21 0 0,-21 0 16,21 0-16,0 0 0,0 21 0,0-21 15,0 0-15,0 0 0,0 0 0,0 0 16,0 0-16,0 0 0,0 0 16,0 0-16,0 21 0,0-21 0,0 0 15,21 0-15,-21 0 0,0 0 16,21 0-16,-21 21 0,22-21 0,-22 0 16,21 0-16,-21 0 0,0 0 15,21 21-15,-21-21 0,0 0 16,21 0-16,-21 0 0,0 0 0,0 0 15,0 0-15,21 0 0,-21 21 16,0-21-16,21 0 0,-21 0 0,0 0 16,0 0-16,22 0 0,-22 0 15,21 0-15,-21 22 0,0-22 0,0 0 16,21 0-16,-21 0 0,0 21 0,0-21 16,21 0-16,-21 0 0,0 21 15,0-21-15,0 0 0,0 21 0,0-21 16,0 0-16,0 0 0,0 21 15,0-21-15,0 0 0,-21 0 0,21 0 16,-21 21-16,21-21 0,0 0 16,0 0-16,0 22 0,0-22 15,-21 0-15,21 0 0,-22 21 0,22-21 16,0 0-16,0 0 0,0 0 16,0 0-16,-21 0 0,21 0 0,-21 0 15,0 0-15,0 0 0,0 0 16,-1 0-16,1 0 0,0 0 0,0 0 15,0 0-15,-22 0 0,1 0 16,21 0-16,-21 0 0,-1 0 0,1 0 16,0 0-16,-1 0 15,1 0-15,0 0 0,-22 0 0,22 0 16,-22 0-16,22 0 0,-22 0 16,1 0-16,-1 0 0,-20 0 15,20 0-15,-20 0 0,20 0 0,-21 0 16,22 0-16,-22 0 0,22 0 15,-22 0-15,0 0 0,22-21 16,-22 21-16,1 0 0,-1 0 0,0 0 16,1 0-16,-22 0 0,0 0 15,0 0-15,0 0 0,0 0 0,-42 0 32,-21 0-17,0 21-15</inkml:trace>
  <inkml:trace contextRef="#ctx0" brushRef="#br1" timeOffset="138847.46">487 14182 0,'0'0'0,"-43"-21"0,22 21 16,-21 0-16,21 0 0,-22 0 15,22 0-15,0 0 0,0 0 0,0 0 16,0 0-16,42 0 47,0 0-47,21 0 0,-21 0 16,22 0-16,-1 0 0,0 21 15,1-21-15,-1 0 0,0 0 0,1 21 16,20-21-16,-20 0 0,20 0 15,1 0-15,-22 21 0,21-21 16,22 0-16,-21 0 0,20 0 0,-20 0 16,20 0-16,1 0 15,21 0-15,-21 0 0,-1 0 0,1 0 16,0 0-16,20 0 0,-20 0 16,21 0-16,0 0 0,0 0 0,-1 0 15,1 0-15,0 0 0,0 0 16,0 0-16,0 0 0,-1 0 0,1 0 15,0 0-15,21 0 0,-21 0 16,21 0-16,-21 0 0,0 0 0,-1 0 16,1 0-16,0 0 0,0 0 15,21 0-15,-21 0 0,0 0 16,-1 0-16,1 0 0,-21 0 0,21 0 16,0 0-16,-1 0 0,1 0 15,21 0-15,-21 0 0,0 0 0,0 0 16,0-21-16,-1 21 0,1 0 15,0-21-15,0 21 0,0 0 0,0 0 16,-1-21-16,1 21 0,0 0 0,0 0 16,-21 0-16,20-22 0,-20 22 15,21 0-15,0 0 0,-22 0 0,22-21 16,-21 21-16,21 0 0,0 0 16,-22-21-16,22 21 0,-21 0 15,21 0-15,-22-21 0,22 21 0,0-21 16,0 21-16,0 0 0,-1 0 15,1-21-15,-21 21 0,21 0 0,0 0 16,-22-22-16,22 22 0,0 0 16,0 0-16,-22-21 0,22 21 0,0 0 15,-21 0-15,21 0 0,-22-21 0,22 21 16,-21 0-16,21 0 0,-1-21 16,1 21-16,0 0 0,0 0 0,-21 0 15,20-21-15,1 21 0,-21 0 16,21 0-16,0-21 0,-1 21 0,1 0 15,-21 0-15,21 0 0,0 0 0,-1-22 16,1 22-16,0 0 0,-21-21 16,21 21-16,-1 0 0,1 0 15,0 0-15,0 0 0,21-21 16,-21 21-16,0 0 0,-1 0 0,-20 0 16,21 0-16,0 0 0,21-21 0,-21 21 15,-1 0-15,1 0 0,0 0 16,0 0-16,0 0 0,0 0 0,-1 0 15,22 0-15,-21 0 0,0-21 16,21 21-16,-21 0 0,21 0 0,-21 0 16,0 0-16,21 0 0,-22 0 15,22 0-15,0 0 0,0 0 16,0 0-16,-21 0 0,21 0 0,-21 0 16,21 0-16,-21 0 0,21 0 15,0 0-15,0 0 0,0 0 0,-21 0 16,21 0-16,-21 0 0,21 0 15,0 0-15,0 0 0,0 0 0,0 0 16,-22 0-16,22 0 0,0 0 16,0 0-16,-21 0 0,21 0 0,21 0 15,-21 0-15,0 0 0,-21 0 0,21 0 16,0 0-16,0 0 0,0 0 16,0 0-16,0 0 0,0 0 0,0 0 15,0 0-15,0 0 16,0 0-16,0 0 0,0 0 0,0 21 15,0-21-15,0 0 0,0 0 0,0 21 16,0-21-16,0 0 0,0 0 16,0 21-16,0-21 0,0 0 0,0 0 15,0 21-15,0-21 0,0 0 16,0 0-16,21 0 0,-21 22 0,0-22 16,0 0-16,0 0 0,0 0 15,0 0-15,22 0 0,-22 0 0,0 0 16,0 0-16,0 0 0,0 21 15,0-21-15,0 0 0,21 0 0,-21 0 16,0 0-16,0 0 0,0 0 16,0 0-16,0 0 0,0 0 15,0 0-15,21 0 0,-21 21 0,0-21 16,21 0-16,-21 0 0,0 0 16,0 0-16,0 0 0,0 0 0,0 0 15,0 0-15,0 0 0,0 0 16,0 0-16,0 0 0,21 0 0,-21 21 15,0-21-15,0 0 0,21 0 16,-21 0-16,0 0 0,0 0 0,0 21 16,0-21-16,0 0 0,0 0 15,22 0-15,-22 0 0,0 0 0,0 0 16,0 0-16,-22 21 16,44-21-16,-22 0 0,0 0 0,0 0 15,0 0-15,0 0 0,0 22 16,0-22-16,0 0 0,21 0 15,0 21-15,-21-21 0,0 0 0,21 21 16,-21-21-16,0 0 0,21 21 16,-21-21-16,21 0 0,1 0 15,-1 0-15,-21 0 0,-43 0 0,-84-21 63,0 0-48</inkml:trace>
  <inkml:trace contextRef="#ctx0" brushRef="#br1" timeOffset="157880.64">1397 1545 0,'0'0'0,"-42"0"0,20 0 0,-20 0 0,0 0 15,21 0-15,-22 0 16,1 0-16,21 0 0,-22 0 0,1 0 16,21 0-16,0 0 0,-22 0 15,22 0-15,0 0 0,0 0 16,0 0-16,0 0 16,21 21 46,21-21-62,0 0 0,0 0 16,0 0-16,22 0 0,-22 0 15,21 0-15,0 0 0,1 0 16,20 0-16,-20 0 0,20 0 16,1 0-16,-1 0 0,1 0 0,-22 0 15,21 0-15,1 0 0,-1 0 16,-20 0-16,20 0 0,-20 0 15,20 0-15,1 0 0,-1 0 0,1 0 16,-1 0-16,22 0 0,-22 0 16,22 0-16,0 0 0,-22 0 0,22 0 15,-22 0-15,22 0 16,-22 0-16,1 0 0,21 0 16,-22 0-16,1 0 0,-1 0 0,22 0 15,63 0-15,0 0 16,-84 0-16,20 0 0,1 0 15,-22 0-15,1 0 0,21 0 16,-22 22-16,1-22 0,20 0 16,-20 0-16,-1 0 0,1 0 0,20 0 15,-20 0-15,-1 0 0,1 0 16,-1 0-16,-20 0 0,20 0 0,1 0 16,-22 0-16,0 0 0,22 0 15,-22 0-15,1 0 0,-1 0 16,0 0-16,1 0 0,-1 0 15,21 0-15,-20 0 0,20 0 16,1 0-16,-22 0 0,22 0 0,-1 0 16,1 0-16,-22 0 0,21 0 15,1 0-15,-22 0 0,22 0 0,-22 0 16,0 0-16,22 0 0,-22 0 16,1 0-16,20 0 0,-21 0 0,22 0 15,-1 0-15,-20 0 0,20 0 16,1 0-16,-1 0 0,-20 0 0,20 0 15,1 0-15,-22 0 0,21 0 16,-20 0-16,-1 21 0,0-21 16,1 0-16,-1 0 0,-21 0 15,22 0-15,-1 0 0,-21 21 16,21-21-16,1 0 0,-1 0 0,-21 0 16,22 0-16,-1 21 0,0-21 15,-21 0-15,22 0 0,-22 0 0,21 21 16,-21-21-16,1 0 0,-1 0 15,21 0-15,-21 21 0,0-21 0,1 0 16,-1 0-16,0 0 0,0 0 16,0 0-16,22 0 0,-1 0 15,-21 22-15,21-22 0,1 0 16,-22 0-16,21 0 0,1 0 16,-1 0-16,0 21 0,1-21 15,-1 0-15,0 0 0,1 0 0,62 21 16,-62-21-16,-1 0 15,0 0-15,22 21 0,-22-21 0,22 0 16,-22 0-16,22 0 0,-22 0 16,21 0-16,-20 0 0,20 0 0,-20 0 15,20 0-15,1 0 0,-22 0 16,21 0-16,1 21 0,-1-21 0,-20 0 16,232 0-1,-212 0-15,22 0 16,-21 21-16,20-21 0,1 0 15,0 0-15,-1 0 0,1 0 0,0 0 16,-1 0-16,1 0 0,21 0 16,-22-21-16,1 21 0</inkml:trace>
  <inkml:trace contextRef="#ctx0" brushRef="#br1" timeOffset="160212.32">1270 3768 0,'0'0'0,"-42"21"0,-1-21 0,22 0 15,-21 0-15,21 0 0,-22 0 16,22 0-16,-21 0 0,21 0 15,-1 21-15,1-21 0,0 0 0,0 0 16,0 0-16,0 21 16,21 0-1,21-21 17,0 22-32,0-22 0,0 0 0,0 0 15,1 21-15,-1-21 0,21 0 16,-21 0-16,22 21 0,-1-21 15,0 0-15,22 0 0,-22 21 0,22-21 16,-1 0-16,1 0 0,-1 21 16,1-21-16,-1 0 0,1 0 0,-1 0 15,1 21-15,-1-21 0,22 0 16,-22 0-16,22 22 0,0-22 16,-22 21-16,22-21 0,21 0 0,-22 21 15,1-21-15,0 0 16,-1 21-16,1-21 0,0 0 0,-1 0 15,22 21-15,-21-21 0,-1 0 16,22 0-16,-21 0 0,0 21 0,20-21 16,-20 0-16,0 0 0,-1 0 15,1 0-15,0 22 0,21-22 0,-22 0 16,22 0-16,0 0 0,-21 0 0,20 0 16,-20 0-16,21 0 0,-21 0 15,-1 21-15,22-21 0,-21 0 0,-1 0 16,1 0-16,21 0 0,-21 0 15,-1 21-15,1-21 0,0 0 0,-1 0 16,1 0-16,0 0 16,-1 0-16,1 0 0,0 0 0,20 0 15,-20 0-15,0 0 0,21 0 16,-22 0-16,1 0 0,0 0 0,-1 0 16,1 0-16,0 0 0,-1 0 0,1 0 15,0 0-15,20 0 0,-20 0 16,0 0-16,-1 0 0,1 0 0,0 0 15,-1 0-15,1 0 0,0 0 16,-1 0-16,1 0 0,0 0 0,21 0 16,-22 0-16,1 0 0,0 0 15,-1 0-15,1 0 0,0 0 0,-1 0 16,1 0-16,0 0 0,-1 21 16,22-21-16,-21 0 0,21 0 15,-22 0-15,22 0 0,-21 21 0,21-21 16,-22 0-16,22 0 0,-21 0 15,21 0-15,-22 21 0,22-21 0,0 0 16,-21 0-16,20 0 0,1 22 16,-21-22-16,0 0 0,20 0 0,-20 21 15,21-21-15,0 0 0,0 0 16,-1 21-16,1-21 0,0 0 0,-21 0 16,21 21-16,-1-21 0,1 0 15,0 0-15,21 21 0,-21-21 0,0 0 16,21 0-16,-21 21 0,-1-21 15,1 0-15,0 0 0,0 22 16,21-22-16,-21 0 0,0 0 0,-1 21 16,1-21-16,0 0 0,0 0 15,0 21-15,0-21 0,-1 0 0,1 0 16,0 21-16,0-21 0,21 0 0,-21 0 16,0 21-16,-1-21 0,1 0 15,0 0-15,21 21 0,-21-21 0,21 0 16,-21 0-16,0 22 0,21-22 15,-22 0-15,1 0 0,0 21 0,0-21 16,0 21-16,21-21 16,-21 0-16,21 21 0,-22-21 0,1 0 15,0 21-15,21-21 0,-21 0 0,0 21 16,21-21-16,-21 22 0,21-22 16,0 21-16,-22-21 0,22 21 0,-21-21 15,0 21-15,21-21 0,0 0 16,-21 21-16,21-21 0,0 21 0,-21-21 15,21 0-15,-21 22 16,21-1-16,0-21 0,0 21 0,0-21 0,0 0 16,0 21-16,0-21 0,-22 0 15,22 21-15,0-21 0,0 0 0,0 21 16,0-21-16,0 0 16,0 0-16,0 22 0,0-22 0,0 21 15,0-21-15,0 0 0,22 0 0,-22 21 16,21-21-16,-21 0 0,0 0 15,0 21-15,0-21 0,21 0 0,-21 0 16,0 21-16,0-21 0,21 0 16,-21 0-16,0 0 0,0 21 0,21-21 15,-21 0-15,21 0 0,-21 22 16,0-22-16,22 0 0,-22 21 0,21-21 16,0 0-16,0 21 0,-21 0 15,21-21-15,-21 21 0,21-21 16,1 21-16,-1-21 0,0 22 0,-21-22 15,21 21-15,0-21 0,0 21 16,-21-21-16,22 21 0,20 0 16,-21-21-16,0 21 0,-21-21 0,21 22 15,1-22-15,20 21 0,-21-21 0,0 21 16,-21 0-16,21-21 0,1 21 16,-1-21-16,0 21 0,-21-21 0,21 22 15,0-22-15,0 21 0,-21-21 16,22 21-16,-1-21 0,-21 21 0,21-21 15,0 21-15,-21-21 0,21 21 16,-21-21-16,0 22 0,21-1 16,-21-21-16,0 21 0,22 0 15,-22-21-15,0 21 0,-22 0 16,22 1-16,0-1 0,0-21 0,0 21 16,0 0-16,-21 0 0,21-21 15,-21 21-15,21 1 0,-21-22 0,-43 21 16,-63 0-16,0 0 15,0 0-15,0 0 16,0-42 78,0 0-94,0 0 0,0 0 15</inkml:trace>
  <inkml:trace contextRef="#ctx0" brushRef="#br1" timeOffset="162200.31">16171 0 0,'0'0'0,"21"0"16,1 0 15,-1 0-15,0 0 15,0 0-15,-42 0 62,0 0-63,0 0-15,21 21 16,0 43-16,-22-22 16,22 0-16,0 22 0,-21-22 0,21 22 15,0-22-15,0 0 16,0 22-16,0-22 0,0 1 0,0 20 16,0-21-16,0 22 0,0-1 15,0 1-15,0-1 0,0 1 0,0-1 16,0-20-16,0 20 0,0 1 0,0-1 15,0-20-15,0 20 0,0 1 16,21-1-16,1 1 0,-22-1 0,21-21 16,-21 22-16,21-1 0,-21 1 15,21-1-15,-21 1 0,0-22 0,0 22 16,0-1-16,0 1 0,0-1 16,0 1-16,0-22 0,0 22 0,0-1 15,0 1-15,0-1 0,0 1 0,0-1 16,0 1-16,0-1 15,0 1-15,0-1 0,-21 1 0,21-1 16,-21 1-16,21-1 0,0 1 0,0-1 16,-21 1-16,21-1 0,-22 1 15,1-1-15,21-21 0,0 22 0,0-1 16,-21 1-16,21-1 0,-21 1 16,21-1-16,0 1 0,0-1 0,0 1 15,0-1-15,0 1 0,0-1 0,0-20 16,-21 20-16,21 1 0,0-1 15,0 1-15,0-1 0,-21 1 0,21-1 16,0 1-16,0-1 0,-22 1 0,22 20 16,-21-20-16,0-1 15,21 1-15,-21-1 0,21 1 0,-21-1 16,21 1-16,-21-1 0,-1 1 0,22-1 16,0 1-16,-21-22 0,0 22 15,21-1-15,-21 1 0,21-1 0,0 1 16,-21 20-16,0-20 0,-1 21 0,22-22 15,-21 1-15,0 20 0,21-20 16,-21-1-16,0 22 0,21-22 0,-21 22 16,-1-21-16,22 20 0,-21 1 0,0-22 15,0 22-15,21 0 0,-21-22 16,0 22-16,21 0 0,-22-1 0,22-20 16,0 20-16,-21 1 0,0 0 15,21-22-15,-21 22 0,21 0 16,0-22-16,-21 22 0,0-1 0,21 1 15,-22 0-15,22-1 0,0-20 0,-21 21 16,21-1-16,-21 1 0,0 0 0,21-1 16,0 1-16,0 0 0,-21 20 15,21-20-15,-21 0 0,21-1 0,0-20 16,0 21-16,0-1 0,-22 1 0,22 0 16,-21-1-16,21 1 0,-21 0 15,21-1-15,0-20 0,0 20 0,-21 1 16,21 0-16,0-22 0,-21 22 15,21 0-15,0-1 0,0 1 0,0 0 16,0-1-16,-21 1 0,21 0 16,0-1-16,-22 1 0,22 0 0,0-1 15,0 1-15,-21 0 0,21 20 0,0-20 16,0 0-16,0-1 0,0 1 16,0 0-16,0-1 0,0 22 0,-21-21 15,21 0-15,0-1 0,-21 1 0,21 21 16,0-22-16,0 1 0,0 21 15,-21-21-15,0 20 0,21-20 0,-22 21 16,22 0-16,-21-22 0,0 22 16,21 0-16,0 0 0,-21 0 0,0 0 15,0-22-15,21 22 0,0 21 16,-22-21-16,22 0 0,-21 0 0,21-1 16,-21 1-16,21 0 0,0 0 0,0 0 15,0 21-15,-21-21 0,21-1 16,0 1-16,0 0 0,0-21 0,0 21 15,0-1-15,0-20 0,0 21 0,0-21 16,0 20-16,0-20 0,0 0 16,0-1-16,0 1 0,0 0 0,0-22 15,0 1-15,0 20 0,0-41 0,0 20 16,0-20-16,0-1 16,0-21-16,0 0 0,0 0 0,21-21 15,0 0-15,-21-21 0,21 0 16,1-21-16</inkml:trace>
  <inkml:trace contextRef="#ctx0" brushRef="#br1" timeOffset="164003.89">22627 0 0,'-21'0'15,"0"0"157,0 42-156,21 22-16,0 21 0,0-22 0,0 22 15,0-22-15,0 1 0,0 20 16,0-20-16,0 21 0,0-1 0,0-20 16,0 20-16,0 1 0,0 0 15,0-1-15,0 1 0,0-21 0,0 20 16,0 1-16,0 0 0,-22-1 15,22 1-15,-21 0 0,21-1 16,-21 1-16,21 21 0,-21-22 0,0 1 16,0 21-16,21-21 0,-22 20 15,1-20-15,-21 0 0,21 21 0,0-22 16,-1 22-16,1-21 0,0 21 0,0-1 16,0-20-16,0 21 0,-1 0 15,1 0-15,0-1 0,0 1 0,21 0 16,-21 0-16,0 0 0,-1 0 0,22-1 15,-21 22-15,0-21 0,0 0 16,21 21-16,-21-21 0,0 0 0,21 21 16,-22-21-16,22 21 0,-21 0 15,0-22-15,21 22 0,0-21 16,0 0-16,-21 21 0,21-21 0,-21 0 16,21 21-16,0-21 0,0-1 0,-21 22 15,21-21-15,-22 21 0,22-21 0,-21 21 16,21 0-16,0-21 0,0 21 15,-21 0-15,21 0 0,-21 0 0,21 0 16,0 0-16,0 0 0,0 0 0,0 0 16,0 0-16,0 0 0,0-21 15,0 21-15,0 0 0,0 0 16,0 0-16,0 0 0,0-21 0,0 21 0,0 0 16,0 0-16,0 0 0,0 0 15,21-22-15,0 22 0,-21 0 16,0 0-16,0 0 0,21 0 0,1 22 15,-22-22-15,21 0 0,-21 0 0,0 0 16,0 0-16,21 21 0,-21-21 0,21 0 16,-21 0-16,0 0 0,0 0 15,0 0-15,0 0 0,0 0 0,0 0 16,0 0-16,0 0 0,0 0 0,0 0 16,0 0-16,0 0 0,0 0 0,0 0 15,0 0-15,0 0 0,0 0 16,0 0-16,0-21 0,0 21 15,0 0-15,0 0 0,0-22 0,0 22 16,0 0-16,0-21 0,0 21 0,0 0 16,0-21-16,0 21 0,0 0 15,0-21-15,0 21 0,-21-21 0,21 0 16,0 21-16,-21-22 0,21 1 0,0 0 16,-21 0-16,21 0 0,0 0 15,0-1-15,0 1 0,0 0 0,0-21 16,0-1-16,0 22 0,0-21 0,0-22 15,0 22-15,0-21 16,0-1-16,0-21 0,21 1 0,-21-22 0,21-21 16</inkml:trace>
  <inkml:trace contextRef="#ctx0" brushRef="#br1" timeOffset="167159.69">29231 296 0,'0'-21'16,"0"0"-16,0 0 15,0 0 1,0 0-16,0-1 0,0 1 16,0 0-16,0 0 15,21 0-15,-21 0 16,0-1-1,0 1 1,0 42 31,0 1-31,0-1-16,0 0 15,0 0-15,0 0 0,0 0 0,0 1 16,0-1-16,0 21 0,0-21 15,0 0-15,0 22 0,0-1 0,0-21 16,0 22-16,-21-1 16,21 0-16,-21 1 0,21-1 0,-21 0 15,21-21-15,0 22 0,-21-1 0,21 0 16,-22 1-16,22-1 0,-21 0 16,21 1-16,0-1 0,0 0 0,-21 1 15,21-1-15,-21 0 0,21 1 16,0-1-16,-21 0 0,21 1 0,0-1 15,0 0-15,0 1 0,0-1 16,0 22-16,0-22 0,0 21 0,0-20 16,0 20-16,0-20 0,0 20 15,0-21-15,0 1 0,-21 20 0,21-20 16,0-1-16,0 21 0,0-20 16,0-1-16,-22 22 0,22-22 15,0 0-15,0 22 0,0-22 0,0 0 16,0 22-16,-21-22 0,21 1 15,0 20-15,-21-21 0,21 1 0,0-1 16,-21 22-16,21-22 0,0 0 0,0 22 16,-21-1-16,21-20 0,-21 20 15,21 1-15,0-1 0,0-21 0,-22 22 16,22-1-16,-21 1 0,21-1 0,0 1 16,0-1-16,-21-20 0,21 20 15,0 1-15,0-1 0,0 1 16,0-1-16,-21 1 0,21-1 0,0 1 15,-21-1-15,21 1 0,-21-22 16,21 22-16,0-1 0,0 1 0,-22 20 16,22-20-16,-21-1 0,21 1 0,0-1 15,0 1-15,-21 20 0,0-20 16,21-1-16,-21 1 0,21 21 0,0-22 16,0 22-16,-21-22 0,-1 22 0,22-22 15,-21 1-15,21 21 0,0-22 16,0 22-16,-21-22 0,21 1 0,-21 20 15,21-20-15,-21-1 0,21 22 0,0-21 16,-21-1-16,-1 22 16,1-22-16,21 22 0,-21-22 0,0 22 15,21-21-15,-21 20 0,0 1 0,-1-22 16,1 22-16,21 0 0,-21-22 16,0 22-16,0 0 0,0-22 0,-1 22 15,1-1-15,0-20 0,0 21 0,0-1 16,21-20-16,-21 20 0,-1-20 0,1 21 15,0-22-15,21 22 0,-21-1 16,0-20-16,21 21 0,-21-22 0,-1 22 16,1-1-16,21-20 0,-21 21 15,0-22-15,21 22 0,-21-1 0,0-20 16,21 21-16,-22-1 0,1-20 0,21 20 16,-21-20-16,0 21 0,0-1 15,21-20-15,-21 20 0,-1 1 0,1-21 16,21 20-16,-21-20 0,21 20 0,-21-20 15,21-1-15,0 22 0,-21-21 16,21-1-16,-21 22 0,21-22 0,0 1 16,0 20-16,-22-20 0,22-1 0,-21 1 15,21-1-15,0 22 0,0-21 0,-21-1 16,21 1-16,-21-1 0,21 1 16,-21-1-16,21 1 0,0 20 0,0-20 15,-21-1-15,21-20 0,-22 20 16,22 1-16,-21-1 0,21 1 15,0-1-15,0 1 0,0-22 0,-21 21 16,21 1-16,0-1 0,-21-20 0,21 20 16,0 1-16,0-1 0,0-20 0,0 20 15,0 1-15,0-22 0,-21 21 16,21 1-16,0-1 0,0-20 0,-21 20 16,21 1-16,0-22 0,0 22 0,0-22 15,0 21-15,0-20 0,0 20 0,0-20 16,0 20-16,0-21 0,-22 22 15,22-22-15,0 22 0,0-22 0,-21 22 16,21-22-16,0 21 0,0-20 16,0 20-16,0-20 0,-21 20 0,21-21 15,0 22-15,-21-22 0,0 318 32,0-318-32,21 1 15,0-1-15,-22 22 0,22-22 16,0 0-16,0 1 0,0-1 0,-21 0 15,21 1-15,-21-1 0,21 0 0,0 1 16,0 20-16,-21-21 0,21 1 0,0-1 16,-21 22-16,21-22 0,0 0 15,0 1-15,0-1 0,-21 0 16,21 1-16,0-1 0</inkml:trace>
  <inkml:trace contextRef="#ctx0" brushRef="#br0" timeOffset="193095.43">11261 2879 0,'0'-21'16,"0"-1"-1,-22 1 1,22 0-16,0 0 16,0 0-1,0 42 17,0 0-32,0 0 15,0 0-15,22 1 16,-22 20-16,0-21 0,0 21 0,0-20 15,0-1-15,21 21 0,-21-21 16,0 22-16,0-22 0,0 0 0,0 0 16,0 0-16,0 0 0,21 1 0,-21-1 15,0 0 1,0-42 0,0 0-1,0-1-15,0 1 0,0 0 0,0 0 16,0 0-16,0 0 0,0-22 15,0 22-15,0 0 0,0-21 0,0 20 16,0-20-16,0 21 0,0 0 16,0-22-16,0 22 0,0 0 15,0 0-15,0 42 32,0 0-17,0 22-15,0-22 16,0 0-16,0 0 0,21 21 0,-21-20 15,0-1-15,0 21 0,0-21 0,0 22 16,0-22-16,0 21 0,0-21 16,0 22-16,0-22 0,0 21 0,21-21 15,-21 0-15,0 1 0,0 20 16,0-21-16,0 0 0,21-21 16,-21 21-16,0 1 0,0-1 0,0 0 15,22 0 1,-1-21 31,0 0-32,0 0-15,0-21 16,0 21-16,22-21 0,-22 0 0,21-1 16,1 1-16,20-21 0,1 21 0,-1-22 15,22 1-15,-1 0 16,1-1-16,0 1 0,-1 21 0,-20-21 15,-1 20-15,22-20 0,-21 21 16,-22 0-16,21 0 0,-20 21 0,-1-22 16,-21 22-16,22 0 0,-22-21 0,0 21 15,0-21-15,0 21 0,0 0 16,1 0-16,-1-21 16,0 21-1,0 0 1,-42 0 109</inkml:trace>
  <inkml:trace contextRef="#ctx0" brushRef="#br0" timeOffset="198654.78">11726 5588 0,'-21'-21'0,"0"0"16,0 0-1,21-1 1,-21 1-16,21 0 0,-22 21 0,22-21 15,0 0-15,-21 21 16,21-21-16,-21-1 0,21 1 0,0 0 16,-21 0-16,21 0 15,0 42 32,21 0-47,0 21 0,-21-20 16,21 20-16,1 0 0,-1 22 15,0-22-15,21 22 0,-21-1 0,1 22 16,20-22-16,-21 1 0,21-1 16,-20 1-16,20-1 0,0 1 15,1-1-15,-1-20 0,-21 20 0,21 1 16,1-22-16,-22 21 0,21-20 16,-21-1-16,22 0 0,-22-20 0,0 20 15,0-21-15,-21 21 0,21-20 0,1-1 16,-22 0-16,21-21 0,-21 21 15,0-42 17,0 0-32,0 0 15,0-22-15,0 22 0,0-21 16,0-1-16</inkml:trace>
  <inkml:trace contextRef="#ctx0" brushRef="#br0" timeOffset="199027.83">12700 5652 0,'-21'21'0,"42"-42"16,-21-1-16,0 1 0,0 0 0,0 0 0,0 0 16,0 0-1,-21 21-15,0 0 16,-1 0-16,1 0 0,0 21 0,-21 0 15,21 0-15,-22 21 0,1 1 16,-22-1-16,22 22 0,-21-1 0,-1 1 16,-21-22-16,22 21 0,-22 22 15,1-21-15,20-1 0,-21 1 0,22-1 16,-22 1-16,22-22 0,-1 21 0,22-20 16,0-1-16,-1 0 0,1-20 15,0-1-15,20 0 0,1 0 0,0 0 16,21 0-1,0-42 32,21 21-47,0 0 16,1-21-16</inkml:trace>
  <inkml:trace contextRef="#ctx0" brushRef="#br0" timeOffset="203461.27">12340 11113 0,'0'0'0,"-21"-22"0,21 1 0,-21 0 15,0 21-15,21-21 0,-22 21 0,1-21 16,21 0 0,-21 21-16,21 21 46,0 0-46,21 0 16,0 0-16,-21 22 0,43-1 16,-22 0-16,0 1 0,21 20 0,1-21 15,-22 22-15,21-22 0,1 22 0,-1-22 16,21 22-16,-20-22 0,-1 21 16,0-20-16,1 20 0,-1-20 0,0 20 15,1 1-15,-22-22 0,21 21 16,-21-20-16,1-1 0,-1-21 15,0 22-15,-21-1 0,21-21 0,-21 0 16,21 0-16,-21 1 0,21-22 0,-21 21 16,22-21 15,-22-21-15,0-1-16,21 1 0,-21 0 15,0 0-15,0-21 0,21 20 0,-21-20 16,21 0-16,-21-1 0,0 1 15</inkml:trace>
  <inkml:trace contextRef="#ctx0" brushRef="#br0" timeOffset="203796.4">13462 11176 0,'0'0'0,"0"-21"0,0 0 0,0 0 0,-21-1 16,21 1-16,-21 0 0,-1 21 15,1 0-15,0 0 0,0 0 0,0 0 16,-22 21-16,1 0 0,21 1 16,-43 20-16,22 0 0,0 22 0,-22-22 15,22 22-15,-22-1 0,1 1 0,-1-1 16,1 1-16,-1-1 0,1-21 16,-1 22-16,22-1 0,-21-20 15,20 20-15,-20-20 0,20-1 0,22 0 16,-21-21-16,21 22 0,0-22 15,-1 0-15,22 0 0,0 0 16,-21-42 31,0 0-31</inkml:trace>
  <inkml:trace contextRef="#ctx0" brushRef="#br1" timeOffset="-203700.64">423 16616 0,'0'0'0,"-21"0"15,21-21 1,-21 21-16,0 0 31,0 0-15,42 0 46,0 0-46,0 21-16,0-21 0,22 0 16,-22 21-16,0-21 15,0 21-15,21-21 0,-20 0 16,20 0-16,-21 21 0,21-21 0,1 0 16,-22 0-16,21 22 0,1-22 15,-22 0-15,21 0 0,-21 0 0,22 0 16,-22 0-16,21 21 0,-21-21 15,22 0-15,-22 0 0,21 0 16,-21 0-16,22 0 0,-1 0 0,-21 0 16,21 0-16,1 0 0,-1 0 15,0 0-15,1 0 0,-1 0 16,0 0-16,22 0 0,-22 0 16,1 0-16,-1 0 0,0 0 15,1 0-15,-1 0 0,0 0 0,22-21 16,-22 21-16,0 0 0,1 0 15,-1 0-15,0 0 0,1 0 0,-1 0 16,0 0-16,1 0 0,-1 0 16,22 0-16,-22 0 0,0 0 0,1 0 15,-1 0-15,0 0 0,22 0 16,-22-22-16,0 22 0,-20 0 0,20 0 16,0 0-16,1 0 0,-1 0 15,0 0-15,-21 0 0,22 0 0,-1 0 16,-21-21-16,22 21 0,-1 0 15,0 0-15,-21 0 0,22 0 16,-1 0-16,-21 0 0,22 0 16,-22 0-16,21 0 0,-21 0 0,22-21 15,-22 21-15,21 0 0,-21 0 16,0 0-16,1 0 0,20 0 0,-21 0 16,0 0-16,0 0 0,22 0 15,-22 0-15,0 0 0,21-21 0,-20 21 16,-1 0-16,21 0 0,-21 0 15,22 0-15,-22-21 0,21 21 0,-21 0 16,22 0-16,-22 0 0,21 0 16,0 0-16,1 0 0,-22-21 0,21 21 15,1 0-15,-1 0 0,0 0 16,1 0-16,-1 0 0,0 0 16,1 0-16,20 0 0,-21-22 0,1 22 15,-1 0-15,0 0 0,1 0 16,-1 0-16,22 0 0,-22 0 0,0 0 15,1 0-15,20 0 0,-21 0 0,22 0 16,-22 0-16,22 0 0,-1 0 16,-20 0-16,20 0 0,1 0 0,-1 0 15,1 0-15,-1 0 0,1 0 16,-22 0-16,21 0 0,1 0 16,-1 0-16,1 0 0,-1 0 0,1 0 15,-1 0-15,1 0 0,-1 0 16,1 0-16,-1 0 0,1 0 0,-1 0 15,1 0-15,-1 0 0,1 0 16,-1 0-16,1 0 0,-1 0 0,1 0 16,-1 0-16,1 0 0,-1 0 0,1 0 15,-1 0-15,22 0 0,-21 0 16,-1 0-16,1 0 0,-1 0 0,1 0 16,-1 0-16,1 0 0,-1 0 15,1-21-15,-1 21 0,1 0 16,-1 0-16,1 0 0,-1 0 0,1 0 15,20 0-15,-20 0 0,-1 0 16,1-21-16,-1 21 0,22 0 0,-22 0 16,1 0-16,-1 0 0,1 0 15,-1-21-15,1 21 0,-1 0 0,1 0 16,-1 0-16,1-21 0,-1 21 0,1 0 16,-1 0-16,22 0 0,-21-21 15,-1 21-15,1 0 0,-1-22 0,1 22 16,-1 0-16,1 0 0,-1 0 15,1 0-15,-1-21 0,1 21 0,-1 0 16,1 0-16,-1 0 0,1 0 16,-1-21-16,1 21 0,20 0 15,-20 0-15,-1-21 0,1 21 0,-1 0 16,1 0-16,-1 0 0,1-21 0,20 21 16,-20 0-16,-1 0 0,1-21 15,21 21-15,-22 0 0,22 0 0,-1-22 16,-20 22-16,21 0 0,-22 0 15,22-21-15,-22 21 0,22-21 0,0 21 16,-1 0-16,1-21 0,0 21 16,-1 0-16,22 0 0,-21-21 0,-1 21 15,1-21-15,0 21 0,21 0 0,-22 0 16,1-22-16,21 22 16,0 0-16,-22-21 0,22 21 0,0 0 15,-21 0-15,20-21 0,1 21 0,-21-21 16,21 21-16,0 0 0,-1 0 15,1-21-15,0 21 0,0 0 0,0 0 16,0 0-16,-1 0 0,1 0 16,0 0-16,0 0 0,0 0 0,0 0 15,21 0-15,-22 0 0,1 0 0,0 0 16,0 0-16,0 0 0,0 0 16,-1 0-16,1 0 0,21 0 0,-21 0 15,0 0-15,0 0 0,0 21 16,-1-21-16,22 0 0,-21 0 15,0 21-15,0 0 0,0-21 0,21 0 16,-21 0-16,-1 21 0,1-21 16,0 0-16,0 22 0,0-22 0,21 0 15,-21 21-15,21-21 0,-22 0 0,1 21 16,21-21-16,-21 0 0,0 0 16,0 21-16,21-21 0,-21 0 0,21 0 15,-22 21-15,1-21 0,21 0 16,-21 0-16,0 21 0,0-21 0,21 0 15,-21 0-15,21 22 0,-22-22 0,1 0 16,21 0-16,-21 21 0,0-21 16,0 0-16,0 0 0,21 21 15,-22-21-15,1 0 0,21 0 16,-21 21-16,0-21 0,0 0 0,0 0 16,-1 0-16,1 21 0,0-21 0,21 0 15,-21 0-15,0 21 0,0-21 16,-1 0-16,1 0 0,-21 22 0,21-22 15,0 0-15,-1 0 0,1 0 16,0 21-16,0-21 0,0 0 0,-22 0 16,22 0-16,0 0 0,0 0 15,-21 21-15,20-21 0,1 0 0,0 0 16,0 0-16,0 0 0,-22 21 0,22-21 16,0 0-16,0 0 15,-21 0-15,20 0 0,1 0 0,21 0 16,-21 0-16,0 0 0,0 0 15,0 0-15,-1 0 0,1 0 0,0 0 16,0 0-16,21 0 0,-21 0 16,21 0-16,-21 0 0,21 0 0,-22 0 15,22 0-15,0 0 0,0 0 16,22 0-16,-22 0 0,21 0 0,0 0 16,0 0-16</inkml:trace>
  <inkml:trace contextRef="#ctx0" brushRef="#br0" timeOffset="-196255.63">12023 14732 0,'0'0'0,"-22"-21"15,22 0-15,-42-22 16,21 22-16,21 0 0,-21 0 0,21 0 16,-21 0-16,21-1 0,-22 22 0,22-21 15,0 0-15,0 0 0,0 0 16,-21 21-16,21-21 0,0-1 15,0 44 32,21-1-47,1 0 0,20 21 0,-21 1 16,21-1-16,1 21 0,-1-20 0,0-1 16,1 22-16,-1-22 0,0 21 15,1-20-15,-22 20 0,21-20 0,1 20 16,-22-21-16,21 1 0,-21-1 15,22 0-15,-22 1 0,0-1 0,0 0 16,21 1-16,-20-22 0,-1 21 0,0-21 16,0 1-16,0-1 0,0 0 15,-21 0-15,22 0 0,-22-42 63,-22 0-63,1 21 15,21-21-15,-21 0 0,0-1 0,21-20 16,-21 21-16,21 0 0,-21-22 0</inkml:trace>
  <inkml:trace contextRef="#ctx0" brushRef="#br0" timeOffset="-195884.72">12869 14796 0,'0'-22'0,"0"1"0,21 21 16,1-21-16,-22 0 0,21 0 16,-21 0-16,21 21 0,-21-22 15,-21 22 17,0 0-32,-1 22 0,1 20 0,-21-21 15,0 21-15,-1 1 0,1-1 16,-22 22-16,1-1 0,-1-21 0,-20 22 15,20-1-15,-20 22 16,-1-21-16,0-22 0,1 21 0,20 1 16,-21-22-16,22 1 0,21-1 0,-1-21 15,1 0-15,0 22 0,20-43 16,1 21-16,0 0 0,0-21 16,42 0 46,0 0-62,0 0 0</inkml:trace>
  <inkml:trace contextRef="#ctx0" brushRef="#br0" timeOffset="-192628.63">11663 17209 0,'0'0'0,"0"-22"16,-21 22-16,21-21 0,-22 0 15,1 21-15,21-21 16,-21 21-16,21-21 15,0 42 17,21 0-32,22 0 0,-22 0 0,21 22 15,0-22-15,1 21 0,-1 1 16,22-1-16,-22 0 0,21 22 0,1-22 16,-1 22-16,1-1 15,-1 1-15,1-1 0,-1-21 16,-20 22-16,20-1 0,-20-20 0,20 20 15,-21-20-15,1-1 0,-1 21 16,0-20-16,1-1 0,-1 0 0,0-20 16,-20 20-16,20-21 0,-21 0 15,0 0-15,0 1 0,1-1 0,-1-21 32,-42-21-1,21-1-31,-22 22 0,1-21 15,0 0-15,0 0 0,0 0 16,0 0-16,21-22 0,-22 22 16</inkml:trace>
  <inkml:trace contextRef="#ctx0" brushRef="#br0" timeOffset="-192184.38">12890 17463 0,'0'0'0,"0"-22"0,-21 1 0,21 0 15,0 0-15,0 0 0,0-22 0,0 22 16,0 0-16,0 0 0,0 0 16,0-22-16,0 22 0,0 0 15,-21 21 1,0 0-1,0 21-15,0 0 0,-1 1 0,-20 20 16,21 0-16,0 22 0,-22-1 16,1 1-16,0 20 0,-22 1 0,1 0 15,-1-1-15,1 1 0,-22-21 16,22 20-16,-22 1 0,0 0 16,22-1-16,-1-20 0,1 20 15,20-20-15,-20-22 0,42 22 0,-22-22 16,22 0-16,0 1 0,0-22 15,0 0-15,21 0 0,0 0 16,0-42 31,0 0-47,0 0 16,0 0-16,0 0 0,0-1 15,21 1-15</inkml:trace>
  <inkml:trace contextRef="#ctx0" brushRef="#br1" timeOffset="-177614.43">17589 3027 0,'-21'-21'15,"21"0"1,0-1-1,0 1 1,0 0-16,0 0 16,0 0-1,0 0 1,21 21 0,1 21 30,-22 0-46,0 0 0,0 0 0,0 0 16,0 22-16,21-22 0,-21 21 16,0 1-16,0-1 0,0 0 0,0 1 15,0-1-15,0 0 0,0 1 16,0-1-16,0 0 0,0-21 0,21 22 16,-21-22-16,0 21 0,0-21 15,0 1-15,21-1 0,-21 0 0,0 0 16,0 0-16,0 0 0,0 1 15,0-1-15,0 0 16,21-21-16,-21 21 16,0 0-16,21-21 15,1 0 1,-1 0 0,0 0-16,0-21 15,0 0-15,0 21 0,22-21 0,-22 0 16,21-1-16,1 1 0,-1 0 15,21-21-15,1-1 0,-1 1 0,22 0 16,0-1-16,-1 1 0,1-21 16,0 20-16,-1-20 0,22 20 0,-21-20 15,0 21-15,-1-1 0,22 1 16,-21 0-16,-1-1 0,1 1 16,-21 0-16,-1 20 0,1-20 15,-1 21-15,-21 0 0,1-22 0,-1 22 16,0 0-16,-20 0 0,-1 21 15,0-21-15,0 21 0,-21-21 16,21-1-16,-21 44 109,0-1-93,0 0-16,0 0 16,-21 0-16</inkml:trace>
  <inkml:trace contextRef="#ctx0" brushRef="#br1" timeOffset="-171105.21">17018 6223 0,'0'-21'16,"0"0"-16,0 0 16,0-1-16,0 1 15,0 0-15,0 0 16,0 0-16,0 0 16,0-1-1,0 1-15,0 0 16,0 0 15,0 42-15,0 0-1,0 0-15,0 1 0,0-1 0,0 21 16,0-21-16,0 22 0,0-1 16,0 0-16,0 22 0,0-22 0,0 0 15,0 22-15,0-22 0,0 22 16,0-22-16,-21 0 0,21 1 15,0-1-15,0-21 0,0 22 0,0-22 16,0 0-16,0 0 0,0 0 16,0 0-16,0 1 0,21-1 15,-21 0-15,21-21 16,-21 21 0,21-21-16,0 0 15,-21 21 1,22-21 31,-22 21-16,21-21-31,0 0 16,0 0-1,0 0 1,0 0-16,1 0 0,-1-21 15,21 0-15,-21 21 0,22-21 16,-1 0-16,21-22 0,1 1 0,-1 21 16,22-43-16,0 22 0,-1-21 15,22-1-15,21 1 0,0-1 0,-21 1 16,21-1-16,0 22 0,-21-22 16,0 22-16,0 0 0,-1 20 15,-41-20-15,21 21 0,-22-21 0,1 20 16,-1 1-16,-21 0 0,1 0 0,-1 0 15,-21 0-15,22 21 0,-22-22 16,0 22-16,0 0 0,-21-21 0,21 21 16,-21-21-16,21 21 109</inkml:trace>
  <inkml:trace contextRef="#ctx0" brushRef="#br1" timeOffset="-164715.65">17272 10435 0,'0'-21'15,"-21"21"-15,21-21 16,0 0 15,0 42 0,0 0-15,21 0-16,0 22 0,0-22 16,22 42-16,-22-20 0,21-1 0,0 21 15,1-20-15,20 20 0,-20 1 16,-1-22-16,21 22 0,-20-1 0,-1 1 15,0-22-15,1 21 0,-1 1 0,0-1 16,1-20-16,-22 20 0,21-20 16,1-1-16,-22 0 0,0 1 0,0-1 15,0 0-15,0-21 0,1 22 0,-1-22 16,0 0-16,0 0 0,0 0 16,0-21-16,1 22 0,-22-1 15,21-21-15,0 0 16,-21-21 15,0-1-31,0 1 16,0 0-16,0 0 0,0 0 0,-21 0 15,21-1-15,-21 1 0,21 0 0,0-21 16,0 21-16</inkml:trace>
  <inkml:trace contextRef="#ctx0" brushRef="#br1" timeOffset="-164300.89">18605 10689 0,'0'0'0,"22"-21"0,-22 0 0,0 0 16,21 0-16,-21-1 0,21 1 0,-21 0 15,0 0-15,0 0 16,-21 42 15,0 0-31,-1 0 0,-20 0 16,0 22-16,-1-1 0,1 0 15,-21 22-15,20-1 0,-20 1 0,-1-1 16,1 1-16,-1 21 0,1-22 16,-1 22-16,1-22 0,-64 64 15,63-63-15,1-1 0,20-20 0,-20-1 16,21 0-16,-1-21 0,1 22 15,0-22-15,-1 0 0,22 21 0,0-20 16,-21-22-16,42 21 0,-22 0 16,1-21-16,21 21 0,-21-21 15,21-21 17,0 0-17,21 21-15,0 0 0,1-21 0,-1 21 16</inkml:trace>
  <inkml:trace contextRef="#ctx0" brushRef="#br1" timeOffset="-150064.52">17272 14838 0,'-21'0'16,"21"-21"-16,0 0 16,0-1-16,0 1 15,0 0-15,0 0 16,0 42 62,0 0-78,0 0 0,0 1 16,0-1-16,0 21 0,0-21 15,0 22-15,0-1 0,0 0 0,0-21 16,0 22-16,0-1 0,0 0 0,0-20 16,0 20-16,0 0 0,0-21 15,0 22-15,0-22 0,0 0 0,0 0 16,0 0-16,0 1 0,0-1 15,0 0-15,21-21 0,-21 21 0,0 0 16,21-21-16,-21 21 0,21-21 16,0 0-16,1 0 15,-22 22-15,21-22 0,0 0 0,21 0 16,-21 0-16,22-22 0,-1 1 16,0 21-16,22-42 0,-1 21 15,1 0-15,-1-22 0,22 1 0,0 0 16,21-22-16,-22 22 0,22-1 15,0-20-15,0 21 0,0-22 0,-1 22 16,-20-1-16,21 1 0,-21 0 16,-1-1-16,1 22 0,0-21 0,-1 21 15,-20 0-15,-1-1 0,-20 1 0,-1 0 16,0 0-16,1 21 0,-1-21 16,-21 21-16,0 0 0,0 0 0,-21-21 15,22 21 16,-1 0 32,-21 21-47,0 0-16,0 0 0,0 0 15</inkml:trace>
  <inkml:trace contextRef="#ctx0" brushRef="#br1" timeOffset="-145256.45">18034 17018 0,'0'-21'47,"0"0"15,21 21-46,-42 0 484,0 0-484,0 0 46,-1 0-46,44 21 390,-1 0-390,21 0-16,-21 22 0,22-22 15,-1 0-15,0 21 0,1 1 0,20-1 16,-21-21-16,22 21 0,-22 22 15,1-22-15,-1 1 0,0-1 0,1 0 16,-1 22-16,0-22 0,-21 0 16,22 1-16,-1-1 0,-21 0 0,0 1 15,22-1-15,-22 0 0,0-20 16,0 20-16,0-21 0,1 0 16,-22 0-16,0 1 0,21-1 15,-21-42 16,-21-1-31,21-20 0,-22 21 16,22 0-16,0-22 0</inkml:trace>
  <inkml:trace contextRef="#ctx0" brushRef="#br1" timeOffset="-144953.09">19177 17145 0,'0'0'16,"0"-21"-16,-21 0 0,0 21 16,21-21-16,-22 21 0,1 0 15,0 0-15,0 0 16,0 0-16,-22 21 0,22 0 0,-21 0 16,0 21-16,-22-20 0,22 20 15,-22 0-15,1 22 0,-1-22 0,1 22 16,-1-1-16,1 1 0,-1-22 15,1 21-15,20 1 0,-20-22 0,21 22 16,-1-22-16,22 0 16,-21 1-16,21-22 0,-1 21 0,1-21 15,21 1-15,-21-1 0,21 0 16,0 0-16</inkml:trace>
  <inkml:trace contextRef="#ctx0" brushRef="#br2" timeOffset="-125692.6">24278 3154 0,'0'0'0,"-21"-21"0,0 0 0,21-1 15,-21 1-15,-1 0 0,22 0 0,0 0 16,-21 0-16,21-1 15,0 1-15,0 0 0,0 0 16,0 0 0,0 42-1,0 0-15,0 0 16,0 0-16,0 1 0,0 20 16,0-21-16,0 43 0,21-22 0,-21 21 15,0 1-15,0-22 0,0 22 16,0-1-16,0 1 0,0-1 0,0-20 15,0 20-15,0-21 0,0 1 0,0-1 16,0 0-16,0-20 0,0 20 16,0-21-16,0 21 0,0-20 15,0-1-15,0 0 16,22-21-16,-1 0 0,0 0 16,21-21-16,-21 0 0,43-1 15,-22 1-15,22-21 0,20 0 16,1-1-16,21-20 0,0-1 0,0 1 15,-1-1-15,22-20 0,0 20 16,22-21-16,-22 22 0,0-1 0,0 22 16,-22 0-16,1-1 0,0 1 0,-21 21 15,-22-21-15,1 20 16,-22 1-16,0 21 0,1-21 0,20 0 16,-42 21-16,-21-21 15,22 0-15,-1 21 16,0 0 46,-21 21-46,0 0-16,0 0 16,0 0-16,0 0 0</inkml:trace>
  <inkml:trace contextRef="#ctx0" brushRef="#br2" timeOffset="-120032.75">23495 6668 0,'21'0'16,"-21"-22"31,0 1-31,21 21 15,-21-21-16,21 21 64,1 0-48,-1 0 31,-21-21-62,0 0 16,21 21 0,0-21 155,-21-1-124,21 22-47,0 0 110,-21-21-32,22 21-78,-22-21 15,0 0 1,0 0 0,0 0-1,0-1 1,0 1-16,0 0 16,0 0-1,0 0-15,0 0 16,0-1-1,21 22 1,-21-21-16,0 0 16,0 0-1,0 42 17,0 0-17,0 0-15,-21 1 0,21 20 16,0 0-16,0 1 0,-22 20 0,22-21 15,-21 22-15,0-22 0,21 22 16,0-1-16,0-20 0,-21 62 16,21-62-16,0 20 15,0-20-15,0-1 0,0 0 0,0 1 16,0-1-16,0-21 0,0 21 16,21 1-16,-21-22 0,0 0 0,0 0 15,21 22-15,0-22 0,-21 0 16,0 0-16,0 0 15,22-21-15,-1 0 32,0 0-17,0 0 1,0 0-16,0 0 0,22-21 0,-1 0 16,0 0-16,1 0 0,20-22 15,1 1-15,20 0 0,22-22 16,0 22-16,21-22 0,423-190 15,-401 191 1,-1-1-16,0 1 0,0-1 0,-21 1 16,0 20-16,-21-20 0,0 21 15,-22-1-15,1 1 0,-21 21 0,-1 0 16,1-22-16,-22 22 0,0 0 0,1 0 16,-1 0-16,0 21 0,-21-22 15,1 22-15,-1-21 0,0 21 16,0-21-16,0 21 0,-21-21 31,21 21 16,1 0-16,-22 21-15,0 0-16,0 0 0,0 1 15</inkml:trace>
  <inkml:trace contextRef="#ctx0" brushRef="#br2" timeOffset="-108484.1">23685 11218 0,'-21'0'78</inkml:trace>
  <inkml:trace contextRef="#ctx0" brushRef="#br2" timeOffset="-107416.64">23029 9991 0,'0'0'0,"0"-21"0,0-1 16,0 1-16,0 0 0,0 0 15,21 21-15,-21-21 16,0 42 15,0 0-31,0 0 0,0 0 16,0 22-16,0-22 0,0 21 15,0 1-15,0-22 0,0 21 16,-21 0-16,21 1 0,0-22 0,-21 21 16,21-21-16,0 1 0,0 20 15,0-21-15,0 0 0,0 0 16,0 1 0,0-44-1,0 1 1,0 0-16,0 0 0</inkml:trace>
  <inkml:trace contextRef="#ctx0" brushRef="#br2" timeOffset="-106895.93">23601 9970 0,'0'0'15,"21"0"-15,-21-22 0,0 1 16,0 0 0,-21 21-16,0 0 15,-1 0-15,1 0 16,0 0-16,0 0 0,0 21 0,0-21 16,-1 21-16,1 1 0,0-1 15,0-21-15,0 21 0,0 0 0,21 0 16,0 0-16,-22-21 0,22 22 15,0-1-15,0 0 0,0 0 16,0 0-16,0 0 16,22-21-16,-1 0 15,0 22-15,0-22 0,0 21 16,0-21-16,1 0 0,-1 0 0,0 21 16,0-21-16,0 21 0,-21 0 15,21 0-15,-21 1 16,0-1-1,-21-21-15,0 21 0,0-21 16,0 21-16,-22-21 0,22 21 0,0-21 16,-21 21-16,21-21 0,-1 0 0,1 0 15,0 0-15,0 0 0,21 22 16,-21-22-16,0 0 16,-1 0-16,22-22 15,0 1 16,22 0-31</inkml:trace>
  <inkml:trace contextRef="#ctx0" brushRef="#br2" timeOffset="-106236.74">24342 10012 0,'0'0'16,"0"-21"-16,0 0 16,0 42 15,-22 0-31,22 0 0,-21 0 15,21 0-15,0 1 0,-21 20 0,0-21 16,21 0-16,-21 22 0,21-22 16,-21 21-16,-1-21 0,22 22 0,0-22 15,-21 21-15,21-21 0,-21 0 16,21 1-16,0-1 0,0 0 16,0-42 15,0 0-16,0-1-15,0 1 0,0-21 16,21 21-16,-21-22 0,21 1 0,1 0 16,-1-1-16,0 1 0,-21 0 15,42-1-15,-21 1 0,1 21 16,-1-21-16,0 20 0,0-20 0,0 42 16,0-21-16,1 0 0,-1 21 15,0 0-15,0 21 16,-21 0-16,0 0 0,0 22 0,0-22 15,0 0-15,0 21 0,0-21 16,0 22-16,0-1 0,0-21 0,0 22 16,0-1-16,-21-21 0,21 21 15,-21 1-15,21-22 0,0 21 0,0-21 16,0 1-16,-21-1 0,21 0 0,0 0 16,-22 0-16,22 0 15,0 1-15,0-44 47,0 1-31,0 0-16,-21 0 15</inkml:trace>
  <inkml:trace contextRef="#ctx0" brushRef="#br2" timeOffset="-105984.87">24066 10372 0,'0'0'0,"0"-21"16,0-1-1,0 1-15,22 21 0,-1 0 0,0-21 16,21 21-16,-21 0 0,22-21 16,-22 21-16,21 0 0,1 0 0,-1-21 15,-21 21-15,21 0 0,-20 0 16,-1 0-16,0 0 0,0 0 0,0 0 15,-21 21 17,-21-21-32,0 21 0,0-21 15</inkml:trace>
  <inkml:trace contextRef="#ctx0" brushRef="#br2" timeOffset="-105449.18">22691 11113 0,'0'0'0,"-22"-22"0,1 1 15,21 0-15,0 0 16,0 0-16,0 0 0,21 21 16,1 0-16,-1 0 0,0 0 15,0 0-15,0 0 0,0 0 0,1 0 16,-1 0-16,0 21 0,0-21 16,0 21-16,0 0 0,1 0 0,-22 0 15,0 22-15,21-22 0,-21 0 16,0 21-16,0-20 0,0-1 15,0 0-15,0 0 0,0 0 0,0 0 16,0 1-16,-21-22 0,21 21 16,0-42-1,0-1 1,0 1-16,0 0 16,0-21-16,0 21 0,0-22 0,0 1 15,21 21-15,0-22 0,0 22 0,0 0 16,-21-21-16,21 21 0,1-1 15,-1 22-15,-21-21 0,0 0 0,21 21 16,0 0-16,0 0 31,-21 21-15,0 0-16,0 1 16,0-1-16</inkml:trace>
  <inkml:trace contextRef="#ctx0" brushRef="#br2" timeOffset="-105101.39">23262 11176 0,'0'0'0,"21"0"0,0 0 16,1 0-16,-1-21 16,0 0-16,0 0 15,0-1-15,0 1 0,1 21 0,-22-21 16,21 0-16,-21 0 0,21 21 15,-21-21-15,0-1 0,-21 22 32,0 0-32,-1 22 15,1-22-15,0 21 0,0 0 0,0 0 16,0 0-16,-1 22 0,1-22 16,0 21-16,21-21 0,-21 0 0,21 22 15,0-22-15,0 0 0,0 0 0,0 0 16,0 1-16,0-1 15,21 0-15,0-21 0,0 0 16,1 0-16,-1 0 0,0 0 16,0 0-16,0 0 0,0-21 15,1 0-15,-1-1 0,0 22 0</inkml:trace>
  <inkml:trace contextRef="#ctx0" brushRef="#br2" timeOffset="-104836.53">23918 10859 0,'0'-43'16,"-21"43"15,0 0-31,0 21 16,21 1-16,-21-1 0,21 0 0,-22 0 16,22 0-16,0 22 0,-21-22 15,21 21-15,-21 0 0,21-20 0,-21 20 16,21-21-16,0 21 0,0-20 0,0 20 15,0-21-15,0 0 0,0 0 16,0 1-16,0-1 0,0 0 0,0 0 16,21-21-16,21 0 15,-20 0-15,-1 0 0,0 0 16,0 0-16,0 0 0</inkml:trace>
  <inkml:trace contextRef="#ctx0" brushRef="#br2" timeOffset="-103920.54">24236 11240 0,'0'0'0,"0"-22"0,21 1 0,-21 0 16,0 0-16,0 0 0,0 0 0,0-1 15,-21 22 1,0 0-16,-1 0 16,1 0-16,0 0 0,0 22 15,0-1-15,0 0 0,-1 0 16,1 0-16,0 0 0,21 1 0,-21 20 15,21-21-15,-21 0 0,21 0 16,0 1-16,0-1 0,0 0 16,0 0-16,0 0 0,21-21 15,0 0-15,0 0 0,0 0 16,1 0-16,-1 0 0,0 0 16,0-21-16,0 0 0,0 0 15,1 0-15,-1-1 0,-21 1 16,21-21-16,-21 21 0,21 0 0,-21-22 15,0 22-15,21 0 0,-21 0 0,0 0 16,21 21-16,-21 21 31,0 0-15,-21 0-16,21 0 0,-21 0 0,21 22 16,0-22-16,0 0 0,0 0 0,0 0 15,0 1-15,0-1 16,0 0-16,0 0 0,21-21 15,0 0-15,1 0 16,-1 0-16,0 0 0,0 0 16,0 0-16,0-21 0,1 0 0,-1 21 15,0-21-15,0-22 0,-21 22 0,21 0 16,0-21-16,1-1 16,-22 1-16,0 21 0,21-22 0,-21 1 0,21 0 15,-21-1-15,0 1 16,0 21-16,0 0 0,0 0 0,0-1 15,0 1-15,0 42 32,0 1-32,0-1 0,-21 0 0,21 0 15,-21 21-15,21-20 0,0 20 0,-22 0 16,22 1-16,-21-1 0,21-21 16,0 21-16,0 1 0,0-22 0,0 21 15,0-21-15,0 1 0,0-1 16,0 0-16,0 0 0,21 0 15,1-21-15,-1 0 16,0 0-16,0 0 0,0 0 16,0 0-16,1 0 0,-1-21 0,0 0 15,0 0-15,0 0 0,22-1 0,-22 1 16,0 0-16,0-21 0,0 21 16,-21-1-16,21 1 0,1 0 0,-22 0 15,0 42 16,0 0-31,0 0 0,0 1 0,-22-1 16,1 0-16,21 0 0,-21 0 16,21 0-16,0 1 15,0-1-15,0 0 0,0 0 32,21-21-17,-21-21-15,21 0 16,1 0-16</inkml:trace>
  <inkml:trace contextRef="#ctx0" brushRef="#br2" timeOffset="-103736.65">25061 10922 0,'0'0'0,"-21"0"94,0 0-79</inkml:trace>
  <inkml:trace contextRef="#ctx0" brushRef="#br2" timeOffset="-103548.97">24426 11113 0,'0'0'0,"-21"0"0,0 21 16,0-21-16,42 21 31,0-21-31,0 0 0,0 0 16,22 0-16,-1 0 0,0 0 16,1 0-16,-1 0 0,0 0 0,1 0 15,-1 0-15,0 0 0,1 0 16</inkml:trace>
  <inkml:trace contextRef="#ctx0" brushRef="#br2" timeOffset="-103135.7">25252 11155 0,'0'21'47,"-21"-21"-47,-1 21 0,1-21 0,21 21 15,-21 1-15,0-1 16,21 0-16,0 0 0,-21 0 0,21 0 16,0 1-16,0-1 0,0 0 15,0 0-15,0 0 0,0 0 16,21 1-16,0-22 0,0 21 16,0-21-16,1 0 15,-1 0-15,0 0 0,0 0 0,0 0 16,0 0-16,-21-21 0,22 21 0,-1-22 15,0 1-15,-21 0 0,0 0 16,0 0-16,0 0 0,0-22 0,0 22 16,0 0-16,0-21 0,0 20 0,0 1 15,-21 21-15,0-21 0,-1 21 16,1 0-16,0 0 0,0 0 16,0 0-16,21 21 0,-21 0 15,21 1-15,0-1 16,21-21-1,0 0 1,0 0-16,0 0 0</inkml:trace>
  <inkml:trace contextRef="#ctx0" brushRef="#br2" timeOffset="-102671.89">25675 11197 0,'0'0'0,"0"21"46,0 1-46,0-1 0,-21 0 16,21 0-16,-21 0 0,21 0 16,-21 1-16,21-1 0,0 0 0,0 0 15,-22-21-15,22 21 0,0 0 16,0 1-16,-21-1 16,21 0-1,0-42 16,0 0-31,0-1 0,0 1 16,0 0-16,0 0 16,0 0-16,21-22 0,-21 22 0,22 0 15,-1 0-15,-21 0 0,21 0 0,0-1 16,0 1-16,0 21 0,22 0 16,-22 0-16,0 0 0,0 0 0,0 0 15,1 21 1,-22 1-16,0-1 0,0 0 15,0 21-15,0-21 0,0 1 0,0-1 16,-22 0-16,1 0 0,21 0 16,-21-21-16,21 21 0,-21-21 0,21 22 15,-21-22-15,21 21 0,21-21 47,0-21-47,0 21 0,22-22 16</inkml:trace>
  <inkml:trace contextRef="#ctx0" brushRef="#br2" timeOffset="-102325.09">26268 11218 0,'0'0'0,"0"-21"16,-21 21-16,-1 0 16,1 0-16,0 21 0,0-21 15,0 22-15,0-22 0,-1 21 0,1-21 16,21 21-16,0 0 0,0 0 15,0 0-15,0 1 16,21-22-16,-21 21 0,22-21 16,-1 0-16,0 21 15,0-21-15,0 21 0,0-21 0,1 0 16,-22 21-16,21 0 0,-21 1 16,-21-1-1,-1-21 1,1 0-16,-21 0 0,21 0 0,-22 0 15,22 21-15,-21-21 0,21 0 16,-22 0-16,22 0 0,0 21 0,0-21 16,0 0-16,0 0 0,21 21 15,21-21 17,21 0-32,-21-21 0</inkml:trace>
  <inkml:trace contextRef="#ctx0" brushRef="#br2" timeOffset="-101432.09">26458 11028 0,'-21'21'31,"21"0"-15,-21 0-16,21 22 0,0-22 0,0 0 15,-21 21-15,21 1 0,-21-22 16,21 21-16,0-21 0,0 1 0,0-1 16,0 21-16,0-21 0,-22-21 0,22 21 15,0 1-15,0-1 16,22-42 15,-1-1-31,-21 1 16,21 21-16,-21-21 0,21 0 0,-21 0 15,21 21-15,-21-21 0,21-1 16,-21 44 15,0-1-15,0 0-16,0 0 0,0 0 16,0 0-16,0 1 15,0-1-15,0 0 16,22-21-1,-1 0-15,0 0 16,0-21-16,0 21 0,-21-21 16,21-1-16,1 22 0,-22-21 0,21 0 15,-21 0-15,21 21 0,-21-21 16,21 21-16,-21 21 47,-21 0-47,0 0 0,21 0 15,0 1 1,0-1-16,21-21 31,0 0-31,0 0 16,0 0-16,1-21 16,-1 21-16,-21-22 0,0 1 0,21 0 15,0 0-15,-21 0 16,0 0-1,0 42 17,0 0-32,0 0 0,-21 0 15,0 0-15,21 1 0,-21-1 0,-1 0 16,22 0-16,-21 0 0,0 0 16,0 1-16,21-1 0,-21 0 0,0 21 15,21-21-15,0 1 0,-22-22 16,22 21-16,-21 0 0,21 0 0,-21 0 15,21 0-15,0 1 0,-21-1 32,21-42-1,21 21-31,0-22 16,-21 1-16,0 0 0,21 21 15,1-21-15,-1 0 0</inkml:trace>
  <inkml:trace contextRef="#ctx0" brushRef="#br2" timeOffset="-101168.58">26860 11282 0,'0'0'0,"22"0"0,-22-21 16,21 21-16,0 0 15,-21 21 1,0 0-16,21 0 0,-21 0 15,0 1-15,0-1 16,0 0-16,0 0 0,0 0 0,-21 0 16,0-21-16,0 22 0,21-1 0,-22-21 15,1 0-15,0 21 0,0-21 16,0 0-16,0 0 16,21-21-1,0 0 1</inkml:trace>
  <inkml:trace contextRef="#ctx0" brushRef="#br2" timeOffset="-100972.7">26712 11007 0,'0'0'15,"-21"0"-15,21-21 0,-21 21 16,21 21 46,-21-21-62,21 21 16</inkml:trace>
  <inkml:trace contextRef="#ctx0" brushRef="#br2" timeOffset="-100088.7">23326 12361 0,'0'-21'0,"0"0"16,0 0-1,0 42 32,0 0-31,0 0-16,0 1 15,0-1-15,0 21 0,0-21 0,0 0 16,0 22-16,0-22 0,0 21 0,0-21 16,0 22-16,0-1 0,0-21 15,0 22-15,0-22 0,0 21 0,0-21 16,0 0-16,0 22 0,0-22 15,21 0-15,0 0 0,0-21 16,0 21-16,0-21 0,1 0 16,20 0-16,0 0 0,-21 0 15,22-21-15,20 0 0,-20 0 16,20 21-16,1-42 0,-1 20 16,22 1-16,-22-21 0,22 21 0,21-22 15,0 1-15,-1 0 0,1-1 0,21 1 16,0 0-16,0-1 0,0 1 15,0 0-15,0-1 0,-21 22 0,0-21 16,-21 21-16,-1 0 0,1-1 16,-43 1-16,1 0 0,-1 0 0,-21 21 15,0 0-15,0 0 0,-21-21 16,0 42 46,-21-21-46,21 21-16,-21-21 16,21 21 15,0 0-31</inkml:trace>
  <inkml:trace contextRef="#ctx0" brushRef="#br2" timeOffset="-90057.68">23643 15028 0,'0'-21'0,"0"0"16,0 0-1,0 42 48,0 0-47,0 22-16,0-22 0,0 21 0,0 0 15,0 1-15,0-1 0,0 0 0,0 1 16,0 20-16,0-20 0,0-1 15,0 0-15,0-21 0,0 22 0,0-1 16,0-21-16,0 0 0,0 22 16,0-22-16,21 0 0,-21 0 15,21 0-15,-21 1 16,22-22-16,-1 0 0,0 0 16,0 0-16,21 0 15,-20-22-15,-1 22 0,21-21 16,0 0-16,22 0 0,-22 0 0,22-22 15,-1 22-15,22-21 0,0 0 0,-1-1 16,22 1-16,-21 0 0,21-22 16,-22 22-16,1-1 0,0 1 0,-1 0 15,-20-1-15,-22 22 0,0 0 16,1-21-16,-1 42 0,-21-21 0,0-1 16,1 22-16,-22 22 109,21-22 516,0 0-125,-21-22-281,21 22-188,0 0 422,-21-21-312,0 0-48,21 21 595,1 0-657,-22-21-15,21 21 46,-21-21 157,21 0-188,0 21-15,-21-22-16,21 1 31,0 21 32,1 0-48,-22-21 17,21 21-17,0 0 1,-21-21-1,21 21 1,0 0 0,-21-21-16,21 21 15,-42 0 48,0 21-63,0 0 0,-21-21 15,20 21-15,-20 0 0,0 1 16,-1-1-16,1 0 0,-21 0 0,20 0 16,1 0-16,-22 22 0,1-22 15,21 21-15,-1 1 0,-20-22 0,20 21 16,1 0-16,21-20 0,-21 20 16,20-21-16,1 21 0,0-20 0,0-1 15,0 0-15</inkml:trace>
  <inkml:trace contextRef="#ctx0" brushRef="#br2" timeOffset="-85669.12">23622 17611 0,'0'-21'203,"0"-1"16,21 22-172,-21-21-31,21 21-1,-42 0 110,0 0-109</inkml:trace>
  <inkml:trace contextRef="#ctx0" brushRef="#br2" timeOffset="-84993.19">23135 16595 0,'21'0'62,"-21"21"-46,0 0-16,0 0 0,0 0 15,0 22-15,0-22 0,0 21 16,0-21-16,0 22 0,0-22 0,-21 21 16,21-21-16,0 1 0,-21 20 15,21-21-15,0 0 0,0 0 16,0 1-16,21-44 47,-21 1-47,21 21 0,0-21 0</inkml:trace>
  <inkml:trace contextRef="#ctx0" brushRef="#br2" timeOffset="-84565.07">23558 16743 0,'0'0'0,"22"0"0,-22-21 16,0 0 0,-22 21 15,1 0-31,21 21 16,-21 0-16,0 0 15,0 0-15,21 0 16,0 1-16,0-1 15,0 0-15,21-21 16,0 21-16,0 0 0,0-21 16,1 21-16,-1-21 0,0 22 0,0-1 15,0-21-15,-21 21 0,21 0 16,-21 0-16,0 0 16,0 1-16,-21-22 15,21 21-15,-21-21 0,-21 0 0,21 21 16,-1-21-16,1 0 15,0 0-15,-21 0 0,21 0 0,-1 0 16,1 0-16,0 0 0,0 0 16,21-21-16,-21 21 0,21-21 15,-21 21-15,21-22 16,0 1 0</inkml:trace>
  <inkml:trace contextRef="#ctx0" brushRef="#br2" timeOffset="-83792.52">24405 16785 0,'0'0'0,"0"-21"0,-21 0 0,0 0 15,21 0-15,-21-1 0,21 1 16,-22 42 15,22 1-15,0-1-16,0 0 0,0 21 15,0 1-15,0-22 0,0 21 0,0 0 16,-21 1-16,21-1 0,0-21 16,0 22-16,0-22 0,-21 21 0,21-21 15,-21 0-15,21 1 0,-21-1 16,21 0-16,0-42 31,0 0-31,0-1 16,0 1-16,0 0 0,0 0 15,0-21-15,0-1 0,0 1 0,0 0 16,21-1-16,0 1 0,-21 0 16,21 20-16,0-20 0,-21 21 15,22 0-15,-1 21 0,0 0 16,0 21-1,0 0-15,-21 0 0,21 0 0,1 1 16,-22 20-16,0 0 0,21-21 16,-21 22-16,21-22 0,-21 0 0,0 21 15,0-20-15,0-1 0,0 0 16,21 0-16,-21 0 0,0 0 0,0 1 16</inkml:trace>
  <inkml:trace contextRef="#ctx0" brushRef="#br2" timeOffset="-83608.62">24215 17060 0,'0'0'0,"-22"0"0,22-21 31,22 21-31,-1 0 16,0-21-16,0 21 0,0 0 15,0 0-15,22-21 0,-22 21 16,21 0-16,1 0 0,-22 0 16,0 0-16,21-21 0,-21 21 0,22 0 15</inkml:trace>
  <inkml:trace contextRef="#ctx0" brushRef="#br2" timeOffset="-83148.88">25061 17060 0,'0'0'0,"-21"-21"0,21 0 16,0 0-16,0 0 15,0 0-15,0-1 0,21 22 16,0 0-16,1-21 0,-1 21 15,21 0-15,-21 0 0,0 0 16,1 21-16,-1-21 0,0 22 16,-21-1-16,21 0 0,-21 0 0,21 21 15,-21-20-15,0-1 0,0 0 16,0 0-16,0 21 0,0-20 0,-21-1 16,21 0-16,-21-21 15,21 21-15,-21-21 0,21 21 16,0-42-1,0 0 1,21 0-16,0 0 16,0-1-16,0 1 0,-21-21 0,22 21 15,-1-22-15,0 22 0,-21-21 16,21 21-16,0-22 0,0 22 0,1 0 16,-22 0-16,21 21 15,0 0-15,-21 21 16,21 0-1,-21 0-15</inkml:trace>
  <inkml:trace contextRef="#ctx0" brushRef="#br2" timeOffset="-81656.65">25844 17251 0,'0'0'0,"22"0"0,-1-21 15,0 0-15,0 21 0,-21-22 0,21 1 16,-21 0-16,21 21 16,-21-21-16,0 0 0,0 0 0,0-1 15,-21 22 17,0 0-32,0 22 15,0-1-15,0 0 0,-1 0 0,1 0 16,0 0-16,21 1 0,-21-1 15,21 21-15,0-21 0,0 0 0,0 1 16,0-1-16,0 0 0,21 0 16,0 0-16,22-21 0,-22 0 15,21 0-15,0 0 16,1 0-16,-1 0 0,0 0 0,1 0 16,-1-21-16,-21 0 0,22 21 0,-1-21 15,-21-22-15,0 22 0,0 0 16,1-21-16,-1 21 0,-21-22 15,0 1-15,0 0 0,21-1 0,-21 1 16,0 0-16,0-1 0,0 22 16,0 0-16,0 0 0,-21 21 15,21 21 1,-21 0-16,-1 0 0,22 0 0,-21 22 16,21-1-16,0-21 0,0 22 15,-21-22-15,21 21 0,0 0 16,0-20-16,0-1 0,0 21 15,0-21-15,0 0 0,21 1 0,-21-1 16,21 0-16,1-21 0,-1 21 16,0-21-16,0 0 0,0 0 0,0 0 15,1 0-15,-1 0 16,0-21-16,0 0 0,0 21 0,-21-21 16,21-1-16,-21 1 0,22 0 15,-22 0-15,0 0 0,0 0 16,-22 21 15,1 0-15,0 21-16,21 0 0,-21 0 0,21 0 15,-21 0-15,21 1 16,0-1-16,0 0 0,0 0 16,0 0-1,21-21-15,0 0 0,0 0 16,0 0-16,1 0 0,-1 0 15,-21-21-15,21 0 0,0 21 0,0-21 16,0 0-16,1-1 16,-1 1-16,-21 0 0,21 21 15,-21 21 32,0 0-47,0 1 16,0-1-16,0 0 0,0 0 15,21-21 1,0 0 0,0 0-16,1 0 0,-1 0 15,0 0-15,0-21 0,0 0 0,0 21 16,1-21-16,-1-1 0,0 1 16,0-21-16,-21 21 0,21 0 0,-21-22 15,21 1-15,-21 21 0,0-22 16,0 1-16,0 21 0,0 0 15,0 0-15,0-1 0,0 44 32,0-1-32,-21 0 15,21 21-15,-21-21 0,21 1 0,-21 20 16,21-21-16,0 21 0,0-20 16,0-1-16,0 0 0,0 0 0,0 0 15,0 0-15,0 1 0,21-22 16,0 21-16,0-21 0,1 0 15,-1 0-15,0 0 0,0 0 16,0 0-16,0-21 0,1 21 16,-1-22-16,-21 1 15,21 21-15,0-21 0,-21 0 0,21 21 16,-21-21-16,21 21 16,-21 21 15,0 0-31,0 0 15,0 0 1,22-21 0,-1 0-1,0 0-15,0 0 16,0 0-16,-21-21 0,21 21 16,1-21-16,-22 0 15,21 21 1,-21 21 15,0 0-31,21-21 16,-21 21-16,21-21 15,0 0-15,0 0 16,1 0-16,-1 0 0,0 0 16,0 0-16,-21-21 15,21 21-15,0 0 0,-21-21 16,0 0-16</inkml:trace>
  <inkml:trace contextRef="#ctx0" brushRef="#br2" timeOffset="-81399.8">27051 17082 0,'0'0'15,"-21"0"-15,0 0 0,42 0 32,0-22-32,21 22 0,-21-21 0,22 21 15,-1 0-15,0 0 16,1 0-16,-1-21 0,0 21 0,1 0 16,-22 0-16,21 0 0,-21 0 15,1 0-15,-1 0 0,0 0 16</inkml:trace>
  <inkml:trace contextRef="#ctx0" brushRef="#br2" timeOffset="-80569.26">23410 17759 0,'-21'0'0,"0"0"31,21 21 16,21 0-32,0 22-15,-21-22 0,21 21 0,1 0 16,-22 1-16,0-1 0,21 0 16,0 1-16,0-1 0,-21 0 15,0 22-15,21-22 0,-21 1 0,21-1 16,1 0-16,-22-21 16,21 22-16,0-22 0,-21 0 0,21 0 15,0 0-15,22-21 0,-22 0 16,21 0-16,22-21 0,-1-21 0,1 21 15,20-22-15,1-20 0,21 21 16,0-22-16,-1 22 0,22-22 0,0 22 16,0 0-16,-21-1 0,0 1 15,0 0-15,-43-1 0,22 22 0,-43 0 16,1 0-16,-1 0 0,-21 21 16,0-22-16,1 22 0,-1 0 15,-21-21-15</inkml:trace>
  <inkml:trace contextRef="#ctx0" brushRef="#br3" timeOffset="-71407.57">30205 4360 0,'0'0'0,"0"-42"0,21 0 0,-21 21 0,21-22 16,0 1-16,0 0 0,1 20 15,-22-20-15,21 0 0,0 21 0,0-1 16,0 1-16,0 0 15,1 0-15,-1 21 0,0 0 16,-21 21-16,0 0 16,0 22-16,0-22 0,0 42 0,0-20 15,0 20-15,0-21 0,0 22 16,0-22-16,0 22 0,0-22 0,0 22 16,-21-22-16,21 0 0,0 1 15,0-22-15,0 21 0,0-21 0,0 22 16,0-22-16,0 0 0,0 0 0,21-21 15,21 0-15,-21 0 16,22 0-16,-1 0 0,22-21 0,20-21 16,1 20-16,21-20 15,0 0-15,21-22 0,0 22 0,0-22 16,21 1-16,-21 21 0,21-1 16,-21 1-16,0 0 0,-21 20 15,0 22-15,-22 0 0,-20 0 0,-1 0 16,-20 22-16,-22-1 0,0 0 15</inkml:trace>
  <inkml:trace contextRef="#ctx0" brushRef="#br3" timeOffset="-70916.73">30141 6795 0,'0'0'0,"21"0"16,1 21-1,-1 0-15,-21 0 16,0 21-16,0-20 0,0-1 16,0 21-16,0 0 0,0-20 0,0 20 15,0-21-15,0 21 0,0-20 0,0-1 16,0 21-16,0-21 0,0 0 15,21 1-15,0-22 0,21 0 16,-20 0-16,20 0 0,21-22 16,1 1-16,-1 0 0,22 0 15,0-21-15,21-1 0,-1 1 0,1-22 16,21 22-16,0-21 0,0 20 16,0 1-16,0 0 0,0-1 0,0 22 15,-21 0-15,-21 0 0,-1 21 16,-20 0-16,-1 0 0</inkml:trace>
  <inkml:trace contextRef="#ctx0" brushRef="#br3" timeOffset="-70341.18">29358 11049 0,'0'21'46,"0"0"-46,0 1 0,0-1 0,0 0 16,0 0-16,21 21 0,-21 1 0,0-1 16,0 0-16,0 1 15,0-1-15,0 0 0,0 1 0,0-1 16,0 0-16,0 1 0,21-1 0,1-21 16,-22 22-16,42-22 0,-21 0 0,21-21 15,1 0-15,20 0 0,22 0 16,0-21-16,-1-22 0,43 1 0,-21 0 15,42-1-15,0-20 0,1-1 16,20 1-16,21-22 0,-20 22 0,20-22 16,1 22-16,-22 20 0,22-20 0,-43 20 15,0 22-15,0 0 0,-42 21 16,-21 0-16</inkml:trace>
  <inkml:trace contextRef="#ctx0" brushRef="#br3" timeOffset="-69740.52">28998 15261 0,'21'-21'0,"43"0"16,-43 0-16,0 21 16,0 0-1,1 0-15,-22 21 16,0 21-16,0-21 0,0 1 0,0 20 15,0 0-15,0-21 0,-22 22 16,22-1-16,-21 0 0,21-20 0,0 20 16,0-21-16,0 0 0,0 0 0,0 1 15,21-1-15,22-21 0,-1 0 16,22 0-16,-1 0 0,1-21 0,41-1 16,1-20-16,21 21 0,0-21 15,21-22-15,22 22 0,-22-22 16,21 1-16,1-1 0,-1 1 0,0-1 15,-21 22-15,1 0 0,-22-1 16,-22 22-16,1 0 0,-42 0 0,-1 21 16,1 0-16,-22 0 0</inkml:trace>
  <inkml:trace contextRef="#ctx0" brushRef="#br3" timeOffset="-69224.9">29168 17336 0,'21'0'15,"0"0"1,0 0-16,-21 21 15,0 0-15,21 0 0,0 0 0,1 22 16,-22-1-16,0 0 0,0 1 0,0 20 16,0-21-16,0 22 0,0-22 15,0 22-15,0-22 0,0 0 0,0 22 16,0-43-16,0 21 16,21-20-16,0-1 0,0 0 0,21-21 0,1 0 15,20 0-15,1-21 16,20 0-16,22-22 0,0 1 0,42-22 15,-21-20-15,43 20 0,-1-42 16,21 22-16,22-22 0,0 0 0,-1 0 16,1 0-16,-21 22 0,20-1 15,-20 0-15,-22 22 0,-21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0:47:41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2053 0,'0'-21'31,"0"0"125,0 0-109,-22 21-47,22-21 16,0-1-1</inkml:trace>
  <inkml:trace contextRef="#ctx0" brushRef="#br0" timeOffset="831.79">2857 1884 0,'0'-21'0,"0"0"31,0-1-15,0 1 15,0 0-15,-21 21-16,21-21 15,0 0-15,0 0 16,0-1-1,-21 1-15,21 0 16,0 0-16,-21 0 0,21 0 16,0-1-16,-21 1 15,0 0-15,-1 0 0,22 0 16,0 0 0,-21-1-16,0 1 15,0 21-15,21-21 0,0 0 16,-21 21-1,21-21-15,-21 21 0,21 21 79,0 0-64,21-21-15,-21 21 0,0 0 16,21 22-16,0-22 0,-21 21 15,21 1-15,0-1 0,-21 0 16,22 22-16,-1-22 0,-21 22 16,21-22-16,0 0 0,-21 22 0,21-22 15,-21 0-15,0 1 0,21-1 16,1 0-16,-22 1 0,0-1 0,0 0 16,21 1-16,-21-22 0,21 21 15,-21 1-15,0-22 0,0 21 0,0-21 16,0 0-16,0 1 0,0-1 15,21 0-15,-21 0 0,0 0 16,0 0-16,0 1 16,21-22-1,-21-22 48,0 1-63,0 0 15,0-21-15,-21 21 0,21-1 0,0-20 16</inkml:trace>
  <inkml:trace contextRef="#ctx0" brushRef="#br0" timeOffset="1809.76">2709 1503 0,'-21'-21'0,"0"21"16,0-21-1,42 21 110,0 0-109,0 0-16,0 0 0,1 0 16,-1 0-16,21 0 0,-21 0 15,0 0-15,22 0 0,-1 0 16,-21 0-16,22 0 0,-1 0 16,0 0-16,1 0 0,20 0 0,1 0 15,-1-22-15,22 22 0,-1 0 16,1 0-16,0-21 0,21 21 0,-22 0 15,22-21-15,0 0 0,-21 21 16,20 0-16,1 0 0,0-21 0,0 21 16,0 0-16,-22-21 0,1 21 15,0 0-15,-1 0 0,-20-22 16,-1 22-16,22 0 0,-21-21 16,-1 0-16,1 21 0,-1 0 0,-21-21 15,22 21-15,-1 0 0,1-21 16,-22 21-16,1 0 0,-1-21 0,0 21 15,1-22-15,-1 22 0,0 0 16,-21 0-16,22-21 0,-22 21 0,0 0 16,0 0-16,0-21 0,1 21 15,-1 0-15,0 0 0,0-21 16,0 21-16,-21 21 78,0 0-62,0 0-16,0 1 0,0-1 15,0 0-15,0 0 0,0 0 16,0 0-16,0 1 0,0-1 0,0 21 16,0-21-16,21 0 0,-21 22 15,0-22-15,22 21 0,-22-21 0,0 22 16,0-1-16,21-21 0,-21 22 15,0-1-15,21 0 0,-21-21 0,0 22 16,0-1-16,0-21 16,0 22-16,0-1 0,0-21 0,0 21 15,0-20-15,0 20 0,0-21 0,0 0 16,0 22-16,0-22 0,0 21 16,0-21-16,0 0 0,0 22 0,0-22 15,0 21-15,0-21 0,0 1 16,0 20-16,-21-21 0</inkml:trace>
  <inkml:trace contextRef="#ctx0" brushRef="#br0" timeOffset="2203.53">6371 2709 0,'0'43'16,"0"-22"-16,0 0 15,0 0-15,0 0 16,0 1 0,-21-22-1,21 21-15,-21-21 0,21 21 16,-21-21-16,-1 0 0,-20 0 15,21 0-15,-21 0 0,20 0 0,-20 21 16,0-21-16,-22 0 0,22 21 16,-22-21-16,-20 0 0,20 0 0,-42 21 15,22-21-15,-22 0 0,-21 22 0,0-22 16,0 21-16,0-21 16,21 21-16,-21-21 0,21 21 0,0-21 0,1 0 15,20 0-15,0 21 16,-21-21-16,43 0 0,-22 0 0,1 0 15,-1 0-15,0 0 0,1 0 16,-1 21-16,21-21 0,1 0 0,-1 22 16,1-1-16,21-21 0,-1 21 15,1-21-15,0 21 0,20-21 0,1 21 16,0-21-16,0 21 0,21 1 16,0-1-1,0-42 16,0-1-31</inkml:trace>
  <inkml:trace contextRef="#ctx0" brushRef="#br0" timeOffset="4241.79">2984 2688 0,'0'-21'0,"0"0"16,0 0-16,0 0 16,0-1-1,0 1 1,0 42 15,0 1-31,0-1 0,0 21 16,0-21-16,0 0 0,0 22 15,0-22-15,22 21 0,-22-21 0,21 1 16,-21 20-16,0-21 0,0 0 16,0 0-16,21 1 0,-21-1 0,0 0 15,0 0-15,0 0 16,0-42 31,0 0-47,0 0 15,0 0-15,0-1 0</inkml:trace>
  <inkml:trace contextRef="#ctx0" brushRef="#br0" timeOffset="5070.31">2900 720 0,'0'-21'0,"0"-22"15,0 22 1,0 0-16,-21 0 0,21 0 16,-22 21-16,1-22 15,21 1-15,-21 21 16,0 0 0,21 21-1,0 22-15,0-1 0,0 0 0,0 1 16,0-1-16,0 22 0,0-1 15,21 1-15,-21-1 0,0-21 0,0 22 16,0-22-16,0 1 0,21-1 16,-21-21-16,0 0 0,0 0 15,21 1-15,-21-1 0,0 0 0,0-42 47,0 0-31,0-22-16,0 22 0,0-21 0,0 21 15,0-22-15</inkml:trace>
  <inkml:trace contextRef="#ctx0" brushRef="#br0" timeOffset="5406.12">2603 635 0,'0'0'0,"-21"-21"0,0 0 0,21 0 16,0-1-16,0 1 0,0 0 15,21 0-15,0 0 16,1 0-16,-1-1 0,21 1 16,-21 21-16,22-21 0,-1 21 15,-21 0-15,21 0 0,1 0 0,-22 0 16,21 0-16,-21 21 0,1 0 16,-1 1-16,-21 20 0,0-21 0,0 21 15,0 1-15,0-1 0,-21-21 16,-1 22-16,1-1 0,0 0 15,0-21-15,-21 22 0,20-22 0,1 0 16,0 0-16,21 0 0,0 1 16,-21-22-16,21 21 15,21-21 1,0 0-16,0 0 16,1-21-16,-1-1 0,0 22 0,21-21 15</inkml:trace>
  <inkml:trace contextRef="#ctx0" brushRef="#br0" timeOffset="5950.33">3535 826 0,'0'0'0,"21"0"0,0-22 15,0 22-15,-21-21 0,0 0 16,0 0-16,0 0 15,0 0-15,0-1 0,0 1 16,-21 21-16,21-21 16,-21 21-16,0 0 0,0 0 15,-1 21-15,1 0 0,0 1 16,0 20-16,0-21 0,0 21 16,-1 1-16,22-1 0,0-21 0,-21 22 15,21-1-15,0-21 0,0 0 16,0 22-16,0-22 0,0 0 15,21-21 1,1 0-16,-1 0 16,0-21-16,0 0 0,0-1 15,0 1-15,1 0 0,-22 0 16,21-21-16,0-1 0,0 22 0,0-21 16,-21 21-16,0-22 0,0 22 15,0-21-15,0 21 0,21 21 16,-21-22-16,0 44 31,0-1-31,0 0 0,0 0 0,0 0 16,22 0-16,-22 22 15,0-22-15,21 0 0,-21 0 0,0 22 16,0-22-16,21 0 0,0-21 16,0 21-16,-21 0 0,21-21 15,1 0-15,-1 0 0,0 0 16,0 0-16,0 0 0,0-21 15,-21 0-15,22 0 0,-1 21 0</inkml:trace>
  <inkml:trace contextRef="#ctx0" brushRef="#br0" timeOffset="7625.55">4064 614 0,'0'0'0,"0"-42"16,-21 42 15,0 0-31,-1 21 15,22 0-15,0 0 0,0 21 16,0-20-16,0-1 0,0 21 16,0 0-16,0-20 0,0 20 15,0 0-15,0 1 0,0-22 0,0 21 16,22-21-16,-1 0 0,0 1 16,0-1-16,0 0 0,0 0 0,1-21 15,-1 0-15,21 0 0,-21 0 16,22 0-16,-22-21 0,21 0 0,-21 0 15,22-1-15,-22-20 16,21 21-16,-21-21 0,0-1 0,1 1 16,-1 0-16,-21-22 0,0 22 15,0-22-15,0 22 0,0-22 0,0 22 16,0 0-16,0-1 0,-21 1 16,-1 0-16,22 21 0,0-22 15,0 22-15,0 42 16,0 0-1,0 22-15,0-22 0,22 21 0,-1 1 16,-21-1-16,21 0 0,-21 1 16,21-1-16,-21 21 0,0-20 0,21-1 15,-21 0-15,0 1 16,21-1-16,-21 0 0,0 1 0,0-22 16,0 0-16,0 0 0,0 0 15,0 1-15,0-44 31,0 1-15,0-21-16,0 21 0,0-22 0,0 1 16,0 21-16,22-21 0,-1-1 15,0 22-15,-21 0 0,21-21 0,0 20 16,0 22-16,1-21 0,-1 21 16,0 0-16,0 0 0,0 0 0,0 0 31,-21 21-31,0 1 15,0-1-15,0 0 16,-21-21-16,0 0 0,21 21 16,-21-21-16,0 0 0,0 0 15,-1 0-15,1 21 0,0-21 16,0 0-16,21 21 16,0 1-1,0-1-15,0 0 0,0 0 16,0 0-16,0 0 0,0 1 15,0-1-15,21 0 0,0 0 0,-21 0 16,21 0-16,1 1 16,-1-22-16,0 21 0,0-21 0,0 0 15,0 0-15,22 0 0,-22 0 16,0 0-16,21 0 0,-20 0 0,-1 0 16,21-21-16,-21-1 0,0 1 15,1 0-15,-1 0 0,0 0 0,0 0 16,0-1-16,0 1 0,1-21 15,-22 21-15,21 0 0,-21-22 0,0 22 16,0 0-16,0 0 0,0 0 16,0-1-16,0 1 0,-21 21 15,-1-21-15,1 21 16,0 0-16,0 21 16,0-21-16,21 21 0,-21 1 15,-1-1-15,22 0 0,-21 0 0,21 21 16,0-20-16,0 20 0,-21-21 15,21 0-15,0 22 0,0-22 16,0 0-16,0 0 0,0 0 16,21-21-16,0 0 15,1 0-15,-1 0 0,0 0 16,0-21-16,-21 0 16,21 0-16,0 0 0,1-1 15,-22-20-15,21 21 0,-21 0 16,21-22-16,-21 22 0,0 0 0,0 0 15,0 0-15,21 0 0,-21-1 16,0 1-16,0 42 31,0 1-31,0-1 16,0 21-16,0-21 16,0 0-16,0 22 0,0-22 0,0 0 15,0 21-15,0-20 16,0 20-16,21-21 0,-21 0 0,0 0 0,21 1 15,1-22-15,-1 21 0,0-21 16,0 0-16,0 0 0,22 0 16,-22 0-16,21 0 0,-21 0 15,22-21-15,-1-1 0,-21 1 0,21 0 16,1 0-16,-22 0 0,21-22 16,-21 22-16,1-21 0,-1 21 0,-21-22 15,0 22-15,0-21 0,0 21 16,0 0-16,0-1 0,0 1 15,0 0-15,0 0 0,-21 21 16,-1 0-16,1 0 0,0 0 16,0 0-16,0 0 0,0 0 15,-1 21-15,22 0 16,-21-21-16,21 21 0,0 1 16,0-1-16,0 0 0,0 0 0,0 0 15,0 0-15,0 22 0,0-22 16,0 0-16,0 21 0,0-20 15,0-1-15,21 21 0,-21-21 0,22 22 16,-22-22-16,0 0 0,21 21 16,-21-21-16,21 22 0,-21-22 0,21 21 15,-21-21-15,0 1 0,0 20 0,0-21 16,0 0-16,0 22 0,0-22 16,0 0-16,0 0 0,0 0 0,0 0 15,0 1-15,0-1 0,0 0 16,0 0-1,0-42 17,0 0-32,0 0 15,0-1-15,21-20 0,0 21 0,-21-21 16</inkml:trace>
  <inkml:trace contextRef="#ctx0" brushRef="#br0" timeOffset="8047.85">6202 826 0,'0'-22'16,"21"22"-16,-21-21 15,21 21-15,0-21 0,0 0 16,1 0-16,-1 0 0,0 21 0,0-22 15,0 1-15,0 0 0,-21 0 16,0 0-16,0 0 0,0-1 16,0 1-16,0 0 0,0 0 0,-21 21 15,0 0-15,0 0 16,0 0-16,0 21 16,-1 0-16,1 0 0,21 1 0,-21 20 15,21-21-15,-21 21 0,21 1 16,0-1-16,0 0 0,0 1 15,0-1-15,0 0 0,0-20 0,0 20 16,0-21-16,0 0 0,0 0 16,21 1-16,0-1 0,0-21 15,1 21-15,-1-21 0,0 0 16,0 0-16,0 0 0,0 0 0,1-21 16,20 0-16,-21-1 0,0 1 15,0 0-15,1 0 0,-1 0 16</inkml:trace>
  <inkml:trace contextRef="#ctx0" brushRef="#br0" timeOffset="9306.23">5080 3027 0,'0'-21'0,"0"42"0,0-63 16,0 20-16,0 1 0,0 0 16,-21 0-16,0 0 0,21 0 15,0-1-15,-22 1 16,22 0-16,-21 21 0,21-21 0,0 0 31,0 42 16,0 0-47,0 0 16,0 0-16,0 22 0,0-22 0,0 21 15,0 1-15,0-1 0,0 0 16,0 22-16,0-1 0,0 1 0,0-1 16,0 1-16,0-1 0,0 1 15,0-1-15,0 1 0,-21-22 0,21 22 16,-21-22-16,21 21 0,-21-20 0,21-1 15,-21 0-15,21 1 0,0-1 16,0-21-16,0 0 0,0 1 16,0-1-16,0 0 0,0 0 15,0 0 1,21-21 31,0 0-47,0 0 15,0 0-15,22 0 0,-1 0 0,0 0 16,1 0-16,-1 0 0,21-21 16,1 21-16,21-21 0,-1 21 0,1-21 15,0 21-15,20-21 0,-20 21 16,0-22-16,21 22 0,-22-21 16,1 21-16,0-21 0,-1 21 0,-20-21 15,20 21-15,-20-21 0,-1 21 16,1-21-16,-1 21 0,-20 0 0,20-22 15,-42 22-15,22 0 0,-22-21 16,21 21-16,-21 0 0,-21-21 0,0 0 16,22 21-16,-22-21 0,-22 21 15,1-21 1,0 21-16,0 0 0,0 0 0,-22 0 16,1 0-16,21 0 0,-21 0 15,20 0-15,1 0 0,0 0 16,0 0-1,42 0 1,0 0 0,0 0-16,1 0 0,20 0 15,-21 0-15,0 0 0,22 0 0,-22 0 16,21 0-16,-21 0 0,0 0 0,1 0 16,-1 0-16,0 0 0,0 21 15,-21 0-15,0 0 0,0 0 0,0 0 16,0 1-16,0-1 0,-21 21 15,0-21-15,0 22 0,-1-1 16,1 0-16,0-21 0,-21 22 0,21-1 16,-1-21-16,1 22 0,0-22 15,0 0-15,0 0 0,0 0 0,-1 0 16,22 1-16,-21-22 0,21 21 16,-42-42-1,0 21-15,63-22 16</inkml:trace>
  <inkml:trace contextRef="#ctx0" brushRef="#br0" timeOffset="10265.93">7853 3641 0,'0'-21'16,"0"-1"-16,0 1 0,0 0 15,0 0-15,0 0 16,0 0-16,0-1 0,-21 22 0,21-21 16,0 0-16,0 0 15,0 42 1,0 0-1,0 22-15,0-1 0,0 0 16,0 22-16,0-22 0,0 43 0,0-22 16,21 22-16,-21-22 0,0 22 15,0 0-15,21-22 0,-21 1 0,0-1 16,0 1-16,0-1 0,0-20 16,21-1-16,-21-21 0,21 21 0,-21-20 15,0-1-15,0 0 0,0 0 0,21 0 16,-21-42 31,0 0-47,0 0 15,0 0-15,0-22 0,0 22 0,0 0 16,0 0-16,0-22 0,0 22 16</inkml:trace>
  <inkml:trace contextRef="#ctx0" brushRef="#br0" timeOffset="11189.74">7853 3471 0,'0'0'16,"-21"0"-16,-1 0 15,44 0 17,-1 0-32,0 0 0,0 0 15,21 0-15,22 0 0,-22 0 16,22 0-16,20 0 0,-20 0 0,42-21 16,0 21-16,-1-21 0,22 21 15,-21-21-15,21 21 0,21-21 16,-21 21-16,22-21 0,-1-1 0,0 22 15,21-21-15,-21 0 0,1 21 16,-22-21-16,21 0 0,-21 21 0,0-21 16,-21-1-16,21 1 0,-43 21 15,1-21-15,0 21 0,-1 0 0,-41-21 16,20 21-16,-21 0 0,1 0 16,-22 0-16,21-21 0,-21 21 0,1 0 15,-1 0-15,0 0 16,0 0-16,-21 21 0,0 0 15,21 0-15,-21 0 16,21 1-16,-21 20 0,0-21 16,0 21-16,0 1 0,0-22 0,0 21 15,0 22-15,0-22 0,0 0 16,0 1-16,0-1 0,0 22 0,0-22 16,0 0-16,0 1 0,0 20 0,0-21 15,0 22-15,0-22 0,0 1 16,0 20-16,0-21 0,0 1 0,0-1 15,0-21-15,0 22 0,0-1 16,0-21-16,0 21 0,0-20 0,-21-1 16,21 0-16,0 21 0,-21-42 0,21 21 15,0 1-15,0-1 16,0 0-16,-21-21 47,0 0-32,0 0-15,-1 0 0,1 0 0,-21 0 16,21 0-16,-22 0 0,1 0 16,-21 0-16,-1 0 0,-21 0 0,1 0 15,-22 0-15,0 0 0,-21 0 0,0 0 16,-21 21-16,-21 0 0,20 0 16,-20 1-16,21-1 0,21 0 15,-21 21-15,21-21 0,21 1 0,0-1 16,0 0-16,22 0 0,-1 0 15,0 0-15,1 1 0,20-1 0,-21 0 16,22 0-16,-1-21 0,22 21 0,-21-21 16,20 0-16,1 21 0,0-21 15,-1 0-15,22 0 0,0 0 16,0 0-16,21-21 16,0 0-16,0 0 15,21 21-15,0-21 0,0 0 0,0-1 16,1 1-16,-1 0 15,0 0-15</inkml:trace>
  <inkml:trace contextRef="#ctx0" brushRef="#br0" timeOffset="13116.08">8636 4022 0,'0'21'0,"0"0"31,21-21 16,0-21-47,0 0 0,1 21 0,-1-21 16,0 21-16,0-22 0,21 1 15,-20 0-15,-1 0 0,21 21 0,-21-21 16,0 0-16,1-1 0,-1 1 15,-21 0-15,0 0 0,0 0 16,0 0-16,-21-1 0,-1 22 16,1 0-16,0 0 0,-21 0 15,-1 0-15,22 22 0,-21-1 16,0 0-16,-1 0 0,22 0 0,-21 0 16,21 22-16,-1-1 0,1-21 0,0 22 15,21-22-15,0 21 0,0-21 16,0 0-16,0 1 0,21-1 15,0-21-15,1 21 0,-1-21 0,0 0 16,21 0-16,-21 0 0,22 0 16,-22 0-16,21 0 0,-21 0 0,1-21 15,20 21-15,-21 0 0,-21-21 16,-21 21 0,0 21-16,0 0 15,-1 0-15,-20 0 0,0 0 16,21 22-16,-22-22 0,22 21 0,0 1 15,0-1-15,0-21 0,21 21 16,0-20-16,0 20 0,0-21 0,0 0 16,0 0-16,21 1 0,0-22 0,0 0 15,21 0-15,-20 0 16,20 0-16,-21 0 0,21 0 0,-20 0 16,20-22-16,0 1 0,1 0 0,-22 0 15,21 0-15,0 0 0,-20-1 16,-1-20-16,0 21 0,0 0 0,0-22 15,-21 22-15,21 0 0,-21 0 16,0 42 0,0 0-1,0 0-15,0 1 0,0-1 16,-21 0-16,21 0 0,-21 0 0,21 0 16,-21 1-16,21-1 0,0 0 15,0 0 1,0-42 15,0 0-15,21 0-16,-21-1 0,0 1 0,21 0 15,0 0-15,-21 0 0,22 0 16,-1-1-16,-21 1 0,0 0 0,21 21 16,0 0-16,0 0 15,0 21-15,-21 0 16,22 1-16,-22-1 0,0 0 0,0 0 15,0 21-15,0-20 16,0-1-16,0 0 0,21 0 0,-21 0 16,0 0-16,0 1 0,21-22 0,0 0 15,0 0-15,0 0 16,1 0-16,-1 0 0,0 0 0,21-22 16,-21 22-16,1-21 0,20 0 15,-21 0-15,21 0 0,-20-22 0,-1 22 16,0-21-16,21 21 0,-42-22 0,0 1 15,21 21-15,-21-21 0,0 20 16,0 1-16,-21 0 0,21 0 0,-21 21 16,0 0-16,-21 0 0,20 0 0,1 21 15,0 0-15,-21-21 16,21 21-16,-1 1 0,1-1 0,21 0 16,0 0-16,0 0 0,0 0 15,0 1-15,0-1 0,0 0 0,0 0 16,0 0-16,0 0 0,21 1 0,1-1 15,-22 0-15,21 0 0,0 0 16,-21 22-16,21-1 0,-21 0 0,21 1 16,0-1-16,-21 0 0,0 22 0,0-22 15,0 22-15,0-22 0,0 0 16,0 22-16,0-22 0,0 0 0,0 1 16,0-1-16,0-21 0,0 22 0,-21-22 15,21 0-15,0 0 16,0 0-16,0-42 31,0 0-15,0-21-16,0 20 0,21-20 0,-21 0 15,22-1-15</inkml:trace>
  <inkml:trace contextRef="#ctx0" brushRef="#br0" timeOffset="13573.81">10139 3704 0,'0'0'0,"-21"0"15,21 21-15,-22-21 16,22 22-16,-21 20 0,21-21 0,0 21 16,0 1-16,0-1 0,0 0 0,0 22 15,0-1-15,0-20 0,0 20 16,0-20-16,0-1 0,0 0 0,0-21 15,0 22-15,0-22 0,0 0 16,21 0-16,-21 0 0,22-21 0,-1 0 16,0 0-16,0-21 15,0 0-15,0 0 16,-21 0-16,22-22 0,-1 22 0,0 0 16,-21-21-16,0 21 0,21-22 0,-21 22 15,21 0-15,-21 0 16,21 21-1,-21 21-15,0 0 0,0 0 16,22 0-16,-22 1 0,0-1 0,0 0 16,0 0-16,0 0 0,0 0 0,0 1 15,0-1-15,0 0 16,0 0-16,0-42 47,0 0-32,0 0-15,0-22 0,0 22 0</inkml:trace>
  <inkml:trace contextRef="#ctx0" brushRef="#br0" timeOffset="13747.71">10393 3958 0,'0'-21'16,"-21"21"-1,21 21 16,0 0-15,0 1 0,21-22-16,0 0 0,-21 21 15,21-21-15,0 0 0,0 21 0</inkml:trace>
  <inkml:trace contextRef="#ctx0" brushRef="#br0" timeOffset="14064.07">10710 4043 0,'-21'0'32,"0"0"-32,0 0 15,21 21-15,0 0 16,0 0 0,21 1-16,0-22 0,0 0 0,0 21 15,1-21-15,20 0 0,-21 21 16,0-21-16,0 21 0,1-21 0,-1 21 15,-21 0-15,21-21 0,-21 22 16,0-1-16,-21 0 0,0 0 16,-1-21-16,1 21 0,-21 0 0,21 1 15,-22-22-15,22 21 0,0-21 16,0 0-16,0 21 0,0-21 0,-1 0 16,22-21-1,0 0 1,0-1-16,0 1 0,0-21 0,0 21 15</inkml:trace>
  <inkml:trace contextRef="#ctx0" brushRef="#br0" timeOffset="14513.81">10901 3429 0,'0'0'16,"0"-21"-16,0 42 15,0 0-15,0 0 16,0 1-16,0 20 0,0 0 0,0 1 15,0-1-15,0 0 0,0 1 16,0-1-16,0 21 0,0-20 16,21-1-16,-21 0 0,0 1 0,21-1 15,-21 0-15,0 1 0,0-22 16,0 21-16,21-21 0,-21 1 0,0-1 16,0 0-16,0-42 31,0 0-31,0-1 15,0 1-15,0-21 0,0 21 16,0-22-16,0 1 0,21 21 0,-21-21 16,0-1-16,22 22 0,-1 0 0,0-21 15,-21 20-15,21 1 0,0 21 16,0 0-16,1 0 0,20 0 16,-21 0-16,0 0 0,0 21 0,1 1 15,-1 20-15,0-21 0,0 21 16,-21 1-16,0-1 0,0 0 0,0 1 15,0-1-15,0-21 0,0 0 16,0 1-16,0-1 0,0 0 0,0-42 47,0 0-47</inkml:trace>
  <inkml:trace contextRef="#ctx0" brushRef="#br0" timeOffset="15449.84">12171 3556 0,'0'0'0,"-21"0"16,-1 0-16,22 21 16,-21-21-16,21 21 15,-21-21-15,0 0 0,0 22 16,0-1-16,-1-21 0,1 21 15,0-21-15,0 21 16,0-21-16,0 0 16,42 0 31,0-21-47,0 0 15,21 0-15,1-1 0,20 1 16,1-21-16,20 21 0,-20-22 0,42 1 15,-22-21-15,1 20 0,21 1 16,0-22-16,0 22 0,21 0 0,-22-22 16,-20 22-16,21 0 0,-21-1 15,-1-20-15,-20 20 0,-1 1 0,1 0 16,-22-1-16,0 1 0,-20 0 16,-1 21-16,-21-1 0,0 1 0,0 0 15,0 0-15,-21 21 0,-1 0 0,1 0 16,-21 0-16,21 0 0,-22 0 15,1 21-15,0-21 0,-1 21 0,1 0 16,0-21-16,21 0 16,-1 22-16,1-22 15,42 0 17,1 0-32,-1-22 15,21 1-15,-21 21 0,0-21 0,22 0 16,-22 21-16,0 0 0,0 0 0,0 0 15,1 0-15,-1 0 0,-21 21 16,0 0-16,0 22 0,0-22 0,0 21 16,0-21-16,0 22 0,0-22 15,0 21-15,-21-21 0,-1 22 0,22-22 16,-21 0-16,21 0 16,0 0-16,0 0 0,0 1 0,0-1 15,0 0-15,0 0 0,0 0 16,21-21-1,1 0-15,-1 0 0</inkml:trace>
  <inkml:trace contextRef="#ctx0" brushRef="#br0" timeOffset="15881.6">14182 2032 0,'0'0'0,"0"-42"0,0 21 16,0-1-16,0 1 0,0 0 0,0 0 15,21 0-15,-21 0 0,0-1 16,0 44 15,0-1-31,0 21 16,0 0-16,0 1 0,0-1 0,21 22 15,-21-22-15,0 21 0,0 1 16,0 21-16,0-22 0,0 1 0,0-1 16,0 1-16,0-22 0,0 21 15,21-20-15,-21-22 0,0 21 0,21-21 16,-21 1-16,21-22 0,-21 21 15,0-42 17,0-1-32,0 1 0,0 0 15,0 0-15,0-21 0,0-1 16,0 1-16,0-22 0</inkml:trace>
  <inkml:trace contextRef="#ctx0" brushRef="#br0" timeOffset="16557.75">14287 1820 0,'0'0'0,"0"-21"0,0 0 0,0 0 0,22 0 15,20 0-15,-21 21 16,21-22-16,1 22 0,20 0 0,22 0 16,0-21-16,-1 21 0,43 0 15,0 0-15,21-21 0,1 21 16,-1-21-16,21 0 0,0 21 15,1-21-15,-1 21 0,-21-22 0,22 22 16,-22-21-16,0 0 0,-21 21 16,0-21-16,0 0 0,-21 21 0,0-21 15,-1-1-15,-41 22 0,21-21 16,-22 21-16,-21-21 0,1 21 0,-1 0 16,-21 0-16,0-21 0,1 21 15,-22 21 1,0 0-1,0 0-15,-22 22 0,22-22 0,0 21 16,0 1-16,-21 20 16,21-21-16,0 1 0,0 20 0,0 1 15,0-22-15,0 22 0,0-22 16,0 21-16,0-20 0,0 20 0,21 1 16,-21-22-16,0 22 0,22-1 0,-22-21 15,21 22-15,-21-22 0,0 1 16,21-1-16,-21 0 0,0 1 0,0-22 15,0 0-15,0 0 0,0 0 16,-21 0-16,0-21 0,-1 22 0,1-22 16,0 0-16,0 0 0,0 0 15,-22 0-15,1 0 0,0 0 0,-22 0 16,1 0-16,-22 0 0,0 0 16,1 0-16,-22-22 0,0 22 15,-21-21-15,0 21 0,-21 0 0,0 0 16,-22-21-16,22 21 0,-21 0 15,0 0-15,-1 0 0,22 0 0,0 0 16,0 0-16,21 21 0,0-21 16,21 0-16,0 21 0,0-21 0,22 0 15,-1 22-15,21-22 0,1 0 0,-1 0 16,1 0-16,21 0 0,20 0 16,-20 0-16,21 0 0,0 0 0,0 0 15,21-22-15,0 1 0,0 0 16,0-21-16</inkml:trace>
  <inkml:trace contextRef="#ctx0" brushRef="#br0" timeOffset="17021.48">14732 2180 0,'0'0'0,"21"0"0,-21-21 0,21 0 15,0 0-15,1 0 0,-22-1 16,0 1-16,21 0 0,-21 0 0,0 0 16,0 0-16,-21-1 15,-1 22-15,-20 0 16,21 0-16,0 0 0,-22 0 0,1 22 16,21-22-16,0 21 0,-22 0 15,22 0-15,0 0 0,21 0 0,0 22 16,0-22-16,0 0 0,0 0 15,0 0-15,42 1 0,-20-1 0,-1 0 16,21 0-16,0 0 0,1 0 16,-1 1-16,0-1 0,1 0 0,-22 21 15,21-21-15,-21 1 0,1-1 16,-1 0-16,-21 0 0,0 0 16,0 0-16,0 1 0,-21-1 0,-1 0 15,-20-21-15,21 21 0,-21 0 16,-1-21-16,1 0 0,0 0 0,-1 0 15,1 0-15,0 0 0,-1 0 16,22 0-16,0 0 0,0 0 0,0 0 16,21-21-16,21 0 15,0 21-15,0-21 16,0 0-16,22-1 0,-22 1 0,21 0 16,0 0-16</inkml:trace>
  <inkml:trace contextRef="#ctx0" brushRef="#br0" timeOffset="17697.89">15282 2244 0,'0'0'0,"21"0"16,-42 0-1,0 0 1,0 21-16,0 0 0,-22 0 0,22 0 16,0 22-16,0-22 0,0 0 15,0 21-15,21-20 0,0-1 0,0 0 16,0 0-16,0 0 0,0 0 15,0 1-15,21-1 0,0-21 0,0 0 16,0 0-16,0 0 16,1 0-16,-1 0 0,0 0 15,0-21-15,-21-1 16,0 1-16,0 0 16,0 0-16,0-21 0,0 20 0,0 1 15,0-21-15,0 21 0,0 0 0,21-22 16,0 22-16,1 0 0,-1 0 15,0 0-15,0 21 0,0 0 16,0 0-16,22 0 0,-22 0 16,0 0-16,0 0 0,0 21 0,-21 0 15,22 0-15,-1-21 0,-21 42 16,0-20-16,0-1 0,0 0 16,21 0-16,-21 21 0,0-20 0,0-1 15,21 0-15,-21 0 0,0 0 16,0 0-16,0 1 0,-21-22 15,0 0-15,0 0 16,-1 0-16,1-22 16,21 1-16,0 0 15,0 0-15,0-21 0,0 20 0,21-20 16,-21 21-16,22-21 0,-1 20 0,0-20 16,21 21-16,-21 0 15,1 0-15,-1-1 0,21 22 0,-21 0 0,0 0 16,1 0-16,-1 0 15,0 0-15,0 22 0,-21-1 0,0 0 16,21 0-16,-21 21 0,0-20 16,0-1-16,0 0 0,0 21 0,0-21 15,0 1-15,0-1 0,0 0 16,0 0-16,-21 0 0,21 0 16,21-42 15,0 0-16,1 21-15</inkml:trace>
  <inkml:trace contextRef="#ctx0" brushRef="#br0" timeOffset="18573.9">16489 2223 0,'0'-22'0,"0"44"0,0-65 0,0 22 15,-21 21-15,-1 0 16,1 0-16,0 0 0,0 0 0,0 0 15,0 0-15,-22 0 0,22 0 16,0 0-16,0 21 0,0 0 0,-1-21 16,22 22-16,-21-1 15,21 0-15,0 0 0,-21 0 0,21 0 0,0 1 16,0-1-16,0 0 16,21 0-16,0-21 0,1 0 15,-1 0-15,0 0 0,0 0 0,0 0 16,0 0-16,1-21 15,-1 0-15,0 0 0,-21-1 16,21 1-16,-21 0 0,0 0 16,21 21-16,-21-21 0,21 0 0,-21-1 15,0 1-15,0 0 16,22 21 0,-22 21-1,0 0-15,0 1 0,0-1 16,0 0-16,0 21 0,0-21 15,0 22-15,0 20 0,0-20 16,0 20-16,0-21 0,21 22 0,-21-1 16,0-20-16,21 20 0,-21 1 15,21-22-15,0 22 0,-21-1 0,21-21 16,-21 22-16,22-22 0,-22 22 0,21-22 16,-21 0-16,0 1 0,21-1 15,-21-21-15,0 22 0,21-22 0,-21 0 16,0 0-16,-21-21 31,21-21-31,-21 0 0,0 0 16,21-1-16,0 1 15,-22-21-15,22 0 0,-21-1 0,21-20 16,0 20-16,0-20 0,0-1 0,0 1 16,21-1-16,1 1 0,-1-22 15,-21 1-15,42 20 0,-21-21 0,0 22 16,1-1-16,-1 22 0,0 0 15,21-1-15,-21 22 0,1 0 0,-1 0 16,-21 0-16,21 0 0,0 21 16,0 0-16,-21 21 31,0 0-31,-21 0 0,0 0 16,21 0-16,0 1 0,-21-1 15,21 0-15,0 0 0,-21 0 16,21 0-16,0 1 0,0-1 15,0 0-15,21-21 0,0 21 16,-21 0-16,21 0 0,0 1 16,-21-1-16,21-21 0,1 21 15,-22-42 32,-22 21-47,22-21 16,-21 21-16,0 0 0,0-22 15,0 22-15,0 0 0,-1 0 0</inkml:trace>
  <inkml:trace contextRef="#ctx0" brushRef="#br0" timeOffset="19585.32">12065 4678 0,'0'-21'0,"0"42"0,-21-63 0,0 20 16,21 1-16,-22 21 0,1-21 15,42 21 16,22 21-31,-22 0 0,21 1 16,22 20-16,-1-21 0,1 21 0,20 22 16,1-22-16,0 1 0,-1-1 15,22 21-15,-21-20 0,21-1 16,0 0-16,-22-20 0,22 20 0,-21-21 16,-22 21-16,1-20 0,-1-1 0,1 0 15,-22 0-15,22-21 0,-43 21 16,21-21-16,-21 0 0,0 0 0,1 0 15,-22-21 1,0 0-16,-22 0 16,1 0-16,0 21 0,0-43 15,0 22-15,0 0 0,-1 0 16,-20 0-16,21-1 0,0 1 0,0 0 16,-1 0-16,22 0 0,0 0 15,22 21 1,-1 0-16,0 0 0,0 21 15,21 0-15,-20 0 0,-1 0 16,21 0-16,-42 22 0,21-22 0,-21 0 16,0 21-16,0-20 0,0 20 15,0-21-15,-21 21 0,0-20 0,0-1 16,0 0-16,-1 0 0,-20 0 0,21 0 16,0 1-16,-22-1 15,22 0-15,0-21 0,0 0 0,0 21 16,42-42-1,0 0 1,0 0-16,22-1 0</inkml:trace>
  <inkml:trace contextRef="#ctx0" brushRef="#br0" timeOffset="19885.15">14436 4763 0,'0'0'0,"21"21"0,-42 0 31,21 0-31,-22 0 0,22 0 16,0 22-16,0 20 0,0-20 15,0 20-15,0-21 0,0 22 0,0-1 16,0 1-16,0-1 0,0 22 16,0-21-16,22-1 0,-1 1 0,-21-1 15,21-21-15,-21 22 0,0-22 0,21 1 16,0-1-16,-21 0 0,0-21 15,21 22-15,1-22 0,-22 0 16,21-21-16,0 0 16,-21-21-16,21 21 15,-21-21-15,0-22 0,0 22 16,0-21-16,0 0 0,0-1 0</inkml:trace>
  <inkml:trace contextRef="#ctx0" brushRef="#br0" timeOffset="20513.47">14520 4974 0,'0'0'0,"0"-42"16,-21 0-16,0-1 0,0 1 0,21 21 16,0 0-16,-21-1 0,-1 22 15,22-21-15,22 21 16,-1 0-16,0 0 0,21 0 16,1 0-16,20-21 0,1 0 15,41 21-15,1-21 0,0 21 16,42-21-16,0-1 0,-21 22 0,43-21 15,-22 0-15,21 21 0,-21-21 16,1 21-16,-1-21 0,-21 21 0,0-21 16,0 21-16,-21 0 0,-1-22 15,-20 22-15,0 0 0,-22 0 0,1 0 16,-22 0-16,22 0 0,-43 0 16,21 0-16,-21 0 0,0 0 0,1 22 15,-22-1-15,0 0 0,0 0 16,0 21-16,0-20 0,0 20 15,0 0-15,0 1 0,0-1 0,0 21 16,0-20-16,21 20 16,0 1-16,0-22 0,-21 22 0,21-22 15,-21 21-15,21-20 0,-21 20 0,0-20 16,22-1-16,-22 21 0,0-20 16,0-1-16,0 22 0,21-22 0,-21 0 15,0 1-15,0-1 0,0 0 16,0 1-16,0-22 0,0 0 0,0 0 15,-21 0-15,-1 0 0,1 1 0,-21-22 16,21 0-16,-22 21 0,-20-21 16,-1 0-16,1 0 0,-1 0 15,-20 0-15,-1 0 0,-21 0 0,-21 0 16,0-21-16,-21 21 0,0 0 0,-21-22 16,-1 22-16,-20 0 0,-1 0 15,1 0-15,-1 0 0,22 0 16,0 22-16,20-22 0,1 21 0,21 0 15,21 0-15,22-21 0,-1 21 0,22 0 16,20-21-16,1 22 0,0-1 16,20-21-16,1 0 0,42-21 31,1 21-31,20-22 0,-21 1 0</inkml:trace>
  <inkml:trace contextRef="#ctx0" brushRef="#br0" timeOffset="21241.05">14668 5355 0,'0'0'0,"0"-21"0,0 0 0,0 0 16,-21 21 0,0 21-1,21 0-15,0 0 0,0 0 0,0 22 16,0-22-16,0 21 0,0 1 15,0-22-15,0 21 0,0 0 16,0 1-16,0-22 0,0 21 0,0-21 16,0 1-16,0-1 0,0 0 15,0 0-15,21-21 0,-21 21 16,0-42 0,0 0-16,0 0 15,0 0-15,0-1 0,0-20 0,0 21 16,0-21-16,0-1 0,0 1 15,0 0-15,0-1 0,21 1 0,-21 0 16,22-1-16,-22 1 0,0 21 16,21 0-16,-21-1 0,21 22 0,0 0 15,0 0-15,0 0 16,-21 22-16,22-1 0,-1 0 16,0 21-16,0-21 0,0 22 0,0-1 15,-21-21-15,22 22 0,-1-1 0,0-21 16,-21 21-16,0-20 0,0-1 15,0 21-15,0-21 0,0 0 16,-21-21 0,21-21-1,0 0-15,0 0 16,0-21-16,0 20 0,0-20 16,21 0-16,-21-1 0,21 1 15,0 0-15,0-1 0,1-20 0,-1 21 16,0-1-16,0 1 0,21 0 15,-20 20-15,-1 1 0,0 0 0,0 21 16,0 0-16,0 21 0,1 0 16,-22 1-16,21 20 0,-21-21 0,21 21 15,-21 1-15,0 20 0,0-20 0,0-1 16,0 0-16,0 22 0,0-22 16,0 0-16,0 1 0,0-1 0,0-21 15,-21 22-15,0-22 0,21 0 0,-22 0 16,22 0-16,0 0 0,0-42 47,22 21-47,-22-21 0,21 0 15,0 0-15,0 0 0</inkml:trace>
  <inkml:trace contextRef="#ctx0" brushRef="#br0" timeOffset="22395.67">15684 5482 0,'22'-21'15,"-44"21"1,1 0-16,21 21 16,-21-21-16,0 43 0,0-22 15,21 0-15,0 0 0,-21 21 16,21-20-16,0-1 0,0 21 0,0-21 16,0 0-16,0 1 0,0-1 15,21 0-15,0-21 16,0 0-16,0 0 0,0 0 0,1 0 15,-1 0-15,0 0 0,0-21 16,0 0-16,0-1 0,1 1 0,-1 0 16,0 0-16,0 0 0,-21-22 15,0 22-15,0 0 0,0-21 0,0 21 16,0-22-16,0 22 0,-21 0 0,0 0 16,0 0-16,-1 21 0,1 0 15,0 0-15,0 0 16,0 21-16,0 0 0,-1 0 0,1 0 15,21 0-15,0 1 0,0 20 16,0-21-16,0 0 0,0 22 0,0-22 16,0 0-16,0 0 0,0 0 15,21-21-15,-21 21 0,22-21 0,-1 22 16,0-22-16,0 0 0,0 0 16,0-22-16,1 1 15,-1 21-15,0-21 0,0 0 0,0 0 16,0 0-16,1-1 0,-1 1 0,0 0 15,-21 0-15,21 0 0,0 0 16,0-1-16,-21 1 0,22 21 16,-1 0 15,-21 21-31,0 1 0,0-1 0,0 0 16,0 0-16,0 0 15,0 0-15,0 1 0,21-1 16,-21 0-16,21-21 0,-21 21 15,21-21-15,0 0 16,1 0-16,-1 0 0,0-21 16,-21 0-16,21 0 0,0 21 15,0-22-15,1 1 0,-1 0 0,0 0 16,0 0-16,-21 0 0,21-1 16,0 1-16,-21 0 0,22 21 15,-22 21 16,0 0-31,0 1 0,0-1 16,0 0-16,21 0 0,-21 0 16,0 0-16,0 1 0,21-1 15,0-21-15,0 0 16,-21 21-16,21-21 0,1 0 16,-1 0-16,0-21 15,0 0-15,0-1 0,0 1 16,-21 0-16,0 0 0,22 0 15,-22 0-15,21-1 0,-21 1 16,0 0-16,0 0 0,0 0 16,0 42 15,0 0-31,0 0 16,0 0-16,0 1 15,0-1-15,21 0 16,0-21-16,0 21 15,0-21 1,1 0-16,-1 0 16,0 0-16,0-21 15,0 21-15,-21-21 0,21 0 16,1-1-16,-22 1 0,21 21 16,-21-21-16,0 0 0,0 0 15,0 42 16,0 0-31,0 0 0,-21-21 16,21 21-16,0 1 0,0-1 0,0 0 16,0 0-1,0-42 1,21 21 0,0-21-16</inkml:trace>
  <inkml:trace contextRef="#ctx0" brushRef="#br0" timeOffset="22499.61">16954 4953 0,'0'0'0</inkml:trace>
  <inkml:trace contextRef="#ctx0" brushRef="#br0" timeOffset="22557.58">16891 4932 0,'21'0'31,"0"0"-31</inkml:trace>
  <inkml:trace contextRef="#ctx0" brushRef="#br0" timeOffset="23541.81">17547 5165 0,'0'21'16,"-21"-21"-16,0 21 15,0-21-15,21 21 0,-22-21 0,22 21 31,43-21-15,-22 22-16,21-22 16,1 0-16,20 0 0,1 0 0,-1 0 15,1 0-15,-1 0 0,22 0 16,-1-22-16,1 22 0,0 0 0,-22 0 16,22-21-16,0 21 0,-22-21 0,1 21 15,-1 0-15,1 0 0,-22-21 16,0 21-16,-21 0 0,22-21 0,-22 0 15,-21-1-15,0 1 16,0 0 0,0 0-16,-21 0 15,0 21-15,-1-21 0,-20 21 0,21 0 16,-21 0-16,20 0 0,-20-22 0,21 22 16,0 0-16,-22 0 0,22 0 15,42 0 16,1 0-31,-1 0 16,21 0-16,-21 0 0,22 0 16,-22 0-16,21 0 0,-21 22 0,0-22 15,1 21-15,-1-21 0,0 21 16,0 0-16,-21 0 0,21-21 16,-21 21-16,0 1 0,0-1 0,0 0 15,0 0-15,0 0 0,-21 0 16,0 1-16,0-1 0,0 0 0,-1 0 15,1 0-15,0 0 0,21 1 16,-21-1-16,0 0 0,0-21 0,21 21 16,0 0-16,-22-21 0,1 0 15,21 21-15,-21-21 0,21-21 47,0 0-47,42 0 0</inkml:trace>
  <inkml:trace contextRef="#ctx0" brushRef="#br0" timeOffset="26169.48">20066 5017 0,'0'0'0,"21"0"0,0 0 16,0 0-16,1 0 15,-1-22-15,0 1 16,-21 0-16,21 21 0,-21-21 0,0 0 16,0 0-1,0-1-15,-21 22 0,0 0 0,0-21 16,-1 21-16,1 0 0,-21 0 15,21 0-15,0 21 0,-22 1 0,22-1 16,0 0-16,0 21 0,-22 1 16,22-22-16,21 21 0,-21 0 0,21 1 15,0-1-15,0-21 16,0 22-16,0-22 0,21 0 0,-21 0 16,21 0-16,1 0 0,-1 1 15,21-22-15,-21 0 0,0 0 0,22 0 16,-22 0-16,21 0 0,-21 0 15,22-22-15,-22 1 0,21 0 0,-21 0 16,22 0-16,-22 0 0,0-1 16,0-20-16,0 0 0,1-1 0,-1 1 15,-21-21-15,0 20 0,21-20 16,-21-1-16,0 1 0,0-22 0,0 22 16,0-1-16,0 1 0,0-22 15,0 21-15,0 1 0,0 21 0,0-1 16,0 1-16,0 21 15,-21 0-15,0 21 0,-1 21 16,1 21-16,0-21 0,0 22 16,21 20-16,-21-21 0,0 22 0,-1-22 15,22 22-15,-21-1 0,21 1 16,0-1-16,0 1 0,0-1 0,0 1 16,0-1-16,0-20 0,0 20 15,21-21-15,1 1 0,-1-22 0,21 0 16,-21 21-16,22-42 0,-22 22 15,21-1-15,-21-21 0,22 0 0,-1 0 16,-21 0-16,21-21 0,1-1 16,-22 22-16,21-21 0,-21-21 15,1 21-15,20 0 0,-21-22 0,0 22 16,0-21-16,-21-1 0,0 22 16,0-21-16,0 21 0,0 0 0,0-1 15,0 1-15,-21 42 16,21 1-1,-21 20-15,0-21 0,21 21 16,0-20-16,0 20 0,0 0 0,0-21 16,0 22-16,0-22 15,0 0-15,0 0 0,0 0 0,21 1 0,-21-1 16,21-21-16,0 0 0,1 21 16,-1-21-16,0 0 0,0 0 15,0 0-15,0-21 16,1 21-16,-1-21 0,0-1 0,0 1 15,0 0-15,0-21 0,1 21 16,-1-1-16,0-20 0,0 21 0,0-21 16,-21 20-16,0 1 0,21 0 15,-21 42 1,0 0 0,0 1-16,0-1 0,0 0 0,0 0 15,0 21-15,0-20 0,0-1 16,22-21-16,-22 21 0,21 0 15,0-21-15,0 21 0,0-21 16,0 0-16,22 0 0,-22 0 16,0 0-16,0 0 0,0-21 0,22 21 15,-22-21-15,0 21 0,0 0 16,-21-21-16,21 21 16,-21-21-1,-21 21-15,0 0 0</inkml:trace>
  <inkml:trace contextRef="#ctx0" brushRef="#br0" timeOffset="26791.2">18097 6202 0,'0'0'0,"-42"0"0,-21 0 0,41 0 16,-20 21-16,21-21 0,-21 0 15,42 21-15,0 0 16,21-21-16,0 0 15,21 0-15,1 0 0,-1 0 16,21 0-16,1 0 0,-1 0 0,22 0 16,0 0-16,-1 0 0,1 0 15,0 0-15,-1-21 0,1 21 16,0 0-16,-1-21 0,1 21 0,0 0 0,-22-21 16,1 21-16,-1 0 15,-20-21-15,-1 21 0,-21 0 0,0-21 16,-21-1-16,-21 22 15,-21 0-15,-1-21 0,1 21 16,0 0-16,-1 0 0,1 0 0,-21-21 16,20 21-16,1 0 0,0 0 15,20 0-15,1 0 0,0 0 0,42 0 32,0 0-32,1 0 0,20 0 15,0 0-15,-21 0 0,22 21 16,-1-21-16,0 21 0,-20-21 0,20 22 15,0-1-15,-21-21 0,1 21 16,-1 0-16,-21 0 0,0 22 16,0-22-16,0 21 0,-21-21 0,-1 22 15,1-22-15,-21 21 0,21 0 16,-22-20-16,22 20 0,0-21 0,0 0 16,21 0-16,0 1 0,42-22 15</inkml:trace>
  <inkml:trace contextRef="#ctx0" brushRef="#br0" timeOffset="27433.83">20320 6202 0,'-21'0'0,"42"0"16,-63-21-16,20 0 0,22-1 0,-21 1 0,0 0 15,0 0-15,0 0 16,0 21-16,-1 0 15,1 0-15,0 21 0,21 0 16,-21 0-16,0 22 0,21-22 16,-21 21-16,21 0 0,-22 1 0,1 20 15,21-20-15,-21 20 0,21-21 16,-21 1-16,21-1 0,0 0 0,0 1 16,0-22-16,0 0 0,0 0 15,0 0-15,21-21 16,0-21-16,-21 0 15,21 0-15,1-21 0,-22 20 16,0-20-16,21 0 0,0-22 16,-21 22-16,0-22 0,0 22 15,21-21-15,-21-1 0,21 22 0,-21-22 16,0 22-16,0 0 0,0 20 16,21 1-16,-21 0 0,22 21 0,-1 0 15,0 21-15,-21 0 0,21 1 16,0-1-16,0 21 0,1 0 15,-1 1-15,0-1 0,0 22 0,0-22 16,0 21-16,1-20 0,-22 20 16,21-20-16,0-1 0,0 0 0,-21 1 15,21-1-15,-21-21 0,0 21 16,0-20-16,0-1 0,0 0 16,-21-21-1,0 0 1,-21 0-16,20-21 0,1 0 0</inkml:trace>
  <inkml:trace contextRef="#ctx0" brushRef="#br0" timeOffset="29013.67">19960 6646 0,'0'0'0,"21"-21"32,0 21-17,22 0-15,-22 0 0,21-21 16,1 0-16,-1 21 0,0-21 15,1 21-15,20-21 0,1-1 0,-22 1 16,21 21-16,1-21 0,-22 0 16,22 0-16,-22 0 0,0-1 0,1 1 15,-1 0-15,-21 0 0,0 0 16,1 0-16,-22-1 0,0 1 16,-22 21-16,1 0 15,0 0-15,-21 0 16,21 43-16,-1-22 0,1 0 0,0 21 15,0 1-15,0-1 0,0 21 16,21-20-16,-22-1 0,22 0 16,0 1-16,0-22 0,0 21 0,22-21 15,-1 1-15,21-1 0,-21-21 16,0 0-16,22 0 0,-1 0 0,0 0 16,1 0-16,-1 0 0,0-21 15,1 21-15,-1-22 0,0-20 0,1 21 16,-1 0-16,-21-22 0,22 1 15,-22 0-15,0-1 0,21-20 0,-42 21 16,21-22-16,-21 22 0,22-22 0,-22 1 16,0 20-16,0-20 0,0-1 15,0 22-15,0 0 0,0-1 0,0 22 16,0 0-16,-22 21 16,1 0-16,21 21 15,-21 0-15,0 1 0,21 20 0,-21 0 16,21 22-16,-21-22 0,21 22 15,0-22-15,0 21 0,0 1 0,0-1 16,0-20-16,0 20 0,0-20 16,0-1-16,0-21 0,21 21 0,0-20 15,-21-1-15,21 0 0,0-21 0,0 0 16,1 0-16,20 0 0,-21 0 16,0 0-16,22 0 0,-22-21 15,21 0-15,-21-1 0,22 1 0,-22-21 16,21 21-16,-21 0 0,0-22 15,22 22-15,-22 0 0,0 0 0,0 0 16,0 21-16,1 0 16,-22 21-1,21 0-15,-21 0 16,0 0-16,0 0 0,0 1 0,0-1 16,0 21-16,0-21 0,0 0 0,0 1 15,0-1-15,21 0 16,0 0-16,0-21 15,0 0-15,1 0 16,-1-21-16,0 21 16,0-21-16,0 0 0,-21-1 0,21 1 15,1 0-15,-22 0 0,21 0 16,-21-22-16,21 22 0,-21 0 0,21 0 16,-21 0-16,0 0 15,0 42 1,0 0-16,0 0 15,0 0-15,0 0 16,0 1-16,0 20 0,0-21 0,0 0 16,0 0-16,0 1 15,0-1-15,0 0 0,21-21 0,0 21 0,1-21 16,-1 0-16,0 0 16,0 0-16,0 0 0,0 0 15,1 0-15,-1-21 0,-21 0 16,21 0-16,-21-1 0,0 1 0,0 0 15,0 0-15,0-21 0,0 20 16,0-20-16,0 21 0,0-21 0,-21 20 16,0 1-16,-1 0 0,1 21 15,0 0-15,0 0 0,0 21 16,0 0-16,-1 1 16,22-1-16,0 0 0,0 0 15,0 0-15,0 0 0,0 1 0,0-1 16,0 0-16,22 0 15,-1-21-15,0 0 0,0 0 16,0 0-16,0 0 0,1-21 16,-1 0-16,0 21 0,0-21 15,0-1-15,-21 1 0,21 21 0,1-21 16,-1 0-16,0 0 0,0 21 16,-21-21-16,21 21 0,0 0 15,-21 21 1,22 0-16,-22 0 0,0 0 15,0 0-15,0 1 0,0-1 0,0 0 16,0 0-16,0 0 16,0 0-16,-22 1 0,22-1 15,0-42 17,0-1-32,0 1 15,0 0-15,22 0 0,-22 0 16,21 0-16,0-22 0,0 22 0,0-21 15,0-1-15,1 22 0,-1-21 0,0 21 16,0 0-16,21-1 0,-20 1 16,-1 21-16,0 0 0,0 0 15,-21 21-15,0 1 16,0-1-16,0 0 0,0 21 16,0-21-16,0 22 0,0-22 0,0 21 15,0-21-15,0 1 0,0 20 16,0-21-16,-21 0 0,21 0 15,-21-21-15,21 22 16,0-44 0,0 1-16,0 0 15,0 0-15,0-21 16,0 20-16,0 1 0,-21-21 0</inkml:trace>
  <inkml:trace contextRef="#ctx0" brushRef="#br0" timeOffset="29205.08">22627 5906 0,'0'0'0,"-21"0"0,-21 0 15,20 0-15,1 0 0,0 0 16,21 21 15,-21-21 0,0 0-15,21 21-16</inkml:trace>
  <inkml:trace contextRef="#ctx0" brushRef="#br0" timeOffset="29437.94">21421 6265 0,'0'0'15,"-43"0"-15,1 0 0,42 22 0,0-1 16,42-21 15,-21 0-31,1 0 16,-1 0-16,0 0 0,21 0 0,-21 0 16,1 0-16,-1 0 0,0 0 15,0 0-15,0-21 0,0 21 16,-21-22-1</inkml:trace>
  <inkml:trace contextRef="#ctx0" brushRef="#br0" timeOffset="30505.15">17865 6773 0,'-22'0'0,"44"0"0,-44-21 0,1 21 15,0-21-15,21 42 32,0 0-17,21 22-15,0-22 0,1 0 0,-1 21 16,0-20-16,21 20 15,-21-21-15,22 21 0,20 1 0,-20-22 16,-1 21-16,21 1 0,1-1 16,-1 0-16,1 1 0,-22-1 0,22 0 15,-1 1-15,1-1 0,-1-21 16,-20 21-16,20-20 0,-21 20 0,1-21 16,-1 0-16,0 0 0,1 1 0,-22-1 15,21-21-15,-21 21 0,1-21 16,-1 0-16,0 0 15,-21-21 17,-21 0-32,0 21 0,-1-22 15,1 1-15,0 0 0,0 0 16,0 0-16,0 0 0,-1-1 0,1 1 16,0 0-16,21 0 15,-21 21-15,21-21 0,21 42 31,0 0-15,0-21-16,1 21 0,-1 0 0,21 1 16,-21-22-16,22 21 0,-22 0 15,21 0-15,-21-21 0,0 21 16,1 0-16,-1 1 0,0-22 0,-21 21 16,0 0-16,0 0 15,-21 0-15,-22 0 0,22-21 16,-21 22-16,21-22 0,-22 21 15,1-21-15,21 21 0,0-21 0,-22 21 16,22-21-16,0 21 0,0 0 16,0-21-16</inkml:trace>
  <inkml:trace contextRef="#ctx0" brushRef="#br0" timeOffset="31285.04">19960 7916 0,'21'-21'0,"-42"42"0,42-63 0,-21 21 16,0 0-16,21 0 0,-21-1 16,22 1-16,-22 0 0,21 0 15,0 0-15,0 0 0,0 21 16,0-22-16,1 1 0,-1 21 0,21 0 16,0 0-16,-20 0 0,20 0 15,0 0-15,1 21 0,-22 1 0,21-1 16,-21 21-16,0-21 0,-21 0 15,0 22-15,0-1 0,0-21 0,-21 22 16,0-1-16,-21 0 0,21 1 16,-22-22-16,1 21 0,0-21 0,20 0 15,-20 1-15,21-1 0,0 0 0,0-21 16,21-21 15,0 0-31,21 21 0,0-22 16,0 1-16,21 21 0,-20 0 15,20-21-15,0 21 0,1 0 0,-1 0 16,0 0-16,1 0 0,-1 21 16,0-21-16,1 21 0,-22 1 0,21-22 15,-21 21-15,0 0 0,1 0 16,-22 0-16,0 0 0,0 1 0,-22-1 16,1-21-16,-21 21 0,21 0 0,-22 0 15,1 0-15,0-21 0,-1 22 16,1-22-16,0 0 0,21 0 0,-22 0 15,22 0-15,-21 0 0,21 0 16,-1 0-16,1 0 16,0 0-16,21-22 31,21 1-15,0 0-16,1 21 0,20-21 0,-21 0 15,21 21-15</inkml:trace>
  <inkml:trace contextRef="#ctx0" brushRef="#br0" timeOffset="31573.87">21145 7726 0,'0'-21'16,"-21"42"-1,0 0-15,0 0 16,21 22-16,0-22 0,0 21 0,-21-21 15,21 22-15,0-1 0,0 0 16,0 1-16,0-1 0,0-21 0,0 21 16,0-20-16,0 20 0,0-21 15,0 21-15,0-20 0,0-1 0,0 0 16,-21 0-16,21 0 0,0-42 47,0 0-32,0-21-15,0 20 0</inkml:trace>
  <inkml:trace contextRef="#ctx0" brushRef="#br0" timeOffset="31821.73">20955 7853 0,'0'0'16,"-21"-42"-16,21-1 0,0 1 0,0 21 0,0-22 16,0 22-16,0 0 0,21 21 15,0 0-15,0 0 0,22 0 16,-1 0-16,0 0 0,1 21 0,20 22 15,-21-22-15,22 21 0,-1 0 0,1 1 16,-1 20-16,1-20 0,-22 20 16,22-21-16,-43 22 0,21-22 15,-21 1-15,-21-1 0,0 0 0,0 1 16,0-1-16,-42 0 0,21-21 16,-21 22-16,-1-22 0,1 0 0,0 0 15,-1 0-15,-20 1 0,20-1 0,1-21 16,-21 0-16,20 0 0,1 0 15,-22 0-15,22 0 0</inkml:trace>
  <inkml:trace contextRef="#ctx0" brushRef="#br0" timeOffset="34494.86">22394 4847 0,'0'0'0,"0"-21"31,0 42 32,-21-21-63,0 0 0,21 21 15,-21-21-15,21 22 0,-21-22 32,42 0-1,0-22-31,21 22 15,1-21-15,20 0 0,1 0 16,-1 0-16,22 0 0,-1-1 16,1-20-16,0 21 0,-1 0 0,-20-22 15,21 22-15,-1 0 0,-20-21 16,-1 21-16,1-1 0,-22 1 0,0-21 16,1 21-16,-22 21 0,0-21 15,-21-1-15,0 1 0,0 0 16,-21 21-16,-21 0 0,20-21 15,-20 21-15,0-21 0,-1 21 16,1 0-16,0 0 0,21 0 0,-22 0 16,1 0-16,21 0 0,0 0 15,-1 0-15,1 0 16,42 0 0,1 0-16,-1 0 15,0 0-15,21 0 0,1-21 0,-22 21 16,21 0-16,0 0 0,1-22 15,-1 22-15,0 0 0,1 0 0,-22-21 16,21 21-16,-21 0 0,1 0 16,-1 21-16,-21 22 15,0-22 1,0 21-16,0-21 0,-21 22 0,-1-1 16,1 0-16,0 1 0,0-1 0,0 0 15,0 1-15,-1-1 0,1-21 16,0 22-16,0-22 0,0 21 0,21-21 15,0 0-15,-21 1 0,21-1 16,0-42 0,0-1-1,21 1-15,0 0 0</inkml:trace>
  <inkml:trace contextRef="#ctx0" brushRef="#br0" timeOffset="35337.57">24130 3493 0,'0'-22'0,"0"1"0,0 0 15,0 0-15,0 0 16,0 0-16,0-1 0,0 1 16,0 0-16,0 0 15,0 0-15,-21 42 31,21 0-15,-21 21-16,21-20 0,-22 20 0,22 0 16,0 1-16,0-1 0,0 21 15,-21-20-15,21-1 0,0 0 0,0 1 16,0-1-16,-21 0 16,21-20-16,0 20 0,0-21 0,0 0 0,0 0 15,0 1-15,0-1 0,0-42 47,-21 21-31,21-22-16,0 1 0,0 0 15,0 0-15,0 0 0,0 0 16,0-1-16,0 1 0,21 0 16,0 0-16,22-21 0,-22 20 0,0 1 15,0 0-15,21 0 0,-20 0 16,-1 21-16,0 0 0,0 0 15,0 0-15,0 0 0,1 21 0,-22 0 16,21 0-16,-21 0 0,0 1 0,0-1 16,0 21-16,0-21 15,0 0-15,0 22 0,0-22 0,-21 0 16,21 0-16,-22 0 0,22 1 16,-21-1-16,21 0 0,0 0 0,21-21 46,1-21-46,-1 21 0,0-21 16,0 0-16,0-1 0</inkml:trace>
  <inkml:trace contextRef="#ctx0" brushRef="#br0" timeOffset="35685.37">24532 3831 0,'0'-21'0,"21"0"16,0 21-1,-21-21-15,22 21 0,-1-21 0,0-1 16,0 22-16,0-21 0,0 21 16,1-21-16,-1 0 0,0 21 15,-21-21-15,21 21 0,-21-21 0,0-1 16,-21 22 15,0 22-31,0-1 0,-1 0 0,1 0 16,0 0-16,0 0 0,21 1 15,0 20-15,-21-21 0,21 0 0,0 0 16,0 1-16,0-1 0,0 0 16,0 0-16,0 0 0,21 0 0,-21 1 15,21-22-15,0 21 0,0-21 16,1 0-16,-1 0 0,0 0 16,0 0-16,0 0 0,22 0 0,-22-21 15,0 21-15,0-22 0,0 22 16,0-21-16,1 0 0,-1 21 0</inkml:trace>
  <inkml:trace contextRef="#ctx0" brushRef="#br0" timeOffset="36066.16">25061 3747 0,'0'0'0,"0"-22"0,0 1 0,0 0 16,0 0-16,0 0 0,0 0 15,21 21-15,-21-22 0,22 22 0,-1 0 16,0 0-16,0 0 15,0 0-15,0 22 0,-21-1 16,0 0-16,22 0 0,-22 0 16,21 0-16,-21 22 0,0-22 0,0 0 15,0 0-15,0 0 16,0 1-16,0-1 0,0 0 0,0 0 16,0 0-16,-21-21 15,-1 0 1,22-21-1,0 0-15,0 0 16,0 0-16,0-1 16,0 1-16,0 0 0,0 0 0,0 0 15,22-22-15,-22 22 0,21 0 16,-21 0-16,0 0 0,21 0 16,0-1-16,0 22 15,0 0 1,1 0-16</inkml:trace>
  <inkml:trace contextRef="#ctx0" brushRef="#br0" timeOffset="36460.93">25527 3641 0,'0'21'0,"-21"0"16,0-21-16,-1 21 15,22 0-15,-21 1 0,21-1 16,0 0-16,-21 0 0,21 0 16,0 0-16,0 1 15,21-22-15,0 21 0,1-21 0,-1 0 16,0 0-16,0 0 0,0 0 16,22 0-16,-22 0 0,0 0 0,0 0 15,0-21-15,0-1 0,1 22 16,-1-21-16,-21 0 0,21-21 0,-21 21 15,0-1-15,0-20 0,0 21 16,0 0-16,-21 0 0,0-1 0,-1 1 16,1 0-16,0 21 15,0 0-15,0 0 16,0 0-16,-1 21 16,1 0-16,0-21 0,21 22 15,0-1-15,0 0 16,-21-21-16,21 21 0,-21 0 15,21 0 1,-21 1-16</inkml:trace>
  <inkml:trace contextRef="#ctx0" brushRef="#br0" timeOffset="45921.66">20193 7176 0,'0'0'0,"-21"0"0,0 0 16,-1 0 15,1 0-15,21-22 0,-21 22 15,21-21-31,-21 21 15,0 0 48,21 21-47,21-21 30,0 0-46,0 0 0,0-21 16,1 21-16,20 0 0,-21-21 0,21 21 16,1 0-16,-1 0 0,22-21 0,-22 21 15,0-21-15,22 21 0,-1 0 16,1 0-16,-22 0 0,22 0 0,-1 0 16,22 0-16,-22-21 0,1 21 15,20 0-15,-20 0 0,21 0 0,-1 0 16,-20 0-16,20 0 0,1 0 0,0 0 15,-22 0-15,22 0 0,-22 0 16,22 0-16,-21 0 0,-1 0 16,-21 0-16,22 0 0,-1-22 15,-20 22-15,20 0 0,-20 0 0,20-21 16,-21 21-16,22 0 0,-22-21 0,1 0 16,-1 21-16,0 0 0,1 0 15,-22-21-15,21 21 0,-21 0 0,0 0 16,1-21-16,-1 21 0,0 0 31,-42 0 47,0 0-78,-1 0 16</inkml:trace>
  <inkml:trace contextRef="#ctx0" brushRef="#br0" timeOffset="61165.13">2074 8509 0,'0'0'0,"0"-21"16,0 0-16,-21 0 0,21-1 16,0 1-16,-21 0 0,21 0 0,-21 0 15,21 0-15,-21-1 0,21 1 16,-22 21-1,22 21 1,0 1-16,0-1 0,0 21 0,0 0 16,0 22-16,0-22 0,0 22 15,0 20-15,22-20 0,-22-1 0,0 22 16,0-21-16,0 20 0,0-20 16,0-1-16,0 1 0,0-1 15,0-20-15,0 20 0,0-21 16,0 1-16,0-22 0,0 21 15,21-21-15,-21 1 0,0-1 0,0 0 16,21-21 0,-21-21-1,0 0-15,0-1 16,0-20-16,0 21 0,0-21 0,0 20 16,0-20-16,0 0 0,0-1 15,0-20-15,0 21 0</inkml:trace>
  <inkml:trace contextRef="#ctx0" brushRef="#br0" timeOffset="61898.23">2032 8361 0,'0'0'0,"0"-21"0,0 0 15,0-1-15,21 22 31,0 0-31,0 0 16,22 0-16,-1-21 0,22 21 16,-1-21-16,22 0 0,-1 21 15,1-21-15,0 0 0,-1-1 16,1 1-16,-21 0 0,20 0 0,1 0 16,-22 0-16,1 21 0,-1-22 15,1 1-15,-1 21 0,1 0 16,-22 0-16,22 0 0,-22 0 0,0 0 15,-20 0-15,20 0 0,0 21 16,-21 1-16,1-1 0,-1-21 0,0 21 16,0 21-16,0-21 0,0 1 15,-21 20-15,0-21 0,0 21 0,0-20 16,22 20-16,-22 0 0,0-21 0,0 22 16,0-1-16,0 0 0,0 1 15,0-1-15,0 0 0,0 1 16,0 20-16,0-20 0,0-1 15,0 0-15,0 22 0,21-22 0,-21 0 16,0-20-16,0 20 0,0 0 16,21-21-16,-21 22 0,0-22 0,0 21 15,0-21-15,21 1 0,-21-1 0,0 0 16,0 0-16,0 0 0,0 0 16,0 1-16,0-1 0,-21 0 0,21 0 15,-21 0-15,-22 0 0,22 1 16,-21-22-16,-22 21 0,22 0 0,-43 0 15,22 0-15,-22-21 16,-21 21-16,22 1 0,-22-1 0,0 0 16,-21-21-16,21 21 0,0-21 0,1 0 15,-1 0-15,21 0 0,22 0 16,-1 0-16,1 0 0,20 0 16,1 0-16,0-21 0,20 21 0,1 0 15,0-21-15,0 21 0,0-21 16,21-1-16,0 1 15,0 0 1,0 0-16,0 0 0,21 0 16,0-1-16,0 1 0,0 0 15,1 0-15,20-21 0,-21 20 16,21-20-16,1 21 0,-1-21 16,0-1-16,1 1 0</inkml:trace>
  <inkml:trace contextRef="#ctx0" brushRef="#br0" timeOffset="62307.4">2900 8424 0,'0'0'0,"0"-42"15,0 0-15,0-43 16,0 43-16,0-1 0,0 22 0,0 0 16,0-21-16,-21 21 0,-1-1 15,22 1-15,0 42 31,0 1-31,0 20 0,0 0 16,0 1-16,0 20 0,0 1 16,0-1-16,0 1 0,22 20 0,-22 1 15,21 0-15,-21-1 0,0 1 16,0 21-16,0-22 0,0 1 0,0 0 16,0-1-16,0 1 0,0 0 15,0-22-15,0 22 0,0-22 0,0-20 16,0 20-16,0-20 0,0-1 15,0 0-15,0 1 0,0-22 16,0 21-16,0-21 0,0 0 0,0 1 0,0-1 16,0-42 31,0-1-47,0 1 15,0 0-15,0 0 0,-21 0 0,-1-22 16,22 22-16</inkml:trace>
  <inkml:trace contextRef="#ctx0" brushRef="#br0" timeOffset="62726.16">2117 9271 0,'0'0'0,"-22"0"0,-20 0 0,21 0 16,0 0-16,-22 0 0,22 0 16,0 0-16,42 0 31,0-21-31,22 0 16,-1 21-16,0-21 15,43 21-15,0-22 0,-1 1 0,22 0 16,0 0-16,21 0 0,-21 0 15,21-1-15,0-20 0,0 21 0,0 0 16,-21 0-16,21-1 0,-21 1 16,-22 21-16,1-21 0,-22 21 0,1 0 15,-1-21-15,-20 21 0,-1-21 0,-21 21 16,22 0-16,-22 0 0,0 0 16,0 0-1,-21-21-15,0-1 16,-21 1 15,0 0-31,0 21 0,-1-21 0,-20 0 16,21 21-16</inkml:trace>
  <inkml:trace contextRef="#ctx0" brushRef="#br0" timeOffset="63491.72">3344 7154 0,'0'0'0,"0"-21"0,0 0 0,0 0 16,0 0-16,21 0 16,-21-1-16,22 22 0,-1 0 15,0 0-15,21 0 16,-21 22-16,22-1 0,-22 0 15,21 21-15,1 1 0,-22-1 16,21 0-16,-21 22 0,0-22 16,1 0-16,-1 22 0,0-22 15,-21 1-15,21-22 0,-21 21 0,0-21 16,21 0-16,-21 1 0,21-1 16,-21 0-16,0-42 31,0 0-31,0-1 0,0-20 15,0 21-15,0-21 0,22-22 16,-22 22-16,0-22 0,21 1 0,-21-1 16,0 1-16,0-1 0,21 1 15,-21-1-15,21 22 0,0 0 0,-21-1 16,21 1-16,-21 21 16,22 0-16,-22-1 0,0 1 0,21 21 15,0 0 1,-21 21-1,0 1-15,0-1 0,0 0 16,0 0-16,21 0 0,-21 22 0,21-22 16,-21 0-16,21 21 0,-21-21 15,22 22-15</inkml:trace>
  <inkml:trace contextRef="#ctx0" brushRef="#br0" timeOffset="64846.25">4551 7514 0,'63'0'16,"-42"0"0,-21-21-16,22 0 15,-22 0-15,0 0 0,0-1 0,0 1 16,0 0-16,0 0 0,0-21 16,0 20-16,0-20 0,-22 0 0,1 21 15,0-1-15,0 1 0,0 0 16,0 0-16,-1 21 0,1 0 15,0 0-15,0 0 0,21 21 16,-21 0-16,0 22 0,21-22 16,-22 21-16,22 0 0,-21 1 15,21-1-15,0 22 0,0-43 0,0 21 16,0 0-16,0-20 0,0 20 16,0-21-16,0 0 0,21-21 0,1 21 15,-1-21-15,-21 22 0,21-22 0,0 0 16,0 0-16,0 0 0,1-22 15,-1 1-15,0 0 0,-21 0 16,21 0-16,0 0 0,-21-1 16,0-20-16,21 21 0,-21-21 0,0-1 15,22 22-15,-22 0 16,0-21-16,0 20 0,0 1 0,0 42 31,0 1-31,0 20 16,0-21-16,0 0 0,0 22 15,0-22-15,0 21 0,0-21 0,21 0 16,-21 1-16,21-1 0,0 0 0,0 0 16,0-21-16,1 0 0,-1 21 15,0-21-15,0 0 0,0 0 0,0 0 16,1 0-16,-1-21 0,0 0 16,0 21-16,0-21 0,0 0 0,1-1 15,-1-20-15,0 21 0,-21 0 16,0-22-16,21 22 0,-21-21 0,0 0 15,0 20-15,0 1 0,0 0 16,0 0-16,0 0 0,-21 21 31,21 21-31,0 0 0,0 0 16,0 0-16,0 22 0,0-22 0,0 21 16,0-21-16,0 1 0,0 20 15,21-21-15,0 0 0,-21 0 0,21 22 16,-21-22-16,22 0 0,-1-21 15,0 21-15,-21 0 0,21 1 16,0-22-16,0 21 0,1-21 0,-1 0 16,0 0-16,0 0 15,21 0-15,-20 0 0,-1 0 0,0-21 16,21 21-16,-21-22 0,1 1 16,-1 0-16,0 0 0,0-21 0,0 20 15,-21 1-15,21-21 0,-21 0 0,0 20 16,0-20-16,0 21 0,0-21 15,0 20-15,-21 22 0,0-21 0,0 21 16,0 0-16,0 21 16,-1-21-16,22 22 0,-21-1 0,0 21 15,0-21-15,0 22 0,21-22 16,0 21-16,-21 0 0,21-20 0,0-1 16,0 21-16,0-21 0,0 0 15,0 1-15,0-1 0,0 0 16,21-21-16,0 0 0,0 0 15,0 0-15,0 0 16,1-21-16,-1 0 0,0-1 16,0 1-16,0 0 0,-21 0 15,21 0-15,-21 0 0,22-22 0,-22 22 16,0-21-16,0 21 0,0-22 0,0 22 16,0 0-16,0 0 15,0 42 1,0 0-16,0 0 15,0 0-15,0 1 0,0-1 0,0 0 16,0 0-16,0 21 0,21-20 16,0-1-16,-21 0 0,21-21 15,0 0-15,-21 21 0,21-21 0,1 0 16,-1 0-16,0 0 16,0 0-16,0-21 0,0 21 0,1-21 15,-22 0-15,21-1 0,-21 1 0,21 0 16,-21 0-16,0 0 0,0 0 15,0-1-15,21 22 0,0 0 32,-21 22-32,0-1 0,0 0 15,0 0-15,0 0 0,0 0 0,0 1 16,0 20-16,0-21 16,0 0-16,0 0 0,0 1 15,21-22-15,1 0 16,-1-22-1,-21 1 1,0 0-16,21 0 0,-21 0 16</inkml:trace>
  <inkml:trace contextRef="#ctx0" brushRef="#br0" timeOffset="65000.16">6032 7154 0,'0'0'0,"-21"0"16,0 0-16,0 0 15,0 22 1,0-22-16,42-22 31,0 22-31</inkml:trace>
  <inkml:trace contextRef="#ctx0" brushRef="#br0" timeOffset="65491.16">6435 6837 0,'-22'0'15,"1"21"-15,21 0 0,-21 0 0,21 1 16,0-1-16,0 0 0,0 0 16,0 21-16,0-20 0,0 20 0,0 0 15,0 1-15,0-1 0,0 0 16,0 1-16,0-1 0,0 0 0,0 1 15,0-22-15,0 21 0,0 0 16,0-20-16,0-1 0,0 0 16,0 0-16,0 0 0,0-42 31,0 0-15,0 0-16,0 0 0,0-1 0,0-20 15,0 0-15,21-1 0,0 22 16,1-21-16,-1 0 0,0 20 0,0 1 15,21 0-15,-20 0 0,-1 21 16,21 0-16,-21 0 0,0 0 0,1 21 16,-1 0-16,-21 22 15,0-22-15,0 0 0,0 21 0,0-21 16,0 22-16,-21-22 0,-1 0 16,1 21-16,0-20 0,0 20 15,0-21-15,-22 0 0,22 0 0,0 1 16,0-1-16,0-21 0,0 21 15,-1-21-15,22-21 16,0 0 0,0-1-16,22 1 0,20-21 15,-21 21-15</inkml:trace>
  <inkml:trace contextRef="#ctx0" brushRef="#br0" timeOffset="66165.77">6964 6816 0,'0'0'0,"21"0"16,-21 21 0,0 0-16,0 0 0,0 0 0,0 22 15,0-22-15,0 21 0,0 1 16,0-1-16,0 21 0,0-20 0,0 20 16,-21-20-16,21-1 0,0 0 0,0 1 15,0-1-15,0 0 0,0-21 16,0 1-16,0 20 0,0-21 0,21 0 15,-21 0-15,21-21 16,0 0-16,0 0 16,1 0-16,-1 0 0,0-21 15,21 0-15,-21 0 0,1 0 16,-1 0-16,21-1 0,-21-20 0,0 21 16,1-21-16,-1-1 0,0 22 15,0-21-15,-21 21 0,0-1 0,21 1 16,-21 0-16,-21 42 31,21 0-31,-21 1 0,0-1 16,0 0-16,-1 0 15,22 21-15,0-20 0,-21 20 0,21-21 16,-21 0-16,21 22 0,0-22 0,0 0 16,0 0-16,0 0 0,0 0 15,21-21-15,0 0 0,-21 22 0,22-22 16,-1 0-16,0 0 0,21 0 15,-21 0-15,1-22 0,-1 22 0,21-21 16,-21 0-16,22 0 0,-22 0 0,0 0 16,21-1-16,-21-20 0,1 21 15,-22-21-15,0 20 0,21-20 0,-21 21 16,0 0-16,0 0 0,-21 21 31,21 21-31,0 0 0,0 0 16,0 0-16,0 0 0,0 1 15,0-1-15,0 21 0,0-21 0,0 0 16,0 1-16,0-1 0,0 0 16,0 0-16,0 0 0,0 0 0,0 1 15,0-1-15,0 0 0,0 0 0,0 0 16,-22-21-16,22 21 16,-21-21-16,0 0 0,0 0 0,21 22 15,-21-22-15,0 0 0</inkml:trace>
  <inkml:trace contextRef="#ctx0" brushRef="#br0" timeOffset="66793.92">3725 11049 0,'0'0'0,"-21"-21"0,0 0 16,0 21-16,0-21 0,-1 21 16,1 0-16,0 0 0,0 0 0,0 0 15,0 21-15,21 21 0,0-21 16,0 22-16,0 20 0,0 1 0,0-1 16,0 1-16,21 20 0,0 1 15,-21-22-15,0 22 0,21 0 0,-21-1 16,0-20-16,0 21 0,0-22 0,0 1 15,0-1-15,0-21 0,0 22 16,0-22-16,0 1 0,0-22 16,0 21-16,0-21 0,0 0 15,0 1-15,0-44 16,0 1 0,0 0-16,0-21 0,0-1 15,0 1-15,0 0 0,0-22 0</inkml:trace>
  <inkml:trace contextRef="#ctx0" brushRef="#br0" timeOffset="67365.14">3577 11388 0,'0'0'0,"0"-43"0,0 22 0,0 0 16,-21 21-16,42 0 47,0 21-47,0-21 0,22 0 15,-22 0-15,21 0 0,22 0 0,-22-21 16,22 21-16,-1-21 0,1 0 16,-1 0-16,1-1 0,-1 1 0,1 0 15,20 0-15,-20 0 0,-1 21 16,1-21-16,-22 21 0,22 0 0,-22 0 16,0 0-16,-21 0 0,1 21 15,-1 0-15,0 0 0,-21 0 0,21 0 16,-21 22-16,0-22 0,0 21 15,0-21-15,0 22 0,0-1 16,0 0-16,21-20 0,0 20 0,-21 0 16,22 1-16,-1-22 0,0 21 0,0 0 15,0-20-15,0 20 0,-21 0 16,22-21-16,-1 22 0,0-22 0,-21 21 16,0 1-16,21-22 0,-21 21 15,0-21-15,0 22 0,0-22 0,0 21 16,0-21-16,-21 0 0,0 1 0,-22 20 15,22-21-15,-21 0 0,-22 0 16,22 1-16,-21-1 0,-22 21 16,0-21-16,1-21 0,-1 21 15,0 1-15,1-1 0,-1-21 0,0 0 16,22 0-16,-22 0 0,22 0 0,20 0 16,-20-21-16,20-1 0,1 22 15,21-21-15,0 21 0,0-21 0,-1 0 16,22 0-1,0 0-15,0-1 0,22 22 16,-1-21-16,-21 0 0,21 0 16,0 0-16,0 0 0,0-22 0,1 22 15,20-21-15</inkml:trace>
  <inkml:trace contextRef="#ctx0" brushRef="#br0" timeOffset="67707.95">4318 11218 0,'0'-21'0,"0"42"0,-21-63 0,0 21 0,-1 0 15,1 21 1,21 21-16,0 21 16,0-21-16,0 22 0,0 20 15,0-20-15,0 20 0,21 1 16,1 20-16,-22-20 0,21 20 15,0-20-15,0 21 0,-21-22 0,0 22 16,21-22-16,-21 22 0,21-22 0,-21-20 16,0 20-16,0-20 0,0-1 15,0 0-15,0 1 0,0-22 0,0 0 16,0 0-16,0 0 0,0 0 16,0 1-16,0-44 31,-21 1-16,0 0-15,0-21 0,0 21 0,0-1 16</inkml:trace>
  <inkml:trace contextRef="#ctx0" brushRef="#br0" timeOffset="67993.88">3704 12107 0,'-21'0'0,"42"0"0,-63 0 0,63 0 31,0 0-31,0 0 16,22 0-16,-1-21 0,0 21 0,22-21 16,-1 0-16,-20 21 0,20-21 15,22 21-15,-22-21 0,1-1 0,-1 22 16,1-21-16,-1 21 0,1-21 16,-22 21-16,22 0 0,-22-21 15,-21 21-15,21-21 0,-20 21 0,-1 0 16,0 0-1,-21-21 1,0-1 15</inkml:trace>
  <inkml:trace contextRef="#ctx0" brushRef="#br0" timeOffset="70718.34">5122 10859 0,'-21'-22'0,"42"44"0,-63-44 31,21 22-16,21 22-15,0-1 0,0 21 16,0-21-16,0 0 0,0 1 16,0-1-16,0 21 0,0-21 15,0 0-15,0 1 0,0-1 0,0 0 16,0 0-16,0 0 0,0 0 16,0-42 15,0 0-16,0 0-15,0 0 0,0 0 16,0-1-16,0 1 0,0 0 0,0-21 16,0 21-16,0-1 0,0 1 0,0 0 15,21 0-15,-21 0 0,21 21 16,0 0 0,0 0-16,-21 21 15,0 0-15,0 0 0,22 0 16,-22 1-16,21-1 0,-21 0 0,0 0 15,0 21-15,21-20 0,-21-1 16,21 0-16,-21 0 0,0 0 0,21 0 16,0-21-16,1 0 15,-1 0-15,0 0 0,0-21 16,0 0-16,0 0 16,1 21-16,-1-21 0,-21 0 0,21-22 15,0 22-15,0 0 0,-21 0 0,0-22 16,0 22-16,21-21 0,-21 21 15,0 0-15,0-1 0,0 1 16,0 0-16,0 0 0,0 42 31,0 0-31,0 22 16,0-22-16,0 21 0,0-21 16,0 22-16,0-22 0,0 21 0,0-21 15,0 22-15,0-22 0,22 0 0,-22 0 16,21 0-16,0 0 0,0 1 15,0-22-15,0 0 0,1 0 0,-1 0 16,0 0-16,0 0 0,21-22 16,-20 1-16,20 0 0,-21 0 0,0 0 15,22 0-15,-22-1 0,0-20 16,0 21-16,0-21 0,0 20 16,-21-20-16,0 21 0,0-21 0,0 20 15,0 1-15,0-21 0,0 21 0,0 0 16,-21 21-16,0 0 15,0 0-15,0 0 16,0 21-16,21 0 0,0 21 0,-22-21 16,22 1-16,0 20 0,0-21 15,0 21-15,0-20 0,0 20 0,22-21 16,-22 21-16,21-20 0,0-1 16,0 0-16,0 0 0,0-21 0,22 21 15,-22-21-15,21 0 0,-21 0 16,22 0-16,-22 0 0,21-21 15,1 0-15,-22 0 0,21 0 0,-21-1 16,22 1-16,-22 0 0,0-21 0,0 21 16,0-22-16,0 1 0,1 21 15,-22-43-15,0 22 0,0 0 0,0-1 16,0-20-16,0 20 0,0-20 16,0 21-16,0-1 0,0 1 0,0 21 15,0 0-15,0-1 0,-22 22 16,22 22-16,0-1 15,0 21-15,0-21 0,0 22 0,0-1 16,0 21-16,0-20 0,0-1 0,0 0 16,22 1-16,-22-22 15,21 21-15,0 1 0,0-22 0,0 0 16,0 0-16,1 0 0,-1-21 0,0 0 16,0 21-16,21-21 0,-20 0 15,-1 0-15,0 0 0,21-21 0,-21 21 16,1-21-16,-1 0 0,0 0 15,0-22-15,0 22 0,0-21 16,-21 21-16,0-22 0,22 1 0,-22 0 0,0-1 16,0 1-16,0 0 15,0-1-15,0 1 0,0 21 0,-22-21 0,1 20 16,0 44 15,21-1-31,0 21 0,0 0 0,0 1 16,0-1-16,0 0 0,0 1 0,0-1 15,0 0-15,0 1 0,0-1 16,0 0-16,0-20 0,0 20 0,0-21 16,0 0-16,0 0 0,21 1 15,-21-1-15,21-21 16,1 0 0,-22-21-16,0-1 0,21 1 15,-21 0-15,21 0 16,-21-21-16,0 20 0,0 1 0,21-21 15,-21 21-15,21 0 0,-21-1 16,0 1-16,21 0 0,-21 0 0,22 21 16,-1 21-1,-21 0-15,0 0 0,0 1 16,0-1-16,21 0 0,-21 0 0,0 0 16,21 0-16,-21 1 0,0-1 0,21 0 15,0 0-15,1 0 16,-1-21-1,0 0-15,0 0 0,0 0 0,0 0 16,1 0-16,-1-21 16,0 0-16,0 0 0,0 0 15,-21-1-15,21-20 0,1 21 16,-22 0-16,0 0 0,0-1 16,21 1-16,-21 0 0,0 42 31,0 0-16,0 1-15,-21-1 0,21 0 16,0 0-16,0 0 0,0 0 16,0 1-16,0-1 0,0 0 15,21-21-15,0 0 16,0 0-16,0 0 16,0 0-16,1 0 0,-1-21 15,0 21-15,0-21 0,-21-1 0,21 22 16,-21-21-16,21 0 0,-21 0 15,0 0-15,0 0 0,0-1 0,0 1 16,0 0-16,-21 0 0,0 0 0,21 0 16,-21 21-16,0-22 0,0 22 15,-1 0-15,1 0 0,0 0 16,21 22-16,21-1 31,0-21-31,1 0 0,-1 0 16,0 0-16,21 0 0,-21 0 0,1 0 15,20 0-15,-21 0 0,21-21 16,-20 21-16,-1 0 0,21-22 0,-21 22 16,0-21-16,1 21 0,-1 0 0,-21-21 15,-21 21 32,-1 0-47,1 21 0,0 0 0,0 1 16,0-1-16,0 0 0,21 0 0,-22 0 15,1 0-15,21 1 0,-21-1 16,21 0-16,0 0 0,0 0 16,0 0-16,0 1 0,0-1 15,21-21-15,0 0 16,1 0-16,-1 0 0,0 0 16,0 0-16,0 0 0,0-21 0,1 21 15,-1-22-15,-21 1 0,21 0 16,0 0-16,0-21 0,-21 20 0,0-20 15,21 0-15,-21-1 0,0 1 0,22 0 16,-22-1-16,0 1 0,0-21 16,0 20-16,0 1 0,0 0 0,0-1 15,0 1-15,0 21 0,0 0 16,-22-1-16,22 1 0,0 0 16,-21 21-16,21 21 15,-21 0-15,21 1 0,-21 20 16,21-21-16,0 21 0,0 1 0,0-1 15,0 22-15,0-22 0,0 0 0,0 1 16,0-1-16,0 0 0,0 1 16,21-1-16,0-21 0,0 0 0,-21 0 15,22 1-15,-1-1 0,0-21 0,0 0 16,0 0-16,0 0 0,1 0 16,-1 0-16,0 0 0,0-21 0,0-1 15,0 1-15,1 0 0,-1 0 16,-21 0-16,0 0 0,21-1 15,-21-20-15,21 21 0,-21 0 0,0 0 16,0-1-16,0 44 31,0-1-31,0 0 0,0 0 16,0 0-16,0 22 0,-21-22 0,21 0 16,0 0-16,-21 21 15,21-20-15,0-1 0,0 0 16,-21-21 15,-1 0-31,1-21 0,21 0 16</inkml:trace>
  <inkml:trace contextRef="#ctx0" brushRef="#br0" timeOffset="71026.75">6371 10562 0,'-42'21'16,"84"-42"-16,-84 64 0,21-22 16,42-21-1,0 0-15,42 0 0,-20 0 16,-1-21-16,0 21 0,1-22 15,-1 1-15,0 21 0,1-21 0,-1 0 16,0 0-16,-20 21 0,-1-21 0,0 21 16,0 0-16,-21-22 0,0 1 15,0 0 1,0 0-16,-21 21 16,0-21-16,0 0 0</inkml:trace>
  <inkml:trace contextRef="#ctx0" brushRef="#br0" timeOffset="71673.89">4868 8424 0,'21'0'31,"22"0"-31,-1 0 0,0 0 0,1 0 16,20 0-16,22 0 0,-22 0 15,22 0-15,21 0 0,0 0 16,-22-21-16,22 21 0,-21-21 15,0 21-15,-1 0 0,-20-21 0,-1 21 16,1 0-16,-22 0 0,0 0 16,1-21-16,-1 21 0,-21 0 0,0 0 15,1 0-15,-1 0 0,-42 0 32,-1 0-32,1 0 0,-21 0 15,0 0-15,-1 0 0,-20 21 16</inkml:trace>
  <inkml:trace contextRef="#ctx0" brushRef="#br0" timeOffset="71981.24">4868 8827 0,'0'0'0,"21"0"15,22 0-15,-22-22 16,21 1-16,22 21 0,-22-21 0,22 0 16,-1 21-16,22-21 0,-22 0 15,22 21-15,0-22 0,-1 1 0,1 21 16,-22-21-16,22 21 0,-21-21 16,-1 21-16,1 0 0,-22-21 0,21 21 15,-41 0-15,20 0 0,-21 0 16,0 0-16,-42 0 31,0 0-31,-21 0 16,-1 21-16,22-21 0,-42 21 0</inkml:trace>
  <inkml:trace contextRef="#ctx0" brushRef="#br0" timeOffset="72283.37">4953 9144 0,'-21'21'0,"42"-42"0,-42 63 15,42-42 1,0 0-16,0 0 0,22 0 16,20 0-16,-21-21 0,22 0 0,-1 21 15,1-21-15,21 21 0,-1-21 16,1 0-16,-22 21 0,22-22 0,0 22 15,-22-21-15,1 21 0,-1-21 16,1 21-16,-22 0 0,0 0 16,1 0-16,-22 0 0,0 0 0,0 0 15,-42 0 1,0 0 0,0 21-16,0-21 0,-22 21 0,1-21 15</inkml:trace>
  <inkml:trace contextRef="#ctx0" brushRef="#br0" timeOffset="72557.82">5101 9356 0,'-21'21'0,"42"-42"0,-63 42 16,42 0-16,42-21 31,-21 0-31,22 0 0,-1 0 16,21 0-16,1 0 0,-1 0 0,22 0 15,-21 0-15,20-21 0,1 0 16,-22 21-16,22-21 0,-21 21 16,20-22-16,-41 22 0,20-21 15,-21 21-15,22 0 0,-43-21 0,21 21 0,-20-21 16,-1 21-16,0 0 0,0 0 16,-21 21 15</inkml:trace>
  <inkml:trace contextRef="#ctx0" brushRef="#br0" timeOffset="74677.78">5630 12573 0,'-21'0'16,"0"0"-1,42 0 48,0 0-63,0-21 0,22 21 0,20 0 16,-20-21-16,20 21 0,1 0 0,-1-21 15,-21-1-15,22 22 16,-1 0-16,1-21 0,-1 21 0,-20 0 15,-1 0-15,22 0 0,-22-21 0,0 21 16,-21 0-16,22 0 0,-22 0 16,0 0-16,0 0 0,0 0 0,-42 0 62,0 0-62,-21 21 0,21 0 16,-22-21-16</inkml:trace>
  <inkml:trace contextRef="#ctx0" brushRef="#br0" timeOffset="74949.66">5927 12721 0,'0'0'16,"21"0"-1,0 0-15,0 0 0,0 0 16,0 0-16,1 0 0,-1 0 15,21-21-15,-21 0 0,0 21 0,22 0 16,-22-21-16,21 21 0,-21 0 0,1-21 16,-1 21-16,0 0 0,0 0 15,0-22-15,0 22 0,1 0 0,-1 0 32,-42 0 14,-1 0-46</inkml:trace>
  <inkml:trace contextRef="#ctx0" brushRef="#br0" timeOffset="89525.69">9250 11811 0,'21'0'15,"0"0"1,0 0 0,0 0-1,1 0 1,-1 0-16,0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0:49:13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2286 0,'0'-21'47,"0"0"0,0 0 0,0-1 0,-21 22-47</inkml:trace>
  <inkml:trace contextRef="#ctx0" brushRef="#br0" timeOffset="590.42">1206 2328 0,'0'0'0,"0"-21"0,0 0 16,0 0-1,0 0-15,0 0 16,0-1-16,0 1 16,0 0-16,0 0 15,0 0-15,-21 0 0,21-1 16,-21 1-16,21 0 0,-21 0 15,21 0-15,0 0 0,0-1 16,-21 1-16,21 0 0,-21 0 16,21 0-16,0 42 47,0 0-32,0 0-15,0 22 0,0-22 0,0 21 16,0 0-16,21 1 0,-21 20 15,21-20-15,-21 20 0,21 1 16,-21-1-16,21 1 0,-21-1 0,0 1 16,0-1-16,0-21 0,21 22 15,-21-22-15,0 1 0,0-1 16,0 0-16,0-21 0,0 1 0,0 20 16,0-21-16,0 0 15,0-42 32,0 0-47,0-21 0,0 20 0,0 1 16,0-21-16</inkml:trace>
  <inkml:trace contextRef="#ctx0" brushRef="#br0" timeOffset="1008.19">952 2117 0,'0'0'0,"-21"-21"0,0-1 15,0 1-15,0 0 0,21 0 16,0 0-16,0 0 0,0-22 0,0 22 16,0-21-16,0-1 0,0 1 15,0 21-15,21-21 0,0-1 16,0 22-16,0-21 0,22 21 0,-1-1 15,0 1-15,22 0 0,-1 0 16,1 21-16,-1 0 0,1 21 16,-22 0-16,22 0 0,-22 22 0,0-1 15,-20 0-15,-1 1 0,-21 20 16,0-20-16,0 20 0,-21-21 16,-1 22-16,-20-22 0,21 1 15,-21-1-15,-1 0 0,1-21 16,21 22-16,-22-22 0,22 0 15,-21 0-15,21 0 0,0-21 16,21 22-16,-22-22 0,44-22 47,-1 1-47,0 21 0,21-21 16,-21 0-16</inkml:trace>
  <inkml:trace contextRef="#ctx0" brushRef="#br0" timeOffset="1592.04">2413 2053 0,'0'-21'0,"0"42"0,0-63 15,0 21-15,0 0 0,0-22 16,0 22-16,0 0 15,-21 0-15,0-22 0,-1 22 16,1 0-16,0 0 0,0 0 16,-21 0-16,20 21 0,1 0 15,0 0-15,-21 0 0,21 0 0,-1 21 16,-20 21-16,21-21 0,-21 22 16,20 20-16,1-21 0,0 1 15,0 20-15,0 1 0,0-22 0,21 0 16,0 22-16,0-22 0,0 1 15,0-22-15,0 21 0,21-21 16,0 0-16,0 1 0,0-1 0,0-21 16,1 0-16,-1 0 0,0 0 15,0-21-15,21-1 0,-20 1 16,-1 0-16,21 0 0,-21-21 16,0 20-16,22-20 0,-22 0 0,0-1 15,0 1-15,0 0 0,-21-1 16,0 1-16,0 0 0,0 21 15,0-22-15,0 22 0,0 0 0,0 0 16,0 42 0,0 0-16,0 0 0,0 22 15,0-22-15,0 21 0,0 0 16,0 1-16,0-1 0,0 0 16,0-20-16,0 20 0,0 0 0,0-21 15,0 22-15,0-22 16,0 0-16,22 0 0,-1 0 0,0 1 15,0-22-15,0 0 16,22 0-16,-22 0 0,0-22 0,21 1 16,1 0-16,-22 0 0</inkml:trace>
  <inkml:trace contextRef="#ctx0" brushRef="#br0" timeOffset="3756.27">3090 1778 0,'0'0'15,"0"-21"-15,0 0 0,-21 0 16,0 21-16,0 0 16,0 0-16,-1 0 0,1 0 15,0 21-15,21 0 0,-21 0 0,0 21 16,0-20-16,-1 20 0,1 0 16,0 1-16,21-1 0,-21 0 0,21 1 15,-21-1-15,21 0 0,0 1 16,0-1-16,0 0 0,0-21 15,0 22-15,21-1 0,0-21 0,0 0 16,0 1-16,1-1 0,20 0 16,-21-21-16,21 0 0,1 0 0,-1 0 15,0-21-15,1 0 16,-1-1-16,0 1 0,-20 0 0,20-21 16,0-1-16,1 22 0,-1-21 15,-21 0-15,0-1 0,0-20 0,1 20 16,-1-20-16,-21-1 0,0 1 15,0 21-15,0-22 0,0 1 0,0-1 16,0 22-16,0-1 0,0 1 16,0 21-16,-21 0 0,21 0 0,-22 21 15,22 21 1,0 0-16,-21 0 16,21 21-16,0 1 0,0 20 0,-21-20 15,21 20-15,0 1 0,0-22 16,0 21-16,0 1 0,0-22 15,0 22-15,0-22 0,0 0 16,0 1-16,0-1 0,0 0 0,0 1 16,0-22-16,0 21 0,0-21 15,0 1-15,0-1 0,0-42 32,0-1-17,0-20-15,21 21 0,-21-21 16,21-1-16,1 1 0,-1 0 0,-21-1 15,21 1-15,0 0 0,0-1 16,22 1-16,-22 21 0,0-22 16,0 22-16,0 21 0,0-21 15,1 21-15,-1 0 0,0 0 0,0 0 16,0 21-16,-21 0 16,0 1-16,0-1 0,0 0 15,0 0-15,-21-21 0,0 21 16,0 0-16,0-21 0,-1 22 0,1-1 15,0-21-15,0 0 0,-21 0 16,20 0-16,1 21 0,0-21 0,0 0 16,0 0-16,21 21 15,-21-21-15,21 21 0,0 0 16,0 1 0,0-1-16,0 0 0,0 0 15,0 0-15,21 0 0,-21 1 16,21-22-16,0 21 0,0 0 0,0 0 15,1 0-15,20 0 0,0-21 16,-21 22-16,22-22 0,-1 0 0,0 21 16,22-21-16,-22 0 0,1 0 15,20 0-15,-21 0 0,22-21 0,-22 21 16,22-22-16,-22 1 0,0 21 16,1-21-16,-1-21 0,0 21 0,1-1 15,-22 1-15,21-21 0,-21 21 16,1-22-16,-1 22 0,-21-21 15,0 21-15,0-22 0,0 22 0,0 0 16,0 0-16,0 0 0,-21 0 16,21-1-16,-22 1 0,1 21 0,0 0 15,0 0-15,0 0 0,0 0 16,-22 0-16,22 21 0,0 1 0,0-1 16,0 0-16,-1 21 0,1-21 15,0 22-15,0-1 0,0-21 0,0 22 16,21-22-16,0 21 15,0-21-15,0 22 0,0-22 0,0 0 0,0 0 16,21 0-16,0-21 16,0 0-16,0 0 15,0 0-15,1 0 0,-1-21 16,0 0-16,0 21 0,0-21 0,0 0 16,1-1-16,-1-20 0,0 21 15,0 0-15,-21 0 0,0-22 0,0 22 16,21-21-16,-21 21 15,0-1-15,0 1 0,0 0 0,0 42 47,0 0-47,0 1 0,0-1 16,0 0-16,-21 0 0,21 0 16,0 22-16,0-22 0,0 0 15,0 0-15,0 21 0,0-20 0,0-1 16,0 21-16,0-21 0,21 0 15,0 1-15,1-1 0,20-21 0,-21 21 16,21-21-16,1 0 0,20 0 0,-20 0 16,20 0-16,1 0 0,-22-21 15,21 0-15,-20-1 0,-1 1 0,0 0 16,1 0-16,-22 0 0,0-22 16,21 22-16,-20 0 0,-1-21 0,-21 21 15,21-22-15,-21 22 0,0 0 16,0-21-16,0 20 0,0 1 15,0 0-15,0 0 16,-21 0-16,0 21 0,-1 0 0,1 0 16,0 0-16,0 21 15,0 0-15,0 0 0,-1 0 0,1 1 16,0-1-16,0 0 0,0 21 16,0-21-16,21 1 0,0-1 0,0 21 15,0-21-15,0 0 0,0 1 16,0-1-16,0 0 0,21 0 15,0-21-15,0 0 16,0 0-16,0 0 0,1-21 16,-1 0-16,0 0 0,0 21 15,0-22-15,0 1 0,1 0 0,-22 0 16,21 0-16,-21 0 0,0-1 0,0 1 16,21 0-16,-21 0 0,0 0 15,21 0-15,-21-1 0,0 44 47,0-1-31,0 0-16,0 0 15,0 0-15,0 0 0,0 1 0,0-1 16,0 21-16,-21-21 0,21 22 16,0-22-16,0 21 0,0 22 15,0-22-15,0 0 0,21 1 0,-21 20 16,21-21-16,0 22 0,1-22 0,-1 22 15,0-22-15,-21 22 0,21-1 16,0 1-16,0-1 0,1 1 0,-1-1 16,0 1-16,-21-1 0,21 1 15,0-1-15,0-21 0,-21 22 0,0-1 16,22-20-16,-22-1 0,0 0 0,0 1 16,0-1-16,0 0 0,0 1 15,-22-22-15,1 0 0,21 0 0,-42 0 16,21 1-16,0-22 0,-1 0 15,1 0-15,0 0 0,0 0 16,0 0-16,0-22 0,21-20 0,-22 21 16,1-21-16,0-1 0,21 1 15,-21-22-15,0 1 0,21-1 0,-21-20 16,21 20-16,-22-20 0,22-1 0,0 0 16,0 1-16,0-1 0,0 0 15,0 22-15,0-1 0,0-20 0,0 20 16,0 1-16,22 20 0,-1-20 15,0-1-15,-21 22 0,21-22 0,0 22 16,0 0-16,1-1 16,-1 22-16,-21-21 0,21 21 0,0 21 15,-21-21-15,21-1 16,0 22-16,1 0 0</inkml:trace>
  <inkml:trace contextRef="#ctx0" brushRef="#br0" timeOffset="4184.03">5842 2328 0,'42'0'16,"-21"0"-16,1-21 16,-1 0-16,0 21 0,0-21 15,0 0-15,0 0 0,1 21 16,-1-22-16,0 1 0,0 0 0,0 0 15,-21 0-15,0 0 0,21-1 16,-21 1-16,0 0 0,0 0 16,0 0-1,-21 21-15,0 0 0,0 0 16,0 0-16,0 0 0,-1 21 16,1 0-16,0 0 0,0 0 0,0 1 15,0 20-15,21-21 0,-22 21 16,22 1-16,-21-1 0,21 0 15,0 1-15,0-1 0,0-21 0,0 22 16,21-1-16,1-21 0,-1 21 16,0-20-16,0-1 0,0 0 0,22 0 15,-22-21-15,0 0 0,0 21 16,0-21-16,0 0 0,1 0 0,-1 0 16,0 0-16,0 0 0,0 0 15,-21-21-15,21 21 0,-21-21 0,0 0 16,22 21-16,-22-21 0,21-1 15,-21 1-15,0 0 0</inkml:trace>
  <inkml:trace contextRef="#ctx0" brushRef="#br0" timeOffset="5679.76">7641 2688 0,'0'0'0,"-21"21"0,21 1 15,-21-22-15,21 21 0,-21-21 16,21-21 15,0-1-15,0 1-16,21 0 0,0-21 15,0 21-15,0-22 0,0 1 16,22 0-16,-1-22 0,0 22 16,1-22-16,-1 22 0,22-22 0,-22 1 15,21 21-15,-20-22 0,-1 1 16,0 20-16,1 1 0,-1 0 16,-21-1-16,0 22 0,1 0 15,-22 0-15,0 0 0,-22 21 16,1 21-1,0 0-15,0 0 0,-21 0 0,-1 0 16,1 22-16,0-22 0,-1 21 16,22-21-16,-21 22 0,21-22 0,-1 21 15,1-21-15,21 1 0,0 20 16,0-21-16,21 0 0,1 0 0,-1 1 16,0-1-16,21 0 0,-21 0 15,22 21-15,-22-20 0,21-1 0,1 0 16,-22 0-16,0 0 0,21 0 15,-21 1-15,1-1 0,-1 0 16,0 0-16,-21 0 0,0 0 0,0 1 16,0-1-16,0 0 0,0 0 15,0 0-15,-21-21 0,-22 21 0,22-21 16,0 0-16,0 0 0,-21 0 16,20 0-16,1 0 0,-21 0 0,21 0 15,0 0-15,-22-21 0,22 0 16,0-21-16,0 21 0,0-1 0,-1-20 15,1 0-15,21-1 0,0 22 16,-21-21-16,21 21 0,0-22 16,0 22-16,0 0 15,0 0-15,21 21 16,-21 21-16,21 0 16,1 0-16,-22 1 0,21-1 0,0 21 15,-21-21-15,21 22 0,-21-1 16,21 0-16,0-21 0,-21 22 0,22-22 15,-1 21-15,0-21 0,-21 22 0,21-22 16,0 0-16,0 0 0,1 0 16,-1-21-16,0 0 0,0 0 0,0 0 15,22 0-15,-22-21 0,21 0 16,0 0-16,1 0 0,-1-22 16,0 1-16,1 0 0,-22-22 15,21 22-15,1-22 0,-22 1 0,0 21 16,0-22-16,0 1 0,0-1 15,-21 1-15,0-1 0,0 1 0,22-1 16,-22 1-16,0-1 0,0 22 16,0-1-16,0 1 0,0 21 0,0 0 15,0 0-15,0-1 0,0 44 16,0-1-16,-22 0 16,22 21-16,-21 1 0,0 20 15,21-21-15,-21 22 0,0-1 16,21 1-16,0-1 0,-21 1 0,21-1 15,0 1-15,0-22 0,0 22 16,0-1-16,0-20 0,0-1 0,0 0 16,0 1-16,21-22 0,-21 0 15,21 0-15,0 0 0,0-21 0,0 0 16,1 0-16,-1 0 0,0 0 16,0-21-16,0 0 0,0 0 15,-21 0-15,22-1 0,-1-20 0,-21 21 16,0-21-16,0-1 0,0 22 15,0-21-15</inkml:trace>
  <inkml:trace contextRef="#ctx0" brushRef="#br0" timeOffset="5896.27">8636 2117 0,'0'0'0,"-21"0"0,0 0 0,-1 0 15,44 0 1,-1 0-1,0 0-15,0 0 0,21 0 0,-20 0 16,20-21-16,0 21 0,1 0 16,-22-22-16,21 1 0,0 21 0,-20 0 15,-1 0-15,21-21 16,-21 21-16,0 0 0,1 0 0,-1 0 0,0 0 16,0 0-16,0 0 15</inkml:trace>
  <inkml:trace contextRef="#ctx0" brushRef="#br0" timeOffset="8769.29">9673 2540 0,'0'0'0,"21"21"15,22-21-15,-43-21 16,0 0-16,21 21 0,0-21 15,0 0-15,-21-1 0,0 1 0,21-21 16,0 21-16,-21 0 0,0-22 0,0 22 16,0 0-16,22-21 0,-22 20 15,0-20-15,0 21 0,0 0 0,0 0 16,-22-1-16,1 1 0,21 0 16,-21 21-16,0 0 0,0 0 0,0 0 15,-22 21-15,22 0 0,0 1 16,-21-1-16,20 0 0,1 21 0,-21-21 15,21 22-15,0-1 0,-1 0 16,1 1-16,21-1 0,0 0 16,0-20-16,0 20 0,0-21 0,0 0 15,0 0-15,0 1 0,21-1 16,1-21-16,-1 0 0,0 0 16,0 0-16,0-21 0,22-1 15,-22 1-15,0 0 0,0 0 0,0 0 16,22-22-16,-22 22 0,0-21 15,-21 21-15,21-22 0,0 22 0,-21-21 16,0 21-16,0 0 0,0-22 0,0 22 16,21 0-16,-21 0 15,0 42 1,0 0 0,0 0-16,-21 0 0,21 22 0,0-22 15,0 21-15,-21 1 0,21-1 16,0-21-16,0 21 0,0 1 0,0-22 15,0 21-15,21-21 0,0 1 0,1-1 16,-1 0-16,0 0 0,0-21 16,0 0-16,22 0 0,-22 0 0,21-21 15,0 0-15,-20 0 0,20-1 16,-21 1-16,21-21 0,-20 21 0,-1-22 16,21 1-16,-21 0 0,-21-1 15,21 1-15,1 0 0,-1-22 0,-21 22 16,0-22-16,0 22 0,0-21 15,0-1-15,0 1 0,0-1 16,0 1-16,0 20 0,0 1 0,0 0 16,0-1-16,0 22 0,0 0 15,0 0-15,-21 21 16,21 21-16,0 0 16,0 21-16,-22 1 0,22-1 0,0 0 15,0 22-15,0-22 0,0 22 16,0-22-16,0 22 0,0-1 0,0-21 15,0 22-15,0-22 0,0 1 16,22-1-16,-22 0 0,21 1 0,0-22 16,0 21-16,-21-21 0,21 22 15,0-22-15,1 0 0,-1 0 16,0-21-16,0 0 0,0 0 16,0 0-16,1 0 0,20-21 15,-21 21-15,0-21 0,0 0 0,1-1 16,20-20-16,-21 21 0,0 0 0,0-22 15,1 22-15,20-21 0,-42 0 16,21 20-16,-21-20 0,21 21 0,-21 0 16,0 0-16,0-1 0,0 1 15,0 0-15,-21 21 0,0 0 16,0 0 0,0 0-16,-1 21 0,22 0 0,-21 1 15,0-1-15,21 0 0,0 21 0,0-21 16,0 1-16,0-1 0,0 21 15,0-21-15,0 0 0,0 22 0,0-22 16,21 0-16,0 0 0,1 0 16,20-21-16,-21 22 0,0-22 0,22 0 15,-1 0-15,-21 0 0,21 0 0,-20 0 16,20-22-16,-21 1 0,0 21 16,22-21-16,-22 0 0,0 0 0,0 0 15,-21-1-15,21-20 0,0 21 16,-21 0-16,22 0 0,-22-22 15,0 22-15,0 0 0,0 0 16,0 42 15,0 0-15,0 0-16,0 0 0,0 1 0,-22-1 16,22 0-16,0 0 0,-21 21 15,21-20-15,0-1 0,0 21 0,0-21 16,0 0-16,0 1 0,0-1 0,0 0 15,0 0-15,0-42 47,0 0-47,0 0 16,21-22-16,-21 22 0,22 0 0,-22-21 16,0 20-16,21-20 0,0 0 15,0 21-15,-21-1 0,21 1 0,-21 0 16,21 0-16,-21 0 0,22 21 15,-1 0-15,0 21 32,-21 0-32,0 0 15,0 0-15,0 1 0,0-1 0,0 21 0,0-21 16,0 0-16,0 1 16,0 20-16,0-21 0,0 0 0,0 0 15,21 1-15,-21-1 0,0 0 16,0 0-16,21-21 0,-21-21 31,21 21-31,-21-21 16,22 0-16,-22-1 0,21 1 0,-21-21 15,0 21-15,21 0 0,0-1 16,0-20-16,-21 21 0,21 0 0,1-22 16,-1 22-16,-21 0 0,21 0 15,0 0-15,0 0 0,0 21 16,-21-22-16,22 22 0,-1 0 15,-21 22 1,0-1-16,21-21 0,-21 21 0,0 0 16,0 0-16,0 0 0,0 1 15,0-1-15,0 0 0,0 21 0,0-21 16,21 1-16,-21-1 0,21 0 0,-21 0 16,21 0-16,1 0 0,-1 1 15,21-1-15,-21-21 0,22 0 0,-1 0 16,0 0-16,1 0 0,-22 0 15,21 0-15,0 0 0,1-21 0,-22 21 16,0-22-16,21 1 0,-20 0 16,20 0-16,-21 0 0,0 0 15,0-1-15,1 1 0,-1-21 0,0 21 16,0-22-16,-21 22 0,0 0 16,0 0-16,0-21 0,0 20 0,0 1 15,0 0-15,-21 21 16,0 0-16,0 0 15,-1 0-15,-20 21 0,21 0 0,0 1 16,0-1-16,-1 0 0,22 21 16,-21-21-16,21 1 0,-21 20 0,21-21 15,0 0-15,0 22 16,0-22-16,0 0 0,0 0 0,0 0 16,21 0-16,0 1 0,1-1 0,20 0 15,-21-21-15,21 0 0,-20 0 16,20 0-16,0 0 0,-21 0 0,1-21 15,20 21-15,-21-21 0,0-1 16,0 1-16,1 0 0,-1 0 0,0-21 16,0 20-16,-21 1 0,0-21 0,21 21 15,-21 0-15,0-1 0,0 1 16,0 0-16,0 0 0,0 0 0,0 0 16,-21 42 15,21 0-31,0 0 15,-21 0-15,21 0 0,-21 1 16,21 20-16,-21-21 0,21 0 0,0 22 16,0-22-16,-22 0 0,22 21 15,0-21-15,-21 1 0,21-1 0,0 0 16,-21 0-16,21 0 0,0-42 47,0 0-47,0 0 0,0 0 15,0-1-15,0 1 0,21-21 0,-21 21 16,21-22-16,1 1 0,-1 21 16,0-21-16,0-1 0,0 1 15,22 0-15,-22-1 0,21 22 0,-21-21 16,22 21-16,-22 21 0,21-22 16,-21 22-16,0 0 0,1 0 0,-1 0 15,-21 22-15,21-1 0,-21 0 16,0 0-16,0 21 0,0-20 0,0 20 15,-21-21-15,21 21 0,-21-20 0,21-1 16,-22 21-16,22-21 16,0 22-16,0-22 0,0 0 0,0 0 0,0 0 15,0 0-15,0 1 0,22-22 16,-1 0-16,0 21 0,0-21 16,0 0-16,0 0 0,1 0 0,-1 0 15,21 0-15,-21-21 0,0-1 16,1 1-16,-1 21 0,0-21 0,0-21 15,-21 21-15,21-1 0,0 1 16,1-21-16,-1 0 0,-21 20 0,0-20 16,21 0-16,-21-22 0,0 22 15,21-22-15,-21 22 0,0-21 0,0 20 16,0-20-16,0 20 0,0 1 16,0 21-16,0-21 0,0 20 0,0 1 15,0 42 16,0 1-31,-21-1 0,21 0 16,0 21-16,0-21 0,-21 22 16,21-1-16,-21 22 0,21-22 0,0 0 15,0 1-15,0-1 0,0 0 16,0 1-16,0-1 0,0-21 0,0 21 16,0-20-16,0 20 0,0-21 0,0 0 15,0 0-15,0 1 0,0-1 16,0 0-16,21 0 0,-21 0 15,21-21-15,0 0 16,0 0-16,0 0 16,1 0-16,-1 0 15,-21-21-15,21 21 0,0-21 16,0 0-16,0 0 0,1-1 16,-22 1-16,21 0 15</inkml:trace>
  <inkml:trace contextRef="#ctx0" brushRef="#br0" timeOffset="9052.12">13398 1947 0,'0'0'0,"-21"0"0,42 0 31,22 0-31,-22 0 0,21 0 15,-21-21-15,22 21 0,-1 0 16,0 0-16,-20-21 0,20 21 0,-21 0 16,21 0-16,-20 0 0,-1-21 0,0 21 15,0 0-15,0 0 0,0 0 16,-21-21-16,0 0 16,0-1-1,0 1 1,-21 21-16,21-21 0,-42 21 0,21 0 15</inkml:trace>
  <inkml:trace contextRef="#ctx0" brushRef="#br0" timeOffset="9896.93">10287 1863 0,'0'0'0,"-21"0"15,0 0-15,-1 0 16,1 0-16,42 0 31,22 0-15,-22 0-16,21 0 0,22 0 15,-1 0-15,1 0 0,-1 0 0,22-21 16,0 21-16,20 0 0,-20-22 16,21 22-16,-21 0 0,-1-21 0,-20 21 15,-1 0-15,1 0 0,-22 0 16,-21 0-16,22 0 0,-22-21 0,0 21 15,-21 21 32,0 0-31,-21-21-16,21 22 16,0-1-16,0 0 15,0 0-15</inkml:trace>
  <inkml:trace contextRef="#ctx0" brushRef="#br0" timeOffset="31956.43">2286 4085 0,'0'0'0,"0"-21"16,0 0-16,0 0 0,21 0 15,-21-22-15,0 22 0,21 0 0,-21 0 16,0 0-16,0-1 0,0 1 16,0 0-16,0 0 15,0 0-15,0 42 47,-21 0-47,0 21 16,21 1-16,-21-1 0,0 22 15,-1-1-15,1 1 0,-21 20 0,21-20 16,0 20-16,-1 1 16,1 0-16,-21-1 0,21 22 0,0-21 15,-22 21-15,22-22 0,-21 1 16,21 0-16,-1-22 0,1 1 0,0-1 16,0-20-16,0-1 0,21 0 15,0 1-15,0-22 0,0 0 16,0-42 15,21 0-31,-21-1 0,21-20 0,0 0 16,0-1-16,1-20 0,-1-1 15,-21 1-15,21-43 0,21 43 0,-21-22 16,1 0-16,-1 22 16,0-22-16,0 0 0,0 1 0,0 20 15,1-20-15,-22-1 0,21 21 16,-21-20-16,0 20 0,0 22 15,0 0-15,0-1 0,0 22 0,0 0 16,0 0-16,0 0 16</inkml:trace>
  <inkml:trace contextRef="#ctx0" brushRef="#br0" timeOffset="32170.3">2286 4233 0,'0'127'16,"0"-84"-16,0 20 0,0 1 15,0 20-15,21-20 0,-21 21 0,0-22 0,0 22 16,21-22-16,-21 1 15,21-1-15,-21 1 0,22-22 0,-22 0 16,0 1-16,0-22 0,21 0 16,-21 21-16,21-42 0,-21 22 0,0-1 15,0-42 17,0-1-17,0 1-15,-21 0 0,0-21 0,-1 21 16,1-1-16</inkml:trace>
  <inkml:trace contextRef="#ctx0" brushRef="#br0" timeOffset="32454.14">1778 5101 0,'0'0'0,"0"21"0,21-42 31,0 21-16,22-21-15,-22 0 0,21 21 16,0-21-16,-20 0 0,20-1 16,0 1-16,1 21 0,-1-21 15,0 0-15,1 0 0,-22 21 16,0 0-16,0-21 0,0 21 0,0 0 16,-21 21 15,0 0-16,0 0-15,0 0 16,22 0-16,-1-21 0</inkml:trace>
  <inkml:trace contextRef="#ctx0" brushRef="#br0" timeOffset="34870.71">3260 5186 0,'0'0'0,"21"0"0,0 0 16,-21-21-16,21 0 16,-21-1-16,21 22 0,-21-21 0,0 0 15,0 0-15,0 0 0,0 0 16,0-22-16,0 22 0,0 0 0,0-21 16,0 20-16,0 1 0,-21 0 15,0-21-15,0 21 0,0 21 0,-1-22 16,1 1-16,-21 21 0,21 0 15,0 0-15,-1 0 0,1 0 16,-21 21-16,21 1 0,0-1 16,-22 0-16,22 21 0,0 1 0,-21-1 15,20 0-15,1 1 0,0 20 16,0-21-16,0 22 0,21-22 16,0 1-16,0-1 0,0 0 0,0 1 15,0-22-15,0 21 0,21-21 16,0-21-16,0 21 0,0 1 0,1-22 15,20 0-15,-21 0 0,21 0 16,-20-22-16,20 1 0,-21 21 0,21-21 16,1-21-16,-22 21 0,21-1 15,1-20-15,-22 0 0,21-1 16,0 1-16,-20-21 0,20-1 16,-21 1-16,21-1 0,-20 1 0,20-22 15,-21 21-15,0 1 0,0-1 16,-21 1-16,0-1 0,22 1 0,-22-1 15,0 22-15,0 0 0,0-1 16,0 1-16,0 21 0,0-21 0,0 20 16,0 1-16,-22 21 15,22 21-15,0 1 16,-21-1-16,21 21 0,0 0 16,-21 1-16,21-1 0,0 0 0,0 22 15,0-22-15,0 22 16,0-1-16,0 1 0,0-1 0,0 1 15,0-1-15,0 22 0,0-22 16,0-20-16,0 20 0,0-20 0,0 20 16,0-21-16,21-20 0,0 20 15,1-21-15,-22 0 0,21 0 0,0 1 16,0-22-16,0 0 0,0 0 16,1 0-16,-1 0 0,0 0 0,0 0 15,0 0-15,0-22 16,1 1-16,-1 0 0,0 0 0,0 0 0,0-22 15,-21 1-15,21 21 0,-21-21 16,22-1-16,-22 22 0,21-21 16,-21 21-16,0-1 0,0-20 0,21 21 15,-21 0-15,21 21 32,-21 21-32,0 0 15,0 0-15,0 0 0,0 22 0,0-22 16,0 0-16,0 21 0,21-20 15,-21 20-15,0-21 0,0 0 0,0 0 16,21 1-16,-21-1 0,22 0 16,-22 0-16,21-21 0,0 0 15,0 0-15,0 0 0,0 0 16,1 0-16,-1 0 0,0-21 16,-21 0-16,21 0 0,0-1 0,0-20 15,1 21-15,-1-21 0,0 20 16,-21-20-16,21 0 0,-21 21 0,21-22 15,0 22-15,-21-21 0,0 21 16,0-1-16,0 1 0,22 21 0,-22-21 16,0 42 15,0 0-31,0 1 0,0-1 16,0 21-16,0-21 0,0 22 0,0-22 15,0 21-15,0-21 0,0 22 16,0-22-16,0 21 0,21-21 15,-21 0-15,0 1 0,21-1 0,0 0 16,0 0-16,0 0 0,1-21 16,-1 0-16,0 0 0,21 0 0,-21 0 15,22 0-15,-22 0 0,21-21 16,1 21-16,-22-21 0,21 0 0,0 0 16,-20-1-16,-1 1 0,21-21 15,-21 21-15,0 0 0,1-22 0,-22 1 16,0 21-16,21-22 0,-21 1 15,0 21-15,0-21 0,0 20 16,0 1-16,0 0 0,0 0 0,-21 21 16,-1 0-16,1 0 0,0 0 15,0 0-15,0 0 0,0 21 0,-1 0 16,1 0-16,-21 1 0,21-1 16,0 21-16,-22 0 0,22 1 0,0-22 15,0 21-15,21 1 0,0-1 16,-21-21-16,21 21 0,0-20 0,0-1 15,0 0-15,0 0 0,0 0 0,21 0 16,0-21-16,0 0 0,0 0 16,0 0-16,1 0 0,20 0 15,-21 0-15,0 0 0,22-21 0,-22 0 16,0 0-16,21 0 0,-21 0 16,1-22-16,-1 22 0,-21-21 0,21 21 15,-21-22-15,21 22 0,-21-21 16,0-1-16,0 22 0,0 0 0,0 0 15,0 0-15,0 42 47,0 0-47,0 21 0,0-20 0,0-1 16,0 21-16,0-21 0,0 0 16,0 22-16,0-22 0,0 0 0,0 0 15,0 0-15,0 1 0,0-1 0,0 0 16,21 0-16,0-21 15,1 21-15,-1-21 0,21 0 0,-21 0 16,0 0-16,22 0 0,-1 0 16,-21 0-16,22-21 0,-22 0 0,21 21 15,-21-21-15,0 0 0,22-22 0,-22 22 16,-21 0-16,21-21 0,-21 20 16,21-20-16,-21 21 0,0 0 0,0-22 15,0 22-15,0 0 16,0 0-16,0 42 31,0 0-31,0 0 0,0 1 16,0-1-16,0 21 0,-21-21 15,21 0-15,-21 1 0,21 20 16,0-21-16,0 0 0,0 0 0,-21 1 16,21-1-16,0 0 0,-21 0 15,21 0-15,0-42 47,0 0-47,21 0 0,-21 0 0,21-1 16,-21 1-16,21-21 15,0 21-15,-21-22 0,21 22 0,1-21 16,-22 21-16,21-22 0,-21 22 0,21 0 16,-21 0-16,21 0 0,0 21 15,0 0 1,1 0-16,-22 21 15,0 0-15,0 0 0,0 0 0,0 22 16,0-22-16,0 0 0,0 21 16,0-20-16,0-1 0,0 0 0,0 21 15,0-21-15,0 1 0,21-1 0,0 0 16,0 0-16,0 0 16,22-21-16,-22 0 15,0 0-15,0 0 0,0 0 0,0 0 16,22 0-16,-22-21 0,0 21 15,0-21-15,0 0 0,1 0 0,-1-1 16,0-20-16,-21 21 0,21-21 16,0-1-16,-21-20 0,21 20 0,-21-20 15,0 21-15,0-22 0,0 1 16,0 20-16,0 1 0,0-22 0,0 22 16,0 21-16,0-21 0,0 20 0,0 1 15,0 0-15,0 0 0,0 42 31,0 0-31,0 0 16,0 22-16,0-22 0,0 21 0,-21 1 16,21 20-16,0-21 0,-21 22 15,21-22-15,-21 22 0,21-22 0,0 22 16,0-22-16,-21 0 0,21 1 0,-21-1 16,21 0-16,0-21 0,0 1 15,0 20-15,0-21 0,0 0 16,21-21 15,0 0-31,0-21 0,0 21 16,-21-21-16,21 0 0,1 0 15,-22-1-15,0-20 0,0 21 16,21-21-16,-21 20 0</inkml:trace>
  <inkml:trace contextRef="#ctx0" brushRef="#br0" timeOffset="35117.74">6181 4868 0,'0'0'16,"-22"0"-1,44 0 1,-1 0-16,0-21 0,0 21 0,21-21 16,-20 21-16,20-21 0,0 21 0,-21-21 15,22 21-15,-22-21 16,21 21-16,-21 0 0,1 0 0,-1-22 15,0 22-15,0 0 16,0 0 0</inkml:trace>
  <inkml:trace contextRef="#ctx0" brushRef="#br0" timeOffset="36736.83">7578 5271 0,'0'0'0,"21"0"15,0 0-15,-21-22 0,21 1 16,0 0 0,0 21-16,-21-21 0,0 0 0,0 0 15,0-1-15,0 1 0,0 0 16,0 0-16,0 0 0,-21 0 15,0-1-15,-21 1 0,21 0 16,-22 0-16,22 0 0,-21 21 0,-1 0 16,1 0-16,21 0 0,-21 0 0,-1 21 15,1 21-15,21-21 0,-22 22 16,1-22-16,21 21 0,-21 1 0,20 20 16,-20-21-16,21 1 0,0-1 15,21 0-15,0-20 0,0 20 0,0 0 16,0-21-16,0 1 0,0-1 15,0 0-15,21 0 0,0-21 16,0 0-16,0 0 0,1 0 0,-1 0 16,21 0-16,-21-21 0,22 0 15,-22 0-15,0-1 0,21 1 0,-21 0 16,1 0-16,-1-21 0,0 20 16,21-41-16,-21 21 0,-21-1 15,0 22-15,22-21 0,-22-1 16,21 22-16,-21-21 0,0 21 0,0 0 15,0-1-15,0 1 0,0 42 32,0 1-17,0 20-15,0-21 0,0 21 16,0-20-16,0 20 0,0 0 0,0-21 16,0 22-16,0-22 0,21 21 15,0-21-15,0 1 0,0-1 0,1 21 16,-1-42-16,21 21 0,0 0 15,-20-21-15,20 0 0,0 0 0,1 0 16,-1 0-16,21 0 0,-20-21 0,-1 0 16,0 0-16,1 0 0,-1 0 15,0-1-15,1-20 0,-22 21 0,21-21 16,-21 20-16,1-20 0,-22 0 16,0 21-16,0-22 0,0 1 15,0 21-15,0-22 0,0 22 0,0 0 16,0 0-16,-22 0 0,1 0 15,0 21-15,0 0 0,0 0 0,0 0 16,-1 21-16,1 0 0,0 0 16,0 0-16,0 0 0,0 22 0,-1-22 15,1 21-15,21 1 0,0-22 16,0 21-16,0-21 0,0 0 0,0 1 16,0 20-16,21-21 0,1 0 15,-1-21-15,0 0 0,0 0 16,0 0-16,22 0 0,-22 0 0,0 0 15,21 0-15,-21-21 16,1 0-16,-1 0 0,0 0 0,-21-1 0,0 1 16,21 0-16,-21 0 0,0 0 15,0-22-15,0 22 0,0 0 16,0 0-16,0 0 0,0 0 0,0-1 16,0 1-1,0 42 1,0 1-1,0-1-15,0 0 0,0 21 0,0-21 16,0 22-16,0-22 0,0 21 0,0 1 16,0-1-16,0 0 0,0 22 15,0-22-15,0 22 0,0-22 0,0 21 16,0 1-16,0-1 0,21 1 16,-21-1-16,0 1 0,0-1 15,0 1-15,0-1 0,21 1 0,1-1 16,-22 1-16,21-1 0,0 1 15,0-1-15,0 1 0,0-1 0,-21-20 16,22 20-16,-1-20 0,-21 20 0,21-21 16,-21 1-16,0-1 0,0-21 15,0 22-15,0-22 0,-21 21 0,0-21 16,-1 0-16,1 1 0,-21-22 16,21 21-16,0-21 0,-1 0 0,1 0 15,0 0-15,0 0 0,0 0 0,0-21 16,-1-1-16,1-20 0,0 21 15,0-21-15,21-1 0,-21-20 0,0 20 16,21-41-16,-22 20 0,22-20 16,0 20-16,0-21 0,0 1 0,0-1 15,0 0-15,0 1 0,0-1 16,0 22-16,0-22 0,0 0 0,22 22 16,-22-22-16,21 22 0,-21-1 0,21 1 15,-21 20-15,0 1 0,0 0 16,21-1-16,-21 22 0,21-21 15,-21 21-15,0-1 0,0 1 16,0 0 0,21 0-1</inkml:trace>
  <inkml:trace contextRef="#ctx0" brushRef="#br0" timeOffset="37588.26">8763 5059 0,'0'0'0,"21"0"31,-21-21-31,21 0 16,0 21-16,-21-22 0,22 22 15,-1-21-15,-21 0 0,21 0 0,0 0 16,0 21-16,0-21 0,1-22 15,-22 22-15,21 0 0,0 0 0,-21 0 16,0-1-16,0 1 0,0 0 16,0 0-16,-21 21 31,0 0-31,-1 0 0,1 0 16,21 21-16,-21 0 0,21 0 0,-21 1 15,21-1-15,0 21 16,-21-21-16,21 22 0,-21-22 0,21 21 15,0-21-15,-22 22 0,22-22 16,0 21-16,0-21 0,0 0 0,0 1 16,0-1-16,0 0 0,22 0 15,-1 0-15,0 0 0,0-21 0,0 0 16,0 22-16,22-22 0,-22 0 0,0 0 16,0 0-16,22 0 0,-22 0 15,21-22-15,-21 1 0,0 21 0,22-21 16,-22 0-16,21 0 0,-21 0 15,22-22-15,-22 22 0,21-21 16,-21 21-16,22-22 0,-22 1 0,21 0 16,-21-1-16,22 1 0,-22 0 15,0 20-15,0-20 0,0 21 0,-21 0 16,22 0-16,-22-1 0,0 1 16,-22 21-1,1 0-15,0 21 0,0-21 16,0 22-16,-22-1 0,22 0 15,21 0-15,-21 21 0,21-20 0,0-1 16,-21 0-16,21 0 0,0 0 16,0 0-16,0 1 0,21-1 0,0 0 15,0 0-15,1-21 16,-1 21-16,0-21 0,21 21 0,-21-21 16,1 0-16,-1 22 0,0-22 0,0 0 15,0 21-15,0-21 0,1 0 16,-22 21-16,0 0 0,0 0 15,0 0 1,-22 1-16,1-22 0,0 0 16,0 21-16,-21-21 0,20 0 0,1 21 15,0-21-15,0 0 0,0 0 16,21 21 0,-21-21-16,-1 0 62,1 0-62,0 0 16,0 21-16</inkml:trace>
  <inkml:trace contextRef="#ctx0" brushRef="#br0" timeOffset="38508.57">2582 6223 0,'-42'0'0,"84"0"0,-105 0 15,42-21-15,-22 21 0,22 0 16,0 0-16,0 0 0,0 0 15,-1 0-15,44 0 32,-1 0-32,21 0 15,0-21-15,22 21 0,-1 0 0,1-21 16,21 21-16,-1-22 0,1 22 16,21-21-16,0 21 0,21 0 0,0-21 15,0 21-15,0-21 0,21 0 16,0 21-16,21-21 0,1 21 0,20-22 15,-21 22-15,1 0 0,20-21 16,1 21-16,-22 0 0,22 0 0,-22 0 16,0 0-16,1 0 0,-22 0 15,21 0-15,-21 0 0,0 0 0,-21 0 16,0 0-16,0 0 0,0 0 16,-21-21-16,0 21 0,-21 0 15,-1 0-15,1 0 0,-21 0 0,-1 0 16,1 0-16,-22 0 0,0-21 15,-21 21-15,1 0 0,-1 0 0,0 0 16,-21-21 0,-21 21-1,0 0-15,-22 0 0,1 0 0,0 0 16,-22 0-16,1-21 0,-1 21 16,-21 0-16</inkml:trace>
  <inkml:trace contextRef="#ctx0" brushRef="#br0" timeOffset="39060.04">2963 6414 0,'-42'0'15,"84"0"-15,-126 0 0,62 0 0,-20 21 0,21-21 16,42 0 15,0 0-31,22 0 16,-1 0-16,21-21 0,1 21 15,21-22-15,-1 1 0,22 21 16,21-21-16,0 0 0,0 0 0,21 0 16,22-1-16,-1 1 0,21 0 15,1 0-15,-1 0 0,22 0 0,0-1 16,-1 1-16,1 0 0,0 0 16,-22 0-16,22 0 0,-22-1 0,-20 1 15,-1 0-15,-21 21 0,106-21 16,-127 0-16,-21 21 0,0-21 15,-21 21-15,-1-22 0,-20 22 16,-1 0-16,22-21 0,-22 0 0,1 21 16,-22 0-16,22 0 0,-22-21 0,22 21 15,-43 0-15,21 0 0,-21 0 16,0 0-16,1 0 0,-22-21 62</inkml:trace>
  <inkml:trace contextRef="#ctx0" brushRef="#br0" timeOffset="95200.84">2328 7705 0,'0'21'62,"0"0"-46,21-21 31,1-21-31,-22 0-16,0 0 15,0-1-15,0 1 16,0 0-16,0 0 31,-22 21-31,1 0 16,21 21-16,-21-21 0,21 21 15,0 0-15,-21 1 16,21-1-16,0 0 16,21-21-1,0 0 1,0 0-16,1 0 15,-22-21-15,21 0 0,-21-1 16,0 1 0,0 0-16,-21 21 31,-1 0-31,1 0 16,0 0-1,42 0 16,0 0-31,1 0 16,20 0-16</inkml:trace>
  <inkml:trace contextRef="#ctx0" brushRef="#br0" timeOffset="97948.42">4530 7768 0,'0'0'0,"0"21"16,-22-21-1,22 22-15,-21-22 32,21-22-17,0 1 1,0 0-16,0 0 0,0 0 16,21 0-16,1-1 0,-22-20 15,21 21-15,0-21 0,-21-1 0,21 1 16,0 0-16,0-1 0,-21 1 15,22-22-15,-1 22 0,-21 0 0,0 21 16,0-22-16,0 22 0,0 0 0,0 0 16,-21 21-1,-1 0 1,1 21-16,0 0 0,0 0 16,0-21-16,0 21 0,21 1 15,0-1-15,0 0 0,-22 0 16,22 0-16,0 0 0,22-21 15,-1 22-15,0-22 0,0 21 16,0-21-16,0 21 0,1-21 0,-1 21 16,21-21-16,-21 21 0,0 0 0,1-21 15,-1 22-15,0-1 0,0 0 16,0 0-16,-21 0 0,0 0 16,21 1-16,-21-1 0,22 0 0,-22 0 15,0 0-15,0 0 0,0 1 16,21-1-16,-21 0 0,21 0 0,-21 0 15,21-21-15,0 0 16,0 0-16,1 0 0,-1 0 0,0 0 16,0 0-16,0 0 0,22 0 15,-22-21-15,21 0 0,-21 21 0,22-21 16,-22 0-16,21-22 0,0 22 16,-20 0-16,20-21 0,-21-1 0,0 22 15,0-21-15,1-1 0,-1 22 0,-21-21 16,0 0-16,0 20 0,0-20 15,0 21-15,0 0 0,0-22 0,0 22 16,0 0-16,-21 21 16,-1 0-16,1 0 15,0 0-15,0 21 16,21 0-16,-21 1 16,0 20-16,-1-21 0,22 21 0,-21 1 15,21-1-15,-21 0 0,21 1 16,-21-22-16,21 21 0,0 1 0,0-22 15,0 21-15,0-21 0,0 0 16,21 1-16,0-1 0,0-21 0,1 21 16,-1 0-16,0-21 0,21 0 0,-21 0 15,22 0-15,-1 0 0,127-21 32,-126 0-32,20 0 0,-20-1 0,-1 1 15,0 0-15,-21 0 0,22 0 16,-1-22-16,-21 22 0,0 0 0,1-21 15,-1 21-15,0-22 0,0 22 16,-21-21-16,0 21 0,0-1 0,0-20 16,0 21-16,0 0 0,0 0 0,0-1 15,-21 22 1,0 0-16,0 0 16,-1 0-16,1 0 0,0 22 15,0-1-15,0 0 0,0 0 0,-1 21 16,1-20-16,0 20 0,0-21 15,21 21-15,-21 1 0,0-22 16,21 21-16,-22-21 0,22 22 0,0-22 16,0 0-16,0 0 0,0 0 15,22-21 1,-1 0-16,0 0 0,0 0 0,0 0 16,0-21-16,22 0 0,-22 21 15,0-21-15,0 0 0,-21 0 0,21-22 16,1 22-16,-1 0 0,-21 0 0,0-22 15,0 22-15,21 0 0,-21-21 16,0 21-16,0-1 0,0 1 16,0 0-16,0 42 47,0 0-47,0 1 15,0 20-15,0-21 0,0 21 0,0-20 16,0 20-16,0-21 0,0 21 0,0-20 15,21 20-15,-21-21 16,21 0-16,0 0 0,-21 1 0,22-1 0,20 0 16,-21-21-16,0 0 0,22 21 0,-1-21 15,0 0-15,1 0 16,-1 0-16,0-21 0,1 21 0,-1-21 16,0 0-16,1-1 0,-1 1 0,0 0 15,-21 0-15,22 0 0,-22 0 16,0-1-16,0-20 0,0 21 0,1 0 15,-22-22-15,0 22 0,0-21 16,0 21-16,0 0 0,0-1 0,0 1 16,0 0-16,-22 0 15,1 21-15,0 0 0,0 0 16,0 0-16,0 0 0,-1 21 0,1 0 16,-21-21-16,21 21 0,0 22 0,-1-22 15,1 0-15,0 0 16,0 22-16,0-1 0,21-21 0,0 21 0,-21-20 15,21 20-15,0-21 0,-22 0 16,22 0-16,0 1 0,0-1 16,0 0-16,0 0 0,22-21 0,-1 0 15,0 0-15,0 0 0,0 0 16,0 0-16,1 0 0,20 0 0,-21-21 16,0 0-16,22 0 0,-22-1 0,0 1 15,0-21-15,21 21 0,-20-22 16,-1 1-16,0 0 0,-21-1 0,21 1 15,0-21-15,-21 20 0,21-20 16,-21 20-16,0 1 0,0-21 16,0 20-16,22 1 0,-22-22 0,0 22 15,0 0-15,0 21 0,0-22 0,0 22 16,0-21-16,0 21 0,0-1 16,0 44-1,0-1-15,0 0 16,0 0-16,0 21 0,0 1 15,0-1-15,0 22 0,-22-22 0,22 21 16,0-20-16,0 20 0,0 1 0,-21-1 16,21 1-16,0-22 0,0 22 15,0-22-15,0 0 0,0 1 16,0-22-16,0 21 0,0-21 0,0 0 16,0 1-16,21-1 0,1-21 15,-1 0-15,0 0 16,0 0-16,0 0 15,0-21-15,1-1 0,-1-20 0,0 21 16,0-21-16,0-1 0</inkml:trace>
  <inkml:trace contextRef="#ctx0" brushRef="#br0" timeOffset="98388.36">8721 6371 0,'0'0'0,"0"-21"0,-22 0 0,22 0 0,0 0 15,-21-1-15,0 1 0,0 0 16,0 21-1,21 21 1,-21 0-16,21 1 16,0 20-16,-22 0 0,22 22 0,0-1 15,0 1-15,-21-1 0,0 1 0,0 20 16,0-20-16,0 21 0,-22-1 16,22 1-16,0 0 0,-21-1 0,-1 64 15,1-63-15,21-21 16,0-1-16,-1 1 0,22-22 0,-21 0 15,21 1-15,-21-22 0,21 21 0,0-21 16,0 0-16,0 1 16,0-44-1,0 1 1,0 0-16,0 0 0,0-21 0,21-1 16,0 1-16,1 0 0</inkml:trace>
  <inkml:trace contextRef="#ctx0" brushRef="#br0" timeOffset="100664.68">9398 7176 0,'0'-22'15,"0"1"1,0 0-16,21 0 0,-21 0 16,0 0-16,0-1 0,0 1 15,0 0-15,0-21 0,0 21 0,0-1 16,0-20-16,0 21 0,0 0 16,-21-22-16,0 22 0,21 0 0,-21 0 15,-1 0-15,1 21 0,0 0 0,0 0 16,-21 0-16,20 0 0,1 0 15,0 21-15,-21 0 0,21 21 16,-1-20-16,1 20 0,0-21 0,0 21 0,0 1 16,21-1-16,-21 0 15,21 1-15,0-1 0,0 0 0,0 1 16,0-1-16,0-21 0,0 0 0,21 1 16,0-1-16,0 0 0,0 0 15,0-21-15,1 0 0,-1 0 0,0 0 16,0 0-16,0-21 0,0 0 15,1 0-15,-1-1 0,0 1 0,0-21 16,0 21-16,-21-22 0,0 22 0,21-21 16,-21 21-16,0-22 0,0 22 15,0-21-15,0 21 0,0 0 0,0-22 16,0 22-16,0 0 16,0 42-1,0 0 1,0 0-16,0 1 0,0-1 0,0 0 15,0 21-15,22-21 0,-22 1 16,21 20-16,-21-21 0,0 21 0,21-20 16,0-1-16,-21 0 0,21 0 15,0 0-15,1-21 0,-22 21 0,21-21 16,0 0-16,0 0 0,0 0 0,0 0 16,1 0-16,-1-21 0,-21 0 0,21 0 15,0 0-15,0 0 16,0-1-16,1-20 0,-1 21 0,-21-21 15,21 20-15,0-20 0,0 0 0,-21 21 16,21-22-16,1 22 0,-22 0 16,21 0-16,-21 0 0,0-1 0,21 22 15,0 0 1,-21 22-16,0-1 16,0 0-16,0 0 15,21-21-15,-21 21 16,21-21-1,-21-21 17,0 0-32,0 0 0,0 0 15,0-1-15,0 1 16,-21 21 0,0 0-16,0 0 0,0 0 15,0 0-15,-1 0 16,1 21-16,0 1 0,21-1 0,-21 0 15,0 0-15,21 0 0,0 22 0,0-22 16,-21 0-16,21 21 0,0-21 16,0 22-16,0-22 0,0 0 0,0 21 15,0-20-15,0-1 0,21 0 0,0 0 16,0 0-16,0 0 16,22-21-16,-22 0 0,0 0 0,21 0 15,-21 0-15,1 0 0,20 0 0,-21 0 16,0-21-16,22 0 0,-22 0 15,0 0-15,0 0 0,0-1 0,0-20 16,1 21-16,-1-21 0,0-1 0,0 22 16,0-21-16,-21-1 0,21 22 15,1-21-15,-1 21 0,-21 0 0,0-1 16,21 1-16,0 21 0,-21-21 16,21 21-16,0 0 15,-21 21 1,0 0-16,0 1 0,22-22 15,-22 21-15,21 0 16,-21 0-16,21-21 16,0 0-16,0 0 15,0-21 1,-21 0-16,0 0 16,0-1-16,0 1 15,0 0-15,0 0 0,-21 0 16,0 21-16,0-21 15,0 21-15,0 0 16,-1 0-16,1 21 16,0-21-16,0 21 0,0 0 15,21 0-15,-21 0 0,-1 1 0,22 20 16,0-21-16,0 0 0,-21 22 0,21-22 16,0 0-16,0 21 0,0-21 15,0 22-15,0-22 0,0 0 0,0 0 16,21 22-16,1-22 0,-1 0 0,21 0 15,-21 0-15,0 0 16,22-21-16,-22 0 0,21 0 0,1 0 16,-22 0-16,21 0 0,0-21 15,1 0-15,-1 0 0,0 0 0,1 0 16,-1-1-16,-21 1 0,22-21 16,-22 21-16,0-22 0,42-20 15,-41 21-15,-22 20 0,0-20 16,21 0-16,0-1 15,-21 22-15,0 0 0,0 0 0,-21 21 32,0 0-32,-1 21 0,1 0 0,21 0 15,-21 22-15,0-22 0,21 21 16,0-21-16,0 22 0,-21-22 0,21 21 16,0-21-16,0 1 0,0 20 0,0-21 15,0 0-15,0 0 0,21 1 16,-21-1-16,21-21 0,0 0 15,0 21-15,1-21 0,-1 0 0,21 0 16,-21 0-16,22-21 0,-22 0 0,21-1 16,-21 1-16,22 0 0,-22 0 15,21 0-15,-21 0 0,0-1 16,43-41-16,-43 21 0,-21 20 0,21-20 16,-21 21-16,21 0 0,-21 0 15,0-1-15,0 44 31,0-1-15,0 0-16,0 0 0,0 0 16,0 0-16,0 1 0,0 20 0,0-21 15,22 0-15,-1 0 16,0 1-16,-21-1 0,21 0 16,0-21-16,-21 21 15,-21-21 16,0-21-15,0 21-16,0-21 0,-1 21 16,1 0-16,0-21 0,0 21 0,0 0 15,0 0-15,-1 0 16,1 0-16,21 21 16,0 0-16,0 0 15,0 0-15,0 0 16,21-21-16,1 22 0,-1-22 15,0 21-15,0-21 16,0 0-16,22 0 0,-22 0 0,0 0 16,21 0-16,-21-21 0,22 21 0,-22-22 15,21 1-15,-21 21 0,43-42 16,-22 21-16,-21 0 0,1-1 16,20 1-16,-21-21 0,21 21 0,1-22 15,-22 22-15,0-42 16,-21 42-16,21-1 0,-21 1 0,0 0 15,-21 21 1,0 0-16,-21 0 16,20 21-16,1 0 0,0 22 0,0-22 15,21 0-15,0 43 0,0-43 16,0 0-16,0 0 0,0 0 0,21 0 16,0 1-16,0-1 15,1-21-15,-1 21 0,0 0 0</inkml:trace>
  <inkml:trace contextRef="#ctx0" brushRef="#br0" timeOffset="100816.18">12255 7239 0,'0'0'0,"-21"0"16,0 0-16,0 0 0,0 0 16,0 21-16,-1-21 0,1 0 15,0 0-15,0 0 0,0 0 16,0 0 31,21-21-47,0 0 0,0 0 15,0 0-15,0-1 0,0 1 16</inkml:trace>
  <inkml:trace contextRef="#ctx0" brushRef="#br0" timeOffset="101581.88">13356 6435 0,'21'-21'16,"-42"42"-16,42-64 0,0 22 0,1 0 0,-22-21 15,0 21-15,21-1 0,-21-20 16,21 21-16,-21 0 0,0 0 0,0-1 16,0 1-16,0 0 0,0 0 15,0 42 1,0 21-16,0-20 15,0 20-15,0 21 0,0 1 16,0 21-16,0-1 0,-21-20 0,21 20 16,-21 1-16,-1 0 0,1-22 0,0 22 15,0-22-15,21 1 0,0-1 16,-21-20-16,21-1 0,-21 0 0,21 1 16,0-22-16,0 0 0,0 0 0,0 0 15,0-42 16,0 0-31,0 0 0,0 0 16,0-22-16,0 22 0,0-21 0,0 0 16</inkml:trace>
  <inkml:trace contextRef="#ctx0" brushRef="#br0" timeOffset="102523.49">12996 6858 0,'0'0'0,"-21"0"0,-21 0 16,21 21-16,42-21 15,21 0 1,-21 0-16,22 0 16,-1 0-16,0 0 0,22 0 0,-22-21 15,85 0-15,-85 0 0,22 0 0,-1-1 16,1-20-16,-1 21 0,1 0 0,-1-22 16,1 22-16,-22-21 0,1 21 0,-1-22 15,0 1-15,1 21 0,-22-21 0,0 20 16,0-20-16,-21 21 0,0 0 0,0 0 15,0-22-15,0 22 0,0 0 16,0 0-16,-21 21 0,0 0 0,0-21 16,-1 21-16,-20 0 15,21 21-15,21 0 0,0 0 16,-21 0-16,0 22 0,21-1 16,0 0-16,0 1 0,0-1 0,0 21 15,-22-20-15,22-1 0,0 22 0,-21 41 16,21-62-16,0-1 0,0 0 0,-21 1 15,21-1-15,-21-21 0,21 43 0,-21-22 16,21-21-16,0 0 0,0 1 0,0-1 16,0 21-16,0-63 47,0 0-47,0-22 0,21 22 0,-21 0 15,21 0-15,-21 0 0,0-22 16,21 22-16,22-42 0,-43 42 0,21-22 15,0 1-15,21 0 16,-42 20-16,21 1 0,1 21 16,-1 0-16,0 21 15,-21 1 1,21-1-16,-21 0 0,0 21 16,0-21-16,0 1 0,0-1 0,0 0 15,0 0-15,0 0 0,0 22 0,0-22 16,0 0-16,0 0 0,21 0 15,-21 0-15,43 1 0,-22-22 16,0 0-16,0 0 0,0 0 16,0 0-16,22 0 0,-22 0 0,21 0 15,-21-22-15,1 1 0,-1 21 0,21-21 16,0-21-16,-20 42 0,-1-21 0,0-1 16,0 1-16,0 0 0,0 0 0,-21 0 15,22-22-15,-22 22 0,21 0 0,-21-21 16,0 21-16,0-1 0,0 1 15,0 0-15,0 0 0,-21 21 16,-1 0 0,22 21-16,-21 0 0,0 0 15,21 1-15,0-1 0,0 0 0,-21 0 16,21 0-16,-21 22 0,21-22 16,0 0-16,0 0 0,0 0 0,0 0 15,0 1-15,0 20 0,0-21 16,21-21-16,0 21 0,0 0 15,0-21-15,1 0 0,-1 0 0,0 0 16,0 0-16,0 0 16,0 0-16,1 0 0,-22-21 15,21 21-15,-21-21 0,0-21 16,0 21-16,0-1 16,0 1-1</inkml:trace>
  <inkml:trace contextRef="#ctx0" brushRef="#br0" timeOffset="105748.13">16658 6964 0,'21'-21'0,"-21"0"0,21 21 16,1-22-16,-22 1 0,0 0 15,21 0-15,-21 0 0,21 0 16,-21-1-16,0 1 0,0 0 0,0 0 15,0 0-15,0-22 0,0 22 0,0 0 16,-21 0-16,0 0 16,21 0-16,-22-1 0,1 1 0,0 21 15,0 0-15,0 0 0,0 0 16,-1 0-16,1 0 0,-21 21 0,21 1 16,-22 20-16,22-21 0,-21 21 15,21 1-15,-22-22 0,22 21 0,0 1 16,0-1-16,21 0 0,0 1 0,-21-22 15,21 21-15,0-21 0,0 22 16,0-22-16,0 0 0,21 0 0,-21 0 16,21 0-16,0-21 0,0 0 15,1 22-15,-1-22 0,0 0 0,21 0 16,-21 0-16,1-22 0,-1 22 16,21-21-16,-21 0 0,0 0 15,22 0-15,-22 0 0,0-1 0,0 1 16,22 0-16,-22-21 0,0 21 15,0-22-15,0 1 0,0-22 0,-21 22 16,22-21-16,-1 20 0,-21-20 0,0-1 16,0 1-16,21 20 0,-21-20 15,0 21-15,0-1 0,0 1 0,0 0 16,0-1-16,0 1 0,0 0 16,0 20-16,0 1 0,0 0 0,0 0 15,0 42 1,-21 21-1,21-20-15,0 20 0,0 0 16,0 1-16,0 20 0,-21 1 0,21-1 16,0 1-16,-22 20 0,22-20 0,0-1 15,0-20-15,0 20 0,0-21 16,0 1-16,0-1 0,0-21 0,0 22 16,22-22-16,-1 0 0,0 0 15,21 0-15,-21-21 0,1 0 0,20 0 16,0 0-16,1 0 0,-22 0 0,21 0 15,0 0-15,1-21 16,-1 0-16,0 0 0,1 0 0,-1-1 16,-21 1-16,22-21 0,-22 21 15,0-22-15,0 1 0,0 0 0,0-1 16,-21 1-16,0 0 0</inkml:trace>
  <inkml:trace contextRef="#ctx0" brushRef="#br0" timeOffset="106003.98">17335 6541 0,'-21'63'16,"0"-42"-16,0 22 0,0-22 0,0 21 16,-1-21-16,22 22 0,0-22 0,-21 0 15,21 21-15,0-21 0,0 1 16,0-1-16,0 0 16,21 0-16,1-21 15,-1 0-15,0 0 0,0 0 16,0 0-16,-21-21 0,43 21 0,-43-21 15,21 0-15,0-1 0,0 1 0,0 0 16,0-21-16,-21 21 0,0-22 16,22 1-16,-22 21 0,21-22 0,-21 1 15,0 21-15,21-21 0,-21 20 16,0 1-16,0 0 0</inkml:trace>
  <inkml:trace contextRef="#ctx0" brushRef="#br0" timeOffset="106483.71">17505 6562 0,'0'21'0,"0"-42"0,0 63 16,0-21-16,0 22 0,0-22 15,0 21-15,0 0 0,0-20 0,0 20 16,0-21-16,0 21 0,0-20 16,21-1-16,0 0 0,0 0 0,-21 0 15,21 0-15,1-21 0,-1 0 0,21 0 16,-21 0-16,0 0 0,1 0 16,20 0-16,-21-21 0,21 0 0,-20 0 15,20 0-15,-21 0 0,21-1 16,-20-20-16,20 0 0,-21-1 0,0-20 15,22 21-15,-22-22 0,0 1 16,0-1-16,0 22 0,0-22 16,1 1-16,-22 20 0,21 1 0,0 0 15,-21-1-15,0 1 0,0 21 16,0 0-16,0 0 0,0-1 0,-21 22 16,21 22-1,-21-1-15,-1 0 0,1 21 16,0-21-16,0 22 0,0 20 0,0-20 15,-1 20-15,1 1 0,21-1 16,0 1-16,-21-1 0,21 1 0,0-22 16,0 21-16,0-20 0,0-1 15,0-21-15,0 22 0,21-22 16,0 0-16,1 0 0,-1 0 0,0-21 16,0 0-16,21 0 0,-20 0 15,20 0-15,0 0 0,-21-21 0,22 21 16,-1-21-16,0 0 0,-20 0 0,20-1 15,-21 1-15,21-21 0,-20 21 16,-1-22-16,0 22 0,-21-21 0,0 21 16,0-22-16,0 22 0,0-21 15,0 21-15,0-22 0</inkml:trace>
  <inkml:trace contextRef="#ctx0" brushRef="#br0" timeOffset="106700.58">18584 6456 0,'-42'63'16,"21"-41"-1,0-1-15,-1 0 0,1 21 16,-21-21-16,21 22 0,0-22 0,-1 21 15,22-21-15,0 1 0,0 20 16,0-21-16,0 0 0,0 0 16,22 1-1,-1-22-15,0 0 0,21 0 16,-21 0-16,1-22 0,-1 22 0,0-21 16,21 0-16,-21 0 0,1 0 15,-1 0-15,0-1 0,0-20 0,0 21 16,0 0-16,1-22 0,-22 22 15,0 0-15,0 0 0,21 0 0,-21-22 16</inkml:trace>
  <inkml:trace contextRef="#ctx0" brushRef="#br0" timeOffset="106880.48">18775 9144 0,'0'0'0,"0"-381"0,0 0 0,0 21 16,0 85-16,0 63 0,0 43 0,0 42 16,0 42-16,0 43 0,0 0 0,0 21 15,21-1-15,0 22 0,0 0 16,0 0-16,1 0 0,-1 0 15,0 0-15,0 0 0,0 0 16,0 0-16,1-21 0,-1 0 0,0 21 16,0-21-16,0 0 0,0 0 0,1-1 15,-1 1-15,0 0 0,-21 0 16,0-21-16,0 20 0,0-20 16,0 21-16</inkml:trace>
  <inkml:trace contextRef="#ctx0" brushRef="#br0" timeOffset="107168.32">18034 6414 0,'0'0'0,"-21"0"0,-22 0 16,65-22-1,20 22 1,-21 0-16,0 0 15,22-21-15,-1 0 0,0 21 0,1-21 16,-1 21-16,0-21 0,1 21 16,-1 0-16,0-21 0,1 21 0,-22 0 15,21 0-15,-21 0 0,0-22 0,1 22 16,-22-21 31</inkml:trace>
  <inkml:trace contextRef="#ctx0" brushRef="#br0" timeOffset="108264.21">20383 6668 0,'0'0'0,"-21"0"0,21 21 0,0 0 16,0 0-1,-21-21-15,0 0 0,21 21 16,-21-21 0,42 0-1,0 0-15,0-21 16,0 21-16,1-21 0,-1 0 0,0 21 16,0-21-16,0-1 0,0 1 0,1 0 15,-1 0-15,0-21 0,0 20 0,0 1 16,0-21-16,-21 21 0,0 0 15,0-22-15,22 22 0,-22-21 0,0 21 16,0-1-16,0 1 0,0 0 0,0 0 16,-22 21-16,1 0 15,0 0-15,0 0 0,0 0 0,0 21 16,-1 0-16,1 0 0,0 1 16,21 20-16,-21-21 0,0 21 0,0 1 15,21-1-15,0 0 0,0 1 0,0-1 16,0 0-16,0 1 0,0-1 0,0-21 15,0 22-15,0-22 0,0 21 16,0-21-16,42 0 0,-21 1 0,0-22 16,0 0-16,1 0 0,-1 0 15,21 0-15,-21 0 0,0 0 0,22 0 16,-22 0-16,0-22 0,21 22 0,-20-21 16,20 0-16,-21 0 0,21 0 0</inkml:trace>
  <inkml:trace contextRef="#ctx0" brushRef="#br0" timeOffset="109431.7">21378 6308 0,'0'0'0,"0"-21"0,-21-22 16,0 43-16,21-21 0,-64 21 16,43 0-16,0 0 0,0 0 15,-21 0-15,20 21 0,1-21 0,0 21 16,0 1-16,0 20 0,0-21 0,-1 43 15,-20-22-15,21 0 0,0 1 0,21-1 16,0 0-16,0 1 0,0-1 0,0-21 16,0 0-16,0 22 0,0-22 0,0 0 15,0 0-15,0 0 0,0 0 16,21-21-16,0 0 0,0 0 0,0 0 16,1 0-16,-1 0 0,0 0 15,0-21-15,0 21 0,43-42 0,-43 21 0,0 0 16,0-1-16,0 1 0,1 0 15,-1 0-15,-21-21 0,21 20 0,0-20 16,-21 0-16,0 21 0,21-22 0,0 1 16,-21 21-16,0-22 0,0 22 0,0-21 15,0 21-15,0 0 0,22-1 16,-22 44 0,0-1-16,0 0 15,-22 0-15,22 0 0,-21 22 0,21-22 16,0 21-16,0-21 0,-21 22 0,21-1 15,-21-21-15,21 21 0,0-20 16,0-1-16,0 21 0,0-21 0,0 0 16,0 1-16,0-1 0,-21-21 0,42 21 15,21-21-15,1 0 0,-22 0 16,42 0-16,-42 0 0,1 0 0,20 0 16,0-21-16,-21 0 0,22-1 0,-1 22 15,-21-42-15,22 21 0,-1 0 0,-21 0 16,21-22-16,-20 22 0,-1-21 0,21 21 15,-42-22-15,21 22 0,0-21 0,-21 21 16,22-1-16,-22 1 0,0 0 0,0-21 16,0 21-16,-22 21 15,1 0 1,0 42-16,0-21 0,0 0 16,21 0-16,0 1 0,-21-1 15,21 0-15,0 0 0,0 0 0,0 0 16,0 22-16,0-22 0,0 0 0,21 0 15,-21 0-15,21 1 0,0-1 0,0 0 16,0 0-16,1 0 0,-22 0 0,21-21 16,0 22-16,-21-1 0,0 0 15,-21-21 17,0 0-32,-1 0 0,22-21 15,-21 0-15,0 21 0,0-22 16,0 22-16,21-21 0,-21 21 0,-1 0 15,22-21-15,-21 21 0,42 21 32,-21 0-17,0 1-15,0-1 0,0 0 16,22 0-16,-1 0 0,0-21 16,0 0-16,0 0 0,0 21 0,1-21 15,-1 0-15,0 0 0,0 0 0,0 0 16,0 0-16,22 0 0,-22 0 0,0-21 15,21 0-15,-20 21 0,-1-21 16,21 0-16,-21 21 0,0-21 0,1-1 16,20-20-16,-21 21 0,0-21 0,-21 20 15,21 1-15,-21-21 0,22 21 0,-22-22 16,0 22-16,0 0 0,0 0 0,0 0 16,0 0-16,0 42 31,0 0-31,0 0 0,0 0 15,-22 22-15,1-22 0,0 21 16,21 0-16,0-20 0,0-1 0,0 0 16,0 0-16,0 0 0,-21 0 0,21 1 15,0-1-15,0 0 16,21-21-16,0 0 31,0 0-31,-21-21 16,0 0-16,22-1 0,-1 1 0,-21 0 15,21 0-15,-21 0 0</inkml:trace>
  <inkml:trace contextRef="#ctx0" brushRef="#br0" timeOffset="109794.58">22691 6054 0,'0'0'0,"-43"0"15,22 0-15,0 0 16,21 21-16,0 0 0,0 0 15,0 0-15,21-21 16,0 0-16,0 22 16,1-22-16,-1 0 0,0 0 0,0 0 15,0 0-15,0 0 0,1 0 0,-1-22 16,0 22-16,21-21 0,-42 0 0,21 21 16,-21-21-16,0 0 0,0 0 15,0-1-15,0 1 0,-21 0 0,0 0 16,0 0-16,0 21 0,0-21 0,-1 21 15,1 0-15,0 0 0,-21 0 0,21 0 16,-1 21-16,1-21 0,0 21 16,0 0-16,0 0 0,21 22 15,-43-1-15,22-21 0,21 0 16,0 0-16,0 22 0,0-22 0,21 0 16,1-21-16,-22 21 0,21-21 0,0 0 15,0 21-15,0-21 0,0 0 0,1 0 16,-1 0-16,0 0 0</inkml:trace>
  <inkml:trace contextRef="#ctx0" brushRef="#br0" timeOffset="110840.06">23389 5525 0,'0'-22'0,"0"44"0,0-65 0,0 22 0,0 0 16,0 42-1,0 0 1,-21 0-16,21 1 0,-21 20 0,0 0 16,21 1-16,0-1 0,-22 0 0,22 22 15,-21-22-15,21 22 0,-21-22 0,21 0 16,0 22-16,-21 42 0,21-64 0,-21 21 16,21-20-16,-21 20 0,-1-20 0,22 20 15,0-21-15,0 1 0,0-1 16,-21 0-16,21 1 0,0-22 0,0 21 15,0-21-15,0 1 0,0-1 0,0 0 16,21-21-16,1 0 16,-1 0-16,0 0 0,0 0 15,21 0-15,-20-21 0,-1 0 0,0-1 16,0 22-16,0-21 0,0-21 0,22 21 16,-22 0-16,0-1 0,0-20 0,0 21 15,1-21-15,-1 20 0,0-20 0,-21 21 16,0 0-16,21 0 0,-21-1 15,21 22-15,-21 22 32,0-1-32,-21 0 0,21 0 15,-21 0-15,21 0 0,-21 22 0,21-22 16,0 0-16,0 0 0,0 0 0,0 1 16,0 20-16,0-21 0,0 0 15,0 0-15,0 1 0,21-22 0,21 21 16,-21-21-16,1 0 0,20 0 15,-21 0-15,0 0 0,0 0 0,1-21 16,-1 21-16,21-22 0,-21 1 0,0 0 16,1 0-16,-1 0 0,0-22 0,0 22 15,0 0-15,0-21 0,1-1 0,-1 22 16,21-42-16,-42 20 0,0 22 0,21 0 16,-21 0-16,21 0 0,-21 0 15,0 42 16,0 0-31,-21 0 0,0 43 16,21-43-16,0 0 0,-21 21 0,0-21 16,21 22-16,-21-1 0,21 0 0,0-20 15,-22 41-15,22-21 0,0 1 0,0-1 16,-21 0-16,21 1 0,0 20 0,0 1 16,0-1-16,-21 1 0,21 20 0,0-20 15,0-1-15,0 1 0,0-1 16,21 1-16,-21-1 0,0-20 0,0 20 15,21 1-15,-21-1 0,22 1 0,-22-22 16,0 64-16,0-43 0,21-20 0,-21-1 16,0 0-16,0 1 0,0-22 0,0 21 15,0-21-15,0 1 0,0-1 0,-21-21 16,-1 21-16,1 0 0,-21-21 0,21 0 16,0 0-16,-1 0 0,1 0 0,-21 0 15,21 0-15,-22-21 0,1 0 0,0 0 16,-1-1-16,1 1 0,0 0 0,-1-21 15,1-1-15,-21-20 0,41 21 16,-20-22-16,21 22 0,0-22 0,21 1 0,0-1 16,0 1-16,0-1 15,21-20-15,21-1 0,1 21 0,-22 1 16,21-22-16,0 22 0,1-1 0,-1 22 16,0-22-16,43-20 0,-43 41 0,1 1 15,-1 0-15,0 21 0,1-1 0,-22 1 16,0 0-16,0 0 0,0 21 0,1 0 15,-44 0 1,1 21 0,0-21-16,-21 21 0</inkml:trace>
  <inkml:trace contextRef="#ctx0" brushRef="#br0" timeOffset="112427.17">2476 9546 0,'0'0'0,"0"-21"16,0 0-1,-21 21 17,0 0-32,0 0 15,21 21-15,0 0 0,-21-21 16,21 21-16,-21 22 0,21-22 0,0 0 16,0 0-16,0 0 0,0 22 15,0-22-15,0 0 0,0 0 16,21 0-16,0-21 15,0 0-15,0 0 0,0 0 16,1 0-16,-1 0 16,0-21-16,0 21 0,0-21 0,-21 0 15,21 0-15,-21 0 16,0-1-16,0 1 0,0 0 0,0 0 16,0 0-16,-21 21 15,0-21-15,0 21 0,0 0 16,0 0-16,-1 0 15,1 21-15,0 0 16,21 0-16,0 0 0,0 0 16,0 1-16,0-1 0,0 0 15,0 0-15,0 0 0,21 0 16,0-21 0,1 0-16,-1 0 15,-21-21-15,0 0 0,21 21 0,-21-21 16,21 0-16,-21 0 0,0-1 15,0 1-15,0 0 16,-21 21-16,0 0 0,21-21 16,-21 21-16,-1 0 0,1 0 15,21 21 1,0 0 0,0 0-1,21-21 1,1 0-16</inkml:trace>
  <inkml:trace contextRef="#ctx0" brushRef="#br0" timeOffset="115088.21">4297 9335 0,'0'-22'0,"0"1"15,-21 0 1,21 0-16,0 0 15,0 0 1,0-1-16,0 1 0,0 0 0,0 0 16,0 0-16,-22 0 15,22-1-15,0 1 0,0 42 32,0 1-17,0-1-15,22 21 0,-22 0 16,21-20-16,-21 20 0,0 0 0,0 1 15,0-1-15,0 0 0,0 1 16,0-22-16,0 21 0,0 0 0,0-20 16,0-1-16,0 21 0,0-21 15,0 0-15,21-21 32,0-21-32,-21 0 0,21 21 15,-21-21-15,21-21 0,1 20 16,-22 1-16,21 0 0,-21-21 0,21 21 15,-21-22-15,21 22 0,-21 0 16,0 0-16,0 0 0,0-1 0,21 1 16,0 21-1,1 0-15,-22 21 16,21 1-16,-21-1 0,21 0 16,-21 21-16,21-21 0,0 22 0,-21-22 15,0 21-15,0-21 0,21 22 16,1-22-16,-22 0 0,0 0 15,21 0-15,0 1 0,0-22 0,0 0 16,0 0-16,1 0 16,-1 0-16,0-22 0,0 22 0,0-21 15,0 0-15,1-21 0,-22 21 16,21-1-16,0 1 0,0-21 0,-21 21 16,0-22-16,21 22 0,-21 0 15,0-21-15,21 21 0,-21-1 0,0-20 16,0 21-16,0 0 0,0 0 15,0-1-15,0 44 32,0-1-32,0 0 15,0 0-15,0 0 0,0 22 0,0-22 16,0 21-16,22 0 0,-22-20 16,0 20-16,21 0 0,-21 1 0,0-1 15,21-21-15,-21 21 0,21-20 16,0-1-16,0 0 0,1 0 0,-1 0 15,0-21-15,0 0 0,0 0 0,22 0 16,-22 0-16,21 0 0,0-21 16,1 0-16,-1 0 0,-21 0 15,22-22-15,-1 22 0,0-21 16,1 21-16,-22-22 0,21 1 0,-21 21 16,0-22-16,1 1 0,-1 21 15,-21-21-15,0-1 0,0 22 0,0-21 16,0 21-16,0-1 0,0-20 0,-21 42 15,-1-21-15,1 0 0,0 21 16,0 0-16,0 21 16,21 0-16,-21 0 0,-1 22 15,22-22-15,0 21 0,0 0 0,0 1 16,0-22-16,0 21 0,0 1 16,0-1-16,0 0 0,0 1 0,0-22 15,0 21-15,0-21 0,22 0 0,-1 1 16,0-1-16,0 0 15,0-21-15,0 0 0,22 0 0,-22 0 16,21 0-16,1-21 0,-1 0 16,-21-1-16,21 1 0</inkml:trace>
  <inkml:trace contextRef="#ctx0" brushRef="#br0" timeOffset="116543.89">7387 8954 0,'0'0'0,"0"-85"16,0 64-16,0 0 16,0-1-16,0 1 0,0 0 15,0 0-15,-21 21 0,0 0 0,0 0 16,-1 21-16,1 0 0,21 0 15,-21 22-15,0-1 0,21 0 16,-21 22-16,21-22 0,0 22 0,0-22 16,0 22-16,0-22 0,0 21 15,0-20-15,0-1 0,0 0 0,0 1 16,0-1-16,0 0 0,21 1 0,0-22 16,21 0-16,-20 0 0,20 0 15,-21-21-15,21 0 0,22 0 0,-22 0 16,1 0-16,-1 0 0,0-21 15,22 0-15,-22 0 0,0 0 16,1-22-16,-1 22 0,0-21 0,-20 21 16,20 0-16,-21-22 0,0 22 15,0-21-15,-21 21 0,0-1 0,0-20 16,0 21-16,0 0 0,0 0 16,0-1-16,-21 1 0,0 21 0,0 0 15,0 0-15,0 0 0,-1 0 16,1 21-16,-21 1 0,21-1 15,0 0-15,21 0 0,-22 21 0,1-20 16,0-1-16,21 21 0,-21-21 16,21 22-16,0-22 0,0 0 0,0 0 15,0 0-15,0 0 0,0 1 16,21-22-16,0 0 16,0 0-16,1 0 0,-1 0 0,0-22 15,0 1-15,0 0 0,0 0 16,22 0-16,-22 0 0,0-1 0,0 1 15,-21 0-15,21 0 0,1 0 0,-22 0 16,0-1-16,0 1 0,0 0 16,0 0-16,0 0 0,0 42 31,0 0-15,0 0-16,0 0 0,0 22 15,0-22-15,0 0 16,0 0-16,0 0 0,0 1 0,21-1 15,0-21-15,-21 21 0,21 0 0,0-21 16,0 0-16,1 0 0,-1 0 16,0 0-16,0 0 0,21-21 0,-20 0 15,-1 0-15,21 21 0,-21-22 0,0 1 16,22 0-16,-22 0 0,0 0 16,0-22-16,-21 22 0,21 0 0,-21 0 15,0 0-15,0 0 0,0-1 16,0 1-16,0 0 0,0 0 0,0 42 31,0 0-15,0 0-16,0 1 0,0-1 0,0 0 15,0 0-15,-21 0 0,21 22 16,0-22-16,0 0 0,0 0 0,0 0 16,0 0-16,-21 1 0,21-1 0,0 0 15,-21 0-15,21 0 16,-21-42 15,21 0-31,0 0 0,0 0 16,0-1-16,0-20 15,0 21-15,21 0 0,-21-22 16,21 1-16,0 0 0,0 21 0,1-22 16,-1 1-16,0 0 0,0-1 15,21 22-15,-20 0 0,20 0 0,-21 21 16,0 0-16,22 0 0,-22 0 0,21 21 15,-21 0-15,0 0 0,1 22 16,-1-22-16,0 0 0,0 21 0,0-21 16,-21 22-16,0-22 0,0 21 15,21-21-15,-21 1 0,0-1 0,0 0 16,22 0-16,-22 0 0,0 0 16,0-42 15,0 0-31</inkml:trace>
  <inkml:trace contextRef="#ctx0" brushRef="#br0" timeOffset="117415.35">11176 8890 0,'0'0'0,"21"-85"16,-21 64-16,0 0 0,0 0 16,21 0-16,-21 0 0,0-1 15,0 1-15,0 0 0,0 0 0,0 0 16,0 0-16,0-1 0,-21 1 15,0 0-15,0 0 0,0 21 0,-1-21 16,1 0-16,0 21 0,0 0 0,-21 0 16,20 0-16,1 0 0,-21 21 15,0 0-15,20 0 0,-20 0 0,0 22 16,21-1-16,-22 0 0,22 1 16,0 20-16,0 1 0,0-1 0,21-21 15,0 22-15,-22-22 16,22 22-16,0-22 0,0 0 0,0-20 15,22-1-15,-1 0 0,0 0 0,0 0 16,21-21-16,-20 0 0,-1 0 16,21 0-16,-21 0 0,22-21 0,-1 0 15,-21 0-15,21 0 0,1-22 16,-22 22-16,21 0 0,-21-21 0,1-1 16,-1 22-16,0-21 0,-21-1 0,0 1 15,0 21-15,0-21 0,0-1 16,0 22-16,0 0 0,0 0 15,0 0-15,0 42 32,0 21-32,0-21 0,0 22 15,0-1-15,0 0 0,0 1 16,0-1-16,0 0 0,0 1 0,0-22 16,21 21-16,-21 0 0,21-20 0,-21-1 15,0 0-15,21 0 0,1 0 16,-1 0-16,0-21 0,0 0 15,0 0-15,0 0 0,1 0 16,-1-21-16,0 21 0,0-21 0,21 0 16,-20-21-16,-1 20 0,0 1 15,0-21-15,0 0 0,0-1 0,-21 1 16,22 0-16,-22 20 0,21-20 16,-21 0-16,0 21 0,0-22 0,0 22 15,21 0-15,-21 0 16</inkml:trace>
  <inkml:trace contextRef="#ctx0" brushRef="#br0" timeOffset="119026.49">11747 9398 0,'22'0'16,"-1"0"-1,0 0-15,0 0 0,0 0 16,0 0-16,1-21 0,-1 21 15,21-21-15,-21 0 0,0-1 0,1 1 16,20-21-16,-21 21 0,0-22 16,-21 22-16,21-21 0,1 0 0,-22 20 15,0-20-15,0 0 0,0 21 16,0-22-16,0 22 0,0 0 0,0 0 16,0 42 30,21-21-30,0 21-16,0-21 0,0 0 16,0 0-16,1 0 0,-1 0 15,21-21-15,-21 0 0,22 21 16,-22-21-16,21-1 0,-21 22 0,0-21 16,22 0-16,-22 0 0,0 21 0,-21-21 15,21 0-15,0 21 16,-42 21 15,21 0-31,-21 0 16,0 0-16,21 0 0,0 22 0,0-22 15,-21 21-15,21-21 0,-21 22 16,21-1-16,0-21 0,-22 22 0,22-22 16,0 21-16,0-21 0,0 0 15,0 22-15,0-22 0,22 0 16,-1 0-16,0 0 0,0-21 15,0 0-15,0 0 0,1 0 16,20 0-16,-21-21 0,0 0 16,22 21-16,-22-21 0,0 0 0,21 0 15,-21-22-15,1 22 0,-1 0 0,0-21 16,-21 20-16,0-20 0,21 0 16,-21 21-16,0-22 0,0 1 0,0 0 15,0-1-15,-21 22 0,0-21 16,0 21-16,21-1 0,-43 1 0,22 0 15,0 21-15,0 0 0,0 0 16,-1 0-16,1 0 0,-21 0 16,21 21-16,0 0 0,-1 1 0,22 20 15,-21-21-15,0 21 0,21 1 0,-21-22 16,21 21-16,0 1 0,0-1 16,0-21-16,0 21 0,0-20 0,0-1 15,21 0-15,0 0 0,0 0 16,1 0-16,-1-21 0,0 0 0,21 0 15,-21 0-15,22 0 0,-1 0 16,0 0-16,-20-21 0,20 0 0,0 21 16,1-21-16,-1 0 0,-21-22 15,21 22-15,-20 0 0,20 0 0,-21-21 16,0 20-16,0 1 0,1-21 16,-22 21-16,0 0 0,21-1 0,-21 1 15,0 0 1,0 42-1,0 0-15,0 1 0,0-1 16,0 0-16,0 0 0,0 0 16,0 22-16,0-22 0,0 0 0,0 21 15,0-21-15,0 1 0,21 20 16,0-21-16,-21 0 0,21 0 16,0 1-16,1-1 0,20-21 0,-21 21 15,0-21-15,22 0 0,-1 0 0,0 0 16,1 0-16,-1 0 0,0 0 15,1 0-15,-22-21 0,21 21 0,0-21 16,-20-1-16,20 1 0,-21 0 0,0 0 16,0 0-16,1 0 0,-1-22 15,0 22-15,-21 0 0,0-21 0,0 20 16,0 1-16,0 0 0,0 0 0,0 0 16,0 0-16,-21 21 15,0 0 1,-1 0-16,-20 0 0,21 0 0,0 21 15,0 0-15,-22 0 0,22 0 16,0 0-16,0 22 0,0-22 0,21 21 16,-22-21-16,22 22 0,-21-22 15,21 21-15,0-21 0,0 1 0,0-1 16,0 0-16,0 0 0,0 0 0,0 0 16,21-21-16,1 0 0,-1 22 15,0-22-15,0 0 0,0 0 0,0 0 16,1-22-16,-1 22 0,0-21 0,0 0 15,0 0-15,0 0 0,1 0 16,-22-22-16,21 22 0,0-21 16,0-1-16,-21 1 0,0 0 0,21-22 15,-21 1-15,21 20 0,-21-20 0,0-1 16,0 22-16,0-21 0,0-1 16,0 22-16,0-22 0,0 22 0,0 0 15,0-1-15,0 1 0,0 21 16,0 0-16,0-1 0,0 44 15,0-1-15,0 0 16,0 21-16,0 1 0,0-1 16,0 0-16,0 22 0,0-22 0,0 22 15,-21-22-15,21 21 0,0 1 16,0-1-16,0-20 0,0 20 16,0-20-16,0-1 0,0 0 0,0 1 15,0-1-15,21-21 0,1 0 0,-1 0 16,0 1-16,0-22 0,0 0 15,22 21-15,-22-21 0,0 0 0,21 0 16,-21 0-16,22-21 0,-22 21 0,21-22 16,-21 1-16,22 0 0,-22 0 15,0 0-15,0 0 0,0-22 0,1 22 16,-22-21-16,0 21 0,0-22 0,0 22 16,0-21-16,0-1 0,0 22 15,-22 0-15</inkml:trace>
  <inkml:trace contextRef="#ctx0" brushRef="#br0" timeOffset="119236.37">13250 8551 0,'0'0'0,"-21"0"0,0 0 0,0 0 0,0 0 16,-1 0-16,1 0 0,42 0 47,1 0-47,-1 0 15,0 0-15,0-21 0,0 21 16</inkml:trace>
  <inkml:trace contextRef="#ctx0" brushRef="#br0" timeOffset="120471.64">16256 8615 0,'0'-21'0,"0"42"0,0-63 16,0 20-16,0 1 0,0 0 16,0 42-1,0 0 1,0 22-16,0-22 0,0 21 16,-21 1-16,21-1 0,-21 0 0,21 1 15,0 20-15,0-21 0,0 1 16,-22-1-16,22 0 0,0-20 0,-21 20 15,21-21-15,0 0 0,-21 0 16,21 1-16,0-44 31,0 1-31,0 0 0,0 0 16,0 0-16,21 0 0,0-22 16,-21 1-16,22 21 0,-22-22 0,21-20 15,0 21-15,-21-1 0,21 22 16,0-21-16,0 21 0,-21-22 0,22 22 15,-1 21-15,0-21 0,0 21 16,0 0-16,-21 21 0,0 0 16,21 0-16,1 1 0,-1 20 0,-21-21 15,21 21-15,0-20 0,0 20 0,0-21 16,-21 21-16,22-20 0,-1-1 16,21 0-16,-21 0 0,0 0 15,22 0-15,-22-21 0,42 0 16,-20 0-16,-1 0 0,-21 0 15,22 0-15,-1 0 0,-21-21 0,21 0 16,-20 21-16,20-21 0,-21 0 16,0 0-16,-21-22 0,21 22 0,-21 0 15,22-21-15,-22-1 0,0 22 0,0-21 16,0-1-16,0 22 0,-22-21 16,1 0-16,0 20 0,21 1 0,-21 0 15,0 0-15,0 21 16,-1 0-16,1 0 0,0 0 0,-21 0 15,21 21-15,-1 0 0,1 0 0,0 1 16,0 20-16,0 0 0,21-21 16,0 22-16,-21-1 0,21 0 0,-22 1 15,22-1-15,0-21 0,0 22 16,0-22-16,0 21 0,0-21 0,0 0 16,22 1-16,-1-1 0,0-21 15,0 0-15,0 0 0,0 0 16,1 0-16,20-21 0,-21 21 0,0-22 15,0 1-15,22 0 0,-22 0 16,0-21-16,0 20 0,-21 1 16,21-21-16,-21 21 0,22-22 0,-22 22 15,0 0-15,0-21 0,0 21 16,0-1-16,0 1 0,0 42 16,0 1-1,0-1-15,0 0 16,0 0-16,0 21 0,0-20 0,0 20 15,0-21-15,0 21 0,0-20 0,0 20 16,21-21-16,-21 0 0,21 0 16,0 1-16,0-1 0,0 0 15,1-21-15,-1 0 0,0 0 0,0 0 16,21 0-16,-20 0 0,-1 0 16,21-21-16,-21 0 0,0 21 0,1-22 15,20-20-15,-21 21 0,-21 0 16,21-22-16,0 1 0,1 21 0,-22-21 15,0-1-15,0 22 0,0-21 0,21 21 16,-21-22-16,0 22 0,0 0 16,0 0-16</inkml:trace>
  <inkml:trace contextRef="#ctx0" brushRef="#br0" timeOffset="122591.62">17759 8890 0,'0'21'15,"0"0"-15,0 1 16,0-1-16,0 21 0,0-21 0,0 0 15,0 1-15,0-1 16,0 0-16,0-42 31,0 0-15,21-1-16,-21 1 0,0 0 0,0 0 16,0-21-16,0 20 0,0-20 0,0 0 15,21 21-15,-21-22 0,0 1 16,21 21-16,-21-22 0,0 22 0,0 0 15,21 0-15,-21 0 0,22 21 16,-1 0-16,0 0 16,0 0-16,0 21 15,-21 0-15,21 0 0,-21 0 16,0 1-16,22 20 0,-22-21 0,0 21 16,0-20-16,21 20 0,-21-21 0,0 0 15,21 22-15,-21-22 0,0 0 16,21 0-16,0 0 15,0-21 1,1-21 0,-1 0-16,-21 0 0,21 21 0,0-43 15,-21 22-15,21 0 0,0 0 16,1-21-16,-1-1 0,0 22 16,0-21-16,-21 21 0,21-22 0,0 22 15,1 0-15,-1 0 0,-21 0 16,0-1-16,21 22 0,0 0 15,-21 22 1,0-1-16,0 0 0,0 0 16,0 21-16,0-20 0,0 20 0,0-21 15,0 21-15,0-20 0,-21 20 0,21 0 16,0-21-16,0 1 0,0 20 16,0-21-16,21 0 0,0-21 0,0 21 15,1 1-15,20-22 0,-21 0 16,21 0-16,1 0 0,-22 0 15,21 0-15,1 0 0,-1-22 0,0 22 16,1-21-16,-22 0 0,21 0 16,0 0-16,-20-22 0,-1 22 0,0 0 15,21-21-15,-21 21 0,1-22 0,-22 22 16,0-21-16,21 21 0,-21-22 16,0 22-16,0 0 0,0 0 0,0 0 15,-21 21-15,-1 0 16,1 0-16,0 0 0,0 21 15,21 0-15,-21 0 0,0 0 16,21 0-16,-22 22 0,22-22 0,0 21 0,0-21 16,-21 22-16,21-22 15,0 21-15,0-21 0,0 1 0,0-1 16,0 0-16,21 0 0,1 0 16,-1-21-16,0 21 0,0-21 0,21 0 15,-20 0-15,20 0 0,0 0 0,-21 0 16,1 0-16,20 0 0,-21-21 15,21 0-15,-20 0 0,-1 21 16,0-42-16,0 20 0,0 1 0,0 0 0,1-21 16,-1 21-16,0-22 0,-21 22 15,0 0-15,0-21 0,0 20 0,0 1 16,21 0-16,-21 0 16,0 42-1,0 0 1,0 0-16,0 1 0,0-1 0,21 21 15,-21-21-15,0 0 0,0 1 16,21-1-16,1 0 0,-1 0 0,0 0 16,0 0-16,0-21 0,22 22 0,-22-22 15,21 0-15,0 0 0,-20 0 16,-1 0-16,21 0 0,-21 0 0,0 0 16,1-22-16,-1 1 0,-21 0 15,21 0-15,-21 0 0,21 0 0,-21-1 16,0-20-16,0 21 0,0 0 15,0-22-15,0 22 0,0 0 16,0-21-16,0 21 0,0-1 16,-21 44-1,21-1 1,-21 0-16,21 0 0,0 21 0,-21-20 16,-1 20-16,22-21 0,-21 21 0,21-20 15,0-1-15,0 0 0,0 21 16,-21-42-16,21 21 0,0 1 0,0-44 47,0 1-32,21 0-15,0 0 0,-21 0 0,22-22 16,-22 22-16,21 0 0,0-21 16,-21 21-16,21-22 0,0 22 0,0 0 15,-21 0-15,22 0 0,-22-1 16,21 1-16,0 21 0,0 21 15,-21 1 1,0-1-16,0 0 0,0 21 16,0-21-16,0 1 0,21 20 0,-21-21 15,0 0-15,0 0 0,21 1 16,1-1-16,-1 0 0,-21 0 0,42 0 16,-21 0-16,0-21 0,22 0 15,-1 0-15,0 0 0,1 0 0,-1 0 16,0 0-16,-20 0 0,20-21 15,-21 0-15,21 21 0,-20-42 0,-1 21 16,0-1-16,0 1 0,0-21 0,0 21 16,1-22-16,-22 22 0,0-21 15,0 21-15,0 0 0,0-1 0,0 1 16,0 0-16,-22 21 16,1 0-16,0 0 0,0 0 15,0 21-15,0 0 0,-1-21 0,1 22 16,0 20-16,0-21 0,0 0 15,0 0-15,-1 1 0,22 20 0,0-21 16,0 0-16,0 0 0,0 1 0,0-1 16,22-21-1,-1 0 1,0 0-16,0 0 0,0 0 0,0-21 16,-21-1-16,22 1 0,-1 0 15,0 0-15,-21 0 0,0 0 0,21-1 16,0-20-16,-21 21 0,21 0 0,-21 0 15,0-1 1,0 1-16,0 42 31,0 1-15,0-1-16,0 0 0,0 21 0,0-21 16,0 22-16,-21-1 0,21-21 0,0 22 15,0-1-15,0 0 0,0 22 16,0-22-16,0 0 0,0 1 0,21-1 15,1 22-15,-1-22 0,-21 0 0,21 22 16,0-22-16,-21 22 0,21-22 16,0 21-16,-21 1 0,0-22 0,0 22 15,22-1-15,-22-20 0,21 20 16,-21-21-16,0 22 0,0-22 16,0 1-16,0-1 0,0 0 0,0-21 15,0 22-15,0-22 0,0 0 0,-21 0 16,21 0-16,-22 1 0,1-22 15,0 0-15,0 0 16,0-22-16,0 1 0,21 0 16,-22 0-16,1 0 0,0-22 15,0 22-15,0-21 0,0 0 0,-1-22 16,1 22-16,21-22 0,-21 22 0,21-22 16,0 1-16,0-1 0,0 1 15,0 21-15,21-22 0,0 22 16,-21-1-16,22 1 0,-1 0 0,-21-1 15,0 1-15,21 0 0,0 21 0,-21-22 16,0 1-16,0 0 0,0-1 16,0 22-16,0-21 0,0-1 0</inkml:trace>
  <inkml:trace contextRef="#ctx0" brushRef="#br0" timeOffset="122716.55">19367 8297 0,'0'0'0</inkml:trace>
  <inkml:trace contextRef="#ctx0" brushRef="#br0" timeOffset="122812.49">19240 8340 0,'0'0'16,"22"0"0,-1 0-1,0 0-15,0 0 0,0 0 16,0 0-16,-21-21 15,22 21-15,-1 0 0,0-22 0</inkml:trace>
  <inkml:trace contextRef="#ctx0" brushRef="#br0" timeOffset="125944.25">22458 8573 0,'0'0'16,"0"-64"-1,0 43-15,0 0 0,0 0 0,0-1 0,0 1 16,0-21-16,0 21 0,0 0 15,0-1-15,0 1 0,-21 0 0,-1 0 16,1 21-16,0 0 16,0 0-16,21 21 15,-21 0-15,0 0 0,21 1 0,-22 20 16,1 0-16,21 1 0,-21 20 16,21-21-16,0 22 0,-21-1 0,21 1 15,-21-22-15,21 22 0,0-1 16,0-20-16,0-1 0,0 0 0,0 1 15,21-1-15,0-21 0,0 0 0,22 0 16,-22-21-16,21 0 0,0 0 16,1 0-16,-22 0 0,21 0 15,1-21-15,-1 0 0,0 0 0,-21 0 16,22 0-16,-22-1 0,0-20 16,21 21-16,-20-21 0,-1 20 0,0-20 15,-21 0-15,0-1 0,21 1 16,-21 21-16,21 0 0,-21-22 0,0 22 15,0 0-15,0 42 32,0 0-32,-21 1 0,21 20 15,-21-21-15,21 0 0,0 22 16,0-1-16,0-21 0,0 0 0,0 22 16,0-22-16,0 0 0,0 0 15,0 0-15,21 0 0,0-21 16,0 22-16,1-22 0,-1 0 15,0 0-15,0 0 0,0-22 16,0 1-16,1 0 0,-1 0 16,0 0-16,0 0 0,0-1 0,0-20 15,-21 21-15,0-21 0,0-1 16,22 22-16,-22-21 0,0-1 0,0 22 16,0-21-16,-22 21 0,1 0 0,0-1 15,21 1-15,-21 0 0,0 21 16,0 0-16,-1 0 0,-20 0 0,21 0 15,0 21-15,0 0 0,-1 1 16,1 20-16,0-21 0,0 21 16,21 1-16,-21-22 0,21 21 0,0 1 15,0-1-15,0 0 0,0-21 16,0 22-16,0-22 0,21 0 0,0 0 16,0 0-16,22-21 0,-22 22 0,21-22 15,-21 0-15,22 0 0,-1 0 16,-21 0-16,21-22 0,1 1 0,-1 0 15,0 0-15,1 0 0,-22 0 16,21-1-16,1-20 0,-22 21 0,0-21 16,0-1-16,0 1 0,0 0 0,-21-1 15,0 1-15,22 0 0,-22-1 16,0 1-16,0 0 0,0-1 16,0 1-16,0 0 0,0 20 0,0 1 15,0 0-15,0 0 0,-22 21 16,22 21-16,-21 0 15,21 0-15,0 22 0,-21-1 16,21 0-16,-21 1 0,21-1 0,0 0 16,0 1-16,0-1 0,0 0 0,0 1 15,0-1-15,0 0 0,0 1 16,0-22-16,21 21 0,0-21 0,0 1 16,1-1-16,-22 0 0,21 0 0,0-21 15,0 0-15,21 0 16,-20 0-16,-1 0 0,0 0 0,0 0 15,0-21-15,0 0 0,1 0 16,-1-1-16,0-20 0,0 21 0,0-21 16,0 20-16,1-20 0,-22 0 0,21-1 15,-21 1-15,21-21 0,-21 20 16,0 1-16,21-22 0,-21 22 0,0 0 16,0-1-16,21 1 0,-21 21 0,0 0 15,0 0-15,0-1 0,0 44 16,-21-1-1,21 21-15,-21-21 0,21 22 16,-21-1-16,21 0 0,0 1 16,0-1-16,-21 0 0,21 1 0,0-22 15,0 21-15,0 0 0,0 1 16,0-22-16,0 21 0,0 1 0,0-22 16,0 0-16,21 0 0,-21 0 0,21 0 15,0 1-15,0-22 16,0 0-16,1 0 0,-1 0 15,0 0-15,0 0 0,0-22 16,0 1-16,1 21 0,-1-21 0,-21 0 16,21 0-16,0-22 0,0 22 0,-21 0 15,21 0-15,-21 0 0,22 0 16,-22-1-16,0 1 0,0 0 0,0 0 16,0 42 15,0 0-16,-22 0-15,22 1 0,0-1 16,0 0-16,0 0 16,0 0-16,-21 0 0,21 1 0,0-1 15,0 0-15,0 0 16,21-21-16,1 21 0,-1-21 16,0 0-16,0 0 15,21 0-15,-20 0 0,-1 0 0,0-21 16,0 21-16,0-21 0,22 0 15,-22 0-15,0 21 0,0-22 0,-21-20 16,21 21-16,0 0 0,-21 0 16,22-1-16,-22 1 0,-22 21 31,1 21-15,21 1-16,0-1 15,0 0-15,0 0 0,0 0 0,0 0 16,0 1-16,0-1 0,0 0 15,0 0-15,21 0 0,-21 0 16,0 1-16,22-22 16,-22 21-1,-22-21 1,1 0 0,0 0-16,0-21 0,0 21 15,21-22-15,-21 22 16,21 22 15,21-22-15,0 21-16,0-21 0,0 0 15,0 0-15,1 0 16,-1 0-16,0 0 0,21 0 0,-21 0 16,1 0-16,-1 0 0,0 0 15,21-21-15,-21 21 0,1-22 0,-1 1 16,0 0-16,0 21 0,0-21 0,0-21 15,1 20-15,-1 1 0,-21 0 16,21 0-16,-21-21 0,21 20 0,-21 1 16,0 0-16,0 0 0,21 21 0,-21-21 15,0 42 17,0 0-32,0 0 0,-21 0 15,21 1-15,-21-1 0,21 0 16,0 0-16,0 0 0,0 0 0,0 22 15,0-22-15,0 0 16,0 0-16,0 0 0,21 1 16,0-22-16,0 0 15,1 0-15,-1 0 0,0 0 16,-21-22-16,21 22 0,0-21 0,0 0 16,1 0-16,-1 0 0,0 0 0,-21-1 15,21 1-15,0 0 0,0 21 16,1-21-16,-22 0 15,21 21-15,-21 21 32,0 0-32,0 0 15,0 0-15,-21-21 0,21 22 0,-22-1 16,22 0-16,0 0 16,0 0-16,0 0 15,22-21 1,-1 0-16,0 0 15,0-21-15,-21 0 16,21 21-16,-21-21 0,0 0 16,0 0-16,0-1 0,0 1 15,0 0-15,0 0 0,0-21 0,0 20 16,0 1-16,0 0 16,0 0-16,-21 21 0,0-21 0,21 0 15,-21 21-15,42 0 47,0 0-47,0 0 16,0 0-16,1 0 0,-1 0 15,21 0-15,-21 0 0,0 0 0,1 0 16,-1 0-16,0 0 0,0 0 0,0 0 16,0 0-16,-21 21 15,22 0-15,-1 0 0,-21 0 16,0 0-16,0 1 0,0-1 15,0 0-15,0 0 0,0 0 16,0 0-16,-21 1 0,-1-22 0,22 21 16,-21 0-16,0 0 0,21 0 15,-21-21-15,21 21 0,-21-21 0,21 22 16,-21-22-16,-1 0 16,1 0-1,21-22 1,0 1-16,0 0 15,0 0-15,21 0 0,1-22 16,-1 22-16,-21 0 0,21-21 0,21-1 16,-21 22-16,1-21 0,-1 0 15,21 20-15,0 1 0,-20-21 16,20 21-16,0 0 0,-21 21 0,22 0 16,-22 0-16,21 0 0,-21 0 0,1 0 15,-1 21-15,-21 0 0,0 0 16,0 0-16,21 0 0,-21 22 0,0-22 15,0 0-15,0 21 0,0-20 0,-21-1 16,21 0-16,-21 0 0,21 0 16,-22 0-16,22 1 0,-21-1 0,0-21 15,21 21-15,-21 0 16,0-21 0,21-21 15,0 0-16,-21 0-15,-1-1 16,1 22-16</inkml:trace>
  <inkml:trace contextRef="#ctx0" brushRef="#br0" timeOffset="126212.1">25506 8382 0,'0'0'0,"-21"21"0,-1-21 0,1 0 15,21 21 1,-21-21 31,0 0-32,0 0 1,0 0-16,-1 0 16,1 0-16</inkml:trace>
  <inkml:trace contextRef="#ctx0" brushRef="#br0" timeOffset="126431.98">24680 8424 0,'0'0'0,"-21"0"0,21 22 15,-21-22-15,0 0 16</inkml:trace>
  <inkml:trace contextRef="#ctx0" brushRef="#br0" timeOffset="132748.4">11345 10372 0,'0'0'0,"0"-21"16,0-1-16,0 44 47,0-1-32,-21 0-15,21 21 0,0 1 16,0-1-16,0 0 0,-21 22 0,21-22 16,0 22-16,0-1 0,0 1 0,0-1 15,-21 1-15,21-22 0,-21 21 16,21 1-16,0-22 0,0 22 0,0-22 16,-22 0-16,22 1 0,0-22 15,0 0-15,0 0 0,0 0 0,0 1 16,0-1-16,0-42 47,0-1-47,22 1 15,-22 0-15,0-21 0,0 21 0,0-22 16,21 22-16,-21-21 0,0-1 0</inkml:trace>
  <inkml:trace contextRef="#ctx0" brushRef="#br0" timeOffset="133442.26">11366 10414 0,'22'0'15,"-1"0"-15,0 0 0,0 0 16,21 0-16,-20 0 16,-1 0-16,21 0 0,0 0 0,1 0 15,-1 0-15,0 0 0,1 0 0,20 0 16,-20 0-16,20-21 0,-21 21 16,22 0-16,-22 0 0,1-21 0,-1 21 15,0 0-15,1-21 0,-22 21 16,21 0-16,-21 0 0,0 0 15,1 0-15,-1 0 0,0 0 16,-21 21-16,0 0 0,21-21 0,-21 21 16,0 0-16,21-21 0,-21 21 0,0 1 15,0-1-15,0 21 0,0-21 16,0 0-16,0 1 0,0 20 0,0-21 16,-21 21-16,21-20 0,0 20 15,-21 0-15,21-21 0,0 22 0,0-1 16,0-21-16,0 22 0,0-22 0,0 21 15,0-21-15,0 22 0,0-22 16,0 0-16,0 21 0,0-21 16,0 1-16,0-1 0,0 0 0,0 0 15,0 0-15,0 0 0,-21 1 16,21-1-16,-21 0 0,-1 0 16,1-21-16,-21 21 0,21 0 0,-22-21 15,1 22-15,0-22 0,-1 0 16,-20 0-16,-1 21 0,1-21 0,-1 0 15,1 0-15,-1 0 0,1 0 16,21 0-16,-22 0 0,22 0 0,-1 0 16,1 0-16,0 0 0,-1 0 15,22 0-15,-21-21 0,21 21 0,0 0 16,-1 0 0,22-22-1,22 22 1,-1-21-16,-21 0 0,21 21 15,0-21-15,0 0 0,0 0 16</inkml:trace>
  <inkml:trace contextRef="#ctx0" brushRef="#br0" timeOffset="133824.04">11790 10393 0,'0'0'0,"0"-21"16,-21 0-16,-1-1 0,1 22 31,21 22-15,0-1-16,0 21 0,0 0 15,0 1-15,0 20 0,0 1 0,0-1 16,0 1-16,0-1 0,0 1 15,0 20-15,21-20 0,-21 21 16,0-1-16,0-20 0,0-1 0,0 22 16,0-43-16,0 22 0,0-1 15,0-20-15,0-1 0,0 0 0,0 1 16,0-22-16,0 0 0,0 0 16,0 0-16,0 0 0,0-42 46,0 0-46,0 0 0,-21 0 0,21 0 16,-21-22-16,21 22 0</inkml:trace>
  <inkml:trace contextRef="#ctx0" brushRef="#br0" timeOffset="134107.94">11155 11028 0,'0'-21'0,"-21"21"16,21-21 0,21 21-16,0 0 0,21 0 15,-21-22-15,22 1 0,-22 21 0,21 0 16,1-21-16,-1 21 0,0-21 0,22 21 16,-22-21-16,0 21 0,1-21 15,-1-1-15,0 22 0,1-21 16,-1 21-16,0 0 0,-20 0 15,-1-21-15,0 21 0,0 0 0,-21-21 16,21 0 0,-21 0-1,21 21-15</inkml:trace>
  <inkml:trace contextRef="#ctx0" brushRef="#br0" timeOffset="134628.65">12742 10097 0,'0'0'0,"0"-22"0,-21 22 15,0 0-15,0 0 0,0 0 16,-1 0-16,1 0 16,0 22-16,21-1 0,-21 0 15,21 0-15,-21 21 0,21-20 16,0-1-16,0 0 0,0 21 16,0-21-16,0 1 0,0-1 0,0 0 15,21 0-15,0-21 0,0 0 16,0 0-1,1 0-15,-1 0 0,0-21 16,0 0-16,-21 0 16,21-1-16,-21 1 0,21 0 0,-21 0 15,0 0-15,0 0 0,0-1 16,0 1-16,0 0 0,0 0 16,0 0-16,0 42 31,0 0-31,0 0 15,0 0-15,0 1 0,0-1 16,0 0-16,0 0 16,0 0-16,0 0 0,22-21 15,20 0 1,-21 0-16,0-21 16</inkml:trace>
  <inkml:trace contextRef="#ctx0" brushRef="#br0" timeOffset="135080.41">13017 9864 0,'0'-21'0,"0"42"0,0-21 32,0 21-32,0 0 15,0 21-15,0-20 0,0 20 0,0-21 16,0 21-16,0-20 0,0-1 0,0 21 15,-21-21-15,21 0 0,0 22 16,0-22-16,-21-21 0,21 21 0,0 0 16,0-42 31,0 0-47,0 0 0,0 0 15,21-1-15,0 1 0,1 0 16,-1 0-16,0 21 0,-21-21 0,21 0 15,0 21-15,0 0 0,1 0 16,-1 0-16,0 0 0,0 0 16,-21 21-16,0 0 15,0 0-15,0 0 16,0 0-16,-21-21 0,0 22 0,0-1 16,-1 0-16,1-21 0,0 21 15,21 0-15,-21-21 0,0 0 0,21 21 16,-21-21-16,63-21 31,-21 21-15</inkml:trace>
  <inkml:trace contextRef="#ctx0" brushRef="#br0" timeOffset="135364.25">13610 10012 0,'0'0'0,"0"-21"16,-21 21-16,0 0 16,0 0-16,-1 0 0,1 21 15,0 0-15,0-21 0,0 21 0,0 0 16,-1 22-16,1-22 0,21 0 16,0 0-16,0 22 0,0-22 0,0 0 15,0 0-15,0 0 0,0 0 16,21 1-16,1-22 0,-1 21 0,0-21 15,0 0-15,0 0 0,0 0 0,1 0 16,-1 0-16,0 0 0,0 0 16,0 0-16,0 0 0,1 0 15,-1-21-15,0 21 0,0 0 0,0-22 16</inkml:trace>
  <inkml:trace contextRef="#ctx0" brushRef="#br0" timeOffset="135819.99">14795 10562 0,'0'0'0,"0"-21"0,0 0 15,0 0-15,0 0 0,-21-1 16,21 1-16,0 42 31,-21 1-31,21-1 0,0 21 16,-21-21-16,21 22 0,0-1 0,0 0 15,0 1-15,0 20 0,0-21 16,-21 1-16,21-1 0,0 0 16,0 1-16,0-1 0,0 0 0,0-20 15,0 20-15,0-21 0,0 21 16,0-20-16,0-1 0,0 0 16,0-42 15,21 0-31,-21-1 0,0 1 15,0 0-15,0 0 0,0 0 16,0-22-16</inkml:trace>
  <inkml:trace contextRef="#ctx0" brushRef="#br0" timeOffset="136407.65">14753 10478 0,'0'0'0,"0"-22"0,21 1 0,0 0 16,1 21-16,-1 0 15,0 0-15,0 0 0,0 0 0,22 0 16,-22-21-16,21 21 0,0 0 16,1 0-16,20 0 0,1 0 0,-22-21 15,22 21-15,-1 0 0,1-21 0,-1 21 16,-21-22-16,22 22 0,-22 0 16,1-21-16,-1 21 0,-21 0 0,21 0 15,-20 0-15,-1-21 16,0 21-16,0 0 15,-21 21-15,0 0 16,0 1-16,0-1 0,0 0 16,0 0-16,0 21 0,0-20 0,0 20 15,0-21-15,0 21 0,0 1 16,0-22-16,0 21 0,0 1 0,21-22 16,-21 21-16,0 0 0,0-20 15,21 20-15,-21 0 0,22-21 0,-22 22 16,0-22-16,0 21 0,0-21 0,0 1 15,0 20-15,0-21 0,0 0 16,0 0-16,0 1 0,0-1 16,0 0-16,-22 0 0,1 0 0,0-21 15,0 21-15,-21 1 0,20-22 16,-20 0-16,0 0 0,-1 0 0,1 0 16,-21 0-16,-1 0 0,1 0 0,-22 0 15,21 0-15,1 0 0,-1 0 16,1 0-16,-1 0 0,22 0 0,0 0 15,-1 0-15,1-22 0,21 22 16,0 0-16,0 0 0,-1 0 0,22-21 31,0 0-15,0 0 0,0 0-16,0 0 0,22-1 15,-1 1-15,0 21 16</inkml:trace>
  <inkml:trace contextRef="#ctx0" brushRef="#br0" timeOffset="136780.95">15240 10456 0,'0'-21'0,"0"42"0,0-63 16,0 21-16,-21 0 0,0 21 15,21-21-15,0 42 32,0 0-32,0 0 0,0 21 15,0-20-15,0 20 0,0 21 0,0-20 16,0-1-16,0 22 0,0-1 0,21-21 16,-21 22-16,21-22 0,-21 22 15,0-1-15,0 1 0,0-22 0,0 22 16,0-22-16,0 21 0,0-20 15,0-1-15,0-21 0,0 22 16,0-22-16,0 21 0,0-21 0,0 0 0,0 1 16,0-1-16,0 0 15,-21-21-15,0 0 16,21-21 0,-22 0-1,1-1-15,21 1 0,-21 0 0</inkml:trace>
  <inkml:trace contextRef="#ctx0" brushRef="#br0" timeOffset="137106.73">14436 11028 0,'0'0'0,"-22"0"0,-20-21 16,63 21 15,0 0-31,1-21 0,-1 21 0,21 0 16,-21 0-16,22-22 0,-1 22 15,0 0-15,-21-21 0,22 0 0,20 21 16,-20-21-16,-1 21 0,0-21 0,1 21 16,-1-21-16,0 21 0,-21-22 15,22 22-15,-1-21 0,-21 21 16,0-21-16,22 21 0,-22 0 0,-21-21 15,21 21-15,-21-21 16,0 0 0,-21 21-1,0-22-15</inkml:trace>
  <inkml:trace contextRef="#ctx0" brushRef="#br0" timeOffset="137660.45">15240 10054 0,'0'0'0,"-21"-21"0,21 0 0,-21 0 16,21 0-16,-22-1 15,1 1 1,0 21-16,0 0 16,0 21-16,0-21 15,21 22-15,-22-1 0,1 0 0,21 0 16,-21 0-16,21 0 16,0 1-16,0-1 0,0 0 15,0 0-15,0 0 0,21 0 16,0-21-1,1 0-15,-1 0 0,0 0 16,0 0-16,0-21 16,0 21-16,1-21 0,-1 0 0,0 21 15,0-21-15,-21 0 0,21-1 0,0 22 16,-21-21-16,0 0 0,0 0 16,0 0-16,22 21 0,-22-21 15,0 42 1,0 0-1,0 0-15,0 0 16,0 0-16,0 22 0,0-22 0,0 0 16,0 0-16,0 0 0,0 1 0,0-1 15,0 0-15,21 0 16,0-21 0,0 0-16,0 0 15,0 0-15,1-21 16</inkml:trace>
  <inkml:trace contextRef="#ctx0" brushRef="#br0" timeOffset="138674.22">15557 9800 0,'0'0'0,"0"21"15,0 1-15,0-1 16,0 0-16,0 0 0,0 0 0,0 22 15,0-22-15,0 0 0,0 21 16,0-21-16,0 1 0,0 20 0,0-21 16,0 0-16,0 0 15,0 1-15,0-1 16,0-42 31,22-1-47,-22 1 0,21 21 15,0-21-15,-21 0 0,21 21 16,0-21-16,0 0 0,1 21 16,-1 0-16,0 0 15,0 0 1,-21 21-16,0 0 16,0 0-16,0 0 15,0 0-15,0 1 16,-21-22-16,0 0 15,21 21-15,-21-21 0,-1 0 16,1 0-16,42 0 94,1 0-94,-1 0 15,0 0-15,0 0 0,0-21 16,0 21-16,1 0 0,-1 0 16,0-22-16,0 22 0,0-21 15,0 21-15,-21-21 0,22 21 0,-1-21 16,0 0-16,0 0 16,-21-1-16,21 1 0,0 0 0,-21 0 15,22 21-15,-1-21 0,-21 0 0,21-1 16,0 1-1,0 21-15,-21 21 63,-21-21 31,0 0-94,0 0 15,0 22-15,-1-22 16,1 21-16,21 0 0,-21 0 0,0 0 16,0 22-16,21-22 0,0 0 15,0 0-15,0 0 0,0 0 0,0 1 16,0-1-16,0 0 0,0 0 15,0 0-15,21-21 0,0 21 16,0-21-16,0 0 0,1 0 0,-1 0 16,0 0-16,0 0 0,0 0 15,22 0-15,-22 0 0,0-21 0,0 0 16,0 21-16,-21-21 0,21 21 0,-21-21 16,22 21-16,-22-21 0,21 21 15,-21-22-15,0 1 16,0 0-16</inkml:trace>
  <inkml:trace contextRef="#ctx0" brushRef="#br0" timeOffset="195928.05">2095 13229 0,'0'0'0,"-21"0"0,21-21 0,0 0 16,-21 21-16,21-21 15,0 0-15,-21 21 0,0 0 16,0 0 0,-1 0-16,1 0 15,0 0-15,21 21 16,0 0-16,-21 0 0,21 0 0,-21 0 15,21 1-15,0-1 0,0 0 16,0 0-16,0 0 0,0 0 0,0 1 16,0-1-16,0 0 0,21 0 15,0 0-15,0-21 16,0 0 0,1 0-16,-1-21 15,-21 0-15,21 21 16,-21-21-16,0 0 15,0-1-15,0 1 0,0 0 16,0 0-16,0 0 0,0 0 16,-21-1-16,0 1 0,-1 0 15,1 0-15,0 0 0,0 21 16,0 0 0,21 21-1,0 0-15,0 0 0,0 0 16,0 1-16,0-1 0,0 0 15,0 21-15,0-21 0,21 1 0,0-1 16,-21 0-16,21-21 16,0 0-16,-21 21 0,22-21 15,-1 0-15,0 0 16,-21-21 0,21 21-16,-21-21 0,0 0 15,0-1-15,0 1 0,0 0 16,0 0-16,0 0 0,0 0 15,-21-1-15,21 1 0,-21 21 0,21-21 16,-21 21-16,21-21 0,-22 21 16,22 21-1,0 0-15,0 0 16,0 1 0,0-1-16,22-21 0,-1 21 15,0 0-15,0-21 0,0 0 16,0 21-16,1-21 0,-1 0 0,21 0 15,-21 0-15</inkml:trace>
  <inkml:trace contextRef="#ctx0" brushRef="#br0" timeOffset="197896.23">3979 13399 0,'0'0'0,"0"21"16,21-21-1,-21 21 1,0-42 31,0 0-31,22-1-16,-22 1 0,0 0 15,0 0-15,21-21 0,0 20 16,0-20-16,0 0 0,0-22 15,1 1-15,-1-1 0,21 1 0,0-1 16,1 1-16,-1-1 0,0 1 16,1-1-16,-1 22 0,-21 0 15,22-1-15,-22 1 0,0 21 0,-21 0 16,-21 21 0,0 0-16,-22 21 15,22-21-15,0 21 0,-21 0 16,20 21-16,1-20 0,0-1 0,0 0 15,0 0-15,21 0 0,0 0 16,0 1-16,0-1 0,0 21 16,21-21-16,0 0 0,0 1 15,22 20-15,-22-21 0,21 0 0,-21 22 16,22-22-16,-22 0 0,21 21 16,-21-21-16,22 1 0,-22-1 0,0 0 15,0 0-15,-21 0 0,0 0 16,0 1-16,0-1 0,0 0 0,0 0 15,0 0-15,-21-21 0,0 21 16,0-21-16,-1 22 0,1-22 0,-21 0 16,21 0-16,-22 0 0,22 0 15,-21 0-15,21 0 0,-22-22 0,22 22 16,0-21-16,0 0 16,0 0-16,0 0 0,-1 0 0,1-1 15,21 1-15,-21 21 0,21-21 16,0 0-16,21 42 47,0 0-47,1-21 15,-1 21-15,0 1 0,0-1 0,0 0 16,0 0-16,1 0 0,20 0 16,-21-21-16,0 22 0,22-1 0,-22-21 15,0 21-15,21-21 0,-21 0 16,22 0-16,-22 0 0,21 0 15,1 0-15,-22 0 0,21 0 16,0 0-16,-20-21 0,20 0 0,0-1 16,1 1-16,-22 0 0,21 0 15,0 0-15,-20-22 0,-1 1 0,21 21 16,-21-21-16,0-1 0,1 22 16,-22-21-16,0-1 0,0 1 0,0 21 15,0-21-15,0 20 0,0 1 16,0 0-16,0 0 0,0 0 0,-22 21 15,1 0 1,0 0-16,0 0 16,21 21-16,-21 0 15,21 0-15,-21 22 0,21-22 16,0 21-16,0-21 0,0 22 0,0-22 16,0 21-16,0-21 0,0 22 15,0-22-15,21 21 0,-21-21 0,21 0 16,0 1-16,-21-1 0,21-21 15,0 21-15,22-21 0,-22 0 0,0 0 16,21 0-16,-20 0 0,20 0 16,0 0-16,-21 0 0,22 0 0,-1-21 15,-21 0-15,22 21 0,-1-22 16,-21 1-16,21 21 0,-20-21 0,-1 0 16,21 0-16,-21 0 15,0 21-15</inkml:trace>
  <inkml:trace contextRef="#ctx0" brushRef="#br0" timeOffset="200116.53">6371 12594 0,'0'-21'0,"0"0"16,0 0-16,-21 0 15,0-1-15,0 22 16,-1 0-16,1-21 0,0 21 15,0 0 1,0 0-16,0 0 0,-1 21 16,22 1-16,-21-22 0,21 21 0,-21 0 15,0 0-15,21 0 0,0 22 16,0-22-16,-21 0 0,21 21 0,0-21 16,0 22-16,0-22 0,0 0 15,0 0-15,0 0 0,0 1 0,0-1 16,21-21-16,0 21 15,0-21-15,0 0 0,1 0 16,-1-21-16,0 0 16,0-1-16,0 1 0,-21 0 15,21 0-15,-21 0 0,0-22 0,0 22 16,22 0-16,-22 0 0,0 0 16,0 0-16,21-1 0,-21 1 0,0 0 15,0 0-15,0 42 63,0 0-63,0 0 0,0 1 15,0 20-15,0-21 0,0 21 0,0 22 16,21-22-16,-21 22 0,0-22 16,21 22-16,0-1 0,-21 1 15,21-1-15,1 22 0,-1-22 0,0 1 16,0 20-16,0 1 0,0-21 15,22 20-15,-22-20 0,21 20 0,1-20 16,-1 21-16,0-22 0,1 1 16,-22-1-16,21 1 0,0-1 0,-20 1 15,-1-1-15,0-21 0,0 1 0,-21-1 16,0 0-16,0-20 0,0 20 16,0-21-16,-21 0 0,0-21 0,-22 21 15,22 1-15,-21-22 0,0 0 16,-1 0-16,-20-22 0,20 1 15,1 0-15,-21-21 0,20-1 0,-20-20 16,20-1-16,1 1 0,21-22 16,-21 22-16,20-22 0,1 0 0,21 1 15,-21-22-15,21 21 0,0-21 16,0 22-16,0-1 0,42-21 0,-20 22 16,-1-1-16,21 0 0,-21-21 0,22 22 15,-1-1-15,0 0 0,22 1 16,-22 20-16,0 1 0,1 20 0,-22 1 15,21 0-15,-21-1 0,1 22 16,-1 21-16,-21-21 0,-21 21 31,-1 0-31,1 0 0,0 21 16,0 0-16,0-21 0,0 22 0,-1-22 16,1 0-16,21 21 15,21-21 16,1 0-31,-1 0 0,0 0 0,0 0 16,0 0-16,0 21 0,1-21 16,-1 21-16,0-21 0,-21 21 0,21 0 15,-21 1-15,21-1 0,-21 0 16,0 0-16,0 0 0,0 0 16,21 1-16,-21 20 0,22-21 0,-22 0 15,0 0-15,21 1 0,0-22 16,0 21-16,0-21 0,22 0 15,-22 0-15,0 0 0,21 0 16,-21 0-16,22 0 0,-22-21 0,21-1 16,1 1-16,-1 0 0,0 0 0,-21-21 15,22 20-15,-1 1 16,-21-21-16,22 21 0,-22 0 0,0-1 0,0 1 16,-21 0-16,0 0 0,0 0 15,0 0-15,0-1 0,0 1 16,-21 21-16,0 0 0,0-21 0,-1 21 15,1 0-15,0 0 0,-21 0 16,21 21-16,-1 0 0,1-21 0,21 22 16,-21-1-16,0 21 0,21-21 15,-21 0-15,21 22 0,0-1 0,0-21 16,0 22-16,0-22 0,0 21 16,0-21-16,0 0 0,0 1 0,21-1 15,0-21-15,0 21 0,0-21 16,1 0-16,-1 0 0,0 0 0,0-21 15,0 21-15,22-21 0,-22-1 0,0 1 16,0-21-16,0 21 16,0 0-16,-21-22 0,0 22 0,22 0 15,-22-21-15,21 20 0,-21 1 16,0 0-16,0 0 0,0 0 0,0 0 16,0 42 15,0 0-31,0 0 15,0 21-15,0-20 0,0-1 16,0 21-16,21 0 0,0-20 0,0 20 16,-21 0-16,43-21 0,-22 22 15,0-22-15,0 21 0,21-21 0,-20 1 16,20-22-16,0 21 0,1-21 16,-1 0-16,-21 0 0,21-21 15,1 21-15,-1-22 0,0 1 0,1 0 16,-1-21-16,-21 21 0,0-22 15,22 22-15,-22-21 0,0-1 0,-21 1 16,0 0-16,21 21 0,-21-22 0,0 1 16,0 21-16,0 0 0,0-22 15,0 22-15,-21 0 0,0 21 0,0-21 16,0 21-16,-1 0 0,1 0 16,0 0-16,0 0 0,0 21 0,0 0 15,-1 0-15,1 0 0,0 1 16,0 20-16,0-21 0,21 21 15,-21 1-15,21-22 0,0 21 0,0-21 16,0 22-16,0-22 0,0 0 0,0 0 16,21 0-16,0-21 0,0 0 15,0 0-15,0 0 0,1 0 0,-1 0 16,0 0-16,0-21 0,-21 0 16,21 0-16,0 0 0,1 0 0,-1-1 15,-21 1-15,0 0 0,0 0 16,21 0-16,-21 0 0,0-1 0,0 1 15,0 0-15,0 0 0,0 0 16,0 42 31,-21 0-47,21 0 0,-21 0 16,21 22-16,0-1 0,0 0 0,-22 1 15,22-1-15,0 0 0,-21 22 16,21-1-16,0-20 0,0 20 0,0 1 15,21-1-15,1 1 0,-1-1 16,-21 1-16,42-1 0,-21 22 0,0-22 16,1 22-16,20-21 0,-21-1 0,21 22 15,1-22-15,-22 1 0,21-1 16,-21 1-16,22-1 0,-22 1 16,0-1-16,0 1 0,-21-22 0,0 22 15,0-22-15,0 0 0,0-21 16,0 22-16,-21-22 0,0 0 0,0 0 15,0 0-15,-22 1 0,22-22 16,-21 0-16,-1 0 0,22 0 0,-21-22 16,0 1-16,-1 0 0,1-21 15,21-1-15,-22-20 0,22-1 0,0 1 16,0-1-16,0-20 0,21-1 0,-21 0 16,21-20-16,0 20 0,0 0 0,0-21 15,0 22-15,0-1 16,0 0-16,0 22 0,0-22 0,21 22 15,0 20-15,-21-20 0,21 21 16,0-22-16,0 43 0,1-21 0,-1-1 16,0 22-16,21 0 0,-21 0 0,22 0 15,-22-1-15,21 1 0,1 21 16,-22 0-16</inkml:trace>
  <inkml:trace contextRef="#ctx0" brushRef="#br0" timeOffset="201123.78">9250 12869 0,'21'-21'16,"-21"0"-16,0 0 15,21 0-15,-21 0 0,0-1 0,0 1 16,0 0-16,0 0 0,0 0 16,0 0-16,0-1 0,-21 22 0,0-21 15,0 21-15,-1 0 16,1 0-16,0 0 0,0 0 0,0 0 15,0 21-15,21 1 0,-22-1 0,1 0 16,0 21-16,0 1 0,21-1 16,0-21-16,0 21 0,-21 1 0,21-1 15,0 0-15,0-20 0,0 20 16,0-21-16,0 0 0,0 0 16,21-21-16,0 0 0,0 22 0,0-22 0,1 0 15,-1 0-15,0-22 16,0 1-16,0 0 0,0 0 0,1 0 15,-1 0-15,0-22 0,-21 1 16,0 21-16,21-22 0,-21 1 0,21 21 16,-21-21-16,0 20 0,0 1 0,0 0 15,0 0-15,0 42 47,0 0-47,0 22 0,0-22 16,0 21-16,0-21 0,0 22 0,0-1 15,0-21-15,21 21 0,1-20 16,-1-1-16,-21 21 0,21-21 0,0-21 16,0 21-16,0 1 0,1-22 15,-1 0-15,0 0 0,0 0 0,21 0 16,-20-22-16,20 1 0,-21 0 0,0 0 16,22 0-16,-22 0 0,0-22 15,0 1-15,0 0 0,0-1 0,1-20 16,-22 20-16,0-20 0,21 21 15,-21-22-15,21 1 0,-21 20 16,21 1-16,-21-22 0,0 43 0,0-21 16,0 21-16,0 0 0,0-1 15,0 1-15,-21 42 16,0 1 0,21 20-16,-21-21 0,21 21 0,0 1 15,0-1-15,0 0 0,0 22 0,0-22 16,0 1-16,0 20 0,0-21 15,21 22-15,0-22 0,0 1 0,0-1 16,0 0-16,1-21 0,20 1 16,-21-1-16,0 0 0,22 0 0,-22-21 15,0 0-15,21 0 0,-21 0 16,22-21-16,-22 0 0,0 21 0,21-43 16,-20 22-16,-1 0 0,0-21 0,0 21 15,-21-22-15,0 1 0,21 0 16,-21 20-16,0-20 0,0 21 15,0 0-15,0 0 0,0-1 0,0 1 16,-21 21 0,0 21-16,21 1 15,0-1-15,-21 0 0,21 0 0,0 21 16,0-20-16,0 20 0,0-21 16,0 21-16,0-20 0,21-1 0,0 0 15,-21 0-15,21 0 0,0 0 16,1 1-16,-1-22 0,0 0 15,0 0-15,0 0 0,0 0 0,22 0 16,-22 0-16,0-22 0,0 1 16,0 0-16,-21 0 0,22 21 15,-22-42-15,0 20 0,0 1 0,0 0 16,0-21-16,-22 21 0</inkml:trace>
  <inkml:trace contextRef="#ctx0" brushRef="#br0" timeOffset="201340.81">9779 12488 0,'-42'0'16,"84"0"-16,-127 0 0,64 0 0,0 0 15,0 0-15,42 0 16,0 0 0,21 0-16,-20 0 0,20 0 0,0 0 15,22-21-15,-22 21 0,22 0 0,-22-21 16,0 0-16,1 21 0,-1 0 15,-21-21-15,21 21 0,-20 0 0,-1-21 16,0 21-16,0 0 16,-21-22-16,21 22 0</inkml:trace>
  <inkml:trace contextRef="#ctx0" brushRef="#br0" timeOffset="201876.02">12488 12234 0,'0'0'0,"0"-42"0,0 21 0,0-21 16,0-1 0,0 22-16,0 42 15,0 0-15,0 22 16,0-1-16,0 0 0,0 1 0,0-1 16,0 22-16,0-22 0,0 21 0,0-20 15,0 20-15,0-20 0,0 20 16,0-21-16,0 22 0,0-22 0,0 1 15,0-22-15,0 21 0,0-21 16,0 0-16,0 1 0,0-1 0,-21-21 16,0 0-1,0 0 1,0-21-16,-1-1 0,1 1 0</inkml:trace>
  <inkml:trace contextRef="#ctx0" brushRef="#br0" timeOffset="202719.3">11917 12785 0,'0'0'16,"21"0"-1,0 0-15,0 0 16,22 0-16,-1 0 0,0 0 0,22 0 16,-22-21-16,22-1 0,-1 22 15,1-21-15,-1 0 0,1 0 0,-1-21 16,1 20-16,20 1 0,-20-21 15,-1 21-15,1-22 0,-22 22 16,22-21-16,-22 21 0,-21-22 0,0 22 16,0-21-16,1 21 0,-22 0 15,0-1-15,0 1 0,0 0 0,-22 21 16,1 0-16,0 0 16,0 0-16,0 21 0,0 0 15,21 1-15,-22 20 0,22 0 0,-21 1 16,21-1-16,0 0 0,-21 1 15,21-1-15,-21 0 0,21 22 0,0-22 16,0 0-16,0 1 0,0-1 16,-21-21-16,21 22 0,0-22 15,0 0-15,0 0 0,0 0 0,0 0 16,0-42 15,21 0-31,-21 0 0,21 0 16,0-22-16,0 22 0,-21-21 0,22 0 15,-1-1-15,0 22 0,21-21 0,-21-1 16,1 22-16,-1 0 0,0 0 16,0 0-16,0 21 0,0 0 15,1 0-15,-22 21 16,0 0-16,0 0 16,21 0-16,-21 1 0,0-1 0,0 21 15,0-21-15,21 22 0,-21-22 16,0 21-16,0-21 0,21 0 0,0 1 15,0-1-15,-21 0 0,22 0 16,-1-21-16,0 21 0,0-21 0,0 0 16,0 0-16,1 0 0,-1 0 15,21 0-15,-21 0 0,0-21 0,1 0 16,-1 0-16,0 0 0,0-1 16,0-20-16,0 21 0,1-21 15,-1 20-15,-21-20 0,0 21 0,0-21 0,0 20 16,0 1-16,0 0 15,0 0-15,0 0 0,-21 21 32,-1 0-32,1 21 0,0 0 15,21 0-15,-21 22 0,21-22 16,-21 0-16,21 21 0,0-21 0,0 1 16,0 20-16,0-21 0,0 0 0,0 0 15,21 1-15,0-1 0,0-21 16,0 21-16,1-21 0,-1 0 0,0 0 15,0 0-15,0 0 0,0 0 16,1 0-16,-1-21 0,0 0 0,0-1 16,0 1-16,0 0 0,1-21 15</inkml:trace>
  <inkml:trace contextRef="#ctx0" brushRef="#br0" timeOffset="204839.84">16065 12806 0,'0'0'0,"0"-42"16,0 20 0,22 1-16,-1 0 0,0 0 0,-21 0 15,21 0-15,0-1 0,0 1 16,1 0-16,-22 0 0,21 0 0,-21-22 15,0 22-15,0 0 0,0 0 16,0 0-16,0 0 0,0-1 16,-21 1-16,-1 0 0,1 0 0,-21 21 15,21 0-15,0 0 0,-22 0 16,22 0-16,0 0 0,-21 0 0,20 21 16,1 0-16,0 22 0,0-22 15,0 0-15,0 21 0,21-21 0,0 22 16,-22-22-16,22 21 0,0 1 15,0-22-15,0 21 0,0-21 16,0 0-16,0 22 0,0-22 16,22 0-16,-1-21 0,0 0 15,0 0-15,21 0 0,-20 0 16,-1 0-16,21-21 0,-21 0 16,22 0-16,-22-22 0,0 22 0,21 0 15,-21-21-15,22 20 0,-22-20 0,21 0 16,-21-1-16,1 1 0,-1 0 15,0-1-15,-21-20 0,0 21 0,21-22 16,-21 22-16,0-1 0,0-20 16,0 21-16,0-1 0,0 22 0,0 0 15,0 0-15,0 0 0,-21 21 32,21 21-32,0 0 0,0 0 0,-21 21 0,21 1 15,-21 20-15,21-20 16,0 20-16,0-21 0,0 22 0,0-1 15,0-20-15,0-1 0,0 22 16,0-22-16,0 0 0,0 1 0,21-1 16,0-21-16,0 21 0,0-20 0,0-1 15,22 0-15,-1-21 0,-21 0 16,22 0-16,-1 0 0,0 0 0,-21 0 16,22 0-16,-1-21 0,0 0 15,1-1-15,-1 1 0,0-21 16,-20 21-16,20 0 0,0-22 0,-21 22 15,1-21-15,-1-1 0,0 22 16,-21-21-16,0 0 0,0 20 0,0-20 16,0 0-16,-21 21 0,0-1 15,-1 1-15,1 21 0,0 0 0,0 0 16,0 0-16,0 0 0,-1 21 16,1 1-16,-21-1 0,21 0 0,0 21 15,-1-21-15,22 22 0,-21-22 0,21 21 16,-21 1-16,21-22 0,0 21 15,0-21-15,0 0 0,0 22 0,0-22 16,0 0-16,21 0 16,0-21-16,1 21 0,-1-21 15,0 0-15,0 0 0,0 0 16,0-21-16,1 21 0,-1-21 0,0 0 16,0 0-16,0 0 0,0-1 0,1 1 15,-22 0-15,21-21 0,-21 21 16,21-22-16,-21 22 0,0-21 0,0 21 15,0-22-15,0 22 0,0 0 16,0 0-16,0 0 0,0-1 0,0 44 31,0-1-31,0 0 16,0 0-16,0 0 0,0 22 16,0-22-16,0 21 0,0-21 15,0 22-15,0-22 0,0 21 0,21-21 16,0 0-16,0 1 0,1-1 0,20 0 15,-21 0-15,0-21 0,22 0 16,-22 0-16,21 0 0,0 0 0,-20 0 16,20 0-16,0 0 0,-21-21 15,22 0-15,-22 0 0,21-1 0,-21 1 16,1-21-16,20 0 0,-21 20 0,-21-20 16,21 0-16,-21-22 15,21 22-15,-21-22 0,0 1 0,0-1 0,0-63 16,0 85-1,0-21-15,0 20 0,0 1 0,0 21 16,0 0-16,0-1 0,0 1 0,0 42 31,-21 1-31,21-1 0,-21 0 16,21 21-16,-21 1 0,21 20 16,0-21-16,0 22 0,0-22 0,-21 22 15,21-1-15,0-20 0,0 20 0,0-21 16,0 1-16,0-1 0,0 0 15,0-20-15,21 20 0,0-21 0,-21 0 16,21 22-16,0-22 0,1 0 16,-1 0-16,0-21 15,21 0-15,-21 0 0,1 0 0,20 0 16,-21 0-16,21 0 0,-20-21 16,20 0-16,-21 0 0,21-1 0,1 1 15,-22 0-15,0 0 0,21 0 0,-20 0 16,-1-22-16,-21 22 0,0 0 15,21-21-15,-21 20 0,0-20 0,0 0 16,0 21-16,0-1 0,0-20 16,-21 42-16,0-21 0,21 0 0,-22 21 15,1 0-15,0 0 0,0 0 0,0 21 16,0-21-16,-1 21 16,1 0-16,0 0 0,0 1 0,0-1 15,0 0-15,-1 0 0,1 0 16,21 0-16,0 1 0,-21-22 0,21 21 15,-21 0-15,21 0 0,0 0 0,0 0 16,0 1-16,0-1 16,0 0-16,0 0 0,0 0 15,0 0-15,0 1 16,21-22-16,-21 21 16,21-21-16,0 0 15,1 0 1,-1 0-16,0 0 15,0 0-15,0 0 0,0-21 0,1 21 16,-1-22-16,-21 1 0,21 21 16,0-21-16,0 0 0,-21 0 0,21 0 15,-21-1-15,22 1 0,-22 0 16,0-21-16,21 21 0,-21-22 0,0 22 16,21 0-16,-21 0 0,0 0 0,0-1 15,0 44 16,0-1-31,0 0 16,0 21-16,0-21 0,0 1 16,0-1-16,0 21 0,0-21 0,0 0 0,0 1 15,21-1-15,0 0 16,0 0-16,-21 0 0,22-21 0,-1 21 16,0-21-16,0 0 0,0 0 0,0 0 15,1 0-15,-1 0 0,0 0 16,21 0-16,-21 0 0,1 0 0,-1-21 15,0 0-15,0 0 0,0 0 16,-21-22-16,21 22 0,-21 0 16,0 0-16,0-21 0</inkml:trace>
  <inkml:trace contextRef="#ctx0" brushRef="#br0" timeOffset="205307.29">17420 11959 0,'0'0'0,"-21"0"0,0 0 15,0 0-15,-1 0 0,44 0 31,-1 0-31,21 0 16,-21 0-16,22-21 0,-22 21 16,21-21-16,0 21 0,1-21 0,-1 0 15,22 21-15,-22-22 0,0 22 0,1-21 16,-1 21-16,0 0 0,1-21 16,-1 21-16,0 0 0,-21 0 0,22 0 15,-22-21-15,0 21 0,0 0 0</inkml:trace>
  <inkml:trace contextRef="#ctx0" brushRef="#br0" timeOffset="208423.3">2413 15219 0,'0'0'0,"0"-21"15,-21 21 1,0 0 15,-1 21-31,22 0 16,0 0-16,0 0 0,0 1 15,-21-1-15,21 0 0,0 0 0,0 0 16,0 0-16,0 1 0,0-1 16,21-21-16,1 0 15,-1 0 1,0 0-16,0 0 16,-21-21-16,21 21 0,-21-22 0,21 1 15,-21 0-15,0 0 16,0 0-16,0 0 0,-21 21 15,0 0 1,0 0-16,0 0 0,0 0 16,-1 21-16,1-21 0,0 21 15,21 0-15,0 0 0,-21 0 16,21 1-16,0-1 0,0 0 16,0 0-16,21-21 15,0 21-15,0-21 0,1 0 16,-1 0-16,0 0 0,0 0 15,0-21-15,0 0 16,1 21-16,-22-21 0,0 0 0,21-1 16,-21 1-16,0 0 0,0 0 15,0 0-15,0 0 0,0-1 16,0 1-16,-21 0 16,-1 0-16,1 21 0,0 0 15,0 0-15,0 0 16,0 0-16,21 21 15,0 0-15,0 0 16,0 1-16,0-1 16,0 0-1,21-21-15,0 0 16,-21 21-16,21-21 16,0 0-16,0 0 15,1 0 1,-1 0-16,0 0 0</inkml:trace>
  <inkml:trace contextRef="#ctx0" brushRef="#br0" timeOffset="211265.22">5122 15050 0,'21'0'78,"1"-22"-62,-1 22-16,0-21 0,0 0 15,0 0-15,22 0 0,-22-22 16,21 22-16,-21 0 0,22-21 16,-22 21-16,0-1 0,0-20 0,0 21 15,-21-21-15,21 20 0,-21 1 16,0-21-16,0 21 0,-21 0 0,0-1 16,0 1-16,0 0 0,-22 21 15,22 0-15,0 0 0,-21 0 0,21 0 16,-1 0-16,1 21 0,0 0 15,0 1-15,0 20 0,0 0 16,-1 1-16,1-1 0,21 0 0,-21 1 16,21-1-16,-21 0 0,21 1 15,0-1-15,0 0 0,0-21 16,0 22-16,0-22 0,21 0 0,0 0 16,0 0-16,1 1 0,-1-22 15,21 0-15,-21 0 0,0 0 0,22 0 16,-22 0-16,21-22 0,-21 22 15,1-21-15,20 0 0,-21 0 16,-21 0-16,0 0 16,-21 21-16,0 0 15,0 0-15,-22 0 0,1 0 16,21 0-16,-22 21 0,1 0 0,0 0 16,21 0-16,-22 0 0,22 22 15,0-1-15,0 0 0,0-20 16,-1 20-16,22 0 0,0 1 15,0-1-15,0 0 0,0 1 0,0-22 16,22 21-16,-1-21 0,0 0 16,0 1-16,0-1 0,0-21 0,22 0 15,-1 0-15,0 0 0,1 0 16,20 0-16,-20 0 0,20-21 0,1-1 16,-1 1-16,1-21 0,-22 21 15,21-22-15,1 1 0,-22 0 0,1-1 16,-1 1-16,0 0 0,-21-1 15,1 1-15,-1 0 0,-21 21 16,0-22-16,0 22 0,0 0 0,0 0 16,-21 21-1,-1 0-15,1 0 16,21 21-16,0 0 0,-21 21 16,21-20-16,-21 20 0,21-21 0,0 21 15,-21 1-15,21-22 0,0 21 16,0-21-16,0 22 0,0-22 0,0 0 15,0 0-15,0 0 0,0 1 16,0-1-16,0-42 31,0-1-15,0 1-16,0 0 0,21 0 16,0 0-16,-21-22 0,21 1 15,0 21-15,-21-21 0,22-1 0,-1 22 16,-21 0-16,0 0 0,21 21 15,0 0-15,0 0 16,0 0-16,1 21 0,-22 0 16,0 0-16,21 0 0,0 1 0,-21-1 15,21 21-15,0-21 0,-21 0 16,21 1-16,1-1 0,-22 0 0,21 0 16,0-21-16,0 21 0,0-21 15,22 0-15,-22 0 0,0 0 0,0 0 16,0 0-16,22 0 0,-22-21 15,0 0-15,0 0 0,21 0 16,-20-1-16,-1 1 0,0 0 0,0 0 16,-21-21-16,21-1 0,0 22 15,1-21-15,-22 21 0,21-22 0,0 22 16,0 0-16,-21 0 0,0 0 16,21 21-16,0 0 0,1 0 15,-1 0-15,0 0 16,-21 21-16,0 0 15,21 0-15,-21 0 16,21-21 0,-21-21 15,21 0-31,-21 0 16,0 0-16,0-1 15,0 1-15,0 0 16,-21 0-16,0 21 0,21-21 15,-21 21-15,0 0 0,0 0 16,-1 0-16,1 0 16,0 0-16,21 21 0,-21 0 15,0 21-15,0-20 0,21 20 16,-22 0-16,1 1 0,21-1 16,0 0-16,0 1 0,0-1 0,0 0 15,0 1-15,0-1 0,0 0 16,21-21-16,1 1 0,-1-1 0,21 0 15,0 0-15,-20-21 0,20 0 0,0 0 16,1 0-16,20 0 0,-21 0 16,1 0-16,-1-21 0,0 0 0,-20 0 15,20-1-15,0 1 0,1 0 16,-22-21-16,21 21 0,-21-22 16,0 22-16,22-21 0,-43-1 0,21 1 15,-21 21-15,21-21 0,-21-1 16,0 22-16,0 0 0,0 0 15,0 0-15,0-1 0,-21 1 0,0 21 16,0 0-16,-1 0 0,1 0 0,0 0 16,0 21-16,0-21 0,0 22 15,-1 20-15,1-21 0,0 21 0,0-20 16,21 20-16,-21 0 0,21 1 16,-21-22-16,21 21 0,0 0 0,0-20 15,0 20-15,0-21 0,0 0 16,0 0-16,0 1 0,0-1 0,21 0 15,0-21-15,0 0 0,0 0 16,0 0-16,1 0 16,-1-21-16,0 0 0,0 21 0,0-43 15,0 22-15,1 0 0,-1 0 16,0-22-16,0 22 0,-21-21 0,0 21 16,21 0-16,-21-22 0,0 22 15,21 0-15,-21 0 0,-21 21 31,0 21-15,21 0-16,-21 0 0,21 0 16,0 1-16,0-1 0,0 0 0,0 0 15,0 0-15,0 0 0,21 22 16,0-22-16,0-21 0,-21 21 16,22 0-16,-1 0 0,0-21 0,0 0 15,0 22-15,0-22 0,22 0 16,-22 0-16,0 0 0,21-22 0,-20 1 15,-1 21-15,0-21 0,21 0 16,-21 0-16,1-22 0,-22 22 0,21 0 16,0-21-16,-21-1 0,0 22 0,21-21 15,-21 21-15,21 0 0,-21-1 16,0 1-16,0 0 0,0 0 0,0 42 31,0 0-15,0 0-16,0 22 15,0-1-15,0 0 0,0 1 0,0 20 16,0-20-16,0 20 0,0 1 0,0-1 16,0 22-16,0-1 0,0 1 15,0 0-15,0-1 0,0 22 0,21-21 16,1 21-16,-22 0 0,21-22 16,-21 22-16,21 0 0,0-21 0,-21 20 15,21-20-15,0 0 0,1-22 16,-22 1-16,21 20 0,0-41 0,0 20 15,0-20-15,0-1 0,-21-21 0,0 0 16,22 0-16,-1-21 16,0-21-1,-21 0-15,0-21 16,0 21-16,0-22 0,0-20 0,0 20 16,0-20-16,0-1 0</inkml:trace>
  <inkml:trace contextRef="#ctx0" brushRef="#br0" timeOffset="213798.51">8043 15579 0,'0'0'0,"-21"-43"0,21 22 0,-21-42 16,21 20-16,0 22 15,0 0-15,21 0 0,0 0 16,22 0-16,-22 21 0,21-22 0,0 22 15,1 0-15,-1 0 0,0 0 16,1 0-16,-1 22 0,0-1 0,-20 0 16,20 0-16,-21 0 0,0 22 15,-21-22-15,0 0 0,0 0 0,0 0 16,0 22-16,0-22 0,-21-21 16,0 21-16,0 0 0,0 0 0,-22-21 15,22 0-15,0 21 0,0-21 16,-22 0-16,22 0 0,0 0 0,0 0 15,0 0-15,0 0 0,-1 0 32,22 22-32,0-1 15,22-21 1,-1 0-16,0 0 0,0 0 16,0 0-16,22 0 0,-22 0 15,21 0-15,0 0 0,1-21 0,-1-1 16,0 1-16,22 0 0,-1 0 0,-20 0 15,20-22-15,-20 22 0,20-21 16,-21 0-16,1-1 0,-1 1 16,-21 21-16,0-22 0,1 1 15,-22 21-15,0-21 0,0 20 0,0 1 16,0 0-16,-22 21 16,1 0-16,-21 0 0,21 0 0,0 21 15,-22-21-15,22 21 0,0 1 16,21-1-16,0 0 0,0 0 0,0 0 15,0 0-15,0 22 0,21-22 0,21 0 16,-20 0-16,-1 0 0,0 1 16,0-1-16,0 0 0,0 0 0,1 0 15,-1-21-15,-21 21 16,21 1-16,-21-1 0,-21-21 31,0 0-31,-1 0 16,1 0-16,0 0 0,0 0 15,0 0-15,0 0 0,-1 0 16,1 0-16,0 0 16,21 21-1,21 0 1,0-21-16,22 0 0,-22 21 16,0-21-16,0 0 0,22 0 15,-22 0-15,21 0 0,-21 0 0,22 0 16,-22 0-16,21-21 15,-21 0-15,22 0 0,-22 0 0,21-1 16,-21 1-16,0 0 0,1 0 0,-1-21 16,0 20-16,0-20 0,0 0 15,-21-1-15,0 22 0,21-21 0,-21 0 16,0 20-16,22 1 0,-22 0 16,0 0-16,0 0 0,0 42 31,0 0-31,0 0 0,0 0 0,0 22 15,0-1-15,0-21 0,0 22 16,0-22-16,0 21 0,0-21 16,0 0-16,0 22 0,21-22 0,0-21 15,-21 21-15,21 0 0,0-21 16,0 0-16,1 0 0,-1 0 0,0 0 16,0 0-16,0 0 0,-21-21 15,21 0-15,1 21 0,-1-21 0,0 0 16,-21-22-16,0 22 0,21 0 15,-21-21-15,21-1 0,-21 22 0,0-21 16,21-1-16,-21 22 0,0 0 0,0 0 16,0 0-16,0 0 0,0 42 47,0 21-47,0-21 0,0 0 0,0 22 15,0-22-15,0 21 0,0-21 0,0 22 16,0-22-16,22 0 0,-22 21 15,21-20-15,0-22 0,0 21 0,0 0 16,0-21-16,1 0 16,-1 0-16,0 0 0,0 0 0,21 0 15,-20 0-15,-1-21 0,0 0 0,0-1 16,0-20-16,0 21 0,1-21 16,-1 20-16,-21-20 0,21-21 0,0 20 15,0 1-15,-21-22 0,0 22 16,21-21-16,-21 20 0,22-20 0,-22-1 15,0 22-15,0 0 0,0-1 16,0 1-16,0 0 0,0 20 16,0 1-16,-22 21 0,1 21 15,21 1 1,-21 20-16,21-21 0,-21 21 0,21 1 16,0-1-16,-21 0 0,21 1 15,0-1-15,0 0 0,0 22 0,0-22 16,0 1-16,0-1 0,0 0 0,21 1 15,0-22-15,0 21 0,-21 0 16,21-20-16,1-1 0,-1 0 0,21 0 16,-21 0-16,0 0 15,1-21-15,20 0 0,-21 0 0,21 0 16,-20 0-16,-1 0 0,21 0 0,-21-21 16,22 0-16,-22 0 0,0 0 15,21 0-15,-21-22 0,1 22 0,-1-21 16,0-1-16,-21 22 0,0-21 15,0 0-15,0 20 0,0 1 0,0-21 16,0 21-16,0 0 0,-21 21 16,0-22-16,-1 22 0,1 0 15,0 0-15,0 0 0,0 22 16,0-1-16,-1 0 0,1 0 0,0 0 16,21 0-16,0 22 0,0-22 15,0 21-15,0-21 0,0 1 0,0 20 16,0-21-16,0 0 0,0 0 15,0 1-15,21-1 0,0 0 16,1-21-16,-1 0 0,0 0 16,0 0-16,0 0 0,0 0 0,1-21 15,-1 0-15,0 21 0,0-22 0,-21-20 16,21 21-16,-21 0 0,21 0 16,-21-22-16,0 22 0,0-21 0,0 21 15,0-1-15,0 1 0,0 0 16,0 0-1,0 42 1,0 0-16,0 0 16,-21 1-16,21-1 0,0 0 0,0 21 15,0-21-15,0 1 0,0 20 16,21-21-16,-21 0 0,22 22 0,-1-22 16,0 0-16,0-21 0,0 21 15,0 0-15,1-21 0,20 0 0,-21 0 16,0 0-16,0 0 0,22 0 0,-22 0 15,0-21-15,0 0 0,22 0 16,-22 0-16,0-1 0,0-20 16,0 0-16,0-1 0,1 1 0,-22 0 15,21-1-15,0 1 0,-21-21 16,21-1-16,-21 22 0,21-22 0,-21 1 16,0-1-16,0 1 0,0-1 15,0 22-15,0-22 0,0 43 0,0-21 16,0 21-16,0 0 0,-21-1 15,0 22-15,0 22 16,21-1-16,-21 0 0,-1 21 16,22 1-16,0-1 0,0 0 0,-21 22 15,21-22-15,-21 22 0,21-22 16,0 21-16,0-20 0,0 20 16,0-20-16,0-1 0,0 21 0,0-20 15,0-1-15,0 0 0,0 1 16,0-1-16,21 0 0,0-20 0,1 20 15,-1-21-15,0 0 0,21 0 0,-21 1 16,1-22-16,20 0 0,0 0 16,-21 0-16,22 0 0,-1 0 0,-21 0 15,22 0-15,-1-22 0,0 1 16,-21 0-16,22 0 0,-22 0 0,21-22 16,-21 22-16,22-21 0,-22 21 15,0-22-15,0 1 0,0 0 16,-21 21-16,0-22 0,22 22 0,-22-21 15,0 21-15,0-1 0,0 1 16,-22 21-16,22-21 0,-21 21 16,0 0-16,0 0 0,0 0 0,0 21 15,21 0-15,-22 1 0,1-1 16,21 0-16,-21 0 0,21 0 0,0 0 16,0 1-16,0 20 0,0-21 15,0 0-15,0 0 0,21 22 0,0-22 16,1 0-16,-22 0 0,21 0 0,0 1 15,0-22-15,0 21 0,0-21 16,1 0-16,-1 0 0,0 0 16,0 0-16,0 0 0,0 0 15,1 0-15,-1-21 0,0 21 16,0-22-16,-21 1 0,21 0 0,0 0 16,-21 0-16,22 0 0,-22-1 15,0 1-15,0 0 0,0-21 0,0 21 16,0-1-16,0-20 0,0 21 0</inkml:trace>
  <inkml:trace contextRef="#ctx0" brushRef="#br0" timeOffset="214136.32">11557 14605 0,'0'0'0,"-21"21"0,0-21 0,42 0 32,0 0-32,21 0 0,1 0 0,-1 0 15,21-21-15,1 0 0,-1 21 16,1-21-16,-1 21 0,1-21 0,-22-1 16,22 22-16,-22-21 0,22 0 15,-22 21-15,-21-21 0,21 21 0,1 0 16,-22-21-16,0 21 0,0 0 15,-21-21-15,21 21 16,-21-22 0,-21 22 15,0 0-31,0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0:57:30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889 0,'0'0'0,"0"-21"0,21 0 15,-21 0-15,21 21 0,-21-22 16,0 1-16,21 0 0,0 0 0,-21 0 16,22 0-16,-1-1 15,0 1-15,-21 0 0,21 0 16,0 0-16,-21 0 16,-21 42 30,21 0-46,-21 0 16,0 0-16,0 0 0,-1 22 0,1-1 16,0 22-16,0-22 0,-21 21 15,20 1-15,1-1 0,-21 1 16,21-1-16,-22 1 0,22-22 0,-21 22 16,21-1-16,-22 1 0,22-1 15,0-20-15,0-1 16,0 21-16,0-41 0,-1 20 0,22-21 0,0 0 15,-21 0-15,21 1 16,0-44 0,21 1-16,1 0 15,-1-21-15,-21-1 0,21 1 16,0 0-16,0-1 0,0 1 0,1-21 16,-1-1-16,0 1 0,0-1 15,21-21-15,-20 1 0,20 20 16,-21-20-16,21-1 0,-20 21 0,-1 1 15,21-1-15,-21 22 0,0 0 16,-21-1-16,22 1 16,-1 0-16,-21 21 0,21-1 0,0 22 31,0 0-31,-21 43 16,21-22-16,-21 21 0,22-21 0,-22 22 15,0 20-15,0-20 0,0 20 16,0 1-16,0 20 0,0-20 15,0-1-15,0 1 0,0-1 0,0-20 16,0 20-16,0-21 0,0 1 16,0-1-16,0 0 0,0 1 0,0-1 15,0-21-15,0 22 0,0-22 16,0 0-16,0 0 0,0 0 16,0 0-16,0-42 46,0 0-46,0 0 0,0 0 16,0 0-16,-22-1 0,1-20 16,21 21-16</inkml:trace>
  <inkml:trace contextRef="#ctx0" brushRef="#br0" timeOffset="224.9">1947 1376 0,'0'0'0,"21"0"47,1-21-47,-1 0 15,0 21-15,21 0 0,-21 0 16,1-22-16,-1 22 0,0 0 0,0 0 16,0 0-16,0-21 0,1 21 15,-1 0-15,0 0 16,0 0-16,0 0 0,0 0 15,1 0-15,-1 0 0</inkml:trace>
  <inkml:trace contextRef="#ctx0" brushRef="#br0" timeOffset="2415.46">2582 1588 0,'0'0'0,"0"21"0,0 0 15,0 0-15,0 0 0,0 0 0,0 1 16,0-1-16,0 0 16,21-21-1,1 0 1,-1 0-16,0-21 16,0 0-16,0-1 0,0 1 15,22 0-15,-22 0 0,0 0 16,0-22-16,0 22 0,1-21 0,-1 0 15,0 20-15,-21-20 0,21 0 16,0 21-16,0-22 0,1 22 16,-22 0-16,21 0 0,-21 0 0,21-1 15,0 22-15,0 0 16,0 0 0,-21 22-16,0-1 15,0 0-15,0 0 16,0 0-16,0 0 15,0 1 1,22-22-16,-22-22 47,0 1-47,0 0 0,0 0 16,0 0-16,-22 21 15,22-21-15,-21-1 0,0 22 16,21-21-16,-21 21 15,0 0-15,0 0 16,21 21-16,-22-21 0,1 22 0,21-1 16,-21 0-16,21 21 15,0-21-15,-21 22 0,21-22 16,-21 21-16,21 1 0,0-1 0,0 0 16,0 1-16,0-1 0,0-21 15,0 21-15,0 1 0,21-22 0,0 21 16,0-21-16,0 1 0,1-1 15,-1-21-15,0 0 0,21 0 0,-21 0 16,1 0-16,-1 0 0,21 0 16,-21-21-16,0-1 0,1 1 15,-1 0-15,0 0 0,0-21 0,0 20 16,0-20-16,1 0 0,-1 21 16,0-22-16,0 1 0,0 21 15,-21-22-15,21 22 0,1 0 16,-1 0-16,0 0 0,0 0 0,0-1 15,0 1-15,1 21 0,-1 0 16,0 0-16,0 0 16,0 0-16,-21 21 0,21 1 15,1-1 1,-22 0-16,0 0 16,21-21 15,-21-21-16,0 0 1,0 0-16,0-1 16,0 1-16,0 0 15,-21 0-15,-1 0 0,1 21 16,0 0 0,0 0-16,0 0 0,0 0 0,-1 21 15,1 0-15,-21 0 16,21 0-16,0 1 0,-1-1 15,1 0-15,0 21 0,0-21 0,0 22 16,21-22-16,0 21 0,-21 1 16,21-22-16,0 21 0,0 0 15,0-20-15,0 20 0,21-21 16,0 0-16,0 0 0,21 1 0,1-22 16,-22 0-16,21 0 0,22 0 15,-22 0-15,0 0 0,1 0 0,-1 0 16,0-22-16,1 1 0,-1 0 15,0 0-15,-20 0 0,-1 0 0,21-1 16,-21-20-16,0 21 0,1 0 16,-1-22-16,-21 22 0,21-21 15,0 21-15,-21-22 0,0 22 0,0-21 16,0 21-16,0 0 0,0-1 16,0 1-16,-21 21 31,0 0-31,0 21 15,-1 1-15,22-1 0,0 21 16,-21-21-16,0 0 0,21 22 16,0-22-16,0 21 0,0-21 0,0 22 15,0-22-15,0 21 0,0-21 16,0 1-16,0 41 16,21-42-16,0-21 0,1 0 15,-1 0-15,0 0 0,0 0 0,21 0 16,-20 0-16,20 0 15,0-21-15,-21 0 0,22 0 0,-1 0 16,0-1-16,-20 1 0,20-21 16,-21 21-16,21-22 0,-20 22 0,20-21 15,-21 21-15,0 0 0,0-22 16,1 22-16,-1 0 0,-21 0 0,0 0 16,-21 21 15,-1 0-31,1 0 0,0 21 0,0 0 15,0 0-15,21 0 0,0 0 16,-21 1-16,21-1 0,0 0 0,0 0 16,0 0-16,0 0 15,0 1-15,0-1 0,0 0 0,21 0 16,0 0-16,-21 0 0,0 1 16,21-22-16,-21 21 15,21-21-15,-42 0 47,0-21-47,0 21 16,21-22-16,-21 1 0,-1 21 15,22-21-15,-21 0 0,0 21 0,0 0 16,0 0 0,0 0-16,21 21 31,0 0-16,0 0-15,0 1 16,0-1-16,21 0 16,0 0-16,0-21 0,0 21 0,0-21 15,1 0-15,-1 0 16,0 0-16,21 0 0,-21 0 0,1 0 16,20 0-16,-21 0 0,21 0 15,1-21-15,-22 21 0,21-21 16,-21 0-16,22 0 0,-22-1 0,0 1 15,21 0-15,-20-21 0,-1 21 16,0-22-16,0 22 0,0-21 16,0 21-16,-21-1 0,0-20 0,0 21 15,0 0-15,22 0 0,-22-1 16,0 1-16,-22 21 16,1 21-1,0-21-15,21 22 0,-21-1 16,21 0-16,0 0 0,0 0 15,0 0-15,0 1 0,0-1 0,0 21 16,0-21-16,0 0 0,0 1 16,21-1-16,0 0 0,-21 0 15,21 0-15,1 0 16,-22 1-16,0-1 0,0 0 16,0 0-1,-22-21-15,1 21 0,0-21 16,0 0-16,0 21 0,0-21 15,-1 0-15,1 0 16,0 0 0,21-21-16,0 0 15,0 0-15,0 0 16,0 0-16,0-1 0,0 1 0</inkml:trace>
  <inkml:trace contextRef="#ctx0" brushRef="#br0" timeOffset="3754.33">6667 1228 0,'0'-21'16,"0"-1"-1,0 1 1,22 21-16,-1-21 0,0 0 16,0 21-16,0-21 0,0 0 15,1-22-15,-1 22 0,0 0 0,0-21 16,0-1-16,22 22 0,-22-21 15,0-1-15,0 22 0,0-21 0,-21 21 16,0-22-16,0 22 0,0 0 16,0 0-16,-21 0 0,0 0 0,-21 21 15,20-22-15,-20 22 0,0 0 16,-1 0-16,1 0 0,0 0 16,-1 0-16,22 0 0,-21 22 0,0-1 15,20-21-15,1 21 16,0 0-16,21 0 0,-21 0 0,21 22 15,0-1-15,0-21 0,0 22 16,21-1-16,0 21 0,0-20 0,-21-1 16,22 0-16,-1 1 0,0 20 15,0-20-15,0-1 0,0 0 16,1 1-16,-1-22 0,0 21 0,0 0 16,0-20-16,-21 20 0,0 0 15,0-21-15,0 22 0,0-22 16,-21 21-16,0-21 0,-21 1 15,20 20-15,-20-21 0,0 0 0,-1-21 16,1 21-16,21-21 0,-21 0 16,-1 0-16,1 0 0,21-21 0,-22 21 15,22-42-15,-21 21 0,0 0 16,20-22-16,-20 22 0,21-21 0,-21-1 16,20 1-16,1 21 0,-21-21 15,21-1-15,0 1 0,-1 21 0,1-22 16,0 22-16,21 0 0,0 0 15,0 0-15,0 42 32,21 0-32,0 0 0,1 0 15,-1 22-15,0-22 0,0 21 16,0 1-16,0-22 0,1 21 16,-1 0-16,0 1 0,0-1 0,0 0 15,0-20-15,-21 20 0,22-21 16,-1 21-16,0-20 0,0-1 0,21-21 15,-20 21-15,-1-21 0,21 0 16,0 0-16,1 0 0,-1 0 0,0-21 16,1 21-16,-1-21 0,0-22 15,1 22-15,-1 0 0,0-21 0,1-1 16,-1 1-16,-21 0 16,0 20-16,22-20 0,-43 0 0,21-1 0,0 1 15,-21 0-15,21 21 16,-21-22-16,0 22 0,0 0 0,0 0 15,0 0-15,0-1 16,0 44 0,0-1-16,0 0 15,0 0-15,0 0 0,0 22 0,0-1 16,0 0-16,0 1 0,0 20 16,21 1-16,-21-1 0,0 22 15,0-22-15,0 22 0,0-22 0,0 22 16,0 0-16,0-1 0,0 1 0,0 0 15,0-22-15,0 22 16,0 0-16,-21-22 0,21 1 0,0-1 16,-21 1-16,21-1 0,0-21 15,0 1-15,0-22 0,0 21 0,0-21 16,0 1-16,0-1 0,0-42 31,0-1-15,0 1-16,0 0 0,0 0 15,0 0-15,0-22 0,0 1 0,0 0 16,0-22-16,0 22 0,0-22 16,0-20-16,0 20 0</inkml:trace>
  <inkml:trace contextRef="#ctx0" brushRef="#br0" timeOffset="4099.13">6985 1376 0,'0'0'0,"-21"-64"16,21 22-16,0 21 16,0 0-16,0 0 0,21-1 15,0 1-15,0 0 0,0 21 0,22 0 16,-22 0-16,21 0 0,-21 0 16,22 0-16,-1 21 0,0 0 0,-20 22 15,20-22-15,-21 21 16,0 1-16,-21-22 0,0 21 0,0 0 15,0-20-15,-21 20 0,0-21 16,0 21-16,0-20 0,-22-1 16,22 0-16,0 0 0,-21 0 0,20 0 15,1-21-15,0 0 0,0 22 16,0-22-16,21-22 31,0 1-15,21 0-1,0 0-15,0 0 0</inkml:trace>
  <inkml:trace contextRef="#ctx0" brushRef="#br0" timeOffset="4488.89">7599 1418 0,'21'0'16,"0"-21"-1,0 0 1,0 21-16,1-21 0,-1 0 16,0-1-16,0 1 0,0 0 0,0 0 15,22 0-15,-22 0 0,0-1 16,-21 1-16,0 0 0,21 0 16,-21 0-16,-21 21 15,0 0-15,0 0 16,-22 0-16,22 0 0,0 21 15,-21 0-15,21 0 0,-1 22 0,-20-22 16,21 21-16,0 0 0,0-20 16,21 20-16,0-21 0,0 21 0,0-20 15,0 20-15,0-21 0,0 0 16,0 0-16,0 1 0,21-1 0,0 0 16,0-21-16,0 0 0,0 21 15,22-21-15,-22 0 0,0 0 16,21 0-16,-20-21 0,20 21 15,-21-21-15,21 0 0,-20-1 0,20 1 16,-21 0-16,21 0 0</inkml:trace>
  <inkml:trace contextRef="#ctx0" brushRef="#br0" timeOffset="4969.63">8509 1101 0,'0'0'0,"0"-21"0,0-1 16,-21 22-1,0 0-15,-1 0 16,1 0-16,0 22 0,0-22 16,0 42-16,0-21 0,-1 0 0,1 22 15,0-22-15,0 21 0,0 0 16,21-20-16,-21 20 0,21-21 0,0 21 16,0-20-16,0 20 0,0-21 15,0 0-15,21 0 0,0 1 0,0-1 16,0-21-16,22 0 0,-22 0 15,0 0-15,21 0 0,1 0 0,-22-21 16,21-1-16,0 22 0,-20-21 16,20 0-16,-21 0 0,0-21 15,0 20-15,1 1 0,-1 0 16,-21-21-16,0 21 0,0-1 0,21-20 16,-21 21-16,0 0 15,0 0-15,0 42 16,-21 0-1,21 0-15,0 0 0,0 0 0,0 1 16,0-1-16,-21 0 0,21 21 16,0-21-16,0 1 0,0-1 0,0 0 15,-22 0-15,22 0 0,0 0 16,0 1-16,0-44 47,0 1-47,0 0 0,22 0 15,-22-21-15,21 20 0</inkml:trace>
  <inkml:trace contextRef="#ctx0" brushRef="#br0" timeOffset="5149.53">8805 974 0,'0'0'0,"-21"-21"15,0 21-15,0 0 16,0 0-1,21 21 1,0 0 0,21-21-1,0 0-15</inkml:trace>
  <inkml:trace contextRef="#ctx0" brushRef="#br0" timeOffset="7004.48">9017 1461 0,'0'0'0,"-42"42"16,42-21-16,21-21 31,0 0-31,21-21 16,-21 21-16,22-21 0,-22 0 15,21-1-15,1 1 0,-22-21 0,21 21 16,-21-22-16,22 1 0,-22 0 16,0-1-16,0 1 0,0-21 0,-21 20 15,0-20-15,21 20 0,-21-20 16,0 21-16,0-1 0,0 1 0,0 21 16,0 0-16,0-22 15,0 22-15,0 0 0,-21 42 31,21 21-31,-21-20 16,21 20-16,0 0 0,-21 22 16,21-22-16,-21 22 0,0-1 0,21 1 15,0-1-15,-22 22 0,22-22 16,-21 22-16,21 0 0,0-1 0,0 22 16,0-21-16,0 21 0,0-22 15,0 22-15,0-21 0,0 21 16,0-22-16,0 22 0,0-21 0,0-1 15,0 1-15,0-21 0,0-1 16,0 1-16,0-1 0,0-21 0,0 1 16,0-1-16,0-21 0,0 0 15,0 1-15,21-22 16,1 0-16,-22-22 0,21 22 16,0-21-16,0 0 0,0-21 0,0 21 15,1-22-15,-1 22 0,0-42 0,0 20 16,0 1-16,-21-22 0,0 1 15,0-1-15,0 1 0,0-22 0,0 22 16,0-22-16,-21 22 0,0-1 16,0 1-16,-22-1 0,22 1 0,-21 20 15,0 1-15,-1 0 16,1-1-16,0 1 0,-1 21 0,1 0 16,0-1-16,20 22 0,1-21 15,0 21-15,21-21 0,-21 21 0,21-21 16,21 21-1,0-21-15,0 0 0,22 21 16,-22-22-16,21 22 0,-21-21 16,22 0-16,-1 0 0,-21 0 0,22 21 15,-22-21-15,21-1 0,-21 1 16,22-21-16,-22 21 0,0 0 0,0-1 16,21 1-16,-42-21 0,22 21 15,-1 0-15,-21-1 0,0 1 16,0 0-16,0 0 0,0 0 15,0 42 32,0 0-47,0 0 0,0 0 16,-21 22-16,21-22 0,0 0 0,0 0 16,0 22-16,0-22 0,0 0 15,0 0-15,0 0 0,0 0 16,0 1-16,0-1 0,21-21 15,0 21-15,0-21 0,0 0 0,0 0 16,1 0-16,-1 0 16,21 0-16,-21 0 0,22-21 0,-22 21 15,21-21-15,0-1 0,-20 1 16,20 0-16,-21 0 0,0 0 0,0 0 16,1-1-16,-1-20 0,0 21 15,0 0-15,-21 0 0,0-1 0,0 1 16,0 0-16,0 0 0,0 0 15,0 0-15,-21 21 16,0 0 0,0 21-16,21 0 0,-22-21 15,1 21-15,21 0 0,-21 0 16,21 1-16,0-1 0,-21 0 16,21 0-16,0 0 0,0 0 15,0 1-15,0-1 0,0 0 0,0 0 16,0 0-16,21-21 15,-21 21-15,21-21 0,0 0 0,1 0 16,-1 0-16,0 0 16,0 0-16,0 0 0,0 0 0,1 0 15,-1-21-15,0 21 0,0-21 16,21 0-16,-20 0 0,-1 0 16,0-1-16,0 1 0,0 0 15,-21 0-15,0 0 0,21-22 0,-21 22 16,0 0-16,0 0 15,0 0-15,-21 21 16,21 21 0,0 0-1,0 0-15,21 0 16,1-21-16,-1 22 0,-21-1 0,21 0 16,-21 0-16,21 0 0,-21 0 15,0 1-15,0-1 0,0 0 16,0 0-16,0 0 15,0 0-15,0 1 0,0-1 16,21-21-16,0 0 16,1 0-16,-1 0 0,0 0 0,0 0 15,21 0-15,-20 0 0,20 0 16,0-21-16,1 21 0,-22-22 0,21 1 16,0 0-16,-20 0 0,20 0 15,0-22-15,-21 22 0,22-21 0,-22 0 16,0 20-16,0-20 0,-21 21 15,0-21-15,0 20 0,0 1 0,0-21 16,0 21-16,0 0 16,-21 21-16,0 0 0,0 0 15,0 0-15,-1 21 0,1-21 16,0 21-16,0 0 0,21 21 0,0-20 16,0-1-16,0 0 0,0 21 15,0-21-15,0 1 0,21 20 0,21-21 16,-20 0-16,-1 0 0,0 1 15,0-1-15,0 0 0,0 0 0,1-21 16,-1 21-16,-21 0 0,0 1 16,-21-1-1,-1-21-15,1 0 0,0 0 0,-21 21 16,21-21-16,-1 0 0,-20 0 16,21 0-16,0 0 0,0 0 15,21-21 32,0 0-47,0-1 16,-22 1-16,22 0 0,-21 21 0</inkml:trace>
  <inkml:trace contextRef="#ctx0" brushRef="#br0" timeOffset="7251.31">10033 741 0,'0'0'0,"-21"0"0,0 0 15,-1 0-15,22-21 16,-21 21 0,21 21 30,0 0-30,-21 0 0,0 0-16</inkml:trace>
  <inkml:trace contextRef="#ctx0" brushRef="#br0" timeOffset="8015.26">2752 2582 0,'0'0'0,"-22"-21"0,-20 21 0,21-21 15,0 0-15,-22 21 0,22-21 16,0 0-16,0 21 0,0-22 0,0 1 15,-1 21-15,1-21 0,0 21 16,0 0-16,0 0 0,0 0 16,-1-21-16,1 21 15,0 0 1,21 21 15,21 0-31,22-21 16,-1 0-16,21 0 0,22 0 15,0 0-15,21 0 0,-1 0 0,22 0 16,22 0-16,-1-21 0,0 21 16,0 0-16,-21 0 0,21-21 0,-42 21 15,21 0-15,-21 0 0,-21-21 16,-22 21-16,1 0 0,-22 0 0,0 0 16,-63 0 15,21-21 0,21-1-15,0 1-16,22 21 15,-22-21-15</inkml:trace>
  <inkml:trace contextRef="#ctx0" brushRef="#br0" timeOffset="8698.87">6498 2117 0,'-21'21'0,"0"-21"16,0 21 0,-1-21-16,1 0 15,0 0-15,0 0 0,0 0 16,0 0-16,-1 0 0,1 21 15,0-21-15,0 0 0,0 0 16,0 0-16,-1 0 16,1 0-1,64 0 17,-22 0-32,0 0 0,21 0 15,22 0-15,-1 0 0,22 0 16,0 0-16,20 0 0,1 0 15,21 0-15,-21 0 0,21 0 0,0 0 16,21 0-16,0 0 0,22-21 16,-22 21-16,21 0 0,22 0 0,-22 0 15,22 0-15,-22-21 0,0 21 16,1-21-16,-1 21 0,-21 0 0,0 0 16,0-21-16,-21 21 0,0 0 15,-21-22-15,-21 22 0,21 0 16,-43 0-16,1-21 0,-22 21 0,0-21 15,-20 21-15,-1 0 0,-21-21 16,-21 21 15,-1 0-31,1 0 16,0 0-16,0 0 0,0 0 0,0 0 16,-22 0-16,22 0 0,-21 21 15,-1-21-15,-20 21 0,-1-21 0,-20 21 16</inkml:trace>
  <inkml:trace contextRef="#ctx0" brushRef="#br0" timeOffset="9425.41">2709 2413 0,'0'0'0,"-21"0"0,-21 0 0,-1 21 15,1-21-15,0 21 0,-1-21 0,1 0 16,0 22-16,21-22 0,-22 0 16,22 0-16,-21 0 0,21 21 15,63-21 16,-21 0-31,43 21 0,-22-21 0,21 0 16,1 0-16,21 0 0,-1 0 16,-20 0-16,20 0 15,1-21-15,0 21 0,21-21 0,-22-1 16,22 22-16,-21-21 0,21 21 16,-22-21-16,1 21 0,0-21 0,-22 0 15,1 21-15,-1 0 0,-21 0 16,1-21-16,-22 21 0,0 0 0,-21-22 15,-21 22 17,21-21-1,21 21-31,0 0 0,0 0 16,22-21-16,20 21 0</inkml:trace>
  <inkml:trace contextRef="#ctx0" brushRef="#br0" timeOffset="10199.95">6816 2307 0,'-22'0'0,"1"0"0,0 0 16,0 0-16,0 0 0,0 0 16,-22 0-16,22 0 0,-21 0 0,-1 0 15,22 0-15,0 0 0,-21 0 16,21 0-16,-1 0 0,1 0 0,0 0 15,0 0-15,0 0 0,0 0 16,42 0 15,0 0-15,42 0-16,-20 0 0,41 0 0,1 0 16,0 0-16,21 0 0,21 0 0,-22 0 15,22 0-15,22 21 0,-1-21 16,0 0-16,0 0 0,0 0 15,-21 0-15,21 0 0,1 0 0,-1 0 16,0 0-16,-21 0 0,21 0 16,-21 0-16,-21 0 0,21 0 0,-42 0 15,20 0-15,-20 0 0,0 0 16,-22 0-16,1 0 0,-22 0 0,0-21 16,1 21-16,-22 0 0,21 0 15,-21 0-15,1 0 0,-44 0 78,1 0-62,0 0 15,0 0-31,0 0 16</inkml:trace>
  <inkml:trace contextRef="#ctx0" brushRef="#br0" timeOffset="16225.12">1079 3493 0,'-21'0'31,"21"21"-15,0 0 31,0 0-32,0 0 17,21-21-17,1 21 1,-1-21-16,0 0 16,0 0-1,0 0-15,0 0 0,1 0 16,-1-21-16,0 0 0,0 0 15,0 21-15,0-21 0,1 0 0,-1-1 16,0 1-16,-21 0 0,0 0 16,21 0-16,-21 0 0,21 21 15,-21-22-15,0 1 0,0 0 0,0 0 16,-21 42 31,21 0-47,-21 0 15,21 1-15,0 20 0,0 0 0,0 1 16,0-1-16,0 0 0,0 1 16,0-1-16,0 0 0,0 1 15,0-1-15,0 21 0,0-20 0,0-1 16,0 0-16,0 1 0,0-1 16,0-21-16,-21 22 0,21-22 15,0 0-15,0 0 0,-21 0 0,21 0 16,0 1-16,-22-22 0,1 0 15,0 0-15,0 0 0,0 0 0,0 0 16,-1 0-16,1 0 0,-21-22 16,21 1-16,0 0 0,-22-21 15,22 21-15,0-1 0,0 1 16,0-21-16,-1 21 0,22 0 16,0-1-16,-21 1 0,0 21 15,21-21-15,0 42 31,0 0-31,0 1 0,21-1 16,0 0-16,-21 0 0,22 21 16,-22-20-16,21-1 0,0 21 15,-21-21-15,21 0 0,0 1 0,0-1 16,1 0-16,-1-21 0,0 0 16,0 0-16,0 0 0,22 0 15,-1 0-15,0 0 0,-21-21 16,43 0-16,-22-1 0,1-20 15,-1 0-15,0-1 0,1 1 0,-1 0 16,0-1-16,1 1 0,-1 0 16,-21-22-16,0 22 0,0 0 0,1-22 15,-1 22-15,0-1 0,-21 1 16,21 0-16,-21 21 0,0-22 16,0 22-16,0 0 0,0 42 31,0 0-31,0 0 0,0 22 15,0-1-15,-21 0 16,21 1-16,-21-1 0,21 22 0,-21-22 16,21 0-16,0 22 0,0-22 15,-22 0-15,22 1 0,0-1 16,0 0-16,0-20 0,0 20 0,0-21 16,0 0-16,0 0 15,22-21 1,-22-21-16,0 0 0,0 0 15,0-21-15,0 20 0</inkml:trace>
  <inkml:trace contextRef="#ctx0" brushRef="#br0" timeOffset="16417">1736 3852 0,'21'0'16,"-21"-21"-16,21 21 0,0 0 15,0 0-15,-21-21 0,21 21 16,1 0-16,-1 0 0,21-21 0,-21 21 16,0 0-16,22 0 0,-22-21 15,0 21-15,0 0 0,22 0 16,-22-21-16,0-1 0,0 22 0,21-21 16</inkml:trace>
  <inkml:trace contextRef="#ctx0" brushRef="#br0" timeOffset="16804.79">3471 3662 0,'0'0'0,"-42"-42"16,42 20-16,0 1 16,0 0-16,-21 21 15,21-21-15,-21 42 16,21 0 0,0 0-16,0 1 0,0 20 0,0-21 15,0 21-15,0-20 0,0 20 16,0-21-16,0 21 0,-22 1 0,22-22 15,0 21-15,-21 1 0,21-22 16,0 0-16,0 21 0,0-21 16,0 1-16,21-22 31,1-22-15,20 1-16,-21-21 0,0 21 15</inkml:trace>
  <inkml:trace contextRef="#ctx0" brushRef="#br0" timeOffset="17201.56">3916 3683 0,'0'0'0,"63"-63"16,-63 41-1,-21 22 17,-21 0-32,21 0 0,-1 22 15,1-1-15,-21 0 0,21 0 16,0 0-16,-1 0 0,1-21 0,0 22 15,21-1-15,0 0 16,0 0-16,0 0 16,21-21-16,0 0 0,1 21 15,-1-21-15,0 0 0,21 22 0,-21-22 16,1 0-16,-1 21 0,0-21 16,0 0-16,0 21 0,0-21 0,-21 21 15,22-21-15,-22 21 0,0 0 16,0 1-1,-22-1-15,-20 0 0,21-21 16,0 21-16,-22-21 0,1 21 16,21-21-16,-21 0 0,20 0 0,1 0 15,-21 0-15,21 0 0,0 0 16,-1 0-16,1 0 16,21-21-16,0 0 15,0 0-15,0 0 0,0-1 0,0 1 16,0 0-16</inkml:trace>
  <inkml:trace contextRef="#ctx0" brushRef="#br0" timeOffset="17425.43">3492 3387 0,'0'0'0,"-21"0"31,0 0-31,42 0 63,0 21-63,1-21 0,-1 0 0,21 0 16,-21 0-16</inkml:trace>
  <inkml:trace contextRef="#ctx0" brushRef="#br0" timeOffset="19270.81">5016 3937 0,'0'0'15,"0"-21"1,0 0 0,0 0-16,0-1 0,22 1 0,-22 0 15,0 0-15,0 0 0,0-22 16,21 22-16,-21 0 0,21-21 0,-21 21 16,0-22-16,0 1 0,0 21 15,0-22-15,0 22 0,21 0 0,-21 0 16,0 0-1,0 42 1,0 0-16,0 0 0,0 0 16,0 64-16,0-64 15,-21 22-15,21-1 0,-21 0 16,21 1-16,0-1 0,0 0 0,0 1 16,0-1-16,0 0 0,0-21 0,0 22 15,0-22-15,21 0 0,-21 0 16,21 0-16,0-21 0,0 0 0,1 0 15,-1 0-15,21 0 0,-21 0 16,0-21-16,22 0 0,-1 0 0,-21 0 16,22-22-16,-22 22 0,21-21 15,-21 0-15,22 20 0,-22-20 0,0 0 16,0-1-16,0 1 0,0 0 16,-21-1-16,0 1 0,0 0 15,22-1-15,-22 22 0,0 0 0,0 0 16,0 0-16,-22 42 31,1 0-31,21 0 16,-21 0-16,0 22 0,21-1 0,0-21 15,0 22-15,-21-1 0,21 0 16,0-21-16,0 22 0,0-22 0,0 21 16,0-21-16,0 1 0,0-1 15,21 0-15,-21 0 0,21 0 0,0-21 16,0 0-16,1 0 0,20 0 15,-21 0-15,0 0 0,22 0 16,-22 0-16,21-21 0,-21 21 0,0-21 16,1 0-16,-1 0 0,0-1 15,0 1-15,0 0 0,0-21 0,1 21 16,-22-1-16,0 1 0,0 0 16,0 0-16,0 0 0,0 42 46,0 0-46,0 0 16,0 0-16,0 1 0,0-1 0,0 0 16,0 0-16,21 0 0,0 0 15,-21 1-15,21-22 16,-21 21-16,21 0 0,-21 0 16,0 0-1,0 0-15,-21-21 31,0 0-31,0-21 16,0 21-16,21-21 0,-22 21 0,1 0 16,0 0-16,0 0 0,0 0 15,0 0-15,-1 0 16,22 21 0,0 0-16,0 1 15,22-22-15,-1 21 0,0 0 16,0-21-16,0 0 0,0 21 15,22-21-15,-22 0 0,0 0 0,21 0 16,-20 0-16,20 0 0,-21 0 16,21-21-16,-20 0 0,-1 21 0,21-21 15,-21-1-15,0 1 0,1 0 16,20 0-16,-21 0 0,0-22 0,0 22 16,1 0-16,-1-21 0,0 21 15,-21-1-15,0 1 0,21-21 0,-21 21 16,0 0-16,0-1 0,-21 22 31,0 0-15,0 22-16,-1-1 15,1 0-15,21 0 0,-21 21 0,0-20 16,0-1-16,21 21 0,0-21 16,0 22-16,0-22 0,0 21 0,0-21 15,0 22-15,0-22 0,21 21 0,21-21 16,-21 0-16,22 1 0,-1-1 15,0-21-15,1 21 0,-1-21 16,0 0-16,22 0 0,-22 0 0,1 0 16,-1-21-16,0 0 0,1 21 0,-1-22 15,-21 1-15,21-21 0,-20 21 16,20 0-16,-21-22 0,0 22 16,0-21-16,1 21 0,-22-22 0,0 22 15,21 0-15,-21-21 0,0 20 16,0 1-16,0 0 0,-21 0 15,-1 21-15,1 0 16,0 0-16,-21 0 0,21 0 0,-1 21 16,1 0-16,0 0 0,-21 1 0,21-1 15,21 0-15,-22 21 0,1-21 16,21 1-16,0-1 0,-21 0 0,21 21 16,0-21-16,0 1 0,0-1 15,21 0-15,0-21 16,1 0-16,-1 0 0,0 0 15,0 0-15,0 0 0,0 0 16,1 0-16,-22-21 0,21 0 0,0-1 16,0-20-16,0 21 0,0-21 15,-21 20-15,22-20 0,-1 0 0,-21-22 16,0 22-16,21-22 0,0 22 16,-21-21-16,21-1 0,-21 22 0,0-1 15,0 1-15,0 0 0,0-1 16,0 22-16,0 0 15,0 42 1,-21 0-16,21 1 0,0 20 16,-21-21-16,0 21 0,21 22 0,0-22 15,0 1-15,-21-1 0,21 21 16,0-20-16,0-1 0,0 0 0,0 1 16,0-1-16,0 0 0,0 1 15,21-22-15,-21 21 0,21-21 0,0 1 16,21-22-16,-20 21 0,-1-21 15,0 0-15,21 0 0,-21 0 0,1 0 16,-1 0-16,0-21 0,0-1 0,0 22 16,0-21-16,1 0 15,-1 0-15,0 0 0,0 0 0</inkml:trace>
  <inkml:trace contextRef="#ctx0" brushRef="#br0" timeOffset="20363.93">8784 4064 0,'0'0'0,"0"-21"16,21 21-1,-21-21-15,0 0 0,21-1 16,-21 1-16,22 0 0,-22 0 16,0 0-16,0 0 0,21-1 15,-21-20-15,21 21 0,-21-21 0,0-1 16,0 22-16,0-21 0,21-22 15,-21 22-15,0 0 0,0-1 0,0 1 16,0 0-16,0-1 0,0 1 16,0 0-16,0 20 0,0 1 15,0 0-15,0 0 0,0 42 32,0 0-32,0 0 15,0 22-15,0-1 0,0 22 0,0-22 16,0 0-16,0 22 0,0-22 15,0 22-15,0-22 0,0 0 0,0 22 16,0-22-16,0 0 0,0 1 0,0-22 16,21 21-16,0-21 0,1 22 15,-1-22-15,0 0 0,0-21 0,0 0 16,0 21-16,1-21 0,-1 0 16,0 0-16,0-21 0,0 0 15,0 21-15,1-21 0,-1 0 16,0-1-16,0-20 0,0 21 0,0 0 15,1-22-15,-1 22 0,-21-21 0,0 21 16,21 0-16,-21-1 0,21 1 16,-21 0-16,0 0 0,0 0 0,0 42 31,0 0-15,0 0-16,0 0 15,0 1-15,0-1 0,-21 21 0,21-21 0,0 22 16,0-22-16,0 0 0,0 21 0,0-21 15,0 1-15,0-1 16,21 0-16,0 0 0,0 0 0,1 0 16,-1-21-16,0 0 0,21 0 15,-21 0-15,22 0 0,-22 0 0,21-21 16,-21 0-16,1 21 0,20-21 16,-21 0-16,0-22 0,0 22 0,1-21 15,-22 21-15,0-22 0,21 1 0,-21 21 16,0-21-16,0-1 0,0 1 15,0 21-15,-21 0 0,21-1 0,-22 1 16,1 0-16,-21 21 0,21 0 16,0 0-16,-22 0 0,22 0 15,0 0-15,-21 0 0,20 21 16,1 0-16,0-21 0,0 22 0,0-1 16,0 0-16,21 0 0,0 0 15,-22-21-15,22 21 0,0 1 16,-21-22 15,21-22-31</inkml:trace>
  <inkml:trace contextRef="#ctx0" brushRef="#br0" timeOffset="20624.91">8742 3598 0,'0'0'0,"-21"0"0,-1 0 0,44 0 31,-1-21-31,21 21 0,0 0 16,22-21-16,-22 0 0,22 21 15,-1-21-15,-20 21 0,20 0 0,-21-21 16,1 21-16,-1 0 0,0 0 16,-20-22-16,-1 22 0,0 0 0,0 0 15,-42 0 16,0 0-15,0 22 0</inkml:trace>
  <inkml:trace contextRef="#ctx0" brushRef="#br0" timeOffset="21308.75">11324 3577 0,'-21'-63'15,"21"20"-15,-21 22 16,21 0-16,0 0 0,0-21 15,0 20-15,0 1 0,21 0 0,0-21 16,0 21-16,0 21 0,1-22 16,-1 22-16,21 0 0,0 0 0,-20 0 15,20 22-15,0-1 0,22 0 16,-22 0-16,0 21 0,1-20 0,-1 20 16,0 0-16,1 1 0,-22-22 0,0 21 15,0 0-15,-21-20 0,0 20 16,0-21-16,0 21 0,-21-20 0,0-1 15,0 0-15,0-21 16,-1 21-16,1-21 0,0 0 16,21-21-1,0 0-15,0 0 0,0-1 16,0-20-16,0 21 0,0-21 0,0-1 16,0 1-16,21 0 0,0-1 15,1 1-15,-1 0 0,0-1 0,0 1 16,0 21-16,0 0 0,1-1 15,-22 1-15,21 0 0,0 21 16,0 0-16,-21 21 31,0 0-31,21 1 16,-21-1-16,0 0 0,21-21 16,-21 21-16,0 0 0,22 0 0,-22 1 15</inkml:trace>
  <inkml:trace contextRef="#ctx0" brushRef="#br0" timeOffset="23685.97">12361 3577 0,'21'21'15,"1"-21"1,-22-21-16,21 21 16,0-21-16,0 0 0,0 0 15,0 0-15,1-1 16,-1 1-16,-21 0 0,21 0 0,0 0 15,0-22-15,-21 22 0,0 0 16,0 0-16,0 0 0,0 0 16,0-1-16,-21 22 15,0 22-15,0-1 16,21 0-16,-21 0 0,-1 0 16,1 22-16,0-1 0,0-21 0,0 21 15,0 1-15,-1-22 0,1 21 0,21 1 16,0-22-16,0 0 0,0 21 15,0-21-15,0 1 0,0-1 16,21-21-16,-21 21 0,22-21 16,-1 0-16,0 0 0,21 0 0,-21 0 15,1 0-15,-1 0 0,21 0 16,-21 0-16,0-21 0,22 0 0,-22-1 16,21 1-16,-21 0 0,22 0 0,-22-21 15,21-1-15,-21 22 0,1-21 16,20-1-16,-21 1 0,0 21 0,-21-21 15,0 20-15,21 1 0,-21 0 16,0 0-16,-21 21 16,21 21-1,-21-21-15,21 42 0,0-20 16,0-1-16,0 0 0,0 0 0,0 0 16,21 22-16,-21-22 0,21 0 15,1 0-15,20 0 0,-21 0 0,0 1 16,0-1-16,1 0 0,-22 0 15,21-21-15,-21 21 16,-21-21 0,-1 0-16,1 0 0,0 0 15,0 0-15,0 0 0,-22 0 0,22-21 0,0 21 16,-21-21-16,21 21 16,-1-21-16,1 0 0,0 21 15,21-22-15,-21 22 0,21 22 31,0-1-15,0 0-16,21 0 16,0 0-16,0 0 0,1 1 15,-1-1-15,0-21 0,0 21 0,0-21 16,0 0-16,22 0 0,-22 0 0,21 0 16,-21 0-16,22 0 15,-1 0-15,-21 0 0,0-21 0,22 0 16,-22-1-16,0-20 0,21 21 0,-20-21 15,-1-1-15,0 1 0,0-22 16,0 1-16,0-1 0,1 1 0,-1-1 16,0 1-16,0-1 0,-21 1 15,0-1-15,21 1 0,-21-1 0,0 22 16,0-21-16,21 20 0,-21 1 16,0 21-16,0-22 0,0 22 0,0 0 15,0 42 1,0 0-16,-21 1 15,21 20-15,-21 0 16,21 1-16,-21 62 0,21-62 16,-42 63-16,42-43 15,-22-21-15,22 22 0,0-1 0,0 1 16,-21-22-16,21 22 0,0-22 0,0 0 16,0 1-16,0-1 0,0 0 15,0 1-15,0-22 0,0 0 0,0 21 16,0-20-16,21-22 0,-21 21 15,22 0-15,-1-21 0,0 0 0,0 0 16,0 0-16,0 0 0,1 0 16,-1-21-16,0 0 0,0 21 0,0-22 15,22 1-15,-22-21 0,0 21 0,0 0 16,0-22-16,0 1 0,-21 21 16,0-22-16,0 1 0,0 21 15,0-21-15,0 20 0,0 1 16,0 0-16,-21 21 0,0 0 0,21-21 15,-21 21-15,0 0 0,0 0 16,21 21-16,0 0 16,0 0-16,0 1 0,0-1 15,0 0-15,21 0 0,0 0 0,21 0 16,-21 1-16,1 20 0,-1-21 0,0 0 16,0 0-16,-21 1 0,21-1 15,0-21-15,-21 21 0,0 0 0,22-21 16,-1 21-16,0-21 15,0 0-15,0 0 16,0 0-16,1 0 0,-1 0 16,-21-21-16,21 21 0,0-21 15,0 0-15,0 0 0,1-1 0,-1 1 16,-21 0-16,21 0 0,0-21 16,-21 20-16,0-20 0,0 0 0,21 21 15,-21-1-15,21-20 0,-21 21 16,0 0-16,0 0 0,0 42 31,0 0-31,0 0 16,0 0-16,0 0 0,0 1 0,0 20 15,0-21-15,0 0 16,0 22-16,0-22 0,0 0 0,0 0 16,0 0-16,0 0 0,22 1 15,-1-22-15,-21 21 0,21-21 0,0 0 16,0 0-16,0 0 0,1 0 15,-1 0-15,0 0 0,0-21 16,0-1-16,0 22 0,1-21 0,-1-21 16,-21 21-16,21 0 0,0-22 15,0 1-15,-21 21 0,0-22 16,0 1-16,21 21 0,-21-21 0,22 20 16,-22-20-16,0 21 0,0 0 15,21 0-15,0 21 16,0 0-1,-21 21-15,0 0 16,0 0-16,21-21 16,-21 21-16,0 0 0,0 1 31,21-22-31,-21-22 47,0 1-47,0 0 15,-21 0 1,0 21 0,21-21-1,-21 21-15,0 21 16,21 0-16,-21-21 0,21 21 16,-22 22-16,22-22 0,0 0 15,0 21-15,0-21 0,0 22 0,-21-22 16,21 21-16,0-21 0,0 22 15,0-22-15,0 0 0,0 0 0,21 0 16,1 1-16,-22-1 0,21-21 16,0 21-16,0-21 0,0 0 15,22 0-15,-22 0 0,0 0 0,0 0 16,21 0-16,-20-21 0,-1 21 16,21-21-16,-21-1 0,0 1 0,22 0 15,-22-21-15,0 21 0,0-22 16,0-20-16,22 20 0,-22-20 15,0 21-15,0-22 0,0 1 0,1-1 16,-1 1-16,0-1 0,0 1 16,-21-1-16,21 1 0,-21 20 0,0 1 15,0 0-15,0-1 0,0 22 0,0 0 16,0 0-16,-21 0 0,0 21 16,0 0-16,0 21 0,-1 0 15,1 21-15,0-21 0,21 22 16,-21-1-16,0 0 0,0 22 15,21-22-15,-22 22 0,22-22 0,-21 22 16,21-1-16,-21-21 0,21 22 16,0-1-16,0-20 0,0 20 0,0-20 15,0-1-15,0 0 0,0 1 16,21-1-16,0-21 0,1 21 0,-1-20 16,0-1-16,-21 0 0,21 0 15,21-21-15,-20 0 0,-1 0 16,0 0-16,0 0 0,0 0 0,22 0 0,-22 0 15,0 0-15,0 0 16,0-21-16,0 0 0,1 21 0,-1-21 16,-21-1-16,21 22 0,0-21 0,-21 0 15,21 0-15,-21 0 0,0 0 16,0-1-16,21 1 0,-21 0 0,0 0 16,0 0-16,0 0 0,0-22 15,0 22-15</inkml:trace>
  <inkml:trace contextRef="#ctx0" brushRef="#br0" timeOffset="23956.41">15303 3027 0,'0'0'0,"-21"0"16,42 0-1,1-21-15,-1 21 0,0-21 16,21 21-16,1 0 0,-22-22 15,21 22-15,0-21 0,1 21 0,-1 0 16,0-21-16,1 21 0,-22-21 16,21 21-16,-21-21 0,1 21 0,-1 0 15,0 0-15,-21-21 16,0-1 0,-21 22-1,0 0-15,-1 0 0,1-21 16,0 21-16,-21 0 0</inkml:trace>
  <inkml:trace contextRef="#ctx0" brushRef="#br0" timeOffset="24205.28">14922 2773 0,'0'0'0,"-21"0"0,0 21 15,0-21-15,0 0 16,0 0 15,-1 0 16,1 0-47,0 0 0,0 0 16,0 0-16,0 0 0</inkml:trace>
  <inkml:trace contextRef="#ctx0" brushRef="#br0" timeOffset="24464.13">13483 3048 0,'0'0'0,"-21"0"0,21 21 0,21-21 47,0 0-47,0 0 0,1 0 0,-1 0 15,0 0-15,0 0 0,-21-21 16,21 21-16,0 0 0,1 0 0,-1 0 16,0 0-16,0 0 15,0 0-15,0 0 16,1 0-16,-1 0 0,0 0 15</inkml:trace>
  <inkml:trace contextRef="#ctx0" brushRef="#br0" timeOffset="25046.31">17526 2900 0,'0'0'0,"0"-21"0,0-22 16,0 1-16,0 21 0,21-21 15,-21-1-15,21 1 0,-21 0 0,21-1 16,-21 22-16,0-21 0,0 21 15,0-22-15,22 22 0,-22 0 16,0 42 0,0 0-16,0 0 0,-22 22 15,22 20-15,0-20 0,-21 20 16,0 1-16,0-1 0,21 1 0,-21-1 16,0 1-16,21-1 15,0 1-15,-22-1 0,22-21 0,-21 22 16,21-22-16,0 1 0,0-1 15,-21 0-15,21 1 0,0-22 0,0 0 16,0 0-16,0 0 0,0 0 16,-21-21-1,0-21 1,0 0-16,21 0 0,-22 0 16,1 0-16</inkml:trace>
  <inkml:trace contextRef="#ctx0" brushRef="#br0" timeOffset="25973.39">16849 3217 0,'0'0'0,"-22"0"16,1 0-16,42 0 31,1 0-31,20 0 16,0 0-16,1 0 0,20 0 15,1-21-15,-1 0 0,22 0 0,-1 0 16,1 0-16,0 21 0,-22-43 0,22 22 15,-22 0-15,22 0 0,-21 0 16,-22-22-16,21 22 0,-20-21 16,-1-1-16,0 1 0,-20 0 0,-1-1 15,-21 1-15,0 0 0,0-1 16,0 1-16,0 21 0,0-21 16,0 20-16,-21 1 0,-1 0 0,1 21 15,0 0-15,0 0 16,21 21-16,-21 0 0,21 1 15,-21 20-15,21 21 0,0-20 0,-22 20 16,22-20-16,-21 20 0,0 1 16,21-1-16,-21 1 0,21-22 0,-21 21 15,21 1-15,-21-22 0,-1 22 0,22-22 16,0 22-16,0-22 16,-21-21-16,21 21 0,0-20 0,-21 20 0,21-21 15,0 0 1,0-42 15,0 0-31,21-21 16,0 20-16,1-20 0,-22 21 15,21-21-15,0-1 0,0 1 0,0 21 16,0-22-16,1 1 0,20 21 16,-21 0-16,0 0 0,0-1 0,1 22 15,20 0-15,-21 0 16,0 0-16,-21 22 15,21-1-15,-21 0 0,0 0 0,0 0 16,0 22-16,0-22 0,0 21 16,0-21-16,0 22 0,0-22 0,0 0 15,0 21-15,0-21 0,0 1 16,0-1-16,22 0 0,-22 0 0,21-21 16,0 21-16,0-21 0,21 0 15,-20 0-15,20 0 0,-21 0 0,21 0 16,1-21-16,-1 21 0,0-21 15,1 0-15,-1 0 0,0-1 0,-20-20 16,20 21-16,-21-21 16,21-1-16,-20 22 0,-22-21 0,21-1 15,-21 1-15,21 0 0,-21-1 16,0 22-16,0-21 0,0 21 0,0 0 16,-21 21-16,0 0 15,-1 0-15,1 21 0,21 0 16,-21 0-16,0 21 0,0-20 0,0 20 15,21-21-15,0 21 0,0 1 16,0-1-16,0-21 0,0 22 0,0-22 16,0 0-16,21 0 0,-21 0 15,21 0-15,0 1 0,0-1 0,0-21 16,1 0-16,-1 0 0,0 0 16,0 0-16,0 0 0,0 0 15,-21-21 1,0-1-16,0 1 0,0 0 15,0 0-15,22 0 0,-22 0 0</inkml:trace>
  <inkml:trace contextRef="#ctx0" brushRef="#br0" timeOffset="28885.26">20532 3577 0,'-22'0'31,"22"-21"-31,0 0 16,-21 21-16,21-21 0,0 0 15,0-1-15,0 1 0,0 0 0,0 0 16,0 0-16,21-22 0,1 22 16,-1-21-16,0 0 0,0-1 0,0 1 15,22 0-15,-22-1 0,21 1 16,0 21-16,-20-22 0,20 22 16,-21 0-16,0 21 0,22 0 0,-22 0 15,0 0-15,0 0 0,0 21 16,0 0-16,-21 1 15,0-1-15,0 0 0,0 0 0,0 0 16,0 0-16,0 1 0,0-1 16,0 0-16,0 0 0,0 0 15,22-21 17,-22-21-32,0 0 15,0 0-15,0 0 0,0-1 16,0 1-16,0 0 0,0 0 15,0 0-15,-22-22 0,22 22 0,-21 0 16,0 0-16,0 0 0,0 0 16,0 21-16,-1 0 0,1 0 15,0 0-15,0 0 0,0 0 0,-22 21 16,22 0-16,0 21 0,-21 1 16,21-22-16,-1 21 0,1 22 0,0-22 15,0 0-15,0 1 0,21 20 16,0-21-16,0-20 0,0 20 0,0 0 15,0-21-15,0 1 0,21-1 16,0 0-16,0 0 0,0-21 16,22 0-16,-22 0 0,0 0 15,0 0-15,22 0 0,-22-21 0,0 0 0,21 0 16,-21-1-16,22 1 16,-22-21-16,0 0 0,0 20 0,0-20 15,-21 0-15,22-1 0,-22 1 16,21 21-16,-21-21 0,0 20 0,0 1 15,0 0-15,0 42 32,0 0-32,0 1 0,21 20 15,-21-21-15,0 21 0,0 1 0,0-22 16,0 21-16,0-21 16,21 22-16,-21-22 0,21 0 0,-21 21 0,21-42 15,-21 22-15,22-1 16,-1-21-16,0 0 0,0 0 15,0 0-15,0 0 0,1-21 0,20-1 16,-21 1-16,0 0 0,0-21 16,1-1-16,-1 22 0,0-21 0,0 0 15,0-1-15,0 1 0,1 0 16,-1 20-16,0-20 0,0 21 0,0-21 16,-21 20-16,21 22 0,1-21 15,-1 21-15,0 0 16,0 21-16,-21 1 15,0-1-15,0 0 16,0 0-16,0 0 16,21-21 15,0 0-15,-21-21-16,0 0 15,0 0-15,0 0 0,0-1 16,0 1-16,0 0 15,-21 21-15,0 0 0,21-21 16,-21 21-16,0 0 0,0 0 16,-1 21-16,22 0 15,-21 0-15,0 1 0,21-1 0,0 21 0,0-21 16,-21 22-16,21-22 16,0 21-16,0 0 0,0-20 0,0 20 15,0-21-15,0 21 0,21-20 16,-21-1-16,21 0 0,0 0 0,22-21 15,-22 21-15,21-21 0,-21 0 16,22 0-16,-22 0 0,21 0 0,-21 0 16,22-21-16,-22 21 0,0-21 15,0 0-15,0-22 0,22 22 0,-22-21 16,0 0-16,0 20 16,0-20-16,1 0 0,-1-1 0,0 1 15,0 21-15,0-21 0,0 20 0,1 1 16,-1 0-16,0 0 0,0 0 15,0 21-15,0 0 0,1 0 0,-22 21 16,21 0 0,-21 0-16,21 0 0,-21 1 15,0-1-15,0 0 0,0 0 16,0 0 0,21-21-1,0 0 1,-21-21-1,0 0-15,0 0 16,0 0-16,0-1 16,0 1-16,0 0 0,0 0 15,-21 21-15,0-21 0,0 21 16,0 0-16,-1 0 16,1 0-16,0 0 0,0 21 15,0 0-15,0 0 0,-1 0 0,1 1 16,0-1-16,0 0 0,0 21 0,0-21 15,21 1-15,-22 20 0,22 0 16,0-21-16,0 22 0,0-22 16,0 21-16,0-21 0,22 22 15,-1-22-15,21 0 0,-21 0 0,22 0 16,-1 1-16,0-22 0,1 0 16,-1 21-16,0-21 0,22 0 0,-22 0 15,0 0-15,-20 0 0,20-21 16,0-1-16,1 1 0,-22 0 0,21 0 15,-21 0-15,22-22 0,-22 1 16,0 21-16,0-21 0,0-1 0,0 1 16,1 21-16,-22-22 0,0 22 15,0 0-15,0 0 0,0 0 0,0 0 16,-22 21 0,1 0-1,0 21-15,0 0 16,0 0-16,0 0 0,-1 0 0,1 1 15,21-1-15,0 21 0,-21-21 16,21 22-16,0-22 0,0 21 0,0-21 16,0 0-16,0 22 0,0-22 0,0 0 15,21 0-15,0 0 0,1 1 16,-1-22-16,0 21 0,0-21 0,0 0 16,0 0-16,1 0 0,20 0 15,-21 0-15,0-21 0,22-1 0,-22 1 16,21 0-16,-21 0 0,22-21 15,-22 20-15,21-20 0,-21 0 16,22-1-16,-22 1 0,0 21 16,21-21-16,-21 20 0,-21 1 0,22 0 15,-22 0-15,0 0 0,21 21 16,-42 0 0,-1 0-16,1 21 15,21 0-15,-21 0 0,21 0 0,-21 1 16,21-1-16,0 0 0,0 0 15,0 0-15,0 22 0,0-22 0,0 0 16,0 0-16,0 0 0,0 0 16,21 1-16,0-1 0,-21 0 15,21-21-15,-21 21 0,0 0 0,22-21 16,-1 21-16,0-21 16,-21-21 15,0 0-31,0 0 15,-21 21-15,21-21 0,-21 21 16,-1-21-16,1 21 0,0 0 16,0 0-1,0 0 1,21 21 0,0 0-16,0 0 0,0 0 15,21-21-15,0 21 16,0-21-16,0 0 15,1 22-15,-1-22 0,0 0 0,21 0 16,-21 0-16,1 0 0,20 0 16,-21 0-16,0 0 0,22 0 0,-22 0 15,0-22-15,21 1 0,-21 0 16,1 0-16,20 0 0,-21 0 0,0-1 16,0-20-16,1 21 0,-1 0 15,-21-22-15,0 22 0,21 0 0,-21 0 16,0 0-16,0 0 0,0-1 15,0 1 1,-21 21-16,0 21 16,21 1-16,-22-1 15,22 0-15,0 0 0,0 0 0,0 0 16,0 1-16,0 20 0,0-21 16,0 0-16,0 0 0,0 1 0,0-1 15,22 0-15,-22 0 0,0 0 16,0 0-16,0 1 15,-22-22 1,1 0 0,0 0-16,0 0 15,0 0 1,0 0-16,21-22 78,21 1-78,0 0 16,0 0-16,21 21 0,-20-21 0,20 0 15</inkml:trace>
  <inkml:trace contextRef="#ctx0" brushRef="#br0" timeOffset="31189.35">25273 2688 0,'0'0'0,"0"-21"15,0 0-15,0 0 0,0 0 16,0-1-16,0 1 15,0 42 48,-21 1-47,21-1-1,0-42 79,0-1-78,0 1 15,0 42 16,0 1-47,0-1 15,0 0-15,0 21 0,0-21 0,-21 22 16,21-1-16,-22 0 0,1 1 16,21-1-16,-21 22 0,0-1 0,0 1 15,0-1-15,-1 1 0,1 20 16,0-20-16,0 20 0,0-20 0,0-1 15,-1 1-15,1-1 0,0 1 16,0-1-16,0 1 0,0-1 16,-1 1-16,1-1 0,21-20 0,-21 20 15,21-20-15,0-1 0,0 0 16,0 1-16,0-22 0,0 21 0,0-21 16,21 0-16,0-21 0,1 0 0,-1 22 15,0-22-15,0 0 0,0 0 16,0 0-16,1-22 0,-1 1 0,0 0 15,21 0-15,-21 0 0,1 0 16,-1-22-16,0 22 0,0-21 0,-21-1 16,21 1-16,-21-21 0,21 20 0,-21-20 15,0 20-15,0-20 16,0 21-16,0-1 0,-21 1 0,0 0 16,-21-1-16,21 1 0,-1 21 15,1 0-15,21-1 0,-21 1 0,0 0 16,21 0-16,-21 21 15,21-21-15,21 21 32,0-21-32,0 21 0,0-22 0,1 22 15,-1-21-15,0 0 0,0 0 16,21 0-16,-20 0 0,-1-22 0,0 22 16,0-21-16,0-1 0,0 22 15,1-21-15,-1 0 0,-21-1 16,0 22-16,21-21 0,-21 21 0,21-1 15,-21-20-15,0 21 0,0 0 16,0 0-16,0 42 31,-21 0-15,21 0-16,0 0 0,0 0 16,0 1-16,0-1 0,0 0 15,0 0-15,0 0 0,0 0 0,21 1 16,-21-1-16,21 0 0,0 0 15,1 0-15,-1-21 16,0 0-16,0 0 0,0 0 0,0 0 16,1 0-16,-1 0 15,0-21-15,0 0 0,0 21 0,0-21 16,1 0-16,-1-22 0,0 22 16,0 0-16,-21 0 0,0 0 0,21 21 15,-21-22-15,21 1 0,-42 42 47,0 1-47,21-1 0,0 0 16,-21 0-16,21 0 0,-21 0 15,21 22-15,0-22 0,0 0 16,0 0-16,0 0 0,0 1 16,0-1-16,0 0 0,0 0 0,21-21 15,-21 21-15,21-21 0,0 0 16,0 0-16,1 0 0,-1 0 0,0 0 15,0 0-15,0 0 0,0-21 16,1 0-16,-1 0 0,-21 0 16,21-1-16,-21 1 0,0-21 15,0 21-15,0 0 0,0-1 0,0 1 16,-21 21-16,0-21 0,-1 0 0,1 21 16,0 0-16,0 0 0,0 0 15,0 0-15,-1 0 0,44 0 47,-1 0-31,0-21-16,0 21 0,0 0 0,0 0 15,22 0-15,-22 0 0,0 0 16,0 0-16,0-21 0,1 21 0,-1 0 16,0 0-16,0 0 15,-21 21-15,0 0 16,0 0-16,0 0 15,0 0-15,0 1 0,0-1 16,0 0-16,0 0 0,0 0 16,0 0-16,0 22 0,0-22 0,0 0 15,0 0-15,0 0 16,0 1-16,0-44 47,0 1-47,0 0 15,0 0-15,0 0 0,0-22 16,0 22-16,21 0 0,0 0 0,1-21 16,-22 20-16,21 1 0,0 0 15,0 21-15,-21-21 0,21 0 16,0 21-16,1 0 16,-1 0-16,-21 21 15,0 0-15,0 0 16,0 0-16,0 1 0,0-1 0,0 0 15,0 0-15,0 0 0,0 0 16,0 1-16,0-1 0,-21 0 0,21 0 16,0 0-16,-22-21 15,22-21 17,0 0-17,0 0-15,0 0 16,0-1-16,22 1 0,-1 0 0,0-21 15,0 21-15,-21-1 0,21 1 16,0-21-16,1 21 0,-1 0 0,0 21 16,0-22-16,0 1 0,0 21 15,-21 21 1,0 1-16,0-1 0,0 0 16,0 0-16,0 0 0,0 0 15,0 1-15,-21-1 0,21 21 0,-21-21 16,21 0-16,0 1 0,0-1 15,-21 0-15,21 0 0,0 0 16,-21-21-16,21 21 0,-21-21 31,-1 0 1,1 0-32,0 0 0,-21-21 15,21 21-15</inkml:trace>
  <inkml:trace contextRef="#ctx0" brushRef="#br0" timeOffset="33585.44">1164 5059 0,'0'0'15,"21"-21"-15,0 0 0,-21-22 0,22 22 16,-22 0-16,0-21 0,0 20 0,0 1 16,0 0-16,0-21 0,0 21 15,0-1-15,0 1 16,-22 21-16,1 0 0,0-21 0,0 21 16,0 0-16,-22 0 0,22 0 15,-21 0-15,21 21 0,0 0 16,-22 22-16,22-22 0,-21 21 15,21 22-15,-22-1 0,22 1 16,0-1-16,0 1 0,21-1 0,0 1 16,0-1-16,0 1 0,0-1 15,0 1-15,0-22 0,0 22 16,21-22-16,0 0 0,0-21 0,0 22 16,1-22-16,-1 0 0,21 0 15,-21-21-15,0 0 0,22 0 16,-22 0-16,21 0 0,1-21 0,-1 0 15,0 0-15,1 0 0,-1-22 16,0 22-16,22-21 0,-22-1 16,0 1-16,1 0 0,-1-22 15,0 22-15,-20-22 0,-1 22 16,-21-21-16,0-1 0,0 22 0,0-22 16,0 1-16,-21-1 0,-1 1 15,-20 20-15,0 1 0,21 21 16,-22-21-16,1 42 0,0-22 0,-1 22 15,1 0-15,0 22 0,-1-1 16,1 0-16,0 21 0,-1 1 16,1-1-16,21 21 0,-22 1 0,22-1 15,0 1-15,0-1 0,0 1 16,21-1-16,0 1 16,0-22-16,0 22 0,0-22 0,0 0 15,21 1-15,0-1 0,21-21 16,-20 0-16,20 1 0,0-22 0,1 0 15,-1 0-15,0 0 0,22 0 16,-1 0-16,-20-22 0,20 1 16,1 0-16,-22 0 0,21-21 0,-20 20 15,20-20-15,-20 21 0,-1-21 16,0 20-16,-21 1 0,1-21 16,20 21-16,-21 0 0,-21-1 0,21 22 15,-21-21 1,0 42-1,0 1-15,0-1 16,0 0-16,0 21 0,0-21 0,0 22 16,-21-22-16,21 0 0,0 21 15,0-20-15,-21 20 0,0-21 16,21 0-16,-21 0 0,21 1 0,0-1 16,0 0-16,0-42 46,0 0-46,0-1 0,0 1 16,21-21-16,-21 21 0,21-22 16,0 22-16,-21-21 0,21 21 0,0-22 15,1 22-15,-1-21 0,0 21 16,0 0-16,21-1 0,-20 1 16,-1 0-16,21 21 0,-21 0 0,0 0 15,1 0-15,-22 21 0,21 0 16,0 1-16,-21-1 0,0 0 0,0 0 15,0 0-15,0 22 0,0-22 16,0 21-16,0-21 0,0 0 0,0 22 16,0-22-16,0 0 15,0 0-15,0 0 0,0 1 0,21-22 16,0 21-16,0-21 0,1 0 16,-1 0-16,0 0 0,0 0 15,0 0-15,22-21 0,-22 21 0,21-22 16,-21 1-16,22 0 0,-22 0 15,0 0-15,0-22 0,0 22 0,0 0 16,1-21-16,-1 21 0,-21-22 16,0 22-16,21 0 0,-21-21 0,0 20 15,0 1-15,0 0 0,0 0 16,0 0-16,-21 21 16,0 21-1,-1 0-15,1 0 0,0 22 16,0-22-16,21 21 0,-21-21 15,21 22-15,-21-1 0,21 0 0,0 1 16,0-22-16,0 21 0,0-21 16,0 0-16,21 1 0,0-1 0,0 0 15,0-21-15,0 21 0,1-21 16,-1 0-16,21 0 0,-21 0 16,22 0-16,-22-21 0,0 21 0,0-21 15,0 0-15,0-1 0,1 1 16,-22 0-16,21 0 0,0-21 0</inkml:trace>
  <inkml:trace contextRef="#ctx0" brushRef="#br0" timeOffset="34179.11">3852 4699 0,'0'0'0,"21"-42"0,-21 21 0,22-22 0,-22 22 16,21 0-16,-21 0 0,0 0 0,0-1 15,0 1-15,0 0 16,0 0-16,0 42 31,0 0-31,0 22 0,0-1 16,0 0-16,0 22 0,0-1 15,0 22-15,0-22 0,0 22 0,0 0 16,0-1-16,0-20 0,0 21 16,0-22-16,0 1 0,0-1 0,0 1 15,0-22-15,0 21 16,0-20-16,0-1 0,0 0 0,0-20 0,0-1 15,0 0-15,0 0 0,0 0 16,0-42 15,0 0-31,0 0 16,-21 0-16,21-1 0,-22-20 0,22 21 16,-21-21-16,0-1 0</inkml:trace>
  <inkml:trace contextRef="#ctx0" brushRef="#br0" timeOffset="34504.93">3619 5122 0,'0'0'0,"0"-42"0,-21 21 0,21-21 0,0-1 16,0 22-16,0-21 0,0 21 15,0-22-15,0 22 0,21-21 16,1-1-16,20 22 0,0 0 16,1-21-16,-1 21 0,0-1 0,22 1 15,-22 21-15,22 0 0,-1 0 16,1 0-16,-1 0 0,1 21 0,-22 1 15,21 20-15,-20 0 0,-1 1 16,-21-1-16,0 21 0,-21-20 0,0 20 16,0 1-16,-21-22 0,0 0 15,-21 1-15,-1-1 0,1 0 0,0 1 16,-1-22-16,1 21 0,0-21 16,-1 1-16,1-1 0,21 0 0,0-21 15,-22 21-15,22-21 16,0 0-16,42 0 31,0-21-15,1 21-16,-1 0 0</inkml:trace>
  <inkml:trace contextRef="#ctx0" brushRef="#br0" timeOffset="35784.5">4868 5588 0,'21'0'0,"-42"0"0,64 0 16,-43-21-16,21 0 15,-21 0-15,21-1 0,-21 1 16,21 0-16,-21 0 0,0 0 16,0-22-16,0 22 0,0-21 0,0 21 15,0 0-15,0-22 0,0 22 0,0 0 16,-21 21-16,0-21 0,0 21 15,-1 0-15,1 0 0,-21 21 16,21 0-16,0 0 0,-22 22 16,22-22-16,-21 21 0,21-21 0,-22 22 15,22-1-15,0 0 16,0-21-16,0 22 0,-1-1 0,22 0 16,0-20-16,0-1 0,0 0 15,0 0-15,0 0 0,0 0 0,22-21 16,-1 0-16,0 0 0,21 0 15,-21 0-15,22-21 0,-1 0 0,-21 0 16,22 0-16,-1 0 0,-21-1 16,21 1-16,-20-21 0,-1 21 15,0-22-15,0 22 0,0-21 0,-21 21 0,0 0 16,21-22-16,-21 22 0,0 0 16,22 21-16,-22-21 0,0 42 46,0 0-46,0 0 0,0 0 16,0 1-16,0-1 0,-22 21 0,22-21 16,0 22-16,0-22 0,0 21 15,0-21-15,0 0 0,22 22 0,-1-22 16,0 0-16,0-21 0,0 21 0,22 0 16,-22-21-16,21 0 0,0 0 15,1 0-15,-1-21 0,0 0 0,1 21 16,-1-21-16,0 0 15,22-22-15,-43 22 0,21 0 0,1-21 16,-22 21-16,0-22 0,0 22 0,0-21 16,-21-1-16,22 22 0,-22-21 15,0 21-15,0 0 0,0-1 0,0 1 16,0 0-16,-22 0 0,1 21 16,0 0-16,0 0 0,0 0 0,0 21 15,-22 0-15,22 0 0,0 1 16,0-1-16,0 0 0,-1 0 0,1 21 15,21-20-15,0 20 0,0-21 16,0 0-16,0 0 0,0 22 0,0-22 16,0 0-1,21 0-15,1-21 0,20 0 16,-21 0-16,0 0 0,0 0 0,1-21 16,20 0-16,-21 21 0,0-21 15,0 0-15,1-1 0,-1 1 0,0 0 16,-21 0-16,0 0 0,21 0 15,-21-1-15,0 1 0,0 0 16,0 0 0,0 42 15,0 0-31,0 0 16,0 22-16,0-22 0,0 21 0,0 1 15,-21-1-15,21 0 0,0 1 16,0 20-16,0 1 0,-21-1 0,21-21 15,0 43-15,0-21 0,0-1 0,0 1 16,0 20-16,0 1 0,0 0 16,0-22-16,21 22 0,0-1 0,0-20 15,-21 21-15,21-22 0,1 1 16,-22-22-16,21 21 0,-21-20 0,0-1 16,0 0-16,0-20 0,0-1 0,0 0 15,-21 0-15,-1-21 0,1 0 16,0 0-16,0 0 0,0 0 15,0-21-15,-1 0 0,1 0 0,0-22 16,-21 22-16,21-21 0,-1-1 0,-20-20 16,21 21-16,0-22 0,0 1 15,21-22-15,0 21 0,0-20 0,0-1 16,0 22-16,0-22 0,0 21 16,21 1-16,-21-1 0,21 1 0,0-1 15,21 1-15,-20-1 0,-1 22 0,0 0 16,21-1-16,-21 1 0,22 0 15,-22-1-15,0 1 0,21 21 0,-20-21 16,-1 20-16,0 1 0,0 21 16,0-21-16,0 0 0,1 21 15,-1 0-15,0-21 0,0 21 16,0 0-16</inkml:trace>
  <inkml:trace contextRef="#ctx0" brushRef="#br0" timeOffset="36163.28">6181 5461 0,'0'0'0,"0"21"15,0 0-15,-22-21 16,44 0 0,-1 0-1,0 0-15,0-21 0,0 0 16,0 0-16,1 21 0,-1-21 16,0 0-16,0-1 15,0 1-15,0 0 0,1 0 0,-22-21 16,0 20-16,0 1 0,0 0 15,0 0-15,0 0 0,-22 0 16,1 21-16,0 0 16,0 0-16,0 21 0,0 0 0,-1 0 15,1 0-15,0 22 0,21-1 16,0-21-16,-21 21 0,21 1 0,0-1 16,0-21-16,0 22 0,0-1 0,0-21 15,0 21-15,0-20 0,21-1 16,0 0-16,0 0 0,1 0 0,-1-21 15,0 0-15,0 0 16,0 0-16,0 0 0,1 0 0,-1 0 16,0 0-16,0-21 0,-21 0 15,21 21-15,-21-21 0,21 0 0,-21-1 16,22 1-16,-22 0 0,0 0 0</inkml:trace>
  <inkml:trace contextRef="#ctx0" brushRef="#br0" timeOffset="38695.24">7324 5652 0,'0'-22'31,"-22"22"-31,22 22 297,22-22-297,-1 0 422,-21-22-391,21 22 157,0 0 77,0 0-249,-21-21-16,0 0 15,21 21-15,1 0 16,-22-21-16,21 0 0,-21 0 16,21 21-16,-21-22 0,0 1 15,21 0-15,0 0 0,0 0 16,-21-22-16,0 22 0,0 0 0,22 0 16,-22-21-16,0 20 0,0 1 15,0 0-15,0 0 0,0 0 0,0 0 16,0-1-16,0 1 0,0 42 31,0 1-15,0 20-16,0-21 0,0 21 15,0-20-15,0-1 0,0 21 0,0-21 16,0 22-16,0-22 0,21 0 16,-21 0-16,21 0 0,-21 0 0,0 1 15,21-1-15,0-21 16,0 21-16,1-21 0,-1 0 15,0 0-15,0 0 0,0 0 0,0 0 16,1-21-16,-1 21 0,0-21 16,21-1-16,-21 1 0,1 0 0,-1 0 15,-21 0-15,21 0 0,0-22 16,-21 22-16,21 0 0,-21-21 0,0 20 16,0 1-16,0 0 0,0 0 15,0 0-15,0 0 0,0 42 31,0 0-15,-21 0-16,21 21 0,-21-20 0,21-1 16,-21 0-16,21 21 0,0-21 15,-21 1-15,21-1 0,-22 0 0,22 0 16,-21 0-16,21 0 0,0 1 0,0-1 16,0 0-1,-21-21-15,21-21 31,0 0-31,0-1 16,0 1-16,0 0 16,0 0-16,0 0 0,21 21 15,-21-21-15,0-1 0,0 1 0,21 21 16,-21-21-16,22 21 16,-22-21-16,0 42 46,0 0-30,0 0 31,-22-21 78,1 0-47,0 0-47,0 0-15,0 0 0,0 0-1,-1 0-15</inkml:trace>
  <inkml:trace contextRef="#ctx0" brushRef="#br0" timeOffset="40496.74">6816 5376 0,'21'0'0,"0"0"16,0 0-16,0 0 16,0 0-16,-21-21 0,22 0 15,-1 21-15,-21-21 0,0 0 16,0 0-16,0-1 15,0 1-15,-21 0 16,-1 21-16,1 0 0,0 0 16,0 0-16,0 0 0,0 0 15,-1 0-15,1 21 0,0 0 0,0 1 16,0-1-16,21 21 0,-21-21 0,-1 22 16,22-1-16,0-21 0,0 21 15,0 1-15,0-22 0,0 21 0,0-21 16,0 1-16,0-1 0,0 0 15,22 0-15,-22 0 0,21-21 0,0 0 16,0 0-16,0 0 16,0 0-16,1 0 0,-1-21 0,0 0 15,0 0-15,0 0 0,0-1 16,1 1-16,-1 0 0,0 0 16,0-21-16,-21 20 0,21 1 0,-21-21 15,21 21-15,-21-22 0,0 22 16,0 0-16,0 0 0,0 0 0,0 0 15,0 42 17,0 0-32,0 21 15,0-21-15,0 1 0,0-1 16,0 21-16,0-21 0,0 0 16,22 22-16,-1-22 0,-21 0 0,21 0 15,0 0-15,-21 1 0,21-1 16,0-21-16,1 21 0,-1-21 0,0 0 15,21 0-15,-21 0 0,1 0 16,-1 0-16,21-21 0,-21 0 0,0 21 16,1-22-16,-1 1 0,21 0 15,-21 0-15,-21-21 0,21 20 0,-21 1 16,22-21-16,-22 21 0,0-22 16,0 22-16,0 0 0,-22-21 0,1 21 15,0-1-15,0 1 0,0 21 16,0 0-16,-1 0 0,1 0 15,0 0-15,0 0 0,0 0 0,-22 21 16,22 22-16,0-22 0,21 0 16,-21 21-16,0-20 0,21-1 0,-21 21 15,21-21-15,0 22 0,0-22 16,0 0-16,0 0 0,0 0 0,0 0 16,21-21-16,0 0 0,0 0 15,0 0-15,0 0 16,1 0-16,-1 0 0,0-21 0,0 0 15,-21 0-15,21 21 0,0-21 16,1 0-16,-22-1 0,21 22 0,-21-21 16,21 0-16,0 21 31,-21 21-31,21 0 16,-21 1-16,0 20 0,0-21 15,0 21-15,0 22 0,0-22 0,21 1 16,-21 20-16,0-21 0,0 22 15,0-1-15,0 1 0,0-1 0,0 1 16,0 21-16,0-22 0,0 1 0,0 20 16,0-20-16,0-1 0,0 1 15,0-1-15,-21-20 0,21-1 0,0 0 16,0 1-16,0-22 0,0 0 0,0 0 16,0 0-16,-21-21 15,21-21 1,0 0-16,0 0 0,0-22 15,0 1-15,0 0 0,0-1 16,0 1-16,21-21 0,0-1 0,-21 1 16,22-22-16</inkml:trace>
  <inkml:trace contextRef="#ctx0" brushRef="#br0" timeOffset="40911.51">7959 5419 0,'0'0'0,"0"-21"32,-22 21-32,22-22 15,0 1-15,22 0 16,-1 21-16,0-21 0,-21 0 16,21 21-16,0-21 0,0-1 0,1 1 15,-1 0-15,0 0 0,-21 0 16,0 0-16,21-1 0,-21 1 0,0 0 15,-21 21 1,0 0-16,0 0 16,-1 21-16,1 22 0,0-22 15,0 21-15,0-21 0,0 22 16,-1-1-16,1 0 0,0-21 0,0 22 16,21-22-16,0 21 0,0-21 15,0 22-15,0-22 0,0 0 0,0 0 16,0 0-16,0 1 0,0-1 15,21-21-15,0 0 16,0 0-16,1 0 0,-1 0 0,0-21 16,0 21-16,-21-22 15,0 1-15,0 0 0,0 0 16,0 0-16,0 0 0</inkml:trace>
  <inkml:trace contextRef="#ctx0" brushRef="#br0" timeOffset="41778.76">4254 5482 0,'0'0'0,"-42"0"0,0 0 0,-1 0 16,22 0-16,-21 0 0,0 0 15,20 0-15,-20 0 0,21 0 0,-21 0 16,20 0-16,1 0 16,21 21-1,0 1-15,21-22 16,22 21-16,-22 0 0,21-21 0,22 21 16,-1 0-16,1-21 0,20 21 15,22-21-15,0 0 0,0 0 0,21 22 16,21-22-16,-21 0 0,42 0 15,1 0-15,-1 0 0,0-22 16,22 22-16,-22-21 0,22 21 16,-1-21-16,-20 21 0,-1-21 0,0 21 15,-21 0-15,-21-21 0,0 21 0,-21 0 16,0 0-16,-21 0 0,-1 0 16,-20 0-16,-1 0 0,-20-21 0,-1 21 15,-21 0-15,22 0 0,-22 0 16,0 0-1,-21-22 1,0 1 15,0 0-31,0 0 16</inkml:trace>
  <inkml:trace contextRef="#ctx0" brushRef="#br0" timeOffset="42288.35">9440 4826 0,'0'0'0,"0"-21"0,0-21 16,0 20-16,0 1 0,-21-21 15,21 21-15,0 0 0,-21-1 16,21 1-16,-21 21 0,0 0 16,21 21-16,0 1 15,-22 20-15,22 0 0,0 22 16,0-1-16,0 1 0,0-1 0,0 22 16,0-22-16,0 1 0,0-1 15,0 1-15,0 21 0,0-43 0,-21 21 16,21 1-16,0-22 0,-21 1 0,21-1 15,0 0-15,0-21 0,0 22 16,0-22-16,-21 0 16,0-21-1,21-21-15,0 0 0,0-22 16,-21 22-16,-1 0 0,22-21 16</inkml:trace>
  <inkml:trace contextRef="#ctx0" brushRef="#br0" timeOffset="42589.18">9017 5292 0,'-42'-64'15,"84"128"-15,-106-170 0,64 64 0,-21-22 16,21 22-16,0-1 0,0-20 0,0 21 16,0-1-16,21 1 0,1 0 15,-1-1-15,21 22 0,-21-21 0,22 21 16,-1-1-16,0 22 0,1 0 16,-1 0-16,0 0 0,1 0 0,20 0 15,-21 43-15,22-22 0,-22 21 16,1 1-16,-22-1 0,0 21 15,0-20-15,-21 20 0,0-20 0,-21 20 16,0-21-16,-22 1 0,22-1 16,-21 0-16,0 1 0,20-22 0,-20 0 15,0 21-15,21-20 0,-1-22 0,1 21 16,0 0-16,0-21 16,42 0-1,0 0-15,0 0 16,1-21-16,-1 21 0,0-21 0,0 21 15</inkml:trace>
  <inkml:trace contextRef="#ctx0" brushRef="#br0" timeOffset="43100.4">10118 5355 0,'0'0'0,"21"0"0,21 0 0,0-21 16,-20 21-16,-1 0 0,0-21 15,-21 0-15,0 0 0,0-1 16,0 1-1,0 0-15,-21 0 0,0 0 16,-1 21-16,1-21 0,0 21 16,0 0-16,0 0 0,0 0 0,-22 0 15,22 0-15,0 0 0,0 21 16,0 21-16,-1-21 0,1 22 0,0-1 16,0-21-16,0 21 0,0 1 15,-1-1-15,22 0 0,0 1 0,0-1 16,0-21-16,0 22 0,0-22 15,0 0-15,0 0 0,0 0 0,22 0 16,-1-21-16,0 0 0,0 0 16,0 0-16,22-21 0,-22 0 15,0 0-15,0 0 0,21 0 0,-20-22 16,-1 22-16,0 0 16,0-21-16,0-1 0,0 22 0,1-21 0,-22-1 15,0 22-15,21-21 0,-21 21 16,21 0-16,-21-1 0,0 44 31,0-1-31,0 0 0,0 0 16,0 0-16,0 0 0,0 22 15,0-22-15,0 0 0,0 21 0,0-20 16,0 20-16,0-21 0,0 0 16,0 0-16,0 1 0,0-1 0,21-21 15,0 21-15,0-21 0,1 0 0,-1 0 16,0 0-16,0 0 0,0-21 15,0 0-15,22-1 0,-22 1 16</inkml:trace>
  <inkml:trace contextRef="#ctx0" brushRef="#br0" timeOffset="44927.78">10816 5228 0,'0'0'0,"21"-42"0,-21 21 16,0 0-16,0-1 0,0 1 0,0 0 15,-21 21-15,0 0 16,0 0-16,0 21 0,21 0 15,-22 1-15,1-1 0,0 21 0,21-21 16,0 22-16,-21-1 0,21 0 16,-21-21-16,21 22 0,0-1 0,0 0 15,0-20-15,0 20 0,0-21 16,0 21-16,21-20 0,0-1 16,-21 0-16,21 0 0,22-21 0,-22 0 15,0 0-15,21 0 0,-21 0 0,22 0 16,-22-21-16,21 0 0,1 0 15,-1-1-15,-21 1 0,21-21 0,-20 21 16,20-22-16,-21 1 0,0 0 16,0-1-16,1 1 0,-1-21 0,0-1 15,-21 1-15,0-1 0,21 1 16,-21-1-16,0 1 0,0 20 0,0 1 16,0 0-16,0-1 0,0 22 0,0 0 15,0 42 1,-21 21-1,0 1-15,21-1 0,-21 0 0,-1 22 16,22-1-16,-21 1 0,0-1 16,21 1-16,-21-1 0,0-20 0,21 20 15,-21-20-15,-1-1 0,22 0 16,0 1-16,0-1 0,0-21 0,-21 0 16,21 0-16,21-21 31,-21-21-31,22 0 0,-1 0 0,0 0 15,0 0-15,0-1 0,0-20 16,22 21-16,-22-21 0,0 20 16,0 1-16,0 0 0,1 0 0,-1 0 15,0 0-15,0 21 0,0 0 16,0 0-16,-21 21 31,0 0-31,-21-21 16,0 21-16,0 0 0,0 0 0,0-21 15,-22 22-15,22-1 0,0-21 16,0 21-16,0 0 0,-1-21 0,1 21 16,21 0-16,-21 1 0,21-1 15,0 0-15,0 0 16,0 0-16,0 0 0,0 1 0,21-1 16,0-21-16,1 21 0,-1 0 0,21-21 15,-21 0-15,22 0 0,-1 0 16,0 0-16,1 0 0,-1 0 0,21 0 15,-20 0-15,-1 0 0,22-21 16,-22 0-16,0 21 0,1-21 0,20-1 16,-42-20-16,22 21 0,-1 0 0,-21 0 15,0-22-15,22 1 16,-43 21-16,21-22 0,-21 1 0,21 0 0,-21 21 16,0-22-16,0 22 0,0 0 15,0 0-15,0 0 0,-21 21 16,0 0-16,-1 0 0,1 0 0,-21 21 15,21 0-15,-22 0 0,22 0 16,-21 0-16,21 22 0,0-22 0,-22 21 16,43-21-16,-21 22 0,0-22 0,21 0 15,0 21-15,0-20 0,0-1 16,0 0-16,0 0 0,21 0 16,0-21-16,0 0 0,1 0 15,-1 0-15,21 0 0,-21-21 16,0 0-16,1 0 0,20 21 0,-21-21 15,0-22-15,0 22 16,22 0-16,-22 0 0,0-22 0,-21 22 16,21 0-16,0 0 0,-21-21 0,22 42 15,-22-22-15,0 1 0,0 42 32,0 1-32,0-1 0,0 0 15,0 0-15,0 21 0,0-20 16,0-1-16,0 0 0,0 21 0,0-21 15,0 1-15,0-1 0,21 0 16,0 0-16,0-21 0,0 21 0,0-21 16,1 0-16,-1 0 0,21 0 0,-21 0 15,0 0-15,22 0 16,-22-21-16,21 21 0,-21-21 0,22 0 16,-22 0-16,21-22 0,-21 22 0,22 0 15,-22-21-15,21-1 0,-21 22 16,1-21-16,-1-1 0,0 1 15,-21 21-15,0-21 0,0 20 0,0 1 0,0 0 16,0 0-16,-21 21 16,0 0-16,-1 21 0,-20 0 15,21 0-15,0 1 0,-22-1 16,22 0-16,0 21 0,0-21 16,21 1-16,0-1 0,-21 21 0,21-21 15,0 0-15,0 1 16,21-22-16,0 0 15,0 0-15,0 0 0,1 0 0,-1 0 16,0-22-16,0 22 0,0-21 16,0 0-16,1 21 0,20-21 0,-42 0 15,21 0-15,0-1 0,0 1 0,1 0 16,-1 0-16,-21 0 0,0 0 16,0 42 15,0 0-16,0 0-15,-21 21 0,21-20 0,0-1 0,-22 21 16,1 0-16,21 1 16,0-1-16,-21 0 0,21 1 0,-21 20 15,21-20-15,0 20 0,0 1 0,0-1 16,21 1-16,-21-1 0,21 1 16,0-22-16,-21 43 0,22-22 0,-22 1 15,0-1-15,0 1 0,0 20 0,0-20 16,0-1-16,0 1 0,0-22 0,0 22 15,-22-22-15,22 0 0,-21 1 16,0-1-16,0-21 0,0 0 0,0 0 16,-1-21-16,1 0 0,0 0 15,0 0-15,0-21 0,0 0 16,-1 0-16,1-21 0,21-1 16,0 1-16,-21-22 0,21 1 0,0-1 15,0-20-15,0-1 0,0 0 0,0 1 16,21-1-16,0 0 0,1 1 15,-1-1-15,0 0 0,0 22 0,21-1 16,-20 1-16,20-1 0,0 1 0,-21 21 16,22-1-16,-1 1 15,-21 0-15,22-1 0,-1 22 0,-21-21 16,21 21-16,-20-1 0,20 1 0,-21 0 16,0 0-16,0 0 0</inkml:trace>
  <inkml:trace contextRef="#ctx0" brushRef="#br0" timeOffset="45261.1">13483 5207 0,'0'0'0,"-21"21"16,0-21-16,0 0 0,21 21 0,-22-21 16,1 0-16,21-21 31,21 21-31,1-21 16,-1 0-16,0 0 0,0 0 15,0-1-15,0 1 0,1 0 0,-1 0 16,0 0-16,0 0 0,-21-1 15,21 1-15,-21 0 0,0 0 16,-21 21 0,0 0-16,0 21 0,-22 0 15,22 0-15,0 1 0,-21 20 0,21 0 16,-1-21-16,1 22 0,0-1 16,21 0-16,0-20 0,0 20 0,0-21 15,0 21-15,0-20 0,42-1 0,-20 0 16,-1 0-16,0-21 0,21 21 15,-21-21-15,1 0 0,20 0 0,-21 0 16,21 0-16,-20-21 0,-1 0 0,21 0 16,-21 0-16,0-1 0,1 1 15</inkml:trace>
  <inkml:trace contextRef="#ctx0" brushRef="#br0" timeOffset="45752.98">14944 4995 0,'0'0'0,"21"-21"0,-21 0 15,0 42 17,0 0-32,0 22 15,0-22-15,0 0 0,0 21 16,0-20-16,0-1 0,-21 21 0,21-21 16,0 0-16,0 1 0,0-1 15,0 0-15,-22 0 0,22 0 16,0-42 15,0 0-31,0 0 16,0 0-16,0-1 0</inkml:trace>
  <inkml:trace contextRef="#ctx0" brushRef="#br0" timeOffset="46073.21">14944 4763 0,'0'0'0,"0"21"15,0 0 1,0 0-16,21-21 31,0 0-31,21 0 16,-21 0-16,1-21 0,-1 21 0,0-21 16,-21 0-16,0-1 15,0 1-15,-21 21 16,21-21-16,-21 21 15,-1 0-15,1 0 0,0 0 0,0 0 16,0 0-16,0 0 0,-1 0 0,1 21 16,21 0-16,0 1 15,0-1-15,0 0 0,0 0 0,0 0 16,0 0-16,0 1 0,0-1 16,0 0-16,0 0 0,21-21 0,1 0 15,-1 21-15,0-21 0,0 0 16</inkml:trace>
  <inkml:trace contextRef="#ctx0" brushRef="#br0" timeOffset="46552.85">15473 4953 0,'0'21'32,"-21"0"-17,21 1-15,0-1 16,0 0-16,-22 0 0,22 0 0,-21 0 15,21 1-15,0 20 0,0-21 0,0 0 16,-21 0-16,21 1 0,-21-1 16,21 0-16,0 0 0,0 0 15,-21-21-15,21 21 16,-21-21 0,21-21-16,0 0 15,0 0-15,0 0 16,0 0-16,0-22 0,21 1 0,0 21 15,0-22-15,0 1 0,0 0 16,1-1-16,-1 1 0,0 0 0,0 21 16,21-22-16,-20 43 0,-1-21 0,21 21 15,-21 0-15,0 21 0,1-21 16,-1 43-16,0-22 0,-21 0 16,0 21-16,21 1 0,-21-22 0,0 21 15,0 0-15,0-20 0,0 20 0,0-21 16,0 0-16,-21 22 0,21-22 15,-21 0-15,21 0 0,-21 0 16,21 0-16,-22-21 0,1 22 16,21-44 15,0 1-31,0 0 0,21 0 16,1-21-16,-1 20 0</inkml:trace>
  <inkml:trace contextRef="#ctx0" brushRef="#br0" timeOffset="46829.21">16192 4530 0,'0'0'0,"22"-43"15,-22 65 17,-22 20-32,22-21 0,-21 21 15,21 1-15,0-1 0,0 0 0,-21 22 16,0-22-16,21 22 0,-21-22 0,21 22 15,0-22-15,-21 0 0,-1 1 16,22-1-16,-21-21 0,21 21 0,0-20 16,0-1-16,0 0 0,0 0 15,21-21 17,1-21-17,-1 0-15,0 0 0,-21-1 16,21 1-16,0-21 0</inkml:trace>
  <inkml:trace contextRef="#ctx0" brushRef="#br0" timeOffset="47200.99">16446 4763 0,'0'0'16,"0"21"0,0 0-16,0 0 15,0 0-15,0 0 0,-21 22 16,21-22-16,0 21 0,-21-21 15,21 22-15,-21-22 0,21 21 0,0-21 16,0 1-16,0-1 0,0 0 0,0 0 16,21 0-16,0-21 15,0 0-15,1 0 0,-1 0 0,0 0 16,0 0-16,0 0 0,0 0 16,22-21-16,-43 0 0,21 0 0,0 0 15,0-1-15,-21 1 0,0 0 16,0-21-16,0-1 0,0 22 15,0-21-15,0 21 0,0-22 0,-21 22 0,21-21 16,-21 42-16,0-21 16,0 0-16,-1 21 0,1 0 15,0 0-15,0 0 16,0 0-16,0 0 16,-1 0-16,1 0 15,0 0 1,0 0-16</inkml:trace>
  <inkml:trace contextRef="#ctx0" brushRef="#br0" timeOffset="47300.93">15896 4678 0,'-42'-21'16</inkml:trace>
  <inkml:trace contextRef="#ctx0" brushRef="#br0" timeOffset="47432.37">16214 4593 0,'21'0'0,"63"-21"16,-41 21-16,-22 0 0,21-21 16,-21 21-16,1 0 0,-1 0 0,0 0 15,0 0-15</inkml:trace>
  <inkml:trace contextRef="#ctx0" brushRef="#br0" timeOffset="48617.53">18627 5017 0,'0'0'16,"21"0"-16,0 0 0,0-22 0,0 1 0,-21 0 16,21 0-16,1 0 15,-22-22-15,21 22 0,-21 0 0,0-21 16,0 21-16,0-22 0,0 22 16,0-21-16,0 21 0,0-1 0,0 1 15,-21 0-15,-1 0 0,1 0 16,-21 21-16,21 0 0,-22 0 0,22 0 15,-21 21-15,0 0 0,-1 21 0,1-20 16,0 20-16,20 0 0,-20 1 16,21 20-16,-21-21 0,20 22 0,1-22 15,0 22-15,21-22 0,0 0 16,0 1-16,0-1 0,0-21 0,0 22 16,42-22-16,-20-21 0,-1 21 15,21-21-15,-21 0 0,22 0 16,-1 0-16,0 0 0,1-21 0,-1 0 15,0-1-15,1 1 0,-1-21 16,-21 21-16,21-22 0,1 1 0,-22 0 16,0-1-16,0 1 0,0 0 15,1-1-15,-22 1 0,0 21 0,0-21 16,0 20-16,0 1 0,0 0 0,0 0 16,-22 42-1,1 0-15,21 0 16,-21 22-16,21-22 15,0 21-15,0 1 0,-21-22 0,21 21 16,0 0-16,0-20 0,0 20 0,0-21 16,0 21-16,21-20 0,-21-1 15,21 0-15,0-21 0,-21 21 0,22-21 16,-1 0-16,0 0 0,0 0 16,21 0-16,-20-21 0,-1 21 0,21-21 15,-21 0-15,0-1 0,22 1 0,-22 0 16,0-21-16,0 21 0,0-22 15,1 22-15,-22-21 0,0 21 0,0-22 16,21 22-16,-21 0 0,0 0 16,0 0-16,0 42 31,0 0-31,0 0 0,0 0 16,-21 22-16,21-22 0,0 21 0,0-21 15,-22 22-15,22-22 0,-21 21 16,21-21-16,-21 22 0,21-22 0,0 0 15,-21 0-15,21 0 0,-21 0 0,21 1 16,-21-22 0,21-22-1,0 1 1,0 0-16,21-21 16,-21 21-16,21-1 0,0-20 0,0 0 15,0 21-15,1-22 0,-22 1 16,42 0-16,-21 20 0,0-20 0,0 21 15,22 0-15,-22 21 0,21 0 16,-21 0-16,1 0 0,-1 0 0,0 21 16,0 0-16,0 0 0,0 0 0,1 22 15,-22-22-15,0 21 0,0-21 16,0 22-16,0-22 0,0 21 0,0 1 16,0-22-16,-22 0 0,1 21 15,0-21-15,0 1 0,0-1 0,0 0 16,-1 0-16,1-21 15,0 0-15,0 0 0,0 0 16,0 0-16,-1 0 0,1-21 16</inkml:trace>
  <inkml:trace contextRef="#ctx0" brushRef="#br0" timeOffset="49130.25">16446 4784 0,'0'0'0,"-42"0"16,21-21-16,0 21 16,0 0-16,-1 0 0,1-22 0,0 22 15,0 0-15,21-21 32,21 21-32,21 0 15,-20-21-15,20 21 0,-21 0 16,21-21-16,1 21 0,-1-21 0,0 21 15,1 0-15,-22 0 0,42-21 16,-41 21-16,-1 0 0,0 0 16,0 0-16,0-22 0</inkml:trace>
  <inkml:trace contextRef="#ctx0" brushRef="#br0" timeOffset="49378.1">19897 4911 0,'0'0'0,"-22"0"0,1 0 16</inkml:trace>
  <inkml:trace contextRef="#ctx0" brushRef="#br0" timeOffset="49905.34">20045 4847 0,'0'0'16,"21"0"-16,-21-21 0,42-21 15,-42 21-15,21-1 0,-21 1 16,0 0-16,0 0 16,-21 42 15,0-21-31,0 42 0,0-20 0,0-1 15,21 21-15,-22 0 16,1 1-16,0-1 0,21 0 0,0 1 16,-21-1-16,21-21 0,0 22 15,0-22-15,0 21 0,0-21 0,0 0 16,0 1-16,21-22 0,0 21 0,0-21 16,22 0-16,-22 0 15,0 0-15,21 0 0,-20-21 0,20-1 16,-21 22-16,21-21 0,-20-21 15,20 21-15,-21 0 0,0-22 0,0 1 16,1 21-16,-22-22 0,0 1 0,0 0 16,0-1-16,0 1 15,0 21-15,-22-21 0,1 20 0,0 22 16,0-21-16,0 21 0,-22 0 16,22 0-16,0 0 0,-21 21 0,21 1 15,-1-1-15,-20 0 0,21 0 0,0 0 16,0 22-16,21-22 0,0 21 15,-22-21-15,22 0 0,0 1 0,0-1 16,0 0-16,0 0 0,0 0 16,22-21-16,-1 0 0,0 0 15,21 0-15,-21 0 0,1 0 16,20-21-16</inkml:trace>
  <inkml:trace contextRef="#ctx0" brushRef="#br0" timeOffset="50194.29">20743 4657 0,'0'0'0,"21"-43"0,-21 1 0,22 0 16,-22-1-16,0 22 0,0-21 16,0 21-16,0 0 0,0-1 0,0 1 15,-22 42 1,1 1-16,21-1 0,0 21 0,-21 0 16,21 1-16,-21-1 0,0 0 15,21 1-15,0-1 0,-21 22 0,-1-22 16,1 0-16,21 22 0,0-22 0,-21 0 15,0 1-15,21-22 16,0 21-16,0-21 0,0 1 0,0-1 16,0 0-16,0 0 0,21-42 31,0 21-15,0-21-16,1 0 0,-1-22 15,0 22-15,0-21 0,0-1 0</inkml:trace>
  <inkml:trace contextRef="#ctx0" brushRef="#br0" timeOffset="50652.36">21018 4530 0,'0'0'0,"0"-43"16,22-20-16,-22 42 15,0 42 17,0 0-32,0 21 0,0-20 0,-22 20 15,22-21-15,0 21 0,0 1 0,-21-1 16,21 0-16,-21 1 0,21-1 15,-21 0-15,21 1 0,0-1 0,0-21 16,-21 22-16,21-22 0,-21 0 16,21 0-16,0 0 0,-22 0 0,22-42 47,0 0-47,0 0 15,0 0-15,0-22 16,22 22-16,-1-21 0,0 0 0,0 20 15,0-20-15,0 0 0,1 21 0,-1-1 16,21 1-16,-21 0 0,0 21 16,1 0-16,-1 0 0,0 0 0,0 0 15,-21 21-15,21 0 16,-21 22-16,21-22 0,-21 0 0,0 21 16,0-20-16,0-1 0,0 21 15,0-21-15,0 0 0,0 1 0,-21-1 16,21 0-16,-21 0 0,21 0 0,0 0 31,0-42-15,21 0-1,0 0-15,1 0 16,-1 0-16</inkml:trace>
  <inkml:trace contextRef="#ctx0" brushRef="#br0" timeOffset="51045.17">21505 4847 0,'-21'21'16,"21"1"-1,21-22 1,0 0 0,1 0-16,-1-22 0,0 22 15,0-21-15,0 21 0,0-21 16,1 0-16,-1 21 0,0-21 0,0 0 15,0-1-15,-21 1 16,21 0-16,-21 0 0,0 0 16,-21 21-1,0 0-15,0 21 0,0-21 16,-22 21-16,22 0 0,0 22 0,-21-22 16,21 0-16,-1 21 0,22-21 15,0 22-15,-21-22 0,21 0 16,0 0-16,0 22 0,0-22 0,21 0 15,1 0-15,-1-21 16,0 0-16,0 21 0,0-21 0,22 0 16,-22 0-16,0 0 0,21 0 15,-21 0-15,1-21 0,-1 0 0,0 21 16,0-21-16,0 0 0,0 21 0,1-22 16,-1 1-16</inkml:trace>
  <inkml:trace contextRef="#ctx0" brushRef="#br0" timeOffset="51448.45">21992 4741 0,'0'0'0,"0"-21"0,0 0 0,0 0 16,21 21 15,0 0-31,1 0 16,-1 21-16,0-21 15,-21 21-15,21 0 0,-21 1 0,0-1 16,21 0-16,0 0 0,-21 0 15,22 22-15,-22-22 0,0 0 0,0 0 16,0 0-16,0 0 0,0 1 0,0-1 16,0 0-16,-22 0 15,1-21-15,0 0 16,0 0 0,21-21-1,0 0-15,0 0 0,0-1 0,0 1 16,0 0-16,21 0 0,-21-21 15,21-1-15,0 22 0,1-21 0,-1-1 16,0 22-16,0-21 0,0 21 16,0 0-16,1-1 0,-1 1 15,-21 0-15,21 21 0,0 0 0,0 0 16</inkml:trace>
  <inkml:trace contextRef="#ctx0" brushRef="#br0" timeOffset="51601.36">20595 4657 0,'0'0'0,"-42"0"15</inkml:trace>
  <inkml:trace contextRef="#ctx0" brushRef="#br0" timeOffset="51716.3">21188 4572 0,'21'0'16,"0"0"-16,0 0 0,0 0 16,1-21-16,-22 0 31</inkml:trace>
  <inkml:trace contextRef="#ctx0" brushRef="#br0" timeOffset="52400.68">23283 4720 0,'0'0'0,"0"-21"0,0 0 16,0 0-16,0 0 15,0-1-15,21 1 0,1-21 16,-22 21-16,21 0 0,-21-1 16,0 1-16,0 0 0,0 0 0,0 0 15,0 0-15,0-1 0,0 1 16,-21 21 0,-1 0-16,1 21 0,21 1 15,-21 20-15,21 0 0,-21 1 0,21 20 16,0 1-16,0-1 0,0 22 0,0-22 15,0 22-15,-21 0 0,21-1 16,-21-20-16,-1 20 0,1 1 16,21 0-16,-21-1 0,0 1 0,0 0 15,0-1-15,-1 1 0,1-21 16,0 20-16,0-20 0,0-1 0,21 1 16,-21-1-16,21 1 0,0-22 15,0 0-15,0 1 0,0-1 0,0-21 16,0 0-16,0 1 0,0-44 31,0 1-31,0 0 0,0-21 16,0 21-16,0-22 0,0 1 0,0 0 15,0-1-15,0-20 0,21-1 16</inkml:trace>
  <inkml:trace contextRef="#ctx0" brushRef="#br0" timeOffset="52716.61">23093 5165 0,'0'0'0,"0"-43"0,21 1 0,-21 0 16,21-1-16,-21 1 0,0 0 16,21-1-16,0 1 0,1 21 0,-1-21 15,21 20-15,-21 1 0,22 0 16,-1 0-16,0 0 0,1 21 0,-1 0 16,0 0-16,1 0 0,-1 21 15,0 0-15,-21 0 0,1 22 0,-22-22 16,0 21-16,0-21 0,0 22 15,-22-1-15,1-21 0,0 21 16,0-20-16,-21-1 0,20 0 0,-20 0 16,21 0-16,0 0 0,-22-21 15,22 0-15,21 22 0,-21-22 0,0 0 16,21-22 0,21 1-1,0 0-15,0 21 0,1-21 16,20 0-16,-21 0 0,21-1 15,1 22-15</inkml:trace>
  <inkml:trace contextRef="#ctx0" brushRef="#br0" timeOffset="53194.02">24299 4784 0,'0'0'0,"21"-21"16,-21-1-16,22-20 15,-22 21-15,-22 0 0,1 0 16,0 21-16,21-22 0,-21 1 0,0 21 15,-22 0-15,22 0 0,0 0 0,0 0 16,0 0-16,0 0 0,-1 21 16,-20 1-16,21-1 0,0 21 0,21-21 15,-21 22-15,21-1 0,-22 0 16,22 1-16,0-22 0,0 21 0,0-21 16,0 22-16,0-22 0,0 0 15,22 0-15,-1 0 16,0-21-16,0 0 0,0 0 0,0 0 15,1 0-15,-1 0 0,0-21 16,0 0-16,0 0 0,22 0 0,-22-1 16,0 1-16,0-21 0,-21 21 15,21-22-15,0 22 0,-21-21 0,0 21 16,0-22-16,0 22 0,0 0 0,0 0 16,0 42 15,0 0-31,0 0 15,0 22-15,0-22 0,0 21 16,0-21-16,0 1 0,0 20 16,0-21-16,0 0 0,0 0 0,0 1 15,0-1-15,0 0 0,22-21 16,-1 0-16,0 0 16,0 0-16,0 0 0,0 0 0,1-21 15,-1 0-15,0 21 0</inkml:trace>
  <inkml:trace contextRef="#ctx0" brushRef="#br0" timeOffset="54760.42">24807 4678 0,'21'-64'0,"-42"128"0,42-170 0,1 85 15,-22 0-15,0 0 0,-22 21 32,1 0-32,0 21 0,0 0 15,0 0-15,0 21 0,21-20 0,-22 20 16,22 0-16,-21 1 0,21-1 15,0 0-15,0 1 0,0-22 0,0 21 16,0-21-16,21 22 0,1-22 0,-1 0 16,0 0-16,0-21 0,0 21 15,0-21-15,1 0 0,20 0 0,-21 0 16,0 0-16,22-21 16,-22 0-16,21 21 0,-21-21 0,0-22 15,1 22-15,-1 0 0,0-21 0,0-1 16,-21 1-16,21-21 0,-21 20 15,0 1-15,21-22 0,1 1 0,-1 21 16,-21-22-16,0 22 0,0-22 16,21 22-16,-21 21 0,0-22 0,0 22 15,0 42 1,0 1-16,0-1 16,0 21-16,0 0 0,0 1 15,-21-1-15,21 0 0,0 1 0,0-1 16,0 0-16,0 1 0,0-1 0,0 0 15,0 1-15,0-1 0,0-21 16,0 22-16,0-22 0,0 0 16,0 0-16,0 0 15,0-42 1,0 0 0,0 0-16,0 0 15,0-22-15,0 22 0,0 0 0,0 0 16,0-22-16,0 22 0,21-21 15,0 21-15,0 0 0,0-1 0,1 1 16,-1 21-16,0 0 0,0 0 16,0 0-16,0 0 0,-21 21 15,0 1 1,0-1-16,0 0 16,-21 0-16,0-21 15,0 21-15,0-21 0,0 21 16,-1-21-16,1 22 0,0-22 0,0 21 15,21 0-15,-21 0 16,21 0-16,0 0 0,0 1 16,0-1-16,0 0 0,21 0 15,-21 0-15,42-21 0,-21 21 16,1-21-16,20 0 0,-21 22 16,21-22-16,-20 0 0,20 0 15,0 0-15,1 0 0,-1 0 0,0 0 16,1 0-16,-1-22 0,0 22 0,1-21 15,-22 0-15,21 21 0,-21-21 16,22 0-16,-22-22 0,-21 22 0,0 0 16,21-21-16,-21 21 0,0-22 15,0 22-15,0 0 0,0 0 0,0 0 16,-21-1-16,0 22 0,-1 0 16,1 0-16,0 0 0,0 0 0,-21 0 15,20 22-15,1-1 0,-21 0 0,21 0 16,0 21-16,-1-20 15,1-1-15,0 21 0,21-21 0,-21 0 16,21 1-16,0-1 0,0 0 0,0 0 16,0 0-16,21-21 0,0 0 15,0 21-15,1-21 0,-1 0 16,0 0-16,0 0 0,0 0 16,0-21-16,1 0 0,-1 21 0,0-21 15,0 0-15,-21 0 0,21-1 16,0 1-16,1 0 0,-1 0 0,-21 0 15,0 0-15,21 21 0,-21-22 0,0 44 47,0-1-47,0 0 16,0 0-16,-21 0 0,21 0 0,0 1 16,0-1-16,0 0 0,21 0 15,0-21-15,0 21 0,0-21 16,1 0-16,-1 0 0,21 0 0,-21 0 15,0 0-15,22 0 0,-22 0 16,0 0-16,21 0 0,-20-21 0,-1 21 16,0-21-16,0 0 0,0 0 0,-21-1 15,21 1-15,1 0 0,-22 0 16,0 0-16,0-22 0,0 22 0,0 0 16,0 0-16,0 0 15,0 0-15,0-1 0,-22 22 16,1 0-16,0 0 0,0 0 15,0 22-15,0-22 0,-1 21 0,1 0 16,0 0-16,0 0 0,0 0 0,21 1 16,0-1-16,0 0 0,0 0 15,0 0-15,0 0 0,0 1 0,21-1 16,0 0-16,0-21 16,0 21-16,1 0 0,-22 0 0,21 1 15,0-1-15,-21 0 0,0 0 16,21 0-16,-21 0 0,0 22 0,0-22 15,0 21-15,0-21 0,0 22 16,0-1-16,-21-21 0,0 22 16,21-1-16,-21 0 0,-1 1 0,1 20 15,0-21-15,0 1 0,0-1 0,21 0 16,-21 1-16,-1-1 0,22-21 16,-21 22-16,21-22 0,0 0 0,0 0 15,0-42 16,0 0-31,21 21 0,1-43 16,-1 22-16,-21 0 0,21-21 0,0 21 16,0-22-16,0 1 15</inkml:trace>
  <inkml:trace contextRef="#ctx0" brushRef="#br0" timeOffset="55117.23">26585 4974 0,'0'0'0,"0"-21"0,0 0 0,0 0 15,0 0-15,0-1 16,21 1 0,1 21-16,-22-21 0,21 0 15,0 21-15,0-21 0,0 21 0,0-21 16,1-1-16,-1 1 16,0 21-16,-21-21 15,-21 21 1,-22 0-1,22 0-15,0 21 0,0 0 0,-21 1 16,20 20-16,1-21 0,0 0 16,0 22-16,21-22 0,0 0 0,0 21 15,0-21-15,0 1 0,0-1 0,0 0 16,0 0-16,21-21 0,0 21 16,0-21-16,1 0 0,-1 21 0,0-21 15,0 0-15,0 0 0,0 0 16,1 0-16,-1 0 0,0 0 0,-21-21 15,0 0 1,0 0-16,-21 21 16</inkml:trace>
  <inkml:trace contextRef="#ctx0" brushRef="#br0" timeOffset="56392.16">1820 7133 0,'0'0'0,"0"-21"0,0 0 16,0 0-16,-21 21 15,0 0-15,0 21 16,0 0-16,21 0 0,-22 0 15,1 22-15,0-1 0,0 0 16,0 1-16,0 20 0,21-20 16,0-1-16,0 0 0,0 1 0,0-22 15,0 21-15,0-21 0,0 0 16,21 1-16,0-1 0,0-21 0,0 0 16,22 0-16,-22 0 0,21 0 15,-21 0-15,22 0 0,-22-21 0,21-1 16,-21 1-16,22 0 0,-22-21 15,0 21-15,0-22 0,-21 1 0,0 0 16,0-1-16,0 22 0,0-21 16,0-1-16,0 1 0,0 0 15,-21 21-15,0-1 0,0 1 16,-1 0-16,1 0 0,0 21 16,0 0-16,0 0 0,0 0 15,21 21-15,-22 0 16,1 0-16,21 1 0,0-1 15,0 0-15,0 0 16,0 0-16,21 0 0,1 1 0,-1-22 16,0 21-16,0-21 0,0 0 15,0 0-15,1 21 0</inkml:trace>
  <inkml:trace contextRef="#ctx0" brushRef="#br0" timeOffset="56788.93">2222 7366 0,'0'-21'15,"0"0"1,0 0-16,0-1 0,0 1 0,0 0 16,0 0-16,0 0 0,0 0 15,22-1-15,-22 1 0,21 0 0,0 21 16,0 0-16,0 0 0,0 0 16,1 0-16,-1 0 0,0 0 0,0 21 15,0 0-15,0 1 0,1-1 16,-1 0-16,0 21 0,-21-21 0,0 22 15,0-22-15,0 0 0,0 0 16,0 22-16,0-22 0,-21 0 16,0-21-16,-1 21 0,1 0 15,0-21-15,0 0 0,0 0 16,21-21-16,0 0 16,0 0-16,0 0 0,0-22 0,0 22 15,0-21-15,0 21 0,0-22 16,0 1-16,0 21 0,0 0 0,21-22 15,0 22-15,-21 0 0,0 0 16,21 0-16,0 21 16,1-22-16,-1 22 15,-21-21-15,21 21 16,0 0-16,-21-21 16</inkml:trace>
  <inkml:trace contextRef="#ctx0" brushRef="#br0" timeOffset="57300.64">2625 6816 0,'0'0'16,"-22"-21"-16,-20-22 15,21 22-15,0 0 0,0 0 0,-1 0 0,-20 21 16,21 0-16,-21-22 16,-1 22-16,1 0 0,0 0 0,-1 22 0,-20-1 15,20 0-15,-20 0 0,-1 0 16,1 22-16,-1-22 0,1 21 15,-1 0-15,1 1 0,-1 20 16,22 1-16,0-1 0,-1 1 0,1-1 16,21 1-16,0-1 0,21 1 15,0-1-15,0-20 0,21 20 16,0-21-16,0 1 0,22-1 0,-22 0 16,21 1-16,22-1 0,-22-21 15,21 0-15,-20 1 0,20-22 0,1 0 16,-1 0-16,1 0 15,20-22-15,-20 22 0,-1-42 0,22 21 16,-21 0-16,20-22 0,-20 22 16,-1-21-16,1 0 0,-1-22 0,-20 22 15,-1-22-15,-21 1 0,0-1 16,0-20-16,-21 20 0,0 1 0,0-1 16,-21-21-16,0 22 0,0-1 15,-21 1-15,20 21 0,-20-22 0,0 22 16,-1 21-16,1-1 0,0 1 15,-1 0-15,1 21 0,0 0 0,-1 0 16,1 21-16,0 0 0,-1 1 16,1-1-16,21 0 0,0 0 15,0 0-15,21 22 0,0-22 16,0 0-16,0 0 0,0 0 16,21-21-16,0 0 0</inkml:trace>
  <inkml:trace contextRef="#ctx0" brushRef="#br0" timeOffset="59360.6">3958 7451 0,'0'0'0,"21"-21"31,0-1-31,1 1 0,-1 0 0,0 0 16,0 0-16,0-22 0,0 1 15,22 0-15,-22-1 0,21 1 0,-21 0 16,22-1-16,-22 1 0,0 0 16,21-22-16,-20 22 0,-22 0 0,21-22 15,-21 22-15,21-1 0,-21 1 16,0 0-16,0 21 0,0-22 0,0 22 15,0 0-15,0 0 0,-21 21 16,0 0-16,-1 0 0,1 42 16,0-21-16,0 22 0,0-1 15,0 0-15,21 22 0,0-1 16,-22 1-16,22-1 0,-21 1 16,21 20-16,0 1 0,-21 0 0,21 21 15,0-22-15,0 1 0,0 21 0,0-22 16,-21 22-16,21-21 0,-21 21 15,21 0-15,-21-1 0,21 1 0,0-21 16,0 21-16,0 0 0,0-22 16,0 1-16,0 0 0,0-1 0,0 1 15,21-22-15,-21 1 0,21-1 0,0 1 16,0-22-16,22 1 0,-22-22 16,0 0-16,0 0 0,0-21 15,0 0-15,22 0 0,-22-21 0,0-21 16,0 20-16,22-20 0,-22 0 15,0-22-15,21 1 0,-21-1 0,22-20 16,-22 20-16,0-42 0,21 22 0,-20-22 16,-1 21-16,0-21 0,-21 0 15,0 1-15,0 20 0,-42 0 0,20 1 16,-20 20-16,-21 1 0,-1 20 0,1-20 16,-1 20-16,1 22 0,-1 0 15,1 0-15,-1 0 0,22 21 0,-1 0 16,1 0-16,0 0 0,21 0 15,-1 0-15,1 0 0,42 0 32,1 0-32,-1 0 0,0 0 15,0 0-15,21 0 0,1-21 16,-1-1-16,0-20 0,22 21 0,-22-21 16,22 20-16,-1-20 0,-20 0 0,-1-1 15,0 1-15,1 0 0,-1 21 16,-21-22-16,0 22 0,0-21 0,-21 21 15,0-1-15,0 1 0,0 0 16,0 0-16,0 42 31,0 0-15,0 0-16,0 1 0,0 20 0,0-21 16,0 21-16,0 1 0,0-1 15,0 0-15,22 1 0,-1-22 0,-21 21 16,21 1-16,0-22 0,0 0 15,0 0-15,-21 0 0,22-21 0,-1 0 16,0 0-16,0 0 0,21 0 16,-20 0-16,-1 0 0,0 0 0,0-21 15,0 0-15,0 0 0,22 0 0,-22-1 16,0-20-16,-21 21 0,21 0 16,-21-22-16,21 22 0,-21-21 0,0 21 15,0 0-15,0-1 16,0 1-16,0 42 15,0 1 1,0-1-16,0 0 0,0 0 16,0 21-16,22-20 0,-22-1 0,0 21 15,21-21-15,-21 22 0,21-22 16,-21 0-16,0 0 0,21 0 0,-21 0 16,21-21-16,0 22 0,1-22 15,-1 0 1,0 0-16,0 0 0,0 0 15,0-22-15,1 1 0,-22 0 0,21 21 16,-21-21-16,21 0 0,-21-22 16,0 22-16,0 0 0,0 0 15,0 0-15,-21-22 0,0 22 0,-1 0 16,1 0-16,0 0 0,0 21 16,0 0-16,0 0 0,-1 0 15,1 0-15,42 0 31,1 0-15,-1 0-16,0 0 0,0 0 16,21-21-16,-20 21 0,20-22 0,0 22 15,-21 0-15,22-21 0,-1 21 0,-21-21 16,22 21-16,-22 0 16,0 0-16,0 0 0,0 21 0,0 0 15,1 1-15,-1-22 0,-21 21 16,0 0-16,21 0 0,-21 21 0,21-20 15,-21-1-15,0 0 0,0 0 0,0 0 16,0 0-16,0 1 0,0-1 16,0 0-16,0 0 0,0 0 15,-21-21 17,21-21-17,-21 0-15,21 0 16,0-22-16,0 22 0,0 0 15,0-21-15,0 21 0,0-22 0,21 22 16,0-21-16,-21 21 0,21-1 16,0 1-16,1 0 0,-1 0 0,0 21 15,21 0-15,-21 0 0,1 0 16,-1 0-16,0 0 0,21 21 0,-21 0 16,1 0-16,-1 1 0,-21-1 0,0 0 15,21 21-15,-21-21 0,0 1 16,0-1-16,0 0 0,0 0 0,0 0 15,0 0-15,0 1 16,0-1-16,-21-21 16,21-21 15,0-1-31,0 1 0,0 0 0,0 0 16,0 0-16,0 0 0,0-22 15,21 1-15,0 21 0,0-22 0,0 22 16,1-21-16,-1 21 0,21 0 0,-21-1 15,0 22-15,22 0 0,-22 0 16,0 0-16,0 0 0,22 0 0,-22 22 16,0-1-16,0 0 0,-21 21 15,0-21-15,0 22 0,0-1 16,0-21-16,0 22 0,0-22 0,0 21 16,0-21-16,0 0 0,0 1 0,0-1 15,-21 0-15,21 0 0,0-42 47,0 0-47</inkml:trace>
  <inkml:trace contextRef="#ctx0" brushRef="#br0" timeOffset="60912.92">8149 6900 0,'0'0'0,"21"-21"0,0 0 0,-21 0 15,0 0 1,22 21-16,-22-21 0,0-1 0,21 1 16,-21 0-16,0 0 0,0 0 15,0 0-15,0-1 0,0 1 0,0 0 16,0 0-16,0 0 0,-21 0 0,-1 21 15,1 0-15,0 0 16,0 0-16,0 0 0,0 21 0,-1 0 16,1 0-16,-21 21 0,21 1 15,0-1-15,-1 0 0,1 22 0,21-22 16,-21 22-16,21-22 0,-21 22 16,21-1-16,0 1 0,0-22 0,0 21 15,0-20-15,0-1 0,21 0 16,0 1-16,0-22 0,1 21 15,-1-42-15,21 21 0,0-21 0,-20 0 16,20 0-16,0 0 0,1 0 0,-1-21 16,0 0-16,1 0 0,-1-21 15,0-1-15,1 22 0,-1-21 0,0-22 16,1 22-16,-22 0 0,0-22 16,0 22-16,-21-1 0,0-20 0,0-1 15,0 22-15,-21-21 0,0-1 0,0 22 16,-1-22-16,-20 22 15,21-22-15,-21 22 0,-1 21 0,1-21 0,0 20 16,-1 1-16,1 21 16,0 0-16,-1 0 0,1 21 0,0 22 15,-1-1-15,1 0 0,21 1 0,-22 20 16,22 1-16,0-1 0,0 1 16,21-1-16,0 1 0,0-1 0,0 1 15,21-22-15,0 22 0,22-22 16,-22 0-16,0-21 0,21 22 0,1-22 15,-22 0-15,21-21 0,0 0 0,1 0 16,-1 0-16,-21 0 16,22 0-16,-1-21 0,0 0 0,1-22 0,-1 22 15,0-21-15,1 21 16,-22-22-16,21 22 0,0-21 0,-20 21 16,-1-22-16,0 22 0,0 0 0,0 0 15,0 0-15,-21 0 0,22 21 31,-22 21-31,0 0 0,0 0 16,0 21-16,0-20 0,0-1 16,0 21-16,0-21 0,0 22 0,0-22 15,0 21-15,-22-21 0,22 0 16,-21 22-16,21-22 0,0 0 16,-21 0-16,21-42 46,0 0-46,0 0 0,0 0 0,0-22 16,21 22-16,0-21 0,-21-1 16,22 1-16,-1 21 0,0-21 0,0-1 15,0 22-15,0 0 0,1 0 16,-1 0-16,0 21 0,0 0 0,0 0 16,0 0-16,1 0 0,-1 0 0,0 0 15,-21 21-15,0 0 0,0 0 16,0 0-16,0 22 0,0-22 15,21 21-15,-21 0 0,0-20 0,0 20 16,21-21-16,-21 21 0,0-20 16,0 20-16,21-21 0,1 0 0,-22 0 15,21-21-15,0 0 0,0 22 0,0-22 16,0 0-16,22 0 16,-22-22-16,0 1 0,0 0 0,0 0 15,1 0-15,20 0 0,-21-22 0,0 22 16,0-21-16,1 21 0,-1-22 15,-21 1-15,0 21 0,0-22 0,21 22 16,-21 0-16,0-21 0,0 21 16,-21 21-1,0 0-15,-1 0 0,1 21 16,21 0-16,0 0 0,-21 0 16,21 0-16,-21 22 0,21-22 15,0 0-15,0 21 0,0-20 0,0 20 16,0-21-16,0 0 0,0 0 15,21 1-15,0-1 0,0 0 0,1-21 16,-22 21-16,21-21 0,0 0 0,0 0 16,0 0-16,0 0 0,1 0 15,-1-21-15,0 21 0,0-21 0,0 0 16,22-1-16,-22 1 0,0-21 16</inkml:trace>
  <inkml:trace contextRef="#ctx0" brushRef="#br0" timeOffset="62905.39">10880 7197 0,'0'0'0,"-22"0"0,1 21 15,-21-21-15,21 0 0,0 0 0,-1 0 16,1 0-16,0 0 0,0 0 15,0-21-15,21 0 16,0-1-16,0 1 0,0 0 16,0 0-16,21 0 0,-21-22 0,21 22 15,0-21-15,0 21 0,1-22 16,20 1-16,-21 0 0,0-1 0,0 22 16,1-21-16,-22 21 0,21 0 0,0-1 15,0 1-15,0 21 0,0 0 16,1 21-1,-22 1-15,0-1 0,0 0 16,0 0-16,21 0 0,-21 0 0,0 1 16,0-1-16,0 0 0,0 0 15,0 0-15,0-42 47,0 0-31,0 0-16,0 0 0,0-1 15,0 1-15,-21-21 0,21 21 16,-22 0-16,1-1 0,21 1 0,-21 0 16,0 21-16,0-21 0,0 21 15,-1 0-15,1 0 0,0 21 16,0 0-16,0 22 0,0-22 16,-1 21-16,1-21 0,21 22 0,-21-1 15,0 0-15,0 1 0,21-1 16,0 0-16,0 1 0,0-22 0,0 21 15,0 0-15,0 1 0,42-22 16,-21 0-16,0 21 0,22-20 0,-22-22 16,21 21-16,1-21 0,-1 0 0,0 0 15,1 0-15,-1 0 0,0-21 16,1-1-16,-1 1 0,0 0 0,1 0 16,-22-21-16,21 20 0,-21-20 0,0 0 15,22-1-15,-22 1 0,-21 0 16,21-1-16,0-20 0,0 21 0,-21-22 15,0 1-15,0-1 0,22 1 16,-22 20-16,0-20 0,0 20 16,21 1-16,-21 21 0,0 0 0,0 0 15,0-1-15,0 44 16,-21-22-16,-1 42 16,1-21-16,21 21 0,-21 1 0,0 20 15,21-20-15,-21 20 0,21 1 16,-21-1-16,21-21 0,-22 22 0,22-22 15,0 1-15,0 20 0,0-21 0,0 1 16,0-1-16,0-21 0,22 22 16,-1-22-16,0 0 0,0 0 15,0 0-15,0 0 0,22-21 0,-22 0 16,0 0-16,21 0 0,-20 0 16,20 0-16,-21-21 0,21 0 0,-20 0 15,20 0-15,-21 0 0,0-1 0,22 1 16,-22 0-16,0-21 0,-21 21 15,21-22-15,-21 22 0,21 0 0,-21-21 16,0 20-16,0 1 0,0 0 16,0 0-16,0 0 0,-21 21 15,0 0-15,0 0 0,0 0 0,-22 21 16,22 0-16,0 0 16,0 0-16,0 1 0,21-1 15,-22 0-15,22 0 0,-21 21 0,21-20 16,0-1-16,0 21 0,0-21 15,0 0-15,0 1 0,0-1 0,21 0 16,1 0-16,-1-21 16,0 0-16,0 0 0,0 0 15,0-21-15,1 0 0,-1 21 16,0-21-16,0-1 0,-21 1 0,21 0 16,0 0-16,1-21 0,-22 20 15,0 1-15,0-21 0,21 21 0,-21-22 16,0 1-16,21 21 0,-21 0 0,0-22 15,0 22 1,0 0-16,0 42 16,0 0-1,0 1-15,0-1 0,0 0 0,0 0 16,0 0-16,-21 22 0,21-22 0,0 0 16,0 21-16,0-21 0,0 1 15,0-1-15,0 0 0,0 0 0,0 0 16,21-21-16,-21 21 0,21-21 0,0 0 15,0 0-15,1 0 0,-1 0 16,0 0-16,0 0 0,21-21 0,-20 0 16,-1 0-16,0 21 0,21-21 15,-21 0-15,1-1 0,20-20 16,-21 21-16,0 0 0,0-22 0,1 22 16,-22 0-16,21-21 0,-21 21 0,0-1 15,0 1-15,0 42 31,-21 1-31,21-1 0,0 0 0,0 0 16,0 0-16,0 0 0,0 22 16,0-22-16,0 0 0,0 0 0,0 0 15,0 1-15,21 20 0,0-42 0,-21 21 16,0 0-16,0 0 0,0 1 16,21-22-16,-21 21 15,-21-21 1,0 0-1,0 0-15,-1-21 16,1 21-16,21-22 0,-21 22 0,0-21 16,0 21-1,0 0-15,-1 0 16,22 21 0,0 1-16,0-1 15,0 0-15,22-21 16,-1 0-16,0 0 0,-21 21 15,21-21-15,0 0 0,0 0 16,22 0-16,-22 0 0,0 0 0,21 0 16,-20-21-16,-1 21 0,21-21 15,0 0-15,-20-1 0,20 1 0,0 0 16,1 0-16,-22 0 0,21 0 0,0-22 16,-20 22-16,20-21 0,-21 21 15,0-22-15,22 22 0,-43 0 0,21 0 16,-21 0-16,0-1 0,0 1 0,-21 21 31,-1 0-31,1 21 0,0 1 16,21-1-16,0 0 0,0 0 0,0 0 15,0 22-15,0-22 16,0 0-16,0 0 0,0 0 0,0 22 16,21-43-16,0 21 0,-21 0 0,0 0 15,0 0-15,0 0 16,-21-21-1,0 0 1,0 0-16,0 0 0,0 0 16,21-21-1,0 0-15,0 0 0,0 0 16,0 0-16</inkml:trace>
  <inkml:trace contextRef="#ctx0" brushRef="#br0" timeOffset="64592.92">14414 7091 0,'-42'0'16,"21"0"-16,21-21 15,0 0 1,0-1-16,0 1 0,0 0 0,21 21 16,0-42-16,0 21 0,1-1 15,-1 1-15,-21-21 0,21 21 0,0 0 16,-21-22-16,21 22 0,-21-21 0,0 21 15,0-1-15,0 1 0,0 0 16,0 42 0,0 0-1,0 1-15,-21 20 0,21-21 16,0 21-16,-21 1 0,21-1 0,0 0 0,0 1 16,0-22-16,0 21 0,0-21 15,21 22-15,0-22 0,0 0 16,-21 0-16,22 0 0,-1 1 0,21-22 15,-21 0-15,0 0 0,1 0 16,-1 0-16,21 0 0,-21 0 0,22-22 16,-22 1-16,0 21 0,21-21 0,-21 0 15,1 0-15,-1-22 0,0 22 16,-21 0-16,0-21 0,0 21 0,0-22 16,0 22-16,0-21 0,0 21 15,0-1-15,0 1 0,0 0 0,0 42 31,-21 0-15,0 1-16,21-1 0,0 21 0,0-21 16,-22 0-16,22 22 0,-21-22 0,21 0 15,0 0-15,-21 22 0,21-22 16,0 0-16,0 0 0,0 0 16,-21-21-16,21 21 15,0-42 1,0 0-16,0 0 15,0 0-15,0 0 16,0-1-16,0 1 0,21-21 0,-21 21 16,21-22-16,0 1 0,1 21 0,-1-21 15,0 20-15,0-20 16,21 21-16,-20 0 0,-1 0 0,21 21 16,-21 0-16,0 0 0,22 0 0,-22 0 15,0 21-15,0 0 0,0 0 16,-21 21-16,22-20 0,-22-1 0,21 21 15,-21-21-15,0 0 0,0 22 0,0-22 16,0 0-16,21 0 0,-21 0 16,21 1-16,-21-1 0,21-21 0,-21 21 15,21-21-15,1 0 0,-1 0 16,0 0-16,0 0 0,0-21 16,0 21-16,1-21 15,-1-1-15,0 1 0,-21 0 0,21 0 16,0 0-16,-21-22 0,0 1 15,0 21-15,21-21 0,-21-22 0,22 22 16,-22-1-16,0-20 0,0 21 0,0-22 16,0 22-16,0-1 0,0 1 15,0 21-15,0 0 0,0 0 0,0-1 16,0 44 0,0-1-16,0 21 15,0 0-15,0 1 0,0-1 0,0 0 16,-22 22-16,22-22 15,-21 22-15,21-1 0,-21-20 0,21-1 16,0 0-16,0 1 0,0-1 0,0-21 16,0 21-16,0-20 0,0-1 15,21 0-15,0-21 0,-21 21 0,22-21 16,-1 0-16,0 0 0,0 0 16,0 0-16,0-21 0,1 0 15,20 21-15,-21-21 0,0-1 0,22 1 16,-22-21-16,0 21 0,0 0 0,0-22 15,0 22-15,1-21 0,-1 21 16,0-1-16,-21 1 0,21 0 0,-21 0 16,0 0-16,0 42 31,0 0-31,-21 0 0,21 0 16,-21 1-16,21-1 0,-21 21 0,21-21 15,0 0-15,0 22 0,-22-22 16,22 0-16,0 0 0,0 22 0,0-22 15,0 0-15,22 0 0,-22 0 16,21-21-16,0 0 0,0 0 16,0 0-16,0 0 0,1 0 0,-1 0 15,0-21-15,0 21 0,0-21 0,0 0 16,1 0-16,-1 21 0,0-22 16,0-20-16,-21 21 0,0 0 0,0-22 15,21 22-15,-21-21 0,0 0 16,0 20-16,0-20 0,-21 21 15,21 0-15,-21 0 0,0-1 0,0 1 16,-1 21-16,1 0 0,0 0 0,0 0 16,0 21-16,0 1 0,-1-1 15,1 0-15,0 0 0,0-21 0,0 21 16,0 0-16,21 1 0,0-1 16,-22-21-16,22 21 0,-21-21 15,21 21-15,-21-42 31</inkml:trace>
  <inkml:trace contextRef="#ctx0" brushRef="#br0" timeOffset="64813.79">15621 6541 0,'0'0'0,"-21"-43"15,21 22 1,21 21-16,0-21 0,0 21 15,0-21-15,1 21 0,-1-21 0,21 21 16,-21-22-16,22 22 0,-1-21 0,-21 21 16,21-21-16,1 21 0,-22 0 15,0-21-15,0 21 0,0 0 16,-21-21-16,-21 21 16,0 0-1,0-21-15,-21 21 0</inkml:trace>
  <inkml:trace contextRef="#ctx0" brushRef="#br0" timeOffset="64989.72">14753 6435 0,'0'0'0,"-21"0"16,21 21-16,0-42 0,-21 21 0,0 0 15,21 21-15</inkml:trace>
  <inkml:trace contextRef="#ctx0" brushRef="#br0" timeOffset="66678.07">17780 7049 0,'0'0'0,"21"0"0,0 0 0,0 0 16,1-22-16,-1 22 0,0-21 16,0 21-16,0 0 15,-21-21-15,21 0 0,1 21 0,-22-21 16,0 0-16,0-1 16,0 1-16,0 0 15,0 0-15,-22 0 16,1 21-16,0-21 0,0-1 15,0 22-15,0 0 0,-1 0 0,-20 0 16,21 0-16,-21 0 0,20 0 0,-20 0 16,0 22-16,21-1 0,-22 21 15,1-21-15,21 22 0,-22-22 0,22 21 16,-21 0-16,21 1 0,21-1 16,0 0-16,0 1 0,0-1 0,0-21 15,0 22-15,0-22 0,21 0 0,21 0 16,-21 0-16,1 0 0,20-21 15,-21 0-15,21 0 0,-20 0 16,20 0-16,-21 0 0,0-21 0,0 0 16,22 21-16,-22-21 0,-21 0 15,21 0-15,0-1 0,0-20 0,-21 21 16,0 0-16,22-22 0,-22 22 16,21-21-16,-21 21 0,0-22 0,0 22 15,0 0-15,0 0 0,0 0 0,0 42 31,0 0-15,0 0-16,0 22 0,0-22 16,0 0-16,0 21 15,0-21-15,0 22 0,0-22 0,0 0 16,21 0-16,0 0 0,-21 1 0,21-1 16,0 0-16,1-21 0,-1 0 15,0 0-15,21 0 0,-21 0 16,1 0-16,-1-21 0,0 0 15,0 21-15,0-22 0,22-20 0,-43 21 16,21 0-16,0 0 0,0-22 0,0 22 16,-21-21-16,0 21 0,0-1 15,0-20-15,0 21 0,0 0 16,0 0-16,0 42 31,0 0-31,0 0 0,0 21 16,0-20-16,0-1 0,0 0 15,0 0-15,0 21 0,-21-20 0,21-1 16,0 0-16,-21 0 0,21 0 0,0 0 16,0 1-16,0-1 0,-21-21 15,21 21-15,-21-21 16,21-21 0,0 0-16,0-1 15,0 1-15,0-21 0,21 21 0,0 0 16,0-22-16,0 1 0,0 21 15,1-22-15,20 22 0,-21-21 0,21 21 16,-20 0-16,20-1 0,-21 1 16,21 0-16,-20 21 0,-1 0 15,0 0-15,0 0 0,0 21 0,0 0 16,-21 1-16,0 20 0,0-21 16,0 0-16,0 0 0,0 1 15,0 20-15,0-21 0,0 0 0,0 22 16,0-22-16,0 0 0,0 0 0,0 0 15,0 0-15,22-21 32,-1 0-32,0 0 0,0 0 15,0 0-15,0-21 0,1 0 16,-1 21-16,0-21 0,0 0 0,0 0 16,0-22-16,1 22 0,-1 0 15,0 0-15,-21 0 0,0-22 0,21 22 16,0 0-16,-21 0 0,0 42 31,-21 0-15,0 0-16,21 0 0,-21 1 15,21-1-15,0 21 0,-21-21 16,21 0-16,0 1 0,-22-1 16,22 0-16,0 0 0,0 0 15,0 0-15,0 1 0,22-22 16,-1 0-16,0 0 0,0 0 15,0 0-15,0 0 0,1-22 16,20 1-16,-21 0 0,0 0 0,0 0 16,1 0-16,-1-1 0,0 1 0,0 0 15,-21-21-15,0 21 0,21-22 16,-21 22-16,0-21 0,0 21 0,0-22 16,0 22-16,0 0 0,-21 0 0,0 21 15,0 0-15,0 0 0,-1 0 16,1 0-16,0 0 0,0 0 15,0 0-15,0 21 0,21 0 16,-22-21-16,1 21 0,0 0 0,21 1 16,0-1-16,0 0 0,0 0 15,0 0 1,21-21-16,0 0 16,1 0-16,-1 0 0,0 0 0</inkml:trace>
  <inkml:trace contextRef="#ctx0" brushRef="#br0" timeOffset="66996.89">19875 6477 0,'0'0'0,"0"-21"0,0 0 0,0 0 16,0 42 15,-21 0-31,21 0 15,0 0-15,0 22 0,-21-22 0,21 21 16,-21 0-16,0 1 0,21-22 0,0 21 16,-21 1-16,-1-22 0,22 21 15,0 0-15,-21-20 0,0-1 0,21 21 16,-21-21-16,21 0 0,0 1 16,0-1-16,0 0 0,-21-21 15,21 21-15,0-42 47,0 0-47,-21 0 0,21-1 16</inkml:trace>
  <inkml:trace contextRef="#ctx0" brushRef="#br0" timeOffset="67697">19516 6858 0,'-22'-21'15,"44"21"16,-1 0-31,0 0 0,21 0 16,-21 0-16,22 0 0,-22-21 16,21 21-16,1 0 0,-1-21 15,-21 21-15,21-22 0,1 1 0,-1 21 16,-21-21-16,22 0 0,-22 0 0,0 0 16,21-1-16,-21-20 0,1 21 15,-1 0-15,0-22 0,-21 22 0,21-21 16,-21 21-16,21 0 0,-21-1 15,0 1-15,0 0 0,0 42 47,0 0-47,0 1 0,-21-1 16,21 21-16,-21-21 0,21 22 16,0-22-16,0 21 0,0 0 0,-21-20 15,21 20-15,-21-21 0,21 21 0,-22-20 16,22 20-16,0-21 0,0 0 15,-21 22-15,21-22 0,-21 0 0,21 0 16,0 0-16,0 0 16,0-42 31,0 0-47,0 0 0,0 0 15,0 0-15,21-1 0,0 1 0,1-21 16,-1 21-16,0-22 0,0 22 15,0-21-15,0 21 0,22 0 0,-22-1 16,0 1-16,0 0 0,0 0 0,1 21 16,-1 0-16,0 0 0,0 0 15,-21 21-15,21 0 0,-21 0 16,0 1-16,0-1 0,0 0 16,0 21-16,0-21 0,0 1 0,0-1 15,0 0-15,0 21 0,0-21 0,-21 1 16,0-22-16,21 21 0,-21 0 15,21 0-15,-21-21 0,21 21 16,0-42 31,0 0-31,21 0-16,-21 0 15,21-1-15,0 1 0,0 21 16</inkml:trace>
  <inkml:trace contextRef="#ctx0" brushRef="#br0" timeOffset="68108.03">20722 6773 0,'21'0'32,"0"0"-32,1 0 15,-1 0-15,0 0 16,0 0-16,0 0 0,0 0 0,1-21 15,-1 0-15,0 21 0,0-21 0,0 0 16,-21 0-16,21-1 16,-21 1-16,0 0 0,0 0 15,0 0-15,-21 21 16,0 0 0,0 0-16,0 0 0,0 21 15,-1-21-15,1 21 16,0 0-16,21 0 0,-21 22 0,0-22 15,21 0-15,0 0 0,0 0 0,0 1 16,0 20-16,0-21 0,0 0 16,0 0-16,0 1 0,0-1 15,21-21-15,0 21 0,0-21 16,0 0 0,1 0-16,-1 0 0,0 0 15,0 0-15,0-21 16,-21 0-16,21-1 15,1 22-15,-22-21 0,21 0 0,0 21 16</inkml:trace>
  <inkml:trace contextRef="#ctx0" brushRef="#br0" timeOffset="68541.02">21209 6604 0,'0'0'0,"0"-21"15,0 0-15,0 0 16,0-1-1,21 22-15,0-21 16,0 21-16,1 0 16,-1 0-16,0 0 15,0 0-15,-21 21 0,0 1 0,21-22 16,0 21-16,-21 0 0,0 0 16,0 0-16,0 22 0,0-22 15,22 0-15,-22 0 0,0 0 0,0 0 16,0 1-16,0-1 0,0 0 0,0 0 15,0 0-15,0-42 47,0 0-31,0 0-16,0 0 0,0-1 16,0 1-16,21 0 0,-21 0 15,0 0-15,0 0 0,0-1 0,21 1 16,-21 0-16,0 0 0,0 0 15,0 0 1,21 21 47</inkml:trace>
  <inkml:trace contextRef="#ctx0" brushRef="#br0" timeOffset="70645.71">22140 6837 0,'0'-21'31,"0"0"-31,0-1 16,0 1-16,0 0 0,0 0 16,21 0-16,1 0 0,-22-1 15,21 1-15,-21 0 0,21 0 16,-21-21-16,21 20 0,0 1 0,-21 0 16,0 0-16,21 0 0,1 21 15,-22-21-15,21 21 16,-21 21-1,0 0-15,21-21 0,-21 21 0,0 0 16,0 0-16,0 1 16,21-22 15,0 0-15,-21-22-1,0 1-15,0 0 16,0 0-16,0 0 15,0 0-15,0-1 16,-21 22 0,0 0-16,0 0 0,0 0 15,21 22-15,-22-1 0,1 0 0,21 0 16,0 0-16,-21 0 0,21 22 16,0-22-16,-21 0 0,21 0 0,0 0 15,0 22-15,0-22 0,0 0 16,21 0-16,0 0 0,0-21 15,-21 22-15,22-1 0,-1-21 0,0 21 16,0-21-16,21 0 0,-20 0 0,-1 0 16,0 0-16,0 0 0,0 0 15,22 0-15,-22 0 0,0 0 0,0-21 16,0 0-16,0-1 0,1 1 16,-1 0-16,-21-21 0,21-1 15,0 22-15,0-42 0,-21 20 0,0 1 16,21 0-16,-21-22 0,22 22 0,-22 0 15,0-1-15,0 1 0,0 21 0,0-22 16,0 22-16,0 0 0,0 0 16,0 42 15,0 0-31,0 0 16,0 1-16,-22 20 0,22-21 0,0 21 15,0 1-15,0-1 0,0-21 16,0 22-16,0-1 0,0 0 0,0 1 15,22-22-15,-1 21 0,0-21 16,-21 0-16,21 1 0,0-1 0,0 0 16,1 0-16,-1-21 0,21 0 0,-21 0 15,0 0-15,22 0 0,-22 0 16,0 0-16,21 0 0,-20-21 0,-1 21 16,0-21-16,21 0 0,-21-1 15,1 1-15,-1 0 0,-21 0 16,21-21-16,-21 20 0,0-20 0,0 21 15,0 0-15,0 0 0,0-22 16,0 22-16,0 0 0,-21 21 16,0 0-16,-1 0 0,1 0 15,0 0-15,0 21 0,0 0 16,0 0-16,-1 1 0,1-1 0,21 0 16,-21 0-16,21 0 0,-21 0 15,21 22-15,0-22 0,0 0 0,0 0 16,0 0-16,0 1 0,0-1 15,21 0-15,0-21 16,0 21-16,1-21 16,-1 0-16,0 0 15,0 0-15,0 0 0,-21-21 0,21 0 16,1 21-16,-22-21 0,21-1 0,0 1 16,-21 0-16,0 0 0,21 0 15,-21 0-15,21-22 0,-21 22 0,0 0 16,0 0-16,0 0 0,0-1 15,0 44 32,0-1-47,0 0 16,0 0-16,0 0 0,0 0 0,0 1 16,0-1-16,0 0 0,0 0 15,0 0-15,0 0 0,0 1 16,21-22-1,1 0-15,-1 0 0,0 21 0,0-21 16,0 0-16,0 0 0,1 0 16,-1 0-16,0-21 0,0 21 15,0-22-15,0 1 0,1 0 0,-1 0 16,0 0-16,0 0 0,-21-1 16,0 1-16,21 0 0,-21 0 15,0 0-15,0 0 0,0-1 16,-21 22-1,21 22 1,-21-1-16,21 0 0,0 0 16,0 0-16,0 0 0,0 1 15,0-1-15,0 0 0,0 0 0,0 0 16,0 0-16,0 1 16,0-1-16,21-21 0,-21 21 0,0 0 31,0-42 16,-21 21-32,0-21 1,0 21 0,21 21 15,21-21-16,0 0-15,0 0 16,0 0-16,0 0 0,1 0 16,-1 0-1,0 0-15,0 0 0,-21-21 16,21 21-16,0-21 0,1 21 0,-22-22 16,21 1-16,0 21 0,-21-21 15,0 0-15,21 0 0,-21 0 0,21-1 16,-21 1-16,0 0 0,0 0 15,0 0-15,0 0 0,-21 21 16,0 0-16,0 0 16,0 0-16,-1 21 15,22 0-15,0 0 0,-21 0 0,21 0 16,0 1-16,0-1 0,0 0 16,0 0-16,0 0 0,0 0 15,0 1-15,21-22 0,1 21 0,-22 0 0,21-21 16,0 21-1,-21 0 1,-21-21 109,0 0-125,-1 0 16,1 0-1,0 0-15,0 0 0,0 0 0</inkml:trace>
  <inkml:trace contextRef="#ctx0" brushRef="#br0" timeOffset="78848.81">4784 8403 0,'0'0'0,"-22"0"0,1 21 0,0-21 15,-21 22-15,21-1 16,-1-21-16,1 21 0,0-21 0,21 21 16,-21-21-16,21 21 0,-21 0 0,21 1 15,0-1 1,0 0-16,0 0 0,0 0 15,21-21-15,0 21 0</inkml:trace>
  <inkml:trace contextRef="#ctx0" brushRef="#br0" timeOffset="81509.35">25019 5906 0,'-21'0'16,"0"21"30,21-42 48,0-1-94,0 1 16,21 21-1,-21-21-15,21 21 16,0 0-16,-21 21 16,0 0-1,0 1-15,0-1 0,0 0 16,0 0-16,0 0 16,0 0-16,0 1 15,-21-22-15,21 21 0,-21-21 16,21 21-16,-21-21 15,42 0 17,-21-21-32,21 21 15</inkml:trace>
  <inkml:trace contextRef="#ctx0" brushRef="#br0" timeOffset="81725.84">25252 5863 0,'21'0'0,"-21"-21"0,21 21 15,0 0 17,-21 21-17,0 0-15,0 1 16,0-1-16,0 0 0,0 0 0,0 0 16,0 0-16,-21 1 15,0-1-15,21 0 0,-21-21 16,0 0-16,-1 0 15</inkml:trace>
  <inkml:trace contextRef="#ctx0" brushRef="#br0" timeOffset="82984.84">402 2921 0,'0'0'0,"0"-21"16,0 0 15,0 42 0,-21 0-15,21 0-16,21-21 62,0-21-46,-21 0-16,0 0 15,-21 21 32,21 21-47,-21 0 16,21 0-16,-21-21 0,21 21 0,0 1 16,0-1-16,0 0 15,0 0-15,0 0 16,0 0-16,21-21 15,-21 22-15,21-22 16,0 0-16,0 0 0</inkml:trace>
  <inkml:trace contextRef="#ctx0" brushRef="#br0" timeOffset="83344.64">825 2858 0,'0'0'0,"0"-22"16,0 44 31,-21-1-47,21 0 16,-21-21-16,21 21 15,0 0 1,0-42 46</inkml:trace>
  <inkml:trace contextRef="#ctx0" brushRef="#br0" timeOffset="158424.67">1841 9779 0,'0'-21'47,"0"0"-15,0 0-32,0-1 15,0 1 1,0 0-1,0 0-15,0 0 0,0 0 16,0-1-16,0 1 16,0 0-16,0 0 0,0 0 15,22 42 48,-22 0-63,0 0 0,0 22 15,0-22-15,0 21 0,0 0 16,0 1-16,0-1 0,0 0 0,0 22 16,0-22-16,0 1 15,0-1-15,0-21 0,0 21 0,0 1 16,0-22-16,0 0 0,0 21 16,0-20-16,0-1 0,0 0 0,0 0 15,0 0-15,0 0 16,0 1-16,0-1 15,-22-42 48,22-1-47,0 1-16,0 0 0</inkml:trace>
  <inkml:trace contextRef="#ctx0" brushRef="#br0" timeOffset="159247.2">2328 10075 0,'-21'0'15,"0"0"16,21 22-31,-21-22 16,42 0 62,0-22-78,-21 1 16,0 0-1,0 0-15,0 0 16,0 0 15,0 42 1,-21 0-17,21 0-15,0 0 16,0 0-1,0 1 1,21-22 15,-21-22-15,0 1 0,0 0-16,0 0 15,0 0 1,0 42 31,-21 0-47,21 0 15,0 0 17,0-42 30</inkml:trace>
  <inkml:trace contextRef="#ctx0" brushRef="#br0" timeOffset="159888.78">3260 9737 0,'0'0'0,"0"-21"0,0-1 16,0-20-16,0 21 0,0-21 15,0-1-15,0 22 0,0 0 16,0 0-16,0 0 0,-22-1 16,22 1-16,-21 21 15,21 21 1,0 1-16,0-1 0,0 21 15,0 0-15,0 22 0,0-22 16,0 22-16,0-1 0,0 1 0,0-1 16,0 1-16,0-1 0,0 1 15,0-1-15,0-20 0,0 20 0,0-21 16,0 22-16,0-43 16,0 21-16,0 1 0,0-22 0,0 0 15,0 0-15,0 0 16,0-42 15,0 0-31,0-21 16,0 21-16,0-22 0,0 1 15,0 0-15</inkml:trace>
  <inkml:trace contextRef="#ctx0" brushRef="#br0" timeOffset="160220.82">3090 9737 0,'0'0'0,"-21"-64"16,21 43-16,0 0 16,0 0-16,0 0 0,0-1 15,0-20-15,21 21 0,0 0 0,1 0 16,41-1-16,-21 22 0,1-21 16,20 21-16,1 0 0,-1 0 0,1 0 15,-1 21-15,1 1 0,-22-1 16,0 21-16,-20 0 0,-1 1 15,-21-1-15,0 0 0,0 1 0,-21-1 16,-1 0-16,1 1 0,-21-1 0,0 0 16,-1-20-16,-20 20 0,20-21 15,1 0-15,21 0 0,-21 1 16,20-1-16,1 0 0,0-21 0,21 21 16,0 0-1,21-21-15,0 0 16,1 0-16,-1 0 0,0 0 15,0 0-15,21 0 0</inkml:trace>
  <inkml:trace contextRef="#ctx0" brushRef="#br0" timeOffset="162263.16">3895 10033 0,'0'21'31,"0"0"-16,0 1-15,0-1 0,0 0 16,0 21-16,-22-21 0,22 1 16,0-1-16,0 21 0,0-21 0,0 0 15,0 1-15,0-1 0,0 0 16,0 0-16,0 0 0,22 0 16,-1-21-16,0 0 0,0 0 15,21 0-15,-20 0 0,-1 0 16,21-21-16,-21 0 0,22 0 0,-22 0 15,0 0-15,21-22 0,-21 22 16,1 0-16,-22 0 0,21-22 0,-21 22 16,21 0-16,-21 0 0,0-21 15,0 20-15,0 1 0,0 42 32,-21-21-17,0 22-15,21-1 0,0 21 16,-22-21-16,22 0 0,-21 22 0,21-22 15,0 0-15,0 21 0,0-20 0,0 20 16,0-21-16,0 0 16,21 0-16,1 1 0,-1-22 0,0 21 15,0-21-15,21 0 0,-20 0 16,20 0-16,0 0 0,1 0 0,-1-21 16,0 21-16,-21-22 0,22-20 0,-1 21 15,0-21-15,-20 20 0,20-20 16,-21 0-16,0-1 0,0 1 0,1 0 15,-1-22-15,-21 22 0,0-22 16,21 22-16,-21-21 0,21 20 0,-21 1 16,0 0-16,0-1 0,0 1 15,0 21-15,0 0 0,0 42 32,0 0-32,-21 21 15,21 1-15,-21-1 0,21 0 0,0 22 16,0-22-16,-21 22 0,21-22 15,-22 0-15,22 1 0,0-1 0,-21 0 16,21 1-16,0-1 0,0 0 16,0-21-16,0 1 0,0-1 0,0 0 15,0 0-15,0-42 32,0 0-17,0 0-15,0-1 0,21-20 16,1 21-16,-1 0 0,0 0 15,0-22-15,0 22 0,0 0 16,1 0-16,-1 0 0,0-1 0,21 22 16,-21 0-16,1-21 0,-1 21 15,0 0-15,21 0 0,-21 21 0,1-21 16,-1 22-16,0-1 0,0 0 0,0 0 16,0 0-16,-21 0 0,0 1 15,0 20-15,0-21 0,0 0 0,0 0 16,0 1-16,-21-1 15,0 0-15,0 0 0,-21 0 0,20-21 0,1 0 16,0 21-16,-21-21 0,21 0 16,-1 0-16,1 0 0,0 0 15,0-21-15,0 0 0,0 21 0,-1-21 16,1 0-16,0 0 0,21-1 16,-21 1-16,0 21 15,21 21 16,21 1-31,-21-1 0,21-21 16,0 21-16,-21 0 0,21 0 16,1-21-16,-1 21 0,0-21 0,0 0 15,21 0-15,-20 0 16,20 0-16,-21 0 0,21 0 0,1 0 16,-22 0-16,21-21 0,1 0 0,-1 0 15,-21 0-15,21 0 0,-20-1 16,20-20-16,-21 21 0,21-21 0,-20-1 15,-1 1-15,0 0 0,0-1 16,0 1-16,0 0 0,1-22 0,-22 22 16,0-1-16,0-20 0,0 21 0,0 20 15,0-20-15,0 21 0,0 0 16,0 0-16,-22 21 31,22 21-31,-21 21 0,0-21 0,21 22 16,0-1-16,-21 0 0,21 22 15,-21-22-15,21 22 0,0-22 0,0 0 16,0 1-16,0 20 0,0-21 0,0-20 16,21 20-16,0 0 0,0-21 15,0 22-15,22-22 0,-22 0 0,0-21 16,21 0-16,-20 21 0,20-21 16,-21 0-16,21 0 0,-20-21 0,20 0 15,-21 21-15,0-21 0,0 0 0,1-22 16,-1 22-16,0 0 15,0 0-15,0 0 0,-21-22 0,0 22 16,21 0-16,-21 0 0,22 0 16,-22-1-16,0 44 15,0-1 1,0 0-16,0 0 16,-22 0-16,22 22 0,0-22 0,0 0 15,0 0-15,0 0 0,0 22 16,0-22-16,0 0 0,22 0 15,-1 0-15,0-21 0,0 21 16,0-21-16,0 0 0,22 0 16,-22 0-16,0-21 0,0 21 15,22-21-15,-22 0 0,0-21 16,0 20-16,21 1 0,-20-21 0,-1 21 16,21-22-16,-21 22 0,0-21 0,22 0 15,-22 20-15,0-20 0,0 21 16,0 0-16,-21 0 0,22-1 0,-22 1 15,21 21-15,-21 21 32,0 1-32,0-1 15,21 0-15,-21 0 16,21-21 0,0 0 15,-21-21-31,0 0 15,0 0-15,0-1 16,0 1-16,0 0 16,-21 21-16,0 0 15,0 0-15,0 0 16,-1 0-16,1 21 0,21 0 0,-21 1 16,0-1-16,0 0 0,0 0 15,-1 0-15,1 22 0,21-22 0,-21 0 16,21 0-16,0 21 0,0-20 0,0-1 15,0 0-15,0 0 16,0 0-16,21 0 0,0-21 0,-21 22 16,22-22-16,-1 0 0,21 0 15,-21 0-15,0 0 0,22 0 0,-22 0 16,0 0-16,21-22 0,-20 22 0,20-21 16,-21 0-16,0 21 0,0-21 15,22 0-15,-43 0 0,21-1 0,0 1 16,0 0-16,-21 0 15,0 0-15,0 0 0,0-1 0,0 1 16,0 0-16,0 0 0,-21 0 16,0 0-16,0-1 15</inkml:trace>
  <inkml:trace contextRef="#ctx0" brushRef="#br0" timeOffset="162493.03">6667 9673 0,'-21'-21'0,"21"0"15,0 0 1,-21 21 0,0 21 30,0 0-46,0 0 0,-1 0 0,-20 1 16,21-1-16,-21 21 0,-1-21 16</inkml:trace>
  <inkml:trace contextRef="#ctx0" brushRef="#br0" timeOffset="163350.44">1990 11472 0,'0'0'0,"0"-21"16,0 0-1,-22 0-15,22 0 0,0 0 16,0-1-16,0 1 15,0 0 1,22 21-16,-1 0 16,0 0-16,-21 21 0,21 0 0,0 1 15,0 20-15,1 0 0,-1 1 16,0-1-16,0 0 0,0 1 0,-21 20 16,0-21-16,0 1 0,0-1 15,0 22-15,-21-22 0,0 0 0,-21 1 16,20-1-16,-20 0 15,0-21-15,-1 1 0,1-1 0,21 0 16,-21 0-16,-1-21 0,1 0 16,21 0-16,-22 0 0,22 0 15,0 0-15,21-21 0,0 0 0,-21-22 16,21 22-16,0-21 0,0 0 16,0-1-16,21 1 0,-21 21 0,21-22 15,0 1-15,1 21 0,20 0 16,-21 0-16,0-1 0,0 22 0,1 0 15,20 0-15,-21 0 0,0 22 16,0-1-16,1 0 0,-1 0 0,0 21 16,0-20-16,-21 20 15,21-21-15,0 21 0,-21-20 0,22 20 16,-22-21-16,21 0 0,-21 22 16,21-22-16,0-21 0,-21 21 0,0 0 15,21-21-15,0 0 0,1 0 16,-1 0-1,0-21-15</inkml:trace>
  <inkml:trace contextRef="#ctx0" brushRef="#br0" timeOffset="163514.53">2667 11790 0</inkml:trace>
  <inkml:trace contextRef="#ctx0" brushRef="#br0" timeOffset="164001.54">3641 11049 0,'0'0'0,"0"-21"0,0 0 0,21 0 16,-21-1-16,0 1 0,0 42 31,0 22-31,0-1 0,0 0 0,-21 22 16,21 21-16,0-22 0,0 22 15,0-22-15,0 22 0,0-22 0,0 1 16,-22-1-16,22-20 0,0 20 16,0-20-16,0-1 0,0 0 0,0-21 15,0 22-15,0-22 0,0 0 16,0 0-16,-21-21 15,0 0 1,0 0-16,21-21 0,-21 21 16,0-21-16,-1 0 0</inkml:trace>
  <inkml:trace contextRef="#ctx0" brushRef="#br0" timeOffset="164325.35">3281 11430 0,'0'0'0,"0"-42"0,0-1 0,0 1 0,0-21 0,0 20 15,0 1-15,0 0 16,21-1-16,21 1 0,-21 21 0,22 0 16,-1-22-16,22 43 0,-22-21 15,21 21-15,1 0 0,-22 21 0,22 0 16,-1 1-16,-20-1 0,-1 21 16,-21 0-16,21 22 0,-20-22 0,-22 22 15,0-22-15,0 0 0,-22 22 16,1-22-16,-21 1 0,21-1 0,-22-21 15,1 21-15,21-20 0,-21-1 0,-1 0 16,22 0-16,0 0 0,0-21 16,0 0-16,21 21 0,-22-21 0,22 22 31,22-22-15,-1 0-16,0 0 15,0 0-15,0 0 0,-21 21 16,21 0-16</inkml:trace>
  <inkml:trace contextRef="#ctx0" brushRef="#br0" timeOffset="164985.6">3852 12150 0,'0'0'0,"21"0"0,1 0 16,-1 0-1,0-21-15,0-1 0,0 1 16,0 0-16,1-21 0,20 21 15,-21-22-15,0 1 0,22 0 0,-22-1 16,0 1-16,21 0 0,-21-1 16,-21 1-16,0 21 0,22-22 0,-22 22 15,0 0-15,0 0 0,-22 21 16,1 0-16,0 0 0,0 0 16,0 21-16,0 0 0,-1 0 0,1 1 15,0-1-15,0 0 0,21 0 16,0 0-16,0 0 0,0 1 0,0-1 15,0 0-15,0 0 16,21 0-16,0-21 0,0 21 16,22-21-16,-22 22 0,0-22 15,0 0-15,0 21 0,22-21 0,-22 21 16,0 0-16,0-21 16,-21 21-16,0 0 15,0 1 1,21-22 15,1 0-31,-1 0 16,0-22-16,0 22 15,0-21-15,0 0 0,1 0 16,-1 0-16,0 0 0,0-1 0,0-20 16,0 21-16,1 0 0,-1 0 0,-21-1 15,0 1-15,21 21 0,-21-21 16,21 21-16,-21 21 15,0 0 1,0 1-16,0 20 0,0-21 16,-21 0-16,21 0 0,-21 1 15,21 20-15,0-21 0,0 0 0,0 0 16,0 1-16,0-1 0,0 0 16,0-42 30,0 0-46,0-1 16,0 1-16,0 0 0</inkml:trace>
  <inkml:trace contextRef="#ctx0" brushRef="#br0" timeOffset="165156.51">4720 11557 0,'-21'0'0,"42"0"0,-63 0 16,21 0-16,42 0 62,0 0-62,0 0 16,0 0-16</inkml:trace>
  <inkml:trace contextRef="#ctx0" brushRef="#br0" timeOffset="165564.34">5038 11642 0,'0'0'0,"0"21"15,21 0-15,0 0 16,-21 0 0,0 1-16,21-1 0,0 0 0,0 0 15,-21 0-15,22 0 0,-22 1 16,21-1-16,-21 0 0,0 0 0,0 0 15,0 0-15,0 1 0,21-22 16,-21 21-16,0-42 31,0-1-15,0 1-16,0-21 0,21 21 16,-21 0-16,0-22 15,0 1-15,21 21 0,0-22 0,-21 22 16,0-21-16,0 0 0,22 20 0,-22 1 15,21 0-15,-21 0 0,21 21 32,0 0-17,-21 21-15,21-21 0,-21 21 0,21 0 16,1 1-16,-1-1 16,0-21-16,0 21 0,0 0 0,0-21 15,22 21-15,-22 0 0</inkml:trace>
  <inkml:trace contextRef="#ctx0" brushRef="#br0" timeOffset="166605.64">6011 11769 0,'0'0'0,"21"-21"0,1 21 0,-22-22 0,21 1 16,0 0-16,-21 0 0,0 0 16,0 0-16,0-1 0,0 1 15,0 0-15,0 0 0,0 0 0,0 0 16,-21 21-16,0 0 0,-1 0 15,1 0-15,0 0 0,0 0 0,0 21 16,0 0-16,-1 0 0,1 0 0,0 22 16,0-1-16,0-21 0,0 21 15,-1 1-15,1-22 0,21 21 16,-21 1-16,21-1 0,0-21 0,0 0 16,0 22-16,0-22 0,21 0 15,0 0-15,1-21 0,-1 0 16,0 0-16,0 0 0,0 0 15,22 0-15,-22-21 0,0 0 0,0 0 16,0-1-16,0 1 0,1 0 0,-1-21 16,0 21-16,-21-22 0,21 22 15,-21-21-15,21 21 0,-21-22 0,0 1 16,0 21-16,0-22 0,0 22 16,21 0-16,-21 0 0,0 42 31,0 0-31,0 0 15,0 1-15,-21 20 0,21-21 0,0 21 16,0-20-16,0 20 0,0-21 16,0 21-16,0 1 0,0-22 0,0 0 15,0 0-15,21 22 0,1-22 0,-1-21 16,0 21-16,0-21 0,0 0 16,0 0-16,1 0 0,20 0 0,-21 0 15,0 0-15,22-21 0,-22 0 16,21-1-16,-21 1 0,0-21 15,22 21-15,-22-22 0,0 22 0,0-21 0,22 0 16,-22-1-16,0 1 0,0-22 16,0 22-16,0-21 0,1 20 15,-22 1-15,0-22 0,0 22 0,0 21 16,0-21-16,0 20 0,0 1 16,0 0-16,-22 21 15,1 21-15,0 0 0,21 22 16,-21-22-16,0 21 0,21 1 0,0 20 15,-21-21-15,21 1 0,-22-1 16,22 0-16,0 1 0,0-1 0,0 0 16,0 1-16,0-22 0,22 0 15,-22 21-15,21-20 0,0-1 0,0 0 16,21-21-16,-20 0 0,20 21 16,-21-21-16,21 0 0,1 0 0,-1 0 15,0-21-15,-20 0 0,20 21 16,0-21-16,-21-1 0,22 1 0,-22 0 15,0 0-15,0 0 0,0 0 16,-21-22-16,0 22 0,22 0 0,-22-21 16,0 20-16,0 1 0,0 0 15,-22 21 1,1 21-16,0 0 0,21 1 16,-21-1-16,21 21 0,0-21 0,0 0 15,0 22-15,0-22 16,0 0-16,0 21 0,0-20 0,21-1 15,0 0-15,0 0 0,1-21 0,-1 21 16,0-21-16,21 0 0,-21 0 16,22 0-16,-1 0 0,-21 0 0,22 0 15,-1-21-15,0 21 0,-21-21 16,22 0-16,-1 0 0,-21 21 0,0-22 16,22 1-16,-22 0 0,0 0 0,0 0 15,-21 0-15,0-1 0,0 1 16,0 0-16,0-21 0,0 21 15,0-1-15,0 1 0,0 0 0,-42 0 16,21 0-16</inkml:trace>
  <inkml:trace contextRef="#ctx0" brushRef="#br0" timeOffset="166841.15">6858 11303 0,'0'0'0,"21"0"31,21-21-31,-20 21 0,20-21 16,21 21-16,-20-21 0,-1-1 0,0 1 16,22 21-16,-22-21 0,1 0 15,-1 21-15,0-21 0,1 0 16,-1 21-16,-21 0 0,0 0 0,0 0 16,1 0-16,-22 21 15,-22 0-15,1 0 0,0 0 16,-21 22-16,-22-22 0,1 21 0,-1 0 15</inkml:trace>
  <inkml:trace contextRef="#ctx0" brushRef="#br0" timeOffset="167679.19">1439 13166 0,'0'0'15,"21"-21"-15,1 21 0,-1-22 0,0 1 16,0 21-16,0-21 0,0 0 16,1 21-16,-1-21 0,21 0 0,-21 21 15,0 0-15,22 0 0,-22 0 16,0 0-16,0 0 0,0 0 16,1 21-16,-1 0 0,-21 0 15,21 21-15,-21-20 0,0-1 0,0 21 16,-21-21-16,0 22 0,-1-22 15,-20 21-15,21-21 0,-21 22 0,-1-22 16,1 0-16,0 0 0,-1 0 16,22 0-16,0 1 0,0-22 15,21-22 1,0 1-16,21 0 16,0 21-16,21-21 0,-20 0 15,20 21-15,0-21 0,-21 21 16,22 0-16,-1 0 0,0 0 0,1 0 15,-1 0-15,-21 21 0,22-21 16,-22 21-16,0 0 0,0 21 16,-21-20-16,0-1 0,0 21 0,0 0 15,-21-20-15,0 20 0,0-21 16,-22 21-16,1-20 0,0 20 0,-22-21 16,22 0-16,-1-21 0,1 21 15,0-21-15,-1 0 0,1 0 0,0 0 16,21 0-16,-22 0 0,22 0 15,0-21-15,0 0 0,21 0 16,-21 0-16,21 0 16,0-1-1,0 1-15,21 21 16,0-21-16,0 21 0,0-21 16,0 0-16,22 21 0,-22-21 0</inkml:trace>
  <inkml:trace contextRef="#ctx0" brushRef="#br0" timeOffset="167864.09">2349 13462 0,'0'0'0,"43"0"0,-1 0 16,-42-21 0</inkml:trace>
  <inkml:trace contextRef="#ctx0" brushRef="#br0" timeOffset="170756.57">3090 13674 0,'21'0'16,"-21"-21"0,0-1-16,22 22 0,-22-21 0,0 0 15,0 0-15,0 0 0,0 0 16,0-1-16,0 1 0,0 0 0,0 0 15,0 0-15,0 0 0,0-1 16,0 1-16,-22 0 0,1 21 0,0 0 16,0-21-16,0 21 0,0 0 15,-1 0-15,1 21 0,0 0 0,0 0 16,-21 1-16,20 20 16,1 0-16,0 1 0,0-1 0,0 0 15,0 22-15,21-22 0,0 0 16,0 1-16,0-1 0,0-21 0,0 22 15,21-22-15,0-21 0,0 21 16,0-21-16,0 0 0,22 0 0,-22-21 16,21 0-16,-21 21 0,22-43 15,-1 22-15,0-21 0,-20 21 0,20-22 16,0 1-16,1 0 0,-22-22 16,21 22-16,-21-1 0,22 1 0,-22-21 15,0 20-15,0 1 0,-21-22 16,0 22-16,21 0 0,-21-1 15,0 1-15,0 0 0,0-1 16,0 1-16,0 21 0,0 0 0,-21 21 16,0 0-16,0 21 15,0 21-15,-1-21 0,22 22 0,-21 20 16,21 1-16,-21-22 0,21 22 16,-21-1-16,21 1 0,0-1 0,0 1 15,0-1-15,0 1 0,0-1 16,0-21-16,21 1 0,0-1 15,0-21-15,1 0 0,-1 1 0,21-1 16,-21-21-16,22 0 0,-1 0 16,-21 0-16,21 0 0,1-21 0,-1-1 15,0 1-15,1-21 0,-1 21 16,0-22-16,1 22 0,-22-21 0,0 0 16,0 20-16,0-20 0,1 0 15,-22-1-15,0 22 0,0-21 0,0 21 16,0 0-16,0-1 0,-22 22 31,1 22-31,0-1 0,21 21 16,0-21-16,-21 22 15,21-1-15,-21-21 0,21 21 0,0 1 0,0-1 16,0-21-16,0 22 16,0-22-16,21 21 0,0-21 0,0-21 15,0 21-15,1 1 0,-1-22 16,21 0-16,0 0 0,1 0 0,-1-22 15,0 1-15,1 0 0,-1 0 16,22-21-16,-22 20 0,0-20 0,1 0 16,20-1-16,-42 1 0,22 0 0,-1-22 15,-21 22-15,0 0 0,0-1 16,-21 1-16,0-22 0,0 22 0,0 0 16,0-1-16,0 1 15,0 21-15,0-21 0,0 20 0,-21 1 16,21 0-16,-21 0 0,0 21 15,21 42-15,0-21 16,-21 1-16,21 20 0,-21 21 0,21-20 16,0-1-16,0 22 0,0-1 15,0 1-15,0 20 0,0-20 0,0 20 16,0-20-16,0 21 0,21-1 16,0-20-16,-21 20 0,42 1 0,-21 0 15,-21-1-15,22 1 0,-1 0 16,0-1-16,-21 1 0,21 0 0,-21-1 15,0 1-15,0 0 0,0-22 16,0 22-16,0-22 0,0 1 16,0-1-16,0-20 0,0-1 0,0 0 15,0-20-15,0-1 0,0 0 0,0-42 16,21 21 0,0-43-16,1 22 0,-1-21 0,0 0 15,0-1-15,0-20 0,0-1 0,-21 1 16,22-1-16,-22-20 0,21 20 15,-21-21-15,0 1 0,0-1 0,0 0 16,0 1-16,-21 20 0,-1-20 16,-20 20-16,0 22 0,21-22 0,-22 22 15,-20 0-15,20-1 0,1 22 16,0 0-16,-1 0 0,22 0 16,-21 21-16,21 0 0,0 0 0,42 0 31,0 0-31,21 0 15,1 0-15,-1-22 0,0 22 16,1-21-16,-1 21 0,21-21 0,-20 0 16,20 0-16,-20 0 0,20-22 15,-21 22-15,1-21 0,20-1 0,-20 1 16,-1 0-16,-21-1 0,21 1 0,-20 21 16,-1-21-16,-21-1 0,0 1 15,0 21-15,0-22 0,-21 22 16,-1 0-16,1 0 0,0 21 15,-21-21-15,21 21 0,-1 0 0,-20 0 16,21 0-16,0 0 0,0 21 16,-1 0-16,1 0 0,0 22 0,0-22 15,0 21-15,0-21 0,21 22 0,0-1 16,0-21-16,0 21 0,0 1 16,0-22-16,0 21 0,0-21 0,0 1 15,21-1-15,0-21 0,0 21 16,0-21-16,0 0 0,1 0 0,-1 0 15,21 0-15,-21 0 0,22-21 16,-22 0-16,0-1 0,21 1 16,-21 0-16,1 0 0,-1 0 0,0-22 15,0 22-15,-21 0 0,0 0 16,21 0-16,-21 0 0,0-1 0,21 22 16,-21 22-1,0-1 1,0 0-16,-21 0 0,21 0 15,0 22-15,0-22 0,0 21 0,0-21 16,0 0-16,0 1 0,0-1 0,21 0 16,-21 0-16,22-21 0,-1 0 15,0 0-15,0 0 0,0 0 0,0 0 16,22 0-16,-22 0 16,21-21-16,-21 0 0,1 0 0,20-1 15,-21 1-15,0 0 0,0-21 0,1 21 16,-1-1-16,0-20 0,0 21 15,-21 0-15,0 0 0,0-1 0,0 1 16,0 42 15,0 1-31,0-1 0,-21 0 16,0 0-16,21 21 0,0-20 0,0 20 16,0-21-16,0 21 0,0-20 0,0-1 15,0 0-15,0 0 16,0 0-16,21 0 0,0-21 0,0 0 15,0 0-15,22 0 0,-22 0 0,0 0 16,21 0-16,-20-21 0,-1 21 16,0-21-16,0 0 0,21-21 0,-20 20 15,-1 1-15,0-21 0,0 21 16,0-22-16,-21 22 0,21-21 0,-21 21 16,22 0-16,-22-1 0,0 1 15,0 0-15,-22 21 31,22 21-31,-21 0 0,21 22 16,-21-22-16,21 0 0,0 21 16,0-20-16,0 20 0,0-21 15,0 0-15,0 22 0,0-22 0,0 0 16,21 0-16,0-21 0,1 21 16,-1-21-16,0 0 0,21 0 0,-21 0 15,22 0-15,-1 0 0,0 0 0,-20-21 16,20 0-16,0 0 0,1 0 15,-22-1-15,0-20 0,21 21 16,-21-21-16,1-1 0,-1 1 0,0 0 16,0-1-16,0 1 0,-21-22 0,21 22 15,-21-21-15,22-1 0,-22 22 0,0-22 16,0 22-16,0 0 16,0-1-16,0 1 0,0 21 0,-22 21 31,1 42-31,0-21 0,0 22 15,0-1-15,0 0 0,21 22 0,0-22 16,-22 0-16,22 22 0,0-22 16,0 1-16,0 20 0,0-21 0,0 1 15,0-1-15,22 0 0,-1 1 16,0-22-16,0 21 0,0-21 16,0 1-16,1-1 0,20-21 0,-21 0 15,0 0-15,22 0 0,-22 0 0,21 0 16,-21 0-16,22-21 0,-22-1 15,21 1-15,-21 0 0,22 0 16,-22-21-16,0 20 0,21-20 0,-21 0 16,1-1-16,-22 1 0,21-21 0,-21 20 15,21 1-15,-21-22 0,0 1 16,0 21-16,0-22 0,0 22 0,0 21 16,0-22-16,0 22 0,0 0 15,0 42 1,0 0-16,-21 0 0,0 22 15,21-1-15,-22 0 0,22 1 16,-21 20-16,21-20 0,0 20 0,0-21 16,0 1-16,0 20 0,0-20 15,0-1-15,0-21 0,0 21 0,21 1 16,-21-22-16,22 0 0,-1 0 16,0 0-16,0 1 0,0-22 0,22 0 15,-22 0-15,0 0 0,0 0 0,0 0 16,0 0-16,22-22 0,-22 1 15,0 0-15,0 0 0,0 0 0,-21 0 16,0-1-16,22 1 0,-22-21 0,0 21 16,0 0-16,0-1 15</inkml:trace>
  <inkml:trace contextRef="#ctx0" brushRef="#br0" timeOffset="170980.44">7578 13272 0,'0'-22'15,"21"22"-15,0-21 16,0 21-16,21-21 0,-20 21 16,20-21-16,0 21 0,1-21 0,-1 0 15,0 21-15,1-22 0,-1 22 0,21-21 16,-41 0-16,20 21 0,0-21 16,-21 21-16,1 0 0,-1 0 15,-21 21 1,-21 0-16,-22-21 15,1 21-15,0 22 0,-22-22 0,1 0 16,-22 21-16</inkml:trace>
  <inkml:trace contextRef="#ctx0" brushRef="#br0" timeOffset="171812.48">1905 14986 0,'0'-21'0,"0"42"0,0-63 0,21 21 16,-21-1-16,21 1 0,-21 0 0,0 0 16,0 0-16,0 0 15,0 42 1,0 21 0,0-21-16,-21 0 0,0 22 0,21-1 15,-21 0-15,0 1 16,-1-1-16,1 22 0,0-22 0,0 0 15,0 1-15,0-22 0,-1 21 16,1-21-16,21 0 0,0 1 16,0-1-16,21-21 31,1-21-31,-1 21 0,21-22 0,-21 1 16,0 21-16,1-21 0,20 0 15,-21 21-15,0-21 0,0 21 0,22 0 16,-43-21-16,21 21 15,0 0-15,0 0 0,-21-22 0,21 22 16,-21-21-16,22 0 16,-22 0-1,0 42 17,0 0-32,-22 0 15,22 22-15,0-22 0,0 21 16,0 1-16,0-22 0,0 21 0,-21 0 15,21-20-15,0-1 0,0 21 16,0-21-16,0 0 0,0 1 16,0-1-16,0 0 15,21-42 17,-21 0-17,0-1-15</inkml:trace>
  <inkml:trace contextRef="#ctx0" brushRef="#br0" timeOffset="172004.37">2646 15282 0,'0'0'0,"0"-21"0,0 0 16,0 0 15,21 21 16,0 0-47</inkml:trace>
  <inkml:trace contextRef="#ctx0" brushRef="#br0" timeOffset="172262.22">3641 15050 0,'-64'-22'0,"128"44"0,-191-44 0,63 22 0,22 0 15,-1-21-15,1 21 0,0-21 16,21 21-16,-1 0 0,22-21 0,0 0 16,0 0-1</inkml:trace>
  <inkml:trace contextRef="#ctx0" brushRef="#br0" timeOffset="172541.06">3492 14711 0,'0'0'16,"0"-21"-16,0 0 0,0-1 0,-21 22 31,0 43-31,21-22 16,-21 21-16,21 1 0,0-1 15,0 21-15,0 1 0,0-1 16,0 22-16,0-21 0,0-1 0,0 1 16,0-1-16,0 1 0,0-1 0,0-21 15,0 1-15,0-1 16,0 0-16,0 1 0,0-22 0,0 0 15,0 0-15,0 0 0,0 1 16,0-44 15,-21 22-31,0-21 16,21 0-16,0-21 0,0 21 16</inkml:trace>
  <inkml:trace contextRef="#ctx0" brushRef="#br0" timeOffset="172888.87">3323 15050 0,'0'0'16,"-21"-22"-16,0-20 0,0 21 0,-1 0 15,1-22-15,21 22 0,0 0 16,0-21-16,0 21 0,0-1 0,0-20 16,0 21-16,21 0 0,1 0 15,20-22-15,-21 22 0,21 21 0,1-21 16,-1 0-16,22 21 0,-22 0 15,21 0-15,-20 21 0,20 0 0,-20 21 16,20-20-16,-21 20 0,-20 0 16,-1 22-16,-21-22 0,0 0 15,0 22-15,0-1 0,-43-20 0,22 20 16,-21-20-16,0-1 0,-1 0 16,1 1-16,0-22 0,20 21 15,-20-21-15,21 0 0,-21 1 16,42-1-1,21-21 1,0 0-16,0 0 0,0 0 16,22 0-16,-22 0 0,0 0 0,0 0 15,0 0-15</inkml:trace>
  <inkml:trace contextRef="#ctx0" brushRef="#br0" timeOffset="173321.13">3937 15409 0,'0'-21'16,"-21"21"-16,21-21 0,0 0 16,0 0-16,21 0 15,0-1-15,0 1 0,0 0 0,1 0 16,20 21-16,-21-21 0,21 0 16,1 21-16,-1 0 0,0 0 0,1 0 15,-1 21-15,0 0 0,-20 0 16,-1 0-16,21 22 0,-21-22 0,-21 21 15,0 0-15,0-20 0,0 20 16,0 0-16,0-21 0,-21 22 16,0-22-16,0 0 0,0 0 0,-1 0 15,1 1-15,0-22 0,0 0 16,21-22 0,0 1-1,0 0-15,0 0 0,0 0 0,21 0 16,-21-22-16,21 1 0,0 21 15,1-22-15,-1 1 0,-21 21 0,21-21 16,0 20-16,0 1 0,0 0 16,-21 0-16,22 21 15,-1 0 1,0 21 0,-21 0-16,21 0 0,-21 1 15,21-1-15,0-21 16</inkml:trace>
  <inkml:trace contextRef="#ctx0" brushRef="#br0" timeOffset="174085.18">5101 15325 0,'0'0'0,"21"-21"0,-21-1 16,0 1-16,0 0 0,0 0 0,0 0 16,0 0-16,0-1 15,-21 22-15,0 0 16,0 0-16,0 0 0,-1 0 15,1 22-15,0-1 0,-21 0 0,21 0 16,-1 21-16,-20 1 0,21-1 0,0-21 16,0 22-16,-1-1 0,22 0 15,0 1-15,0-22 0,0 21 0,0-21 16,0 0-16,22 1 0,20-1 16,-21 0-16,21-21 0,1 0 0,-1 0 15,0 0-15,1 0 0,-1 0 16,0-21-16,22 21 0,-22-21 0,1-1 15,-1 1-15,0 0 0,-21 0 16,1-21-16,-1 20 0,0-20 16,-21 0-16,0-1 0,0 1 0,0 0 15,0-1-15,0-20 0,-21 21 16,0-1-16,-1 1 0,1 0 0,0 20 16,0 1-16,0 0 0,0 21 15,-1 0-15,1 0 0,0 0 0,0 21 16,0 0-16,21 1 0,0 20 0,-21 0 15,21 1-15,0-1 0,0 0 16,0 1-16,0-1 0,0-21 0,21 21 16,-21-20-16,21 20 0,21-21 15,-21 0-15,22-21 0,-22 21 16,21-21-16,1 0 0,20 0 16,-21 0-16,1 0 0,-1-21 0,0 0 15,1 0-15,-1 21 0,0-42 0,-20 20 16,20 1-16,-21-21 0,0 0 15,22 20-15,-22-41 0,-21 21 0,21-1 16,0 1-16,-21-22 0,0 22 16,21-21-16,0 20 0,-21 1 0,22 0 15,-22-1-15,0 22 0,0 0 16,0 0-16,0 0 0,0 42 16,0 21-16,0-21 15,-22 22-15,22-1 16,0 0-16,-21 22 0,21-22 0,-21 22 15,21-1-15,0-21 0,0 22 16,0-22-16,0 22 0,0-22 0,0 0 16,21-20-16,0 20 0,-21-21 0,22 0 15,-1 0-15,0 1 0,-21-1 16,21-21-16,0 0 16,0 0-16,1 0 15,-22-21-15,21-1 0,-21 1 0,0 0 16,0 0-16,0 0 0,0-22 0</inkml:trace>
  <inkml:trace contextRef="#ctx0" brushRef="#br0" timeOffset="174265.08">5990 15113 0,'0'0'0,"0"-21"0,21 21 31,0-21-31,1 21 0,-1 0 16,21 0-16,-21 0 0,0-21 15,22 21-15,-22 0 0,0 0 0,0 0 16,0 0-16,1-22 0,-1 22 16,0 0-16,0 0 0,0 0 0</inkml:trace>
  <inkml:trace contextRef="#ctx0" brushRef="#br0" timeOffset="176014.17">6435 15304 0,'0'0'15,"0"21"-15,0 0 0,21-21 32,21 0-32,-21 0 15,0 0-15,22-21 0,-22 21 0,21-21 16,-21-1-16,1 1 0,20 0 0,-21 0 16,0 0-16,-21-22 0,0 22 15,0 0-15,0 0 0,0 0 16,0 0-16,-21 21 15,0 0-15,0 0 0,0 0 16,-22 21-16,22 0 0,-21 0 0,21 21 16,-1-20-16,1 20 0,0 0 15,0 1-15,21-1 0,-21-21 0,21 21 16,0-20-16,0 20 0,0-21 16,21 0-16,0 0 0,21 1 0,-20-1 15,20 0-15,0-21 0,1 0 0,-1 0 16,0 0-16,1 0 0,-1 0 15,0 0-15,1-21 0,-1 21 0,-21-21 16,21-1-16,-20 22 0,-1-21 16,0 0-16,0 0 0,-21 0 15,0-22-15,21 22 0,-21 0 0,21-21 16,-21 21-16,0-22 0,0 1 16,22 21-16,-1 0 0,-21-1 0,21 1 15,-21 0-15,21 0 16,0 21-16,0 0 15,1 0-15,-1 0 0,0 0 16,0 0-16,0 0 16,-42 0 46,0 0-62,0 0 16,21 21-16,-21-21 0,-1 21 0,1 0 15,0 1-15,0-1 0,0 0 16,0 0-16,-1 0 0,1 0 0,0 22 16,0-22-16,21 21 0,0-21 0,0 22 15,0-22-15,0 0 0,0 0 16,0 22-16,21-22 0,-21 0 0,21 0 16,0-21-16,22 21 0,-22 0 15,21-21-15,-21 0 0,22 0 0,-1 0 16,-21 0-16,22 0 0,-1 0 15,-21-21-15,21 0 0,1 0 16,-22 0-16,21 0 0,-21-22 0,1 1 16,20 0-16,-21-1 0,0-20 15,0 20-15,1-20 0,-1-1 0,0 1 16,0-1-16,0 1 0,0 21 0,-21-22 16,0 22-16,22-1 0,-22 1 15,0 21-15,0-21 0,-22 42 31,1 21-31,0 21 0,0-21 0,0 22 16,0-1-16,-1 21 0,1-20 16,0 20-16,0 1 0,21-22 15,0 22-15,0-22 0,0 21 0,0-20 16,0-1-16,21 0 0,0 1 16,0-1-16,1-21 0,20 0 0,0 1 15,1-1-15,-1 0 0,0 0 0,22-21 16,-22 0-16,0 0 0,1 0 15,-1 0-15,0 0 0,1 0 0,-1-21 16,-21 21-16,0-21 0,1 0 16,-1-1-16,0-20 0,0 21 15,-21 0-15,0-22 0,0 22 0,0-21 16,0 21-16,0 0 0,0-1 16,0 1-16,-21 21 0,0 0 15,0 0-15,-1 0 16,22 21-16,-21 1 0,21-1 15,0 0-15,0 0 0,0 0 0,0 22 16,0-22-16,0 0 0,0 0 16,21 0-16,1 0 0,-1 1 0,0-22 15,0 21-15,0-21 0,22 0 16,-1 21-16,0-21 0,1 0 0,-1 0 16,21 0-16,-20 0 0,20 0 15,1 0-15,-22 0 0,22 0 16,-22-21-16,0 0 0,-21-1 0,22 22 15,-22-21-15,0-21 0,21 21 0,-42 0 16,22-22-16,-22 22 0,0-21 16,0-1-16,0 22 0,0 0 0,0-21 15,-22 21-15,1-1 0,0 22 0,21-21 16,-42 21-16,21 0 0,-1 0 16,1 0-16,0 21 0,-21 1 0,21-1 15,-1 0-15,1 0 0,0 21 16,0-20-16,0-1 0,0 21 0,21-21 15,0 22-15,0-22 0,0 0 16,0 0-16,0 0 0,0 0 16,0 1-16,0-1 0,21-21 0,0 21 15,0-21-15,0 0 0,0 0 0,1 0 16,-1 0-16,0 0 0,0 0 16,0-21-16,0 0 0,1-1 0,-1 1 15,0 0-15,-21-21 0,21 21 16,0-43-16,0 22 0,1-1 0,-1-20 15,0-1-15,0 1 0,0-1 0,0 1 16,1-1-16,-1 22 16,-21-21-16,21 20 0,-21-20 0,21 42 0,-21-22 15,0 22-15,0 0 16,0 42 0,0 0-16,-21 22 0,0-22 15,21 21-15,0 0 0,-21 22 16,-1-22-16,1 1 0,21 20 0,-21 1 15,21-1-15,0-21 0,0 22 16,0-22-16,0 22 0,0-22 0,0 0 16,0 1-16,0-22 0,0 21 0,21-21 15,0 1-15,1-1 0,-1-21 16,0 21-16,0-21 0,0 0 0,22 0 16,-22 0-16,0 0 0,21 0 0,-21 0 15,1-21-15,-1 21 16,21-21-16,-21-1 0,0 1 0,1 0 15,-22 0-15,0 0 0,21 0 0,-21-1 16,0 1-16,0 0 0,0 0 16,0 0-16,-21 0 0,-1-1 0,1 1 15,0 0-15</inkml:trace>
  <inkml:trace contextRef="#ctx0" brushRef="#br0" timeOffset="176297.52">7853 15007 0,'0'0'0,"-43"0"0,22 0 16,0 0-16,42 0 31,0 0-31,22 0 0,-1 0 0,0 0 16,1 0-16,20 0 0,-20-21 15,20 21-15,-21 0 0,1 0 0,-1 0 16,0 0-16,-20 0 0,20 0 0,-21 0 16,0 0-1,-42 0 1,0-21 0,0 21-16,-22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1:27:40.9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5101 7493 0</inkml:trace>
  <inkml:trace contextRef="#ctx0" brushRef="#br0" timeOffset="2644.56">8318 10012 0,'0'0'0,"-21"0"31,0 0 0,0 0-31,0 0 16,0 0 0,-1 0-16,1 0 15,0 0-15,0 0 16,0 0-1,0 0-15,-1 0 0,1 0 32,0 0-1,42 0 31,0 0-62,1 0 16,-1 0-16,0 0 0,0 0 16,0 0-16,22 0 0,-22 0 0,21-21 15,0 21-15,1 0 0,-1 0 16,22-21-16,-22 21 0,21-22 0,1 22 16,-1 0-16,1-21 0,-1 21 15,1 0-15,-1 0 0,1-21 16,-1 21-16,-20 0 0,20 0 0,-20 0 15,-1 0-15,0 0 0,1-21 0,-22 21 16,21 0-16,-21 0 0,0 0 16,1 0-16,-1 0 0,0 0 15,0 0-15,0-21 0,0 21 32,-21-21-32,0-1 31,0 1-31,0 0 15,0 0-15,-21 21 16,21-21-16,-21 0 16,0-1-16,0 22 0,21-21 15,-21 21-15,-1-21 0,1 21 16,21-21-16,-21 21 0,0 0 16,0-21-16,0 21 0,-1 0 0,1 0 15,0 0-15,0 0 16,0 0-16,0 0 31,42 0 32,0 21-48,-21 0 1,21-21-16,0 21 15,0-21-15,1 21 0,-1-21 16,0 0-16,0 22 16,0-22-16,0 0 0,1 21 15,-1 0 1,0-21-16,-21 21 0,0 0 31,21-21-31,-21 21 16,0 1-16,0-1 15,-21-21-15,21 21 16,-21-21-16,0 21 0,-1 0 0,1 0 16,0 1-16,0-1 15,0-21-15,-22 21 0,22 0 0,0 0 16,0 0-16,0-21 0,0 22 0,21-1 16,-22 0-16,1-21 0,0 21 15,21 0-15,-21-21 16,21 21-16,21-42 140,0 21-124,0-21-16,-21 0 0,22 21 0,-1-21 16,0 0-16,0-1 0,0 1 15,0 0-15,1-21 0,-1 21 16,0-1-16,0 1 0,0 0 16,0 0-16,1 0 0,-22 0 0,21-1 15,0 1-15,-21 0 0,0 0 31,0 42 16,0 0-31,0 0 0,-21-21-1,21 22 1,-21-22-16,21 21 31,0 0 0,0 0-31,-22-21 16,22 21-16,0 0 16,-21-21-16,21 22 15,0-1 48,-21-21-16,0 0-32,21-21-15,0-1 16,0 1-16</inkml:trace>
  <inkml:trace contextRef="#ctx0" brushRef="#br1" timeOffset="11185.58">10795 9631 0,'0'0'0,"21"0"16,0 0 15,-21-21-15,21 0-16,1-1 16,-22 1-16,0 0 15,0 0-15,0 0 0,0 0 16,0-1-1,-22 22-15,1-21 0,0 21 0,0-21 16,0 21-16,0 0 0,-22 0 16,22 0-16,0 0 0,0 0 0,0 0 15,-22 21-15,22-21 0,0 21 0,0 1 16,0-1-16,-1 21 16,1-21-16,0 0 0,21 22 0,0-1 0,-21-21 15,21 22-15,0-22 16,0 21-16,0-21 0,0 22 0,0-22 15,0 0-15,0 0 0,0 0 0,21 0 16,-21 1-16,21-22 0,-21 21 16,21-21-16,1 0 0,-1 0 0,0 0 15,0 0-15,21 0 16,-20-21-16,-1 21 0,0-22 0,21 1 16,-21 0-16,1-21 0,20 21 15,-21-22-15,0 22 0,0-21 0,1 21 16,-1-22-16,0 1 0,-21 0 0,0 20 15,21-20-15,-21 21 16,0 0-16,21 0 0,-21-1 0,0 1 0,0 42 47,0 1-47,0-1 0,0 0 16,0 0-16,0 21 0,0-20 15,0 20-15,0-21 0,0 21 0,0 1 16,0-22-16,0 0 0,0 21 15,0-20-15,21-1 0,1 0 0,-1 0 16,0-21-16,0 0 0,0 0 0,0 0 16,1 0-16,-1 0 15,0 0-15,0 0 0,0-21 0,0 0 16,22 0-16,-22-1 0,0 1 0,-21 0 16,21-21-16,0 21 0,-21-22 15,22 22-15,-22-21 0,0 21 0,0-1 16,0 1-16,0 0 0,0 0 15,0 0-15,0 42 32,0 0-32,0 0 15,0 22-15,0-22 0,0 21 16,0-21-16,-22 22 0,22-22 0,0 21 16,0-21-16,-21 0 0,21 1 15,0-1-15,0 0 0,0 0 0,21-21 47,-21-21-47,22 0 0,-22 0 16,0-1-16,0 1 0,21-21 15,-21 21-15,21-22 0,-21 22 0,0-21 16,0 21-16,21-22 0,-21 22 0,21 0 16,-21 0-16,0 0 15,21 21-15,1 0 16,-22 21-16,0 0 15,0 0-15,0 0 0,0 1 0,0 20 16,0-21-16,0 0 0,0 22 16,21-22-16,-21 21 0,0-21 15,21 0-15,-21 1 0,0-1 0,0 0 16,21 0-16,0 0 0,0-21 0,1 0 16,-1 0-16,0 0 15,0 0-15,0 0 0,0-21 0,1 21 16,-1-21-16,0 0 0,21 0 15,-42-1-15,21-20 0,1 21 0,-1 0 16,0-22-16,0 22 0,-21-21 16,0 21-16,0 0 0,21-22 15,-21 22-15,0 0 0,0 0 16,0 42 15,0 0-31,0 0 0,0 0 16,0 1-16,0-1 0,0 0 0,0 21 15,0-21-15,0 1 0,0-1 16,0 21-16,0-21 0,0 0 0,0 1 16,21-1-16,1 0 15,-1-21-15,0 0 0,0 0 16,0 0-16,0-21 0,22 0 0,-22-1 16,0 22-16,0-21 15,0 0-15,1-21 0,-1 21 0,-21-1 16,0 1-16,21-21 0,-21 21 0,0 0 15,0-1-15,0-20 0,0 21 16,0 0-16,0 0 0,0-1 16,0 44 15,-21-1-31,21 0 16,0 0-16,0 0 0,0 22 0,0-22 15,0 21-15,0 0 0,0 1 0,0-1 16,0 0-16,0 1 0,0 20 15,0-20-15,0-1 0,0 21 0,0-20 16,0 20-16,0 1 0,0-1 16,0-20-16,0 20 0,0 1 0,0-1 15,21-21-15,-21 1 0,21 20 0,-21-20 16,0-22-16,21 21 0,-21-21 16,0 0-16,0 1 0,0-1 0,0 0 15,0 0-15,-21-21 16,0 0-16,0 0 0,0 0 15,-1 0-15,1-21 0,-21 0 0,21 0 16,-22-1-16,1 1 0,21-21 16,-21 21-16,20-22 0,1 1 15,0 0-15,0-1 0,21-41 16,0 41-16,0 1 0,0 21 0,0-21 16,21 20-16,0-20 0,0 21 15,1-21-15,-1 20 0,0 1 0,0-21 16,0 21-16,0 0 0,1-1 0,-1 1 15,21 0-15,-21 0 0,0 0 16,1 0-16,20-1 0,-21 1 0,0 0 16,0 0-16,1 0 0</inkml:trace>
  <inkml:trace contextRef="#ctx0" brushRef="#br1" timeOffset="11525.62">13208 9144 0,'0'0'0,"0"-42"15,0 21-15,0-1 16,-21 22-16,0 0 16,21 22-1,-22-1-15,22 21 16,0-21-16,0 22 15,0-1-15,-21 0 0,21 22 0,0-22 16,0 22-16,0-1 0,0-21 0,0 22 16,0-1-16,-21-20 0,21-1 15,0 0-15,-21 1 0,21-1 0,0-21 16,0 0-16,0 1 0,0-1 0,0 0 16,0-42 15,0 0-31,0-1 0,0 1 15,0 0-15</inkml:trace>
  <inkml:trace contextRef="#ctx0" brushRef="#br1" timeOffset="11855.57">12996 9250 0,'-21'-21'15,"42"42"-15,-63-42 0,42 0 0,0-1 0,-21 1 16,21 0-16,0 0 15,0 0-15,21 0 0,0-1 0,0 1 16,0 0-16,22 21 0,-1-21 16,0 0-16,1 21 0,-1 0 0,0 0 15,1 0-15,-1 0 0,0 0 16,1 21-16,-1 21 0,-21-21 0,0 22 16,-21-22-16,0 21 0,0 43 15,0-64-15,-21 21 0,0 1 16,0-1-16,-21-21 0,20 22 15,-62 20-15,41-42 0,22 0 16,-21 1-16,21-1 0,0 0 0,-1 0 16,1-21-16,21 21 15,21-21 1,-21-21-16,22 21 16,20-21-16</inkml:trace>
  <inkml:trace contextRef="#ctx0" brushRef="#br1" timeOffset="12433.8">13737 9716 0,'21'0'15,"0"-22"1,1 1-16,-22 0 15,0 0-15,0 0 0,0 0 16,0-1-16,0 1 0,0 0 16,0 0-16,0 0 15,-22 0-15,1 21 0,0 0 0,0 0 16,0 0-16,0 0 0,-1 21 16,-20-21-16,21 21 0,0 21 15,0-21-15,-1 22 0,1-1 0,0-21 16,-21 64-16,42-43 15,-21-21-15,21 22 0,0-1 16,0-21-16,0 0 0,0 1 0,21-22 16,0 0-16,0 0 0,0 0 15,0 0-15,1 0 0,-1 0 16,21-22-16,-21 1 0,0 0 0,1 0 16,-1 0-16,0 0 0,0-1 0,0 1 15,0-21-15,-21 21 0,22 0 16,-22-22-16,0 22 0,0-21 0,0 21 15,0-1-15,0 1 0,0 42 32,0 1-17,0-1-15,0 0 0,0 0 0,-22 21 16,22-20-16,0-1 0,0 21 0,0-21 16,0 0-16,0 22 0,0-22 15,0 0-15,0 0 0,0 0 16,22-21-16,-1 0 0,0 22 15,0-22-15,0 0 16,0 0-16,1-22 0,-1 1 16,0 0-16,0 0 0</inkml:trace>
  <inkml:trace contextRef="#ctx0" brushRef="#br1" timeOffset="14427.71">14457 9419 0,'0'0'0,"-21"-21"16,-1 21-16,1 0 0,0 0 0,0 0 16,0 0-16,0 0 0,-1 21 15,1 0-15,0 1 16,0-1-16,0 0 0,0 0 0,21 0 16,0 22-16,-22-22 0,22 21 0,-21-21 15,21 22-15,0-22 0,0 0 16,0 21-16,0-21 0,0 1 0,0-1 15,21 0-15,1 0 0,-1-21 0,0 0 16,21 21-16,22-21 16,-43 0-16,21 0 0,-21 0 0,22-21 15,-22 0-15,0 0 0,21 0 16,-20-1-16,-1 1 0,0 0 16,0 0-16,-21-21 0,21-1 0,0 1 0,-21 0 15,22-1-15,-22 1 0,0-22 16,0 22-16,0-21 0,0 20 15,0 1-15,0 0 0,21-1 0,-21 1 16,0 21-16,0 0 0,0-1 16,0 44-1,-21-1-15,21 21 16,-22-21-16,22 22 0,0-1 16,0 0-16,0 1 0,0-1 0,-21 21 15,21-20-15,-21-1 0,21 0 0,0 1 16,0-1-16,0 0 0,0 1 15,-21 20-15,21-42 16,0 1-16,0-1 0,0 0 16,0-42 15,0 0-31,0-1 0,21 1 16,-21 0-16,21 0 0,-21 0 15,21-22-15,1 22 0,-22-21 16,21 21-16,0 0 0,0-22 0,-21 22 15,21 0-15,0 0 0,1 0 0,-1-1 16,0 22-16,0 0 0,0-21 0,0 21 16,1 0-16,-22 21 15,0 1 1,0-1-16,-22 0 16,1 0-16,0-21 0,0 21 15,0-21-15,0 21 0,-1 1 0,1-22 16,0 0-16,0 21 0,0-21 0,21 21 15,-21 0-15,-1 0 16,22 0-16,0 1 16,0-1-16,0 0 0,0 0 15,0 0-15,0 0 16,0 1-16,0-1 0,0 0 16,22 0-16,-1 0 0,0-21 15,0 21-15,0-21 0,22 0 0,-22 0 16,21 0-16,0 0 0,1 0 15,-22 0-15,21 0 0,1 0 0,-1 0 16,0-21-16,1 0 0,-1 0 16,0 21-16,1-42 0,-22 20 0,21 1 15,0-42-15,-20 42 0,-1-22 16,0 22-16,-21-21 0,0 21 16,0-22-16,0 22 0,0 0 0,0 0 15,0 0-15,0-1 0,0 1 16,-21 21-16,0 0 0,-1 0 15,1 0-15,0 0 0,0 21 16,0 1-16,0-22 0,-1 42 0,1-21 16,0 0-16,0 22 0,0-22 15,0 21-15,-1-21 0,22 22 0,-21-22 16,21 0-16,0 21 0,0-21 16,0 1-16,0-1 0,0 0 15,21-21 1,1 0-16,-1 0 0,0 0 15,0 0-15,0-21 0,0 21 0,1-21 16,-1-1-16,0 1 0,0 0 0,0 0 16,0 0-16,-21 0 0,22-1 15,-22-20-15,21 21 0,-21 0 16,21 21-16,-21-21 0,0-1 0,0 44 47,0-1-47,0 0 15,0 0-15,0 21 0,0-20 16,0-1-16,0 0 0,0 0 0,0 0 16,0 0-16,0 1 0,0-1 15,0 0-15,21 0 0,0-21 16,0 0-16,22 0 0,-22 0 0,21 0 16,1 0-16,-22 0 0,21 0 15,0 0-15,1-21 0,-1 0 16,0 0-16,1-1 0,-1 1 0,0 0 15,-20 0-15,20 0 0,-21-22 16,0 22-16,0-21 0,-21 21 0,0 0 16,0-22-16,0 22 0,0 0 0,0 0 15,-21 21-15,0-21 0,0 21 16,0 0-16,0 0 0,-1 0 0,1 0 16,0 21-16,0-21 0,-21 21 0,20 21 15,1-21-15,0 1 0,0 20 16,21-21-16,-21 21 0,21-20 0,-21-1 15,21 21-15,-22-21 0,22 0 0,0 1 16,0-1 0,22-21-16,-1 0 15,0 0-15,0 0 0,0 0 0,0-21 16,1-1-16,-1 1 0,0 0 16,0 0-16,0 0 0,0 0 0,1-1 15,-1 1-15,0 0 0,-21 0 16,21 0-16,-21 0 0,0-1 0,0 1 15,21 0-15,-21 0 16,0 42 15,0 0-31,-21-21 0,21 21 0,-21 22 0,21-22 16,0 0-16,-21 21 0,21-20 16,-21 20-16,21 0 0,0 22 15,0-22-15,0 0 0,0 1 0,0 20 16,0-20-16,0 20 0,21-21 0,-21 22 15,21-1-15,-21 1 0,0-1 16,0 1-16,0-1 0,0-20 0,21 20 16,-21-20-16,0 20 0,0-21 0,0 1 15,0-22-15,0 21 0,0-21 16,0 1-16,-21-1 0,0-21 16,0 21-16,-22-21 0,22 0 0,0 0 15,-21 0-15,20 0 0,-20-21 0,21 0 0,0-1 16,0 1-16,-1-21 15,1 0-15,0-1 0,21-20 0,-21 20 16,21-41-16,0 20 0,0 1 0,0-22 16,0 22-16,21-1 0,0 1 15,-21-1-15,21 1 0,1-1 0,-1 22 16,0-1-16,0 1 0,0 0 0,0-1 16,1 22-16,-1-21 0,0 21 15,-21 0-15,21-1 0,0 1 0,0 21 16,1-21-16,-22 0 0,21 21 15,0-21-15,0 21 0,-21-21 16,21 21-16,0 0 16,1 0-16</inkml:trace>
  <inkml:trace contextRef="#ctx0" brushRef="#br1" timeOffset="14760.52">16446 9673 0,'0'0'0,"22"0"15,41 0 1,-42-21-16,0 0 16,1 21-16,-1-21 0,0 0 15,0-1-15,0 1 0,0 0 0,1 0 16,-22 0-16,0 0 16,0-1-16,-22 22 15,1 0 1,0 0-16,0 0 0,0 22 15,0-1-15,-1 0 0,1 0 0,0 0 16,0 0-16,21 22 0,0-22 0,-21 0 16,21 21-16,0-20 0,0-1 15,0 0-15,0 0 0,0 0 0,0 0 16,21 1-16,0-1 0,0-21 16,0 0-16,1 0 15,-1 0-15,0 0 0,0 0 16,21 0-16,-20-21 0</inkml:trace>
  <inkml:trace contextRef="#ctx0" brushRef="#br1" timeOffset="15001.39">17166 9737 0,'0'0'0,"21"0"15,-21 21-15,0 0 16,0 0-16,0 0 0,0 1 15,0 20 1,0-21-16,0 0 0,0 0 0,-21 1 16,0-1-16,21 0 0,-21 0 0,0 0 15,-1 0-15,1-21 16,21 22-16,-21-22 0,0 0 0,0 21 16,0-21-16,-1 0 0,1 0 15,21-21-15</inkml:trace>
  <inkml:trace contextRef="#ctx0" brushRef="#br1" timeOffset="16899.55">17886 9694 0,'0'0'0,"21"0"0,0 0 16,0 0-16,0 0 16,1-21-16,-1 0 15,-21 0-15,21 21 0,-21-21 16,0 0-16,0-1 16,0 1-16,0 0 0,0 0 0,0 0 15,0 0-15,-21-1 0,0 1 16,-1-21-16,1 21 0,0 0 0,0-1 15,0 1-15,0 21 16,-1 0-16,1 0 16,0 0-16,0 21 0,0 1 0,0 20 15,-1-21-15,1 21 0,0-20 0,21 20 16,-21 0-16,0 22 0,0-22 16,21 0-16,-22-20 0,22 20 0,0 0 15,0-21-15,0 1 0,0-1 16,0 0-16,22 0 0,-1-21 0,0 0 15,0 0-15,0 0 0,0 0 16,1 0-16,-1-21 0,0 0 16,0 0-16,0-1 0,0 1 0,1-21 15,-1 21-15,0-22 0,0 1 16,0 0-16,-21 21 0,0-22 16,21 1-16,-21 0 0,22 20 0,-22 1 15,0-21-15,0 21 16,0 0-16,0 42 15,0 0-15,0 0 16,0 0-16,0 0 0,0 22 16,0-22-16,0 21 0,0 1 0,0-22 15,0 21-15,0-21 0,0 22 16,0-22-16,21 0 0,0 0 0,0-21 16,0 21-16,0-21 0,22 0 0,-22 0 15,0 0-15,21 0 16,1-21-16,-22 21 0,21-21 0,1 0 15,-22 0-15,21-1 0,-21 1 0,0 0 16,1-21-16,-1 21 0,-21-1 16,0-20-16,0 21 0,0 0 0,0 0 15,0-1-15,0 1 0,0 0 16,0 42 0,-21 0-1,-1 1-15,22-1 0,-21 21 16,21-21-16,0 22 0,0-22 0,-21 0 15,21 21-15,0-21 0,0 1 0,0-1 16,0 0-16,0 0 16,0 0-16,0-42 31,21 21-15,-21-21-16,21 0 0,-21 0 0,0-22 15,22 22-15,-1 0 0,-21-21 16,0 20-16,21-20 0,0 21 0,0 0 15,-21-22-15,0 22 0,21 21 0,-21-21 16,22 21-16,-22-21 0,21 21 16,-21 21-16,0 0 15,21-21-15,-21 21 0,0 22 0,0-22 16,0 0-16,0 21 16,0-20-16,0-1 0,0 21 0,21-21 15,-21 0-15,21 1 0,0-1 0,-21 0 16,22 0-16,-1-21 0,0 0 15,0 0-15,0 0 0,0 0 0,22 0 16,-22 0-16,0-21 0,0 21 0,22-21 16,-22 0-16,0-1 0,0 1 15,21-21-15,-20 21 0,-1 0 0,0-22 16,-21 22-16,21-21 0,0 21 16,-21-1-16,0 1 0,0 0 15,0 0-15,21 21 0,-21 21 31,0 0-15,-21 22-16,21-22 0,0 0 0,0 21 16,0-21-16,0 1 0,0 20 15,0-21-15,0 0 0,0 0 0,0 1 16,0-1-16,0 0 0,21-21 0,1 0 16,-1 0-16,0 0 0,21 0 15,-21 0-15,1 0 0,-1 0 0,0-21 16,21 0-16,-21-1 0,1 1 0,-22 0 15,21 0-15,0 0 16,-21 0-16,21-1 0,-21-20 0,0 21 0,0 0 16,0 0-16,0-1 0,0 1 15,0 0-15,0 0 16,0 42 15,0 0-15,0 0-16,0 1 0,0 20 0,0-21 15,0 21-15,0 1 0,0-1 0,0 0 16,0 1-16,0-1 0,0 0 16,0 22-16,0-22 0,0 1 0,0 20 15,0-21-15,0 22 0,0-22 16,0 22-16,0-22 0,-21 22 0,21-1 16,-21 1-16,0-1 0,21-21 15,0 22-15,-22-1 0,1 1 0,21-22 16,-21 1-16,21-1 0,-21 0 15,0 1-15,0-1 0,-1-21 0,1 0 16,0 22-16,0-22 0,0 0 0,0-21 16,-1 21-16,1-21 0,0 0 15,0 0-15,21-21 16,0 0-16,-21 0 16,21-1-16,-21 1 0,21-21 0,-22 0 15,22-1-15,0 1 0,0-22 16,-21 1-16,21-1 0,0-20 0,0 20 15,0-20-15,21 20 0,-21-21 0,22 22 16,-1 21-16,-21-22 0,21 22 16,0-1-16,-21 1 0,21 0 0,0 21 15,1-22-15,-22 22 0,21 0 0,0 0 16,-21 0-16,21-1 0,0 1 16,0 0-16,1 0 0,-22 0 0,21 21 15,0-21-15,-21-1 0,21 22 0,0-21 16,-21 0-16,21 21 15,-21-21-15</inkml:trace>
  <inkml:trace contextRef="#ctx0" brushRef="#br1" timeOffset="19124.48">20087 9821 0,'0'0'16,"0"-21"15,0 0-31,0 0 16,0 0-16,0 0 16,0-22-16,0 22 0,21 0 15,0-21-15,-21 20 0,22-20 0,-1 21 16,0-21-16,0-1 0,-21 22 15,21-21-15,0 21 0,1-1 0,-1 1 16,0 0-16,0 21 0,0 0 16,0 0-16,1 0 0,-1 21 15,-21 0-15,21 1 16,-21-1-16,0 0 16,0 0-16,0 0 0,21-21 31,0 0-16,-21-21 1,0 0-16,0 0 16,0 0-16,0-1 0,0 1 15,0 0-15,-21 0 0,21 0 16,-21 21-16,21-21 0,-21 21 16,0 0-16,-1 0 0,1 0 15,0 0-15,0 21 16,0 0-16,0 21 0,21-21 0,-22 22 15,1-22-15,0 21 0,21 1 0,0-1 16,0 0-16,0 1 0,0-1 16,0 0-16,0-21 0,0 22 0,0-22 15,21 21-15,0-21 0,1 1 0,-1-22 16,21 21-16,-21-21 16,22 0-16,-22 0 0,21 0 0,0 0 15,1 0-15,-1-21 0,0-1 16,1 1-16,-22 0 0,21 0 0,1-21 15,-1-1-15,-21 1 0,21 0 0,-20-1 16,-1 1-16,21-22 0,-42 22 16,21-21-16,0 20 0,1-20 0,-22-1 15,21 22-15,-21-22 0,0 22 0,0-21 16,0 20-16,0 1 16,0 21-16,0 0 0,0-1 0,-21 44 31,21 20-31,-22-21 0,22 21 15,-21 1-15,0-1 0,21 0 0,0 22 16,-21-22-16,21 1 0,-21-1 16,21 21-16,0-20 0,0-1 0,0 0 15,0 1-15,0-1 0,0 0 16,21-20-16,0 20 0,-21-21 0,21 21 16,0-20-16,1-1 0,-1 0 0,0-21 15,0 0-15,0 0 0,22 0 16,-22 0-16,21 0 0,-21 0 0,22 0 15,-1-21-15,-21 0 0,21-1 0,1 1 16,-22 0-16,21-21 16,-21 21-16,1-1 0,-1-20 0,0 21 15,0-21-15,-21-1 0,0 22 0,0-21 16,0 21-16,0-1 0,0-20 16,0 21-16,-21 21 0,0-21 0,0 21 15,-1 0-15,1 0 0,0 0 16,0 0-16,0 21 0,0 0 0,-1 0 15,1 0-15,0 1 0,0 20 0,0-21 16,0 21-16,21-20 0,0 20 16,-22 0-16,22-21 0,0 1 0,0 20 15,0-21-15,0 0 0,0 0 16,22 1-16,-1-22 16,0 0-16,0 0 0,0 0 15,0 0-15,1 0 0,-1-22 16,0 22-16,0-21 0,0 0 0,0 0 15,1 0-15,-22 0 0,21-22 0,-21 22 16,21 0-16,-21-21 0,0 20 16,0-20-16,0 21 0,0 0 0,0 0 15,0-1-15,0 1 0,0 42 47,0 1-47,0-1 0,0 0 16,0 0-16,0 0 0,-21 0 15,21 22-15,0-22 0,0 0 0,0 21 16,0-20-16,0-1 0,0 0 16,0 0-16,0 0 0,21 0 0,0-21 15,0 0-15,-21 22 0,21-22 0,22 0 16,-22 0-16,0 0 0,0 0 16,22-22-16,-22 1 0,21 21 0,-21-21 15,0 0-15,22 0 0,-22 0 0,0-1 16,21-20-16,-20 21 0,-1 0 15,0 0-15,0-22 0,-21 22 0,0 0 16,0 0-16,0 0 0,0-1 0,0 1 16,-21 21 15,0 21-31,21 1 16,-21-1-16,21 0 0,0 21 15,0-21-15,0 1 0,0-1 0,0 0 16,0 0-16,0 0 0,21 0 15,-21 1-15,21-1 0,-21 0 0,0 0 16,0 0-16,21-21 0,-21-21 63,-21 0-48,21 0-15,-21 0 0,21-1 16,-21 22-16,-1-21 0,22 0 15,-21 21-15,0 0 16,21 21 0,0 0-16,0 1 15,0-1-15,0 0 0,0 0 16,0 0-16,0 0 0,21 1 16,0-22-16,1 21 0,-1-21 15,21 0-15,-21 0 16,0 0-16,1 0 0,20 0 0,-21 0 15,21 0-15,-20-21 0,20 21 16,0-22-16,-21 1 0,22 21 0,-1-21 16,-21 0-16,22 0 0,-22 0 0,21-1 15,-21 1-15,0-21 0,1 21 16,-1 0-16,-21-1 0,0-20 0,0 21 16,0 0-16,0 0 0,0-1 0,-21 22 15,-1-21-15,1 21 0,0 0 16,0 0-16,0 0 0,0 0 15,21 21-15,0 1 16,0-1-16,0 0 0,0 0 0,0 0 16,0 0-16,0 22 0,0-22 0,0 0 15,21 0-15,0 0 0,0 1 16,0-1-16,-21 0 0,21 0 0,1 0 16,-22 0-16,21-21 0,-21 22 15,0-1 1,-21-21-16,-1 21 15,1-21-15,0 0 0,0 0 0,0 0 16,0 0-16,-1 0 0,1 21 16,0-21-16,21-21 47,0 0-47,0 0 15,0-1-15,21 1 0</inkml:trace>
  <inkml:trace contextRef="#ctx0" brushRef="#br1" timeOffset="20465.75">24193 8996 0,'0'0'0,"0"-21"0,22 21 15,-22-21-15,21-1 16,-21 1-16,21 21 16,-21-21-16,0 0 15,0 0-15,0 0 16,0-1-1,-21 22 1,0 0 0,-1 0-16,1 0 15,0 0-15,0 0 0,0 0 16,0 22-16,-1-1 0,22 0 0,-42 0 16,42 0-16,-21 0 0,0 1 0,0-1 15,-1 21-15,1-21 0,0 0 16,21 22-16,0-22 0,-21 21 0,0-21 15,21 1-15,0 20 0,0-21 16,0 21-16,0-20 0,0-1 0,0 0 16,0 0-16,0 21 0,0-20 0,0-1 15,0 0-15,21 0 0,0 0 16,0-21-16,0 21 0,22 1 16,-22-1-16,21-21 0,-21 0 0,22 21 15,-22-21-15,21 0 0,1 0 16,-22 0-16,21 0 0,0 0 0,-20 0 15,20-21-15,0 0 0,1 21 16,-22-22-16,21 1 0,-21 0 0,0 0 16,1 21-16,-1-21 0,0-22 0,0 22 15,-21 0-15,0 0 0,0-21 16,0 20-16,0 1 0,0-21 16,0 21-16,0-22 0,0 22 0,0-21 0,-21 21 15,0 0-15,21-1 16,-21 1-16,-1 0 0,1 21 0,0-21 15,0 21-15,0 0 0,0 0 0,-1 0 16,-20-21-16,21 21 0,0 0 16,0 0-16,-1 0 0,-20 0 0,21 0 15,0 0-15,0 0 16,-1 0-16,1 0 16,0 0-1,21 21 16</inkml:trace>
  <inkml:trace contextRef="#ctx0" brushRef="#br1" timeOffset="29015.16">24151 8975 0,'-21'0'0,"0"0"0,0 0 16,-1 0-16,1 0 16,42 0 15,1-21-15,-1 21-16,0 0 15,0-22-15,0 22 0,22 0 0,-22-21 16,0 21-16,21 0 0,-21 0 0,1-21 15,-1 21-15,0 0 0,-42 0 32,0 0-17,-1 0-15,-20 21 0,21-21 0,-21 21 16,-1-21-16,1 22 0,21-1 16,-22-21-16,1 21 0,21 0 15,-21-21-15,20 21 0,1-21 0,21 21 16,21-21 15,22 0-31,-22 0 0,0 0 16,21 0-16,-20 0 0,20-21 15,-21 21-15,21 0 0,-20-21 0,20 21 16,-21 0-16,21 0 0,-20-21 16,-1 21-16,0 0 0,0-21 0,0 21 15,-42 0 16,0 0-31,-21 21 0,20-21 16,-20 21-16,21-21 0,-21 21 16,-1 0-16,1-21 0,0 22 0,-1-1 15,1-21-15,21 21 0,-22 0 0,22-21 16,21 21-16,0 0 16,21-21-1,22 0-15,-22 0 16,21 0-16,1 0 0,-1 0 0,0 0 15,1 0-15,-1-21 0,0 21 0,1 0 16,-1-21-16,0 0 0,1 21 16,-22 0-16,0 0 0,0 0 0,0-21 15,-42 21 17,-21 0-32,21 0 0,-22 0 0,1 21 15,-22-21-15,22 21 0,0-21 16,-1 21-16,1-21 0,0 21 0,-1-21 15,1 22-15,21-22 0,0 0 0,0 21 16,-1-21-16,1 0 16,21 21-16,21-21 15,1 0-15,-1 0 0,21 0 16,-21 0-16,22 0 0,-22 0 16,21-21-16,0 21 0,1-21 0,-1 21 15,0-22-15,1 22 16,-1 0-16,0-21 0,1 21 0,-22 0 15,21 0-15,-21-21 16,-42 21 0,-21 0-16,21 0 0,-22 0 15,1 0-15,0 21 0,-1-21 0,1 21 16,0-21-16,-1 22 16,1-1-16,0-21 0,-1 21 0,22-21 15,0 21-15,0-21 0,0 0 0,21 21 16,21-21-1,0 0-15,21 0 16,-20 0-16,20 0 16,-21 0-16,21 0 0,-20 0 0,20 0 15,0-21-15,1 21 0,-1 0 0,-21-21 16,21 21-16,-20 0 0,-1 0 16,0 0-16,-21-21 0,-21 21 15,0 0 1,-1 0-16,-20 0 0,21 0 15,-21 0-15,-1 21 0,1-21 0,0 21 16,20-21-16,-20 21 0,0 0 16,-1-21-16,22 22 0,0-22 0,0 21 15,0 0-15,0 0 0,21 0 32,21-21-32,0 0 0,21 0 15,-21 0-15,22 0 0,-1 0 0,0 0 16,1 0-16,-1-21 0,0 21 15,1-21-15,-1 21 0,0 0 0,1-21 16,-22 0-16,21 21 0,-42-22 16,0 1-1,-21 21-15,0-21 0,0 21 16,0 0-16,-22 0 0,1 0 16,0 0-16,20 0 0,-20 21 0,0 0 15,-1 1-15,1-1 0,21-21 16,-21 21-16,20 0 0,-20 0 0,21 0 15,0 1-15,21-1 0,0 0 16,0 0-16,0 0 0,21 0 16,0-21-16,0 0 0,22 0 15,-22 0-15,21 0 0,0 0 0,-20 0 16,20 0-16,0-21 0,1 0 0,-1 21 16,0-21-16,1 0 0,-1 0 15,-21-1-15,0 1 0,0 0 16,1 0-16,-22 0 0,0 0 0,0-1 15,0-20-15,-22 21 0,1 0 16,0 0-16,0-1 0,-21 1 0,20 0 16,1 0-16,-21 21 0,21 0 0,-22 0 15,22 0-15,-21 0 0,21 0 16,0 0-16,-22 21 0,1 0 0,21 0 16,-22 1-16,22 20 0,0-21 15,-21 21-15,21-20 0,-1 20 0,22-21 16,0 21-16,0-20 0,0 20 0,0-21 15,0 21-15,22-20 0,-1-1 16,0-21-16,0 21 0,21 0 0,-20-21 16,20 0-16,-21 0 0,21 0 15,1 0-15,-1-21 0,0 0 0,1 0 16,-1-1-16,0 1 0,1 0 16,-22 0-16,21 0 0,-21 0 0,1-22 15,-22 22-15,0-21 0,0 21 16,0-22-16,0 1 0,0 0 0,-22-1 15,1 1-15,0 21 0,0-22 16,-21 1-16,20 21 0,-20 0 0,21 0 16,-21-1-16,20 22 0,-20 0 15,0 0-15,21 0 0,-22 0 0,22 22 16,-21-1-16,-1 0 0,22 0 0,-21 0 16,21 22-16,-22-1 15,22 0-15,0 1 0,0-1 0,21 0 16,0 1-16,0-1 0,0 0 0,0 1 15,0-1-15,0-21 0,0 21 16,21-20-16,0 20 0,22-21 0,-22 0 16,0-21-16,21 21 0,1-21 15,-22 0-15,21 0 0,0 0 0,1 0 16,-1-21-16,0 21 0,1-21 0,-1 0 16,-21 0-16,22-22 0,-1 22 15,0 0-15,-21-21 0,1-1 0,-1 22 16,-21-21-16,0 0 0,0-1 0,0 1 15,0-22-15,-21 22 16,-1 0-16,1-22 0,0 22 0,-21 0 0,-1-1 16,22 22-16,-21-21 15,21 21-15,-22-1 0,1 22 0,0 0 16,21 0-16,-22 0 0,1 22 0,21-1 16,-22 21-16,22-21 0,-21 22 15,21-1-15,0 0 0,-1 22 0,1-22 16,0 0-16,21 1 0,0-1 0,0 0 15,0 1-15,0-1 0,21 0 16,0-20-16,22 20 0,-22-21 0,21 21 16,-21-20-16,22-22 15,-1 21-15,0-21 0,1 0 0,-1 0 0,0 0 16,1 0-16,-1 0 0,-21 0 16,22-21-16,-1-1 0,-21 1 15,21 0-15,-20 0 0,-1 0 0,0 0 16,-21-22-16,0 22 0,0-21 0,0 21 15,0-22-15,0 1 0,-21 0 16,0-1-16,-22 1 0,22 21 0,0-22 16,-21 22-16,20 0 0,-20 0 0,0 0 15,21 21-15,-22 0 0,22 0 16,-21 0-16,21 21 0,-22 0 0,22 0 16,0 22-16,0-1 0,0-21 15,21 21-15,0 1 0,0-1 0,0 0 16,0 1-16,0-22 0,0 21 15,21 1-15,0-22 0,21 21 16,-21-21-16,1 0 0,20 1 16,-21-22-16,21 0 0,1 0 0,-22 0 0,21 0 15,-21 0-15,22 0 0,-22 0 16,0-22-16,21 1 0,-20 0 0,-1 0 16,-21 0-16,0 0 0,0-1 15,0 1-15,0 0 0,-21-21 16,-1 21-16,1-1 0,0 1 0,-21 21 15,21-21-15,-1 21 0,-20 0 0,21 0 16,-21 0-16,20 0 0,1 0 16,0 21-16,-21 0 0,21-21 15,21 22-15,-22-1 0,22 0 0,-21 0 16,21 0-16,0 0 0,0 1 16,0-1-16,21 0 0,1 0 15,-1-21-15,0 0 0,0 0 16,0 21-16,0-21 0,1 0 0,20 0 15,-21 0-15,0 0 0,0-21 0,1 0 16,-1 21-16,0 0 0,-21-21 16,21 21-16,-21-21 0,0-1 15,-21 22-15,0-21 0,0 0 16,-1 21-16,-20 0 16,21 0-16,-21 0 0,20 0 0,1 0 15,-21 0-15,21 0 0,0 0 0,-1 21 16,1-21-16,0 21 0,21 1 15,0-1-15,0 0 16,0 0-16,21-21 16,0 21-16,1-21 0,-1 0 15,0 0-15,0 0 0,0 0 0,0 0 16,1 0-16,-1-21 0,0 21 0,-21-21 16,21 0-16,0 21 15,0-21-15,-21-1 0,0 1 0,0 0 16,0 0-16,0 0 15,0 0-15,-21 21 0,0 0 16,0 0-16,0 0 0,0 0 16,-1 0-16,1 0 0,0 21 0,0-21 15,0 21-15,0 0 0,21 0 16,0 0-16,0 1 0,0-1 16,0 0-16,0 0 15,21 0-15,0-21 16,0 0-16,21 0 0,-20 0 0,-1 0 15,0 0-15,0 0 16,0 0-16,0-21 0,1 21 0,-1-21 0,0 0 16,0 21-16,-21-21 0,0-1 15,21 1-15,-21 0 16,0 0-16,0 0 0,0 0 0,-21-1 16,0 1-16,0 0 0,0 21 0,-1 0 15,1 0-15,-21 0 0,21 0 16,0 0-16,-1 0 0,1 21 0,0 0 15,0 1-15,0-1 0,0 0 0,21 0 16,-22 0-16,22 0 0,0 22 16,0-22-16,0 0 0,0 0 0,22 0 15,-1-21-15,-21 22 0,21-1 16,21-21-16,-21 0 0,1 0 16,-1 0-16,0 0 0,21 0 0,-21 0 15,1 0-15,-1 0 0,0-21 0,21-1 16,-21 1-16,1 0 0,-1 21 15,-21-21-15,21-21 0,-21 20 0,21 1 16,-21 0-16,0-21 0,0 21 0,0-22 16,0 22-16,-21-21 0,0 21 15,0-22-15,-1 22 0,1 0 16,-21 0-16,21 0 0,0-1 0,-1 22 16,-20 0-16,21 0 0,0 0 15,-43 22-15,43-1 0,0 0 16,0 0-16,0 0 0,-1 0 15,1 22-15,0-22 0,21 21 16,0-21-16,0 22 0,0-22 0,0 0 0,0 21 16,0-20-16,21-1 0,0 21 15,1-21-15,20-21 0,-21 21 16,0 1-16,22-22 0,-22 0 0,0 0 0,21 0 16,-21 0-16,1 0 0,20 0 15,-21-22-15,0 1 0,0 21 0,1-21 16,-1 0-16,-21 0 0,21 0 15,-21-1-15,21 1 0,-21 0 16,0-21-16,0 21 0,0-22 0,0 22 16,0-21-16,0-1 0,0 22 0,-21-21 15,0 0-15,0 20 0,-1 1 16,22 0-16,-21 0 0,0 0 0,0 21 16,0 0-16,0 0 0,-22 0 15,22 0-15,0 21 0,-21 0 0,20 0 16,1 22-16,0-22 0,0 0 15,0 21-15,0 1 0,21-22 16,-22 21-16,22-21 0,0 22 0,0-22 0,0 21 16,0-21-16,22 0 0,-1 1 0,0-1 15,-21 0-15,21 0 16,21 0-16,-20-21 0,-1 0 0,0 0 16,0 0-16,0 0 0,0 0 0,1-21 15,-1 21-15,0-21 0,0 0 16,0 0-16,0-1 0,-21 1 0,22 0 15,-22-42-15,0 41 0,0-20 16,0 21-16,0-21 0,-22-1 16,1 22-16,21-21 0,-21-1 0,0 1 15,0 21-15,0-21 0,-1 20 16,1 1-16,0 21 0,0 0 0,0 0 16,0 0-16,-1 0 0,-20 21 15,21-21-15,0 22 0,0 20 16,-22-21-16,22 21 0,0-20 0,0 20 15,21 0-15,-21 1 0,21-22 0,-22 21 16,22-21-16,0 22 0,0-1 16,0-21-16,22 0 0,-1 0 0,0 22 15,21-22-15,-21-21 0,22 21 0,-22 0 16,21-21-16,1 0 0,-1 0 16,0 0-16,1 0 0,-1-21 0,-21 21 15,21-21-15,-20 0 0,-1 0 16,0-1-16,0 1 0,0 0 15,-21 0-15,21-21 0,-21 20 0,0-20 16,0 21-16,0-21 0,-21 20 0,0-20 16,21 0-16,-21-1 0,-21 22 15,20-21-15,1 0 0,-21 20 0,21 1 16,-22 0-16,22 0 0,-21 21 16,0 0-16,-1 0 0,1 0 0,0 21 15,-1 0-15,1 22 0,0-22 0,20 21 16,-20 0-16,21 1 0,0-1 15,-22 43-15,43-22 0,0-20 16,0-1-16,0 0 0,0 1 16,22-22-16,-1 21 0,21 0 0,-21-20 15,22-1-15,-1 0 0,-21 0 0,21 0 16,1-21-16,-1 0 0,0 0 16,1 0-16,-1 0 0,0 0 15,1-21-15,-22 0 0,21 21 0,-21-21 16,22-22-16,-22 22 0,0 0 0,-21 0 15,0-21-15,0 20 0,0-20 16,0 21-16,0-21 0,0-1 16,0 1-16,-21 0 0,0-1 0,0 1 15,-1 0-15,1-1 0,-21 1 16,21 21-16,0 0 0,-22-1 0,-20 1 16,-1 21-1,43 21-15,0 1 0,0 20 0,-22-21 16,22 21-16,0 1 0,21-1 0,-21 0 15,21 1-15,-21-1 0,21 0 16,0 1-16,0-22 0,0 21 0,21-21 16,0 22-16,0-22 0,0 0 0,1 0 15,-1 0-15,21 1 0,-21-22 16,22 0-16,-22 0 0,21 0 0,-21 0 16,22 0-16,-22 0 0,0 0 15,0 0-15,0-22 0,0 1 0,1 0 16,-22 0-16,0 0 0,0 0 15,0-1-15,0 1 0,0 0 16,-22 0-16,1 0 0,0 21 16,0-21-16,0 21 0,0 0 0,-1 0 15,1 0-15,-21 0 0,21 0 0,0 0 16,-1 21-16,1 0 0,0 0 16,21 0-16,0 0 0,0 1 15,0-1 1,0 0-16,21-21 0,22 0 15,-1 0-15,-21 0 16,0 0-16,0 0 0,1 0 16,-1-21-16,0 21 0,-21-21 15,21 21-15,-21-22 0,0 1 16,-21 21 0,0 0-16,0 0 0,-1-21 15,1 21-15,-21 0 0,21 0 0,0 0 16,-22 0-16,22 21 0,0-21 15,0 21-15,0-21 0,-1 22 16,22-1-16,0 0 16,22-21-16,-1 0 15,0 0-15,0 0 0,0 0 16,0 0-16,22 0 0,-22 0 0,0-21 16,0 21-16,0 0 0,1-21 15,-1 21-15,0-22 0,-21 1 16,0 0-16,-21 0 15,0 21 1,-1 0-16,1 0 0,-21 0 0,0 0 16,20 0-16,-20 0 0,21 0 0,0 0 15,-22 21-15,22-21 0,21 21 16,-21-21-16,21 21 0,-21 1 0,21-1 16,0 0-1,21-21-15,0 0 16,0 0-16,1 0 0,-1 0 0,0 0 15,0 0-15,0 0 16,0 0-16,1 0 0,-22-21 16,21 21-16,-21-21 0,0-1 15,-21 22 1,-1-21-16,1 21 16,0 0-16,0 0 0,0 0 0,0 0 15,-1 0-15,1 0 0,0 0 16,0 21-16,21 1 15,0-1-15,0 0 0,0 0 16,0 0-16,21-21 16,0 0-16,0 0 0,1 0 15,-1 0-15,0 0 0,0 0 16,0 0-16,0 0 0,22 0 0,-22 0 16,0 0-16,0 0 0,0-21 15,1 21-15,-1-21 0,-21 0 16,0 0-16,0-1 15,-21 22-15,21-21 16,-43 21-16,22 0 0,0 0 0,0 0 16,-22 0-16,22 0 0,0 0 0,0 0 15,-21 0-15,20 0 0,1 21 16,0 1-16,0-22 16,21 21-16,0 0 15,21-21 16,0 0-31,0 0 16,1 0-16,-1 0 0,0 0 16,-21-21-16,21 21 15,-21-21-15,0-1 16,-21 1 0,0 21-16,0-21 0,-1 21 15,1 0-15,0 0 0,0 0 0,0 0 0,0 0 16,-1 0-16,1 0 15,0 21-15,0 0 0,21 1 16,0-1-16,0 0 16,0 0-1,21-21-15,0 0 0,0 0 16,1 0-16,-1 0 0,0 0 16,0 0-16,0 0 0,0 0 15,1 0-15,-22-21 0,0 0 16,0 0-1,0-1 1,-22 22-16,1 0 0,0 0 0,0 0 16,0 0-16,0 0 0,-1 0 15,1 0-15,0 0 0,0 0 0,0 0 16,21 22-16,0-1 0,0 0 16,0 0-16,0 0 15,0 0-15,0 1 0,21-22 16,0 0-16,0 21 0,0-21 0,1 0 15,-1 0-15,0 0 0,0 0 16,0 0-16,0 0 0,1 0 16,-1-21-16,0-1 0,-21 1 15,21 21-15,-21-21 0,0 0 16,0 0 0,0 0-16,-21-1 0,0 22 0,0-21 15,-1 21 1,1 0-16,0 0 0,0 0 15,0 0-15,0 21 0,-1 1 16,22-1-16,0 0 16,0 0-16,0 0 0,0 0 15,22-21-15,-1 22 16,0-22-16,0 0 0,0 0 0,0 0 16,1 0-16,-1 0 0,0 0 0,0-22 15,0 1-15,0 21 0,1-21 16,-1 0-16,0 0 15,0-22-15,-21 1 16,0 21-16,0 0 0,0 0 0,0-22 16,0 22-16,-21 0 0,0-21 15,0 20-15,-22-41 0,22 42 16,-21-22-16,21 43 16,-22 0-16,22 0 0,-21 0 15,-1 0-15,22 0 0,0 22 0,-21-1 16,21 21-16,-22 0 15,22 22-15,0-43 16,21 43-16,0-43 0,0 21 16,0-21-16,21 0 0,0-21 15,0 22-15,1-1 0,-1-21 0,0 0 16,0 0-16,0 0 0,0 0 16,22 0-16,-22 0 0,0 0 0,0 0 15,22-21-15,-22-1 0,0 1 0,21-21 16,-21 21-16,1-22 15,-22 22-15,0 0 0,0 0 16,0-21-16,0 20 0,0-20 0,-22 21 16,1 0-16,0-22 0,0 22 15,0 21-15,-22-21 0,22 21 16,0 0-16,0 21 16,0-21-16,0 21 0,21 43 15,-22-43-15,22 0 0,-21 22 16,21-1-16,0-21 15,0 0-15,0 0 0,0 1 0,21-1 16,-21 0-16,22-21 0,-1 0 0,0 21 16,0-21-16,0 0 0,0 0 15,1 0-15,-1 0 0,0-21 16,0 21-16,0-21 0,22-22 16,-43 22-16,0 0 0,21 0 15,-21 0-15,0 0 0,0-22 0,0 22 16,0 0-16,0-21 0,-21 20 15,-1 1-15,22 0 0,-21 0 16,-21 0-16,21 21 0,0 0 16,-1 0-16,-20 0 0,21 0 15,0 21-15,0 0 0,-1 0 0,1 0 16,-21 43-16,42-22 16,0 1-16,0-22 0,0 21 15,0-21-15,0 0 0,0 1 16,0-1-16,21 0 0,-21 0 0,21 0 15,0-21-15,22 21 0,-22-21 0,42 0 16,-41 0-16,-1 0 16,21 0-16,-21 0 0,22-21 0,-1 0 15,0 0-15,1-21 16,-22 20-16,-21 1 0,0 0 16,0 0-16,0 0 0,0-22 0,0 22 15,0-21-15,0 21 0,-21-22 16,-1 22-16,1 0 0,0 0 0,-21-21 15,-1 20-15,-20 22 16,-1 0-16,22 22 16,-21 20-16,41 0 0,1-21 15,-21 64 1,0 21-16,20-43 16,22 1-16,0-22 15,0-21-15,22 22 0,-1-22 16,0 0-16,0 0 0,21 0 0,-20-21 15,41 22-15,-21-22 0,-20 0 16,20 0-16,-21 0 0,21 0 16,-20-22-16,20 22 0,-21-21 0,0 0 15,22 0-15,-1-21 0,-21 20 16,-21-20 0,21-21-16,-21 20 0,0-20 15,-21 42-15,0-22 0,0 1 16,0 21-16,-43-43 0,43 43 15,-21 0-15,-1 0 16,1 21-16,-22 0 16,22 0-16,21 21 0,0 0 15,0 0-15,-22 22 0,43-22 16,-21 21-16,21 0 0,-21 22 16,21-22-16,0 43 0,0-43 15,0-21-15,21 22 0,0-1 0,0-21 16,1 0-16,20 22 0,21-1 15,1-42-15,-22 0 16,1 0-16,20 0 16,-42-21-16,22 0 0,-1 0 15,-21-1-15,43-20 0,-22-21 16,-21 20-16,-21-63 16,0 85-16,-21-106 15,21 64-15,-42 20 16,20 1-16,-41-21 15,42 20-15,-22 22 0,22 0 0,-63 0 16,20 21-16,22 0 16,21 21-16,-64 21 15,64-21-15,-22 64 0,1 0 16,42-43 0,0 64-16,0-64 0,0 1 15,21 41-15,0-63 0,1 22 16,20-1-16,-21-21 0,64 22 15,-22-22 1,22-21-16,0 0 0,-64 0 16,21 0-16,0 0 0,-20-21 15,20-1-15,-21 1 0,21 0 16,1-42-16,-1-1 16,-42 1-16,0 20 15,0 1-15,0 0 0,0-1 0,-21-20 0,0 20 16,-22 1-16,22 0 0,-21 21 15,0-22-15,-43 1 16,0 21-16,22 21 0,-22 21 16,43 0-16,-1 0 0,1 22 15,0-22-15,-22 63 16,43-41-16,-21 41 16,42 43-16,0-84 15,0-22-15,0 21 0,21-21 16,0 22-16,0-22 0,22 0 0,20 21 15,1-20-15,-22-22 16,43 0-16,-43 0 0,0 0 16,-21-22-16,22 1 0,-1 21 0,0-21 15,-20-21-15,20 21 16,-21-1-16,21-62 16,-42-1-16,0 0 15,-21 43-15,0 0 0,0-1 16,-21 22-16,-22-63 15,22 62-15,-1 1 0,-41 21 16,-1 0-16,64 0 16,-21 21-16,-1 1 0,-20 41 15,20 1-15,22 20 16,0-41-16,21 41 16,21-20-16,0-22 0,1-21 15,-1 22-15,42-1 16,-42-21-16,22 0 0,41-21 15,22 21-15,-63-21 16,20-21-16,-21 0 0,-20 0 16,20 0-16,0-43 15,-42 43-15,0 0 16,0-21-16,0 20 0,0-20 0,-21 0 16,0 21-16,-21-22 0,20 1 0,-41 0 15,42 20-15,-22 1 0,22 0 16,-42 21-16,42 0 0,-1 0 15,1 21-15,-21 22 16,21-22-16,21 21 0,-21-21 16,21 43-16,0-43 15,0 21-15,0-21 0,21 1 0,0-1 16,0 0-16,0 0 0,43 21 16,-1-42-16,1 0 15,-43 0-15,21 0 16,-21 0-16,22 0 0,-1-21 15,-21 0-15,0 21 0,1-21 0,-22 0 16,21 0-16,-21-1 0,0-62 16,0 63-16,-21-22 15,-1 22-15,-20-21 0,0-1 16,-1 22 0,22 21-16,-21 0 0,21 0 15,0 21-15,21 1 0,-22-22 16,22 21-16,0 0 0,0 0 0,0 0 15,0 0-15,22 1 0,-1-1 16,0-21-16,0 21 16,0-21-16,22 0 0,-22 0 15,0 0-15,0 0 0,0 0 0,0 0 16,1-21-16,-22 0 16,21 21-16,-21-22 0,0 1 15,0 0-15,0 0 0,0-21 16,0 20-16,0 1 15,0 0-15,0 0 0,0 42 32,0 0-17,0 0-15,21 1 0,-21-1 16,0 0-16,21 0 0,-21 0 16,0 0-16,0 1 0,0-1 0,0 0 15,0 21-15,0-21 0,0 1 16,0-1-16,0 0 0,0 0 15,0 0-15,-21 0 16,21 1 0,-21-22-1,0 0 1,21 21-16,-22-21 16,22 21-1,-21-21-15</inkml:trace>
  <inkml:trace contextRef="#ctx0" brushRef="#br0" timeOffset="35048.66">9229 11515 0,'0'0'0,"-22"0"16,1 0-16,0-21 0,0 21 0,0 0 16,0 0-16,-1 0 0,-20 0 15,21 0-15,-21 0 0,20 0 0,-20 0 16,21 0-16,0 0 0,0 0 0,-1 0 15,1 0-15,21-22 32,21 22-1,1 0-31,20 0 0,-21 0 0,21 0 16,-20 0-16,20 0 0,0 22 15,1-22-15,20 0 0,-21 0 0,1 0 16,-1 0-16,22 0 0,-22 0 15,0 0-15,22 0 0,-22 0 0,22 0 16,-22 0-16,0 0 0,22 0 0,-22 0 16,0 0-16,1-22 0,-1 22 15,-21 0-15,22 0 0,-22 0 16,-42-21 0,-1 21-1,1 0-15,0 0 0,-21 0 16,21-21-16,-22 21 0,22 0 15,0-21-15,-21 21 0,20 0 0,1 0 16,0-21-16,0 0 0,0 21 16,21-22-1,21 22 17,0 0-32,21-21 0,-20 21 0,-1 0 15,0 0-15,21 0 0,-21 0 0,1 0 16,-1 0-16,0 21 0,0 1 15,0-22-15,0 21 0,-21 0 16,22-21-16,-22 21 0,0 0 0,0 0 16,0 22-16,-22-22 0,1 0 15,-21 0-15,21 0 0,0 1 0,-22-1 16,22 21-16,0-42 0,-21 21 16,20 0-16,1 1 0,0-22 0,0 0 15,21 21-15,0-42 31,21-1-31,0 1 16,22 0-16,-1-21 0,0 21 0</inkml:trace>
  <inkml:trace contextRef="#ctx0" brushRef="#br0" timeOffset="37069.36">11239 10922 0,'0'0'0,"0"-63"16,0 41-16,0 1 15,0 0-15,0 0 0,-21 21 0,0-21 16,0 0-16,0-1 0,0 22 16,-1 0-16,1 0 0,0 0 15,0 0-15,0 0 0,0 22 0,-1-1 16,1 0-16,0 21 0,0 1 0,21-1 15,-21 0-15,21 1 16,-21-1-16,-1 0 0,22 22 0,0-1 16,-21-20-16,21 20 0,0-21 15,0 22-15,0-22 0,0 1 0,0-22 16,0 21-16,21-21 0,1 22 0,-1-43 16,0 21-16,21 0 0,-21-21 15,22 0-15,-1 0 0,0 0 0,-20-21 16,20 0-16,0-1 0,1 1 0,-1 0 15,0-21-15,1-1 16,-22 22-16,21-21 0,-21 0 0,22-22 0,-22 22 16,0-1-16,-21 1 0,0-21 0,0 20 15,0 1-15,0 0 16,-21-1-16,0 1 0,-22 0 0,22-1 16,-21 1-16,-1 21 0,1-22 15,0 22-15,-1 21 0,1 0 0,0 0 16,-1 0-16,1 0 0,0 21 0,-1 1 15,22 20-15,-21-21 0,21 21 16,0 1-16,-1-1 0,22 0 0,0 1 16,0-1-16,0 22 0,22-22 15,-1 0-15,0 1 0,0-1 0,21 0 16,1-21-16,-1 1 0,0-1 16,1 0-16,20-21 0,-20 0 0,-1 0 15,21 0-15,-20 0 0,20 0 16,-20-21-16,20 0 0,-21-1 0,1 1 15,20-21-15,-20 21 0,-1 0 16,-21-1-16,0-20 0,0 21 0,1 0 16,-1 0-16,-21-1 0,-21 22 47,21 22-47,-22-1 0,22 0 0,0 0 15,-21 0-15,0 22 0,21-22 16,-21 0-16,21 0 0,0 21 0,0-20 15,0-1-15,0 0 0,-21 0 16,21 0-16,0-42 47,0 0-47,21 0 16,-21 0-16,21-1 0,-21 1 0,21-21 15,0 0-15,-21 20 0,22-20 16,-22 21-16,21-21 0,0 20 0,-21 1 15,21 0-15,-21 0 0,21 21 0,0 0 16,1 0 0,-22 21-16,21 0 15,-21 0-15,0 1 0,0-1 0,0 0 16,0 21-16,0-21 16,0 22-16,0-22 0,0 0 0,0 21 15,21-20-15,-21-1 0,21 0 0,-21 0 16,21-21-16,0 21 0,1-21 15,-1 0-15,0 0 0,0 0 16,21 0-16,-20-21 0,-1 0 0,21 0 16,-21 0-16,22-1 0,-22 1 15,0 0-15,0-21 0,0 21 16,0-22-16,1 1 0,-22 0 0,0 20 0,0-20 16,0 0-16,0-1 0,0 1 15,0 0-15,0 21 0,0-22 16,0 22-16,0 0 0,0 0 0,0 0 15,0 42 17,0 0-32,0 21 0,0-21 15,0 22-15,0-22 0,0 21 16,0-21-16,0 22 0,0-1 0,0 0 16,0 1-16,0-22 0,0 21 0,0 1 15,0-22-15,0 0 0,0 21 16,21-21-16,0 1 0,0-1 15,0-21-15,0 0 0,1 0 0,-1 0 16,0 0-16,0-21 0,0-1 16,0 1-16,1 0 0,-1 0 15,0 0-15,0 0 0,0-1 0,-21 1 16,0 0-16,21 0 0,-21 0 16,0 0-16,0-1 0,0 44 46,0-1-30,0 0-16,0 0 0,0 0 16,0 0-16,0 1 15,0-1-15,0 0 0,22-21 0,-1 21 0,0-21 16,0 21-16,0-21 0,0 0 16,1 0-16,-1 0 0,0 0 0,0-21 15,0 0-15,0 0 0,1 21 16,-1-21-16,0-1 0,0 1 0,0 0 15,-21 0-15,0 0 0,0 0 0,0-1 16,0 1-16,0 0 0,0 0 16,0 0-16,0 0 15,0 42 17,0 0-32,0 0 15,0 0-15,0 0 0,0 22 0,0-22 16,0 21-16,0 1 0,-21-1 15,21 0-15,0 1 0,0-1 0,0 0 16,0 1-16,0 20 0,0-21 0,0 1 16,21-1-16,-21 22 0,0-22 0,0 21 15,0-20-15,21 20 0,-21-20 16,22-1-16,-22 21 0,0-20 0,0-22 16,0 21-16,0-21 0,0 1 0,0-1 15,0 0-15,0 0 0,-22-21 16,1 0-16,0 0 15,-21 0-15,21 0 0,-1-21 16,1 0-16,-21 0 0,21-1 16,-22 1-16,22-21 0,0 21 0,-21-22 15,21-20-15,-1 21 0,22-1 0,0-20 16,-21 20-16,21-20 0,0-1 16,0 22-16,0-21 0,0 20 0,0 1 15,21 0-15,-21-1 0,22 1 0,-1 0 16,0 20-16,-21-20 0,21 21 0,0-21 15,0 20-15,1 1 0,-1-21 16,-21 21-16,21 0 0,-21-1 16,21-20-16,-21 21 0,0 0 0,21 0 15,-21-1-15</inkml:trace>
  <inkml:trace contextRef="#ctx0" brushRef="#br0" timeOffset="38235.62">14309 10816 0,'0'0'0,"0"-21"0,21 0 0,-21 0 0,0 0 16,0-1-16,0-20 0,0 21 0,0 0 15,0 0-15,0-1 0,0 1 16,0 0-16,0 42 31,-21 0-31,21 1 16,-22 20-16,22-21 0,-21 21 0,21 1 15,0-1-15,0 0 0,-21 1 16,21-1-16,-21 0 0,21 1 0,-21-1 16,21 0-16,0-20 0,0-1 0,0 21 15,0-21-15,0 0 16,0-42 15,0 0-31,0 0 0,0 0 0,21 0 16,0-1-16,-21-20 0,0 21 0,21 0 15,-21-22-15,21 22 0,-21-21 16,0 21-16,22 0 0,-1-1 16,-21 1-16,21 0 0,-21 0 0,21 21 15,0 0 1,-21 21-16,0 0 0,0 0 15,21 1-15,-21 20 0,0-21 0,22 0 16,-22 22-16,0-22 0,0 21 16,0-21-16,21 22 0,0-22 0,-21 21 15,21-21-15,0 0 0,0 1 0,1-1 16,-1-21-16,0 0 16,0 0-16,0 0 0,0 0 0,1-21 15,-1 21-15,0-22 0,0 1 16,21 0-16,-20 0 0,-1-21 15,0 20-15,0 1 0,-21-21 0,21 0 16,0 20-16,1-20 0,-22 0 0,0-1 16,0 1-16,0 0 0,0-1 15,0 22-15,0-21 0,0 21 0,0 0 16,0-1-16,0 1 0,-22 42 31,22 1-31,-21-1 0,21 0 0,0 21 16,-21-21-16,21 22 0,0-1 15,0 0-15,0 1 0,0-1 0,0 0 16,0 1-16,0-22 0,0 21 16,0-21-16,0 22 0,21-22 15,0 0-15,-21 0 0,22-21 0,-1 21 16,0-21-16,0 0 0,0 0 16,0 0-16,1 0 0,-1 0 0,0-21 15,0 0-15,0 21 0,0-21 0,1 0 16,-1 0-16,0-1 0,-21 1 15,0 0-15,21 0 0,-21 0 0,0 0 16,0-1-16,0 1 0,0 0 31,0 42-15,0 0-16,0 1 0,-21-22 16,21 21-16,0 0 0,0 0 15,0 0-15,-21 0 0,21 1 0,0-1 16,0 0-16,0 0 0,0 0 15,21-42 32,-21 0-31,21 0-16,-21 0 0,0-1 0,0 1 16,0 0-16,21 0 0,-21 0 15</inkml:trace>
  <inkml:trace contextRef="#ctx0" brushRef="#br0" timeOffset="38551.44">15325 10732 0,'-22'21'15,"22"0"1,0 0 0,22-21-1,-1 0-15,0-21 16,-21 0-1,21 21-15,-21-21 0,0-1 16,0 1 0,0 0-16,-21 21 15,0 0-15,0 0 0,-1 0 16,1 0-16,0 21 16,0-21-16,21 21 0,0 1 15,0-1-15,0 0 0,0 0 16,21-21-1,0 0 1,0 0-16,1 0 0,-1 0 0,0 0 0,0-21 16</inkml:trace>
  <inkml:trace contextRef="#ctx0" brushRef="#br0" timeOffset="38861.26">15917 10541 0,'0'0'0,"0"-21"0,0 0 15,0 0-15,-21 21 16,0 0 0,21 21-16,-21 0 15,21 0-15,-21 0 0,21 22 16,0-22-16,0 21 0,-22 0 0,22 1 16,-21-22-16,21 21 0,-21 1 15,21-1-15,0-21 0,0 21 16,-21-20-16,21-1 0,0 21 0,-21-21 15,21 0-15,0 1 0,0-1 0,0 0 16,21-42 31,0 0-47,-21-1 0,21 1 0,0 0 16,-21 0-16,22-21 0,-1 20 0</inkml:trace>
  <inkml:trace contextRef="#ctx0" brushRef="#br0" timeOffset="40052.51">16108 10520 0,'0'0'0,"0"-42"0,0 20 0,0 1 16,0 0-16,0 0 0,0 0 15,0 42 17,0 0-32,0 0 0,0 22 0,0-22 15,0 21-15,0 0 0,0 1 0,0-1 16,0 0-16,0 1 0,0-22 15,-21 21-15,21 1 0,0-22 0,0 21 16,0-21-16,0 0 0,0 22 0,0-22 16,-22 0-16,22 0 15,0 0-15,-21 1 16,21-44 15,0 1-31,0 0 16,0 0-16,0 0 0,0 0 15,0-1-15,21-20 0,1 21 16,-22 0-16,21-22 0,0 22 0,0 0 16,0 0-16,0 0 0,1 0 0,-1 21 15,0 0-15,0 0 16,0 0-16,-21 21 16,0 0-16,21 0 0,-21 0 0,0 0 15,0 1-15,0-1 0,0 21 16,0-21-16,0 0 0,0 1 15,0-1-15,0 0 0,0 0 0,0 0 16,0 0-16,22-21 0,-22 22 16,21-22-16,0 0 0,0 0 0,0 21 15,0-21-15,1 0 0,-1 0 0,0 0 16,0-21-16,0-1 0,0 22 16,1-21-16,-1 0 0,0 0 0,0 0 15,0 0-15,0-1 0,-21 1 0,0-21 16,22 21-16,-22 0 0,0-22 15,21 22-15,-21 0 0,0 0 0,0 0 16,0 42 15,0 0-31,0 0 16,0 0-16,-21 0 0,21 1 0,0-1 16,-22 0-16,22 0 0,0 0 15,0 0-15,0 1 0,0-1 0,0 0 16,0 0-1,22-21-15,-1 0 0,0 0 16,0 0-16,0 0 0,0 0 0,1-21 16,-1 21-16,0-21 0,0 0 15,0-1-15,0 22 0,1-21 16,-22 0-16,21 0 0,-21-21 0,0 20 16,0 1-16,21 0 0,-21 0 15,0 0-15,0 42 31,0 0-15,0 0-16,0 0 0,0 1 16,-21-1-16,21 0 0,0 0 0,0 0 15,-21 0-15,21 1 0,0-1 0,-22-21 16,22 21-16,0 0 0,0 0 16,0-42 46,0 0-62,0 0 0,0 0 16,0-1-16,0 1 0,0 0 15,0 0-15,0 0 0,22-22 0,-22 22 16,21 0-16,0 0 0,0 0 0,0-22 16,0 43-16,1-21 0,-1 0 15,0 21-15,0 0 0,0 0 0,0 0 16,1 0-16,-1 21 0,0 0 0,-21 1 15,21 20-15,-21-21 16,21 0-16,-21 0 0,0 1 16,0-1-16,0 21 0,0-21 0,0 0 15,0 1-15,0-1 0,0 0 16,-21 0-16,0-21 31,21-21-15,0 0-1,0 0-15,-21-1 16,21 1-16,0 0 0,-21 0 0,21-21 16</inkml:trace>
  <inkml:trace contextRef="#ctx0" brushRef="#br0" timeOffset="40264.39">17039 10435 0,'-63'-21'15,"41"21"1,1 0-16,0 0 16,0 0-1,21 21 1,0 0 0,-21-21 15,21 22-31</inkml:trace>
  <inkml:trace contextRef="#ctx0" brushRef="#br0" timeOffset="40503.25">15579 10859 0,'0'0'0,"-22"0"0,44 0 31,-1 0-15,0 0-16,0 0 0,0 0 15,22 0-15,-22-22 0,21 22 0,-21 0 16,0 0-16,1-21 0,20 21 0,-21-21 16,0 21-16,0 0 0,1 0 15,-22-21-15,21 21 0,0-21 0,0 21 16</inkml:trace>
  <inkml:trace contextRef="#ctx0" brushRef="#br0" timeOffset="42636.02">17992 11155 0,'-22'0'16,"1"0"-1,0 0 1,21-21 0,0 0-1,0-1-15,21 1 16,0 0-16,1 0 0,-1 0 15,0 0-15,21-22 0,-21 22 16,1-21-16,20 21 0,-21-22 0,0 1 16,22 0-16,-22-1 0,0 1 15,0 0-15,0-1 0,-21 22 0,0-21 16,0 21-16,-21 21 16,0 21-1,0 0-15,0 0 0,-22 0 16,22 22-16,0-1 0,-21-21 0,42 21 15,-22 1-15,22-1 0,0-21 0,0 22 16,0-22-16,0 21 0,0-21 16,22 0-16,-1 22 0,0-22 0,0 0 15,0 0-15,22 0 0,-22 1 0,0-1 16,0 0-16,0 0 16,-21 0-16,21-21 0,-42 0 31,0 0-16,0-21-15,0 21 0,0-21 0,-1 0 16,1 21-16,0-21 0,0-1 16,0 22-16,0 0 0,-1-21 0,1 21 31,21 21-15,0 1-16,0-1 0,0 0 15,21 0-15,-21 0 0,22 0 16,-1-21-16,0 22 0,0-22 15,21 21-15,-20-21 0,20 0 0,0 0 16,1 0-16,-1 0 0,21 0 0,-20 0 16,-1 0-16,22-21 0,-22-1 15,0 1-15,1 0 0,-1 0 0,0 0 16,-21 0-16,22-1 0,-22 1 16,0 0-16,0-21 0,-21 21 0,0-1 15,0-20-15,0 21 0,0 0 0,0-22 16,0 22-16,-21 0 0,0 0 15,0 0-15,0 21 0,-1 0 16,1 0-16,0 0 0,0 0 0,0 0 16,-22 21-16,22 0 15,0 0-15,0 0 0,0 1 0,0 20 16,-1-21-16,22 21 0,0-20 0,0 20 16,0-21-16,0 0 0,0 22 15,0-22-15,22 0 0,-1-21 0,0 21 16,0-21-16,0 0 0,22 0 0,-22 0 15,21 0-15,-21-21 0,0 21 16,22-21-16,-22 0 0,0 21 0,0-22 16,0 1-16,-21 0 0,22 0 15,-22 0-15,0 0 0,0-1 16,0-20-16,0 21 0,0 0 0,0 0 16,0-1-16,0 1 15,-22 21 1,22 21-16,-21 1 0,21-1 15,-21 0-15,21 0 0,0 0 16,-21 0-16,21 22 0,0-22 0,0 0 16,0 0-16,0 0 0,21 1 0,0-1 15,0 0-15,1 0 0,-1-21 16,0 0-16,0 0 0,21 0 0,-20 0 16,20 0-16,-21 0 0,21-21 15,1 21-15,-22-21 0,21 0 16,-21-1-16,1 1 0,-1 0 0,0 0 15,0 0-15,0 0 0,-21-1 0,21 1 16,-21 0-16,0 0 0,0 0 16,0 0-16,0-1 0,0 1 0,-21 21 31,0 21-31,21 1 0,-21-22 16,21 21-16,0 21 0,-21-21 0,21 0 15,-21 1-15,-1-1 0,22 21 16,0-21-16,0 0 0,-21 22 0,21-22 15,0 0-15,0 0 0,0 0 16,0-42 31,0 0-47,0 0 16,0 0-16,0 0 0,21-1 0,1-20 15,-22 21-15,0 0 0,21 0 0,0-22 16,0 22-16,-21 0 0,21 0 15,0 0-15,1-1 16,-1 22-16,-21 22 16,21-22-16,-21 21 15,0 0-15,0 0 0,0 0 0,0 0 0,0 1 16,0-1-16,0 21 0,0-21 16,0 0-16,0 1 0,0-1 15,0 0-15,0 0 0,0 0 0,21-21 16,-21 21-16,21-21 15,0 0-15,1 0 16,-1-21-16,-21 0 0,21 21 0,0-21 16,-21 0-16,21 0 0,0-1 15,-21 1-15,22 0 0,-1 0 0,0-21 16,-21 20-16,21 1 0,0 0 16,0 0-16,1 0 0,-1 0 0,-21-1 15,21 1-15,0 21 0,-21 21 31,0 1-31,0-1 0,0 0 16,0 0-16,0 0 0,0 0 16,0 1-16,0-1 0,0 21 0,0-21 15,0 0-15,0 1 0,0-1 0,0 0 16,0 0-16,0 0 0,0 0 16,21-21-16,0 0 0,1 0 15,-1 0-15,21 0 0,-21 0 0,22 0 16,-22-21-16,21 0 0,-21 21 15,22-21-15,-22 0 0,0 0 0,21-1 16,-21-20-16,1 21 0,-1 0 16,0 0-16,-21-22 0,0 22 15,21 0-15,-21-21 0,0 20 0,0 1 16,0 0-16,-21 21 0,0 0 16,0 0-16,-1 0 15,1 21-15,0 0 0,0 1 0,0-1 16,0 0-16,21 0 0,0 0 0,0 22 15,0-22-15,0 0 0,0 0 16,0 0-16,0 0 0,0 1 16,0-1-16,21 0 0,-21 0 0,21 0 0,0-21 15,0 0-15,0 21 0,1-21 16,-1 0-16,0 0 0,0 0 16,0 0-16,0-21 0,1 0 0,-1 21 15,0-21-15,0 0 0,21 0 16,-20 21-16,-1-22 0</inkml:trace>
  <inkml:trace contextRef="#ctx0" brushRef="#br0" timeOffset="44541.24">21188 11113 0,'0'0'0,"0"21"0,-21-21 15,21-21 32,0-1-47,0 1 16,0 0-16,0 0 0,21-21 15,0 20-15,-21 1 0,21-21 0,0 0 16,0-1-16,-21 22 0,22-21 16,-1-1-16,0 22 0,0 0 0,0 0 15,-21 0-15,21 21 0,1 0 0,-1 0 16,-21 21-1,21-21-15,-21 21 0,0 0 16,0 0-16,21 1 0,-21-1 0,0 0 16,0 0-16,0 0 15,0 0-15,21-21 16,-21-21 15,0 0-31,0 0 16,0 0-16,0 0 0,0-1 15,0 1-15,-21 0 16,21 0-16,-21 21 0,0 0 0,0 0 16,-1 0-16,1 0 15,0 21-15,0 0 0,0 0 16,0 22-16,21-22 0,0 0 0,-22 21 0,22-20 16,-21 20-16,21-21 0,0 21 15,0 1-15,0-22 0,0 21 16,0-21-16,0 1 0,0-1 0,0 0 15,21 0-15,1 0 0,-1 0 0,0-21 16,21 0-16,-21 0 0,22 0 16,-22 0-16,21 0 0,1-21 0,-22 0 15,21 0-15,-21 0 0,22 0 16,-1-1-16,-21 1 0,21 0 0,-20-21 16,-1 21-16,0-22 0,0 1 15,0 0-15,-21-1 0,0-20 0,21 20 16,-21-20-16,0 21 0,0-1 15,0 1-15,0 0 0,0 20 0,0 1 16,0 0-16,0 42 16,0 0-1,-21 22-15,0-22 0,21 21 0,-21 1 16,21-22-16,0 21 0,0 0 16,0 1-16,0-1 0,-21 0 0,21 1 15,0-22-15,0 21 0,0-21 0,0 22 16,0-22-16,0 0 0,21 21 15,-21-20-15,21-22 0,0 21 16,0-21-16,1 0 0,-1 0 0,21 0 16,-21 0-16,0 0 0,22 0 15,-22 0-15,21-21 0,-21 21 0,22-22 16,-22 1-16,0 0 0,0 0 0,0 0 16,1-22-16,-22 22 0,0 0 15,21-21-15,-21 21 0,0-22 0,0 22 16,0 0-16,0 0 0,-21 0 15,-1 21-15,1 0 16,0 0-16,0 21 0,0-21 16,0 21-16,-1 0 0,1 0 0,0 0 15,0 1-15,21 20 0,0-21 16,-21 0-16,21 0 0,-21 1 0,21-1 16,0 0-16,0 0 0,0 0 0,0 0 15,0 1-15,21-22 16,0 0-16,0 0 0,0 0 15,0 0-15,1 0 16,-22-22-16,21 1 0,0 0 0,-21 0 16,21 0-16,0-22 0,-21 22 15,21 0-15,-21 0 0,0 0 16,0 0-16,0-1 0,22 1 0,-22 0 16,0 42 15,0 0-31,0 1 15,0-1-15,0 0 0,0 0 0,0 0 16,0 0-16,0 1 0,0-1 16,0 0-16,0 0 0,0 0 0,0 0 15,0 1-15,21-22 0,0 21 0,0-21 16,21 0-16,-20 0 16,-1 0-16,0 0 0,21 0 0,-21 0 15,22-21-15,-22 21 0,0-22 0,21 1 16,-20 0-16,-1 0 0,0 0 15,0 0-15,0-1 0,-21-20 16,0 21-16,0-21 0,0 20 0,0 1 16,0 0-16,0 0 0,0 0 15,-21 21-15,0 0 16,0 21-16,21 0 16,-21-21-16,21 21 0,0 22 15,0-22-15,0 0 0,0 0 0,21 0 16,0 0-16,0 1 0,-21-1 0,21 0 15,0 0-15,1 0 0,-1 0 16,-21 1-16,21-22 0,-21 21 16,-21-21 15,0 0-31,-1 0 16,1 0-16,21-21 0,-21 21 0,0-22 15,0 1-15,0 21 0,-1 0 16,22-21-16,-21 21 15,0 0-15,21 21 16,0 0 0,0 1-16,21-22 15,0 21-15,1-21 0,-1 21 16,0-21-16,0 0 0,0 0 16,22 0-16,-22 0 0,0 0 0,21 0 15,-21-21-15,22 21 0,-22-21 0,0-1 16,21 22-16,-20-21 0,-1 0 15,0 0-15,0 0 0,0 0 16,0-1-16,1 1 0,-22 0 16,0 0-16,0 0 0,0-22 0,0 22 0,0 0 15,0 0-15,-22 21 32,22 21-32,-21 0 0,0-21 15,21 21-15,0 22 0,0-22 0,0 0 16,0 0-16,0 0 0,0 1 15,0-1-15,0 0 0,0 0 0,21 0 16,0 0-16,-21 1 0,0-1 16,22-21-1,-22 21-15,-22-21 32,1 0-17,21-21-15,0 0 16,0-1-1,21 1-15,1 21 0,-1-21 0,21 0 16,-21 0-16</inkml:trace>
  <inkml:trace contextRef="#ctx0" brushRef="#br0" timeOffset="57619.46">24066 10605 0,'0'-22'15,"0"1"-15,0 0 16,0 0-16,0 0 0,0 0 31,0 42 16,0 0-47,0 0 0,0 0 0,0 0 16,0 22-16,0-22 0,0 21 15,0 1-15,0-22 0,0 21 0,0 0 16,0 1-16,0-22 0,0 21 16,0-21-16,-21 22 0,21-22 15,0 0-15,0 0 0,0 0 0,0 1 16,0-1-16,0 0 0,0 0 16,0-42 30,21 0-46,-21 0 0,0-1 0,0 1 16,0 0-16,0 0 0,0 0 16,0 0-16,0-22 0,22 22 0,-22-21 15,0 21-15,0-22 0,0 1 0,0 21 16,0-22-16,0 22 0,0-21 16,0 21-16,0-22 0,0 22 0,0 0 15,0 0-15,0 0 16,0 0-16,21 21 62,0 0-62,0 0 16,0 0-16,0 0 0,1-22 0,20 22 16,-21 0-16,21 0 0,1 0 0,20 0 15,-20-21-15,20 21 0,1 0 16,-1 0-16,1 0 0,-1 0 0,-21 0 15,22 0-15,-1 0 0,-20-21 16,-1 21-16,0 0 0,-20 0 16,20 0-16,-21 0 0,0-21 0,0 21 15,1 0 1,-1 0-16,-21 21 47,0 0-32,0 0-15,0 1 0,0-1 16,0 0-16,0 0 0,0 21 0,0-20 16,0-1-16,0 0 0,0 21 15,0-21-15,0 22 0,0-22 0,0 21 16,0-21-16,0 1 0,0 20 16,0-21-16,0 0 0,0 0 15,0 22-15,0-22 0,0 0 0,0 0 16,0 0-16,0 1 0,0-1 15,0 0-15,0 0 16,-21 0 0,-1-21-16,1 0 15,0 0-15,0 0 0,0 0 0,-22 0 16,1 0-16,0 0 0,-1 0 0,-20 0 16,-1-21-16,1 21 0,-1 0 15,1 0-15,-1 0 0,-20 0 16,20 0-16,22 0 0,-22 0 15,1 0-15,21 0 0,-1 0 0,-20 0 16,42 0-16,-22 0 0,1 0 0,21 0 16,0 21-16,-1-21 0,1 0 15,0 0-15,21-21 157,0 0-157,0 0 0,0 0 15,0-1-15,0 1 0,0 0 16,21 0-16,-21 0 0,21 0 15,1-22-15,-22 1 0,21 21 0,-21-22 16,0 1-16,21 21 0,-21-21 16,21 20-16,-21-20 0,0 21 0,0 0 15,0 0-15,0 42 47,-21 0-47,21 0 0,-21 21 16,21-20-16,0 20 0,0 0 15,0-21-15,0 22 0,0-1 0,0 0 16,0 1-16,0-1 0,0-21 16,0 22-16,0-1 0,0-21 0,0 0 15,0 0-15,0 22 0,0-22 16,21-42 15,-21 0-15,21-1-16,-21 1 0,0 0 15,0-21-15,21 21 0,-21-22 0,21 1 16,-21 0-16,0-1 0,0 1 16,22 0-16,-22-22 0,0 22 0,21-1 15,-21 1-15,0 0 0,0 21 0,0-22 16,0 22-16,0 0 16,0 42-1,0 0-15,0 22 16,0-22-16,0 21 0,-21 0 0,21 1 15,0-1-15,-22 0 0,22 1 0,0-1 16,0 0-16,0 1 16,0-1-16,0-21 0,0 22 0,0-22 15,0 21-15,0-21 0,0 0 16,0 1-16,0-1 16,0-42-1,0-1-15,0 1 16,0-21-16,0 21 0,0 0 15,0-22-15,22 22 0,-22-21 0,0-1 16,0 1-16,0 0 16,21-22-16,-21 22 0,0 0 0,21-1 0,-21 1 15,0 21-15,0-22 16,0 22-16,0 0 0,0 42 16,0 0-1,0 22-15,0-22 0,0 21 16,-21 1-16,21-1 0,-21 0 0,21 1 15,0-1-15,0 0 0,0 1 16,-22-1-16,22 0 0,0-21 0,0 22 16,0-22-16,0 0 0,0 0 0,0 0 15,22-21 17,-22-21-32,21 0 0,-21-21 15,21 21-15,-21-1 0,21-20 16,-21 21-16,21-21 0,-21-1 15,21-20-15,-21 20 0,22-20 16,-22 21-16,21-22 0,-21 22 0,0-1 16,0 1-16,21 21 0,-21 0 0,0 0 15,0 42 1,0 21-16,0-21 16,0 22-16,0-1 0,-21 0 15,21 1-15,0-1 0,0-21 0,0 21 16,-21 1-16,21-1 0,0 0 0,0-20 15,0 20-15,0-21 16,0 0-16,0 0 0,0 1 0,0-1 0,0 0 16,0-42 15,0 0-31,0-1 0,0 1 16,21 0-16,-21 0 0,21 0 15,-21-22-15,0 22 0,0-21 0,21 0 16,-21-1-16,0 1 0,0 0 0,0-1 15,0 1-15,0 0 0,0 20 16,0 1-16,0 0 0,0 42 16,0 0-1,0 1-15,0 20 0,-21-21 16,21 21-16,-21 1 0,21-1 0,0 0 0,-21 1 16,21-1-16,-22 0 15,22 1-15,-21-1 0,21-21 0,0 22 16,0-22-16,0 0 0,0 0 0,0 0 15,0-42 17,21 0-32,-21 0 15,22 0-15,-22-1 0,21 1 0,-21-21 16,21 21-16,0-22 0,-21 1 0,0 0 16,21-1-16,0 1 15,-21-21-15,0 20 0,22 1 0,-22 0 16,21-1-16,-21 22 0,0 0 0,0 0 15,0 42 1,0 0-16,0 0 0,0 22 0,0-1 16,0 0-16,-21 1 0,21-1 15,-22 0-15,22 1 0,0-1 0,-21 21 16,21-41-16,0 20 0,-21 0 0,21-21 16,0 22-16,0-22 0,0 0 15,0 0-15,21-42 31,0 0-31,-21 0 16,22 0-16,-22-1 0,0-20 0,21 21 16,0-21-16,-21-1 0,0 1 15,21 0-15,-21-1 0,21 1 0,-21-22 16,0 22-16,0 21 0,0-21 0,0 20 16,0 1-16,0 0 0,0 42 15,0 22 1,0-22-16,0 21 0,0 0 15,0 1-15,0-1 0,-21 0 0,21 1 16,0-22-16,-21 21 0,21 1 0,0-1 16,0-21-16,0 21 0,0-20 15,0-1-15,0 0 0,0 0 16,0-42 15,0 0-31,21 0 0,0-1 16,-21-20-16,21 21 0,-21 0 15,0-22-15,22 1 0,-1 0 0,-21-1 16,0 1-16,0 0 0,0-1 0,21 1 16,-21 21-16,0-21 0,0 20 15,0 44 1,0-1-16,0 0 0,0 21 16,0-21-16,-21 22 0,21-1 15,0-21-15,0 22 0,0-1 0,0 0 16,0-21-16,0 22 0,0-22 15,0 21-15,0-21 0,0 1 16,0-1-16,0 0 0,0-42 31,0 0-15,0-1-16,0 1 0,0 0 0,0 0 16,0-21-16,21 20 0,0-20 15,-21 0-15,21-1 0,-21 1 0,0-21 16,21 20-16,-21 1 0,22-22 0,-22 22 15,0 21-15,0 0 16,0 0-16,0-1 0,0 44 16,0-1-1,0 21-15,0 0 0,0 1 0,-22-1 16,22 0-16,0 1 0,0-1 0,-21 0 16,21 1-16,0-1 0,-21 0 15,21 1-15,0-22 0,0 21 0,0-21 16,0 1-16,0-1 0,0 0 0,0-42 47,0 0-47,0-1 0,21 1 15,-21 0-15,21 0 0,-21-21 16,0-1-16,22 22 0,-22-21 0,21-1 16,-21 1-16,0 0 0,0-1 15,21 1-15,-21 0 0,0-1 0,21 22 16,-21 0-16,0 0 0,0 42 15,0 0 1,0 22-16,0-22 0,0 21 0,-21 0 16,21 1-16,-21-1 0,21-21 0,0 22 15,0-1-15,0 0 0,0 1 16,-21-22-16,21 21 0,0-21 0,0 0 16,0 1-16,0-1 0,0 0 15,0-42 16,21 0-31,-21-1 0,21 1 16,-21 0-16,0 0 0,21 0 0,0-22 16,-21 22-16,0-21 0,21 0 0,1-1 15,-22 1-15,21 0 0,-21-22 16,0 22-16,21-1 0,-21 22 0,21 0 16,-21 0-16,0 0 0,0 42 31,0 21-31,0-21 0,0 22 0,0-1 15,0 0-15,-21 1 0,21-1 16,-21 0-16,21 1 0,0-1 16,0 0-16,0-20 0,0 20 0,0-21 15,0 0-15,0 0 0,0 1 16,0-1-16,21-21 16,0-21-1,-21-1-15,0 1 0,0 0 16,21 0-16,-21 0 0,21-22 0,-21 22 15,22-21-15,-22 0 0,0-1 16,0 1-16,21-22 0,-21 22 0,21-21 16,-21 20-16,0-20 0,21 42 15,-21-22-15,0 22 0,0 0 0,0 42 16,0 0-16,0 22 16,-21-1-16,21 0 0,-21 1 15,21 20-15,-21-21 0,21 22 16,-22-22-16,22 1 0,0-1 0,0 0 15,0 1-15,0-22 0,0 21 16,0-21-16,0 0 0,0 1 0,0-1 16,0-42 15,22-1-31,-22 1 0,21 0 16,0 0-16,-21 0 0,0-22 0,21 1 0,-21 21 15,21-21-15,0-1 0,-21-20 16,0 20-16,22 1 0,-22-21 15,21 20-15,-21 22 0,0 0 0,0 0 16,0 0-16,0 42 16,0 0-16,0 0 0,0 21 15,0 1-15,0-1 0,0 0 16,0 1-16,-21-1 0,21 0 0,0 1 16,-22-1-16,22 0 0,0 1 0,0-22 15,0 21-15,0-21 0,0 1 16,0-1-16,0 0 0,0 0 15,0-42 17,0 0-32,0 0 0,22-1 15,-22 1-15,0-21 0,0 21 0,0 0 16,0-22-16,0 1 0,0 0 16,21-1-16,-21 1 0,0 0 0,0-1 15,21 1-15,-21 0 0,0 20 16,0 1-16,0 0 0,0 42 15,0 22-15,0-22 16,0 21-16,0 0 0,0 1 16,0-1-16,-21 0 0,21 1 0,0-1 15,0 0-15,-21-20 0,21 20 16,0-21-16,0 21 0,0-20 16,0-1-16,0 0 0,0 0 0,0 0 15,0-42 16,0 0-31,0 0 0,0 0 0,0-1 16,21 1-16,-21 0 0,21-21 16,-21 21-16,21-22 0,-21 1 0,0 0 15,21-22-15,-21 22 0,21-1 0,-21-20 16,0 21-16,0 20 0,0-20 16,0 21-16,0 0 0,22 21 0,-22 21 15,0 21 1,0-21-16,0 22 0,0-1 15,-22 22-15,22-22 0,0 0 0,0 1 16,0 20-16,-21-21 0,21 1 16,0-1-16,0 0 0,0-20 0,0 20 15,0-21-15,0 21 0,0-20 0,0-1 16,0 0-16,0-42 31,0 0-31,0-1 16,0 1-16,21-21 0,-21 21 15,22-22-15,-22 22 0,0-21 16,0 0-16,0-1 0,21 1 0,-21-22 16,0 22-16,0 0 0,0-1 15,0 1-15,0 0 0,0 21 0,0-1 16,0 44 0,0-1-16,0 0 15,0 21-15,0-21 0,-21 22 0,21-1 16,0 0-16,0 1 0,0-1 15,0 0-15,0-20 0,0 20 0,0 0 16,0-21-16,0 22 0,0-22 0,0 0 16,0 0-16,0 0 0,0 1 15,0-1-15,21-21 16,0-21 0,-21-1-1,0 1-15,0 0 0,0-21 0,0 21 16,0-22-16,0 22 0,0-21 0,0-1 15,21 1-15,-21 0 0,0-22 16,0 22-16,0 0 0,0-22 0,0 22 16,0 21-16,0-22 0,0 22 15,0 0-15,0 42 16,0 21-16,0-20 16,-21 20-16,21 0 15,0 1-15,0 20 0,0-21 0,0 1 0,0-1 16,0 0-16,0 1 0,0-1 15,0-21-15,0 22 0,0-1 16,0-21-16,0 0 0,0 0 0,0 1 16,0-1-16,0-42 31,0-1-31,0 1 16,0 0-16,21 0 0,-21-21 15,0 20-15,0 1 0,0-21 0,21 0 16,-21 20-16,0-20 0,21 0 0,-21-1 15,0-20-15,0 21 16,0-1-16,0 1 0,0 0 0,0 20 16,0-20-16,0 21 0,0 0 0,-21 21 15,0 0-15,0 0 0,0 0 16,0 0-16,-1 0 0,-20 21 0,0-21 16,-1 21-16,1 0 0,0 0 15,-22 1-15,22-1 0,-22 0 16,1 0-16,-1 0 0,-63 22 0,85-43 15,-21 21-15,20 0 0,22-21 16,-21 0-16,21 0 0,-1 0 0,1 21 16,0-21-16,63-21 47,-20 0-47,-1 21 0,21-21 15,0 21-15,1-22 0,20 1 0,-20 21 16,20-21-16,1 0 0,-1 21 0,1-21 15,-1 0-15,-21 21 0,22-22 16,-22 22-16,1-21 0,-1 21 0,-21 0 16,21 0-16,-42-21 0,22 21 0,-44 0 31,-20 0-31,0 0 16,-1 0-16,1 0 0,-21 0 0,20 0 15,-20 0-15,-1 0 0,1 21 0,-1-21 16,22 0-16,-22 21 0,22-21 15,0 0-15,21 22 0,-22-22 16,22 0-16,42 0 31,0 0-31,1 0 0,20 0 16,21-22-16,-20 22 0,20 0 0,-20-21 16,20 21-16,1-21 0,-1 21 15,-21 0-15,22 0 0,-22 0 16,1-21-16,-1 21 0,-21 0 0,0 0 0,-42 0 31,-21 0-31,21-21 16,-43 21-16,22 0 0,-22 0 15,22 0-15,-22 0 0,1 0 0,-1 0 16,1 0-16,21 0 0,-22 0 0,22 0 16,-1 0-16,22 21 0,-21-21 15,21 0-15,0 0 0,42 0 31,21 0-31,-21 0 0,22-21 0,-1 21 16,21 0-16,1 0 0,-22-21 16,22 21-16,-1 0 0,1 0 15,-1 0-15,1-22 0,-22 22 0,0 0 16,1 0-16,-22 0 0,0 0 0,0 0 16,-42 0-1,-21 0-15,-1 0 0,1 0 16,-21 0-16,-1 22 0,1-22 15,-1 0-15,1 21 0,-1-21 0,22 0 16,-22 21-16,22-21 0,21 0 0,-22 0 16,22 0-16,0 0 0,63 0 31,-20 0-31,20 0 16,0 0-16,1-21 0,20 21 0,-21-21 15,22 21-15,-1-22 0,1 22 16,-22 0-16,22-21 0,-22 21 15,22 0-15,-43 0 0,21-21 0,-21 21 16,-42 0 0,0 0-16,-21 0 0,-1 0 15,-20 0-15,-1 21 0,1 0 0,-22-21 16,22 22-16,-1-1 0,1-21 16,-1 21-16,22 0 0,-22 0 0,43-21 15,-21 21-15,21-21 0,-1 22 16,44-1-1,20-21-15,-21 0 0,21 0 0,1 0 16,20 0-16,-20 0 0,20 0 16,1 0-16,-1-21 0,-21 21 15,22 0-15,-1 0 0,-20-22 0,-1 22 16,-21 0-16,0 0 0,-42 0 16,-21 0-1,0 0-15,-1 0 0,-20 0 0,-1 0 16,22 0-16,-22 22 0,1-1 15,21-21-15,-22 21 0,22-21 0,-1 0 16,22 21-16,-21-21 0,21 0 0,21 21 16,21 0-1,0-21 1,0 0-16,22 0 0,-1 0 16,0 0-16,22 0 0,-1 0 0,1 0 15,-1 0-15,1-21 0,-22 21 0,22 0 16,-1 0-16,-21 0 0,-20 0 15,-1 0-15,0 0 0,-63 0 16,20 0-16,-20 0 16,-21 21-16,-1-21 0,1 22 15,-1-22-15,1 21 0,-1-21 16,22 21-16,-64 0 0,64-21 16,-1 0-16,22 21 0,0-21 0,21 21 15,21-21 1,21 0-16,1 0 15,-1 0-15,22 0 0,-22 0 16,21 0-16,22 0 0,-21-21 0,-1 21 16,1 0-16,-1 0 0,-21 0 0,1 0 15,-1 0-15,-21 0 0,0 0 16,-42 0-16,0 0 16,-21 0-16,-1 0 0,-20 0 0,21 21 15,-22-21-15,1 0 0,-1 0 16,1 22-16,-1-22 0,22 21 15,-64-21-15,85 0 0,-22 21 16,22-21-16,0 0 0,42 0 31,0 0-31,22 0 0,-1 0 0,0 0 16,1 0-16,20 0 0,1 0 16,-1 0-16,1 0 0,-1 0 0,1-21 15,-1 21-15,-20 0 0,-1 0 16,-42-21-16,21 21 0,0 0 0,-42 0 15,-21 0 1,-22 21-16,22-21 0,-22 0 0,1 21 16,-22 0-16,22-21 0,-1 21 15,-42 0-15,43-21 16,21 22-16,-1-22 0,22 21 0,0-21 16,21 21-16,0 0 15,21-21-15,21 0 16,-20 0-16,20 0 0,0 0 0,22 0 15,-1 0-15,-20 0 0,20 0 0,1 0 16,-1 0-16,1 0 0,-22 0 16,21 0-16,-20 0 0,-1 0 0,-21 0 15,0 0-15,-42 0 16,-21 0-16,0 0 16,-1 0-16,-20 21 0,-22-21 15,22 21-15,-1-21 0,-21 22 0,22-22 16,-1 21-16,1-21 15,21 21-15,-1-21 0,1 21 0,21-21 0,0 21 16,42-21 0,21 0-1,0 0-15,1 0 0,20 0 0,-20 0 16,20 0-16,22 0 0,-22 0 0,22 0 16,-22 0-16,22 0 0,-21 0 15,-22 0-15,21 0 0,-20 0 0,-22 0 16,0 0-16,0 0 0,-21-21 15,-21 21-15,0 0 16,-21 0-16,-1 0 0,-20 0 16,20 0-16,-20 0 0,-1 0 0,22 0 15,-21 0-15,-1 0 0,22 0 16,-1 0-16,1 21 0,0-21 0,21 0 16,-1 21-16,1 1 0,21-1 15,21 0 1,22-21-16,-22 0 0,21 0 15,22 0-15,-22 0 0,22 0 0,-1 0 16,1 0-16,-1 0 0,1 0 16,-1 0-16,-21 0 0,22-21 0,-22 0 15,1 21-15,-1-22 0,-21 22 0,0 0 16,0-21-16,-21 0 16,0 0-16,-21 21 0,0-21 15,-21 21-15,-1-21 0,1 21 16,-21 0-16,20 0 0,-20 0 0,20 0 15,-84 0-15,85 0 0,0 0 16,-1 0-16,22 0 0,-21 0 16,42 21-16,0 0 15,21-21-15,21 0 16,-20 0-16,20 0 0,0 0 16,1 0-16,-1 0 0,0 0 0,22 0 15,-22-21-15,0 21 0,1 0 16,-1-21-16,-21 21 0,22 0 15,-22-22-15,-21 1 16,-43 21 0,22-21-16,-42 21 0,20 0 15,-20 0-15,-1 0 0,1 0 16,-1 0-16,1 0 0,-1 0 0,1 0 0,21 0 16,-1 0-16,1 0 0,21 0 15,0 0-15,42 0 16,0 0-1,21 0-15,-21 0 0,22 0 16,-1 0-16,22 0 0,-22 0 16,0 0-16,22-21 0,-22 21 0,0 0 15,1-21-15,-1 0 0,0 21 16,-20 0-16,-1 0 0,0-22 0,-42 1 16,0 21-1,-22 0-15,1 0 0,0 0 16,-1 0-16,1 0 0,0 0 0,-1 0 15,1 0-15,0 0 0,20 0 16,1 0-16,0 0 0,0 0 0,42 0 31,0 0-31,0-21 16,22 21-16,-22 0 0,0-21 16,21 21-16,1-21 0,20 0 15,-42 21-15,22-22 0,-22 22 16,0-21-16,21 21 0,-42-21 15,-42 21 1,21 0-16,-21 0 0,-1 0 0,1 0 16,-22 0-16,22 0 0,0 0 15,-22 21-15,22-21 0,0 21 0,-22-21 16,43 22-16,0-22 16,0 0-16,42 0 15,0 0 1,21 0-16,-21 0 0,22 0 15,-22 0-15,21 0 0,1 0 0,-1-22 16,0 1-16,-21 21 0,22-21 0,-22 21 16,42-42-16,-41 42 15,-1-21-15,-21-1 0,0 1 16,-43 21-16,22 0 16,0 0-16,0 0 0,-21 0 15,20 0-15,1 0 0,0 0 0,0 0 16,0 0-16,42 0 47,0 0-47,21 0 0,-20 0 0,-1-21 15,0 21-15,0-21 0,0 21 16,0-21-16,22 0 16,-22-1-16,0 22 0,-21-21 0,21 21 15,-21-21-15,0 0 16,0 0-16,0 0 15,-21 21 1,0 0-16,0 0 16,21 21 15,0 0-15,21 0-16,0-21 15,0 0-15,0 0 16,22 0-16,-22 0 0,0 0 15,0 0-15,0-21 16,1 21-16,-1 0 0,-21-21 16,0 0-16,0-1 15,-21 1 1,-1 21-16,1 0 0,21-21 0,-21 21 16,0 0-16,0 0 15,42 0 32,0 0-47,0 0 16,0 0-16,1 0 15,-1 0-15,0 0 16,0 0-16,-21 21 47,-21-21-32,0 0-15,0 0 0,-1 0 16,1 0-16,0 0 16,0 0-1,0 0 1,0 0 0,-1 0-16,1 0 15,0 0-15,-21 0 16,-22 0-16,22 0 0,-22 0 0,22 0 15,0 21-15,-22-21 0,22 0 16,0 0-16,-1 0 0,1 22 0,0-22 16,-1 0-16,1 0 0,21 21 0,0-21 15,-22 0-15,22 21 16,0-21-16,0 21 0,0-21 16,21 21-16,-22-21 0,22 21 15,-21-21-15,0 0 16,0 22-16,0-22 31,0 0-31,-1 0 47,1 0-31,21 21-1,-21-21 1,21 21-16,0 0 0,0 0 15,0 0-15,0 22 16,0-22-16,0 0 0,0 21 0,0-20 16,0-1-16,0 21 0,0-21 0,0 0 15,0 1-15,21-1 0,-21 0 16,0 0-16,0 0 0,21 22 16,-21-22-16,22-21 31,-22-21-16,21-1 1,-21 1-16,0 0 16,0 0-16,0 0 0,0 0 0,21-1 15,-21-20-15,21 0 0,-21 21 16,0-64-16,0 43 0,21 20 16,-21-20-16,0 0 0,21 21 0,-21-1 15,0 1-15,0 42 31,0 22-31,0-22 0,0 21 16,0-21-16,0 22 0,0-22 16,0 21-16,0 1 0,0-22 15,0 21-15,0-21 0,0 22 0,0-22 16,-21 0-16,21 0 0,0 0 16,0 0-16,0-42 31,0 0-16,0 0-15,21 0 0,-21 0 16,22-1-16,-22 1 0,0 0 0,0-21 16,21 21-16,-21-22 0,21 1 15,-21-22-15,0 22 16,0 0-16,0 21 0,0-1 0,0 1 16,0 64-1,0-22 1,0 0-16,0 21 0,0-21 15,0 22-15,0-1 0,0 0 0,0-20 16,0 20-16,-21-21 0,21 21 0,0-20 16,-21-1-16,21 0 0,0 0 15,0 0-15,0 0 16,0-42 15,0 0-31,0 0 0,0 0 16,0 0-16,0-22 0,0 22 15,0 0-15,0-21 0,0-1 16,0 22-16,0-21 0,0-1 0,0-41 16,0 41-16,0 1 15,0 21-15,-22 0 0,22 0 0,0-1 16,-21 22-16,21 22 16,0-1-16,0 0 0,0 0 15,-21 0-15,21 0 0,0 1 0,0-1 16,-21 0-16,21 21 0,0-21 15,0 1-15,0-1 0,0 0 16,0 0 0,0-42 15,0 0-31,0 0 16,0-1-16,0 1 0,0 0 15,0 0-15,0 0 0,0 0 0,0-22 16,0 22-16,0 0 0,0 0 15,-21 21 1,21 21 0,0 0-16,-21 0 0,21 0 0,0 1 15,0-1-15,0 0 0,-22 0 16,22 0-16,-21 0 0,21 1 16,0-1-1,0-42 16,0-1-15,0 1-16,0 0 0,0 0 0,0 0 16,0-22-16,0 22 0,0 0 15,0 0-15,0 0 0,0 0 16,0-1-16,-21 22 16,0 0-1,21 22-15,0-1 0,0 0 0,0 0 16,-21 21-16,21-20 0,0 20 15,-21-21-15,21 0 0,0 22 16,0-22-16,0 21 0,0-21 0,0 0 0,0 1 16,0-1-16,0 0 0,0 0 15,0 0-15,21-21 32,0-21-17,-21 0-15,0 0 16,21 0-16,-21-1 0,0 1 15,21 0-15,-21 0 0,0-21 0,0 20 16,0-20-16,0 0 0,0-1 0,0 22 16,0-21-16,21 21 0,-21 0 15,0 42 17,0 0-32,0 21 0,0-21 0,0 22 15,0-22-15,0 21 0,-21 1 16,21-1-16,-21 0 0,21-21 0,0 64 15,-21-43-15,21 1 16,-21-22-16,21 21 0,0 22 16,0-22-16,0-21 0,0 0 15,0 1-15,0-1 0,0 0 0,0 0 16,0 0-16,0 0 16,-21-21 30,21-21-46,0 0 0,0 0 16,0 0 0,0 0-16,0-1 0,21 22 15,-21-21-15,21 21 16,0 0-16,21 0 0,-20-21 0,20 21 16,-21 0-16,21 0 0,1 0 0,20 0 15,-20 0-15,20 0 0,-21 0 16,22 0-16,-22 0 0,22 0 0,-22 0 15,0 0-15,1 0 0,-1 0 16,-21 0-16,0 0 0,-63 0 31,21 0-31,-21 0 16,-1 0-16,1 0 0,0 0 16,-1 21-16,-20-21 0,20 0 0,1 0 15,21 21-15,-21-21 0,20 0 0,1 0 16,0 0-16,0 0 0,42 0 31,0 0-31,0 0 16,22 0-16,-1 0 0,0 0 15,1 0-15,-1 0 0,0 0 16,22 0-16,-22 0 0,22 0 0,-22 0 16,22 0-16,-22 0 0,0 0 15,-21 0-15,22 0 0,-22 0 0,0 0 16,-21-21-16,-21 21 15,0 0-15,-22 0 16,22 0-16,-21 0 0,0 0 16,-22 0-16,22 0 0,-22 0 0,22 0 15,-22 0-15,1 0 0,21 0 0,-1 0 16,1 0-16,0 0 0,-1 21 16,22-21-16,-21 22 0,42-1 15,0 0 1,21-21-16,0 0 0,21 21 15,-20-21-15,20 0 0,0 0 0,22 0 16,-1 0-16,1 0 0,-1 0 16,1 0-16,-1 0 0,1 0 0,20 0 15,-41 0-15,20 0 0,-20-21 16,-1 21-16,0 0 0,-21 0 16,1-21-16,-1 21 0,-21-21 15,-21-1-15,-1 22 0,1 0 16,-21-21-16,0 21 0,-1 0 0,-20 0 15,20-21-15,-20 21 0,-1 0 0,-20 0 16,20 0-16,1 0 16,-1 0-16,1 0 0,-1 0 0,1 0 15,20 21-15,-20-21 0,21 21 0,20-21 16,1 22-16,-21-22 0,42 21 16,-21-21-16,21 21 15,21-21 1,0 0-16,21 0 15,22 0-15,-22 0 0,1 0 0,20 0 16,-21 0-16,22-21 0,-22 21 16,22 0-16,-1-21 0,-20-1 15,-1 22-15,-21 0 0,0 0 0,0-21 16,-21 0 0,-21 21-16,-21 0 0,0 0 15,-1 0-15,1 0 0,0 0 16,-1 0-16,1 0 0,0 0 0,-1 0 15,1 0-15,0 0 0,-1 0 0,22 0 16,0 21-16,0-21 0,0 21 0,-1 1 16,22-1-1,22 0 1,-1-21-16,0 0 0,21 0 16,-21 0-16,22 0 0,-1 0 15,0 0-15,1 0 0,-1 0 0,0 0 16,1 0-16,-1 0 0,-21 0 0,22 0 15,-22 0-15,0 0 0,-42 0 32,0 0-32,-22 0 0,22 0 0,-21 0 15,-1 0-15,22 0 0,-21 0 16,21 0-16,0 0 0,-22 0 0,22 0 16,42 0-1,0 0 1,1 0-16,-1 0 0,21 0 15,0 0-15,22 0 0,-22 0 0,1 0 16,20 0-16,-21 0 0,22 0 16,-22 0-16,22 0 0,-22 0 0,22 0 15,-22 0-15,-21 0 0,21-21 0,-20 21 16,-1 0 0,-42 0-1,-1 0-15,1 0 16,0 0-16,0 0 0,0 0 15,0 0 1,-1 0 0,22 21-1,0-42 32</inkml:trace>
  <inkml:trace contextRef="#ctx0" brushRef="#br2" timeOffset="66048.38">9567 13293 0,'-21'0'16,"0"0"-16,0 0 0,0 0 15,-1 0-15,1 0 16,0 0-16,0 0 0,0 0 0,0 0 15,-1 0-15,1 0 0,0 0 16,0 0-16,0 0 0,0 0 16,-1 0-16,1 0 0,0 0 31,42 0 0,0 0-31,1 0 0,20 0 16,-21 0-16,21 0 0,1 0 0,-22 0 15,21 0-15,1 0 0,20 0 16,-21 0-16,1 0 0,20 0 0,-20 0 16,20 0-16,1 0 0,-22 0 0,21 0 15,-20 0-15,20 0 0,-20 0 16,20 0-16,-21-21 0,1 21 16,-22 0-16,21 0 0,-21 0 0,22 0 15,-22 0-15,-21-22 16,21 22-16,-21-21 15,0 0 1,-21 21-16,0-21 16,0 21-16,-1-21 0,1 0 15,0 21-15,0-22 16,0 22-16,0-21 0,-1 0 0,1 0 16,0 21-16,0 0 0,0 0 15,0-21-15,-1 21 16,1 0-16,42 0 47,1 0-32,20 21-15,-21-21 0,0 21 16,22-21-16,-22 0 0,0 21 0,21-21 16,-21 0-16,1 21 0,-1-21 15,0 0-15,-21 22 0,21-22 0,-21 21 16,21-21-16,-21 21 0,0 0 15,0 0-15,0 0 16,0 1-16,-21-1 0,0 0 0,0 0 16,0 0-16,-1 0 0,1 22 0,0-22 15,0 0-15,0 0 0,-22 0 16,22 1-16,21-1 0,-21 0 0,0 0 16,21 0-16,0 0 15,0-42 16,0 0-31,0 0 16,0 0-16,21 0 0,0-1 0</inkml:trace>
  <inkml:trace contextRef="#ctx0" brushRef="#br2" timeOffset="66691.45">11747 13039 0,'22'21'15,"-1"-21"1,-21-21 31,0 0-32,0-1 1,0 1-16,21 21 62</inkml:trace>
  <inkml:trace contextRef="#ctx0" brushRef="#br2" timeOffset="68807.19">11896 12742 0,'0'0'0,"0"-21"0,0 0 16,0 0-16,0 0 0,0 0 16,0-1-16,0 1 0,0 0 0,-22 0 0,22 0 15,-21 21-15,0-21 16,0-1-16,21 1 0,-21 21 0,0 0 16,-1 0-16,1 0 0,0 0 15,0 0-15,0 21 16,21 1-16,-21-1 0,21 21 0,0-21 15,0 43-15,0-22 0,0 0 16,0 22-16,0-1 0,0 1 0,0-22 16,0 22-16,0-22 0,0 22 15,0-22-15,0-21 0,21 21 0,0-20 16,0-1-16,21 0 0,-20 0 0,20-21 16,0 0-16,1 0 0,-1 0 15,0 0-15,1 0 0,-1-21 16,0 0-16,1 0 0,-1-1 0,0 1 15,1 0-15,-1-21 0,-21-1 16,21 1-16,1 0 0,-22-1 0,0 1 16,-21 0-16,0-1 0,0-20 15,0 21-15,0-1 0,0 1 0,0-22 16,-21 22-16,0 0 0,0 21 0,-22-22 16,1 1-16,0 21 0,20 0 15,-20-1-15,0 22 0,-1 0 0,1 0 16,0 0-16,21 22 0,-22-1 15,1 21-15,0 0 0,20 1 0,-20-1 16,21 22-16,21-1 0,0 1 16,-21-1-16,21-21 0,0 22 15,0-22-15,21 22 0,0-22 0,21-21 16,1 22-16,-22-22 0,42 0 0,-20 0 16,-1-21-16,22 0 0,-22 0 15,21 0-15,-20 0 0,20 0 0,-20-21 16,-1 0-16,21 0 0,-20-1 15,-1 1-15,0-21 0,-20 21 0,20-22 16,-21 22-16,0-21 0,0 21 16,1 0-16,-22-1 0,0 1 0,0 0 15,0 42 17,0 0-32,0 1 15,0 20-15,0-21 0,0 0 0,-22 22 16,22-22-16,0 0 0,0 0 15,-21 21-15,21-20 0,0-1 0,0 0 16,0 0-16,0-42 31,21 0-15,-21 0-16,22-1 16,-22-20-16,0 21 0,21 0 0,-21-22 15,21 1-15,-21 21 0,0-21 0,0 20 16,21 1-16,-21 0 15,21 0-15,0 21 16,-21 21-16,22-21 16,-22 21-16,0 0 0,0 1 15,0-1-15,0 21 0,0-21 0,0 0 16,21 1-16,-21-1 0,21 21 0,-21-21 16,0 0-16,21 1 0,0-22 15,-21 21-15,21 0 0,1-21 0,-1 0 16,21 0-16,-21 0 0,22 0 15,-22 0-15,21-21 0,0 0 0,-20 21 16,20-22-16,-21-20 0,0 21 0,0 0 16,1-22-16,-1 1 15,0 21-15,0-21 0,0-1 0,-21-20 16,0 20-16,21 1 0,-21 0 0,0-1 16,0 1-16,0 0 0,0-1 15,0 22-15,0-21 0,0 21 0,0 0 16,0 42-1,0 0 1,-21 21-16,21 1 0,0-22 0,0 42 16,0-20-16,0-1 15,-21 0-15,21 22 0,0-22 0,0 0 16,0 1-16,0-1 0,0 0 0,0 1 16,0-22-16,0 0 0,21 0 15,0 0-15,1-21 0,-1 0 0,0 0 16,0 0-16,21 0 0,-20 0 0,-1-21 15,21 0-15,-21 0 0,0 0 16,1 0-16,-1-1 0,0 1 16,0-21-16,-21 21 0,0-22 0,21 22 15,-21 0-15,0 0 0,0 0 0,0 0 16,0 42 15,0 0-31,0 0 16,-21 0-16,21 0 0,0 22 0,0-22 15,0 0-15,0 0 0,0 0 16,0 1-16,21-22 0,0 21 0,1-21 16,-1 0-16,0 0 0,0 0 15,0 0-15,0 0 0,22 0 0,-22-21 16,0-1-16,0 22 0,22-21 0,-22 0 16,0 0-16,0 0 0,0-22 15,-21 22-15,21 0 0,1 0 0,-22-21 16,21 20-16,-21 1 0,0 0 0,0 0 15,0 0 1,0 42 0,-21-21-1,21 21-15,0 0 0,-22 0 16,22 1-16,0 20 0,0-21 0,0 21 16,0-20-16,0 20 0,0 0 0,0 1 15,0-22-15,0 21 0,0 0 16,0 1-16,0-1 0,0 22 0,22-22 15,-22 0-15,21 22 0,-21-22 0,0 22 16,21-1-16,0 1 0,-21-1 16,21 22-16,0-22 0,-21 1 0,22-1 15,-22 1-15,21-1 0,-21 1 16,0-1-16,0 1 0,0-22 16,0 22-16,0-43 0,0 21 0,-21-21 15,21 0-15,-22-21 0,1 0 0,0 0 16,0 0-16,0-21 0,0 0 0,-22 0 15,22-21-15,0-1 0,-21 1 16,20 0-16,1-1 0,0-20 0,0-1 16,0 1-16,21-22 0,0 22 0,0-22 15,0 0-15,0 22 0,0-1 16,0 1-16,0-1 0,21 1 0,0 20 16,-21-20-16,21 21 0,0-1 0,-21 22 15,22-21-15,-22-1 16,0 22-16,0 0 0,21 0 0,-21 0 15,0 0-15,21-1 0,-21 1 0,0 0 16,0 0-16,0 0 16,21 0-16,0 21 0</inkml:trace>
  <inkml:trace contextRef="#ctx0" brushRef="#br2" timeOffset="69865.38">15134 12742 0,'0'0'0,"0"-42"15,0 21-15,0-21 0,0 20 0,0-20 16,0 21-16,0 0 0,0 0 16,0-1-16,0 1 0,0 0 0,0 42 31,0 0-31,0 22 0,0-22 15,-21 21-15,21 1 0,-21 20 0,21-21 16,-21 22-16,21-22 0,0 22 0,-22-22 16,1 0-16,21 1 0,-21-1 15,21 0-15,0-20 0,0 20 0,0-21 16,0 0-16,0-42 31,0 0-15,0 0-16,0 0 0,0-1 15,0-20-15,21 21 0,-21-21 0,21-1 16,-21 22-16,22-21 0,-22 21 16,0-1-16,21 1 0,-21 0 0,21 21 15,0 0-15,0 21 0,-21 0 16,21 1-16,1-1 0,-22 0 16,0 21-16,21-21 0,-21 22 0,21-22 15,0 0-15,-21 21 0,21-20 0,0-1 16,1 0-16,-1 0 15,0-21-15,0 0 16,0 0-16,0 0 0,1 0 16,-1 0-16,21-21 0,-21 0 0,0 0 15,1-1-15,-22 1 0,21 0 0,0 0 16,0-21-16,-21-1 0,0 22 16,21-21-16,-21-1 0,0 1 0,0 0 15,0 21-15,0-22 0,0 22 0,0 0 16,0 0-16,0 0 0,0-1 15,0 44 1,0 20-16,0-21 16,0 0-16,0 22 0,0-1 0,0 0 15,0 1-15,0-22 0,0 21 16,0 0-16,0-20 0,0 20 16,0-21-16,0 0 0,21 0 0,-21 1 15,22-22-15,-1 0 0,0 0 0,0 0 16,0 0-16,0 0 0,1-22 15,-1 22-15,0-21 0,0 0 16,0 0-16,0 0 0,1 0 16,-22-1-16,0-20 0,0 21 0,0 0 15,0-22-15,0 22 0,0-21 16,0 21-16,0 0 0,0-1 16,0 44-1,0-1-15,0 0 16,0 0-16,0 21 0,-22-20 15,22-1-15,0 21 0,0-21 0,0 0 16,0 1-16,0-1 0,0 0 16,0 0-16,0-42 47,22 0-47,-22 0 0,0-1 15,21 1-15</inkml:trace>
  <inkml:trace contextRef="#ctx0" brushRef="#br2" timeOffset="70195.8">16087 12467 0,'0'0'0,"-22"0"0,1 0 16,21 21 0,0 1-16,0-1 0,0 0 15,21-21 1,1 0-1,-1-21-15,0 21 0,-21-21 16,21 21-16,-21-22 0,21 1 0,-21 0 16,0 0-16,0 0 15,-21 0-15,0 21 16,0-22-16,0 22 0,-1 0 16,1 0-16,0 0 0,0 22 15,0-22-15,21 21 0,-21 0 16,21 0-16,0 0 0,0 0 15,0 1-15,0-1 0,21 0 16,0-21-16,0 21 0,21-21 0,-20 0 16,-1 0-16,21 0 0,-21 0 15,22 0-15</inkml:trace>
  <inkml:trace contextRef="#ctx0" brushRef="#br2" timeOffset="70476.27">16531 12404 0,'21'-21'0,"-42"42"0,42-64 16,0 22-16,-21 0 0,0-21 0,0 21 15,0-1-15,0 1 0,0 0 16,0 42 15,0 0-31,0 22 0,0-22 0,0 21 16,0 1-16,0-1 0,0 0 0,0 1 16,-21 20-16,0-21 0,21 1 15,-21 20-15,21-20 0,0-1 16,0 21-16,-21-41 0,21 20 0,0 0 15,0-21-15,0 1 0,0-1 0,0 0 16,21-21 0,0 0-1,0 0-15,-21-21 0,21 0 0,1-1 16,-22-20-16,21 21 0,0-21 0,0-1 16,0 1-16</inkml:trace>
  <inkml:trace contextRef="#ctx0" brushRef="#br2" timeOffset="71586.24">16849 12361 0,'0'-42'15,"0"84"-15,0-126 0,0 41 0,0 22 16,0 0-16,0 0 0,0 42 31,0 0-31,-22 22 0,22-22 0,0 21 16,0 0-16,0 1 0,0-1 16,0 0-16,0 1 0,0-1 15,0 0-15,0 1 0,-21-1 0,21 0 16,0 1-16,0-22 0,0 21 0,0-21 15,0 1-15,0-1 0,0 0 16,0 0-16,0-42 31,21 0-31,-21 0 16,22-1-16,-22 1 0,0 0 0,0-21 16,21 21-16,0-1 0,-21-20 15,21 21-15,-21 0 0,0 0 16,0-1-16,21 22 0,0 0 15,-21 22 1,0-1-16,0 0 0,0 21 16,0-21-16,0 1 0,0 20 0,0-21 15,22 0-15,-22 0 0,21 1 16,-21-1-16,21 0 0,0 0 0,0-21 16,0 21-16,1-21 15,-1 0-15,0 0 0,0 0 0,0-21 16,22 21-16,-22-21 0,0 0 15,0 0-15,0-1 0,0-20 16,1 21-16,-22 0 0,0-22 16,0 22-16,21 0 0,-21-21 0,0 21 15,0-1-15,0 1 0,0 0 16,0 42 0,0 0-1,0 1-15,0 20 16,0-21-16,0 0 0,0 0 15,0 22-15,0-22 0,0 21 0,0-21 16,0 1-16,0-1 16,21 0-16,0-21 0,0 0 0,0 0 15,1 0-15,-1 0 0,0 0 0,0 0 16,0 0-16,0 0 0,1-21 16,-1 0-16,0-1 0,-21 1 15,21 0-15,-21-21 0,21 21 0,-21-1 16,0 1-16,0-21 0,0 21 15,0 0-15,0-1 0,0 1 16,0 42 0,0 1-1,0-1-15,0 0 0,0 0 16,0 0-16,0 22 0,-21-22 0,21 0 16,0 0-16,-21 21 15,21-20-15,0-1 0,0 0 16,0 0-16,0-42 47,0 0-47,0 0 15,0-1-15,0 1 0,0 0 16,0 0-16,0 0 0,0-22 0,0 22 0,21-21 16,-21 21-16,21-22 0,0 22 15,-21-21-15,22 21 0,-1 0 16,0-22-16,0 43 0,0-21 0,0 21 15,1 0-15,-1 0 0,0 0 16,0 21-16,21 0 0,-20 1 16,-1-1-16,21 21 0,-21-21 15,-21 22-15,0-22 0,0 21 16,0-21-16,0 0 0,0 1 0,0 20 16,0-21-16,0 0 0,0 0 15,0 1-15,-21-22 0,21 21 16,0-42 15,-21-1-31,21 1 16,0 0-16,0 0 15,-21 0-15,21 0 0,0-1 0,0-20 16,0 21-16</inkml:trace>
  <inkml:trace contextRef="#ctx0" brushRef="#br2" timeOffset="71792.39">17780 12150 0,'0'0'0,"-21"-21"0,-22 21 16,22 0-1,0 0-15,0 0 0,0 0 16,21 21 31,-21-21-32,21 21 1,-22-21-16</inkml:trace>
  <inkml:trace contextRef="#ctx0" brushRef="#br2" timeOffset="72041.3">16256 12700 0,'0'0'0,"21"0"31,0 0-31,22 0 16,-22 0-16,0 0 0,0-21 15,21 21-15,-20 0 0,-1 0 0,21-21 16,-21 21-16,0 0 0,22 0 15,-22-21-15,0 21 0,0-22 16,0 22-16,22-21 0</inkml:trace>
  <inkml:trace contextRef="#ctx0" brushRef="#br2" timeOffset="72548.56">19283 12086 0,'0'-21'0,"0"42"0,21-84 16,-21 42-16,0-1 0,21 1 15,-21 42 16,0 1-31,0 20 0,0 0 0,0 1 16,0-1-16,0 21 0,-21 1 16,21-1-16,-21 1 0,21-1 15,-21 1-15,21-1 0,0-20 0,0 20 16,-22-20-16,22 20 0,0-21 0,0 1 16,0-22-16,0 21 0,0-21 15,0 1-15,0-1 0,0 0 0,22-21 16,-22-21 15,0 0-31,0-1 16</inkml:trace>
  <inkml:trace contextRef="#ctx0" brushRef="#br2" timeOffset="72875.47">19113 12510 0,'0'0'0,"-21"-22"0,0-20 0,0 21 16,21-21-16,0-1 0,-21 22 0,21-21 15,0 21-15,0-22 0,0 22 16,0 0-16,0-21 0,21 20 0,0 1 16,0 0-16,0 0 0,22 0 15,20 0-15,-20-1 0,-1 1 0,21 21 16,1 0-16,-1 0 0,-20 0 0,20 21 16,-20 1-16,-1 20 0,0 0 15,-21-21-15,1 22 0,-22-1 16,0 22-16,0-22 0,-43 0 0,22 1 15,-21-1-15,-1 0 0,1 1 16,0-22-16,-1 21 0,-20-21 0,21 0 16,-1 1-16,22-1 0,-21 0 15,21-21-15,-1 0 0,22 21 0,22-21 32,-1 0-32,0 0 0,0 0 0,21 0 15,-20 0-15,20 0 0</inkml:trace>
  <inkml:trace contextRef="#ctx0" brushRef="#br2" timeOffset="73411.81">19960 12721 0,'0'0'0,"21"0"16,0 0-16,-21-21 16,22 0-16,-1 0 15,-21 0-15,0-1 0,0 1 16,0 0-16,0 0 15,-21 0-15,-1 0 0,22-1 16,-21 22-16,0 0 0,0-21 16,0 21-16,0 0 0,-1 0 15,1 0-15,0 21 0,0 1 0,0-1 0,0 0 16,-1 0-16,-20 21 16,42-20-16,-21 20 0,0 0 0,21-21 15,-21 22-15,21-1 0,0-21 0,0 22 16,0-22-16,0 0 0,21 0 15,0 0-15,0-21 0,0 0 0,0 0 16,1 0-16,-1 0 0,21 0 0,-21 0 16,0 0-16,1-21 0,-1 0 15,21 0-15,-21 0 0,0-1 0,-21 1 16,22 0-16,-22-21 0,21 21 16,-21-22-16,0 22 0,0 0 0,0-21 15,0 20-15,0 1 0,0 0 0,-21 42 47,21 0-47,0 1 0,-22-1 0,22 21 16,0-21-16,0 22 0,0-22 15,0 21-15,0-21 0,0 0 0,0 1 16,0-1-16,22 0 0,-1 0 0,0 0 16,0-21-16,0 0 0,0 0 15,1 0-15,-1 0 0,21 0 0,-21 0 16,22-21-16,-22 21 0,21-21 0,-21 0 15,22 0-15,-22-1 16,0 1-16</inkml:trace>
  <inkml:trace contextRef="#ctx0" brushRef="#br2" timeOffset="75280.67">20637 12552 0,'22'-21'16,"-44"42"-16,44-63 0,-22 20 0,0 1 0,0 0 16,0 0-16,-22 21 15,1 21 1,0 0-16,0 0 0,0 1 0,0 20 15,-1-21-15,1 21 0,0-20 16,0 20-16,0 0 0,21-21 0,0 22 16,0-22-16,0 21 0,0-21 0,0 1 15,0-1-15,21 0 16,0 0-16,21 0 0,-20-21 0,20 0 16,-21 0-16,21 0 0,1 0 0,-1 0 15,-21-21-15,22 21 0,-1-21 16,-21 0-16,0 0 0,0-1 0,22-20 15,-43 21-15,21-21 0,-21-1 0,21 1 16,-21 0-16,0-1 0,0-20 16,0 20-16,0-20 0,0 21 0,0-22 15,0 22-15,0-22 0,0 43 16,0-21-16,0 21 0,-21-1 0,0 22 16,21 22-1,0-1-15,0 0 0,0 21 16,0 1-16,0-1 0,-21 0 0,21 1 15,0 20-15,0-21 0,0 1 0,0-1 16,0 0-16,0 22 0,-22-43 16,22 21-16,0 1 0,0-1 0,0-21 15,0 0-15,-21 1 0,21-1 0,0 0 16,-21-21-16,21-21 31,0 0-31,0-1 16,0 1-16,0 0 0,21-21 0,0 21 15,1-22-15,-1 22 0,0-21 16,0 21-16,0-22 0,0 22 16,22 0-16,-22 0 0,0 21 0,-21-21 15,21 21-15,0 0 0,1 0 16,-22 21 0,0 0-16,0 0 15,-22-21-15,1 21 0,0-21 0,0 21 16,0 1-16,0-22 0,21 21 15,-22-21-15,1 0 0,0 21 16,21 0 0,0 0-16,0 0 15,0 1-15,0-1 16,0 0-16,21 0 16,0-21-16,1 21 0,-1-21 15,21 0-15,-21 21 0,0-21 16,22 0-16,-22 0 0,21 0 15,1 0-15,-1 0 0,-21 0 0,21 0 16,1-21-16,-1 21 0,-21-21 0,22 0 16,-22 21-16,21-21 0,-21 0 15,0-1-15,1 1 0,-1 0 0,0 0 16,0 0-16,-21 0 0,21-22 0,0 22 16,-21-21-16,0 21 0,0-1 15,22-20-15,-22 21 0,0 0 16,0 0-16,-22 21 15,1 0 1,0 0-16,0 21 0,0 0 0,-22 0 16,22 0-16,0 0 0,0 1 15,0-1-15,0 0 0,-1 21 0,1-21 16,0 1-16,21 20 0,0-21 0,0 0 16,0 0-16,0 1 0,0-1 15,0 0-15,21-21 0,0 21 16,1-21-16,-1 0 0,0 0 0,0 0 15,0-21-15,0 21 0,1-21 16,-1 0-16,0-1 0,0 1 16,-21 0-16,21 0 0,-21 0 0,21 0 15,-21-1-15,0 1 0,0 0 16,0 0-16,0 0 0,0 0 0,-21 42 47,21 0-47,-21 0 0,21 0 15,0 0-15,0 1 0,0-1 16,0 0-16,0 0 0,0 0 0,0 0 16,21 1-16,0-1 0,1 0 15,20-21-15,-21 21 0,21-21 16,1 0-16,-1 0 0,-21 0 16,22 0-16,-1 0 0,0-21 0,1 21 15,-1-21-15,-21 0 0,21-1 16,1 1-16,-22 0 0,0 0 0,0 0 15,0 0-15,1-1 0,-22-20 0,0 21 16,0-21-16,0 20 0,0 1 16,0 0-16,0 0 0,0 0 0,-22 21 15,1 0-15,0 0 0,0 0 0,0 0 16,0 0-16,-1 21 0,1-21 16,0 21-16,0 0 0,0 0 15,21 1-15,-21-1 0,21 0 0,-22 0 16,22 0-16,0 0 0,0 1 15,0-1-15,0 0 0,22-21 16,-1 0-16,0 0 16,0 0-16,0 0 0,0 0 15,1-21-15,-1 0 0,0 21 0,0-22 16,0 1-16,-21 0 0,21 21 16,1-21-16,-22 0 0,21 0 0,-21-1 15,0 44 32,0-1-47,0 0 0,0 0 16,0 0-16,0 0 15,0 1-15,0 20 0,0 0 0,0-21 16,0 22-16,0-1 0,0 22 0,0-22 16,0 21-16,0 1 0,0-1 15,0 1-15,0-1 0,0 1 0,0-1 16,0 1-16,0 21 0,0-22 0,0 1 15,0 20-15,0-20 0,0-1 16,0-20-16,0-1 0,0 0 0,0 1 16,0-22-16,0 0 0,0 0 15,-21-21 1,-1-21-16,1 0 0,0 0 16,0-22-16,0 22 0,0-21 15,-1-1-15,1 1 0,0-21 16,21 20-16,-21-20 0,21-1 0,0 22 15,0-22-15,0 1 0,0-1 0,0 1 16,0-1-16,0-20 0,0 20 16,21 22-16,0-22 0,0 1 0,-21 21 15,22-22-15,-1 22 0,0-1 0,-21 22 16,21-21-16,-21 21 0,21-22 16,-21 22-16,0 0 0,21 0 15,-21 0-15,22 21 16,-22-21-16,21 21 15,0 0-15</inkml:trace>
  <inkml:trace contextRef="#ctx0" brushRef="#br2" timeOffset="75608.49">22648 12552 0,'21'0'0,"-42"0"0,64 0 0,-22 0 16,0 0-16,0 0 15,0-21-15,0 0 0,1-1 16,-1 1-16,-21 0 0,0 0 15,21 0-15,-21 0 0,0-1 0,0-20 16,0 21-16,0 0 16,0 0-16,0-1 0,-21 22 15,0 0-15,-1 0 16,1 22-16,0-1 0,0 21 16,0-21-16,0 22 0,21-22 0,0 21 15,0-21-15,0 22 0,0-22 0,0 21 16,0-21-16,0 0 0,21 1 15,0-1-15,0 0 0,0 0 0,0-21 16,1 21-16,-1-21 0,0 0 16,0 0-16,0 0 0,0 0 15,1 0-15,-1-21 16,-21 0 0,0 0-16,0 0 0</inkml:trace>
  <inkml:trace contextRef="#ctx0" brushRef="#br2" timeOffset="86136.06">24490 12065 0,'0'0'0,"21"-21"0,42-64 15,-41 85 1,-1-21-16,0 0 0,-21 0 16,0 0-16,21 21 0,-21-22 15,0 44 1,-21-1-1,0 0-15,0 0 0,-1 21 0,-20 1 16,21-1-16,-21 0 0,20 22 16,-20-22-16,0 22 0,-1-22 15,1 0-15,-21 22 0,20-22 0,1 1 16,-22-1-16,22 0 0,0 1 16,21-1-16,-22-21 0,22 21 0,-21-20 15,21-1-15,21 0 0,0 0 0,-22-21 16,22 21-16,22-42 62,-1 21-62,0-21 16,0 21 0,0 0-16,0-21 0,22 0 15,-22 21-15,0 0 0,21 0 16,1-22-16,-1 22 0,0 0 15,1 0-15,20 0 0,1 0 0,-1 0 16,1 0-16,20 0 0,-20 0 16,21 0-16,-1 0 0,-20 0 0,20 0 15,-20 22-15,-1-22 0,1 0 0,-22 0 16,22 21-16,-43-21 0,21 0 16,-21 0-16,1 0 0,-1 0 0,-21 21 15,0-42 48,-21 21-48,21-21-15,0-1 0,-22 22 16,22-21-16,0 0 0,-21 0 16,0 0-16,0 0 0,21-1 0,-21 1 15,0-21-15,-1 21 0,1-22 16,0 22-16,0-21 0,0 0 0,0-1 15,-1 1-15,1-22 0,0 22 0,0 0 16,0-1-16,21 1 16,-21 0-16,-1-1 0,1 1 0,21 21 15,-21 0-15,21 0 0,-21-1 0,0-20 16,0 21 0,-1 21 15,22-21 94,-21 21-110,0 0 1,0 0 0,0 0 31,0 0 93,-1 21-124,1 0-16,21 0 0,-21 0 15,0 1-15,0 20 0,0-21 0,-22 21 16,22 1-16,-21-1 0,21 22 16,-22-22-16,1 0 0,0 1 15,20-1-15,-20 0 0,21 1 0,0-1 16,-22-21-16,22 21 0,21-20 16,-21-1-16,21 21 0,-21-21 0,0 0 15,21 1 1,21-44 15,0 1-31,0 0 16,0 21-16,1-42 0,-1 21 15,21-1-15,-21-20 0,22 0 16,-22-1-16,21 1 0,0 0 0,1-22 16,63-42-16,-64 43 15,0 21-15,-21-1 0,22-20 0,-22 42 0,21-22 16,-21 22-16,-21 0 15,22 0-15,-22 42 32,-22 0-32,1 0 15,0 22-15,0-1 0,0 0 0,-22 1 16,22-1-16,-21 21 0,0-20 16,-1 20-16,1 1 0,0-22 0,-1 0 15,1 22-15,0-22 0,20 1 16,-20-22-16,21 21 0,0-21 0,-22 0 15,43 1-15,-21-1 0,0 0 16,0 0-16,21-42 31,0 0-15,21 0-16,0-1 0,0 1 0,-21 0 16,22-21-16,-1-1 0,21 1 15,-21 0-15,22-1 0,-22-20 0,21-1 16,0 1-16,22-1 0,-22 22 15,1-21-15,-1 20 0,0 1 16,-21 0-16,22 20 0,-22 1 0,-21 0 16,0 0-16,0 42 15,0 0-15,-21 22 16,0-22-16,-22 21 0,22 0 16,-21 1-16,-1 20 0,1 1 15,0-22-15,-1 22 0,-20-22 0,21 21 16,-1-20-16,-20 20 0,20-20 0,1-1 15,0 0-15,-1 1 0,1-1 16,0 0-16,-1-21 0,22 22 16,-42-1-16,63-21 15,-21-21-15,21 21 0,21-21 16,-21-21 0,42 0-16,-21 0 0,0-21 0,22 20 15,-22-20-15,21 21 0,1-21 16,-1-22-16,0 22 0,1-1 0,20-20 15,-21-1-15,1 22 0,20-21 16,-20 20-16,-22-20 0,21 20 0,-21 1 16,0 0-16,1 21 0,-1-1 15,-21 1-15,-21 21 32,-1 43-32,1-22 0,0 21 15,0 0-15,-21 1 0,20-1 16,-20 22-16,0-22 0,-1 21 0,1-20 15,21 20-15,-21-20 0,-1-1 0,1 0 16,21 1-16,-22-1 0,1 21 16,21-41-16,21-1 0,0 0 15,-21-21-15,21 21 16,21-42 0,0 0-16,21 0 15,-20-22-15,-1 22 0,0 0 16,21-21-16,1-1 0,-22 1 0,21 0 15,22-22-15,-22 22 0,0-22 0,22 1 16,-22 20-16,22-20 0,-22 21 16,21-43-16,-20 43 0,-22 20 15,0 1-15,-21 0 0,0 42 32,-21 0-32,21 1 0,-42 20 15,20-21-15,1 43 0,-21-22 16,0 0-16,-1 22 0,1-22 0,0 0 0,-1 22 15,1-22-15,0 1 0,-1-1 16,1 0-16,21 1 0,-43 20 16,43-42-16,0 0 0,21 1 15,21-22 1,0-22 0,0 1-16,1 0 0,-1 0 15,0 0-15,21-22 0,22-20 16,-22 21-16,0-1 0,1-20 15,-1 20-15,0 1 0,22-21 16,-43 20-16,21-20 0,1 42 0,-22-22 16,0 1-16,0 21 0,-21 0 15,-21 42 1,0 0-16,0 0 16,0 21-16,-22 1 0,22-1 15,-21 0-15,-1 1 0,1 20 16,0-20-16,-1-1 0,1 0 0,0 22 15,21-22-15,-22-21 0,22 22 16,-42 20-16,63-42 0,-22 22 16,22-22-16,-21 0 0,42-21 31,1-21-31,-1 0 16,0-1-16,0-20 0,0 21 0,22 0 15,-22-22-15,21 1 0,0 0 16,1-1-16,-1 1 0,0-21 15,1 20-15,-1-20 0,0 20 0,1 1 16,-22 0-16,21-1 16,-21 22-16,-21 0 0,-21 42 31,0 0-31,0 22 0,0-22 0,-22 21 16,22 1-16,-21-1 0,0 0 0,20 1 15,-20-1-15,21 0 0,-21 1 16,-1-1-16,22 0 0,0 1 0,0-22 15,0 21-15,-1 0 0,1-42 16,21 22-16,21-22 16,1 0-1,-1-22-15,0 1 0,0 0 16,0 0-16,22 0 0,-1-22 16,21-20-16,-20 21 0,-1 20 15,-21-20-15,22 0 0,-22-1 16,21 1-16,-21 0 0,0-1 0,1 22 15,-1 0-15,-21 0 0,0 0 0,0 42 32,-21-21-32,-1 21 0,1 21 0,0-20 15,0 20-15,-21 0 0,-1-21 16,22 22-16,-21-1 0,-1 0 0,22-20 16,-21 20-16,0 0 0,20-21 15,1 1-15,0-1 0,0 0 16,21 0-16,0 0 0,42-42 31,-21 0-31,1 21 16,-1-21-16,21 0 0,0-22 0,-20 22 15,20 0-15,0-21 0,1-1 0,-1 22 16,0-21-16,-21-1 0,22 22 16,-22-21-16,0 21 0,0 0 0,0-1 15,-21 1-15,-21 42 31,0 1-31,0-1 0,0 0 0,-22 21 16,22-21-16,-21 22 16,0-1-16,-22 22 0,43-43 15,-21 0-15,20 21 0,-41 1 16,42-22-16,21 0 16,-21 0-16,42-42 31,0 21-31,0-21 0,0 0 15,22-1-15,-22 1 0,21 0 0,-21 0 16,22-21-16,-1 20 16,-21-20-16,21 0 0,1 21 0,-1-43 15,0 22-15,1-1 0,-43 22 16,0 42 0,0 1-1,-21-1-15,-22 0 0,22 21 16,0-21-16,-21 22 0,20-22 15,-20 21-15,0 1 0,-22 20 16,43-42-16,-21 0 0,21 22 16,-22-1-16,43-21 15,0 0-15,-21-21 0,21 22 0,21-44 32,-21 1-32,21 0 15,22 0-15,-22 0 0,0 0 16,21-1-16,1-20 0,-22 21 0,21-21 15,1 20-15,-22-20 0,21 21 16,0 0-16,-20-22 0,-1 22 0,0 0 16,0 21-16,0-21 15,-21 42 1,-21 0-16,-21 0 16,21 1-16,-1-1 0,1 0 15,-21 0-15,21 21 0,-22-20 0,22 20 0,-21-21 16,0 0-16,20 22 15,-41-1-15,21-21 0,20 0 16,22 0-16,0 1 0,-21-1 0,42-21 31,1-21-31,-1 21 16,0-22-16,0 1 0,0 0 0,22 0 16,-22 0-16,21 0 0,0-1 15,-20-20-15,20 21 0,-21 0 16,43-22-16,-43 22 0,0 0 15,0 0-15,-21 42 32,-21 0-32,0-21 15,0 21-15,-1 1 0,-20-1 16,-21 42-16,20-42 0,22 1 16,-21-1-16,21 0 0,-1 0 15,1 0-15,0 22 0,0-43 16,21 21-16,21-21 15,0 0 1,0-21-16,1-1 0,-1 22 0,21-21 16,-21 0-16,22 0 0,-22 0 15,21 0-15,22-43 0,-22 43 16,0-21-16,1 42 16,-22-22-16,-21 1 0,21 21 0,-42 21 31,0 1-31,-1-22 15,1 21-15,0 0 16,-21 0-16,-1 0 0,1 0 16,0 22-16,21-22 0,-1-21 15,1 21-15,21 0 0,21-21 47,1 0-47,-1-21 0,0 21 0,21-21 16,1-21-16,-22 20 0,21 1 15,-21 21-15,0-21 0,22 0 16,-22 0-16,0 0 0,0 21 16,-21-22-16,21 22 0,-42 22 31,21-1-15,-21-21-16,0 21 0,-21 0 0,20 0 15,1-21-15,0 21 0,-21 22 16,21-43-16,-1 21 0,22 0 15,0 0 1,22-21 0,-1 0-16,0-21 15,0 0-15,0 21 0,0-21 16,22-22-16,-1 22 0,-21 21 16,0-21-16,1 0 15,-1 0-15,21 0 0,-21 21 16,0 0-16,-42 21 31,0 0-31,0 0 16,0-21-16,0 21 0,-1 0 15,1-21-15,0 22 0,0-1 16,0-21-16,21 21 0,-21-21 16,21 21-16,21-21 15,0-21 1,0 21-16,0-21 15,0 21-15,1-21 0,-1-1 0,0 22 16,0-21-16,0 21 0,0-21 16,1 21-16,-1-21 0,0 21 15,-42 0 17,0 21-17,-1-21-15,1 21 0,0 0 16,-21-21-16,42 22 15,-21-22-15,21 21 16,21-21 15,0 0-31,0 0 16,0 0-16,0 0 16,1 0-16,-1 0 15,-21 21 1,21-21-16,0 0 0,-21 21 15,0 0 1,-21-21 15,0 0-31,0 0 16,-1 21-16,1-21 0,0 0 0,0 0 16,0 0-16,0 0 0,-22 0 15,22 0-15,-21 0 0,-1-21 16,1 21-16,-21 0 0,-1-21 0,1 21 15,-1 0-15,1-21 0,-1 21 16,-21 0-16,22-21 0,-1 21 0,22 0 16,-21 0-16,20 0 0,1 0 0,0 0 15,-1 0-15,1 0 0,21 0 16,0 0-16,-1 0 0,1 0 0,0 0 16,0 21-16,42-21 46,0 21-46,0-21 0,1 0 16,20 0-16,0 0 0,1 0 16,20 0-16,-21 0 0,22 0 0,21 0 15,-22 0-15,22 0 0,-1 0 16,-20 0-16,21 0 0,-22 21 0,22-21 16,-22 0-16,-20 0 0,20 0 15,-21 0-15,1 0 0,-1 0 0,0 0 16,-20 0-16,-1 0 0,0 0 15,-42 0 32,0 0-47,-1 0 0,-20 0 16,21 0-16,-21-21 0,-1 21 0,1 0 16,0 0-16,-1 0 0,-20-21 15,20 21-15,-20 0 0,21 0 0,-22 0 16,22 0-16,-1-21 0,-20 21 0,21 0 15,-1 0-15,22 0 0,-21 0 16,21 0-16,-1 0 0,1 0 16,21 21-1,21-21 1,22 0-16,-1 0 16,0 0-16,1 0 0,20 0 0,1 21 15,-1-21-15,1 0 0,20 0 16,-20 0-16,-1 0 0,1 0 0,-22 0 15,1 0-15,-1 0 16,0 0-16,1 0 0,-22 0 0,0 0 0,-21-21 31,-21 0-15,0 21 0,-1-21-16,1-1 15,0 22-15,21-21 0,-21 21 16,0-21-16,0 0 0,-22 0 0,22 0 15,0-1-15,-64-20 16,22 0-16,-1-22 16,22 22-16,-22-22 0,22 22 15,42 0 1,-21 21-16,21-1 0,0 1 16,0 42 15,21 1-16,-21 20-15,21-21 0,22 21 16,-22 1-16,0-22 0,42 64 16,1-1-16,-22-41 15,-21-22-15,43 63 16,-22-20-16,1-22 16,-1 22-16,-21-22 15,-21-21 1,0-42 15,0 0-31,-21 0 0,0 0 16,0-1-16,-1-20 15,1 0-15,0 21 0,0-22 16,-43-20-16,22-22 0,21 43 16,-43-64-16,22 64 15,21-22-15,0 22 0,-22-43 16,1 22-16,42 20 15,0 22-15,0 42 32,0 22-32,0-22 0,0 21 15,21 0-15,0 1 0,1-1 16,20 0-16,-21 1 0,21-1 0,-20 0 16,62 43-16,-20 0 15,-22-64-15,22 42 16,-22-20-16,-21-1 15,0 0-15,-21-63 47,-21 21-47,21-21 0,-21 0 16,0 0-16,0 0 0,-1-22 16,-20-20-16,0-22 15,21 43-15,-22-43 16,1-21-16,21 43 0,0-43 15,-22 0 1,43 64-16,0-22 16,-21 43-16,21 0 0,0 63 31,0-21-31,21 22 16,0-1-16,1 0 0,41 128 15,-42-107-15,43 43 16,-22 0-1,0-21-15,1-1 16,-22-63-16,0 43 16,-21-43-16,21 0 0,-21 0 0,21 1 15,-21-44 17,0 1-32,-21 0 15,0 0-15,21 0 0,-21-22 0,0 22 16,0-21-16,-22-22 15,1 22-15,21-21 0,-64-43 16,43 63-16,-43-84 16,22 22-16,-1 20 15,22 43-15,-1-1 16,43 22-16,0 42 16,0 22-1,22-22-15,-1 21 0,21 0 16,0 22-16,1-22 0,41 64 15,22 0-15,-21 0 16,0-22 0,-22-20-16,-42-22 0,0-21 15,22 22-15,-43-22 16,21 21-16,-42-42 31,0 0-15,-1-21-16,1 0 0,0 0 0,-21-22 15,-22-20-15,43 21 16,-42-22-16,20 22 16,-20-43-16,20 22 0,22 20 15,-42-41 1,63 20-16,-21 1 16,21 41-16,-22 22 0,22 22 31,22-1-31,-1 0 0,21 21 15,-21 1-15,43 41 0,-1 1 16,-20-64-16,20 64 16,-42-64-16,22 21 0,20 22 15,-42-43 1,-21 0 0,-21-21-1,0 0-15,0-21 0,0 21 16,-1-21-16,-20-22 15,21 22-15,-43-42 0,1-1 16,-1-20 0,-84-128-1,106 127-15,21 64 16,21 0-16,0 0 0,0 0 16,0 42 15,21 0-31,0 21 0,0-21 15,64 64-15,-22 0 16,-20-64-16,-1 21 0,-21 1 16,85 62-16,-21-20 15,-64-43 1,-21-20-16,0-1 16,0 0-16,-21-21 15,0 0-15,-1 0 0,1 0 16,0-21-16,0 0 0,0 21 0,0-22 15,-64-62 1,43 20-16,20 22 16,-20-106-16,21 63 15,21 0-15,0 43 16,0 21-16,0 0 0,0 0 16,0-1-16,0 44 15,21-1-15,0 0 0,0 21 16,1 1-16,-1-22 0,0 63 15,21 1-15,1 0 16,-22-43-16,21 22 16,0-22-16,1 0 15,-43 1-15,21-43 16,-21 21 0,-21-21-1,21-21-15,-21 21 0,-1-22 16,1 1-16,0 0 0,0 0 15,0 0-15,-43-85 16,22 42-16,0-20 16,20-1-1,-20 0-15,42 43 0,0 21 16,0 0-16,-21 0 0,21 42 31,0 0-31,0 21 0,0-21 16,0 22-16,21-22 0,-21 21 0,21 1 15,22 41-15,-22-41 16,42 20-16,-42-42 0,1 22 16,20-1-16,-21-21 15,0 0-15,0-21 0,-21 21 16,-21-42 15,0 0-31,0 21 0,0-21 0,0 0 16,-1 0-16,1-22 0,0 22 15,0-42-15,0-22 16,0 0-16,21 22 16,0 20-16,0 1 0,-22 21 15,22-21-15,0 20 0,0 1 0,0 0 16,-21 0-16,21 42 16,0 0-16,0 0 15,0 22-15,0-1 0,0 0 0,0 1 16,0 20-16,21-20 0,1 20 15,20-21-15,0 43 0,22 0 16,-1-1-16,-20-62 16,20 41-1,-21 1-15,-42-43 0,22-21 16,-22 21-16,0 0 0,0 0 16,-22-21-1,1 0-15,0 0 0,0 0 0,-21 0 0,20 0 16,-20-21-16,0 21 15,-1-21-15,1 21 0,-64-42 16,64 42-16,-22-22 0,22 1 16,0 21-16,-22-21 0,22 0 0,-43 21 15,43 0-15,21 0 16,0 0-16,-1 0 0,1 0 16,42 0-1,1 0-15,-1 0 0,21 0 0,0 0 16,1-21-16,20 21 0,-20 0 15,20-21-15,1 21 0,-1 0 16,1-22-16,20 1 0,-41 21 16,-1 0-16,-21 0 0,-21-21 15,-42 21 1,21 0-16,-22 0 0,-20 0 16,20 0-16,1 21 0,-21 0 15,-1-21-15,22 0 0,-22 22 0,22-22 16,21 0-16,-22 21 0,22-21 15,0 0-15,42 0 16,0 0 0,22 0-16,-22 0 0,21-21 15,1 21-15,-1-22 0,0 1 16,64 0-16,-42 0 16,-22 0-16,0 0 15,-21-22-15,-21 22 16,-21 21-16,-21 0 15,21 0-15,-22 0 0,1 0 0,0 0 16,-1 0-16,1 0 0,0 21 0,-1-21 16,1 0-16,0 0 0,21 21 15,-1-21-15,22 22 0,43-22 32,-22 0-32,0 0 15,21 0-15,-20-22 0,62 1 16,-63 21-16,22-21 0,20 0 15,-42 0-15,1 21 16,-1 0-16,-21-21 0,-21 21 16,-1 0-16,1 0 0,-21 0 15,0 0-15,-1 0 0,1 0 16,0 0-16,20 0 0,-20 21 0,0-21 16,21 0-16,-1 0 0,1 21 15,0-21-15,21 21 0,21-21 16,22 0-1,-22 0-15,0 0 0,21 0 16,1 0-16,-22-21 0,21 0 16,0 21-16,-20 0 0,20 0 0,0-21 15,-21 21-15,1 0 0,-1 0 16,-42 0 0,-1 0-16,-20 0 0,0 0 15,-1 21-15,1-21 0,0 21 16,-1-21-16,-41 21 0,63-21 15,-43 0-15,43 0 16,21 21-16,21-21 16,0 0-1,0 0-15,1 0 0,20 0 16,0 0-16,-21-21 0,22 21 0,-1 0 16,0 0-16,1-21 0,-1 21 0,-21 0 15,22 0-15,-22 0 16,0 0-16,0 0 0,-42 21 15,-21-21-15,20 21 16,-20 0-16,0 1 0,-1-22 16,-20 42-16,21-21 15,-22 21-15,43-42 0,21 22 0,0-1 16,0 0 0,0 0-16,21-21 0,0 0 15,22 21-15,20-21 0,-21 0 16,1 0-16,-1 0 0,0 0 15,1 0-15,-22 0 0,21-21 16,1 0-16,-22 21 0,21-21 0,-21 21 16,-21-21-16,0-1 15,-21 22-15,0 0 16,-21 0-16,-1 0 0,1 0 0,0 0 16,-22 0-16,22 0 0,-1 0 15,-20 0-15,21 0 0,-1 22 0,1-22 16,21 21-16,-43 0 15,64 0-15,21-21 16,1 0-16,20 0 0,-21 0 16,21 0-16,1 0 15,-1 0-15,0 0 0,-20 0 0,20 0 16,0 0-16,1 0 0,-1 0 0,-21 0 16,0-21-16,0 21 15,1-21-15,-22 0 16,-22 21-16,-20 0 0,21 0 15,-21-22-15,-1 22 0,1 0 16,21 0-16,-22 0 0,1 0 16,0 0-16,21 0 0,-1 0 0,1 0 15,0 0-15,63 0 32,-20-21-32,-1 21 0,0 0 15,21-21-15,1 0 0,-22 21 0,21-21 16,22 0-16,-22-1 15,-21 1-15,21 0 0,1 0 16,-43 0-16,0 0 16,-21 21-16,-1 0 0,-20-22 15,21 22-15,-21-21 16,20 21-16,-62 0 0,63 0 16,-22-21-16,1 21 0,21 0 15,21-21-15,-21 21 16,21-21-16,0 0 15,0-1 1,0 1-16,21 21 16,-21-21-16,0 0 0,0 0 15,21 0-15,-21-1 16,21 22-16,-21-21 0,21 21 16,-21 21 15,21 1-16,-21-1-15,0 21 0,22-21 16,-22 0-16,21 1 0,-21-1 16,21 0-16,0 21 15,0-42 1,-21-21 15,0 0-31,0 0 16,0 0-16,0-1 0,-21 1 15,21-21-15,-21 0 0,21 20 16,-21 1-16,21 0 0,-21 0 16,21 0-16,0 0 15,0 42 17,0 0-32,0 0 0,21 0 0,-21 22 15,21-22-15,0 21 16,-21-21-16,21 0 0,0 1 15,-21-1-15,22-21 0,-22-21 47,0-1-31,-22 1-16,1 0 16,0 0-16,0-21 15,-21-22-15,42 22 16,-22 42-16,22-21 15,-21-1-15,21 44 32,0-1-17,0 0-15,0 0 16,21-21-16,-21 21 16,22-21-16,-22-21 62,0 0-62,0 0 16,0 0-16,0-1 15,0 1-15,-22 0 0,22 0 16,0 0 0,0 42-1,0 0 1,0 0-16,0 0 15,0 1-15,0-1 16,0 0-16,0 0 16,0 0-1,0 0 1,0 1 0,22-22 15,-22 21-31</inkml:trace>
  <inkml:trace contextRef="#ctx0" brushRef="#br3" timeOffset="95984.99">10583 15304 0,'0'-22'15,"-21"22"-15,0-21 16,0 21 0,0 0-16,-1 0 0,1 0 15,0 0-15,0 0 0,0 0 16,0 0-1,42 0 17,0 0-32,0 0 15,0 0-15,22 0 0,-1 0 16,0 0-16,1 0 0,-1 0 0,0 0 16,22 0-16,-1 0 0,-20 0 0,20 0 15,1 0-15,-22 0 0,21-21 16,-20 21-16,-1 0 0,0 0 0,1 0 15,-1-21-15,-21 21 0,0 0 16,22 0-16,-43-21 0,21 21 0,0 0 16,-21-21-1,-21-1 1,0 1-16,0 21 16,-1 0-16,1-21 0,0 21 15,0-21-15,0 21 0,-22 0 0,22-21 16,0 21-16,0-21 0,0 21 0,0 0 15,-1 0-15,1 0 0,0 0 16,21-22-16,21 22 47,0 0-31,22 0-16,-22 0 0,0 0 15,0 0-15,0 0 0,22 0 16,-22 0-16,0 0 0,0 0 15,0 0-15,1 0 0,-1 22 0,0-22 16,0 21-16,-21 0 0,21-21 16,-21 21-16,0 0 0,0 0 15,0 1-15,0 20 0,0-21 16,-21 0-16,0 0 0,0 22 16,0-22-16,-1 21 0,1-21 0,0 1 15,0 20-15,21-21 0,-21 0 0,0 0 16,-1-21-16,22 22 0,-21-1 15,21 0 1,0-42 31,0 0-47,0-1 16,0 1-16,21 0 0,-21 0 0</inkml:trace>
  <inkml:trace contextRef="#ctx0" brushRef="#br3" timeOffset="98856.66">12467 15071 0,'-21'0'16,"21"21"0,0 0-1,-21-21 1,21 21-1,-21-21 1,21 21-16,0 1 31,0-1 47,-22-21-62,22-21 47,0-1-48,0 44 63,0-1-78,0 0 16,0 0 0,0 0 15,0-42 31,0 0-46,0 0-16,22 0 0,-1-1 0,-21 1 16,21-21-16,0 0 0,0-1 15,0 1-15,1 0 0,-1-22 0,0 22 16,0-22-16,21 1 0,-20-1 15,-1 1-15,0 20 0,0 1 0,0 0 16,-21-1-16,0 22 0,0 0 16,-21 21-1,0 21-15,0 0 0,-22 1 16,22 20-16,-21-21 0,21 21 16,0 1-16,-1-22 0,1 21 0,21-21 15,-21 1-15,21 20 0,0-21 16,0 0-16,21 0 0,0 1 0,1-1 15,-1 0-15,0 0 0,0 0 16,21 0-16,1-21 0,-22 22 0,21-1 16,-21 0-16,22 0 0,-22 0 0,0 0 15,0-21-15,0 22 0,-21-1 16,0 0-16,0 0 0,0 0 16,-21-21-16,0 21 15,0-21-15,0 0 0,-22 0 0,22 0 16,0 0-16,0 0 0,0-21 0,0 21 15,-1-21-15,1 0 16,0 0-16,0 0 0,21-1 16,0 1-16,-21 21 0,21-21 15,0 42 1,0 0 0,21 1-16,0-1 15,-21 0-15,21 0 0,0 0 0,1 0 16,-1 1-16,0-1 0,0-21 15,21 21-15,-20-21 0,20 0 0,-21 0 16,21 0-16,-20 0 0,20 0 0,0 0 16,1 0-16,-1-21 15,0 0-15,1-1 0,-1 1 0,-21 0 0,21-21 16,1 21-16,-22-1 0,0 1 16,0-21-16,0 21 0,1-22 15,-22 22-15,0-21 0,0 21 0,0-22 16,0 22-16,0 0 0,-22 0 15,1 0-15,0 0 0,0-1 0,-21 22 16,20 0-16,1 22 0,0-1 16,0 0-16,0 0 0,0 0 15,-1 22-15,1-1 0,0-21 0,0 21 16,0 1-16,21-1 0,0-21 16,0 22-16,0-22 0,0 0 15,0 21-15,0-21 0,21 1 16,0-22-16,0 0 15,22 0-15,-22 0 0,0-22 0,0 1 16,21 0-16,-20 0 0,-1 0 16,0-22-16,0 22 0,0 0 0,0-21 15,-21 21-15,0-22 0,0 22 0,0 0 16,0-21-16,0 20 0,0 1 16,0 0-16,0 42 15,0 0 1,0 1-1,0-1-15,0 21 0,0-21 0,0 0 0,0 1 16,0 20-16,0-21 0,0 0 16,22 0-16,-1 1 0,0-1 15,0 0-15,0-21 0,0 0 16,22 0-16,-22 0 0,0 0 16,21-21-16,-20 0 0,20-1 0,-21 1 15,21 0-15,-20 0 0,-1 0 0,0 0 16,0-1-16,0-20 0,-21 21 15,0 0-15,0 0 0,0-1 0,0 1 16,0 0-16,0 42 31,0 0-31,0 1 0,-21-1 16,21 21-16,-21-21 16,0 22-16,21-22 0,-21 0 0,21 21 15,0-21-15,-22 22 0,22-22 16,-21 0-16,21 0 0,0 0 0,0 1 15,0-44 17,0 1-32,21 0 0,1 0 15,-22 0-15,0 0 0,21-22 16,0 22-16,-21-21 0,0 21 0,21-22 16,0 1-16,-21 21 0,21 0 0,-21-1 15,22 1-15,-22 0 16,21 0-16,0 21 15,0 21-15,-21 0 0,21-21 0,-21 21 16,0 22-16,0-22 0,0 0 16,0 0-16,0 22 0,21-22 0,-21 0 15,0 0-15,22 0 0,-22 22 0,0-22 16,21 0-16,0 0 16,0-21-16,0 0 15,0 0-15,1 0 16,-1-21-16,0 21 0,-21-21 0,21 0 15,0-1-15,0 1 0,1 0 16,-1 0-16,0-21 0,0 20 16,0-20-16,0 21 0,1 0 0,-1 0 15,0-1-15,0 1 0,-21 0 0,21 21 16,-21 21 15,0 0-31,0 1 0,0-1 0,0 0 16,0 21-16,-21-21 0,21 1 15,0-1-15,0 21 0,0-21 0,0 0 16,0 1-16,0-1 0,0 0 16,0 0-16,21-21 0,0 21 0,22-21 15,-22 0-15,0 0 0,21 0 0,-20 0 16,20-21-16,0 0 16,1 0-16,-1 21 0,0-21 0,1-1 15,-22 1-15,21 0 0,-21 0 0,0 0 16,1-22-16,-22 22 0,21 0 15,-21 0-15,0 0 0,0 0 0,0-1 16,-21 1-16,-1 0 0,1 21 16,0 0-16,0 0 0,0 0 15,0 21-15,-1 0 0,22 22 0,-21-22 16,21 0-16,-21 21 0,21-20 16,0 20-16,0-21 0,0 0 15,0 22-15,0-22 0,0 0 0,0 0 0,21 0 16,0 0-16,1-21 15,-1 22-15,0-22 0,0 0 0,0 0 16,22 0-16,-22 0 0,0 0 0,21-22 16,-21 1-16,1 21 0,20-21 15,-21 0-15,0 0 0,0 0 0,1-1 16,-22 1-16,21 0 0,0-21 0,-21 21 16,21-1-16</inkml:trace>
  <inkml:trace contextRef="#ctx0" brushRef="#br3" timeOffset="99467.88">16383 14288 0,'0'0'0,"0"-64"16,0 43-16,0 0 15,0 0-15,0-1 0,0-20 16,0 21-16,0 0 0,0 0 0,0-1 16,0 1-16,0 0 0,0 0 15,0 0-15,0 0 0,0-1 16,0 44 15,0-1-31,-21 0 0,21 0 0,0 21 16,0 1-16,0-1 0,0 22 15,0-22-15,0 21 0,0 1 0,0-1 16,0 1-16,-21-1 0,21 1 0,0-1 16,-22-20-16,22 20 0,0-20 15,0-1-15,0 0 0,0 1 0,0-22 16,0 21-16,0-21 0,0 0 15,0 1-15,0-1 0,0-42 47,0-1-47,22 1 0,-22-21 16,0 21-16,0-22 0,21 22 0</inkml:trace>
  <inkml:trace contextRef="#ctx0" brushRef="#br3" timeOffset="99848.18">16277 14288 0,'0'0'0,"-21"-22"0,-64-41 16,64 63-1,0-21-15,0 0 0,0 21 0,21-22 16,0 1-16,0 0 16,21 0-16,0 21 0,0-21 15,0 21-15,22-21 0,-1-1 16,0 22-16,22-21 0,-22 21 0,22 0 15,-22 0-15,21 0 0,1 0 16,-22 0-16,22 21 0,-22 1 0,0 20 16,1-21-16,-22 21 0,0-20 0,0 20 15,-21 0-15,0 1 0,0-1 16,-21 0-16,-21 1 0,21-1 0,-1 0 16,-20 1-16,0-22 15,-1 21-15,1-21 0,21 0 0,-21 1 16,20-1-16,-20-21 0,21 21 0,0-21 15,0 0 1,21-21 0,21 21-1,-21-21-15,21 21 0,0-22 0,21 22 16,-20 0-16,-1-21 0,0 21 0,0 0 16</inkml:trace>
  <inkml:trace contextRef="#ctx0" brushRef="#br3" timeOffset="100375.79">17272 14626 0,'0'0'0,"21"0"0,0 0 16,-21-21-16,21 21 0,-21-21 16,0 0-16,0 0 15,0-1-15,0 1 0,0 0 0,-21 0 16,0 0-16,0 0 0,21-1 15,-21 1-15,0 0 0,-1 21 0,1 0 16,0 0-16,0 0 0,0 0 0,0 0 16,-1 21-16,1-21 0,0 43 15,0-22-15,0 0 0,0 21 0,-1 1 16,22-22-16,-21 21 16,21 0-16,-21-20 0,21 20 0,0-21 15,0 0-15,0 0 0,0 1 0,0-1 16,21-21-16,0 0 15,1 0-15,-1 0 0,0 0 0,21 0 16,-21-21-16,1-1 0,20 22 16,-21-21-16,0 0 0,22-21 0,-22 21 15,0-1-15,0 1 0,-21-21 0,0 21 16,21 0-16,-21-1 0,0 1 16,0 0-16,0 0 0,0 42 31,0 0-31,0 0 15,0 1-15,0-1 0,0 0 0,0 0 16,0 0-16,0 0 0,0 1 16,0-1-16,21 0 0,-21 0 0,22 0 15,-1-21-15,-21 21 0,21-21 0,0 0 16,0 0-16,0 0 16,1 0-16,-1 0 0,0 0 0,0 0 15,0-21-15,0 0 0,1 0 0</inkml:trace>
  <inkml:trace contextRef="#ctx0" brushRef="#br3" timeOffset="102311.6">17928 14436 0,'0'-21'16,"0"-22"0,-21 43-16,0-21 15,0 21 1,-1 0-16,1 0 15,21 21-15,0 0 16,0 1-16,0-1 0,-21 0 0,21 0 16,0 0-16,0 0 15,0 22-15,0-22 0,0 0 0,0 0 0,0 0 16,0 22-16,0-22 0,0 0 0,0 0 16,21 0-1,0-21-15,1 0 0,-1 0 0,0 0 16,0 0-16,0 0 0,0 0 0,1-21 15,-1 21-15,21-21 0,-21 0 16,0 0-16,1-22 0,-1 22 0,0-21 16,0 0-16,0-1 0,0 1 0,-21 0 15,22-22-15,-22 22 0,0-22 16,0 22-16,0 0 0,0-22 0,0 43 16,0-21-16,0 20 0,0 1 15,0 0-15,-22 42 16,22 0-1,0 22-15,0-22 0,-21 21 16,0 1-16,21-1 0,-21 0 0,21 22 16,0-22-16,-21 0 0,0 22 0,21-22 15,0 1-15,0-1 0,0-21 16,-22 21-16,22-20 0,0-1 0,0 0 16,0 0-16,0 0 0,0-42 31,0 0-31,22 0 15,-1 0-15,0-1 0,-21 1 16,21-21-16,0 21 0,0-22 16,1 22-16,-1 0 0,0 0 0,0 0 15,0 0-15,0 21 16,1 0-16,-1 0 0,-21 21 16,0 0-16,0 0 15,0 0-15,0 0 0,0 1 16,-21-1-16,-1 0 0,1-21 15,0 21-15,0-21 16,0 0 0,0 0-16,21-21 15,-22 21 1,22-21 0,0 42-1,0 0 1,0 0-16,22 0 0,-1 1 15,0-1-15,0 0 0,0 0 16,0-21-16,1 21 0,20-21 16,-21 0-16,21 0 0,1 0 0,-1 0 15,0 0-15,1 0 0,-1 0 16,0 0-16,1 0 0,-1 0 0,0-21 16,1 0-16,-22 0 0,21 0 0,-21-1 15,1 1-15,-1 0 16,-21-21-16,0 21 0,0-22 0,0 1 15,0 21-15,0-22 0,0 22 0,0-21 16,0 21-16,-21 0 0,-1 21 16,1-22-16,0 22 0,0 0 15,0 22-15,0-1 0,-1 0 0,1 0 16,0 0-16,21 22 0,-21-22 16,21 21-16,-21-21 0,21 22 0,0-22 15,0 0-15,0 21 0,0-21 0,0 1 16,0-1-16,21-21 0,0 21 15,0-21-15,0 0 0,1 0 16,-1 0-16,0 0 0,0 0 16,0-21-16,0 0 0,1 21 15,-22-22-15,21 1 0,0 0 0,-21 0 16,0-21-16,0 20 0,21 1 16,-21 0-16,0-21 0,0 21 0,0-1 15,0 1-15,0 0 0,0 42 31,0 0-31,0 1 16,0-1-16,0 0 0,0 21 0,0-21 16,0 1-16,0 20 0,0-21 15,21 0-15,0 0 0,1 1 0,-1-1 16,0 0-16,0-21 0,0 21 16,22-21-16,-1 0 0,0 0 15,1 0-15,-1 0 0,21 0 0,1 0 16,-22-21-16,1 21 0,20-21 0,-21 0 15,1-1-15,-22 1 0,21-21 16,-21 21-16,1 0 0,-1-22 0,-21 22 16,0-21-16,0-1 0,0 22 0,0-21 15,0 21-15,-21 0 0,-1-1 16,1 1-16,0 21 0,-21 0 0,21 0 16,-1 0-16,-20 21 0,0 1 15,21-1-15,-1 21 0,-20-21 16,21 22-16,0-1 0,21-21 0,0 21 15,0 1-15,0-22 0,0 0 16,0 21-16,0-20 0,21-1 0,0-21 16,0 21-16,0-21 0,1 0 0,-1 0 15,21 0-15,-21 0 0,22 0 16,-22 0-16,0-21 0,0 21 0,21-21 16,-20-1-16,-1 1 0,-21 0 0,21 0 15,0-21-15,-21 20 0,0 1 16,0 0-16,0-21 0,0 21 15,0-1-15,0 1 0,0 0 16,0 42 0,0 0-1,0 1-15,0-1 0,-21 0 16,21 0-16,-21 21 0,21-20 16,0 20-16,0 0 0,-21 1 0,21-1 15,0 0-15,0 22 0,0-22 0,0 22 16,0-1-16,0 1 0,0-1 15,0 22-15,21-22 0,-21 22 0,21-22 16,0 22-16,0-21 0,-21-1 0,21 22 16,1-43-16,-22 22 0,0-22 15,21 21-15,-21-41 0,0 20 0,0-21 16,0 0-16,0 0 0,-21-21 16,-1 0-1,1 0-15,0 0 0,-21-21 0,21 0 16,-1 0-16,1 0 0,0-22 0,-21 1 15,21 0-15,21-22 0,-22 1 16,1-1-16,21 1 0,-21-22 0,21 0 16,0 1-16,0 20 0,0-20 0,21 20 15,0-21-15,1 22 0,-1 21 16,0-22-16,0 22 0,0-1 0,0 1 16,22 21-16,-22-21 0,0 20 15,0 1-15,0 0 0,-21 0 16,22 21-16,-1-21 0,0 21 0,0-21 0,0 21 15,-21-22-15,21 22 16,1 0-16,-22-21 0,21 21 16,0 0-16,0 0 0</inkml:trace>
  <inkml:trace contextRef="#ctx0" brushRef="#br3" timeOffset="102655.4">20256 14584 0,'0'0'0,"0"21"0,22-21 0,-1 21 16,0-21-16,0 0 15,0 0 1,-21-21-16,43 0 0,-22 21 0,0-21 16,21 0-16,-21-1 0,22 1 0,-22 0 15,0 0-15,0-21 0,0 20 16,-21-20-16,0 21 0,0 0 0,0 0 16,0-1-16,0 1 0,-21 21 0,0 0 15,-21 0-15,21 0 0,-1 0 16,-20 21-16,21 1 0,-21-1 0,20 21 15,-20 0-15,21 1 0,0-1 16,21 0-16,0 1 0,0-1 0,0 0 16,0 1-16,21-1 0,-21-21 0,42 0 15,-21 22-15,22-22 16,-1-21-16,0 21 0,1-21 0,-1 0 16,0 0-16,22 0 0,-1 0 0,-20 0 15,-1-21-15,0 21 0,1-21 16,-22 0-16,0-1 0,0 22 0,-21-21 15,0 0-15,0 0 0,0 0 0</inkml:trace>
  <inkml:trace contextRef="#ctx0" brushRef="#br3" timeOffset="104483.98">12404 16552 0,'0'0'0,"0"-21"16,0 0-1,21 0 1,-21 0-16,21 0 0,-21-1 0,0 1 15,0 0-15,0 0 0,0 0 0,0 0 16,0-1-16,-21 1 0,0 21 0,-22-21 16,22 21-16,0 0 0,-21 0 15,20 0-15,-20 0 0,0 21 0,-1 0 16,22 22-16,-21-22 0,0 21 0,-1 1 16,1-1-16,0 21 0,20-20 0,-20 20 15,21-20-15,21 20 0,0-21 16,0 1-16,0-1 0,0-21 0,21 0 15,0 1-15,22-1 0,-1-21 16,-21 0-16,21 0 0,1-21 16,20 21-16,-20-43 0,-1 22 0,21-21 15,-20 21-15,-1-22 0,0 1 16,-20 0-16,20-1 0,-21 1 0,0 0 16,0 20-16,-21-20 0,0 0 0,0 21 15,0-22-15,0 22 0,0 0 0,-21 21 16,0-21-16,0 42 15,21 0-15,0 0 16,0 0-16,0 1 0,0 20 0,0-21 16,0 21-16,0-20 0,21 20 15,-21 0-15,21-21 0,0 1 16,1 20-16,-1-21 0,21 0 0,-21-21 16,-21 21-16,21-21 0,22 0 15,-1 0-15,0 0 0,1 0 0,-22-21 16,21 0-16,1 0 0,-1 0 0,-21-22 15,0 22-15,22 0 0,-43 0 0,21-21 16,-21 20-16,0 1 0,0-21 16,0 21-16,0 0 0,0-1 0,0 1 15,-21 21-15,-1 21 16,22 1 0,0-1-16,-21 0 0,21 0 15,0 21-15,0-20 0,-21-1 16,21 21-16,-21-21 0,21 0 0,0 1 15,0-1-15,0 0 0,-21 0 16,42-21 0,0-21-1,0 0-15,-21 0 0,21-1 16,1 1-16,-22 0 0,21 0 0,0-21 16,-21 20-16,0-20 0,21 21 0,-21 0 15,21 0-15,-21-1 0,21 1 0,1 21 31,-1 21-31,0 1 16,-21-1-16,0 0 0,0 0 0,0 0 16,21 22-16,0-22 0,0 0 15,-21 0-15,22 0 0,-1 0 0,0 1 16,0-1-16,0 0 0,0-21 0,22 0 16,-22 0-16,21 0 0,-21 0 15,22 0-15,-1-21 0,-21 0 0,22-1 16,-1 1-16,0 0 0,1 0 0,-22 0 15,21-22-15,-21 22 0,0 0 0,1 0 16,-22-21-16,0 20 0,0 1 16,0 0-16,0-21 0,0 21 0,-22-1 15,1 22-15,0-21 0,0 21 16,0 0-16,0 0 0,-1 0 0,-20 0 16,21 21-16,0-21 0,0 43 15,-1-22-15,1 0 0,21 21 0,-21-20 16,0 20-16,21-21 0,0 21 0,0 1 15,0-22-15,0 0 0,0 21 16,0-20-16,0-1 0,0 0 0,21-21 16,0 0-16,0 0 0,1 0 0,-1 0 15,0 0-15,0-21 0,0 0 16,22 21-16,-22-22 0,0 1 0,0-21 16,0 21-16,0-22 0,-21 22 0,0-21 15,22 0-15,-22-1 16,0-20-16,0 20 0,0-20 0,0-1 15,0 22-15,0-21 0,0-1 0,-22 1 16,22 20-16,0 1 0,0 0 0,0 20 16,0 1-16,0 0 0,0 0 15,22 21-15,-22 21 0,0 0 16,0 0-16,0 22 0,0-1 0,0 22 16,0-22-16,0 21 0,0 1 0,0-22 15,0 22-15,0-1 0,0-20 16,0 20-16,0-21 0,21 1 0,-21-22 15,0 21-15,21-21 0,0 22 16,0-22-16,0-21 0,1 21 16,-22 0-16,21-21 0,0 0 0,0 0 15,0 0-15,22 0 0,-22-21 16,0 0-16,0 0 0,0 0 0,22-1 16,-22 1-16,21 0 0,0-21 0</inkml:trace>
  <inkml:trace contextRef="#ctx0" brushRef="#br3" timeOffset="106283.24">15240 15833 0,'0'0'0,"0"-21"16,-21 21-16,0-22 16,-1 22-16,1 0 0,0 0 0,0 0 15,0 0-15,-22 22 0,22-1 16,-21 21-16,21-21 0,0 22 0,-1-1 15,1 0-15,0 1 0,0-1 0,0 21 16,21-20-16,0-1 0,0 0 16,0 1-16,0-1 0,0 0 0,0 1 15,0-22-15,0 0 0,21 0 16,0 0-16,0 1 0,22-22 0,-22 0 16,21 0-16,0 0 0,-20 0 0,20 0 15,0 0-15,1-22 0,-1 1 16,0 0-16,1 0 0,-22-21 15,21 20-15,-21-20 0,0 21 0,22-21 16,-43-1-16,0 1 0,0 0 16,0-22-16,0 22 0,0-22 0,0 22 15,-21-22-15,-1 22 0,1 0 0,0-1 16,0 1-16,-21 0 0,-1 21 0,22-1 16,-21 22-16,21 0 0,-22 0 15,1 0-15,0 22 0,-1-1 0,1 0 16,0 21-16,20 1 0,-20-1 0,21 21 15,0-20-15,0 20 0,-1 1 0,22-1 16,-21 1-16,21-1 0,0 1 16,0-22-16,0 0 0,21 1 15,1-1-15,-1-21 0,0 22 16,21-22-16,1-21 0,20 0 0,-21 0 16,22 0-16,-22 0 0,22 0 0,-22 0 15,22-21-15,-1-1 0,-21-20 16,22 21-16,-22-21 0,1 20 0,-1-20 15,-21 21-15,21-21 0,-42-1 0,22 1 16,-22 0-16,21 20 0,-21 1 0,0-21 16,0 21-16,0 0 15,0 42 1,-21 0-16,-1 0 16,22 0-16,0 22 0,0-22 15,-21 21-15,21-21 0,0 22 0,0-22 16,0 21-16,0-21 0,0 0 0,0 22 15,0-22-15,0 0 16,21 0-16,1-21 0,-1 0 16,0 0-16,0 0 0,0 0 0,0 0 15,1-21-15,-1 21 0,0-21 16,0 0-16,0 0 0,0-22 0,1 22 16,-1-21-16,-21 21 0,21-22 15,-21 22-15,0-21 0,0 21 16,0-1-16,21 1 0,-21 0 0,21 0 0,-21 42 31,0 0-31,0 0 16,0 22-16,0-22 0,0 0 15,0 0-15,0 22 0,0-22 0,0 0 16,0 21-16,0-21 0,0 1 0,0-1 16,0 0-16,21 0 0,1-21 15,-1 21-15,0-21 0,0 0 0,21 0 16,-20 0-16,20 0 0,0 0 0,-21-21 15,22 0-15,-22 0 16,21 0-16,-21-1 0,1 1 0,-1 0 16,-21-21-16,21 21 0,-21-22 0,21 1 15,-21 0-15,0-22 0,21 22 16,-21-22-16,21 1 0,-21 20 0,22-20 16,-22 21-16,0-1 0,0 1 0,0 21 15,0 0-15,0-1 0,0 1 0,0 42 31,0 1-31,0-1 0,-22 0 16,22 21-16,0 1 0,0-22 0,-21 42 16,21-20-16,-21-1 0,21 0 0,0 22 15,-21-22-15,21 0 0,0 1 16,-21-1-16,21 0 0,0 1 16,0-22-16,0 0 0,21 0 0,0 0 15,-21 1-15,42-22 0,-20 0 16,-1 0-16,0 0 0,21 0 0,-21 0 15,22-22-15,-22 1 0,21 0 0,-21 0 16,22 0-16,-22 0 0,0-22 16,0 22-16,22-106 15,-22 85-15,-21 21 0,21-1 16,-21 1-16,0 0 0,-21 21 16,0 0-1,-1 21-15,22 0 16,0 1-16,-21-1 15,21 21-15,0-21 0,0 0 0,0 1 16,21-1-16,1 0 0,-1 0 16,0 0-16,0-21 0,0 21 15,0-21-15,1 22 16,-44-22 15,1 0-15,0 0-16,0 0 0,0 0 15,0 0-15,-1 0 0,1 0 16,21 21 15,21 0-15,1-21-16,-1 21 16,0-21-16,0 0 0,0 0 15,0 0-15,1 0 0,-1 0 16,0 0-16,0 0 0,0-21 0,0 21 15,22-21-15,-1 0 0,-21 21 0,22-22 16,-1 1-16,-21 0 0,21 0 16,-20 0-16,-1 0 0,0-1 0,0 1 15,-21-21-15,21 21 0,-21-22 16,0 22-16,0 0 0,0 0 16,-21 42 15,21 0-31,0 0 0,0 1 15,-21 20-15,21-21 0,0 0 0,-21 0 16,21 1-16,0-1 0,0 0 0,0 0 16,0 0-16,0 0 15,21-21-15,0 0 16,0 0-16,0 0 16,1-21-1,-22 0 1,0 0-16,0 0 0,0 0 15,0-1-15,0 1 0,0 0 16</inkml:trace>
  <inkml:trace contextRef="#ctx0" brushRef="#br3" timeOffset="106487.16">17484 15642 0,'-22'-21'15,"44"42"-15,-65-42 0,22 21 16,21 21-1,0 0 1,0 1-16,0-1 16,0 0 15,-21-21 0</inkml:trace>
  <inkml:trace contextRef="#ctx0" brushRef="#br3" timeOffset="106711.45">16319 15854 0,'-21'0'0,"42"0"0,-63 21 16,21-21-16,0 21 0,42-21 31,0 0-31,21 0 0,-20 0 0,20 0 15,-21 0-15,21 0 0,1 0 0,-1 0 16,0 0-16,-20 0 0,20-21 16,0 21-16,-21 0 0,22-21 0,-22 21 15,0-21-15,0 21 0,22-21 0,-22 21 16,0-22-16</inkml:trace>
  <inkml:trace contextRef="#ctx0" brushRef="#br3" timeOffset="107877.29">18246 16108 0,'0'-21'63,"0"0"-63,0-1 0,0 1 15,0 0-15,0 0 16,0 0-16,0 0 0,0-1 16,-22 1-16,1 0 0,0 0 0,0 0 15,0 21-15,0-21 16,-1 21-16,1 0 0,0 0 0,0 0 16,0 21-16,0 0 0,-1 0 0,1 0 15,0 22-15,0-22 16,0 21-16,0 0 0,-1 1 0,1-1 15,0-21-15,21 22 0,-21-1 0,21 0 16,0-21-16,0 1 0,0-1 16,0 0-16,0 0 0,21 0 0,0-21 15,0 0-15,1 0 0,20 0 16,-21 0-16,0 0 0,22-21 0,-22 0 16,21 0-16,0 0 0,-20-1 0,20-20 15,0 21-15,-21-21 0,22-1 16,-22 1-16,0 0 0,0-1 0,0-20 15,-21 20-15,0 1 0,0-21 16,22 20-16,-22-20 0,0 20 16,0-20-16,0 21 0,0-1 0,0 1 15,0 0-15,-22 20 0,22 1 16,-21 0-16,21 0 0,-21 42 16,21 0-16,-21 0 15,21 22-15,0-1 0,0 0 16,-21 1-16,21-1 0,-21 0 0,21 22 15,0-22-15,0 1 0,0 20 16,0-21-16,0 1 0,0 20 0,0-20 16,0-1-16,21-21 0,0 21 0,-21-20 15,42-1-15,-21 0 0,1 0 16,-1 0-16,21-21 0,-21 0 16,22 0-16,-1 0 0,21 0 15,-41 0-15,20-21 0,0 0 16,-21 0-16,1 21 0,-1-43 0,21 22 15,-42 0-15,21 0 0,-21-21 0,21 20 16,-21-20-16,0 21 0,0-21 16,0 20-16,0 1 0,0 0 0,0 0 15,-21 21-15,0 0 0,0 0 16,0 0 0,0 21-16,21 21 0,0-20 0,0-1 15,-22 21-15,22-21 0,0 0 16,0 22-16,0-22 0,0 0 15,0 21-15,0-20 0,22-1 0,-1-21 16,-21 21-16,21 0 0,0-21 0,21 0 16,-20 0-16,-1 0 0,0 0 15,0 0-15,0 0 0,0-21 0,22 21 16,-22-21-16,-21 0 0,21-1 16,0 1-16,-21 0 0,0-21 0,21 21 15,1-1-15,-1-20 0,-21 21 16</inkml:trace>
  <inkml:trace contextRef="#ctx0" brushRef="#br3" timeOffset="108447.97">19727 15981 0,'0'-21'0,"0"42"0,0-85 0,0 43 0,0 0 16,0 0-16,0-21 0,0 20 15,0 1-15,0-21 0,0 21 0,0 0 16,0-1-16,-21 44 31,21-1-31,0 0 0,0 21 16,0 1-16,0 20 0,0 1 15,0-1-15,0 1 0,-21 20 0,21-20 16,0 20-16,-21 1 0,0 0 0,21 21 16,-22-22-16,1 1 0,21 21 15,0-22-15,-21 1 0,21 0 0,-21-1 16,21 1-16,0-21 0,0-1 16,0 1-16,0-22 0,0 0 0,0 1 15,0-22-15,0 0 0,0 0 16,21-21-16,0 0 15,-21-21-15,0 0 0,0 0 0,0-22 16,0 1-16,0 21 16,0-22-16,0-20 0,0 21 0,0-22 15,0 22-15,-21-22 0</inkml:trace>
  <inkml:trace contextRef="#ctx0" brushRef="#br3" timeOffset="108781.06">19367 16404 0,'0'0'0,"-84"-148"16,63 106-16,-1-1 15,-20-41-15,21 63 0,0-22 16,21 22-16,-21 0 0,21 0 16,0 0-16,0-22 0,21 22 0,0 0 15,0 0-15,21 0 16,1-1-16,20 22 0,1-21 0,-1 0 16,1 21-16,-1 0 0,1 0 0,20 0 15,-20 0-15,-22 0 0,22 21 16,-43 0-16,21 1 0,-21-1 0,-21 0 15,0 21-15,0-21 0,0 1 16,-21-1-16,0 0 0,0 21 0,-21-21 16,20 1-16,-20-1 0,0 0 0,-1 0 15,22-21-15,-21 21 0,21 0 16,0-21-16,-1 0 0,44 0 31,-22-21-31,42 21 16,-21-21-16,0 21 0,22-21 0,-1 0 15,-21 0-15,21-1 0</inkml:trace>
  <inkml:trace contextRef="#ctx0" brushRef="#br3" timeOffset="109204.82">20214 15854 0,'21'-21'0,"-42"42"0,85-63 0,-43 20 0,0 1 16,0 0-16,-21 0 16,0 0-16,-21 21 15,0 0-15,0 0 0,-22 0 16,22 0-16,0 0 0,-21 21 15,20 0-15,1 0 0,0 0 0,0 1 16,0-1-16,0 21 0,-1-21 16,22 22-16,0-22 0,0 0 15,0 21-15,0-21 0,0 1 0,0-1 16,22-21-16,-1 0 16,0 0-16,0 0 0,21 0 0,-20-21 15,-1 21-15,21-22 0,-21 1 0,0 0 16,1 0-16,20 0 0,-21 0 15,0-22-15,-21 22 0,0 0 0,21 0 16,-21-22-16,0 22 0,0 0 16,0 0-16,-21 42 31,21 0-15,0 0-16,0 22 0,0-22 0,0 21 15,0-21-15,0 22 0,0-22 0,0 0 16,0 21-16,0-20 0,21 20 15,1-21-15,-1-21 16,0 0-16,0 0 0,0 0 16,0 0-16,1 0 0,-1 0 0,0-21 15,0 0-15,0 21 0,0-21 0</inkml:trace>
  <inkml:trace contextRef="#ctx0" brushRef="#br3" timeOffset="111491.38">20786 15833 0,'0'0'0,"21"-21"0,-21-22 0,0 22 16,0-21-16,0 21 0,0-22 15,0 22-15,0 0 0,0 0 0,-21 21 32,-1 0-32,1 21 15,21 0-15,-21 21 0,21-20 0,-21 20 16,0-21-16,21 21 0,0 1 16,0-1-16,0 0 0,0-20 15,0 20-15,0 0 0,0 1 16,21-22-16,0 0 0,0 0 15,0 0-15,1-21 0,-1 0 0,21 0 0,-21 0 16,0 0-16,22-21 16,-22 0-16,0 0 0,21 0 0,-20-22 15,-1 22-15,0-21 0,-21 21 0,21-22 16,-21 1-16,21 0 0,-21-1 16,0-20-16,0 20 0,0-20 0,0 21 15,0-22-15,0 1 0,0 20 16,0-20-16,0 42 0,0-22 0,0 22 15,0 0-15,0 42 16,0 0 0,0 22-16,0-1 0,0 0 0,0 1 15,0-1-15,0 0 16,0 22-16,0-22 0,0 0 0,0 1 0,0-1 16,0 0-16,0-20 0,0 20 15,0-21-15,0 0 0,0 0 16,0 1-16,0-1 0,0-42 31,0-1-15,0 1-16,0 0 0,0 0 0,0 0 15,21 0-15,1-22 0,-1 22 16,0 0-16,-21 0 0,21 0 0,0-1 16,0 1-16,1 21 0,-1 0 15,0 0-15,0 0 16,-21 21-1,0 1-15,0-1 16,-21-21-16,0 21 16,0-21-16,21 21 0,-22-21 0,1 0 15,0 21-15,0-21 0,0 21 0,0-21 16,-1 0 0,1 0-16,21 22 31,0-1-16,0 0-15,21-21 0,1 21 16,-1 0-16,0 0 16,0 1-16,0-1 0,0 0 15,1 0-15,20-21 0,-21 21 0,21-21 16,1 0-16,-1 0 0,22 0 16,-22 0-16,21 0 0,1 0 0,-22 0 15,22-21-15,-22 0 0,0 21 0,1-21 16,-1 0-16,0-1 0,1 1 15,-22 0-15,0 0 0,0 0 0,-21 0 16,0-1-16,0 1 0,0 0 16,0 0-16,0 0 0,0-22 0,-21 22 15,0 0-15,0 0 16,0 0-16,-1 21 0,1 0 16,0 0-16,0 0 0,0 0 0,0 21 15,-22 0-15,22 0 0,0 0 0,0 22 16,0-22-16,-1 0 0,1 21 15,21 1-15,-21-22 0,21 0 0,0 43 16,0-43-16,0 0 0,21 0 16,0 0-16,1-21 0,-1 0 15,0 0-15,0 0 0,0 0 0,0 0 16,1 0-16,-1-21 0,0 0 16,0 0-16,0 0 0,0-1 0,22-41 15,-22 42-15,-21 0 16,0-22-16,0-20 0,0 42 15,0-22-15,0 22 16,0 0-16,0 0 0,0 42 31,-21 0-31,21 0 0,0 0 0,-21 1 16,21-1-16,-22 0 0,22 21 16,-21-21-16,21 1 0,0 20 0,0-21 15,0 0-15,0 22 0,0-22 0,21 0 16,1 0-16,-1 0 0,21 0 15,-21-21-15,0 0 0,22 0 16,-1 0-16,-21 0 0,22 0 16,-1-21-16,0 0 0,22 21 0,20-42 15,-41-1-15,-1 22 16,-21 0-16,22 0 0,-22-21 0,21 20 16,-21-20-16,-21 21 0,0-21 0,0-1 15,0 22-15,0 0 0,0 0 16,0 0-16,-21 21 0,0 0 15,0 0-15,0 0 0,-1 0 0,1 21 16,0-21-16,-21 21 0,21 0 16,-1 0-16,1 0 0,21 22 0,0-22 15,-21 0-15,21 0 0,0 0 16,0 1-16,21-1 16,0 0-16,1-21 0,-1 21 15,21-21-15,-21 0 0,0 0 0,1 0 16,-1 0-16,21-21 0,-21 21 15,0-21-15,1 0 0,-22-1 0,21 22 16,0-21-16,0 0 0,-21 0 0,0 0 16,0 0-16,0-1 15,-21 22 17,21 22-17,-21-1-15,21 0 0,0 0 16,-21 0-16,21 22 0,0-22 0,0 21 15,0-21-15,0 22 0,0-1 16,0 21-16,0-20 0,0 20 0,0 1 16,0-1-16,0 1 0,21-1 0,0 1 15,0 20-15,0-20 0,0 21 16,1-1-16,20-20 0,-21 20 0,0 1 16,22-21-16,-22-1 0,0 1 15,0-1-15,0 1 0,0-1 0,-21-21 16,0 1-16,0-22 0,0 0 15,0 0-15,-21 0 0,0 1 0,0-22 16,-21 0-16,-1 0 0,1 0 0,0 0 16,-1 0-16,-20-22 15,-1 1-15,1-21 0,-1 21 0,1-22 16,20 1-16,-20-21 0,21 20 0,-1-20 16,22-1-16,-21 1 0,21-22 15,-1 22-15,22-22 0,0 0 0,0 1 16,0 20-16,0-21 0,0 1 0,22-1 15,20 22-15,-21-1 0,0 1 16,0-1-16,1 1 0,20 20 0,-21 1 16,0 0-16,0-1 0,1 22 15,-1 0-15,0 0 0,0 0 16,0 21-16,-21-22 0,0 1 0,21 21 16,1 0-16,-1-21 0,0 21 15,0 0-15,0-21 16,0 21-16,1 0 15,-1 0-15,0 0 16,0 0-16,0 0 16,0 0-1,1 0-15,-1 0 16,0 0-16,0 0 0,0-21 0,0 0 16,1 21-16,-1-22 15,0 1-15,-21 0 0,21 21 0,-21-21 16,21 0-16,-21 0 0,0-1 0,0 1 15,0 0-15,-21 21 16,0 0-16,0 0 0,0 0 16,-1 21-16,1 0 0,0 1 0,-21 20 15,21-21-15,-1 21 0,22 1 16,0-1-16,-21 0 0,21-20 0,0 20 16,0 0-16,0 1 0,21-22 15,1 0-15,-1 21 0,0-21 0,0-21 16,21 22-16,-20-22 0,20 0 15,0 0-15,1 0 0,-22 0 16,21 0-16,0 0 0,1-22 0,-1 1 16,-21 0-16,0 0 0,1 0 0,-22 0 15,21 21-15,-21-22 0,0 1 16,0 0-16,-21 21 0,-1 0 0,1 0 16,-21 0-16,0 0 0,-1 0 0,-20 0 15,-1 21-15</inkml:trace>
  <inkml:trace contextRef="#ctx0" brushRef="#br3" timeOffset="112137.01">14944 17632 0,'0'0'16,"0"-21"-16,0 0 0,21-1 16,-21 1-16,0 0 0,0 0 15,0 0-15,0 0 0,0-1 0,0 1 16,0 0-16,0 0 16,-21 42-1,21 0 1,0 0-16,0 22 0,0-22 0,0 21 15,0 1-15,0-1 0,0 21 16,0-20-16,0-1 0,0-21 0,0 22 16,0-1-16,0-21 0,0 0 15,0 22-15,0-22 0,0 0 16,0 0-16,21-21 31,-21-21-15,0 0-16,21 0 0</inkml:trace>
  <inkml:trace contextRef="#ctx0" brushRef="#br3" timeOffset="112591.75">15663 17441 0,'0'0'0,"21"0"0,1-21 0,-1 0 0,0 21 15,0-21-15,-21 0 0,-21 21 31,0 0-31,0 0 16,-22 0-16,22 21 0,-21-21 0,21 21 16,-22 0-16,22 0 0,-21 22 15,21-22-15,-1 0 0,22 0 0,0 0 16,0 1-16,0-1 0,0 0 16,0 0-16,0 0 0,22-21 15,20 21-15,-21-21 0,0 0 16,22 0-16,-22 22 0,21-22 15,0 0-15,-20 21 0,-1-21 0,21 21 16,-21-21-16,0 21 0,-21 0 16,0 0-16,0 1 15,0-1-15,-21 0 0,-21-21 16,21 21-16,0 0 0,-22 0 16,1-21-16,21 22 0,-22-22 0,1 0 15,21 21-15,-21-21 0,20 0 16,1 0-16,0 0 0,0 0 0,0 0 15,21-21 1,0-1-16,0 1 16,21 21-16,0-21 15,0 0-15,0 21 0,22-21 0,-22 0 16,21-1-16,-21 1 0</inkml:trace>
  <inkml:trace contextRef="#ctx0" brushRef="#br3" timeOffset="113156.43">17081 17166 0,'0'0'0,"22"-21"0,-22-21 16,-22 42 15,1 0-31,0 0 0,0 21 15,21 0-15,-21 0 0,0 0 16,-1 22-16,1-22 0,21 21 16,-21 1-16,0-1 0,0 0 0,0 1 15,-1-1-15,1 0 0,0 1 16,21-1-16,-21 0 0,0 1 0,0-22 16,-1 21-16,22-21 0,-21-21 15,21 21-15,0 1 0,0-44 31,0 1-31,0 0 16,0 0-16,0 0 0,21-22 0,1 1 16,-1 0-16,-21-1 0,21 1 15,0-21-15,-21 20 0,21-20 0,0 20 16,1 1-16,-22-21 0,21 41 16,0-20-16,0 21 0,-21 0 0,21 0 15,0 21-15,1 21 16,-22 0-16,21 0 0,-21 21 15,0-20-15,0 20 0,21 0 0,-21 1 16,21-22-16,-21 21 0,21 0 16,-21 1-16,0-1 0,0 0 0,0 1 15,0-22-15,21 0 16,-21 21-16,22-20 0,-22-1 0,0 0 16,0 0-16,0 0 15,-22-21 16,1-21-31,0 0 0</inkml:trace>
  <inkml:trace contextRef="#ctx0" brushRef="#br3" timeOffset="113344.32">16637 17674 0,'0'0'0,"-21"0"16,63 0 15,-21 0-31,0-21 0,1 21 15,20-21-15,-21 21 0,21-21 0,1 21 16,-1-21-16,0-1 0,1 22 16,-1-21-16,0 21 0,1-21 0,-22 21 15,21-21-15,-21 0 0,1 0 0,-1 21 16,0-22-16,21 1 0</inkml:trace>
  <inkml:trace contextRef="#ctx0" brushRef="#br3" timeOffset="113887.34">17949 17463 0,'-21'0'16,"42"0"-16,-42-22 0,21 1 0,0 0 0,0 0 15,0 0-15,0 0 0,0-1 16,0 1-16,0 0 0,21-21 16,0 21-16,22-1 0,-22 1 0,0 21 15,21-21-15,-20 21 0,20 0 16,-21 0-16,21 21 0,-20 0 0,-1 1 15,21-1-15,-21 21 0,0-21 16,-21 22-16,0-1 0,0 0 0,0 1 16,0-1-16,0 0 0,0 1 0,-21-22 15,0 21-15,0-21 0,0 0 16,0 1-16,-1-1 0,1-21 0,0 0 16,21-21-1,0-1-15,0 1 16,0 0-16,0-21 0,0 21 15,0-22-15,21 1 0,0 0 0,1-1 16,-1 1-16,0 0 0,0-22 16,0 43-16,0-21 0,1-1 0,20 22 15,-21 0-15,0 0 0,0 21 0,1 0 16,-1 0-16,0 0 16,0 0-16,-21 21 15,21 0-15,-21 0 0,0 0 16,21 1-16</inkml:trace>
  <inkml:trace contextRef="#ctx0" brushRef="#br3" timeOffset="117408.19">18711 17463 0,'0'0'0,"21"21"15,1 0-15,-1 0 16,0-21-16,0 0 0,0 0 16,0 0-16,1-21 15,-1 0-15,0 0 0,0-1 0,0 22 16,0-21-16,-21 0 0,0-21 15,0 21-15,0-1 0,0 1 0,0 0 16,0 0-16,0 0 0,0 0 0,-21 21 16,0 0-16,0 0 0,0 0 15,0 0-15,-1 0 0,1 21 16,0 0-16,0 0 0,0 0 16,0 0-16,-1 22 0,1-22 0,0 21 15,21 1-15,0-1 0,0-21 16,0 21-16,0 1 0,0-22 0,0 0 15,21 21-15,0-20 0,1-1 16,20-21-16,-21 21 0,21-21 0,1 0 16,-22 0-16,21 0 0,1-21 0,-1 0 15,21 21-15,-20-43 0,-1 22 16,0 0-16,1-21 0,-1-1 0,0 1 16,-20 0-16,20-1 0,-21 1 15,0-22-15,0 1 0,1-1 16,-1 1-16,-21-1 0,21 1 15,-21-1-15,0 22 0,0 0 0,0-1 16,0 1-16,0 21 0,0 0 0,-21 42 31,0 0-31,-1 21 0,22 1 0,-21-1 16,21 0-16,0 22 0,-21-22 16,21 1-16,0 20 0,0-21 0,0 1 15,0 20-15,0-20 0,0-1 0,21 0 16,0 1-16,1-1 0,-1-21 15,21 21-15,0-20 0,1-1 0,-1 0 16,0-21-16,1 0 16,-1 0-16,0 0 0,1 0 0,-1 0 15,0-21-15,1 21 0,-1-21 16,-21-1-16,22 1 0,-22-21 0,-21 21 16,0 0-16,21-1 0,-21 1 0,0-21 15,0 21-15,0 0 0,-21-22 16,0 22-16,21 0 0,-22 21 0,1 0 15,0 0-15,0 0 0,0 0 16,0 0-16,-1 21 0,1 0 0,0 0 16,0 1-16,0 20 0,0-21 15,-1 21-15,22-20 0,0 20 0,0-21 16,0 0-16,0 22 0,0-22 16,0 0-16,22 0 15,-1-21-15,0 0 0,0 0 16,0 0-16,0 0 0,-21-21 15,22 0-15,-1 0 0,0-1 0,0 1 16,0 0-16,-21 0 0,0 0 16,21-22-16,-21 22 0,22 0 0,-22 0 15,0 0-15,0 0 0,0 42 32,0 0-17,-22 0-15,22 0 0,0 0 16,-21 22-16,21-22 0,0 0 15,0 0-15,0 22 0,0-22 16,0 0-16,0 0 0,21 0 0,1-21 16,-1 21-16,0-21 0,0 0 0,0 0 15,22 0-15,-22 0 0,0 0 16,21-21-16,-21 0 0,22 0 0,-22 0 16,21 0-16,1-1 0,-22 1 15,0-21-15,0 0 0,0 20 16,0-20-16,-21 0 0,0-22 0,0 22 15,0 0-15,0-1 0,0 1 0,0 0 16,0-1-16,0 22 0,0 0 16,-21 0-16,0 21 15,21 21-15,0 0 0,-21 0 16,21 22-16,0-1 0,-21-21 0,21 21 16,0 1-16,0-1 0,0 0 15,0 1-15,0-1 0,0 0 0,0 1 16,0-1-16,0-21 0,0 22 15,0-22-15,0 0 0,0 0 0,21 0 16,0-21-16,0 0 16,0 0-16,1 0 0,-1 0 15,0 0-15,0-21 0,21 0 0,-20 21 16,-1-21-16,0-22 0,0 22 0,0 0 16,0 0-16,1-21 0,-22 20 15,21 1-15,0 0 0,0 0 16,-21 0-16,21 21 0,-21 21 31,0 0-31,0 0 16,0 0-16,0 1 0,0-1 0,0 0 15,0 0-15,0 0 0,0 0 16,0 1-16,0-1 0,0 0 0,21-21 16,-21 21-16,22-21 15,-1 0-15,0 0 0,0 0 16,0 0-16,0-21 0,1 21 15,-1-21-15,0 0 0,0-1 16,0 1-16,-21 0 0,0 0 16,0 0-16,0 0 0,21-1 0,-21 1 15,0 42 17,0 1-17,0-1-15,0 0 0,0 0 16,0 0-16,0 0 15,0 1-15,22-22 16,-1 0 0,0 0-16,0 0 0,0 0 15,0 0-15,-21-22 0,22 1 16,-22 0-16,0 0 16,0 0-16,0 0 15,0-1-15,0 1 0,-22 0 0,1 0 16,0 0-16,0 21 0,0 0 15,21-21-15,21 21 47,0 0-47,0-22 0,0 22 16,1 0-16,-1 0 0,0 0 16,0 0-16,0 0 15,0 0-15,1 0 0,-1 0 16,0 0-16,-21 22 0,21-1 15,-21 0-15,0 0 0,21 0 16,-21 0-16,0 1 0,0-1 0,0 0 16,0 0-16,0 0 15,0 0-15,-21 1 16,21-44 31,0 1-32,0 0-15,0 0 0,21-21 16,0 20-16,-21 1 0,22 0 16,-1-21-16,0 21 0,0-22 0,21 22 15,-20 0-15,-1 0 0,0 0 0,0-1 16,0 22-16,0 0 0,-21 22 16,0-1-1,0 0-15,0 0 0,0 0 16,0 0-16,0 1 0,0-1 0,-21 0 15,21 21-15,-21-21 0,21 1 16,0-1-16,0 0 16,0 0-16,21-21 15,0 0 1,1 0-16,20 0 0,-21 0 0,0-21 16,0 21-16,22-21 0,-22 0 0,0-1 15,0 1-15,22 0 0,-22 0 16,0 0-16,-21-22 0,21 22 0,-21 0 15,0-21-15,0 21 0,0-22 16,0 22-16,0 0 0,-21 21 16,0 0-1,0 21-15,21 0 16,0 0-16,0 1 16,0-1-16,0 0 0,0 0 15,0 0-15,0 0 0,21 1 0,0-1 16,0 0-16,0 0 0,0 0 15,-21 0-15,0 1 16,0-1-16,0 0 16,-21-21-1,0 0-15,0 0 0,0 0 16,0 0 0,42 0-1,0-21 1,0 21-16,0-21 15,0-1-15,22 22 0,-22-21 0,0 0 16,0 0-16,22 0 0,-22-22 0,21 22 16,-21-21-16,0 21 0,22-22 15,-22-20-15,0 21 0,0-22 0,0 22 16,-21-22-16,0 22 0,0 0 16,0 20-16,0-20 0,0 21 0,-21 21 15,0 0-15,0 0 16,0 21-16,0 0 0,-1 0 15,1 22-15,0-22 0,21 21 16,0 1-16,-21-1 0,21-21 0,0 21 0,0 1 16,-21-1-16,21-21 15,0 22-15,0-1 0,0-21 0,0 21 16,0-20-16,0-1 0,0 0 16,0 0-16,0 0 0,0 0 15,0-42 16,0 0-31,0 0 16,21 0-16,0 21 0,-21-21 16,0-1-16,21 1 0,0 0 15,1 21-15,-1 0 16,0 0 0,-21 21-16,0 0 15,0 1-15,21-1 16,0 0-16,0-21 15,1 21-15,-1-21 0,0 21 0,0-21 16,0 0-16,0 0 0,1 0 16,20 0-16,-21 0 0,0 0 0,0 0 15,1-21-15,-1 21 0,-21-21 16,0 0-16,21 21 0,0-21 16,-21-1-16,0 1 0,21 0 0,0 0 15,1 0 1,-22 42 15,0 0-15,0 0-16,0 0 0,0 1 15,0-1-15,21-21 16,0 0-16,0 21 0,0-21 16,0 0-16,1 0 0,20 0 0,-21 0 15,0 0-15,0-21 0,1 21 16,-22-21-16,21-1 0,0 22 0,0-21 15,-21 0-15,21 0 0,-21-21 16,21 20-16,1 1 0,-22-21 16,0 21-16,0 0 0,21-1 0,-21 1 15,0 0 1,0 42 0,0 0-16,0 1 0,0 20 15,-21-21-15,21 0 0,-22 0 16,1 22-16,0-22 0,21 21 0,-21-21 15,21 22-15,-21-1 0,21-21 16,-21 22-16,21-1 0,-22 0 0,22 1 16,0-1-16,0-21 0,0 21 15,0 1-15,0-22 0,0 21 16,0-21-16,0 1 0,0-1 0,0 0 16,0 0-16,22-21 15,-22-21 1,0 0-1,0 0-15,0-1 0,0 1 0,0-21 16,0 0-16,0-1 0,0 1 16,0 0-16,0-22 0,0 22 0,21-22 15,-21 1-15,21 20 0,0-20 0,0-1 16,0 1-16,22 21 0,-22-22 16,21 22-16,-21-1 0,22 22 15,-22 0-15,21 0 0,-21 0 0,1 21 16,-1 0-16,-21 21 15,0 0-15,0 21 0,0-20 16,0 20-16,0-21 0,-21 21 16,-1 1-16,1-22 0,21 21 0,-21-21 15,0 1-15,0 20 0,21-21 0,-21-21 16,21 21-16,0 0 0,-22-21 16,1 0-1,0 0 1,0 0-16,21-21 0,-21 0 0,0 0 15,-1 0-15,22 0 0,-21-22 0</inkml:trace>
  <inkml:trace contextRef="#ctx0" brushRef="#br3" timeOffset="117604.09">23283 16658 0,'0'0'0,"-21"0"15,21 21 16,0 1-15,-21-22 15,0 0-31,0 0 16,-1 0 0,22-22-16,-21 22 0</inkml:trace>
  <inkml:trace contextRef="#ctx0" brushRef="#br3" timeOffset="117855.93">21103 16806 0,'0'0'0,"-42"22"0,-1-1 0,1-21 0,21 21 0,-21-21 16,20 0-16,22 21 15,0 0 1,22-21 0,-1 21-1,0-21-15,-42 0 32,0 0-32,-1 0 0</inkml:trace>
  <inkml:trace contextRef="#ctx0" brushRef="#br3" timeOffset="118118.78">19981 17314 0,'0'0'16,"-21"22"-16,21-1 0,-21-21 0,42 0 31,21 0-31,-20 0 15,-1 0-15,21-21 0,0 21 16,1-22-16,-1 22 0,0-21 0,1 21 16,-1-21-16,0 21 0,-20 0 15,20-21-15,-21 21 0,0-21 0,0 21 16,1 0-16,-1-21 0,0 21 16,0-22-16,0 1 0,0 21 15,-21-21-15</inkml:trace>
  <inkml:trace contextRef="#ctx0" brushRef="#br3" timeOffset="119613.67">24553 13780 0,'21'0'0,"1"-22"15,-1 1 1,0 21-16,-21-21 0,21 21 16,-21-21-16,21 21 0,-21-21 15,21 21-15,-21-21 16,0-1-16,-21 22 47,0 22-47,0-1 0,21 0 15,-21 0-15,0 21 0,-1-20 0,1 20 16,-21-21-16,21 21 0,-22 1 16,22-1-16,-21-21 0,0 22 15,-1-1-15,1-21 0,0 21 0,-1-20 16,1-1-16,0 21 0,-1-21 0,22 0 16,-21 22-16,-1-22 0,22 0 15,0 0-15,0 0 0,0-21 0,0 22 16,-1-22-16,22 21 15,22-21 17,-1-21-32,0 21 0,0-22 15,0 1-15,0 0 0,1 0 0,-1 0 16,21 0-16,-21-1 0,0 1 16,22 0-16,-22-21 0,21 21 15,1-22-15,-22 22 0,21-21 0,0-1 16,-20 22-16,20-21 0,-21 21 15,0-22-15,0 22 0,1 0 0,-1-21 16,0 21-16,-21-1 0,0 1 16,21 0-16,0 21 15,-21-21-15,21 0 16,1 21 0,-1 0-1,0 0-15,-21-21 16,21 21 93,0 21-93,-21 0-16,21 0 15,1 0-15,-1 0 0,0 1 0,21-1 16,1 21-16,-22-21 0,21 22 0,0-22 16,1 21-16,-1-21 0,0 22 15,1-22-15,-1 21 0,0-21 0,1 0 16,-1 22-16,0-22 0,1 0 16,-22 0-16,21 0 0,-21 1 0,1-1 15,-1-21-15,-21 21 16,21-21-16,-21-21 62,-21 21-62,0-21 16,-1 21-16,1-22 16,0 22-16,0 0 0,0 0 15</inkml:trace>
  <inkml:trace contextRef="#ctx0" brushRef="#br3" timeOffset="120155.74">23897 14436 0,'0'0'0,"-21"0"15,0 0 1,42 0 31,0 0-47,0 0 15,0 21-15,1 0 16,-1-21-16,-21 21 0,21 0 16,0 1-16,0-1 0,0 0 0,-21 0 15,22 0-15,-1 0 0,0 22 16,0-22-16,21 21 0,-20-21 0,-1 22 16,21-22-16,0 21 0,-20-21 0,20 22 15,0-1-15,1-21 0,-22 22 16,21-22-16,0 21 0,1-21 0,-22 0 15,21 1-15,-21-22 0,1 21 16,-1-21-16,0 21 0,0-21 0,0 0 16,0 0-16,-21-21 47,0 0-47,0-1 15,0 1-15,-21 21 0,21-21 16,0 0-16,0 0 0,0 0 15,0-1-15,21 1 0,1 0 0</inkml:trace>
  <inkml:trace contextRef="#ctx0" brushRef="#br3" timeOffset="130040.91">25379 14393 0,'0'0'0,"0"-21"15,0 0-15,0 0 0,0 0 16,21 0-16,-21-1 0,21 1 16,-21 0-16,0 0 15,-21 42 17,0 0-32,0 0 15,-1 1-15,22-1 0,-21 0 16,0 21-16,0-21 0,0 22 15,0-22-15,-1 21 0,1 1 16,0-1-16,-21 0 0,21 1 0,-1-1 0,-20 0 16,21 1-16,-21-1 15,20-21-15,-20 21 0,21-20 0,0 20 16,0-21-16,-1 0 0,1 0 0,0 1 16,0-1-16,21 0 0,0 0 15,0 0-15,-21-21 0,21 21 16,0 1 15,-21-22-15,21 21-1,-22-21 17,22 21-17,-21-21-15,21 21 31,21-21 16,1-21-47,-22 0 0,21 21 16,0-21-16,0-1 0,0-20 16,0 21-16,1-21 0,-1 20 15,21-20-15,-21 0 0,0-1 0,22-20 0,-22 21 16,0-22-16,21 22 15,-20-22-15,-1 22 0,0-22 0,0 22 16,0 0-16,0 21 0,-21-1 0,0 1 16,22 0-16,-22 0 0,0 42 31,0 0-31,-22 22 0,1-22 16,0 21-16,0 0 0,0-20 0,0 20 15,-1 0-15,-20 1 0,0-1 0,21 0 16,-22 1-16,1-1 0,21 0 15,-22 1-15,1-22 0,21 21 16,-21-21-16,20 22 0,-20-22 0,21 0 16,21 0-16,-21 0 0,0 0 15,42-42 32,0 21-47,0-21 0,0 0 0,0 0 16,1 0-16,20-22 0,-21 22 0,0-21 15,22-1-15,-1 1 0,0 0 16,1-22-16,-1 1 0,0 20 0,-21-20 16,22 21-16,-1-1 0,-21 1 0,0 0 15,1-1-15,-1 22 16,-21 0-16,21 0 0,-21 0 0,0-1 16,-21 22-1,0 22 1,-1-1-16,1 0 0,0 21 0,0-21 15,0 22-15,0-1 0,-22 22 0,22-22 16,-21 0-16,-1 1 0,1 20 16,0-21-16,-1 1 0,1 20 0,21-20 15,-21-1-15,-1-21 0,22 21 16,0 1-16,0-22 0,0 0 0,-1 0 16,22 0-16,22-21 31,-1-21-31,0 0 15,0 0-15,21 0 0,-20 0 0,20-22 16,-21 22-16,21-21 0,1-1 16,-1-20-16,0 21 0,1-22 0,-1 1 15,0-22-15,1 21 0,-1 1 16,0 21-16,-20-22 0,-1 22 0,0-1 16,0 22-16,0 0 0,-21 0 0,0 0 15,0 42 1,-42 0-16,21 21 15,0-20-15,-1 20 0,-20 0 16,21 1-16,-21-1 0,-1 21 0,1-20 16,0 20-16,-1-20 0,-20-1 15,20 0-15,1 1 0,0-1 0,-1 0 16,1 1-16,0-22 0,-1 0 0,22 0 16,0 0-16,0 0 0,0 1 15,0-22-15,21-22 31,21 22-31,0-21 0,0 0 0,0 0 16,22 0-16,-22-22 0,21 22 0,-21-21 16,22 0-16,-1-22 0,0 22 15,1-1-15,-1 1 0,0-21 16,1 20-16,-1 1 0,0 21 0,-21-22 0,22 22 16,-22 0-16,0 0 15,-21 0-15,0 0 0,0 42 31,-42 0-31,21 21 0,-1-21 16,-20 1-16,21 20 0,-21-21 0,-1 21 16,1 1-16,0-1 0,-1 0 15,1 1-15,0-22 0,-22 21 0,22 1 16,-1-22-16,22 0 0,-21 21 16,21-21-16,-22 1 0,22-22 0,21 21 15,43-42 16,-22-1-31,0 1 16,21 0-16,-21 0 0,22-21 0,-1 20 16,22-20-16,-22 0 0,0-22 0,22 22 15,-22-22-15,22 22 0,-22 0 16,0-22-16,1 22 0,-22 21 0,21-22 16,-21 22-16,0 0 0,-21 0 0,-21 42 31,-21 0-16,21 0-15,0 22 0,-22-22 16,22 21-16,-21 1 0,-1-1 16,1 0-16,0 1 0,-1-1 0,1 0 15,0 1-15,-1-1 0,1-21 16,0 21-16,-1-20 0,1 20 0,21-21 16,0 0-16,-22 0 0,22-21 0,21 22 15,-21-1-15,42-42 31,0-1-31,1 1 0,-1 0 16,21 0-16,-21 0 0,22-22 0,20 1 16,-21 0-16,22-1 0,-22 1 0,22-21 15,-22-1-15,22 22 0,-22-1 16,21-20-16,-41 42 0,20-22 16,-21 22-16,0 0 0,0 0 0,-42 21 31,0 0-31,0 21 0,-21 0 15,20 22-15,-20-22 0,0 0 0,-1 21 16,1 1-16,0-1 0,-1 0 16,1 1-16,0-22 0,-1 21 0,1 0 15,0 1-15,-1-1 0,1-21 0,0 22 16,21-22-16,-22 0 0,22 0 16,0 0-16,21-42 31,21 0-31,0 21 15,22-42-15,-22 20 0,0 1 0,21-21 16,1 0-16,-1-1 0,0 1 0,1 0 16,-1-1-16,21-20 0,-20 20 15,-1 1-15,0 0 0,-20 21 0,20-22 16,-21 22-16,-21 0 0,-21 21 31,0 21-15,-22 0-16,22 0 15,0 1-15,-21 20 0,-1-21 0,22 21 0,-21-20 16,0 20-16,-1 0 0,1 1 16,0-1-16,-1-21 0,1 21 15,0 1-15,20-22 0,-20 0 0,21 0 16,0 0-16,0 1 0,-1-22 16,44 0-1,-1-22 1,0 1-16,21 0 0,-21 0 15,22 0-15,-1-22 0,0 1 16,1 21-16,-1-21 0,22-22 0,-22 22 16,21-1-16,-20 1 0,20 0 15,-20-1-15,20-20 0,-42 42 16,0-22-16,-42 43 31,0 22-31,0-1 0,-21 0 0,20 0 16,-20 0-16,0 22 0,21-22 0,-22 21 15,1 0-15,0 1 0,-1-1 16,1-21-16,0 22 0,-1-1 0,1 0 16,0-21-16,-1 1 0,22 20 15,0-21-15,0 0 0,21 0 16,21-42 15,0 0-31,0 0 0,0 0 0,22 0 16,-22-22-16,21 22 0,1-21 15,-1-1-15,0 1 0,1 21 16,-1-21-16,0-1 0,-21 1 0,22 0 16,-22 20-16,42-41 0,-41 42 15,-22 0-15,-22 42 32,22 0-17,-42 0-15,21 21 0,0-20 16,0 20-16,-22-21 0,22 21 0,-21 1 15,-1-1-15,-84 64 16,85-64-16,0 1 0,-1-22 0,1 21 16,21-21-16,-21 0 0,20 1 15,1-22-15,0 21 0,0-21 16,21-21 0,0-1-16,21 1 0,0 0 15,22 0-15,-22 0 0,21-22 16,0 1-16,1 0 0,20-1 15,43-41-15,-64 41 0,22-20 16,-22 21-16,1-1 0,-1 22 16,-21 0-16,21-21 0,-20 20 0,-44 22 31,1 22-31,0-1 0,0 0 16,-21 0-16,-1 0 0,1 0 15,0 22-15,-1-1 0,1-21 16,0 22-16,-1-1 0,1 0 15,0 1-15,-1-22 0,1 21 0,21-21 16,-22 22-16,22-22 0,0 0 16,0 0-16,0 0 0,0-21 15,21 21-15,21-42 16,0 0-16,0 0 16,0 0-16,22 0 0,-22-1 15,21-20-15,0 0 0,1 21 16,-1-22-16,22 1 0,-22 0 0,0-1 15,1 1-15,-1 0 0,0 20 0,1-20 16,-22 42-16,0-21 0,0 0 16,-42 21-1,0 0-15,0 21 0,-22 0 16,22 0-16,-21 0 0,21 22 16,-22-22-16,1 21 0,0-21 15,-1 22-15,1-22 0,0 21 16,-1 1-16,1-22 0,0 42 15,20-42-15,1 1 0,21-1 0,-21 0 16,42-21 0,0-21-1,1 21-15,-1-21 0,21-1 0,-21-20 16,22 21-16,-1-21 0,-21 20 16,21-20-16,1 0 0,20-1 15,-20 1-15,-1 0 0,0-1 0,1 1 16,-1 0-16,0 21 0,22-43 15,-43 22-15,-21 21 16,-21 21 0,0 0-1,-1 21-15,-20 0 0,21 0 0,-21 21 0,-1-20 16,-20 20-16,20 0 16,-20-21-16,-22 85 0,-21-21 15,22-22-15,-43 64 31,106-105-31,-1-1 0,1 0 16,42-21 0,1 0-16,-1-21 15,0 0-15,0-1 0,21-20 16,-20 0-16,20 21 0,21-22 16,-20 1-16,20-22 0,1 22 0,-22 0 15,85-43-15,-85 43 0,43-43 16,-64 64-1,0 0-15,-21 0 0,22 21 0,-65 0 16,22 0-16,0 0 16,-21 21-16,-1 0 0,1 0 15,0 0-15,-1 22 0,1-22 0,-22 21 16,22 0-16,0 1 0,-1-1 16,1-21-16,0 22 0,21-1 15,-22 0-15,1 1 0,21-22 16,0 0-16,21 0 0,21-21 31,0-21-31,0 0 16,21-22-16,-20 22 0,20-21 15,0 21-15,1-22 0,-1 1 0,64-43 16,-43 43-16,-20-21 16,-1 20-16,43-20 0,-64 20 15,0 22-15,0 0 0,-63 21 31,21 0-31,-1 0 0,-20 42 0,0-20 16,-1-1-16,1 21 0,0-21 16,-22 22-16,22-1 0,-43 43 15,1-1-15,62-41 16,-20-1-16,21-21 0,0 21 0,0-20 16,-1-1-16,1 0 15,21 0-15,21-42 16,1 0-1,-1 0-15,0-1 0,21 1 16,1-21-16,-1 0 0,64-43 16,-43 43-16,1-1 0,-22-20 0,22 20 15,-1 1-15,-21 0 0,1-1 16,41-20-16,-62 21 0,-22 20 0,-22 22 31,-20 0-31,0 22 0,-1-1 16,1 21-16,0-21 0,-22 0 15,22 22-15,-22-1 0,22 0 16,-21-20-16,20 20 0,-63 43 16,64-43-16,21 0 15,-21-21-15,20 22 0,-41-1 0,63-21 16,0 0-16,21-21 31,0 0-31,0-21 0,1 0 0,20-21 16,-21 21-16,21-22 0,1 22 15,-1-21-15,0-1 0,22 1 16,-22 0-16,64-43 0,-64 43 16,43-43-16,-64 64 15,0 0-15,-21 0 0,0-1 0,-21 22 16,-21 0 0,21 22-16,-22-1 0,1 0 15,21 0-15,-43 21 0,22-20 0,0 20 16,-1-21-16,1 21 0,0 1 15,-43 41-15,22-20 16,20-22-16,22-21 0,0 22 16,0-22-16,21 0 0,0 0 15,0-42 1,21 0-16,0 0 16,21 0-16,-20-1 0,20 1 15,-21-21-15,21 0 0,1-1 0,63-41 16,-22-1-16,-20 43 15,-22-1-15,0 1 16,-20 0-16,20 20 0,-42 1 0,21 0 16,-21 0-16,-21 21 15,0 21-15,-22 0 0,1 0 16,0 1-16,-64 41 0,64-21 16,-1 1-16,-20-1 0,-64 64 15,63-21 1,22-43-16,21-21 0,0 0 15,-1 22-15,22-22 16,0 0-16,22-21 16,-1-21-1,0 0-15,0-1 0,0 1 16,22-21-16,-1 21 0,0-22 0,1 1 0,-1 0 16,0-1-16,22 1 15,-22 0-15,22-1 0,-22 1 0,43-43 16,-64 64-16,0-21 15,0 21-15,-42 21 16,-21 21-16,20 0 16,-20 0-16,0 0 0,-1 22 15,-20-1-15,-22 22 0,22-22 16,20 0-16,1 1 0,0-1 0,21-21 16,-22 21-16,1 22 15,21-43-15,21 0 0,21-21 31,0-21-31,21 0 0,-20 0 16,20 0-16,-21-1 0,21-20 16,1 21-16,-1-21 0,0-1 15,64-41-15,-63 41 0,-22 1 16,21 21-16,22-64 0,-43 64 16,-21-21-16,0 20 15,0 1-15,-21 21 0,-1 0 16,-20 21-16,21 1 0,-21-1 15,-1 0-15,1 21 0,0 1 0,-1-22 16,1 21-16,0 0 0,20 1 16,-41 41-16,21-41 15,20-22-15,1 21 0,-21 1 0,42-22 16,0 0-16,21-21 31,0 0-31,0-21 0,1 0 16,-1-1-16,21 1 0,-21-21 0,64-22 15,-43 43-15,22-21 16,-22 0-16,0-1 0,64-41 16,-63 41-16,-22 1 0,21 0 15,-21 20-15,-21 1 16,-21 21-16,0 21 16,0 1-16,-22 20 0,22-21 15,-21 21-15,0 1 0,-43 20 16,21-20-16,22-1 0,0 0 15,-1 1-15,22-22 0,-21 21 16,0 0-16,20-20 0,22-1 16,-21-21-16,42 0 15,1 0-15,-1 0 16,0-21-16,0-1 0,21 1 0,1 0 16,-22-21-16,21 21 15,1-22-15,-1 22 0,43-42 0,-43 20 16,0 1-16,-21 21 15,-21 0-15,0-1 0,-21 44 16,-21-1-16,21 0 16,-22 0-16,1 0 15,0 22-15,-1-1 0,1-21 0,0 21 16,-43 22-16,64-43 0,-21 21 16,20-20-16,1-1 0,0 0 15,0 21-15,21 1 16,-21-43-16,0 0 15,-1 0 1,1 0-16,0 0 0,0-22 16,0 1-1,0 0-15,21 0 16,0 0-16,-22 21 0,22-21 0,0 42 47,22 0-47,-1 0 0,0 0 15,0 0-15,-21 1 0,42-1 16,-20 21-16,-1-21 0,42 22 16,-20-22-16,-1 0 0,21 42 15,-20-41-15,20-1 16,-42 0-16,22 0 16,-22 0-16,0-21 15,-42 0 1,0 0-16,0 0 0,-1 0 15,-20-21-15,21 0 0,0 21 16,0-21-16,-22 0 0,22-1 0,-21-41 16,-1-1-16,22 43 15,-21-42-15,21 20 16,21 22-16,0 0 0,-21-21 16,-1 42-16,22 21 15,0 21 1,0-21-16,22 1 0,-22 20 15,21 0-15,0-21 0,0 22 16,0-1-16,-21 0 0,21-20 16,1 20-16,-1-21 0,0 21 0,0-20 15,0-1-15,0 21 16,1-21-16,-22 0 0,21 1 0,-21-1 16,-21-42 15,-1-1-16,1 1-15,0 21 0,0-21 0,0 0 16,0-21-16,-1 20 0,-20 1 16,21-21-16,0 21 0,0-22 0,-1 1 15,-20-21-15,21 20 16,0 22-16,0-21 0,21 21 0,0-1 16,0 44 15,0-1-31,21 0 0,0 21 0,0 1 15,0-22-15,0 21 0,1 0 0,20-20 16,-21 20-16,43 21 16,-43-20-16,0-22 0,21 0 15,-21 21-15,22 1 0,-22-43 0,0 21 16,21 0-16,-20 0 16,-22-42 15,-22 21-16,1-21-15,0 0 0,21 0 16,-21-1-16,-21-41 0,42 42 16,-22-22-16,1 1 0,0 21 15,21-21-15,0-1 0,0 22 0,-21-21 16,21 21-16,0 42 31,0 0-31,21 0 0,0 0 0,-21 22 16,21-22-16,1 21 0,-1 0 15,0-20-15,21 20 0,-21-21 0,1 21 16,41 22-16,1-22 16,-43-21-16,0 1 15,21 20-15,1 0 16,-22-21-16,-21 1 16,0-44 15,0 1-16,0 0-15,0 0 16,0 0-16,0 0 0,0-1 16,0 1-16,0 0 0,0 0 0,21 0 15,0 0-15,-21-22 0,21 22 16,0 0-16,1-21 0,20-1 16,21-41-16,-41 62 0,20-20 0,0 0 15,-21-1-15,64 1 16,-43 0-16,22-1 15,-43 43-15,-21 22 32,0-1-32,-21 0 0,0 0 15,0 21-15,-1-20 0,-20 20 16,21-21-16,-21 21 0,20 1 0,-20-1 16,-43 22-16,1 20 15,41-63-15,1 22 0,0-22 16,-1 21-16,-20 1 15,21-1-15,63-42 32,0-21-32,0 0 15,21-1-15,22-20 0,-22 21 16,1-21-16,-1 20 0,0-20 0,1 0 16,-1-1-16,21-62 15,-20 62-15,20-63 0,-42 64 16,1-64-1,-22 85 1,-22 21 0,1 0-16,0 21 0,0 0 0,0 1 15,21-1-15,-43 21 0,22 0 16,-21 1-16,0-1 16,20-21-1,22-42 16,22 0-31,-1 21 0,-21-21 16,21 0-16,0-1 0,0 1 16,22-21-16,-43 0 0,21 20 15,0 1-15,-21-21 0,0 21 16,21 0-16,0-1 0,-21 1 0,21 0 16,-21 0-16,0 42 46,0 0-30,0 0-16,0 1 0,0-1 16,22 0-1,-1-21 17,-21-21-17,0 0 1,-21-1-16,21 1 15,-22 0-15,1 21 0,21-21 0,-21 0 16,0 0-16,0-1 0,21 1 16,-21 21-16,21-21 0,-22 0 0,1 21 15,21 21 17,0 0-32,0 0 15,21 1-15,-21-1 0,22 0 16,-1 0-16,0 0 0,0 0 0,21 1 15,-20-22-15,-1 21 0,0-21 0,0 0 16,0 0-16,0 0 0,-21-21 47,-21-1-47,0 1 16,0 21-16,0-21 0,-22 0 0,22 0 15,0 21-15,-21-21 0,21-1 16,-22 1-16,22 0 0,0 0 15,-21 0-15,-1-22 0,1 22 16,21 21-16,21 21 31,0 1-31,21-1 16,-21 0-16,21-21 0,0 21 16,0 0-16,1 0 0,20 1 15,-21-22-15,21 42 0,1-42 16,-43 21-16,21-21 0,0 0 15,-42-21 17,0 21-17,21-21-15,-21 0 0,-1 21 0,1-22 16,0 1-16,0 0 0,-21 0 16,20 0-16,-20-22 15,0 1-15,-1 0 0,22 21 16,-21-22-16,21 43 15,0 0-15,-1-21 0,1 21 0,0 0 16,0 0 0,0 0-16,21 21 15,0 0-15,21-21 32,0 22-32,0-22 0,0 0 15,1 0 1,-22-22-16,0 1 15,0 0 1,0 0-16,0 0 16,0 42 46,0 0-62,0 0 0,0 0 16,0 1-16,0-1 0,0 0 15,0 0-15,0 0 0,-22-21 0,22 21 16,22-21 31,-22-21-47,21 21 0,-21-21 0,0 0 16,21 0-16,0 21 0,-21-21 15,21-1-15,-21 1 0,0 0 16,0 0-16,0 0 0,0 0 0,0-1 15,0 1-15,-21 21 16,0 0-16,0 0 0,0 0 16,-1 21-16,1 1 0,0-1 0,0 0 15,-43 42-15,43-41 16,0 20-16,0-21 0,-43 21 16,22 1-16,21-22 15,21 0-15,-21 0 0,42-21 47,0-21-31,-21 0-16,21 21 0,0-21 15,-21 0-15,22 21 0,-22-22 16,21 22-16,-21-21 0,0 42 31,0 1-31,-21-22 16,21 42-16,-22-21 0,1 0 0,0 22 15,0-22-15,-21 63 16,-1-20-16,22-1 16,21-41-16,-21-1 0,0 21 15,21-21-15,0 0 16,-21-21 0,21-21-1,0 0 1,-22 0-16,22 0 0,-21 0 15,0-22-15,21 22 0,0 0 16,0 0-16,-21 0 0,21-1 16,0 1-16,-21 21 0,21 21 47,0 1-47,0-1 0,0 0 15,21 21-15,-21-21 0,21 1 0,-21 20 16,0-21-16,21 0 0,0 22 15,1-22-15,-1 0 0,0 21 0,21 1 16,1-22 0,-22 0-16,42 21 0,-42-21 0,22 1 15,-1 20 1,0-21-16,-42 0 16,-21-21-1,0 0-15,0 0 16,0 0-16,-22 0 0,22 0 0,0-21 15,-21 0-15,21 21 16,-1-21-16,-20-22 0,21 22 16,-21-21-16,42 21 0,0 0 15,0-1 1,0 44 0,21-1-16,0-21 0,0 21 15,-21 0-15,21 0 0,22 22 16,-22-1-16,0-21 0,0 0 15,0 22-15,0-43 16,-21 21-16,22-21 0,-22 21 16,21-21-16,0 0 15,0 0 1,0-21-16,0 0 16,1-1-16,20-20 0,0 0 15,1-22-15,-22 22 16,21 0-16,-21 20 0,0-20 15,22-21-15,-1 20 16,-42 64 15,-42 1-31,21-1 0,-1 21 0,-20 0 16,0 1 0,-22 20-16,22 1 15,0-22-15,-1 22 16,22-43-1,42-21 1,0 0 0,1 0-16,-1-21 0,0-1 0,0 1 15,0 0-15,0 0 16,1 0-16,-1 0 0,21-22 16,-21 1-16,-21 63 31,-21 0-16,21 0-15,-21 1 0,0-1 16,0 0-16,-1 21 16,1 1-16,21-22 15,0 0 1,21-21 0,1 0-16,-1 0 15,0-21-15,0 21 0,0-21 0,22-1 16,-22 1-16,21 0 15,0-21 1,1 21-16,-43 42 31,-21-21-31,-1 21 16,1 0-16,-21 0 0,21 0 0,-22 22 16,-20-1-16,42-21 15,0 0 1,-1 1-16,22-44 31,22 22-15,-22-21-16,0 0 0,21 21 0,0-21 15,-21 0-15,21 0 0,-21-1 16,0 1-16,0 0 16,0 0-16,-21 0 0,0 0 0,0-22 15,-1 22-15,1 0 0,-21-21 16,21 42-16,-64-43 15,64 43-15,-43 0 16,43 0-16,0 0 0,0 0 0,0 0 16,0 0-16,-1 0 0,1 0 15,0 0-15,21-21 0,-21 21 0,0 0 16,0 0-16,-1 0 16,22-21 30,0 0-30,0 0 15,0-1 47,-21 22-62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1:00:41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466 0,'0'0'0,"-21"0"0,21-21 0,-22 21 16,1-22-16,0 22 31,0 22-31,21-1 16,0 0-16,0 21 0,0-21 15,0 22-15,0 20 0,0-20 16,0 20-16,0 1 0,0-1 0,0 22 16,0-22-16,0 1 0,-21-1 15,21 1-15,0-1 0,0-20 16,0 20-16,0-21 0,0 1 0,0-1 16,0-21-16,0 22 15,0-22-15,0 0 0,0 0 16,0-42-1,0 0 1,0 0-16,0-22 0,21 22 16,-21 0-16,0-21 0</inkml:trace>
  <inkml:trace contextRef="#ctx0" brushRef="#br0" timeOffset="347.89">847 741 0,'0'0'0,"0"-64"16,0 43-16,0 0 16,0 0-16,0 0 0,0 0 15,21-1-15,0 1 0,21 0 16,-21 0-16,1 0 0,20 21 0,0 0 16,1 0-16,-1 0 0,0 0 15,1 0-15,-1 21 0,-21 0 16,21 0-16,-20 22 0,-1-22 0,0 21 15,-21 0-15,0 1 0,0-1 16,-21 22-16,-22-22 0,22 0 16,-21 1-16,0-1 0,20 0 0,-20 1 15,0-1-15,21-21 16,-22 21-16,22-20 0,0-1 0,21 0 16,0 0-16,-21-21 15,21 21-15,21-21 16,0 0-1,0 0-15,0 0 16</inkml:trace>
  <inkml:trace contextRef="#ctx0" brushRef="#br0" timeOffset="923.08">1609 1207 0,'0'0'0,"0"-22"16,0 1 0,0 0-16,0 42 47,-22 0-47,22 1 0,0-1 15,0 0-15,0 0 0,0 0 16,0 22-16,0-22 0,0 21 15,0-21-15,0 0 0,0 22 16,0-22-16,0 0 0,22 0 16,-1 0-16,0 1 0,0-1 0,0-21 15,0 0-15,1 0 0,-1 0 16,0 0-16,0 0 0,0-21 16,0 21-16,1-22 0,-1 1 0,0 0 15,0 0-15,0-21 0,0 20 16,1-20-16,-22 21 0,0-21 0,21-1 15,-21 1-15,21 0 0,-21-1 16,0 22-16,0-21 0,0 21 16,0-1-16,0 1 0,0 0 15,0 42 1,0 0 0,0 1-16,0 20 0,0-21 0,0 21 15,-21 1-15,21-22 0,0 21 16,0 1-16,0-22 0,0 21 0,0-21 15,0 0-15,0 1 0,0 20 16,0-21-16,0 0 16,21-21-16,0 0 0,0 0 15,0 0-15,1-21 16,-1 0-16,0-21 0,0 20 16,0 1-16</inkml:trace>
  <inkml:trace contextRef="#ctx0" brushRef="#br0" timeOffset="2605.44">2476 466 0,'-21'0'0,"42"0"0,-63 0 0,21 0 16,21 21-16,-21 0 0,21 21 15,0-20-15,0 20 0,0 0 16,0 22-16,0-22 0,0 22 0,0-1 15,-21-21-15,21 22 16,0-1-16,0-20 0,0 20 0,-22-20 16,22-1-16,0 0 0,0 1 15,0-22-15,0 21 0,0-21 0,-21 0 16,21 1-16,0-1 0,0 0 16,0-42 15,0 0-31,0-1 0,0-20 15,0 21-15,0 0 0,21 0 16,-21-1-16,22 1 0,-1-21 16,0 21-16,0 0 0,0-1 0,22 1 15,-22 0-15,21 0 16,-21 21-16,22 0 0,-22 0 0,21 0 16,-21 0-16,0 0 0,22 0 15,-22 21-15,0 0 0,0 0 16,0 1-16,1-1 0,-1 0 0,-21 0 15,21 21-15,-21-20 0,0-1 16,0 0-16,0 21 0,0-21 0,-21 1 16,-22-1-16,22 0 0,0 0 15,0 0-15,0 0 0,0-21 0,-1 0 16,1 0-16,0 0 16,0 0-16,0 0 0,0 0 15,21-21-15,-22 21 0,1-21 16,21 0-16,0 0 0,-21 21 15,0-21-15,0 21 16,21 21 15,0 0-15,21-21-16,0 21 0,0 0 0,22 0 16,-22-21-16,0 22 15,0-22-15,0 0 0,22 0 0,-22 0 16,21 0-16,-21 0 0,22 0 15,-1 0-15,0 0 0,-21-22 16,22 1-16,-22 21 0,21-21 16,-21 0-16,22 0 0,-22-22 15,0 22-15,0-21 0,0 0 0,22-1 16,-43 1-16,21 0 0,0-22 16,-21 1-16,21-1 0,-21 22 0,0-22 15,0 1-15,0 20 0,0-20 16,0 21-16,0 20 0,0-20 0,0 21 15,0 0-15,0 0 0,-21 21 32,0 21-32,21 0 0,-21 0 15,21 21-15,0 1 0,0-1 16,0 0-16,-21 22 0,21-22 16,0 22-16,-22-22 0,22 22 15,0-22-15,0 21 0,0-20 0,0-1 16,0 0-16,0 1 0,0-1 15,0-21-15,0 0 0,22 1 0,-1-1 16,0 0-16,0 0 0,0-21 16,0 0-16,1 0 0,-1 0 0,21 0 15,-21 0-15,22 0 0,-22-21 16,0 0-16,21 21 0,-21-21 16,1-1-16,-1-20 0,0 21 15,0 0-15,0-22 0,0 22 0,1-21 16,-22 21-16,0-22 0,0 22 15,21 0-15,-21 0 0,0 42 47,0 0-47,0 0 0,0 1 0,0-1 16,0 21-16,0-21 0,0 0 16,0 1-16,0-1 0,0 0 0,21 0 15,-21 0-15,0 0 0,21-21 16,0 22-16,0-22 0,1 0 15,-1 0-15,0 0 16,0 0-16,0 0 0,0 0 0,1-22 16,-22 1-16,21 0 0,0 0 15,0 0-15,0 0 0,0-1 0,1-20 16,-1 0-16,0 21 0,0-22 16,0 1-16,0 21 0,1 0 0,-1-22 15,0 43-15,-21-21 0,0 0 16,21 21-16,0 0 0,-21 21 15,0 0 1,0 0-16,0 1 31,21-22 1,-21-22-32,0 1 15,0 0 1,0 0-16,0 0 15,-21 21 1,0 0 0,0 21-1,0 0-15,21 0 16,0 0-16,-21 1 0,-1-1 16,22 0-16,-21 0 0,21 21 0,-21-20 15,21-1-15,-21 21 0,0-21 16,21 22-16,0-22 0,0 0 15,0 0-15,0 0 0,0 0 0,0 1 16,0-1-16,21-21 0,0 21 16,0-21-16,0 0 0,1 0 0,-1 0 15,21 0-15,-21 0 0,0 0 16,22 0-16,-22-21 0,0 0 0,21 21 16,-20-22-16,-1 1 0,0 0 15,0 21-15,0-21 0,0 0 0,1 0 16,-22-1-16,0 1 0,21 0 15,-21 0-15,0 0 0,21 0 0,-21-1 16,0 1-16</inkml:trace>
  <inkml:trace contextRef="#ctx0" brushRef="#br0" timeOffset="2989.8">4064 550 0,'0'0'0,"-21"22"16,-22 20-16,43-21 16,0 0-16,0 0 15,22-21-15,-1 0 0,0 0 16,0 0-16,0 0 15,0 0-15,1 0 0,-1 0 0,-21-21 16,0 0-16,21 0 16,-21 0-16,0 0 15,0-1-15,-21 22 16,0 0-16,-1 0 16,1 0-1,0 0 1,21 22-16,0-1 0,0 0 15,-21 0-15,21 0 16,0 0-16,-21 1 0,21-1 16</inkml:trace>
  <inkml:trace contextRef="#ctx0" brushRef="#br0" timeOffset="3656.66">1503 2117 0,'0'0'16,"-21"0"-16,-1 0 0,1 0 16,42 21 15,1-21-15,20 0-16,0 0 0,22 0 15,-1 0-15,22 0 0,0 0 16,-1 0-16,43 0 0,-21-21 0,42 0 15,-21 21-15,21-22 0,1 1 16,-22 21-16,21-21 0,-21 21 0,21-21 16,-21 0-16,0 21 0,0-21 15,-21 21-15,21-22 0,-21 1 0,-22 21 16,22-21-16,-21 21 0,-1-21 16,-20 21-16,-1 0 0,-20-21 0,-1 21 15,0 0-15,1 0 0,-22 0 16,0 0-16,-42 0 47,0 0-32,21-21 1,0-1-16</inkml:trace>
  <inkml:trace contextRef="#ctx0" brushRef="#br0" timeOffset="4648.22">5800 1122 0,'0'0'0,"-22"0"0,1 0 0,0 0 15,0 0-15,0 0 16,0 0-16,-1 0 0,1 0 0,0 0 15,0 0-15,0 0 0,0 0 16,21 21 0,21-21-1,0 0 1,21 0-16,1 0 0,20 21 16,1-21-16,-1 0 0,22 0 15,-1 0-15,-20 0 0,21 0 0,-1 0 16,1 0-16,0 0 0,-1 0 15,-20 0-15,20 0 0,-20 0 0,21 0 16,-43 0-16,21 0 0,1 0 16,-22 0-16,1 0 0,-22 0 15,21 0-15,-21-21 0,0 0 0,1 21 16,-1 0-16,0-21 0,-21 0 16,0-1-1,0 1-15,-21 21 0,0-21 16,-22 21-16,22-21 0,-21 21 15,-1 0-15,1 0 0,0-21 0,-1 21 16,1-21-16,0 21 0,21 0 16,-22-22-16,22 22 0,0 0 0,0-21 15,0 21 1,21-21-16,-22 21 0,44 21 62,20 0-62,-21-21 0,21 22 0,-20-22 16,20 21-16,0-21 0,1 0 16,-1 21-16,0-21 0,1 0 0,-22 21 15,21-21-15,-21 0 0,22 0 16,-22 0-16,0 0 0,0 0 16,-21 21-16,0 0 15,0 1 1,-21-1-16,0-21 15,0 21-15,-1 0 0,1 0 16,-21 0-16,21 1 0,-22-1 0,1 0 16,21 21-16,-21-21 0,-1 1 15,22-1-15,-21 0 0,21 0 0,-1 0 16,1 0-16,0-21 0,0 22 0,21-1 16,-21 0-16,0-21 15,21 21-15,0 0 16,0-42 46,-22 0-46</inkml:trace>
  <inkml:trace contextRef="#ctx0" brushRef="#br0" timeOffset="11792.65">8382 1228 0,'0'21'0,"21"-21"31,0 0-15,0 0-16,1-21 15,-1 0-15,0-1 16,0 1-16,-21 0 0,0 0 0,21 0 15,-21 0-15,0-1 0,0 1 16,0 0-16,0-21 0,-21 21 0,0-1 16,0 1-16,-22-21 0,22 21 15,-21 0-15,21 21 0,0-22 0,-22 22 16,22 0-16,-21 0 16,21 22-16,-22-1 0,1 0 0,21 21 15,-22 1-15,22-1 0,-21 21 16,21 1-16,0-22 0,-1 22 0,1-22 15,0 22-15,21-22 0,0 0 16,0 1-16,0-1 0,21 0 0,0 1 16,1-22-16,-1 0 0,21 0 15,-21 0-15,22-21 0,-1 0 0,0 0 16,-21 0-16,22 0 0,-1-21 16,0 0-16,1 0 0,-22 0 15,21-1-15,-21-20 0,22 21 0,-22-21 0,0-1 16,21 22-16,-42-21 15,22-1-15,-1 1 0,-21 0 0,21-22 16,-21 22-16,0 0 0,0 20 16,0-20-16,0 21 0,0 0 0,0 0 15,0 42 1,0 0-16,0 0 16,0 21-16,-21-20 0,21 20 15,0 0-15,0 1 0,0-1 0,0 0 16,0 1-16,0-1 0,0-21 15,0 21-15,21-20 0,0-1 16,0 0-16,0 0 0,22 0 16,-22-21-16,21 0 0,1 0 0,-22 0 15,21 0-15,0-21 0,1 0 0,-1 21 16,0-21-16,-20 0 0,20-22 16,-21 22-16,0 0 0,0-21 0,1-1 15,-22 22-15,0-21 0,21-1 16,-21 22-16,0 0 0,0-21 0,0 21 15,0-1-15,-21 44 32,21-1-32,0 0 0,-22 0 15,1 0-15,0 22 0,21-1 16,0-21-16,-21 21 0,0 1 16,21-22-16,-21 21 0,21-21 0,0 22 15,0-22-15,0 0 0,0 0 0,0 0 16,0 1-16,0-44 47,0 1-47,21 0 0,0 0 0,-21-21 15,21 20-15,-21 1 0,0-21 16,21 0-16,0 20 0,-21-20 0,0 21 16,0-21-16,22 20 0,-22-20 15,21 21-15,0 0 16,-21 42-1,21 0 1,-21 0-16,0 0 0,0 1 0,0-1 16,21 21-16,-21-21 0,0 0 15,0 22-15,0-22 0,0 0 0,0 0 16,21 22-16,1-22 16,-22 0-16,0 0 0,21-21 0,0 0 15,0 21-15,0-21 0,0 0 16,22 0-16,-22-21 0,0 0 15,21 0-15,-20 0 0,20-1 16,-21 1-16,21-21 0,-20 21 16,-1 0-16,0-22 0,0 22 0,0 0 15,-21 0-15,0 0 0,0-1 16,21 22-16,-21-21 0,0 42 31,0 1-31,0-1 16,0 0-16,-21 0 0,21 0 0,0 0 15,0 1-15,0-1 16,0 0-16,0 0 0,21 0 0,1 0 16,-1-21-16,0 22 0,0-22 15,0 0-15,22 0 0,-22 0 16,21 0-16,-21 0 0,22 0 0,-22 0 16,0 0-16,0-22 0,21 1 15,-20 21-15,-1-21 0,-21 0 0,21 0 16,0-22-16,-21 22 0,21 0 15,-21 0-15,0-21 0,21 20 0,-21 1 16,0 0-16,22 0 0,-22 0 16,0 0-16,0-1 0,0 44 31,0-1-15,0 0-16,0 0 0,0 0 15,0 22-15,0-22 0,0 21 16,0 0-16,0 1 0,0-1 0,0 0 15,0 1-15,0 20 0,0-20 0,0 20 16,0 1-16,0-1 0,0 1 16,0-1-16,21 1 0,-21-1 0,0 22 15,21-22-15,-21 22 0,0 0 16,21-1-16,-21 1 0,0 0 0,0-1 16,0-20-16,0 20 0,21 1 0,-21-21 15,0 20-15,0-20 0,0-22 16,0 22-16,0-22 0,0-21 0,0 0 15,0 0-15,0-42 16,-21 0-16,0 0 16,21 0-16,-21-22 0,0 1 15,-1-21-15,1-1 0,0 1 0,-21-1 16,21-21-16,-22 1 0,22-1 0,0-21 16,0 22-16,21-1 15,0 0-15,0 1 0,0 20 0,0-21 16,21 22-16,0-1 0,21 1 0,-20-1 15,20 1-15,-21 21 0,21-1 0,1 1 16,-22 0-16,21-1 0,1 22 0,-1-21 16,-21 21-16,21-1 15,-20 1-15,20 0 0,-21 21 0,0-21 0,0 0 16,-21 0 0,22 21-16,-22-22 0</inkml:trace>
  <inkml:trace contextRef="#ctx0" brushRef="#br0" timeOffset="12716.09">11663 1122 0,'0'-21'0,"0"42"0,0-63 0,0 20 0,0 1 0,0 0 16,0 0-16,0 0 15,0 42 17,0 21-32,0-21 0,0 22 0,0-1 15,0 0-15,21 1 0,-21-1 16,0 0-16,0 1 0,0-1 0,0 0 15,0 1-15,0-22 0,0 21 16,0-21-16,0 1 0,0-1 0,0 0 16,0-42 15,-21 0-31,21-1 0,0 1 0,0 0 16,0 0-16,0-21 15,0-1-15,0 1 0,0 21 0,21-22 16,0 1-16,0 0 0,0-1 15,1 1-15,-1 21 0,0 0 0,21 0 16,-21 21-16,1 0 0,20 0 16,-21 0-16,21 0 0,-20 21 0,-1 0 15,0 0-15,0 21 0,0 1 0,0-22 16,1 21-16,-22-21 0,0 22 16,0-1-16,0-21 0,0 22 15,0-22-15,0 0 0,0 0 16,0 0-16,0 0 0,-22-21 31,22-21-31,0 0 16,0 0-16,0 0 0,0-22 15,0 22-15,0-21 0,22 21 16,-1-22-16,0 1 0,0 0 0,0-1 16,0 1-16,1 0 0,-1 21 15,21-1-15,-21 1 0,0 0 0,1 21 16,20 0-16,-21 0 0,0 21 15,0 0-15,1 1 0,-1 20 16,0 0-16,-21 1 0,0-1 0,0 0 16,0 1-16,0-1 0,0 0 15,0 1-15,0-1 0,0-21 0,0 21 16,0-20-16,0 20 0,0-21 16,-21 0-16,21-42 31,21 0-31,0-21 15,-21 20-15,21 1 0</inkml:trace>
  <inkml:trace contextRef="#ctx0" brushRef="#br0" timeOffset="13079.88">12827 1376 0,'0'0'0,"0"21"16,21-21-1,0 0 1,0 0-16,1 0 0,20-21 0,-21 0 16,21 21-16,1-21 0,-1-1 15,-21 1-15,22 0 0,-22 0 0,0 0 16,0 0-16,0-22 0,-21 22 16,0 0-16,0 0 0,-21 0 15,0 21-15,0 0 0,0 0 16,-22 0-16,22 21 0,-21 0 15,21 0-15,-22 0 0,22 22 0,0-22 16,0 21-16,0-21 0,21 22 16,-22-22-16,22 21 0,0-21 0,0 0 15,22 22-15,-1-22 0,0 0 0,21-21 16,-21 21-16,22 0 0,-1-21 16,22 0-16,-22 0 0,21 0 0,-20 0 15,-1-21-15,22 0 0,-22 0 16,0 0-16,1 0 0,-1-1 0</inkml:trace>
  <inkml:trace contextRef="#ctx0" brushRef="#br0" timeOffset="13739.95">13779 1122 0,'0'0'0,"0"-21"0,0 0 0,-21 21 16,0 0-16,0 21 16,21 0-16,-21 0 15,21 21-15,0-20 0,0-1 16,0 21-16,0-21 0,0 22 0,-21-22 15,21 21-15,0-21 0,0 0 16,0 1-16,0-1 0,0 0 0,0 0 16,0 0-16,0-42 31,0 0-15,0 0-16,0 0 15,0-1-15,0 1 0,0-21 0,0 21 16,0-22-16,0 22 0,21-21 0,-21 0 15,21 20-15,0-20 0,0 21 16,0 0-16,1 0 0,-1 21 0,0 0 16,0 0-16,0 0 0,0 0 15,1 21-15,-1 0 0,0 0 0,21 0 16,-42 0-16,21 1 0,1-1 0,-1 21 16,0-21-16,-21 0 0,0 1 15,21 20-15,-21-21 0,0 0 16,0 0-16,0 1 15,-21-22-15,0 0 0,0 21 0,-1-21 16,1 0-16,0 0 0,0 0 16,21-21-16,0-1 0,0 1 15,0 0-15,0 0 0,0-21 16,21 20-16,0 1 0,0-21 0,1 0 16,20 20-16,-21-20 0,21 0 15,1 21-15,-22-1 0,21 1 0,1 0 16,-1 21-16,-21 0 0,21 0 15,-20 21-15,20 0 0,-21 1 16,0-1-16,-21 21 0,21-21 0,-21 22 16,0-22-16,0 21 0,0-21 15,0 0-15,0 22 0,0-22 0,0 0 16,0 0-16,-21 0 0,21 1 16,0-1-1,0-42 16,21-1-31,1 1 0,-22 0 16,21 0-16,0 0 0,0-22 16</inkml:trace>
  <inkml:trace contextRef="#ctx0" brushRef="#br0" timeOffset="14244.67">14859 762 0,'0'0'0,"0"-42"0,0-22 15,0 43 1,0 42-1,0 0-15,0 1 0,0 20 16,0-21-16,0 21 0,0 22 16,0-22-16,0 22 0,0-22 0,0 22 15,0-22-15,0 0 0,0 1 16,0-1-16,0 0 0,0 1 0,0-1 16,-21-21-16,21 0 0,0 22 15,0-22-15,0 0 16,-21-21-1,21-21 1,0 0-16,0-1 16,0 1-16,0 0 0,0 0 15,0-21-15,21 20 0,0-20 0,0 21 16,0-21-16,22 20 0,-1 1 0,-21 0 16,21 0-16,1 0 0,-1 21 15,0 0-15,22 0 0,-43 0 0,21 21 16,1 0-16,-1-21 0,-21 21 15,22 22-15,-22-22 0,0 0 0,-21 0 16,0 0-16,0 0 0,0 22 16,0-22-16,-21 0 0,0 0 15,-22 0-15,22 1 0,-21-22 0,-1 21 16,22 0-16,-21-21 0,0 21 0,20-21 16,-20 0-16,21 0 0,0 0 15,0 0-15,-1 0 0,22-21 31,0 0-31,22 0 16,-1-1-16,0 22 0,21-21 16,-21 0-16</inkml:trace>
  <inkml:trace contextRef="#ctx0" brushRef="#br0" timeOffset="14632.45">15727 1312 0,'21'-21'47,"0"21"-47,0 0 0,0-21 16,1 21-16,-1 0 0,21-21 15,-21 0-15,0 21 0,1-21 0,-1-1 0,0 1 16,-21 0-16,21 0 15,-21 0-15,0 0 0,0-1 16,-21 22-16,0 0 16,0 0-16,-1 22 15,1-22-15,0 21 0,21 21 0,-21-21 16,0 0-16,21 22 0,0-22 16,0 21-16,0-21 0,0 1 0,0 20 15,0-21-15,0 0 0,0 0 0,21-21 16,-21 22-16,21-1 0,0-21 15,22 0-15,-22 0 0,0 0 16,21 0-16,-21 0 0,1 0 0,20 0 16,-21 0-16,0 0 0,0-21 15,1 21-15</inkml:trace>
  <inkml:trace contextRef="#ctx0" brushRef="#br0" timeOffset="15048.5">16383 1185 0,'0'0'0,"0"-21"0,0-21 15,0 21-15,0 0 16,21 21-16,0 0 16,0 0-1,1 0-15,-1 0 0,0 0 0,0 21 16,0 0-16,0 0 16,1 21-16,-1-20 0,0 20 0,0-21 15,0 0-15,0 22 0,-21-22 16,0 21-16,0-21 0,0 0 0,0 1 15,0-1-15,0 0 0,0 0 0,-21 0 16,0-21 0,0 0-16,21-21 15,0 0-15,0 0 16,0 0-16,0-1 0,0 1 16,0 0-16,0-21 0,21 21 15,-21-1-15,21-20 0,0 0 0,1 21 16,-1-22-16,0 1 0,0 21 15,0 0-15,0-1 0,1 1 16,-22 0-16,21 21 0,0 0 0,0 0 16,0 0-1,0 0-15,-21 21 0,22-21 16,-22 21-16,21 1 0,0-22 0,-21 21 16,21-21-16,0 21 0</inkml:trace>
  <inkml:trace contextRef="#ctx0" brushRef="#br0" timeOffset="15428.21">17251 1143 0,'0'0'0,"21"0"0,0 0 16,0 0-16,0-21 0,1 21 0,-1-21 15,-21 0-15,21 21 0,-21-22 0,21 22 16,-21-21-16,-21 21 31,-21 0-31,20 0 0,1 0 16,0 21-16,0-21 0,0 22 0,0-1 15,-1 0-15,1 0 0,0 0 16,21 0-16,0 1 0,0-1 16,0 0-16,0 0 0,21-21 15,0 21-15,1-21 0,-1 21 0,0-21 16,21 22-16,-21-22 0,1 21 16,20-21-16,-21 21 0,0-21 15,-21 21-15,21 0 0,-21 0 16,0 1-16,-21-22 15,0 0-15,0 21 0,0-21 16,0 0-16,-1 0 0,1 21 0,0-21 16,0 0-16,0 0 0,0 0 15,-1 0-15,1 0 16,0 0-16,0 0 16,0 0-16,21-21 15</inkml:trace>
  <inkml:trace contextRef="#ctx0" brushRef="#br0" timeOffset="16543.83">18436 1207 0,'0'0'0,"21"0"0,0-22 0,1 1 0,-1 0 0,0 0 15,0 0-15,-21 0 16,21-1-16,0-20 0,1 21 0,-1 0 16,-21 0-16,0-1 0,0 1 15,0 0-15,-21 21 16,-1 21-1,22 0-15,-21 22 0,0-1 0,0-21 16,0 43-16,21-22 0,-21 0 16,-1 1-16,1-1 0,21 0 0,0 1 15,0-22-15,0 21 0,0-21 16,0 22-16,0-22 0,21 0 16,1-21-16,-1 0 0,21 0 0,-21 0 15,22 0-15,-22-21 0,21 21 16,0-21-16,-20 0 0,20-1 15,-21 1-15,21-42 16,-42 20-16,0 22 0,0-21 0,0 0 16,0-1-16,-21 22 0,0-21 15,0-1-15,0 22 0,0 0 0,-1 0 16,1 0-16,0 21 0,0 0 16,42 0 15,21 0-31,-20 0 0,20 0 15,-21 0-15,21 0 0,1 0 0,-1 0 16,0 0-16,1-21 0,-22-1 0,21 22 16,1-21-16,-22 0 0,0 0 15,21 0-15,-21 0 16,-21-1-16,0 1 0,0 0 16,0 42 15,0 0-31,0 22 15,0-22-15,0 21 0,0 22 0,0-22 16,0 22-16,0-1 0,0-21 16,0 22-16,0 21 0,0-22 0,0 1 15,0 20-15,0-20 0,22 20 16,-22 1-16,0 0 0,0 21 16,21-22-16,-21 1 0,0 0 0,0-1 15,0 1-15,21 0 0,-21-1 0,0 1 16,0 0-16,0-22 0,0 1 15,0-1-15,0-21 0,0 1 0,0-1 16,-21-21-16,21 0 0,-21 1 0,-1-22 16,1 0-1,0 0-15,21-22 0,-21 1 0,21-21 16,-21 0-16,0-1 0,21 1 16,-22-22-16,22 1 0,-21-22 15,21 22-15,0-43 0,0 21 0,-21 1 16,21-1-16,0 0 0,0 1 15,0-1-15,0 0 0,0 1 0,0 20 16,0 22-16,21-22 0,-21 22 0,21 0 16,1 20-16,-1 1 0,0-21 15,0 21-15,0 21 0,22-21 0,-1-1 16,-21 22-16,43-21 0,-22 21 16,21-21-16,-20 21 0</inkml:trace>
  <inkml:trace contextRef="#ctx0" brushRef="#br0" timeOffset="16856.79">20913 635 0,'0'0'0,"0"-21"0,0 0 0,-22 0 0,1-1 15,0 22-15,0 22 16,0-1-16,21 0 15,-21 21-15,21 1 0,0-1 16,0 21-16,0-20 0,0 20 0,0 1 16,-22-22-16,22 22 0,0-22 0,0 21 15,0-20-15,0-1 16,0-21-16,0 22 0,0-22 0,0 21 16,0-21-16,0 0 0,0 1 15,22-22 1,-1 0-16,-21-22 15,21 22-15,0-21 0,0-21 0,0 21 16,1-22-16,-1 22 0</inkml:trace>
  <inkml:trace contextRef="#ctx0" brushRef="#br0" timeOffset="17536.4">21082 910 0,'21'-63'16,"-42"126"-16,42-169 0,-21 64 0,0 0 0,0 21 16,0-1-16,0 1 0,0 42 31,0 1-31,0 20 0,0 0 15,0 1-15,0-1 0,0 0 16,0 22-16,0-1 0,0-20 0,0-1 16,0 21-16,0-20 0,0-1 15,0 0-15,-21-20 0,21-1 0,0 21 16,0-21-16,0 0 16,0-42 15,0 0-31,0 0 0,21 0 15,-21 0-15,21-1 0,0-20 0,-21 21 16,22-21-16,-1 20 16,0-20-16,0 0 0,0 21 0,-21-1 15,21 1-15,1 0 0,-1 21 16,0 0-16,0 21 16,-21 0-16,0 1 0,0 20 15,0-21-15,0 21 0,0-20 0,0 20 16,0-21-16,0 21 0,0-20 15,0-1-15,0 0 0,0 0 0,21 0 16,-21 0-16,21 1 0,1-22 0,-1 0 16,0 0-16,0 0 0,0 0 15,22 0-15,-22 0 0,0 0 0,21-22 16,-21 1-16,22 21 0,-22-21 16,0 0-16,0 0 0,0 0 15,1-1-15,-1 1 0,0-21 0,0 21 16,-21 0-16,0-22 0,0 22 15,0 0-15,0 0 0,0 0 0,0-1 16,-21 22-16,0 0 16,0 0-16,-1 22 0,22-1 0,-21 0 15,0 0-15,0 21 0,21-20 16,-21-1-16,21 21 0,0-21 0,0 0 16,0 22-16,0-22 0,0 0 15,21 0-15,0 0 16,0-21-16,0 0 0,1 22 0,-1-22 15,0 0-15,0 0 0,21 0 16,-20 0-16,-1-22 0,0 22 0,0-21 16,0 0-16,0 21 0,1-21 0,-1 0 15,-21 0-15,0-1 0,0 1 16,0 0-16,0-21 0,0 21 0,-21-22 16</inkml:trace>
  <inkml:trace contextRef="#ctx0" brushRef="#br0" timeOffset="17748.28">20680 910 0,'0'0'0,"-43"21"16,65-21 15,-1 0-31,21 0 0,-21 0 16,22 0-16,-22-21 0,21 21 0,-21 0 15,22 0-15,-22 0 0,0-21 16,0 21-16,0 0 0,0 0 0,1 0 16,-1-21-16</inkml:trace>
  <inkml:trace contextRef="#ctx0" brushRef="#br0" timeOffset="19844.55">23876 1376 0,'-21'0'15,"21"-21"-15,-21 21 16,21-21-16,-22-1 0,22 1 0,0-21 15,0 21-15,0-22 0,0 22 16,0-21-16,0 0 0,0-1 16,0 1-16,22 0 0,-1-1 15,0 1-15,0 0 0,-21 20 0,21 1 16,0 0-16,1 0 0,-1 21 16,0 0-16,0 0 0,0 0 0,0 0 15,1 21-15,-1 0 0,0 0 16,0 1-16,-21-1 0,0 0 0,0 0 15,21 0-15,-21 0 0,0 1 16,21-1-16,-21-42 31,0-1-15,0 1-16,0 0 16,0 0-16,0 0 0,0 0 0,0-1 15,0 1-15,-21-21 0,0 42 16,0-21-16,21 0 0,-21 21 0,0 0 15,-1 0-15,1 0 0,0 0 16,0 0-16,0 21 0,0 0 0,-1 21 16,1-21-16,0 43 0,0-22 0,0 1 15,0 20-15,-1-21 0,22 22 16,-21-22-16,21 1 0,0-1 0,0 0 16,21 1-16,1-22 0,-1 21 15,0-21-15,0 0 0,21-21 16,1 22-16,-22-22 0,21 0 15,1 0-15,-1 0 0,0 0 0,1-22 16,-1 1-16,0 0 0,1 0 16,-1-21-16,0 20 0,1-20 0,-1 0 15,0-1-15,-21-20 0,22 21 0,-22-22 16,0 1-16,0-1 0,-21 1 16,0 20-16,21-20 0,-21 20 0,0 1 15,0 0-15,0-1 0,0 22 16,0 0-16,0 0 0,-21 42 31,21 0-31,0 0 0,-21 22 0,21-1 16,-21 0-16,21 22 0,-21-22 15,21 22-15,0-1 0,0-20 0,0 20 16,0 1-16,0-22 0,0 0 16,0 1-16,21-1 0,0 0 0,0 1 15,0-22-15,22 0 0,-1 0 0,0 0 16,1-21-16,-1 0 0,0 0 15,1 0-15,-1 0 0,0 0 0,1 0 16,-22-21-16,21 21 0,-21-21 16,22 0-16,-22 0 0,0-22 15,0 22-15,0 0 0,-21-21 16,0-1-16,0 22 0,0-21 0,0-1 16,0 1-16,0 21 0,0 0 15,0 0-15,0-1 0,-21 1 0,0 21 16,0 0-16,0 0 0,0 21 15,-1 1-15,1-1 0,0 0 0,0 21 16,0-21-16,0 22 0,-1-1 0,-20 0 16,21-20-16,21 20 0,-21-21 15,21 21-15,0-20 0,0-1 0,0 0 16,0 0-16,0 0 0,0 0 16,21-21-16,0 0 0,0 0 15,0 0-15,1 0 0,-1 0 16,0 0-16,0-21 0,0 0 0,0 21 15,1-21-15,-1-21 0,0 20 0,-21 1 16,21-21-16,0 21 0,-21-22 16,0 22-16,0-21 0,21 21 0,-21-22 15,0 22-15,0 0 0,0 0 16,0 42 15,0 0-31,0 22 0,0-22 0,-21 0 16,21 21-16,0-21 0,0 22 15,0-22-15,0 0 0,0 0 16,0 0-16,0 1 0,0-1 16,0 0-16,21-21 0,1 0 0,-1 21 15,0-21-15,0 0 0,0 0 0,22 0 16,-22 0-16,0-21 0,21 21 16,-21-21-16,22 0 0,-22-1 0,21 1 15,-21 0-15,22-21 0,-1 21 16,-21-1-16,22-20 0,-22 0 0,0 21 15,0-22-15,0 22 0,0 0 16,-21 0-16,0 0 0,0 42 31,-21-21-31,21 21 16,-21 0-16,21 0 0,0 22 0,0-22 16,0 0-16,0 0 0,0 21 15,0-20-15,0-1 0,0 0 0,0 0 16,0 0-16,0 0 0,21 1 15,-21-1-15,21-21 0,-21-21 63,-21-1-63,0 22 16,21-21-16,-21 21 0,0 0 0,21-21 15,-21 21-15,-1 0 16,22 21 15,0 0-31,0 1 16,22-22-16,-1 21 15,0-21-15,0 0 0,0 0 16,0 0-16,1 0 0,-1 0 0,21 0 16,-21 0-16,0 0 0,22 0 15,-22 0-15,21 0 0,-21-21 0,1-1 16,-1 22-16,21-21 0,-21 0 15,0 0-15,1 0 0,-1 0 0,-21-22 16,0 22-16,21 0 0,-21-21 16,0 20-16,0 1 0,0 0 15,0 0-15,0 0 0,-21 21 32,21 21-32,0 0 15,0 0-15,0 0 0,0 22 16,0-22-16,0 0 0,0 21 0,0-20 15,0-1-15,0 0 0,0 21 16,0-21-16,0 1 0,0-1 16,-21 0-16,21 0 0,-22-21 15,1 21-15,0-21 16,0 0-16,0 0 16,0 0-1,-1 0 1,1 0-16,0 0 0,0 0 15,0 0-15,-22 0 0,22 0 0</inkml:trace>
  <inkml:trace contextRef="#ctx0" brushRef="#br0" timeOffset="21455.54">1460 3747 0,'0'0'0,"0"21"0,22-21 31,-1 0-15,0-21-1,-21-1-15,0 1 0,0 0 16,0 0-16,0-21 16,0 20-16,0 1 0,-21 0 15,0 0-15,-1-21 0,1 20 16,-21 1-16,21 0 0,-22 0 0,22 21 15,-21 0-15,21 0 0,-22 0 16,22 21-16,-21-21 0,0 42 16,20-20-16,-20 20 0,21 0 0,0 1 15,0-1-15,-1 21 0,1-20 16,21-1-16,-21 22 0,21-22 0,0 0 16,0 1-16,0-1 15,21-21-15,0 0 0,1 0 0,-1 1 16,0-22-16,21 0 0,1 0 15,-22 0-15,21-22 0,0-20 16,1 21-16,-1-21 0,22 20 0,-22-20 16,0 0-16,1-1 0,-1-20 15,0 21-15,1-22 0,-22 22 16,21-22-16,-21 1 0,0-22 0,-21 22 16,0-1-16,0 1 0,0-1 15,0 1-15,0 20 0,0 1 0,0 0 16,0-1-16,-21 22 0,0 0 15,21 0-15,-21 21 16,0 0-16,21 21 0,-21 0 0,21 0 16,-22 22-16,1-1 0,21 21 15,0 1-15,0-1 0,-21 1 0,21-1 16,0 1-16,-21 21 0,21-22 16,0-21-16,0 22 0,0-22 15,0 1-15,21-1 0,0 0 0,0-21 16,1 22-16,20-22 0,-21-21 15,0 21-15,22-21 0,-22 0 0,0 0 16,21 0-16,-21-21 0,22 0 16,-22 21-16,21-21 0,-21-1 15,1-20-15,-1 21 0,0 0 0,0 0 16,-21-22-16,0 22 16,0-21-16,0 21 0,0-1 0,0 1 15,-21 21 1,0 0-16,0 21 15,21 1-15,-22-1 0,22 21 16,0-21-16,-21 0 0,21 22 16,-21-22-16,21 0 0,0 21 0,0-20 15,0-1-15,0 0 0,0 0 16,0 0-16,0 0 0,21-21 16,0 0-16,1 0 0,-1 0 15,21 0-15,-21-21 0,22 0 0,-1 21 16,-21-21-16</inkml:trace>
  <inkml:trace contextRef="#ctx0" brushRef="#br0" timeOffset="23388.99">2752 3493 0,'0'0'16,"0"-22"-16,-64-20 15,43 42-15,0 0 0,-22 0 16,22 0-16,0 21 0,-21 0 0,21 1 15,-1-1-15,1 21 16,0-21-16,0 22 0,0-1 0,0 0 16,21-21-16,0 22 0,0-1 15,-22 0-15,22-20 0,0 20 0,0 0 16,22-21-16,-1 1 0,0 20 16,0-42-16,21 21 0,1 0 15,-1-21-15,0 0 0,1 0 0,-1-21 16,22 0-16,-22 21 0,0-21 15,22-22-15,-22 22 0,0 0 0,-20-21 16,20-1-16,-21 1 0,21 0 16,-20-1-16,-1-20 0,-21-1 0,21 1 15,-21-1-15,21 1 16,-21-1-16,0 1 0,0-1 0,0 1 16,0 21-16,0-1 0,0 1 15,21 21-15,-21 0 0,0-1 0,0 44 31,0-1-31,0 0 0,0 21 0,0 1 16,0-1-16,-21 0 0,21 22 16,-21-1-16,21 1 0,-21-22 15,21 22-15,0-1 0,0 1 0,0-22 16,0 21-16,0-20 0,0-1 16,0 0-16,0 1 0,21-1 0,0-21 15,0 0-15,22 1 16,-22-1-16,21 0 0,0-21 0,1 0 15,-1 0-15,0 0 0,1 0 16,-1-21-16,0 0 0,1-1 0,-1 1 16,0 0-16,1 0 0,-22 0 0,0-22 15,0 22-15,0-21 0,1 21 16,-22-22-16,0 22 0,0-21 0,0 21 16,0 0-16,0-22 0,0 22 15,-22 0-15,1 21 0,0 0 0,0 0 16,0 0-16,0 0 0,-1 0 15,1 21-15,-21 0 0,21 0 0,0 1 16,-1-1-16,1 21 16,0-21-16,0 22 0,21-22 0,0 21 15,0 0-15,0-20 0,0 20 16,0-21-16,0 0 0,0 0 0,0 1 16,21-1-16,0 0 0,0 0 15,1-21-15,-1 0 0,0 0 0,0 0 16,21 0-16,-20 0 0,-1-21 15,0 0-15,0 0 0,0-1 0,0 1 16,1 0-16,-1 0 0,-21-21 0,0 20 16,21-20-16,-21 21 0,21-21 15,-21 20-15,0 1 0,0-21 0,0 21 16,0 0-16,0-1 16,0 44 15,0-1-31,-21 0 0,21 0 0,-21 0 15,21 0-15,0 22 0,0-22 16,0 0-16,0 0 0,0 0 0,0 1 16,0-1-16,0 0 0,0 0 15,21 0-15,0-21 0,0 0 16,0 0-16,1 0 0,-1 0 0,0 0 16,0 0-16,0-21 15,0 21-15,1-21 0,-1 0 0,21 0 16,-21-1-16,0 1 0,1-21 15,-1 21-15,0 0 0,-21-22 0,0 22 16,21 0-16,-21 0 0,0 0 16,0-1-16,0 44 31,-21-1-31,21 0 16,0 0-16,0 0 0,0 0 15,0 1-15,0-1 0,0 0 0,0 0 16,0 0-16,21 0 0,0-21 15,0 22-15,-21-1 0,22 0 0,-1-21 16,0 0-16,0 21 0,21-21 0,-20 0 16,-1 0-16,0 0 15,21 0-15,-21 0 0,1 0 0,-1-21 16,21 0-16,-21 21 0,0-21 16,1-1-16,-1 1 0,0 0 0,0 0 15,0 0-15,-21 0 0,0-22 0,21 22 16,-21 0-16,0-21 0,22 20 15,-22 1-15,0 0 0,0 0 0,-22 21 32,1 0-32,0 0 0,0 0 0,0 21 15,21 0-15,-21 0 16,-1 22-16,1-22 0,0 0 0,21 21 16,0-20-16,0 20 0,0-21 0,0 0 15,0 22-15,0-22 0,0 0 16,21 0-16,-21 0 0,43 0 0,-22 1 15,0-1-15,21-21 0,1 0 16,-1 21-16,0-21 0,1 0 0,-1 0 16,21 0-16,-20-21 0,-1 0 15,0 21-15,1-22 0,-22 1 0,21 0 16,-21 0-16,1 0 0,-1 0 0,0-1 16,0 1-16,0 0 15,-21 0-15,0-21 0,0 20 0,0 1 16,0 0-16,0 0 15,0 0-15,-21 21 0,0 0 16,0 0-16,0 0 0,-1 0 0,1 21 16,0-21-16,0 21 0,0 0 15,0 0-15,-1 22 0,22-22 0,0 0 16,-21 0-16,21 0 0,0 22 16,0-22-16,0 0 0,0 0 0,0 0 15,0 1-15,21-22 0,-21 21 16,22-21-16,-1 0 0,0 0 0,0 0 15,0 0-15,0 0 0,1 0 16,-1-21-16,0 21 0,0-22 16,0 1-16,0 0 0,1-21 0,-1 21 15,0-22-15,0 1 0,0 21 16,0-43-16,-21 22 0,22-22 0,-1 22 16,0-21-16,-21-1 0,21 1 0,0-1 15,0 1-15,-21 20 0,0 1 16,22 0-16,-22 20 0,0 1 0,0 0 15,0 0-15,-22 21 16,1 21-16,21 0 0,-21 0 16,0 22-16,0 20 0,21-20 15,0 20-15,-21-21 0,21 22 16,0-1-16,0 1 0,0-22 0,0 22 16,0-22-16,0 0 0,0 1 15,21-1-15,0 0 0,-21-20 0,21 20 16,0-21-16,0 0 0,1 0 15,-1 1-15,21-1 0,0 0 0,-20-21 16,20 0-16,-21 0 0,0 0 0,0 0 16,1 0-16,-1 0 0,-21-21 15,21 0-15,0-1 0</inkml:trace>
  <inkml:trace contextRef="#ctx0" brushRef="#br0" timeOffset="24602.4">7451 3704 0,'0'0'0,"21"0"15,-21-21 1,21 21-16,-21-21 0,21 21 16,0-21-16,-21 0 0,0-1 15,21 1-15,-21 0 0,0 0 16,0 0-16,0-22 0,0 22 16,0 0-16,0-21 0,-21-1 0,21 22 15,-21-21-15,0 21 0,0 0 16,0-22-16,-1 43 0,22-21 15,-21 0-15,0 21 0,0 0 0,0 0 16,0 0-16,-1 21 0,1 0 16,0 22-16,0-1 0,21 0 0,-21 1 15,0-1-15,21 21 0,0-20 16,0 20-16,-22-20 0,22-1 0,0 0 16,0 1-16,0-22 0,0 21 0,0-21 15,22 0-15,-1-21 0,-21 22 16,21-22-16,0 0 0,0 0 0,0 0 15,22 0-15,-22-22 0,0 22 16,0-21-16,0 0 0,1 0 16,-1-21-16,0 20 0,0-20 15,0 21-15,0-21 0,1-1 0,-22 1 16,21 0-16,-21-1 0,0 1 0,0 0 16,0-1-16,21 1 0,-21 0 15,0 20-15,0 1 0,0 0 0,0 42 31,0 0-31,0 1 0,0 20 16,0-21-16,0 21 0,0 1 16,0 20-16,0-20 0,0-1 15,0 0-15,0 1 0,0-22 0,0 21 16,0 0-16,21-20 0,0-1 16,0 0-16,1 0 0,-1-21 0,0 0 15,0 21-15,0-21 0,22 0 16,-1 0-16,-21 0 0,21-21 0,1 0 15,-1 0-15,-21 0 0,22-1 0,-1 1 16,-21 0-16,21-21 0,-20-1 16,20 1-16,-21 0 0,0-1 0,0 1 15,1 0-15,-22-1 0,0 22 16,0 0-16,0 0 0,0 0 0,0 0 16,-22 21-16,1 0 15,0 0-15,-21 21 0,21 0 0,-1 0 16,22 0-16,-21 0 0,21 1 0,0-1 15,0 21-15,0-21 0,0 0 16,0 1-16,21-1 0,1 21 0,-1-21 16,0 0-16,0 1 0,0-1 15,0 0-15,-21 0 0,0 0 16,0 0-16,0 1 16,-21-22-16,0 0 15,0 0-15,0 0 0,0 0 31,21-22-31,-22 1 0,22 0 0,0 0 0,0 0 16</inkml:trace>
  <inkml:trace contextRef="#ctx0" brushRef="#br0" timeOffset="25113.04">9758 3366 0,'-21'-43'0,"42"86"0,-64-107 0,22 22 0,21 21 16,-21-22-16,0 22 0,0 0 16,21-21-16,-21 20 0,-1 1 0,1 0 15,0 21 1,21 42 0,0-20-16,0 20 0,0 21 15,21 1-15,-21-1 0,21 1 16,1-1-16,-22 22 0,0-21 0,21 20 15,-21 1-15,0 0 0,0-1 0,0 22 16,0-21-16,0 21 0,0-1 16,0-20-16,0 21 0,0 0 0,0-22 15,0 22-15,0-21 0,0 0 0,0-22 16,0 1-16,-21-22 0,21 0 16,0 1-16,-22-22 0,22 0 0,0 0 15,-21-21-15,21-21 16,0 0-16,0 0 15,0-22-15,0 1 0,0 0 16,0-1-16,0-20 0,0-1 0,0-20 16</inkml:trace>
  <inkml:trace contextRef="#ctx0" brushRef="#br0" timeOffset="27404.85">9398 3662 0,'0'0'0,"-21"-64"0,0 1 0,-1-85 16,22 105-16,0-20 15,0 21-15,0-22 0,0 22 0,0 21 0,22-22 16,-1 22-16,21 0 0,0 0 16,1 21-16,-1 0 0,22 0 0,-22 21 15,21 0-15,-20 0 16,-1 0-16,0 22 0,-20-1 0,-1 0 16,-21 1-16,0-1 0,0 0 15,0-20-15,0 20 0,-21 0 0,-22-21 16,22 22-16,0-22 0,-21 0 0,20 0 15,-20 0-15,21-21 0,0 0 16,0 22-16,-1-22 0,1 0 0,42 0 47,1 0-31,-1 0-16,0 0 0,0 0 15,21 0-15,-20 0 0,20 0 16,0 0-16,-21-22 0,43 1 15,-22 21-15,1-21 0,-1 21 0,0-21 16,22 21-16,-22-21 0,0 0 0,1-1 16,-22 1-16,21 21 0,-21-42 15,1 21-15,-1 0 0,0-1 0,-21 1 16,0-21-16,0 21 0,0 0 16,0-1-16,0 1 0,0 0 0,0 0 15,0 42 16,0 0-31,-21 0 0,21 1 0,-21-1 16,21 21-16,-22-21 16,22 22-16,0-22 0,0 21 0,0-21 15,0 0-15,0 1 0,0-1 0,0 0 16,0 0-16,22 0 0,-1-21 16,0 0-16,21 0 0,-21 0 0,1 0 15,-1 0-15,21 0 0,-21-21 16,22 21-16,-22-21 0,0 0 0,21 0 15,-21-1-15,1-20 0,-1 21 0,0-21 16,0-1-16,-21 1 0,0 21 16,0-22-16,0 22 0,21-21 0,-21 21 15,0 0-15,0-1 0,-21 44 47,21-1-47,0 0 0,0 21 16,-21-21-16,21 22 0,0-1 0,0-21 15,0 22-15,0-1 0,0-21 16,0 0-16,0 22 0,21-22 0,0 0 16,-21 0-16,43-21 0,-22 21 0,0-21 15,21 0-15,-21 0 0,22 0 16,-1 0-16,-21-21 0,22 21 0,-1-21 16,-21 0-16,21 0 0,-20-22 15,20 22-15,-21-21 0,0-1 0,-21 1 16,21 0-16,-21-1 0,22 1 15,-22 0-15,0-22 0,0 22 16,0 0-16,0-1 0,0 1 0,0 0 16,0 20-16,0 1 0,0 0 0,0 0 15,0 42 1,0 0-16,0 0 0,0 1 16,0 20-16,0-21 0,-22 21 15,22 1-15,0-1 0,-21 0 0,21 1 16,0-22-16,0 21 0,0 1 0,0-1 15,-21-21-15,21 21 0,0-20 16,-21-1-16,21 0 0,0 0 0,0 0 31,0-42-15,0 0-16,0 0 16,0 0-16,21-22 0,0 22 15,-21 0-15,21-21 0,1 20 0,-1 1 16,0 0-16,0 0 0,0 0 15,0 0-15,1 21 0,-1 0 0,0 0 16,0 0-16,0 0 0,0 21 16,1-21-16,-1 21 0,0 21 15,0-21-15,-21 1 0,0-1 16,21 0-16,-21 0 0,0 0 0,0 22 16,0-22-16,0 0 0,-21-21 15,21 21-15,-21 0 0,0 0 0,0-21 16,-1 0-16,1 22 0,0-22 15,0 0-15,0 0 0,0 0 0,-1 0 16,1 0-16,0-22 0,21 1 0,-21 21 16,21-21-16,-21 0 0,0 21 15,21-21-15,21 42 47,0-21-47,0 21 0,0-21 16,0 21-16,1-21 0,-1 0 15,0 21-15,21-21 0,-21 0 0,22 0 16,-1 0-16,0 0 0,22 0 0,-22 0 16,1-21-16,-1 21 0,0-21 15,1 0-15,-22 0 0,0 0 0,21-1 16,-21 1-16,1-21 0,-1 21 16,-21-22-16,21 22 0,0-21 0,-21 0 15,0-1-15,21-20 0,-21 20 0,21 1 16,-21-21-16,0 20 0,0 1 15,0 0-15,22 20 0,-22-20 0,0 21 16,0 0-16,0 42 16,0 0-1,-22 0-15,22 22 0,-21-22 0,0 21 16,0 0-16,21 1 0,-21-1 16,21 0-16,-21 22 0,21-22 0,0 1 15,0-1-15,0 0 0,0 1 16,0-1-16,0 0 0,0 1 0,21-22 15,0 0-15,0 0 0,0 0 0,0-21 16,1 0-16,20 0 0,-21 0 16,0 0-16,0 0 0,22-21 0,-22 0 15,0 21-15,0-21 0,0 0 16,1-22-16,-22 22 0,21 0 16,-21-21-16,21 20 0,-21 1 0,0-21 15,0 21-15,0 0 0,0-1 16,0 44-1,-21 20 1,21-21-16,0 0 16,0 0-16,0 1 0,0 20 0,0-21 15,0 0-15,0 0 0,0 1 16,0-1-16,21 0 0,0-21 0,0 21 16,0-21-16,1 0 0,-1 0 0,0 0 15,0 0-15,0 0 0,0 0 16,22-21-16,-22 21 0,0-21 15,0 0-15,0-1 0,1 1 16,-1 0-16,0-21 0,0 21 0,0-22 16,0 22-16,1-21 0,-1-1 0,0 22 15,-21 0-15,21-21 0,0 21 16,0-1-16,1 22 0,-1 0 0,0 0 16,-21 22-1,0-1 1,0 0-16,0 0 15,0 0 1,0-42 31,0 0-47,0 0 16,0 0-16,0-1 0,0 1 15,0 0-15,-21 21 16,0 0-16,-1 0 15,1 0-15,0 0 16,21 21-16,-21 0 0,0 1 0,0-1 16,-1 0-16,1 21 0,0-21 0,0 22 15,21-22-15,-21 21 16,21 1-16,0-22 0,0 21 0,0-21 16,0 22-16,0-22 0,0 0 0,21-21 15,0 21-15,0 0 0,0-21 16,1 0-16,20 0 0,-21 0 0,0 0 15,22 0-15,-22-21 0,0 0 16,0 21-16,21-21 0,-20 0 0,-1-1 16,-21 1-16,21 0 0,-21 0 0,21 0 15,-21-22-15,0 22 0,0 0 16,0-21-16,0 21 0</inkml:trace>
  <inkml:trace contextRef="#ctx0" brushRef="#br0" timeOffset="27602.17">12636 2561 0,'0'0'15,"-42"0"-15,21 0 0,0 21 0,21 1 16,-21-22-16,21 21 16,21-21 15,0 0-31,0 0 15,0 0 1</inkml:trace>
  <inkml:trace contextRef="#ctx0" brushRef="#br0" timeOffset="28972.17">15769 2773 0,'21'-21'0,"-42"42"0,63-63 0,-20 20 16,-1 1-16,-21 0 0,21 0 0,-21 0 16,21-22-16,-21 22 0,0 0 15,0-21-15,0 21 0,0-22 16,0 22-16,-21 0 0,0 0 15,0 0-15,-1-1 0,1 1 0,0 21 16,-21 0-16,21 0 0,-22 21 0,22 1 16,-21 20-16,21 0 0,-22 1 15,1 20-15,21 1 0,0-1 0,-22 1 16,22-1-16,0 22 0,0-22 16,21 1-16,0-1 0,0 1 0,0-1 15,0 1-15,21-22 0,0 22 16,21-22-16,-20 0 0,20-21 0,0 1 15,1 20-15,20-42 0,-21 21 0,22-21 16,-22 0-16,22 0 16,-1 0-16,1-21 0,-1 0 0,1 0 15,-1-1-15,-20 1 0,20 0 16,-21-21-16,1 21 0,-22-22 0,0 22 16,0-21-16,0-1 0,-21 1 0,0 21 15,0-21-15,0-1 0,-21 22 16,0 0-16,0 0 0,0 0 0,-22 21 15,22 0-15,-21 0 0,0 0 16,20 21-16,-20-21 0,0 42 0,-1-21 16,22 0-16,-21 22 0,21-1 15,0 0-15,-1 1 0,1-1 0,21-21 16,0 22-16,0-1 0,0-21 16,0 0-16,0 0 0,0 1 15,21-1-15,1-21 0,-1 0 0,0 0 16,21 0-16,-21 0 0,22 0 15,-1-21-15,0-1 0,-20 1 0,20 0 16,0 0-16,-21 0 0,22-22 0,-22 22 16,0-21-16,0 21 0,0-22 15,-21 1-15,0 21 0,0-21 0,22 20 16,-22 1-16,0 0 0,0 0 16,0 0-16,0 42 15,-22 0 1,22 0-16,-21 22 0,21-22 15,0 21-15,0 0 0,0-20 0,0 20 16,0-21-16,0 21 0,0-20 16,21-1-16,1 0 0,-1 0 0,0 0 15,21 0-15,-21-21 0,22 0 0,-22 0 16,21 0-16,1 0 0,-22-21 16,21 0-16,0 21 0,-20-21 0,20 0 15,-21 0-15,0-22 0,0 22 16,1 0-16,-1-21 0,0-1 15,0 22-15,-21-21 0,0 21 0,0-22 16,0 22-16,0 0 0,0 0 16,0 42-1,0 0 1,0 0-16,-21 0 0,21 22 16,-21-22-16,0 21 0,21-21 0,0 22 15,0-22-15,-22 0 0,22 21 0,-21-20 16,21-1-16,0 0 0,0 0 0,0 0 15,-21-21 17,21-21-17,0 0-15,0 0 0,0 0 16,0-1-16,21-20 0,-21 21 0,21-21 16,1-1-16,-1 1 0,0 21 15,0-22-15,0 1 0,22 21 0,-1 0 16,-21 0-16,21-1 0,-20 22 15,20 0-15,-21 0 0,21 0 0,-20 22 16,-1-1-16,0 0 0,0 21 0,-21-21 16,21 1-16,-21 20 0,0-21 15,0 21-15,0-20 0,0-1 0,0 21 16,0-21-16,0 0 0,0 1 16,-21-1-16,21 0 15,-21-21-15,0 0 16,21-21-1,-21 0-15,21-1 16</inkml:trace>
  <inkml:trace contextRef="#ctx0" brushRef="#br0" timeOffset="30035.84">18246 2709 0,'0'0'0,"0"-21"0,0-42 15,0 20-15,0 22 0,21-21 16,-21 0-16,21 20 0,-21-20 0,0 21 16,0 0-16,0 0 0,0-1 15,0 1-15,21 21 16,-21 21-16,21 22 15,-21-1-15,0 22 0,0-1 0,0 1 16,0-1-16,0 1 0,0-1 16,0 22-16,0-22 0,0-20 0,0 20 15,-21 1-15,0-22 0,21 0 0,-21 22 16,21-43-16,-21 21 0,-1-21 16,22 1-16,0-1 0,0 0 0,0-42 46,0-22-46,0 22 16,0 0-16,0-21 0,22-1 0,-1 22 16,0-21-16,0 0 0,0-1 0,0 22 15,1 0-15,20-21 0,-21 42 16,21-22-16,1 22 0,-1 0 0,-21 0 16,22 0-16,-1 0 0,-21 22 15,21-22-15,-20 21 0,20 0 0,-21 0 16,-21 0-16,0 0 0,0 1 15,0 20-15,0-21 0,0 0 16,0 0-16,-21 1 0,0-22 0,0 21 16,-1 0-16,-20-21 0,21 21 15,0-21-15,-22 0 0,22 0 0,0 0 16,0 0-16,0 0 0,0 0 16,-1 0-16,1 0 0,21-21 0,21 21 62,1 21-62,-1-21 0,21 0 16,-21 21-16,22-21 0,-22 0 0,21 0 15,0 0-15,1 0 16,-1 0-16,0 0 0,1 0 0,-1-21 16,0 21-16,1-21 0,-1 21 15,-21-21-15,22 0 0,-22 21 0,0-22 16,0 1-16,0 0 0,-21-21 0,0 21 15,0-1-15,0-20 0,0 21 16,0-21-16,0 20 0,0 1 0,0 0 16,0 0-16,0 42 31,0 0-31,-21 0 0,21 1 16,0-1-16,-21 0 0,21 21 0,0-21 15,0 1-15,0-1 16,0 0-16,0 0 0,0 0 0,0 0 15,0 1-15,0-1 32,0-42-17,0-1 1,21 1-16,0 0 0,0 0 0</inkml:trace>
  <inkml:trace contextRef="#ctx0" brushRef="#br0" timeOffset="31564.74">19177 3027 0,'0'0'0,"21"0"16,0 0-16,-21-21 15,21 21-15,1-21 16,-1 21-16,0 0 0,-21-22 0,21 22 15,0-21-15,-21 0 16,21 21-16,-21-21 0,0 0 16,0 0-16,-21-1 15,0 22 1,0 0 0,0 22-16,0-1 0,21 0 15,-22 21-15,22-21 0,0 1 16,0 20-16,0-21 0,0 0 15,0 22-15,0-22 0,0 0 0,0 0 16,0 0-16,22 0 16,-1 1-16,0-22 0,0 0 0,0 0 15,0 0-15,1 0 16,-1 0-16,0 0 0,0 0 0,0 0 16,0 0-16,1-22 15,-1 1-15,0 0 0,0 21 16</inkml:trace>
  <inkml:trace contextRef="#ctx0" brushRef="#br0" timeOffset="35027.83">20553 3090 0,'0'0'0,"0"22"0,-21-22 15,-1 0-15,1 0 16,0 0 0,0 0-1,21-22-15,0 1 0,0 0 16,0 0-16,0-21 0,21 20 16,0 1-16,-21-21 0,21 0 15,1-1-15,20 1 0,-21 0 0,0-1 16,22 1-16,-22 0 0,21 20 15,-21-20-15,22 21 0,-22 21 0,0 0 16,21 0-16,-21 0 0,1 21 16,-1 0-16,0 0 0,-21 22 0,21-22 15,-21 21-15,21-21 0,-21 22 16,0-22-16,0 0 0,0 0 0,0 0 16,0 1-16,0-1 0,0 0 15,0-42 16,0 0-15,0-1-16,-21 1 0,21 0 16,0 0-16,-21 0 0,0 0 15,0-22-15,-1 22 0,22 0 0,-21-21 16,0 20-16,0 1 0,0 0 16,0 0-16,-1 21 0,1 0 0,-21 0 15,21 0-15,0 21 0,-22 0 16,22 0-16,-21 22 0,21-1 15,-64 43-15,43-43 0,20 22 16,-20-22-16,21 0 0,0 1 16,21-1-16,0 0 0,0 1 0,0-1 15,0-21-15,21 0 0,0 0 16,0 1-16,22-1 0,-1-21 0,-21 0 16,21 0-16,1 0 0,-1 0 0,0-21 15,1-1-15,-1 1 0,-21 0 16,22 0-16,-22 0 0,21 0 0,-21-1 15,0-20-15,1 21 0,-1-21 16,-21-1-16,0 1 0,21 0 16,-21 20-16,0-20 0,21 0 0,-21 21 15,0-1-15,0 1 0,0 0 16,0 42-16,0 22 16,0-22-16,-21 0 15,21 21-15,-21 1 0,21-1 0,0-21 16,0 21-16,0 1 0,0-22 15,0 21-15,21-21 0,0 1 0,0-1 16,0 0-16,1 0 0,20 0 16,-21-21-16,21 0 0,-20 0 0,20 0 15,0 0-15,1 0 0,-22 0 0,21-21 16,-21 0-16,22 21 0,-22-21 16,0 0-16,21-1 0,-21 1 15,1-21-15,-1 21 0,0-22 0,0 22 16,0-21-16,22-22 15,-22 43-15,0 0 0,0 0 0,-21 0 16,21 21-16,0 0 16,-21 21-1,0 0-15,0 0 0,0 0 16,0 1-16,0-1 16,22-21-1,-1 0 1,-21-21-1,0-1-15,0 1 16,0 0-16,0 0 16,0 0-16,0 0 0,0-1 15,0 1-15,0 0 0,-21 21 16,-1 0-16,1 0 0,0 0 16,0 21-16,0 0 0,0 1 15,-1 20-15,1 0 0,0-21 16,0 22-16,0-1 0,0 0 0,21-20 15,0 20-15,-22-21 0,22 21 0,0-20 16,0 20-16,0-21 0,22 0 16,-1 0-16,21 1 0,-21-1 0,22-21 15,-22 0-15,21 0 0,0 0 16,1 0-16,-1 0 0,-21 0 16,22 0-16,-1-21 0,-21-1 0,21 1 15,-20 0-15,20 0 0,-21 0 16,0 0-16,22-22 0,-22 22 0,21-21 15,-21-1-15,22 22 0,-22-21 16,0 21-16,0-22 0,21 22 0,-20 0 16,-1 0-16,0 21 0,0 0 15,-21 21 1,0 0-16,0 0 16,0 1-16,0-1 15,0 0-15,0 0 16,0 0-1,21-21-15,0 0 16,1 0-16,-22-21 16,21 0-16,-21 0 15,21 21-15,-21-21 0,0-1 0,0 1 16,0 0-16,0 0 16,0 0-16,0 0 0,-21-1 15,0 22-15,-1 0 16,1 0-16,0 0 0,0 22 0,0-1 15,0 0-15,-1 0 0,1 0 0,0 0 16,0 1-16,0 20 0,0-21 16,-1 21-16,1-20 0,0-1 15,21 21-15,0-21 0,0 0 16,0 22-16,0-22 0,0 0 0,0 0 16,21-21-16,0 21 0,22 1 0,-22-22 15,21 0-15,-21 0 0,22 0 16,-1 0-16,0 0 0,1 0 0,-1-22 15,0 1-15,1 0 0,-1 0 16,0 21-16,-20-21 0,20 0 0,-21-22 16,21 22-16,-20 0 0,-1-21 15,0 20-15,0 1 0,-21-21 16,0 21-16,0-22 0,0 22 0,0 0 16,0 0-16,-21 21 15,0 0 1,0 21-16,21 0 0,-22 0 15,1 1-15,0-1 0,21 0 0,-21 0 16,21 21-16,-21-20 0,21-1 0,0 21 16,0-21-16,0 0 0,0 1 15,0-1-15,0 0 0,21 0 16,0 0-16,0-21 0,0 0 16,22 0-16,-22 0 0,0 0 0,21 0 15,1-21-15,-22 21 0,21-21 16,1 0-16,-22 0 0,21-1 15,0 1-15,-20 0 0,20 0 0,0-21 16,-21 20-16,22-20 0,-22 0 16,0 21-16,0-22 0,0 1 0,-21 21 15,0 0-15,0-22 0,0 22 16,0 0-16,-21 21 0,0 0 16,0 21-16,0 0 0,0 22 15,21-22 1,0 0-16,0 0 0,0 0 0,0 22 0,0-22 15,0 0-15,0 0 16,21 0-16,-21 0 0,0 1 0,21-1 16,0 0-16,-21 0 0,0 0 0,21 0 15,0-21 1,-21-21 15,-21 21-15,0 0-16,21-21 0,-21 21 0,0 0 15,21-21-15,-21 21 16,-1 0-16,1 0 0,21 21 31,0 0-15,21 0-16,1-21 16,-1 22-16,0-22 0,0 0 15,0 21-15,0-21 0,1 0 0,20 0 16,-21 0-16,21 0 0,-20 0 15,20 0-15,-21 0 0,21-21 0,1-1 16,-22 22-16,21-21 0,1 0 0,-1 0 16,-21 0-16,21 0 0,-20-22 15,20 22-15,-21-21 0,0-1 0,0 22 16,1-21-16,-1 0 0,-21 20 16,0 1-16,0 0 0,0 0 15,0 0-15,-21 21 16,-1 21-16,1 0 0,21 0 15,0 0-15,-21 1 0,21 20 0,-21-21 16,21 0-16,0 22 0,0-22 16,0 0-16,0 21 0,0-21 0,21 1 15,-21-1-15,21 0 0,0 0 16,1-21-16,-22 21 0,21 0 0,0-21 16,0 22-16,0-22 15,-42-22 32,0 1-47,0 21 0,0 0 16,-1 0-16,1-21 0,0 21 0,0 0 15,0 0 1,21 21 0,0 0-16,21-21 15,0 0-15,0 22 0,0-22 0,1 0 16,20 21-16,-21-21 0,21 0 0,-20 0 15,20 0-15,-21 0 0,21 0 16,1 0-16,-22 0 0,21 0 0,1 0 16,-22-21-16,21 21 0,0-22 15,-20 1-15,20 0 0,-21 21 16,21-21-16,-20-21 0,-1 20 0,21 1 16,-21-21-16,0 21 0,1 0 15,-22-22-15,0 22 0,0 0 0,0 0 16,0 0-16,0-1 0,-22 22 15,1 0 1,0 22-16,0-1 0,0 0 16,0 0-16,-1 0 0,1 0 0,21 1 15,0-1-15,-21 0 0,21 21 0,0-21 16,0 1-16,0-1 0,0 0 16,21 0-16,0-21 0,1 21 15,20 0-15,-21 1 0,21-22 0,1 21 16,-1-21-16,0 0 0,1 0 15,-1 0-15,0 0 0,1 0 0,-1 0 16,0 0-16,1-21 0,-1 21 16,-21-22-16,22 1 0,-22 0 0,0 0 15,21 0-15,-21 0 0,1-22 16,-22 22-16,21-21 0,-21 21 0,0-22 16,0 22-16,0-21 0,0 21 0,0-1 15,-21 22-15,-1 0 16,1 0-16,0 0 0,0 22 15,-21-1-15,20 0 0,1 0 16,-21 0-16,21 22 0,0-22 16,-1 0-16,-20 0 0,21 0 0,0 0 15,21 1-15,0-1 0,0 0 16,0 0-16,0 0 0,0 0 16,21-21-16,0 0 15,0 0-15,0 0 0,1 0 0,-1 0 16,0 0-16,0 0 0,0 0 15,0-21-15,1 0 0,-1 0 0,0 21 16,0-42-16,0 20 0,0 1 16,1 0-16,-1-21 0,0-1 0,0 1 15,21-21-15,-20 20 0,-1-20 0,21-1 16,-21 1-16,22-1 16,-1 22-16,-21-22 0,0 22 0,0 0 15,1-1-15,-1 22 0,-21 0 16,-21 21-1,-1 21-15,1 0 0,-21 1 0,21 20 16,-22 21-16,1-20 0,0 20 16,21-20-16,-22 20 0,22 1 0,0-1 15,21-21-15,0 22 0,0-22 16,0 1-16,21-1 0,0 0 0,0 1 16,22-22-16,-22 0 0,21 0 15,1 21-15,-1-42 0,-21 22 16,21-1-16,1-21 0,-1 0 0,0 0 15,1 0-15,-1 0 0,0 0 16,-20 0-16,20 0 0,-21 0 0,0-21 16,0 21-16,1-22 0,-1 22 15,-21-21-15,0 0 0,21 21 0,-21-21 16</inkml:trace>
  <inkml:trace contextRef="#ctx0" brushRef="#br0" timeOffset="37229.66">1630 5588 0,'0'0'0,"0"-21"15,21 0-15,-21 0 16,0-1-16,0 1 0,0 0 16,21-21-16,-21 21 0,0-1 15,0 1-15,0 0 0,0 0 16,0 0-16,-21 0 0,0-1 0,-22 1 16,22 0-16,-21 0 15,0 21-15,-1 0 0,1 0 0,0 0 16,-22 0-16,22 0 0,-1 21 15,1 0-15,0 22 0,-1-1 16,1 0-16,21 1 0,0 20 0,0-21 16,-1 22-16,22-1 0,0 1 15,0-22-15,0 1 0,0-1 0,0 0 16,22 1-16,-1-22 0,0 0 16,0-21-16,21 21 0,-20-21 15,-1 0-15,21 0 0,-21-21 0,22 21 16,-22-21-16,21 0 15,0-1-15,-20-20 0,20 21 0,0-21 16,-21-1-16,1 22 0,20-21 16,-21-1-16,0 1 0,0 0 0,1-1 15,-22 1-15,0 0 0,0 21 16,0-22-16,0 22 0,0 0 16,0 0-16,0 0 0,-22 21 0,1 0 15,0 21-15,21 0 16,-21 0-16,21 21 0,-21 1 0,21-22 15,-21 21-15,21 1 16,0-1-16,0 0 0,0 1 0,0-22 16,0 21-16,0-21 0,42 0 15,-21 1-15,0-22 0,0 0 16,22 0-16,-1 0 0,-21 0 0,22-22 16,-1 1-16,0 0 0,-21 0 15,22 0-15,-22 0 0,21-22 0,-21 22 16,1-21-16,-1-1 0,0 22 15,-21-21-15,0 21 0,0-22 0,0 22 16,0 0-16,0 0 16,0 0-16,0 42 15,0 0 1,-21 0-16,21 22 0,-21-22 0,21 21 16,-22 0-16,22-20 0,-21 20 15,0 0-15,0 1 0,21-1 16,0-21-16,-21 21 0,21-20 0,-21-1 15,21 0-15,21-42 32,0 0-17,-21-1-15,21 1 0,0 0 0,0-21 16,1-1-16,-22 22 0,21-21 16,0 21-16,-21-22 0,0 22 0,0 0 15,21 0-15,-21 0 16,21 21-16,-21 21 31,0 0-31,0 0 0,0 0 16,0 22-16,0-22 0,0 21 0,0-21 15,0 22-15,0-22 0,0 21 16,21-21-16,-21 1 0,22-1 0,-1 0 16,0 0-16,0-21 0,0 0 15,22 0-15,-22 0 0,21 0 0,0 0 16,-20 0-16,20-21 0,0 0 15,1 0-15,-1-1 0,-21 1 0,21 0 16,1 0-16,-22-21 16,0 20-16,0-20 0,0 21 0,1 0 15,-22-22-15,0 22 0,0 0 16,0 0-16,0 0 0,0 42 31,0 0-31,0 0 0,0 0 16,-22 1-16,22-1 0,0 21 15,0-21-15,-21 22 0,21-22 0,0 21 16,0-21-16,0 0 0,0 22 16,0-22-16,21 0 0,1-21 0,-1 0 15,0 0-15,0 0 16,21 0-16,-20 0 0,20 0 0,-21-21 16,21 0-16,1 0 0,-22-1 0,21-20 15,-21 21-15,1 0 0,-1-22 16,0 22-16,0-21 0,0 21 0,-21 0 15,0-1-15,0 1 0,0 0 16,0 0-16,0 42 31,0 0-31,0 0 16,0 1-16,0-1 0,0 21 16,0 0-16,0 1 0,0-1 0,0 0 15,0 1-15,0 20 16,21 1-16,1-22 0,-22 22 0,0-1 15,21 1-15,-21-1 0,0 1 16,0 20-16,0 1 0,0 0 0,0-1 16,0 1-16,21 21 0,-21-22 0,0 1 15,0 0-15,0-1 0,0-20 16,0-1-16,21 1 0,-21-22 0,0 1 16,0-1-16,0-21 0,0 0 0,-21-21 15,0 0-15,0 0 0,-1 0 16,1-21-16,0 0 0,0 0 0,0 0 15,0-22-15,-1 1 0,1 0 16,-21-22-16,21 1 0,0 20 16,-1-41-16,-20 20 0,21 1 0,0-22 15,21 0-15,0 1 0,-21 20 16,21-21-16,0 1 0,0 20 0,21 1 16,-21-1-16,21 1 0,21-1 15,-21 22-15,1 0 0,20-22 0,-21 43 16,0-21-16,22-1 0,-22 22 15,21 0-15,-21 0 0,0 0 0,22-1 16,-22 1-16</inkml:trace>
  <inkml:trace contextRef="#ctx0" brushRef="#br0" timeOffset="37839.83">3704 5376 0,'0'0'0,"-21"22"32,21-1-17,-21 0-15,0 0 0,21 21 16,0 1-16,-22-22 0,22 21 0,-21 1 16,21-1-16,-21-21 0,21 21 15,0-20-15,0 20 0,0-21 0,0 0 16,0 0-16,0 1 15,21-22 1,0 0-16,1 0 0,-1-22 0,0 22 16,-21-21-16,21 0 0,0-21 15,0 21-15,1-1 0,-22-20 0,21 21 16,-21-21-16,21 20 0,-21 1 16,0 0-16,21 0 0,-21 0 0,0 0 15,21 21-15,-21 21 31,0 0-31,0 0 0,0 21 0,21-20 16,-21-1-16,22 0 0,-22 21 0,21-21 16,0 1-16,0-1 0,0 0 15,0-21-15,1 21 0,-1-21 16,21 0-16,-21 0 0,0 0 0,22 0 16,-22 0-16,21 0 0,-21-21 15,1 0-15,-1 0 0,0-1 0,0 1 16,-21 0-16,0-21 0,0 21 0,0-22 15,0 1-15,0 0 0,0-1 16,-21 22-16,0-21 0,0-1 0,-1 1 16,1 21-16,0 0 15,0 0-15,0-1 0,0 22 0,-1 0 16,1 0 0,0 22-16,21-1 0,0 0 15,0 0-15,0 0 16,0 0-16,21 1 0,0-22 0,1 0 15,-1 0-15,0 0 0</inkml:trace>
  <inkml:trace contextRef="#ctx0" brushRef="#br0" timeOffset="38352.54">4805 5038 0,'0'0'0,"0"-21"0,0-1 0,0 1 16,-21 21-16,-1 0 15,1 0-15,0 0 0,21 21 16,-21 1-16,21-1 0,-21 21 16,21-21-16,-21 22 0,21-1 0,0 0 15,0 1-15,0-1 0,-22 0 16,22 1-16,0-1 0,-21 0 0,21 1 16,0-1-16,0-21 0,0 21 0,0-20 15,0 20-15,0-21 0,0 0 16,0 0-16,0-42 31,0 0-15,0 0-16,0 0 0,0 0 0,21-1 15,1-20-15,-1 21 0,-21 0 16,21-22-16,0 22 0,21-21 0,-20 21 16,-1-22-16,21 22 0,-21 0 15,0 21-15,22 0 0,-22-21 0,0 21 16,0 0-16,0 0 0,-21 21 15,22 0-15,-22 0 0,21 1 0,-21-1 16,0 0-16,0 21 0,0-21 0,0 1 16,0-1-16,0 21 0,0-21 15,0 0-15,0 1 0,0-1 16,-21 0-16,-1 0 16,1 0-16,21-42 46,0 0-46,0 0 16,0 0-16</inkml:trace>
  <inkml:trace contextRef="#ctx0" brushRef="#br0" timeOffset="38721.05">5249 5503 0,'21'0'31,"1"0"-15,-1 0-16,0-21 0,0 21 16,0 0-16,0-21 0,1 21 15,-1-21-15,0 0 0,0 21 0,0-21 16,-21-1-16,0 1 16,0 0-16,0 0 0,0 0 15,-21 21-15,0 0 16,0 0-16,0 0 15,-1 21-15,1 0 0,0 0 16,0 0-16,0 22 0,21-22 16,0 21-16,-21-21 0,21 22 0,0-22 15,0 21-15,0-21 0,0 22 0,0-22 16,0 0-16,21 0 0,0 0 16,0-21-16,0 22 0,22-22 0,-22 0 15,0 0-15,21 0 0,-21 0 16,1 0-16,20 0 0,-21 0 0,0 0 15,0-22-15,1 22 0,-1-21 0</inkml:trace>
  <inkml:trace contextRef="#ctx0" brushRef="#br0" timeOffset="39152.32">5842 5419 0,'0'0'15,"0"-21"-15,0-1 0,0 1 16,0 0-1,0 0-15,21 21 16,0 0-16,0 0 0,1 0 16,-1 0-16,0 0 0,0 0 0,43 42 15,-43-21-15,0 1 16,0-1-16,-21 21 0,0-21 16,0 0-16,0 1 0,0-1 0,0 21 15,0-21-15,0 0 0,0 1 16,0-1-16,0 0 15,0-42 17,0 0-32,0-1 15,0 1-15,0 0 0,0 0 0,21 0 16,0 0-16,1-1 0,-22-20 16,21 21-16,0-21 0,0 20 0,-21-20 15,21 21-15,0 0 0,1 0 16,-1-1-16,-21 1 0,21 21 0,0 0 15,0 0 1,0 0-16,-21 21 16,0 1-16,0-1 15,0 0-15,0 0 16,0 0-16,0 0 0</inkml:trace>
  <inkml:trace contextRef="#ctx0" brushRef="#br0" timeOffset="39566.08">6456 5525 0,'0'0'0,"21"0"16,0 0-16,0 0 0,0 0 16,1 0-16,-1-22 15,0 22-15,0-21 0,0 21 0,0-21 16,1 0-16,-1 0 0,0 21 16,0-21-16,0-1 0,-21 1 0,0 0 15,21-21-15,-21 21 0,0-1 16,0 1-16,0 0 0,-21 21 15,0 0-15,0 0 16,0 0-16,0 21 16,-1 0-16,1 1 0,0-1 15,0 21-15,0-21 0,21 0 0,-21 22 16,21-22-16,-22 0 0,22 21 0,0-20 16,0-1-16,0 0 15,0 0-15,0 0 0,22 0 16,-1-21-16,0 0 0,0 22 0,0-22 15,0 0-15,1 0 0,-1 0 16,21 0-16,-21 0 0,0 0 0,1 0 16,-1 0-16,0 0 0,0 0 15,0-22-15,0 22 16,-21-21-16,22 21 16,-22-21-16,21 21 0</inkml:trace>
  <inkml:trace contextRef="#ctx0" brushRef="#br0" timeOffset="39800.94">7281 5673 0,'-21'0'0,"0"21"16</inkml:trace>
  <inkml:trace contextRef="#ctx0" brushRef="#br0" timeOffset="70998.34">20680 3535 0,'0'-21'63,"-21"21"-48,-1 0 1,1 0 0,0 0-16,0 0 15,0 0-15,0 0 16,42 0 62,0 0-78,0 21 0,0-21 16,0 0-16,22 0 0,-22 0 15,21 0-15,-21 0 0,22 0 0,-1 0 16,22 0-16,-22 0 0,0 0 16,22 0-16,-22 0 0,22 0 0,63 0 15,-64 0-15,22 0 16,-22 0-16,22 0 0,-22 0 0,22 0 15,-21 0-15,-1 0 0,1 0 16,-1 0-16,-21 0 0,22 0 16,-1 0-16,-20 0 0,20 0 15,-20 0-15,20 0 0,1 0 0,-1 0 16,-21 0-16,22 0 0,-1-21 16,1 21-16,-1 0 0,1 0 0,-1 0 15,1 0-15,21 0 0,-22 0 16,1 0-16,20 0 0,1 0 0,0 0 15,-1 0-15,64 0 16,-63 0-16,0 0 0,-1 0 0,1-21 16,0 21-16,-22 0 15,22 0-15,0 0 0,-22 0 0,1-22 16,-1 22-16,22 0 0,-22 0 16,1 0-16,-1 0 0,22 0 0,-22 0 15,-20 0-15,20 0 0,-20-21 16,20 21-16,-21 0 0,1 0 15,-1 0-15,0 0 0,1 0 0,-1 0 16,-21 0-16,22 0 0,-22 0 16,0 0-16,21 0 0,-21 0 0,1 0 15,-1 0-15,0 0 16,0 0-16,-21-21 0,-21 21 78,0 0-78,-22 0 0,-20 21 16,-1-21-16,1 21 0</inkml:trace>
  <inkml:trace contextRef="#ctx0" brushRef="#br0" timeOffset="72352.45">1651 6287 0,'-21'0'0,"0"0"0,-1 0 15,1 0-15,0 0 0,0 0 16,0 0-16,0 0 16,42 0 31,0 0-47,0 0 0,0 0 15,0 0-15,1 0 16,20 0-16,-21 0 0,21 0 15,-20 0-15,20 0 0,0 0 0,1 0 16,-1 0-16,0 0 0,1 0 16,-1 0-16,21 0 0,-20 21 0,20-21 15,22 21-15,-22-21 0,1 0 16,21 21-16,-1-21 0,1 0 16,-22 0-16,22 21 0,0-21 0,-1 0 15,1 0-15,0 0 0,-1 0 16,22 0-16,0 0 0,0 0 0,21 0 15,-21-21-15,0 21 0,-1-21 16,22 21-16,0-21 0,22 21 16,-22-21-16,0 21 0,0-22 15,-22 22-15,22 0 0,-21-21 0,21 21 16,-21 0-16,21-21 0,-21 0 16,0 21-16,0 0 0,-22-21 0,22 21 15,-21 0-15,-1 0 0,1-21 16,-21 21-16,20 0 0,-20 0 0,-1 0 15,-20 0-15,-1 0 0,0 0 16,-21 0-16,1 0 0,-1 0 0,0 0 16,-42 0 46,0 0-46,-1 0-16,22-22 15,0 1-15,0 0 16,0 0-16</inkml:trace>
  <inkml:trace contextRef="#ctx0" brushRef="#br0" timeOffset="73323.97">8234 4509 0,'21'0'31,"0"0"-16,0 0-15,0 0 0,1-22 0,-1 22 16,21 0-16,-21 0 0,22-21 16,-1 0-16,0 21 0,-21 0 0,22 0 15,-1-21-15,-21 21 0,0 0 16,1 0-16,-44 0 47,1 0-47,0 0 0,0 0 15,0 0-15,0 0 0,-22 0 16,22 0-16,0 0 0,0 0 16,0 21-16,-1-21 0,1 0 15,0 0-15,0 21 16,0 0 0,0-21-16,-1 22 15,22-1-15,-21-21 0,0 21 16,0-21-16,21 21 0,-21 0 15,0 0-15,-1 1 16,22-1-16,-21 0 0,21 21 16,0-21-16,0 22 0,0-1 0,0-21 15,0 22-15,0-1 0,0 0 16,0 22-16,-21-22 0,21 0 0,0 1 16,0 20-16,0-20 0,-21-1 15,21 0-15,0 22 0,0-22 0,0 0 16,0 22-16,0-22 0,21 1 15,0 20-15,0-21 0,1 1 0,-1-22 16,0 21-16,0 1 0,0-22 16,0 0-16,1 0 0,20 0 0,-21-21 15,0 0-15,22 21 0,-22-21 16,0 0-16,0 0 0,0 0 16,0 0-16,22-21 0,-22 0 0,0 0 15,0 0-15,0 0 0,22-22 16,-22 1-16,21 0 0</inkml:trace>
  <inkml:trace contextRef="#ctx0" brushRef="#br0" timeOffset="75194.41">9461 5461 0,'-21'0'15,"21"-21"17,0 0-32,0 0 15,21-1-15,1 1 0,-22 0 0,0 0 16,0 0-16,0 0 0,0-1 15,0-20-15,0 21 0,0 0 0,0-22 16,-22 22-16,22-21 0,-21 21 16,0 0-16,0-1 0,0 22 15,-22 0-15,22 0 0,0 0 0,-21 0 16,21 0-16,-1 22 0,-20-1 16,21 0-16,-21 21 0,20-21 0,-20 22 15,21-1-15,0 0 0,0 1 16,21-1-16,0 0 0,0 1 0,0-1 15,0 0-15,0-20 0,0 20 16,21-21-16,0 21 0,0-20 0,0-22 16,22 21-16,-22 0 0,0-21 15,21 0-15,-21 0 0,1 0 0,20 0 16,-21-21-16,0 0 0,0-1 16,22-20-16,-22 21 0,0 0 15,0-22-15,0 22 0,-21-21 0,22 21 16,-22-22-16,21 1 0,-21 0 15,0-1-15,0 22 0,0-21 0,0 0 16,0 20-16,0-20 0,0 21 16,0 0-16,0 0 0,-21 21 15,-1 0-15,22 21 16,0 0-16,0 0 0,0 21 16,0-20-16,0 20 0,0 0 15,0-21-15,0 22 0,0-22 0,0 21 16,0-21-16,0 1 15,0 20-15,0-21 0,22 0 0,-1 0 16,0 1-16,0-22 0,0 21 16,0-21-16,1 0 0,20 0 0,-21 0 15,21 0-15,-20 0 0,-1-21 0,21-1 16,-21 1-16,22 0 0,-22 0 16,0 0-16,0 0 0,0-1 0,0-20 15,-21 21-15,22-21 0,-22-1 16,21 22-16,-21 0 0,0-21 0,0 20 15,0 1-15,0 0 16,0 42 15,-21 0-31,21 1 0,-22 20 16,22-21-16,0 0 0,0 0 0,0 22 16,-21-22-16,21 0 0,-21 21 15,21-20-15,0-1 0,0 0 0,0 0 16,-21 0-16,21 0 0,0 1 15,0-1-15,-21-21 0,21 21 16,0-42 0,0 0-1,0-1-15,0 1 0,21 0 16,-21 0-16,21 0 0,0-22 16,-21 22-16,0-21 0,21 21 0,1-22 15,-22 22-15,21-21 0,0 21 16,0 0-16,-21-1 0,21 1 0,0 21 15,1 0-15,-1 0 16,0 0-16,0 0 0,-21 21 16,21 1-16,-21-1 0,0 0 15,0 0-15,0 0 0,0 0 0,0 22 16,21-22-16,-21 0 0,0 0 0,22 22 16,-22-22-16,0 0 0,21 0 15,0 0-15,0 0 0,0-21 16,0 0-1,1 0-15,-1 0 0,21 0 0,-21 0 16,0 0-16,1 0 0,-1-21 16,21 0-16,-21 0 0,0 0 0,1 0 15,-1-1-15,-21 1 0,21-21 0,0 21 16,0 0-16,-21-1 0,0 1 16,0 0-16,21 0 0,-21 0 0,0 0 15,0 42 16,0 0-15,0 0-16,0 0 0,0 0 0,0 1 16,-21-1-16,21 0 0,0 0 15,0 21-15,0-20 0,0-1 16,0 0-16,21 0 0,1-21 16,-1 0-16,0 0 15,0 0-15,0 0 0,22 0 0,-22 0 16,0 0-16,0-21 0,0 0 15,22 0-15,-22-1 0,0 1 0,0 0 16,0 0-16,0-21 0,-21 20 0,22 1 16,-1-21-16,-21 21 15,21 0-15,-21-1 0,0 1 0,0 0 16,0 0-16,21 21 0,-21-21 16,0 42 15,0 0-31,0 0 0,-21 0 0,21 1 15,-21 20-15,21 0 0,0-21 0,0 22 16,0-1-16,0 0 0,0 22 16,0-22-16,0 22 0,0-22 0,0 22 15,0-1-15,0 1 0,0-1 16,0-21-16,0 22 0,21-1 0,-21-20 16,21 20-16,-21-20 0,0 20 15,0 1-15,0-22 0,0 21 16,0-20-16,0 20 0,0-20 0,0-1 15,0 0-15,0 1 0,-21-22 0,21 0 16,-21 21-16,0-21 0,-1-21 16,1 22-16,0-22 0,0 0 0,0 0 15,0 0-15,-1 0 0,1 0 16,-21-22-16,21 1 0,-22 0 0,1-21 16,21 21-16,-21-22 0,20 1 0,-20 0 15,21-22-15,0 22 0,21-1 16,0 1-16,0 0 0,0-22 0,0 22 15,0 0-15,0-1 0,0-20 16,21 20-16,-21 1 0,21 0 0,0-22 16,0 22-16,1 0 0,-1-1 15,0 22-15,0-21 0,-21 21 16,21-1-16,-21 1 0,21 0 0,1 0 16,-22 0-1,21 0-15,0 21 0,21-43 16</inkml:trace>
  <inkml:trace contextRef="#ctx0" brushRef="#br0" timeOffset="75773.08">12171 4614 0,'0'0'0,"0"-21"0,0 0 0,0 0 0,0 0 15,-21 0-15,21-1 16,-22 22-1,22 22 1,0-1-16,0 0 0,0 21 16,0 1-16,0-1 0,0 21 15,0 1-15,0-1 0,0 1 0,0 21 16,0-22-16,0 1 0,0-1 16,-21-21-16,21 22 0,-21-22 0,21 1 15,-21-1-15,21 0 0,0-21 0,0 1 16,0-1-16,0 0 0,0 0 15,0-42 17,0 0-32,0 0 15,0-22-15,0 22 0,-21 0 16</inkml:trace>
  <inkml:trace contextRef="#ctx0" brushRef="#br0" timeOffset="76129.7">11832 4784 0,'0'0'16,"-21"-21"-16,0-22 0,21 1 15,0 21-15,0 0 0,0-22 0,0 22 16,0 0-16,21-21 0,0 20 16,21 1-16,1-21 0,-1 21 0,0 0 15,22-1-15,-22 1 0,22 0 16,-1 21-16,1 0 0,-22 0 15,22 21-15,-22 0 0,0 1 0,-21 20 16,22 0-16,-22-21 0,-21 22 16,0-1-16,0 0 0,0 1 0,-21 20 15,-22-20-15,22-1 0,-21 0 16,0 1-16,-1-1 0,1 0 0,21-21 16,-22 1-16,1 20 0,21-21 15,0 0-15,0 0 0,21 1 16,0-1-16,21-21 31,0 0-31,0 0 16,0 0-16,0 0 0,1-21 15</inkml:trace>
  <inkml:trace contextRef="#ctx0" brushRef="#br0" timeOffset="76733.35">12975 5313 0,'0'0'0,"21"0"0,0 0 16,1 0-16,-1 0 0,-21-21 15,21 0 1,-21-1-16,21 1 0,-21 0 16,0 0-16,0 0 15,0 0-15,0-1 0,-21 1 0,0-21 16,0 21-16,-1 0 0,1-1 15,0-20-15,0 21 0,0 21 0,0-21 16,-22 21-16,22 0 0,0 21 16,-21 0-16,20 0 0,1 0 0,-21 22 15,21-1-15,0 0 0,-1 1 0,1 20 16,0-20-16,0-1 0,21 0 16,0-21-16,0 22 0,0-22 0,0 21 15,0-21-15,0 1 0,21-1 16,0 0-16,0-21 0,1 0 15,20 0-15,-21 0 0,0 0 16,0 0-16,22-21 0,-22 21 0,0-21 16,21-1-16,-20 1 0,-1 0 0,0-21 15,21 21-15,-21-1 0,1-20 16,-22 0-16,21 21 0,-21-22 0,21 1 16,-21 0-16,0 20 0,0-20 15,0 21-15,0 0 0,0 0 0,0-1 16,0 44-1,0-1-15,0 0 16,0 0-16,0 0 0,0 22 16,0-22-16,0 21 0,0 0 15,0-20-15,0-1 0,0 21 0,0-21 16,0 0-16,21 1 0,-21-1 16,21 0-16,0-21 0,-21 21 0,22-21 15,-1 0-15,0 0 0,0 0 16,0 0-16,22 0 0,-22 0 0,0-21 15,21 0-15,-21 0 0,22-1 16,-22 1-16,21-21 0</inkml:trace>
  <inkml:trace contextRef="#ctx0" brushRef="#br0" timeOffset="78878.96">13695 5017 0,'0'0'0,"0"-22"0,21-20 0,-21 21 16,0 0-16,0 0 0,0-1 15,0 1-15,0 0 0,-21 21 31,0 21-31,21 0 16,-22 22-16,22-22 0,-21 21 16,21-21-16,-21 22 0,21-1 0,-21 0 15,21 1-15,-21-1 0,21-21 0,0 22 16,0-1-16,0-21 0,0 0 16,0 0-16,0 1 0,21-1 0,0 0 15,43-21-15,-43 0 16,0 0-16,21 0 0,1 0 15,-1-21-15,0 21 0,1-21 0,-22-1 16,21 1-16,0-21 0,-20 21 16,20-22-16,-21 1 0,21 0 0,-20-1 15,-1 1-15,0-21 0,0-1 16,-21 22-16,21-22 0,0 1 0,-21 20 16,0-20-16,0 21 0,22-22 15,-22 22-15,0-1 0,0 22 0,0 0 16,0 0-16,0 0 15,0 0-15,-22 42 16,22 0-16,0 0 16,0 21-16,-21 1 0,21-1 15,-21 0-15,21 22 0,-21-1 0,21 64 16,0-84-16,-21 20 16,21 1-16,-21-22 0,21 0 0,-22 1 15,22-1-15,0 0 0,0-20 16,0-1-16,0 0 0,0 0 0,0-42 47,22 0-47,-22 0 15,21-22-15,0 22 0,0 0 0,0-21 16,-21-1-16,21 1 0,1 21 16,-1-22-16,21 22 0,-21-21 15,0 21-15,1 0 0,-1-1 0,0 22 16,0 0-16,0 0 15,0 0-15,1 22 0,-22-1 16,0 0-16,0 0 0,0 0 16,0 0-16,0 1 0,0-1 15,-22-21-15,1 21 0,0 0 0,0-21 16,0 21-16,0-21 16,-1 0-1,1 0-15,0 0 0,21-21 16,-21 21-1,21 21 32,0 0-47,0 1 0,0-1 16,0 0-16,0 0 0,0 0 16,21 0-16,0 1 0,-21-1 0,21 0 15,1-21-15,-1 21 0,21-21 16,-21 21-16,22-21 0,-1 0 0,0 0 15,1 0-15,-1 0 16,21 0-16,-20 0 0,20 0 0,1 0 16,-1 0-16,-20-21 0,-1 0 0,21 0 15,-41 0-15,20-1 0,0 1 16,-21 0-16,1 0 0,-1 0 0,0-22 16,0 22-16,-21-21 0,0 21 15,0-22-15,0 22 0,0 0 0,0 0 16,0-21-16,0 20 15,-21 1-15,0 21 0,0 0 0,-1 0 16,1 0-16,0 0 0,0 0 16,0 21-16,0 1 0,-1-1 15,1 21-15,0-21 0,0 22 16,0-22-16,0 21 0,-1-21 16,22 22-16,0-22 0,0 21 0,0-21 15,0 0-15,0 1 0,0-1 16,0 0-16,0 0 0,22-21 15,-1 0-15,0 0 16,0 0-16,0-21 0,0 0 16,1 21-16,-1-21 0,0-1 0,0 1 15,0-21-15,0 21 0,1 0 16,-22-22-16,21 22 0,0-21 0,-21 21 16,0-1-16,21 1 0,-21 0 15,0 0-15,0 0 0,0 42 47,0 0-47,0 0 0,0 0 16,0 22-16,-21-22 0,21 0 15,0 21-15,0-20 0,0-1 0,0 21 16,0-21-16,0 0 0,0 1 0,21-1 16,0 0-16,-21 0 0,21-21 15,1 21-15,20-21 0,-21 0 0,0 0 16,22 0-16,-1 0 0,0 0 15,1 0-15,-1 0 0,-21 0 16,21-21-16,1 0 0,-1 0 0,-21 0 16,0-1-16,22 1 0,-22-21 15,0 21-15,0-22 0,-21 22 0,21-21 16,-21 0-16,22 20 0,-22-20 16,0 21-16,0 0 0,0 0 0,0-1 15,0 1-15,0 0 0,-22 0 16,1 21-16,0 0 0,0 0 15,0 0-15,0 21 16,-1 0-16,1 0 0,0 1 0,0 20 16,0-21-16,21 21 0,-21-20 0,-1 20 15,22-21-15,-21 21 16,21-20-16,0-1 0,0 0 0,0 21 16,0-21-16,0 1 15,0-1-15,21-21 16,1 0-16,-1 0 0,0 0 15,0 0-15,0 0 0,0-21 16,1 21-16,-1-22 0,-21 1 0,21 0 16,0 0-16,0 0 0,-21-22 15,0 22-15,21 0 0,1 0 0,-22 0 16,0 0-16,0-1 0,21 1 16,-21 0-16,0 42 46,0 0-30,0 1-16,-21-1 0,21 0 16,-22 21-16,22-21 0,0 22 0,-21-22 15,21 21-15,-21 1 0,21-1 0,0 0 16,0 1-16,0-1 0,0 0 16,0 22-16,0-22 0,0 22 0,0-1 15,0-21-15,0 22 0,0-1 16,0 1-16,0-22 0,0 22 0,0-22 15,-21 0-15,21 22 0,0-22 0,0 22 16,-21-22-16,21 0 16,0 1-16,0-1 0,-21 0 0,-1 1 15,1-22-15,0 21 0,21-21 0,-21-21 16,0 22-16,0-22 0,-1 0 16,1 0-16,0 0 0,0-22 15,0 1-15,0 0 0,-1 0 0,1-21 16,-21-1-16,21 1 0,0 0 15,-1-22-15,1 22 0,21-1 0,0-20 16,0-1-16,0 22 0,0-21 0,0 20 16,21-20-16,1-1 0,-1 22 15,-21-22-15,42 22 0,-42 0 16,42-1-16,-20 1 0,-1 0 0,0-1 16,0 1-16,0 0 0,0 21 15,1-22-15,20 22 0,-21 0 0,0-21 16,0 20-16,1 1 0,20 0 15,-21 0-15,0 0 0,0 0 0,1-1 16,-1 1-16,-21 0 16,21 21-16</inkml:trace>
  <inkml:trace contextRef="#ctx0" brushRef="#br0" timeOffset="79283.73">16425 5038 0,'21'0'0,"1"0"0,-22-21 15,21 21-15,0-22 0,-21 1 16,21 21-16,0-21 0,0 0 0,1 0 16,-1 0-16,0-1 0,0 1 15,0 0-15,0 0 0,-21 0 0,0 0 16,0-1-16,0 1 0,0 0 0,0 0 15,-21 21 1,0 0 0,0 21-16,0 0 0,0 0 15,-1 1-15,1 20 0,0 0 0,0-21 16,21 22-16,-21-1 0,21 0 16,0 1-16,0-22 0,0 21 0,0-21 15,0 1-15,0 20 0,21-21 0,0-21 16,-21 21-16,21 0 0,0-21 15,1 0-15,-1 0 0,0 0 0,0 0 16,0 0-16,0 0 0,1 0 16,-1 0-16,0-21 0,0 0 0,0 0 15,0 0-15,1 21 16,-1-21-16,0 21 16</inkml:trace>
  <inkml:trace contextRef="#ctx0" brushRef="#br0" timeOffset="79524.59">17272 5122 0,'21'0'15,"0"0"-15,-21 22 16,0-1-16,0 0 16,0 0-16,0 0 15,0 0-15,0 1 16,0-1-16,0 0 0,0 0 15,-21 0-15,21 0 0,-21 1 0,0-22 16,21 21-16,-21 0 0,-1-21 0,22 21 16,-21-21-16,0 0 0,0 0 15,0 0-15,0 0 0,-1 0 16</inkml:trace>
  <inkml:trace contextRef="#ctx0" brushRef="#br0" timeOffset="79812.42">18288 4741 0,'0'0'0,"-21"0"0,21 22 16,21-22 0,0 0-1,21 0-15,-20 0 0</inkml:trace>
  <inkml:trace contextRef="#ctx0" brushRef="#br0" timeOffset="81546.47">18711 4932 0,'0'0'0,"0"21"0,21-21 47,-21-21-47,0 0 0,22 0 15,-22-1-15,21 1 0,-21 0 16,0 0-16,0-21 0,0 20 0,0 1 16,0 0-16,-21 0 0,-1-21 15,1 20-15,21 1 0,-21 21 0,-21-21 16,21 21-16,-1 0 0,-20 0 16,21 0-16,0 0 0,-22 21 0,1 0 15,21 1-15,-21-1 0,20 21 16,-20 0-16,21 1 0,0-1 15,0 0-15,21 1 0,0-1 0,0 0 16,0 1-16,0-22 0,0 21 16,0-21-16,0 22 0,21-43 0,0 21 15,0 0-15,21-21 0,-20 0 16,20 0-16,-21 0 0,0 0 0,22 0 16,-22 0-16,21-21 0,-21 0 15,0 0-15,1-1 0,-1 1 0,-21-21 16,21 21-16,-21-22 0,21 1 0,-21 21 15,0-21-15,0-1 0,0 1 16,0 21-16,0-22 0,0 22 0,0 0 16,0 0-1,0 42 1,-21 0 0,21 0-16,0 1 0,-21 20 0,21-21 15,0 21-15,0 1 0,0-22 0,0 21 16,0-21-16,0 22 0,0-22 15,21 0-15,0 0 0,-21 0 0,21 1 16,0-1-16,1-21 16,-1 0-16,0 0 0,21 0 0,-21 0 15,1 0-15,-1 0 0,0-21 16,0-1-16,21-20 0,-20 21 0,-1 0 16,0-22-16,0 1 0,0 0 15,0 21-15,1-22 0,-1 1 16,0 0-16,-21 20 0,21 1 0,-21 0 15,0 0-15,-21 21 32,0 21-32,0 21 15,-1-20-15,1-1 0,21 21 0,-21-21 16,21 22-16,-21-1 0,21-21 16,-21 21-16,21-20 0,0 20 0,0-21 15,0 0-15,0 0 0,0 1 0,0-1 16,21-21 15,0-21-31,-21-1 16,21 1-16,0 0 0,1 0 0,-22 0 15,21-22-15,0 22 0,-21-21 16,21 0-16,0 20 0,-21-20 0,21 0 16,-21 21-16,0-1 0,22 1 0,-1 0 15,-21 0-15,21 21 16,-21 21-1,0 0 1,0 0-16,0 22 0,0-22 0,0 21 16,0-21-16,0 22 0,0-1 15,0-21-15,21 22 0,-21-22 16,21 0-16,0 0 0,-21 0 0,22 0 16,-1-21-16,0 0 0,0 22 15,21-22-15,-20 0 0,-1 0 0,21 0 16,0-22-16,-20 1 0,20 0 0,-21 0 15,21 0-15,-20 0 0,20-1 16,-21-20-16,0 21 0,0-21 0,1-1 16,-1 22-16,-21 0 0,21-21 15,-21 20-15,21 1 0,-21 0 16,0 0-16,0 42 31,0 0-31,0 0 16,0 1-16,0-1 0,0 0 15,0 21-15,0-21 0,0 1 0,0-1 16,0 21-16,0-21 0,0 0 16,0 1-16,0-1 0,21-21 0,0 21 15,1-21-15,-1 0 0,0 0 0,21 0 16,-21 0-16,1 0 0,20-21 16,-21 0-16,21-1 0,-20 1 0,-1 0 15,0 0-15,21 0 0,-21-22 16,1 22-16,-1-21 0,-21 21 0,21 0 15,0-22-15,-21 22 0,21 0 16,-21 0-16,0 0 16,0-1-16,0 44 31,0-1-31,0 21 16,0-21-16,0 22 0,0-1 15,0 0-15,0 1 0,0 20 16,0 1-16,0-1 0,-21 1 0,0-1 15,21 1-15,-21 20 0,21-20 0,-21 20 16,21 1-16,0 0 0,0-1 16,0-20-16,0 21 0,0-1 15,0 1-15,21-22 0,0 22 0,0 0 16,0-22-16,0 22 0,1 0 16,-1-22-16,0 1 0,0-1 0,0-21 15,0 22-15,-21-22 0,0-21 0,0 22 16,0-22-16,0 0 0,0 0 15,-21-21-15,0 0 16,0 0-16,0-21 0,-22 0 0,1 0 16,0 0-16,-1-22 0,-20 1 15,21 0-15,-22-1 0,22-20 0,-1-1 16,1-20-16,0 20 0,21-21 16,-1 22-16,1-22 0,21 1 15,0 20-15,0-21 0,0 1 0,0 20 0,0-20 16,21 20-16,1 1 0,-1-1 15,21 1-15,-21-1 0,22 22 16,-22-22-16,21 22 0,-21 0 0,22-1 16,-22-20-16,21 42 15,-21-22-15,0 1 0,1 21 0,-1 0 0,-21-1 16,0-20-16,21 21 0,-21 0 16,0 0-16</inkml:trace>
  <inkml:trace contextRef="#ctx0" brushRef="#br0" timeOffset="83972.66">21251 5165 0,'0'0'0,"0"21"0,21 0 0,-21 0 15,22-21-15,-22-21 47,0 0-31,0 0-16,0-22 0,21 22 0,-21 0 16,21-21-16,0-1 0,-21 1 15,21 0-15,0 21 0,1-22 16,-22 1-16,21 0 0,0-1 0,0 22 15,0-21-15,0 21 0,1-1 16,-1 22-16,0 0 0,0 0 16,-21 22-1,0-1-15,0 0 0,0 0 0,0 0 16,0 0-16,0 1 0,0-1 16,0 0-16,0 0 0,21-21 31,0-21-16,-21 0 1,22 0-16,-22-1 16,0 1-16,0 0 0,0 0 15,-22 0-15,1 0 0,0 21 16,0-22-16,0 22 0,0 0 16,-1 0-16,1 0 0,0 22 0,0-1 15,0 0-15,21 0 0,-21 21 16,-1-20-16,1 20 0,0 0 0,21 1 15,0-1-15,0 0 0,0 1 16,0-1-16,0 0 0,0 1 0,21-22 16,-21 21-16,21-21 0,1 0 15,20 1-15,-21-1 0,0-21 16,22 0-16,-1 0 0,-21 0 0,21 0 16,1 0-16,-1-21 0,0-1 15,-20 1-15,20 0 0,0-21 0,1-22 16,-22 1-16,21 20 0,-21-20 15,0 21-15,1-22 0,-1 1 16,0 20-16,-21-20 0,21-1 0,-21 22 16,21-22-16,-21 1 0,0 21 15,0-1-15,0 22 0,0-21 0,0 21 16,0 42 0,0 21-16,0 0 15,-21 1-15,21-1 16,-21 0-16,21 22 0,-21-22 0,21 22 15,0-1-15,0 1 0,0-1 16,0-20-16,0 20 0,0-21 0,0 1 16,0-1-16,0 0 0,0 1 0,21-22 15,0 0-15,0 0 0,0-21 16,1 0-16,-1 0 0,0 0 0,0 0 16,0 0-16,22 0 0,-22-21 15,0 0-15,0 0 0,21-22 0,-20 22 16,-1-21-16,0 0 0,21-1 15,-21 1-15,22 0 0,-22-1 16,21 1-16,-21 0 0,1 20 0,20-20 16,-21 21-16,0 0 0,0 21 15,1 0-15,-1 0 0,0 0 0,0 0 16,0 21-16,-21 0 16,0 0-16,21 22 0,-21-22 0,0 0 15,0 0-15,0 21 16,0-20-16,22-1 0,-22 0 0,0 0 15,0 0-15,21-42 32,-21 0-17,0 0-15,0 0 16,0-1-16,0 1 0,0 0 16,0-21-16,0 21 0,-21-1 0,-1 1 15,22 0-15,-21 0 0,0 21 16,0-21-16,0 21 0,-22 0 0,22 0 15,0 0-15,-21 0 0,21 21 0,-22 0 16,22 0-16,0 0 0,-21 1 16,20 20-16,-20 0 0,21-21 0,0 22 15,0-1-15,-1 0 0,1 1 16,21-22-16,-21 21 0,21 1 0,0-22 16,0 0-16,0 0 0,21 0 15,0 0-15,1-21 0,-1 0 16,21 0-16,-21 0 0,0 0 0,22 0 15,-1 0-15,-21-21 0,22 0 16,-22 0-16,21 0 0,-21 0 0,0-1 16,1-20-16,-1 0 0,0 21 15,0-22-15,0 1 0,0 0 0,-21-1 16,0 22-16,22-21 0,-22 21 0,21-1 16,-21 1-16,0 0 0,0 42 46,0 0-46,-21 1 0,21 20 0,-22-21 16,22 21-16,-21 1 0,21-22 16,0 21-16,0 1 0,0-22 15,0 21-15,0-21 0,0 22 0,0-22 16,0 0-16,21 0 0,1-21 16,20 21-16,-21-21 0,0 0 15,0 0-15,64-21 16,-64 21-16,22-21 0,-22 0 15,0 0-15,21-1 0,1-20 0,-22 21 16,0-21-16,21 20 16,-21-20-16,22 0 0,-22-1 15,0 22-15,0 0 0,-21-21 0,0 21 0,0-1 16,-21 22 0,0 0-16,0 22 15,0-1-15,-1 0 0,1 0 16,21 0-16,0 0 0,0 22 0,0-22 15,0 0-15,0 0 0,21 0 0,-21 1 16,22-1-16,-1 0 0,0 0 16,0-21-16,0 21 0,-21 0 0,21-21 15,1 22-15,-1-22 16,-21 21-16,-21-21 31,-1 0-15,1 0-16,0-21 15,0 21-15,0-22 0,0 22 0,-1 0 16,1-21-16,0 21 0,21-21 16,-21 21-16,0 0 15,21 21 1,0 0-16,0 1 16,0-1-16,0 0 15,21 0-15,0-21 0,0 21 16,0-21-16,1 0 0,-1 21 0,0-21 15,0 0-15,0 0 0,22 0 16,-22 0-16,21 0 0,-21 0 16,22 0-16,-22-21 0,21 21 0,-21-21 15,22 0-15,-22 0 0,21 0 16,0-1-16,-20 1 0,-1 0 0,21-21 16,-21 21-16,0-22 0,1 22 0,-1-21 15,0-1-15,0 22 0,-21-21 16,21 21-16,-21 0 0,0-1 0,0 1 15,0 0-15,-21 21 16,0 0-16,0 0 0,0 21 16,-1 0-16,22 1 0,0-1 15,0 0-15,0 21 16,0-21-16,0 1 0,0 20 0,22-21 16,-1 0-16,-21 0 0,21 1 15,0-1-15,-21 0 0,0 0 0,21 0 16,-21 0-16,21 1 0,-21-1 15,0 0 1,0 0-16,-21-21 0,0 0 16,0 0-16,0 0 0,0 0 15,-1 0-15,1 0 16,0 0-16,0 0 0,0 0 16,0 0-16,21-21 15,-22 21-15,22-21 0,0 0 16,0-1-16,22 1 15,-1 0-15,0 0 0,0 0 16</inkml:trace>
  <inkml:trace contextRef="#ctx0" brushRef="#br0" timeOffset="84652.79">24807 3895 0,'0'0'0,"-21"-21"15,42 21 16,0 0-15,1 0-16,-1 21 16,0 0-16,0 0 0,0 21 0,0-20 15,1 20-15,-1 0 0,0 1 16,0-1-16,-21 21 0,21-20 0,-21 20 16,21-20-16,-21 20 0,0-21 0,0 1 15,0 20-15,-21-20 16,0 20-16,21-21 0,-21 22 0,0-22 15,-22 1-15,22 20 0,0-21 16,0-20-16,-21 20 0,20 0 0,-20-21 16,21 22-16,-21-22 0,-1 0 0,22 21 15,-21-42-15,-1 22 0,22-1 16,-21 0-16,21 0 0,0-21 0,-1 21 16,1-21-16,0 0 0,21 21 0,-21-21 15,21 22-15,-21-22 16,21-22 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1:09:36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4466 3175 0,'21'-21'15,"0"21"-15,1-21 0,-1 0 0,0-1 16,0-20-16,21 21 0,-20 0 15,-1-22-15,21 22 0,-21 21 0,0-21 16,1 21-16,-22-21 0,0 42 16,0 0-16,-22 0 15,-20 1-15,0-1 0,-1 21 16,1 0-16,-21 1 0,-1-1 0,1 22 16,-1-22-16,22 0 0,-22 1 15,43-1-15,-21-21 0,42 0 0,0 0 16,0 1-16,21-22 15,0 0-15,21 0 0,22 0 16,-1-22-16,1 1 0,21-21 0,-1 21 16,1 0-16,0-22 0,-22 22 15,1 0-15,-1 0 0,-21 0 0,-20-1 16,20 22-16,-42-21 0,0 42 31,0 1-31,-21-22 0,0 21 0,-1 0 16,1-21-16,0 21 0,-21 0 15,21 0-15,-1 1 0,1-1 0,0-21 16,0 21-16,21 0 0,0 0 16,0 0-1,21-21 1,0 0-16,0 0 16,1-21-16,-1 0 0,0 21 0,0-21 15,0 0-15,0 21 0,1-21 0,-1-1 16,-42 22 15,-1 0-31,1 0 16,-21 22-16,0-22 0,-1 21 0,1 0 15,0-21-15,-22 21 0,22 0 16,-1-21-16</inkml:trace>
  <inkml:trace contextRef="#ctx0" brushRef="#br0" timeOffset="859.89">2159 868 0,'-21'0'15,"21"-21"1,0 0 0,0-1-16,0 1 0,0 0 0,0 0 15,-21 0-15,21 0 0,0-1 16,-22 1-16,22 0 0,0 0 16,0 0-16,0 0 15,-21 21-15,21 21 16,-21 0-16,21 0 15,0 21-15,0 1 0,0 20 16,0 1-16,0-1 0,0 22 16,0-22-16,0 22 0,0 0 0,-21-22 15,21 22-15,-21 0 0,21-22 16,-21 22-16,21-22 0,0 1 0,0-1 16,0-20-16,0-1 0,0 0 15,0 1-15,0-22 0,0 0 16,0 0-16,0-42 31,0 0-31,0-22 16,-22 22-16,22-21 0,-21-22 15,21 22-15,0-21 0</inkml:trace>
  <inkml:trace contextRef="#ctx0" brushRef="#br0" timeOffset="1196.7">1736 826 0,'0'0'0,"0"-22"0,-43-41 16,22 42 0,21 0-16,0-1 0,21 1 15,0 21-15,1-21 0,20 0 16,0 21-16,1-21 0,20 21 16,1 0-16,-1 0 0,1 0 15,-1 0-15,1 21 0,-1 0 16,-21 0-16,1 0 0,-1 22 0,-42-1 15,0 0-15,0 1 0,-21 20 16,-21-20-16,-1-1 0,1 0 16,0 22-16,-1-43 0,1 21 0,0 1 15,-1-22-15,1 21 0,21-21 16,0 0-16,-1 1 0,1-22 0,21 21 16,0 0-1,21-21 1,1 21-16,-1-21 15,0 0-15,0 21 16</inkml:trace>
  <inkml:trace contextRef="#ctx0" brushRef="#br0" timeOffset="1923.29">2540 1969 0,'0'0'0,"0"42"15,-21-42 1,21-21 0,0 0-16,21-1 15,0 1-15,0 0 16,22-21-16,-22-1 0,21 1 0,0 0 16,1-1-16,-22 1 0,21 0 15,1-1-15,-22 1 0,0 0 0,0 21 16,0-1-16,-21 1 0,-21 21 15,0 0 1,0 0-16,-22 0 0,22 21 16,-21-21-16,21 22 0,-22-1 15,22-21-15,0 21 0,21 0 0,0 0 16,0 0 0,21-21-16,0 0 15,1 22-15,-1-22 16,0 0-16,21 21 0,-21 0 0,1-21 15,-22 21-15,21 0 0,0 0 16,0 1-16,-21 20 16,0-21-16,0 0 0,0 0 0,0 1 15,0-1-15,0 0 0,0 0 16,0 0-16,0 0 0,0 1 0,21-22 16,0 0-1,1 0-15,-1 0 0,0 0 16,0-22-16,0 1 15,0 0-15,1 0 0,-1 0 0,21 0 0,-21-22 16,-21 22-16,21-21 16,1 21-16,-1-22 0,0 22 0,-21 0 15,0 0-15,0 0 0,0-1 16,21 22-16,-21 22 31,0-1-31,-21 0 0,21 21 16,0-21-16,-21 1 0,21-1 15,-21 21-15,21-21 0,0 0 16,0 1-16,0-1 0,0 0 0,0 0 16,0 0-1,0 0-15,0-42 32,0 0-32,0 0 15,0 0-15,0 0 0,21-1 16,0-20-16,0 0 0</inkml:trace>
  <inkml:trace contextRef="#ctx0" brushRef="#br0" timeOffset="2232.12">3429 1334 0,'-42'0'16,"20"21"-16,1 0 15,21 0 1,21-21 15,1 0-31,-22-21 0,21 21 16,-21-21-16,21 21 0,-21-21 15,0-1 1,-21 22 0,0 0-16,-1 0 15,1 0 1,21 22-16,0-1 15,0 0 1,21 0 0,1-21-1,-1 0-15</inkml:trace>
  <inkml:trace contextRef="#ctx0" brushRef="#br0" timeOffset="2751.48">3619 1566 0,'0'-21'15,"0"0"1,0 0-16,22 21 16,-22-21-16,21 21 15,0 0-15,0 0 0,0 0 16,0 0-16,1 21 15,-1 0-15,0-21 0,0 21 0,0 0 16,-21 1-16,21 20 0,-21-21 16,22 0-16,-22 0 0,0 22 0,0-22 15,0 0-15,0 0 0,0 0 16,0 1-16,0-1 0,0 0 0,0 0 16,0-42 15,0 0-16,0 0-15,21-22 0,-21 22 16,21-21-16,-21 21 0,21-22 16,-21 1-16,0 21 0,21-22 0,0 1 15,-21 21-15,0 0 0,22 0 16,-22-1-16,21 1 0,-21 0 16,0 42 30,0 0-14,0 1-17,21-22 1</inkml:trace>
  <inkml:trace contextRef="#ctx0" brushRef="#br0" timeOffset="3683.15">4635 1820 0,'0'0'0,"22"0"0,-1 0 16,0 0-16,0 0 16,-21-21-16,21 0 0,0 0 0,1 21 15,-1-21-15,0-22 0,0 22 16,0 0-16,0 0 0,1 0 0,-22-22 15,0 22-15,0 0 0,0-21 16,0 21-16,0-1 0,0 1 0,0 0 16,-22 0-16,1 21 15,0 0-15,0 0 0,-21 0 0,20 0 16,-20 21-16,21-21 16,-21 21-16,-1 0 0,22 22 0,-21-22 0,-1 21 15,22 1-15,-21-22 16,21 21-16,0 0 0,-1-20 0,22 20 15,-21-21-15,21 21 0,0-20 16,0-1-16,0 0 0,21-21 0,1 0 16,20 0-16,-21 0 0,0 0 15,22 0-15,-1 0 0,-21-21 0,21 21 16,1-21-16,-22-1 0,21 1 16,-21-21-16,1 21 0,-1 0 0,0-22 15,-21 1-15,0 21 0,21-22 16,-21 22-16,0-21 0,0 21 15,21 0-15,-21-1 0,0 1 16,0 0-16,0 42 31,0 0-31,0 1 16,0-1-16,-21 0 0,21 0 16,0 21-16,-21-20 0,21 20 0,0-21 15,0 21-15,0-20 0,0 20 16,0-21-16,0 0 0,0 0 0,21 1 15,0-22-15,-21 21 0,21-21 16,1 0-16,-1 0 0,0 0 0,21 0 16,-21-21-16,1 21 15,-1-22-15,0 1 0,21 0 0,-21-21 16,1 21-16,-1-22 0,0 1 16,0 0-16,-21-1 0,21 1 0,0 0 15,1-22-15,-22 1 0,0-1 16,21 22-16,-21-22 0,0 1 0,0 20 15,0 1-15,0 0 0,0-1 16,0 22-16,0 0 0,-21 21 31,21 21-31,-22 22 0,22-1 16,0 0-16,-21 1 0,0-1 16,21 0-16,0 22 0,-21-22 15,21 0-15,0 1 0,0-1 0,0 0 16,0 1-16,0-1 0,0 0 15,0-20-15,0 20 0,0-21 0,0 21 16,0-20-16,21-1 0,0 0 16,0 0-16,1 0 15,-1-21-15,0 0 32,0 0-32,0 0 0,0-21 15,-21 0-15,0 0 0,22 0 16,-1-1-16,0 22 15,0-21-15</inkml:trace>
  <inkml:trace contextRef="#ctx0" brushRef="#br0" timeOffset="4112.91">5567 1503 0,'21'0'31,"0"0"-16,0 0-15,0 0 0,1 0 0,-1-21 16,0 0-16,21 21 0,-21-22 16,1 1-16,-1 21 0,-21-21 15,0 0-15,21 21 0,-21-21 16,0 0-16,0-1 16,-21 22-16,0 0 15,-1 0-15,1 0 0,-21 22 0,21-1 16,0 0-16,-1 0 0,-20 0 15,21 0-15,0 22 0,0-22 0,-1 21 16,22-21-16,0 22 0,-21-1 16,21-21-16,0 22 0,0-22 0,0 0 15,0 0-15,21 0 0,1 0 16,-1 1-16,0-22 0,0 0 0,21 0 16,-20 0-16,20 0 0,-21 0 15,21 0-15,1-22 0,-22 22 16,0-21-16,21 0 0,-20 21 0,-1-21 15,0 0-15,0 0 0,-21-1 16,21 1-16,-21 0 0,21 0 0,-21 0 16,0 0-16,0-1 0,0-20 15,0 21-15,0 0 0</inkml:trace>
  <inkml:trace contextRef="#ctx0" brushRef="#br0" timeOffset="4375.76">5440 1080 0,'0'0'0,"-21"0"0,-1 0 16,44 0-1,20 0-15,-21-22 16,21 22-16,1 0 0,-1-21 16,0 21-16,1 0 0,-1-21 15,0 0-15,22 21 0,-22 0 0,1-21 16,-22 21-16,21 0 0,-21-21 15,0 21-15,1 0 0,-1 0 0,-42 21 47,-22-21-47,22 21 16,-21 0-16,-1 0 0</inkml:trace>
  <inkml:trace contextRef="#ctx0" brushRef="#br0" timeOffset="4939.45">2476 2477 0,'0'0'0,"-42"0"0,-21 0 16,20 0-16,22 0 16,0 0-16,0 0 0,0 0 15,42 0 16,0 0-31,21 0 0,1 0 16,20 0-16,1 0 0,20 0 16,1 0-16,0 0 0,20 0 0,22 0 15,0-22-15,0 22 0,22-21 16,-1 21-16,0 0 0,21-21 0,1 21 16,-1-21-16,21 21 0,1-21 15,-1 21-15,-20-21 0,20-1 0,-20 22 16,-22-21-16,0 21 0,0-21 15,-42 21-15,21-21 0,-42 21 0,-1-21 16,1 21-16,-22-21 0,-20 21 16,-1 0-16,-21 0 0,0-22 0,1 22 15,-1 0-15,-42 0 47,-1 0-47,1 0 16,21-21-16,0 0 15</inkml:trace>
  <inkml:trace contextRef="#ctx0" brushRef="#br0" timeOffset="5971.66">7027 1736 0,'0'-21'32,"-21"21"-17,0 0 1,0 0-16,0 0 0,-1 0 15,1 0-15,0 0 0,0 0 16,0 0-16,42 0 63,21 0-63,-21 0 0,43 0 0,-22 0 15,1 0-15,20 0 0,1 0 16,-1 0-16,1 0 0,-1 0 0,1 0 15,-1 0-15,22 0 0,-22 0 16,1 0-16,20 0 0,-20 0 0,-1 0 16,22 0-16,-21 0 0,-1 0 15,-21 0-15,22-22 0,-22 22 0,1 0 16,-1 0-16,0-21 0,-21 21 0,1 0 16,-1 0-16,-21-21 0,0 0 15,0 0-15,-21 0 16,-1 21-16,1-22 15,-21 1-15,21 21 0,0-21 0,-22 21 16,22-21-16,0 21 0,-21 0 16,20-21-16,1 21 0,0-21 0,0 21 15,0 0-15,0 0 0,42 0 63,0 0-63,0 0 0,21 0 15,-20 0-15,-1 0 0,21 0 16,-21 0-16,22 0 0,-22 21 0,21-21 16,-21 0-16,22 0 0,-22 0 15,0 0-15,0 0 0,0 0 0,-21 21 32,0 0-32,0 0 15,-21-21-15,21 21 0,-42 1 16,21-1-16,-1 0 0,-20 21 0,0-21 15,21 1-15,-22 20 0,22-21 16,-21 21-16,-1-20 0,22-1 0,0 0 16,0 0-16,0 0 0,0 0 15,-1 1-15,1-1 0,0 0 16,21 0 0,0-42 46,0 0-62,21 0 16,0-1-16</inkml:trace>
  <inkml:trace contextRef="#ctx0" brushRef="#br0" timeOffset="7747.65">10012 804 0,'0'0'0,"0"-21"0,0 0 16,0 0-16,21 21 0,-21-21 15,0 0-15,0 42 31,-21 21-15,0-21-16,-1 22 0,1-1 16,21 21-16,-42-20 0,21 20 15,0 1-15,-1-22 0,-20 22 16,21-1-16,-21 1 0,20-1 0,-20 1 16,21-1-16,0-21 0,-22 22 0,22-22 15,0 1-15,0-1 0,21 0 16,0-21-16,0 1 0,-21-1 0,21 0 15,0-42 1,21 0-16,-21-1 16,21 1-16,0-21 0,0 0 15,22-1-15,-22-20 0,0-1 0,21 1 16,1-1-16,-1 1 0,-21-22 16,22 0-16,-1 1 0,0-1 15,-21 22-15,1-22 0,-1 21 16,0 22-16,0 0 0,-21-1 0,21 22 15,-21 0-15,0 42 16,0 0-16,0 22 16,0 20-16,0-20 0,0 20 15,0 22-15,0-22 0,0 1 0,0 20 16,0-20-16,-21-22 0,21 22 16,0-1-16,-21-20 0,21 20 0,0-21 15,0 1-15,0-1 0,0-21 16,-21 22-16,21-22 0,0 0 0,0 0 15,0 0-15,0-42 47,0 0-47,0 0 0,-21 0 0,-1-1 16,1-20-16</inkml:trace>
  <inkml:trace contextRef="#ctx0" brushRef="#br0" timeOffset="8906.99">9546 1545 0,'-21'0'0,"42"0"0,-63 21 0,21-21 16,42 0 0,0 0-16,0 0 15,21 0-15,1-21 0,-1 0 16,22 21-16,-22-21 0,21 0 16,1 0-16,-1-1 0,1 1 0,-1 21 15,-20-21-15,20 0 0,-20 0 16,-1 21-16,0 0 0,-21 0 0,1 0 15,-1 0-15,0 0 0,0 0 16,-21 21-16,0 0 0,0 0 16,0 0-16,0 1 0,0-1 15,0 0-15,0 0 0,0 0 0,-21 0 16,21 1-16,-21 20 0,0-21 16,21 0-16,-22 0 0,22 1 15,-21-22-15,0 0 31,21-22-31,0 1 16,0 0-16,21 0 0,0 0 16,1-22-16,-1 22 0,-21-21 0,21 21 15,0-22-15,0 22 0,0-21 16,1 21-16,-1 0 0,-21-1 0,21 22 16,0 0-16,0 0 15,-21 22-15,0-1 16,0 0-16,0 0 15,0 21-15,0-20 0,0-1 0,0 21 0,0 0 16,0-20-16,0 20 16,0-21-16,0 0 0,0 0 0,21 1 15,-21-1-15,22 0 0,-1 0 16,0-21-16,0 0 0,21 0 0,-20 0 16,20 0-16,0-21 0,1 0 15,-1 21-15,0-21 0,1-1 0,-1-20 16,-21 21-16,21 0 0,-20-22 15,-1 22-15,0 0 0,0 0 0,-21 0 16,0 0-16,0-1 16,0 44 15,-21-1-31,21 0 0,-21 0 16,21 0-16,0 0 0,0 1 0,0 20 15,0-21-15,0 0 0,0 22 16,0-22-16,0 0 0,21 0 0,0 0 15,21-21-15,-20 0 0,20 21 0,0-21 16,-21 0-16,22 0 0,-1 0 16,0-21-16,1 0 0,-1 0 0,-21 0 15,0 0-15,22-22 0,-22 22 16,-21-21-16,21 21 0,-21-1 16,21-20-16,-21 21 0,21 0 15,-21 0-15,0-1 0,0 44 47,0-1-47,0 21 0,0-21 0,0 22 16,-21-1-16,21 0 0,0 1 15,0 20-15,0 1 0,0-22 0,0 21 16,0 1-16,0-1 0,0 22 16,0-21-16,0 20 0,0 1 0,21 0 15,-21 20-15,22 1 0,-1-21 0,-21 21 16,21 0-16,0 21 15,-21-22-15,21 1 0,0 0 0,1 0 16,-22-21-16,0 20 0,21-41 0,-21 21 16,0-22-16,0-21 0,0 1 15,-21-1-15,-1-21 0,1 0 0,0-21 16,0 0-16,0-21 0,0 0 0,-1 0 16,-20-21-16,0-1 0,-1-20 15,1-1-15,0-20 0,-1-1 0,1 0 16,0-21-16,-1 22 0,1-22 0,21 0 15,0 21-15,21-20 0,0-1 16,0 21-16,0-21 0,21 22 0,0 20 16,21-21-16,-20 22 0,20-1 15,0 22-15,-21 0 0,22-1 16,-1 1-16,0 0 0,-20 21 0,20-22 16,0 22-16,-21 0 0,1 0 15,-1 0-15,0-1 0</inkml:trace>
  <inkml:trace contextRef="#ctx0" brushRef="#br0" timeOffset="9861.79">13293 1545 0,'0'0'15,"0"-21"-15,0-21 16,0 63 15,0 0-31,0 0 0,0 0 16,0 1-16,0 20 0,0-21 0,0 21 15,-22 1-15,22-22 0,-21 21 16,0 1-16,21-22 0,0 21 0,-21-21 16,21 0-16,-21 22 0,0-22 15,21 0-15,-22-21 16,22-21 15,0 0-31,0 0 0,0-1 0,0 1 16,22-21-16,-1 21 0,0-22 15,0 1-15,0 0 0,0-1 0,1 1 16,-1 0-16,0 21 0,21-22 16,-21 22-16,22 0 0,-22 0 0,21 21 15,1 0-15,-22 0 0,21 0 16,-21 0-16,0 21 0,1 0 0,-1 21 16,0-20-16,-21 20 0,21 0 15,-21 1-15,0-22 0,0 21 16,0 0-16,0 1 0,0-1 0,-21-21 15,0 0-15,21 1 0,0-1 16,-21 0-16,21 0 0,-22-21 0,22-21 31,0 0-31,0 0 16,0-1-16,0 1 0,0-21 16,0 21-16,0-22 0,0 1 0,22 0 15,-1-1-15,0-20 0,0 21 16,21-1-16,-20 22 0,20-21 0,-21 21 15,21-1-15,1 1 0,-1 21 16,-21 0-16,22 0 0,-1 21 16,-21 1-16,0 20 0,22-21 0,-22 21 15,-21 1-15,21-1 0,-21 0 16,0 1-16,0-1 0,0 0 0,0 1 16,0-22-16,0 21 0,-21-21 15,21 1-15,-21-1 0,21 0 0,-22-21 16,1 0-16,21-21 31,0 0-31,0-1 16,0 1-16,0-21 0,0 21 15,21 0-15</inkml:trace>
  <inkml:trace contextRef="#ctx0" brushRef="#br0" timeOffset="10227.32">14457 1651 0,'21'21'0,"0"0"16,0-21 0,0 0-16,1 0 15,-1 0-15,0-21 0,0 0 0,0 21 16,0-21-16,22 0 0,-22 21 16,0-21-16,0-1 0,0 1 0,-21 0 15,0 0-15,0 0 16,0 0-16,0-1 0,0 1 15,-21 0-15,0 21 0,0 0 16,0 0-16,0 0 0,-1 0 0,-20 21 16,21 0-16,0 1 0,-22-1 0,22 21 15,-21-21-15,21 22 0,0-1 16,-1 0-16,22-21 0,0 22 0,0-1 16,0-21-16,0 22 0,0-22 15,22 0-15,-1 0 0,0-21 16,21 21-16,-21-21 0,22 0 15,-1 0-15,0 0 0,-20 0 0,20 0 0,21-21 16,-20 0-16,-1 21 0,-21-21 16,22-22-16,-1 22 0,0 0 15</inkml:trace>
  <inkml:trace contextRef="#ctx0" brushRef="#br0" timeOffset="10899.94">15240 1461 0,'0'0'15,"0"-22"-15,0 1 0,0 0 0,0 42 31,-21-21-15,21 21-16,-21 22 0,21-22 16,-22 0-16,1 21 0,21-20 15,0 20-15,-21 0 0,21-21 0,-21 22 16,0-22-16,21 21 0,0-21 0,0 1 16,-21-1-16,21 0 0,0 0 15,-22-21-15,22-21 31,0 0-15,22-22-16,-1 22 16,-21 0-16,21-21 0,0 21 0,0-22 15,0 1-15,1 0 0,-1 20 0,0-20 16,21 21-16,-21 0 16,1 0-16,-1-1 0,21 22 0,-21 0 15,0 0-15,1 0 0,-1 0 16,0 22-16,0-1 0,0 0 0,-21 0 15,21 0-15,1 22 0,-22-22 16,0 21-16,0-21 0,0 22 0,0-22 16,0 0-16,0 21 0,0-21 15,0 1-15,0-1 0,-22-21 16,1 0 0,0 0-16,21-21 15,0-1-15,0 1 16,0 0-16,0-21 15,0 21-15,0-22 0,21 22 0,0-21 16,1-1-16,20 22 0,-21 0 0,0-21 16,22 21-16,-22-1 0,21 22 15,-21 0-15,0 0 0,22 0 0,-22 0 16,0 0-16,0 22 0,0-1 16,1 0-16,-1 21 0,-21-21 0,0 1 15,0 20-15,0 0 0,0-21 16,0 22-16,0-22 0,0 21 0,-21-21 15,21 1-15,-22-1 0,1 0 16,21 0-16,-21 0 0,0-21 16,21-21 15,0 0-31,21 0 16,-21 0-16,21-22 0,0 22 15</inkml:trace>
  <inkml:trace contextRef="#ctx0" brushRef="#br0" timeOffset="11419.59">16404 931 0,'0'-21'0,"0"42"0,0-63 0,0 63 32,-21 0-32,0 1 0,0-1 0,-1 21 15,22 0-15,-21 22 16,0-22-16,21 1 0,0 20 0,-21-21 15,0 22-15,21-22 0,-21 22 16,21-22-16,0 0 0,0 22 0,0-22 16,-22 1-16,22-1 0,0-21 0,-21 21 15,21-20-15,0-1 0,0 0 16,-21-21 0,21-21-1,0 0-15,0-1 0,0 1 16,0 0-16,0-21 0,0 21 15,0-22-15,21 22 0,0 0 16,1-21-16,-1 20 0,21 1 16,-21 0-16,22 0 0,-22 0 0,21 21 15,-21 0-15,22 0 0,-22 0 0,21 0 16,-21 0-16,0 21 0,1 0 16,-1 0-16,0 0 0,-21 22 0,0-22 15,0 21-15,0-21 0,0 22 16,0-22-16,0 21 0,-21-21 0,0 22 15,-1-22-15,-20 0 0,21 0 16,-21 0-16,-1-21 0,22 22 0,-21-1 16,-1-21-16,22 0 0,0 0 15,-21 0-15,21 0 0,-1 0 16,22-21-16,0-1 16,0 1-16,22 0 15,41 0-15,-42 0 0,0 0 16,1-1-16</inkml:trace>
  <inkml:trace contextRef="#ctx0" brushRef="#br0" timeOffset="11795.37">16806 1630 0,'0'0'0,"21"0"0,1 0 15,-1 0-15,0 0 16,0 0-16,-21-21 0,21 21 15,0-21-15,1 21 0,-1-22 0,0 1 16,0 21-16,0-21 0,0 0 16,1 0-16,-22 0 0,0-1 0,0 1 15,0 0-15,0 0 0,0 0 16,-22 21 0,1 0-16,0 0 0,0 21 15,0 0-15,0 0 0,-1 22 16,1-22-16,21 0 0,-21 21 0,21-21 15,-21 22-15,21-22 0,0 21 16,0-21-16,0 22 0,0-22 0,0 0 16,0 0-16,0 0 0,21-21 15,0 22-15,0-22 0,1 0 0,-1 0 16,0 0-16,0 0 0,0 0 16,22 0-16,-22 0 0,0-22 0,21 1 15,-21 0-15,1 0 0,20 0 16,-21 0-16</inkml:trace>
  <inkml:trace contextRef="#ctx0" brushRef="#br0" timeOffset="12203.65">17420 1461 0,'0'-43'0,"0"22"16,0 0-16,0 0 0,0 0 16,0-1-1,21 22-15,0 0 0,1 0 16,-1 0-16,0 0 0,0 22 0,0-1 15,0 0-15,1 0 0,-1 0 16,0 0-16,-21 1 0,0 20 0,21 0 16,-21-21-16,0 22 0,0-22 15,0 21-15,0 1 0,0-22 0,0 0 16,0 21-16,-21-21 16,21 1-16,0-1 0,-21-21 15,0 0 1,21-21-16,0-1 15,0 1-15,0 0 0,0-21 16,0 21-16,21-1 0,0-20 16,0 0-16,0 21 0,0-22 0,1 22 15,-1-21-15,0 21 0,0-1 16,-21 1-16,21 0 0,0 0 0,1 21 16,-1-21-16,0 21 15,0 0 16,0 21-15,-21 0-16</inkml:trace>
  <inkml:trace contextRef="#ctx0" brushRef="#br0" timeOffset="12683.71">18267 1461 0,'0'0'15,"21"0"-15,0 0 0,0 0 0,0-22 16,1 22-16,-22-21 0,21 21 15,0-21-15,0 0 0,0 0 16,-21 0-16,0-1 0,0 1 16,-21 21-1,0 0 1,0 0-16,-22 0 0,1 21 0,0-21 16,21 22-16,-1-1 0,-20 0 15,21-21-15,0 21 0,0 0 0,21 0 16,0 1-16,-22-1 0,22 0 15,0 0-15,0 0 16,22-21-16,-1 21 0,21-21 0,0 0 16,-20 0-16,-1 0 0,0 22 0,0-1 15,0-21-15,0 0 0,1 21 0,-1-21 16,0 21-16,0 0 0,0-21 0,-21 21 16,21 1-16,-21-1 15,0 0-15,0 0 16,-21-21-16,0 21 0,-21-21 0,21 0 15,-1 0-15,1 0 0,0 21 0,-21-21 16,21 0-16,-22 0 0,22 0 0,0 0 16,0 0-16,0 0 0,-1 0 0,1 0 15,0 0-15,0 0 0,0 0 16,0 0 0,-1 0-16,1 0 0,21-21 15,-21 21 1,0 0-16,21-21 15</inkml:trace>
  <inkml:trace contextRef="#ctx0" brushRef="#br0" timeOffset="18087.24">22458 1355 0,'0'0'0,"0"-21"0,0-1 15,0 1-15,0 0 0,0 0 0,0 0 16,0 42 31,0 0-47,-21 0 0,21 22 0,-22-1 15,22 0-15,0 1 0,-21 20 16,21-21-16,-21 22 0,0-1 0,21-20 16,0-1-16,-21 0 0,0 1 15,21-1-15,-22 0 0,22-20 0,0 20 16,0-21-16,0 0 0,-21 0 16,21-42 30,0 0-46,-21 0 0,21 0 16,0 0-16,0-1 0,-21-20 16</inkml:trace>
  <inkml:trace contextRef="#ctx0" brushRef="#br0" timeOffset="18970.73">22013 1715 0,'0'0'0,"-21"0"0,42 0 31,0 0-16,1 0-15,-1 0 0,21 0 16,0 0-16,1 0 0,-1 0 0,0 0 16,22 0-16,-1-22 0,1 1 15,-22 0-15,22 21 0,-1-21 0,1 0 16,-22 0-16,0-22 0,1 22 16,-1 0-16,-21 0 0,0-22 0,1 22 15,-22-21-15,21 21 0,-21-22 16,0 22-16,0-21 0,0 21 0,0 0 15,0-1-15,-21 1 0,-1 21 16,1 0-16,0 0 16,21 21-1,-21 22-15,21-22 0,-21 0 0,21 21 16,0 1-16,0-1 0,0 0 16,0 1-16,0-1 0,-21 0 0,21 1 15,0-1-15,0 0 0,-22 1 16,22-1-16,0 0 0,0-20 0,0 20 15,0-21-15,0 0 0,0 0 16,0 1-16,0-1 16,0-42 15,0-1-31,0 1 0,0 0 0,0 0 16,0 0-16,0 0 15,22-22-15,-1 22 0,0-21 0,0-1 16,0 22-16,0-21 0,1 21 15,-1 0-15,21-1 0,-21 1 0,0 0 16,1 21-16,-1 0 16,0 0-16,-21 21 0,0 0 15,21 1-15,-21-1 0,0 21 16,0-21-16,0 22 0,0-22 0,0 21 16,0-21-16,0 22 0,0-22 0,0 21 15,0-21-15,0 0 0,0 1 16,0-1-16,21-21 0,-21 21 0,21-21 15,1 0-15,-1 0 16,0 0-16,0 0 0,21 0 0,-20 0 16,20-21-16,-21 21 0,21-21 15,1-1-15,-22 1 0,21 0 0,-21 0 16,22-21-16,-22 20 0,0 1 0,0-21 16,0 21-16,-21-22 0,22 1 15,-22 21-15,0 0 0,0 0 0,0-1 16,0 1-16,-22 21 0,1 0 15,0 0-15,0 0 0,0 21 0,0-21 16,-1 22-16,1 20 0,0-21 16,0 21-16,21-20 0,0 20 0,-21-21 15,21 21-15,0-20 16,0 20-16,0-21 0,0 0 0,0 0 16,0 1-16,21-1 0,0-21 15,0 21-15,0-21 16,1 0-16,-1 0 0,0 0 0,0 0 15,0 0-15,0-21 0,1 0 16,-1-1-16,-21 1 0,21 0 16,0 0-16</inkml:trace>
  <inkml:trace contextRef="#ctx0" brushRef="#br0" timeOffset="22115.63">24955 1990 0,'0'21'16,"0"-42"46,0 0-62,0-1 16,0 1-16,0 0 0,0 0 16,0 0-16,0 0 0,22-1 15,-1 1-15,-21-21 0,21 21 0,0-22 16,0 1-16,0 0 0,1 21 16,-1-22-16,21 22 0,-21-21 0,0 21 15,1-1-15,-1 22 0,21 0 16,-21 0-16,0 0 0,1 0 15,-1 22-15,-21-1 16,0 0-16,0 0 0,0 0 16,21 0-16,0-21 31,-21-21-15,0 0-1,0 0 1,0 0-16,0 0 0,0-1 15,-21 1-15,0 0 16,0 0-16,-1 21 0,1 0 16,0 0-1,0 0-15,0 0 0,21 21 0,-21 0 16,-1 0-16,1 22 0,0-22 16,0 21-16,21 1 0,-21 20 0,0-21 15,21 1-15,-22-1 0,22 0 16,0 1-16,0-1 0,0 0 0,0-20 15,22 20-15,-1-21 0,21 0 16,-21-21-16,0 21 0,22-21 16,-22 0-16,21 0 0,22 0 0,-22 0 15,22-21-15,-22 0 0,21 0 16,1 0-16,-1-22 0,-20 22 0,20-21 16,-20 0-16,-1-1 0,0-20 15,1 20-15,-22-20 0,0-1 0,0 22 16,0-21-16,0 20 0,-21-20 15,0-1-15,0 22 0,0 0 0,0-1 16,0 1-16,0 21 16,0 0-16,0-1 0,-21 22 15,0 22 1,0 20-16,0-21 0,21 21 0,-21 1 16,-1 20-16,1-20 0,21-1 15,0 21-15,-21-20 0,21 20 0,0-20 16,0 20-16,0-21 0,0 1 15,0 20-15,21-20 0,0-22 0,1 21 16,-1-21-16,0 22 0,0-22 0,0 0 16,0-21-16,1 0 0,-1 0 15,21 0-15,0 0 0,-20 0 16,-1-21-16,0 0 16,0-1-16,-21 1 0,21-21 0,0 21 15,1-22-15,-1 1 0,21-21 16,-21 20-16,0 1 0,1 0 0,20-1 15,-21 1-15,21 0 0,-20 20 16,20-20-16,-21 21 0,21 21 0,-20-21 16,-1 21-16,21 0 0,-21 0 15,0 0-15,1 21 0,-1 0 0,0 0 16,-21 0-16,21 22 16,-21-22-16,0 0 0,0 0 0,0 22 15,0-22-15,0 0 0,0 0 16,0 0-16,0 0 0,0 1 15,0-44 17,0 1-32,0 0 15,0 0-15,0 0 16,0-22-16,-21 22 0,0 0 0,21 0 16,-21-21-16,-1 20 0,22 1 15,-21-21-15,0 21 0,0 21 0,0-21 16,0-1-16,-1 22 15,1 0-15,0 0 0,0 22 0,-21-1 16,20 0-16,1 0 0,0 0 16,-21 22-16,21-1 0,-1-21 15,1 21-15,0 1 0,0-1 16,0 0-16,21 1 0,0-1 0,0 0 16,0-20-16,0 20 0,0-21 15,21 0-15,-21 0 0,42 1 0,-21-22 16,1 0-16,20 0 0,-21 0 15,0 0-15,22 0 0,-1-22 0,-21 1 16,21 21-16,-20-42 0,-1 21 0,21 0 16,-21-22-16,0 22 0,1-21 15,-1-1-15,0 1 0,0 0 0,-21 21 16,0-22-16,0 22 0,21 0 16,-21 0-16,0 0 0,0-1 15,0 44 16,-21-1-31,21 0 16,0 21-16,-21-21 0,21 22 0,-21-22 16,21 21-16,-21 1 0,21-22 15,0 21-15,0-21 0,0 22 0,0-22 16,0 21-16,0-21 0,0 0 16,21 1-16,0-22 0,0 21 15,0-21-15,0 0 0,22 0 0,-22 0 16,0-21-16,0-1 0,22 1 15,-22 0-15,21 0 0,-21 0 16,22-22-16,-22 22 0,21-21 16,-21 0-16,0-1 0,22 1 0,-22 0 15,-21-1-15,0 22 0,21-21 16,-21 21-16,0-1 0,0 1 0,-21 21 31,21 21-15,0 1-16,0-1 0,0 0 15,0 0-15,0 21 0,0-20 0,0-1 16,0 21-16,0-21 0,0 0 16,0 1-16,0 20 0,21-21 0,-21 0 15,0 0-15,0 1 16,21-1-16,-21 0 16,0-42 15,-21 21-16,0-21-15,21-1 0,0 1 0,-21 21 16,0-21-16,21 0 0,-22 0 16,22 0-16,-21-1 15,0 22 1,21 22-16,0-1 16,0 0-16,0 0 0,0 0 15,0 0 1,0 1-16,0-1 0,0 0 0,0 0 15,0 0-15,21-21 0,-21 21 16,21-21-16,1 22 0,-1-1 16,0-21-16,0 0 0,0 0 15,0 0-15,1 0 0,20 0 0,-21 0 16,21 0-16,-20-21 0,20-1 16,-21 22-16,21-21 0,1 0 0,-22 0 15,21-21-15,-21 20 0,22 1 16,-1-21-16,-21 0 0,0-1 15,1 22-15,-1-21 0,0 21 0,0-22 16,-21 22-16,21 0 0,-21 0 16,0 0-16,-21 21 15,0 0 1,0 21-16,0 0 0,-1 0 16,22 21-16,-21-20 0,21-1 15,0 0-15,0 0 0,0 21 0,0-20 16,0-1-16,0 0 0,0 0 15,0 0-15,21 0 0,1 1 0,-22-1 16,0 0-16,21 0 16,-21 0-16,0 0 15,-21-21 1,-1 0 0,1 0-16,0 0 0,0 0 0,0 0 15,0 0-15,-1 0 0,1 0 16,0 0-16,0 0 0,0 0 15,0 0-15,-1 0 16,22-21 0,-21 21 15,21 21 297,-21-21-78,21-21-250,0 0 16,0 0-16,-21 21 15,21-21-15</inkml:trace>
  <inkml:trace contextRef="#ctx0" brushRef="#br0" timeOffset="27539.46">4466 4424 0,'21'0'0,"-21"-21"16,0 0-1,0-1 1,21 1 0,-21 0-16,0 0 15,0 0-15,0 0 16,0-1-16,0 1 0,0 0 16,-21 0-16,0 0 15,0 0-15,0 21 0,0-22 0,-22 22 16,22 0-16,-21 0 0,21 0 15,-22 0-15,22 0 0,-21 22 0,21-1 16,-22 0-16,22 0 0,0 21 16,-21-20-16,20 20 0,1 0 15,21 1-15,0-1 0,-21 0 16,21 1-16,0-1 0,0-21 0,0 21 16,0-20-16,0-1 0,21 0 0,0 0 15,1 0-15,-1-21 0,0 0 16,0 0-16,0 0 0,0 0 0,1-21 15,20 21-15,-21-21 0,21-21 16,1 20-16,-22 1 0,21-21 0,1 0 16,-1-1-16,0-20 0,1-1 15,-1 22-15,-21-22 0,21-20 0,-20 20 16,-1 1-16,0-1 16,0-20-16,-21 20 0,0 1 0,0-1 0,0-21 15,0 22-15,-21-1 16,0 1-16,0 21 0,-22-1 0,22 1 15,0 0-15,0 20 0,0 1 16,-1 21-16,1 0 0,0 0 0,0 0 16,0 43-16,21-22 0,-21 21 15,21 22-15,0-1 0,-22-21 0,22 43 16,0-21-16,0-1 0,0 1 16,0-1-16,0 22 0,22-22 0,-1 22 15,0-22-15,0 1 0,0-1 16,0 1-16,1-1 0,20-20 15,-21-1-15,21 0 0,-20 1 0,20-22 16,-21 0-16,21 0 0,-20 0 16,-1 1-16,21-22 0,-21 0 0,22 0 15,-22 0-15,0 0 0,21-22 16,-21 1-16,1 0 0,20 0 0,-21 0 16,0 0-16,0-22 0,1 22 15,-1-21-15,0-1 0,0 1 0,-21 0 16,21 21-16,-21-22 0,0 1 0,0 21 15,0-22-15,0 22 0,0 0 16,-21 21-16,0 0 16,0 0-16,21 21 15,0 0-15,-21 1 0,21 20 0,-22-21 16,22 21-16,0-20 0,0 20 0,0 0 16,0 1-16,0-1 0,0-21 15,0 21-15,22-20 0,-1-1 0,-21 0 16,21 0-16,0 0 0,0 0 15,22-21-15,-22 0 0,0 0 0,21 0 16,-21 0-16,22 0 0,-1-21 16,-21 0-16,22 0 0,-1 0 0,-21 0 15,21-22-15,-20 22 0,20-21 16,-21-1-16,21 1 0,-20 0 16,-1-1-16,21 1 0,-21 0 0,0-1 15,1 22-15,-1-21 0,0 21 16,0 21-16,-21-21 0,21 21 15,0 0-15,-21 21 16,0 0-16,0 0 16,0 0-16,0 0 15,0 1-15,0-1 16,0-42 15,22-1-31,-22 1 16,0 0-16,0 0 0,0 0 15,0 0-15,0-1 16,-22 1-16,1 21 16,0 0-16,0 0 15,0 0-15,0 0 0,21 21 0,-22 1 16,1-1-16,0 0 0,0 21 16,0 1-16,0-22 0,-1 21 0,22 0 15,-21 1-15,0-1 0,21 0 16,-21 1-16,21-1 0,0 0 0,0-20 15,0 20-15,0-21 0,21 0 0,0 0 16,22 1-16,-22-22 0,0 0 16,21 0-16,1 0 0,-22 0 15,21 0-15,0 0 0,1-22 16,-1 1-16,0 0 0,1 0 0,-1-21 16,0 20-16,22-20 0,-22-21 0,1 20 15,-22 1-15,21-22 0,-21 1 16,22-1-16,-22 1 0,0-1 0,-21 1 15,0-1-15,0 22 0,0-21 16,0-1-16,0 22 0,0-1 0,0 22 16,0-21-16,-21 21 0,21 0 15,-21 21-15,21 21 16,-22 0-16,22 0 0,-21 0 16,21 22-16,-21-1 0,21 21 15,0-20-15,0 20 0,0 1 0,0-1 16,0 22-16,0-22 0,0 1 15,0-1-15,0-20 0,0 20 0,0-20 16,0-1-16,21-21 0,0 21 16,1-20-16,-1-1 0,21 0 0,-21-21 15,22 0-15,-1 0 0,0 0 0,1 0 16,-1 0-16,0 0 0,1-21 16,-1 0-16,0-1 0,1-20 0,-1 21 15,-21 0-15,21-22 0,-20 22 16,-1-21-16,0 0 0,0 20 15,-21-20-15,0 0 0,0 21 0,0-22 16,0 22-16,0-21 0,0 21 16,-21-1-16,0 22 0,0 0 15,-1 0-15,1 22 0,0-22 0,0 21 16,0 21-16,0-21 0,-22 22 16,22-1-16,0 0 0,0 1 15,21-1-15,-21 0 0,21 1 0,0-22 16,0 21-16,0 0 0,0-20 0,0-1 15,0 0-15,0 0 0,21-21 0,0 0 16,0 0-16,0 0 0,0 0 16,1 0-16,-1-21 15,0 0-15,0 0 0,0-1 0,0 1 16,1-21-16,-1 21 0,-21-22 16,21 1-16,-21 0 0,21-1 0,-21 1 15,0 21-15,0-21 0,0 20 16,21-20-16,-21 21 0,0 0 0,0 0 15,0 42 1,0 0 0,0 0-16,0 0 0,-21 22 0,21-22 15,0 21-15,0 0 0,0 1 16,-21-22-16,21 21 0,0 1 0,0-22 16,0 0-16,0 21 0,0-21 15,0 1-15,21-22 0,0 21 16,0-21-16,22 0 0,-22 0 15,0 0-15,21 0 0,-20 0 16,20-21-16,0-1 0,-21 1 0,22 0 16,-1-21-16,-21 21 0,22-22 0,-22 22 15,0-21-15,0-1 0,0 22 16,-21-21-16,0 21 0,0 0 0,0-1 16,0 1-16,-21 21 31,0 21-31,21 1 15,0-1-15,0 0 0,0 0 16,0 0-16,0 0 0,0 1 0,21-1 16,0 0-16,-21 0 0,21 21 0,-21-20 15,22-1-15,-1 0 0,0 0 16,0 0-16,0 0 0,22 1 16,-22-22-16,0 21 0,0-21 15,21 21-15,-20-21 0,-1 0 0,21 0 16,-21 0-16,0 0 0,22-21 0,-22 0 15,0 21-15,0-22 0,22 1 16,-22 0-16,0-21 0,-21 21 0,21-22 16,0 22-16,0-21 0,-21-1 15,0 22-15,0-21 0,0 21 16,0 0-16,0-22 0,0 22 0,0 0 16,0 0-16,-21 21 15,0 21 1,0 0-16,21 0 0,0 0 0,0 1 15,-21-1-15,21 0 0,0 21 16,0-21-16,0 22 0,0-22 0,0 21 16,0-21-16,0 1 0,21-1 0,0 0 15,0 0-15,0 0 0,1 0 16,20 1-16,0-22 0,1 0 0,20 0 16,1 0-16,-1 0 0,-21 0 15,22 0-15,-1 0 0,1-22 16,-22 22-16,22-21 0,-22 0 0,0 0 15,-20 0-15,20-22 0,-21 22 16,0 0-16,0-21 0,1 21 0,-22-22 16,0 22-16,0-21 0,0 21 0,0-1 15,-22 1-15,1 0 0,0 21 16,0 0-16,0 0 0,0 0 0,-1 0 16,1 0-16,-21 21 0,21 0 0,0 1 15,-22-1-15,22 21 0,0 0 16,0-20-16,0 20 0,-1 0 15,22 1-15,0-22 0,-21 21 0,21-21 16,0 22-16,0-22 0,0 0 16,0 0-16,21 0 0,-21 0 0,22-21 15,-1 0-15,0 0 0,21 0 0,-21 0 16,1 0-16,-1 0 0,21-21 16,-21 0-16,0 0 0,22 0 0,-22-22 15,0 1-15,0 21 0,0-43 0,1 22 16,-1 0-16,0-22 0,0 1 15,-21-1-15,0 1 0,21-1 16,-21 1-16,21 20 0,-21-20 0,0 21 16,0-1-16,0 1 0,0 0 15,0 20-15,0 1 0,0 0 0,0 0 16,0 42 0,0 0-16,0 0 0,-21 22 15,21-22-15,-21 21 0,21 22 16,0-22-16,0 22 0,0-22 0,0 21 15,0 1-15,0-1 0,0-20 0,0 20 16,0 1-16,0-22 0,0 0 16,0 1-16,0-1 0,0-21 0,21 22 15,0-22-15,-21 0 0,22-21 0,-1 0 16,0 0-16,0 0 16,0 0-16,0 0 0,1 0 0,-1-21 15,21 0-15,-21-1 0,22-20 0,-1 21 16</inkml:trace>
  <inkml:trace contextRef="#ctx0" brushRef="#br0" timeOffset="27659.37">10922 4106 0,'0'-21'15</inkml:trace>
  <inkml:trace contextRef="#ctx0" brushRef="#br0" timeOffset="28409">11028 4022 0,'0'0'15,"0"-21"-15,0-1 16,21 22-16,-21-21 0,21 0 0,-21 0 16,0 0-16,0-22 0,0 22 15,0 0-15,0 0 0,0 0 0,-21 0 16,0-1-16,0 22 0,-1 0 0,1 0 16,0 0-16,0 0 0,0 0 15,-22 22-15,22-1 0,-21 21 0,21 0 16,-22-20-16,22 41 0,-21-21 0,21 1 15,-22-1-15,22 22 0,0-22 16,0 0-16,21 1 0,0-1 16,0-21-16,0 21 0,0-20 0,0-1 15,21-21-15,0 0 0,0 0 16,22 0-16,-22 0 0,0 0 0,21-21 16,-20 21-16,20-22 0,-21-20 0,0 21 15,22 0-15,-22 0 0,0-22 16,0 1-16,-21 21 0,21-22 0,-21 1 15,21 21-15,-21-21 0,0 20 16,22 1-16,-22 0 0,0 0 0,0 0 16,-22 21 15,22 21-31,0 0 0,-21 21 16,21-20-16,0-1 0,0 0 0,0 21 15,0-21-15,0 22 0,0-22 16,0 0-16,0 0 0,0 0 0,0 1 15,21-1-15,1 0 0,-1-21 16,0 21-16,0-21 0,0 0 16,0 0-16,1 0 0,-1 0 0,0-21 15,21 0-15,-21 0 0,1-1 0,20 1 16,-21 0-16,0-21 0,0 21 16,1-22-16,-1 22 0,21-21 0,-21 21 15,-21-22-15,21 22 0,-21 0 0,22 0 16,-22 0-1,-22 21 1,22 21-16,-21 0 0,21 0 16,0 0-16,0 0 0,0 1 15,0-1-15,0 21 0,0-21 0,0 0 16,0 1-16,0-1 0,0 0 0,0 0 16,0 0-16,0 0 0,0 1 15,-21-1-15,21 0 0,-21-21 16,21 21-16,0 0 15,-21-21-15,0 0 16,-1 0-16,1 0 16,0 0-16,0 0 15,0 0-15,0 0 16,21-21-16,0 0 16,-22 21-16,22-21 0,-21 0 0,21-1 15,-21 1-15,21 0 0</inkml:trace>
  <inkml:trace contextRef="#ctx0" brushRef="#br0" timeOffset="28996.22">13060 3641 0,'0'0'0,"21"-21"0,0-22 0,0 22 16,-21-21-16,21 21 0,-21-1 16,22-20-16,-22 21 0,0 0 15,0 0-15,0 42 32,0 21-32,-22-21 0,22 43 15,-21-22-15,21 0 0,-21 22 0,21-1 16,-21 1-16,21 21 0,-21-22 15,0 22-15,21-1 0,-22 22 0,1-21 16,-21 21-16,21 0 0,0-22 0,-22 22 16,22 0-16,-21 0 15,21 0-15,-1-1 0,1-20 0,0 0 16,21-22-16,-21 1 0,21-1 0,0-20 16,0-1-16,0 0 0,0-21 15,0 1-15,0-44 31,0 1-31,0-21 16,0 21-16,0-22 0,21 22 0,-21-21 16,21 0-16,-21-22 0,21 22 0,1-22 15,-22 1-15,21-22 0,0 22 16</inkml:trace>
  <inkml:trace contextRef="#ctx0" brushRef="#br0" timeOffset="29343.03">12975 3810 0,'0'0'0,"-21"-21"0,21 0 16,0 0-16,0-1 0,0-20 15,0 21-15,0 0 0,21 0 0,0-1 16,0 1-16,1 0 0,20 0 0,-21 0 16,21 21-16,1 0 0,-1 0 15,-21 0-15,22 0 0,-22 0 0,21 0 16,-21 21-16,0 0 15,-21 0-15,0 0 0,0 22 0,0-22 16,0 21-16,-21-21 0,0 22 0,0-22 16,-21 21-16,20-21 0,-20 22 15,21-22-15,-21 0 0,-1 21 0,22-20 16,0-22-16,0 21 0,0 0 16,21 0-16,21-21 31,0 0-31,21-21 15,-21 0-15,1 0 0,20 21 0,-21-22 16,0 1-16,22 0 0,-22 21 0,0-21 16</inkml:trace>
  <inkml:trace contextRef="#ctx0" brushRef="#br0" timeOffset="30003.1">13547 3916 0,'0'0'0,"0"21"16,21-21 15,0-21-31,0 0 0,0 0 16,0-1-16,1 1 0,-1 0 15,0 0-15,0 0 0,0-22 0,0 22 16,22-21-16,-22 21 0,0-22 16,0 22-16,0 0 0,1 0 15,-22 0-15,0 0 0,-22 21 31,1 0-31,0 21 0,0 0 0,0 0 16,0 0-16,-1 0 0,22 1 16,0-1-16,0 0 0,0 0 15,0 0-15,0 0 16,22-21-16,-1 22 0,0-22 16,-21 21-16,21-21 0,0 21 15,-21 0-15,21 0 16,-21 0-16,22 1 15,-22-1-15,0 0 16,0 0 0,21-21-16,0 0 15,0 0-15,0 0 0,0 0 16,1-21-16,-1 0 16,0 21-16,0-21 0,21-1 0,-20 1 15,-1 0-15,0 0 0,0 0 16,0 0-16,0-1 0,-21-20 0,22 21 15,-22 0-15,21 0 0,-21-1 0,21 22 16,-21-21-16,0 42 31,0 1-31,-21-1 0,21 0 16,-21 0-16,21 0 0,0 0 16,0 1-16,0-1 0,-22 0 0,22 0 15,0 0-15,0 0 16,0-42 46,0 0-62,0 0 0,0 0 16</inkml:trace>
  <inkml:trace contextRef="#ctx0" brushRef="#br0" timeOffset="30198.99">14351 3429 0,'0'0'0,"-21"0"0,21-21 0,-21 21 15,-1 0-15,22-21 32,22 21 14,-1 0-30,-21 21-16</inkml:trace>
  <inkml:trace contextRef="#ctx0" brushRef="#br0" timeOffset="30687.23">14626 3598 0,'0'-21'15,"-21"21"1,21-21-16,-21 0 0,21 0 16,0 0-1,21 21 1,0 0 0,0 0-16,0 21 15,1 0-15,-1 0 0,-21 0 0,21 22 16,-21-22-16,21 21 0,-21-21 0,0 22 15,0-22-15,0 0 0,21 0 16,-21 0-16,0 0 0,0 1 0,21-1 16,1-21 15,-1-21-31,-21-1 16,21 1-16,0 0 15,-21 0-15,21 0 0,-21-22 0,21 22 16,1-21-16,-22 21 0,21-22 0,0 22 15,-21-21-15,21 0 0,0 20 16,-21-20-16,21 21 0,-21 0 0,0 0 16,22 21-16,-22-22 0,0 44 47,0-1-47,0 0 15,0 0-15,0 0 0,21-21 0,-21 21 16,21 1-16,0-1 15,0 0-15</inkml:trace>
  <inkml:trace contextRef="#ctx0" brushRef="#br0" timeOffset="31819.59">15748 3620 0,'0'0'0,"21"0"0,43-43 15,-43 22-15,0 21 16,0-21-16,0 0 0,0 0 15,-21-1-15,0 1 0,22 0 0,-22 0 16,0 0-16,0 0 0,0-1 16,0 1-16,0 0 0,-22 0 15,1 21-15,0 0 0,0 0 0,0 0 16,0 0-16,-1 0 0,1 0 16,0 21-16,0 0 0,0 0 0,0 22 15,-1-22-15,1 21 0,0 1 16,0-22-16,0 21 0,0 0 0,21-20 15,0 20-15,0-21 0,0 0 0,0 0 16,0 1-16,0-1 0,21-21 16,-21 21-16,21-21 0,0 0 15,0 0-15,22 0 0,-22-21 16,0 21-16,0-21 0,0-1 0,0 22 16,1-21-16,-1 0 0,0 0 15,-21 0-15,21-22 0,-21 22 16,21 0-16,-21 0 0,0-21 0,0 20 15,0 1-15,0 0 0,21 0 0,-21 0 16,0 42 15,0 0-31,0 0 0,0 0 16,0 1-16,0-1 0,-21 0 0,21 0 16,0 21-16,0-20 0,0-1 15,0 0-15,0 0 0,0 0 0,0 0 16,21-21-16,1 22 0,-22-1 0,21-21 15,0 0-15,0 0 16,0 0-16,0 0 0,1 0 0,-1 0 16,0 0-16,21-21 0,-21 21 0,1-22 15,-1 1-15,0 0 0,0 0 16,-21 0-16,21 0 0,0-22 0,1 22 16,-22-21-16,21-1 0,0-20 15,-21 21-15,0-1 0,21-20 0,-21 20 16,21-20-16,-21 21 0,21-1 0,-21 1 15,0 21-15,0-22 0,0 22 16,0 0-16,0 0 16,0 42-1,0 0-15,0 0 16,-21 1-16,0 20 0,21 0 0,-21-21 16,21 22-16,0-1 0,-21 0 15,21 1-15,-21-1 0,21 0 0,-22 1 16,22-1-16,0 0 0,0 1 15,0-22-15,0 21 0,0-21 0,0 1 16,0-1-16,22 0 0,-1 0 0,0 0 16,0 0-16,0-21 0,0 0 15,22 0-15,-22 0 0,0 0 0,21 0 16,1 0-16,-22 0 0,21 0 0,-21 0 16,22-21-16,-22 0 15,0 21-15,0-21 0,0 0 0,1 0 16,-1-1-16,0-20 0,0 21 15,-21 0-15,0-22 0,0 22 0,0 0 16,0 0-16,0 0 0,0 0 0,0-1 16,-21 22-1,0 0-15,0 0 16,21 22-16,-22-1 0,22 0 16,0 0-16,0 0 0,-21 22 0,21-22 15,0 0-15,0 0 0,0 0 0,0 0 16,0 1-16,0-1 15,0 0-15,21 0 0,1-21 16,-1 0-16,0 0 0,0 0 0,0 0 16,0 0-16,1 0 0,-1 0 15,0 0-15,0 0 0,0-21 0,0 0 16,1 21-16,-1-21 0,0-1 16,0 22-16,-21-21 0,0 0 0,0 0 15,0 0-15,0 0 0,0-1 0,0 1 16,0 0-16,0-21 0,0 21 15,-21-22-15,0 22 0,0-21 0</inkml:trace>
  <inkml:trace contextRef="#ctx0" brushRef="#br0" timeOffset="32031.47">16319 3090 0,'0'0'0,"-42"0"0,21 0 0,0 0 16,0 0-16,42 0 15,0 0-15,0 0 0,21 0 16,-20 0-16,41 0 0,-21-21 0,1 21 16,-1 0-16,0-21 0,22 21 15,-22-21-15,1 21 0,-22 0 0,21-21 16,-21 21-16,22 0 0,-22-21 16,0 21-16</inkml:trace>
  <inkml:trace contextRef="#ctx0" brushRef="#br0" timeOffset="32105.32">16849 2667 0,'21'-42'15</inkml:trace>
  <inkml:trace contextRef="#ctx0" brushRef="#br0" timeOffset="34287.43">18288 3725 0,'0'0'16,"-21"0"-16,21 22 0,-21-22 0,21 21 16,-22-21-1,22 21-15,-21-21 47,21-21-31,0 0-16,0-1 0,0 1 15,0-21-15,0 21 0,21 0 16,1-22-16,-1 22 0,-21-21 0,21-1 16,0 1-16,0 0 0,0-1 15,1 1-15,-1 0 0,0-1 0,0 22 16,0 0-16,22 0 0,-22 0 0,0 21 15,0 0-15,0 0 0,0 0 16,22 0-16,-43 21 0,21 0 0,0 0 16,-21 0-16,0 1 0,0 20 15,0-21-15,0 0 0,0 0 16,0 1-16,0-1 16,0 0-16,0-42 31,0 0-31,0-1 15,21 22-15,-21-21 0,21 0 16,-21 0-16,0 0 0,0 0 0,0-1 16,0 1-16,0 0 0,0 0 15,0 0-15,-21 0 0,0 21 0,0-22 16,0 22-16,0 0 0,-1 0 16,1 22-16,0-1 15,21 0-15,-21 0 0,0 21 16,0 1-16,-1-1 0,22 0 15,-21 1-15,0 20 0,21-20 0,0-1 16,0 21-16,0-20 0,0-22 16,0 21-16,0 1 0,0-22 0,0 0 15,21 21-15,0-42 0,1 21 16,20 1-16,-21-22 0,0 0 0,22 0 16,-22 0-16,21 0 0,-21 0 0,0 0 15,22 0-15,-22-22 0,0 1 16,0 0-16,0 21 0,1-21 15,-1 0-15,-21 0 0,21-22 0,0 22 16,-21 0-16,21-21 0,0-1 16,-21 22-16,22-21 0,-1-1 15,0 22-15,21 0 0,-21-21 0,1 21 16,-1-1-16,21 22 0,-21-21 16,22 21-16,-22 0 0,0 0 0,0 0 15,21 21-15,-20 1 0,-1-1 16,-21 0-16,0 0 0,0 0 15,0 0-15,0 1 0,0-1 0,0 0 16,0 0-16,0 0 0,0 0 16,0-42 31,0 0-47,0 0 15,0 0-15,0 0 0,0-1 0,0 1 16,0 0-16,-21 0 0,-1 0 0,1 0 15,0 21-15,21-22 0,-21 1 16,0 21-16,0 0 0,-1 0 16,1 0-16,0 0 0,0 21 15,0 1-15,0-1 0,-1 21 16,1-21-16,0 0 0,0 22 0,21-1 16,-21-21-16,0 0 0,21 22 15,-22-22-15,22 0 0,0 0 16,0 0-16,0 1 0,0-1 0,22-21 15,-1 0-15,21 0 16,-21 0-16,0 0 0,22 0 0,-22-21 16,21 21-16,-21-22 0,22 1 0,-22 0 15,21 0-15,-21 0 0,1 0 16,-1-1-16,0-20 0,0 21 16,-21 0-16,0-22 0,0 22 15,0-21-15,0 21 0,0 0 0,0-1 16,0 1-16,0 42 31,-21 1-31,21-1 0,0 0 16,0 0-16,0 21 0,0-20 0,-21-1 15,21 21-15,0-21 0,0 0 0,0 22 16,0-22-16,0 0 0,21 0 16,-21 0-16,21-21 0,0 0 15,0 0-15,1 0 0,20 0 16,-21 0-16,21 0 0,1-21 0,-22 0 15,21 21-15,-21-21 0,1 0 16,20 0-16,-21-22 0,0 22 0,-21 0 16,21-21-16,-21 20 0,22-20 0,-22 21 15,0 0-15,0 0 16,0-1-16,0 1 0,0 0 0,0 42 31,0 0-31,0 1 16,-22-1-16,22 0 0,-21 21 15,21-21-15,-21 22 0,21-22 0,0 0 16,0 21-16,-21-20 0,21-1 0,-21 0 16,21 0-16,0 0 0,0 0 15,0 1-15,0-44 32,0 1-17,0 0-15,0 0 16,0 0-16,0-22 0,21 22 15,0-21-15,0 0 0,0-1 0,1 22 16,-1-21-16,0-1 0,0 1 16,0 21-16,0 0 0,1 0 0,-1 21 15,0 0-15,0 0 0,0 0 16,0 21-16,1 0 0,-1 0 0,0 21 16,-21-20-16,21 20 0,-21 0 0,0-21 15,0 22-15,0-22 0,0 21 16,0-21-16,-21 1 0,21 20 0,-21-21 15,21 0-15,0 0 16,0 1 0,21-44 15,0 22-31,0-21 0,0 0 16,22 0-16,-22 0 0,21 0 15,1-1-15,20-20 0,-21 21 0</inkml:trace>
  <inkml:trace contextRef="#ctx0" brushRef="#br0" timeOffset="35147.75">21145 3090 0,'0'0'0,"22"-21"0,-1 0 0,0 0 0,-21 0 0,0 0 16,0-1-16,0 1 16,0 42-1,0 1 1,0-1-16,0 0 0,0 21 15,0-21-15,-21 22 0,21-1 0,0 22 16,0-22-16,-21 0 0,21 1 16,-22 20-16,22-21 0,0 1 0,0-1 15,0 0-15,0-20 0,-21 20 16,21-21-16,0 0 0,0 0 0,0 1 16,0-44 15,0 1-31,0 0 15,0 0-15,0 0 0,0 0 16,21-1-16,-21-20 0,22 21 0,-22-21 16,21 20-16,0-20 0,0 21 15,0 0-15,0 0 0,1-1 0,20 1 16,-21 21-16,0 0 0,22 0 0,-22 0 16,0 0-16,21 0 0,-21 21 15,22 1-15,-22-22 0,0 21 0,0 0 16,0 0-16,1 0 15,-1 0-15,-21 1 0,0-1 0,0 0 16,0 0-16,0 21 0,0-20 0,0-1 16,-21 0-16,-1-21 0,-20 21 15,21 0-15,-21 0 0,20-21 0,-20 22 16,0-22-16,21 21 0,-1-21 16,-20 0-16,21 0 0,0 0 0,0 0 15,-1 0-15,44 0 47,-1 0-31,0 0-16,0 0 0,0 0 15,0 0-15,1 0 0,-1 0 0,21 0 16,0 0-16,1 0 0,-1 0 16,0 0-16,1 0 0,-1 0 0,22-21 15,-22 21-15,0-22 0,22 1 0,-22 0 16,0 0-16,1 0 0,-1 0 15,0-1-15,-20 1 0,20-21 0,-21 21 16,0-22-16,-21 22 0,0-21 16,0 0-16,0 20 0,0 1 0,0-21 15,0 21-15,0 0 16,-21 21-16,0 0 0,0 21 16,0 0-16,-1 21 0,22-21 15,0 1-15,-21 20 0,21-21 16,-21 21-16,21-20 0,0 20 0,0-21 15,0 0-15,0 0 0,0 1 16,0-1-16,0 0 0,21 0 16,0-21-16,1 0 0,-1 0 15,0 0-15,0 0 16,0 0-16,0-21 0,1 0 0,-1 21 16,0-21-16,0-1 0,21 1 15</inkml:trace>
  <inkml:trace contextRef="#ctx0" brushRef="#br0" timeOffset="38619.94">24172 3260 0,'0'21'0,"0"0"0,0 21 16,0-20 0,0-1-16,0 0 0,0 0 15,0 0 1,0-42 15,0 0-15,0-21-16,0 20 0,21 1 0,-21-21 15,22 21-15,-1-22 0,-21 1 16,21 21-16,0-21 0,0-1 0,0 22 16,22-21-16,-22 21 0,0-1 15,21 1-15,-20 21 0,20 0 16,-21 0-16,0 0 0,22 0 0,-22 0 15,0 21-15,0 1 0,0-1 16,-21 0-16,0 0 0,0 0 0,0 22 16,0-22-16,0 0 0,0 0 15,0 0-15,0 0 0,0 1 0,0-44 47,0 1-47,0 0 16,0 0-16,0 0 15,0 0-15,-21-1 0,0 1 0,21 0 16,-21 0-16,0 0 0,-1 21 16,1-21-16,21-1 0,-42 22 0,21 0 15,0 0-15,-1 0 0,1 22 0,-21-1 16,21 0-16,0 0 0,-1 0 16,-20 22-16,21-1 0,0 0 0,0 1 15,-1-1-15,1 0 0,21 1 16,-21-1-16,21 0 0,0-21 0,0 22 15,0-22-15,0 0 0,0 0 16,21 0-16,0-21 0,1 0 16,20 0-16,-21 0 0,21-21 15,-20 0-15,20 0 0,-21 0 16,21 0-16,1-1 0,-22-20 0,0 21 16,0-21-16,0-1 0,1 1 15,-1 21-15,0-22 0,-21 22 0,0-21 16,0 21-16,21 0 15,-21 42 1,0 0-16,0 0 0,0 0 16,0 0-16,0 22 0,0-22 15,0 21-15,0-21 0,0 22 0,0-22 16,21 0-16,-21 0 0,21 0 16,1 1-16,-1-1 0,0-21 15,0 0-15,0 0 0,0 0 0,22 0 16,-22 0-16,0-21 0,21-1 15,-20 1-15,-1 0 0,21 0 0,-21 0 16,0 0-16,1-22 0,-1 1 16,0 21-16,0-22 0,0 1 0,0 21 15,1-21-15,-22 20 0,21 1 16,0 0-16,0 0 0,-21 0 0,21 21 16,-21 21-1,0 0-15,0 0 0,0 0 16,0 1-16,0-1 15,0 0-15,0 0 0,0 0 16,0-42 15,0 0-15,0 0-16,0 0 0,0-1 16,0 1-16,0 0 0,0 0 15,0 0-15,-21 0 0,21-1 0,0 1 16,-21 21-16,21-21 0,-21 21 15,0 0-15,-1 0 0,22 21 16,-21-21-16,0 21 0,21 1 16,-21 20-16,21-21 0,0 21 15,-21 1-15,21-1 0,0-21 0,0 22 16,0-1-16,0 0 0,0-21 16,0 22-16,0-22 0,21 0 0,0 21 15,0-42-15,0 22 0,22-1 16,-22-21-16,0 0 0,21 0 0,-20 0 15,-1 0-15,21 0 0,-21-21 0,0-1 16,1 1-16,20 0 0,-21 0 16,0 0-16,0-22 0,1 22 0,-1-21 15,0 0-15,0-1 0,0 22 16,0-21-16,1-1 0,20 22 16,-21 0-16,0 0 0,0 0 0,1 0 15,-1 21-15,0 0 0,0 0 16,0 21-16,-21 0 15,0 0-15,0 0 16,0 0-16,0 1 0,0-1 16,0-42 31,0-1-32,0 1-15,0 0 0,0 0 16,0 0-16,0 0 15,0-1-15,-21 22 16,0 0-16,0 0 16,0 0-16,-1 0 0,1 0 15,0 22-15,0-1 0,0 0 16,-22 21-16,22-21 0,0 1 16,0 20-16,0 0 0,0-21 0,21 22 15,0-1-15,0-21 0,0 22 0,0-1 16,0-21-16,0 0 0,21 0 15,0 1-15,21-1 0,1-21 16,-22 21-16,21-21 0,22 0 0,-22 0 16,0 0-16,1 0 0,-1-21 0,0 21 15,1-21-15,-1-1 0,0 1 16,1 0-16,-1 0 0,-21-21 16,0 20-16,22-20 0,-22 21 0,0-21 15,0-1-15,-21 22 0,0-21 16,0-1-16,0 22 0,0 0 0,0 0 15,0 0-15,0 0 0,-21 21 32,0 21-32,0 0 0,21 0 0,-22 21 15,1-20-15,0 20 0,21-21 16,0 21-16,-21 1 0,21-22 0,-21 21 16,21 1-16,0-22 0,0 0 15,0 21-15,0-21 0,0 1 16,21-22-16,0 21 0,0 0 0,0-21 15,1 0-15,20 0 0,-21 0 16,21 0-16,-20-21 0,20 0 0,0-1 16,1 22-16,-1-42 0,-21 21 0,21 0 15,1-22-15,-1 22 0,-21-21 16,22 0-16,-22-1 0,0 1 0,21 21 16,-21-22-16,1 22 0,-22-21 15,0 21-15,0 0 0,0 42 31,0 0-31,0 0 16,0 0-16,-22 0 0,22 22 0,0-22 16,0 21-16,0-21 0,0 22 15,0-22-15,22 21 0,-1-21 0,0 1 16,-21 20-16,0-21 0,0 0 0,21-21 16,-21 21-16,21 1 0,-21-1 15,-21-21 16,0-21-31,0-1 16,0 1-16,-1 21 0,1-21 16,0 21-16,0 0 0,21-21 15,-21 21-15,0 0 0,-1 0 16,22 21-16,0 0 16,0 0-16,0 1 15,22-1-15,-1 0 0,0-21 0,0 21 16,0-21-16,0 0 0,22 0 15,-1 0-15,-21 0 0,22 0 0,-1 0 16,0 0-16,1-21 0,-1 21 16,0-21-16,-21 0 0,22-1 0,-1 1 15,-21 0-15,22 0 0,-22 0 16,21-22-16,-21 22 0,0-21 16,1 0-16,-1 20 0,0-20 0,0 0 15,0 21-15,0-1 0,-21-20 16,0 21-16,-21 42 15,-21-21-15,21 21 16,0 0-16,-22 22 0,22-22 16,0 21-16,0-21 0,21 22 0,0-1 15,0-21-15,0 0 0,0 22 16,21-22-16,0 0 0,0 0 0,22 0 16,-22 1-16,0-22 0,0 21 0,0-21 15,0 0-15,1 0 16,-22-21-1,0-1 1,-22 22-16,1-21 16,0 21-16,0 0 0,0 0 15,0 0-15,-1 0 16,22 21 0,22 1-1,-1-22-15,0 0 0,0 21 0,21-21 16,-20 0-16,20 0 0,0 0 0,1 0 15,-1 0-15,0 0 0,1 0 16,-1 0-16,0 0 0,1-21 0,-1-1 16,0 1-16,1 21 0,-1-21 15,0-21-15,-21 21 0,22-1 16,-22-20-16,0 21 0,21-21 0,-20 20 16,-22-20-16,21 21 0,-21 0 15,0-22-15,0 22 0,0 0 16,-21 21-1,-1 0-15,1 21 0,0 0 0,0-21 16,0 22-16,0 20 0,-1-21 0,1 0 16,0 22-16,21-22 0,0 21 15,0-21-15,0 22 0,0-22 0,0 0 16,0 0-16,21 0 16,0 0-16,1 1 0,-1-1 0,21-21 15,-21 0-15,22 21 0,-1-21 0,0 0 16,1 0-16,20 0 0,-21 0 15,22 0-15,-22-21 0,22 0 0,-1-1 16,-20 1-16,20 0 0,-21 0 16,1 0-16,-1-22 0,0 22 0,-20-21 15,20 0-15,-21 20 0,0-20 0,-21 21 16,0 0-16,0 0 0,0-1 16,-21 22-16,0 0 0,0 0 15,0 0-15,-22 0 0,1 0 16,0 22-16,-1 20 0,22-21 15,-21 0-15,-1 22 0,1-1 0,21-21 16,0 21-16,0-20 0,21 20 16,0-21-16,0 0 0,0 0 0,0 1 15,0-1-15,21 0 0,0-21 16,0 0-16,0 0 0,22 0 0,-22 0 16,21 0-16,-21 0 0,0-21 15,22 21-15,-22-21 0,0-1 0,21 1 16,-20-21-16,-1 21 0,0-22 15,0 1-15,0 0 0,22-1 0,-22-20 16,0 21-16,0-22 0,0 1 16,0-1-16,22-21 0,-22 22 15,0-1-15,0 1 0,0-1 0,1 1 16,-1 21-16,-21-1 0,21 22 16,-21-21-16,0 21 0,-21 21 15,0 21 1,-1 21-16,-20 0 0,21 1 15,0 20-15,0 1 0,-22-1 0,22 1 16,0-1-16,21 1 0,0-1 16,0 22-16,0-22 0,0-20 0,0 20 15,0-20-15,0 20 0,21-42 16,0 22-16,0-22 0,1 0 16,20 0-16,-21 0 0,21-21 15,-20 0-15,20 0 0,0 0 0,22-21 16,-22 0-16,0 21 0,22-21 0,-22 0 15,1-1-15,20 1 0,-21 0 16,1-21-16,-1 21 0,0-1 0,1 1 16,-22 0-16,0 0 0,-21 0 15,0 0-15,-21 21 0,-21 0 16</inkml:trace>
  <inkml:trace contextRef="#ctx0" brushRef="#br0" timeOffset="41059.41">9229 5948 0,'0'-21'0,"0"0"16,0-1-16,0 1 16,0 0-16,0 0 0,0 0 15,0 0-15,0-1 0,0 1 16,-22 21-16,22-21 0,-21 0 15,0 0-15,0 21 0,0 0 0,0 0 16,-1 0-16,1 0 16,-21 0-16,21 0 0,0 21 15,-1 0-15,-20 21 0,21-20 0,0 20 16,-22 0-16,22 22 0,0-22 16,0 22-16,21-1 0,0 1 0,-21-1 15,21 22-15,0-1 0,0-20 16,0-1-16,0 22 0,21-21 0,-21-22 15,21 21-15,0-20 0,0-22 0,22 21 16,-22-21-16,21 1 0,-21-22 16,22 0-16,-1 0 0,0 0 0,-20 0 15,20-22-15,0 1 0,1 0 0,-22-21 16,21-1-16,0 1 0,1 0 16,-22-1-16,21 1 0,-21-21 15,1-1-15,-1 22 0,0-22 0,-21 1 16,0 20-16,0-20 0,0-1 15,0 22-15,-21-21 0,0-1 0,-1 22 16,1-1-16,0 1 0,0 0 16,-21 21-16,20-22 0,-20 43 0,0 0 15,21 0-15,-22 0 0,22 21 0,-21 1 16,-1-1-16,1 21 0,21 0 16,-21 22-16,20-22 0,1 22 0,0-1 15,0 1-15,21-1 16,0 1-16,0-22 0,0 22 0,21-1 0,0-21 15,22 1-15,-22-1 0,21 0 16,-21-20-16,22-1 0,20 0 16,-21 0-16,1-21 0,-1 0 0,0 0 15,22 0-15,-22-21 0,22 0 0,-22 0 16,22-1-16,-22-20 0,21 21 16,1-21-16,-22 20 0,1-20 0,-1 0 15,0 21-15,-21-22 0,1 22 0,-1 0 16,0 0-16,-21 0 0,21-1 15,-21 44 1,0-1-16,0 0 16,0 0-16,0 0 0,-21 22 15,21-22-15,-21 21 0,21-21 16,0 22-16,-21-22 0,-1 21 0,22-21 16,-21 0-16,21 1 0,0-1 15,0 0-15,0-42 31,0 0-31,0-1 0,21 1 16,1 0-16,-1-21 0,0-1 0,0 22 16,0-21-16,0 0 0,1-1 0,-1 22 15,-21-21-15,21 21 0,0-1 16,0 1-16,0 0 0,1 21 16,-1 0-16,0 0 0,-21 21 15,21-21-15,-21 21 0,0 22 16,0-22-16,0 0 0,0 21 0,21 1 15,-21-22-15,0 21 0,21 1 0,-21-22 16,0 21-16,22-21 0,-1 0 16,-21 1-16,21-1 0,0 0 0,0 0 15,0-21-15,1 0 0,-1 0 0,21 0 16,-21 0-16,22 0 0,-1-21 16,0 0-16,1 0 0,-1-1 0,-21-20 15,21 21-15,1-21 0,-1-1 16,-21 1-16,22 0 0,-22-1 15,0 1-15,0-22 0,-21 1 0,21 21 0,-21-22 16,21 1-16,1-1 0,-22 1 16,0 20-16,21-20 0,-21 20 15,21 1-15,-21 0 0,0 21 0,0-1 16,0 44 0,0-1-16,0 0 15,0 21-15,0 1 0,0-1 16,-21 21-16,0-20 0,21-1 0,-22 22 15,1-1-15,0-21 0,0 22 0,21-1 16,-21-20-16,21 20 0,-21-20 16,21-1-16,0 21 0,0-41 15,0 20-15,0-21 0,21 0 0,0 0 16,21 1-16,-21-22 0,22 0 16,-22 0-16,21 0 0,1-22 0,-1 1 15,-21 21-15,21-42 0,1 21 0,-1 0 16,-21-22-16,22 22 0,-22-21 15,0 21-15,21-22 0,-21 22 0,-21-21 16,22 21-16,-22-1 0,0 1 0,0 0 16,0 42-1,-22 0 1,22 1-16,-21 20 16,21-21-16,0 0 0,0 22 15,0-22-15,0 0 0,0 0 0,0 21 16,0-20-16,0-1 0,21 0 0,1 0 15,-1-21-15,0 0 16,0 0-16,21 0 0,-20 0 0,20 0 16,-21-21-16,21 0 0,-20 0 0,20-1 15,0 1-15,-21-21 0,22 21 16,-22-22-16,0 22 0,0 0 0,0-21 16,-21 21-16,0-1 0,22 1 15,-22 0-15,0 0 0,0 42 47,0 0-47,-22 0 16,22 22-16,0-22 0,0 21 0,0 1 15,0-1-15,0 0 0,-21 22 0,21-22 16,0 22-16,0-1 0,0-21 16,0 22-16,0-1 0,0 22 0,0-21 15,21 20-15,1-20 0,-22 20 0,21 1 16,0 0-16,0-1 0,-21 1 15,21 0-15,-21-22 0,21 22 0,-21 0 16,0-1-16,0-20 0,0-1 16,0 1-16,0-1 0,0-20 0,-21-1 15,0 0-15,0-21 0,0 1 16,0-22-16,-1 0 0,1 0 0,-21 0 16,21 0-16,-22-22 0,1 1 0,0 0 15,-1-21-15,-20-1 0,21 1 0,-22-21 16,22 20-16,-22-20 0,43-1 15,-21-20-15,21 20 0,-1-21 0,22 1 16,0 20-16,0-20 0,22-1 0,-1 21 16,0 1-16,21-22 0,1 22 15,-1 20-15,0-20 0,1 21 0,20-22 16,-21 22-16,22-1 0,-22 1 16,22 0-16,-22 21 0,0-22 0,1 22 15,-1 0-15,-21-21 0,0 20 16,1 1-16,-1 0 0,0 0 0,0 0 15</inkml:trace>
  <inkml:trace contextRef="#ctx0" brushRef="#br0" timeOffset="42175.96">14330 5884 0,'0'-21'0,"0"42"0,21-63 16,-21 0-16,0 21 0,0-1 0,0 1 15,0 0-15,-21 0 16,21 0-16,-21 21 0,21 21 15,0 0 1,0 21-16,0-20 0,0 20 16,0 0-16,-22-21 0,22 22 0,0-1 15,-21 0-15,21 1 0,-21-22 16,21 0-16,0 21 0,0-20 16,-21-1-16,21 0 0,-21-21 0,21 21 15,0 0-15,0-42 31,0 0-31,0 0 16,0 0-16,21-1 0,0 1 16,0 0-16,-21-21 0,21 21 0,1-22 15,-22 22-15,21 0 0,0 0 0,-21 0 16,21 21-16,0 0 16,0 21-1,-21 0-15,22 0 0,-22 0 16,0 0-16,0 1 0,21 20 15,-21-21-15,21 0 0,-21 0 0,21 1 16,-21-1-16,21-21 0,0 21 0,1-21 16,-1 0-16,0 0 15,0 0-15,21 0 0,-20 0 0,-1-21 16,0 21-16,0-21 0,21-1 16,-20 1-16,41-42 15,-42 42-15,-21-22 0,0 22 0,0-21 16,0 21-16,0-22 0,0 22 15,0-21-15,0 21 0,0-1 0,0 1 16,0 0-16,-21 21 31,21 21-31,-21 0 0,21 1 0,0 20 16,0-21-16,0 21 0,0 1 16,0-22-16,0 21 0,0-21 0,0 22 15,0-22-15,0 0 0,0 0 0,21 0 16,0 1-16,0-22 0,1 0 15,-1 21-15,0-21 0,0 0 0,0 0 16,22 0-16,-22-21 0,0 21 0,21-22 16,-21 1-16,22 0 0,-22 0 15,0 0-15,0 0 0,0-1 0,1 1 16,-1 0-16,-21-21 0,21 21 16,-21-1-16,0 1 0,0 0 15,0 0-15,0 0 16,-21 42-1,21 0-15,-21 0 0,21 0 16,0 1-16,0-1 0,-22 0 0,22 0 16,0 21-16,-21-20 0,21-1 15,0 0-15,0 0 0,0 0 16,0-42 15,0 0-15,0 0-16,0 0 0</inkml:trace>
  <inkml:trace contextRef="#ctx0" brushRef="#br0" timeOffset="42511.35">15325 5567 0,'-22'0'16,"1"0"-16,0 21 15,21 0-15,0 0 16,0 1-16,0-1 15,21-21-15,0 0 16,1 0-16,-1 0 0,0 0 0,0-21 16,0-1-16,0 22 0,-21-21 15,22 0-15,-22 0 0,21 0 16,-21 0-16,0-1 0,0 1 16,0 0-16,-21 21 0,-1 0 15,1 0-15,0 0 16,0 0-16,0 0 0,0 21 15,21 0-15,0 1 16,0-1-16,0 0 0,0 0 16,0 0-16,0 0 0,0 1 15,21-22-15,0 0 0,0 0 16,0 0-16,0 0 16,22 0-16</inkml:trace>
  <inkml:trace contextRef="#ctx0" brushRef="#br0" timeOffset="42827.17">16192 5292 0,'0'-21'0,"0"42"0,0-64 0,0 22 16,-21 21 0,0 0-16,21 21 15,0 1-15,-21 20 16,21-21-16,0 21 0,-21 1 15,21-1-15,0 0 0,0 1 0,-21-1 16,21 0-16,-22 1 0,1-1 16,21 22-16,-21-43 0,21 21 0,0 0 15,-21 1-15,21-22 0,-21 0 0,21 21 16,0-20-16,0-1 16,0 0-16,0-42 31,0 0-16,-21 21-15,-1-22 0,22 1 0,-21 0 16,0 0-16</inkml:trace>
  <inkml:trace contextRef="#ctx0" brushRef="#br0" timeOffset="43491.78">15663 5779 0,'0'0'0,"21"0"15,1 0 1,-1 0-16,0 0 0,21 0 15,1 0-15,-1 0 0,0-22 0,1 22 16,-1-21-16,21 21 0,-20-21 0,20 0 16,1 0-16,-22 0 0,22-1 15,-22 1-15,0 0 0,1 0 0,-22 0 16,21 0-16,-21-22 0,0 22 16,-21-21-16,0 21 0,0-22 15,0 22-15,0-21 0,0 21 0,0-1 16,0 1-16,-21 0 0,21 0 15,-21 0-15,0 21 0,0 0 16,21 21-16,-21 0 0,21 21 16,-22-20-16,22 20 0,0 0 15,0 1-15,0-1 0,-21 0 0,21 22 16,0-22-16,-21 0 0,21 1 16,0-1-16,0 22 0,0-22 0,0-21 15,0 21-15,0-20 0,0 20 0,0-21 16,0 0-16,0 0 15,0 1-15,0-44 32,0 1-17,0 0-15,0 0 0,21 0 16,-21-22-16,21 22 0,-21-21 0,22 0 16,-1 20-16,0-20 0,0 0 15,0-1-15,0 22 0,1-21 0,-1 21 16,0 0-16,0 21 0,21 0 15,-20 0-15,-1 0 0,-21 21 0,21 0 16,0 0-16,-21 0 0,21 0 0,-21 22 16,0-22-16,0 21 15,0 1-15,0-22 0,0 21 0,0-21 16,0 22-16,0-22 0,0 0 0,0 0 16,0 0-16,0 0 15,0 1-15,0-44 47,-21 1-47,21 0 16,0 0-16,0 0 0,0 0 15,0-1-15</inkml:trace>
  <inkml:trace contextRef="#ctx0" brushRef="#br0" timeOffset="44906.98">16933 5990 0,'0'0'0,"-21"0"16,21 21-1,21-21 32,0 0-47,1 0 0,-22-21 16,21 21-16,0 0 0,0-21 0,0 0 15,0 21-15,1-21 0,-1 0 16,0 21-16,0-22 0,0 1 0,-21 0 16,21 0-16,-21 0 0,22 0 0,-22-1 15,0 1-15,0 0 0,0 0 16,0 0-16,0 0 0,0-1 0,0 1 15,0 42 17,0 1-32,0-1 15,0 0-15,0 21 0,0-21 16,0 22-16,0-22 0,0 21 0,0-21 16,0 1-16,0-1 0,0 0 15,0 0-15,21 0 0,0-21 16,0 0-16,0 0 0,22 0 15,-22 0-15,0 0 0,21 0 16,-21-21-16,22 0 0,-22 21 0,21-21 16,-21 0-16,1-1 0,-1 1 0,0-21 15,0 21-15,0 0 0,-21-22 16,21 22-16,-21 0 0,0 0 16,0-22-16,0 22 0,0 0 0,0 0 15,0 42 16,0 0-31,0 0 0,0 1 16,-21-1-16,21 21 0,0-21 0,-21 0 16,21 22-16,0-22 0,0 0 0,-21 0 15,21 0-15,-21 1 0,21-1 16,0 0-16,0 0 0,0 0 16,-21-21-16,21-21 31,0 0-16,0 0-15,0 0 0,0-22 16,0 22-16,0-21 0,21 21 16,-21-22-16,21 1 0,0 21 0,-21-22 15,21 1-15,0 21 0,1-21 16,-1 20-16,0 1 0,0 21 0,21 0 16,-20 0-16,-1 0 0,0 0 0,0 21 15,-21 1-15,21-1 0,0 0 16,-21 21-16,22 1 0,-22-1 0,0-21 15,0 21-15,0 1 0,0-22 16,0 21-16,0-21 0,0 1 0,0-1 16,0 0-16,0 0 0,0 0 15,0-42 17,0 0-32,-22 0 15</inkml:trace>
  <inkml:trace contextRef="#ctx0" brushRef="#br0" timeOffset="45090.87">17441 5398 0,'-63'-22'16,"42"22"-16,-1 0 15,44 0 48</inkml:trace>
  <inkml:trace contextRef="#ctx0" brushRef="#br0" timeOffset="45573.6">19748 5080 0,'22'-21'0,"-44"42"0,44-84 0,-1 41 0,0 1 16,-21 0-16,0 0 0,21 0 15,-21 0-15,0-1 0,21 22 0,-21 22 31,-21 20-31,0-21 0,21 21 16,-21 22-16,21-22 0,0 22 16,-21-1-16,21 1 0,-22-1 0,22 1 15,0-1-15,0 1 0,-21-1 0,21 1 16,-21-22-16,21 22 0,-21-22 16,21-21-16,0 21 0,0-20 0,0-1 15,0 0-15,-21-21 16,0-21-1,-1 21-15,22-21 0,-21-1 16</inkml:trace>
  <inkml:trace contextRef="#ctx0" brushRef="#br0" timeOffset="46415.62">19177 5567 0,'0'0'15,"-21"0"-15,21 21 16,21-21-1,21 0-15,-21 0 0,22 0 16,-1 0-16,0-21 0,22 21 0,-1-21 16,1 0-16,-1-1 0,1 1 0,-1-21 15,22 21-15,-21-22 0,-1 22 16,-21-21-16,22 0 0,-22 20 0,1-20 16,-1 0-16,-21 21 0,0-22 15,0 22-15,-21-21 0,0 21 0,0-1 16,0 1-16,-21 21 15,0 0-15,0 0 0,0 21 16,0 1-16,21-1 0,-22 21 16,1 0-16,21 1 0,-21-1 15,21 0-15,0 22 0,-21-22 0,21 22 0,-21-22 16,21 22-16,0-22 16,-21 21-16,21-20 0,-22-1 0,22 0 15,-21 1-15,21-22 0,0 0 0,0 0 16,0 0-16,0 1 0,0-44 31,21 1-31,1 0 16,-1 0-16,0-21 0,0-1 15,0 22-15,0-21 0,1-1 0,-1 1 16,0 21-16,21-21 0,-21 20 16,1 1-16,20 0 0,-21 0 15,0 0-15,0 21 0,1 0 16,-1 0-16,-21 21 15,0 0-15,0 0 0,0 0 0,0 1 16,0 20-16,0-21 0,0 0 16,0 22-16,0-22 0,0 0 0,0 21 15,0-21-15,21-21 0,0 22 0,0-1 16,0-21-16,1 0 0,-1 0 16,0 0-16,21 0 0,1 0 0,-22 0 15,21-21-15,0-1 0,1 22 0,-1-21 16,-21 0-16,22-21 15,-1 21-15,-21-1 0,21-20 0,-20 21 16,-1-21-16,0 20 0,0-20 16,-21 0-16,0 21 0,0-1 0,0-20 15,0 21-15,0 0 0,-21 21 16,0 0 0,0 21-16,-1-21 0,1 21 0,0 21 15,21-20-15,-21-1 0,21 21 16,-21-21-16,21 22 0,0-1 0,0-21 15,0 0-15,0 22 0,0-22 0,0 0 16,21 0-16,0 0 0,0-21 16,0 21-16,1-21 0,-1 0 0,0 0 15,21 0-15,-21 0 0,22 0 16,-22 0-16,21-21 0,-21 0 16,22 21-16,-22-21 0,0 0 0,0 0 15,0-1-15,22 1 0,-22 0 0,0 0 16</inkml:trace>
  <inkml:trace contextRef="#ctx0" brushRef="#br0" timeOffset="48356.71">22034 5673 0,'0'0'15,"0"21"-15,22-21 16,-22-21-1,21 21-15,0-21 16,0-1-16,-21 1 0,21 0 16,0 0-16,1-21 0,20 20 0,-21-20 15,0 0-15,22-1 0,-1 1 0,-21 0 16,21-1-16,-20-20 0,20 21 16,-21-22-16,0 22 0,0-22 0,1 22 15,-22 21-15,0-22 16,0 22-16,0 0 0,-22 21 15,1 0-15,-21 21 0,21 0 16,-22 22-16,22-1 0,0 0 16,0-20-16,0 20 0,21 0 0,0 1 15,0-1-15,0 0 0,0-21 16,21 22-16,0-22 0,0 0 0,22 21 16,-22-20-16,0-1 0,21 0 0,-21 0 15,1 0-15,-1 0 0,0 1 16,-21-1-16,0 0 0,0 0 15,0 0-15,-21-21 16,0 0-16,-1 0 16,1 0-16,0 0 15,0-21-15,0 21 0,0-21 0,21 0 16,-22 21-16,1-21 0,21-1 16,-21 1-16,0 0 0,0 21 15,21 21 16,0 0-31,0 1 0,0-1 16,21 0-16,-21 0 0,42-21 16,-21 21-16,1 0 0,20 1 0,-21-22 15,21 21-15,1-21 0,-1 0 16,0 0-16,22 0 0,-22 0 0,1 0 16,-1 0-16,0-21 0,1-1 0,-1 22 15,0-21-15,1 0 0,-1 0 16,0 0-16,-21 0 0,22-1 15,-22-20-15,0 21 0,0-21 0,0-1 16,-21 1-16,22 0 0,-22-1 16,0 1-16,0 21 0,0-22 0,0 22 15,0 0-15,0 0 0,-22 21 0,1 0 16,0 0-16,0 0 0,0 21 16,-22 0-16,22 0 0,-21 1 0,21 20 15,-22-21-15,22 21 0,0-20 16,0 20-16,0-21 0,0 21 0,21-20 15,0 20-15,0-21 0,0 0 0,0 0 16,0 1-16,0-1 16,21 0-16,0-21 0,0 0 15,0 0-15,0 0 0,1 0 0,-1 0 16,0-21-16,0 21 0,0-21 16,0-1-16,1 1 0,-1 0 0,0 0 15,0 0-15,0 0 0,-21-22 0,0 22 16,0 0-16,0-21 0,0 20 15,21 1-15,-21 0 0,0 0 16,0 42 0,0 0-1,-21 0-15,21 1 0,0-1 16,0 0-16,0 0 0,0 0 16,0 0-16,0 1 0,0 20 0,0-21 15,0 0-15,21-21 0,1 21 0,-1 1 16,0-22-16,0 0 0,0 21 15,22-21-15,-22 0 0,0 0 0,21 0 16,-21 0-16,22-21 0,-22 21 0,21-22 16,-21 1-16,1 0 0,-1 0 15,0 0-15,0 0 0,0-1 0,0 1 16,-21 0-16,0-21 0,0 21 16,0-1-16,0-20 0,0 21 15,0 0-15,0 0 0,0 42 31,0 0-31,-21 0 16,0 0-16,21 0 0,-21 1 0,21 20 16,0-21-16,-21 0 0,21 22 15,-21-22-15,21 0 0,0 0 0,0 0 16,0 0-16,0 1 0,-22-22 16,22-22 15,0 1-16,0 0-15,22 0 0,-22 0 16,21 0-16,0-1 0,-21 1 0,21-21 16,0 21-16,0-22 0,1 22 0,-1-21 15,0 21-15,0 0 0,0-1 16,-21 1-16,21 21 0,1 0 0,-1 0 16,0 21-16,-21 1 15,0-1-15,0 0 0,0 0 16,0 0-16,0 22 0,0-22 0,0 0 15,0 21-15,0-21 0,0 1 16,0-1-16,0 0 0,21 0 0,-21 0 16,21-21-1,0 0 1,1-21 0,-22 0-16,21 21 0,-21-21 15,0-22-15,21 22 0,-21 0 16,21 0-16,0-21 0,-21 20 0,21-20 15,1 21-15,-1 0 0,0-22 0,0 22 16,0 0-16,0 0 0,1 21 16,-1 0-16,0 0 0,0 0 15,0 0-15,-21 21 0,0 0 0,0 0 16,0 1-16,0-1 16,0 0-16,0 21 0,0-21 0,0 1 15,0 20-15,0-21 0,21 0 0,-21 0 16,22 1-16,-22-1 0,0 0 15,21-21-15,0 21 0,0-21 0,0 0 16,0 0-16,1 0 0,20 0 0,-21 0 16,21 0-16,1 0 0,-22 0 15,21 0-15,1-21 0,-22 0 0,21 0 16,-21 21-16,22-22 0,-22 1 0,0 0 16,0-21-16,0 21 0,0-1 15,1-20-15,-22 21 0,21-21 0,-21 20 16,0 1-16,0 0 0,0 0 15,0 0-15,-21 21 0,-1 0 16,1 0-16,0 0 0,0 21 16,0 0-16,0 0 0,-1 22 15,22-22-15,-21 0 0,21 21 0,-21-21 16,21 1-16,0-1 0,0 21 0,0-21 16,0 0-16,21 1 15,0-1-15,1-21 0,20 0 0,-21 21 16,0-21-16,0 0 0,1 0 0,-1 0 15,21 0-15,-21-21 16,0 21-16,1-21 0,-1-1 16,-21 1-16,21 0 0,0 0 0,-21 0 0,21 0 15</inkml:trace>
  <inkml:trace contextRef="#ctx0" brushRef="#br0" timeOffset="50546.86">26352 5249 0,'0'-21'15,"0"0"1,-21 0-1,21 0-15,0 0 16,0-1-16,0 1 16,0 0-16,0 0 0,0 0 0,21-22 15,-21 22-15,22 0 0,-1 0 16,0-21-16,0 20 0,0 1 0,22 0 16,-22 0-16,21 0 0,-21 21 15,22 0-15,-22 0 0,21 0 0,-21 0 16,0 0-16,1 21 0,-1 0 0,-21 0 15,0 0-15,0 1 0,0-1 16,0 0-16,0 0 0,0 0 16,0 0-16,-21 1 0,-1-22 15,22-22 17,0 1-32,0 0 15,0 0-15,0 0 0,-21 0 16,21-1-16,-21 1 0,0-21 15,0 21-15,0 0 0,21-1 16,-22 1-16,1 21 0,0 0 16,0 0-16,0 0 0,0 21 15,-1 22-15,1-22 0,-21 21 0,21 1 16,0-1-16,-1 0 16,-20 1-16,21 20 0,0-21 0,0 22 15,-1-22-15,22 1 0,0-1 0,0 0 16,0 1-16,0-1 0,43 0 15,-22-21-15,0 1 0,21-1 0,1 0 16,20-21-16,-20 0 0,20 0 0,1 0 16,-1 0-16,1-21 0,-1 0 15,1-1-15,-22 1 0,21 0 0,1-21 16,-22 21-16,1-22 0,-1 1 16,0 0-16,-21-1 0,22-20 0,-22 20 15,0-20-15,0-1 0,0 1 0,-21-1 16,22 1-16,-22 21 15,0-22-15,0 22 0,0-22 0,0 22 16,0 21-16,0-22 0,0 22 16,0 42-1,-22 1 1,22 20-16,-21 0 0,21 1 0,0-1 16,0 0-16,-21 22 0,21-1 0,-21-20 15,21 20-15,-21 1 0,21-22 16,0 21-16,0-20 0,0-1 0,0 0 15,0 1-15,0-22 0,0 21 0,21-21 16,0 1-16,0-1 0,22 0 16,-22 0-16,21-21 0,0 0 15,1 0-15,20 0 0,-20 0 16,20 0-16,1 0 0,-22-21 0,21 0 16,1 21-16,-22-21 0,1-1 0,-1 1 15,0-21-15,-21 21 0,1 0 16,-1-22-16,-21 22 0,0-21 0,0-1 15,0 1-15,0 0 0,-21-1 0,-1 22 16,1 0-16,0 0 0,0 0 16,0 21-16,-22 0 0,22 0 0,-21 21 15,21 0-15,-22 0 0,22 22 16,-21-22-16,21 21 0,0-21 0,-1 22 16,1-1-16,0-21 0,21 21 15,0-20-15,0 20 0,0-21 16,0 0-16,0 0 0,0 1 0,21-22 15,0 21-15,1-21 0,-1 0 0,21 0 16,-21 0-16,0 0 0,22 0 16,-22-21-16,21 21 0,-21-22 0,22 1 15,-22 21-15,0-21 0,0-21 16,0 21-16,1-1 0,-1-20 0,0 21 16,0-21-16,-21-1 0,0 22 0,0-21 15,0-1-15,21 22 0,-21 0 16,0 0-16,0 0 0,0 42 31,-21 0-31,0 0 0,21 0 16,-21 1-16,21 20 0,0-21 0,-21 21 15,21 1-15,-22-22 0,22 21 16,0-21-16,0 1 0,0 20 0,0-21 16,22 0-16,-1-21 0,0 21 0,0 1 15,0-22-15,22 0 0,-22 0 16,21 0-16,0 0 0,-20 0 0,20 0 15,-21-22-15,21 22 0,1-21 16,-1 0-16,0 0 0,-20 0 0,20 0 16,-21-1-16,0-20 0,0 21 0,1-21 15,-22 20-15,0-20 16,0 21-16,0-21 0,0 20 0,0 1 16,-22 21-16,1 0 15,21 21 1,0 1-16,0-1 0,0 0 0,0 0 15,0 21-15,0-20 0,21-1 16,-21 0-16,22 0 0,-1 21 0,-21-20 16,21-1-16,0 0 0,-21 0 15,0 0-15,0 0 16,-21-21 15,0 0-31,0 0 0,-1 0 16,1-21-16,0 0 0,0 21 15,21-21-15,-21 21 0,0-21 16,-1 21-16,22-21 0,-21 21 16,0 0-16,21 21 31,0 0-31,0 0 0,0 0 16,0 0-16,21 1 15,0-1-15,1-21 0,20 0 16,-21 0-16,0 0 0,22 0 15,-1 0-15,0 0 0,1 0 16,-1 0-16,0 0 0,1-21 0,-1-1 16,0 22-16,1-21 0,-1 0 0,0 0 15,1 0-15,-1 0 0,0-22 16,1 22-16,-22-21 0,21-1 0,-21 1 16,0 0-16,1-1 0,-1 22 15,-21-21-15,0 21 0,0 0 0,0-1 16,0 1-16,0 0 0,-21 21 15,-1 0-15,1 0 0,21 21 16,0 0-16,-21 1 0,21-1 0,0 0 16,0 21-16,0-21 15,0 22-15,0-22 0,21 0 0,-21 21 16,21-20-16,1 20 0,-1-21 0,-21 0 16,21 0-16,0 1 0,-21-1 15,21 0-15,-21 0 0,0 0 0,0 0 16,0 1-16,0-1 15,0 0 1,-21-21-16,0 0 31,0 0 1,0 0-17,-1 0-15,1-21 0,0 0 16,0 21-16,0-22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1:15:47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1016 0,'0'0'0,"0"-21"16,0 0-16,0-22 0,0 22 0,0 0 15,0 0-15,0-21 0,22 20 16,-22 1-16,0 0 0,0 0 16,0 0-16,0 42 46,0 21-46,0-21 0,-22 22 0,22 20 16,0 1-16,0-22 16,0 22-16,0 20 0,0-20 0,0-1 15,0 22-15,0-22 0,0 22 16,0-21-16,0 20 0,0-20 16,0-1-16,0 1 0,0-1 0,0 1 15,0-22-15,0 0 0,0-20 16,0 20-16,0-21 0,0 0 15,0 0-15,0-42 47,0 0-47,0 0 0,0 0 16,0-22-16,0 1 0,0 0 0,0-1 16,0 1-16,0 0 0,0-22 15,0 22-15</inkml:trace>
  <inkml:trace contextRef="#ctx0" brushRef="#br0" timeOffset="423.75">1206 1270 0,'0'0'0,"-84"-42"16,41 42-16,22-21 16,0-1-16,0 1 15,0-21-15,0 21 0,21 0 0,0-22 16,0 22-16,0-21 0,0 21 15,0-22-15,0 1 0,21 21 16,0-22-16,21 22 0,1-21 0,-1 21 16,21-22-16,-20 22 0,20 0 15,22 0-15,-22 21 0,1 0 16,-1 0-16,1 0 0,-1 0 0,-20 21 16,-1 21-16,0-20 0,-20 20 15,-1 21-15,-21-20 0,0 20 16,0 1-16,-21-1 0,-1 1 15,1-1-15,-21-20 0,0 20 0,-1-21 16,1 1-16,0-1 0,-1 0 16,1-20-16,0-1 0,20 21 15,1-21-15,0-21 0,0 21 16,0-21-16,21 22 16,21-22 30,0 0-46,0-22 0,0 22 16,1 0-16</inkml:trace>
  <inkml:trace contextRef="#ctx0" brushRef="#br0" timeOffset="1207.91">1990 1757 0,'-22'-21'15,"1"21"-15,21-21 16,0-1 0,0 1-16,0 0 15,0 0-15,0 0 16,21 0-16,1 21 16,-1-22-16,0 22 0,0 0 15,0 0-15,0 0 0,22 22 16,-22-1-16,0 0 0,0 21 15,22 1-15,-22-1 0,0 0 16,0 22-16,-21-22 0,0 0 0,0 22 16,0-22-16,0 1 0,0-1 15,0 0-15,-21-21 0,0 22 0,0-22 16,-1 0-16,1 0 16,21 0-16,0 1 0,-21-22 15,21-22 1,0 1-1,0 0-15,0 0 0,0-21 0,0 20 16,21-20-16,-21 0 0,21-1 16,1 1-16,-22 0 0,21-1 15,0 1-15,0 0 0,-21-1 0,21 22 16,0-21-16,1 21 0,-22 0 16,21-1-16,0 22 15,-21 22 16,0-1-31,0 0 16,0 0-16,0 0 0,0 0 16,0 1-16,0-1 0,0 0 15</inkml:trace>
  <inkml:trace contextRef="#ctx0" brushRef="#br0" timeOffset="1703.63">2963 1757 0,'0'0'0,"0"-21"0,0 0 16,0-1-16,0 1 15,0 0 1,-21 21-16,0 0 16,0 21-16,0 0 15,21 1-15,-22-1 0,1 21 0,0 0 16,0 1-16,0-1 0,21 0 15,-21 1-15,-1-1 0,22 0 16,0-20-16,-21 20 0,21 0 0,0-21 16,0 1-16,0-1 0,0 0 15,21 0-15,1 0 0,-1-21 16,21 0-16,-21 0 0,22 0 16,-1 0-16,-21 0 0,21 0 0,1-21 15,-22 0-15,21 0 0,-21 0 16,22-1-16,-22 1 0,0-21 0,0 21 15,0-22-15,-21 22 0,0-21 16,0 0-16,0-1 0,0 1 0,0 0 16,-21-22-16,0 22 0,0-1 15,0 22-15,0-21 0,-1 21 0,1 0 16,0 21-16,0 0 0,0 0 16,0 0-16,-1 0 0,1 0 15,0 21-15,0-21 0,0 21 0,21 0 16,0 21-16,-21-20 15,21-1-15,0 0 0,0 21 0,0-21 16,0 1-16,0-1 16,21 0-16,0-21 0,0 0 0,0 0 15,0 0-15</inkml:trace>
  <inkml:trace contextRef="#ctx0" brushRef="#br0" timeOffset="2104.4">3873 1185 0,'0'0'0,"22"-84"15,-22 63-15,21-1 0,-21 1 16,0 0-16,21 0 0,-21 42 47,0 21-47,0-20 0,0 20 15,0 0-15,0 22 0,0-22 0,-21 0 16,0 22-16,-1-1 0,22 1 16,-21-1-16,0 1 0,0-22 0,0 22 15,0-1-15,-1 1 16,1-22-16,0 22 0,0-22 0,0 0 16,21 1-16,0-22 0,0 21 15,0-21-15,0 0 0,0 1 0,0-1 16,0 0-1,21-21-15,0 0 16,0 0-16,0-21 0,-21 0 16,22 21-16,-1-22 0,0 1 0,0 0 15,0 0-15,-21-21 0,21 20 16,1-20-16,-22 21 0,21-21 0</inkml:trace>
  <inkml:trace contextRef="#ctx0" brushRef="#br0" timeOffset="2356.26">3619 1693 0,'0'0'0,"-21"0"15,42 0 17,1 0-32,-1 0 15,0 0-15,0 0 0,0-21 16,22 21-16,-22 0 0,0 0 0,0-21 15,21 21-15,-20 0 0,-1 0 16,0 0-16,0 0 31,0 0-31,-21-21 0,21 21 16</inkml:trace>
  <inkml:trace contextRef="#ctx0" brushRef="#br0" timeOffset="2784.44">4085 1990 0,'0'0'0,"21"21"16,0-21 0,1 0-16,-1 0 15,0 0-15,0-21 0,0 21 16,0-21-16,1-1 0,20 1 15,-21 21-15,21-21 0,-20 0 0,20-21 16,-21 20-16,21 1 0,-20 0 16,-1 0-16,-21-21 0,0 20 0,0 1 15,0 0-15,0 0 0,0 0 16,-21 21-16,-1 0 16,1 0-16,-21 0 0,21 0 15,0 21-15,-1 0 0,1 0 16,0 0-16,0 22 0,0-22 15,0 21-15,-1-21 0,22 22 0,-21-1 16,21-21-16,-21 22 0,21-22 16,0 0-16,0 21 0,0-21 0,0 1 15,0-1-15,0 0 0,0 0 16,0 0-16,21-21 0,0 0 16,-21 21-16,22-21 0,-1 0 15,0 0-15,0 0 0,0 0 0,0 0 16,1-21-16,20 21 0,-21-21 15,21 0-15</inkml:trace>
  <inkml:trace contextRef="#ctx0" brushRef="#br0" timeOffset="3617.73">5143 1736 0,'0'0'15,"0"-21"-15,0-1 0,0 1 0,0 0 16,0 0-1,-21 21-15,0 0 16,0 0-16,21 21 0,-21-21 16,0 21-16,-1 0 0,1 1 15,0-1-15,0 0 0,0 0 16,0 21-16,-1-20 0,1-1 0,0 21 16,0-21-16,21 22 0,0-22 15,-21 0-15,21 0 0,0 21 0,0-20 16,0-1-16,0 0 15,0 0-15,21-21 0,0 21 0,21-21 16,-20 0-16,20 0 0,-21 0 16,21 0-16,-20 0 0,20 0 0,0 0 15,-21 0-15,22 0 0,-1-21 16,-21 0-16,0 21 0,1-21 0,20 0 16,-21-22-16,-21 22 0,21 0 15,0-21-15,1-1 0,-22 1 16,0 0-16,0-22 0,21 22 15,-21-22-15,0 22 0,0-22 0,21 22 16,-21 0-16,0-1 0,0 1 16,0 0-16,0 21 0,0-1 0,0 1 15,0 0-15,0 0 0,0 0 16,0 42 15,-21 0-31,21 21 0,-21-20 16,21 20-16,-22-21 0,22 21 15,0 1-15,0-1 0,-21 22 0,21-22 16,-21 0-16,0 22 16,21-22-16,0 0 0,0 1 0,-21-1 15,21 0-15,0 1 0,0-22 16,0 21-16,0-21 0,0 1 0,0-1 16,0 0-16,21-21 0,0 21 15,0-21-15,0 0 0,1 0 0,-1 0 16,21 0-16,-21 0 0,22 0 15,-22-21-15,21 21 0,-21-21 0,22 0 16,-1-1-16,-21 1 0,21 0 16,-20 0-16,20 0 0,-21-22 0,0 1 15,0 21-15,1-21 16,-1-1-16,0 22 0,-21-21 0,0 21 16,0-1-16,0 1 0,0 0 15,0 0-15,-21 42 16,0 0-16,-1 0 15,1 1-15,0-1 0,21 21 0,-21-21 16,0 22-16,0-1 0,21-21 16,0 21-16,-22-20 0,22-1 0,0 21 15,0-21-15,0 0 0,0 1 0,0-1 16,0 0-16,22 0 16</inkml:trace>
  <inkml:trace contextRef="#ctx0" brushRef="#br0" timeOffset="3671.73">6117 2244 0,'21'0'15,"0"0"-15,1-21 0,-1 21 0,21-22 16,-21 22-16</inkml:trace>
  <inkml:trace contextRef="#ctx0" brushRef="#br0" timeOffset="4363.64">6858 1905 0,'0'0'0,"0"-21"16,21 0-16,-21-22 0,0 22 0,0 0 0,0-21 15,0 21-15,0-1 16,0-20-16,0 21 0,-21 21 0,0-21 16,0 0-16,-1 21 0,1 0 15,0 0-15,0 0 0,-21 0 0,20 21 16,-20-21-16,21 21 0,-21 0 16,20 21-16,-20-20 0,21 20 0,0 0 15,0 1-15,-1-22 0,1 21 16,0 0-16,21 1 0,-21-22 0,21 21 15,0-21-15,0 1 0,0-1 16,0 0-16,21 0 0,0 0 0,0 0 16,1-21-16,-1 0 0,0 0 0,0 0 15,21 0-15,-20 0 16,-1 0-16,21 0 0,-21-21 0,22 0 16,-22 0-16,0 0 0,21 0 15,-21-1-15,1-20 0,-1 21 0,21-21 16,-21-1-16,0-20 0,1-1 15,-1 22-15,0-22 0,0 1 0,0-1 16,0 1-16,-21-1 0,22 1 16,-22-1-16,21 1 0,-21 21 0,0-1 15,0-20-15,0 42 0,0-22 16,0 1-16,0 21 0,0 0 0,-21 21 31,-1 42-31,1-21 16,0 21-16,0 1 15,0-1-15,0 22 0,-1-1 0,22 1 16,-21-22-16,0 21 0,21 1 16,-21-1-16,21 1 0,0-1 0,0 1 15,0-22-15,0 22 0,0-22 16,0 0-16,21 1 0,0-22 0,-21 21 16,21-21-16,1 1 0,-1-1 15,0 0-15,0-21 0,0 21 0,0-21 16,1 0-16,-1 0 0,0 0 0,0 0 15,0 0-15,0 0 16,1 0-16,-1-21 0,0 21 0,0-21 16,0 0-16,0 21 0,1-22 15,-1 1-15,0 0 0,-21 0 0,0 0 16,0 0-16,0-22 0,0 22 16,0 0-16,0 0 0</inkml:trace>
  <inkml:trace contextRef="#ctx0" brushRef="#br0" timeOffset="4688.59">5461 1439 0,'-21'0'15,"42"0"-15,-85 0 0,107 0 32,-22 0-17,21 0-15,1 0 0,-1-21 0,0 21 16,1-21-16,-1 21 0,0 0 16,-21-21-16,22 21 0,-22 0 15,0 0-15,0 0 0,0 0 0,-42 21 47,-21 0-47,21-21 16,0 21-16</inkml:trace>
  <inkml:trace contextRef="#ctx0" brushRef="#br0" timeOffset="5356.97">1863 2879 0,'0'0'16,"-22"0"-16,44 0 62,-1 0-62,0 0 0,0 0 16,0 0-16,0 0 0,22 0 15,-1 0-15,0 0 0,22 0 0,-1 0 16,1 0-16,21 0 16,-1 0-16,22 0 0,0 0 0,21 0 15,0-21-15,0 21 0,0 0 16,21-22-16,21 22 0,1 0 0,-22 0 15,21-21-15,22 21 0,-22-21 16,22 21-16,-1 0 0,-21 0 0,1-21 16,-1 21-16,0 0 0,1 0 15,-1-21-15,-21 21 0,0 0 0,-21 0 16,0-21-16,0 21 0,-21 0 16,-21 0-16,0-22 0,-22 22 0,1 0 15,-22 0-15,0 0 0,1-21 16,-22 21-16,0 0 0,-21-21 31,0 0-15,0 0-1,0 0-15,0-1 16,21 22-16,0-21 0,0 0 16</inkml:trace>
  <inkml:trace contextRef="#ctx0" brushRef="#br0" timeOffset="6163.96">7683 1842 0,'0'0'0,"-21"0"0,0 0 0,0 0 16,0 0 15,42 0 16,0 0-47,0 0 0,22 0 0,-1 0 15,0 0-15,1 0 0,20 0 16,1 0-16,-22 0 0,21 0 0,1 0 16,-1 0-16,1 0 0,-1 0 15,1 0-15,-22 0 0,22 0 0,-22-22 16,0 22-16,22 0 0,-22-21 16,-21 21-16,22-21 0,-22 21 0,21-21 15,-21 21-15,1-21 0,-22 0 16,0-1-1,0 1-15,0 0 0,-22 21 16,1-21-16,0 21 0,-21 0 0,-1-21 16,22 21-16,-21-21 0,0 21 15,20 0-15,1 0 0,-21 0 16,21 0-16,0 0 0,-1 0 16,22-22-1,22 22 1,-1 0-16,0 0 15,21-21-15,-21 21 0,22 0 0,-22 0 16,21 0-16,-21 0 0,22 0 16,-22-21-16,21 21 0,-21 0 15,1 0-15,-1 0 0,0 0 16,0 0-16,0 21 0,-21 0 16,0 1-16,0-1 0,0 0 15,-21 0-15,0 21 0,0-20 16,0 20-16,-22-21 0,22 21 0,0-20 15,-21 20-15,20-21 0,-20 21 16,21-20-16,0-1 0,0 0 0,-1 21 16,1-21-16,0 1 0,0-22 15,0 21-15,21 0 0,0 0 16,-21-21 0,21-21 30,0 0-46,0 0 0,21-1 0</inkml:trace>
  <inkml:trace contextRef="#ctx0" brushRef="#br0" timeOffset="8087.42">10964 1799 0,'0'-21'16,"21"21"-16,1 0 47,-22-21-47,0 0 0,0 0 16,21 21-16,0-22 0,-21 1 15,0 0-15,0 0 0,21 0 16,-21 0-16,0-1 0,0 1 15,0 0-15,0-21 0,0 21 0,-21-1 16,0 1-16,0 0 0,-22 0 16,22-21-16,-21 20 0,21 1 0,-22 21 15,1-21-15,21 21 0,-22 0 16,22 0-16,-21 0 0,21 0 16,-22 0-16,22 21 0,0 0 0,-21 22 15,21-22-15,-1 21 0,-20 1 16,21-1-16,0 21 0,0-20 0,-1 20 15,1-20-15,0-1 0,21 0 16,0 1-16,0-1 0,0 0 16,0-21-16,21 1 0,0-1 15,1 0-15,-1-21 0,0 0 0,21 0 16,-21 0-16,1 0 0,20 0 16,0-21-16,1 21 0,-1-21 0,-21-22 15,21 22-15,1 0 0,-1-21 16,0-1-16,1 22 0,-22-21 0,21-1 15,-21 1-15,1 0 0,-22 21 16,0-22-16,0 1 0,0 21 0,0 0 16,0-22-16,-22 22 0,1 21 15,0-21-15,0 21 16,0 0-16,21 21 16,-21-21-16,21 21 0,0 0 0,0 22 15,0-22-15,0 21 0,0 1 16,0-22-16,0 21 0,0 0 0,0-20 15,21-1-15,0 21 0,0-21 16,0-21-16,22 21 0,-22 1 0,0-22 16,21 0-16,-21 0 0,22 0 15,-22 0-15,21-22 0,-21 1 0,22 21 16,-22-21-16,0 0 0,21 0 16,-20-22-16,-22 22 0,21 0 15,-21 0-15,21-21 0,-21 20 16,0 1-16,0 0 0,0 0 0,0 0 15,0 0-15,0-1 0,-21 44 32,21-1-32,0 0 15,0 0-15,-21 21 0,21-20 0,-22 20 16,22-21-16,0 0 0,-21 22 16,21-22-16,0 0 0,0 0 0,0 0 15,0 0-15,21-42 47,1 21-47,-22-21 16,21 0-16,-21 0 0,0 0 0,21-1 15,-21-20-15,21 21 0,-21-21 16,21 20-16,-21-20 0,0 21 0,21 0 16,1 0-16,-22-1 0,0 1 15,21 21-15,0 21 16,-21 1-16,0-1 15,21 21-15,-21-21 0,0 22 0,0-22 16,0 21-16,0-21 0,0 22 16,0-22-16,0 0 0,21 0 0,0 0 15,-21 0-15,22 1 16,-1-22-16,0 0 0,0 21 0,0-21 16,22 0-16,-22 0 0,21 0 15,-21-21-15,22-1 0,-1 22 0,0-21 16,-21 0-16,22 0 0,-22-21 15,21 20-15,-21 1 0,1 0 0,-22-21 16,0 21-16,21-1 0,-21-20 16,0 21-16,0 0 0,0 0 15,0-1-15</inkml:trace>
  <inkml:trace contextRef="#ctx0" brushRef="#br0" timeOffset="8393.25">12213 4360 0,'0'0'0,"0"-381"0,0-42 16,0 63-16,21 43 0,-21 84 0,21 21 16,1 64-16,-1 42 0,0 22 15,0-1-15,0 21 0,22 22 0,-22 0 16,0-1-16,0 1 0,21 0 16,-20 21-16,-1-22 0,-21 22 0,21-21 15,-21 21-15,21-22 0,-21 22 16,0-21-16,0 21 0,0-1 0,0 1 15,0 0-15,0 0 16,0 42 0,0 0-1,0 0-15,0 1 0,0 20 16,0-21-16,0 21 0,0 1 0,0-1 16,0 0-16,0 1 0,0 20 15,0-20-15,0-1 0,0 21 0,0-20 16</inkml:trace>
  <inkml:trace contextRef="#ctx0" brushRef="#br0" timeOffset="8792.02">12594 2752 0,'0'106'16,"0"-43"-16,-21-21 0,21 22 0,0-1 15,0 22-15,0-21 0,0 20 0,0-20 16,0-1-16,0 1 0,0-1 16,0-20-16,0 20 0,0-21 15,21-20-15,-21 20 0,0-21 0,21 0 16,-21 0-16,0 1 0,0-1 15,-21-21 1,0 0-16,0-21 0,0-1 16,-1 1-16,1 0 0,0-21 0,0-1 15,-21 1-15,20-21 0,-20-1 16,0 1-16,-1-1 0,1-21 0,0 22 16,-1-22-16,1 22 0,0-22 0,21 22 15,-1-22-15,1 21 0,0 1 16,21-22-16,-21 22 0,21 20 15,0-20-15,0 21 0,0-22 0,21 22 16,0-1-16,0 1 0,-21 0 16,22-1-16,-1 22 0,0-21 0,0 21 15,-21 0-15,0-1 0,0 1 16,21 21 46</inkml:trace>
  <inkml:trace contextRef="#ctx0" brushRef="#br0" timeOffset="11033.28">13462 1715 0,'-21'0'32,"21"-22"-32,0 1 31,0 0-31,0 0 0,0 0 16,0 0-16,0-1 15,21 1-15,0 0 0,0 0 0,0 0 16,1 21-16,-1-21 0,0-1 15,0 22-15,0 0 0,0 0 0,1 0 16,-1 0-16,0 22 16,0-1-16,-21 21 0,0 0 0,21 1 15,-21-1-15,0 22 0,0-22 16,0 0-16,0 1 0,0-1 0,0 0 16,0-21-16,0 22 0,0-22 15,0 0-15,-21 0 0,21 0 0,-21 1 16,21-1-1,0-42 1,0-1 0,0 1-16,0 0 0,0 0 15,0 0-15,21-22 0,0 1 0,-21 0 16,21-1-16,1 1 0,-1-21 16,21 20-16,-21 1 0,0 21 0,1-22 15,-1 22-15,0 0 0,0 0 16,0 21-16,0 0 0,1 0 0,-1 0 15,0 21-15,0 0 0,0 0 16,-21 22-16,0-22 0,0 21 16,0 1-16,0-1 0,0-21 15,0 21-15,0-20 0,0 20 0,0-21 16,0 0-16,0 0 0,0 1 16,0-1-16,0 0 15,0-42 16,0 0-31,0-1 0,0 1 0,21 0 16,1-21-16,-1 21 0,-21-22 16,21 1-16,0 0 0,0-1 0,0 1 15,1 0-15,-1-1 16,-21 22-16,21-21 0,0 21 0,0 21 0,0-22 16,1 22-1,-1 22-15,-21-1 0,21 0 16,-21 21-16,0-21 0,0 22 15,0-1-15,0 0 0,0-20 0,0 20 16,0 0-16,0-21 0,0 22 16,0-22-16,0 0 0,0 0 0,0 0 15,21 1-15,0-22 0,0 0 0,1 0 16,-1 0-16,21 0 0,-21 0 16,22 0-16,-22 0 0,21-22 0,0 22 15,1-21-15,20 0 16,-20 0-16,-1 0 0,0-22 0,1 22 15,-22-21-15,21 0 0,-21 20 16,0-20-16,-21 0 0,0 21 0,0-22 16,0 1-16,0 21 0,0 0 15,-21-1-15,0 1 0,0 21 0,0 0 16,0 0-16,-1 0 0,1 0 16,0 21-16,0 1 0,0-1 0,0 21 15,-1 0-15,1-20 0,21 20 16,-21 0-16,21 1 0,0-22 0,0 21 15,0-21-15,0 0 0,21 1 16,0-1-16,1 0 0,20-21 16,-21 0-16,21 0 0,1 0 0,-1 0 15,0 0-15,22 0 0,-22-21 16,1 0-16,-1 21 0,0-22 0,1 1 16,-1 0-16,-21-21 0,21 21 15,-20-1-15,-1 1 0,-21-21 0,0 21 16,21 0-16,-21-1 0,0 1 15,0 0-15,0 0 0,0 0 0,0 42 32,0 0-17,0 0-15,-21 22 16,21-22-16,0 0 0,-21 21 0,21-21 16,0 22-16,0-22 0,0 21 0,0-21 15,0 1-15,0-1 0,0 0 16,0 0-16,0 0 15,0-42 17,0 0-32,21 0 15,-21-22-15,21 22 0,-21 0 16,21-21-16,-21-1 0,21 22 16,0-21-16,-21 0 0,22 20 0,-1-20 15,0 21-15,0 0 16,0 0-16,0 21 0,1 0 0,-1 0 15,0 0-15,0 0 0,0 0 0,-21 21 16,21 0-16,1 21 0,-1-21 16,0 22-16,-21-22 0,0 21 0,21-21 15,-21 22-15,0-22 0,0 21 16,0-21-16,0 1 0,0-1 0,0 0 16,0 0-16,0 0 15,-21-21-15,0 0 0,-22 0 0,43-21 31,0 0-31,0 0 16,22-22-16,-22 22 16,21-21-16,0 0 0,0 20 0,0-20 15,0 0-15,1-1 0,-1 1 16,0 21-16,21 0 0,-21 0 0,22-1 16,-22 1-16,0 21 0,21 0 0,-20 0 15,-1 21-15,0 1 0,0-1 16,0 0-16,0 0 0,1 0 0,-22 22 15,0-1-15,0-21 0,0 21 16,0-20-16,0 20 0,0-21 0,0 21 16,-22-20-16,1-1 0,21 0 15,-21 0-15,21 0 0,-21-21 0,21 21 16,0-42 15,21 0-15,0 0-16,0-21 0,-21 20 0,43-20 15,-22 21-15</inkml:trace>
  <inkml:trace contextRef="#ctx0" brushRef="#br0" timeOffset="12055.91">16849 1080 0,'0'0'0,"0"-22"0,0 44 31,0 20-16,0-21-15,0 21 0,-22-20 0,22 20 16,0 0-16,-21 1 0,21 20 16,0-21-16,0 1 0,0-1 0,-21 0 15,21 1-15,-21-1 0,21 0 16,-21 1-16,21-1 0,0-21 0,0 0 16,-21 1-16,21-1 0,-22 0 15,22-42 16,0-22-15,0 22-16,22 0 0,-1-21 16,0 21-16,0-22 0,0 1 15,0 0-15,1-1 0,-1 22 16,21-21-16,-21 21 0,22-1 0,-22 22 16,0 0-16,21 0 0,-21 0 15,1 0-15,-1 0 0,0 0 0,0 22 16,0-1-16,0 0 0,-21 0 15,0 0-15,0 0 0,0 1 0,0-1 16,0 0-16,-21 0 0,0 0 16,0 0-16,0 1 0,0-1 0,-22-21 15,22 21-15,0-21 0,-21 0 0,20 21 16,1-21-16,0 0 16,0 0-16,0 0 0,0 0 15,21 21 16,0 0-31,21-21 16,0 22-16,0-22 0,0 0 16,0 0-16,22 0 0,-22 0 15,21 0-15,-21 0 0,22 0 0,-1 0 16,22 0-16,-22-22 0,0 22 16,22-21-16,-22 21 0,22-21 0,-22 0 15,0 0-15,1 0 0,-22-1 16,21-20-16,-21 21 0,0-21 15,1 20-15,-22-20 0,0 21 0,0-21 16,0 20-16,0-20 0,0 21 16,0 0-16,0 0 0,-22 21 15,1 21 1,0 0-16,0-21 0,0 42 0,21-21 16,-21 1-16,-1 20 0,22 0 15,-21-21-15,21 22 0,0-22 0,0 21 16,0-21-16,0 1 0,0 20 15,0-21-15,21-21 0,1 21 0,-1 0 16,0-21-16,0 0 0,0 0 16,22 0-16,-22 0 0,0 0 15,0 0-15,0-21 0,22 0 16,-22 21-16,0-21 0,0-21 0,0 20 16,0 1-16,1-21 0,-1 21 15,0-22-15,21 22 0,-21-21 0,1 0 16,-1 20-16,0 1 0,-21 0 15,0 0-15,21 0 0,-21 42 16,0 0 0,0 0-16,0 0 0,0 22 0,0-22 15,0 21-15,-21-21 0,21 22 16,0-22-16,0 21 0,0-21 0,0 1 16,0-1-16,0 0 0,21 0 15,0-21-15,-21 21 16,21-21-16,1 0 15,-1-21-15,0 0 16,-21 0-16,21 0 0</inkml:trace>
  <inkml:trace contextRef="#ctx0" brushRef="#br0" timeOffset="13172.11">20278 1397 0,'0'0'0,"0"-21"0,-43-43 15,43 43-15,-21 0 16,0 21-16,0-21 0,0 21 15,-1 0-15,1 0 0,-21 0 16,21 0-16,0 0 0,-22 21 0,22 21 16,-21 1-16,-1-1 0,22 0 15,-21 1-15,21 20 0,-22-20 16,22 20-16,21 1 0,0-22 16,0 0-16,0 1 0,0-1 0,0-21 15,21 0-15,1 22 0,-1-43 16,0 21-16,21 0 0,1-21 0,-1 0 15,0 0-15,22 0 0,-1-21 16,1 0-16,-1-1 0,-20 1 0,20 0 16,-21-21-16,1 21 0,-1-22 15,-21 22-15,0-21 0,-21-1 0,0 22 16,0-21-16,0 0 0,-21 20 16,0-20-16,0 21 0,-21 0 0,20 0 15,-20-1-15,21 1 0,-21 21 16,-1 0-16,22 0 0,0 0 15,0 0-15,-22-21 0,86 21 0,-22 0 32,0 0-32,21 0 0,1-21 15,-1 21-15,0-21 0,22 21 16,-22-21-16,22 21 0,-22-22 0,22 1 16,-22 21-16,0-21 0,1 21 15,-1-21-15,-21 21 0,21 0 0,-20 0 16,-1 0-16,-21 21 31,0 0-31,0 0 0,0 22 16,0-1-16,0 0 0,-21 1 0,21-1 15,-22 22-15,22-22 0,-21 21 16,0 1-16,21-1 0,0 1 0,-21 21 16,21-22-16,-21 1 0,21-1 15,0 22-15,0-1 0,0-20 0,0 21 16,0-1-16,0 1 0,0 0 15,0-22-15,0 22 0,0-22 0,0 1 16,0-1-16,21 1 0,-21-1 0,21-20 16,-21 20-16,0-21 0,0-20 15,0 20-15,0-21 0,0 21 16,0-20-16,0-1 0,0 0 16,-21-21-16,0 0 15,0 0-15,-1 0 0,1 0 0,0-21 16,0 0-16,0-1 0,-22-20 15,22 21-15,-21-21 0,21-22 0,0 22 16,-22-1-16,43-20 0,-21-1 16,21 1-16,0-1 0,0-20 0,0 20 15,0-20-15,0-1 0,21 21 0,0 1 16,1-1-16,20 1 0,-21-1 16,21 22-16,-20 0 0,20-1 0,-21 1 15,21 21-15,1-21 16,-1 20-16,-21-20 0,22 21 0,-22 0 15,21-22-15,0 22 0,-20 0 16,20-21-16</inkml:trace>
  <inkml:trace contextRef="#ctx0" brushRef="#br0" timeOffset="13531.95">22458 953 0,'0'0'0,"0"-22"0,0 1 0,0 0 0,0 0 16,-21 42 15,21 21-31,-22 1 0,22-1 0,-21 22 16,21-1-16,0 1 0,0-1 15,0 1-15,0-22 0,0 21 0,0 1 16,0-1-16,0-20 0,0 20 16,0-20-16,0-1 0,0-21 0,0 21 15,0-20-15,0-1 0,0 0 16,0 0-16,21-21 31,1-21-31,-1 0 16,0-22-16,0 22 0,0-21 0,0 0 15</inkml:trace>
  <inkml:trace contextRef="#ctx0" brushRef="#br0" timeOffset="14252.05">22860 910 0,'0'21'15,"0"1"-15,-21 20 0,0 0 16,21 1-16,-22-1 0,22 21 15,0 1-15,-21-22 0,21 22 0,-21-22 16,21 22-16,0-22 0,-21 21 16,21-20-16,0-1 0,0-21 0,0 22 15,0-22-15,0 21 0,0-21 0,0 0 16,0 1-16,0-44 31,21 1-15,0 0-16,-21-21 0,21 21 15,1-1-15,-1-20 0,-21 21 16,21-21-16,0 20 0,0 1 16,-21 0-16,21 0 0,1 21 15,-1 0 1,-21 21-16,0 0 16,0 0-16,0 1 0,0-1 0,21 0 15,-21 21-15,21-21 0,0 1 16,-21 20-16,21-21 0,1 0 0,-1 0 15,-21 1-15,21-22 0,0 21 16,21-21-16,-20 0 0,-1 0 0,0 0 16,21 0-16,1 0 0,-22 0 15,21 0-15,-21 0 0,22-21 0,-1-1 16,0 1-16,1 0 16,-22-21-16,21 21 0,0-22 0,-20 1 15,20 0-15,-21-1 0,21 1 16,-20 0-16,-22-1 0,21 1 0,-21 21 15,0-22-15,0 22 0,0 0 16,-21 21-16,-1 21 16,-20 0-16,21 1 15,0 20-15,0 0 0,-1-21 0,1 22 16,21-1-16,0 0 0,0 1 16,0-1-16,0-21 0,0 22 0,0-22 15,21 0-15,1 0 0,-1 0 16,21 0-16,-21 1 0,22-22 15,-1 0-15,-21 0 0,21 0 0,1 0 16,-22 0-16,21 0 0,-21-22 16,22 1-16,-22 21 0,0-21 0,0 0 15,0 0-15,1 0 0,-22-1 16,0-20-16,0 21 0,0 0 0,0-22 16,0 22-16,0 0 0,-22 0 15,1 0-15</inkml:trace>
  <inkml:trace contextRef="#ctx0" brushRef="#br0" timeOffset="14499.91">22204 1545 0,'-43'0'0,"86"0"0,-128 0 0,64 21 0,0-21 16,0 0-16,84-21 0,-42 21 15,0 0-15,1 0 0,20 0 16,0 0-16,1 0 0,20 0 0,-21 0 16,22 0-16,-1 0 0,1-21 15,-22 21-15,1 0 0,-1 0 0,-21 0 16,0 0-16,-21-21 0,-21 21 16,0 0-1,0 0-15</inkml:trace>
  <inkml:trace contextRef="#ctx0" brushRef="#br0" timeOffset="16691.39">1270 3937 0,'0'0'0,"0"-21"0,0 0 31,21 21-16,-21-21 1,0-1-16,-21 1 16,0 21-1,0 0-15,-1 0 16,1 0-16,-21 0 0,21 0 16,0 0-16,-1 0 0,-20 21 0,21 1 15,0-1-15,-22 0 0,22 21 16,0-21-16,0 22 0,0-1 15,0 0-15,-1 22 0,22-22 0,0 1 16,0-1-16,0 0 16,0 1-16,22-1 0,-1-21 15,0 21-15,0-20 0,0-1 0,22-21 16,-1 21-16,0-21 0,1 0 16,-1 0-16,0 0 0,1 0 0,-1-21 15,21 0-15,-20-1 0,-1 1 16,0 0-16,22 0 0,-22-21 15,1 20-15,-1-20 0,0 0 0,-21-1 16,22 22-16,-22-21 0,0 0 16,0-1-16,-21 1 0,0 0 0,0-1 15,0 22-15,0-21 0,0-1 16,0 22-16,0-21 16,0 21-16,0 0 0,0-1 0,0 1 15,-21 21 1,0 0-16,21 21 0,0 1 15,0-1-15,-21 0 0,21 21 16,0 1-16,-21-1 0,21 0 16,0 1-16,0 20 0,0 1 0,0-22 15,0 21-15,0-20 0,0 20 16,0-20-16,21-1 0,0-21 0,0 21 16,0-20-16,0-1 15,1 0-15,-1 0 0,21-21 0,-21 0 16,22 0-16,-22 0 0,21 0 15,0 0-15,1 0 0,-1-21 16,22 0-16,-22 0 0,0-1 0,1 1 16,-1 0-16,0 0 0,-21-21 15,22 20-15,-22-20 0,-21 0 0,0 21 16,0-22-16,0 1 0,0 0 16,0 20-16,-21-20 0,0 21 0,-1 0 15,1 0-15,0 21 0,0 0 16,-21 0-16,20 0 0,1 21 15,0 0-15,-21 0 0,21 0 16,-1 22-16,1-1 0,0 0 16,0-21-16,21 22 0,0-1 0,0 0 15,0-20-15,0-1 0,0 21 16,0-21-16,0 0 0,21 1 16,0-22-16,0 0 15,1 0-15,-1 0 0,21 0 16,-21 0-16,0-22 0,1 1 0,-1 0 15,0 21-15,0-21 0,0-21 16,0 20-16,-21 1 0,22 0 0,-22-21 16,0-1-16,0 22 0,0-21 15,0 21-15,0 0 0,0-1 16,0 1-16,0 42 31,0 1-31,-22 20 16,22-21-16,0 21 0,0-20 0,0 20 15,0-21-15,0 0 0,0 22 16,0-22-16,0 0 0,0 0 16,22-21-16,-1 21 0,0 0 0,0-21 15,0 0-15,22 0 16,-22 0-16,0 0 0,0 0 0,0-21 16,22 0-16,-1 0 0,-21 0 15,21 0-15,1-1 0,-22-20 16,21 0-16,-21 21 0,1-22 15,20 1-15,-42 0 0,21-1 0,-21 1 16,0 21-16,0 0 0,0-1 16</inkml:trace>
  <inkml:trace contextRef="#ctx0" brushRef="#br0" timeOffset="17108.25">2815 4170 0,'0'0'0,"42"21"0,-20 0 0,20 0 0,-21 22 15,0-22-15,0 0 0,1 21 16,-22-20-16,21-1 0,0 0 0,0 0 15,-21 0-15,21 0 16,0-21-16,-21 22 16,-21-44 31,0 22-47,21-21 0,-21 21 0,0-21 15,0 21-15,-1-21 0,1 21 16,0-21-16,0 21 15,21 21 1,0 0-16,0 0 16,21 0-16,0-21 15,-21 22-15,21-22 0,1 0 16,-1 0-16,0 0 0,0 0 16,21 0-16,-20 0 0,-1 0 0,21 0 15,0 0-15,-20 0 0,20-22 16,0 22-16,1-21 0,-1 0 0,-21 0 15,21 0-15,1 0 0,-22-22 16,0 22-16,0-21 0,0 21 0,1-22 16,-22 22-16,21-21 0,-21-1 15,0 22-15,0-21 0,0 21 0,0 0 16,0-1-16</inkml:trace>
  <inkml:trace contextRef="#ctx0" brushRef="#br0" timeOffset="17255.16">3535 6731 0,'0'0'0,"0"-381"16,-21 0-16,21 21 0,0 64 15,63 63-15,-42 64 0,0 21 0,-21 63 16,22 0-16,-1 43 0,-21 0 16,0 20-16,21 22 0,0-21 15,-42 42 17,0-21-32,0 0 0,-1 0 0,1 0 15</inkml:trace>
  <inkml:trace contextRef="#ctx0" brushRef="#br0" timeOffset="17348.12">3641 4255 0,'63'-22'16</inkml:trace>
  <inkml:trace contextRef="#ctx0" brushRef="#br0" timeOffset="18878.55">3768 4382 0,'0'-22'31,"-22"22"-31,1 0 16,0 0-16,0 0 16,0 0-1,0 0 1,21 22-1,0-44 48,21 1-63,0 21 0,0-21 0,0 0 16,0 0-16,1-22 0,-1 22 15,21-21-15,-21 21 0,0-22 0,1 1 16,20 21-16,-21-21 0,0-1 15,-21 22-15,0-21 0,21 21 0,-21-1 16,0 1-16,0 0 16,-21 21-16,0 0 15,0 0-15,0 21 0,0-21 16,-22 21-16,22 1 0,0 20 0,0-21 16,0 21-16,-1-20 15,22 20-15,0 0 0,0 1 0,0-1 16,0 0-16,0-21 0,0 22 15,22-22-15,-1 0 0,0 0 0,0 0 16,0 1-16,0-1 0,1 0 16,-1-21-16,0 21 0,0-21 0,0 0 15,0 21-15,1-21 0,-1 0 0,-21 21 32,-21-21-17,-1 22-15,1-22 16,0 0-16,0 0 0,0 0 0,-22 0 15,22 0-15,0 21 16,0-21-16,0 0 16,42 0 31,0 0-47,0 0 0,0-21 0,1 21 15,20-22-15</inkml:trace>
  <inkml:trace contextRef="#ctx0" brushRef="#br0" timeOffset="22282.44">6096 4170 0,'0'0'0,"0"21"0,0-42 32,0 0-17,0 0-15,0-1 16,0 1-16,0 0 0,0 0 0,0 0 16,0 0-16,0-1 0,0 1 15,-21 0-15,21-21 0,-21 21 16,-1-1-16,-20 1 0,21 0 0,0 0 15,-22 21-15,22-21 0,-21 21 16,21 0-16,-22 0 0,1 0 0,0 0 16,-1 21-16,1 0 0,-21 0 15,20 0-15,1 22 0,0-1 0,20 0 16,-20 1-16,21-1 0,-21 22 16,20-22-16,22 0 0,0 1 0,0-1 15,0-21-15,0 21 0,0-20 0,22-1 16,-1 0-16,0 0 0,21-21 15,1 0-15,-22 0 0,21 0 16,0 0-16,22 0 0,-22 0 16,1-21-16,-1 0 0,0 0 0,22-1 15,-22 1-15,-21-21 0,22 21 16,-1-22-16,-21 1 0,0 0 0,0-1 16,1-20-16,-1 21 0,0-22 15,-21 22-15,0-22 0,0 1 0,21 20 16,-21-20-16,0-1 0,21 1 0,-21-1 15,0 1-15,0-1 16,0 22-16,0 0 0,0 21 0,0-1 16,0 1-16,0 0 0,-21 42 15,0 22 1,0-22-16,21 21 0,-21 22 16,-1-22-16,22 21 0,-21 1 0,0-1 15,21-20-15,-21 20 0,21 1 16,0-1-16,0-20 0,0 20 0,0-21 15,0 22-15,0-22 0,21 1 16,0-1-16,-21 0 0,21-21 0,22 22 16,-22-22-16,0 0 0,21-21 15,-20 21-15,20-21 0,0 0 0,-21 0 16,22 0-16,-1 0 0,0 0 16,1-21-16,-1 0 0,0 0 15,1 21-15,-22-43 0,21 22 0,-21 0 16,1 0-16,-1-21 0,0-1 15,-21 22-15,0-21 0,0 21 0,0-22 16,0 22-16,-21 0 0,0 0 16,21 0-16,-22-1 0,1 22 0,0 0 15,0 0-15,0 0 0,0 0 16,-1 22-16,22-1 0,-21 0 0,21 0 16,-21 0-16,21 22 0,0-22 0,0 21 15,0 0-15,0-20 0,0 20 16,0-21-16,21 0 0,0 22 0,1-22 15,-1 0-15,0-21 0,21 21 16,-21 0-16,22-21 0,-22 0 16,21 0-16,1 0 0,-22 0 15,21 0-15,-21-21 0,22 0 0,-22 21 16,0-21-16,0 0 0,21-1 0,-20 1 16,-22 0-16,21-21 0,0 21 15,0-22-15,0 1 0,-21 21 0,21-22 16,1 1-16,-22 21 0,0 0 15,21-22-15,0 22 0,-21 0 0,0 0 16,21 21-16,0 0 16,-21 21-1,0 0 1,0 0-16,21 1 16,-21-1-16,22-21 15,-22 21 1,0-42 15,0 0-15,0-1-16,0 1 15,0 0-15,0 0 0,-22 21 16,22-21-16,-21 21 0,0-21 16,0 21-1,0 0-15,21 21 0,-21 0 16,21 0-16,0 0 0,-22 22 15,1-22-15,21 21 0,-21 0 16,21 1-16,0-22 0,0 21 0,0 1 16,0-1-16,0 0 0,0-21 15,0 1-15,0 20 0,21-21 0,0 0 16,1-21-16,-1 21 0,0-21 16,0 0-16,21 0 0,-20 0 0,-1 0 15,21 0-15,-21 0 0,0 0 0,22-21 16,-22 0-16,0 0 0,0 0 15,0 0-15,22-22 0,-22 22 16,0-21-16,0-1 0,0 1 16,1-21-16,-1 20 0,0-20 0,0 20 15,0-20-15,0-1 0,1 1 16,-1-1-16,0 1 0,-21-1 0,0 1 16,21 21-16,-21-1 0,0 1 15,0 0-15,0 20 0,0 1 0,0 0 16,-21 21-1,21 21-15,0 22 0,-21-22 16,0 21-16,21 22 0,-22-22 0,22 21 16,-21-20-16,21 20 0,0 1 15,0-22-15,0 22 0,0-1 16,0-21-16,0 22 0,0-22 16,0 1-16,0-1 0,0 0 0,21-21 15,1 22-15,-1-22 0,0 0 0,0 0 16,21 0-16,-20-21 0,-1 0 15,0 0-15,0 0 0,21 0 0,-20 0 16,-1 0-16,0 0 0,0-21 16,0 0-16,0 0 0,1 0 0,-1 0 15,0-22-15,0 1 0,-21 0 16,21 20-16,0-20 0,1 0 0,-22-1 16,21 1-16,0 21 0,-21 0 0,0-22 15,21 22-15,0 21 16,-21-21-16,21 21 0,1 0 15,-1 0-15,0 21 16,0 0-16,-21 1 0,0-1 0,21 0 16,0 0-16,-21 0 0,0 0 15,0 1-15,0-1 0,22 0 16,-22 0-16,0-42 47,0 0-47,0 0 15,0-1-15,0 1 0,0 0 16,0 0-16,0 0 0,0 0 0,-22-1 16,22 1-16,0 0 15,-21 21-15,0-21 0,0 21 16,0 0-16,0 0 16,21 21-16,-22 0 0,1 0 0,0 1 15,0-1-15,21 0 0,-21 0 16,0 21-16,-1-20 0,22 20 0,-21 0 15,21-21-15,-21 22 0,21-22 0,0 21 16,0-21-16,0 22 0,0-22 16,0 0-16,0 0 0,0 0 15,0 1-15,0-1 0,21-21 16,0 0-16,-21 21 0,22-21 0,-1 0 0,0 0 16,0 0-16,-21-21 15,21 21-15,0-21 0,1-1 16,-22 1-16,21 0 0,0-21 0,-21 21 15,0-22-15,21 22 0,0-21 16,-21-1-16,21 22 0,-21-21 0,0 21 16,0 0-16,0-1 0,22 1 15,-22 42 17,0 1-17,0-1-15,0 0 0,0 0 0,0 0 16,0 0-16,0 22 0,0-22 0,0 0 15,0 0-15,0 22 0,0-22 16,0 0-16,0 0 0,21-21 0,-21 21 16,0 0-16,21-21 15,0 22-15,0-22 0,0 0 16,1 0-16,-1 0 0,0 0 16,0-22-16,0 22 0,0-21 15,1 0-15,-1 0 0,0 0 0,-21-22 16,21 22-16,0-21 15,0 21-15,-21-22 0,22 22 0,-22 0 16,21 0-16,-21 0 0,21 0 16,-21-1-16,0 1 15,21 21-15,-21 21 32,0 1-32,0-1 0,0 0 15,0 0-15,0 0 0,0 0 16,0 22-16,0-22 0,0 0 0,0 0 15,0 0-15,0 1 0,0-1 0,0 0 16,21-21-16,-21 21 0,21 0 16,1-21-16,-1 0 0,0 21 0,21-21 15,-21 0-15,1 0 0,20 0 16,-21 0-16,0 0 0,22-21 16,-22 0-16,0 21 0,0-21 0,21 0 15,-20 0-15,-1-1 0,0-20 16,0 21-16,0 0 0,-21-22 0,21 22 15,-21 0-15,22 0 0,-22 0 16,0 0-16,0-1 0,0 1 0,0 0 16,-22 42 15,1-21-31,21 21 16,-21 1-16,21-1 0,0 0 15,0 21-15,-21-21 0,21 1 16,0 20-16,0-21 0,-21 0 0,21 0 15,0 1-15,0-1 0,0 0 16,0 0-16,0 0 0,21-21 0,0 21 16,0 1-16,0-22 0,1 0 15,20 21-15,0-21 0,1 0 0,-1 0 16,0 0-16,22 0 0,-22-21 0,22-1 16,-1 22-16,-21-21 0,1 0 15,20 0-15,-20 0 0,-1 0 16,43-22-16,-64 1 0,0 21 0,0 0 15,0-22-15,-21 22 0,0 0 16,0 0-16,0 0 0,0-1 16,0 1-16,-21 0 15,0 21-15,0 0 0,0 0 0,-1 0 16,-20 0-16,21 0 0,0 0 0,-22 0 16,22 21-16,0-21 0,0 21 15,-21 1-15,20-1 0,1 21 0,21-21 16,-21 0-16,21 1 0,-21 20 15,21-21-15,0 0 0,0 0 0,0 1 16,0-1-16,0 0 0,21 0 0,0-21 16,-21 21-16,21-21 0,1 0 15,-1 0-15,0 0 0,0 0 16,0 0-16,0-21 0,1 0 0,-1 21 16,0-21-16,0 0 0,0-22 15,0 22-15,1-21 0,20 21 16,-21-22-16,0 1 0,0 0 0,1-1 15,-1 1-15,0 0 0,0-22 0,0 22 16,0-22-16,-21 22 0,22-22 0,-22 22 16,0-21-16,0 41 0,0-20 15,0 21-15,0 0 0,0 0 0,-22 42 32,1 0-32,21 0 0,-21 21 0,0 1 15,0-1-15,0 0 0,21 22 16,0-22-16,-22 22 0,22-22 15,0 22-15,0-22 0,0 0 0,0 22 16,0-22-16,22 0 0,-22 1 16,21-22-16,0 21 0,0-21 0,-21 1 15,21 20-15,0-42 0,1 21 0,-1 0 16,0-21-16,0 0 16,0 0-16,0 0 0,1 0 0,-1-21 15,-21 0-15,21 0 0,0 0 0,0-1 16,0 1-16,1-21 15,-1 21-15</inkml:trace>
  <inkml:trace contextRef="#ctx0" brushRef="#br0" timeOffset="23515.9">12446 3874 0,'0'0'0,"21"0"0,0 0 0,0 0 16,1 0-16,-1 0 16,-21-22-16,0 1 15,0 0-15,0 0 16,0 0-16,-21 21 0,-1-21 0,1-1 15,0 1-15,0 0 0,0 0 0,-22 0 16,22 0-16,0 21 16,0 0-16,-21 0 0,20 0 0,1 0 15,-21 0-15,21 0 0,-22 21 16,22 0-16,-21 0 0,21 0 0,0 22 16,-22-22-16,22 21 0,0-21 0,-21 22 15,20-1-15,1 0 0,0 1 16,0-1-16,21 0 0,0 1 0,0-22 15,0 21-15,0-21 0,0 0 16,0 1-16,21-1 0,0-21 0,0 0 16,22 0-16,-22 0 0,0 0 15,21 0-15,-20 0 0,20 0 0,0-21 16,-21-1-16,22-20 0,-22 21 16,0 0-16,21 0 0,-20-22 15,-1 22-15,-21-21 0,21-1 0,-21 22 16,21-21-16,-21 0 0,0 20 0,0-20 15,0 0-15,0 21 0,0-1 16,0 1-16,0 0 0,0 0 0,0 42 31,0 0-15,0 0-16,0 22 0,0-22 16,0 0-16,0 21 0,0-20 0,0 20 15,0 0-15,0-21 0,0 22 0,0-22 16,0 0-16,0 0 15,0 0-15,0 1 0,0-1 0,21-21 16,0 0-16,1 0 0,-1 0 0,0 0 16,0 0-16,0 0 0,22 0 15,-22-21-15,21-1 0,-21 1 0,22-21 16,-22 21-16,21 0 0,0-22 16,-20 22-16,-1 0 0,21-21 0,-21-1 15,0 22-15,1 0 0,-22-21 16,0 20-16,0 1 0,0 0 15,-22 21 1,1 0-16,0 21 16,21 0-16,0 1 0,0-1 15,0 0-15,0 0 0,0 0 16,0 0-16,0 1 0,21 20 16,-21-21-16,43 0 0,-22 0 0,0 1 15,0-1-15,0-21 0,-21 21 16,21 0-16,-21 0 0,0 0 15,0 1 1,-21-22-16,0 0 0,0 0 16,0 0-16,0 21 0,-1-21 15,1 0-15,0 0 0,0 0 0,0 0 16,0 0-16,-1 0 0,1 0 16,0-21-1,21-1-15,0 1 0,0 0 16,0 0-16</inkml:trace>
  <inkml:trace contextRef="#ctx0" brushRef="#br0" timeOffset="24078.05">13949 3789 0,'0'-64'15,"0"43"-15,21 0 0,0 0 16,-21 0-16,21 0 0,-21-1 15,0-20-15,0 21 0,21 0 0,-21-22 16,22 22-16,-22 0 16,0 0-16,0 0 0,0 0 0,0 42 31,0 0-31,0 0 0,0 21 16,0 1-16,0 20 0,0-20 0,0 20 15,0 22-15,0-22 0,0 22 16,0 0-16,-22 20 0,1-20 0,21 0 15,-21 21-15,0-1 0,0 1 16,0 0-16,-1 0 0,1 0 0,0 0 16,0-1-16,0 1 0,21-21 15,0 21-15,-21-22 0,21-20 0,-22-1 16,22 1-16,0-1 0,0-20 16,0-1-16,0-21 0,0 0 0,0 1 15,0-1-15,0-42 16,0-1-16,0 1 15,0 0-15,0-21 0,22-1 16,-22 1-16,21-21 0,0-1 0,-21 1 16,21-22-16,0 21 0,-21-20 0,21-22 15</inkml:trace>
  <inkml:trace contextRef="#ctx0" brushRef="#br0" timeOffset="24459.72">13864 3958 0,'0'0'0,"-21"-42"0,-21 21 0,20-22 16,1 22-16,-21 0 0,21-21 0,21 21 16,-21-1-16,21-20 0,0 21 15,0 0-15,0-22 0,0 22 0,21-21 16,0 21-16,21 0 0,1-22 16,-1 22-16,0 0 0,22 0 0,-1 0 15,1 21-15,-1 0 0,1 0 16,-1 0-16,-20 42 0,-1-21 0,0 0 15,-21 22-15,1-1 0,-22 0 16,0 1-16,0-1 0,0 0 0,-22 1 16,22-22-16,-42 21 0,21 0 15,0-20-15,-22-1 0,1 21 16,21-21-16,-21 0 0,-1 1 0,22-22 16,0 21-16,0-21 0,0 0 15,-1 0-15,1 0 0,42 0 47,1 0-47,-1 0 0,0 0 0,21-21 16,-21-1-16,22 22 0,-22-21 15,21 0-15,1 21 0</inkml:trace>
  <inkml:trace contextRef="#ctx0" brushRef="#br0" timeOffset="24880.98">14520 3768 0,'0'0'0,"0"-21"0,0-1 0,0 1 0,0 0 15,0 0-15,0 0 16,0 0-16,0-1 16,0 1-16,21 21 0,1 0 15,-1-21-15,0 21 0,0 0 16,21 0-16,-20 0 0,-1 21 16,0 0-16,21 1 0,-21-1 15,1 0-15,-1 0 0,0 21 0,0-20 16,-21 20-16,21-21 0,-21 21 15,0-20-15,0 20 0,0-21 0,-21 0 16,0 22-16,21-22 0,-21 0 16,0 0-16,-1 0 0,22 0 15,-21-21-15,21-21 16,0 0 0,0 0-16,0 0 0,0 0 0,0-1 15,0-20-15,0 21 0,21-21 16,-21-1-16,22 22 0,-1-21 0,0-1 15,0 22-15,-21-21 16,21 21-16,0 0 0,1-1 0,-1 1 16,0 0-16,0 21 15,0 0-15,0 0 16,1 0 0,-1 21-16,-21 0 0,21-21 15,0 0-15,0 22 0</inkml:trace>
  <inkml:trace contextRef="#ctx0" brushRef="#br0" timeOffset="25351.71">15557 3598 0,'0'0'0,"0"-21"0,0 0 0,0 0 31,-21 21-31,0 0 16,0 0-16,21 21 15,-21 0-15,0 0 0,21 1 16,-22-1-16,22 21 0,0-21 16,-21 0-16,0 22 0,21-22 0,-21 0 15,21 21-15,0-20 0,0-1 0,0 0 16,0 0-16,0 0 0,0 0 16,21-21-16,0 0 0,0 0 0,22 0 15,-22 0-15,0 0 0,21 0 16,-20 0-16,20-21 0,-21 0 0,21 0 15,-20 0-15,-1 0 0,21-1 16,-21 1-16,0 0 0,-21-21 16,0 21-16,22-22 0,-22 22 0,0-21 15,0-1-15,0 22 0,-22-21 16,1 21-16,21 0 0,-21 21 0,-21-22 16,21 22-16,-1 0 0,1 0 15,0 22-15,-21-22 0,21 21 0,-1 0 16,1 0-16,0 21 0,0-20 0,21-1 15,0 21-15,0-21 0,0 0 16,0 1-16,0-1 0,0 0 16,0 0-16,21 0 0,0-21 15,0 21-15,1-21 0,-1 0 0,0 0 16,21 0-16,-21 0 0,1 22 0</inkml:trace>
  <inkml:trace contextRef="#ctx0" brushRef="#br0" timeOffset="25751.48">15917 3916 0,'21'0'15,"1"0"-15,-1 0 16,0 0-16,0 0 16,0 0-16,0-21 15,1 0-15,-1-1 0,0 1 16,0 0-16,0 0 0,0-21 16,-21 20-16,22-20 0,-22 0 0,21-1 15,-21-20-15,0 21 0,21-22 0,-21 1 16,0 20-16,21-20 0,-21 20 15,0 1-15,0 0 0,0 21 0,0-1 16,0 1-16,0 0 0,0 42 31,0 0-31,0 1 0,0 20 16,0 0-16,0 1 0,0-1 0,-21 21 16,21-20-16,0 20 0,-21 1 15,21-22-15,0 0 0,-21 1 16,21-1-16,0 0 0,0 1 0,0-1 15,0-21-15,0 0 0,0 1 16,21-1-16,0 0 0,0 0 0,0-21 16,-21 21-16,21-21 15,1 0-15,-1 0 0,0-21 16,0 21-16,-21-21 0,21 0 0,-21 0 16,21-1-16,-21 1 0,0 0 15,0 0-15</inkml:trace>
  <inkml:trace contextRef="#ctx0" brushRef="#br0" timeOffset="25951.36">16298 3493 0,'0'0'0,"-21"0"0,-21 0 15,21 0-15,-1 0 0,1 0 16,21-22-16,-21 22 16,21-21-1,21 21-15,0 0 16,1 0-16,-1-21 0,0 21 0,21 0 15,-21 0-15,1 0 0,-1 0 16,21 0-16,-21 0 0,0 0 0,1 0 16,-1 0-16,0 0 0,0 0 15</inkml:trace>
  <inkml:trace contextRef="#ctx0" brushRef="#br0" timeOffset="27839.52">16722 3662 0,'0'0'0,"-22"42"16,44-42 31,-1 0-47,0-21 0,0 0 16,0 21-16,0-21 0,1 0 15,-1-1-15,0 1 0,0 0 16,-21 0-16,0-21 0,0 20 15,0 1-15,0 0 0,0 0 0,0 0 16,-21 21 0,0 0-16,0 0 0,-1 21 15,1 0-15,0 0 0,0 0 0,21 22 16,-21-22-16,0 21 0,21-21 16,-22 22-16,22-22 0,0 21 0,0-21 15,0 1-15,0-1 0,22 0 16,-1 0-16,0 0 0,0 0 0,0 1 15,0-22-15,1 0 0,20 0 0,-21 0 16,21 0-16,-20 0 16,20 0-16,-21 0 0,21-22 0,-20 22 15,20-21-15,-21 0 0,0 0 16,0 0-16,22 0 0,-22-1 0,0-20 16,0 21-16,0-21 0,1-1 0,-1 1 15,0 21-15,0-22 0,0 22 16,0-21-16,1 21 0,-22 0 15,21 21-15,0 0 0,-21 21 16,0 0 0,0 0-16,0 0 15,0 0-15,0 1 0,21-1 0,-21 0 16,0 0 0,21-21-16,0 0 15,-21-21 1,0 0-16,0 0 15,0-1-15,0 1 0,0 0 16,0 0-16,0 0 16,0 0-16,0-1 0,-21 22 15,21-21-15,-21 21 0,0 0 16,0 21 0,0-21-16,-1 22 0,1 20 0,0-21 0,0 0 15,0 22-15,0-22 16,21 21-16,-22-21 0,22 22 0,0-1 15,0-21-15,0 0 0,0 22 16,0-22-16,0 0 0,22 0 0,-22 0 16,42 0-16,-21 1 0,0-22 0,22 21 15,-22-21-15,21 0 0,-21 0 16,22 0-16,-1 0 0,0 0 0,-21 0 16,22-21-16,-1 21 0,-21-22 15,22 1-15,-22 0 0,0 0 0,0-21 16,0 20-16,0-20 0,1 0 0,-1-22 15,0 22-15,-21-22 16,0 22-16,21-21 0,-21-1 0,21 1 16,-21 20-16,0 1 0,0 0 15,0 20-15,0-20 0,0 21 0,0 0 16,0 42 0,0 0-1,0 0-15,0 0 0,0 22 16,0-1-16,-21 0 0,21 1 0,0-1 15,-21 0-15,21 1 0,0 20 0,0-20 16,0-1-16,0 0 0,0 1 16,0-22-16,0 21 0,0-21 15,0 22-15,0-22 0,0 0 0,21 0 16,0 0-16,22-21 0,-22 21 16,21-21-16,-21 0 0,22 0 0,-1 0 15,0 0-15,-21 0 0,22 0 16,-1-21-16,-21 21 0,0-21 0,22 0 15,-22 0-15,0 0 0,0-1 16,0 1-16,-21-21 0,0 21 0,22-22 16,-22 22-16,0 0 0,0-21 15,0 21-15,0-1 0,0 1 16,-22 21-16,1 0 16,0 21-16,0 1 0,0-1 15,21 0-15,-21 0 0,-1 0 0,22 0 16,-21 1-16,21-1 15,0 21-15,0-21 0,0 0 0,0 1 16,0-1-16,21 0 0,1 0 16,-1 0-16,21-21 0,-21 0 15,0 21-15,1-21 0,20 0 0,0 0 16,-21 0-16,22 0 0,-1 0 16,22 0-16,-22-21 0,0 0 0,1 21 15,-1-21-15,0 0 0,1 21 0,-1-21 16,-21-1-16,21-20 0,1 21 15,-22 0-15,0 0 0,0-22 16,0 22-16,-21 0 0,0-21 0,0 20 16,0 1-16,-21 0 15,0 0-15,0 21 0,0 0 0,0 0 16,-22 0-16,22 21 0,0 0 16,0 0-16,-22 1 0,22-1 0,0 0 15,0 0-15,0 21 0,0-20 16,-1-1-16,22 0 0,0 0 0,-21 0 15,21 0-15,0 1 0,0-1 16,0 0-16,0 0 0,21-21 16,-21 21-16,22-21 15,-1 0-15,0 0 0,0 0 0,0 0 16,22-21-16,-22 21 16,0-21-16,0 0 0,0 0 15,0 21-15,1-43 0,-1 22 0,0 0 16,0-21-16,0 20 0,0-20 15,1 0-15,-1-22 0,0 22 0,0 0 16,0-22-16,0 22 0,-21-22 0,22 22 16,-1 0-16,0-1 0,-21 1 15,0 21-15,21 0 0,-21-1 0,0 1 16,0 0 0,0 42-1,-21 0-15,21 1 16,-21 20-16,21 0 0,0 1 15,0-1-15,-21 0 0,21 22 16,-22-22-16,22 0 0,0 22 0,0-22 16,0 1-16,0-1 0,0 0 0,0 1 15,0-22-15,0 21 0,0-21 16,0 0-16,0 1 0,0-1 0,22 0 16,-22 0-16,21-21 0,-21 21 15,21-21-15,0 0 0,0 0 16,0 0-16,1 0 0,-1 0 15,0-21 1,0 21-16,-21-21 0,0 0 0,21 21 16,-21-21-16,21-1 0,-21-20 0,0 21 15,0 0-15,0 0 0,0-22 16</inkml:trace>
  <inkml:trace contextRef="#ctx0" brushRef="#br0" timeOffset="28088.38">18097 3323 0,'0'0'0,"-21"21"16,42-21-1,1 0-15,-1 0 0,21 0 16,-21 0-16,22 0 0,-1 0 0,0 0 15,1 0-15,-22 0 0,21 0 16,-21 0-16,0 0 0,1 0 0,-1-21 16,-21 0-16,0 0 15,0 0-15</inkml:trace>
  <inkml:trace contextRef="#ctx0" brushRef="#br0" timeOffset="29739.55">21357 3620 0,'0'0'0,"-21"0"16,0 0 0,0 0-16,21-22 0,-22 22 15,22-21-15,-21 0 0,21 0 16,0 0-16,0 0 0,0-22 16,0 22-16,0 0 0,0-21 15,21 20-15,1-20 0,-1 21 0,0-21 16,0-1-16,21 22 0,-20-21 0,20 21 15,-21-1-15,21 1 0,-20 0 16,-1 21-16,0 0 0,0 0 0,0 0 16,0 0-16,1 0 0,-1 21 15,-21 0-15,21 1 16,-21-1-16,0 0 16,21-21-16,-21 21 15,21-21 1,-21-21-1,0 0 1,0 0-16,0-1 16,0 1-16,-21 0 0,21 0 15,-21 0-15,0 21 0,21-21 16,-21 21-16,-1 0 0,1 0 0,0 0 16,0 0-16,0 0 0,0 21 15,-1 0-15,1 0 0,0 21 0,0-20 16,0 20-16,0 0 0,-1 22 15,1-22-15,21 0 0,0 1 0,0-1 16,0 0-16,0 1 0,21-1 16,1-21-16,20 22 0,0-22 15,1 0-15,-1 0 0,21-21 0,1 21 16,-1-21-16,1 0 0,-1 0 16,1 0-16,-22 0 0,22-21 0,-1 21 15,1-21-15,-22 0 0,22 0 16,-22-1-16,-21-20 0,21 21 0,-20-21 15,20-1-15,-42 22 0,21-21 16,-21-22-16,0 43 0,0-21 0,0-1 16,-21 22-16,0 0 0,0 0 0,-22 0 15,1 21-15,21 0 0,-22 21 16,1 0-16,0 0 0,-1 0 16,1 22-16,0-1 0,21 0 15,-22 1-15,22-22 0,21 21 0,0 1 16,-21-22-16,21 21 0,0-21 15,0 0-15,0 1 0,21-1 0,0-21 16,0 21-16,1-21 0,-1 0 16,21 0-16,-21 0 0,22 0 0,-22 0 15,21-21-15,-21 21 0,22-21 0,-22-1 16,0 1-16,21 0 0,-21 0 16,1-21-16,-1-1 0,0 22 15,0-21-15,-21-1 0,21 1 0,-21 0 16,21 21-16,-21-1 0,0 1 15,0 0-15,0 42 32,-21 0-32,21 1 0,-21 20 0,21-21 15,0 21-15,0-20 0,0 20 16,0-21-16,0 0 0,0 22 0,0-22 16,21 0-16,0 0 0,1 0 15,20-21-15,-21 21 0,21-21 0,1 0 16,-1 0-16,-21 0 0,22 0 15,-1 0-15,-21 0 0,21-21 16,-20 0-16,-1 21 0,21-21 0,-21 0 16,0-22-16,1 22 0,-22 0 15,21-21-15,-21 21 0,21-22 0,-21 1 16,0 21-16,0 0 0,0-1 16,0 1-16,-21 21 31,21 21-31,-21 22 0,21-22 0,0 0 15,0 21-15,-22-20 0,22 20 16,-21-21-16,21 21 0,-21-20 0,21-1 16,0 0-16,0 0 0,0 0 15,-21 0-15,21 1 0,0-1 16,-21-21-16,21-21 31,0-1-15,0 1-16,0 0 15,0-21-15,0 21 0,21-22 0,0 1 16,0 21-16,0-22 0,1 1 16,20 0-16,0-1 0,1 22 0,-1-21 15,0 21-15,1 21 0,-1 0 0,21 0 16,-20 0-16,-1 0 0,0 0 16,1 21-16,-22 21 0,0-21 15,0 22-15,0-22 0,-21 21 16,0-21-16,0 22 0,0-22 0,0 21 15,-21-21-15,0 1 0,0-1 0,0 0 16,0 0-16,21 0 0,0 0 16,-22-21-16,1 22 0,42-44 47,1 1-47,-1 0 0</inkml:trace>
  <inkml:trace contextRef="#ctx0" brushRef="#br0" timeOffset="30612.88">24469 2773 0,'0'0'0,"-43"-21"16,22 21-16,0 0 15,21 21-15,0 0 0,-21 0 16,21 22-16,-21-22 0,21 21 15,0 0-15,-22 1 0,22-1 0,0 0 16,0 1-16,0 20 0,-21 1 16,21-22-16,-21 22 0,21-22 0,0 0 15,0 1-15,0-1 0,0 0 16,0 1-16,0-22 0,0 21 16,0-21-16,0 0 0,0 1 15,0-44 32,0 1-47,0 0 0,0 0 0,0 0 16,0-22-16,0 22 0,21-21 0,0 21 15,1-22-15,-1 1 0,0 21 16,0-21-16,0 20 0,22 1 0,-22 0 16,0 21-16,21 0 0,-21 0 15,22 0-15,-22 0 0,0 0 16,0 21-16,0 0 0,1 1 15,-1-1-15,-21 0 0,0 0 0,0 0 16,0 0-16,0 1 0,-21-1 0,-1 0 16,1 0-16,0 0 0,-21 0 15,21-21-15,-1 22 0,-20-22 0,21 0 16,0 0-16,0 0 0,-1 0 16,1 0-16,0 0 0,0 0 0,21 21 15,0 0 16,21-21-31,0 0 16,22 0-16,-22 0 16,0 0-16,21 0 0,-21 0 0,22 0 15,-1 0-15,-21 0 0,22 0 0,-1 0 16,0-21-16,-21 21 0,22-21 16,-1 21-16,-21-22 0,22 1 0,-22 0 15,0 0-15,21 0 0,-21-22 16,1 1-16,-1 21 0,0-21 0,0-1 15,-21 1-15,0 0 0,21 20 16,-21 1-16,0 0 0,0 0 0,-21 21 31,0 21-31,0 0 16,0 22-16,21-22 0,0 21 0,0-21 16,0 22-16,0-22 0,0 21 15,0-21-15,0 0 0,0 1 0,21-1 16,0 0-16,0 0 0,0-21 15,22 0-15,-22 0 0,0 0 0,21 0 16,-21 0-16,1 0 0,-1 0 0,0 0 16,0 0-16,-21-21 0,21 0 15,0 0-15,-21-1 0,0 1 16,0 0-16,0 0 0,0 0 16</inkml:trace>
  <inkml:trace contextRef="#ctx0" brushRef="#br0" timeOffset="34861.08">1439 6858 0,'0'0'0,"0"21"16,0-42 31,21 0-47,1 21 15,-1-21-15,-21 0 0,0-1 0,0-20 16,0 21-16,0 0 0,0 0 15,0-22-15,-21 22 0,-1-21 0,1 21 16,-21-22-16,0 22 0,20-21 16,-41 21-16,21-1 15,-1 1-15,1 0 0,0 0 0,-1 21 16,1 0-16,21 0 0,-22 0 16,22 21-16,-21-21 0,21 42 15,0 1-15,21-1 0,0 0 0,-22 1 16,22 20-16,0-20 0,0-1 15,0 21-15,0-20 0,0-1 0,22 0 16,-1-20-16,0 20 0,0-21 16,0 0-16,0 0 0,1 1 15,-1-1-15,21-21 0,0 0 16,-20 0-16,20 0 0,-21 0 16,21-21-16,-20-1 0,20 1 0,-21 0 15,21 0-15,-20 0 0,-1 0 16,-21-22-16,0 22 0,21 0 0,-21-21 15,0 20-15,0-20 0,0 21 16,0 0-16,0 0 0,0-1 16,0 1-16,0 42 15,0 1 1,0-1-16,0 0 0,21 21 0,-21-21 16,0 22-16,21-1 0,0-21 15,-21 22-15,22-22 0,-1 0 16,0 0-16,0 0 0,0 0 15,0 1-15,1-22 0,20 0 16,-21 0-16,0 0 0,22 0 0,-22 0 16,0 0-16,0-22 0,0 1 15,0 0-15,1 21 0,-1-21 0,0 0 16,-21 0-16,0-22 0,21 22 16,-21 0-16,21-21 0,-21 20 0,0 1 15,0-21-15,0 21 0,0 0 16,21 21-16,1 0 15,-22 21 1,0 0 0,0 0-16,21 0 15,-21 0 1,21-21 0,-21-21-1,0 0-15,0 0 16,0 0-16,0 0 15,0-1-15,0 1 0,-21 21 16,21-21-16,-21 21 16,-1 0-16,1 21 15,21 0 1,-21 22-16,21-22 0,-21 0 0,21 21 16,0-20-16,0 20 0,0-21 15,0 21-15,0-20 0,0 20 16,0-21-16,0 0 0,0 0 0,0 1 15,21-1-15,0-21 0,0 21 16,1-21-16,-1 0 0,0 0 0,21 0 16,-21 0-16,1 0 0,20-21 15,-21 21-15,21-21 0,-20-1 0,20 1 16,0 0-16,-21 0 0,22-21 16,-22 20-16,21-20 0,-21 0 0,1-1 15,20 22-15,-21-21 16,0 0-16,0 20 0,-21 1 0,22 0 15,-22 0-15,21 21 0,0 0 16,-21 21 0,0 0-16,21 0 0,-21 1 15,0-1-15,21 0 0,-21 0 16,0 0-16,0 0 16,21-21-16,1 0 15,-22-21 16,0 0-31,0 0 16,0 0-16,0 0 0,0-1 16,0 1-16,-22 0 0,1 0 15,0 21-15,21-21 0,0 0 0,-21 21 16,0 0-16,0 0 0,-1 21 16,1-21-16,21 21 15,-21 21-15,21-21 0,0 1 16,-21 20-16,0-21 0,21 21 0,-21-20 15,21 20-15,0 0 0,0-21 16,0 1-16,0 20 0,0-21 0,0 0 16,0 0-16,21 1 0,0-1 15,0-21-15,0 21 0,22-21 16,-22 0-16,21 0 0,0 0 16,1 0-16,-1 0 0,0-21 0,1 0 15,-1 21-15,-21-22 0,22 1 16,-1 0-16,0-21 0,-21 21 0,22-1 15,-22-20-15,0 21 0,0-21 16,-21 20-16,0-20 0,0 0 0,0 21 16,0-22-16,0 22 0,0 0 15,0 0-15,0 0 0,-21 21 0,0 0 16,0 0-16,0 21 16,21 0-16,-22 0 0,1 0 15,21 22-15,-21-22 0,21 21 16,0-21-16,-21 22 0,21-1 15,0-21-15,0 21 0,0-20 0,0-1 16,0 21-16,0-21 0,21 0 16,0-21-16,-21 22 0,21-22 0,22 0 15,-22 0-15,0 0 0,21 0 16,1 0-16,-1 0 0,-21 0 0,22-22 16,-1 22-16,0-21 0,1 0 15,20 0-15,-42 0 0,22 0 0,-1-22 16,0 22-16,1-21 0,-22 21 15,0-22-15,0 22 0,0-21 0,-21 21 16,0-22-16,21 22 0,-21 0 16,-21 42-1,0 0 1,21 0-16,-21 1 0,21 20 16,-21-21-16,21 0 0,0 22 0,0-22 15,0 0-15,0 0 0,0 0 16,0 0-16,0 1 0,21-1 0,0 0 15,0-21-15,-21 21 0,21 0 16,1-21-16,-1 21 16,0-21-16,-42-21 47,0 0-47,-1 0 15,1 21-15,0 0 0,21-21 0,-21 21 16,0-21-16,0 21 15,-1 0-15,1 0 16,0 21-16,21 0 16,0 0-16,0 0 15,0 0-15,21 1 16,0-22-16,1 0 16,-1 0-16,21 0 0,-21 0 0,0 0 15,22 0-15,-22 0 0,21 0 16,-21 0-16,22-22 0,-22 1 15,21 21-15,-21-21 0,22 0 0,-22 0 16,21 0-16,-21-1 0,1 1 16,20-21-16,-21 21 0,21-22 0,-20 1 15,-1 21-15,0-21 0,0-1 0,0 22 16,0-21-16,-21 21 0,0-1 16,0 1-16,0 42 15,-21 1 1,0-1-16,0 21 0,0-21 0,21 22 15,0-22-15,-21 21 0,21-21 16,0 22-16,0-22 0,0 0 16,0 21-16,0-21 0,0 1 0,21-1 15,0-21-15,-21 21 0,21 0 16,0-21-16,0 0 0,1 21 0,-1-21 16,-42 0 15,-1-21-16,1 21-15,0-21 16,0 21-16,21-21 0,-21 21 0,0-21 16,-1 21-16,1 0 0,21-22 15,-21 22-15,0 0 16,21 22 0,0-1-1,0 0-15,21-21 0,0 21 0,0 0 16,1-21-16,20 0 15,-21 0-15,21 0 0,-20 21 0,20-21 16,0 0-16,1 0 0,-1 0 0,0 0 16,1-21-16,-1 21 0,0-21 15,1 0-15,-1 21 0,-21-21 0,21 0 16,-20-1-16,-1 1 0,0 0 16,0 0-16,0 0 0,0 0 15,-21-22-15,0 22 0,22-21 0,-22 21 16,0-1-16,0-20 0,0 21 15,0 0-15,0 0 0,-22 21 32,22 21-32,-21 0 0,0 0 0,0 0 15,0 0-15,21 1 0,0 20 0,-21-21 16,21 21-16,0-20 0,0-1 16,0 21-16,0-21 0,0 0 0,0 1 15,21-1-15,-21 0 0,21 0 16,0 0-16,21 0 0,-20-21 0,-1 0 15,21 22-15,0-22 0,-20 0 0,62 0 16,-41 0 0,-1 0-16,0-22 0,1 22 0,20-21 15,-21 21-15,-20-21 0,20 0 0,0 0 16,-21 0-16,22-1 0,-22 1 16,0 0-16,-21-21 0,0 21 0,0-22 15,0 22-15,0-21 0,0 21 0,0-1 16,0 1-16,-21 0 0,0 0 15,0 0-15,-1 21 0,-20 0 0,21 0 16,-21 0-16,20 21 0,-20 0 16,0 0-16,-1 0 0,22 22 15,0-22-15,0 21 0,0-21 0,0 1 16,21 20-16,-22-21 0,22 43 16,0-43-16,0 0 0,0 0 15,22 0-15,-1-21 0,-21 21 0,21-21 16,0 0-16,0 0 0,22 0 15,-22 0-15,0 0 0,0 0 0,21 0 16,-20 0-16,-1-21 0,21 0 16,-21 0-16,0 0 0,22 0 0,-22-1 15,0-20-15,0 0 0,0 21 0,1-43 16,-1 22-16,0-22 0,0 22 16,0-22-16,-21 1 0,0-1 15,21 22-15,-21-21 0,22-1 0,-22 22 16,21-1-16,-21 1 0,0 0 15,0-1-15,0 22 0,0 0 0,0 0 16,-21 21 0,-1 21-16,1 21 0,21-20 15,-21 20-15,0 0 0,0 22 16,21-22-16,-21 22 0,21-1 0,-22 1 16,22-1-16,0 1 0,0-1 0,0-21 15,0 22-15,0-22 0,0 1 16,22-22-16,-1 21 0,0-21 0,0 22 15,0-22-15,0-21 0,1 21 16,20 0-16,-21-21 0,0 0 16,0 0-16,22 0 0,-22 0 0,0 0 15,21 0-15,-20 0 0,-1-21 0,0 21 16,0-42-16,0 20 0,0 1 16,1-21-16</inkml:trace>
  <inkml:trace contextRef="#ctx0" brushRef="#br0" timeOffset="37099.3">8128 5990 0,'0'0'0,"0"-21"0,0 0 16,21 0-16,-21 0 0,21-22 15,-21 22-15,0 0 0,0 0 0,0 0 16,0-1-16,0 1 0,0 0 0,-21 0 15,0 21-15,0 0 0,0 0 16,-1 0-16,1 0 0,-21 21 0,0 0 16,-1 0-16,1 1 15,0 20-15,-1 0 0,1 1 0,0-1 16,-1 21-16,22 1 0,0-22 16,0 22-16,0-1 0,21 22 0,0-22 15,0 1-15,0-1 0,21-20 0,0 20 16,0-20-16,0-1 0,0 0 15,1 1-15,20-22 0,-21 0 0,21 0 16,-20 0-16,20-21 0,-21 0 16,21 0-16,1 0 0,-1 0 0,0 0 15,-20-21-15,20 0 0,0 0 16,1 0-16,-22-1 0,21-20 16,-21 0-16,22 21 0,-22-22 0,0-20 15,0 20-15,0 1 0,-21-21 16,21 20-16,-21-20 0,0 20 0,0-20 15,0 21-15,-21-22 0,0 22 0,-21-1 16,21 1-16,-1 0 0,1-1 16,-21 22-16,21 0 0,-22 0 0,22 21 15,-21 0-15,0 0 0,20 21 16,-20 21-16,0 1 0,-1-1 0,22 0 16,-21 1-16,0 20 0,20-20 15,1 20-15,0 1 0,21-22 16,0 21-16,0 1 0,0-22 0,0 1 15,21-1-15,0 0 0,22 1 16,-22-22-16,21 0 0,1 0 0,-1 0 16,21-21-16,-20 0 0,-1 0 0,0 0 15,1 0-15,-1 0 0,0 0 16,1-21-16,-1 0 0,-21 0 0,22 0 16,-1-22-16,-21 22 0,21-21 15,-20 21-15,-1-22 0,-21 22 0,21 0 16,-21-21-16,21 20 0,-21 1 0,0 0 15,0 42 17,0 0-32,0 1 0,0-1 0,-21 21 15,21-21-15,-21 0 0,21 22 16,-21-22-16,21 0 0,0 0 0,0 22 16,0-22-16,-22 0 0,22 0 15,0 0 1,0-42-1,0 0 1,22 0-16,-22-22 0,21 22 16,-21 0-16,21-21 0,0-1 15,-21 1-15,21 0 0,0 21 16,-21-22-16,22 22 0,-22 0 0,21 21 16,0 0-16,-21 21 15,0 0 1,0 0-16,0 22 0,0-22 0,0 0 15,0 21-15,0-20 0,0 20 16,0-21-16,0 0 0,21 22 0,0-22 16,-21 0-16,21-21 0,1 21 0,-1 0 15,0-21-15,21 0 0,-21 0 16,22 0-16,-22 0 0,21 0 0,1 0 16,-22-21-16,21 0 0,-21 21 15,0-21-15,22-22 0,-22 22 16,0-21-16,-21 21 0,21-22 0,0 1 15,-21-21-15,0 20 0,22 1 16,-22-22-16,21 22 0,-21-21 0,0 20 16,21-20-16,-21 20 0,0-20 0,0 21 15,0-1-15,0 1 0,0 21 16,0 0-16,0-1 0,0 44 16,0-1-1,0 0-15,0 21 0,-21 1 0,21-1 16,0 0-16,0 22 0,-21-22 0,21 0 15,-22 22-15,22-22 0,0 1 16,0 20-16,0-21 0,0 1 16,0-1-16,0 0 0,0-20 0,0-1 15,22 21-15,-1-21 0,0 0 16,0-21-16,0 0 0,0 0 16,22 0-16,-22 0 0,21 0 0,-21-21 15,22 0-15,-22 0 0,21 0 16,-21 0-16,1-1 0,-1-20 0,21 21 15,-21-21-15,-21 20 0,21 1 16,1-21-16,-22 21 0,0 0 0,0-1 16,0 1-16,0 0 15,0 42 1,-22 0 0,22 1-16,-21-1 0,21 0 0,-21 0 15,21 0-15,0 0 0,0 1 16,0-1-16,0 21 0,0-21 0,0 0 15,0 1-15,0-1 0,21 0 16,0 0-16,1-21 0,20 0 16,-21 0-16,21 0 0,-20 0 0,20 0 15,-21 0-15,21-21 0,1 21 0,-22-21 16,0 0-16,0-1 0,0 1 16,1 0-16,-1 0 0,0 0 15,-21 0-15,21-22 0,-21 22 0,0 0 16,0 0-16,21 0 15,-21-1-15,0 1 16,0 42 15,0 1-31,0-1 16,0 0-16,-21 21 0,0-21 16,21 22-16,-21-1 0,21 0 0,-21 1 15,21 20-15,-22-20 0,1 20 0,21-21 16,0 22-16,-21-1 0,21 1 15,-21-1-15,21 1 0,0-1 16,0 1-16,0 21 0,0-22 0,0 22 16,0-22-16,0 1 0,0 20 0,0-20 15,0 21-15,0-22 0,21 1 16,0 20-16,-21-20 0,21-1 0,1 1 16,-22-22-16,21 22 0,-21-22 0,21 0 15,-21-21-15,0 22 0,0-22 0,0 0 16,0 0-1,-21-21-15,0 0 0,-1-21 16,1 0-16,0 21 0,-21-42 0,21 20 16,-22-20-16,1 0 0,0-1 0,-1-20 15,1-1-15,0 1 16,20-22-16,-20 22 0,21-22 0,0 0 16,21 1-16,0-1 0,0 0 0,21 1 15,21 20-15,-21-20 0,22 20 16,-1 1-16,0 20 0,1 1 0,-1-22 15,0 22-15,1 0 0,-1-1 0,0 22 16,1-21-16,-1 0 0,0-1 16,1 1-16,-22 0 0,0-1 0,21 22 15,-20-21-15,-1 21 0,0-22 0,0 22 16,-21 0-16,21 0 0</inkml:trace>
  <inkml:trace contextRef="#ctx0" brushRef="#br0" timeOffset="38220.1">11684 6075 0,'0'0'0,"0"-21"0,0 0 0,0-1 16,0 1-16,0 0 0,0 0 0,0-21 15,0 20-15,0 1 0,0-21 16,21 21-16,-21 0 0,0-1 0,0 1 16,0 0-16,0 0 0,0 0 15,0 42 17,0 0-32,-21 21 0,21 1 0,0-1 15,-21 0-15,21 1 0,-21-1 0,21 0 16,-22 22-16,22-22 0,0 1 15,-21-1-15,0-21 0,0 21 0,21-20 16,0 20-16,0-21 0,0 0 16,-21-21-16,21 21 0,0-42 31,0 0-31,21 0 0,0 0 16,-21 0-16,21-1 0,0 1 15,-21-21-15,22 21 0,-1 0 0,0-1 16,-21 1-16,21 0 0,0 21 15,0 21 1,-21 0 0,22 1-16,-22-1 0,0 0 0,0 0 15,0 0-15,21 22 0,-21-22 0,21 0 16,-21 0-16,21 0 0,0 0 16,-21 1-16,21-1 0,1-21 0,-1 0 15,0 0-15,0 0 0,0 0 0,22 0 16,-22 0-16,0 0 0,21-21 15,-21-1-15,1 1 0,20 0 16,-21 0-16,0 0 0,0 0 0,1-1 16,-1 1-16,-21-21 0,21 21 15,-21-22-15,21 22 0,-21-21 0,0 0 16,0 20-16,0-20 0,0 21 16,0-21-16,0 20 0,0 1 0,0 42 31,0 22-16,-21-22-15,21 21 0,-21-21 0,21 22 16,0-1-16,0-21 0,0 22 16,0-1-16,0-21 0,0 21 0,0-20 15,21-1-15,0 0 0,0 0 0,-21 0 16,21 0-16,1-21 0,-1 0 16,0 0-16,0 0 0,0 0 15,0 0-15,1 0 0,-1-21 0,0 0 16,0 0-16,0 0 0,0 21 15,-21-43-15,22 22 0,-1 0 0,-21 0 16,0 0-16,0-22 0,0 22 0,0 0 16,21 0-16,-21 0 0,0 0 15,0-1-15,0 44 16,-21-1 0,21 0-16,0 0 0,-21 0 15,21 0-15,-22 1 0,22-1 0,0 0 16,0 0-16,0 0 0,0 0 15,0 1-15,22-22 16,-1 0 0,0 0-1,-21-22-15,0 1 16,21 21-16</inkml:trace>
  <inkml:trace contextRef="#ctx0" brushRef="#br0" timeOffset="38571.9">12679 5694 0,'0'0'0,"0"21"16,0 21-16,0-20 0,0-1 16,0 0-16,0 0 15,21-21-15,0 0 16,0 0-16,0 0 0,1 0 15,-1 0-15,-21-21 0,21 0 16,-21 0-16,0-1 16,0 1-16,0 0 15,-21 21-15,0-21 0,-1 0 0,1 21 16,0-21-16,0 21 16,0 0-16,0 21 15,-1 0-15,22 0 16,0 0-16,0 0 0,0 1 15,0-1-15,0 0 0,0 0 0,22 0 16,-1-21-16,0 21 0,0-21 16,0 0-16,22 0 0</inkml:trace>
  <inkml:trace contextRef="#ctx0" brushRef="#br0" timeOffset="38875.73">13314 5630 0,'0'0'0,"0"-63"16,0 42-16,0 0 0,0 42 31,0 21-15,0-21-16,-21 22 0,21-1 0,0 0 16,-22 22-16,22-22 0,-21 22 0,21-22 15,0 0-15,-21 22 0,0-22 16,0 0-16,21-20 0,0 20 0,0 0 15,0-21-15,-21 22 0,21-22 0,0 0 16,0 0-16,0 0 16,0 1-16,0-44 31,0 1-15,0 0-16,0 0 0,0 0 15,0 0-15</inkml:trace>
  <inkml:trace contextRef="#ctx0" brushRef="#br0" timeOffset="40203.48">12996 6054 0,'0'0'0,"-21"0"15,42 0 17,0 0-32,1 0 0,20 0 15,-21 0-15,21 0 0,1 0 0,-1-21 16,22-1-16,-22 22 0,21-21 15,1 0-15,-22 0 0,22 0 0,-22 0 16,0-1-16,1-20 0,-22 21 0,21 0 16,-21-22-16,1 22 0,-22-21 15,0 21-15,0-22 0,0 22 0,0 0 16,0 0-16,0 0 0,0 0 16,0-1-16,-22 22 0,1 0 15,0 22-15,0-1 16,21 0-16,-21 21 0,21-21 15,-21 22-15,21-1 0,0 0 0,0 1 16,0-1-16,-22 0 0,22 1 0,0-1 16,-21 0-16,21 1 0,0-22 15,0 21-15,0 1 0,0-22 0,0 0 16,-21 0-16,21 0 0,0 0 0,0 1 16,0-1-16,0 0 15,0-42 16,0 0-31,0-1 16,21 1-16,0 0 0,-21 0 16,22 0-16,-1 0 0,0-22 15,-21 22-15,21 0 0,0 0 0,0 0 16,-21-1-16,22 22 0,-1 0 16,-21 22-1,0-1 1,0 0-16,0 0 0,0 0 15,0 0-15,0 1 16,0-1-16,0 0 0,21-21 0,0 21 16,-21 0-16,21-21 0,0 21 15,1-21-15,-1 22 0,0-22 16,0 0-16,0 0 0,22 0 0,-22 0 16,0 0-16,21 0 0,-21-22 0,1 22 15,20-21-15,-21 0 0,0 21 16,-21-21-16,21 0 0,1 0 0,-22-1 15,0 1-15,0 0 16,21 0-16,-21 0 0,0 0 16,0-1-16,-21 44 31,21-1-31,-22-21 16,22 21-16,0 0 0,0 0 0,0 0 15,0 1 1,0-1-16,0 0 0,0 0 15,22-21-15,-1 0 0,0 21 0,0-21 16,0 0-16,0 0 0,1 0 16,-1 0-16,21 0 0,-21 0 0,0 0 15,1-21-15,-1 0 0,0 21 0,-21-21 16,21 0-16,0 21 0,-21-22 16,0 1-16,0 0 0,0 0 0,0 0 15,0 0-15,0-1 0,0 1 0,0 0 16,0 0-1,0 42 1,0 0 0,0 0-16,0 1 0,0-1 15,0 0-15,0 0 0,0 0 0,0 0 16,0 1-16,0-1 0,-21 0 16,21 0-16,0 0 0,-21-21 15,21 21-15,0 1 0,0-44 47,0 1-31,0 0-16,0 0 15,0 0-15,0-22 16,21 22-16,0 0 0,0 0 0,1-21 16,-1 20-16,0 1 0,0 0 15,0 0-15,0 0 0,22 0 0,-22-1 16,21 22-16,-21 0 0,1 0 0,-1 0 15,0 22-15,0-1 0,0 0 16,-21 0-16,0 0 0,0 0 0,0 1 16,0-1-16,0 0 0,0 21 0,0-21 15,0 1-15,-21-22 0,0 21 16,21 0-16,0 0 0,-21-21 0,0 21 16,21 0-16,-22-21 0,22 22 15,0-44 48,0 1-63,-21 21 0,21-21 0,-21 0 15</inkml:trace>
  <inkml:trace contextRef="#ctx0" brushRef="#br0" timeOffset="40432.44">14626 5652 0,'0'0'0,"-21"0"0,0 0 31,0 0-15,-1 0 62,1-22-78</inkml:trace>
  <inkml:trace contextRef="#ctx0" brushRef="#br0" timeOffset="41010.12">16023 5482 0,'0'0'0,"21"-21"16,-21 0 0,0 0-16,0 0 15,0-1-15,0 44 32,0 20-17,0 0-15,0 1 0,0-1 16,0 21-16,0 1 0,0-1 0,0-20 15,0 20-15,-21-20 0,21 20 16,0-21-16,0 1 0,-21-1 0,21-21 16,0 22-16,0-22 0,0 0 0,0 0 15,0 0-15,-21-21 16,0 0 0,-1 0-16,1 0 15,0 0-15,0-21 0</inkml:trace>
  <inkml:trace contextRef="#ctx0" brushRef="#br0" timeOffset="41868.14">15579 5969 0,'-22'-21'0,"44"42"0,-65-42 0,43 0 15,21 21 1,1 0 0,20 0-16,-21-21 0,21 21 0,22-22 15,-1 22-15,1-21 0,-1 0 16,22 0-16,0 0 0,-1 0 15,-20-1-15,21 1 0,-1-21 0,-20 21 16,-1 0-16,-20-22 0,-1 22 16,0-21-16,-21 21 0,22-22 0,-43 1 15,0 21-15,21-22 0,-21 22 16,0-21-16,0 21 0,0 0 0,0-1 16,-21 1-16,0 21 15,-1 0-15,1 0 16,0 21-16,21 1 0,-21 20 0,0 0 15,21 1-15,0 20 0,-21-21 16,-1 22-16,22-1 0,-21-20 0,21 20 16,0 1-16,0-22 15,0 0-15,0 22 0,0-22 0,0 1 16,0-22-16,0 21 0,0-21 0,0 0 16,0 1-16,0-1 0,0 0 15,0 0-15,21-21 16,1 0-1,-22-21 1,0 0-16,0 0 0,21-1 0,0 1 16,-21 0-16,21-21 0,0 21 0,0-22 15,-21 22-15,22-21 16,-1 21-16,-21-1 0,0 1 0,21 0 16,0 21-16,0 0 15,-21 21-15,0 0 16,0 1-16,0-1 0,0 0 15,0 21-15,0-21 0,0 1 16,0-1-16,0 0 0,21 0 0,-21 0 16,22 0-16,-22 1 0,21-1 0,0-21 15,-21 21-15,21-21 0,21 0 16,-20 0-16,-1 0 0,21 0 0,0 0 16,1 0-16,-1 0 0,0-21 15,1 0-15,-1 21 0,0-22 16,-20 1-16,20 0 0,0 0 0,-21 0 0,1-22 15,-1 22-15,-21 0 16,0-21-16,21 21 0,-21-22 0,0 22 16,0-21-16,0 21 0,0-1 0,-21 22 15,0 0 1,-1 0-16,1 0 0,0 22 0,0-1 16,0 0-16,0 0 0,-1 0 15,1 22-15,21-22 0,0 0 0,0 21 16,0-21-16,0 1 0,0-1 0,0 0 15,0 0-15,21 0 0,1 0 16,-1-21-16,0 22 0,0-22 16,21 0-16,-20 0 0,20 0 0,-21 0 15,0 0-15,0 0 0,22 0 16,-22 0-16,0 0 0,0-22 0,0 22 16,1-21-16,-1 0 0,21 0 0</inkml:trace>
  <inkml:trace contextRef="#ctx0" brushRef="#br0" timeOffset="42392.84">18944 5588 0,'-21'0'16,"42"0"-16,-42-21 0,21 0 0,0 0 0,0-1 15,-21 1-15,21 0 0,0 0 16,0 42 15,0 0-15,0 0-16,-21 22 0,21-1 15,0 22-15,0-22 0,0 21 0,0 1 16,0-1-16,0-20 0,0 20 16,0 1-16,0-1 0,0 22 0,0-22 15,0 1-15,0 21 0,0-22 0,0 22 16,0-22-16,0 22 0,0-22 16,0 1-16,0-1 0,0 1 0,-22 21 15,22-22-15,-21-21 0,21 22 0,0-1 16,0-20-16,0-1 0,0 0 15,0-20-15,0 20 0,0-21 0,0 0 16,0-42 0,0 0-1,0 0-15,0 0 16,0-22-16,21 22 0,-21-21 0,22 21 16,-22-22-16,0 1 0,0-22 0,0 22 15,0 0-15,21-22 0,-21 1 16,0-1-16</inkml:trace>
  <inkml:trace contextRef="#ctx0" brushRef="#br0" timeOffset="42700.66">18817 6075 0,'0'0'0,"-21"-64"0,0 22 15,21-21-15,-21 20 0,-1 1 0,22 21 16,0-22-16,0 22 0,0 0 16,0-21-16,0 21 0,22-1 0,-1 1 15,0 0-15,0 0 0,0 21 16,22-21-16,-1 0 0,0 21 0,1 0 15,-1 0-15,0 0 0,1 0 0,-1 0 16,0 0-16,1 21 0,-22 0 16,-21 21-16,0-21 0,0 22 0,0-22 15,-21 21-15,-1 1 0,1-22 0,-21 21 16,0 0-16,-1-20 0,1-1 16,0 0-16,-1 21 0,1-42 15,21 21-15,-22 1 0,22-1 16,0-21-16,0 0 0,42 0 31,21-21-31,-20 21 16,20-22-16,-21 1 0,43 0 0,-22 21 15</inkml:trace>
  <inkml:trace contextRef="#ctx0" brushRef="#br0" timeOffset="43171.39">19875 5630 0,'0'-21'16,"0"42"-16,0-63 0,0 21 0,-21 0 0,0 21 16,-21-43-16,21 43 0,-22 0 15,22 0-15,-21 0 0,21 0 16,-1 0-16,-20 0 0,0 22 0,21-1 16,-1 21-16,-20-21 0,21 0 15,0 22-15,0-1 0,-1-21 0,22 22 16,0-22-16,0 21 0,0-21 0,0 0 15,0 1-15,0-1 0,0 0 16,0 0-16,22-21 0,-1 0 0,0 0 16,0 0-16,0 0 0,22 0 15,-22 0-15,21 0 0,-21-21 16,0 21-16,22-21 0,-22 0 0,0-1 16,0 1-16,0 0 0,1-21 15,-1 21-15,-21-1 0,0-20 0,21 0 16,-21 21-16,0-1 15,0 44 1,0-1-16,-21 0 16,21 0-16,0 0 0,0 0 15,-21 1-15,21 20 0,-22-21 0,22 0 16,0 0-16,0 1 0,0-1 0,0 0 16,0 0-16,22-21 15,-22 21-15,21-21 16,0 0-16,0 0 0,0 0 15,0 0-15,1-21 0,-1 21 16,0-21-16</inkml:trace>
  <inkml:trace contextRef="#ctx0" brushRef="#br0" timeOffset="45172.25">20320 5546 0,'0'0'0,"0"-21"0,0-1 15,0 1-15,0 0 16,-21 21-16,21-21 0,-21 21 15,-1 0-15,1 0 0,0 0 16,21 21-16,-21-21 0,0 21 16,0 0-16,21 1 0,0 20 0,0-21 15,-22 21-15,22-20 0,0-1 16,0 21-16,0-21 0,0 0 0,0 22 16,0-22-16,0 0 0,22 0 0,-22 0 15,21-21-15,0 22 0,0-22 16,0 0-16,22 0 0,-22 21 15,21-21-15,0 0 0,-20 0 0,20 0 16,0-21-16,-21-1 0,22 22 0,-22-21 16,0-21-16,0 21 0,0 0 0,1-22 15,-1 1-15,0-22 0,-21 22 16,21 0-16,-21-22 0,21 22 16,-21-22-16,0 22 0,0 0 0,0-1 15,0 1-15,0 0 0,0 21 16,0-1-16,0 44 31,-21-1-31,0 0 0,21 21 0,-21 1 16,21-22-16,0 21 0,0 0 15,-21 1-15,21-1 0,0 0 0,-22 1 16,22-1-16,0 0 0,0-20 0,0 20 16,0-21-16,0 21 0,0-20 15,0-1-15,0 0 0,0 0 16,0-42 15,22 0-15,-1 0-16,-21-1 0,21 1 15,0-21-15,0 21 0,0-22 0,1 22 16,-1 0-16,0-21 0,0 21 0,0-1 16,0 1-16,1 21 0,-1-21 15,0 21-15,0-21 0,0 21 16,-21 21-1,0 0-15,0 0 0,0 1 16,-21-1-16,0-21 0,0 21 16,0 0-1,-1-21-15,1 21 0,0 0 16,0-21 0,21 22 30,21-22-46,-21 21 16,21-21-16,0 0 0,-21 21 0,22-21 16,-1 21-16,0-21 0,21 21 15,-21-21-15,22 0 0,-1 21 16,0-21-16,1 0 0,-1 0 0,0 0 0,1 0 16,-1 0-16,0 0 15,1 0-15,-1 0 0,-21 0 0,0-21 16,1 0-16,-1 21 0,0-21 15,0 0-15,-21 0 0,0-22 0,0 22 16,0 0-16,0-21 0,0 20 0,0 1 16,0-21-16,0 21 0,0 0 15,0-1-15,-21 1 0,0 21 16,0 0-16,-1 0 0,1 0 16,0 21-16,0-21 0,-21 22 15,20-1-15,1 21 0,0-21 0,0 0 16,21 22-16,-21-22 15,21 21-15,0-21 0,0 22 0,0-22 16,0 0-16,0 0 0,0 0 0,0 1 16,21-1-16,0-21 0,0 0 15,0 0-15,1 0 0,-1 0 16,0 0-16,0 0 0,-21-21 16,21-1-16,0 22 15,1-21-15,-22 0 0,21 0 0,0-21 0,-21 20 16,0 1-16,21-21 0,-21 21 15,21-22-15,-21 22 0,0 0 16,0 0-16,0 0 0,0 42 31,0 0-15,0 0-16,-21 0 0,21 1 0,-21 20 16,21-21-16,0 0 0,0 0 15,0 22-15,0-22 0,0 0 0,21 0 16,0 0-16,0 1 0,22-22 15,-22 21-15,21-21 0,1 0 0,-1 0 16,0 0-16,-21 0 0,22 0 0,-1 0 16,0-21-16,-20-1 0,20 1 15,-21 21-15,0-21 0,0-21 16,22 21-16,-22-1 0,-21-20 0,21 0 16,0 21-16,0-22 0,-21 22 15,0-21-15,0 21 0,0-22 0,0 22 16,0 0-16,-21 21 15,0 0-15,0 0 0,0 0 16,0 0-16,-22 21 0,22 0 0,-21 0 16,21 22-16,-1-22 0,1 0 15,0 21-15,21-20 0,0 20 0,0-21 16,0 0-16,0 0 0,0 1 0,0-1 16,0 0-16,0 0 0,21-21 15,0 0-15,1 0 16,-1 0-16,0 0 0,0 0 15,0 0-15,0-21 0,-21 0 16,0 0-16,22-1 0,-1 1 0,-21 0 16,21 0-16,-21 0 0,0 0 15,0-1-15,0 1 0,0 0 0,0 0 16,0 0-16,0 42 31,0 0-15,0 0-16,0 0 0,-21 1 0,21 20 15,0-21-15,-21 21 0,21-20 16,0 20-16,0 0 0,0 1 0,0-1 16,0 0-16,0 1 0,0-1 15,21 0-15,-21 1 0,0-1 0,21 0 16,-21 22-16,0-22 0,0 22 0,0-22 16,21 21-16,-21 1 0,21-1 15,-21 1-15,21-1 0,-21 1 16,0-1-16,0 1 0,0-1 0,0-20 0,0 20 15,0-20-15,0-1 0,0 0 16,0 1-16,0-22 0,0 21 16,-21-21-16,0 0 0,-21-21 15,-1 0 1,22-21-16,0 0 0,0 21 16,0-42-16,0 21 0,-1-1 0,1-20 15,0 0-15,21-1 0,-21 1 16,0 0-16,0-85 0,21 63 15,0 1-15,0-22 0,21 22 0,0-22 16,0 21-16,21-20 0,-20 20 16,20-20-16,-21 20 0,21-21 0,-20 22 15,20-22-15,0 22 0,-21-1 16,22 22-16,-22 0 0,0-1 16,0 1-16,0 21 0,1 0 0,-1-1 15,-21 1-15,21 21 0,-21-21 16,21 21 15</inkml:trace>
  <inkml:trace contextRef="#ctx0" brushRef="#br0" timeOffset="45533.04">22521 5503 0,'0'22'0,"21"-22"16,1 0 0,-1 0-16,0 0 15,0 0-15,0 0 0,0 0 16,22-22-16,-22 22 0,0-21 0,21 0 15,-20 0-15,20 0 0,-21 21 16,0-21-16,0-1 0,1 1 16,-22 0-16,0 0 0,0 0 0,0 0 15,-22 21 1,1 0-16,0 0 0,-21 0 16,-1 21-16,22 0 0,-21 0 15,0 21-15,-1-20 0,1 20 0,21 0 16,0 1-16,-22 20 0,43-21 15,0 1-15,0-22 0,0 21 16,0-21-16,21 1 0,1-1 0,-1 0 16,0 0-16,21 0 0,-21-21 0,22 0 15,-1 0-15,-21 0 0,22 0 16,-22 0-16,21 0 0,-21 0 16,0-21-16,1 21 0,-1-21 15,0 0-15,-21 0 0,0-1 16,0 1-16</inkml:trace>
  <inkml:trace contextRef="#ctx0" brushRef="#br0" timeOffset="60673.34">2095 8594 0,'0'-21'47,"0"-1"-47,0 1 16,0 0-16,22 0 15,-22 0-15,0 0 0,0-1 16,0 1-16,0 0 0,0 0 0,0-21 16,0 20-16,0 1 0,-22 0 15,1-21-15,0 21 0,0-1 16,0-20-16,0 21 0,-1 0 0,1 0 15,0 21-15,0-22 0,0 22 16,-22 0-16,22 0 0,-21 0 0,21 0 16,0 0-16,-22 22 0,1-1 15,21 0-15,-22 0 0,22 21 16,-21 1-16,0-22 0,20 42 0,-20-20 16,21-1-16,0 0 15,0 22-15,-1-22 0,1 1 0,21-1 16,-21 0-16,21 1 0,0-1 15,0-21-15,0 21 0,21-20 16,0-1-16,1 0 0,-1 0 0,0 0 16,0-21-16,21 0 0,-20 21 15,20-21-15,0 0 0,-21 0 0,22 0 16,-1 0-16,-21-21 0,22 0 16,-1 0-16,-21 0 0,21 0 15,-20-1-15,20 1 0,-21 0 0,21-21 16,-20 21-16,20-22 15,-21 22-15,0-21 0,22-1 0,-22 1 16,0 0-16,0-1 0,0 1 16,0 0-16,-21-1 0,0 22 0,0-21 15,0 21-15,22 0 0,-22 42 32,0 0-17,-22 21-15,1-21 0,21 22 0,0-1 16,-21 0-16,0 1 0,21-1 15,0 0-15,0 1 0,0-1 16,0 0-16,0-20 0,0 20 16,0-21-16,0 21 0,0-20 15,21-1-15,0 0 0,0-21 0,1 0 16,20 0-16,-21 0 0,21 0 16,1 0-16,-1 0 0,0-21 0,1 0 15,-1-1-15,0 1 0,1 0 16,-1 0-16,0 0 0,-20-22 0,20 22 15,-21 0-15,0-21 0,22 21 16,-43-22-16,0 22 0,21 0 0,-21 0 16,0 0-16,0-1 0,0 1 15,0 0-15,-21 21 32,21 21-32,-22 0 0,22 22 15,-21-22-15,21 0 0,-21 21 0,21-20 16,0 20-16,0-21 0,-21 21 15,21-20-15,-21-1 0,21 21 16,0-21-16,-21 0 0,21 1 0,0-1 16,0 0-16,0 0 0,0-42 47,0 0-47,21 0 15,-21-1-15,21 1 0,-21-21 0,21 21 16,-21 0-16,21-22 15,0 1-15,-21 21 0,22-22 0,-1 22 16,0 0-16,-21 0 0,21 0 16,0 0-16,0 21 0,1 0 15,-1 0-15,-21 21 16,0 0-16,21 0 0,0 0 0,-21 0 16,21 1-16,-21 20 0,0-21 15,21 21-15,1-20 0,-1-1 0,-21 21 16,21-21-16,-21 0 15,21 1-15,0-1 0,-21 0 0,21-21 16,1 0-16,-1 0 0,0 0 16,0 0-16,0-21 15,0 21-15,1-21 0,-1-1 16,0 1-16,-21-21 0,21 21 16,0 0-16,0-22 0,1 1 0,-1 21 15,21-22-15,-21 1 0,0 0 16,22 21-16,-22-22 0,21 22 0,-21 0 15,1 0-15,20 21 0,-21 0 16,0 0-16,0 0 0,1 0 0,-1 0 16,-21 21-16,21 0 0,-21 0 15,21 0-15,-21 1 0,21-1 0,-21 0 16,0 0-16,0 0 0,0 0 0,0 1 16,0-1-1,0 0-15,21-21 47,-21-21-31,0 0-16,0-1 15,0 1-15,0 0 0,0 0 0,0 0 16,-21-22-16,0 22 0,21 0 16,-21 0-16,21 0 0,-21 0 0,0 21 15,-1 0-15,22-22 0,-21 22 16,0 0-16,0 0 0,0 22 0,0-22 15,-1 21-15,1 0 0,0 0 16,0 21-16,0-20 0,0-1 16,-1 21-16,1 0 0,0-20 0,21 20 15,0-21-15,-21 21 0,21-20 16,0 20-16,0-21 0,0 0 0,0 0 16,0 1-16,0-1 0,21-21 15,0 21-15,0-21 0,1 0 16,-1 0-16,0 0 0,0 0 0,0 0 15,0 0-15,1-21 16,-1 0-16,-21-1 0,21 1 0,0 0 16,0 0-16,0 0 0,-21-22 15,22 1-15,-1 21 0,-21-21 0,21-1 16,-21 1-16,21-22 0,-21 22 16,21-21-16,-21 20 0,0-20 0,0 20 15,21-20-15,-21 21 0,22-22 0,-22 22 16,0-1-16,0 22 0,0-21 15,0 21-15,0 0 0,21 21 0,-21-22 16,0 44 0,0-1-16,-21 21 15,21-21-15,0 22 16,0-1-16,-22 21 0,1 1 0,21-22 16,-21 22-16,21-1 0,0 1 0,-21-22 15,21 22-15,-21-1 0,21-21 16,0 1-16,0 20 0,0-20 0,0-1 15,0-21-15,21 21 0,0-20 16,0 20-16,0-21 0,-21 0 0,22-21 16,-1 21-16,0-21 0,0 0 15,0 0-15,0 0 0,1 0 0,-1 0 16,0 0-16,0 0 0,0-21 0,-21 0 16,21 21-16,1-21 0,-22 0 15,0 0-15,0-1 0,0 1 16,21 0-16,-21 0 0,0 0 15,0 0-15,0-1 0,0 1 0,0 0 16,0-21-16</inkml:trace>
  <inkml:trace contextRef="#ctx0" brushRef="#br0" timeOffset="62463.84">6689 8086 0,'0'0'0,"0"-21"0,-22-1 16,22 1-16,0 0 0,0 0 15,-21 0-15,0 0 0,0-1 16,0 1-16,0 0 0,-1 21 16,1-21-16,0 21 15,0 0-15,0 0 0,0 0 16,-1 21-16,1 0 0,0 0 0,0 22 16,0-1-16,21 0 0,-21 22 15,21-22-15,-22 22 0,1-1 0,21 1 16,0-22-16,-21 22 0,21-1 15,-21 1-15,0-1 0,21 1 0,0-1 16,0 1-16,0-22 0,0 21 16,0-20-16,0-1 0,0 0 15,21-20-15,0 20 0,0-21 0,22 0 16,-22-21-16,21 0 0,0 0 16,1 0-16,20 0 0,-20 0 0,20-21 15,1-21-15,-22 21 0,21-22 0,1 22 16,-22-21-16,22-1 0,-22-20 15,0 21-15,1-1 0,-1 1 0,-21 0 16,0-22-16,1 22 0,-22-1 16,0 1-16,0-21 0,0 20 0,0-20 15,0 20-15,0-20 0,-22-1 0,1 22 16,0-21-16,0 20 16,0 1-16,-22 0 0,22-1 0,-21 22 15,0 0-15,-1 0 0,1 0 16,-22 21-16,22 0 0,-21 0 0,20 21 15,-20 0-15,20 21 0,1 1 16,0 20-16,-1 1 0,1-1 0,21 1 16,0-1-16,0 1 0,21-1 0,-22 1 15,22-1-15,0 1 0,0-1 16,0-21-16,0 22 0,22-22 0,20 1 16,-21-1-16,21-21 0,1 21 15,-1-20-15,0-1 0,1 0 0,-1-21 16,22 0-16,-22 0 0,21 0 0,-20 0 15,20-21-15,-20 21 16,20-21-16,-21-1 0,1-20 0,-1 21 16,0 0-16,1-22 0,-22 22 15,21-21-15,-21 21 0,1-22 0,-1 22 16,0-21-16,-21 21 0,0-22 0,0 22 16,0 0-16,0 0 0,0 0 15,0 0-15,0 42 31,-21 0-31,21 0 16,-21 0-16,21 0 0,0 22 0,-22-22 16,22 0-16,0 21 0,0-20 15,0 20-15,0-21 0,0 0 0,0 0 16,0 1-16,0-1 0,0 0 0,22 0 16,-1 0-16,0-21 15,0 0-15,0 0 0,0 0 0,1 0 16,20 0-16,-21 0 0,0-21 15,22 0-15,-22 0 0,21 0 0,-21-1 16,0 1-16,1-21 0,-1 21 0,0 0 16,-21-22-16,0 22 0,0 0 15,0-21-15,0 20 0,0-20 16,0 21-16,0 0 0,0-22 0,0 22 16,0 0-16,0 42 31,0 0-31,0 1 0,0-1 15,0 0-15,0 21 0,0-21 0,0 1 16,0 20-16,0-21 0,0 21 0,0-20 16,0 20-16,0-21 0,0 0 15,0 0-15,0 1 0,0-1 0,0 0 16,21 0-16,0-21 0,0 0 16,1 0-16,-1 0 0,21 0 15,-21-21-15,0 21 0,22-21 16,-22 0-16,0-1 0,21 1 15,-20 0-15,-1 0 0,0-21 0,21 20 16,-42-20-16,21 21 0,-21-21 0,22 20 16,-22-20-16,0 0 0,21-1 15,-21 1-15,0 0 0,0-1 0,0 1 16,0 0-16,0-1 0,0 22 0,0-21 16,0 21-16,0 0 0,0-1 15,0 1-15,0 42 31,0 1-31,0-1 0,0 0 0,0 21 16,0 1-16,0-1 0,0 0 16,0 1-16,0-1 0,0 0 15,0 1-15,0-1 0,0 0 0,-21 1 16,21-1-16,0-21 0,0 21 16,-22-20-16,22 20 0,0-21 0,0 0 15,0 0-15,0 1 0,0-1 0,0 0 16,0 0-1,22-21 1,-22-21-16,21 21 16,-21-21-16,0 0 0,0-1 15,0 1-15,0 0 0,0 0 16</inkml:trace>
  <inkml:trace contextRef="#ctx0" brushRef="#br0" timeOffset="62719.69">8170 8361 0,'0'0'0,"21"0"15,-21-21 1,22 21-16,-1-21 0,0 21 16,0-22-16,0 22 15,0 0-15,1-21 0,-1 21 0,0 0 16,0 0-16,0-21 0,0 21 15,-21 21 32,0 0-47,0 1 16</inkml:trace>
  <inkml:trace contextRef="#ctx0" brushRef="#br0" timeOffset="63551.81">8869 8530 0,'21'0'0,"-42"0"0,63-21 0,0 21 0,-20-21 16,-1 0-16,0 21 0,0-21 16,0-1-16,-21 1 0,21 0 15,-21 0-15,0 0 0,0 0 0,0-1 16,-21 1-16,0 21 15,0 0-15,0 0 0,-22 0 0,22 0 16,-21 0-16,21 0 0,-22 0 16,22 21-16,-21 1 0,21-22 0,-22 21 15,22 0-15,21 0 0,0 21 0,0-20 16,0-1-16,0 0 16,0 0-16,21 0 0,1 0 15,20-21-15,-21 22 0,0-22 0,22 21 16,-22-21-16,21 21 0,-21-21 15,0 0-15,1 21 0,-1 0 0,0-21 16,0 21-16,0-21 0,-21 22 16,0-1-16,0 0 15,-21-21-15,0 21 16,0-21-16,0 0 0,-22 21 16,22-21-16,0 0 0,-21 0 0,20 0 15,1 0-15,0 0 0,0 0 0,0 0 16,0 0-16,-1-21 15,1 21-15,0 0 0,21-21 0,0 42 47,0 0-47,21 0 0,0 1 16,1-1-16,-1 0 16,0-21-16,0 21 0,0-21 0,0 0 15,22 0-15,-22 0 0,21 0 16,-21 0-16,22 0 0,-1 0 15,-21 0-15,22-21 0,-22 0 0,21 21 0,-21-21 16,22-1-16,-22 1 0,0 0 16,0 0-16,-21 0 0,21 0 15,0-1-15,-21 1 0,0 0 0,0-21 16,0 21-16,0-1 0,0 1 0,0 0 16,0 0-16,0 42 31,0 0-31,0 0 15,0 1-15,0-1 0,0 21 16,0-21-16,0 0 0,0 1 0,0 20 16,0-21-16,0 0 0,0 0 15,0 1-15,0-1 0,0 0 16,22-21-16,-1 0 0,0 0 16,0 0-1,0 0-15,-21-21 16,21 0-16,-21-1 0,0 1 15,0 0-15,0 0 0,22 0 16,-22 0-16,0-1 0</inkml:trace>
  <inkml:trace contextRef="#ctx0" brushRef="#br0" timeOffset="63876.38">9419 8192 0,'0'0'0,"-21"21"0,21 0 16,0 0-16,0 0 0,0 0 16,0 1-16,21-22 15,0 0-15,0 0 16,1 0-16,-22-22 16,0 1-16,0 0 0,0 0 15,0 0-15,-22 0 16,1 21-1,0 0-15,0 0 0,0 0 0,0 0 16,-1 0 0,1 21-16,0-21 0,21 21 0,0 0 15,-21-21-15,21 21 0,0 0 0,0 1 16,0-1-16,21 0 16,0-21-16,0 0 15</inkml:trace>
  <inkml:trace contextRef="#ctx0" brushRef="#br0" timeOffset="64858.8">10456 8742 0,'0'-21'16,"0"0"-1,0-1-15,21 1 0,-21 0 16,0 0-16,0 0 16,0 0-16,0-1 0,0 1 0,0 0 15,0-21-15,0 21 0,0-1 16,-21 1-16,0 0 0,21 0 15,-21 0-15,0 21 0,0 0 0,-1-21 16,1 21-16,0 0 0,0 0 0,-21 21 16,20-21-16,-20 21 0,21 0 15,0 21-15,-22-20 0,22-1 0,0 21 16,-21-21-16,21 22 0,21-1 0,0-21 16,-22 21-16,22-20 0,0 20 15,0-21-15,0 0 0,0 0 0,22 1 16,-1-1-16,0 0 0,0 0 15,0-21-15,0 0 0,1 0 16,20 0-16,-21 0 0,0 0 0,0 0 16,22 0-16,-22-21 0,0 21 15,0-21-15,0 0 0,1-1 0,-1 1 16,0-21-16,-21 21 0,21-22 0,0 1 16,0 0-16,1-1 0,-1-20 15,-21 21-15,21-22 0,0 1 16,0-1-16,0 1 0,1 20 0,-22-20 15,21-1-15,-21 1 0,21 20 0,-21 1 16,0-21-16,0 41 0,0-20 16,0 21-16,0 0 0,0 0 0,0-1 15,0 44 1,-21 20-16,0-21 0,-1 21 16,22 1-16,-21 20 0,21 1 15,-21-1-15,0 1 0,21-22 0,0 85 16,0-63-16,-21-22 0,21 21 15,0-20-15,0 20 0,0-20 16,0-1-16,0 0 0,0 1 0,21-1 16,-21-21-16,21 0 0,0 22 0,0-22 15,1 0-15,-1 0 0,0-21 16,0 0-16,21 0 0,-20 0 16,-1 0-16,21 0 0,-21 0 0,22-21 15,-1 0-15,-21 0 0,21-1 16,-20 1-16,20 0 0,-21 0 0,0-21 15,22 20-15,-43-20 0,21 21 0,0-21 16,-21 20-16,21-20 0,-21 21 16,0-21-16,0 20 0,0 1 15,-21 21-15,0 0 0,0 0 16,-1 21-16,1 1 0,0-1 16,0 0-16,0 0 0,21 21 0,0-20 15,-21-1-15,21 21 0,0-21 0,0 0 16,0 1-16,0-1 0,21 21 15,0-42-15,0 21 0,0 0 16,0 1-16,22-22 0,-22 0 0,0 0 0,21 0 16,-20 0-16,20 0 0,-21 0 15,0 0-15,0-22 0,1 1 16,-1 0-16,0 0 0,0 0 0,-21 0 16</inkml:trace>
  <inkml:trace contextRef="#ctx0" brushRef="#br0" timeOffset="65357.61">12827 7726 0,'0'0'0,"0"-21"15,0 0-15,0-1 0,0 1 0,0 0 16,0 0-16,0 42 31,0 21-31,0-20 16,0 41-16,0-21 0,0 22 0,0-1 16,0 1-16,0 21 0,0-22 0,0 22 15,-21-22-15,0 1 0,21-1 16,-22 1-16,1-22 0,0 0 0,21 1 15,-21-1-15,0 0 16,21 1-16,-21-22 0,21 0 0,0 0 16,0 0-16,-22-21 0,1 0 15,21-21 1,-21 0-16,0 0 16</inkml:trace>
  <inkml:trace contextRef="#ctx0" brushRef="#br0" timeOffset="66180.39">12298 8319 0,'0'0'0,"42"-22"16,-21 22-1,0 0-15,22 0 0,-1 0 16,0 0-16,1-21 0,20 21 0,1-21 16,-1 21-16,1-21 0,20 0 15,-20 0-15,21-22 0,-22 22 0,1-21 16,-1-1-16,-21 1 0,22 0 15,-43-1-15,21 1 0,1-64 16,-22 64-16,-21 0 0,21-1 0,-21 22 16,0-21-16,0 21 0,0-1 15,-21-20-15,0 42 16,0 21-16,-1 0 16,22 1-16,-21 20 0,21 0 15,-21 1-15,0 20 0,21-21 0,-21 22 16,0-1-16,21 1 0,-22-1 15,1 1-15,21-1 0,-21 1 0,0-1 16,21-20-16,-21 20 0,21-20 0,0-1 16,0 0-16,0 1 0,0-22 15,0 0-15,0 0 0,0 0 0,0 0 16,21-21 0,0 0-1,0-21-15,0 0 0,1 0 16,-1 0-16,0 0 0,0-22 15,0 22-15,0-21 0,1-1 16,-1 1-16,0 0 0,0 21 0,0-22 16,0 1-16,-21 21 0,22-22 15,-22 22-15,21 21 0,0 0 16,-21 21-16,0 1 16,0-1-16,0 0 0,0 21 15,0-21-15,0 22 0,21-22 0,-21 21 16,21-21-16,-21 22 0,0-22 0,21 0 15,1 0-15,-1 0 0,0 1 16,0-1-16,0-21 0,0 21 0,1-21 16,-1 0-16,0 0 0,21 0 0,-21 0 15,1 0-15,-1 0 0,0-21 16,21 0-16,-21-1 0,1 1 16,-1 0-16,0 0 0,21-43 15,-21 43-15,-21-21 0,0 0 16,22-1-16,-22 1 0,0 0 0,0 20 15,0 1-15,0 0 0,0 0 0,-22 42 16,1-21 0,21 42-16,-21-20 0,0 20 0,0-21 15,0 43-15,21-22 16,0 0-16,0-21 0,0 1 0,0-1 16,0 0-16,0 0 0,0 0 0,21-21 15,0 21-15,0-21 0,-21 22 16,21-22-16,0 0 0,1 0 15,-1-22-15,0 1 16,0 21-16,0-21 0,0 0 0</inkml:trace>
  <inkml:trace contextRef="#ctx0" brushRef="#br0" timeOffset="66767.14">16002 8361 0,'0'0'0,"0"-42"15,0 20-15,0-20 0,0 21 0,0-21 16,0-1-16,21 22 0,-21 0 15,0-21-15,0 20 0,0 65 32,0-22-32,0 21 0,0 22 15,0-1-15,0 1 0,0-1 0,0 22 16,0-22-16,0 22 0,0 0 0,0-1 16,0 22-16,0-21 15,0 0-15,0-1 0,0 22 0,-21-21 16,21 21-16,-21-22 0,0 1 0,-22 0 15,22-1-15,0 1 0,0 0 16,21-22-16,-21 1 0,-1-22 0,22 0 16,-21 1-16,21-1 0,0-21 0,0 0 15,0 0-15,0 1 0,0-44 32,0 1-32,0 0 0,0 0 0,21-21 15,1 20-15,-22-20 0,21-21 0,-21 20 16,21-20-16</inkml:trace>
  <inkml:trace contextRef="#ctx0" brushRef="#br0" timeOffset="67111.95">15854 8636 0,'0'0'0,"-21"-42"0,-1-64 15,1 85-15,21-22 16,0 22-16,0 0 0,0-21 0,0 21 15,21-1-15,1 1 0,-1-21 16,21 21-16,0 0 0,1-1 0,20 1 16,-20 21-16,20 0 0,-21 0 15,1 0-15,-1 21 0,0 1 0,-20-1 16,-1 21-16,-21-21 0,0 22 16,0-1-16,0 0 0,0 1 15,-21-1-15,-1 0 0,-20-21 0,21 22 16,-21-1-16,20-21 0,-20 0 0,21 22 15,-21-22-15,20 0 0,1 0 16,0-21-16,21 21 0,-21-21 0,42 0 31,0 0-15,22-21-16,-22 0 0,0 0 0,21 21 16,-21-21-16</inkml:trace>
  <inkml:trace contextRef="#ctx0" brushRef="#br0" timeOffset="67596.19">16933 8319 0,'0'0'0,"0"-22"0,0-20 16,0 21-16,-21 0 0,0 0 15,0 21-15,21-22 0,-43 22 0,22 0 16,0 0-16,0 0 0,0 0 15,0 22-15,-22-1 0,22 21 0,0-21 16,0 22-16,0-22 0,-1 21 0,1 0 16,0 1-16,0-1 15,0-21-15,21 22 0,0-22 0,0 0 16,0 0-16,0 0 0,0 0 0,21-21 16,0 0-16,0 0 15,22 0-15,-22 0 0,0 0 0,21 0 16,-21-21-16,1 0 0,20 0 0,-21 0 15,0 0-15,0-1 0,1 1 16,-22-21-16,0 21 0,21-22 0,-21 1 16,21 21-16,-21 0 0,0-22 15,0 22-15,0 42 16,0 1-16,0-1 16,0 0-16,0 21 0,0-21 15,0 1-15,0 20 0,0-21 16,0 0-16,0 0 0,21 1 0,-21-1 15,21 0-15,0 0 0,-21 0 0,22-21 16,-1 0-16,0 0 0,0 0 16,0 0-16,0 0 0,1 0 15,-1 0-15,0-21 0,0 21 0,0-21 16</inkml:trace>
  <inkml:trace contextRef="#ctx0" brushRef="#br0" timeOffset="69572.5">17759 8065 0,'-21'0'0,"-1"0"0,1 0 16,0 21-16,0 0 0,0 0 16,0 0-16,-1 22 0,-20-22 0,21 21 15,0 0-15,21 1 0,-21-22 16,-1 21-16,22-21 0,0 22 0,0-22 15,0 0-15,0 0 0,0 22 0,22-22 16,-1 0-16,0-21 16,21 0-16,-21 21 0,1-21 15,20 0-15,-21 0 0,21 0 0,-20 0 16,20 0-16,0-21 0,-21 21 0,22-21 16,-22 0-16,0-1 0,0 1 15,0 0-15,1-21 0,-22 21 0,21-22 16,-21 1-16,0 0 0,0-22 15,0 22-15,0-22 0,0 1 0,21 20 16,-21 1-16,0-21 0,0 20 0,0 22 16,0-21-16,0 21 0,21 21 15,-21-22-15,0 44 16,0-1-16,0 21 16,0-21-16,0 22 0,0-1 15,-21 0-15,21 1 0,0-1 0,0 0 16,0 1-16,0-1 0,0 0 15,0-21-15,0 22 0,0-22 0,0 0 16,0 0-16,0 0 0,0 1 0,0-1 16,0-42 15,0-1-15,21 1-16,-21 0 15,21 0-15,-21 0 0,21 0 0,1-1 16,-1 1-16,0-21 0,0 21 15,0 0-15,22-1 0,-22 1 16,0 0-16,0 21 0,0 0 0,0 0 16,1 0-16,-1 0 15,-21 21-15,0 0 0,0 1 16,0-1-16,-21 0 0,-1-21 16,22 21-16,-21-21 0,0 21 0,0-21 15,0 21-15,0-21 0,-1 0 16,1 22-16,0-22 0,0 0 15,21 21-15,-21-21 0,0 21 16,21 0-16,0 0 16,0 0-16,0 1 15,21-1-15,0-21 16,0 21-16,0-21 0,0 21 16,1-21-16,20 21 0,-21-21 15,21 0-15,1 0 0,-1 0 0,0 0 16,1 0-16,20 0 0,-20 0 15,20 0-15,-21-21 0,1 21 0,-1-21 16,0 0-16,1 21 0,-1-21 16,-21-1-16,0 1 0,1 0 0,-1 0 15,0-21-15,-21 20 0,0 1 16,0-21-16,0 21 0,0-22 16,0 22-16,0-21 0,0 21 0,0 0 15,-21-1-15,21 1 0,-21 21 0,-1 0 16,1 0-16,0 0 0,0 0 15,0 21-15,0 1 0,-22-1 0,22 21 16,0-21-16,21 22 0,-21-1 0,21-21 16,-21 21-16,21-20 0,0 20 15,0-21-15,0 0 0,0 0 0,0 1 16,21-1-16,0 0 16,0-21-16,0 0 0,0 0 15,1 0-15,-1 0 0,0 0 16,0 0-16,0-21 0,0 0 0,1 21 15,-22-22-15,21 1 0,-21 0 16,21 0-16,0 0 0,-21 0 0,0-1 16,0-20-16,21 21 0,-21 0 15,0 0-15,0-1 0,0 44 32,-21-1-32,21 0 15,0 0-15,0 0 0,0 0 0,0 1 16,0-1-16,0 0 0,0 0 0,42 0 15,-20 0-15,20-21 16,-21 22-16,21-22 0,1 0 16,20 21-16,-20-21 0,-1 0 0,0 21 15,1-21-15,-1 0 0,21 0 16,-20 0-16,-22 0 0,21 0 0,1-21 16,-22 0-16,0 21 0,0-22 0,0 1 15,-21 0-15,0 0 0,21 0 16,-21-22-16,0 22 0,0-21 0,0 0 15,0 20-15,0-20 0,0 21 0,0 0 16,0 0-16,0-1 0,-21 22 16,0 0-16,0 22 15,0-22-15,0 21 16,-1 21-16,1-21 0,0 0 0,0 22 16,0-22-16,21 0 0,0 21 0,-21-20 15,21-1-15,0 0 0,0 0 16,0 0-16,0 0 0,0 1 15,21-22-15,0 0 16,0 0-16,0 0 16,0 0-16,1 0 0,-1 0 15,0 0-15,-21-22 16,21 22-16,0 0 16,-21 22 15,0-1-31,0 0 15,0 0-15,0 0 0,0 0 0,0 22 16,0-22-16,0 21 0,0-21 0,-21 22 16,21-1-16,0 0 0,0 1 15,0-1-15,-21 22 0,21-22 0,0 21 16,0 1-16,0-22 0,0 22 0,0-1 16,0 1-16,0-1 0,0 1 15,21-1-15,-21 1 0,21-1 0,0 1 16,1 20-16,-1-20 0,0-1 0,0 1 15,21-22-15,-20 22 0,20-22 16,-21 22-16,0-22 0,22 0 16,-22 1-16,0-1 0,0-21 0,0 21 15,-21-20-15,0-1 0,0 0 16,-21-21 0,0-21-16,0 0 0,0-1 15,-1 1-15,1-21 0,-21 0 16,0-43-16,20 21 0,-20 22 0,21-21 15,-21-86-15,20 86 16,22-22-16,0 22 0,0-22 0,0 0 16,0 22-16,0-22 0,22 22 0,-1-1 15,0-20-15,0 20 16,-21 1-16,21-1 0,0 22 0,1-22 16,-1 1-16,0 20 0,21 1 0,-21-21 15,1 20-15,-1 1 0,0 0 16,-21 20-16,21-20 0,0 21 0,-21 0 15,21-22-15,-21 22 0,0 0 16,0 0-16,0 0 16</inkml:trace>
  <inkml:trace contextRef="#ctx0" brushRef="#br0" timeOffset="69976.27">20532 8403 0,'0'0'0,"42"-21"16,-21 21-16,0-21 16,-21 0-16,0 0 0,21-1 0,1 1 15,-22 0-15,0 0 0,0 0 0,0 0 16,0-22-16,0 22 15,0 0-15,0 0 0,0 0 0,-22 21 0,1 0 16,0 0 0,-21 0-16,21 0 0,-1 42 0,-20-21 15,21 0-15,-21 22 0,20-1 0,1 0 16,0-21-16,0 22 0,21-1 16,-21 0-16,21-20 0,0 20 0,0-21 15,0 0-15,0 0 0,21 1 0,0-1 16,0 0-16,0 0 0,1-21 15,20 21-15,-21-21 0,21 0 0,-20 0 16,-1 0-16,21 0 0,-21 0 0,0 0 16,1 0-16,-1 0 0,0 0 15,0-21-15,-21 0 0,21 0 16,0 21-16,1-21 0</inkml:trace>
  <inkml:trace contextRef="#ctx0" brushRef="#br0" timeOffset="71692.37">22500 7853 0,'0'-21'0,"0"42"0,21-85 0,-21 43 16,0 0-16,0 0 0,0-21 0,0 20 15,0 1-15,21 0 0,-21 0 16,22-21-16,-22 20 0,0 1 15,21 21-15,0 21 16,-21 1-16,0-1 16,0 21-16,0 22 0,0-22 0,0 21 15,0 1-15,0-1 0,0 1 16,-21 21-16,21-22 0,-21 1 16,21-1-16,-22-21 0,22 22 0,0-22 15,0 1-15,0-22 0,0 21 16,-21-21-16,21 0 0,0 1 15,-21-22-15,21-22 32,0 1-32,0 0 0,0 0 15,0 0-15,0-22 0,21 22 0,0-21 16,1 0-16,-1-1 0,21 1 16,0 0-16,1 20 0,-1-20 0,0 21 15,1 0-15,-1 0 0,-21 21 16,22 0-16,-1 0 0,-21 0 15,21 21-15,-20 0 0,-1 0 0,0 0 16,0 0-16,0 1 0,-21 20 16,0-21-16,0 0 0,0 0 0,0 22 15,0-22-15,0 0 0,0 0 0,-21 0 16,0 1-16,0-1 0,0 0 16,-22-21-16,22 21 0,-21-21 0,-1 0 15,1 0-15,21 0 0,-21 0 0,-1 0 16,22 0-16,-21 0 0,21 0 15,-1 0-15,1 0 0,0 0 16,0 0-16,0 0 16,42 0-1,0 0-15,0 0 16,0 0-16,22 0 0,-22 21 16,21-21-16,-21 0 0,22 21 0,-1-21 15,0 0-15,1 0 0,-1 0 0,0 0 16,1 0-16,-1 0 0,0 0 15,1 0-15,-1-21 0,0 21 0,1-21 16,-22 21-16,21-21 0,-21 0 0,1 0 16,-1-1-16,0 1 15,0-21-15,0 21 0,-21-22 0,0 1 16,21 21-16,-21-21 0,22-43 16,-22 64-16,21 0 0,-21-1 15,0 1-15,0 42 31,0 1-31,-21 20 0,21-21 0,-22 21 16,1 1-16,21-1 0,0-21 16,0 0-16,0 22 0,0-22 15,0 0-15,21 0 0,1 0 16,-1-21-16,0 22 0,0-22 16,0 0-16,0 0 15,22 0-15,-1 0 0,-21-22 16,22 22-16,-22-21 0,0 0 0,0 0 15,0 0-15,-21 0 0,21-1 16,1 1-16,-22-21 0,0 21 0,21-22 16,-21 22-16,21-21 0,-21 21 0,21-22 15,-21 22-15,0 0 16,0 42 0,0 0-16,0 1 15,0-1-15,0 0 0,0 42 16,0-41-16,0 20 0,0-21 0,0 0 15,0 0-15,0 1 16,0-1-16,21 0 0,0 0 0,1 0 16,-1-21-16,0 0 0,0 0 15,0 0-15,22 0 0,-22 0 16,0 0-16,0 0 0,0-21 0,0 21 16,-21-21-16,22 0 0,-1 0 0,0-1 15,-21-20-15,21 0 0,-21-1 16,21 1-16,-21 0 0,0-22 0,21 22 15,-21-22-15,22 1 0,-22 21 16,0-22-16,0 1 0,0 20 16,21-20-16,-21 20 0,0 1 0,21 21 0,-21 0 15,0 0-15,-21 42 16,0 0 0,-1 0-16,22 21 0,-21 1 15,0-1-15,0 22 0,21-22 0,0 0 16,-21 22-16,21-22 0,-21 22 0,21-22 15,0 21-15,0-20 0,0-1 16,0 0-16,0 1 0,21-22 0,-21 21 16,21-21-16,0 1 0,0-1 0,0 0 15,1 0-15,-1-21 0,0 0 16,0 0-16,0 0 0,0 0 0,1 0 16,-1 0-16,0 0 0,0 0 0,0-21 15,0 0-15,1 21 0,-1-21 16,0-1-16,-21 1 15,21 0-15,-21 0 0,0 0 0,0 0 16,0-1-16,0 1 0,0 0 16,0 0-16,0 0 0</inkml:trace>
  <inkml:trace contextRef="#ctx0" brushRef="#br0" timeOffset="71947.73">24236 7726 0,'0'0'0,"0"21"0,0 0 31,21-21-31,21 0 0,-21 0 16,1 0-16,20 0 0,0 0 0,1 0 16,-1 0-16,-21 0 0,21 0 0,1 0 15,-1 0-15,0 0 0,-20 0 16,20 0-16,-21 0 0,0 0 0,0 0 15,-42 21 1,-21-21 0,0 22-16,-22-1 0,1 0 15</inkml:trace>
  <inkml:trace contextRef="#ctx0" brushRef="#br0" timeOffset="72968.28">5186 10562 0,'0'0'0,"0"-42"0,0 21 15,0-22-15,0 22 0,0-21 16,0 21-16,0-22 0,0 22 0,0 0 16,0 0-16,0 0 0,0 0 15,0-1-15,0 44 31,0-1-31,0 0 16,0 21-16,0 1 0,0-1 16,0 21-16,0-20 0,0 20 15,0-20-15,0 20 0,0-21 0,0 22 16,0-22-16,0 22 0,0-22 0,-21 0 16,21 1-16,0-1 0,0 0 15,0 1-15,-22-22 0,22 21 0,0-21 16,0 1-16,0-1 0,0 0 15,-21-21-15,21 21 0,0-42 32,0 0-32,0 0 15,0-1-15,21 1 0,1 0 0,-1-21 16</inkml:trace>
  <inkml:trace contextRef="#ctx0" brushRef="#br0" timeOffset="73483.42">5821 10583 0,'0'0'16,"42"-21"-16,0 0 0,-20 0 0,20 0 15,-21 0-15,0-1 0,22 1 0,-22 21 16,-21-21-16,0 0 0,0 0 16,-21 21-1,-1 0-15,-20 0 0,21 0 16,-43 0-16,22 0 0,0 21 15,-1 0-15,-20 0 0,21 22 0,-1-22 16,1 21-16,0 0 0,20-20 16,1 20-16,0-21 0,21 21 0,0-20 15,0-1-15,0 0 0,0 0 16,21 0-16,0-21 0,22 21 0,-22 1 16,21-22-16,1 21 0,-22-21 0,21 0 15,0 21-15,1-21 0,-22 21 16,21-21-16,-21 21 0,22-21 15,-22 21-15,0 1 0,-21-1 0,0 0 16,0 0-16,0 0 0,0 0 16,0 1-16,-21-1 0,-21 0 15,-1 0-15,1 0 0,0 0 16,-1 1-16,1-22 0,-22 21 0,22 0 16,0-21-16,-1 0 0,1 0 0,0 0 15,-1 0-15,22 0 0,0 0 16,-21 0-16,21 0 0,-1 0 15,1-21-15,0 21 16,21-21-16,0-1 16,0 1 15,21 0-31,0 21 16,1-21-16</inkml:trace>
  <inkml:trace contextRef="#ctx0" brushRef="#br0" timeOffset="74289.46">8001 10456 0,'0'0'0,"21"-21"0,-21-21 16,0 21-16,21-22 0,-21 22 16,0 0-16,0 0 0,0 0 15,0 0-15,0 42 16,0 0 0,-21 0-16,21 21 0,-21 1 0,0-1 15,21 22-15,0-1 0,-21 1 0,-1-1 16,1-21-16,21 22 0,0-1 15,-21-20-15,0-1 0,21 22 0,-21-22 16,0 0-16,21 1 0,0-1 16,0-21-16,-22 21 0,22-20 0,0-1 15,0 0-15,0-42 32,0 0-32,0-1 15,0-20-15,22 21 0,-22-21 16,21-1-16,0 1 0,0 0 0,0-22 15,0 1-15,1-1 0,-1 1 0,0-1 16,0 1-16,21-1 0,-20 1 16,-1-1-16,0 22 0,0-1 0,0 1 15,0 0-15,1 21 0,-1-1 16,0 22-16,0 0 0,0 0 16,0 22-16,1 20 0,-22-21 15,21 21-15,-21 1 0,0-1 16,21 22-16,-21-22 0,0 21 15,0-20-15,0 20 0,0-20 16,0-1-16,0 21 0,0-20 0,0-1 16,0-21-16,0 22 0,0-1 0,0-21 15,0 21-15,0-20 0,0-1 16,0 0-16,0 0 0,0 0 16,0 0-16,0-42 31,0 0-31,0 0 15,0 0-15</inkml:trace>
  <inkml:trace contextRef="#ctx0" brushRef="#br0" timeOffset="74523.5">7980 10943 0,'0'0'0,"-21"0"0,-1 0 15,1 0 1,21-21-16,21 21 15,22-21-15,-22 21 0,0 0 0,21-21 16,1 0-16,-1 21 0,0 0 16,1-22-16,-22 22 0,21 0 0,1 0 15,-22-21-15,0 21 0,0 0 16,0 0-16,0 0 0,-21-21 16,22 21-16,-1 0 15,-21-21-15,0 0 0,21 0 16</inkml:trace>
  <inkml:trace contextRef="#ctx0" brushRef="#br0" timeOffset="75192.36">10181 10837 0,'0'0'0,"-42"0"15,-22-42 1,43 21-16,0 0 0,21 0 0,0-1 16,0 1-16,0 0 0,0 0 0,0 0 15,0 0-15,0-1 0,21 1 16,0 0-16,0 0 0,1 0 0,-1 0 16,0 21-16,0 0 0,21 0 15,85 84 1,-84-41-16,-1-1 0,0 0 0,-20 1 15,20 20-15,-21-21 0,0 1 16,0 20-16,-21-20 0,0-1 0,0 0 16,0 1-16,0-1 0,-21 0 15,0-21-15,0 22 0,0-22 16,21 0-16,-21 0 0,-1-21 16,22-21-1,0 0-15,0 0 0,0 0 16,0-1-16,0-20 0,0 0 0,0-1 15,0 1-15,0 0 0,0-22 16,22 22-16,-1-22 0,0 1 0,0 21 16,0-22-16,0 1 0,1 20 15,-1 1-15,21 0 0,-21 20 0,0-20 16,1 21-16,20 0 0,-21 21 16,0 0-16,-21 21 31,0 0-31,0 0 15,0 0-15,0 1 0,0-1 0,0 0 16,0 0-16,0 0 0,0 0 16,0 1-16</inkml:trace>
  <inkml:trace contextRef="#ctx0" brushRef="#br0" timeOffset="77587.85">10964 10922 0,'0'0'16,"85"21"-16,-64-21 15,0 0-15,0 0 0,1 0 0,20 0 16,-21 0-16,21-21 16,-20 0-16,20 21 0,-21-21 0,0 0 15,0-1-15,1 22 0,-22-21 0,0 0 16,0 0-16,0-21 0,0 20 16,0 1-16,0 0 0,0-21 0,-22 21 15,1-1-15,0 1 0,0 0 0,0 21 16,0 0-16,-1 0 0,-20 0 15,21 21-15,-21 0 0,20 1 0,1-1 16,-21 21-16,21 0 0,0 1 16,-1-1-16,1 0 0,21 1 0,0-1 15,0 0-15,0 1 0,0-1 0,21-21 16,22 22-16,-22-22 16,21 0-16,1 0 0,-1 0 0,21-21 15,-20 0-15,20 0 0,-20 0 0,20-21 16,1 21-16,-22-21 0,21-21 15,1 20-15,-22 1 0,22-21 0,-22 21 16,22-22-16,-22 1 0,0 0 16,1-1-16,-22-20 0,21-1 0,-21 1 15,22-1-15,-22-20 0,0 20 0,0-20 16,0 20-16,0 1 0,-21-1 16,0 1-16,0 20 0,0 1 15,0 0-15,0-1 0,0 22 0,-21 0 16,0 21-16,0 0 0,0 0 0,-22 21 15,22 0-15,0 22 0,-21-1 16,21 0-16,-1 1 0,1 20 16,-21 1-16,42-1 0,-21 1 0,0 20 15,21-20-15,-22-1 0,22 1 0,0-1 16,0 1-16,0-1 0,0-20 16,0 20-16,22-21 0,-1 1 0,0-1 15,0 0-15,21-20 0,-20 20 0,20-21 16,0 0-16,-21-21 15,22 21-15,-1-21 0,0 0 0,-20 0 16,20 0-16,0-21 0,-21 0 0,22 0 16,-22 0-16,21 0 0,-21-1 15,1-20-15,-1 21 0,0-21 0,0-1 16,0 1-16,-21 0 0,0-1 0,0 1 16,0 0-16,0-1 0,0 22 15,0-21-15,-21 21 0,0 21 0,21-22 16,-21 22-16,0 0 0,-1 0 0,1 22 15,0-1-15,-21 0 0,21 0 16,-1 0-16,1 0 0,0 22 0,0-22 16,21 21-16,0-21 0,-21 1 15,21 20-15,0-21 0,0 0 0,0 0 16,0 1-16,0-1 0,21 0 16,0 0-16,0 0 0,0-21 0,1 0 15,-1 21-15,0-21 0,0 0 16,0 0-16,0 0 0,1 0 0,-1-21 15,0 21-15,0-21 0,0 0 0,0 0 16,-21 0-16,0-1 0,22 1 16,-22 0-16,21-21 0,-21 21 0,0-22 15,0 22-15,0-21 0,0 21 16,0-1-16,0 1 0,0 0 16,0 0-16,0 42 15,0 0-15,0 0 16,0 1-16,-21-1 0,21 0 15,0 0-15,0 0 0,0 0 0,0 22 16,0-22-16,0 0 0,0 0 16,0 0-16,0 1 0,21-1 0,0-21 15,0 21-15,-21 0 0,21-21 0,0 0 16,22 0-16,-22 0 0,21 0 16,-21 0-16,22 0 0,-1 0 0,-21-21 15,22 0-15,-22 21 0,21-21 0,-21-1 16,0 1-16,1-21 0,-1 21 15,0-22-15,0 1 0,0 0 16,-21-1-16,21-20 0,1-1 0,-22 1 16,0-1-16,0 1 0,0 21 0,0-22 15,0 1-15,21 20 0,-21 1 16,0 21-16,0-22 0,21 22 0,-21 42 31,0 22-31,0-22 16,0 0-16,0 21 0,0 1 0,0 20 15,-21-20-15,21 20 0,0-21 16,-21 22-16,21-1 0,0-20 0,0-1 16,0 22-16,0-22 0,-22 0 15,22 1-15,0-22 0,0 21 0,0 0 16,0-20-16,0-1 0,0 0 0,0 0 16,22 0-16,-1 0 0,0-21 15,0 0-15,0 0 0,0 0 16,1 0-16,-1 0 0,21 0 0,-21 0 15,0-21-15,1 21 0,-1-21 0,0 0 16,0 0-16,0 0 0,0-1 16,1-20-16,-1 21 0,0-21 0,-21 20 15,21-20-15,-21 21 0,21-21 0,-21 20 16,0 1-16,0 0 0,21 0 16,-21 0-16,0 42 31,0 0-31,0 0 0,0 0 15,0 1-15,-21 20 0,21-21 0,0 0 16,0 0-16,0 1 0,0-1 0,0 0 16,0 0-16,0 0 0,0 0 15,0 1-15,21-22 16,1 21-16,-1-21 0,0 0 0,0 0 16,0 0-16,0 0 0,1-21 15,-1 21-15,0-22 0,0 1 16,0 0-16,0 0 0,1 0 0,-1 0 15,0-22-15,-21 22 0,0 0 16,21-21-16,-21 20 0,21 1 16,-21 0-16,0 0 0,0 42 31,-21 0-15,0 0-16,21 22 0,-21-22 0,21 0 15,-21 0-15,21 0 0,0 1 0,0-1 16,0 0-16,0 0 0,0 0 15,0 0-15,21 1 0,0-22 0,0 21 16,0-21-16,0 0 0,1 0 0,-1 0 16,0 0-16,0 0 15,0 0-15,22 0 0,-22 0 0,0 0 16,-21-21-16,21 21 0,0-22 0,-21 1 16,0 0-16,0 0 15,0-21-15,0 20 0,0 1 0,-21 0 16,0-21-16,0 21 0,0-1 0,-1 1 15,1 0-15,0 0 0,0 21 16,0 0-16,0 0 0,21-21 0,-22 21 16,44 0 15,-1 0-31,0 0 0,0 0 0,21 0 16,-20 0-16,20 0 0,0-21 15,-21 21-15,22 0 0,-1-22 0,0 1 16,1 21-16,-1 0 0,-21 0 15,22 0-15,-1 0 0,0 0 16,-21 0-16,1 21 0,-1 1 0,0-1 16,-21 0-16,0 0 0,0 0 0,0 0 15,0 22-15,0-22 0,0 0 16,0 0-16,0 0 0,0 22 0,0-22 16,-21 0-16,21 0 0,-21 0 0,21 1 15,-22-1-15,22 0 16,-21 0-16,0-21 0,21 21 15,0-42 17,0 0-17,0 0-15,21 0 0,0-1 16,1 1-16,-1-21 0,0 21 16,0-22-16,0 1 0,0 0 0,1-1 15,20-20-15,-21 21 0,21-1 16,-20 22-16,20-21 0,-21 21 0,21 21 15,-20 0-15,20 0 0,-21 0 0,0 21 16,0 0-16,1 0 0,-22 21 16,0-20-16,0 20 0,0-21 0,0 21 15,0 1-15,0-22 0,0 21 0,0-21 16,0 1-16,0-1 0,-22 0 16,1 0-16,21 0 0,-21 0 15,21 1-15,0-1 0,-21-21 16,21-21 31,-21-1-47,21 1 15,0 0-15,0 0 0,0 0 0</inkml:trace>
  <inkml:trace contextRef="#ctx0" brushRef="#br0" timeOffset="77815.72">14668 9991 0,'-21'0'0,"42"0"0,-63 0 0,21 21 16,0-21-16,21 21 15,-21-21-15,-1 0 0,22 21 16,-21-21 31</inkml:trace>
  <inkml:trace contextRef="#ctx0" brushRef="#br0" timeOffset="78043.6">12890 10478 0,'0'0'0,"-63"0"0,888-127 125</inkml:trace>
  <inkml:trace contextRef="#ctx0" brushRef="#br0" timeOffset="80009.21">15938 10541 0,'0'-21'31,"0"0"-15,22 21-16,-1-21 15,-21-1-15,21 22 0,0-21 0,0 0 16,0 0-16,1 21 0,-1-21 16,-21 0-16,0-1 0,21 1 15,-21 0-15,0 0 0,0 0 16,-21 21-16,0-21 15,-1 21-15,1 0 0,-21 0 0,21 0 16,-22 0-16,22 21 0,-21-21 0,21 21 16,-22 0-16,22 21 0,0-20 15,21 20-15,0-21 0,0 21 0,0 1 16,0-22-16,0 21 0,0-21 16,21 22-16,0-22 0,1 21 0,-1-21 15,0 22-15,0-22 0,0 0 0,0 21 16,1-20-16,-1-1 15,0 21-15,0-21 0,-21 0 0,0 1 16,0-1-16,0 21 0,0-21 0,0 0 16,-21-21-16,0 22 0,0-1 15,-1-21-15,1 0 0,0 0 0,-21 0 16,21 0-16,-1 0 0,-20 0 0,21 0 16,0-21-16,0 21 0,-1-22 15,-20 1-15,42 0 0,-21 0 0,0 0 16,0 0-16,-1-22 0,22 22 15,0 0-15,0-21 0,-21 20 0,21 1 16,0 0-16,-21 0 0,21 0 16,0 42-1,0 0-15,0 0 16,0 0-16,0 1 0,21 20 0,0-21 16,-21 21-16,22-20 0,-1-1 15,0 21-15,0-21 0,21 22 0,-20-22 16,-1 0-16,21 0 0,-21 0 0,22-21 15,-1 21-15,0-21 0,-21 0 16,22 0-16,20 0 0,-20 0 0,-1-21 16,0 0-16,22 21 0,-22-21 15,22 0-15,-22-22 0,0 22 0,1 0 16,-22-21-16,21-1 0,-21 1 16,22 0-16,-22-1 0,-21-20 0,21 21 15,-21-22-15,0 1 0,0-1 16,0 1-16,0-1 0,0 1 0,0 20 15,0-20-15,0 20 0,0 1 16,-21 21-16,21 0 0,0 0 0,-21 21 16,21 21-1,-22 0-15,22 21 0,-21-21 16,21 43-16,0-22 0,-21 22 0,0-1 16,21-20-16,0 20 0,0 1 15,0-22-15,0 21 0,-21-20 0,21 20 16,0-20-16,0-1 0,0-21 15,0 21-15,0 1 0,0-22 16,0 0-16,0 0 0,0 0 0,0 1 16,0-1-16,21-21 15,0-21 1,0-1-16,0 1 16,1 0-16,-22-21 0,21 21 0,0-1 15,0-20-15,0 21 0,0-21 16,1 20-16,-1 1 0,-21 0 0,21 0 15,0 0-15,0 21 0,0 0 32,-21 21-32,0 0 0,22-21 0,-22 21 15,0 0-15,0 1 0,0-1 0,21 0 16,-21 0-16,0 0 0,0 0 16,0 1-16,21-22 0,0 21 0,-21 0 15,21-21-15,0 0 0,-21 21 0,22-21 16,-1 0-16,0 0 0,0 0 15,0 0-15,0 0 0,1 0 16,-1-21-16,0 0 0,0 21 0,0-21 16,0-1-16,1 1 0,-1 0 15,0 0-15,0 0 0,-21-22 16,21 22-16,-21 0 0,21 0 0,-21 0 16,0 0-16,0 42 31,-21 0-16,21 0-15,0 0 0,0 0 16,0 1-16,0-1 0,0 0 16,0 0-16,0 0 0,0 0 15,21 1-15,1-1 0,20-21 16,-21 0-16,0 0 0,0 0 16,22 0-16,-1 0 0,-21 0 15,22 0-15,-22 0 0,0-21 16,21 21-16,-21-22 0,1 1 0,-1 0 15,0 0-15,0 0 0,0 0 0,0-22 16,1 22-16,-22-21 0,0 21 16,0-22-16,0 22 0,0 0 0,0 0 15,0 0-15,0-1 0,0 1 16,0 42 0,0 1-16,0-1 15,-22 0-15,22 21 0,0-21 16,0 22-16,-21-1 0,21-21 0,-21 22 15,21-1-15,0 0 0,-21 1 0,21-1 16,-21 21-16,21-20 16,0 20-16,-21 1 0,21-1 0,0-20 15,-22 20-15,22 1 0,0-1 0,-21-21 16,0 22-16,21-1 0,-21 1 0,0-1 16,0-20-16,-1 20 0,1 1 15,0-22-15,0 0 0,0 1 0,0-1 16,-1 0-16,1-20 0,21 20 0,-21-21 15,0 0-15,0-21 0,0 21 16,21-42 15,0 0-31,0 0 0,0 0 16,0 0-16,21-1 0,0 1 16,0-21-16,0 0 0,0-1 0,1 1 15,20 0-15,-21-22 0,0 22 0</inkml:trace>
  <inkml:trace contextRef="#ctx0" brushRef="#br0" timeOffset="80356.02">17759 10689 0,'0'0'0,"-21"-84"16,21 62-16,0 1 0,0 0 0,0 0 15,21 0-15,0 21 0,-21-21 16,21 21-16,0-22 15,0 22-15,22 0 0,-22 0 0,21 0 16,-21 0-16,22 0 0,-22 0 16,21 22-16,-21-1 0,22 0 0,-22 0 15,0 21-15,-21 1 0,0-1 0,0 0 16,0-20-16,0 20 0,0 0 16,0 1-16,-21-22 0,0 21 0,0-21 15,-1 0-15,1 1 0,-21-1 0,21 0 16,-22 0-16,22-21 0,0 21 15,-21-21-15,21 0 0,-1 0 16,1 0-16,0 0 0,0 0 0,0 0 0,0 0 16,-1 0-16,22-21 15,-21 0-15,21 0 16,0 0-16,-21-1 0,21 1 0,0 0 16</inkml:trace>
  <inkml:trace contextRef="#ctx0" brushRef="#br0" timeOffset="80722.21">17208 10245 0,'0'21'16,"22"-21"-16,-1 0 16,0 0-16,-21-21 15,21 0-15,0-1 0,-21 1 16,0 0-16,0 0 16,21 21-16,-21-21 0,0 0 0,0-1 15,-21 22 16,0 22-15,0-1 0,21 0-16,-21-21 15,0 21-15,-1 0 0,1 0 0,-21 1 16,21 20-16</inkml:trace>
  <inkml:trace contextRef="#ctx0" brushRef="#br0" timeOffset="81652.71">3641 9906 0,'0'0'0,"0"-21"16,0 42 15,0 0-31,0 0 16,21 1-16,-21-1 0,0 0 0,0 0 15,0 0-15,0 0 16,0 1-16,0-1 0</inkml:trace>
  <inkml:trace contextRef="#ctx0" brushRef="#br0" timeOffset="81791.63">3683 10054 0,'42'21'15,"-21"-42"1,1 0-16,-1 0 0,0 0 16,0 0-16,-21-1 0,0 1 0,21 0 15,0 0-15,-21 0 0,0 0 16,22 21-1</inkml:trace>
  <inkml:trace contextRef="#ctx0" brushRef="#br0" timeOffset="81944.53">5842 9906 0,'0'0'0,"85"0"0,147-42 0</inkml:trace>
  <inkml:trace contextRef="#ctx0" brushRef="#br0" timeOffset="82783.06">19050 9779 0,'0'0'0,"0"-21"16,21 0-16,-21 0 16,0-1-16,21 1 0,-21 0 15,0 42 16,0 0-15,0 1-16,0-1 0,0 0 0,0 21 16,-21-21-16,21 1 0,-21-1 15,21 0-15,-21 21 0,21-21 0,-21 1 16,21-1-16,0 0 16,0 0-16,-22-21 0,22 21 0,0-42 46</inkml:trace>
  <inkml:trace contextRef="#ctx0" brushRef="#br0" timeOffset="82983.95">19367 9716 0,'0'21'15,"0"0"1,-21 0-16,21 0 0,-21 0 15,0 1-15,0-1 0,21 0 0,-21 0 16,-1 0-16,1 0 0,0 1 0,0-1 16,21 0-16,-21-21 0,0 21 15,-1 0-15,1 0 0,0 1 0,0-1 16,-21 0-16,-1-21 0,1 42 0,0-21 16</inkml:trace>
  <inkml:trace contextRef="#ctx0" brushRef="#br0" timeOffset="83888.45">5143 12086 0,'0'-21'15,"-21"21"1,21-21-1,-21 21 1,21-21-16,21 21 47,0 0-31,1 0-16,-1 0 0,0 0 15,0 21-15</inkml:trace>
  <inkml:trace contextRef="#ctx0" brushRef="#br0" timeOffset="84011.37">5673 12107 0,'0'0'0,"21"0"0,0 0 0,21-21 16,22 21-16,-22 0 0,22 0 0,-22 0 15,21 0-15,1 0 0,21 0 16,-22 0-16,22 21 0,-1-21 16,1 0-16,21 0 0,0 0 0,0 0 15,-1 0-15,22 0 0,-42 0 0</inkml:trace>
  <inkml:trace contextRef="#ctx0" brushRef="#br0" timeOffset="84525.1">8382 12129 0,'21'0'16,"-42"0"-16,106 0 0,-1 0 0,22 0 0,0 0 16,21 0-16,0 0 0,21 0 15,0 0-15,0-22 0,22 22 0,-22 0 16,21 0-16,1 0 0,-1 0 0,0 0 16,1-21-16,20 21 0,-21 0 15,1 0-15,20-21 0,1 21 16,-22 0-16,22-21 0,-1 0 0,1 21 15,-1 0-15,-21-21 0,22 21 16,-1-22-16,1 22 0,-22-21 0,1 21 16,20 0-16,-21-21 0,1 0 15,20 21-15,-20 0 0,-1-21 0,21 21 16,-20-21-16,-1 21 0,22 0 16,-22 0-16,0 0 0,1-22 0,20 22 15,-21-21-15,1 21 0,-1-21 0,-21 21 16,22 0-16,-22-21 0,0 21 15,21-21-15,-21 0 0,-21 21 0,22 0 16,-22-22-16,0 22 0,0-21 16,0 21-16,-22 0 0,1-21 15,0 21-15,0 0 0,-21-21 0,-22 21 16,22 0-16,-43-21 0,22 21 16,-22-21-16,-21 21 0,21 0 0,-20 0 15,-1 0-15,-21-22 16,0 1 46,0 0-15,0 0-31</inkml:trace>
  <inkml:trace contextRef="#ctx0" brushRef="#br0" timeOffset="124533.03">4170 13610 0,'0'0'15,"-21"0"-15,-1 0 0,1 0 16,0 0-16,0 0 16,21-21 46,0 0-46,21 0-16,0 21 15,0-21-15</inkml:trace>
  <inkml:trace contextRef="#ctx0" brushRef="#br0" timeOffset="124843.85">4233 13250 0,'0'64'93,"0"-128"-93,0 191 0,0-63 16,0-1-16,0 22 0,0-21 16,0-1-16,-21 1 0,21-1 0,-21 1 15,21-22-15,0 0 0,0 1 16,0-22-16,0 0 0,0 21 0,0-21 15,0 1 1,0-44 15,0 1-31,0 0 0,0-21 0,0 21 16,0-22-16</inkml:trace>
  <inkml:trace contextRef="#ctx0" brushRef="#br0" timeOffset="125424.19">4191 13123 0,'21'0'0,"21"0"15,-20 0-15,20 0 0,0-21 0,22 21 16,-1 0-16,-20-21 0,41 21 15,-20 0-15,-1-21 0,1 21 0,-1-21 16,1 21-16,-22 0 0,22-21 16,-22 21-16,21 0 0,-20 0 0,-1 0 15,0 0-15,1 0 0,-1 0 16,-21 0-16,22 0 0,-22 0 16,0 0-16,0 21 0,0 0 0,0 0 15,1-21-15,-22 21 0,21 0 16,-21 1-16,21-1 0,-21 0 15,0 21-15,0-21 0,0 22 0,0-22 16,0 21-16,0-21 0,0 22 16,0-1-16,0 0 0,0 1 0,0-22 15,0 21-15,0 1 0,0-1 16,0-21-16,0 0 0,0 22 0,0-22 16,-21 0-16,0 0 0,-1 0 15,1 0-15,21 1 0,-42-1 0,21 0 16,-22 0-16,22-21 0,-21 21 15,0 0-15,-22-21 0,22 22 16,-22-22-16,-20 0 0,20 21 0,-21-21 16,1 0-16,-1 0 0,0 0 15,1 0-15,20 0 0,1 0 0,20 0 16,1 0-16,0 0 0,21 0 16,-1 0-16,1 0 0,0 0 15,21-21-15,0-1 31,0 1-31,21 0 0,0 21 16,22-21-16</inkml:trace>
  <inkml:trace contextRef="#ctx0" brushRef="#br0" timeOffset="125811.71">5016 12996 0,'0'-21'0,"0"42"0,-21-42 0,21 0 15,0 0-15,-21 21 0,0 0 16,0 21 0,21 0-16,0 0 15,0 22-15,0-1 0,0 0 0,0 22 16,0-22-16,0 43 0,0-22 15,0 22-15,0-21 0,0 20 0,0 1 16,0 0-16,0-22 0,0 1 16,0-1-16,0 1 0,21-1 0,-21-21 15,0 1-15,21 20 0,-21-20 16,0-1-16,0 0 0,0 1 0,0-22 16,0 21-16,0-21 0,0 0 15,0 1-15,0-1 0,0 0 16,-21-21-1,0 0-15,0-21 16,-1 0-16,22-1 0,-21 1 0,0-21 16</inkml:trace>
  <inkml:trace contextRef="#ctx0" brushRef="#br0" timeOffset="126143.52">4233 13843 0,'0'0'16,"0"-21"-16,21 21 15,22-21 1,-1 0-16,0 21 0,22-22 0,21 1 16,-22 21-16,22-21 0,-1 0 15,1 0-15,0 21 0,-22-21 0,22-1 16,0 22-16,-22-21 0,22 0 15,-1 21-15,-20-21 0,-1 0 0,1 21 16,-22 0-16,1 0 0,-1-21 16,-21 21-16,0 0 0,-42 0 31,0 0-31,0 21 16,0-21-16,-1 21 0,22 0 15,0 0-15,0 0 16,0 1-16,0-1 0</inkml:trace>
  <inkml:trace contextRef="#ctx0" brushRef="#br0" timeOffset="126981.51">5503 14415 0,'0'0'0,"0"-22"0,0 1 16,-21 0-16,0 0 0,21 0 15,-21 0-15,21-1 0,0 1 0,0 0 16,-21 0-16,-1 21 16,22-21-16,0 42 31,0 0-31,0 21 16,0 1-16,0-1 0,0 0 15,0 1-15,0 20 0,0-20 0,0 20 16,0-21-16,0 22 0,-21 21 15,0-43-15,21 0 0,0 1 16,0-22-16,0 21 0,0-21 0,0 0 16,21 1-16,0-1 0,1 0 15,20-21-15,-21 21 0,21-21 0,1 0 16,-1 21-16,22-21 0,-22 0 16,21 0-16,-20 0 0,20 0 0,1 0 15,-1-21-15,-20 0 16,20 21-16,1-21 0,-22 0 0,0 21 0,1-22 15,-1 1-15,0 21 16,-21-21-16,1 0 0,-1 21 0,-21-21 16,0 0-16,0-1 15,0 1-15,-21 21 0,-1-21 0,1 0 16,-21 21-16,21 0 0,0 0 16,-1 0-16,1 0 0,0 0 0,0 0 15,0 0-15,0 0 0,42 0 47,0-21-47,0 21 16,0 0-16,0 0 0,22 0 0,-22 0 0,0 0 15,21 0-15,-20 0 16,-1 0-16,0 21 0,0 0 0,0-21 16,-21 21-16,0 0 0,0 22 0,0-22 15,0 0-15,0 21 0,-21-20 16,21 20-16,-42-21 0,21 21 0,-1-20 15,1 20-15,0-21 0,0 0 16,0 0-16,0 1 0,21-1 0,0 0 16,21-42 15,0 0-31,0-1 16</inkml:trace>
  <inkml:trace contextRef="#ctx0" brushRef="#br0" timeOffset="127365.49">7197 14436 0,'0'0'15,"-22"-21"-15,22-1 0,-21 22 16,0-21-16,21 42 31,0 1-31,0-1 0,0 21 0,0 0 16,0 1-16,21-1 0,0 0 16,-21 1-16,22 20 0,-22-20 0,0 20 15,0-21-15,0 1 0,0-1 16,0 22-16,0-22 0,0-21 0,0 21 15,0 1-15,0-22 0,0 0 0,0 0 16,0 0-16,0 1 16,21-22-1,0-22 1,-21 1-16,0 0 0,0-21 16,21 21-16,-21-22 0</inkml:trace>
  <inkml:trace contextRef="#ctx0" brushRef="#br0" timeOffset="127860.21">7302 14436 0,'0'0'0,"0"-21"0,0-1 0,0 1 15,0 0-15,0 0 16,0 0 0,22 0-1,-1 21-15,21 0 0,-21 0 0,43-22 16,-22 22-16,22 0 0,-1 0 15,22-21-15,-22 21 0,22 0 0,0 0 16,-1 0-16,-20 0 0,20 0 0,-41 0 16,20 0-16,1 0 0,-22 0 15,-21 0-15,0 21 0,1 1 0,-1-1 16,-21 21-16,0-21 0,0 22 16,0-22-16,0 21 0,0-21 0,0 22 15,0-22-15,0 21 16,0-21-16,0 0 0,0 22 0,0-22 15,21 0-15,-21 21 0,21-20 16,0-1-16,0 21 0,1-21 0,-1 0 16,-21 1-16,21-1 0,0 0 15,-21 0-15,0 0 0,0 22 0,0-22 16,0 0-16,0 0 0,-21 0 0,-21 0 16,20 1-16,-20-1 0,0 21 15,-22-21-15,22 0 0,-22 1 0,-20-1 16,20 0-16,-20-21 0,-1 21 15,21 0-15,-20-21 0,20 21 0,1-21 16,-1 0-16,1 22 16,20-22-16,1 0 0,0 0 0,-1 0 15,1 0-15,21 0 0,0 0 0,-22 0 16,22 0-16,0 0 0,0 0 16,0-22-16</inkml:trace>
  <inkml:trace contextRef="#ctx0" brushRef="#br0" timeOffset="128651.76">5292 15282 0,'0'0'16,"-22"0"-16,1 0 0,0 22 16,21-1-16,0 0 15,0 21-15,0-21 0,0 22 16,0-1-16,0 0 0,0 22 15,0-22-15,0 22 0,0-1 0,0 1 16,0-1-16,0 1 0,0-1 16,0 1-16,0-1 0,0-20 0,0 20 15,0-21-15,0 1 0,0-22 16,0 21-16,21-21 0,0 1 0,1-1 16,-22 0-16,21 0 0,0 0 15,21 0-15,1 1 0,-1-22 0,0 21 16,1 0-16,20-21 0,1 21 15,-1-21-15,22 0 0,-22 0 0,22 0 16,-22 0-16,22 0 0,-21 0 16,-1 0-16,22 0 0,-22 0 15,1 0-15,-1-21 0,1 21 16,-22-21-16,22 0 0,-22 21 0,-21-22 16,0 1-16,0 21 0,-21-21 15,-21 0-15,0 0 0,0 21 16,-21 0-16,-1-21 0,22 21 0,-21 0 15,-1 0-15,22 0 0,0-22 16,0 22-16,0 0 0,0 0 16,21-21-16,0 0 15,21 21-15,21 0 16,-21 0-16,0 0 0,22 0 0,-1 0 16,0 0-16,1 0 0,-22 0 15,21 21-15,1 0 0,-22 1 16,0-1-16,0-21 0,-21 42 0,0-21 15,0 0-15,0 1 0,0-1 0,-21 21 16,0-21-16,0 22 0,-22-22 16,1 21-16,0 0 0,20-20 0,-20 20 15,0 0-15,-1-21 0,22 22 16,0-22-16,-21 0 0,21 0 0,21 0 16,0 1-16,-22-1 15,44-42 1,-1-1-16,0 1 0</inkml:trace>
  <inkml:trace contextRef="#ctx0" brushRef="#br0" timeOffset="128949.59">7556 16066 0,'0'21'16,"-21"0"-16,21 21 0,0-21 16,0 22-16,-21-1 15,21 0-15,0 1 0,0-1 0,0 0 16,0 1-16,0-1 0,-21 0 0,21 1 16,-21-1-16,21 22 0,0-22 15,-21-21-15,21 21 0,-22 1 0,22-1 16,-21-21-16,21 0 0,0 1 15,0-1-15,0-42 32,0-1-32,0 1 0</inkml:trace>
  <inkml:trace contextRef="#ctx0" brushRef="#br0" timeOffset="129427.44">7472 16193 0,'0'0'0,"-21"-22"0,21 1 16,0 0 0,0 0-1,21 21 1,0-21-16,21 21 0,1 0 16,-1-21-16,0 21 0,1 0 0,20 0 15,1-22-15,-1 22 0,1 0 16,-22 0-16,21 0 0,1 0 0,-22 0 15,22 0-15,-22 0 0,0 22 16,1-1-16,-22-21 0,21 21 0,-21 0 16,1 0-16,-1 0 0,0 1 15,-21-1-15,0 21 0,0-21 0,0 0 16,21 1-16,-21 20 0,0-21 16,0 0-16,21 0 0,-21 1 0,0-1 15,0 0-15,0 0 0,0 0 0,0 0 16,0 22-16,0-22 0,0 0 15,0 0-15,0 0 0,0 1 16,-21-1-16,0 21 0,0-21 16,-22 0-16,22 1 0,-21-1 0,-22 21 15,22-21-15,-21 0 0,-1 1 0,1 20 16,-1-21-16,-21 0 0,22 0 16,21 1-16,-22-22 0,1 21 0,20-21 15,1 0-15,0 0 0,-1 21 16,1-21-16,21 0 0,-22 0 0,22 0 15,0 0-15,0-21 0,0 0 16,21-1-16</inkml:trace>
  <inkml:trace contextRef="#ctx0" brushRef="#br0" timeOffset="130243.97">5355 16341 0,'0'0'0,"-21"0"0,0 0 16,0 0-16,-1 0 0,22 21 0,-21 0 15,0 21-15,0-20 0,21 20 16,-21 0-16,21 22 0,-21-1 0,21 1 16,-22-1-16,22 1 0,0 20 15,0-20-15,0-1 0,0 22 0,0-21 16,0-1-16,0 1 0,0-1 15,0 1-15,0-1 0,0 1 0,0-22 16,0 21-16,0-20 16,22-1-16,-1-21 0,0 22 0,0-22 15,21 0-15,1 0 0,20 0 16,-20 0-16,20 1 0,22-22 0,-22 21 16,22-21-16,0 0 0,-1 0 15,22 0-15,-21 0 0,-1 0 0,1 0 16,21 0-16,-21 0 0,-1-21 15,1 21-15,0-22 0,-22 22 16,1-21-16,-22 0 0,0 21 0,1-21 16,-22 0-16,-21 0 0,0-1 15,0 1-15,0 0 0,-43 0 0,22 0 16,0 0-16,-21-1 0,-1 22 16,22 0-16,-21 0 0,0 0 15,20 0-15,-20 0 0,21 0 0,0 0 16,0 0-16,-1 0 0,44 0 31,-1 0-31,21 0 0,-21 0 16,22 0-16,-1-21 0,0 21 0,1 0 15,-1 0-15,-21 0 0,21 0 16,-20 0-16,-1 0 0,0 21 16,-21 1-16,0-1 0,0 21 15,0-21-15,0 0 0,-21 22 0,0-1 16,-1 0-16,1-20 15,0 20-15,-21 0 0,21 1 0,-1-1 16,1 0-16,0-21 0,0 22 16,21-22-16,0 0 0,0 0 0,21-21 31,0 0-31,0-21 0,22 0 0,-22 0 16,21-22-16,-21 1 0</inkml:trace>
  <inkml:trace contextRef="#ctx0" brushRef="#br0" timeOffset="130536.45">7387 17314 0,'0'-21'16,"0"42"-1,0 1-15,0-1 0,0 0 16,0 21-16,0 1 0,21-1 0,-21 21 15,0-20-15,0 20 0,21-20 16,-21 20-16,0-21 0,0 1 0,0-1 16,0 0-16,0 1 0,0-1 15,0 0-15,0-20 0,0 20 16,-21-21-16,21 0 16,0 0-16,0-42 15,0 0 1,0 0-16,21 0 0,-21-22 15,22 22-15,-22-21 0</inkml:trace>
  <inkml:trace contextRef="#ctx0" brushRef="#br0" timeOffset="130975.19">7451 17547 0,'0'0'0,"0"-42"0,0 21 0,0-22 16,-22 22-16,22 0 0,0 0 16,0 0-16,22 21 15,-1-21-15,0 21 16,0-22-16,21 22 0,1 0 0,-1-21 15,22 21-15,-1 0 0,1-21 16,-1 21-16,1 0 0,20 0 0,-20 0 16,-1 0-16,1 0 0,-1 0 15,-20 21-15,-1-21 0,0 21 0,1 1 16,-22-1-16,0 0 0,-21 0 16,0 21-16,0-20 0,0-1 0,0 21 15,0-21-15,0 22 0,0-22 16,0 21-16,-21 0 0,21-20 0,0 20 15,0-21-15,0 21 0,0 1 16,0-22-16,0 21 0,21-21 16,0 1-16,0 20 0,0-21 15,1 0-15,-1 0 0,0 1 0,0-1 16,-21 0-16,21 0 0,-21 0 16,0 0-16,0 1 0,-42-1 0,21 21 15,-22-21-15,1 0 0,-21 1 16,20-1-16,-20 0 0,-22 0 0,0 0 15,22 0-15,-22-21 0,1 0 0,-1 0 16,21 0-16,1 0 0,-1-21 16,1 0-16,21 0 0,-1-21 0,1-1 15,21 1-15,0-22 16,-1 1-16,22-22 0,0 1 0</inkml:trace>
  <inkml:trace contextRef="#ctx0" brushRef="#br0" timeOffset="131714.34">7980 14605 0,'21'0'31,"0"-21"-15,0 21-16,0-21 0,22 0 0,-1 21 15,-21-22-15,43 1 0,-22 0 16,0 0-16,22 0 0,21 0 0,-22-1 15,22 22-15,-1-21 0,1 21 16,0 0-16,-1 0 0,-20 0 0,21 0 16,-22 0-16,22 43 0,-22-22 15,1 21-15,-22 0 0,22 1 16,-22-1-16,0 22 0,1-1 0,-1-21 16,0 22-16,-21-1 0,1 1 15,-22-1-15,0 1 0,0-1 0,0 1 16,0 21-16,-22-22 0,-20 1 15,21-22-15,-21 21 0,-1 1 0,1-1 16,0-20-16,-22 20 0,22 1 0,-1-1 16,-20 1-16,21-1 0,-22 1 15,22-1-15,-22-20 0,22 20 0,0-21 16,-1 1-16,1-1 0,0 0 16,-1-20-16,22-1 0,0 21 0,-21-21 15,42 0-15,-22-21 0,1 22 16,0-22-16,21 21 15,0-42 1,0-1 0,0 1-16,0 0 15,0 0-15,0 0 0,0 0 0</inkml:trace>
  <inkml:trace contextRef="#ctx0" brushRef="#br0" timeOffset="132067.23">8742 16108 0,'0'0'0,"0"-21"0,21 0 15,0 21 1,-21 21 0,0 0-16,0 21 15,0-21-15,0 22 0,0-22 0,0 21 16,-21-21-16,21 22 0,-21-1 0,0-21 16,-22 22-16,22-22 0,0 0 15,0 21-15,0-21 0,-1 1 0,1-22 16,21 21-16,21-21 31,1 0-31,-1 0 0,21-21 0,0 21 16,1-22-16,-1 22 0,22-21 15,-22 21-15,0 0 0,1-21 0,-1 21 16,-21 0-16,21-21 0,-20 21 16,-1 0-16,0 0 0,-21-21 78</inkml:trace>
  <inkml:trace contextRef="#ctx0" brushRef="#br0" timeOffset="132571.95">8424 16616 0,'0'0'0,"-21"21"0,0-21 16,0 0-16,42 0 31,0 0-31,0 0 0,0 0 16,1-21-16,20 21 0,0 0 0,22-21 15,-1 21-15,1 0 0,-1-21 0,1 21 16,20-22-16,-20 22 0,-1 0 15,22 0-15,-21 0 0,-1 0 0,22 0 16,-22 0-16,1 0 0,-1 22 16,1-1-16,-22 0 0,22 0 15,-22 0-15,21 22 0,-20-22 0,-1 21 16,0 22-16,1-22 0,-1 21 16,-21-20-16,22 20 0,-22 1 0,-21-1 15,0 1-15,0-1 0,0 1 0,-43-1 16,22 1-16,-21-1 0,-22 1 15,1-1-15,-1-20 0,1 20 0,-22-21 16,1 22-16,-1-22 0,0 1 16,1-22-16,-1 21 0,21 0 0,-20-20 15,20-1-15,1 0 0,-1 0 16,22 0-16,0 0 0,-1 1 16,1-22-16,21 0 0,0 21 15,-1-21-15,1 0 0,0 0 0,21-21 16,0-1-1,0 1-15,0 0 16,0 0-16,0 0 0,21 0 16,0-1-16,-21 1 0,22 0 0</inkml:trace>
  <inkml:trace contextRef="#ctx0" brushRef="#br0" timeOffset="132935.74">8996 17738 0,'21'-21'0,"-42"42"0,63-64 0,-21 22 16,0 21-16,-21-21 15,0 42 1,0 0 0,0 1-16,0-1 15,-21 21-15,0-21 0,0 0 0,-21 22 16,20-22-16,1 21 0,-21-21 16,21 22-16,0-1 0,-22-21 0,22 22 15,0-22-15,0 0 0,0 21 16,-1-21-16,22 1 0,-21-1 0,21 0 15,0 0-15,0 0 0,21 0 16,1-21-16,-1 0 0,21 0 16,0 22-16,1-22 0,-1 0 15,22 0-15,-1 0 0,-21 0 16,22 0-16,-1 0 0,-20 0 0,-1 0 16,22 0-16,-43 0 0,21 0 15,-21 0-15,22 0 0,-22 0 16,0 0-16,-21 21 47</inkml:trace>
  <inkml:trace contextRef="#ctx0" brushRef="#br0" timeOffset="135740.14">15790 12806 0,'0'0'0,"0"-21"0,-21 0 0,0-1 0,21 1 15,-21 0-15,21 0 0,0 0 16,-21 0-16,21-1 0,-22 1 15,22 42 17,0 1-32,0 20 0,0 0 15,0 1-15,0 20 0,0 1 16,0-1-16,0 22 0,0-22 0,0 22 16,0-22-16,0 22 0,0-21 15,0-1-15,0 1 0,0-1 0,0 1 16,-21-22-16,21 0 0,0 1 15,0-1-15,0-21 0,0 21 16,0-20-16,0-1 0,0 0 16,0-42 15,0 0-31,0-1 0,-21 1 0,21 0 16,0-21-16,0-1 0</inkml:trace>
  <inkml:trace contextRef="#ctx0" brushRef="#br0" timeOffset="136419.75">15600 12742 0,'0'0'0,"0"-21"16,-21 0-16,21 0 15,0 0 1,21 21-16,0 0 0,0 0 15,21 0-15,1-21 0,-22 21 16,42 0-16,-20 0 0,20 0 0,1-22 16,-1 22-16,22 0 0,0-21 15,-1 21-15,1-21 0,0 21 0,-1-21 16,1 21-16,0 0 0,-22-21 16,1 21-16,-1 0 0,-21 0 15,1-21-15,-1 21 0,-21 0 0,0 0 16,1 0-16,-1 0 0,0 0 15,-21 21-15,0 0 16,0 0-16,0 0 16,0 0-16,0 1 0,0-1 0,0 21 15,0-21-15,0 22 0,0-1 0,0 0 16,0 1-16,-21-1 0,21 0 16,-21 22-16,21-22 0,0 0 0,0 1 15,-22-1-15,22 22 0,-21-22 16,21 0-16,0 1 0,0-1 0,0 0 15,0 1-15,0-1 0,0 0 16,0-21-16,0 22 0,0-1 16,0-21-16,0 0 0,0 1 0,0-1 15,0 0-15,0 0 0,0 0 16,0 0-16,-21 1 0,0-22 16,0 21-16,0-21 0,-22 0 15,1 21-15,0-21 0,-22 0 0,1 21 16,-22-21-16,0 0 0,-21 0 0,22 0 15,-22 0-15,21 0 0,1 0 16,-1 0-16,0 0 0,1 0 0,20 0 16,22 0-16,-22 0 0,22 0 15,0 0-15,-1 0 0,1 0 16,21-21-16,0 21 0,-1 0 0,1-21 16,21 0-1,0-1-15,0 1 0,0 0 16,21 21-16,1-21 0,-1 0 15,0 0-15,21-1 0,-21 1 0,22 0 16</inkml:trace>
  <inkml:trace contextRef="#ctx0" brushRef="#br0" timeOffset="136797.59">15875 12827 0,'0'0'0,"0"-21"0,-21 0 0,21 0 16,0-1 0,-21 22-16,21 22 15,0 20-15,0-21 16,0 21-16,0 1 0,0 20 0,0 1 16,0-22-16,21 22 15,-21-1-15,0 22 0,21-22 0,0 22 16,-21-22-16,0 22 0,0-21 0,21 20 15,-21-20-15,0-1 0,0 1 16,0-1-16,0-20 0,0 20 0,0-21 16,0 1-16,21-1 0,-21 0 15,0 1-15,0-22 0,0 21 0,0-21 16,0 1-16,0-1 0,0 0 0,0 0 16,0 0-1,0-42 1,0 0-1,-21 0-15,21 0 0,-21-1 0,21 1 16</inkml:trace>
  <inkml:trace contextRef="#ctx0" brushRef="#br0" timeOffset="137139.4">15346 13758 0,'0'0'0,"-21"-21"0,21 0 16,21 21 0,21 0-16,0 0 0,1 0 15,-1-21-15,22 21 0,-1-21 16,1 21-16,-1-21 0,22 21 16,-22-22-16,43 22 0,-21-21 0,-1 21 15,22-21-15,-21 0 0,0 0 16,-1 21-16,-20-21 0,-1 21 0,1 0 15,-22-22-15,0 22 0,1 0 0,-22 0 16,0 0-16,0 0 0,-21-21 16,0 42 15,0 1-15,-21-22-16,21 21 0,-21-21 15,21 21-15,0 0 0,0 0 16,-21 0-16</inkml:trace>
  <inkml:trace contextRef="#ctx0" brushRef="#br0" timeOffset="138019.64">16319 14351 0,'0'0'0,"0"-21"0,0 0 0,-21 0 16,0 21-16,0-22 0,0 22 16,21 22-1,-21-1-15,21 0 0,-22 0 0,22 21 16,0-20-16,0 20 0,0 0 16,0 22-16,0-22 0,0 0 15,0 1-15,0 20 0,0-20 0,0-1 16,0 0-16,0 1 0,0-22 0,22 21 15,-22 0-15,21-20 0,0 20 16,-21-21-16,21 21 0,0-20 0,0-1 16,1-21-16,-1 21 0,0 0 15,21-21-15,1 0 0,-22 21 0,21-21 16,22 0-16,-22 0 0,0 0 0,22 0 16,-1 0-16,1 0 0,-22-21 15,43 21-15,-22-21 0,1 0 0,-1 21 16,1-21-16,-1-1 0,-20 22 15,-1-21-15,0 0 0,-21 21 16,22-21-16,-43 0 0,0 0 16,0-1-16,0 1 15,-43 0-15,22 21 0,0 0 16,-21-21-16,21 21 0,-22 0 0,22 0 16,0 0-16,0 0 0,0 0 15,-1-21-15,1 21 16,85 0 15,-43 0-31,0 0 0,0 0 16,0 0-16,22 0 0,-22 0 15,0 0-15,0 0 0,0 0 16,1 21-16,-1-21 0,0 21 0,0-21 16,-21 21-16,0 0 0,0 1 15,0-1-15,0 21 0,0-21 16,0 0-16,0 22 0,0-22 0,-21 21 15,0-21-15,21 1 0,-21 20 16,-1-21-16,22 0 0,-21 22 0,0-22 16,0 0-16,21 0 0,0 0 0,-21 0 15,21 1-15,-21-1 16,21-42 15,21 21-15,0-22-16,0 1 0</inkml:trace>
  <inkml:trace contextRef="#ctx0" brushRef="#br0" timeOffset="138468.39">18161 14626 0,'0'-21'0,"0"42"0,0-63 15,-21 42-15,21-21 0,-21 21 16,21 21 0,-22 0-1,22 0-15,0 0 0,0 22 0,0-1 16,0 0-16,0 1 0,0-1 15,0 22-15,0-22 0,22 21 16,-22-20-16,21 20 0,-21-20 0,0 20 16,21-21-16,-21 1 0,21-1 15,-21 0-15,0 1 0,0-1 0,0-21 16,21 22-16,-21-22 0,21 0 16,-21 0-16,0 0 0,0 0 15,22-21-15,-22-21 47,0 0-47,0 0 0,0 0 16,0 0-16,0-22 0,0 22 15,21-21-15,-21-1 0,0 22 16,21-21-16</inkml:trace>
  <inkml:trace contextRef="#ctx0" brushRef="#br0" timeOffset="139092.03">18288 14690 0,'0'0'0,"0"-21"0,-21 21 16,21-22-16,-21 22 15,21-21 1,21 21-16,0-21 16,21 21-16,-21 0 0,22-21 0,-1 21 15,22-21-15,-22 21 0,21-21 16,1 21-16,-22-22 0,22 22 15,-1-21-15,1 21 0,-1 0 0,1-21 16,-1 21-16,-20 0 0,20 0 16,-21 0-16,1 0 0,-1 0 0,0 0 15,-20 0-15,20 0 0,-21 0 16,0 0-16,0 0 0,-21 21 16,0 0-16,22 1 0,-22-1 0,0 0 15,0 0-15,0 0 0,0 22 16,0-22-16,0 21 0,0-21 0,0 0 15,0 22-15,0-22 0,0 21 16,0-21-16,0 1 0,21 20 16,0-21-16,-21 21 0,21-20 0,-21 20 15,0-21-15,21 21 0,-21-20 16,0-1-16,0 21 0,0-21 0,0 0 16,0 22-16,0-22 0,0 0 0,-21 0 15,21 0-15,-21 1 0,0-1 16,-22 0-16,22 0 0,0-21 0,0 21 15,-21 0-15,20 1 0,-20-1 0,0-21 16,-1 21-16,1 0 0,0-21 16,-22 21-16,22 0 0,-22-21 0,1 22 15,-1-22-15,1 0 0,-1 0 0,22 21 16,-21-21-16,20 0 16,1 0-16,0 0 0,-1 0 0,22 0 15,0 0-15,0 0 0,0 0 0,-1 0 16,1 0-16,21-21 47,0-1-47,0 1 15,21 0-15,-21 0 16</inkml:trace>
  <inkml:trace contextRef="#ctx0" brushRef="#br0" timeOffset="139459.82">18521 15028 0,'0'22'31,"21"-22"-16,0 0-15,21 0 16,-20 0-16,20 0 0,-21 0 16,21 0-16,1 0 0,-22 0 15,21 0-15,-21 0 0,1 0 0,20 0 16,-21 0-16,0 0 0,0-22 16,1 22-16,-22 22 78,0-1-78,-22 0 15,1-21-15,21 21 0</inkml:trace>
  <inkml:trace contextRef="#ctx0" brushRef="#br0" timeOffset="139788.57">18542 15431 0,'0'0'0,"-21"0"0,21 21 0,21-21 32,0 0-32,0 0 0,0 0 15,22 0-15,-1 0 0,-21-21 16,22 21-16,-1-22 0,0 22 15,-21 0-15,22-21 0,-1 21 0,-21 0 16,0 0-16,1-21 0,20 21 16,-21 0-16,0 0 0,0 0 15,1 0 1,-44 0 31,1 0-47,0 0 0,0 0 15,0 0-15,0 0 0</inkml:trace>
  <inkml:trace contextRef="#ctx0" brushRef="#br0" timeOffset="141300.45">6392 13864 0,'0'21'0,"-21"-21"16,0 0 0,21-21 46,0 0-46,0 0-16,21 21 15,0-21-15,0 21 0,1-21 0,-1-1 16,0 1-16,0 21 0,21-21 16,-20 0-16,-1 0 0,21 0 0,0-1 15,-20 1-15,20 0 0,0 0 0,22 0 16,-22 0-16,22-1 0,-22 1 16,21 0-16,1 0 0,-1 0 0,1 0 15,-1-1-15,-20 1 0,20 0 16,22 0-16,-22 21 0,1-21 0,21 0 15,-22-1-15,22 1 0,-22 21 0,22-21 16,0 0-16,-22 0 16,1 21-16,20-21 0,-20-1 0,20 1 15,1 21-15,0-21 0,21 0 16,-1 21-16,-20-21 0,21 0 0,0 21 16,-22-22-16,22 1 0,0 21 0,-21-21 15,21 21-15,21-21 0,-22 21 16,1-21-16,0 21 0,21 0 0,-21-21 15,0 21-15,0-22 0,-1 22 16,22 0-16,-21 0 0,0-21 0,21 21 16,-21 0-16,0 0 0,0 0 15,21 0-15,-22 0 0,22 0 16,-21 0-16,21 0 0,0 0 0,-21 0 16,21 0-16,-21 0 0,21 0 15,-21 21-15,21-21 0,-21 0 0,21 22 16,-22-22-16,22 21 0,-21-21 0,0 21 15,0-21-15,0 21 0,21 0 16,-21-21-16,-1 21 0,1 1 0,0-22 16,0 21-16,0-21 0,-22 21 15,22 0-15,-21-21 0,0 21 0,-1-21 16,-20 21-16,20-21 0,-20 22 16,-1-1-16,1-21 0,-1 21 0,1-21 15,-22 0-15,1 21 0,-22-21 16,21 0-16,-21 0 0,0 0 15,-21 21-15,22-21 0,-1 0 16,-21-21 62,0 0-78,0 0 16,0 0-1,0-1-15,0 1 16,0 0-16</inkml:trace>
  <inkml:trace contextRef="#ctx0" brushRef="#br0" timeOffset="141759.19">15452 12869 0,'0'0'0,"-22"-21"0,1 21 15,0-21-15,0 21 16,0 0 0,0 0-1,21 21 1,0 0-16,0 1 16,0-1-16,21 0 15,0-21-15,0 21 0,0 0 16,0-21-16,1 21 0,20-21 0,-21 22 15,21-22-15,-20 21 0,20-21 16,-21 0-16,0 21 0,0 0 0,22-21 16,-22 0-16,0 21 0,0-21 15,-21 21 1,0 1-16,0-1 16,-21 0-16,0 0 0,0-21 15,0 21-15,-1 0 0,-20 1 16,0 20-16,-1-21 0,1 0 0,0 0 15,-1 1-15,1-1 0,-21 21 16,20-21-16,1 0 0,0 1 0,-1-1 16,1-21-16,0 21 0,-1 0 15,22-21-15,0 21 0,0-21 0,0 0 16,-1 0-16,1 0 0,0 0 16,0 0-16,0 0 15,0 0-15,-1-21 0,1 21 0</inkml:trace>
  <inkml:trace contextRef="#ctx0" brushRef="#br0" timeOffset="142823.6">6540 13568 0,'0'0'0,"-21"0"0,0 0 15,21-21 1,0 0 0,0-1-16,21 1 0,0 0 15,-21 0 1,22 21-16,-1-21 0,0 0 15,-21-1-15,21 1 0,0 21 16,-21-21-16,21 0 0,-21 0 0,22 21 16,-22-21-16,21 21 15,-21-22-15,-21 44 32,-1-1-17,1 0-15,0 0 0,0 0 0,0 0 16,-22 22-16,22-22 0,-21 21 15,21 1-15,-22-1 0,22 0 0,-21-21 16,21 22-16,-22-1 0,22-21 16,-21 22-16,21-22 0,-22 0 0,22 0 15,0 0-15,0 0 0,0-21 16,0 0-16,-1 0 0,22-21 31,0 0-31,0 0 16,22 21-16,-1-21 15,0 21-15,0 0 0,21 0 16,-20 0-16,20 21 0,0-21 0,1 21 16,-1 0-16,21-21 0,-20 21 15,20 1-15,-20-1 0,20 0 0,1-21 16,-22 21-16,0 0 0,22 0 16,-22-21-16,0 22 0,1-1 0,-22-21 15,21 21-15,-21-21 0,22 0 0,-22 21 16,0-21-16,0 21 15,0-21-15,-21 21 16,22-21 0,-1 0-16,0-21 15</inkml:trace>
  <inkml:trace contextRef="#ctx0" brushRef="#br0" timeOffset="163148.26">10414 13441 0,'21'0'156</inkml:trace>
  <inkml:trace contextRef="#ctx0" brushRef="#br0" timeOffset="163488.07">10435 13441 0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3T11:22:48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2096 0,'21'0'0,"-21"-22"16,22 22-16,-22-21 16,0 0-1,-22 21 110,1 0-125</inkml:trace>
  <inkml:trace contextRef="#ctx0" brushRef="#br0" timeOffset="1245.42">2095 783 0,'0'0'0,"22"-21"0,-22 0 15,21 0-15,0 0 16,0-1-16,-21 1 0,0 0 15,21 21-15,-21-21 0,21 0 0,-21 0 16,0-1 0,0 44 15,0-1-15,-21 21-16,0 0 0,0 22 0,0-1 15,0 1-15,-1 21 0,1-1 16,0-20-16,0 20 0,0 1 15,0 0-15,-1-1 0,-20 22 0,21-42 16,0 20-16,-22 1 16,22-21-16,0-22 0,0 21 0,0-41 15,21 20-15,0-21 0,0 0 16,-21-21-16,21-21 16,0 0-1,0-21-15,0 20 0,0-20 16,0 0-16,0-22 0,0 22 0,0 0 15,0-22-15,0 22 0,0-1 16,0 22-16,21-21 0,-21 21 16,21 0-16,-21-1 0,21 1 0,0 21 15,0 0 1,1 0-16,-22 21 0,21 1 16,0-1-16,0 21 0,0-21 15,0 22-15,1-22 0,-22 21 16,21-21-16,0 22 0,0-1 0,0-21 15,0 21-15,22-20 0,-22-1 16,0 0-16,0 0 0,22-21 0,-22 0 16,21 0-16,-21 0 0,22 0 15,-1-21-15,0 0 0,1-22 16,-1 22-16,0-21 0,1 0 0,-1-1 16,0 1-16,1 0 0,-1-22 15,-21 22-15,0-22 0,0 22 0,1-22 16,-22 1-16,0-1 15,0 1-15,0-1 0,0 1 0,-22-1 16,1 1-16,0-1 0,-21 22 16,21-21-16,-22 20 0,1 22 15,0-21-15,-22 21 0,22-1 0,-1 1 16,-20 21-16,21 0 0,-1 0 16,-20 21-16,20 1 0,1-1 15,0 21-15,21 22 0,-22-22 0,22 43 16,0-22-16,21 1 0,-21-1 15,21 1-15,0-1 0,0-21 16,21 1-16,0-1 0,0 0 0,0-20 16,1 20-16,20-42 15,-21 21-15,0 0 0,22-21 0,-22 0 16,21 21-16,-21-21 0,0 0 16,22 0-16,-22 0 0,0 0 0,0 0 15,0 0-15,22-21 0,-22 21 16,0-21-16,0 21 0,0-21 15,-21 0-15,22 21 0,-1-21 0,-21-1 16,21 1-16,0 21 16,0 0-1</inkml:trace>
  <inkml:trace contextRef="#ctx0" brushRef="#br0" timeOffset="3659.83">2857 1461 0,'0'0'0,"0"21"0,22 0 16,-1-21-16,0 21 16,0-21-16,0 0 0,0 0 0,1 0 15,-1 0-15,21-21 0,-21 0 16,22 21-16,-1-21 0,0-1 0,1 1 16,-1 0-16,0 0 0,-21 0 15,22 0-15,-22-1 0,0 1 16,0 0-16,-21 0 0,0 0 0,0 0 15,0-1-15,-21 22 16,0-21-16,0 21 0,0 0 0,-1 0 16,1 0-16,0 0 0,0 0 15,0 21-15,0 1 0,-1-1 0,1 0 16,0 0-16,0 0 0,0 22 16,21-22-16,0 21 0,0-21 15,0 22-15,0-22 0,0 21 0,0-21 16,0 0-16,0 22 0,0-22 15,0 0-15,21 0 0,0-21 0,0 21 16,0-21-16,22 0 0,-22 0 16,21 0-16,1 0 0,-1-21 0,0 0 15,22 0-15,-22 0 16,22 0-16,-22-1 0,21-20 0,-20 21 16,-1-21-16,0-1 0,1 1 15,-22 0-15,21-1 0,-21-20 16,1 20-16,-1-20 0,-21 21 0,0-22 15,0 22-15,0-1 0,0 1 16,0 0-16,0-1 0,0 22 0,0 0 16,0 0-16,0 42 31,0 0-31,0 22 0,0-1 16,0 0-16,0 22 0,-21-22 15,-1 22-15,1-1 0,21 1 16,-21-1-16,0 1 0,21-1 15,-21 22-15,0-22 0,-1 22 0,1-22 16,0 22-16,0 0 0,21-1 16,-21 1-16,0 0 0,-1-1 0,1 22 15,21-21-15,-21 21 0,0-22 16,0 22-16,21-21 0,-21 0 0,21-1 16,-22-20-16,22 20 0,0-20 0,0-1 15,0 1-15,0-22 0,0 1 16,0-22-16,0 21 0,22-21 0,-1 0 15,-21 1-15,21-22 16,0 0-16,0 0 0,0 0 0,1-22 16,20 1-16,-21 0 0,21-21 0,1 21 15,-22-22-15,21-20 0,1 20 16,20-20-16,-21-1 0,1 1 0,-1-1 16,0 1-16,-20-22 0,20 22 15,-21-22-15,-21 0 0,0 22 0,0-22 16,-21 22-16,0-1 0,-22-20 15,22 20-15,-21 1 0,0-1 0,-1 22 16,-20-22-16,20 22 16,1 21-16,0-22 0,-1 22 0,1 0 15,21 0-15,0 21 0,0 0 16,-1-21-16,44 21 31,-1 0-31,0 0 0,0 0 0,21 0 16,1-21-16,-22 21 0,21-22 15,1 1-15,20 0 0,-21 0 0,1-21 16,20 20-16,-20 1 0,20-21 16,-21 21-16,22-22 0,-22 22 15,-21 0-15,22-21 0,-22 21 16,0-1-16,-21 1 0,0 0 0,0 0 16,0 0-16,0 0 0,0-1 15,-21 22-15,0 0 0,0-21 16,-1 21-16,1 0 0,0 0 15,0 21-15,0 1 16,0-1-16,21 0 0,0 21 16,0-21-16,-22 22 0,22-22 15,-21 21-15,21-21 0,0 1 16,0-1-16,0 21 0,0-21 0,0 0 16,0 1-16,21-22 15,1 0-15,-1 0 16,0 0-16,0 0 0,0-22 15,0 1-15,1 21 0,-22-21 16,21 0-16,0 0 0,0 0 0,0-1 16,-21-20-16,0 21 0,0 0 15,21 0-15,-21-1 0,0 1 16,22 0-16,-22 0 0,0 42 31,0 0-31,0 0 16,0 22-16,0-22 0,0 0 15,0 0-15,0 0 0,0 1 0,0-1 16,0 0-16,21 0 16,0 0-16,0-21 0,0 0 15,0 0-15,1 0 16,-1 0-16,0 0 0,0-21 16,0 21-16,0-21 0,1 0 15,-1 0-15,0-1 0,-21 1 0,21 0 16,0 0-16,-21 0 0,0 0 15,0-1-15,0 1 0,21 21 0,-21-21 16,0 42 0,0 0-1,0 1-15,0-1 0,0 21 16,0-21-16,0 0 0,0 1 0,0-1 16,0 0-16,0 0 0,0 0 15,0 0-15,22-21 0,-1 22 16,0-22-16,0 0 15,0 0-15,0 0 0,1 0 16,-1 0-16,0 0 0,0-22 16,0 1-16,0 0 0,1 21 0,-1-21 15,-21 0-15,21 0 0,-21-22 16,21 22-16,-21 0 0,0 0 0,0 0 16,0-1-16,0 1 0,0 42 46,0 1-46,0 20 0,0-21 16,0 0-16,0 0 0,0 22 16,0-22-16,0 0 0,0 0 0,0 0 15,0 1-15,21-1 0,0 0 16,1-21-16,-1 0 0,0 21 0,0-21 16,0 0-16,22 0 15,-22 0-15,0-21 0,0 0 0,0 21 16,22-21-16,-22-1 0,0 1 0,0-21 15,0 21-15,22-22 0,-22 22 16,-21-21-16,21 0 0,0-1 16,0-20-16,-21 20 0,0-20 15,21-1-15,-21 22 0,22-21 0,-22 20 16,0 1-16,0 0 0,0 20 16,0 1-16,0 0 0,0 0 15,0 42 1,0 21-16,0-20 0,-22 20 15,1 0-15,21 22 0,0-22 0,-21 22 16,21-1-16,-21-21 0,21 22 16,0-22-16,0 1 0,0 20 0,0-21 15,0-20-15,0 20 0,0 0 16,0-21-16,0 1 0,0 20 16,21-21-16,0 0 0,-21 0 15,21-21-15,1 0 16,-1 0-16,0 0 0,0 0 15,0-21-15,0 0 0,1 0 16,-1 0-16,0-22 0,0 1 0,0 21 16,0-21-16,22-22 0,-22 22 15,0-22-15,0 1 0,0-1 16,1 1-16,-22-1 0,21 1 16,-21 20-16,21-20 0,-21 21 0,0-1 0,0 22 15,0 0-15,0 0 0,0 0 16,0 42-1,0 0-15,-21 0 16,21 21-16,-21 1 0,21-1 0,-22 22 16,22-1-16,0-21 0,0 22 15,0-1-15,0 1 0,0-22 0,0 1 16,0-1-16,0 0 0,0 1 16,0-1-16,0-21 0,0 21 0,0-20 15,0-1-15,0 0 0,22 0 16,-1 0-16,0-21 15,0 0-15,0 0 16,0 0-16,1 0 0,-22-21 16,21 0-16,0 0 0,0 0 15,0-1-15,0 1 0,-21 0 0,0 0 16,0 0-16,0 0 0,0-1 16,0 1-16</inkml:trace>
  <inkml:trace contextRef="#ctx0" brushRef="#br0" timeOffset="3891.79">6117 1270 0,'-21'0'16,"42"0"15,0 0-31,0 0 0,22 0 16,-22 0-16,0 0 0,0-21 15,0 0-15,1 21 0,-1 0 0,0-21 16,0 21-16,0 0 0,0 0 16,-21-22-16,22 22 0,-22-21 15,21 21-15,-21-21 16</inkml:trace>
  <inkml:trace contextRef="#ctx0" brushRef="#br0" timeOffset="5191.7">1905 2413 0,'0'0'0,"-21"0"0,0 0 16,-1 0-16,1 0 0,0 0 15,0 0-15,0-21 16,0 21-16,-1-21 16,1 21-1,21-21-15,21 21 47,1 0-47,-1 0 0,21 0 0,-21 0 16,22 0-16,-1 0 0,21-22 15,1 22-15,-1 0 0,22 0 0,0 0 16,21 0-16,-1 0 0,1-21 16,21 21-16,-21 0 0,21 0 0,0 0 15,21 0-15,0 0 0,1-21 16,-1 21-16,0 0 0,21 0 15,-21 0-15,1 0 0,20 0 0,-21 0 16,0 0-16,0 0 0,1 0 16,-22 0-16,-22 0 0,22 0 0,-21 0 15,0 0-15,0 0 0,-21 0 16,-1 0-16,1 0 0,0 0 0,-1 0 16,-20 0-16,20 0 0,1-21 15,-21 21-15,20 0 0,-20 0 0,-1 0 16,1 0-16,-22 0 0,0 0 0,1 0 15,-22 0-15,21 0 0,-21 0 16,1 0 0,-22-21-1,0 0 17,-22-1-32,1 22 15,21-21-15,0 0 16,0 0-16,0 0 0</inkml:trace>
  <inkml:trace contextRef="#ctx0" brushRef="#br0" timeOffset="6153.73">8191 1651 0,'0'0'0,"0"-21"0,-21 21 16,0 0-16,0-21 16,0 21-16,0 0 15,21-21 1,-22 21-16,1 0 15,21-22 1,-21 22-16,0 0 16,0 0-1,42 0 32,0 0-31,21 0-16,-20 22 0,-1-22 0,21 0 15,0 0-15,-20 0 0,41 21 16,-21-21-16,1 0 0,-1 0 0,22 0 16,-1 0-16,-21 0 0,22 0 15,-1 0-15,-20 0 0,20 0 0,1 0 16,-22 0-16,22 0 0,-22 0 16,0 0-16,1 0 0,-22-21 15,21 21-15,-21 0 0,-21-22 16,0 1-1,0 0-15,-21 21 16,0 0-16,0-21 0,0 21 16,-1 0-16,1-21 0,0 21 0,0-21 15,0 21 1,0-22-16,21 1 31,21 21-15,0-21-16,0 21 15,0 0-15,0 0 0,1 0 16,-1 0-16,0 0 0,0 0 0,-21 21 16,21-21-16,0 21 0,1 1 15,-1-1-15,-21 0 0,0 0 0,0 21 16,0-20-16,0-1 0,0 21 16,0 0-16,-21 1 0,-1-22 0,1 21 15,0 1-15,-21-1 0,21-21 16,-1 21-16,-20-20 0,21-1 0,0 0 15,0 0-15,21 0 0,-22 0 0,1-21 16,21 22 0,0-44 15,0 1-31,0 0 0,21 0 0,1 0 16</inkml:trace>
  <inkml:trace contextRef="#ctx0" brushRef="#br0" timeOffset="6539.62">11176 1503 0,'0'0'0,"-21"0"16,0-21 0,-1 21-16,1 0 15,0 0-15</inkml:trace>
  <inkml:trace contextRef="#ctx0" brushRef="#br0" timeOffset="14076.62">11366 1524 0,'0'0'0,"22"21"0,-1 0 16,0-21-1,0 0 17,0 0-17,-21-21-15,0 0 16,0 0 0,0 0-16,0 0 0,0-1 15,0 1-15,-21 0 16,0 0-16,0 0 0,0 21 0,-1-21 15,1-1-15,0 22 0,0 0 16,0-21-16,0 21 0,-1 0 0,1 0 16,0 0-16,-21 21 0,21-21 15,-1 22-15,1 20 0,0-21 0,0 21 16,0 1-16,0-1 0,-1 0 16,1 22-16,21-22 0,0 1 0,0-1 15,0 0-15,0 1 16,0-1-16,0 0 0,0-21 0,0 1 15,21-1-15,1 0 0,-1 0 16,0-21-16,0 0 0,21 0 0,-20 0 16,-1 0-16,21 0 0,-21-21 15,0 0-15,22 0 0,-22-1 0,21 1 16,-21-21-16,1 0 0,-1 20 16,0-20-16,0 0 0,0-1 0,0 1 15,-21 0-15,0 21 16,0-22-16,0 22 0,0-21 0,0 21 0,0-1 15,0 44 17,0-1-32,0 21 15,0-21-15,0 22 0,0-1 0,0 0 16,0 1-16,0-22 0,0 21 16,22-21-16,-22 22 0,21-22 0,-21 0 15,21 0-15,0 0 0,0-21 16,0 0-16,1 21 0,-1-21 0,0 0 15,0 0-15,21 0 0,-20-21 0,20 0 16,-21 0-16,0 0 16,0 0-16,22-1 0,-22-20 0,0 0 15,0 21-15,-21-22 0,0 1 16,0 0-16,0 20 0,0 1 0,0-21 16,0 21-16,0 0 15,0 42 1,-21 0-16,21 0 15,-21 0-15,21 0 0,-21 22 0,21-22 16,0 21-16,0-21 0,0 22 16,0-22-16,-21 0 0,21 21 0,0-20 15,0-1-15,0 0 16,0 0-16,0 0 16,0-42 15,0 0-31,0 0 15,0 0-15,0-1 0,0 1 16,21 0-16,-21 0 0,0 0 0,0-22 16,21 22-16,-21 0 0,21 0 15,-21 0-15,0 0 0,0-1 16,21 22 0,-21-21-16,0 0 31,21 21-16,-21-21-15,0 0 32,22 21-32,-22-21 15,21 21-15,-21-22 78,21 22-78,0 0 32,-21-21 46,21 21-63,0 0 1,-21-21-16,22 21 16,-1 0-16,-21-21 15,21 21 1,-42 0 265,0 21-281,-1-21 16,-20 0-16,21 0 0,-21 21 0,-1-21 15</inkml:trace>
  <inkml:trace contextRef="#ctx0" brushRef="#br0" timeOffset="14536.38">10626 1376 0,'0'0'0,"21"-21"15,-21 0-15,0-1 0,0 1 16,0 0-16,0 0 0,-21 21 16,21-21-16,-22 0 0,1 21 0,0 0 15,-21 0-15,21 0 0,-1 0 16,-20 0-16,21 21 0,0 0 0,-22 0 16,22 21-16,0 1 0,0-1 15,0 22-15,21-1 0,0 1 0,0 20 16,0-20-16,0-1 0,0 1 15,0-1-15,21 1 0,0-22 16,21 0-16,-20-20 0,20-1 16,0 0-16,22 0 0,-22 0 0,43-21 15,-22 0-15,22 0 0,-22 0 16,22-21-16,0 0 0,-22 0 0,22 0 16,-22-22-16,22 22 0</inkml:trace>
  <inkml:trace contextRef="#ctx0" brushRef="#br0" timeOffset="15207.77">12319 1461 0,'-21'0'16,"0"0"-1,-1 0-15,1 0 16,0 0-16,0 0 16,21 21-16,-21 0 0,21 0 15,-21-21-15,21 21 0,0 22 0,0-22 16,0 21-16,0-21 0,0 22 16,-22-1-16,22-21 0,-21 21 0,21-20 15,-21-1-15,21 0 16,0 0-16,0 0 0,0 0 15,-21-42 17,21 0-17,0 0-15,0 0 0,0 0 0,0-22 16,0 22-16,0-21 0,21-1 16,0 1-16,0 0 0,1-1 0,-1 22 15,0-21-15,21 21 0,-21 0 16,22-1-16,-1 1 0,-21 21 0,22 0 15,-1 0-15,-21 21 0,21 1 16,-20-1-16,-1 0 0,0 21 16,0 1-16,0-22 0,-21 21 0,0 0 15,0 1-15,0-1 0,0-21 16,0 22-16,0-22 0,0 0 0,-21 0 16,21 0-16,0 0 0,-21 1 15,42-22 1,0-22-1,22 22-15,-1-21 0</inkml:trace>
  <inkml:trace contextRef="#ctx0" brushRef="#br0" timeOffset="16043.8">14309 804 0,'0'0'0,"-43"0"16,22 0-16,0 22 0,0-1 0,0 21 15,-1 0-15,1 1 0,0-1 16,0 22-16,0-1 0,0 1 0,21-1 16,0 1-16,0-1 0,-22 1 15,22-22-15,0 21 0,0-20 0,0 20 16,0-20-16,0-1 0,0 0 15,0-21-15,0 22 0,0-22 16,0 0-16,0 0 0,0 0 16,0-42 15,0 0-31,0-21 0,0 21 16,0-22-16,0 1 0,22 0 0,-1-1 15,0 1-15,0 0 0,0-1 16,0 1-16,22 0 0,-22 20 0,21 1 15,-21 0-15,22 21 0,-22 0 0,21 0 16,-21 0-16,22 21 0,-22 0 16,0 1-16,21-1 0,-20 0 15,-22 0-15,0 0 0,21 0 16,-21 22-16,0-22 0,0 0 0,0 0 16,-21 0-16,-1 1 0,1-1 15,-21 0-15,0 21 0,20-42 0,-20 21 16,0 1-16,21-1 0,-1-21 15,1 0-15,0 21 0,0-21 16,42 0 0,0 0-16,0 0 15,22 0-15,-22 0 0,21 0 16,1-21-16,-1 21 0,-21-21 0,21-1 16,1 22-16,-1-21 0,0 21 15,1-21-15,-1 0 0,0 0 16,1 0-16,-1-22 0,0 22 0,1 0 15,-22-21-15,21 20 0,1-20 16,-22 0-16,0 21 0,-21-22 0,0 22 16,0 0-16,0-21 0,0 20 0,0 1 15,-42 42 1,20 22-16,1-22 16,0 21-16,-21 1 0,21-1 15,-1 0-15,1 1 0,21 20 16,-21-21-16,21 1 0,0-22 15,21 21-15,0-21 0,1 1 0,-1-1 0,21 0 16,0 0-16,-20-21 16,41 0-16,-21 0 0,1 0 0,-1 0 15,0 0-15,1-21 0,-1 0 0,-21 21 16,0-21-16,22-1 0,-22 1 16,0-21-16,0 21 0,-21 0 0,21-22 15</inkml:trace>
  <inkml:trace contextRef="#ctx0" brushRef="#br0" timeOffset="18756.28">17230 1588 0,'21'0'16,"0"0"-16,-21-22 16,21 22-16,0-21 15,-21 0-15,21 21 0,-21-21 0,0 0 16,0 0-16,0-1 16,0 1-16,0 0 0,-21 0 0,-21 0 15,21 0-15,-22-1 0,1 1 16,0 0-16,-1 0 0,1 21 15,0 0-15,-1 0 0,1 0 0,0 0 16,-1 21-16,22 0 0,-21 22 16,0-22-16,20 21 0,-20 22 0,21-22 15,-21 0-15,20 22 16,22-22-16,0 22 0,0-22 0,0 0 0,0-21 16,0 22-16,22-22 15,-1 0-15,0 0 0,21-21 0,-21 0 16,1 0-16,20 0 0,0 0 15,-21 0-15,22 0 0,-1-21 0,0 0 16,1-21-16,-1 20 0,0-20 16,1 0-16,-1 21 0,-21-43 0,22 22 15,-22-1-15,0 1 0,0 0 16,-21 21-16,0-22 0,0 22 0,0 0 16,0 42-1,0 0-15,0 22 0,0-1 16,0 0-16,-21 1 0,21 20 15,0-21-15,0 1 0,0 20 16,0-20-16,0-22 0,21 21 16,0-21-16,0 0 0,1 1 0,-1-1 15,21-21-15,-21 0 0,22 0 16,-22 0-16,21 0 0,0-21 0,-20 21 16,20-22-16,0-20 0,-21 21 15,22-21-15,-1-1 0,-21 1 0,22-22 16,-1 22-16,0-21 0,-21-1 15,22 22-15,-1-22 0,-21 22 0,22 0 16,-22-1-16,0 22 16,0 0-16,0 21 0,-21 21 15,0 0-15,0 0 16,0 1-16,0-1 0,0 0 0,0 0 16,0 21-16,0-20 0,0-1 15,0 0-15,0 0 0,0 0 16,0 0-1,21-42 1,1 0 0,-22 0-16,0 0 0,0 0 15,0-22-15,0 22 16,0 0-16,-22 0 0,1-22 0,0 43 16,0-21-16,21 0 0,-21 21 15,0 0-15,-1 0 0,1 21 16,0 0-16,0 1 0,21 20 15,-21-21-15,0 21 0,21 1 16,-22-1-16,22 0 0,-21 22 0,21-22 16,0 1-16,0-22 0,0 21 15,0 0-15,21-20 0,22-1 0,-22 0 16,0 0-16,21-21 0,1 0 16,-1 0-16,0 0 0,1 0 0,-1 0 15,22 0-15,-22-21 0,0 0 16,1 0-16,-1-1 0,0-20 0,-21 0 15,22-1-15,-22 1 0,21 0 16,-21-1-16,1 1 0,-1-21 16,0 20-16,0 1 0,-21 21 15,21-22-15,-21 22 0,21 21 0,-21-21 16,22 21-16,-1 0 16,-21 21-16,0 0 0,0 1 15,21-1-15,-21 0 16,21 0-16,-21 0 0,0 0 15,21-21-15,0 0 16,1 0 0,-22-21-1,0 0 1,0 0 0,0 0-16,0 0 0,0-1 0,0 1 15,-22 0-15,22 0 16,-21 21-16,0 0 0,0 0 15,21 21-15,-21 0 0,21 0 16,0 1-16,-21 20 0,21-21 0,-22 21 16,22 1-16,0-1 0,0 0 15,0-20-15,0 20 0,0 0 0,0-21 16,0 22-16,0-22 0,22 0 16,-1 0-16,0 0 0,21 1 0,-21-22 15,1 0-15,20 0 0,-21 0 16,21 0-16,1 0 0,-22 0 15,21 0-15,1-22 0,-1 1 0,0 0 16,1 0-16,-1-21 0,-21 20 16,0-20-16,22 0 0,-43-1 0,21 22 15,-21-21-15,21 0 0,-21-1 16,0 22-16,0 0 0,0 0 0,0 0 16,-21 21-16,0 0 15,-1 0-15,1 21 0,0 0 0,0 0 16,0 21-16,0 1 15,-1-22-15,1 21 0,21 1 0,0-1 16,0 0-16,0-21 0,0 22 16,0-22-16,0 0 0,21 0 0,1 0 15,-1-21-15,0 22 0,0-22 16,21 0-16,-20 0 0,20 0 0,-21 0 16,21-22-16,1 22 0,-22-21 15,21 0-15,1 0 0,-22-21 0,21 20 16,0-20-16,-20 0 0,20-1 15,-21 1-15,0-21 0,0 41 0,1-20 16,-1 0-16,-21 21 0,0-1 16,0 1-16,-21 42 31,-1 1-31,1-1 0,21 0 0,0 0 16,0 21-16,0-20 0,0 20 15,0-21-15,0 0 0,0 22 0,21-22 16,1 0-16,-1 0 0,0 0 15,0 0-15,0 1 0,22-22 0,-22 21 16,0-21-16,0 0 0,0 0 16,-42 0 15,0-21-31,0-1 0,0 22 16,-1-21-16,-20 0 15,21 21-15,0 0 0,21-21 0,-21 21 16,-1 0-16,1 0 0,21 21 15,0 0-15,0 0 0,0 1 16,0-1-16,0 0 0,0 0 16,0 0-16,0 0 0,21-21 0,1 22 15,-1-1-15,0-21 0,21 0 16,-21 21-16,22-21 0,-22 0 0,21 0 16,1 0-16,-22 0 0,21-21 15,0 21-15,1-21 0,-1-1 0,0 1 16,1 0-16,-1 0 0,22-21 15,-22-1-15,0 1 0,1 0 16,-1-1-16,-21 1 0,21-22 16,-20 22-16,-1 0 0,0-1 0,-21 1 15,21 0-15,-21 21 0,0-1 16,0 1-16,0 0 0,-21 21 0,0 0 16,0 0-16,-1 0 0,1 21 15,0 0-15,0 1 0,0-1 0,0 0 16,21 21-16,0-21 0,0 22 15,0-22-15,0 21 0,0-21 0,21 1 16,0 20-16,0-21 0,0 21 16,0-20-16,1-1 0,-1 0 15,0 0-15,-21 0 0,21 0 16,-21 1-16,0-1 0,0 0 0,-21 0 16,0-21-16,0 0 0,-1 21 15,1-21-15,0 0 0,0 0 16,0 0-16,0 0 0,-1 0 0,1 0 31,21-21-15,0 0-1</inkml:trace>
  <inkml:trace contextRef="#ctx0" brushRef="#br0" timeOffset="19759.77">20997 1820 0,'0'0'0,"-21"0"0,0 0 0,42 0 47,0 0-47,0-21 0,1 21 15,20-21-15,-21 21 0,21-21 16,1 0-16,-22 0 0,21-1 16,1 1-16,-1 0 0,-21-21 0,0-1 15,22 22-15,-22-21 0,0 0 16,0-1-16,-21 22 0,0-21 0,0 21 16,0-1-16,0 1 0,0 0 15,-21 21-15,0 0 0,-22 0 0,22 0 16,-21 0-16,21 21 0,-22 0 15,1 22-15,21-22 0,0 21 0,0 1 16,-1-1-16,22 0 0,0-21 16,0 22-16,0-1 0,0-21 15,22 22-15,-1-22 0,0 0 16,21 0-16,-21 0 0,22 0 0,-1-21 16,0 0-16,1 0 0,-1 0 15,22 0-15,-22 0 0,21 0 0,-20 0 16,20-21-16,1 21 0,-22-21 15,22 0-15,-22 0 0,0-22 0,1 22 16,-1-21-16,0 21 0,-21-22 16,1 22-16,-1-21 0,0 0 0,-21 20 15,0 1-15,0 0 0,0 0 16,0 0-16,-21 21 0,0 0 16,-1 0-16,-20 0 15,21 21-15,0 0 0,0 0 0,-22 0 16,22 22-16,0-1 0,-21-21 0,20 22 15,1-1-15,0-21 0,21 21 16,0-20-16,0 20 0,0-21 0,0 0 16,0 0-16,21 1 0,22-22 15,-22 21-15,0-21 0,21 0 0,-21 0 16,22 0-16,-22 0 0,0 0 16,21-21-16,-20-1 0,-1 22 0,0-21 15,0-21-15,0 21 0,0 0 16,1-22-16,-22 1 0,21-22 0,0 22 15,-21-21-15,21-1 16,0 1-16,0-1 0,1-21 0,-22 1 16,21 20-16,0-20 0,0 20 15,0 1-15,-21-1 0,0 1 0,21 20 16,-21 22-16,0-21 0,0 21 16,-21 42-1,0 21-15,0 0 16,0 1-16,0 20 0,-1 22 15,1 0-15,21-22 0,-21 22 0,21-1 16,0 1-16,0-21 0,21-1 16,0 1-16,1-1 0,20-21 15,-21 1-15,21-1 0,1 0 0,-1-20 16,0-1-16,1 0 0,-1 0 16,0-21-16,22 0 0,-22 0 0,1 0 15,-1 0-15,21-21 0,-20 21 16,-1-21-16,0 0 0,1-22 0,-22 22 15,21 0-15,-21-21 0,22-1 16,-22 22-16,0-21 0,-21-1 0,0 22 16,0 0-16,0-21 0,0 21 15,-21 21-15,0 0 0</inkml:trace>
  <inkml:trace contextRef="#ctx0" brushRef="#br0" timeOffset="22375.52">5355 3408 0,'21'0'0,"0"0"15,1 0-15,-1-21 0,0 21 16,0-21-16,0 21 0,0-22 0,1 1 15,-1 21-15,-21-21 16,21 0-16,-21 0 0,0 0 16,0-1-16,-21 1 0,0 21 15,-1-21-15,1 0 0,-21 21 0,21 0 16,-22 0-16,22 0 0,-21 0 16,0 0-16,-1 21 0,1 21 0,21-20 15,-22 20-15,1 21 0,0-20 16,21 20-16,-1 22 0,1-22 0,0 1 15,21 21-15,0-1 0,0-20 16,0 20-16,0-20 0,0 21 0,21-22 16,0 1-16,1-1 0,-1-21 15,21 1-15,-21-1 0,0-21 16,22 22-16,-1-22 0,0 0 16,-20-21-16,20 0 0,21 0 0,-20 0 15,-1 0-15,0-21 0,1 0 16,-1-1-16,0-20 0,1 21 0,-1-21 15,0-1-15,1-20 0,-1-1 0,-21 1 16,22-1-16,-22 1 0,0-1 16,0 1-16,-21-1 0,0 1 0,0-1 15,0 1-15,-21-1 0,0 1 16,0-1-16,-22 22 0,22 0 16,-21-1-16,-1 1 0,1 21 0,0 0 15,-22 21-15,22 0 16,0 0-16,-1 21 0,-20 0 0,20 0 15,1 21-15,0 22 0,-22-22 16,22 22-16,0-1 0,20 22 0,-20-22 16,0 1-16,21 21 0,-1-1 15,22-20-15,0 20 0,0-20 0,0-1 16,22-20-16,-1-1 0,21 0 16,-21 1-16,43-1 0,-22-21 0,22 0 15,-1-21-15,1 22 0,-1-22 16,22 0-16,-22 0 0,22 0 0,-22-22 15,22 22-15,0-21 0,-22 0 16,1-21-16,20 21 0,-20-1 16,-1-20-16,1 0 0,-22 21 0,22-22 15,-43 1-15,21 21 0,-21-22 16,1 1-16,-1 21 0,-21 0 0,21 0 16,-21-1-16,0 1 0,-21 21 15,0 21 1,-1 1-16,22-1 0,-21 0 15,21 21-15,-21-21 0,0 22 0,21-1 16,0 0-16,0-20 16,-21 20-16,21-21 0,-21 21 0,21-20 15,-22-1-15,22 0 0,0 0 0,0 0 16,0 0-16,0-42 47,0 0-47,0 0 0,0-21 15,22 20-15,-22-20 0,21 0 16,0-1-16,-21 1 0,21 0 0,0-1 16,0 1-16,1 0 0,-22 21 15,21-1-15,0 22 0,0 0 0,0 0 16,0 22 0,-21-1-16,0 21 0,22-21 15,-22 22-15,21-1 0,-21 0 16,0-21-16,21 22 0,0-22 0,0 21 15,-21-21-15,21 1 0,1-1 0,-1 0 16,0 0-16,0-21 0,0 0 16,0 21-16,22-21 0,-22 0 0,0 0 15,21 0-15,-20 0 0,20-21 16,-21 0-16,21 0 0,-20 0 0,20-1 16,-21-20-16,0 0 0,22-1 15,-22 1-15,0-21 0,0 20 0,0-20 16,0-1-16,-21 1 15,0-1-15,0-20 0,0 20 0,0 1 16,0-22-16,0 21 0,0 1 16,0-1-16,0 1 0,0 21 0,0 20 15,0 1-15,0 0 0,0 0 16,0 42-16,0 0 16,0 22-16,0-1 0,0 21 15,0-20-15,-21 20 0,21 1 0,-21-1 16,21 1-16,-21 20 15,21-20-15,0-1 0,0 1 0,0-1 0,0 1 16,0-22-16,0 22 0,0-22 16,0 0-16,21 1 0,0-1 0,0-21 15,22 0-15,-22 1 0,0-1 16,21-21-16,-20 0 0,20 0 16,0 0-16,-21 0 0,22-21 0,-1 21 15,0-22-15,-20 1 16,20 0-16,0 0 0,-21-21 0,1 20 0,20-20 15,-21 0-15,-21-1 0,21 22 16,-21-21-16,21 21 0,-21 0 0,0-1 16,0 44 15,0-1-31,0 0 0,0 0 16,0 0-16,-21 0 0,21 1 0,0-1 15,0 21-15,0-21 0,0 0 16,0 1-16,21-1 15,1 0-15,-1-21 0,21 0 0,-21 0 16,0 0-16,22 0 0,-22 0 0,21-21 16,-21 0-16,22 21 0,-22-22 15,0 1-15,0 0 0,0-21 0,1 21 16,-1-1-16,0-20 0,-21 21 16,0-21-16,0 20 0,0 1 0,0 0 15,0 0-15,0 0 0,0 0 16,0 42 15,0 0-15,-21 0-16,21 21 0,-21-20 0,21 20 15,0 0-15,0-21 0,0 22 16,-22 20-16,22-20 0,-21-1 0,21 21 16,0-20-16,0 20 0,0 1 15,0-1-15,0 22 0,0 0 0,0-1 16,0 22-16,21-21 0,1-1 15,20 107-15,-21-106 0,0 20 16,0-20-16,1 0 0,-1-1 0,0 1 16,-21-21-16,0-1 0,0 1 15,0-1-15,-21-21 0,0 1 16,-1-1-16,-20 0 0,0 1 0,-1-1 16,1 0-16,0-20 0,-1-1 0,-20 0 15,21 0-15,-22-21 0,22 0 16,-22 0-16,-20-21 15,41 0-15,1-22 0,21 1 0,-22-64 16,22 22-16,21-1 0,0 0 16,0-21-16,0-21 0,0 22 0,21-22 15,1 0-15,-1 0 0,0 0 0,21 0 16,-21 0-16,1 21 0,-1 0 16,0 0-16,0 21 0,0 22 15,0-22-15,1 22 0,-1 20 16,-21-20-16,0 21 0,21 20 0,-21 1 15,21 0-15,-21 0 0,21 21 16,-21 21 0,0 0-1</inkml:trace>
  <inkml:trace contextRef="#ctx0" brushRef="#br0" timeOffset="24138.81">9334 3725 0,'22'-42'0,"-44"84"0,44-105 15,-22 21-15,0 20 0,21-20 0,-21 0 16,0 21-16,0-22 0,0 22 16,0 0-16,0 0 0,0 42 31,0 0-31,0 0 0,0 22 15,0-1-15,0 21 0,0-20 16,0 20-16,0-20 0,0-1 0,0 21 16,0-20-16,0-1 0,0 0 0,0-20 15,0 20-15,0-21 0,0 0 16,0 0-16,0 1 0,0-1 0,0-42 31,21-1-15,-21 1-16,0 0 0,0-21 15,21 21-15,-21-22 0,21 1 0,-21 0 16,21 20-16,-21-20 0,22 21 0,-1 0 16,-21 0-16,21-1 0,0 22 15,0 22-15,0-1 0,1 0 16,-1 0-16,0 0 0,-21 0 16,21 22-16,0-22 0,0 21 0,1-21 15,-1 1-15,0-1 0,0 0 16,0 0-16,0 0 0,1 0 0,-1-21 15,0 0-15,21 0 0,-21 0 16,1 0-16,20 0 0,-21-21 16,21 0-16,-20 0 0,-1 0 0,0 0 15,21-1-15,-21-20 0,1 21 16,-22-21-16,21 20 0,0-20 0,-21 0 16,21-22-16,-21 22 0,0-22 15,0 22-15,0 0 0,0-1 0,21 1 16,-21 21-16,0 0 0,0 42 15,0 0 1,0 0-16,0 22 0,-21-1 0,21 0 16,0 1-16,0-1 15,0 21-15,0-20 0,0-22 0,0 21 16,0 1-16,0-22 0,21 0 16,0 0-16,1 0 0,-1 0 0,0 1 15,0-22-15,0 0 0,22 0 0,-22 0 16,21 0-16,-21-22 0,22 1 15,-22 0-15,21 21 0,-21-21 0,22 0 16,-22-22-16,21 22 0,-21 0 16,22-21-16,-22 21 0,0-22 0,-21 1 15,21 21-15,-21-22 0,0 22 16,0 0-16,0 0 0,0 42 31,-21 21-31,0-20 16,21-1-16,-21 42 0,-22 1 15,43-22-15,0 0 0,0-20 16,0-1-16,0 21 0,0-21 16,21 0-16,1 1 0,-1-22 0,0 21 15,0-21-15,0 0 0,0 0 16,22 0-16,-22 0 0,21 0 0,-21 0 16,22-21-16,-22-1 0,0 1 15,21 0-15,-20 0 0,20-21 16,-21 20-16,43-62 0,-43 41 15,21-20-15,-21-1 0,0 1 16,-21-1-16,22 1 0,-22-22 0,0 22 16,0-1-16,0 22 0,0 0 15,0-1-15,0 1 0,0 21 0,-22 0 16,1 21-16,0 0 0,0 21 16,21 0-16,-21 0 0,21 21 15,-21 1-15,-1-1 0,22 22 0,0-22 16,0 85-1,0-64-15,0 1 0,0-22 0,0 22 0,43 20 16,-22-41-16,0-22 16,0 21-16,0-21 0,1 1 0,20-22 15,43 21 1,-22-21-16,-42 0 16,22 0-16,-22-21 0,21-1 0,-21 1 15,22 0-15,-22 0 0,0-21 0,21 20 16,-21-20-16,1-21 0,-1 20 15,-21-20-15,0-1 0,21 1 0,-21-1 16,0 1-16,0-1 0,0 1 16,0 20-16,0 1 0,0 21 0,0 0 15,0 0-15,-21 21 16,0 21-16,-1 21 16,1-21-16,21 22 0,0-1 0,-21 21 15,21 1-15,-21-22 16,21 22-16,0-1 0,0 1 0,0-22 15,0 0-15,0 1 0,0-1 16,0 0-16,0-20 0,0-1 0,0 0 16,0 0-16,0 0 0,21-21 31,0 0-31,0-21 0,1 0 16,-22 0-16,21 0 0,0-1 15,0-20-15,-21 21 0,21-21 0,0-1 16,-21 22-16,0 0 0,22 0 15,-22 0-15,21 21 0,0 0 16,-21 21-16,0 0 16,0 21-16,0-21 0,0 1 15,0 20-15,0-21 0,0 21 0,0-20 16,21-1-16,0 0 0,-21 0 0,21 0 16,1 0-16,-1 1 15,0-22-15,0 0 0,0 0 0,22 0 16,-22 0-16,0 0 0,0 0 15,0 0-15,0-22 0,1 1 0,-1 0 16,0 21-16,-21-21 0,0 0 0,0-22 16,0 22-16,0 0 15,0-21-15,0-1 0,-21 1 0,0 21 16</inkml:trace>
  <inkml:trace contextRef="#ctx0" brushRef="#br0" timeOffset="24360.2">11366 3281 0,'-21'21'0,"42"-42"0,-63 42 0,21-21 15,0 0-15,42 0 32,0 0-32,21 0 0,-20 0 15,-1 0-15,21-21 0,0 21 16,-20-21-16,20 21 0,0-21 0,-21 21 15,22 0-15,-22-22 0,0 22 16,0-21-16,0 21 0,-21-21 16</inkml:trace>
  <inkml:trace contextRef="#ctx0" brushRef="#br0" timeOffset="24538.1">11218 3175 0,'0'0'0,"-42"0"0,0 0 0,-1 0 15,1 0-15,21 0 0,-22 0 16,22 0-16,0 0 0,0 0 0,21 21 31,21-21-15,0 0-16,0 0 16,1 0-16,-1-21 0</inkml:trace>
  <inkml:trace contextRef="#ctx0" brushRef="#br0" timeOffset="24975.85">14033 2985 0,'0'-43'0,"0"86"0,0-128 0,0 43 0,0 20 15,0-20-15,0 0 0,0 21 16,0-1-16,-21 1 0,0 21 15,0 21-15,21 1 0,0 20 16,0 0-16,0 22 0,0-1 0,0 1 16,0-1-16,0 22 0,0-22 15,0 22-15,0 0 0,0-22 0,0 1 16,0-1-16,-21-20 0,21-1 0,0 0 16,0 1-16,0-1 0,0-21 15,0 0-15,0 0 0,0 1 16,0-1-16,-21-42 15,-1-1 1,1 1-16</inkml:trace>
  <inkml:trace contextRef="#ctx0" brushRef="#br0" timeOffset="25799.76">13462 3556 0,'0'0'15,"-21"0"-15,0 0 0,42 0 16,0 0-1,0 0-15,21 0 0,1 0 16,20-21-16,-20 21 0,41-21 16,-20 0-16,20-1 0,-20-20 15,42 21-15,-22-21 0,1 20 0,0-20 16,-1 0-16,1-1 0,-21 1 0,-22 0 16,21-1-16,-20 22 0,-22-21 15,0 0-15,0-1 0,-21 22 0,0-21 16,0 21-16,0-22 0,-21 22 15,0 0-15,0 0 0,0 21 0,-1 0 16,1 0-16,0 0 0,-21 0 16,21 21-16,-1 0 0,1 0 15,21 22-15,0-1 0,-21 0 0,21 1 16,0 20-16,0 1 0,0-1 16,0 1-16,0-1 0,0 1 0,0-1 15,0 1-15,0-22 0,0 21 16,0-20-16,0-1 0,0-21 0,0 22 15,0-22-15,0 0 0,0 0 16,21 0-16,0-21 16,1-21-1,-22 0-15,0 0 16,21 0-16,-21-1 0,21-20 0,-21 21 16,0-21-16,21-1 0,0 1 15,-21 21-15,0-22 0,0 22 0,21 0 16,-21 0-16,22 0 0,-1 21 15,-21 21 1,0 0-16,21 0 0,-21 0 0,0 1 16,21 20-16,-21-21 0,0 21 15,0-20-15,0-1 0,21 21 0,0-21 16,-21 0-16,22 1 0,-1-1 0,0 0 16,0 0-16,0-21 0,0 0 15,22 0-15,-22 0 0,21 0 0,1 0 16,-1 0-16,0 0 0,1 0 15,-1-21-15,0 0 0,1 0 0,-22-1 16,21 1-16,-21 0 0,0-21 0,22 21 16,-43-22-16,0 1 15,0 21-15,0-22 0,0 1 0,0 21 16,0-21-16,-21 20 0,-1 22 16,1 0-16,0 0 0,-21 0 15,21 22-15,-1-1 0,1 21 0,0-21 16,21 22-16,0-1 0,0 0 15,0-21-15,0 22 0,0-1 0,0-21 16,0 0-16,21 1 0,0-1 16,1 0-16,-1 0 0,0 0 0,0-21 15,0 0-15,0 0 0,1 0 0,-1 0 16,0 0-16,0 0 16,0-21-16,0 0 0,1 0 15,-1-22-15</inkml:trace>
  <inkml:trace contextRef="#ctx0" brushRef="#br0" timeOffset="27747.88">16679 3789 0,'0'0'0,"0"21"16,-21-21-16,21-21 15,0 0 1,0 0-16,21-1 0,0 1 0,1 0 15,-1-21-15,0-1 0,0 1 16,21-21-16,-20-1 0,-1 1 0,21-1 16,-21 1-16,0-1 0,22 1 0,-22-1 15,0 1-15,-21-1 16,0 1-16,0 20 0,0 22 0,0-21 16,-21 42-16,0 0 15,0 0-15,-1 21 0,1 21 0,-21 1 16,21-1-16,0 21 0,21-20 15,0 20-15,0 1 0,0-1 0,0 1 16,0-1-16,0 1 0,21-1 16,0 1-16,21-22 0,-21 0 0,22 1 15,-1-1-15,0 0 0,1-20 16,-1 20-16,-21-21 0,22 0 16,-22 0-16,0 1 0,-21-1 15,-42-21 1,20 0-16,1 0 0,-21 0 15,0 0-15,20 0 0,-20 0 16,0-21-16,21-1 0,-22 1 0,22 0 16,-21 0-16,21 0 0,-1 21 15,22-21-15,0 42 32,0 0-32,22 0 0,-1 0 0,0 0 15,0 1-15,0-1 0,22 0 0,-1 0 16,0-21-16,1 21 15,-1-21-15,0 0 0,22 0 0,-22 0 16,22 0-16,-1 0 0,-21 0 16,22-21-16,-1 0 0,-20 21 0,-1-21 15,22 0-15,-22-1 0,0-20 16,-21 21-16,22 0 0,-22 0 0,0-22 16,0 22-16,-21-21 0,0-1 0,0 1 15,0 0-15,0-1 0,-21 1 16,0 0-16,0 21 0,0-1 0,-1 1 15,-20 21-15,21 0 0,0 0 16,-22 0-16,22 21 0,-21 22 0,21-1 16,-22 0-16,22 1 15,-21-1-15,21 22 0,0-22 0,-1 0 16,22 1-16,0-1 0,0-21 16,0 21-16,0-20 0,22-1 0,-1 0 15,0 0-15,21-21 0,-21 0 0,22 0 16,-22 0-16,21 0 0,1 0 15,-22-21-15,21 21 0,-21-21 0,22 0 16,-22-1-16,0 1 0,21-21 16,-21 21-16,1-22 0,-22 22 0,0-21 15,21 0-15,-21-1 0,0 1 16,0 0-16,0 20 0,0 1 0,0 0 16,0 0-16,0 42 15,-21 0 1,21 0-16,-22 1 0,1 20 15,21 0-15,-21 1 0,21-22 0,0 21 16,0 0-16,0-20 0,0 20 0,0-21 16,0 0-16,0 0 0,21 1 15,0-1-15,1-21 0,-1 0 0,21 0 16,-21 0-16,22 0 0,-22 0 16,21 0-16,-21-21 0,22-1 0,-22 22 15,0-21-15,21 0 0,-21 0 16,1 0-16,-22 0 0,21-22 0,-21 22 15,0-21-15,0 21 0,0-22 16,0 22-16,0 0 0,0 0 16,0 42-1,-21 0 1,21 0-16,-22 0 0,1 1 0,21 20 16,0-21-16,0 0 0,-21 22 15,21-22-15,0 0 0,0 0 0,0 0 16,0 0-16,0 1 0,21-22 47,-21-22-47,21 22 0,1-21 15,-22 0-15,21 0 0,0 0 16,0 0-16,0-22 0,0 22 0,1-21 16,-1 21-16,0-1 0,0-20 15,0 21-15,0 21 0,1-21 0,-1 21 16,0 0-16,0 0 15,0 21-15,-21 0 0,0 0 16,0 0-16,0 1 0,21-1 16,-21 0-16,0 0 0,22 0 0,-22 0 15,0 1-15,0-1 0,21 0 0,0-21 16,0 21 0,0-21-16,0 0 15,1 0-15,-1-21 16,0 0-16,0 0 15,0-1-15,-21 1 0,21 0 16,1 0-16,-1-21 0,0 20 0,0 1 16,0-21-16,0 0 0,1 20 0,-1 1 15,0 0-15,0 0 0,-21 63 32,0-21-32,0 1 15,0 20-15,0-21 0,0 21 0,-21-20 16,21 20-16,0-21 0,0 21 15,0-20-15,0-1 0,0 0 16,0 0-16,21-21 0,0 21 16,22-21-16,-22 0 0,21 0 0,0 0 15,1 0-15,-1 0 0,0 0 0,1-21 16,-1 0-16,0 0 0,1 21 16,20-21-16,-20-1 0,-1-20 0,21 21 15,-41 0-15,20-22 0,-21 22 16,0-21-16,0 0 0,1-1 0,-22-41 15,0 41-15,0 1 16,0 0-16,0 20 0,0 1 0,-22 0 16,1 21-16,0 0 0,0 0 0,0 21 15,0 22-15,-22-1 16,22 0-16,-21 1 0,21-1 0,-1 21 16,1-20-16,0-1 0,21 0 15,0 1-15,0-22 0,0 21 0,21-21 16,0 1-16,1-1 0,20 0 0,0-21 15,-21 0-15,22 21 0,20-21 16,-20 0-16,-1 0 0,21-21 0,-20 21 16,20-21-16,22 0 0,-22-1 15</inkml:trace>
  <inkml:trace contextRef="#ctx0" brushRef="#br0" timeOffset="28027.74">21294 2582 0,'0'0'0,"0"-42"0,-22-21 16,1 41-16,0 22 0,0 0 15,21 22-15,-21-1 0,21 21 16,0 0-16,0 22 0,0-1 0,0 1 16,0-1-16,0 1 0,0 21 15,0-22-15,21 1 0,-21 20 0,0-20 16,21-1-16,-21-20 0,0 20 15,0-21-15,0 1 0,0-1 0,0 0 16,0-20-16,0 20 0,0-21 16,0 0-16,0 0 15,-21-21-15,21-21 16,0 0 0</inkml:trace>
  <inkml:trace contextRef="#ctx0" brushRef="#br0" timeOffset="28322.1">20955 3069 0,'0'0'0,"-21"-63"0,-22-1 0,22 1 0,0-22 16,21 22-16,0-1 0,0 1 15,0-1-15,42 22 0,-20-1 16,20 22-16,0 0 0,1 0 16,-1 21-16,21 0 0,1 0 0,21 21 15,-22 21-15,1-20 0,-1 20 16,1 0-16,-22 22 0,0-22 0,-21 22 15,-21-22-15,0 21 0,0-20 0,-21-1 16,0 0-16,-21 1 0,-1-1 16,-20 0-16,21-20 0,-22 20 0,1-21 15,20 21-15,-20-20 16,20-1-16,1 0 0,0 0 0,21 0 16,-1 0-16,1-21 0,21 22 0,0-1 15,21-21-15,1 0 0,-1 21 16,21-21-16,0 0 0,1 0 0</inkml:trace>
  <inkml:trace contextRef="#ctx0" brushRef="#br0" timeOffset="28795.83">22056 3471 0,'0'0'16,"0"-21"-16,21 0 0,-21 0 0,0 0 15,0 0-15,0-22 0,0 22 0,0-21 16,-21 21-16,-1-22 0,1 43 15,0-21-15,0 0 0,0 21 0,-22 0 16,22 0-16,-21 21 0,21 21 16,-22-20-16,1 20 0,21 0 15,-21 1-15,-1 20 0,1-21 0,21 1 16,-22-1-16,22 0 0,21 1 16,0-1-16,0-21 0,0 22 0,0-22 15,21 0-15,1-21 0,-1 21 16,0-21-16,21 0 0,-21 0 0,22 0 15,-1 0-15,-21 0 0,22-21 0,-22 21 16,21-21-16,0 0 0,-20-1 16,20-20-16,-21 21 0,0-21 15,22-1-15,-22-20 0,0 20 0,21 1 16,-21 0-16,1-1 0,-22 1 16,21 21-16,-21 0 0,0 42 31,0 0-31,-21 21 0,21-20 15,-22 20-15,22-21 0,0 21 16,0 1-16,-21-22 0,21 0 0,0 21 16,0-20-16,0-1 0,21 0 15,1 0-15,-1 0 0,0-21 0,0 0 16,0 21-16,22-21 0,-22 0 0,21 0 16,-21 0-16,22 0 15,-22-21-15</inkml:trace>
  <inkml:trace contextRef="#ctx0" brushRef="#br0" timeOffset="30600.83">22881 3260 0,'0'0'0,"21"-43"0,0 1 0,-21 0 15,0-1-15,0 22 0,0 0 0,-21 21 32,0 21-32,0 0 0,0 1 0,0 20 15,-1 0-15,-20 1 0,21-22 16,0 21-16,0 0 0,21 1 15,-22-1-15,22 0 0,-21 1 0,21-22 16,0 21-16,0-21 0,0 1 16,0-1-16,21 0 0,1 0 0,-1 0 15,0 0-15,21-21 0,1 0 16,-1 0-16,0 0 0,1 0 0,-1 0 16,-21 0-16,21-21 0,1 0 0,-1 0 15,-21-21-15,22-1 0,-22 1 16,21 0-16,-21-22 0,0 1 0,1-22 15,-22 21-15,21-20 0,0-1 16,-21 0-16,21 1 0,-21-1 0,0 0 16,21 1-16,-21 20 15,21 22-15,-21 0 0,0-1 0,0 22 16,0 63 0,-21-20-16,0 20 0,0 21 15,21 1-15,-21-1 0,21 1 0,-21 21 16,-1-22-16,22 22 0,0-22 15,0 22-15,-21-22 0,21 1 0,-21-1 16,21 1-16,0-22 0,0 1 16,0-1-16,0 0 0,0-21 0,0 1 15,0-1-15,0-42 32,0-1-32,0-20 15,0 21-15,21-21 0,0-1 16,1 1-16,20 0 0,-21-1 0,0-20 15,0 20-15,22 22 0,-22-21 16,21 21-16,-21-22 0,1 22 0,-1 21 16,0-21-16,0 0 0,0 21 15,0 0-15,-42 0 32,0 21-32,0 0 15,-21 0-15,20 22 0,1-22 0,0 21 16,0 1-16,0-22 0,0 21 15,21 0-15,0 1 0,-22-22 16,22 21-16,0-21 0,0 22 0,0-22 16,0 0-16,0 0 0,22 0 15,-1 1-15,21-1 0,0-21 0,1 21 16,20 0-16,1-21 0,-1 0 16,1 0-16,-1 0 0,1 0 0,-1 0 15,1 0-15,-1 0 0,-20-21 16,-1 0-16,0 0 0,1-1 0,-1-20 15,-21 0-15,0-1 0,0 1 0,1 0 16,-22-22-16,0 22 0,0 0 16,0 20-16,0-20 0,0 21 15,-22 21-15,1-21 0,0 21 16,0 0-16,0 0 0,-22 21 0,22 0 16,-21 0-16,21 22 0,-22-1 0,22-21 15,0 21-15,0 1 0,21-22 16,0 21-16,0-21 0,0 22 0,0-22 15,0 0-15,0 0 0,21 0 16,0 1-16,0-22 0,1 21 16,-1-21-16,0 0 0,0 0 15,0 0-15,0-21 0,1-1 16,-1 1-16,0 0 0,-21 0 0,21 0 16,0-22-16,0 22 15,1-21-15,-1 0 0,0-1 0,0 22 16,-21-21-16,0 21 0,21-1 15,-21 1-15,0 0 0,0 42 16,0 0 0,-21 1-16,21 20 0,0-21 15,-21 0-15,21 22 0,0-22 0,0 21 16,0-21-16,0 0 0,0 22 16,21-22-16,0 0 0,0 0 0,1 0 15,-1-21-15,21 22 0,0-1 0,1-21 16,-1 21-16,22-21 0,-1 0 15,-21 0-15,22 0 0,-22 0 16,1-21-16,-1 0 0,0-1 16,1 1-16,-22-21 0,21 0 0,-21-1 15,22 1-15,-22-22 0,0 22 0,0 0 16,-21-1-16,0 1 0,0 21 16,0-21-16,0 20 0,-42 22 0,21 0 15,-22 0-15,1 0 0,0 0 16,-1 22-16,1 20 0,0-21 0,-1 21 15,22 1-15,-21-1 0,21-21 16,21 22-16,0-1 0,0-21 0,0 21 16,0-20-16,0-1 0,0 0 0,0 0 15,21-21-15,0 21 16,0-21-16,0 0 0,0 0 0,1 0 16,-1 0-16,0 0 0,0-21 15,0 0-15,0 21 0,1-21 0,-1 0 16,0-22-16,0 22 0,0 0 15,-21-21-15,21 20 0,1 1 0,-22 0 16,21 0-16,-21 0 16,0 42-1,0 0-15,0 0 16,-21 0-16,21 1 0,-22 20 0,1 0 16,0-21-16,21 22 0,-21-1 0,0 0 15,21 1-15,-21-1 16,21 0-16,-22 22 0,22-22 0,0 22 15,0-1-15,0 22 0,0-22 0,0 22 16,0 0-16,0-1 0,0-20 16,0 21-16,0-1 0,0 22 0,22-21 15,-22-1-15,21-20 0,-21 21 0,21-22 16,-21 1-16,0-1 0,0-21 16,0 1-16,0-22 0,-21 0 0,0 0 15,-1 0-15,-20-21 0,21 0 0,-21 0 16,20 0-16,-20-21 0,0 0 15,-1 0-15,-20 0 0,21-22 16,-1 1-16,22 0 0,-21-22 0,21 22 16,21-22-16,0-20 0,0 20 0,21 1 15,0-22-15,21 0 0,1 1 16,20-22-16,1 21 0,-1-21 0,1 22 16,-1-22-16,22 21 0,-22 1 15,1-1-15,-1 21 0,1-20 0,-22 41 16,22-20-16,-22 21 0,0-22 15,1 22-15,-22 21 0,21-22 0,-21 22 16,0 0-16,22 0 0</inkml:trace>
  <inkml:trace contextRef="#ctx0" brushRef="#br0" timeOffset="30955.09">25908 3302 0,'0'0'0,"-21"21"0,21 0 0,-21-21 15,21 22-15,0-1 16,21-21-1,0 0-15,0 0 0,0 0 16,0-21-16,1 21 0,-1-22 16,0 1-16,0 21 0,-21-21 0,0 0 15,21 0-15,-21 0 0,0-1 16,0 1-16,0 0 0,0 0 16,-21 21-16,-21 0 15,21 0-15,-22 21 0,22 0 16,-21 22-16,-1-1 0,1 0 15,0 1-15,21-1 0,-1 21 0,1-20 16,21-1-16,0 22 0,0-22 0,21 0 16,1-21-16,20 22 0,0-22 15,1 0-15,20 21 0,1-42 0,-22 22 16,21-22-16,1 0 0,-1 0 16,-20 0-16,-1 0 0,0 0 0,-20 0 15,20 0-15,-21 0 0,0-22 0,-21 1 16,0 0-16,0 0 15</inkml:trace>
  <inkml:trace contextRef="#ctx0" brushRef="#br0" timeOffset="31867.5">2032 8509 0,'0'0'0,"0"-42"0,0-1 0,0 1 0,0-21 16,0 20-16,0 1 15,0 0-15,0-1 0,0 1 0,0 0 16,0 20-16,0-20 0,0 21 16,0 0-16,0 42 15,0 0-15,0 21 0,0 22 16,0-1-16,0 1 0,0 21 0,0-1 15,-21 1-15,21 21 0,0 0 16,0-1-16,-21 1 0,21-21 0,-22 21 16,22-22-16,0 22 0,0-21 15,0 0-15,-21-22 0,21 1 0,0-1 16,0 1-16,0-22 0,-21 0 16,21 1-16,0-22 0,0 21 15,0-21-15,0-42 31,0 0-31,0 0 0,21-22 16,0 22-16,1-42 0,-22 20 0,21-20 16,0 21-16,0-22 0</inkml:trace>
  <inkml:trace contextRef="#ctx0" brushRef="#br0" timeOffset="32480.13">2138 8382 0,'-21'-42'0,"42"84"0,-64-105 0,43 41 15,-21 22-15,42 0 32,1 0-17,20 0-15,0 0 0,22 0 16,-1 0-16,22 0 0,-22 0 16,22 0-16,0 0 0,-1 0 0,1 0 15,-21-21-15,20 21 0,1 0 16,-22 0-16,22-21 0,-21 21 0,-1 0 15,1 0-15,-22 0 0,21 0 0,-20 0 16,-22 0-16,21 0 0,-21 0 16,1 21-16,-22 0 0,0 1 0,21-1 15,-21 0-15,0 21 16,21 1-16,-21-1 0,0 0 0,0 22 16,0-1-16,0 1 0,0-1 15,0 1-15,-21-1 0,21 1 0,-21-1 16,-1 1-16,22-1 0,0 1 15,-21-1-15,0-20 0,21 20 0,0-21 16,-21 1-16,21-1 0,0 22 0,0-43 16,0 21-16,0 0 0,-21 1 15,21-22-15,-21 21 0,-1-21 0,22 22 16,-21-22-16,0 0 0,-21 0 16,21 0-16,-22-21 0,1 22 15,0-1-15,-22-21 0,22 0 0,-43 21 16,22-21-16,-22 0 0,0 0 15,-21 0-15,1 0 0,-1 0 0,0 0 16,0 0-16,0 0 0,0-21 16,1 21-16,20 0 0,0-21 0,22 21 15,-1 0-15,22 0 0,0 0 16,-1 0-16,22 0 0,0 0 16,21-22-1,21 22 16,0 0-31,0-21 0,-21 0 16,22 21-16,-1-21 0,21 0 16</inkml:trace>
  <inkml:trace contextRef="#ctx0" brushRef="#br0" timeOffset="33163.9">2836 8149 0,'0'0'0,"0"-42"16,0 0-16,0-1 0,0 22 0,0-21 16,0 21-16,0 42 15,0 21 1,0 0-16,-21 22 0,0-1 15,0 1-15,0 21 0,-1 20 16,22 1-16,-21 0 0,0 0 16,0 21-16,0 0 0,0 0 0,-1-21 15,1 21-15,0 0 0,0-21 16,0-1-16,21 1 0,-43-21 0,22 21 16,0-22-16,0 1 0,0 0 0,0 21 15,-1-43-15,1 22 0,0-1 16,0-20-16,21-1 0,0-20 0,-21-1 15,21 0-15,0-20 0,0 20 16,0-21-16,0-42 16,0 0-1,0-22-15,0 22 16,0-21-16,0 0 0,0-1 0,0-20 16,0-1-16,0 22 0</inkml:trace>
  <inkml:trace contextRef="#ctx0" brushRef="#br0" timeOffset="33484.06">1714 9525 0,'0'0'0,"-63"0"0,21 0 16,20 0-16,-20 0 0,21 0 16,0 0-16,42 0 15,0-21-15,21 21 16,1 0-16,41 0 0,1-21 0,0 21 15,21-21-15,21-1 0,21 22 16,-21-21-16,21 0 0,0 21 0,-21-21 16,21 0-16,-21 21 0,0-21 15,-21 21-15,0 0 0,0 0 0,-43 0 16,22-22-16,-43 22 0,1 0 16,-1 0-16,-21 0 0,0 0 0,-21 22 15,0-1 1,0 0-1,0 0 1,0 0 0,0 0-16</inkml:trace>
  <inkml:trace contextRef="#ctx0" brushRef="#br0" timeOffset="34237.62">3302 10647 0,'-21'-21'0,"42"42"0,-63-63 0,42-1 15,0 22-15,0-21 0,0-1 0,0 1 16,0 0-16,0 21 0,21-22 16,0 22-16,0 0 0,-21 0 0,0 0 15,0 42 1,0 0 0,0 21-16,0 1 0,0-1 0,0 21 15,0 1-15,-21-1 0,21 1 16,0-1-16,-21 1 0,21-1 0,-21 1 15,21-1-15,-22 1 0,22-22 16,0 1-16,0 20 0,0-42 0,0 22 16,22-1-16,-1-21 0,0 0 0,21 0 15,-21-21-15,43 0 0,-22 22 16,22-22-16,-22 0 0,43 0 0,-22 0 16,1 0-16,20-22 0,-20 1 15,-1 0-15,1 21 0,-1-21 0,1 0 16,-1 0-16,1 21 0,-22-22 0,1 1 15,-22 0-15,21 0 16,-42 0-16,0 0 0,0-1 16,-21 22-16,0-21 15,0 21-15,-1 0 0,1 0 16,-21 0-16,21 0 0,0 0 16,-1 0-16,22-21 15,22 21 1,-1 0-16,0 0 15,21 0-15,-21 0 0,1 0 16,20 0-16,-21 21 0,0 0 0,0 1 16,1-1-16,-1 21 0,0-21 15,-21 22-15,0-1 0,0-21 16,0 21-16,0 1 0,0-1 0,-21 0 16,0 1-16,-1-1 0,1-21 0,0 22 15,0-1-15,-21 0 0,20-21 16,1 22-16,0-22 0,0 0 0,0 0 15,21 0-15,21-42 32,0 0-32</inkml:trace>
  <inkml:trace contextRef="#ctx0" brushRef="#br0" timeOffset="34624.22">6011 10478 0,'0'0'0,"-21"-22"0,-21 1 16,21 0-16,-22 0 15,22 0-15,0 21 0,0 0 0,21-21 16,-21 21-16,21 21 16,0 0-16,0 21 0,0 1 0,0 20 15,0 1-15,0 20 0,21 1 0,0-22 16,-21 22-16,0 0 0,21-1 16,-21 1-16,0 0 0,0-22 0,0 22 15,0-43-15,0 22 0,-21-22 0,21 0 16,0 1-16,0-22 0,0 0 15,0 0-15,0 0 0,21-21 16,0 0-16,0 0 0,-21-21 16,22 0-16,-1 0 0,-21-21 15</inkml:trace>
  <inkml:trace contextRef="#ctx0" brushRef="#br0" timeOffset="35044.17">5863 10710 0,'0'0'15,"-21"-42"-15,-64-85 16,85 85-16,0 21 0,0-1 0,0 1 16,0 0-16,0 0 0,21 21 0,1-21 15,20 21-15,21 0 0,1-21 16,-1 21-16,1 0 0,21 0 0,20 0 16,-20 0-16,21 0 0,-21 21 15,20-21-15,1 21 0,-21 21 16,0-21-16,-22 22 0,1-22 0,-1 21 15,1-21-15,-22 22 0,-21-1 0,0 0 16,0-20-16,-21 20 0,22 0 16,-22 1-16,0-22 0,0 21 0,0 0 15,-22 1-15,1-22 0,21 21 0,-21 1 16,0-1-16,21-21 0,-21 21 16,0 1-16,21-1 0,-22 0 0,1-20 15,0 20-15,0 0 0,0-21 0,0 22 16,-1-1-16,-20-21 15,21 22-15,-21-22 0,-1 0 0,-20 21 16,-1-21-16,22 1 0,-43-1 0,22 0 16,-1-21-16,1 21 0,-1 0 15,1-21-15,20 0 0,1 0 0,21 0 16,0 0-16,0 0 0,-1 0 16,22-21-16,0 0 15</inkml:trace>
  <inkml:trace contextRef="#ctx0" brushRef="#br0" timeOffset="35704.14">4318 12107 0,'0'0'0,"-42"-42"0,20 0 0,-20 21 16,21-22-16,-21 22 0,20-21 16,1 21-16,0-1 0,-21 1 15,21 21-15,-1 0 0,1 0 16,21 43-1,0-22-15,-21 21 0,21 22 0,0-1 16,0 1-16,0-1 0,0 1 0,0 20 16,0 1-16,0-22 0,0 22 15,0 0-15,0-1 0,0 1 0,21-21 16,-21-1-16,21 1 0,22-1 16,-22-21-16,21 22 0,1-43 0,20 21 15,1-20-15,-1-1 0,1 0 0,20-21 16,1 0-16,0 0 0,-22 0 15,22 0-15,-22 0 0,1 0 16,-1 0-16,1-21 0,-22 21 0,0-21 16,1 21-16,-22-22 0,0 1 15,0 21-15,-21-21 0,0 0 0,0 0 16,0 0-16,0-1 16,0 1-16,0 0 15,0 42 16,0 0-15,0 1-16,0 20 0,0-21 16,0 0-16,0 22 0,0-1 0,0-21 15,0 21-15,0 1 0,0-1 16,-21-21-16,0 22 0,0-1 16,-22-21-16,22 21 0,0-20 0,0-1 15,0 0-15,21 0 0,0-42 31,0 0-31</inkml:trace>
  <inkml:trace contextRef="#ctx0" brushRef="#br0" timeOffset="35983.98">5736 12742 0,'0'0'0,"42"-42"0,-20 21 15,-22 0-15,0 0 16,21 21-16,-21 21 15,0 0-15,0 21 0,0-21 0,0 43 16,0-22-16,0 1 0,-21 20 16,21 1-16,0-1 0,0-21 0,-22 22 15,22-1-15,-21-20 0,21 20 0,-21-20 16,21-1-16,0 21 0,-21-20 16,21-1-16,-21-21 0,21 22 0,0-22 15,0 0-15,0 0 0,0 0 0,21-21 31,0-21-31,0 0 0,0 0 16,1-22-16,-1 22 0,0-21 0,0 0 16,0-1-16</inkml:trace>
  <inkml:trace contextRef="#ctx0" brushRef="#br0" timeOffset="36387.75">5821 12933 0,'21'42'0,"-42"-84"0,0-22 0,-1 22 0,1 0 15,0-1-15,21 22 0,0-21 16,0 21-16,0 0 0,0-1 0,21 1 15,-21 0-15,43 21 0,-22-21 0,21 0 16,0 21-16,1-21 0,20-1 16,1 22-16,-1-21 0,22 21 15,-22 0-15,22 0 0,21 0 0,-21 0 0,-1 0 16,22 0-16,-21 21 16,-1-21-16,-20 22 0,-1-1 0,1 0 15,-1 21-15,-20-21 0,-1 22 0,-21-22 16,0 21-16,1 1 0,-22-22 15,0 21-15,0 22 0,0-22 0,0 0 16,0 1-16,0-1 0,21 0 0,-21 1 16,21-1-16,-21 0 0,21 22 15,-21-22-15,0 0 0,21 1 0,-21-1 16,0 0-16,0-20 0,0 20 0,0 0 16,0-21-16,0 1 0,-21-1 15,-21 21-15,21-42 0,-22 21 16,1 0-16,0 1 0,-22-22 0,22 21 15,-43-21-15,22 0 0,-1 0 0,-21 0 16,1 0-16,20 0 0,-20 0 16,20-21-16,-21-1 0,22 22 0,21-21 15,-22 0-15,22 0 0,-1 0 0,1 0 16</inkml:trace>
  <inkml:trace contextRef="#ctx0" brushRef="#br0" timeOffset="37088.26">4254 13377 0,'0'0'0,"-21"-21"0,0 21 0,0 0 0,0 0 16,0 0-16,-1 0 0,1 0 15,0 0-15,0 43 16,0-22-16,0 21 0,-1 0 0,1 22 16,0-1-16,21 1 0,-21 21 15,0-22-15,0 22 0,-1-1 16,22 1-16,-21 0 0,0-1 0,0 1 16,21 0-16,-21-1 0,0 1 15,21 0-15,0-1 0,0-20 0,0 21 16,0-22-16,21-21 0,0 22 0,21-22 15,1 1-15,-1-1 0,21 0 16,1-21-16,-1 1 0,22-1 0,0-21 16,21 0-16,-22 21 0,22-21 0,21 0 15,-21 0-15,21 0 0,-21-21 16,21 0-16,0 21 0,-21-22 0,-1 1 16,1 21-16,-21-21 0,0 0 15,-1 0-15,-41 0 0,20-1 0,-42 22 16,0-21-16,-21 0 0,0 0 15,0-21-15,0 20 0,-21 1 16,0 0-16,0 0 0,-21 0 0,20 21 16,-20 0-16,21-21 0,0 21 15,-22 0-15,22 0 0,0 0 0,0 0 16,0 0-16,0 0 0,21 21 16,0 0-16,21-21 15,0 21-15,0-21 0,0 21 16,0 0-16,1 1 0,20-1 0,-21 0 15,21 0-15,-20 0 0,-1 0 16,0 1-16,0-1 0,-21 21 16,0-21-16,0 22 0,0-1 0,0 0 15,0 1-15,-21-1 0,0 0 0,0 1 16,-1-1-16,-20 0 0,21 1 0,-21-22 16,20 21-16,-20 0 0,21-20 15,0-1-15,0 0 0,-1-21 0,22-21 16,0 0-1,0-1-15,22-20 16</inkml:trace>
  <inkml:trace contextRef="#ctx0" brushRef="#br0" timeOffset="37372.11">6308 14626 0,'42'-63'0,"-84"126"0,105-169 15,-42 85-15,0 0 0,1-21 16,-1 42-16,0 0 0,0 21 15,-21 0-15,0 21 0,0 1 16,21 20-16,-21-20 0,21 20 16,-21 1-16,22-1 0,-22 1 0,0 20 15,0-20-15,0-1 0,0 1 16,0-1-16,0 1 0,0-22 0,0 22 0,-22-22 16,1 21-16,0-20 0,21-1 15,0-21-15,-21 22 0,21-22 16,-21 0-16,21 0 0,0-42 15,0 0 1,21 0-16,0-22 0,-21 1 16,0 0-16,21-1 0,0-20 0,-21 20 15</inkml:trace>
  <inkml:trace contextRef="#ctx0" brushRef="#br0" timeOffset="37855.69">6519 14436 0,'0'0'0,"21"-21"0,1 21 0,-1 0 0,0 0 16,0-22-16,21 22 16,-20-21-16,20 21 0,0-21 0,1 21 15,20-21-15,1 0 0,-22 0 0,21-1 16,1 1-16,-1 0 0,1 0 0,-1 0 16,1 21-16,-1-21 0,1-1 15,-1 1-15,1 21 0,-1 0 0,-20 0 16,-1 0-16,0 21 0,1 1 0,-22-1 15,0 0-15,0 0 0,0 0 16,-21 22-16,0-22 0,0 21 0,0-21 16,0 22-16,0-22 0,0 21 15,0 0-15,0-20 0,0 20 0,0-21 16,22 21-16,-22 1 0,21-22 16,-21 21-16,21 1 0,-21-1 0,21-21 15,0 21-15,0 1 0,1-1 0,-1 0 16,0 1-16,0-22 0,0 21 0,-21 1 15,0-1-15,21 0 0,-21-21 16,0 22-16,0-1 0,0-21 0,-21 22 16,0-1-16,0-21 0,-21 21 0,-1-20 15,1 20-15,-22-21 0,1 0 0,-22 22 16,1-22-16,20 0 0,-42 0 16,22 0-16,-22 0 0,21 1 15,-21-1-15,22 0 0,-1-21 0,0 0 16,22 0-16,-1 0 0,1 0 0,20-21 15,1 21-15,21-43 0,0 22 16,0-21-16,21 0 0,0-1 0,0-20 16</inkml:trace>
  <inkml:trace contextRef="#ctx0" brushRef="#br0" timeOffset="38504.36">7133 11049 0,'0'0'0,"-21"0"0,0 0 0,0-21 16,-1 21-16,1-21 15,21 0-15,0-1 16,0 1-16,21 21 0,22-21 16,-22-21-16,21 21 0,22-1 0,-1-20 15,1 21-15,20 0 0,1-22 16,0 22-16,21 0 0,-22 0 0,22 21 16,0 0-16,-21 0 0,20 0 15,-20 42-15,0-21 0,-1 43 16,-20-1-16,21 1 0,-22 21 0,-21 20 15,22 1-15,-22 0 0,-21 0 0,1 0 16,-1 0-16,-21-1 0,0 1 16,0 0-16,-21-21 0,-1 21 0,-20-22 15,0 1-15,-1 0 0,1-22 0,-21 22 16,-1-22-16,1 1 0,-1-1 16,1-20-16,-1 20 0,1-21 0,20-20 15,-20 20-15,-1-21 0,22 21 0,0-42 16,-1 22-16,1-22 0,0 0 0,-1 0 15,1 0-15,21 0 16,-22-22-16,22 22 0,0-42 0,0 21 16,0 0-16,21 0 0,0-22 0,0 22 15,0 0-15,0 0 0</inkml:trace>
  <inkml:trace contextRef="#ctx0" brushRef="#br0" timeOffset="38772.21">8086 12510 0,'0'0'0,"21"0"15,-21 21 1,0 0-16,0 0 0,0 0 16,0 22-16,-21-1 0,-1 21 0,1-20 15,21 20-15,-21-20 16,0 20-16,0 1 0,0-22 0,21 21 16,0-20-16,0-1 0,0 0 0,0-20 15,21 20-15,21-21 0,-21 0 0,22 0 16,-22 1-16,21-22 0,0 0 15,1 0-15,-1 0 0,22 0 0,-22-22 16,0 1-16,1 21 0,-1-21 0,0-21 16,-21 21-16,22-1 0,-22 1 0,21 0 15,-21 0-15,1 0 0,-1 0 16,-21-1-16,0 1 0</inkml:trace>
  <inkml:trace contextRef="#ctx0" brushRef="#br0" timeOffset="39183.65">8572 13039 0,'22'0'15,"-1"0"1,21 0-16,-21 0 0,22 0 0,20 0 16,-21 0-16,22 0 0,-1-21 0,1 21 15,-1 0-15,1 0 0,-1-22 16,1 22-16,-1 0 0,1 0 0,-22 0 15,22 22-15,-22-22 0,22 21 16,-22 21-16,0-21 0,1 22 0,-1-1 16,-21 0-16,21 1 0,-20 20 15,-22 1-15,0-22 0,0 21 0,0 1 16,0-1-16,0 1 0,0-1 0,0 22 16,-22-21-16,1-1 0,-21 1 0,21 20 15,0-20-15,-22 20 0,1-20 16,-22 21-16,22-22 0,-21 22 0,-1-22 15,22 1-15,-43-1 0,22 1 0,-1-1 16,1 1-16,-1-22 0,22 0 0,-22 1 16,22-1-16,0-21 0,20 0 15,1 1-15,0-1 0,0-21 16,0 0-16,0 0 0,21-21 16,0-1-16,-22 1 0,22 0 15,0 0-15,0-21 0,0 20 16</inkml:trace>
  <inkml:trace contextRef="#ctx0" brushRef="#br0" timeOffset="39503.47">8805 14859 0,'0'0'0,"21"-21"0,1 0 0,-1 0 0,0-1 16,-21-20-16,21 21 0,-21 0 0,21 0 15,-21-1-15,0 1 0,0 0 16,0 42 0,0 0-1,0 1-15,0-1 0,0 0 0,0 0 16,-21 21-16,0 1 0,21-22 0,-21 21 15,21-21-15,-21 22 0,-1-22 16,1 21-16,21-21 0,-21 22 0,21-22 16,-21 0-16,21 0 0,0 0 15,21-21 1,21 0 0,-20 0-16,20-21 0,0 0 0,1 21 15,20-21-15,-21 0 0,1 0 0,20-1 16,-20 1-16,-1 0 0,0 0 15,1 21-15,-22-21 0,21 0 16,-21 21-16,0-22 0,1 22 0,-1-21 16,0 21-16,0-21 0,0 0 15,0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0F79-DC80-4735-8A66-C6D3AD460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05C4C-D3C5-4E89-803F-A1B504B9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20067-EB1A-484C-9D1E-0250F6F1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443-6BFB-4F02-8929-1FAF17483E2A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FC90B-19A7-4BCB-859B-2EBBD8A1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1783-CF17-4F0B-8A5D-CFF9FEFC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791-6CD2-40B1-98C9-03606074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44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4C85-480E-4845-AAB3-9204DCE9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1D9BA-C1CC-4EE6-9B14-927A4C41B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985F-1009-450C-877E-63EE819C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443-6BFB-4F02-8929-1FAF17483E2A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DEF7-4714-4038-BD4B-C5EBEB20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8AB3-F5AF-484B-BC83-9812FE82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791-6CD2-40B1-98C9-03606074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4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789FB-F04D-447D-82BB-ECE9B898F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C03F4-3F73-4FA5-BA7F-8C6C87287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FADC2-0E1D-43E6-AED4-DDD68B23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443-6BFB-4F02-8929-1FAF17483E2A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0DB1-89A4-4B7F-98F5-424DF7B3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7565C-E9F8-46B1-87EC-29EB8DFD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791-6CD2-40B1-98C9-03606074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6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23A0-0261-45D5-8DB2-3A47E489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F344-EF89-4A8C-A87D-89AD7B939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3C728-E35E-465A-A3FF-9DD8E689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443-6BFB-4F02-8929-1FAF17483E2A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93B5A-9195-432C-AA66-AB319C1F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4416-2F6E-4CF7-936C-421094EB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791-6CD2-40B1-98C9-03606074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E5BC-3453-499F-902B-3625D71F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B0FF-05FB-4102-B1E9-789155C5F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45DED-1831-4321-BE81-D6ACD342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443-6BFB-4F02-8929-1FAF17483E2A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705B-F22B-4977-83B2-4927F860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15F5-058A-42DE-AF3D-878C6432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791-6CD2-40B1-98C9-03606074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2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5A1F-B198-44D5-A91B-A59C75FB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77C8-AFEE-4F22-9AE7-7B79785D2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17578-A27E-48E5-8E40-061A26D01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FB794-C330-4061-84F2-27F2D6CB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443-6BFB-4F02-8929-1FAF17483E2A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D9F24-6E56-4799-BCA7-57D430D2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B28BA-7C96-4F0D-9FB6-27C67F1C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791-6CD2-40B1-98C9-03606074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05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312D-F24D-463D-A1CC-07C5955F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AEB91-ECF7-427E-AF44-781CACECF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52CF2-D6DE-4AAF-819B-E3B16733D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182C7-1217-4E7E-A748-BB6EEC9FB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BF7FD-C367-4673-9188-7F45D96C9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6AF91-5146-4379-B5A8-E231BDCA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443-6BFB-4F02-8929-1FAF17483E2A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27B65-EFB6-4D78-A0C8-B303C5F7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AB4C2-7BF7-4553-9FFA-B43B23C2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791-6CD2-40B1-98C9-03606074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0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46EF-3078-4BB1-BF7E-FA2A675E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4D9FA-591F-4D17-AA4D-F1AEA108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443-6BFB-4F02-8929-1FAF17483E2A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1270D-BDE0-472B-A1DE-1634D894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B46E1-5F4C-4A97-AFD0-2958B010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791-6CD2-40B1-98C9-03606074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90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0882C-D475-485F-82F9-8630F05A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443-6BFB-4F02-8929-1FAF17483E2A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0D28B-E87D-4CA0-B7BF-A0F551BC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F78BF-0896-433B-8C8B-443B8207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791-6CD2-40B1-98C9-03606074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78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39D0-0A15-423A-8D1E-1CF1A138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B9EE-8663-4031-90E6-320ABBC90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F22A6-1EB9-4A5D-A241-506393E6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16AB7-2723-4401-BA06-254FB721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443-6BFB-4F02-8929-1FAF17483E2A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52329-1439-4C58-937A-817D105C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BE3B7-38D8-4DD0-B9E0-F6BD87F5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791-6CD2-40B1-98C9-03606074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F4A0-CF12-4D61-A515-EF7D26A0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38725-CAE4-456D-ACB8-E2435FECB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FD321-9686-4525-89D0-9DC3ADEF7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DF47C-05CA-4DCB-9E0F-085B08B3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443-6BFB-4F02-8929-1FAF17483E2A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AE6E7-F05D-42AC-B383-D773FDDC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BAEBF-806B-4232-83A0-BEF8CFC4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791-6CD2-40B1-98C9-03606074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8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A7AE0-6079-4118-A055-FB6D9259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6F21F-A2C1-4722-8802-A1E0AEB3F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07D49-1304-4877-B8E0-26F0D4837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13443-6BFB-4F02-8929-1FAF17483E2A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C4A8-F2BA-4E2B-B06C-98174DA49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BF6A3-61EA-4A9F-8259-9D077CB7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8791-6CD2-40B1-98C9-03606074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52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4C81-B02D-4AC9-806D-21A7605F0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7AB40-05E5-4E84-88FE-38C9E8720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52B963-B28E-400F-9968-206316642937}"/>
                  </a:ext>
                </a:extLst>
              </p14:cNvPr>
              <p14:cNvContentPartPr/>
              <p14:nvPr/>
            </p14:nvContentPartPr>
            <p14:xfrm>
              <a:off x="411480" y="0"/>
              <a:ext cx="8740440" cy="479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52B963-B28E-400F-9968-2063166429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-9360"/>
                <a:ext cx="8759160" cy="48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888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F98FEA-E2FB-4796-9176-EB1A1E72B6DB}"/>
                  </a:ext>
                </a:extLst>
              </p14:cNvPr>
              <p14:cNvContentPartPr/>
              <p14:nvPr/>
            </p14:nvContentPartPr>
            <p14:xfrm>
              <a:off x="45720" y="0"/>
              <a:ext cx="12138840" cy="682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F98FEA-E2FB-4796-9176-EB1A1E72B6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-9360"/>
                <a:ext cx="12157560" cy="68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38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4C81-B02D-4AC9-806D-21A7605F0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7AB40-05E5-4E84-88FE-38C9E8720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53F83B-E302-4A88-9F06-DB90D1968FA9}"/>
                  </a:ext>
                </a:extLst>
              </p14:cNvPr>
              <p14:cNvContentPartPr/>
              <p14:nvPr/>
            </p14:nvContentPartPr>
            <p14:xfrm>
              <a:off x="693360" y="91440"/>
              <a:ext cx="8588160" cy="448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53F83B-E302-4A88-9F06-DB90D1968F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82080"/>
                <a:ext cx="8606880" cy="45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32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4C81-B02D-4AC9-806D-21A7605F0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7AB40-05E5-4E84-88FE-38C9E8720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FCC004-1D22-413A-B28E-4165F8F27D54}"/>
                  </a:ext>
                </a:extLst>
              </p14:cNvPr>
              <p14:cNvContentPartPr/>
              <p14:nvPr/>
            </p14:nvContentPartPr>
            <p14:xfrm>
              <a:off x="312480" y="525960"/>
              <a:ext cx="9151920" cy="579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FCC004-1D22-413A-B28E-4165F8F27D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516600"/>
                <a:ext cx="9170640" cy="581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331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4C81-B02D-4AC9-806D-21A7605F0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7AB40-05E5-4E84-88FE-38C9E8720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ACB522-C300-4900-B53B-77EE27682F39}"/>
                  </a:ext>
                </a:extLst>
              </p14:cNvPr>
              <p14:cNvContentPartPr/>
              <p14:nvPr/>
            </p14:nvContentPartPr>
            <p14:xfrm>
              <a:off x="129600" y="152280"/>
              <a:ext cx="9517680" cy="554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ACB522-C300-4900-B53B-77EE27682F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142920"/>
                <a:ext cx="9536400" cy="55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8E04FD-67FC-4D6A-84B6-E23DA3CA331F}"/>
                  </a:ext>
                </a:extLst>
              </p14:cNvPr>
              <p14:cNvContentPartPr/>
              <p14:nvPr/>
            </p14:nvContentPartPr>
            <p14:xfrm>
              <a:off x="1836360" y="2697480"/>
              <a:ext cx="7353720" cy="379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8E04FD-67FC-4D6A-84B6-E23DA3CA33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7000" y="2688120"/>
                <a:ext cx="7372440" cy="381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71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4C81-B02D-4AC9-806D-21A7605F0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7AB40-05E5-4E84-88FE-38C9E8720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72A39A-BD5E-41D2-918C-E00888BD4705}"/>
                  </a:ext>
                </a:extLst>
              </p14:cNvPr>
              <p14:cNvContentPartPr/>
              <p14:nvPr/>
            </p14:nvContentPartPr>
            <p14:xfrm>
              <a:off x="304920" y="152280"/>
              <a:ext cx="9205200" cy="255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72A39A-BD5E-41D2-918C-E00888BD47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42920"/>
                <a:ext cx="9223920" cy="25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925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4C81-B02D-4AC9-806D-21A7605F0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7AB40-05E5-4E84-88FE-38C9E8720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BBF671-7521-46AA-A3D4-0AA3DA9CDF10}"/>
                  </a:ext>
                </a:extLst>
              </p14:cNvPr>
              <p14:cNvContentPartPr/>
              <p14:nvPr/>
            </p14:nvContentPartPr>
            <p14:xfrm>
              <a:off x="601920" y="205920"/>
              <a:ext cx="10333080" cy="283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BBF671-7521-46AA-A3D4-0AA3DA9CDF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196560"/>
                <a:ext cx="10351800" cy="28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536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4C81-B02D-4AC9-806D-21A7605F0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7AB40-05E5-4E84-88FE-38C9E8720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EA4CAD-9E27-4C2F-8272-A9F5FADADE83}"/>
                  </a:ext>
                </a:extLst>
              </p14:cNvPr>
              <p14:cNvContentPartPr/>
              <p14:nvPr/>
            </p14:nvContentPartPr>
            <p14:xfrm>
              <a:off x="297000" y="221040"/>
              <a:ext cx="8870040" cy="642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EA4CAD-9E27-4C2F-8272-A9F5FADADE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211680"/>
                <a:ext cx="8888760" cy="64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96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4C81-B02D-4AC9-806D-21A7605F0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7AB40-05E5-4E84-88FE-38C9E8720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7156F1-E54B-4AF0-B19F-59DE8BC5040A}"/>
                  </a:ext>
                </a:extLst>
              </p14:cNvPr>
              <p14:cNvContentPartPr/>
              <p14:nvPr/>
            </p14:nvContentPartPr>
            <p14:xfrm>
              <a:off x="541080" y="190440"/>
              <a:ext cx="8984160" cy="551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7156F1-E54B-4AF0-B19F-59DE8BC504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181080"/>
                <a:ext cx="9002880" cy="55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193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4C81-B02D-4AC9-806D-21A7605F0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7AB40-05E5-4E84-88FE-38C9E8720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97460D-37AA-4A21-A640-06A6E11A3C23}"/>
                  </a:ext>
                </a:extLst>
              </p14:cNvPr>
              <p14:cNvContentPartPr/>
              <p14:nvPr/>
            </p14:nvContentPartPr>
            <p14:xfrm>
              <a:off x="1958400" y="518040"/>
              <a:ext cx="6972480" cy="474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97460D-37AA-4A21-A640-06A6E11A3C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9040" y="508680"/>
                <a:ext cx="6991200" cy="47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16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2021-02-03T10:38:09Z</dcterms:created>
  <dcterms:modified xsi:type="dcterms:W3CDTF">2021-02-03T12:18:34Z</dcterms:modified>
</cp:coreProperties>
</file>