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30" autoAdjust="0"/>
    <p:restoredTop sz="94660"/>
  </p:normalViewPr>
  <p:slideViewPr>
    <p:cSldViewPr snapToGrid="0">
      <p:cViewPr varScale="1">
        <p:scale>
          <a:sx n="90" d="100"/>
          <a:sy n="90" d="100"/>
        </p:scale>
        <p:origin x="7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5T11:03:38.0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7451 635 0,'0'21'313,"0"0"-251,0 1 220,0-1-267,0 0 16,0-42 126,0 0-126,0-1-15,0 1-16,21 0 15,-21 0-15,21 21 0,-21-21 16,0 0-16,21 21 15,-21-22-15,21 1 0,-21 0 16,0 0-16,0 0 0,21 0 0,-21-1 16,0 1-16,0 0 0,0 0 15,0 0 17,0 42-1,0 0-31,0 0 15,0 22-15,0-22 0,-21 21 16,21 0-16,0 1 0,-21-1 0,0 22 16,0-22-16,0 21 15,-1 1-15,1 21 0,0-22 0,0 1 0,0 20 16,-22-20-16,22-1 16,-21 1-16,21-1 0,-22-20 0,22 20 15,0-21-15,-21 1 0,21-1 16,-1 0-16,1-20 0,0-1 0,21 0 15,-21 0-15,21-42 32,0 0-32,0 0 0,21-22 15,0 1-15,0 0 0,1-1 16,-1-20-16,0 20 0,0-20 0,0 21 16,0-22-16,1 1 0,20 20 15,-21 1-15,0 0 0,0 20 16,1 1-16,-1 0 0,0 21 15,0 0-15,0 0 0,0 21 16,1 0-16,-1 22 0,0-1 0,0-21 16,-21 22-16,0-1 0,21 0 15,0 1-15,-21-22 0,22 21 0,-1-21 16,-21 22-16,21-22 0,0 0 0,0 0 16,0 0-16,1 0 0,-1-21 15,0 0-15,0 0 0,0 0 16,0 0-16,1 0 0,-1 0 15,0 0-15,0-21 0,21-21 16,-20 42-16,-1-21 0,0 0 16,0-1-16,-21 1 0,0 0 0,0 0 15,21 0-15,-21-22 0,0 22 16,0 0-16,0 0 0,0 0 0,0 0 16,0-1-16,-21 1 15</inkml:trace>
  <inkml:trace contextRef="#ctx0" brushRef="#br0" timeOffset="213.09">7705 1101 0,'0'0'0,"21"-21"32,0 21-17,0-22-15,0 22 16,0-21-16,1 21 0,-1-21 0,0 21 15,0-21-15,0 21 0,0-21 16,1 21-16,-22-21 0,21 21 0,-21-22 16,21 1-16,-21 0 0,0 0 15,0 0-15</inkml:trace>
  <inkml:trace contextRef="#ctx0" brushRef="#br0" timeOffset="439.96">7556 677 0,'0'0'0,"0"-21"0,0 0 16,0 0-16,0 0 15,43-22-15,-22 22 0,0 21 16,0-21-16,22 0 0,-22 21 16,21-21-16,-21 21 0,43-21 15,-22 21-15,-21-22 0,0 22 16,1 0-16,-1 0 0,0 0 0,0 0 15,0 0 1,0 0 0</inkml:trace>
  <inkml:trace contextRef="#ctx0" brushRef="#br0" timeOffset="2123.62">8382 1228 0,'0'0'0,"-21"0"0,0 0 0,-1 0 16,22-21-16,0-22 15,0 1-15,0 21 0,0-22 16,22 22-16,-1 0 0,0-21 0,0 21 16,0-1-16,0 1 0,1 0 15,-1 21-15,0 0 0,0 0 0,21 0 16,-20 21-16,20 22 16,-42-1-16,0-21 0,0 21 15,0 1-15,0-1 0,0 0 16,0 1-16,0-1 0,-21 0 0,-22 43 15,22-43-15,0-20 16,0 20-16,0-21 0,0 0 0,21 0 16,0 1-16,0-44 31,0 1-31,21 0 16,0-21-16,0 21 0,0-22 0,0 1 15,1 0-15,20-1 0,-21 1 16,21-22-16,-20 22 0,20-21 15,-21 20-15,21 1 0,-20 0 16,-1 20-16,0 1 0,0 0 0,0 0 16,-21 42-1,0 21 1,-21-20-16,0 20 0,0 0 16,-22 1-16,22-1 0,0 0 0,-21 22 15,21-22-15,-1 0 0,1 1 16,0-1-16,21 0 0,-21 1 0,21-1 15,0-21-15,0 0 0,0 1 16,21-1-16,0 0 0,0-21 0,22 0 16,-22 0-16,64-21 15,-43 0-15,0-1 0,1 1 16,-1 0-16,0 0 0,1-21 0,-22-1 16,21 22-16,0-21 0,-20-1 15,20 1-15,-21 0 0,0-1 0,0 22 16,1-21-16,-1 21 0,0-22 15,-21 22-15,21 21 16,-21 21 0,0 1-16,0-1 15,0 0-15,0 0 16,0 0-16,0 0 0,0 1 0,0-1 16,21-21 15,0-21-16,-21-1-15,22 22 0,-22-21 16,0 0-16,0 0 0,0 0 16,0 0-16,0-1 0,0 1 15,0 0-15,0 0 0,-22 21 32,1 0-32,0 21 15,21 0-15,-21 0 0,0 1 16,0 20-16,21-21 0,-22 21 15,1 1-15,21-22 0,-21 21 16,21-21-16,-21 22 0,21-22 16,-21 21-16,21-21 0,0 1 0,0 20 15,0-21-15,0 0 0,21 0 0,0-21 16,0 22-16,0-22 0,43 0 16,-22 0-16,1 0 0,-1 0 15,-21-22-15,21 22 0,22-21 16,-22 0-16,1 0 0,-1 0 0,0 0 15,-21-22-15,22 22 0,-1-21 16,-21 21-16,0-22 0,1 22 0,-1-21 16,-21 21-16,0-22 0,0 22 15,0 0-15,0 0 0,0 0 16,-21 21-16,-1 0 0,1 0 16,0 0-16,0 21 0,0 0 15,0 0-15,-1 0 0,1 0 0,0 22 16,0-22-16,0 21 0,21-21 15,-21 22-15,21 20 16,0-42-16,0 22 0,0-22 0,0 0 16,21 0-16,-21 0 0,42 1 0,-21-22 15,22 21-15,-22-21 0,21 0 16,0 0-16,1 0 0,-1 0 0,0-21 16,1-1-16,-1 1 0,0 0 15,1 0-15,-22 0 0,21 0 16,-21-1-16,22-62 0,-22 63 15,0-22-15,0 1 0,0 0 16,-21 20-16,0-20 0,22 21 0,-22 0 16,21 0-16,-21-1 0,0 1 15,0 42 1,0 1 0,0-1-16,0 0 0,0 21 0,0 1 15,-21-1-15,-1 0 16,1 1-16,0 20 0,21 1 0,-21-1 0,0 1 15,21 20-15,0-20 0,-21 20 16,-1 22-16,22-21 0,-21 21 16,21 0-16,0-1 0,0 1 0,-21 0 15,21 0-15,-21 0 0,21 0 16,0-1-16,0-20 0,0 21 0,0-21 16,0-22-16,0 1 0,0-1 0,0 1 15,0-43-15,0 21 0,0-21 0,0 0 16,0-42-1,0 0 1,0 0-16,0 0 0,0-22 0,21 1 16,0 0-16,-21-1 0,21-20 15,1 21-15,-22-22 0,21 1 16,0-1-16,-21 1 0,0-1 0,21-21 16,0 1-16,-21-1 0,0 0 15</inkml:trace>
  <inkml:trace contextRef="#ctx0" brushRef="#br0" timeOffset="2439.56">10350 1439 0,'0'0'0,"-21"-42"0,21 21 0,0 0 15,0-22-15,0 22 16,0 0-16,0 0 0,21 0 0,1 0 0,-1-1 16,0 1-16,0 0 15,21 0-15,-20 21 0,-1 0 0,21 0 16,0 0-16,-20 0 0,20 21 15,0 21-15,-21-20 0,-21-1 16,0 21-16,0 0 0,0-20 0,0 20 16,-21-21-16,0 21 0,0-20 15,0-1-15,0 0 0,-22 0 0,22 0 16,-21 0-16,21 1 0,-1-22 16,-20 21-16,21-21 0,21 21 0,-21-21 15,0 0-15,42 0 31,0-21-15,0 21-16,0-21 16,0 21-16</inkml:trace>
  <inkml:trace contextRef="#ctx0" brushRef="#br0" timeOffset="3945.99">10689 1609 0,'0'0'0,"21"0"16,0 0-1,1 0-15,-1-21 16,0-1-16,0 1 0,0 21 16,0-21-16,1-21 0,20 21 15,-21-1-15,21-20 0,1 0 0,-22-1 16,21 1-16,1-21 16,-22-1-16,0 1 0,42-64 15,-41 63-15,-22-42 0,0 64 16,0 0-16,0-1 0,0 22 15,0 0-15,0 0 0,-22 21 16,1 21 0,21 0-16,-21 0 0,21 22 0,0-22 15,-21 42-15,0-20 0,21 20 16,-21-21-16,-1 22 0,22-1 16,-21 1-16,21-22 0,-21 22 15,21-22-15,0 22 0,0-22 0,0 0 0,0-21 16,0 22-16,0-1 15,21-21-15,0 0 0,1 1 0,-1-22 16,0 0-16,21 21 0,-21-21 16,22 0-16,-22 0 0,21-21 0,1-1 15,-22 1-15,21 0 0,-21 0 0,22 0 16,-22-22-16,0 22 0,21-21 16,-21 21-16,1-22 0,-1 22 0,0-21 15,-21 21-15,21 0 16,-21-1-16,0 44 31,0-1-31,0 0 0,-21 0 0,21 0 16,-21 0-16,21 22 15,0-22-15,0 0 0,0 21 16,0-20-16,0-1 0,0 0 0,0 0 16,0 0-16,21-21 15,0 0-15,0 0 0,0 0 0,1 0 16,20 0-16,-21 0 0,21 0 15,-20-21-15,20 0 0,0 0 0,-21 0 16,22-1-16,-22 1 0,0 0 16,21-21-16,-20 21 0,-1-1 15,-21 1-15,21-21 0,0 21 16,-42 42 15,0 0-31,0 0 16,-1 0-16,1 1 0,21-1 15,-21 21-15,21-21 0,0 0 16,0 1-16,0-1 0,0 0 16,0 0-16,21 0 0,0-21 15,1 0-15,20 0 0,-21 0 16,0 0-16,22 0 0,-22 0 0,21-21 16,-21 0-16,0 21 15,1-21-15,-1 0 0,0-1 0,0 1 16,-21-21-16,0 21 0,0 0 0,0-22 15,0 22-15,0 0 0,-42-21 16,21 42-16,-1 0 16,-20 0-16,21 0 0,0 0 15,0 0-15,-1 0 0,1 0 0,0 0 16,63 0 15,-20 0-31,-1 0 16,0 0-16,42-22 0,-20 1 15,-22 21-15,21 0 16,-21-21-16,22 21 0,-22 0 0,21 0 16,-21 0-16,1 0 0,-1 0 0,0 0 15,0 0-15,0 0 0,0 0 16,1 21-16,-1 0 0,-21 1 16,0-1-16,0 0 0,0 0 15,0 21-15,0-20 0,0-1 0,0 0 16,0 21-16,0-21 0,0 1 15,0-1-15,0 21 0,0-21 0,-21 22 16,21-22-16,0 0 0,0 0 16,0 0-16,0 0 15,0-42 17,0 0-32,0 0 0,0 0 15,0 0-15,0-1 0,0-20 16,0 21-16,21-21 0,0-1 0,0 1 15,0 0-15,0-1 0,1 1 16,-1 0-16,21-1 0,0 1 16,-20 0-16,20 20 0,0 1 0,1 0 0,-22 0 15,21 21-15,0 0 0,-20 0 16,-1 0-16,0 21 0,0 0 0,0 0 16,-21 22-16,21-22 15,-21 21-15,0-21 0,0 22 0,0-1 0,0 0 16,0-20-16,-21 20 0,0 0 15,0 22-15,21-43 16,0 21-16,0-21 0,0 1 16,0-1-16,21-21 15,0 0-15,0 0 0,1 0 0,-1 0 16,0 0-16,0-21 0,0-1 16,22 22-16,-22-21 0,0 0 0,0 0 15,0 0-15,0 0 0,1-1 0,-1-20 16,0 21-16,-21-43 15,0 43-15,0 0 0,0-21 16,0 21-16,0-22 0,-21 22 0,0-21 16,-1 21-16</inkml:trace>
  <inkml:trace contextRef="#ctx0" brushRef="#br0" timeOffset="4330.26">12425 614 0,'0'0'0,"-43"0"0,1 0 16,21 0-16,21 21 16,21-21 15,0 0-31,0 0 0,1 0 15,-1 0-15,0 0 0,0 0 0,0-21 16,0 21-16,1-21 0,-22 0 16,21-1-16,-21 1 0,0 0 15,0 0-15,0 0 16,-21 0-16,-1 21 16,1 0-16,0 21 15,0-21-15,21 21 16,-21 0-16,21 0 15,0 0-15,0 1 16,-21-1-16,-1-21 16,22 21-1</inkml:trace>
  <inkml:trace contextRef="#ctx0" brushRef="#br0" timeOffset="4623.1">11112 868 0,'-21'0'0,"42"0"0,-63 21 16,63-21 0,0 0-16,1 0 15,20 0-15,-21 0 0,21-21 0,1 0 16,-22 21-16,21 0 0,1 0 15,-1-21-15,-21 21 0,21 0 0,-20 0 16,-1 0-16,0 0 0,0 0 31</inkml:trace>
  <inkml:trace contextRef="#ctx0" brushRef="#br0" timeOffset="5332.78">14224 593 0,'0'0'0,"0"-21"0,0-1 0,0 1 16,0 0-16,0 0 15,0 0-15,0 0 0,0-1 16,0 1-16,0 0 16,0 42 15,0 0-31,0 22 0,0-22 15,0 21-15,0 22 0,0-22 16,-21 22-16,0-1 0,21 22 0,-22-1 16,1-20-16,0 21 0,0-22 15,-21 1-15,42-1 0,-22 1 0,1-22 16,0 21-16,0-20 0,0-1 0,21 0 16,0 1-16,0-22 15,-21 0-15,21 0 0,0 0 0,-22 1 16,22-44 15,0-20-15,22 21-16,-1-21 0,0 20 0,0-20 15,0 0-15</inkml:trace>
  <inkml:trace contextRef="#ctx0" brushRef="#br0" timeOffset="5663.17">14584 466 0,'0'0'0,"0"-21"16,0-1-16,0 1 15,0 42 17,0 22-32,0-22 0,0 21 0,0 1 15,0-1-15,0 21 0,-21 1 16,21-1-16,0 1 0,-22-1 0,22 1 15,0-1-15,0 1 0,-21 42 16,0-64-16,21 0 0,-21 1 16,21-1-16,0-21 0,-21 0 15,21 22-15,-21-22 0,21 0 16,0 0-16,0-42 47,0 0-47,0 0 0,0 0 15,0-1-15,0 1 0</inkml:trace>
  <inkml:trace contextRef="#ctx0" brushRef="#br0" timeOffset="5919.03">14224 1185 0,'0'0'0,"-21"0"0,21-21 31,21 21-16,0 0-15,0 0 0,0 0 0,1 0 16,-1-21-16,0 21 0,0 0 16,0 0-16,0 0 0,1-21 0,-1 21 15,0 0-15,0 0 0,0 0 32,-21-21-17</inkml:trace>
  <inkml:trace contextRef="#ctx0" brushRef="#br0" timeOffset="9729.73">15113 1397 0,'0'0'0,"21"0"0,0 0 16,-21-21-16,21 21 0,1-21 16,-1 21-16,0-21 0,0 21 15,0-22-15,22 1 0,-22 21 16,63-63-16,-41 20 15,-22 22-15,-21 0 16,0-21-16,0 21 0,0-22 0,0 22 16,0 0-16,0 0 0,0-22 15,-21 43-15,0-21 0,-22 0 16,22 21-16,-21 0 0,-1 0 0,1 0 16,0 21-16,-1 0 0,-20 1 0,21 20 15,-1-21-15,1 21 0,0 1 16,-1-1-16,1 0 0,21 1 15,0-1-15,-1 0 0,22 1 0,0-22 16,0 21-16,0 1 16,0-22-16,0 0 0,22 0 0,-1-21 15,21 0-15,-21 21 0,0-21 16,22 0-16,-1 0 0,0 0 0,-20-21 16,62 0-16,-41 0 15,-1 0-15,-21-1 0,21 1 0,1 0 16,-22 0-16,0-21 0,21 20 0,-20-20 15,-1 0-15,-21-1 0,21 22 16,-21-21-16,21-22 16,-21 43-16,0 0 0,0 0 15,0 0-15,0 42 16,0 0-16,-21 0 16,0 0-16,0 22 0,21-1 0,-22 0 15,1 1-15,21-1 0,0 0 16,-21-20-16,21 20 0,0 0 0,0-21 15,0 1-15,0-1 0,21 21 16,0-42-16,1 21 0,-1 0 0,42-21 16,-20 0-1,-1 0-15,-21 0 0,21 0 0,1-21 16,-1 0-16,-21 0 0,22 0 0,-1 0 0,-21-1 16,21 1-16,-20 0 0,-1-21 15,0 21-15,0-22 0,0 1 16,-21 0-16,0 20 0,0-20 15,0 21-15,0 0 0,0 0 0,0-1 16,-21 22 0,0 22-16,21-1 15,-21 21-15,0 0 0,-1-20 16,22 20-16,-21 0 0,0 1 0,0-1 16,21-21-16,0 21 0,-21-20 15,21 20-15,0-21 0,0 0 0,0 0 16,0 1-16,0-1 0,21-21 15,0 0 1,0 0-16,0-21 16,1-1-16,-22 1 0,21 0 15,0 0-15,0 0 0,0-22 0,0 22 16,1-21-16,-1 21 0,0-22 16,0 1-16,0 0 0,0 21 0,1-22 15,-1 22-15,0 0 0,0 0 16,0 0-16,0 21 0,1 21 15,-1 0-15,-21 0 16,0 0-16,21 22 0,-21-22 0,21 21 16,-21-21-16,0 22 0,21-22 15,-21 21-15,43 0 0,-43 1 16,42-1-16,-21-21 16,0 0-16,0-21 15,1 0-15,-1 0 0,0 0 16,0-21-16,-21 0 15,21 21-15,-21-21 0,21 0 16,1 0-16,-1-22 0,-21 22 0,21-21 16,0 21-16,21-22 0,-20 1 15,-1 0-15,21-1 0,-21 22 0,0 0 16,22 0-16,-22 0 0,0-1 16,21 22-16,-20 0 0,-1 0 0,0 0 15,0 22-15,0-1 0,0 0 16,1 21-16,-22-21 0,21 1 15,-21 20-15,0-21 0,0 0 0,0 0 16,0 1-16,0-1 0,0 0 0,0 0 16,0 0-16,21 0 15,-21-42 17,0 0-32,0 0 0,21 0 15,-21-22-15,0 22 16,0 0-16,0 0 0,0-21 0,0-1 15,0 22-15,0-21 16,0 21-16,-21-1 0,21 1 0,-21 0 16,0 21-16,-1 0 0,1 0 15,0 0-15,-21 0 0,-1 21 16,1 0-16,21 1 0,0 20 16,-22-21-16,22 21 0,0 1 0,0-22 15,0 21-15,0 1 0,21-22 16,-22 42-16,22-20 0,0-22 15,0 0-15,0 0 0,22 0 16,-1 0-16,0 1 0,0-1 0,0-21 16,22 0-16,-22 0 0,21 0 15,-21 0-15,22 0 0,-1-21 16,-21-1-16,21 1 0,-20 0 0,-1 0 16,21 0-16,-21-22 0,0 22 15,1-21-15,-1-22 0,0 22 0,0-21 16,0-1-16,-21 1 0,0-1 15,21 1-15,-21-1 0,0-21 16,22 22-16,-22 21 0,0-22 0,0 22 16,0-1-16,0 1 0,0 0 15,0 21-15,0-1 0,0 1 0,-22 42 32,22 1-32,-21 20 0,21-21 15,-21 21-15,21 1 0,-21 20 16,0 1-16,21-22 0,0 22 15,-21-1-15,-1 1 0,22-1 0,-21 1 16,21-1-16,0 1 0,0-22 16,0 0-16,0 1 0,0-1 0,0 0 15,0 1-15,21-22 0,1 0 16,-1 0-16,0 0 0,0 0 16,0-21-16,22 0 0,-22 0 0,21 0 15,-21 0-15,22-21 0,-22 21 0,0-21 16,21 0-16,-21-21 0,22 20 0,-22-20 15,0 0-15,43-43 16,-43 22-16,0-1 0,0 1 16,21-22-16,-42 21 0,22 1 15,-22-1-15,21 1 0,-21-1 0,0 22 16,0 0-16,0-22 16,0 43-16,-21 21 15,-1 0-15,22 21 16,-21 0-16,21 1 0,-21 20 0,0-21 15,21 21-15,0 22 0,-21-22 16,21 22-16,-21-1 0,21 1 0,-22-1 16,22 1-16,0-22 0,0 22 15,0 41-15,0-62 0,0-1 16,0 0-16,0-20 16,22-1-16,-22 21 0,21-21 0,0 0 15,0-21-15,-21 22 0,21-22 16,0 0-16,1 0 0,20 0 0,-21 0 15,0 0-15,0-22 0,22 1 16,-22 0-16,21 0 0,-21 0 0,1 0 16,20-1-16,-21-20 0,0 21 15,0 0-15,1-22 0,-1 22 0,0 0 16,-21-21-16,21 42 0,-21-21 16,0-1-16,-21 44 31,21-1-31,-21 0 15,0 0-15,21 0 0,-22 22 0,22-22 16,-21 0-16,21 0 0,0 21 16,0-20-16,0-1 0,0 0 0,0 0 15,0 0-15,21 0 16,1 1-16,-1-22 0,0 0 0,0 0 16,21 0-16,-20 0 0,20 0 15,-21 0-15,64-22 0,-64 1 16,21 0-16,1 0 0,-22 0 15,21 0-15,-21-22 0,0 22 16,1-21-16,-1 21 0,0-22 0,0 22 16,-21 0-16,21 0 0,-21 0 15,21 21-15,-21 21 32,-21-21-32,0 21 0,21 21 0,-21-21 15,0 1-15,0-1 0,-1 21 16,1 0-16,21 1 0,-21-1 15,21-21-15,0 0 16,-21 1-16,21-1 0,0 0 16,21-21 15,0-21-31,0 0 0,1-1 16,-1 1-16,0 0 0,0 0 15,0 0-15,0-22 0,1 1 0,-1 21 16,0-21-16,0 20 0,0-20 15,-21 21-15,21 0 0,1 0 16,-1 21-16,0 21 16,-21 0-1,0 0-15,0 0 0,0 0 16,21 22-16,-21-22 0,0 0 0,0 21 16,21-20-16,0-1 0,-21 21 15,22-21-15,-1 0 0,0 1 16,0-1-16,0 0 0,0 0 0,1-21 15,-1 0-15,0 0 0,21 0 16,-21 0-16,1 0 0,-22-21 16,21 21-16,0-21 0,0 0 15,0-1-15,0 1 0,1 0 0,-1-21 16,0 21-16,21-22 16,-21 1-16,43-22 0,-22 22 0,-21 0 15,1 21-15,20-1 16,-21-20-16,21 21 0,-20 21 0,-1 0 15,0 21 1,-21 0-16,21 0 16,-21 22-16,0-22 0,0 0 15,0 0-15,0 22 0,0-22 0,0 0 16,0 0-16,0 0 0,0 0 16,0 1-16,0-1 0,0-42 46,0-1-46,0 1 16,21 0-16,-21 0 16,0 0-16,21 0 0,-21-1 15,0-20-15,0 21 0,0 0 0,0 0 16,0-1-16,0 1 16,-21 21-16,0 0 0,0 0 15,0 0-15,0 0 0,-22 0 0,22 21 16,0 1-16,-21-1 0,20 0 15,1 21-15,-21-21 0,21 1 0,0 20 16,-22-21-16,22 0 0,21 22 16,-21-22-16,21 0 0,0 21 0,0-21 15,0 1-15,0-1 0,0 0 16,0 0-16,21 0 0,0 0 0,0-21 16,1 0-16,-1 0 0,0 0 15,0 0-15,0 0 0,0 0 16,1 0-16,-1-21 0,0 21 0,0-21 15,0 0-15,0 0 0,1 0 16,-22-1-16,21-20 0,0 21 0,0-21 16,0 20-16,-21-20 0,21 21 15,1 0-15,-22-22 0,0 22 0,21 0 16,-21 0-16,21 0 16,-42 42 15,0 0-31,21 0 0,-22 22 0,1-22 15,0 21-15,0 0 0,0 1 16,21-1-16,0 22 0,0-22 0,0 21 16,-21 1-16,21-1 15,0 1-15,0-1 0,0 1 0,0-1 16,0 1-16,0-1 0,0 1 0,0 21 16,0-22-16,0 22 0,0-22 15,0 1-15,0 20 0,0-20 0,0-1 16,0 64-16,-22-21 15,1-42-15,0-22 0,21 0 16,-21 1-16,0-1 0,21-21 16,0 0-16,-21 1 0,21-1 0,-22 0 15,1-21 1,21-21 0,0 0-16,0-1 0,0-20 15,0 21-15,0-21 0,0-1 0,21 1 16,1-22-16,-1 22 0,0-21 0,0-1 15,21 1-15,1-22 0,-1 21 16,0 1-16,1-1 0,-1-20 0,0 41 16,1-20-16,-1 21 0,-21-1 15,22 1-15,-22 0 0,0-1 16,-21 1-16,0 0 0,0-1 0</inkml:trace>
  <inkml:trace contextRef="#ctx0" brushRef="#br0" timeOffset="10169.41">18965 614 0,'0'0'0,"-21"0"0,0 0 0,0 42 16,0-42-1,21 21-15,0 1 0,0-1 16,21 0-16,0-21 16,0 0-16,0 0 0,0 0 0,1 0 15,-1 0-15,0 0 0,21 0 16,-21 0-16,1-21 0,-1 0 15,-21-1-15,0 1 0,0 0 16,0 0-16,0 0 0,-21 0 16,-1-1-16,1 22 0,0 0 15,0-21-15,0 21 0,0 0 0,-1 0 16,-20 21 0,42 1-16,-21-1 0,0 0 0,0 0 15,-1 0-15,1 0 0,0 22 16,0-22-16,-21 21 0,20-21 0,1 22 15,-21-22-15,0 0 0</inkml:trace>
  <inkml:trace contextRef="#ctx0" brushRef="#br0" timeOffset="11170.9">7747 2138 0,'-21'-21'16,"42"42"-16,-63-42 0,20 21 0,1 0 15,42 0 63,1-21-78,-1 21 0,0 0 16,0 0-16,21 0 0,1 0 16,-1 0-16,0 0 0,1 0 0,-1 0 15,22 0-15,-1 0 0,1 0 16,-1-22-16,1 22 0,41 0 15,-20 0-15,21-21 0,21 21 16,-21 0-16,21-21 0,21 21 0,0-21 16,0 21-16,22-21 0,20 0 15,-21 21-15,22-22 0,21 22 0,-22-21 16,22 21-16,-1-21 0,1 21 16,21 0-16,0-21 0,-22 21 0,22-21 15,-21 21-15,21 0 0,-22 0 0,1-21 16,-21 21-16,-1 0 0,-21 0 15,1-22-15,-22 22 0,0 0 0,-21 0 16,-21-21-16,0 0 0,-43 21 16,1 0-16,-1 0 0,-20-21 15,-22 21-15,0 0 0,0 0 16,0 0-16,0 0 0,-21-21 16,-21 21 15,0 0-16,21-21 1</inkml:trace>
  <inkml:trace contextRef="#ctx0" brushRef="#br0" timeOffset="11790.5">15282 1842 0,'0'0'0,"-84"21"16,62-21-16,-20 0 0,21 0 0,0 0 16,0 0-16,-1 0 0,1 21 15,0-21-15,42 0 31,0 0-15,22 0-16,20 0 0,1 0 16,20 0-16,22 21 0,0-21 0,0 0 15,21 21-15,21-21 0,0 21 16,22-21-16,-1 22 0,21-22 16,1 21-16,-1-21 0,191 21 15,-190-21-15,-22 0 0,1 0 16,-1 0-16,-21 0 0,0 0 0,-21 0 15,-21 0-15,0 0 0,-21 0 0,-22 0 16,1 0-16,-1 0 0,-21 0 16,-20-21-16,62 21 15,-63 0-15,-42 0 63,0-21-63,0 21 15,-21 0-15,-1 0 0</inkml:trace>
  <inkml:trace contextRef="#ctx0" brushRef="#br0" timeOffset="93951.35">18521 1947 0</inkml:trace>
  <inkml:trace contextRef="#ctx0" brushRef="#br0" timeOffset="-208561.49">2794 4487 0,'0'-21'15,"21"21"79,-21-21-94,21 21 16,0 0-16,-21-21 0,22 21 15,-1-21-15,0 21 0,0-21 16,0 21-16,0 0 16,1-22-16,-1 22 15,0 0-15,0 0 16,0 0-16,0 0 15,1 0-15,-1 0 16,0 0-16,0 22 16,0-22-16,-21 21 0,21 0 15,1-21-15,-22 21 16,0 0-16,0 0 0,0 1 16,0-1-16,0 0 0,0 0 0,0 0 15,0 0-15,0 1 0,0-1 16,-22 0-16,1 0 0,21 0 15,-21 22-15,0-22 0,0 0 0,0 0 16,-22 43-16,22-43 16,21 0-16,-21 0 0,0 0 15,0 0-15,-1 1 0,1-1 0,0 0 16,0-21-16,21 21 0,-21 0 16,0-21-16,-1 21 0,1-21 15,21 22-15,-21-22 16,0 0-1,0 0 17,21-22-1,21 1-15,0 21-1,0-21-15,0 21 16,1 0-16,-22-21 0,21 0 0,0 21 15,0 0-15,0-21 16,0 21-16,1 0 0,-1 0 0,0 0 16,0 0-16,0 0 15,0 0-15,1 0 0,-1 0 0,0 0 16,0 0-16,0 0 0,0 0 16,1 0-16,-1 0 0,0 0 31,-21 21-31,21-21 0,-21 21 0,21 0 15,0-21 1,-21 21-16,0 0 16,22 1-16,-22-1 15,21 0-15,-21 0 16,0 0-16,0 0 16,0 1-16,0-1 15,0 0-15,0 0 16,0 0-1,0 0-15,-21-21 16,21 22-16,-22-1 16,1 0-16,0 0 15,0-21-15,0 21 16,0 0 0,-1 1-16,1-1 15,0-21 1,0 0-16,0 21 0,0-21 15,-1 0-15,1 21 16,0-21-16,0 0 16,0 21-16,0-21 0,-1 0 15,1 0-15,0 0 0,0 21 16,0-21 0,0 0-16,-1 0 0,1 0 15,0 0-15,0 0 16,0 0-16,0 0 0,-1 0 15,1 0-15,0 0 16,0 0-16,21-21 16,-21 21-16,0 0 15,-1 0 17,1 0-32,21-21 125,0 0-63,0 0-62</inkml:trace>
  <inkml:trace contextRef="#ctx0" brushRef="#br0" timeOffset="-208332.62">4593 5080 0,'0'0'0,"-21"0"0,0 0 0,0 0 15,-1 0-15,1 0 0</inkml:trace>
  <inkml:trace contextRef="#ctx0" brushRef="#br0" timeOffset="-207618.07">4297 5101 0,'0'0'0,"-21"0"15,42 0 32,0 0-47,0 0 16,21 0-16,1 0 0,-1 0 16,0 0-16,22 0 0,-1 0 0,1 0 15,-1 0-15,-20 0 0,20 0 16,1 0-16,-1 0 0,1 0 0,-1 0 15,1 0-15,-22 0 0,22 0 0,-22-21 16,0 21-16,1 0 0,-1 0 16,-21 0-16,0-21 0,22 21 15,-22 0-15,0 0 0,0-21 16,-21 0 0,-21 21-1,0 0-15,0 0 0,-1-22 16,1 22-16,0-21 0,0 21 0,0 0 15,0-21-15,-1 21 0,1-21 16,0 21-16,21-21 0,-21 21 16,0 0-16,0-21 0,-1 21 15,1 0-15,21-22 16,21 22 31,1 0-32,-1 0-15,0 0 0,0 0 16,21 0-16,-20 0 0,-1 0 0,0 0 16,0 22-16,0-22 0,0 0 15,1 21-15,-22 0 0,21-21 16,-21 21-16,0 0 0,0 0 16,0 1-16,0-1 0,-21 0 15,21 0-15,-22 21 0,1-20 16,0-1-16,0 0 0,0 0 15,0 0-15,-1 0 0,1 1 0,-21-1 16,21 0-16,0 0 0,-1 0 16,22 0-1,0-42 17,0 0-17,22 21-15</inkml:trace>
  <inkml:trace contextRef="#ctx0" brushRef="#br0" timeOffset="-206879.98">7006 5080 0,'0'0'0,"-42"0"0,21 0 15,-1-21-15,-41 0 16,21 0-16,-1 21 0,22-22 0,0 1 16,-21 0-16,20 0 0,22 0 0,-21-22 15,21 22-15,0 0 0,0 0 16,0-21-16,0 20 0,0 1 0,21 0 15,1 0-15,-1 0 0,0 0 16,21-1-16,-21 1 0,22 21 0,-1-21 16,0 21-16,1 0 0,-1-21 0,0 21 15,1 0-15,-1 0 0,0 0 16,-20 0-16,-1 21 0,0-21 0,0 21 16,-21 0-16,0 1 0,0-1 15,0 0-15,-21 21 0,0-21 16,-22 22-16,22-1 0,-21 0 0,0 1 15,-1-1-15,-20 0 0,20 1 16,1-22-16,21 21 0,-21 1 0,20-22 16,1 21-16,0-21 0,21 0 15,0 22-15,0-22 0,0 0 16,0 0-16,21 0 0,22-21 0,-22 0 16,0 22-16,0-22 0,21 0 15,-20 0-15,20 0 0,0 0 0,-21 0 16,22-22-16,-1 22 0,-21-21 0,0 0 15,22 21-15,-22-21 0,0 0 16,0 0-16,-21-1 0,0 1 16,0-21-16,0 21 0,0 0 0,0-1 15,-21 1-15,0 0 0,0 0 16,-22 21-16,22 0 0,0 0 0,-21 0 16,21 0-16,-22 0 0,22 0 0,0 21 15,-21 0-15,20-21 0,1 21 16,0 1-16,21-1 0,-21 0 0,21 0 15,-21-21-15,21 42 16,0-20-16,0-1 16,21-21-16,0 0 15,0 0-15,0 0 16,1-21-16,-1 21 0,21-22 0,-21 1 16</inkml:trace>
  <inkml:trace contextRef="#ctx0" brushRef="#br0" timeOffset="-206653.08">7641 4868 0,'0'0'16,"0"-21"-16,0 0 16,0 0-1,0 42 32,0 0-31,0 0-16,0 1 15,0-1-15,0 0 16</inkml:trace>
  <inkml:trace contextRef="#ctx0" brushRef="#br0" timeOffset="-206434.2">7683 5313 0,'0'0'0,"-21"21"15,0-21 1,21-21 62</inkml:trace>
  <inkml:trace contextRef="#ctx0" brushRef="#br0" timeOffset="-205754.47">8297 4826 0,'0'0'15,"0"-21"-15,0 0 0,0 0 16,21-1-16,-21 1 16,22 0-16,-1 21 0,0-21 15,0 21-15,0 0 0,0 0 16,1 0-16,-1 0 0,0 0 15,0 0-15,0 0 16,0 0-16,1 0 0,-22 21 0,0 0 16,21 0-16,-21 1 15,0-1-15,0 0 0,0 0 0,0 0 16,0 0-16,-21 1 0,-1-1 0,1 0 16,0 0-16,0 0 0,-21 0 15,20 1-15,1-1 0,-42 0 16,42-21-16,-1 0 0,22 21 15,-21-21-15,21-21 32,21 21-17,1-21-15,-1 21 0,0-21 0,0 21 16,0 0-16,0-22 0,1 22 16,-1 0-16,0 0 0,0 0 15,0 0-15,0 0 0,22 0 16,-22 22-16,-21-1 15,21 0-15,-21 0 0,0 0 16,0 0-16,0 1 0,0-1 16,0 0-16,0 0 0,-21 0 0,21 0 15,-21 1-15,0-1 0,-64 21 16,21-21 0,22 0-16,21-21 0,0 0 15,-22 0-15,22 22 0,0-22 0,0 0 16,0 0-16,0 0 0,-1 0 15,1 0-15,21-22 16,-21 22 0,21-21-16,0 0 15,21 21 1,-21-21-16,43 0 16,-22 0-16,21 21 0</inkml:trace>
  <inkml:trace contextRef="#ctx0" brushRef="#br0" timeOffset="-205269.92">9080 4805 0,'22'0'0,"-22"-21"16,0 0-1,-22 42 16,1 0-31,21 0 0,-21 0 16,0 0-16,0 1 0,0 20 16,21-21-16,-22 21 0,1-20 0,0 20 15,21-21-15,0 21 0,0-20 16,0-1-16,0 21 0,0-21 0,0 0 16,0 1-16,0-1 0,0 0 0,21 0 15,0-21-15,1 0 16,20 21-16,-21-21 0,0 0 15,22 0-15,-22 0 0,0 0 0,0 0 16,0-21-16,22 0 16,-22 21-16,-21-21 0,21 0 0,0-1 15,0-20-15,-21 21 0,0-21 0,0-1 16,0 1-16,0 0 0,0-1 16,0 1-16,0 21 0,0-22 0,0 22 15,0 0-15,-21 0 0,0 0 16,0 21-16,0 0 0,-1 0 15,1 0-15,0 0 16,0 0-16,0 0 0,21 21 16,-21-21-16,21 21 0,-22-21 15,22 21-15</inkml:trace>
  <inkml:trace contextRef="#ctx0" brushRef="#br0" timeOffset="-204626.06">10054 4932 0,'0'-21'94</inkml:trace>
  <inkml:trace contextRef="#ctx0" brushRef="#br0" timeOffset="-202893.99">10118 4868 0,'0'0'0,"21"0"0,-21-21 0,0 0 16,0 0-1,0 0-15,0 0 0,-21-1 16,-1 22 0,1 0-16,0 0 15,0 0-15,0 0 0,0 0 16,-1 22-16,1-1 0,0 21 15,0-21-15,-21 85 16,20-64-16,1 1 16,21-22-16,0 21 0,0-21 0,-21 22 15,21-22-15,0 0 0,0 21 0,0-20 16,0-1-16,0 0 16,21-21-16,0 21 0,22-21 15,-22 0-15,0 0 0,0 0 16,0 0-16,1 0 0,-1 0 15,0-21-15,0 0 0,0 0 0,0-1 16,1 1-16,-1 0 0,0-21 16,0 21-16,21-64 15,-20-21-15,-22 64 16,21 21-16,-21-1 0,0 1 16,0 0-16,0 42 31,0 0-31,0 1 15,0-1-15,0 21 0,0-21 0,0 0 16,0 22-16,0 20 16,0-42-16,0 1 0,42 20 15,-42-21-15,21-21 0,0 42 16,1-42-16,41 0 16,-42 0-16,0 0 15,1 0-15,-1 0 16,21 0-16,-21-21 0,-21 0 0,21 0 0,22 0 15,-22-22-15,-21 22 16,0 0-16,21-21 0,-21 21 16,0-22-16,0-20 0,0-1 15,0 43-15,0 0 16,0 0-16,0 42 31,0 0-31,0 0 0,0 22 16,0-1-16,0 0 15,0-21-15,0 22 0,0-22 0,0 0 16,-21 21-16,21-20 0,0-1 16,0 0-16,0 21 0,-21-21 0,21 1 15,0-1-15,-21 0 0,21 0 16,0-42 31,0 0-47,0 0 0,0-1 15,0 1-15,0 0 0,0-21 16,0-22-16,0 43 0,63-106 16,-42 85-1,0-22-15,1 43 16,-1 0-16,0 0 0,0 0 0,0 21 16,0 0-16,22 0 15,-22 0-15,21 21 16,-42 0-16,21 0 0,-21 0 15,0 0-15,0 22 0,0-22 0,0 0 16,0 21-16,0-20 0,0-1 16,0 21-16,0-21 0,-21 0 0,21 1 15,-21-1-15,21 0 0,-21 21 16,0-42 0,21 21-16,0-42 46,0 0-46,0 0 0,0-21 16,21-22 0,21 1-16,-21 20 0,1 1 15,41-22-15,-42 43 0,22-21 16,-22 21-16,0 0 0,0-1 16,21 22-16,-20-21 0,-1 21 0,0 0 15,0 0-15,0 0 0,0 21 16,1 1-16,-22-1 0,0 0 15,0 0-15,0 21 0,0-20 0,0 20 16,0-21-16,0 21 0,0-20 16,0-1-16,-22 21 0,22-21 0,-21 0 15,0 1-15,21-1 0,0 0 16,-21 0-16,0 0 16,21 0-1,0-42 454</inkml:trace>
  <inkml:trace contextRef="#ctx0" brushRef="#br0" timeOffset="-195577.6">2159 7641 0,'0'0'0,"0"-21"0,0 0 16,21 0-16,-21 0 15,0-1-15,0 1 16,0 0 0,0 0-16,0 0 15,0 42 32,0 0-47,0 0 16,0 22-16,0-22 0,0 21 0,0 0 15,0 22-15,0-22 16,0 1-16,0 20 0,0-21 0,0 22 16,0-22-16,0 22 0,0-22 15,0 0-15,0-20 0,0 20 0,0-21 16,0 21-16,0-20 0,21-22 16,-21 21-16,0 0 0,21-21 15,1 0 1,-22-21-16,21 0 0,0-1 15,-21 1-15,21 0 0,0 0 16,0-21-16,-21 20 0,22-62 16,-1 41-16,-21 1 0,21 0 0,0-1 15,-21 22-15,0-21 16,0 21-16,21 0 0,-21-1 0,0 1 16,21 21-16,1 0 15,-1 0-15,-21 21 0,21 1 0,0-1 16,0 0-16,0 21 0,-21-21 15,22 22-15,-1-1 0,0 0 0,-21 1 16,0-22-16,21 21 16,0-21-16,-21 22 0,0-22 0,21 0 0,1 0 15,-1-21-15,-21 21 16,21-21-16,0 0 0,0 0 0,0 0 16,1 0-16,-1-21 15,0 0-15,0 0 0,-21 0 16,42-22-16,-20 1 0,-22 0 15,0 21-15,21-22 0,-21-20 16,21 20-16,-21 1 0,0 0 0,0-22 16,0 22-16,0 0 0,0-22 15,0 22-15,0-1 0,0 1 0,0 0 16,0 21-16,0-1 0,0 1 16,0 0-16,0 42 15,0 0-15,0 1 16,0 20-16,0-21 0,0 21 15,0 22-15,0-22 0,0 1 16,0 20-16,0-21 0,0 22 0,0-1 16,0-20-16,0 20 0,0-20 15,0 20-15,0-21 0,0 1 0,0-1 16,0-21-16,21 22 0,-21-22 0,21 0 16,0 0-16,1 0 0,-22 0 15,21 1-15,21-22 0,-21 0 0,0 0 16,1 0-16,-1 0 0,21 0 15,-21 0-15,0-22 0,22 1 0,-22 0 16,0 0-16,0 0 0,22 0 16,-1-43-16,-21 22 15,-21-1-15,21 1 0,-21 0 0,21-1 16,-21 1-16,0 0 0,0 21 16,0-1-16,0 1 0,0 0 0,0 0 15,-21 21 1,0 0-16,0 0 15,0 21-15,21 0 0,-21 0 16,-1 1-16,22 20 0,-21-21 0,21 21 16,0-20-16,0 20 0,-21 0 15,21-21-15,0 22 0,0-22 16,0 21-16,0-21 0,21 22 16,-21-22-16,21 0 0,1 0 15,-1-21-15,0 0 0,21 21 0,-21-21 16,1 0-16,20 0 0,-21 0 15,21 0-15,-20-21 0,20 0 0,-21 21 16,21-21-16,-20 0 0,-1 0 0,21-1 16,-21 1-16,0-21 0,1 21 15,-22 0-15,21-22 0,-21 1 0,21 0 16,-21 20-16,21-20 0,-21 21 16,0-21-16,0 20 0,0 1 0,0 0 15,-21 21 1,0 0-1,0 21-15,21 0 0,-22 1 0,1-1 16,21 21-16,0 0 0,-21-20 16,21 20-16,-21 0 0,21 1 0,0-1 15,0-21-15,0 21 0,0 22 16,0-43-16,0 0 0,0 0 16,21 1-16,0-1 0,0-21 0,22 21 15,-22-21-15,0 0 16,0 0-16,0 0 0,1 0 0,-1 0 15,21-21-15,-21 0 0,0-1 16,22 1-16,-22 0 0,0-21 0,0 21 16,22-22-16,-22 1 0,0 0 15,0-22-15,0 22 0,0-22 0,-21 22 16,0-22-16,22 22 0,-22-21 16,0 20-16,21-20 0,-21 20 0,0 22 15,0-21-15,0 21 0,0 0 16,0 42-1,0 0-15,0 21 16,0-21-16,0 22 0,-21-1 16,21 0-16,-22 1 0,22-1 0,0 22 15,-21-22-15,21 0 16,0 1-16,0-1 0,0 0 0,-21 1 16,21-22-16,0 21 0,0-21 0,-21 22 15,21-22 1,0-42 31,0-1-47,21 1 0,0 0 0,-21 0 15,21 0-15,1 0 0,-22-22 16,21 22-16,0-21 0,0 21 16,0-22-16,0 22 0,22 0 0,-22 0 0,0 21 15,0 0-15,0 0 16,1 0-16,20 0 0,-21 0 15,-21 21-15,0 0 16,0 0-16,0 0 0,0 1 16,-21-1-16,0-21 0,0 21 0,-1 0 15,1-21-15,0 21 16,0-21-16,0 0 0,0 0 0,-1 0 16,1 21-16,0-21 0,0 0 0,0 0 31,21 22-31,0-1 15,0 0-15,0 0 16,0 0-16,0 0 16,0 1-16,21-1 15,-21 0-15,0 0 0,21-21 16,0 21-16,22 0 16,-22-21-16,21 22 0,0-22 0,1 0 15,-22 0-15,21 0 0,1 0 16,-1 0-16,85-22 15,-85 1-15,-21 21 0,22-21 16,-22 0-16,21 0 0,-21 21 0,1-21 16,-1-22-16,0 22 0,0 0 0,-21 0 15,0-22-15,0 22 16,0-21-16,0 21 0,0 0 0,0-1 16,0 1-16,-21 0 0,0 21 15,0 0-15,-1 0 16,1 21-16,0-21 0,0 21 0,21 22 15,-42-1-15,42 0 16,0-20-16,0-1 0,0 21 0,0 0 16,0-20-16,0-1 0,0 0 15,0 0-15,21 0 0,0-21 16,0 0-16,0 21 0,0-21 16,85 0-16,-63 0 15,-1 0-15,-21-21 0,21 0 0,1 21 16,-22-21-16,21 0 0,-21 0 15,1-1-15,-1 1 0,21-21 16,-21 21-16,-21 0 0,0-22 16,0 22-16,0-21 0,0 21 15,0-1-15,0 44 32,0-1-32,0 0 0,-21 0 15,0 0-15,21 22 0,-21-22 16,21 0-16,0 21 0,-21-21 0,21 1 15,-22-1-15,22 0 0,0 0 16,0 0-16,0 0 16,0 1-16,0-44 47,22 1-47,-1 0 15,-21 0-15,0 0 0,21 0 0,0-1 16,-21 1-16,21 0 0,0-21 15,1 21-15,-22-1 0,21 22 0,0-21 16,-21 0-16,21 21 0,0 0 0,0 0 16,1 21-1,-1 0 1,-21 1-16,0-1 0,21 0 0,0 0 0,-21 0 16,21 0-16,0 22 15,1-22-15,-1 0 0,63 21 16,-62-20-16,-1-22 0,0 0 15,0 21-15,0-21 0,22 0 16,-22 0-16,21 0 16,-42-21-16,21-1 0,0 22 15,-21-21-15,22 0 0,-1 0 16,0 0-16,-21-22 0,21 22 0,0-21 16,0 21-16,22-22 0,-22 1 15,0 21-15,0-21 0,22 20 16,-22 1-16,0 0 0,0 0 0,0 21 15,0 0-15,1 0 0,-1 0 16,0 0-16,0 21 0,0 0 0,0-21 16,1 43-16,-1-1 0,0-21 15,-21 0-15,0 0 0,21 1 16,0-1-16,-21 0 0,21-21 0,-21 21 16,0-42 30,0 0-46,0 0 16,0-1 0,-21 1-16,21 0 0,0 0 15,0 0-15,-21 0 0,0-1 16,0 22-16,0 0 16,-1 0-16,1 0 0,0 0 0,0 22 15,0-1-15,-22 0 0,22 0 16,0 0-16,-21 22 0,21-22 15,-1 21-15,-20-21 0,21 0 0,0 22 16,21-22-16,0 0 0,-21 21 0,21-20 16,0-1-16,0 0 15,0 0-15,21-21 0,-21 21 16,21-21-16,0 0 0,0 0 16,0 0-16,1 0 0,-1 0 0,21 0 15,-21-21-15,0 0 0,22 0 0,-22 21 16,42-64-16,-41 43 15,20 0-15,-21-21 0,21-1 0,-20 1 16,-1 0-16,0-1 0,21-20 0,-21 20 16,1-20-16,-22 21 15,21-22-15,0 22 0,-21-22 0,0 22 0,0 0 16,21-64 0,-21 85-16,0-1 0,0 44 31,0 20-31,-21-21 0,0 21 0,21 1 15,-21-1-15,-1 0 0,22 1 16,-21 20-16,0 22 0,21-22 16,-21-20-16,21-1 0,-21 0 15,21 1-15,0-22 0,0 64 16,0-64-16,0 0 16,0 0-16,0 0 0,21-21 15,0 0 1,0 0-16,-21-21 15,0 0-15,0 0 0</inkml:trace>
  <inkml:trace contextRef="#ctx0" brushRef="#br0" timeOffset="-194754.07">7832 7705 0,'0'0'0,"0"21"16,21-21 15,0-21-31,0 21 0,21-21 16,-20-1-16,20 22 0,0-21 0,1 0 15,20 0-15,-21-21 0,1 20 16,20-20-16,-20 0 0,20-1 0,1 1 16,-22-21-16,21 20 0,1-20 0,-1 20 15,1 1-15,-22 0 0,64-22 16,-85 43-16,43-21 15,-64 21-15,0-1 16,-21 22-16,-22 0 0,22 0 16,-21 0-16,-1 0 0,-41 0 15,41 0-15,1 0 0,21 0 16,0 0-16,0 0 0,-1 0 16,1 0-16,64 0 31,-22 0-31,0 0 15,0 0-15,0 0 0,22 0 16,-22 0-16,0 0 0,42 0 16,-41 0-16,-1 0 0,0 0 15,0 0-15,0 0 0,-21 22 16,0-1 0,0 0-16,0 0 0,0 21 15,0-20-15,0 20 0,0-21 0,-21 21 16,21 1-16,0-1 0,-21 0 0,21-20 15,-21 20-15,21-21 0,0 0 16,0 0-16,0 1 0,0-1 0,0 0 16,0 0-16,21-42 47,0 21-47</inkml:trace>
  <inkml:trace contextRef="#ctx0" brushRef="#br0" timeOffset="-194190.37">9927 6350 0,'0'0'0,"-21"-21"16,0 21-16,0 0 0,-1 0 0,1 0 15,0 0-15,-21 21 0,21 0 0,-1 22 16,1-22-16,-21 21 16,21 0-16,0 1 0,-22 20 0,22-20 15,0-1-15,0 21 0,0-20 0,-1-1 16,1 22-16,0-22 0,21 0 16,0 1-16,0 41 0,0-41 15,0 20-15,42-42 16,-20 0-16,-1 1 0,0-22 0,0 21 15,21-21-15,22 0 16,-22 0-16,1 0 0,-1 0 0,0-21 16,1-1-16,-1 1 0,0 0 0,1 0 15,-1 0-15,-21-22 0,21 22 0,-20-21 16,20 21-16,-21-22 16,0 1-16,0 0 0,-21-1 0,0 1 15,0-21-15,0 20 0,0-20 16,0 20-16,0 1 0,-21 0 0,0-1 15,-42-41-15,41 63 16,-20-1-16,21 1 0,-21 21 16,20 0-16,1 0 0,-21 0 0,0 21 0,20 1 15,-20-1-15,21 0 0,-43 64 16,43-43-16,0 0 0,0 1 16,0-1-16,0 0 0,21 1 0,0-1 15,-22 21 1,22 22-16,0-64 15,22 0-15,-22 1 0,21-1 0,21-21 16,-21 0-16,0 0 0</inkml:trace>
  <inkml:trace contextRef="#ctx0" brushRef="#br0" timeOffset="-192562.59">10372 6964 0,'0'0'16,"21"-21"-16,-21 42 47,0 0-47,0 0 15,0 0-15,0 1 0,0-1 16,0 0-16,0 0 0,-21 0 0,-1 0 16,22 1-16,0-1 15,0-42 32,0-1-47,0 1 0,0 0 16,0 0-16,0 0 0,22 0 15,-22-1-15,21 1 0,-21 0 0,0 0 16,21 0-16,0 21 0,0 0 31,0 0-31,-21 21 16,0 0-16,22 0 15,-22 0-15,21-21 0,-21 22 0,0-1 16,0 0-16,21 0 0,-21 0 16,21 0-16,0 1 15,0-22-15,1 21 0,-1-21 16,0 0-16,0 0 0,0 0 16,0 0-16,1-21 0,20 21 15,-21-22-15,0 1 0,0 0 0,1 0 16,-1 0-16,0 0 0,0-1 15,0-20-15,0 21 0,-21-21 0,0-1 16,22 1-16,-22 0 0,0-22 0,0 22 16,0-1-16,0 1 0,0-21 15,0 20-15,0 22 0,0-21 0,0 21 16,0-1-16,0 1 0,-22 21 31,1 21-31,21 1 0,-21-1 16,0 21-16,21 0 0,-21 43 15,0-43-15,21 43 16,0-21-16,0-22 0,0 0 16,0 1-16,0-1 0,0-21 15,0 21-15,0-20 0,0 20 0,0-21 16,21 21 0,0-20-16,21-1 0,-21-21 0,1 21 15,-1-21-15,0 0 0,0 0 0,0 0 16,0-21-16,22 21 0,-22-21 15,0-1-15,0 1 0,0 21 16,1-21-16,-1-21 0,0 21 0,0-1 16,0 1-16,0 0 0,-21-21 15,0 21-15,0-1 0,0 1 0,0 42 32,0 1-17,0-1-15,-21 0 16,21 0-16,-21 0 0,21 0 0,0 22 15,0-1-15,0-21 0,0 0 16,0 1-16,0-1 16,21-21-16,-21 21 0,21-21 0,1 0 15,-1 0-15,0 0 0,0 0 0,0 0 16,0 0-16,1-21 0,-1 21 16,0-21-16,0-1 0,-21 1 15,21 0-15,0 0 0,1 0 0,-1 0 16,-21-1-16,0 1 0,0 0 15,21-21-15,-21 21 16,0 42 15,0 0-31,0 0 16,-21-21-16,21 21 0,0 0 0,0 1 16,0-1-16,-21 0 0,21 0 0,0 0 15,-22-21-15,22 21 16,0-42 31,22 21-47,-22-21 0,21 21 15,-21-21-15,0 0 0,21 0 16,0-1-16,0 1 0,-21 0 0,21 0 16,1 0-16,-22 0 0,21 21 15,-21 21 16,0 0-31,0 0 0,0 0 16,0 0-16,0 1 0,0-1 16,0 0-16,21 0 0,-21 0 15,0 0-15,21 1 16,0-1-16,0-21 0,1 0 16,-1 0-16,0 0 0,0 0 15,0 0-15,0 0 0,1 0 16,-1 0-16,0-21 0,64-22 15,-64 22-15,0 0 0,21 0 16,-21 0-16,-21-1 0,22 1 16,-1 0-16,-21 0 0,21-21 0,-21 20 15,0 1-15,0 0 16,0 0-16,-21 21 16,0 0-16,-1 21 15,22 0-15,-21 0 0,0 1 16,21-1-16,-21 0 0,21 21 15,-21-21-15,21 1 0,-21-1 16,21 21-16,0-21 0,0 0 0,0 1 16,0-1-16,0 0 0,21 0 15,0-21-15,0 0 0,0 21 16,0-21-16,1 0 0,-1 0 0,0 0 16,0 0-16,0 0 0,0-21 0,1 21 15,-1-21-15,21 21 0,-42-21 16,21 0-16,0-1 0,1 1 15,-1 0-15,-21 0 0,0 0 16,0 0-16,0-1 0,0-20 0</inkml:trace>
  <inkml:trace contextRef="#ctx0" brushRef="#br0" timeOffset="-192337.74">11790 6498 0,'0'0'0,"-21"0"0,-1 0 31,22 21-15,0 1 15,-21-22-16,21 21-15</inkml:trace>
  <inkml:trace contextRef="#ctx0" brushRef="#br0" timeOffset="-191458.12">8213 8530 0,'0'0'15,"-22"0"-15,1 0 16,21-21-16,-21 21 0,0 0 0,42 0 47,0 0-47,22 0 0,-22 0 15,21 21-15,0-21 0,1 0 16,63 21-16,-64-21 0,21 22 16,1-1-16,-1-21 0,1 0 0,-1 0 15,-20 21-15,20-21 0,-20 0 16,20 0-16,-21 0 0,-20 0 0,-1 21 16,0-21-16,0 0 0,-42 0 31,0 0-31,0 0 0,-1-21 15,1 21-15,0-21 0,0 21 16,-21-21-16,20 21 0,1-22 0,0 22 16,0 0-16,21-42 0,0 21 15,0 0 1,21 21 0,0-21-16,22 21 15,-22-22-15,0 22 0,0 0 16,0 0-16,0 0 0,1 22 15,-1-1-15,0-21 0,0 21 0,-21 0 16,0 0-16,0 0 0,0 22 16,0-1-16,-42-21 0,21 0 15,-1 1-15,-20 20 0,21-21 0,-21 0 16,-22 22-16,22-22 16,-1 0-16,22 0 0,0-21 0,0 21 15,0 0-15,0-21 16,21 22-16,21-22 15,0 0-15</inkml:trace>
  <inkml:trace contextRef="#ctx0" brushRef="#br0" timeOffset="-188635.08">9906 8615 0,'0'0'0,"0"-42"15,-21 42-15,21-22 0,-21 1 16,-1 21-16,1-21 16,0 21-16,0 0 0,0 0 15,0 0-15,-1 0 16,22 21-16,-21 0 0,0 1 15,0-1-15,0 0 0,21 0 0,-21 0 16,-1 22-16,1 20 16,21-21-16,0 22 15,0-22-15,0-21 0,0 22 0,0-22 0,0 0 16,0 0-16,21 0 0,1-21 16,-1 22-16,0-22 0,0 0 0,0 0 15,0 0-15,1 0 0,41 0 16,-42 0-16,0 0 15,22-22-15,-22 22 0,0-21 0,21 0 0,-20 0 16,-1 0-16,0 0 0,21-1 16,-21 1-16,1-21 0,-22 21 15,21-22-15,-21 22 0,0-21 0,0 0 16,0 20-16,-21-20 0,-1 0 0,1 21 16,-42-43-1,42 43-15,-64 0 0,64 21 0,-22 0 16,1 0-16,21 0 0,0 0 15,-22 0-15,22 21 0,0 21 16,21-21-16,0 1 0,0-1 0,0 0 16,0 0-16,21 0 0,0 0 15,1 1-15,20-22 0,0 21 0,1 0 16,-1-21-16,0 0 0,22 0 16,-22 0-16,64 0 15,-64 0-15,22-21 0,20-22 16,-41 43-16,-1-21 0,0 0 15,-20 0-15,20 0 0,-21 0 0,0-1 16,0 1-16,1 0 0,-22 0 0,0 0 16,0-22-16,0 22 0,0 0 15,0 0-15,0-21 0,0 20 0,0 1 16,-22 0-16,22 0 16,-21 21-16,21 21 15,0 0-15,0 0 0,0 1 0,-21 20 16,21-21-16,-21 21 0,21 1 15,-21-1-15,21 0 0,0 22 16,0-22-16,-21 22 0,-1-1 0,22 1 16,-21-1-16,21 1 0,0-1 15,-21 1-15,0-22 0,21 22 0,-21-1 16,21 1-16,-21-22 0,-22 127 16,43-126-16,0-1 15,0 21-15,0-20 0,0-1 0,0-21 16,0 22-16,0-22 0,0 0 0,0 0 15,21 0-15,-21 0 0,22-21 0,-1 0 16,0 0-16,0 0 16,0 0-16,0 0 0,-21-21 15,0 0-15,22 0 0,-1 0 0,-21-22 16,0 22-16,0-21 0,0 0 16,0-22-16,21 22 0,-21-22 0,0 22 15,0-22-15,0 1 0,0-1 0,-21 22 16,0-21-16,21 20 0,0 1 15,-22 0-15,22-1 0,0 22 0,0-21 16,0 21-16,0-1 16,22 22-16,-1-21 15,0 21-15,0 0 0,0-21 0,22 21 16,-22-21-16,21 21 0,0-21 16,1 21-16,-1-21 0,22-1 0,20 1 15,-41 0-15,20 0 0,-21-21 16,1 20-16,-1 1 0,-21-21 15,22 21-15,-22-22 0,0 22 0,0-21 16,0 0-16,-21 20 0,0-20 16,0-21-16,0-22 15,-21 43-15,21 20 0,-21 1 16,0 21-16,0 0 16,-1 0-16,1 21 0,0 1 15,0-1-15,21 21 0,-21 0 16,0 1-16,-1 20 0,1 1 15,21-22-15,0 22 0,-21-1 0,0 1 16,21 20-16,0-20 0,0-1 0,-21 1 16,21-1-16,-21 1 0,21-1 15,-22 1-15,1-1 0,0 43 16,21-42-16,-21 20 16,0-20-16,21-22 0,-21 43 15,21-64-15,0 21 0,0-21 16,0 22-16,0-22 0,0 0 0,0 21 15,21-42-15,21 0 16,-21 0-16,22 0 0,-22 0 16,0 0-16,21 0 0,-21-21 0,1 0 15,20 0-15,-21-21 0,21 20 0,-20-20 16,-1 21-16,0-21 0,0-22 16,21-21-16,-42 22 0,22 21 15,-22-22-15,0 1 0,0 20 0,0-20 16,-22-1-16,1 22 0,0 0 15,0-1-15,0 1 0,0 0 16,-1 20-16,1 1 0,21 0 0,-21 21 16,42 0 31,0 0-47,1 0 0,-1 21 0,0-21 15,0 0-15,21 0 0,-20 0 0,20 0 16,-21-21-16,21 21 0,22-42 15,-43 42-15,21-21 0,-20-1 16,20 1-16,-21 0 0,0 0 0,22-21 16,-22 20-16,0-20 0,0 21 15,0-21-15,0 20 0,-21-20 16,22 0-16,-22-1 0,0 1 0,0 21 0,0-21 16,0 20-16,0 1 15,0-21-15,0 63 31,-22 0-31,22 0 0,-21 1 16,21 20-16,-21 0 0,0-21 0,21 22 16,0-1-16,-21 0 0,0 1 15,21-1-15,-22 0 0,22 1 0,0-1 16,0 0-16,0-20 0,0 20 0,0-21 16,0 21-16,0 1 15,0-22-15,22 0 0,-1-21 0,-21 21 16,21-21-16,0 0 0,0 0 15,0 0-15,1 0 0,-1-21 16,0 0-16,0 21 0,0-21 16,0-22-16,1 22 0,-1 0 0,0-21 15,0 21-15,0-22 0,-21 22 16,0 0-16,21-21 0,-21 20 0,22 1 16,-22 0-16,0 42 31,0 0-31,0 1 0,-22 20 15,22-21-15,-21 0 0,21 0 16,0 22-16,0-22 0,0 0 0,0 21 16,0-20-16,0-1 0,0 0 15,0 0-15,21 0 0,1-21 16,-1 0-16,-21 21 0,21-21 16,0 0-16,0 0 0,22 0 0,-22 0 15,0 0-15,0-21 0,0 0 16,22 21-16,-22-21 0,0 0 0,21-43 15,-21 43-15,1 0 16,-22-21-16,21 20 0,-21-20 0,21 21 16,-21 0-16,0 0 0,0-1 0,0 44 31,-21-1-15,0-21-16,-1 42 0,22-21 15,0 0-15,-21 1 0,0-1 0,21 21 16,-21 22-1,0-43-15,21 0 0,-21 0 16,21 0-16,0 0 16,0-42 15,21 21-15,0-21-16,0 0 0,-21 0 0,21 0 15,0-1-15,22 1 0,-22-21 16,0 21-16,0-22 0,43 1 15,-43 21-15,0 0 0,0 0 16,-21-1-16,21 22 0,1 0 16,-22 22-1,0-1-15,0 0 16,0 0-16,0 21 0,0-20 0,0-1 16,0 21-16,0-21 0,0 0 0,0 1 15,0-1-15,21 0 0,0 0 16,-21 0-16,21 0 0,0 1 15,0-22-15,43 21 0,-43-21 0,0 0 16,22 0-16,-22 0 16,0 0-16,21 0 0,-21 0 0,43-21 15,-43-1-15,0 1 0,0 0 16,1 0-16,20 0 0,-21 0 16,-21-22-16,21 1 0,22-64 15,-43 85-15,0 0 16,0-22-16,0 22 0,0 0 15,-22 21-15,1 0 16,0 21-16,0 0 0,0 1 16,0-1-16,-1 0 0,1 21 15,-21 22-15,42-22 0,-21-21 0,21 0 16,0 22-16,0-22 16,0 21-16,0-21 0,0 1 0,21-22 15,0 21-15,0-21 0,0 0 16,1 0-16,-1 0 0,0 0 15,0 0-15,21 0 0,-20 0 16,-1 0-16,21-21 0,0-1 16,-20 1-16,-1 21 0,0-21 0,0 0 15,21 0-15,-20-22 0,-1 22 0,0-21 16,0 0-16,-21 20 0,0-20 16</inkml:trace>
  <inkml:trace contextRef="#ctx0" brushRef="#br0" timeOffset="-188136.99">12404 8149 0,'0'0'0,"-22"21"0,1 1 16,21-1 15,21-21-16,1 0-15,-1 0 16,0-21 0,-21-1-16,0 1 15,0 0 1,0 42 46,-21-21-62,21 21 16,-21-21 47</inkml:trace>
  <inkml:trace contextRef="#ctx0" brushRef="#br0" timeOffset="-183485.94">10096 9758 0,'0'0'0,"-21"0"0,0 0 0,0 0 15,0 0-15,0 0 16,-1 0-16,1 0 15,0 0-15,0 0 0,0 0 16,0 0-16,-1 0 16,1 0-16,0 0 0,0 0 15,21-21 1,21 21 15,0 0-31,0 0 16,22 0-16,-1 0 0,22 0 15,-22-21-15,43 21 0,-22 0 16,22 0-16,21 0 0,-22 0 0,22 0 16,21 0-16,0 21 0,0-21 0,0 0 15,21 21-15,-21-21 0,-21 0 16,21 0-16,85 21 0,-106-21 16,-1 0-16,-20 0 0,0 0 15,-1 0-15,-20 0 0,-1 0 0,64 0 16,-84 0-16,-1 0 15,-21 0-15,22 0 0,-22 0 16,0 0-16,0 0 0,0 0 16,-42 0 31,0 0-32,0 0-15,-22 0 0</inkml:trace>
  <inkml:trace contextRef="#ctx0" brushRef="#br0" timeOffset="-182785.95">10012 9991 0,'-21'0'0,"42"0"0,-64 0 0,22 0 16,0 0-16,0 0 0,0 0 16,0 0-16,21 21 0,-22-21 15,1 0-15,0 0 16,0 0-16,42 0 78,0-21-62,0 21-16,1 0 15,-1 0-15,0 0 0,21 0 0,1-21 16,-22 21-16,21 0 0,22 0 0,-22 0 16,21 0-16,1 0 0,-1-22 15,1 22-15,-1 0 0,22 0 0,-21 0 16,20 0-16,-20 0 0,20 0 0,1 0 15,0 0-15,-1 0 0,1 0 16,0 0-16,-1 0 0,1-21 0,0 21 16,-22 0-16,22 0 0,-22 0 15,1 0-15,84 0 16,-106 0-16,22 0 0,-22 0 0,1 0 16,-1 0-16,0 0 0,-21 0 15,1 0-15,-1 0 0,-21-21 16,-21 21 46,-1 0-62</inkml:trace>
  <inkml:trace contextRef="#ctx0" brushRef="#br0" timeOffset="-177856.55">9864 7557 0,'21'0'31,"0"0"-31,0 0 15,21 0-15,1 0 0,20 0 16,1 0-16,-1-22 0,1 22 0,20 0 16,-20 0-16,21-21 0,-1 21 15,1-21-15,0 21 0,20 0 16,1-21-16,-21 21 0,0 0 0,-1 0 16,1 0-16,-22-21 0,1 21 15,-22 0-15,1 0 0,-1 0 0,21-21 16,-41 21-16,-1 0 15,0 0-15,-21-22 32,-21 22-1,0 0-15,-1 0-16,1 0 15,0 0-15,0 0 0,0-21 16</inkml:trace>
  <inkml:trace contextRef="#ctx0" brushRef="#br0" timeOffset="-177401.15">9779 7620 0,'0'0'0,"-21"21"0,0-21 15,42 0 17,0 0-32,21 0 15,1 0-15,20 0 0,-21 0 0,22 0 16,21-21-16,-22 21 0,22 0 15,-1 0-15,170-21 16,-148 21-16,0-21 16,0 21-16,0-21 0,0 21 0,-1 0 15,-20-22-15,-21 22 0,20 0 16,-20 0-16,-22 0 0,0-21 0,1 21 16,-22 0-16,0 0 0,0 0 15,0 0 16,-21 21 1,0 1-17,0-1-15,0 0 0,-21-21 16,0 21-16</inkml:trace>
  <inkml:trace contextRef="#ctx0" brushRef="#br0" timeOffset="-172722.23">12192 8149 0,'21'0'16,"0"0"0,-21-21 140</inkml:trace>
  <inkml:trace contextRef="#ctx0" brushRef="#br0" timeOffset="-169725.03">12975 7091 0,'0'-21'0,"0"0"15,21 21-15,0-22 16,1 22-16,-1-21 0,0 0 16,21 0-16,1 0 0,20 0 0,1-1 15,-1-20-15,22 21 0,-22-21 16,43-1-16</inkml:trace>
  <inkml:trace contextRef="#ctx0" brushRef="#br0" timeOffset="-166337.49">12425 4784 0,'0'0'0,"0"-21"16,0-1 31,21 22-16,0 0-31,0 0 15,0 0-15,22 0 0,-22 0 16,0-21-16,21 21 0,1 0 0,-1 0 16,0 0-16,1 0 0,-1 0 15,0 0-15,22 0 0,-22 0 0,1 0 16,20 0-16,-21 0 0,22 0 16,-22 0-16,1 0 0,-1 0 0,0 0 15,1 0-15,-22 0 0,21 0 16,0 0-16,-20 0 0,20 0 15,-21 0-15,0 0 0,22 0 16,-22 0-16,0 0 0,0 0 16,0 0-16,0 0 0,-21 21 0,43-21 15,-22 0-15,-21 22 16,21-22-16,0 21 0,0-21 16,-21 21-16,22 0 31,-22 0 0,0 0-15,0 1-1,-22-22-15,22 21 16,-21-21-16,21 21 16,0 0-16,-21 0 15,0-21-15,21 21 0,-21 1 16,0-1-16,-1 0 0,1 0 15,0 0-15,21 22 16,-21-22-16,0 0 0,21 21 0,-21-21 0,-1 1 16,1 20-16,21 0 0,-21-21 15,0 22-15,0-1 0,21-21 16,-21 22-16,-1-1 0,22 0 0,0-21 16,-21 22-16,0-1 0,0-21 15,21 22-15,-21-1 0,21-21 16,-21 0-16,-1 22 0,22-22 15,-21 21-15,0-21 0,21 0 0,-21 1 16,0 20-16,0-21 0,21 0 16,-22 22-16,1-22 0,0 0 0,0 21 15,-21-21-15,-1 43 16,43-22-16,-21-21 0,0 22 16,0-22-16,0 21 0,21-21 0,-22 1 15,22 20-15,-21-21 0,21 0 16,0 0-16,-21 1 0,0-1 0,0 0 0,21 0 15,-21 0-15,-1 0 16,22 1-16,-21-1 0,21 0 16,0 0-16,-21-21 15,21 21-15,0 0 110,21-21-79,0 0 16,1 0-32,-22 22 1,21-22 0,0 0-1,0 0 1,0 0-16,0 0 16,1 0-16,20 0 0,-21 0 15,0 0-15,22 0 0,-1 0 16,-21 0-16,21 0 0,1-22 15,-1 22-15,0 0 0,22 0 0,-22 0 16,1 0-16,-1-21 0,0 21 16,1 0-16,-1 0 0,0 0 0,1 0 15,-1 0-15,0 0 0,1 0 16,-1 0-16,0 0 0,22 0 0,-1-21 16,-20 21-16,20 0 0,-21 0 15,22 0-15,-1 0 0,-20 0 0,20 0 16,-20 0-16,-1 0 0,0 0 15,22 0-15,-22 0 0,0 0 0,-20 0 16,20 0-16,0 0 16,1 0-16,-1 0 0,0 0 0,1 0 15,-1 0-15,21 21 0,-20-21 0,-1 0 16,0 0-16,1 21 0,-1-21 16,0 0-16,1 0 0,-22 0 0,21 22 15,1-22-15,-22 0 0,0 0 16,21 0-16,-21 21 0,1-21 0,-1 0 15,0 0-15,0 0 0,-21 21 16,21-21-16,-21 21 16,21-21-16,-21 21 15,0 0 1,0 1 0,-21-1-16,21 0 15,-21-21-15,0 21 0,0-21 16,21 21-16,0 0 0,-21-21 0,-1 22 15,1-1-15,0 0 0,0 0 16,0 0-16,21 0 0,-21-21 16,-1 22-16,1-1 0,0 0 0,0 0 15,0 0-15,0 0 0,-1 1 16,1-1-16,-21 0 0,21 0 0,0 0 16,-22 0-16,22 1 0,-21-1 15,-22 21-15,43-21 16,0 22-16,-21-43 0,20 21 0,1 0 15,0 0-15,0 0 0,0 0 16,0 1-16,-22 20 0,22-21 16,0 0-16,0 0 0,0 1 15,-1-1-15,1 0 0,0 0 16,0 0-16,-21 0 0,20 1 0,-20-1 0,21 0 16,-21 0-16,20 0 0,-20 0 15,0 1-15,21-1 0,-22 0 16,1 0-16,0 0 0,-1 0 0,1 1 15,21-1-15,-22-21 0,22 21 0,-21 0 16,21-21-16,0 21 0,-22-21 16,22 21-16,0 1 0,0-22 15,0 21-15,-1-21 0,1 21 16,0-21-16,21 21 0,-21-21 16,0 21-1,21 0 1,-21-21-16,-1 0 15,22 22-15,-21-22 16,21-22 78,21 1-94,-21 0 0,22 0 0,-1-21 15,0 20-15</inkml:trace>
  <inkml:trace contextRef="#ctx0" brushRef="#br0" timeOffset="-163783.08">12192 4974 0,'-21'0'16,"42"0"-16,-63 0 0,20 0 0,1 0 15,0 0-15,0 0 0,0 0 16,0 0 0,-1 0-16,1 0 15,0 0 1,21-21 31,21 21-16,0-21-31,1 21 16,-1 0-16,-21-21 15,21 21-15,0 0 0,0-21 16,0 21-1,1 0-15,-1-22 0,0 22 16,0 0-16,0 0 16,0 0-16,22-21 0,-22 21 15,0 0-15,21 0 0,1 0 0,-1 0 16,0-21-16,1 21 0,-1 0 16,22 0-16,-1 0 0,1 0 0,-1 0 15,22 0-15,-22 0 16,22 0-16,0 0 0,-1 0 15,-20 0-15,20 0 0,-20 0 0,-1-21 16,1 21-16,21 0 0,-22 0 16,1 0-16,20 0 0,-20 0 15,20 0-15,-20 0 0,-1 0 0,1 0 16,-1 0-16,1 0 0,-22 0 16,1 0-16,-1 0 0,0 0 0,-21 0 15,1 0-15,-1 0 0,-42 0 63,-1 0-48,1 21-15,0-21 16,0 0-16,0 21 0,0-21 16,-1 21-16,1-21 0,0 22 15,-21-1-15,21 0 0,-22 0 16,22 0-16,-21 0 0,-1 1 0,1 20 15,0 0-15,-1-21 0,-20 22 16,21-1-16,-22 0 0,22 22 0,-22-22 16,-42 64-1,64-64-15,-85 64 0,85-42 0,-1-22 16,-20 0-16,21 22 16,-1-22-16,1 1 0,21-1 0,-22 0 15,1 1-15,21-22 0,-21 21 16,-1 0-16,-63 43 15,64-43-15,21 1 0,-21-1 16,20 0-16,-20 1 0,21-22 0,0 21 16,0 1-16,-1-22 0,1 0 15,0 0-15,21 0 0,0 0 0,-21 22 16,0-22-16,21 0 31,0 0 16,21-21 31,0 0-78,21 0 16,-20 0-16,41 0 0,-21 0 0,22 0 15,-1 0-15,22 0 16,-21 0-16,41 0 0,-20 0 0,84 0 16,-63 0-16,-21 0 15,21 0-15,0 0 0,-22 0 0,22 0 16,0 21-16,-21-21 0,20 0 0,-20 22 16,21-22-16,-21 0 0,-1 21 15,1-21-15,0 0 0,-1 0 0,1 0 16,0 0-16,-1 0 0,-20 0 15,20 0-15,43 0 0,-84 0 16,20 0-16,-20 0 0,-1 0 16,43 21-16,-64-21 15,21 0-15,-21 0 0,0 0 0,1 0 16,-1 0-16,0 0 0,0 0 16,0 0-16,0 0 62,1 0-46,-22 21-1,21-21-15,0 21 32,0-21-17,0 0 16,-21 21-31,0 1 32,-21-1-17,0 0-15,0-21 16,0 21-16,21 0 0,-22-21 16,1 21-16,0 1 0,0 20 0,0-21 15,0 0-15,-43 64 16,22-43-16,-22 43 15,22-43-15,0 1 0,-1-1 0,1 0 16,0 1-16,-1-1 0,1 0 0,-22 1 16,22-1-16,0 0 0,-1 1 15,-20-1-15,21 0 0,-43 43 16,43-43-16,-1 1 0,1-1 16,21 0-16,-22-21 0,1 22 15,21-22-15,-21 0 0,20 0 0,1 0 16,-42 22-16,42-22 0,-1-21 15,1 21-15,0 0 0,0-21 16,0 21-16,0-21 0,-1 22 0,1-1 16,0-21-16,21 21 0,-21-21 15,0 21-15,21 0 16,-21-21-16,-1 0 0,22 21 16,-21-21-16,0 22 15,21-44 32,0 1-47,0 0 16,0 0-16,0 0 0,0 0 0,0-1 15,0 1-15</inkml:trace>
  <inkml:trace contextRef="#ctx0" brushRef="#br0" timeOffset="-153344.87">15452 5948 0,'0'-21'219,"0"0"-172,0-1-31,0 1 15,0 0-16,0 42 17,0 0-17,0 1-15,0-1 16,0 0-16,0 0 0,0 0 0,0 0 16,0 1-16,0-1 0,0 0 0,-22 0 15,22 0-15,0 0 0,0 22 16,0-22-16,-21 0 0,21 0 0,0 0 15,0 1-15,0-1 0,0 0 16,0 0-16,-21-21 16,21 21-16,0-42 47,0 0-32,0 0-15,21 0 16,-21-1-16</inkml:trace>
  <inkml:trace contextRef="#ctx0" brushRef="#br0" timeOffset="-147233.93">15621 5800 0,'0'-21'0,"0"-1"31,0 1-31,0 0 16,0 0-1,0 0 1,0 0 0,0-1-16,0 1 15,-21 21 16,0 0-15,21 21-16,-22-21 16,22 43-16,-21-22 0,0 21 0,21-21 15,-21 22-15,21-1 0,-21 0 0,0 1 16,-1-1-16,22-21 0,-21 22 16,0-1-16,21-21 0,-21 21 15,0-20-15,0 20 0,21-21 0,0 0 16,0 0-16,-22 1 0,22-1 15,-21-21-15,21 21 16,0-42 15,21 21-31,1-21 0,-22-1 0,21 1 16,0 0-16,-21-21 0,21 21 16,0-1-16,0-20 0,1 0 0,-1 21 15,0-22-15,0 1 0,-21 0 0,21-1 16,0 1-16,1 21 0,-1-22 15,-21 1-15,21 21 0,-21-21 16,21 20-16,-21 1 0,21 0 0,-21 0 16,0 0-16,21 21 15,-21 21-15,0 0 16,0 0-16,0 0 0,0 22 16,0-1-16,22 43 15,-22-43-15,0 0 0,0 1 0,0-1 16,0 0-16,0 1 0,0-22 15,0 21-15,0-21 0,0 1 0,0 20 16,0-21-16,0 0 0,0 0 16,0 1-16,0-1 15,21-21 1,-21-21 15,0-1-31,0 1 0</inkml:trace>
  <inkml:trace contextRef="#ctx0" brushRef="#br0" timeOffset="-147042.04">15388 6117 0,'0'0'0,"0"21"16,21-21 15,0 0-31,1 0 0,-1 0 0,0 0 15,0 0-15,21-21 0,-20 21 16,-1 0-16,42-21 0,-20 0 16,-22 0-16,0 21 0,21-21 15,-21 21-15</inkml:trace>
  <inkml:trace contextRef="#ctx0" brushRef="#br0" timeOffset="-146790.67">15981 5884 0,'0'22'31,"0"-1"-31,0 0 0,0 0 16,0 0-16,0 0 0,0 1 0,0-1 15,-21 0-15,21 21 0,0-21 16,0 1-16,0-1 0,-22 21 16,22-21-16,0 22 0,-21-1 15,21 0-15,0 1 0,0-22 16,0 0-16,0 0 0,0 0 15,0 0-15,0 1 16,0-44 0,0 1-16</inkml:trace>
  <inkml:trace contextRef="#ctx0" brushRef="#br0" timeOffset="-146457.86">15981 6011 0,'0'0'0,"-21"-21"16,-1 0-16,22 0 0,0 0 15,22 21 1,-1-21-16,0 21 0,0 0 0,0 0 16,22 0-16,-22 0 0,21 0 15,-21 0-15,22 0 0,-22 0 0,0 21 16,0 0-16,0 0 0,0 0 15,-21 0-15,22 1 0,-22-1 0,0 0 0,0 0 16,-22 0-16,-20 0 16,21-21-16,-21 22 0,20-1 0,-20-21 15,0 21-15,21-21 0,-22 21 0,22-21 16,0 0-16,-21 0 0,20 0 16,1 0-16,42-21 31,1 21-16,-1-21-15,0 21 0</inkml:trace>
  <inkml:trace contextRef="#ctx0" brushRef="#br0" timeOffset="-146150.05">16531 5927 0,'0'0'0,"0"-21"16,0-1-16,0 44 31,0-1-15,0 0-16,-21 0 0,21 0 0,0 22 15,0-22-15,0 21 0,0-21 0,-21 64 16,21-64-16,-21 21 16,21 1-16,0-1 0,0 0 0,-22 1 15,22-22-15,-21 21 0,21 22 16,-21-43-16,21 0 15,0 0-15,0 0 0,0 1 16,0-1-16,0-42 31,21-1-31,0 1 0,-21 0 16,0 0-16</inkml:trace>
  <inkml:trace contextRef="#ctx0" brushRef="#br0" timeOffset="-145829.23">16446 5990 0,'0'0'16,"0"-42"-16,0 21 15,0 0-15,0-1 16,22 22-16,-1-21 0,0 21 0,0 0 16,0 0-16,0 0 0,22 0 15,-22 0-15,21 0 0,-21 0 0,1 0 16,-1 21-16,0 1 0,0-1 0,-21 0 15,0 0-15,0 0 0,0 22 16,0-22-16,0 0 0,0 0 0,-21-21 16,0 21-16,0 0 0,-1 1 0,1-22 15,-21 21-15,21-21 16,0 0-16,-22 21 0,22-21 0,0 0 16,0 0-16,0 0 0,-1 0 0,44-21 46,-1 21-46,0-21 0</inkml:trace>
  <inkml:trace contextRef="#ctx0" brushRef="#br0" timeOffset="-145560.67">16933 5906 0,'21'0'0,"-21"-22"15,0 44 1,0-1 0,0 0-16,0 0 0,0 0 15,0 0-15,0 1 0,0-1 0,0 0 16,0 0-16,-21 0 0,21 0 16,0 1-16,0-1 0,-21-21 0,21 21 15,0 0-15,21-42 47,0 21-47,-21-21 16</inkml:trace>
  <inkml:trace contextRef="#ctx0" brushRef="#br0" timeOffset="-145183.25">17081 5609 0,'0'0'16,"-21"0"-16,0 0 0,21 21 0,-21-21 16,21 22-16,-21-1 0,21 0 15,0 0-15,0 0 16,0 0-16,0 1 0,0-1 16,21-21-16,0 21 15,0-21-15,0 0 0,1 0 16,-1 0-16,0 0 15,-21-21-15,21 21 16,-21-21-16,0-1 0,0 1 16,0 0-16,0 0 0,0 0 0,0 0 15,0-1-15,0 1 0,-21 0 0,21 0 16,-21 21-16,0 0 16,-1 21-16,22 0 15,-21 0-15,21 1 16,-21-1-16,21 0 0,0 0 0,0 0 15,0 0-15,0 1 0,0-1 16,0 0-16,0 0 0,21 0 16</inkml:trace>
  <inkml:trace contextRef="#ctx0" brushRef="#br0" timeOffset="-144777.31">17441 5969 0,'0'-21'0,"-21"21"16,0 0-16,0 21 0,0 0 15,21 0-15,-22-21 16,22 22-16,0-1 0,-21 0 0,21 0 16,-21 0-16,21 0 0,0 1 0,0-1 15,0 0-15,0 0 16,0 0-16,21-21 0,0 21 15,1-21-15,-1 0 0,0 0 16,0 0-16,0 0 0,0 0 16,1 0-16,-1-21 0,0 0 0,0 21 15,-21-21-15,21 0 0,0 0 0,1-1 16,-1-20-16,-21 21 16,0 0-16,0 0 0,0-1 15,0 1-15,0 0 0,0 0 16,21 21-1,0 0 17,-21 21-32,21-21 15,0 0 1</inkml:trace>
  <inkml:trace contextRef="#ctx0" brushRef="#br0" timeOffset="-144072.72">17886 5969 0,'0'21'0,"0"0"16,0 1-1,0-1-15,-21 0 0,21 0 16,0 0-16,0 0 0,0 1 16,0-1-16,-22-21 0,22 21 15,0 0-15,0 0 0,-21 22 16,21-22-16,0 0 15,0 0-15,0-42 47,0 0-31,0 0-16,0-1 0,0 1 16,0 0-16,0 0 0,21 0 0,1 0 15,-22-1-15,21 1 0,0 0 16,0 0-16,0 0 0,0 0 0,-21-1 15,22 1-15,-1 21 0,0 0 16,0 0-16,0 0 0,0 0 16,1 21-16,-22 1 0,0-1 15,0 0-15,0 0 16,0 0-16,0 0 0,0 1 16,0 41-1,0-42-15,-22-21 16,22 21-16,0 1 15,-21-22-15,21-22 32,0 1-32,0 0 15,0 0-15,0 0 16,0 0-16,21-1 0,1 1 0,-1 0 0,21-21 16,43-22-1,-64 43-15,0 21 16,0 0-16,0 0 0,22 0 15,-22 0-15,0 0 0,0 21 16,-21 0-16,0 1 0,0-1 0,0 0 16,0 0-16,0 0 0,0 0 15,0 1-15,-42 41 16,42-21-16,-21-20 16,0-1-16,21 0 15,-22-21 1,1 0-16,0 0 15,0 0 1</inkml:trace>
  <inkml:trace contextRef="#ctx0" brushRef="#br0" timeOffset="-143513.02">15642 6498 0,'21'0'47,"0"0"-47,22 0 15,-22 0-15,0 0 0,21 0 16,22 0-16,-22 0 0,22 0 0,-1 0 15,22 0-15,0 0 0,20-21 16,1 21-16,0 0 0,0 0 16,0 0-16,0-21 0,-22 21 0,22 0 15,0 0-15,-21-21 0,-1 21 0,1 0 16,0 0-16,-22 0 0,1-21 16,-1 21-16,-21 0 0,1 0 0,-1 0 15,0-22-15,1 22 16,-22 0-16,0 0 0,0-21 15,-42 21 32,0 0-31,0 0-16,0 0 0,-1 0 16</inkml:trace>
  <inkml:trace contextRef="#ctx0" brushRef="#br0" timeOffset="-142962.08">15325 6541 0,'21'0'16,"0"21"-16,0-21 0,21 0 16,-20 0-16,20 0 0,21 0 0,-20 0 15,20 0-15,1 0 0,-1 0 16,22 0-16,-22 0 0,22 0 0,0 0 16,-22 0-16,234 0 15,-234 0 1,1 0-16,-1 0 0,-21 0 0,1 0 15,-1 0-15,0-21 0,-20 21 0,20 0 16,-21 0-16,0 0 0,0 0 16,1 0-16,-1 0 15,0 0-15,-42 0 78,0 0-78</inkml:trace>
  <inkml:trace contextRef="#ctx0" brushRef="#br0" timeOffset="-142262.4">15494 6392 0,'0'0'0,"-21"0"0,21-21 0,-21 21 16,21-21-16,0 0 16,0 0-16,0 0 15,0-1 1,21 22-16,-21-21 0,21 21 0,0-21 15,0 21 1,-21-21-16,21 21 16,1 0-1,-1 0 1,-21-21-16</inkml:trace>
  <inkml:trace contextRef="#ctx0" brushRef="#br0" timeOffset="-141817.7">15388 6075 0,'0'0'0,"0"-21"15,21 21 1,0 0 0,1-21-16,20 21 0,0 0 0,1 0 15,-1 0-15,21 0 0,1 0 16,63 0-16,-64 0 0,1 0 15,-1 0-15,1 0 0,-1 0 16,1 0-16,-22 0 0,22 0 0,-1 0 16,-20 0-16,-1 0 0,0 0 0,1 0 15,-22 0-15,0 0 0,0 0 16,0 0-16,-42 0 31,0 0-15,0 0-16,0 0 0,-22 0 0,1 0 15,0 0-15,-1 0 0,1 0 16,-22 0-16,22 0 0</inkml:trace>
  <inkml:trace contextRef="#ctx0" brushRef="#br0" timeOffset="-141464.89">15494 6075 0,'0'0'0,"-21"0"0,42 0 31,0 0-31,0 0 16,22 0-16,-22 0 0,21 0 16,0 0-16,22 0 0,-22 0 0,22 0 15,-1 0-15,1 0 0,-1 0 0,22 0 16,-22 0-16,22 0 0,-21 0 15,20 0-15,-20 0 0,-1 0 16,1 0-16,-1 0 0,-20 0 16,-1 0-16,0 0 0,22 0 15,-43 0-15,0 0 0,0 0 0,0 0 16,1 0-16,-65 0 47,22 0-47,0-21 15</inkml:trace>
  <inkml:trace contextRef="#ctx0" brushRef="#br0" timeOffset="-141125.08">15663 6117 0,'0'0'0,"-21"21"15,42-21 1,0 0 0,1 0-16,20 0 0,21 0 0,-20 0 15,20-21-15,22 21 0,0 0 16,-1 0-16,1-21 0,21 21 0,-22 0 16,22 0-16,-21-21 15,0 21-15,-1 0 0,1 0 0,0-21 16,-22 21-16,1 0 0,-1 0 0,-21-21 15,1 21-15,-1 0 0,0 0 16,-20 0-16,-1-22 0,0 22 0,0 0 16,0 0-16,-21-21 15,-21 0 1,0 21-16,0 0 0,-22-21 16,22 21-16,-21 0 0,-22-21 0</inkml:trace>
  <inkml:trace contextRef="#ctx0" brushRef="#br0" timeOffset="-140812.24">15536 5948 0,'0'0'0,"0"21"16,21-21-16,1 0 0,20 0 15,0 0-15,22 0 0,-22 0 0,22 0 16,20 0-16,-20 0 0,20 0 16,1 0-16,0 0 0,-1 0 0,1 0 15,0 0-15,-1 0 0,-20 0 16,-1 0-16,1 0 0,-22-21 16,22 21-16,-22 0 0,-21 0 0,0-21 15,22 21-15,-43-21 16,-21-1-1,-1 22-15,-20-21 0,0 21 16,-1 0-16</inkml:trace>
  <inkml:trace contextRef="#ctx0" brushRef="#br0" timeOffset="-140484.45">15748 5842 0,'0'0'0,"21"0"0,0 0 0,0 0 0,22 0 16,41-21-16,-41 0 16,20 21-16,-20 0 0,20-21 0,1 21 15,-1 0-15,1 0 0,-1-22 0,1 22 16,-1 0-16,-21 0 15,22 0-15,-22 0 0,1 0 0,-1 0 16,0 0-16,-21 0 0,22 0 16,-22 0-16,0 0 0,0 0 0,0 0 15,1 0-15,-22 22 16,-22-1-16,1-21 16,-21 0-16,21 21 0,-43-21 15,22 21-15,-22 0 0,22-21 0</inkml:trace>
  <inkml:trace contextRef="#ctx0" brushRef="#br0" timeOffset="-139618.96">16214 6075 0,'0'0'0,"84"0"16,-41 0-16,-1 0 0,21 0 0,1 0 16,-22 0-16,22 0 0,-1 0 15,1 0-15,-1 0 0,1 0 0,-1 0 16,1 0-16,-22 0 0,22 0 15,-22 0-15,0 0 0,1 0 0,-22 0 16,21 0-16,-21 0 0,-63 0 31,21 0-31,-22 21 16,1-21-16,0 0 0,-1 21 16,1-21-16,0 21 0,-1-21 0,1 22 15,0-22-15,21 21 0,-1-21 0,1 0 16,21 21-16,0 0 15,43-21-15,-22 0 16,21 0-16,-21 0 0,22 0 16,20 0-16,-21 0 0,22 0 0,-22 0 15,22 0-15,-1 0 0,22 0 0,-22 0 16,1-21-16,-1 21 0,-20 0 16,63 0-16,-64 0 0,0 0 15,-21 0-15,1 0 0,-1 0 16,-42 0-1,-1 0 1,-20 0-16,21 0 0,-21 21 16,-1-21-16,1 21 0,0-21 15,-1 0-15,22 21 0,-21 1 16,21-22-16,-1 0 0,22 21 0,43 0 31,-22-21-31,21 0 0,1 0 16,-1 0-16,0 0 0,22 0 0,-22 0 15,22 0-15,-22 0 0,21 0 16,-20 0-16,-1-21 0,22 21 0,-22-21 16,-21 21-16,21 0 0,1-22 0,-22 22 15,0 0-15,0-21 0,-21 0 16,0 0 0,-21 21-1,0 0-15,0 0 0,0-21 16,-22 21-16,-20 0 0,20 0 15,22 0-15,0 0 0,0 0 16,0 0-16,0 0 0,42 0 31,0 0-31,0 0 16,0 0-16,22 0 0,-1 0 0,-21 0 16,21 0-16,43 0 15,-43-21-15,1 21 0,20 0 16,-42-22-16,1 22 15,-22-21 1,-22 21 15,1 0-31,0 0 0,0 0 16,0 0-16,0 0 16,-1 21-16,1-21 0,0 0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5T11:33:37.27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3387 847 0,'0'0'0,"21"-21"0,-21-1 0,21 1 15,-21 0-15,0 0 0,0 0 16,0 0-16,0-1 0,21 1 16,-21 0-16,21 0 0,-21 0 15,0 0-15,0-1 0,0 1 0,0 0 16,0 0-16,0 0 0,-21 21 31,0 21-15,0 0-16,0 0 15,-1 22-15,22-1 0,-21 0 16,21 22-16,-21-22 0,0 43 0,0-22 16,0 22-16,-1-22 0,1 1 15,21 21-15,-21-22 0,0 1 0,0-1 16,21 1-16,0-1 0,0-21 16,0 1-16,0-1 0,0 0 15,0 1-15,0-22 0,0 0 0,0 0 16,0 0-16,0 1 15,21-22-15,0 0 0,0-22 16,0 1-16,1 0 16,-1 0-16,-21 0 0,21-22 15,0 22-15,0 0 0,-21-21 16,21 21-16,1-22 0,-22 22 0</inkml:trace>
  <inkml:trace contextRef="#ctx0" brushRef="#br0" timeOffset="208.88">2879 1376 0,'0'0'0,"-43"0"16,64 0 0,1 0-16,-1 0 15,21 0-15,-21-21 0,22 21 16,-1-21-16,0 21 0,22-22 0,-22 22 15,0-21-15,22 0 0,-22 21 16,1-21-16,-1 0 0,0 21 16,1 0-16</inkml:trace>
  <inkml:trace contextRef="#ctx0" brushRef="#br0" timeOffset="680.61">3683 1312 0,'-21'0'16,"0"0"-16,21-21 31,0 0-31,0 0 0,21 21 16,0-21-16,0 21 0,0 0 15,0-21-15,1 21 0,-1 0 16,0 0-16,0 0 0,21 0 15,-20 21-15,20 21 0,-21-21 16,0 0-16,0 22 0,1-22 16,-22 21-16,0-21 0,0 22 15,0-1-15,0 0 0,0 1 0,0-1 16,-22 0-16,22-20 16,-21 20-16,0-21 0,0 0 0,0 0 0,21 1 15,0-1-15,-21-21 0,-1 0 16,22-21-1,0-1 1,0 1-16,0-21 0,0 21 0,22-22 16,-22 1-16,21 21 15,-21-21-15,21-1 0,-21 1 0,21 0 16,0 20-16,-21-20 0,21 21 16,1 0-16,-22 0 0,21-1 0,0 1 15,0 21-15,0-21 0,0 21 16,1 0-16,-1 0 0,0 0 15,0 0-15</inkml:trace>
  <inkml:trace contextRef="#ctx0" brushRef="#br0" timeOffset="1356.44">4424 1270 0,'0'21'31,"0"0"-16,-21-21-15,21 22 0,0-1 16,0 0-16,0 21 0,0-21 0,-22 43 16,22-43-16,0 21 15,0-20-15,0 20 0,0-21 0,0 0 16,0 0-16,0 1 0,22-1 16,-1 0-16,0-21 0,0 0 0,43 0 15,-22 0 1,0-21-16,1 0 0,-1-1 0,0 1 15,1 0-15,-1 0 0,-21 0 16,21-22-16,-20 22 0,20-21 0,-21 21 16,0 0-16,-21-22 0,0 22 15,21-21-15,-21 21 0,22-1 0,-22 1 16,0 0-16,0 0 0,0 0 16,0 42 15,0 0-31,0 0 15,0 22-15,0-22 0,0 21 0,-22-21 16,22 22-16,0 20 0,0-21 16,0 22-16,0-22 0,0 22 0,0-1 15,0 1-15,0-1 0,0-20 16,22 20-16,-22 1 0,0 20 0,0-20 16,21-1-16,-21 22 0,21-22 15,-21 170-15,0-169 16,0-1-16,0 22 0,0-43 15,-42 85-15,42-84 0,-22-1 16,1 0-16,-21-21 0,21 1 0,0-1 16,-1 0-16,-20-21 0,21 0 15,-21 0-15,20 0 0,-20-21 16,21 0-16,-21-1 0,-1-20 0,1 21 16,0-43-16,-1 22 0,22-21 15,0 20-15,0-20 0,0-22 0,21-42 16,0 64-16,0-1 15,21 1-15,0-1 0,0 1 0,21-1 16,-20 22-16,20-22 0,0 1 16,43-64-16,-43 63 0,64-63 15,-64 85-15</inkml:trace>
  <inkml:trace contextRef="#ctx0" brushRef="#br0" timeOffset="2035.06">6181 699 0,'0'0'0,"0"-22"15,-22 22-15,1 0 16,0 0-16,-21 0 0,21 0 15,-22 0-15,22 0 0,-21 0 0,-1 22 16,1-1-16,21 0 16,-21 0-16,20 0 0,-20 0 0,21 1 15,0-1-15,0 0 0,21 0 16,0 21-16,21-42 16,0 0-1,21 0-15,-21 0 0,22 0 0,-1 0 16,-21 0-16,22 0 0,-1 22 15,-21-22-15,21 21 0,-20 0 16,-1 0-16,0 0 0,0 0 16,-21 1-16,0-1 0,0 21 0,0-21 15,0 22-15,-21-22 0,-21 0 16,20 21-16,-20-21 0,21 1 0,-21-1 16,-1 0-16,1-21 0,21 21 15,-22 0-15,22-21 0,0 0 0,0 0 16,0 0-16,21-21 15,21 21 1,0-21-16,0 0 0,22 21 16,20-21-16,-21 21 0,1 0 15,-22 0-15,21 0 0,-21 0 16,1 0-16,-1 0 0,0 21 0,-21 0 16,21 21-16,-21-21 0,0 1 15,0 20-15,-21 43 16,0-22-16,-22-21 0,22 1 0,0 20 15,0-20-15,-21-1 0,20 0 16,1-21-16,21 22 0,0 20 16,0-42-16,0 1 15,0-1-15,21-21 0,1 0 16,-1 0-16,0 0 16,0 0-16,0 0 0,0 0 0,22-43 15,-43 22-15,21 21 0</inkml:trace>
  <inkml:trace contextRef="#ctx0" brushRef="#br0" timeOffset="2464.81">5863 2794 0,'0'0'0,"-21"21"0,0-21 15,42 0 16,0 0-31,21 0 0,-20 0 16,41 0-16,-21-21 0,22 21 16,42 0-16,-43-21 0,64 0 15,-63 21-15,-1 0 16,1 0-16,-1-21 0,-20 21 0,20 0 16,-21 0-16,1 0 0,-1 0 15,-21 0-15,0 0 0,1 0 0,-1 0 16,-42 0-1,-22 0 1,22 0-16,-21 0 0,-22 21 0,22-21 16,-22 21-16,1-21 0</inkml:trace>
  <inkml:trace contextRef="#ctx0" brushRef="#br0" timeOffset="2714.71">5948 3069 0,'0'0'0,"0"21"16,21-21-16,0 0 0,21 0 16,1 0-16,-1 0 0,0 0 15,22 0-15,-1 0 0,22-21 16,-21 21-16,84 0 0,-64-21 16,-20 21-16,-1 0 0,1-21 0,-1 21 15,-20 0-15,-1 0 0,0 0 16,-20-21-16,-1 21 0,0 0 0,-42 0 31,0 0-31,-22 0 16,22 0-16</inkml:trace>
  <inkml:trace contextRef="#ctx0" brushRef="#br0" timeOffset="2980.16">5948 3366 0,'0'0'0,"0"63"15,21-63 1,0 0-16,21 0 0,1 0 16,-1 0-16,22 0 0,-1 0 15,64 0-15,64-21 16,-128 21-16,1-21 16,-1 21-16,-21 0 0,22 0 0,-22 0 15,-21 0-15,22 0 0,-22 0 0,0-21 16,0 21-16,0 0 0,-21 21 47,0 0-47,-21-21 15,21 21-15</inkml:trace>
  <inkml:trace contextRef="#ctx0" brushRef="#br0" timeOffset="3621.86">6456 4530 0,'0'-43'15,"0"22"1,0 0-16,21 0 16,0 0-16,0 0 0,22-1 15,-22 1-15,0 0 0,0 21 16,-21-21-16,0 42 31,-21 0-31,0-21 16,0 21-16,-22 1 0,22-1 15,0 21-15,0-21 0,0 0 0,-1 22 16,1-22-16,0 21 0,21-21 0,0 22 16,0-22-16,0 0 0,0 0 15,0 22-15,21-43 0,0 21 0,22 21 16,-22-42-16,0 0 0,21 21 16,-20-21-16,-1 0 0,0 0 15,21 0 1,-21 0-16,-21 21 31,-21-21-31,0 22 0,0-22 0,0 21 16,0 0-16,-1 0 0,22 0 0,-21 0 15,21 1-15,-21 20 0,21-21 16,0 0-16,-21 22 0,21-22 16,0 0-16,0 21 0,0-21 0,0 1 0,0-1 15,0 0-15,0 0 16,0 0-16,-21-21 0,0 21 15,-1-21-15,1 0 0,0 22 0,0-22 16,0 0-16,0 0 0,-1 0 16,1 0-16,0 0 0,0 0 0,0 0 15,0-22-15,-22 22 16,22 0-16</inkml:trace>
  <inkml:trace contextRef="#ctx0" brushRef="#br0" timeOffset="4258.82">3387 7789 0,'0'0'0,"0"-63"15,0 42 1,0 0-16,0-1 0,21-20 16,0 21-16,-21 0 0,21-22 15,0 22-15,-21 0 0,0-21 0,0 21 0,0-1 16,0 1-16,0 0 15,-21 21-15,-21 0 0,21 21 16,-22 0-16,1 1 16,0-1-16,-22 21 0,22 22 0,-1-22 15,-20 21-15,21 1 0,-22 21 16,22-22-16,-1 22 0,1-1 0,0 1 16,-1 0-16,1 84 0,42-105 15,0-1-15,0-21 0,0 1 16,42 41-16,-20-62 0,20 20 15,0-42-15,1 21 0,20-21 16,-21 0-16,22 0 0,63-21 16,-64 0-16,1 0 0,-1-1 0,1 1 15,-22 0-15,22-21 0,-1 21 16,-20-22-16,-1 1 0,0 0 16</inkml:trace>
  <inkml:trace contextRef="#ctx0" brushRef="#br0" timeOffset="4945.64">3937 8107 0,'0'0'0,"0"-42"0,0-1 0,-21-41 15,0 84 1,-1-22-16,1 22 0,0 0 0,0 0 16,0 0-16,0 0 0,-1 22 0,-20 41 15,21-42-15,0 22 16,21-1-16,-21 0 0,21 1 16,0-1-16,0 0 0,0 1 0,0-1 15,0 0-15,0 1 0,0-22 16,0 0-16,21 0 0,-21 0 0,21 0 15,0-21-15,0 0 0,0 0 16,22 0-16,-22 0 0,0-21 0,21 0 16,-20 0-16,-1 0 0,21-22 0,-21 22 15,0-21-15,1 21 0,-1-22 16,-21 1-16,0 0 0,0 21 0,0-22 16,0 1-16,0 0 0,0 20 15,0 1-15,0 0 0,0 0 0,0 42 31,0 0-31,-21 0 0,21 1 16,0 20-16,0-21 0,0 21 0,0 1 16,0-22-16,0 21 0,0 1 0,0-1 15,0-21-15,0 21 16,21-20-16,21 20 0,-21-21 16,0-21-16,1 0 0,-1 0 0,0 0 15,21 0-15,-21 0 0,22-21 16,-22 0-16,21 0 0,-21-1 0,22 1 15,-22-21-15,42-43 16,-20 43-16,-22 0 0,0-1 0,0-20 16,-21-1-16,0 22 0,21-22 0,-21 1 15,0-1-15,0 1 0,0 21 0,0-22 16,0 22-16,0-1 0,0 1 16,0 21-16,0 0 0,0 0 15,0 42 1,0 0-16,0 21 0,-21-21 0,21 43 15,0-22-15,-21 1 0,0 20 0,0 1 16,21-1-16,-21 1 0,21-1 16,-22 1-16,22-1 0,-21 1 0,21-1 15,0-21-15,0 1 0,0-1 0,0-21 16,0 0-16,21 22 0,1-43 16,-1 21-16,0 0 0,0-21 15,0 0-15,0 0 0,1 0 0,-1-21 16,0 0-16,0 0 15,0-1-15,-21-20 0,0 21 0,0-21 16,21 20-16</inkml:trace>
  <inkml:trace contextRef="#ctx0" brushRef="#br0" timeOffset="5132.53">4487 7938 0,'0'0'0,"-21"0"0,21 21 16,0 0-16,21-21 15,0 0-15,1 0 16,20 0-16,-21 0 0,0 0 16,22 0-16,-1-21 0,-21 0 0,21 21 0,1-22 15,-1 1-15,0 21 16,1-21-16,-22 0 0,21 0 0,-21 21 16,22-21-16</inkml:trace>
  <inkml:trace contextRef="#ctx0" brushRef="#br0" timeOffset="5872.61">5376 7641 0,'-21'0'0,"0"0"16,0 21-16,0-21 16,21 22-16,-22-1 0,22 0 15,-21 0-15,21 21 0,0-20 0,0 20 16,0-21-16,-21 21 0,21 1 15,0-1-15,0 0 0,0 1 0,0-1 16,0 0-16,0 1 0,0-22 0,0 21 16,21-21-16,-21 1 0,21-22 0,22 21 15,-22-21-15,0 0 0,64 0 16,-43-21-16,0 21 16,43-43-16,-43 22 0,1-21 0,-22 21 15,21-22-15,1 1 0,-22 0 16,0-1-16,21-41 15,-21 20-15,-21 1 0,0 20 0,0-20 16,0-1-16,0 1 0,0-1 16,0 22-16,0-22 0,0 22 0,0 0 15,0 21-15,0-1 0,0 1 0,-21 42 32,21 22-32,-21-22 0,21 21 0,0 1 15,0 20-15,0-21 0,-21 64 16,0-42-16,21-22 15,0 22-15,0-22 0,-21 21 0,21-20 16,0-1-16,0 0 0,0 1 0,0-1 16,0 0-16,0-20 0,0-1 15,0 0-15,0 0 0,21-21 16,-21-21 15,0 0-31,0 0 0,0-22 0,0 22 16,21-21-16,0-1 0,0 1 0,0 0 15,1-1-15,-1 1 0,21 0 16,0-1-16,-20 1 0,20 21 0,0-21 16,-21 42-16,64-22 15,-64 22-15,22 22 0,-22-1 16,0 0-16,0 0 0,-21 21 16,0-20-16,0 20 0,0 0 0,0 1 15,0-1-15,0 0 0,0 1 16,0-22-16,0 21 0,0-21 0,0 22 15,0-22-15,0 0 0,-21 0 0,0 0 16,21-42 15,0 0-31,0 0 0,21 0 16,0-1-16,0 1 0</inkml:trace>
  <inkml:trace contextRef="#ctx0" brushRef="#br0" timeOffset="6456.78">7239 7599 0,'0'0'0,"0"-21"0,0 0 0,0-22 16,0 22-16,-21 0 16,0 21-16,-1 0 0,1 0 15,-21 0-15,21 21 0,-22-21 0,22 21 16,-21 0-16,21 22 0,-22-22 15,22 0-15,-21 21 0,21 1 16,21-1-16,-21-21 0,21 0 0,0 1 16,0-1-16,0 0 0,21 0 15,0 0-15,0-21 16,0 0-16,22 0 0,-22 0 0,0 0 16,0 21-16,21-21 0,-20 0 15,-1 0-15,0 0 0,0 0 0,0 22 16,0-22-16,-21 21 0,0 0 15,0 0-15,0 0 0,-21 0 16,0 1-16,0-1 0,0 0 16,-22 0-16,1 0 0,21 0 0,-21 1 15,-1-22-15,1 21 0,21 0 16,-22-21-16,22 0 0,42 0 31,1-21-15,-1 21-16,0-21 0,21 21 0,-21 0 15,1 0-15,20 0 0,-21 0 0,0 0 16,22 0-16,-43 21 16,21-21-16,-21 21 0,0 0 0,0 0 15,0 0-15,0 1 0,-21 20 0,-1-21 16,1 21-16,0-20 0,0 20 0,0-21 16,0 21-16,21-20 0,-22 20 15,22 43-15,0-43 16,0-21-16,0 0 15,22-21 1,-1 0-16,0 0 16</inkml:trace>
  <inkml:trace contextRef="#ctx0" brushRef="#br0" timeOffset="6879.82">6858 9610 0,'-42'0'0,"84"0"0,-106 0 0,43-21 16,0 21-16,0 0 0,21-22 16,21 22-1,0 0-15,22 0 0,-1-21 16,0 21-16,22 0 0,42 0 16,-22-21-16,-20 21 0,-1 0 15,22 0-15,0 0 0,84-21 16,-106 21-16,22 0 0,-21 0 15,-1 0-15,-21 0 0,1 0 0,-1 0 16,22 0-16,-64 21 16,0 0-1,-22-21-15,1 0 0,-21 21 0,0-21 16,-1 0-16,1 22 0,-22-1 0,1-21 16</inkml:trace>
  <inkml:trace contextRef="#ctx0" brushRef="#br0" timeOffset="7201.15">6138 10202 0,'0'0'0,"0"22"0,0-1 16,21-21-1,1 0-15,20 0 0,0 0 16,22 0-16,20-21 0,-20 21 0,21-22 0,20 1 15,-20 21-15,21-21 0,84 0 16,-105 21-16,84-42 16,-84 42-16,-21-22 0,-1 22 15,1 0-15,-1 0 0,-21-21 0,22 21 16,21 0-16,-64 0 16,42 0-16,-42 0 0,-42 0 31,-21 0-16,21 0-15,-22 0 0,1 0 16,0 0-16,-22 0 0,1 21 0</inkml:trace>
  <inkml:trace contextRef="#ctx0" brushRef="#br0" timeOffset="7519.97">6181 10795 0,'0'0'0,"-43"21"0,22 0 16,-21 1-16,42-1 0,0 0 16,21-21-16,21 0 0,1 0 15,84-21-15,-64 21 0,22-21 16,21-1-16,-22 22 0,22-21 0,-21 0 16,21 0-16,-22 21 0,22-21 15,-42 0-15,20-1 0,-20 22 16,-1-21-16,1 21 0,-22 0 0,0-21 15,-20 21-15,20-21 0,-21 21 16,0 0-16,0 0 16,-42 0-1,0 0 1,0 21-16,0-21 0,0 21 16,-1 0-16,1-21 0,0 22 0,-21-1 15</inkml:trace>
  <inkml:trace contextRef="#ctx0" brushRef="#br0" timeOffset="8096.64">6879 11938 0,'0'0'0,"-21"42"0,0-20 0,0-1 0,-1 0 15,1 0-15,21 0 0,-21-21 16,21 21-16,0 1 0,21-22 16,0 0-1,22 0-15,-22-22 0,0 1 0,21 21 16,1-21-16,-22 0 16,21 0-16,-21 21 0,22-21 0,-22-1 15,0 22-15,0 0 0,0-21 0,-42 42 47,0-21-47,0 22 0,0-1 0,-22 0 16,22 0-16,-21 21 0,0-20 0,-1 20 15,22 0-15,-21 1 0,21-22 0,-1 21 16,1 43-16,0-43 0,21-21 16,0 22-16,0-22 0,0 21 15,21-21-15,22 0 0,-22 22 0,0-22 16,21 0-16,-21-21 0,22 21 15,-1 0-15,43 43 16,-64-64-16,0 21 0,0 0 0,-21 0 16,21 43-16,-21-43 15,0 0-15,-21 22 0,0-22 0,0 21 16,0-21-16,-22 22 0,1-1 0,21 0 16,-21-21-16,-1 22 0,1-1 0,-22 22 15,43-22-15,-21-21 16,21 0-16,0 0 0,21 1 0,-22-1 15,1-21-15,21-21 16,0-1 0,0 1-16,0-21 0,0 0 15</inkml:trace>
  <inkml:trace contextRef="#ctx0" brushRef="#br0" timeOffset="9025.49">9419 3154 0,'0'0'15,"-42"0"-15,42-21 16,-21 21-16,-1 0 15,44 0 1,-1 0 0,21 0-16,0 0 0,22 0 0,21 21 15,20-21-15,1 0 0,21 0 16,0 0-16,0 0 0,21 0 0,-21 0 16,22 0-16,-22 0 0,0 0 0,0 0 15,-22 0-15,1 0 0,64 0 16,-107 0-16,-21 0 0,1 0 15,20 0-15,-42 0 16,-42 0 15,0 0-31,0 0 0,0 0 16,0 0-16,-1 0 0,1-21 0,0 21 16,0-21-16,0 21 0,0-22 0,-1 22 15</inkml:trace>
  <inkml:trace contextRef="#ctx0" brushRef="#br0" timeOffset="9336.31">11155 2942 0,'21'0'16,"0"0"0,0 0-16,22 21 0,-1-21 15,-21 0-15,21 0 0,-20 22 0,20-22 16,0 21-16,1-21 0,-22 21 15,21-21-15,0 21 0,-20-21 0,-1 21 16,0 0-16,0 1 0,-21-1 16,21 0-16,-21 0 0,-21 43 15,0-22-15,0 0 0,0-21 16,-22 22-16,1-1 0,0-21 0,-1 22 16,1-1-16,-22-21 0,22 0 15,0 22-15,-1-22 0,1 0 0,-21 0 16,41 0-16,44-21 31,20 0-31,-21-21 16,0 0-16</inkml:trace>
  <inkml:trace contextRef="#ctx0" brushRef="#br0" timeOffset="9741.01">13356 2582 0,'0'0'0,"0"-42"15,0 21-15,0-64 16,0 64-16,0 0 0,0 0 15,-21 21-15,0 0 16,0 42 0,-1-21-16,22 22 0,-21 20 0,0 1 15,0-1-15,0 1 0,0-1 0,-1 1 16,-20-1-16,21 1 0,-21 20 16,-1-20-16,1-1 0,0 1 0,20-1 15,-20-20-15,21-1 0,0 0 0,0-21 16,-1 22-16,22-22 0,22-21 31,-1 0-31,0-21 0,21 0 16,-21-22-16,22 22 0,-1-21 15,0-1-15,1-20 0,-1 21 0</inkml:trace>
  <inkml:trace contextRef="#ctx0" brushRef="#br0" timeOffset="9995.86">13674 2498 0,'21'-43'0,"-42"86"0,63-128 0,-42 64 15,0 0-15,-21 42 16,0 0 0,-1 21-16,1 1 0,0-1 15,-21 22-15,21-1 0,-22 1 0,22-1 16,-21 1-16,-1-1 0,1 1 0,21-1 16,-21 1-16,-1-1 0,1-21 15,-22 64-15,43-63 16,0-1-16,0-21 0,21 0 0,0 22 15,-21-22-15,21 0 16,21-21 0,0 0-16,0-21 0,-21 0 15,64-22-15,-43 22 16,0 0-16</inkml:trace>
  <inkml:trace contextRef="#ctx0" brushRef="#br0" timeOffset="10652.48">13758 3429 0,'0'0'0,"0"21"15,21-21 17,1 0-32,-22-21 0,21 21 0,0-21 15,21 0-15,-21 0 0,1-1 16,20 1-16,0 0 0,1-21 15,-1-1-15,43-20 0,-64 21 0,21-1 16,0 22-16,-20-21 0,20 21 16,-42-22-16,0 22 0,0 0 15,-21 21-15,0 0 16,-1 0-16,-20 21 16,0 0-16,-43 43 15,64-43-15,21 0 0,0 0 0,0 0 16,0 1-16,0-1 0,0 0 15,21 0-15,0 0 0,0 22 0,1-22 16,20 21-16,-21-21 16,0 0-16,0 1 0,1-1 0,-1-21 15,0 21-15,-21 0 0,0 0 16,21-21-16,-21 21 16,21-21-16,0 0 15,1 0-15,-1 0 16,0-21-16,0 0 0,0 0 15,0 0-15,22 0 0,-22-1 16,0-20-16,0 21 0,22-64 16,-1 43-16,-21 0 0,0 20 15,0-20-15,1 0 0,-22 21 16,21-1-16,-21 44 16,0-1-1,0 21-15,-21-21 0,21 0 16,-22 22-16,22-1 0,-21-21 0,21 22 15,0-1-15,0-21 16,0 21-16,0-20 0,0-1 0,0 0 0,0 0 16,0 0-16,0 0 0,0 1 15,21-44 17,1 1-32,-22 0 0,21 0 15,0 0-15</inkml:trace>
  <inkml:trace contextRef="#ctx0" brushRef="#br0" timeOffset="10968.41">14922 2688 0,'0'0'0,"-21"0"16,-42 21 0,63 1-16,-21-22 0,21 21 15,0 0-15,0 0 0,21-21 16,0 0-16,0 0 0,0 0 15,0 0-15,1 0 0,-1 0 16,42-21-16,-20 0 16,-43 0-16,21-1 0,-21 1 15,0 0-15,0 0 0,0 0 0,0 0 16,0-1-16,-21 1 0,-1 21 0,-20 0 16,21 0-1,-21 0-15,20 0 0,1 0 0,0 21 16,0 1-16,0-1 0,21 21 15,-21-21-15,21 0 0,0 1 16,0-1-16,0 0 0,0 21 16,0 1-16</inkml:trace>
  <inkml:trace contextRef="#ctx0" brushRef="#br0" timeOffset="11581.2">15536 3133 0,'0'0'0,"0"-21"16,0-1-1,21 1 1,22 0-16,-22 21 0,0-21 16,0 0-16,22 21 0,-1-43 15,0 22-15,-21 0 0,1 0 16,-1 0-16,-21 0 0,0-1 16,0 1-16,-21 21 15,-1 0-15,-20 0 16,0 21-16,21-21 0,-22 22 15,22-1-15,-21 0 0,21 21 16,-1-21-16,1 1 0,21-1 0,0 0 16,0 21-16,0-21 0,0 1 0,0-1 15,0 0-15,21 21 0,-21-21 16,22 1-16,-1-1 0,21 0 0,-21 21 16,0-21-16,1 1 0,-22-1 0,21 0 15,0 0-15,-21 0 16,0 0-16,0 1 0,-21-1 15,0-21-15,-1 0 16,-20 0-16,0 0 0,21 0 16,-22 0-16,1 0 0,0 0 0,-1 0 15,1-21-15,0 21 0,-1-22 0,1 1 16,21 21-16,0-21 0,-1 0 16,1 21-16,21-21 0,0 0 15,21 21 1,1 0-16,-1-22 0,42 1 15,-42 21-15,1-21 0,20 21 16,0-21-16,-21 0 0,22 21 16</inkml:trace>
  <inkml:trace contextRef="#ctx0" brushRef="#br0" timeOffset="12931.95">16277 2413 0,'0'0'0,"0"-42"0,0 21 0,0-1 16,0 1-16,-21 21 16,0 0-1,21 21-15,0 22 0,0-1 16,-21 106 0,-1-84-16,22-1 0,-21 1 0,21-1 15,0 1-15,-21-1 0,21-20 16,-21 20-16,0 1 0,21-22 0,-21 21 15,21-20-15,0-1 0,0 0 0,0 1 16,-22-22-16,22 21 0,0-21 16,0 1-16,0-44 31,0 1-15,0 0-16,0 0 0,22 0 0,-22-22 15,21 22-15,0-21 0,0 21 16,0-22-16,0 1 0,22 0 15,-22 21-15,21-22 0,-21 22 0,22 0 16,-1 0-16,-21 0 0,22 21 16,-22 0-16,21 0 0,-21 0 0,0 0 15,1 0-15,-22 21 0,0 0 16,0 0-16,0 0 16,0 0-16,-22 1 0,1-1 15,0-21-15,-21 21 0,21-21 16,-1 21-16,1-21 0,-21 0 0,21 0 15,0 0-15,-1 0 0,1 0 0,0 0 16,21-21 0,-21 21-1,21-21-15,0 42 32,0 0-32,0 0 0,0 0 15,0 1-15,0-1 0,0 0 16,0 0-16,21 0 0,-21 0 0,21 1 15,-21-1-15,21 0 0,1 0 0,-1 0 16,0-21-16,0 21 0,21-21 16,-20 0-16,20 0 0,0 0 0,1 0 15,-1 0-15,21-21 16,22 0-16,-64 0 0,22 0 16,-22 0-16,42-43 15,-42 43-15,1-21 0,-22 20 0,21 1 16,-21-21-16,21 21 15,-21 0-15,0-1 0,0 1 0,0 42 32,-21 1-32,0-1 15,21 0-15,0 0 0,0 21 0,-22-20 16,22 20-16,0-21 0,0 0 16,0 22-16,0-22 0,0 0 0,0 0 15,22 0-15,-1-21 0,0 21 16,0-21-16,21 0 0,-20 0 0,-1 0 15,0 0-15,21 0 0,-21 0 16,22-21-16,-22 21 0,0-21 16,0 0-16,22 0 0,-22 0 0,0-22 15,-21 22-15,21 0 0,0-21 0,-21 20 16,21-20-16,-21 21 0,0 0 16,0-22-16,22 22 0,-22 0 15,0 42 16,0 0-31,0 22 16,0-22-16,-22 21 16,22-21-16,-21 22 0,21-1 0,0 0 15,-21 1-15,21 20 0,-21-20 0,0-1 0,21 21 16,-21-20-16,-1 20 16,22 1-16,-21-22 0,0 22 0,0-1 15,0 22-15,21-22 0,0 22 0,0-22 16,0 86-16,0-65 15,0 43-15,0-42 0,0-22 16,0 64-16,0-63 0,0-22 16,0 22-16,0-22 0,0-21 15,-21 22-15,-1-22 0,1 0 16,0-21-16,0-21 16,0 0-16,21-1 0,-21 1 15,-1-21-15,1 0 0,0-22 16,0 22-16,0-22 0,-22-84 15,43 85-15,0-22 0,0 0 0,0 1 16,22-1-16,20 0 0,-21 1 16,21-1-16,1 21 0,-1 1 0,0-22 15,1 43-15,-1-22 0,0 22 0,1 0 16,-1-1-16,43-41 16,-64 63-16,0-1 0,-21 1 15,0 0-15,0 0 16,-21 0-1,0 21-15,0 0 0</inkml:trace>
  <inkml:trace contextRef="#ctx0" brushRef="#br0" timeOffset="13501.24">19389 2815 0,'0'0'0,"0"-21"0,21-21 0,-21-1 16,21 1-16,-21 0 0,0-1 15,0-20-15,21 21 0,-21 20 16,0 1-16,0 0 0,0 0 0,0 0 16,-21 21-1,0 42-15,0-21 16,21 43-16,-22-22 0,1 22 16,0-1-16,0 22 0,21-22 0,-21 22 15,0-22-15,-1 1 0,1 21 0,21-22 16,-21-21-16,0 22 0,21-22 15,0 1-15,-21-1 0,21-21 16,0 0-16,0 0 0,0 1 16,0-44 15,0 1-31,-21 0 0</inkml:trace>
  <inkml:trace contextRef="#ctx0" brushRef="#br0" timeOffset="14315.69">18732 3090 0,'0'0'16,"0"22"0,22-22-1,20 0-15,-21 0 0,21 0 16,1 0-16,-1 0 0,0 0 16,22 0-16,21 0 0,-22-22 0,22 1 15,-1 0-15,1 0 0,-21 0 16,20 0-16,43-22 0,-63 1 15,-22 21-15,0-22 0,-20 22 0,-1-21 16,-21 0-16,0 20 0,0-20 16,0 0-16,0-1 0,-21 1 0,-1 21 15,1 0-15,0 0 0,0 21 16,0 0-16,-22 0 16,22 21-16,21 21 0,-21 0 15,0 1-15,21-1 0,-21 22 0,21-1 16,0 1-16,-21-22 0,21 21 0,-22 1 15,22-22-15,0 22 0,0-22 16,0 0-16,-21 22 0,21-43 0,0 21 16,-21-20-16,21 20 0,0-21 15,0 0-15,0 0 0,0-42 32,0 0-17,21 0-15,0 0 0,-21 0 0,43-1 16,-22-20-16,0 0 15,0-1-15,22 22 0,-22-21 0,21 0 16,-21 20-16,0-20 0,1 21 16,-1 21-16,0 0 0,0 0 0,0 0 15,-21 21-15,0 21 16,0-20-16,0-1 0,0 21 16,0-21-16,0 22 0,0-22 15,0 0-15,0 21 0,0-21 0,0 1 16,0-1-16,21 0 0,1-21 0,-1 21 15,0-21-15,0 0 0,0 0 16,0 0-16,1 0 0,20 0 0,0-21 16,1 0-16,-1 21 0,0-21 15,1-1-15,-1 1 0,0-21 0,1 21 16,-1-22-16,-21 22 0,0-21 16,22 0-16,-43-1 0,0 22 15,0 0-15,-22 21 16,1 0-16,0 0 15,0 21-15,0 0 0,0 0 0,-22 22 16,43-22-16,-21 0 0,0 21 16,21-20-16,0 20 0,0-21 0,0 0 15,0 0-15,0 1 0,0-1 16,21 0-16,0 0 0,0-21 16,1 0-16,20 0 0,-21 0 15,0 0-15,22 0 0,-1 0 16,-21 0-16,21-21 0,1 0 0,-22 0 15,21 21-15,-21-22 0</inkml:trace>
  <inkml:trace contextRef="#ctx0" brushRef="#br0" timeOffset="15188.34">21463 3344 0,'0'0'0,"-21"0"16,21-21-1,0 0 1,21 0-16,0 21 0,0-42 16,0 20-16,22 1 0,-22 0 0,21-21 15,1 21-15,41-64 0,-41 43 16,-1-22-16,0 22 0,1-22 15,-22 22-15,21-22 0,-21 1 0,-21-22 16,0 43 0,0 0-16,0 20 0,0 1 0,-21 21 15,-21 21-15,21 1 0,-22-1 16,22 21-16,-21 0 0,21 1 16,-1 20-16,1-20 0,21-1 0,0 0 15,0 1-15,0-1 0,21 0 16,1 1-16,-1-1 0,0-21 0,0 21 15,21-20-15,-20 20 0,-1-21 0,0 0 16,0 0-16,0 1 0,-21-1 16,21 0-16,-42-21 31,0 0-31,0-21 0,0 0 16,0 21-16,-1-22 0,-62-20 15,63 42-15,-1-21 0,-20 21 16,42-21-16,-21 21 0,0 0 0,21 21 31,0 0-31,0 0 0,21 0 16,0 1-16,0-1 0,0 0 15,22-21-15,-22 21 0,0-21 16,21 0-16,-20 0 0,20 0 0,-21 0 16,21 0-16,-20 0 0,20 0 0,-21-21 15,21 21-15,-20-21 0,20 0 16,0-22-16,-21 22 0,22 0 15,-22-21-15,0 20 0,21-20 0,-20 0 16,-1-1-16,0-20 0,0 21 16,0-22-16,0 1 0,1-1 0,-22 1 15,0-1-15,21 1 0,-21 20 16,0 1-16,0-22 0,0 43 16,0 0-16,-21 42 15,-1 22-15,1-22 0,0 42 16,0-20-16,0 20 0,0 1 15,-1-1-15,-20 43 16,42-43-16,0-20 0,0 20 0,0-20 16,0-1-16,0-21 0,0 21 15,0 1-15,0-22 0,0 0 0,21 0 16,0 0-16,1 1 0,-1-22 0,0 0 16,21 0-16,-21 0 15,1 0-15,-1 0 0,0-22 0,0 1 16,21 0-16,-20 0 15,-22 0-15,0 0 0,0-22 0</inkml:trace>
  <inkml:trace contextRef="#ctx0" brushRef="#br0" timeOffset="15350.39">22352 2815 0,'0'0'0,"0"-21"16,21 21-1,0 0-15,0 0 16,22-21-16,-1 21 0,0 0 0,1 0 15,-1-21-15,22 21 0,-22-21 16,21 21-16,-20-22 0,20 22 0,-20-21 16,-1 21-16,0 0 0,1-21 0</inkml:trace>
  <inkml:trace contextRef="#ctx0" brushRef="#br0" timeOffset="18049.29">23283 3027 0,'0'0'0,"21"0"0,1 21 0,-1-21 16,0 0-1,0 0-15,0-21 0,0 21 16,1-21-16,-1 0 0,-21-1 0,21 1 0,-21 0 16,21 0-16,-21 0 0,0 0 15,0-22-15,0 22 0,0-21 0,-21-1 16,0 22-16,0 0 0,-1 0 15,1 0-15,-21 21 0,21 0 16,-22 0-16,22 21 0,-21 0 0,0 0 16,20 0-16,-20 22 0,21-1 15,0 0-15,-22 1 0,22-22 0,0 21 16,21 1-16,0-1 0,0-21 16,0 21-16,0-20 0,0-1 0,21 0 15,0 0-15,1 0 0,-1-21 16,0 0-16,0 0 0,21 0 0,-20 0 15,-1 0-15,21 0 0,-21-21 0,0 0 16,1 0-16,-1 0 0,0 21 16,0-43-16,0 22 0,0 0 0,-21 0 15,0-22-15,22 22 0,-22-21 16,21 0-16,-21 20 0,0-20 16,0 21-16,0 0 0,0 0 0,0-1 15,0 44 1,-21-1-16,-1 0 0,22 21 15,0-21-15,-21 1 0,21 20 16,-21 0-16,21-21 0,0 22 0,0-22 16,0 0-16,0 21 0,0-20 0,21-1 15,0 0-15,1 0 0,20 0 16,-21-21-16,0 0 0,64 0 16,-43 0-16,-21-21 15,22 0-15,-22 0 0,0 0 0,21-1 16,-20 1-16,-1-21 0,0 21 0,0-22 15,0 1-15,0-21 16,1 20-16,-1-20 0,0-1 0,0 1 16,0-1-16,-21 1 0,0-1 15,21 1-15,-21 20 0,0 1 0,0 0 16,0 21-16,0-1 0,0 1 16,-21 21-16,0 21 15,21 1-15,-21-1 0,0 21 0,21 0 16,0 1-16,-21-1 0,21 22 15,-22-1-15,22 85 16,0-84-16,0-22 16,0 0-16,0 22 0,22-22 0,-1-21 15,0 22-15,0-22 0,0 21 0,0-21 16,1 1-16,-1-1 0,0-21 16,21 0-16,-21 0 0,1 0 0,20 0 15,-21 0-15,21 0 0,-20-21 16,20 21-16,-21-22 0,0 1 0,0 0 15,1 0-15,-1-21 0,0 20 0,0 1 16,-21-21-16,0 21 0,0 0 16,0-22-16,0 22 0,-21 21 31,0 0-31,0 0 0,-1 21 0,22 0 16,-21 1-16,21-1 0,-21 0 15,21 21-15,0-21 0,0 1 16,0-1-16,0 0 0,21 0 0,0 0 15,1 0-15,20-21 16,-21 0-16,0 0 0,0 0 0,1 0 16,20 0-16,-21 0 0,21 0 0,-20 0 15,-1-21-15,21 0 0,-21 0 16,22 0-16,-22 0 0,0-1 0,0 1 16,0-21-16,0 21 0,1-22 15,-22 22-15,0 0 0,0 0 0,0 0 16,0 0-16,0 42 15,-22 0 1,22 0-16,-21 0 0,0 0 0,21 22 16,-21-22-16,21 0 0,-21 21 15,21-20-15,0-1 0,0 0 0,0 21 16,0-21-16,0 1 0,0-1 0,0 0 16,21-21 15,0-21-16,-21 0-15,0-1 16,0 1-16,21 0 0,0 0 0,-21 0 16,22 0-16,-1-22 0,-21 22 15,21 0-15,0-21 0,0 20 0,0-20 16,1 21-16,-1 0 16,0 21-16,-21 21 15,0 0-15,0 0 16,0 0-16,0 1 0,0-1 0,0 0 15,0 0-15,0 0 0,0 0 0,0 1 16,0 20-16,0-21 16,0 0-16,0 0 0,21-21 0,-21 22 15,21-44 17,-21 1-32,21 0 15,-21 0-15,22 21 0,-22-21 16,21 0-16,0-1 0,-21 1 0,21 0 15,0-21-15,0 21 0,-21-1 16,22 1-16,-1 0 0,0 0 0,0 21 31,-21 21-31,0 0 16,0 0-16,0 1 0,0-1 0,0 0 16,0 0-16,0 0 0,0 0 15,0 1-15,0-1 0,0 0 16,0 0-16,21 0 0,-21 0 0,21-21 15,1 22-15,-1-22 0,0 0 16,0 0-16,0 0 0,0 0 0,1 0 16,-1 0-16,21 0 0,-21-22 15,0 22-15,1-21 0,-1 0 0,21 0 16,-21 0-16,0 0 0,1-1 0,-22 1 16,21-21-16,-21 21 0,21-22 15,-21 22-15,0 0 0,0 0 0,0 0 16,-21 21-1,0 21-15,-1-21 16,1 21-16,0 0 0,0 0 0,21 1 16,-21 20-16,21-21 0,0 0 15,0 22-15,0-22 0,0 0 0,0 21 16,21-21-16,0 1 16,0-1-16,0-21 0,1 21 0,-1-21 15,0 0-15,0 0 0,0 0 0,0 0 16,22 0-16,-22 0 0,0-21 15,0 21-15,0-21 0,-21-1 0,22 1 16,-1 0-16,0 21 0,0-21 16,-21 0-16,21-22 0,-21 22 15,21 21-15,-21-21 0,0 0 0,22 0 16,-22 42 0,0 0-16,-22-21 0,22 21 15,0 0-15,0 1 16,-21-1-16,21 0 0,-21 0 0,21 0 15,0 0-15,0 1 0,0-1 16,0 0-16,0 0 0,21-42 47,-21 0-47,21 0 0,1-1 16,-1 1-16,-21 0 15,21 0-15,0 0 0,-21 0 16,21-22-16,0 22 0,-21 0 15,22 0-15,-22 42 32,0 0-32,-22 0 0,22 0 15,-21 1-15,21-1 0,-21 0 0,21 0 16,0 0-16,0 0 0,0 1 16,0-1-16,21 0 15,0-21-15,1 0 16,-1 0-16,0-21 15,0 0-15,0-1 0,0 1 16,1 0 0,-1-21-16,-21 21 0,21-22 0,0 22 15,-21-21-15,21-1 0,0 1 0,1-21 16,-1 20-16,0-20 0,0 20 16,0-20-16,-21 21 0,0-1 0,0 1 15,0 21-15,0 0 0,0-1 16,-21 44-1,0-1 1,21 0-16,-21 21 0,21-21 0,0 22 16,0-1-16,0 0 0,0 1 0,0-1 15,0 0-15,0 1 0,0-1 16,0 0-16,0-20 0,0 20 16,0 0-16,0-21 0,0 1 15,0 20-15,21-21 0,-21 0 0,21 0 16,-21 1-16,21-22 15,0 0-15,1 0 16,-1 0 0,0 0-16,-21-22 0,0 1 15,21 0-15,0 0 0,-21 0 0,21 0 16,1-1-16,-1 1 0,-21 0 16,21 0-16,0 21 15,-21 21-15,0 0 16,0 0-1,-21 1-15,0-1 0,21 0 0,-21 0 16,-1 0-16,22 0 0,-21 1 16,21-1-16,-21-21 0,21 21 15,0 0-15,-21-21 0,21-21 47,0 0-31,0 0-16</inkml:trace>
  <inkml:trace contextRef="#ctx0" brushRef="#br0" timeOffset="18285.15">26416 2646 0,'-21'0'0,"42"0"0,-63 0 0,63 0 31,0 0-31,0 0 0,0 0 15,0 0-15,1 0 0,-1 0 16,42 0-16,-42 0 0,1 0 16,-1 0-16,0 0 15,0 0-15,-42 0 47,21-21-47,-21 21 0,0 0 0,-22 0 16</inkml:trace>
  <inkml:trace contextRef="#ctx0" brushRef="#br0" timeOffset="18610.29">24045 2455 0,'-21'0'0,"42"0"0,-63 0 0,21 0 0,42 0 31,0 0-31,0 0 16,0 0-16,22 0 0,-22 0 15,0 0-15,21-21 0,-20 21 0,20 0 16,-21 0-16,0 0 0,0 0 15,1 0-15,-1 0 16,0 0-16,-21-21 31,-21 21-31</inkml:trace>
  <inkml:trace contextRef="#ctx0" brushRef="#br0" timeOffset="26379.88">10202 8297 0,'-21'0'0,"0"0"15,0 0 1,0 0-16,-1-21 16,1 21-16,21-21 0,0 0 15,-21 0 1,21 0-16,0-1 0,0 1 15,0 0-15,0-21 16,0 21-16,0-1 0,0 1 0,21 0 16,0 0-16,-21 0 0,22 0 0,-1-1 15,0 1-15,0 0 16,0 0-16,0 21 0,1-21 0,-1 21 16,0 0-16,21-21 0,-21 21 0,1 0 0,20 0 15,-21 0-15,21 0 16,1 0-16,-22 0 0,21 21 0,1-21 15,-22 21-15,0 0 0,21 0 0,-42 22 16,21-22-16,-21 21 0,0 0 16,0 22-16,0-22 0,-21 22 0,0-1 15,0 1-15,-21-1 0,20 1 0,-20-1 16,0 1-16,-1 20 0,22-20 16,-21 21-16,0-22 0,20 1 0,-20-1 15,21 1-15,0-1 0,0-21 16,21 1-16,0-1 0,0 0 15,0-20-15,0 20 0,21-21 0,0 0 16,0-21-16,21 21 0,-20 1 0,20-22 16,0 0-16,1 0 0,-1 0 15,0 0-15,1 0 0,20-22 0,-21 22 16,1-21-16,-1 0 0,0 21 0,1-21 16,-1 21-16,-21-21 0,0 21 15,1 0-15,-22-21 0,-22 21 31,1 0-31,0 0 0,-21 0 16,21 21-16,-22 0 0,22 0 16,-21 0-16,21 0 0,-1 1 0,1 20 15,0-21-15,0 21 0,21 1 16,0 20-16,0-20 0,0 20 0,0-21 16,0 22-16,0-1 0,0-20 0,0 20 15,0 1-15,21-22 0,0 22 16,0-1-16,22 43 0,-1-64 15,-21 22-15,22-22 0,-1 22 0,-21-22 16,21 0-16,-20 1 0,-1-1 0,0 0 16,0 22-16,-21-22 15,0-21-15,-21 22 0,0-22 0,0 21 16,-22-21-16,1 22 0,0-22 16,-1 0-16,-20 0 0,20 0 0,1 0 15,0-21-15,-22 22 0,1-22 16,20 0-16,1 0 0,21 0 15,-21 0-15,20 0 0,1 0 0,0 0 16,0 0-16,21-22 31,0 1-31,0 0 16,0 0-16,0 0 0,21 0 0,-21-1 16</inkml:trace>
  <inkml:trace contextRef="#ctx0" brushRef="#br0" timeOffset="29425.4">13293 9292 0,'0'0'0,"0"21"0,0 1 15,0-1-15,0-42 32,0-1-17,21-20-15,0 21 0,-21-21 16,21 20-16,0-20 0,0-21 16,22 20-16,-1-63 0,-21 43 15,-21-1-15,43-63 0,-22 64 16,-21-1-16,0 1 0,21-1 15,-21 22-15,0-21 0,0 20 0,0 1 16,0 21-16,0 0 0,0-1 16,-21 22-16,0 22 15,-1-1-15,22 21 0,-42 0 0,21 1 16,0 20-16,0 1 0,-1 20 16,1-20-16,0 21 0,0-1 0,0 1 15,0 0-15,21-22 0,0 1 0,-22-1 16,22 1-16,-21-22 0,21 43 15,0-43-15,0-21 0,0 0 16,0 0-16,0-42 16,0 0-1,0 0-15,21 0 0,1-22 0,-22 22 16,0-21-16,21 0 0,0-1 0,-21 1 16,21-22-16,0 22 15,0 0-15,-21-22 0,22 43 0,-1-21 16,0 21-16,0-1 0,0 22 15,0 0-15,-21 22 0,22-1 16,-1 0-16,0 21 0,0-21 16,-21 22-16,21-1 0,-21 0 0,21 1 15,-21-1-15,22 0 0,-1 1 0,0-22 16,-21 21-16,21-21 0,43 43 16,-43-43-16,0-21 0,21 21 15,1-21-15,-1 0 0,0 0 16,1 0-16,-1 0 0,0 0 0,1-21 0,-1 0 15,0 0-15,22 0 16,-22-1-16,-21-20 0,22 21 0,-1-21 16,-21 20-16,0-20 0,0 0 0,1-1 15,-22 1-15,0-21 16,0 20-16,0 1 0,-22 21 0,1-22 16,0 22-16,0 0 0,-21 21 0,20 0 15,1 0-15,-21 0 0,21 21 16,-22 0-16,22 22 0,0-1 0,0-21 15,0 22-15,0-1 0,21 0 16,-22 1-16,22-1 0,0 21 16,0-20-16,0-22 0,0 0 15,0 0-15,22 0 0,-1 1 16,0-22-16,0 0 0,0 0 16,0 0-16,22 0 0,-22-22 0,21-20 15,-21 21-15,22 0 16,-22 0-16,0-22 0,0 22 0,0 0 15,1-21-15,-22 20 0,0-20 0,21 0 16,-21 21-16,0-1 16,0 1-16,0 42 15,0 1 1,0-1-16,0 21 16,0-21-16,0 22 0,0-22 0,0 21 15,21-21-15,-21 22 0,0-22 0,21 42 16,0-42-16,0 1 15,-21-1-15,43 0 0,-22-21 16,0 0-16,0 0 0,22 0 0,-22 0 0,21 0 16,-21 0-16,22-21 0,-1 0 15,0-1-15,1 1 0,-22-21 0,21 21 16,0-22-16,-20 22 0,-1-21 16,0 0-16,0-1 0,-21 22 0,0-21 15,0-22-15,0 43 16,0 0-16,0 42 15,0 0 1,-21 0-16,21 22 0,-21-22 16,21 21-16,-21 1 0,21-22 0,0 21 15,0-21-15,-22 22 0,22-22 16,-21 21-16,21-21 0,-21 0 0,21 1 16,0-1-16,0-42 31,21-1-31,0 1 15,-21 0-15,22 0 0,-1-21 0,0 20 16,-21-20-16,21 21 16,0-21-16,0-1 0,1 22 0,-22-21 15,21 21-15,0-1 0,0 1 0,0 21 16,0 0-16,1 0 16,-1 21-16,0-21 0,0 22 0,0-1 15,0 21-15,1-21 0,-1 0 16,0 1-16,0 20 0,-21-21 0,21 0 15,-21 22-15,21-22 0,1 0 16,-1 0-16,0 0 0,0-21 16,0 0-16,0 0 0,1 0 15,-1-21-15,0 0 0,0 0 16,0 0-16,22-1 16,-22-20-16,0 21 0,21-21 0,-21-1 15,1 22-15,20-21 0,0-43 16,1 43-16,20-1 15,-42 22-15,22 0 0,-22 21 0,0 0 16,21 0-16,-21 21 0,1 0 0,-1 22 16,0-22-16,-21 21 15,21-21-15,-21 22 0,0-22 0,0 0 16,0 21-16,0-20 0,0-1 0,0 0 16,0 0-16,21-21 0,-21 21 15,21-21-15,1 0 31,-22-21-31,21 21 0,-21-21 16,0 0-16,0 0 0,0-1 0,0 1 16,0 0-16,0 0 0,0 0 0,0 0 15,0-1-15,-21 1 0,-1 0 16,22-21-16,-21 42 0,0-21 0,0-1 16,0 22-16,0 0 0,-1 0 0,1 0 15,0 0-15,0 0 0,0 22 16,0-1-16,-1 21 0,1-21 15,0 22-15,0-22 0,0 21 0,0 0 16,-1 1-16,1-22 0,-21 64 16,42-64-16,0 21 0,0-21 15,0 0-15,0 1 0,0-1 0,0 0 16,21-21-16,0 0 16,0 0-16,1 0 0,20 0 15,-21 0-15,0-21 0,22 0 0,-22-1 16,21 1-16,0 0 0,-20-21 15,20 21-15,21-64 0,-20-21 16,-22 64-16,0-22 16,0 22-16,0-22 0,-21 22 15,0-21-15,0 20 0,0-41 16,0 41-16,0 1 0,0 21 0,0 0 16,0-1-16,0 1 0,0 42 15,0 1 1,0-1-16,0 0 0,0 21 15,0 1-15,0-1 0,0 21 0,0 1 16,0-22-16,-21 22 0,21-1 0,0-20 16,0 20-16,0-21 0,0 43 15,0-43-15,21 22 16,1-43-16,-1 0 0,0 0 0,0 1 16,0-22-16,0 0 0,1 0 15,-1 0-15,21 0 0,-21 0 0,0-22 16,22 1-16,-22 0 0,21 0 15,-21 0-15,22-22 0,-22 1 16,0 0-16,21-1 0,-20 1 0,20-21 16,-21 20-16,21-84 15,-20 85-15,-1-22 0,-21 22 0,21 0 16,0-43-16,-21 64 0,0 0 16,0 0-16,0-1 0,0 44 31,-21-1-31,21 21 0,0-21 15,-21 22-15,21 20 0,-21-21 0,21 1 16,0 20-16,0 1 0,-22-22 16,22 22-16,0-22 0,0 0 15,0 22-15,0-43 0,0 21 0,0 1 16,0-22-16,22 0 0,-22 0 16,42 0-16,-21 0 0,0-21 0,22 0 15,-22 0-15,21 0 0,-21 0 0,22 0 16,-22-21-16,21 21 0,0-21 15,-20 0-15,41-21 0,-21-1 16,-20 22-16,-1 0 0,0-21 16,0 20-16,0-20 0,-21 21 15,0-21-15,0-1 0,0 22 0,0 0 16,0 0-16,-21 21 16,0 0-16,0 21 15,21 0-15,-21 0 0,-1 0 0,22 22 16,0-22-16,0 21 0,-21 1 0,21-22 15,0 21-15,0-21 0,0 22 16,0-22-16,0 0 0,0 0 0,0 0 16,0 0-16,0 1 0,0-1 0,21-21 15,1 0-15,-1 21 0,0-21 16,0 0-16,21 0 0,-20 0 0,-1 0 16,0-21-16,0 0 0,0-1 15,-21 1-15,21 0 0,1 0 16,-22 0-16,21-22 0,0 22 0</inkml:trace>
  <inkml:trace contextRef="#ctx0" brushRef="#br0" timeOffset="29980.09">19346 8319 0,'21'-22'16,"-42"22"-1,0 22-15,0-1 0,0 21 0,21 0 16,-21 1-16,-1-1 0,1 0 16,0 22-16,21-22 0,-21 22 0,0-1 15,0-20-15,-1 20 16,22-21-16,-21 22 0,21-22 0,-21-21 15,21 22-15,-21-22 0,21 21 0,0-21 16,0 1-16,0-1 16,-21-21-1</inkml:trace>
  <inkml:trace contextRef="#ctx0" brushRef="#br0" timeOffset="30775.97">18605 8996 0,'0'0'15,"-21"-21"1,21 0-16,0-1 0,21 1 16,1 21-16,-1-21 0,21 0 0,0 0 15,1 0-15,-1-1 0,22 1 16,-1 0-16,1-21 0,20 21 0,1-1 16,0-20-16,-1 21 0,1-21 0,0 20 15,-1-20-15,-20 0 0,-1 21 16,-20-22-16,-1 22 0,0-21 15,1-1-15,-22 22 0,-21 0 16,0 0-16,0 0 0,-21 21 16,-1 0-16,1 0 0,0 21 15,0 0-15,0 0 0,21 0 16,-43 64-16,22-43 16,0 22-16,0-22 0,0 1 0,0 20 15,-1 1-15,-20-22 0,21 21 16,0-20-16,0 20 0,-1-20 0,1-1 15,0 0-15,21-21 0,0 22 16,0-22-16,0 0 0,0 0 16,21-21-1,0-21 1,1 0-16,-1 0 0,-21 0 0,21-1 16,0-20-16,0 0 0,0 21 0,1-22 15,-1 1-15,0 21 0,-21-22 16,21 22-16,0-21 0,0 42 15,1-21-15,-22 0 0,21 21 0,0 0 16,-21 21 0,0 0-16,0 0 0,0 21 0,0-20 15,0-1-15,0 21 0,0-21 16,0 22-16,0-22 0,0 21 16,0-21-16,0 43 0,21-43 0,-21 0 15,21 0-15,0-21 0,-21 21 16,22-21-16,-1 0 0,0 0 0,21 0 15,-21 0-15,22-21 0,-22 21 0,21-21 16,1 0-16,-1-21 16,0 20-16,1-20 0,-1 0 0,0 21 15,1-22-15,-22 1 0,0 0 0,0-1 16,0 1-16,0 0 0,-21 20 16,0 1-16,0 0 0,-21 21 15,0 0-15,0 21 16,0 0-16,0 1 0,-1 20 15,1-21-15,21 21 0,-21 1 0,0-22 16,21 21-16,-21-21 0,21 22 0,0-22 16,0 21-1,0-21-15,0 1 0,0-1 0,21-21 0,0 0 16,43 21-16,-43-21 16,21 0-16,-21 0 0,22-21 15,-1 0-15,0-1 0</inkml:trace>
  <inkml:trace contextRef="#ctx0" brushRef="#br0" timeOffset="31420.33">21653 9038 0,'0'0'0,"-21"21"0,0-21 0,21 22 15,0-44 16,0 1-31,0 0 16,21 0-16,0 0 0,1 0 0,-1-1 16,0 1-16,0-21 0,21 0 0,-20-1 15,-1 1-15,21 0 0,-21-1 16,0 1-16,1 0 0,-1-1 16,-21 1-16,0 0 0,0 20 0,0-20 0,0 21 15,-21 0-15,-43-22 16,43 43-16,-43 0 15,43 22-15,0-1 0,0 0 0,0 0 16,21 21-16,0-20 0,0 20 16,0-21-16,21 21 0,-21-20 0,63 41 15,-41-21-15,-1-20 16,0 20-16,0-21 0,-21 0 0,21 0 16,-21 22-16,21-22 0,-21 0 0,0 0 15,0 0-15,0 1 16,0-1-16,0 0 15,22-21 1,-1-21-16,-21 0 16,21 21-16,0-22 0,0-20 0,22 21 15,-22 0-15,0-22 0,0 1 16,0 21-16,0-21 0,1 20 0,-1 1 16,-21-21-16,21 21 15,-21 42 1,0 0-1,0 0-15,0 0 0,0 22 0,-21 20 16,0-20-16,21-22 16,-22 0-16,22 21 0,0-21 0,0 1 15,0-1-15,0 0 0,-21-21 0,21 21 16,0-42 15,0 0-31,0 0 16,21-22-16</inkml:trace>
  <inkml:trace contextRef="#ctx0" brushRef="#br0" timeOffset="31581.24">22267 8467 0,'0'0'0,"0"-21"0,0-1 16,-21 22-16,0 0 16,0 0-16,0 0 15,21 22 1,0-1-16,0 0 0,0 0 15,0 0 1,0 0 0</inkml:trace>
  <inkml:trace contextRef="#ctx0" brushRef="#br0" timeOffset="31961.09">22606 8573 0,'0'0'0,"21"0"0,21 0 15,-20 0-15,-1-22 0,0 22 16,0-21-16,0 21 0,-21-21 0,-21 21 31,0 0-15,-21 0-16,20 0 0,1 21 0,-21 0 15,0-21-15,20 22 0,1-1 16,-21 0-16,21 0 0,21 0 16,0 0-16,0 1 0,21-1 0,0-21 15,0 21-15,22 0 16,-1-21-16,-21 21 0,43 0 0,-22-21 15,0 22-15,1-1 0,-22-21 0,21 21 16,-21 0-16,0 0 16,-21 0-16,0 1 0,-21-1 15,0-21-15,-21 0 0,-1 21 16,22-21-16,-21 0 0,0 21 16,-1-21-16,1 0 0,-22 0 15,43 0-15,0 0 0,0 0 16,21-21-1,0 0-15,0 0 0,21-1 16,21 1-16,-20 0 0,-1 0 0,21-21 16</inkml:trace>
  <inkml:trace contextRef="#ctx0" brushRef="#br0" timeOffset="33226.19">23368 8107 0,'0'0'0,"-21"0"32,21 21-32,-21 0 15,21 22-15,0-22 0,0 21 0,-22 0 16,22 1-16,-21-1 0,21 0 16,0 1-16,0-1 0,-21 0 0,21 1 15,-21-1-15,21 0 0,0 1 0,-21 20 16,21-20-16,0-22 15,0 0-15,-21 21 0,21-21 16,-22-21-16,22-21 31,0 0-31,0 0 0,0 0 16,0-22-16,22 22 0,-1 0 16,0-21-16,0-1 0,0 22 15,0-21-15,22 21 0,20-43 16,-20 43-16,20-21 0,-42 42 15,22 0-15,-22 0 0,0 0 16,0 0-16,-21 21 31,0 0-31,-21-21 0,0 0 16,0 21-16,-22-21 0,22 0 0,0 0 16,-21 0-16,20 21 0,-20-21 15,21 0-15,0 0 0,0 0 31,21 22-15,0-1-16,0 0 16,0 0-16,0 0 0,0 0 15,0 22-15,0-22 0,21 0 16,-21 0-16,21 22 0,0-22 16,0 0-16,22 21 0,-22-42 0,0 21 15,21-21-15,-21 0 0,22 0 16,-1 0-16,-21 0 0,22-21 0,-1 0 15,0 21-15,1-21 0,-1 0 0,-21 0 16,43-43 0,-22 43-16,-21 0 0,0-22 0,0 22 15,-21 0-15,0 0 0,22 0 0,-22 0 16,0-1-16,0 44 31,-22-1-31,1 0 0,21 0 16,0 0-16,0 0 0,-21 22 15,21-22-15,0 42 0,0-41 16,0-1-16,0 0 0,21 0 0,-21 0 16,21-21-16,1 0 0,-1 21 15,42-21-15,-42 0 16,85-42-16,-85 42 16,22-21-16,-22 0 0,21 0 15,-21-22-15,1 22 0,-1 0 0,0-21 16,-21 20-16,0 1 0,21-21 0,-21 21 15,0 0-15,0-1 0,0 1 16,0 0-16,0 42 16,-21 0-1,0 22-15,21-22 16,-21 0-16,-1 21 0,1 1 0,0-1 16,0 0-16,0 22 0,0-22 0,-1 64 15,22-42 1,-21-1-16,21 1 0,0-1 0,0 1 15,0-1-15,0 1 0,0-1 0,0 1 16,0 20-16,0-20 0,0-1 16,0 22-16,0 42 15,0-64-15,21 64 0,-21-84 0,0 20 16,0 1-16,0-22 0,0 0 16,-21 1-16,0-1 0,0 0 0,0-20 15,0-1-15,-22 0 0,-20 0 16,20-21-16,1 0 0,21 0 0,-21-21 15,-1 21-15,22-21 0,-21-22 16,21 22-16,-1-21 0,-20-64 16,42 64-16,0-22 0,21-84 15,22 85-15,-22-22 0,21 21 16,22-20-16,-22-1 0,21 0 16,1 22-16,-1-1 0,1 1 0,-1-1 15,64-20-15,-84 41 0,84-41 16,-85 41-16,0 22 15,22-21-15,-22 21 0,1 0 0,-22-1 16,21 1-16,0 0 0,-20 0 0,20 0 16,-21 0-16,0-1 0,-21 1 15</inkml:trace>
  <inkml:trace contextRef="#ctx0" brushRef="#br0" timeOffset="-195695.13">22373 11875 0</inkml:trace>
  <inkml:trace contextRef="#ctx0" brushRef="#br0" timeOffset="-176831.3">17992 9186 0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5T11:37:51.57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3281 550 0,'21'-21'0,"-42"42"0,42-63 15,-21 21-15,21 0 16,-21 0-16,0-1 0,0 1 16,0 0-16,0 0 0,0 0 15,0 0-15,0 42 32,-21 0-32,21 0 0,-21 21 15,21 22-15,-21-22 0,-1 43 16,1-22-16,-21 107 0,21-64 15,0-22-15,-1 1 0,-20-22 16,21 22-16,0-21 0,0-1 0,21 1 16,0-22-16,0 0 0,0 1 15,0-22-15,0 0 0,21 0 0,0 0 16,0-21-16,0 0 16,0 0-16,1-21 0,-1 0 15,21 0-15,-21 0 0,0-1 16,1-20-16,-1 21 0,0-21 0,0 20 15</inkml:trace>
  <inkml:trace contextRef="#ctx0" brushRef="#br0" timeOffset="187.3">2921 1228 0,'0'0'0,"-64"0"15,64-21 1,0-1-16,22 1 15,20 21-15,-21-21 0,21 21 16,-20-21-16,20 21 0,0-21 16,22 21-16,-22 0 0,0-21 15,22 21-15,-22 0 0,22 0 0,-22 0 16,0 0-16</inkml:trace>
  <inkml:trace contextRef="#ctx0" brushRef="#br0" timeOffset="609.57">3683 1185 0,'-42'0'15,"42"-21"-15,-22 0 0,22 0 16,0 0-16,0 0 0,0-1 16,0-20-16,0 21 0,22 0 0,-1 0 15,0-1-15,0 1 0,0 21 16,0 0-16,22 0 0,-22 0 15,0 0-15,21 0 0,-20 43 0,-1-22 16,0 21-16,0 0 16,-21 1-16,0-1 0,0 0 0,0 1 0,0-1 15,0 0-15,0 1 0,-21-1 16,0 0-16,21-20 0,-21-1 16,21 0-16,0 0 0,-22-21 0,22-21 31,0 0-16,0 0-15,22-1 0,-1-20 0,-21 21 16,21-21-16,0-1 0,0 1 16,-21 0-16,21-1 0,1 1 0,-1 0 15,0 20-15,-21-20 0,21 21 16,0 0-16,-21 0 0,21 21 16,1 0-16,-1 0 0,0 21 15,-21 0 1</inkml:trace>
  <inkml:trace contextRef="#ctx0" brushRef="#br0" timeOffset="1233.21">4445 1016 0,'0'0'0,"0"-21"16,0 42 31,0 0-47,0 22 0,0-22 15,-21 0-15,21 21 0,-21 22 16,21-22-16,0 0 0,0-20 16,0-1-16,0 21 15,0-21-15,0 0 0,21 1 0,0-22 16,-21 21-16,42-21 0,-21 0 16,1 0-16,20 0 0,0 0 0,-21-21 15,22 21-15,20-22 0,-20 1 16,-1-21-16,-21 21 0,21-22 0,1 22 15,-22-21-15,0 0 0,0-1 16,0 1-16,1-22 0,-1 43 16,-21 0-16,0 0 0,0 0 15,0 42 1,0 0-16,0 21 0,0-20 16,0 20-16,0 0 0,-21 22 15,21-22-15,-22 22 0,1-1 16,21 1-16,0-1 0,0 22 0,-21-22 15,21 22-15,-21 0 0,21-1 16,-21 1-16,21 0 0,-21-1 0,21 1 16,-22 0-16,22-1 0,0 1 0,0-22 15,0 1-15,0-1 0,-21 1 16,21-22-16,-21-21 0,0 22 0,21-22 16,-21-21-16,0 0 15,-1 0-15,1-21 0,21 0 16,-21-1-16,0-20 0,21 0 15,0-22-15,0 22 0,-21-22 16,21 1-16,0-64 16,0 63-16,0 1 0,0-1 0,0 1 15,21-1-15,0 1 0,0 21 0,0-22 16,22 22-16,-22-22 0,21 22 16,-21 0-16,22-22 0,-1 22 0,0-1 15,1-20-15,20 21 0,-20-1 16</inkml:trace>
  <inkml:trace contextRef="#ctx0" brushRef="#br0" timeOffset="1734.98">6032 826 0,'0'0'0,"0"-22"0,0 1 0,-21 0 15,0 21-15,0-21 0,0 21 16,0 0-16,-22 0 0,22 0 0,0 0 15,-21 0-15,20 21 0,1 0 16,-21 0-16,21 1 0,0-1 0,21 0 16,0 0-16,0 0 15,0 0-15,0 1 0,21-22 16,0 0-16,0 21 0,21-21 16,-20 0-16,20 0 0,0 0 0,-21 21 0,22-21 15,-22 21-15,21 0 16,-21 0-16,-21 1 0,0-1 15,0 0-15,0 0 0,0 0 16,-21 0-16,-21 1 0,21 20 0,-22-21 16,1 0-16,0 0 0,-22 1 15,22-22-15,21 21 0,-22-21 0,22 0 16,0 0-16,42 0 31,0-21-31,22 21 0,-22 0 16,21-22-16,1 22 0,-22 0 0,21 0 15,-21 0-15,0 22 0,1-1 16,-22 0-16,0 0 0,0 0 16,0 22-16,0-22 0,0 21 0,0-21 15,-22 22-15,1-1 0,0 0 16,0-21-16,0 22 0,0-22 0,-1 21 16,1-21-16,0 1 0,21-1 15,0 0-15,0 0 0,0 0 0,0 0 16</inkml:trace>
  <inkml:trace contextRef="#ctx0" brushRef="#br0" timeOffset="2176.23">5990 2434 0,'0'0'0,"-21"0"0,42-21 47,0 21-47,0 0 0,-21-21 0,22 21 16,-1 0-16,-21 21 31,0 0-15,0 0-16,0 1 0,-21-1 0,-1 0 0,-20 42 15,21-41 1,0 20-16,21-21 0,-21 0 0,21 22 15,0-22-15,0 0 0,0 0 0,0 0 16,0 0-16,21 1 0,0-22 16,0 21-16,0 0 0,0-21 0,1 21 15,-1-21-15,0 21 0,-21 0 16,0 1-16,0-1 0,0 0 16,-21 0-16,0 0 0,-1 0 15,1-21-15,0 22 0,-21-1 16,21 0-16,-1-21 0,1 21 15,0 0-15,0-21 0,21 21 16,-21-21-16,0 0 0,-1 0 16,1 0-16,0 0 0,0 22 15,0-22-15</inkml:trace>
  <inkml:trace contextRef="#ctx0" brushRef="#br0" timeOffset="2648.18">3217 4720 0,'21'-42'0,"-42"84"0,64-126 0,-22 41 16,0 22-16,0-21 15,-21-1-15,0 1 0,0 21 0,0 0 16,0 0-16,-21-1 0,0 22 15,0 0-15,-22 0 0,22 0 0,-21 22 16,-1 20-16,1-21 0,-21 85 16,20-43-16,1 1 0,0 21 15,-1-22-15,22 43 0,-21-21 16,-1-1-16,22-20 0,0 20 16,21-20-16,0-1 0,0 1 0,0-1 15,21-20-15,22-1 0,-1-21 16,0 0-16,1 1 0,20-22 15,-21 0-15,22 0 0,21-22 16,-22 1-16,22 0 0,-22 0 0</inkml:trace>
  <inkml:trace contextRef="#ctx0" brushRef="#br0" timeOffset="3315.32">3873 5080 0,'0'0'0,"0"-42"0,0-1 0,0 22 15,-21-21-15,21 21 0,-21 0 0,0-1 16,0 22-16,0 0 0,-22 0 15,22 22-15,0-1 0,-21 21 0,20 0 16,1 1-16,0-1 0,-21 0 16,21 22-16,-1-22 0,1 1 0,21-1 15,0 0-15,0 1 16,0-1-16,0 0 0,0-21 0,0 1 16,21-1-16,1 0 0,20-21 15,-21 0-15,21 0 0,1 0 0,-1-21 16,-21 0-16,22-1 0,-1 1 15,0-21-15,-21 21 0,22-22 0,-22 1 16,0 0-16,0-1 0,-21 1 16,0 0-16,21-22 0,-21 22 0,0 0 15,0-1-15,0 22 0,0-21 16,0 21-16,-21 42 16,21 21-1,0-21-15,-21 22 16,21-1-16,-21 0 0,0 22 0,21-22 15,0 0-15,0 22 0,-21-22 16,21 1-16,0-1 0,0 0 0,0-21 16,0 22-16,21-22 0,0-21 15,0 0-15,0 0 0,0 0 0,1 0 16,20-21-16,-21 21 0,21-43 16,-20 22-16,-1 0 0,21-21 15,43-85-15,-64 84 0,21 1 16,-21-21-16,-21-1 0,22 1 15,-22-1-15,21 1 0,-21-1 16,0 1-16,0 20 0,0 1 16,0 21-16,0 0 0,0-1 0,0 44 31,0-1-31,-21 0 0,21 42 0,-22-20 16,22 20-16,0 1 0,-21 42 15,21-43-15,-21 64 16,21-85-16,0 1 0,0-1 15,0 0-15,0-20 0,0-1 0,21 42 16,0-63-16,1 0 16,-1 0-16,-21-21 31,0 0-31</inkml:trace>
  <inkml:trace contextRef="#ctx0" brushRef="#br0" timeOffset="3452.76">4127 5271 0,'0'0'0,"0"-22"0,-21 22 0,21-21 16,21 21 0,1-21-16,20 21 15,-21 0-15,21 0 0,1-21 16,-1 21-16,0 0 0,22-21 16,-22 0-16</inkml:trace>
  <inkml:trace contextRef="#ctx0" brushRef="#br0" timeOffset="4114.87">5038 5017 0,'-22'0'0,"1"0"15,-21 0-15,21 0 0,-22 0 0,22 21 16,-21 0-16,21 0 0,-22 0 0,22 22 16,0-22-16,0 21 0,0 0 15,-22 22-15,43-22 0,0 1 16,0-22-16,0 21 15,0 0-15,0 1 0,22-1 16,-1 0-16,0-42 0,0 22 0,21-22 16,1 0-16,-1 0 0,0 0 15,1 0-15,-1-22 0,0 1 0,1 0 16,-1 0-16,0-21 0,-20 20 16,20-20-16,0 0 0,-21-22 0,22 22 15,-22-22-15,0 1 0,0-1 16,0 1-16,1-22 0,-22 22 0,21-1 15,-21 22-15,0 0 0,0-1 16,0 22-16,0 0 0,0 0 0,0 42 31,0 0-31,-21 21 0,-1 1 16,22 20-16,-21-20 0,0 20 0,21 1 16,-21-1-16,0 1 0,0-22 15,-1 64-15,1-64 0,0 0 16,21 1-16,0-1 0,0-21 15,-21 0-15,21 1 0,0-1 16,-21-21-16,21-21 31,0-1-31,21 1 0,0-21 0,0 21 16,0-22-16,1 1 16,20 21-16,0-21 0,-21-1 0,22 1 15,-1 0-15,0 20 0,1 1 16,-1 0-16,0 21 0,-20 0 0,20 0 15,-21 0-15,0 21 0,0 0 0,1 1 16,-22-1-16,0 0 0,0 0 16,0 0-16,0 22 0,-22-22 0,1 0 15,21 21-15,-42-21 0,21 1 16,0-1-16,21 0 0,-22 0 0,1-21 16,21 21-16,21-21 31,22-21-31,-1 21 0</inkml:trace>
  <inkml:trace contextRef="#ctx0" brushRef="#br0" timeOffset="4567.62">6456 4932 0,'0'0'0,"0"-21"0,-21 21 16,-1 0-1,-20 0-15,21 0 0,-21 0 16,20 0-16,1 21 0,0-21 15,0 21-15,0 0 0,21 0 16,0 1-16,0-1 16,21 0-16,0-21 15,0 21-15,0-21 0,-21 21 0,22 0 16,-1 1-16,0-22 0,-21 21 16,0 0-16,0 0 0,0 0 0,0 0 15,0 1-15,-21 20 0,0-21 16,-1 0-16,1 0 0,-42 22 15,42-22-15,-1-21 0,1 21 0,0-21 16,0 0-16,42 0 31,0 0-15,0 0-16,1 0 0,-1 0 16,0 0-16,0 21 15,-21 0-15,0 1 0,21-1 16,-21 0-16,0 21 0,0-21 15,0 1-15,0 20 0,0-21 0,0 43 16,0-22-16,0-21 16,-21 21-16,21-20 0,0 20 0,-21-21 15,21 21-15,-21-20 0,0-1 0,21 42 16,-22-42-16</inkml:trace>
  <inkml:trace contextRef="#ctx0" brushRef="#br0" timeOffset="4974.31">6075 6625 0,'-21'43'15,"42"-43"32,0 0-47,0 0 0,-21 21 16,21-21-16,-21 21 0,21 0 15,-21 0-15,0 0 0,0 22 0,0-22 16,0 0-16,0 21 0,0-20 16,0 20-16,0 0 0,0 1 15,0-1-15,-21 21 0,21-20 0,0-1 16,-21 64-16,0-64 16,21 22-16,0-22 0,-21 0 0,0 1 15,21-22-15,-22 21 0,22 22 16,-21-43-16,21 0 0,-21 0 0,0 0 15,21 1-15,0-1 0,-21 0 16,0-21-16,-1 21 0,1 0 0,21 0 16,-21-21-16,0 22 0,0-1 0,-22 0 15,22-21-15,0 21 0,0 0 16,-21-21-16,20 0 0,1 0 16,0 0-16,21-21 15,0-21-15,0 21 0</inkml:trace>
  <inkml:trace contextRef="#ctx0" brushRef="#br0" timeOffset="5260.15">6096 6181 0,'0'0'0,"0"-21"0,-21 21 0,21-22 15,21 1 1,21 21 0,-21 0-16,1 0 0,62 0 15,-41 0-15,-1-21 16,21 21-16,-20 0 0,-1 0 0,0 0 16,22 0-16,-22-21 0,1 21 0,-22 0 15,0 0-15,0 0 0,0 0 16,-42 0-1,0 0-15,-21 0 0</inkml:trace>
  <inkml:trace contextRef="#ctx0" brushRef="#br0" timeOffset="5403.07">6244 6265 0,'0'0'0,"-21"22"16,0-1-16,21 0 0,0 0 16,21-21-1,0 0-15,0 0 0,22 0 0,-22 0 16,21 0-16,-21 0 0,22 0 15,-1 0-15,-21 0 0,43-21 16,-43 21-16,0 0 0,0 0 0,0 0 16</inkml:trace>
  <inkml:trace contextRef="#ctx0" brushRef="#br0" timeOffset="6548.57">3323 9377 0,'0'-21'16,"0"42"-16,0-85 0,0 43 0,-21-21 0,0 21 15,0 0-15,-1-1 0,-20 1 16,21 0-16,0 21 0,-22 0 0,22 0 16,-21 0-16,0 21 0,20 0 15,-20 22-15,21-1 0,-21 0 16,20 1-16,1 20 0,0 22 16,21-22-16,0 22 0,0 0 0,0-1 15,0-20-15,0-1 0,21 22 0,0-43 16,1 22-16,-1-22 0,0 1 15,0-1-15,64 21 0,-43-63 16,0 0-16,1 0 0,20 0 16,-20 0-16,20-21 0,1 0 0,-1 0 15,1-21-15,-1 20 0,1-20 16,-22 21-16,21-21 0,-20-1 0,-22 1 16,0 0-16,0-1 0,-21 22 15,0-21-15,0-1 0,-21 1 0,0 21 16,0-21-16,-22 20 0,22 1 15,-21 21-15,21 0 0,0 0 0,-1 0 16,-20 0-16,21 21 0,0 1 16,0 20-16,-1-21 0,22 21 0,-21 1 15,21-22-15,-21 21 0,21 1 16,-21-22-16,21 21 0,0-21 0,0 0 16,0 1-16,0-1 0,21-21 0,0 0 15,0 0-15,1 0 0,-1 0 16,0 0-16,42-21 15,-41-1-15,-1 1 0,21 0 0,-21 0 16,0-21-16,1 20 0,-1 1 16,0-21-16,0 21 0,-21 0 0,0-1 15,0 1-15,21 21 16,-21 21 0,0 1-16,0-1 0,0 0 0,0 21 15,0-21-15,0 22 0,0-22 16,21 42-16,1-20 15,-22-22-15,21 0 0,-21 0 0,21 0 16,0-21-16,0 0 0,43 0 16,-43 0-1,21-42-15,1 42 0,-22-42 16,21 21-16,0-1 0,-20-20 16,20 0-16,-21-1 0,0 1 0,22 0 15,-22-22-15,0 1 0,-21-1 16,21 1-16,-21-1 0,0 1 0,0-1 15,0 1-15,0-1 0,0 22 16,0 63 0,0 0-16,-21 22 15,21-1-15,0 0 0,-21 22 16,0-22-16,21 22 0,-22-1 16,22 1-16,0-1 0,0-21 0,-21 22 15,21-22-15,0 1 0,0-1 16,0-21-16,0 0 0,0 22 0,0-22 15,21-21-15,1 0 16,-1 0-16,0 0 0,21 0 16,-21-21-16,1-1 0,-22 1 0,21 0 15,-21 0-15</inkml:trace>
  <inkml:trace contextRef="#ctx0" brushRef="#br0" timeOffset="6719.02">4466 9737 0,'-42'0'15,"359"-43"48,-296 43-63,1-21 16,20 21-16,-21-21 0,21 0 0,-20 21 15,20-21-15</inkml:trace>
  <inkml:trace contextRef="#ctx0" brushRef="#br0" timeOffset="7347.57">5228 9440 0,'-63'43'15,"41"-22"-15,-20 0 0,21 0 0,-21 43 16,20-22-16,1 0 16,0 43-16,21-43 0,-21 1 15,21-1-15,0 0 0,0-20 16,0 20-16,0 0 0,0-21 15,21 1-15,21 20 0,-20-21 16,-1-21-16,0 0 0,0 0 0,21 0 16,-20 0-16,20-21 0,-21 21 0,21-21 15,1-22-15,-22 22 0,21 0 16,-21-21-16,22-1 0,-22 1 16,0 0-16,0-22 0,0 22 0,-21-22 15,0 1-15,0 21 0,0-22 16,0 22-16,0-1 0,0 22 0,0-21 15,0 21-15,0 42 32,0 0-32,0 21 0,0 1 0,-21-1 15,0 0-15,0 1 0,21-1 0,-21 22 16,0-22-16,21 0 0,-22 1 16,1-1-16,21 0 0,-21 1 0,21-22 15,0 0-15,0 0 0,-21 0 16,21 0-16,21-42 47,-21 0-47,21 21 0,0-21 0,1 0 15,-1 0-15,42-64 16,-20 64-16,-22 0 0,21-1 16,-21 1-16,22 21 0,-22 0 0,0 0 15,21 0-15,-21 0 0,1 0 0,-1 21 16,-21 1-16,21-1 15,-21 0-15,0 21 0,0-21 0,0 1 16,0-1-16,0 0 0,-21 0 0,0 0 16,21 0-16,-43 22 15,22-22 1,42-42 0,0 0-1,22-1-15,-22 1 0</inkml:trace>
  <inkml:trace contextRef="#ctx0" brushRef="#br0" timeOffset="7843.29">6689 9377 0,'0'0'16,"0"-21"-16,0 0 0,-22-1 16,1 22-16,-21 0 15,21 0-15,-22 0 0,22 0 0,-21 22 16,0-22-16,-1 21 0,22 0 15,-21-21-15,21 21 0,-1 0 0,22 0 16,0 1-16,0-1 0,0 0 16,0 0-16,22 0 15,-1 0-15,21-21 0,-21 22 0,0-1 16,22-21-16,-22 21 0,21 0 16,-21 0-16,1-21 0,-22 21 0,0 1 15,0-1-15,0 0 0,0 0 0,0 0 16,0 0-16,-22 1 0,-20-1 15,-21 21-15,41-21 16,-20 0-16,21-21 0,-21 22 0,20-22 16,1 21-16,0-21 0,63-21 31,-20-1-31,-1 22 0,0 0 16,0 0-16,21-21 0,-20 21 15,-1 0-15,0 0 0,0 21 16,-21 1-16,0-1 15,0 0-15,0 0 16,0 0-16,0 0 0,-21 22 0,21-22 16,-21 0-16,0 21 0,-22 64 15,22-63-15,0-1 16,21-21-16,0 21 0,-21 1 16,21-22-16,-21 0 0,21 0 0,0 0 15,0 1-15</inkml:trace>
  <inkml:trace contextRef="#ctx0" brushRef="#br0" timeOffset="8135.12">5927 10880 0,'0'0'0,"-22"0"16,1 21-16,0-21 0,0 0 0,42 0 31,0 0-31,22 0 0,-1 0 0,21 0 15,-20 0-15,20 0 0,1 0 16,20 0-16,-20-21 0,21 21 0,84 0 16,-84 0-16,-1 0 0,-20 0 15,-1 0-15,1 0 0,-22 0 0,-21 0 16,0 0-16,1 0 0,-44 0 16,1 0-1,0 0-15,-64 0 16,43 21-16,0-21 0,-22 21 0,1-21 15,-1 21-15,1 0 0,-22-21 0</inkml:trace>
  <inkml:trace contextRef="#ctx0" brushRef="#br0" timeOffset="8316.01">6181 11070 0,'-85'43'0,"170"-86"0,-212 86 15,105-22-15,22 0 0,0 0 16,22-21-16,20 0 16,-21 0-16,21 0 0,1 0 0,-1 0 15,22 0-15,-22 0 0,21 0 16,-20 0-16,-1 0 0,22-21 0,20 0 15,-41 21-15,20-21 16,-21 21-16,-20 0 0,-1 0 0,-42 0 31,-1 0-15,1 0-16,0 21 0</inkml:trace>
  <inkml:trace contextRef="#ctx0" brushRef="#br0" timeOffset="8712.79">5990 11769 0,'0'0'0,"0"21"0,0 0 0,0 0 15,0 0-15,85 22 16,-43-22 0,0-21-16,1 0 0,-1 0 0,0 0 15,1 0-15,-1 0 0,0 0 0,1 0 16,-22 0-16,0 0 0,0 0 0,0 0 15,-21-21-15,22 21 0,-44 0 16,1 0 0,0 0-16,0 21 0,0 0 0,-22 0 15,22 0-15,0 1 0,0-1 0,0 0 16,0 21-16,21-21 0,0 22 16,0-1-16,0-21 0,0 22 0,0-1 15,0-21-15,0 21 0,21-20 0,0-1 16,21 63-1,-21-41-15,1-22 0,-22 0 16,0 0-16,0 0 16,-22 1-16,1-1 0,0-21 15,0 0-15,-21 0 0,-22 0 16,43 0-16,-21-21 0,20-1 16,1-20-16,-21 21 0,21-21 0</inkml:trace>
  <inkml:trace contextRef="#ctx0" brushRef="#br0" timeOffset="9625.29">10118 699 0,'0'0'0,"0"-22"0,21 1 16,-21 0-16,0 0 0,0 0 0,0 0 16,0 42 15,0 0-31,0 0 0,0 21 15,0 22-15,-21-22 0,-1 22 0,1 20 16,21-20-16,-21-1 0,0 1 16,0-1-16,0 1 0,21-1 0,0 1 15,-22-22-15,22 1 0,0-1 16,0 0-16,0 1 0,0-22 0,0 0 16,0 0-16,22-21 0,-1 0 15,0 0-15,0 0 0,0-21 16,0 0-16,1 0 0,-22-1 15</inkml:trace>
  <inkml:trace contextRef="#ctx0" brushRef="#br0" timeOffset="9812.19">9821 1355 0,'0'0'0,"-21"0"0,0 0 15,21-21 1,0-1-16,21 22 0,0-21 0,0 21 15,1-21-15,-1 21 0,21-21 16,0 21-16,1-21 0,-1 21 16,0-21-16,1 21 0,-1 0 0,0 0 15,1-22-15,-1 22 0,-21 0 16,0 0-16</inkml:trace>
  <inkml:trace contextRef="#ctx0" brushRef="#br0" timeOffset="10243.12">10499 1418 0,'-22'0'0,"22"-21"15,0 0 1,0 0-16,0 0 0,0-1 0,0 1 16,22 0-16,-1 0 0,0 0 15,0 0-15,21-22 0,1 43 16,-22 0-16,0 0 0,21 0 15,-20 0-15,41 21 0,-42 22 16,22-1-16,-22 0 16,-21-20-16,0 20 0,0 0 0,0 1 15,0-1-15,0 21 0,-21-20 16,-1-22-16,1 0 0,21 0 16,-21 0-16,21 1 0,-21-22 0,21-22 31,0 1-31,0 0 0,0 0 15,0 0-15,0-22 16,21 22-16,0-21 0,-21 0 0,0 20 16,21-20-16,1 0 0,-22 21 15,21-22-15,0 22 0,0 0 0,-21 0 16,21 21-16,0 0 0,1 0 0,-1 0 16,0 0-16,0 0 0,0 21 15,0-21-15,-21 21 0,22 0 16,-1-21-16,-21 21 0</inkml:trace>
  <inkml:trace contextRef="#ctx0" brushRef="#br0" timeOffset="10848.77">11366 1312 0,'0'0'0,"22"-21"0,-22 0 16,0 0-16,0 0 0,0 0 16,0-1-16,0 1 0,0 42 46,0 1-46,0-1 0,0 0 16,0 0-16,0 0 0,-22 22 16,22-22-16,0 21 0,0-21 0,0 0 15,0 1-15,0 20 0,0-21 16,22 0-16,-1-21 16,0 0-16,0 0 0,0 0 0,0 0 0,22 0 15,-22 0-15,21-21 0,1 21 16,-22-21-16,21 0 0,-21 0 15,0-1-15,1-20 0,-1 21 0,0 0 16,0 0-16,-21-22 0,21 22 16,-21 0-16,0 0 0,0 0 15,0 42 1,-21 21 0,21-21-16,0 0 0,-21 22 15,21-1-15,0 22 0,0-22 0,0 21 16,0 1-16,0-1 0,0 22 0,0-21 15,0-1-15,0 22 16,21-22-16,-21 22 0,0 0 0,0-1 16,0 1-16,0 0 0,0-1 0,-21 1 15,0 0-15,0-1 0,-22-20 16,22-1-16,0 1 0,-21-22 0,20 0 16,1 1-16,-21-1 15,21-42-15,0 0 0,-1-21 16,1 0-16,21 0 0,0-22 0,0 22 15,-21-21-15,21-22 0,0 1 0,0-1 16,0 1-16,0-22 16,0 22-16,0-22 0,21 0 0,0 1 15,1-1-15,-1 21 0,0-20 0,21-1 16,22-42-16,-22 64 16,22-1-16,-22 22 0,0-1 0,1 1 15,20 0-15</inkml:trace>
  <inkml:trace contextRef="#ctx0" brushRef="#br0" timeOffset="11359.54">12806 1122 0,'0'0'0,"0"-42"15,-21 20-15,-1 22 0,-20-21 16,21 21-16,0 0 15,0 0-15,-1 0 16,1 21-16,21 1 16,0-1-16,0 0 15,21 0-15,1 0 0,-1-21 16,0 21-16,0-21 0,0 0 16,0 22-16,1-1 0,-1-21 0,0 21 15,-21 0-15,0 0 0,0 0 16,0 1-16,0-1 0,-21 0 15,0 21-15,-1-21 0,1 1 16,-21-1-16,21 0 0,0-21 0,-1 21 16,1-21-16,0 0 0,0 0 15,42 0 1,0 0-16,22 0 16,-22-21-16,0 21 0,21 0 15,-21-21-15,22 21 0,-22-21 0,0 21 16,0 0-16,0 0 0,1 0 15,-22 21-15,0 0 0,0 0 0,0 0 16,0 22-16,0-22 0,-22 21 0,1-21 16,21 22-16,-21-1 15,0-21-15,0 21 0,0 1 0,-1-22 16,22 0-16,0 21 0,0-20 0,0-1 16,-21 21-16,21-21 15,21-21 1</inkml:trace>
  <inkml:trace contextRef="#ctx0" brushRef="#br0" timeOffset="11619.45">12594 2265 0,'-21'0'15,"42"0"-15,-21 0 31,21 0-31,22 0 0,-22 0 0,21 0 16,22 0-16,-22 0 0,21 0 0,1 0 16,-1-21-16,-20 21 0,84 0 15,-85-21-15,0 21 0,1 0 16,-22 0-16,0 0 0,0 0 0,-42 0 31,-21 0-31,-1 0 0,1 21 0,-21-21 16,-1 21-16,1 0 0</inkml:trace>
  <inkml:trace contextRef="#ctx0" brushRef="#br0" timeOffset="11778.86">12573 2413 0,'-21'21'0,"42"-42"0,-63 63 0,42-20 31,21-22-31,21 0 0,-21 0 0,22 0 16,20 0-16,-21 0 0,22 0 0,-22 0 15,22 0-15,-1 0 0,1 0 0,-1 0 16,1 0-16,-1 0 0,-20 0 15,-1 0-15,0 0 0,-21 0 0,1 0 16,-1 0-16</inkml:trace>
  <inkml:trace contextRef="#ctx0" brushRef="#br0" timeOffset="12259.13">12827 3133 0,'42'21'15,"-84"-42"-15,127 42 0,-22-21 0,-21 21 0,1-21 16,20 0-16,-20 21 0,-22-21 15,21 21-15,-21-21 0,0 22 0,-21-1 16,0 0-16,-21 0 16,-21-21-16,21 21 0,-22 0 15,22 1-15,-21-22 0,21 21 0,-22 0 16,22 0-16,0 0 0,0 0 16,0 1-16,0-1 0,21 0 15,0 0-15,0 0 0,21-21 16,0 21-16,0-21 0,0 22 15,0-22-15,1 0 0,-1 0 16,0 21-16,0-21 0,0 0 16,0 21-16,1-21 0,-22 21 15,0 0-15,0 0 0,-22-21 16,1 22-16,0-22 0,-21 21 16,21 0-16,-22 0 0,22-21 15,0 21-15,-21-21 0,20 21 0,1-21 16,0 0-16,0 22 0,0-22 0,0 0 15,-1 0-15,-20 0 0</inkml:trace>
  <inkml:trace contextRef="#ctx0" brushRef="#br0" timeOffset="12440.6">10943 6096 0,'0'0'0,"-42"21"15,-22 0-15,-105-21 16,105 0-16</inkml:trace>
  <inkml:trace contextRef="#ctx0" brushRef="#br0" timeOffset="12836.75">9991 5355 0,'0'0'0,"21"-21"0,63-64 15,-62 43 1,-22 21-16,21 0 0,-21-22 16,0 22-16,0-21 0,0 21 15,0 0-15,0-22 0,-21 22 0,-1 21 16,1-21-16,0 21 0,-85 21 16,64 0-16,0 22 15,-1-1-15,1 0 0,-22 85 16,22-63-16,21-1 0,0 1 0,0-1 15,-1 22-15,22-22 0,0 1 16,0-22-16,0 22 0,0-22 0,22 0 16,20-20-16,-21 20 0,21-21 15,1 0-15,-1-21 0,0 0 16,1 21-16,-1-21 0,22 0 0,-22 0 16,0-21-16,1 0 0,-1 21 0</inkml:trace>
  <inkml:trace contextRef="#ctx0" brushRef="#br0" timeOffset="13513.33">10689 5461 0,'0'0'0,"0"-63"15,-21 63-15,0 0 16,0 0-16,-1 0 0,-20 0 0,21 21 16,0 0-16,-22 21 0,22-21 15,0 22-15,-21-1 0,21 0 0,-1 1 16,1-1-16,0 0 0,0 1 15,0 41-15,21-41 16,0-22-16,0 0 0,0 0 0,21-21 16,0 0-16,0 0 0,0 0 15,22 0-15,-22-21 0,21 0 0,-21 21 16,22-42-16,-22 20 0,21 1 0,1-21 16,-22 0-16,0-1 15,21-41-15,-21 41 0,-21 1 0,0 21 16,22-64-16,-22 64 15,0 0-15,-22 21 16,22 21 0,-21 0-16,0 0 0,21 22 15,0-22-15,-21 21 0,21 0 0,-21 1 16,21-1-16,0 0 0,0 1 0,0-1 16,0 0-16,0 22 15,0-43-15,21-21 0,0 21 16,0 0-16,0-21 0,1 0 0,-1 0 0,0 0 15,0-21-15,21 0 0,-20 0 16,20 0-16,-21-22 0,43-20 16,-43 21-16,0-1 15,0 1-15,0-22 0,0 22 0,1-21 16,-1-1-16,0 1 0,-21-1 0,21 1 16,-21 20-16,21-20 0,-21 20 15,21 22-15,-21-21 0,0 63 31,-21 21-31,0 1 0,0-1 16,0 0-16,0 1 0,21 20 0,0-20 16,-22 20-16,22 1 0,-21-22 15,21 21-15,0-20 0,0-1 0,0 0 16,0 1-16,0-1 0,0-21 0,21 22 16,1-22-16,-1 0 15,0-21-15,0 0 0,0 0 0,0 0 16,1 0-16,-1 0 0,0 0 0,-21-21 15,21 0-15,-21-1 0</inkml:trace>
  <inkml:trace contextRef="#ctx0" brushRef="#br0" timeOffset="13667.25">11049 5630 0,'0'0'0,"-21"0"0,0 0 16,21-21-1,21 21 1,21-21-16,-21 21 15,22 0-15,-1 0 0,0 0 16,1 0-16,-1 0 0,21-21 0,-20 21 16,-1 0-16,22-21 0,-22 21 15</inkml:trace>
  <inkml:trace contextRef="#ctx0" brushRef="#br0" timeOffset="14298.92">11853 5376 0,'0'0'0,"-21"0"0,-64 22 15,64-22-15,-21 21 16,21 0-16,0 21 0,-22 22 16,22-22-16,21-21 0,-21 22 15,21-1-15,0 0 0,0 1 16,0-1-16,0 0 0,0-21 0,0 22 16,21-22-16,0 0 0,0 0 0,1 0 15,20-21-15,-21 0 0,21 0 16,1 0-16,-22 0 0,21-21 0,1 0 15,-1 21-15,0-21 0,1-21 16,-1 20-16,-21-20 0,0 21 0,22-21 16,-22-22-16,0 22 0,0-22 0,0 22 15,-21-22-15,0 1 0,21-1 16,-21 1-16,0-1 0,0 1 0,0-1 16,0 22-16,0 0 0,0 21 15,0-1-15,-21 44 16,21-1-16,-21 21 15,21 0-15,-21 22 0,0-1 16,21-20-16,0 20 0,-21 1 0,21-1 16,-22-20-16,22 20 0,0 1 0,-21-22 15,21 0-15,0 1 0,0-1 16,0-21-16,0 0 0,0 0 0,0 1 16,0-1-16,0-42 31,0-1-31,0 1 0,0 0 15,21-42 1,1 41-16,20-62 0,0 41 16,-21 1-16,1 0 0,20 21 0,-21-22 15,21 22-15,-20 0 0,-1 21 16,0 0-16,0 0 0,0 0 16,0 21-16,1 21 0,-22-20 0,0-1 0,0 63 15,0-62-15,0 20 16,0 0-16,0-21 0,0 43 15,-22-43-15,22 0 0,-21 0 0,21 1 16,-21-22-16,0 21 16,21-42-1</inkml:trace>
  <inkml:trace contextRef="#ctx0" brushRef="#br0" timeOffset="14809.62">13293 5144 0,'0'-22'0,"0"44"16,0-65-16,0 22 0,-22 21 15,-20-21-15,0 21 0,-1 0 16,1 0-16,21 0 0,-21 21 16,20-21-16,-20 21 0,21-21 15,0 21-15,21 1 0,0-1 16,0 0-16,21-21 0,0 21 15,0-21-15,22 21 0,-22-21 0,21 21 16,0 1-16,-20-22 0,20 21 0,21 21 16,-41-21-16,-1 0 15,0 1-15,-21-1 0,0 21 0,0 22 16,-21-43-16,-22 0 16,22 21-16,-21-21 0,0 1 0,-1 20 15,1-21-15,0 0 0,-1-21 0,22 21 16,0-21-16,0 0 15,0 0-15,42-21 16,0 0-16,0 21 16,0-21-16,22 0 0,-22 21 15,21 0-15,-21-21 0,0 21 0,1 0 16,-1 0-16,-21 21 0,0 0 16,0 0-16,0 0 15,0 0-15,0 22 0,-21-22 16,-1 0-16,1 0 0,21 22 0,-21-22 15,0 0-15,0 21 0,0-21 0,21 1 16,0-1-16,0 0 0,0 0 0,0 0 16,0 0-16,0 1 0,21-1 15,-21 0-15,21 0 16</inkml:trace>
  <inkml:trace contextRef="#ctx0" brushRef="#br0" timeOffset="15059.48">12742 6350 0,'0'0'0,"-21"21"15,42-21 1,22 0-16,-1 0 0,0 0 16,22 0-16,-1 0 0,1 0 15,-1 0-15,22 0 0,-22-21 16,1 21-16,-1 0 0,1 0 0,-1-21 15,-20 21-15,-1 0 0,0 0 16,-20 0-16,-1 0 0,0 0 0,-42 0 16,0 0-1,-22 0-15,1 0 0,0 0 16</inkml:trace>
  <inkml:trace contextRef="#ctx0" brushRef="#br0" timeOffset="15235.38">12975 6541 0,'0'0'0,"0"21"0,21-21 16,0 0-16,22 0 0,-22 0 0,21 0 16,1 0-16,-1 0 0,0 0 0,1 0 15,20 0-15,-42 0 0,64 0 16,-22 0-16,-41-21 16,-1 21-16,-21 21 31</inkml:trace>
  <inkml:trace contextRef="#ctx0" brushRef="#br0" timeOffset="15666.66">13039 7154 0,'0'0'0,"21"22"16,0-22-16,0 0 15,0 0-15,0 0 16,1 0-16,41-22 0,-21 22 0,-20 0 16,20-21-16,-21 21 0,0 0 0,22-21 15,-22 21-15,0 0 16,-21 21 0,-21 0-16,0 1 0,-1-22 15,1 21-15,-21 0 0,21 0 16,0 21-16,-22-20 0,22-1 15,0 0-15,21 0 0,0 0 0,0 0 16,0 22-16,0-22 0,0 0 16,0 0-16,21 0 15,0-21-15,0 22 0,-21-1 0,22-21 16,-1 21-16,0-21 0,-21 21 0,21-21 16,-21 21-16,21-21 0,-21 21 15,0 1-15,0-1 16,0 0-1,-21-21 1,0 21-16,0-21 0,0 0 16,-1 0-16,1 0 15</inkml:trace>
  <inkml:trace contextRef="#ctx0" brushRef="#br0" timeOffset="15983.84">10308 9525 0</inkml:trace>
  <inkml:trace contextRef="#ctx0" brushRef="#br0" timeOffset="16699.46">10647 9229 0,'63'-64'16,"-20"43"-16,-22-21 0,0-1 0,0 1 15,0-21-15,-21 20 0,0 1 16,0 0-16,0-1 0,-21 1 15,0 0-15,-43-22 16,43 43-16,-42 0 0,42 21 16,-22 0-16,1 21 0,0 0 15,20 21-15,1 22 0,0-1 16,21 22-16,-21-21 0,21 20 0,-21 22 16,21-21-16,0 21 0,-21 84 15,-1-84-15,1 21 0,21-21 16,0 0-16,-21-1 0,0 1 0,21 21 15,-21-21-15,21 0 0,0 0 0,0-22 16,0 22-16,0-21 0,0 0 0,0-22 16,0 22-16,0-43 15,0 0-15,21 1 0,0-1 0,0-42 16,0 0-16,22 0 0,-22-21 16,64-85-16,-64 64 15,21-1-15,0-20 0,-20-1 16,-1 1-16,0-1 0,0 1 0,-21-22 15,0 22-15,0-22 0,0 22 0,-21-1 16,-21-21-16,20 22 0,-20 21 16,-21-22-16,20 22 0,1-1 0,-22 1 15,22 0-15,0 21 0,-1 21 16,1-22-16,21 22 0,-21 0 0,84 0 47,-21 0-47,0-21 0,22 0 15,-22 21-15,21-21 0,0 0 16,22-22-16,-22 22 0,1 0 16,-1-21-16,0-1 0,1 22 15,-1-21-15,-21 21 0,21 0 0,-20-1 16,-1 1-16,-21 0 0,0 42 31,0 22-31,0-22 16,0 0-16,-21 0 0,21 21 0,-22-20 15,22-1-15,0 0 16,0 0-16,0 0 0,0 0 0,0 1 16,0-44 15,0 1-31,22 0 0,-22 0 16</inkml:trace>
  <inkml:trace contextRef="#ctx0" brushRef="#br0" timeOffset="16875.36">10901 9271 0,'0'0'0,"0"-21"16,-21 42-1,21 0 1,0 0-16,0 1 16,0-1-16,21-21 15,-21 21-15,21 0 0,0-21 16,21 21-16,-20-21 15,-1 21-15</inkml:trace>
  <inkml:trace contextRef="#ctx0" brushRef="#br0" timeOffset="18936.84">11239 9483 0,'0'0'0,"0"21"0,-21 21 31,21-21-31,0 1 0,-21-1 0,21 0 16,-21 0-16,21 0 0,-21 0 0,21 1 15,0-1-15,0 0 0,0 0 0,0 0 16,0 0-16,0-42 47,0 0-47,0 0 0,0 0 16,0 0-16,0-1 0,0 1 15,0-21-15,0 21 0,0 0 0,21-1 16,0 1-16,0 0 0,0 21 15,1 0-15,-1 0 16,0 0-16,0 21 16,0 0-16,0 1 0,-21-1 0,22 0 15,-1 21-15,0-21 0,-21 1 16,21-1-16,0 0 0,0 0 16,-21 0-16,22 0 0,-1 1 0,0-22 15,0 0-15,-21 21 0,21-21 0,0 0 16,1-21-1,-1 21-15,-21-22 0,21-20 16,0 21-16,0 0 0,0 0 16,-21-22-16,22 1 0,-1 21 0,21-64 15,-21 64-15,64-64 16,-64 64 0,0 21-16,0-21 0,1 21 0,-1 0 15,0 0-15,0 0 0,0 0 0,0 21 16,-21 0-16,22 0 15,-22 1-15,0 20 0,0-21 0,0 0 16,0 0-16,0 1 0,0-1 0,0 0 16,0 0-16,0 0 0,21-42 47,-21 0-47,0 0 0,0 0 15,0-1 1,0 1-16,0 0 0,0-42 15,-21 63-15,-1-22 0,1 1 16,0 21-16,0 0 0,0 0 16,0 0-16,-1 0 0,1 0 0,0 21 15,0 1-15,21-1 0,-21 0 0,0 0 16,-1 21-16,1 1 0,0 20 16,21-20-16,-21-1 0,21 0 15,-21 1-15,21-22 0,0 21 0,0-21 16,0 0-16,0 1 0,0-1 15,21 0-15,21-21 16,-21 0-16,22 0 0,-22 0 16,21-21-16,-21 0 0,1 21 0,-1-22 15,0 1-15,0 0 0,21-42 16,-20 20-16,-1 22 0,0-21 16,-21-1-16,0 1 0,0 0 15,0-1-15,0 1 0,0 0 0,0 21 16,0-22-16,0 22 0,0 0 15,0 42 1,0 0-16,0 0 16,0 1-16,0 20 0,-21 0 0,21 1 15,0 20-15,0-21 0,0 1 16,0-1-16,0-21 16,21 0-16,-21 22 0,21-22 0,0 0 15,22 0 1,-1-21-16,-21 0 0,0 0 0,0 0 15,22-21-15,-22 21 0,21-21 0,-21 0 16,22 0-16,-22-22 0,0 22 0,0-21 16,22-1-16,-22 22 0,0-42 15,0 20-15,21-41 16,-20 20-16,-22 22 0,0-22 0,21 22 16,-21 0-16,21-1 0,-21 1 15,0 0-15,0 21 0,0-1 0,0 1 16,0 42-16,0 1 15,0 20-15,-21-21 0,0 21 16,21 1-16,-22 20 0,22-20 0,0 20 16,-21-21-16,21 22 0,-21-22 0,21 22 15,0-22-15,0 0 0,0 1 16,0-1-16,0-21 0,0 0 0,0 22 16,21-22-16,0-21 0,1 21 15,-1-21-15,0 0 0,0 0 0,21-21 16,-20 0-16,-1 0 0,21-1 15,-21 1-15,22-21 0,-22 21 16,0-22-16,21 1 0,-21 0 0,1-1 16,-1-20-16,0 21 0,0-22 15,-21 1-15,0-1 0,21 1 16,-21-1-16,21 22 0,-21-22 0,0 22 0,0 0 16,0 20-16,0 1 0,0 0 15,0 42-15,0 0 16,0 1-16,0 20 0,-21 0 0,0 22 15,0-22-15,21 22 16,-21-1-16,0-21 0,-1 22 0,22-1 0,-21 43 16,0-63-16,21 20 15,0-21-15,0 1 0,0-1 16,0-21-16,21 22 0,22-22 0,-22 0 16,0-21-16,0 0 0,21 0 0,-20 0 15,41 0-15,-42 0 16,43-42-16,-43 20 0,21 1 15,-21 0-15,1-21 0,-1 21 0,0-22 16,0 22-16,0-21 0,0 21 16,-21-1-16,0 1 0,0 0 15,0 0-15,0 42 16,-21 0-16,0 0 16,21 22-16,-21-22 0,21 0 15,-21 21-15,0-20 0,21-1 0,0 21 16,0-21-16,0 0 0,0 1 0,0-1 15,0 0-15,21 0 16,0-21-16,0 0 0,21 0 0,1 0 16,-1 0-16,-21 0 0,22-21 15,-22 0-15,21 0 0,-21-1 16,0 1-16,1 0 0,20-21 0,-21 21 16,43-85-16,-64 85 15,21-22-15,-21 22 0,21 0 16,-21 0-16,0 0 15,0 42 1,0 0-16,-21 0 0,0 0 16,-1 22-16,1-22 0,0 21 15,0 0-15,-21 64 0,20-63 16,1 20-16,21-21 0,0 22 0,0-1 16,0 1-16,0-1 0,0 22 0,0-21 15,21 20-15,-21-20 0,22 20 16,-1-20-16,-21 21 0,21-22 0,-21 1 15,21-1-15,-21-21 0,0 1 0,0-1 16,0 0-16,0 1 0,0-1 16,-21-21-16,0-21 0,0 0 0,-1 0 15,1-21-15,0 0 16,0 0-16,0 0 0,0-1 16,-22-41-16,43 21 0,0-1 15,0 1-15,0 0 0,0-1 0,0-20 16,0 20-16,0-20 0,21-1 15,1 22-15,20-85 0,0 64 16,-21-1-16,22 1 0,-1-1 0,-21 1 16,22-1-16,-1 1 15,0-1-15,1 22 0,84-106 16</inkml:trace>
  <inkml:trace contextRef="#ctx0" brushRef="#br0" timeOffset="19404.58">14880 9335 0,'0'0'0,"21"-22"0,0 1 0,1 0 0,-22 0 16,0 0-16,-22 21 16,1 0-16,0 0 0,0 0 15,-21 0-15,20 0 0,1 21 0,0 0 16,0-21-16,0 21 0,0 0 16,21 1-16,-22-22 0,22 21 15,0 0-15,22-21 16,-1 21-16,0-21 15,0 0-15,43 0 16,-43 21-16,21 0 0,-21-21 16,-21 22-16,0-1 0,0 0 15,0 21-15,0-21 0,0 1 16,-21-1-16,0 21 0,-21-21 16,20 0-16,-20 22 0,21-22 15,-21 0-15,20-21 0,1 21 0,0 0 16,42-21-1,22 0 1,-22-21-16,0 21 0,0 0 0,21-21 16,-20 21-16,-1 0 0,0 0 15,0 0-15,0 0 0,0 0 16,-21 21-16,0 0 0,0 1 16,0 20-16,0-21 0,0 0 0,0 22 15,0-22-15,0 21 0,-21 0 16,0-20-16,0 20 0,21-21 0,-21 21 15,0-20-15,21-1 0,0 0 0,0 21 16,-22-42-16,22 21 0,0 1 16,0-1-16</inkml:trace>
  <inkml:trace contextRef="#ctx0" brushRef="#br0" timeOffset="19647.9">14372 11091 0,'0'0'0,"-21"0"0,0 0 0</inkml:trace>
  <inkml:trace contextRef="#ctx0" brushRef="#br0" timeOffset="19813.8">15219 11197 0,'-106'21'16</inkml:trace>
  <inkml:trace contextRef="#ctx0" brushRef="#br0" timeOffset="19858.78">14647 11324 0,'0'0'16</inkml:trace>
  <inkml:trace contextRef="#ctx0" brushRef="#br0" timeOffset="19994.7">14563 11430 0,'0'0'0,"21"0"16,63 0 0,-41 0-16,-1 0 0,22 0 0,-22 0 0,21 0 15,1 0-15,-22 0 0,43 0 16,-22 0-16,1-21 0,-1 21 16,1 0-16,-22 0 0,1 0 0,-1-21 15,-21 21-15,0 0 0,-42 0 31</inkml:trace>
  <inkml:trace contextRef="#ctx0" brushRef="#br0" timeOffset="20185.59">14647 11599 0,'0'0'0,"43"0"15,-22 0-15,21 0 16,-21 0-16,22 0 0,-1 0 15,0 0-15,1 0 0,20 0 0,-21 0 16,22 0-16,-22-21 0,22 21 0,-1 0 16,-20 0-16,-1 0 0,0 0 15,-21-21-15,22 21 0,-22 0 0,0 0 16</inkml:trace>
  <inkml:trace contextRef="#ctx0" brushRef="#br0" timeOffset="20535.93">14944 11091 0,'21'0'47,"21"0"-47,22 0 16,-43-21-16,21 21 15,0 0-15,1 0 0,-1 0 0,0 0 16,-20-21-16,20 21 0,0 0 0,22 0 15,-22 0-15,-21 0 16,0 0-16,1 0 0,-1 0 0,0 21 16</inkml:trace>
  <inkml:trace contextRef="#ctx0" brushRef="#br0" timeOffset="20697.11">15219 12002 0</inkml:trace>
  <inkml:trace contextRef="#ctx0" brushRef="#br0" timeOffset="21017.9">15028 12107 0,'21'0'31,"1"0"-31,-1 0 15,21 0-15,-21 0 0,22 0 0,-22-21 16,21 21-16,22 0 16,-22 0-16,-21 0 0,0 0 0,0 0 15,1 0-15,-22 21 16,-22 1 0,1-1-16,0 0 0,-21 0 15,21 21-15,-64 1 16,64-1-16,-22-21 0,22 0 0,0 22 15,0-22-15,0 0 0,21 0 16,0 0-16,0 1 0,0-1 0,0 0 16,21 0-16,0-21 0,0 0 15,0 21-15,1-21 0,-1 0 16,0 0-16,0 21 0,0-21 16,0 22-16,-21-1 15,0 0-15,0 0 16,0 0-16,0 0 15,-21 1-15,0-1 0,0 0 0,-21 0 16</inkml:trace>
  <inkml:trace contextRef="#ctx0" brushRef="#br0" timeOffset="21163.81">15049 12996 0,'0'22'0,"0"-1"15,-21-21-15,21 21 0,-21 0 0,21 0 16,-21 0-16,21 1 0,0-1 16,0 0-16,0 0 15,-21-21 1,21 21-16,-21-21 0,21-21 15,0 0 1,-22 21-16,22-21 0,0-22 16,0 22-16,0 0 0,0-21 0</inkml:trace>
  <inkml:trace contextRef="#ctx0" brushRef="#br0" timeOffset="31530.09">17145 741 0,'0'0'0,"0"-21"0,21 0 15,-21-22-15,0 22 0,0 0 16,42-21-16,-20 20 0,-22 1 16,0 0-16,21 21 15,-21 21 1,-21 0-16,-1 1 0,22 20 15,-21 0-15,-63 106 16,41-21 0,22-63-16,21-1 0,-42 43 0,42-63 15,0 20-15,0 1 16,0-22-16,0-21 0,0 21 0,0-20 16,0-1-16,0 0 0,0 0 15,21-21-15,0 0 0,0 0 16,0 0-16,1 0 0,-1-21 15,21 0-15,0-22 16,-42 22-16,0 0 0,0 0 0</inkml:trace>
  <inkml:trace contextRef="#ctx0" brushRef="#br0" timeOffset="31698.99">16806 1207 0,'0'-22'31,"21"22"-31,1-21 16,-1 21-16,0 0 0,0-21 16,21 21-16,1 0 0,-1-21 15,0 21-15,22-21 0,-22 21 0,22 0 16,-22 0-16,64 0 0,-64 0 16</inkml:trace>
  <inkml:trace contextRef="#ctx0" brushRef="#br0" timeOffset="32109.3">17632 1228 0,'-21'0'15,"42"0"-15,-64 0 0,22-21 0,21-1 16,0 1-16,0 0 0,0 0 16,0 0-16,0 0 0,21-1 15,1 1-15,-1 0 0,0 21 0,0-21 16,0 21-16,0 0 0,22 0 0,-22 0 15,0 0-15,0 0 16,0 21-16,22 0 0,-43 0 0,21 22 0,0-22 16,-21 21-16,0 22 15,0-22-15,0 0 0,0-20 0,0 20 0,0-21 16,-21 21-16,0 1 16,21-22-16,-21-21 0,-1 0 15,1 0-15,21-21 16,0 0-16,0-1 15,0 1-15,0 0 0,21-42 16,1 41-16,-22-20 0,42-21 16,-42 20-16,21 1 0,21-22 15,-42 43-15,22 0 0,-1-21 16,0 42-16,0-21 0,0 21 16,0 0-16,1 0 0,-1 0 0,0 0 15,0 21-15,0-21 0,-21 21 16</inkml:trace>
  <inkml:trace contextRef="#ctx0" brushRef="#br0" timeOffset="32696.79">18394 1037 0,'0'0'0,"-21"21"31,21 1-31,-22-1 16,22 0-16,-21 0 0,21 21 15,0 1-15,-21-22 0,21 0 16,0 21-16,0-20 0,0-1 16,0 0-16,0 21 0,0-21 0,21 1 15,22-1-15,-22 0 0,21-21 16,22 0-16,63-21 16,-85 0-16,0 21 15,-21-22-15,22 1 0,-22 0 0,0 0 16,21-21-16,-42 20 0,22 1 15,-1-21-15,-21 21 0,0-22 0,0 1 16,0 21-16,21 0 0,-21-22 16,0 65-1,0-1 1,0 21-16,0-21 0,0 22 16,0-1-16,0 0 0,-21 128 15,0-86-15,21-20 16,-22 20-16,1 1 0,21 0 0,-21-1 15,0 1-15,0 0 0,21-1 0,-43 86 16,22-86-16,21 1 0,-21 106 16,0-86-1,0-62-15,0-22 0,-1 0 16,1-21-16,0 0 0,0 0 0,-43 0 16,43-21-16,0-21 15,0 20-15,21-20 0,-21 0 0,21-22 0,-21 22 16,21-22-16,0 1 15,0-1-15,0-147 16,0 147-16,42-63 0,-21 43 16,21 20-16,-20 1 0,20-1 0,0 22 15,64-85-15,-64 84 16,22 1-16,-1 0 0,1-1 0</inkml:trace>
  <inkml:trace contextRef="#ctx0" brushRef="#br0" timeOffset="33183.19">19875 889 0,'0'0'0,"-21"0"0,-21 0 15,21-21-15,-22 21 0,22 0 16,0 0-16,0-21 0,0 21 16,0 0-16,21-21 15,21 21 1,0 0-16,0 0 0,0 0 15,0 0-15,1 21 0,-1 0 0,0 0 16,0 0-16,0 22 0,-21-1 16,0-21-16,0 21 0,0 1 0,0-1 15,-42-21-15,21 22 0,-22-1 0,1-21 16,0 0-16,-1 22 0,1-22 16,0-21-16,-1 21 0,1 0 15,21-21-15,0 0 0,0 0 0,21-21 31,21 0-31,0 21 0,0-21 0,0-1 16,22 22-16,-22-21 0,21 21 0,0 0 16,1 0-16,-22 0 0,21 0 15,-21 0-15,1 0 0,-1 21 0,-21 1 16,0-1-16,0 0 0,0 21 0,0-21 16,0 1-16,-21 20 0,-1-21 0,1 21 15,0-20-15,0 20 0,0-21 16,0 0-16,-1 0 0,1 1 0,21-1 15,0 0-15,0 0 16,0 0 0,21-21-16,1 0 0,-1 0 0,0 0 15,0 0-15,0 0 0,0 0 0,1 0 16</inkml:trace>
  <inkml:trace contextRef="#ctx0" brushRef="#br0" timeOffset="33411.15">19410 2074 0,'-43'0'0,"86"0"0,-128 22 0,64-1 16,-21-21-16,42 21 15,21-21 1,0 0-16,21 0 0,1 0 0,-1 0 16,0 0-16,22 0 0,-1 0 0,1 0 15,-22 0-15,22 0 0,-22 0 16,21 0-16,22 0 0,-43 0 15,-20 0-15,-1 0 0,0 0 0,0 0 16,-42 0 0,0 0-16</inkml:trace>
  <inkml:trace contextRef="#ctx0" brushRef="#br0" timeOffset="33583.05">19410 2265 0,'0'0'0,"-64"21"15,22 0-15,-43 0 0,64 1 16,0-22-16,21 21 0,0 0 15,21-21-15,21 0 0,-20 0 16,41 21-16,1-21 0,-1 0 0,1 0 16,20 0-16,-20 21 0,84-21 15,-85 0-15,1 0 0,-22 0 16,22 0-16,-22 0 0,-21 0 0,0 0 16,1 21-16</inkml:trace>
  <inkml:trace contextRef="#ctx0" brushRef="#br0" timeOffset="34023.82">19389 2731 0,'0'0'0,"-22"21"15,1 0-15,42 0 16,1-21-16,-1 21 0,0-21 16,21 0-16,1 0 0,-22 0 15,21 0-15,0 0 0,1 0 0,-1 0 16,-21 21-16,85-21 15,-85 0-15,-21 22 16,-21-1 0,0-21-16,-21 21 0,-1 0 15,1-21-15,-22 21 0,22 0 0,-64 22 16,64-22-16,0 0 16,-1 0-16,22 0 0,0 1 0,21-1 15,0 0-15,0 0 0,21 0 16,0 0-16,0-21 0,22 22 0,-1-1 15,0 0-15,1-21 0,-1 21 16,22 0-16,-22-21 0,0 21 0,1 1 16,-22-1-16,21 0 0,-21 0 15,-21 0-15,0 0 0,0 1 0,0-1 16,-21 0-16,0 0 0,0-21 16,-22 21-16,22 0 0,-21-21 15,21 22-15,-22-22 0,1 0 0,21 21 16,-21-21-16,20 0 0,-62 21 15,41-21-15,-20 0 16,21 0-16,-1 0 0,22 0 0</inkml:trace>
  <inkml:trace contextRef="#ctx0" brushRef="#br0" timeOffset="34563.42">17589 4847 0,'0'0'0,"22"-42"0,-1 21 0,0-22 16,0 1-16,0 0 0,0 21 0,1-22 15,-1 1-15,0 21 0,-21 0 0,0-1 16,0-20-16,0 21 0,0 0 15,-42 21-15,20 0 16,1 0-16,0 21 0,-21 0 0,-1 0 16,22 22-16,-21-1 0,0 0 15,-1 22-15,1-1 0,0 1 0,20 20 0,-20-20 16,21 21-16,-21-22 0,20 22 0,1-22 16,21 1-16,0-1 0,0-20 15,0 20-15,0-21 0,106 64 16,-64-85-16,43 1 15,-21-22-15,-1 0 0,43 0 16,-43-22-16,1 1 0,-1 0 0,1 0 16,-22 0-16,22 0 0,-22-22 15,22 22-15,-43-21 0,21 21 0,-21-22 16</inkml:trace>
  <inkml:trace contextRef="#ctx0" brushRef="#br0" timeOffset="35199.97">18267 5292 0,'0'-43'0,"21"-62"16,-21 83-16,-21 192 0,42-382 15,-21 191-15,0 0 0,-21 21 16,0 0-16,-1 0 0,1 0 15,0 21-15,0 0 0,0 0 16,0 22-16,-1-22 0,1 21 0,0-21 16,0 22-16,0-22 0,0 42 15,21-42-15,0 1 0,0-1 0,0 0 16,0 0-16,0 0 0,0 0 16,21-21-16,0 0 15,0 0-15,21 0 0,-20-21 16,-1 21-16,21-21 0,-21 0 0,22 0 15,-22 0-15,21-1 0,-21 1 0,0-21 16,1 21-16,-1 0 0,0-22 0,-21 22 0,0-21 16,21 21-16,-21-1 15,0 1-15,0 0 0,0 42 16,0 0 0,0 22-16,0-22 0,0 0 15,-21 21-15,21-20 0,0 20 0,-21 0 16,21-21-16,-21 22 0,21-22 0,0 21 15,0-21-15,0 1 0,0 20 0,0-21 16,21 0-16,0-21 0,0 0 16,0 0-16,0 0 0,1 0 0,20-21 15,-21 0-15,21 0 0,-20 0 16,20-1-16,-21 1 0,21-21 0,1 21 0,-22-22 16,0 1-16,64-85 15,-64 85-15,0-22 0,0 1 16,0 20-16,-21-20 0,22-1 0,-22 22 15,0 0-15,0-1 0,0 1 16,0 21-16,0 0 0,-22 42 31,1 0-31,0 21 0,21 1 0,-21-1 16,0 0-16,21 22 0,-21-1 0,-1 43 16,1-42-16,0-22 0,0 64 15,0-64-15,21 1 0,0-22 16,-21 21-16,21-21 0,0 22 0,0-22 15,0 0-15,0 0 0,21-21 16,0 0 0,-21-21-16,0 0 0,0 0 15,0-1-15,0 1 0,0 0 16,0 0-16,0 0 0,-21 0 16</inkml:trace>
  <inkml:trace contextRef="#ctx0" brushRef="#br0" timeOffset="35332.89">18690 5313 0,'0'-21'0,"0"0"0,42 84 0,-105-126 16,84 105-16,-63-106 0,63 64 31,0-21-15,0 21-16,0 0 0,22 0 0,-1 0 0,0 0 15,1-21-15,-1 21 0,22 0 0,-22-21 16,21 21-16,1-21 0,-1 0 16,-20 21-16,20-22 0</inkml:trace>
  <inkml:trace contextRef="#ctx0" brushRef="#br0" timeOffset="35951.53">19579 5017 0,'0'0'15,"-21"0"1,0 0-16,0 0 0,-1 21 0,1 0 16,-21 0-16,21 0 0,0 0 15,-1 1-15,-20 41 0,21-42 16,0 22-16,0-22 0,-1 21 0,22-21 16,0 0-16,0 22 0,0-22 0,0 0 0,0 0 15,22 0-15,-1 1 0,21 20 16,0-42-16,22 0 15,-22 0-15,1 0 0,41 0 16,-41-21-16,-1 0 0,0 21 16,1-43-16,-1 22 0,-21 0 0,21-21 15,-20 20-15,-1-20 0,42-106 16,-42 84-16,-21 22 0,0-21 16,22-1-16,-22 1 0,0 20 0,0-20 15,0 42-15,0-22 0,0 22 0,0 0 16,0 42-1,-22 21 1,22-20-16,-21 20 0,21 21 0,0-20 0,-21 20 16,0-20-16,0 84 15,0-85-15,21 0 0,-22 22 0,1-22 16,21 0-16,0-20 0,0 20 0,0-21 16,0 21-16,-21-20 0,21-1 15,0 0-15,0-42 31,21 0-31,-21-1 0,21 1 0,1-21 16,-1 0-16,21-22 16,-21 43-16,0-21 0,1-1 15,20 1-15,-21 0 0,21 20 0,-20-20 16,20 21-16,0 0 0,-21 0 0,1 21 16,20 0-16,-21 0 0,0 0 0,0 21 15,1 0-15,-1 0 0,-21 0 0,0 22 16,0-22-16,0 21 0,0 0 0,0-20 15,0 20-15,-21-21 0,-1 21 0,1-20 16,0-1-16,0 0 0,0 0 0,0 0 16,-1 0-16,1-21 0,21 22 0,-21-22 15,21-22 1,21 1 0,0 21-16</inkml:trace>
  <inkml:trace contextRef="#ctx0" brushRef="#br0" timeOffset="36445.33">21040 4826 0,'0'0'0,"0"-21"0,0-21 15,0 20-15,-22 22 16,1 0-16,0 0 0,0 0 16,-21 0-16,20 22 0,-20-22 15,21 21-15,0 0 0,0-21 0,-1 21 16,22 0-16,0 0 0,0 1 15,0-1-15,22 0 16,20 0-16,-21-21 0,43 21 16,-1-21-16,-42 21 0,0-21 15,22 0-15,-43 22 0,21-22 0,-21 21 16,21 0-16,-21 21 0,0-21 16,-21 1-16,-21-1 0,20 0 15,1 0-15,-21 0 0,21 0 0,-22 1 16,22-22-16,-21 21 0,21-21 15,0 0-15,21 21 0,21-21 32,0 0-32,0 0 15,0 0-15,0 0 0,1 0 16,-1 0-16,0 0 16,-21 21-1,0 0-15,0 0 0,0 1 0,-21-1 16,0 0-16,-1 0 0,22 0 0,-21 0 15,0 1-15,0-1 0,0 21 16,21-21-16,-21 0 0,-1 1 16,1-1-16,0 0 0,21 0 0,0 0 15,0 0-15,0 1 16</inkml:trace>
  <inkml:trace contextRef="#ctx0" brushRef="#br0" timeOffset="36699.18">20468 6033 0,'0'0'0,"-21"0"0,0 0 0,21 21 15,-21-21-15,42 0 16,0 0-16,21 0 0,1 0 16,-1 0-16,0 0 0,22 0 0,-1-21 15,1 21-15,-22 0 0,22 0 16,-1 0-16,1-22 0,-22 22 0,21 0 0,22 0 15,-21 0-15,-43 0 16,21 0-16,-21 0 0,0 0 0,-42 0 31,-21 0-31,21 0 16,-22 0-16,1 0 0,0 0 0,-22 0 16</inkml:trace>
  <inkml:trace contextRef="#ctx0" brushRef="#br0" timeOffset="36915.58">20680 6160 0,'-21'0'0,"42"0"0,-64 0 0,43 21 16,22-21 0,-1 21-16,21-21 0,-21 0 0,22 0 15,-1 0-15,0 0 0,1 0 0,-1 0 16,0 0-16,1 0 0,-1 0 16,0 0-16,1 0 0,-1 0 0,0 0 15,-21 0-15,22 0 0,-1 0 0,0 0 16,-20 0-16,-1 0 0,0 0 15,-21 21-15,-21-21 16,-22 21-16,22-21 16,-21 0-16,0 0 0,-1 21 0</inkml:trace>
  <inkml:trace contextRef="#ctx0" brushRef="#br0" timeOffset="37063.5">20828 6329 0,'0'0'16,"-42"21"-16,-1-21 0,22 0 15,0 21-15,0-21 0,21 21 16,21-21-1,21 0-15,-21 0 0,22 0 0,-22 0 16,21 0-16,-21 0 0,22 0 0,-1 0 16,-21 22-16,22-22 0,-1 21 0,0-21 15,1 21-15,-1-21 0,-21 21 0,21 0 16,-20-21-16</inkml:trace>
  <inkml:trace contextRef="#ctx0" brushRef="#br0" timeOffset="37451.25">21061 6858 0,'-21'0'0,"42"0"0,-64 21 15,22-21-15,0 0 0,42 0 32,0 0-32,1 0 15,-1-21-15,0 21 0,0 0 0,21-21 16,-20 21-1,-44 21 1,22 0 0,-21-21-16,0 21 0,0 1 15,0-1-15,0 0 16,21 0-16,-22-21 0,22 21 0,0 0 16,0 1-16,0-1 0,0 0 15,0 0-15,0 0 16,22-21-16,-22 21 0,0 1 15,0-1-15,-22 0 16,1-21-16,0 0 0,0 21 16,0-21-16,-22 0 0,22 21 0,0-21 15,-42 0-15,41 0 16,-20 21-16,21-21 0,0 0 0,-22 0 16</inkml:trace>
  <inkml:trace contextRef="#ctx0" brushRef="#br0" timeOffset="37975.94">18161 8615 0,'63'-64'16,"-126"128"-16,148-149 0,-22 22 15,-63 42-15,21 21 16,0 0 0,-21 21-16,0 0 0,0 0 15,0 43-15,0-22 0,-21 0 0,0 1 16,21 20-16,-21-21 0,21 22 0,-21-1 15,-22 43-15,43 0 0,-21-64 16,0 1-16,21-1 0,-21 0 0,21 1 16,0-1-16,0 22 0,0-43 0,0 0 15,0 0-15,0 0 0,0 0 16,21-21 0,0 0-16,-21-21 0,0 0 15,0 0-15,0 0 0</inkml:trace>
  <inkml:trace contextRef="#ctx0" brushRef="#br0" timeOffset="38148.85">17801 9250 0,'0'-21'31,"21"21"-31,0-21 16,1 21-16,20 0 0,0-22 15,22 22-15,-22 0 0,0-21 0,22 21 16,-22 0-16,22 0 0,-22-21 15,22 21-15,41 0 0,-62 0 0,-1-21 0,-21 21 16,22 0-16,-22 0 0</inkml:trace>
  <inkml:trace contextRef="#ctx0" brushRef="#br0" timeOffset="38539.62">18627 9144 0,'0'0'0,"-22"0"16,22-21-16,0 0 15,0 0-15,0-22 16,22 43-16,-1-21 0,0 21 0,0-21 16,0 21-16,22 0 0,-22-21 0,106 21 15,-85 0-15,-21 21 16,22-21-16,-22 21 0,0 0 0,0 0 16,0 1-16,0-1 0,1 21 0,-22-21 15,0 43-15,0-43 0,0 21 0,0-21 16,0 1-16,-43 41 0,22-42 15,0 0-15,0-21 0,0 22 0,-1-1 16,1-21-16,21-21 16,0-1-1,0 1-15,0 0 0,0 0 0,21-21 16,1 20-16,-22 1 0,42-42 16,0-43-1,-21 64-15,1 20 0,-1-20 0,21 0 16,-21 21-16,0-1 0,1 1 0,-1 21 15,0-21-15,0 21 0,0 0 16,0 0-16,1 0 16,-22 21-16</inkml:trace>
  <inkml:trace contextRef="#ctx0" brushRef="#br0" timeOffset="38999.36">19452 9038 0,'0'0'0,"0"21"0,0 43 16,0-43-16,0 21 0,0-20 0,0-1 15,-21 21-15,21-21 0,0 22 0,-21-22 16,21 0-16,0 0 0,0 0 15,21-21-15,0 0 0,0 21 0,22-21 16,-22 0-16,21 0 0,-21 0 0,22 0 16,-1 0-16,0 0 0,1-21 0,-1 21 15,-21-21-15,64-21 0,-43 21 0,-21-1 16,22 1-16,-22 0 0,0 0 0,0-21 16,0 20-16,0 1 0,-21-21 0,22 21 15,-22 0-15,0-1 0,0 1 16,0 0-16,0 42 15,0 0-15,-22 22 16,1-22-16,21 0 0,-21 21 16,0 1-16,21-1 0,-21 0 0,0 1 15,21-1-15,0 0 0,-22 22 0,22-1 16,0-20-16,0 41 0,-21-20 0,21-1 16,0 1-16,0-1 0,0 22 0,0-21 15,0-1-15,0 22 0,0-22 0,0 1 16,-42 63-16,0-21 0,20-64 15,1-21-15,0 21 0,-21-20 0,21-22 16,-1 0-16,1 0 0,-21 0 0,21 0 16,0-22-16,21 1 0,-22 0 0,22-21 15,-21-1-15,21 1 0,0 0 16,0-64-16,0 0 0,21 43 0,1-1 16,20 1-16,-21-22 0,21 21 15,1 1-15,-1-1 0,0-20 0,1 20 16,-1 1-16,22-1 0,41-63 15</inkml:trace>
  <inkml:trace contextRef="#ctx0" brushRef="#br0" timeOffset="39476.87">21103 8721 0,'0'0'0,"-21"-21"0,-43 21 15,43 0-15,0 0 0,0-22 0,-21 22 16,20 0-16,1 0 15,42 0 1,1 0-16,20 0 0,-21 0 16,0 0-16,43 0 0,-43 22 15,0-1-15,0 0 0,0 0 16,1 0-16,-22 22 0,0-22 0,0 21 0,0 0 16,-22-20-16,1 20 0,0 0 0,-21-21 15,21 22-15,-64 20 0,43-42 16,-1 1-16,22-1 0,0 0 15,0-21-15,0 21 0,-1-21 0,44-21 32,-1 0-32,21 0 0,-21 21 0,0-22 15,22 1-15,-22 0 0,0 21 16,21-21-16,-20 21 0,-1 0 0,0 0 16,21 0-16,-42 21 0,0 0 15,0 0-15,0 1 0,0 41 16,0-42-16,-21 0 0,0 22 15,0-22-15,-22 21 0,22-21 0,0 22 16,0-22-16,0 0 0,0 21 0,-1-20 16,22-1-16,0 0 0,0 0 0,0 0 15,0 0-15,22-21 0,-1 0 16,0 0-16,21 0 0,-21 0 0,22 0 16,-22 0-16,85-21 15,-85 0-15</inkml:trace>
  <inkml:trace contextRef="#ctx0" brushRef="#br0" timeOffset="39699.42">20807 9885 0,'0'0'0,"-21"21"0,-1 0 0,22 0 16,22-21-1,-1 0-15,21 0 0,0 0 16,1 0-16,-1 0 0,0 0 0,1 0 15,20 0-15,-20 0 0,-1 0 16,0 0-16,22 0 0,-22 0 0,0 0 16,1 0-16,20 0 0,-84 0 31,0 22-31,-21-22 0,-1 21 16</inkml:trace>
  <inkml:trace contextRef="#ctx0" brushRef="#br0" timeOffset="39850.33">20786 10224 0,'0'0'0,"0"21"0,0 0 0,0 0 16,21-21 0,0 0-16,21 0 0,1 0 0,-1 0 15,0 0-15,1 0 0,-1 0 16,21 0-16,-20 0 0,20 0 0,-20-21 16,20 21-16,1-21 0,-22 21 0,21-21 15,1 21-15,-22 0 0</inkml:trace>
  <inkml:trace contextRef="#ctx0" brushRef="#br0" timeOffset="40266.76">21145 10647 0,'0'63'15,"0"-126"-15,0 148 16,0-64-1,22-21-15,-1 0 16,0 0-16,0 0 0,0 0 0,22 0 16,-22 0-16,21 0 0,22 0 15,-43 21-15,0-21 0,0 0 0,0 0 16,-21 21-16,0 0 16,-21 0-16,0-21 15,0 22-15,0-1 0,-1-21 0,-20 42 16,21-42-16,0 21 15,21 0-15,-21 1 0,21-1 16,0 0-16,-22 42 16,65-20-16,-1-22 0,-21 0 15,0-21-15,1 21 0,20 0 0,-21 1 16,0-22-16,-21 21 0,0 0 16,-21-21-1,0 0-15,0 21 0,0-21 16,-22 0-16,1 21 0,0-21 0,-22 21 15,22-21-15,-1 0 0,-20 22 0,21-22 16,-1 21-16</inkml:trace>
  <inkml:trace contextRef="#ctx0" brushRef="#br0" timeOffset="40772.04">18902 12658 0,'0'-21'0,"0"42"0,0-64 0,0 22 16,0 0-16,0 0 0,0 0 0,0-43 15,-43 64 1,22 0-16,0 0 15,-42 21-15,20 1 0,1-1 0,0 21 16,20 0-16,-20 1 0,0 20 16,21 1-16,-22-1 0,1 64 15,-43 64-15,64-149 16,21 22-16,0-1 0,0-21 0,0 22 16,0-22-16,0 1 0,0-22 0,21 21 15,0-21-15,22 0 0,-1-21 0,0 0 16,1 0-16,20 0 0,-20 0 15,20 0-15,43-63 16,-43 42-16,22 0 0,-21-22 0</inkml:trace>
  <inkml:trace contextRef="#ctx0" brushRef="#br0" timeOffset="41437.03">19516 12996 0,'0'0'0,"0"-42"0,-22 0 15,1 42-15,-21 0 16,0 0-16,20 0 0,1 0 15,-21 0-15,21 0 0,0 21 0,-22 0 16,22 0-16,0 0 0,0 1 0,0-1 16,-1 0-16,1 0 0,0 21 0,0-20 15,21-1-15,0 21 0,0-21 16,0 0-16,-21 22 0,21-22 16,0 0-16,21-21 15,0 0-15,0 0 0,0 0 0,1 0 16,-1 0-16,0 0 0,0 0 0,21-21 15,-20 0-15,-1 0 0,42-43 16,-42 43-16,1-21 16,-22 20-16,0-20 0,0 21 15,0 0-15,0 0 0,0-1 0,0 1 16,0 0-16,-22 21 16,22 21-16,-21 0 0,0 1 15,21-1-15,0 0 0,0 21 0,-21 1 16,21-1-16,-21-21 0,21 21 0,-21 1 15,21-1-15,0-21 0,0 22 16,0-22-16,0 0 0,0 21 0,0-21 16,42 1-16,-21-22 0,0 0 15,0 0-15,22 0 0,-22 0 0,21-22 16,1 22-16,-1-21 0,0 0 0,1 0 16,-1-21-16,0 20 0,22-41 15,-22 21-15,-21 20 0,0-20 16,22-21-16,-22 20 0,0-63 15,0 43-15,0 21 0,1-22 0,-22 22 16,21-1-16,-21 1 0,21 0 16,-21 21-16,0-1 0,0 1 0,0 42 15,0 1 1,-21 20-16,0 0 0,21-21 0,-22 128 16,1-86-16,0 22 15,21-22-15,0-20 0,0 84 16,0-106-16,0 21 15,0-21-15,0 0 0,0 1 0,21-1 16,0 0-16,-21 0 0,22-21 0,-1 0 16,0 0-16,0 0 0,0 0 0,0-21 15,1 0-15</inkml:trace>
  <inkml:trace contextRef="#ctx0" brushRef="#br0" timeOffset="41611.93">19875 13208 0,'-21'-21'16,"42"0"0,1 21-16,-1 0 0,0 0 15,0 0-15,21 0 0,-20 0 0,20 0 16,0 0-16,1 0 0,-1-21 0,0 21 16,22 0-16,-22 0 0,22 0 0,41-43 15,-41 43-15,-22-21 16,1 21-16,20-21 0</inkml:trace>
  <inkml:trace contextRef="#ctx0" brushRef="#br0" timeOffset="42226.71">20828 12954 0,'-21'0'0,"42"0"0,-63 0 0,20 0 15,1 0-15,0 0 0,0 21 16,0-21-16,-22 21 0,22 1 0,0 20 16,0-21-16,0 0 0,21 43 15,-21 42-15,21-64 16,0-21-16,0 21 0,21-20 15,-21-1-15,21 0 0,21 0 0,-21 0 16,1-21-16,20 21 0,-21-21 0,21 0 16,1 0-16,-1 0 0,0-21 0,1 21 0,41-42 15,-41 21-15,20-22 16,-42 22-16,22-21 0,-22 21 16,0-22-16,0 1 0,0 0 15,-21-43-15,0 43 0,0-22 16,0 22-16,0 0 0,0-1 0,0 1 15,0 0-15,0 20 0,0 1 0,0 0 16,0 42 0,0 0-16,0 22 0,0-22 15,0 21-15,0 1 0,-21-1 0,21 0 16,0 1-16,-21-1 0,21 0 0,0 1 16,0-1-16,-21 0 0,0 1 15,21-22-15,-21 21 0,21-21 16,0 0-16,0 1 0,0-1 0,-22 0 15,22 0-15,0-42 32,0 0-32,0 0 15,0-1-15,22 1 0,-1 0 0,-21 0 16,21 0-16,21-22 0,-21 22 0,1-21 16,62 0-16,-63 20 0,22 1 15,-22 0-15,21 21 0,-21 0 0,22 0 16,-22 0-16,0 0 15,0 21-15,-21 0 0,0 1 0,21-1 0,-21 0 16,0 0-16,0 0 0,0 0 16,0 1-16,0 20 0,0-21 0,-21 0 15,21 0-15,0 22 0,-21-22 0,0 0 16,21 0-16,-21 0 0,0 1 0,-1-1 16,1-21-16</inkml:trace>
  <inkml:trace contextRef="#ctx0" brushRef="#br0" timeOffset="42740.41">22373 13039 0,'0'0'16,"0"-21"-16,0-1 0,0 1 0,-21 21 15,0 0-15,0 0 16,-1 0-16,-62 43 0,63-22 15,-22 0-15,22 0 0,-21-21 16,21 21-16,-1 0 0,22 1 0,-21-1 16,21 0-16,0 0 0,0 0 15,21 0-15,1-21 0,-1 0 16,0 22-16,0-22 0,0 21 0,0-21 16,1 21-16,-1-21 15,-21 21-15,0 0 0,21-21 0,-21 21 16,0 1-16,0-1 0,0 21 15,0-21-15,-21 0 0,0 1 0,-1-1 16,1 0-16,-21 0 0,21 0 0,0-21 16,-1 21-16,1-21 0,0 0 15,42 0 1,0 0 0,1 0-16,-1-21 0,0 21 0,0 0 15,21-21-15,-20 21 0,-1 0 16,0 0-16,-21 21 15,0 0-15,0 1 16,0-1-16,0 0 0,0 0 0,-21 21 16,21-20-16,0 20 0,-21-21 15,21 21-15,0 1 0,0-1 0,0-21 16,-22 22-16,22-1 0,0-21 0,0 21 16,0-20-16,0-1 0,22 0 0,-22 0 15,0 0-15,0 0 0,0 1 16</inkml:trace>
  <inkml:trace contextRef="#ctx0" brushRef="#br0" timeOffset="43191.16">21590 14436 0,'-21'0'0,"42"0"0,-63 21 0,20-21 16,1 21-16,21 0 0,43-21 15,-1 0-15,0 0 0,1 0 16,20 0-16,1 0 0,20 0 15,-41 0-15,41 0 0,-20-21 0,20 21 16,-20 0-16,84-21 0,-84 0 16,-1 0-16,1 21 0,-22-22 0,0 22 15,-21 0-15,1 0 0,-1 0 0,-21-21 16,-21 21-16,-22 0 16,22 0-16,-21 0 0,-1 21 15,1-21-15,-21 22 0,-1-22 0,1 21 16,-22-21-16,21 21 0,-20 0 15,20 0-15,1-21 0,-1 21 0,22 1 16,0-1-16,-1 0 0,43 0 16,0 0-16,21-21 15,1 21-15,20-21 0,-21 0 0,21 0 16,1 0-16,-1 0 0,43 0 0,-1 0 16,-62-21-16,20 21 0,0-21 15,1 21-15,-1-21 0,21 0 0,-20 21 16,-1 0-16,-21-21 0,22 21 0,-22 0 15,0 0-15,0 0 0,0 0 16,-21 21-16,-21-21 16,0 21-16,0-21 0,-22 21 0,22-21 15,-21 21-15,0 0 0,-22-21 16,22 22-16,-64 20 0</inkml:trace>
  <inkml:trace contextRef="#ctx0" brushRef="#br0" timeOffset="43379.74">21611 15007 0,'0'0'0,"-21"21"0,21 1 0,0-1 15,0 0-15,0 0 0,0 0 16,21-21-16,0 0 0,22 21 16,-22-21-16,0 0 0,21 0 0,1 0 15,-1 0-15,21 0 0,-20 0 16,-1 0-16,22 0 0,-22 0 0,21 0 16,-20-21-16,20 21 0,-20 0 0,-1-21 15,0 0-15,1 21 0,-22 0 0,0 0 16,0 0-16</inkml:trace>
  <inkml:trace contextRef="#ctx0" brushRef="#br0" timeOffset="43699.56">22034 15367 0,'0'0'0,"-42"21"0,21-21 0,0 21 0,0 1 16,21-1-16,-22 0 0,22 0 0,0 21 15,0-20-15,0-1 16,22 21-16,-1-21 0,0 0 16,21 1-16,-21-1 0,22-21 0,-22 21 0,0 0 15,21-21-15,-20 0 0,20 21 16,-21-21-16,0 0 0,-21 21 16,-21 1-1,-21-22-15,21 21 16,-22 0-16,1 0 0,0 0 15,-64 43-15,63-22 0,1-21 16,-21 43-16,41-22 0,1-21 16,21 0-16,0 1 15,21-44 1,1 1-16</inkml:trace>
  <inkml:trace contextRef="#ctx0" brushRef="#br0" timeOffset="50707.86">24871 2625 0,'0'0'0,"-21"0"16,-1-21-16,-20 21 0,21 0 16,-21-22-16,-1 1 0,-20 0 0</inkml:trace>
  <inkml:trace contextRef="#ctx0" brushRef="#br0" timeOffset="51210.78">23326 1334 0,'0'0'0,"-22"-22"0,22 1 0,0 0 16,0 0-16,-21-21 0,21 20 15,0-20-15,0 21 0,0-21 0,0-1 16,0 22-16,0-42 16,0 20-16,0 22 0,0 0 15,0 42 1,0 21-16,0 1 16,0-1-16,0 22 0,0-1 0,0 1 15,-21-1-15,21 1 0,-21-1 16,0 1-16,21-1 0,-21 1 15,-1-1-15,22 1 0,0-22 16,0 21-16,-21-20 0,21-1 0,0-21 16,0 22-16,0-22 0,0 0 15,21-21-15,1 0 16,-22-21 0,0 0-16,0-1 0</inkml:trace>
  <inkml:trace contextRef="#ctx0" brushRef="#br0" timeOffset="51388.01">22881 1588 0,'0'0'0,"-21"-22"0,0 1 15,21 0 1,21 21-16,0-21 0,0 21 16,43 0-16,-22-21 15,0 21-15,1 0 0,-1 0 0,22 0 16,-22-21-16,0 21 0,22 0 15,-22 0-15,0 0 0,1 0 0</inkml:trace>
  <inkml:trace contextRef="#ctx0" brushRef="#br0" timeOffset="51774.79">23516 1588 0,'0'0'0,"-21"0"0,0 0 0,21-22 15,0 1-15,0 0 16,0 0-16,0 0 0,0 0 0,21 21 15,0-43 1,0 22-16,0 21 0,1 0 0,-1-21 16,21 21-16,-21 0 0,0 0 0,1 21 15,-1 0-15,0 0 0,0 1 16,0-1-16,0 21 0,1 0 0,-22 1 16,0-1-16,0 0 0,0 1 15,0-1-15,0 0 0,-22-20 0,22 20 16,-21-21-16,21 0 0,-21 0 15,0 1-15,21-44 32,0 1-32,0 0 15,21 0-15,0-21 0,-21-1 16,21 22-16,1-21 0,-22-1 0,21 1 16,-21 0-16,21 21 0,0-22 15,0 1-15,0 21 0,-21 0 0,22-1 16,-1 1-16,21 0 0,-21 21 15,0-21-15,1 21 0,-1 0 16,0 0-16,0 0 16</inkml:trace>
  <inkml:trace contextRef="#ctx0" brushRef="#br0" timeOffset="52299.32">24215 1439 0,'0'0'0,"0"22"0,0-1 15,-22 0-15,22 0 0,0 0 16,-21 22-16,21-22 0,0 21 15,-21-21-15,21 22 0,0-22 0,0 21 16,0-21-16,0 22 0,0-22 16,0 0-16,21 0 0,0 0 0,1-21 15,-1 21-15,0-21 0,0 0 16,21 0-16,-20 0 0,20 0 16,0-21-16,-21 0 0,22 0 15,-22 0-15,21 0 0,-21-22 0,1 22 16,-1-21-16,0-1 0,-21 22 15,0-21-15,0 0 0,0 20 0,0 1 16,0-21-16,0 21 16,0 42-1,-21 0-15,0 21 0,-1-20 16,22 41-16,-21-21 0,0 22 0,21-1 16,-21 1-16,0-1 0,0 1 15,-1-1-15,22 1 0,0-1 0,0 1 16,0 21-16,-21-22 0,21 1 15,0 20-15,0-20 0,0-1 0,0-20 16,0 20-16,0-21 0,0-20 16,0 20-16,0-21 0,-21 0 15,0-21-15,0 0 0,0 0 0,-1 0 16,1 0-16,0 0 0,0 0 16,21-42-16,-21 21 0,0 0 15,-1-22-15,1 1 0,21-22 0,0 22 16,0-21-16,0-1 0,0 1 0,0-1 15,0-21-15,21 22 0,1-1 16,20-20-16,0 20 0,1 1 0,-1-1 16,0 1-16,22 20 0,-1 1 15,1 0-15</inkml:trace>
  <inkml:trace contextRef="#ctx0" brushRef="#br0" timeOffset="52739.07">25336 1228 0,'0'0'0,"-21"0"0,-63 0 16,62 0-16,1 0 0,0 0 15,-21 0-15,42 21 0,0 0 16,0 0 0,21-21-16,0 21 0,0 1 15,0-1-15,1 0 16,-1-21-16,0 21 0,-21 0 0,0 22 15,0-22-15,0 0 0,0 42 16,-21-41-16,-22-1 16,22 21-16,0-21 0,-21 0 0,21-21 15,-1 22-15,1-22 0,21 21 16,0-42 0,0-1-16,21 22 15,1-21-15,-1 0 0,21 21 0,-21 0 16,0 0-16,1 0 0,-1 0 15,21 42-15,-42 1 0,0-22 16,0 21-16,0 1 16,0-1-16,0 0 0,-21 1 0,0-1 15,0 0-15,-1 1 0,1-22 16,0 21-16,0-21 0,-21 22 16,20-22-16,22 0 0,-21 0 0,21 0 15,0 0-15,0 1 0</inkml:trace>
  <inkml:trace contextRef="#ctx0" brushRef="#br0" timeOffset="53160.01">24786 2688 0,'0'0'0,"0"21"16,42-21-16,-20 0 15,62 0-15,-41 0 0,62 0 16,-62 0-16,20 0 0,-20 0 16,20 0-16,-21 0 0,1 0 15,-1 0-15,0 0 0,1 0 0,-22 0 16,0 0-16,-21 22 16,-21-1-1,-21-21-15,-1 21 0,1 0 16,0-21-16,-22 21 0,1 0 0,-1 1 15,1-1-15,-1-21 0,1 21 16,-1 0-16,22 0 0,-22-21 0,43 21 16,0-21-16,21 22 0,21-22 15,21 0-15,1 0 16,20 0-16,1 0 0,-1 0 0,1 0 16,-1 0-16,22 0 0,-22 0 15,86 0-15,-86 0 0,1 0 16,-1 0-16,-21 0 0,1 0 15,-22 21-15,-21 0 16,-21-21-16,-22 0 0,22 0 16,-21 21-16</inkml:trace>
  <inkml:trace contextRef="#ctx0" brushRef="#br0" timeOffset="53570.77">25146 3344 0,'0'0'0,"21"22"0,0-1 0,0-21 16,22 0-16,-22 0 0,21 21 16,1-21-16,-1 0 0,0 0 0,1 21 15,-1-21-15,0 21 0,1-21 0,-22 21 16,0-21-16,-21 22 0,0-1 16,0 0-16,-21 0 15,0 0-15,-22 0 0,22 1 0,-21-1 16,-1 0-16,1 0 0,0 0 15,-1-21-15,1 21 0,21 1 0,0-1 16,0-21-16,21 21 16,21-21-1,0 0-15,0 0 0,0 0 0,0 0 16,22 0-16,-22 0 16,0 21-16,0-21 0,0 0 0,1 21 15,-1 0-15,0 1 0,-21-1 0,21 0 16,-21 0-16,21 21 0,-21 1 15,0-22-15,0 21 0,0-21 0,-21 22 16,0-22-16,-21 21 0,20-21 0,1 1 16,0-1-16,0 0 0,-21 0 15,20 0-15,1-21 0,0 21 0,-21-21 16,21 0-16,-22 0 0</inkml:trace>
  <inkml:trace contextRef="#ctx0" brushRef="#br0" timeOffset="54487.87">23220 6287 0,'0'-22'15,"0"1"1,0 0-16,21 21 0,0-21 15,21 0-15,-20 0 0,20-1 0,0-20 16,1 21-16,-1-21 0,0 20 16,22-20-16,-22 0 0,0-1 0,1-20 15,-22 21-15,0-1 0,-21-20 16,0 20-16,0 1 0,0 0 16,0-1-16,-42 1 0,21 21 0,-1 21 15,-20 0-15,21 21 16,0 21-16,0 1 0,-43 84 15,43-43-15,0 22 0,21-21 16,0 21-16,-21 0 0,21 21 16,0-22-16,0 22 0,0-21 0,0 21 15,0-21-15,0 21 0,0-21 0,0 0 16,21 0-16,-21-1 0,0-20 0,21 0 16,-21-22-16,21 1 0,0-22 15,-21 0-15,21-20 0,-21-1 0,22 0 16,-1-21-16,0 0 0,0-21 0,21 0 15,-20-22-15,20 22 16,-21-21-16,0-1 0,0-20 0,1 21 16,-1-22-16,-21 1 0,0-1 0,0-21 15,-21 22-15,-1-1 0,-20 1 16,-21-1-16,-1 22 0,22-21 0,-22 20 16,1 1-16,-1 0 0,22 20 15,0 1-15,-1 0 0,22 0 0,21 0 16,0 0-16,21 21 15,0-22-15,22 1 0,-1 21 16,0-21-16,1 0 0,20 21 16,-20-21-16,20 0 0,1-1 15,-22-20-15,21 21 0,-20-21 0,20 20 16,-20-20-16,-1 21 0,-21-21 16,21 20-16,-20-20 0,-1 21 0,0 0 15,-21 0-15,0 42 31,0 0-31,0 0 0,0 0 16,0 22-16,0-22 0,0 21 16,0 0-16,0-20 0,-21-1 15,21 42-15,0-42 0,0 1 0,0-1 16,0-42 15,0-1-31,0-20 16</inkml:trace>
  <inkml:trace contextRef="#ctx0" brushRef="#br0" timeOffset="54651.77">24172 6033 0,'0'0'0,"0"-22"16,0 44 0,-21-22-1,21 21-15,0 0 16,0 0-16,0 0 15,21-21-15,0 21 16,1-21-16,-1 0 0,0 0 16</inkml:trace>
  <inkml:trace contextRef="#ctx0" brushRef="#br0" timeOffset="56279.35">24469 6202 0,'0'0'0,"0"21"15,0 0-15,0 0 0,0 1 16,0-1-16,0 0 0,-22 0 15,22 0-15,-21 0 0,0 1 0,21-1 16,0 0-16,0 0 0,-21 0 16,21 0-16,-21 1 0,21-1 15,-21-21 1,21-21 15,21-1-31,0 1 0,0 0 0,0-21 16,0 21-16,1-22 0,-1 22 0,0-21 15,-21 21-15,21-1 0,0 1 16,0 0-16,1 0 0,-1 21 0,0 0 16,-21 21-16,21 0 15,-21 0-15,0 43 0,0-22 16,0-21-16,0 22 0,0-1 0,0-21 16,0 22-16,0-22 15,21 21-15,-21-21 0,21 0 0,-21 1 16,22-1-16,-1-21 0,0 21 15,21-21-15,-21 0 0,1 0 16,20 0-16,-21-21 0,21 21 0,1-21 16,-22-1-16,21 1 0,22-21 15,-43 21-15,21-43 16,-21 22-16,1 0 0,-22 20 16,0-20-16,0 0 0,0 21 0,0-22 15,0 22-15,0 0 0,-22 21 16,1 0-16,0 21 15,0 0-15,0 0 0,0 1 16,-1-1-16,1 21 0,0-21 16,0 22-16,0-1 0,0 0 0,-1-21 15,22 22-15,-21-22 0,21 0 0,0 0 16,0 0-16,0 1 0,21-22 16,1 0-16,-1 0 15,0 0-15,0 0 16,0-22-16,0 1 0,1 0 0,-1 0 15,0 0-15,0-22 0,0 22 16,-21-21-16,21 21 0,-21-22 16,22 22-16,-22 0 0,21 0 0,-21 42 47,0 21-47,-21-20 0,-1 20 0,22-21 15,-21 21-15,21-20 0,0 20 16,-21-21-16,21 0 0,0 0 0,0 22 15,0-22-15,0 0 16,21 0-16,0-21 0,1 0 16,-1 0-16,0 0 0,0 0 15,0-21-15,0 0 0,1 0 0,-1 0 16,0-1-16,0 1 0,0-21 0,-21 0 16,21-1-16,-21 1 15,22 0-15,-22-22 0,21 22 0,-21-22 16,0 1-16,0-1 0,0 1 0,0-1 15,0 1-15,0 20 0,0 1 16,0 0-16,0 21 0,0-1 0,0 44 16,-21-1-1,21 21-15,0 0 0,-22 1 0,1-1 16,0 0-16,21 22 0,0-1 16,-21 1-16,0-22 0,21 22 0,0-22 15,0 22-15,0-22 0,0 0 16,0 22-16,0-22 0,0-21 15,0 0-15,0 1 0,21-22 16,0 0-16,0 0 0,0 0 16,1 0-16,-1-22 0,21 1 0,-21 21 15,0-42-15,22 21 0,-22 0 16,0-22-16,0 1 0,22-22 16,-22 1-16,0 21 0,0-1 0,0 1 15,-21-22-15,0 22 0,0 0 16,0-1-16,0 22 0,0 0 0,0 42 31,0 0-31,0 1 0,-21 20 16,0 0-16,0 1 0,0-1 0,21 21 15,-22-20-15,1-1 0,0 0 16,0 22-16,0-22 0,21 1 0,0-22 16,0 21-16,0-21 0,0 0 15,0 1-15,0-1 0,21-21 16,0 0-16,0 0 15,0 0-15,1-21 0,-1-1 16,0 22-16,0-21 0,0 0 0,0 0 16,1 0-16,-1 0 0,0-1 15,-21 1-15,0 0 16,0 42 0,0 0-1,0 1-15,0-1 0,0 0 0,0 0 16,0 0-16,0 0 0,0 1 15,0-1-15,0 0 0,0 0 16,21-21-16,0 0 16,0 0-16,1 0 0,-1 0 15,21 0-15,-21-21 0,0 21 0,1-21 16,-1 0-16,0 21 0,0-22 16,0 1-16,-21 0 0,0 0 0,21 0 15,-21 0-15,22 21 0,-44 21 31,1 0-15,21 0-16,-21 0 0,0 22 16,0-22-16,-22 21 0,22 0 0,0 1 15,0 20-15,0-20 0,21 20 0,0 1 16,-21-1-16,21 1 0,-22-1 16,1 1-16,0-1 0,21 1 0,-21-22 15,0 21-15,21-41 0,-21 20 0,21-21 16,-22 0-16,22 0 15,0-42-15,22 0 16,-1-21-16,0-1 0,21 1 0,-21 0 16</inkml:trace>
  <inkml:trace contextRef="#ctx0" brushRef="#br0" timeOffset="56759.08">26564 6625 0,'0'0'0,"0"-21"0,0 0 0,0 0 15,-21 21 1,0 0-16,0 0 16,-1 21-16,1-21 0,21 21 15,-21 0-15,0-21 0,21 21 0,0 1 16,21-1 0,0-21-16,0 0 15,1 0-15,-1 21 0,0-21 16,21 0-16,-21 21 0,1-21 15,-1 21-15,-21 0 0,0 1 16,0-1-16,0 0 0,0 0 16,0 0-16,-21 0 0,-1 1 0,1-1 15,-21 0-15,21 0 0,-22 0 0,22 0 16,0-21-16,-21 22 0,21-1 16,-1-21-16,44 0 31,-1 0-31,0 0 15,0 0-15,0-21 0,0 21 16,1 0-16,-22 21 31,0 0-31,0 0 0,0 0 16,0 0-16,-22 1 0,1-1 16,0 0-16,0 0 0,21 0 15,0 0-15,0 1 0,-21-1 16,21 0-16,0 0 0,0 0 15,0 0-15,0 1 0</inkml:trace>
  <inkml:trace contextRef="#ctx0" brushRef="#br0" timeOffset="57022.93">26056 7705 0,'0'0'0,"-21"0"0,0 0 0,63 0 32,-21 0-32,22 0 0,20 0 15,1 0-15,-1 0 0,1 0 0,-1 0 16,1 0-16,-1 0 0,1 0 16,-22 0-16,21 0 0,-20 0 0,-1 0 15,0 0-15,-20 0 0,-1 0 16,-21-21-16,-21 21 15,-1 0-15,1 0 16,-21 0-16,0 0 0,-1 0 0</inkml:trace>
  <inkml:trace contextRef="#ctx0" brushRef="#br0" timeOffset="57238.37">25887 7938 0,'0'0'0,"0"21"0,0 0 16,21-21-1,21 0-15,1 0 0,-1 0 16,21 0-16,43 0 0,-42 0 16,-1 0-16,-20-21 0,20 21 0,1 0 15,-22-21-15,0 21 0,1 0 16,-1-22-16,0 22 0,-21 0 0,1 0 16,-44 0-1,1 0 1,0 0-16</inkml:trace>
  <inkml:trace contextRef="#ctx0" brushRef="#br0" timeOffset="57692">26098 8509 0,'0'0'15,"-21"21"-15,42-21 16,1 0-1,-1 0-15,0 0 0,21 0 0,-21 0 16,1 0-16,20 0 0,-21 0 16,0 0-16,0 0 0,1 0 0,-22 21 31,-22 1-31,-20-1 16,21 0-16,0 0 0,-22 0 0,1 0 15,21 22-15,0-22 0,-22 0 16,22 21-16,0-20 0,21 20 15,0-21-15,0 0 0,0 0 0,0 1 16,0-1-16,21 0 0,0-21 0,1 21 16,-1 0-16,21-21 0,-21 21 0,0-21 15,22 22-15,-22-22 16,0 0-16,0 0 0,0 21 0,-21 0 0,0 0 16,0 0-16,0 0 15,-21-21 1,0 22-16,0-22 0,0 0 0,0 21 15,-1-21-15,-20 21 0,21-21 16,0 0-16,-43 0 0,43 0 16,0 0-16,0 0 0,0 0 15,-1 0-15,1 0 16,21-21-16,-21 21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5T12:05:41.1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8086 4551 0,'0'0'0,"0"-233"15,0-296 1,0 296 0,0 191-16,0 148 31,-22-22-15,1 1-1,21-43 1,0-63 15,0-21-15</inkml:trace>
  <inkml:trace contextRef="#ctx0" brushRef="#br0" timeOffset="366.2">8128 2836 0,'-21'0'0,"-43"43"31,64-1-15,0-21-16,0 43 15,43-64 1,20-43-1,-21-20 1,-42-43 0,-42 43-1,21 63-15,-64-22 16,22 65 0,42 20-1,21 64 1,63 0-1,22 0 1</inkml:trace>
  <inkml:trace contextRef="#ctx0" brushRef="#br0" timeOffset="1083.79">8657 3387 0,'0'21'31,"0"0"-15,0 0-16,-42 85 15,-1 21 1,-20-21 0,42-43-1,21-41 1,0-44 15,0-20-15,63-85-1,22-63 1,0 63 0,-64 105-16,63-20 15,-41 127 1,-22 63-1,-21 21 1,0-84 0,0 0-1,106-85 17,-43-106-17,22-42 1,-22-43-1,-41 106 1,41-105 0,-42 21-1,-21 147 1,0 128 0,-21 21-1,0 85 1,0-170-16,21 149 15,0-85 1,21-64 0,21-42-1,22-42 1,-43-22 0,-21 22-16,0 21 15</inkml:trace>
  <inkml:trace contextRef="#ctx0" brushRef="#br0" timeOffset="1216.71">9165 3450 0,'21'0'31,"22"0"-15,-22-21-16,233-85 31,-43 22-16</inkml:trace>
  <inkml:trace contextRef="#ctx0" brushRef="#br0" timeOffset="1799.64">11451 3725 0,'0'-21'31,"21"-42"-15,0-22 0,-21-63-1,-21 21 1,-42 42-1,42 85-15,-64 64 16,21 20 0,-20 107-1,20-43 1,64-42 0,43-85-1,-22-21-15,85-42 31,-43-22-15,22-42 0,-43-42-1,-42 42 1,0 85 0,0 85-1,0 63 1,0 21-1,21-63 1,43-43 0,20-21-1,-62-21-15,83-42 16,22-64 0</inkml:trace>
  <inkml:trace contextRef="#ctx0" brushRef="#br0" timeOffset="2015.56">12340 3323 0,'0'21'16,"21"-21"-16,0 0 16,1 0-1,-1 0 1,63 0-1,-20 0 1,-43 0-16,-21 43 16,0-22-16</inkml:trace>
  <inkml:trace contextRef="#ctx0" brushRef="#br0" timeOffset="3734.84">12467 3789 0,'-21'-21'0,"0"21"0,-22 0 16,1-21 0,21 21-1,0 0-15,0-22 16,42 22 31,0 0-47,127-21 31,-42 21-15,-64-21-1,-21 21 1,-21-21 15</inkml:trace>
  <inkml:trace contextRef="#ctx0" brushRef="#br0" timeOffset="4049.17">13293 3175 0,'0'-21'0,"0"42"0,0-84 16,0 41-16,0-20 15,0 127 17,0 21-17,-22 84 1,1-63-1,0 42 1,21-126 0,0-22-1,0-42 1,21 0-16</inkml:trace>
  <inkml:trace contextRef="#ctx0" brushRef="#br0" timeOffset="4447.97">13652 3196 0,'0'0'0,"0"-21"15,0 42 17,-42 85-17,42-85-15,-42 149 16,21-22-1,21-64 1,63-41 0,64-64-1,21-64 1,-63 0 0,-64-105-1,-21 147 1,-148-168-1,42 190 17,21 42-17,85 63 1,0-41 0,85-1-1,-64-42-15</inkml:trace>
  <inkml:trace contextRef="#ctx0" brushRef="#br0" timeOffset="4615.88">14499 3260 0,'0'-21'16,"-21"21"-1,21 21 32,0 21-47</inkml:trace>
  <inkml:trace contextRef="#ctx0" brushRef="#br0" timeOffset="4799.72">14563 3789 0,'0'0'0,"0"21"0,0 43 15,-22-1 1,-41 22 0,-1 21-1,43-64-15,-42 0 16,42-21-16,-149 85 16</inkml:trace>
  <inkml:trace contextRef="#ctx0" brushRef="#br0" timeOffset="5414.7">11726 5842 0,'0'0'0,"43"-106"16,-22 85-16,21-169 31,-42 126-16,-21 64 17,-106 42-17,0 43 1,0 84 0,106-126-16,-22 41 15,65 1 1,83-21-1,1-43 1,21 42 0,-84-20-1,-128 41 1,-63-41 0,-85-43-1,191 0 1,-170-43-1,191-20 17,63 20-17,85-20 1,-85 63-16</inkml:trace>
  <inkml:trace contextRef="#ctx0" brushRef="#br0" timeOffset="5801.52">12361 5715 0,'0'0'0,"-63"21"31,-1 22-15,-20 84-1,84-85-15,-43 64 16,43 0 15,43-43-15,62-63-1,1-21 1,-63 0-16,84-191 31,-149 85-15,-83 42-1,41 85 1,-21 22 0,64 20-1,21-21-15,85 64 32</inkml:trace>
  <inkml:trace contextRef="#ctx0" brushRef="#br0" timeOffset="6048.38">12890 5652 0,'0'0'0,"22"-22"0,20-41 15,-42 84 17,0 43-17,0 63 1,-42 21-1,20 0 1,22-127-16,-21 43 16,21-43-1,43-42 1,-22-1 0</inkml:trace>
  <inkml:trace contextRef="#ctx0" brushRef="#br0" timeOffset="6316.24">12890 5609 0,'-21'-21'16,"42"42"-16,-42-127 15,64 43 1,-1 42-16,21 0 16,86 21-1,-107 0-15,43 21 16,-85 63-1,-43 43 1,-63-42 0,-42 21-1,106-64 1,42-63 15</inkml:trace>
  <inkml:trace contextRef="#ctx0" brushRef="#br0" timeOffset="6648.21">14584 4932 0,'0'0'16,"-106"-42"-1,42 42 1,-105 169 0,63 0-1,-21 106 1,64-84 0,42 21-1,21-64 1,21-127-16,42 0 15,64 0 17,21-84-17,-63-1-15</inkml:trace>
  <inkml:trace contextRef="#ctx0" brushRef="#br0" timeOffset="7081.51">14795 5609 0,'22'-42'0,"-44"84"0,107-211 15,-85 127 1,-21 20 0,-64 22-1,22 64 1,42-43-16,-64 127 16,43-42-1,42 0 1,21-64-1,42-42 17,43-84-17,-42-1 1,-22-42 0,-21 63-1,-21 128 16,0-22-31,0 43 16,0 42 0,0 0 15,85-127-15,-1-21-1,1-64 1</inkml:trace>
  <inkml:trace contextRef="#ctx0" brushRef="#br0" timeOffset="7384.33">15325 4932 0,'0'-42'0,"0"84"0,0-127 16,0 64-16,21-21 15,42 42 1,1 63-1,105 107 1,-63-22 0,-21 85-1,-85-191-15,0 127 16,0-126-16,-43 105 16,-41-21-1,20-43 1,-21-41 15,43-64 0,42-1-31</inkml:trace>
  <inkml:trace contextRef="#ctx0" brushRef="#br0" timeOffset="9539.75">16489 5249 0,'0'-21'16,"0"0"15,0 42 63,0 0-94,0 1 16</inkml:trace>
  <inkml:trace contextRef="#ctx0" brushRef="#br0" timeOffset="10180.71">16531 5630 0,'21'0'16,"0"0"-16,-21-21 0,22 0 15,-22 42 16,0 0-31,0 1 0,-43 62 32,-41 43-17,-43-21 1,-43-21 0,149-64-16</inkml:trace>
  <inkml:trace contextRef="#ctx0" brushRef="#br0" timeOffset="16763.91">18394 5567 0,'0'-21'16,"0"0"-1,0 42 32,0 42-47,0 107 31,0-43-15,0 21 0,-21-64-1,21-62-15,-43 62 31,43-63-31,-21-21 16,21-42 0,0 0-1</inkml:trace>
  <inkml:trace contextRef="#ctx0" brushRef="#br0" timeOffset="17297.22">18859 5757 0,'22'-21'16,"-22"0"0,0 42 15,0 0-16,0 1-15,-43 147 32,43-127-32,0 149 31,0-128-15,64-42-1,-1-21 1,1-21-1,42-63 1,-106 62-16,42-62 31,-42-64-15,-42 42 0,-43 21-1,21 64 1,22 63-1,0 43 1,-1 21 0,22-64-1,21 0 1,21-42 0</inkml:trace>
  <inkml:trace contextRef="#ctx0" brushRef="#br0" timeOffset="18913.22">6244 9906 0,'0'-21'0,"0"0"16,21 0-16,-21-64 31,0 64-31,0-106 32,0 63-17,0 43-15,0-21 16,0 21-1,0 42 32,0 63-31,-42 65 0,42-86-16,-64 191 15,1-21 1,-22 63-1,64-148 1,-21 1 0,42-128-16,0 0 15,0 0 1,42-233 15,0-20-15,1 20-1,-22-84 1,0 211-16,43-317 47,-43 317-31,21 22-1,0 63 1,-20 0-16,20 84 15,0 128 1,-42 63 0,0-63-1,0 84 1,0-105 0,0 20-1,0-147 1,0-43-1,0-85 17,0 1-1,-42-43-31</inkml:trace>
  <inkml:trace contextRef="#ctx0" brushRef="#br0" timeOffset="19180.14">6075 10478 0,'21'-22'32,"42"-41"-17,1 21 1,21-22-1,-1 22 1,-63 21 0,43-22-16,-22 22 31,22-21-15,-43 21-16</inkml:trace>
  <inkml:trace contextRef="#ctx0" brushRef="#br0" timeOffset="19490.97">7091 9737 0,'0'-21'16,"0"-1"-16,0 1 0,-21 0 31,-1 21 78,1 0-93,0 0 0</inkml:trace>
  <inkml:trace contextRef="#ctx0" brushRef="#br0" timeOffset="20215.46">6985 10541 0,'-21'0'16,"0"0"-16,-1-21 16,1-64-1,21 64-15,-21-64 16,0-42-1,21 43 1,21 41 15,43 22-15,-22 42 0,43 64-1,-43 0 1,-21 42-1,0 0 1,-21-64 0,0-42 15,0-63-15,0-21-1,0-1 1,-21 43-16,21-85 31,21 43-15,0 20 15,1 1-15,-1 42-1,-21 21 1,0 0-1,0 0-15</inkml:trace>
  <inkml:trace contextRef="#ctx0" brushRef="#br0" timeOffset="20496.78">7451 10139 0,'-22'0'15,"22"21"1,0 21-16,0 43 16,0 42 15,0-85-31,0 22 16,0 21-1,0-128 16,22-41-15,-22 62-16</inkml:trace>
  <inkml:trace contextRef="#ctx0" brushRef="#br0" timeOffset="20813.63">7408 9885 0,'-63'0'15,"126"0"-15,-147 0 0,62 21 16,1 21-1,21 22 1,21-64 0,43 0 15,-22-42-15,-21-43-1,-21 21 1,-21 64-16,-127-42 31,85 106-15,63-1-1,0-21 1,63-42 0,-42 0-16</inkml:trace>
  <inkml:trace contextRef="#ctx0" brushRef="#br0" timeOffset="21062.69">7959 9440 0,'0'0'15,"0"-42"1,-22 42 0,1 21-16,0 64 15,0 148 1,0-22-1,-22 86 1,22-64 0,21-149-1,106-84 1,-21-84 0,-64 20-16</inkml:trace>
  <inkml:trace contextRef="#ctx0" brushRef="#br0" timeOffset="23013.71">8191 9546 0,'0'-42'0,"0"84"0,0-126 0,0-1 31,0 212 1,0 127-17,-21 42 1,0-105-1,21-149-15,0 85 16,0-106-16,0 22 16,21-86-1,0-63 1,1-42 0,20 42-1,-42 85 1,0 64-1,0 41 1,0 43 0,0 0 15,0-84-15,42-107 15,-21-63-16,22 42 1,-43 22 0,21 42-1,-21 42 1,0 42 0,0 22-1,0 0 1,0-22-1,0-84 17,0 0-32,0 0 0,0-64 31,42-21-15,1 64-1,-22 21 1,0 42-1,0 64 1,0-22 0,22 1-1,-1-43 1,0-21 0,1-85-1,-22 0 1,0-20-1,0 62 1,-21 86 31,0-22-47,0 0 16,21 85-1,0-43 1,43-42-1,21-21 1,-43-42 0,0-85-1,-21 85 1,-21-1-16,0-41 16,-63 84 15,42 84-16,0 1 1,21 21 0,0-64-16,42 1 31,21-1-15,1-63-1,42-64 1,-22-63-1,-41-43 1,-43 128-16,0-276 31,0 233-15,-43 85 0,22 106-1,0-43-15,0 360 31,21-211-15,0-106 0,63-22 15,-41-63-31,83-63 31,-83 41-31,41-83 16,-42 41-1,-21 22 1,0 126 15,0-62-31,21 41 16,-21-42-16,43 43 16,20-22-1,1-42 1,20-21-1,1-64 1,-43-42 15,1 43-15,-22 41 0,-21 64 15,0 22-16,0-22 1,0 0 0,0-42-1,0-21 1,0-1 0,-21 22-1,-22 21 1,22 64-1,0-43-15,0 63 16,21 1 15,63 0-31,1-85 32,63 0-17,-106 0-15,64-43 16,-22-41-1,-42-43 1,-21 21 0,-42 42-16</inkml:trace>
  <inkml:trace contextRef="#ctx0" brushRef="#br0" timeOffset="23196.61">9673 9694 0,'0'0'0,"-21"0"16,63 0 0,-21 0-1,106-63 1,0 21 0,-63-22-1,-64 22-15</inkml:trace>
  <inkml:trace contextRef="#ctx0" brushRef="#br0" timeOffset="23397.49">8234 9906 0,'0'0'16,"-85"64"-16,0-1 15,255-105 16,-128 21-15,360-149 0,-317 128-1</inkml:trace>
  <inkml:trace contextRef="#ctx0" brushRef="#br0" timeOffset="24246.55">11557 9335 0,'0'21'32,"21"-21"-17,0 0 1,43-43 0,42-20-1,-22-1 1,-41 43-16,-22-42 15,-21 20 1,-106 43 0,21 22 15,-42 83-15,64 44-1,63-22 1,0-22-1,42-62 1,43-22 0,-64-21-16,64 0 15,-43 0 1,-42-21-16,-42 21 16,-64 21-1,-21 42 1,63-20-1,43 63 1,0-22 15,42-41-15,43-22 0,-1-21-1,43-43 1,21-41-1,-64-22 1,-41 42-16</inkml:trace>
  <inkml:trace contextRef="#ctx0" brushRef="#br0" timeOffset="24646.31">11896 9525 0,'0'-42'16,"0"84"0,42-84-1,0 105 1,-21-20-16,1 41 15,62 107 17,-41-149-1,-1-42-15,0-21-1,-42-21-15,21-64 16,-21 21-1,0-21 1,0 64 0,-63 42-1,21 42 1,-22 64 0,1 21-1,41 0 1,-20-63-1,42-22 1,21-42 0,0-21-1</inkml:trace>
  <inkml:trace contextRef="#ctx0" brushRef="#br0" timeOffset="24930.15">12509 9462 0,'0'-22'15,"0"44"-15,0-65 16,0 64 15,0 1-31,0 253 32,0-212-32,22 488 31,-22-192-16,0-41 1,0-85 0,0-170-1,0-84 17,0-85-32</inkml:trace>
  <inkml:trace contextRef="#ctx0" brushRef="#br0" timeOffset="25230.88">12446 9779 0,'0'0'16,"0"-42"-16,0-43 0,148-105 31,-127 168-31,191 1 31,-191 21-15,0 191-1,-42-149 1,-127 170 15,84-128-15,43-62-16,21-44 31</inkml:trace>
  <inkml:trace contextRef="#ctx0" brushRef="#br0" timeOffset="25895.96">15642 9377 0,'0'-21'15,"0"-64"16,0 64-31,-21-127 32,0 105-32,-106-126 31,0 148-15,106 42-16,-22 0 0,-211 212 31,233-191-31,-106 255 31,148-128-15,22-148-1,-22-21-15,127-21 32,-42-42-17,42-64 1,-106-43-1,-21 64 1,-21 85-16,0-21 16,0 63-1,-21 64 1,21 126 15,0-189-31,43 62 16,-1-20-1,-21-43-15,43-21 16,-22-21 0,-21 0-1</inkml:trace>
  <inkml:trace contextRef="#ctx0" brushRef="#br0" timeOffset="26096.06">15938 8869 0,'0'0'0,"0"-21"0,0-64 16,0 106 0,0 0-16,0 276 31,0-234-31,0 85 16,0-105-16,0 126 15,0-105 1,-21-43-1</inkml:trace>
  <inkml:trace contextRef="#ctx0" brushRef="#br0" timeOffset="28679.6">15494 10118 0,'0'0'0,"-21"0"0,0 0 0,-64 0 16,43 0-16,-297 21 31,212-21-15,106 0-1,42-21 17,0 21-17,106-21 1,-63 21-16,211-22 15,21-20 1,-84 21 0,-1 0-1,-84 0 1,-105 21 0,-44 0 15,-20 0-16,-43 42 1,22 0 0,-22-21-1,64 1 1,-85 20 0,64-42-16</inkml:trace>
  <inkml:trace contextRef="#ctx0" brushRef="#br0" timeOffset="29029.19">15219 10287 0,'-106'21'16,"212"-42"-16,-318 63 15,170-42 1,63 0 0,64 0-1,169 0 1,-22-21-1,-147 0-15,423-64 32,-466 85-17,64-42 17,-106 21-17,-42 21 1,21 0-16,-85 0 15,0 21 1,21 0 0,-42 0-1,43 1-15</inkml:trace>
  <inkml:trace contextRef="#ctx0" brushRef="#br0" timeOffset="29296.03">15155 10287 0,'-21'21'32,"42"-21"-17,85 21 1,85-21-1,-43-21 1,21-21 0,-127 42-16,43-42 15,-64 20 1,-21 1 0</inkml:trace>
  <inkml:trace contextRef="#ctx0" brushRef="#br0" timeOffset="29628.84">15071 10097 0,'0'0'0,"-64"0"16,1 0-1,84 0 1,63 0-1,-41-22-15,147 22 16,85-42 0,1 21-1,-128 0 1,-21 0 0,-127-1-1,-85 22 16,-42 43-15,42-22 0</inkml:trace>
  <inkml:trace contextRef="#ctx0" brushRef="#br0" timeOffset="29845.72">15113 10224 0,'0'0'0,"-21"21"16,21 0-1,21 0 1,21-21-16,297-63 31,-149-1-15,-147 43-16,147-64 31,-190 43-15,-21 21-1</inkml:trace>
  <inkml:trace contextRef="#ctx0" brushRef="#br0" timeOffset="30546.67">15113 8657 0,'0'0'0,"42"0"31,1 0-15,20-42-1,1 21 1,-22-43 0,-21 43-16,-21-64 15,-42 1 1,-85-64 0,-43 21-1,-105-43 1,169 128-16,-380-43 15,62 85 1,-190 106 15,276 0-31,41 84 32,128-20-17,106-64 1,63-85-16,-22 63 15,22-62 17,0-44-17,0 1-15,0-21 16,0 0-16</inkml:trace>
  <inkml:trace contextRef="#ctx0" brushRef="#br0" timeOffset="30895.44">12404 8022 0,'0'0'0,"21"-106"16,-21 85 0,0 42-1,-21 43 1,-1-43 0,-41 148-1,-22 1 1,1-64-1,-22-22 1,106-63 0,21-42-1,85-21 1,21 21 0,42 21-1,-42 42 1,42 22-1,-126-22 1,-43-21 0,0 0-1</inkml:trace>
  <inkml:trace contextRef="#ctx0" brushRef="#br0" timeOffset="31779.47">11472 12488 0,'0'22'0,"0"-44"0,21 65 16,1-22-1,-22 0-15,21-21 16,0 0-16,21-21 16,85-43-1,-42 1 17,0-22-17,-149 43 1,-126 42-1,-213 190 17,361-168-32,0 147 31,169-84-15,-85-43-16,85 21 15,42 43 1,-147-85-16,-22 106 31,-22-105-15,-274-22-1,148-43 17,106 22-32,-85-64 15,-22 1 1,128-1-1,85 64 1,126 0 0,1 0-1,-128-1-15</inkml:trace>
  <inkml:trace contextRef="#ctx0" brushRef="#br0" timeOffset="32179.25">12382 12510 0,'43'-22'0,"-86"44"0,128-86 15,-127 64 1,21 0-16,-255 106 31,149 42-15,85-84 0,21 190 15,42-212-31,106 43 15,42-85 1,170-149 15,-297 22-15,-42 85-16,-21-85 16,-85 21-1,64 85-15,-148-21 16,41 42-1,128 63 1,21 22 0,85-22 15,-43-41-31,106-22 16</inkml:trace>
  <inkml:trace contextRef="#ctx0" brushRef="#br0" timeOffset="32412.13">12996 12361 0,'0'0'0,"0"-21"0,-42-63 31,21 126-15,21 85 0,0 63-1,0-41 1,0 41-1,0-148-15,21 64 32,0-169-17,0-1 1</inkml:trace>
  <inkml:trace contextRef="#ctx0" brushRef="#br0" timeOffset="32662.34">12954 12383 0,'0'-149'16,"0"298"-16,21-382 16,64 233-1,63 21 1,-63 42 0,-64-41-16,21 62 15,-42-63-15,-85 106 16,-42-42-1,-21 21 1,85-64 0,63-63 15</inkml:trace>
  <inkml:trace contextRef="#ctx0" brushRef="#br0" timeOffset="32979.01">14817 11748 0,'0'0'16,"-22"-22"-16,1 1 0,-63 0 16,-86 42-1,22 64 1,-42 148-1,63 84 1,105 22 0,107-85-1,21-106 17,63-63-17,1-64 1,-65-85-1,-62 43-15,20-42 0</inkml:trace>
  <inkml:trace contextRef="#ctx0" brushRef="#br0" timeOffset="33378.36">15071 12319 0,'0'0'0,"-22"0"0,-105 21 16,43 64-1,-1 21 1,43 0 0,42 21-1,0-106 1,42 0 0,-21-21-16,64 0 15,-64 0-15,148-148 31,-105 42-15,-64 0 0,0 85-1,0 127 17,0 0-17,0-85-15,0 63 16,0-41-1,21-43-15,43 0 16,-43 0-16,63-64 16</inkml:trace>
  <inkml:trace contextRef="#ctx0" brushRef="#br0" timeOffset="33878.75">15748 12298 0,'0'0'15,"0"-21"-15,0-22 16,0 22-16,0-42 16,0-43-1,42 21 1,22 22 0,-43 84-1,-21 85 1,0 84-1,0-42 1,0 1 0,0-44-1,0-41 1,0-43-16,-42 0 31,-1-21-15,22 0-16,-127 0 31,127 0 0,84 0-15,-42 0-16,191-21 31,-191 21-31,233-85 31,-169 22-15,-64 42-16</inkml:trace>
  <inkml:trace contextRef="#ctx0" brushRef="#br0" timeOffset="34228.55">16256 11621 0,'-21'0'0,"42"0"0,-63-22 16,42 1-16,127-21 31,127 63-15,-43 43 0,1 63-1,-170-85-15,43 127 16,-64 85-1,-63-84 1,-64 20 0,-21-21 15,42-84-31,43-21 31,21-64-15,42-85-1,42 21-15</inkml:trace>
  <inkml:trace contextRef="#ctx0" brushRef="#br0" timeOffset="34528.51">17970 12086 0,'0'0'0,"-21"0"0,21-21 16,-21 21 15,42 0 16,-21 21-47,21 22 16,-21 41-1,22-20 1</inkml:trace>
  <inkml:trace contextRef="#ctx0" brushRef="#br0" timeOffset="34744.26">18224 12679 0,'0'0'16,"-21"21"-16,0 0 0,0 64 15,-43-22 1,22 1 0,21-43-1,-43 43 1,1-43-1,-85-21 1,-64 21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5T12:10:40.7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3323 2244 0</inkml:trace>
  <inkml:trace contextRef="#ctx0" brushRef="#br0" timeOffset="977.67">4085 3408 0</inkml:trace>
  <inkml:trace contextRef="#ctx0" brushRef="#br0" timeOffset="2771.38">4635 1778 0,'0'-21'0,"-21"21"15,0 0 1,0 0 0,21 21-1,-21 21 1,21-20-16,21-1 15,85 21 1,0-42 0,-43 0-16,212 0 31,-105-63-15,-128 41-16,64-41 15,21-43 1,-64 0-1,-20-21 1,-43 0 0,-22 64-1,-62-1 17,20 22-17,43 21 1,-21 42-1,21 64 1,-64 84 0,-42 318 15,21-149-15,-21 22-1,21-106 1,64-148-16,-64 148 15,85-148-15,-64 127 16,43 42 0,42-127-1,21-21 17,64-106-17,-1-63 1,107-127-1,-43-85 1,-63 21 0,-64 148-16,-85-338 31,43 359-31,-317-211 31,126 233-15,127 42-1,43 21 1,148 21 15,0-42 1,105-84-17,-20 20 1,-1-42-1,-84 64 1,-64 0 0,-42 20-16,0 44 31,0-1-15,-21 85-1,-21-22 1,42 22-1,-21-85-15,21 0 16,0-63 15,21 21-15,-21 0-16</inkml:trace>
  <inkml:trace contextRef="#ctx0" brushRef="#br0" timeOffset="3121.12">5651 1969 0,'-42'0'15,"0"42"1,42-21 0,0 0-16,0 0 15,42-21 1,64 0-1,-43-42 1,-20-21 0,-43 20-1,-64 22 17,-20 21-17,20 42 1,22 1-1,42 20 1,0-42-16,0 22 16,42-22-1,-21-21-15</inkml:trace>
  <inkml:trace contextRef="#ctx0" brushRef="#br0" timeOffset="5536.8">5969 2180 0,'-21'0'0,"21"21"0,-21 22 15,-22 20 17,22 1-17,0 42 1,0-85-16,0 106 31,21-148 0,21-22-15,21-41 0,43-43-1,-85 105-15,63-41 16,22 21-1,-22 42 1,-20 84 0,-22 22-1,21 0 1,-42-85 0,64 64-1,-22-64 1,22-21-1,-1-42 1,22-85 0,21-22-1,-1 22 1,-20 85 0,-43 42-1,1 127 16,-43-106-31,21 64 16,0-22 0,-21-41 15,0-65 0,0-20-15,0 42-16,-42-43 15,-22 1 1,22 63 0,-43 0-1,1 63 1,20 1 0,64-22-16,-63 191 31,63-149-16,42-62 1,43-22 0,-64-22-16,127-126 31,-127 127-15,43-127-1,-22 42 1,-42 21-1,21 85 1,-21 106 15,0 21-15,0 0 0,42-63-1,22-22 1,21-21-1,-1-42 1,-63 0-16,85-85 16,-42-21-1,20-106 17,-62 22-17,-22 147-15,42-296 31,-42 318-15,0 127 15,-21 63-15,-22 85 0,22-149-16,-21 318 31,42-253-16,21-65 1,64-63 0,21-42-1,-22-21 1,-63 0-16,106-128 31,-42 1-15,21-106-1,-64 105 1,1-20 0,-43 105-1,0 64 1,-22 63 0,-20 107-1,0 62 1,21 22-1,-1-64 1,22-126-16,0 63 16,0-64-1,64 106 1,-1-127 15,1-42-15,21-64-1,-1-42 1,-41 22 0,-22 20-1,0 64 1,-21 42 0,0 106-1,-21-42 1,21 20-1,21-20 1,64-64 0,42-21-1,0-63 17,-22-64-17,-62-21 1,-22 63-1,-21 64-15,21-85 32,-21 148-1,-21 22-15,-43 84-1,22 42 1,21-20-1,21-107-15,-21 107 16,21-107-16,-43 212 16,1-84-1,-21 63 17,-43-64-17,21-63 1,-105 0-1,-64-106 17,190-148-17,85-127 1,64 0 0,-43 170-16,170-276 15,21 106 1,-85 106-1,0 42 1,-63 64 0,-1-1-1,-41 22 17</inkml:trace>
  <inkml:trace contextRef="#ctx0" brushRef="#br0" timeOffset="6486.94">11620 2371 0,'-21'0'0,"42"0"0,-84 0 15,-1-21 1,43 21-16,0 0 15,0 0 1,63 0 15,106 0 1,64 42-17,127 0 1,-233-42-16,169 43 15,106-22 1,-148 0 0,-22 0-1,-126-21 1,-64 0 0,-42 0 15,-21-21-16,-22 21 1,1-42 0,41 20-16</inkml:trace>
  <inkml:trace contextRef="#ctx0" brushRef="#br0" timeOffset="6921.1">13081 2265 0,'0'0'0,"-21"0"16,0 0 0,42 0 15,63 21-15,22 43-1,-85-64-15,85 63 31,-106 22-15,-21-1 0,0-41-16,-64 41 15,43-41 1,-254 126 15,211-127-15,85-20-1,21-22 17,21 0-17,-20 0 1,-1 0-16,0-43 31,-21 1-15</inkml:trace>
  <inkml:trace contextRef="#ctx0" brushRef="#br0" timeOffset="7671.24">16319 2053 0,'0'0'15,"0"-42"1,0 21-16,0-43 15,0-20 1,0 20 0,0 22-1,0-22 1,-21 22 0,0 21-16,-64-22 31,43 170 0,21 43-15,21 126-1,-64 22 1,22-64 0,21-170-1,-43 234 1,43-234-16,-85 276 31,64-233-15,21-84-1,21-65 1,0-41 0,63-128-1,22-63 1</inkml:trace>
  <inkml:trace contextRef="#ctx0" brushRef="#br0" timeOffset="8602.92">16298 1651 0,'0'0'0,"-21"-21"31,42 21 0,0 0-31,1 0 0,83 0 16,128 0-1,21 21 1,148 0 0,-275-21-1,593 43 17,-424-43-17,22 0 1,-149 0-1,-42 0 1,-84 21 0,-43 21-1,0 43 1,-64 169 15,22-21-15,21-43-1,-1 85 1,22-190-16,0 127 16,-21 42-1,0-106 1,-21 0 15,-22-42-15,22-43-1,-43-42 1,43 1 0,-43-22-1,-63-22 1,0-20 0,-127 0-1,190 21-15,-359-43 16,63 43-1,-127 0 1,169-22 0,21 43-1,276 0 1,-85-42 15,148 0-15,170-106 15,-170 126-31,21-20 0</inkml:trace>
  <inkml:trace contextRef="#ctx0" brushRef="#br0" timeOffset="9054.17">17399 656 0,'-21'0'15,"-22"21"1,-20 106-1,-1 0 1,43-21 0,21 21-1,0-63 1,0-22 15,43-21-15,-43-63-1</inkml:trace>
  <inkml:trace contextRef="#ctx0" brushRef="#br0" timeOffset="9419.99">16954 889 0,'0'0'0,"0"-21"0,0-21 16,64-22-1,42 43 1,-64 21-16,127 0 16,64 21-1,-106 64 17,-84-43-32,20 212 31,-84-233-31,-85 106 15,-127-42 1,0-43 0,106-42-1,64 0 1,42-21 0,63-21-1,43-1 1</inkml:trace>
  <inkml:trace contextRef="#ctx0" brushRef="#br0" timeOffset="9720.27">18182 720 0,'0'0'0,"21"0"0,-21 42 32,0-21-32,0 64 15,-63 105 1,42-147-16,-1 84 16,-20 0-1,42-85 1,-21-21-1,21-42 1,21 0 0</inkml:trace>
  <inkml:trace contextRef="#ctx0" brushRef="#br0" timeOffset="10269.94">18140 847 0,'0'0'16,"0"-21"-16,42-106 31,43 84-15,21 43-1,-1 0 1,-83 0-16,62 148 31,-105 22-15,-106-1-1,21-84 1,0-22 0,64-63-1,42-42 17,21-22-17,64 22 1,84 0-1,-105 42-15,190 63 32,-191 22-17,-63-64-15,-42 85 16,-85-43 0,-127 1-1,63-64 1,1 0-1,126-21 1,22-22 0,63 43 15,0 43-15</inkml:trace>
  <inkml:trace contextRef="#ctx0" brushRef="#br0" timeOffset="10869.61">16912 2053 0,'-21'0'0,"0"0"16,0 0-1,-22 0 1,43 21 0,21-21-1,128 0 1,83 0 0,86 0-1,-85 0 1,42 22-1,-106-22 1,43 0 0,-170 0-1,-21 0 1,-42 0 15,0 0-15,0 0-1,0 0-15,-127 0 32,105 0-32,-20 21 15</inkml:trace>
  <inkml:trace contextRef="#ctx0" brushRef="#br0" timeOffset="11386.65">16891 2350 0,'21'0'0,"-42"0"0,0 21 0,-85-21 31,85 21-15,0-21-16,42 0 47,21 0-47,64 0 16,127 0-1,21 0 1,127 0-1,-127 0 1,21 0 0,-233 0-16,85-21 15,-63 21 1,-43 0 15,-42 0 0,0 0-15,-43 0 0,22 0-1,-85 21 1,42 0 0</inkml:trace>
  <inkml:trace contextRef="#ctx0" brushRef="#br0" timeOffset="11869.9">16679 2731 0,'0'0'0,"-106"21"16,1-21-1,62 0 1,43 21 0,64 0-1,126-21 1,85 0 0,-21 21-1,106-21 1,-275 0-16,338 21 31,-296-21-15,-84 22-16,41-22 15,-105 0 48,0 0-48,0 0 1,-22 0 0,22 0-16,0 21 0</inkml:trace>
  <inkml:trace contextRef="#ctx0" brushRef="#br0" timeOffset="12252.97">16827 3196 0,'0'0'0,"-105"0"16,83 0 0,22 0 15,170 0-16,147 0 1,-42 21 0,85 1-1,-63-1 1,-234-21-16,191 21 31,-190-21-15,-86 0 46,1 0-62,0 0 0,0 0 16</inkml:trace>
  <inkml:trace contextRef="#ctx0" brushRef="#br0" timeOffset="39933.82">8572 6011 0,'0'0'0,"0"-21"0,-21 21 16,0-63 0,0 42-1,0 21 1,21 21-1,-21 106 1,21-85-16,-64 212 16,22-21-1,-22 84 1,22 22 0,-22-21-1,43-107 1,21-147-1,-42 190 1,21-64 0,21-84-1,0-85 1,0-42 0,0-106-1,0 64-15,0-149 16,0-63-1</inkml:trace>
  <inkml:trace contextRef="#ctx0" brushRef="#br0" timeOffset="40749.35">8276 5821 0,'0'0'15,"0"-21"-15,0-22 16,21 1 0,43 0-1,-43 21-15,85-22 16,148 1 0,84 21-1,-62 21 1,126-21-1,-21 21 1,-64 0 0,-63 0-1,-106 0 1,22 42 0,-86 21-1,-41 43 1,-43 106 15,-21 0-15,-1-43-1,1 106 1,21-21 0,0 0-1,-21 42 1,0-147-1,0 41 1,0-148-16,-106 191 31,63-148-15,43-64-16,-64 21 16,-63 22-1,-85-1 1,-127-20 15,-105-1-15,84-42-1,-275 42 1,232-42 0,107 0-1,169 0 1,84 0-1,64-42 1,148-64 0,191-169 15</inkml:trace>
  <inkml:trace contextRef="#ctx0" brushRef="#br0" timeOffset="41566.58">10181 6519 0,'0'0'0,"-21"22"15,0-22-15,0 0 16,21 21 15,0-42-15,0-22-1,42 1 17,21-43-17,-41 43-15,83-64 16,1 21 0,106-84-1,105-43 1,-20 43-1,-191 127-15,740-318 32,-295 191-17,62-1 1,-168 64 0,105 1-1,-190 41 1,-254 43-16,296 0 31,-63 0-15,-149 21-1,22 0 1,-85 0 0,42 0-1,-126 0-15,62 0 16,1 0-1,-63 0 1,-22-22 0,-42 1 15,-1 21-15,1 0-16,-21 0 15,-22-21 1,43 0-1</inkml:trace>
  <inkml:trace contextRef="#ctx0" brushRef="#br0" timeOffset="42117.06">15917 3958 0,'-21'0'15,"21"21"17,0 1-32,42-1 15,22 63 1,-22-62-16,43 20 31,63 43-15,-21-64-1,-21 0 1,0-21 0,-85 0-1,-63 42 16,-1-42-31,-232 170 32,21-1-17,-21 21 1,84-63 0,149-84-16,-106 63 15,84-64 1,43-42 15,21-64 0,0 43-31,106-106 16</inkml:trace>
  <inkml:trace contextRef="#ctx0" brushRef="#br0" timeOffset="46682.75">9229 6202 0,'-22'0'0,"-20"-21"16,0 21 0,-22 0-1,22 0 1,63 0 31,0 0-47,85 0 15,106 21 1,-1-21 0,128 21-1,-127-21 1,-85 21-1,-21-21 1,-64 0 15,-63 0 1,-22 0-17,-147 0 1,63 0-16</inkml:trace>
  <inkml:trace contextRef="#ctx0" brushRef="#br0" timeOffset="47149.11">8826 6625 0,'0'0'0,"-21"0"16,64 21 46,-1-21-62,-21 0 0,0 0 16,127 0 0,43 22-1,21-1 1,-43-21 0,64 21-1,-106 0 1,-85 0-1,0-21 17,-42 21-17,-21-21 1,-21 0 0,21 0-16,-43 0 0</inkml:trace>
  <inkml:trace contextRef="#ctx0" brushRef="#br0" timeOffset="47649.36">8848 7027 0,'0'0'0,"-22"0"0,1 0 15,21 22 17,21-22-17,22 21 1,-22-21-16,85 0 15,-85 0-15,148 21 16,-42-21 0,64 21-1,-22-21 1,-21 0 0,-63 0-1,-43 0 1,-63 0 46,-21 0-46,21 0-16,-64 21 16,-21 0-1</inkml:trace>
  <inkml:trace contextRef="#ctx0" brushRef="#br0" timeOffset="48198.51">8805 7578 0,'0'0'0,"-21"21"16,21 0-1,21-21 16,85 21-15,-85-21-16,254 0 31,-63-21-15,-148 21-16,84 0 16,21-21-1,-42 21 1,-42 0-1,-43 0 17,-63 21 30,0-21-46,0 0-16,-22 0 15,22 0-15</inkml:trace>
  <inkml:trace contextRef="#ctx0" brushRef="#br0" timeOffset="50331.73">4932 8043 0,'21'0'63,"0"-21"-63,64-21 15,126-43 1,65 22-1,189-64 1,64 0 0,-169 42-1,-254 64-15,212-64 16,-107 64 0,-126 0-1,-64 21 1,0-21-1,-21 0 1</inkml:trace>
  <inkml:trace contextRef="#ctx0" brushRef="#br0" timeOffset="50648.31">7281 7154 0,'0'0'0,"0"-21"16,21 21 15,22 0-15,-1 0-16,170 43 31,-170 20-15,-84 64-1,-170 64 1,-63-22 15,106-84-15,126-64-16,-41 21 16,84-84-16</inkml:trace>
  <inkml:trace contextRef="#ctx0" brushRef="#br0" timeOffset="51465.08">8932 5927 0,'-21'0'0,"42"0"0,-42-21 0,0 21 15,0-64 1,0 43 15,21 42 1,63 21-17,-42 1-15,85 63 16,0-1-1,-64-41-15,339 317 32,-84-127-17,-1 21 1,-63 0 0,-85-105-1,0-1 1,-63-63-1,-22-43 17,-42-20-17,1-22 1,-22-42 15,0-1-15,0-62-1,0 63-15,0-106 16,0 84-16</inkml:trace>
  <inkml:trace contextRef="#ctx0" brushRef="#br0" timeOffset="52996.64">11345 5800 0,'0'-21'31,"-21"21"32,0 21-48,0-21-15,-85 63 16,64-42-16,-149 85 16,-169 106-1,-127 63 1,106-42 0,-105 84-1,-128 43 1,487-275-1,-593 296 1,614-339 0,-359 276 15,274-191-15,22 0-1,126-106 1,43 0 15,22-21 0,-1 0-15,-21 21 0,21-21 109,-21 21 46,21-21-77,-42 0 234,0 0-328,0 0 16</inkml:trace>
  <inkml:trace contextRef="#ctx0" brushRef="#br0" timeOffset="89893.37">10160 6265 0,'0'0'0,"21"0"0,-63 0 16</inkml:trace>
  <inkml:trace contextRef="#ctx0" brushRef="#br0" timeOffset="90041.29">9948 6244 0</inkml:trace>
  <inkml:trace contextRef="#ctx0" brushRef="#br0" timeOffset="94725.73">6667 5249 0,'0'22'31,"0"-1"-31,22 42 16,-1-42-1,212 255 17,-85-86-17</inkml:trace>
  <inkml:trace contextRef="#ctx0" brushRef="#br0" timeOffset="94926.71">7472 6519 0,'21'85'16,"-42"-170"-16,105 318 15,-62-127 1,-22-21 0,0-64-1,0 0-15,-22-63 32,-20-22-17,0 1 1</inkml:trace>
  <inkml:trace contextRef="#ctx0" brushRef="#br0" timeOffset="95459.4">7048 5715 0,'0'0'0,"0"-21"0,0-21 31,64 63 0,42 85-15,21 63-1,63 43 1,1 63 0,-149-212-16,149 234 15,-1 41 1,22 22-1,63 42 1,-42-105 0,-127-192-1,21 22 1,-106-127 0,-21-42-1,0-106 16,0-64-15,-21 85-16</inkml:trace>
  <inkml:trace contextRef="#ctx0" brushRef="#br0" timeOffset="95926.13">9927 6011 0,'0'0'0,"21"-21"0,64-21 15,-85 21 1,-42 42 31,20-21-47,-20 21 15,-191 106 1,-42 64 0,-42 63-1,84-43 1,-64 64 0,-20 1-1,-43 20 16,297-233-15,20 1 0,43-43-1,21-42 1,43-64 0,-1 1-1,1-22 1</inkml:trace>
  <inkml:trace contextRef="#ctx0" brushRef="#br0" timeOffset="97909.44">10837 7197 0,'0'0'0,"0"21"62,0 0-62,0 0 16,43 22 0,-22-22-16,21 42 15,0 64 1,1 0 0,20 21-1,43 1 1,0-22-1,84 84 1,-20-41 0,-1-1-1,0 0 1,1 1 0,-64-65-1,84 44 16,-21-22-15,43-43 0,21 1-1,-148-85-15,338 21 32,-63-21-17,-64-42 1,-21-1-1,-211 43-15,401-84 32,-401 84-32,380-148 31,-211 42-15,21-42-1,0-1 16,0 1-15,-84 42 0,62-42-1,-189 106-15,147-127 16,22-22 0,-85 85-1,42-63 1,-42 21-1,64-43 1,-85 43 0,21-42-1,21-1 1,-42 43 0,-43 42-1,43-63 16,0 21-15,-22 21 0,107-276 15,-128 255-15,-41 106-16,-1-64 15,0 64-15,0-43 16,0 0-1,0 1 1,-21 20 0,0 43-16,0-64 31,-21 64-15,-42 0-1,20 0 16,22 21-31,-106 63 32,106-63-32,-191 170 31,107-107-15,83-20-1,1-22 1,21 0-1,21-21 1,1 0-16,105-42 16,-22-22-1,22-21 1,0 1 0,-63 41-1,-22 22 16,-21 42-15,-21 85 0,-21 0-1,-42 42 1,42-21 0,-1 0-1,1-21 1,21-21-1,0-64 1,0 0 0,-63-21 15,42-21-31,-64-64 16,0-21-1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5T12:12:30.6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5461 2286 0,'0'0'0,"-21"0"0,-22 0 15,-41 0 17,20 0-17,43-21 1,-21 21 0,21 0-1,42 0 32,21 0-31,0 21-16,85 0 15,149 0 1,147 22 0,21-1-1,234 43 1,-107-43-1,361 64 17,-403-43-17,106 22 1,-233-21 0,21-22-1,-148 0 1,-148-42-1,-105 0 1,-44 0 0,-105 0-1,-42 0 1,-127 0 0,-276 43-1</inkml:trace>
  <inkml:trace contextRef="#ctx0" brushRef="#br0" timeOffset="597.82">5292 3239 0,'0'0'0,"-22"0"16,44 21 15,41 0-16,85 21 17,-105-42-32,528 106 31,-190-42-15,254 20-1,42 1 1,-169-43-1,-338-21-15,465 22 16,-212-1 0,64 22-1,-127-22 1,-191 0 0,-84-21-1,-85 1 1,-64-1-1,-105-21 17,-64 0-17,-148 0 1,42 21-16</inkml:trace>
  <inkml:trace contextRef="#ctx0" brushRef="#br0" timeOffset="1133.71">4508 4614 0,'0'0'16,"-84"85"15,147-43-15,128-20 0,105 20-1,-42 0 1,-148-42-16,360 64 15,-64-22 1,190 0 0,-443-20-16,718 62 31,-337-41-15,-65 20-1,-380-63-15,190 21 31,-21 0-31,-106 1 32,-105-22-17,-65 0 1,-147 0 0,-21 0-1,-128-22 1</inkml:trace>
  <inkml:trace contextRef="#ctx0" brushRef="#br0" timeOffset="1681.38">4551 5779 0,'0'0'0,"-43"21"0,1 0 16,-85 85 15,127-85-31,169 85 31,-126-106-31,422 84 32,-105-62-17,-21-1 1,127 21 0,-318-21-16,741 22 31,-762-22-16,656 21 1,-698-42 0,338 21 15,-233-21-15,-168 0-16,20 0 15,-148 0 16,-106-21-15,1 21 0</inkml:trace>
  <inkml:trace contextRef="#ctx0" brushRef="#br0" timeOffset="2264.48">3831 6943 0,'0'0'15,"-42"21"-15,-128 42 16,149-41-16,-42 41 31,169-42-15,21 0-1,-85-21-15,487 43 32,-211-22-17,-213-21-15,361 21 16,63 21-1,-42 1 1,-106-1 15,64 0-15,-64-20 0,-297-1-16,149 0 15,21 0 1,-106 0-1,-127 0 1,-42-21 0,-212 0-1,-296 0 17,445 0-32,-340 0 15</inkml:trace>
  <inkml:trace contextRef="#ctx0" brushRef="#br0" timeOffset="2697.17">3916 7662 0,'0'0'0,"-43"22"0,-62-1 31,105 21-15,21-42-16,127 42 16,42-20-1,149 20 1,106 0 0,-43-21-1,275 64 1,-148-43-1,-42 22 17,-169-1-17,41-20 1,-41-1 0,-170 0-1,-106-42 1,-20 0-1,-86 0 1,-63-84 0,85 63-16</inkml:trace>
  <inkml:trace contextRef="#ctx0" brushRef="#br0" timeOffset="3314.34">5186 5525 0,'0'0'0,"-21"0"0,-1 0 0,22-22 32,-21 22-17,64 0 1,168 0 0,149 43-1,42 41 1,-63-41-1,127-22 1,-64 0 0,-169-21-1,-149 0-15,107 0 16,-149 0-16,64 0 16,-43 0-1,-84-42 16,-21 21-15,-43-22-16,-105-41 16</inkml:trace>
  <inkml:trace contextRef="#ctx0" brushRef="#br0" timeOffset="3748.13">5842 4741 0,'0'0'0,"-64"-21"0,-105-21 15,127 42-15,21-21 32,253 21-17,171 21 1,486 64 15,-381-64 0,-170 0-15,22 0 0,-296-21-16,84 0 15,-42 0 1,-43 0-1,-84 0 17,0 0-17,0 0-15,-128 0 16,22-21 0,22 0-1</inkml:trace>
  <inkml:trace contextRef="#ctx0" brushRef="#br0" timeOffset="4131.91">6540 4043 0,'0'0'0,"-63"-64"15,63 43 1,148 21 0,64 0-1,190 43 1,-21-1 0,106 21-1,-191-41 1,-211-22-16,190 42 15,-148-42 17,0 21-17,-106 0 1,-21 0 15,-21-21-31,21 22 16</inkml:trace>
  <inkml:trace contextRef="#ctx0" brushRef="#br0" timeOffset="4896.97">9673 4530 0,'0'0'0,"0"-21"16,0-1-1,-21 22 1,-21-21-1,20 42 1,1 1-16,0 41 16,0-21-1,21 1 1,21-22 0,43 0-1,20-42 1,-41-21-1,-22-22 17,-21-21-17,-64 43 1,1 42 0,20 0-1,-20 42 1,42-20-1,0 20 1,21-21 0,63-21 15,-42-21-15,-21-21-1,0 20 1,-42 22-1,21 0 1,0 22 15,-1-1-15,1 0 0,0-21-1,0 0 1,21-21-16</inkml:trace>
  <inkml:trace contextRef="#ctx0" brushRef="#br0" timeOffset="6065.24">13017 1969 0,'0'0'0,"-21"-64"32,0 22-17,0 21-15,21-1 16,-21 65 15,21 63-15,0 105-1,0-147-15,0 147 16,-43 43 0,-20 0 15,63-232-16,0-1 1,-21-21 0,21-64-1,0-20 1,63-65 0,191-168 15,-63 253-16,-149 64-15,43 22 16,-1 147 0,-84-42-1,0 21 1,-63-21 0,42-63-1,-22-43 1,22-42 15,21-1-15</inkml:trace>
  <inkml:trace contextRef="#ctx0" brushRef="#br0" timeOffset="8442.5">14266 2540 0,'0'0'0,"0"-21"0,-63-43 16,42 64-16,-106-21 16,21 42-1,-21 85 1,106-63-1,-128 189 1,128-62 15,85-107 1,-43-63-32,148-63 31,-126 42-31,105-149 31,-127 149-31,0-127 16,-21 84-1,0 43 1,0 64 0,-21 62-1,21 44 1,21-65-1,64-20 17,-22-43-17,64-21 1,0-64 0,-63 22-1,-22-106 1,-42 63-1,0 22 1,0 147 15,-42 22-15,42-63-16,-43 41 16,1 1-1,42-43 1,0-21-1,0-42 17,0 0-32,0-21 15,106-85 1,-64 63 0,43-20-1,-22 84 1,1 127 15,-43-106-31,43 169 31,-1-126-15,-42-43 0,43-21-1,-43 0-15,21-42 16,-21 20-16,106-83 15,22-44 1,-22 65 15,21 20-15,-85 64 0,22 64-1,-85 42 1,0-1-1,0-62 1,0-1 0,21-63 15,-21 0-31,0-22 16,0 22-16,0-42 15,-42-22 1,-1 22-1,-41 41 1,63 22 0,-64 22-1,64-1-15,-64 42 16,-84 149 15,148-106-15,21-22-1,42-62 1,-21-22-16,85 0 16,-21-43-1,42-84 1,-22-42 0,-41 0-1,-22-85 1,-42 63-1,0 64 17,0 106-1,0 42-31,-84 233 31,84-212-31,-22 149 16,1 126 15,64-211-15,20-21-1,1-85 1,-22 0-16,85-42 16,0-43-1,21-106 1,-63 22-1,-1-127 17,-84 232-32,43-274 31,-22 316-31,-21-62 16,21 41-1,-21 128 1,-42 42-1,21 64 1,-1-128-16,-41 360 31,42-274-15,21-1 0,0-127-16,63 106 31,43-127-16,-85 0-15,85-21 32,63-64-17,-63 0 1,21-63 0,-63-21-1,-64 42 1,0 63-1,-64 64 1,-126 191 15,169-149-31,-43 85 16,43 21 0,21-63-1,21-64 1,148 22-1,-147-43 1,232-43 15,-149 1-15,-20 0 0,-85 20 15,-21 1 31</inkml:trace>
  <inkml:trace contextRef="#ctx0" brushRef="#br0" timeOffset="10613.56">18246 2455 0,'0'0'0,"-22"22"16,44-22 15,20 0-31,-21 0 16,106-43-1,64-41 1,63-86 15,-233 64-15,-64 43-1,-105 42 1,-21 42 0,127-21-16,-128 106 15,107 148 17,126-148-17,-42-85-15,106 63 16,0-20-1,-42-64 1,-212 0 31,85 0-47,-276 127 31,276-106-31,-64 85 16,64 21-1,42-42 1,21-64-16,169 21 31,-147-42-31,253-169 32,-105 21-17,-86 63 1,22 21-1,-84 86 1,-64 62 15,-43 43-15,1-21 0,41 0-1,22-64 1,43-63 15,41-64-15,-62 43-16,41-43 15,22-63 1,-43 64 0,-42 62-16,-21 65 31,-43 84-16,43-21 1,21 21 15,0-85-31,106 43 32,-64-85-32,191-64 31,-127-21-16,0-63 1,0 21 0,-43 64-1,-20 42 1,-43 42 0,0 42-1,0-20 1,0-1-1,21-42 17,0-21-17,-21 0 1,0-1-16,0-41 16,-42 21-1,-22 42 1,43 0-16,-170 105 31,107 1-15,63 0-1,42 0 1,42-21 0,64-43-1,-106-42-15,64 0 16,106-42-1,-107-43 17,22-42-17,-85 42 1,-21 1 0,-21 84-1,-42 84 1,20 22-1,43-21 1,21 21 0,43-64-1,42-21 1,21-42 0,0-85-1,63-106 16,-147 107-15,-43 62 0,0 64 31,-43 64-32,1 42 1,-64 85-1,-42 42 1,42-21 0,64-149-16,-64 255 15,21-106 1,-21 42 0,64-85-1,21-126 1,21-22-1,42-126 1,170-255 31,-170 254-47,85-169 0</inkml:trace>
  <inkml:trace contextRef="#ctx0" brushRef="#br0" timeOffset="10913.41">20637 3133 0,'22'-64'16,"-44"128"-16,44-170 0,-1-42 16,21 21-1,85 21 1,-21 106 0,21 42-1,-42 64 1,-64 0-1,-64 0 17,-62-43-17,-65 1 1,64-64 0,64 0-1,42-21 1,85-43-1,-64 43-15</inkml:trace>
  <inkml:trace contextRef="#ctx0" brushRef="#br0" timeOffset="12113.68">21357 2201 0,'0'0'0,"0"-42"0,21-127 16,0 84-1,-21 64 1,0 42 0,-42 127 15,-21 0-15,-22 149-1,64-234-15,-43 297 31,64-296-15,85-22 0,0-84-1,-22-22 1,64-84 0,-106 106-16,43-43 15,-22 43 1,-63 147 15,0-20 0,0 21-15,21-85-16,0 43 16,21-22-1,42-42 1,22-21-1,0-43 1,20-20 0,-62 20-1,-22 64 1,-42 64 0,-22-1-1,22 1 1,21-43-1,21 0 1,22-21 15,41-42-15,-84-22 0,0-21-1,0 22 1,-84 21-1,84 20 17,42 1-17,85 0 1,-21 21 0,-85 0-16,127 85 31,-148 21-16,0-22 1,-42-20 15,42-43-31,-85 21 32,64-42-17,21-21 1,0-64-1,42-20 1,64-44 0,-63 107-16,62-21 15,22 41 1,-84 44 0,-43 105-1,-21-43 1,-1-63-16,-41 85 15,-1-63 1,22-22 15,21 0-15,21-63 0,0-64-1</inkml:trace>
  <inkml:trace contextRef="#ctx0" brushRef="#br0" timeOffset="12313.56">22394 2117 0,'0'-21'0,"-21"21"0,0 0 32,0 0 14,0 0-14,-1 0-32</inkml:trace>
  <inkml:trace contextRef="#ctx0" brushRef="#br0" timeOffset="12531.44">21124 2159 0,'0'0'0,"-21"0"0,0 0 16,21 21 0,21-21-16,127 0 15,170 0 17,-191 0-17,-64 21 1,-126 1-1,42-22-15</inkml:trace>
  <inkml:trace contextRef="#ctx0" brushRef="#br0" timeOffset="14246.29">12827 4699 0,'0'0'0,"-21"21"0,-43 43 32,64-43-32,-42 21 15,42-63 17,0-21-17,0-43 1,0-21-1,-21 85-15,-43-64 16,-63 43 15,85 42-31,-276 85 32,107 105-17,84-20 1,106-128-16,-1 148 15,22-105 1,127-21 0,-84-64-16,274-127 31,-274 84-31,316-338 31,-253 170-15,0-43-1,-64 63 1,-42 128 0,-21 105 15,-63 148-15,-22 86-1,63-86 1,1 64-1,42-127 1,64 0 0,-1-127-1,43-42 1,42-64 0,-42 0-1,-21-21 1,-43 64-1,-21 63 1,-21 63 15,-42 64-15,21-21 0,21-21-1,21-22 1,42-42-1,1-21 1,-1-42 0,-42-43-1,-21 1 1,-42 20 0,-21 22-1,63 21 16,63-1-15,64 1 0,0 0 15,-85 21-31,107 21 16,-44 43-1,-62-1 1,-43-42-16,0 128 31,-64-65-15,43-84-16,21 21 15,-42-21 1,21 0 0,21-42-1,21-64 1,42 0-1,64-21 1,-21 106 15,0 21-15,-64 85 0,-42 0-1,-42 42 1,42-85-16,-64 43 15,22-22 1,21-63 0,21-21 15,0 0-31,42-43 16,1 43-16</inkml:trace>
  <inkml:trace contextRef="#ctx0" brushRef="#br0" timeOffset="14516.13">14838 4424 0,'0'0'0,"0"-21"0,21 21 32,-42 42-17,-43 64 1,-42 63-1,-21 22 1,64-64 0,42-106-16,21 21 0,0 64 31,21-106-15,42-42-1,-20-22 1,-43 43-16</inkml:trace>
  <inkml:trace contextRef="#ctx0" brushRef="#br0" timeOffset="14713.02">14436 4741 0,'-22'0'16,"44"0"-16,-44-21 15,86 21 1,-22 0-16,43 0 15,63-21 1,-21 21 0,85-42-1,-106 42-15</inkml:trace>
  <inkml:trace contextRef="#ctx0" brushRef="#br0" timeOffset="15047.19">16129 4509 0,'0'0'0,"0"-64"32,0 64-1,-42 64-16,-22 105 1,-21 0 0,64-126-16,-63 126 15,62-127-15,-62 85 16,63-63 0,42-85 15,0-1-31,85-62 15,-64 41-15</inkml:trace>
  <inkml:trace contextRef="#ctx0" brushRef="#br0" timeOffset="15280.08">16489 4445 0,'21'-21'16,"-42"42"-16,63-84 15,-42 84 1,0 0-16,-148 275 31,127-232-31,-127 232 31,105-211-15,22-43 0,0-21-1,21-42 1,-21 0-16</inkml:trace>
  <inkml:trace contextRef="#ctx0" brushRef="#br0" timeOffset="15445.98">15854 4974 0,'-21'0'16,"42"0"-16,-64 0 0,65 0 31,147-21 0,-21 21-15,64-42 0,-1 42-1</inkml:trace>
  <inkml:trace contextRef="#ctx0" brushRef="#br0" timeOffset="17462.37">17103 5017 0,'0'-22'16,"0"1"-16,-43-63 31,-20 41-15,20 43-1,-41 0 1,-1 106-1,43 0 1,42 0 0,0-64-1,0-21-15,63-21 32,22-21-17,-64 21-15,43-63 16,-1-43-1,-42 85 1,0-43 15,-21 128 1,0-43-32,-21 85 15,21-22 1,0-20-1,0-43-15,127 0 32,-106-21-32,149-85 31,-107-20-15,-63 62-16,21-41 31,-21 105-16,-21 21 1,21-21-16,-63 85 31,42-42-15,-22-22 0,43-21-1,21-63 16,1 21-31,147-149 32,-84 86-17,20 41 1,-41 43 0,-43 43-1,-21-1-15,0 43 16,64 84 15,-22-106 0,85-20-31,21-43 32,-21-21-17,0-43 1,-85-21-1,-42 64-15,22-148 32,-44 148-32,-41-22 15,-43 43 1,0 85 0,85-43-16,-85 128 31,85-149-31,42 106 31,43-127 0,42 0-15,-43-64 0,64-41-1,-42-22 1,21-106-1,-64 169-15,21-105 16,22 21 0,-85 63-1,-85 170 17,64-64-32,-212 360 31,191-212-16,21 22 1,21-107 0,63 22 15,43-85-15,-85-21-16,106-21 15,0-63 1,-21-1-1,21-127 1,0-42 0,-63 85-1,-43 127-15,-21-64 16,-21 106 15,-85 148-15,21 42-1,64-20 1,21-128-16,-21 127 31,21-63-15,21-21 0,64-22-1,-1-63 1,107 0-1,-64-63 1,21-43 0,-42-127 15,-106 170-15,-21 63-16,-22 0 15,-105 63 1,64 22-1,41 42 1,43-21 15,21-43-15,85-42 0,-42-21-1,63 0 1,-64-21-1,1-21 1,-22 0 0,-42-1-1</inkml:trace>
  <inkml:trace contextRef="#ctx0" brushRef="#br0" timeOffset="19196.09">14647 3239 0,'-21'0'0,"0"0"15,0 21 16,21 0-15,0 0 0,21-21-16,318 85 31,126-22-15,-20 1-1,211 20 1,-190-41-1,84 20 1,-444-63-16,148 21 16,-21 1 15,-149-1-15,-63-21-1,1 0 1,-44 0-1,-20 0 1,-64 0 0,22 0-16</inkml:trace>
  <inkml:trace contextRef="#ctx0" brushRef="#br0" timeOffset="21262.53">12763 6075 0,'0'0'0,"-42"0"16,0 0-1,42-21 1,-21 21 15,42 21 16,0-21-47,64 42 16,-1-42-1,107 21 1,105-21 0,-211 0-1,126 0 1,276 43 0,-339-22-16,847 106 31,-487-42-16,-84-22 1,-170-42 0,-22 0-1,-168-21-15,21 22 16,-22-22 0,-42 0 15,-42 0 109,21-22 501,-21 22-422,21 22-204,0-1 79,-21-21-47,0 0-16,-1 0-15,1 0-16,-42 0 16,-1 0-1,43 0-15</inkml:trace>
  <inkml:trace contextRef="#ctx0" brushRef="#br0" timeOffset="27361.05">9694 9631 0,'0'0'0,"-21"0"0,21-21 0,-21 21 16,0-21 0,0 21-1,21 21 1,21 0 15,85-21-15,63-64-1,-127 43 1,149-63 0,20-43-1,-84-43 1,-84 43-1,-43-63 1,-21 147 0,-43-20-1,1 105 1,-1 85 0,-42 127-1,0-21 1,-84 275-1,63-21 1,42-127 15,1 105-31,62-84 32,44-127-17,-1-190-15,106 105 31,-106-169-31,191-190 32,-64-64-17,-42-85 1,-85 0 0,-42 255-16,-276-340 31,86 276-16,84 106 1,105 21-16,-41-22 31,126 1 1,107 0-17,41-43 1,-126 64-16,275-191 31,-170 85-15,-105 21-1,-64 64 1,-21 63 15,0 0-31,-21 106 16,21-21-1,0-85-15,-21 64 16,21-43 0,21-84 15,-21 21-15</inkml:trace>
  <inkml:trace contextRef="#ctx0" brushRef="#br0" timeOffset="27695.37">10795 9356 0,'0'-43'16,"0"86"-16,0-107 15,0 85 32,21-21-31,0 0-16,0 0 15,22-21 1,-22-21 0,-42 21-1,0 0 1,-22 21 0,22 21-1,0 42 1,21 1-1,0 20 1,0-62-16,0-1 0</inkml:trace>
  <inkml:trace contextRef="#ctx0" brushRef="#br0" timeOffset="29878.7">11049 9483 0,'0'21'31,"0"0"-31,0 0 0,0 64 16,0 42-1,-42-21 1,20-22 15,22-62-15,-21-22-1,21-43 1,43-63 0,20-21-1,-42 85-15,127-85 32,-84 127-17,-1 42 1,-20 64-1,-22 21 1,0-63 0,0-43-16,0 21 15,1-21 1,20-21 0,21 0-1,1-63 1,42-22-1,-22 1 1,43-22 0,0 63-1,-63 43 1,-22 64 0,-42 63 15,0-106-31,0 0 15,0-42 17,0-21-17,0-43 17,0 22-17,-42 20 1,42 22-16,-85 21 15,-42 148 17,64-21-17,42-42 1,21-22 0,0-41-16,21-1 15,21-21 1,22-21-1,20-64 1,-63 0 0,1 43-16,-1-43 15,0 43 17,-21 63-1,0 64-16,0-22 1,21 22 0,0-64-16,43 21 15,-1-42 1,43-21 0,-21-42-1,-22-43 1,1-85-1,-43 149-15,21-318 32,-42 318-17,0-85 17,-21 148-17,0 21-15,-21 297 31,42 84 1,42-317-17,21-21 1,22-85 0,-64 0-16,64-64 15,42-63 1,-106 85-16,127-318 31,-84 106-15,-43 85-1,-21 105 17,-21 107-17,-43 84 1,22 63-1,21 43 1,21-21 0,21-64-1,42-85 1,1-63 0,63-42-1,-21-85 1,-64 64-1,22-22 1,-43 85 0,-21 21-1,0 43 1,0 20 15,0-41-15,0-22-1,84-21 1,-41-21 0,41-64-1,-41-42 1,-22 21 0,-21 0-1,-42 127 16,-22 64-15,1 63 0,-1-21-1,-84 148 17,106 1-17,20-22 1,1 63-1,21 1 1,0-43 0,-21-212-16,-21 64 15,-43-42 1,64-85-16,-127-127 31,84-106-15,64 21-1,85-169 1,63 85 0,21 84-1,43-63 17,21 0-17,-170 212-15</inkml:trace>
  <inkml:trace contextRef="#ctx0" brushRef="#br0" timeOffset="30427.43">15727 8657 0,'0'0'0,"-43"-21"15,-62 21 1,-22 0 0,21 21-1,85-21-15,-22 43 32,64-43-17,64 0 1,42 0-1,-63 21 1,-43 0-16,-85 127 31,-105-42-15,0-21 0,63-22-1,85-42 1,63-21-1,43 0 1,-43 0-16,64 43 16,-43 20-1,-63 43 1,-42 42 15,-43-21-15,-63 42-1,85-84 1,20-43-16</inkml:trace>
  <inkml:trace contextRef="#ctx0" brushRef="#br0" timeOffset="30944.15">14838 11621 0,'0'0'0,"-21"0"0,-22 0 0,43-64 47,85 1-32,21 20 1,-22 43 0,-62 0-16,20 21 15,-42 43 1,-106 42 0,0 42-1,22 0 1,84 21-1,42 1 1,43-64 0,-64-43-1,-21 22 17,-106 21-17,-85-22 1,1-41 15,148-107-15,42-42-1</inkml:trace>
  <inkml:trace contextRef="#ctx0" brushRef="#br0" timeOffset="31644.91">15769 9821 0,'0'0'0,"-21"0"0,-43-21 16,43 21-16,106-21 31,127 21-16,126 0 1,-20 0 0,-64 21-1,-127 0 1,-191 22 15,-42-22-15,-148 21-1</inkml:trace>
  <inkml:trace contextRef="#ctx0" brushRef="#br0" timeOffset="31877.77">15642 10075 0,'-127'22'16,"254"-44"-16,-254 65 16,233-22-1,169-21 1,127 21-1,-21-21 1,-317 21-16,105-21 16,-127 0-1,-42 43 17,-42-43-32,-233 42 15</inkml:trace>
  <inkml:trace contextRef="#ctx0" brushRef="#br0" timeOffset="31944.05">15515 10562 0,'-42'21'0,"84"-42"0,-127 64 15</inkml:trace>
  <inkml:trace contextRef="#ctx0" brushRef="#br0" timeOffset="32043.95">15536 10732 0,'21'0'0,"106"0"16,191 21-1,42-42 1,-1186 21-16,1948-43 15,-1016 22-15</inkml:trace>
  <inkml:trace contextRef="#ctx0" brushRef="#br0" timeOffset="34927.46">19092 10795 0,'-21'0'16,"21"21"-16,0-42 31,21 21-31,43-63 16,-22-22-1,-21 64-15,-21-106 16,0 0 0,-63 63-1,-64 22 1,-64 63 15,-126 212 0,274-191-31,1 64 16,63 21 0,106-63-1,43-43 1,-22-21 0,21-64-1,-127 22-15,64-64 16,21-106-1,-42-20 1,-64 41 0,-21-21-1,-63 170 1,-1 63 15,1 127-15,20 64-1,22-43 1,21 22 0,85-43-1,42-84 1,0-64 0,-21-22-1,42-62 1,-64-64-1,-84 105-15,0-20 16,0 20-16,0-20 16,-63 105 15,42 85 0,21-84-31,0 62 16,42 1-1,43-42 1,21-64 0,-1 0-1,-83-21-15,189-191 32,-147 85-17,-1-85 1,-63 170-16,21-64 31,-21 148-15,0-20-1,-105 316 17,-44 191-1,44-148-16,83-296-15,-168 487 32,169-488-32,-170 403 31,191-423-15,85-64-1,105-106 1,22-42-1,-64-22 1,-84 107-16,84-212 16,-127-22-1,-63 64 1,21 170 0,-233-255 15,254 297 0,84 21-15,22 0-1,85-21 1,41-21 0,-83-22-1,-107 43-15,85-106 16,-85-42-1,-42 63 1,-42 21 0,-22 85-1,-63 43 17,85 62-17,21-41 1,21-1-1,63-41 1,-20-22 0,-22 0-16,85-64 31,-85 64-31,0-85 16,-21 1-1,0 63 1,0 42 15,0 0-31,0 0 0,-21 148 31,21-126-15,63-43 0,1 0 15,-43-21-31,0-1 15,0 1-15,22-85 16,-1 22 0,-21-1-1,-21 106 17,-21 22-17,21-22-15,-42 85 16,42-43-1,0 1 1,63-22 0,1-42-1,20-21 1,1-64 15,-43-21-15,1-21-1,-22 64 1,-21 42 0,0 42-1,-42 85 1,20 21 0,22-43-1,0 1 1,43-43-1,63-42 1,-22-63 0,1-22-1,42-84 1,-64 21 15,22-64-15,-21 0-1,-43 85 1,-21 106 0,0 85-1,-43 105 1,1 21 0,0-20-1,21-22 1,21-63-1,63-1 1,22-84 0,-1-21-1,43-85 1,-105 64 0,62-85-1,86-275 16,-128 211-15,0 107 0,-42 41-1,-42 107 1,21-22-16,-106 149 16,21 41-1,106-83 1,0 41-1,0-105 1,85-1 0,-22-84-1,22-42 1,21-43 15,-85 64-31,21-148 31,-105 127-15</inkml:trace>
  <inkml:trace contextRef="#ctx0" brushRef="#br0" timeOffset="35098.86">22669 10075 0,'-105'-21'16,"380"85"-16,-593-149 16,466 127-16,-275-84 15,149 42-15,126 0 16,-21 0-1,21 21 1,-42-21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5T11:10:43.4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2582 2286 0,'0'-21'94,"21"21"-94,1 0 0,-22-21 15,21 0-15</inkml:trace>
  <inkml:trace contextRef="#ctx0" brushRef="#br0" timeOffset="1816.86">2307 1418 0,'0'-21'31,"21"21"-31,0 0 15,-21-21-15,0 0 16,22 21-16,-22-21 16,21-1-16,-21 1 15,0 0-15,0 0 0,0 0 0,0 0 16,0-1-16,0 1 0,0 0 16,0 0-16,0 0 0,0 0 15,0-1-15,0 1 0,0 0 16,0 0-16,-21 42 47,21 0-47,-22 0 15,22 22-15,-21-22 0,21 21 0,0 1 16,-21-1-16,0 0 0,21 22 16,-21-22-16,0 22 0,-1-1 0,22 1 15,-21-1-15,21 22 0,-21-22 16,21 1-16,0-1 0,0 1 15,0-1-15,0-20 0,0-1 0,21 0 16,0 1-16,1-1 0,20 0 16,0 1-16,1-43 0,-22 21 15,21 0-15,0-21 0,1 0 16,-1 0-16,0 0 0,1 0 0,-1-21 16,0 0-16,-20-1 15,20 1-15,21 0 0,-41 0 16,20 0-16,-21 0 0,-21-1 15,21 1-15,-21 0 0,0 0 0,0 0 16,0 0-16,0-1 16,0 1-16,0 0 0</inkml:trace>
  <inkml:trace contextRef="#ctx0" brushRef="#br0" timeOffset="2100.15">2434 1842 0,'0'0'0,"-21"0"0,0 0 15,0-22-15,21 1 16,0 0-16,21 0 16,0 0-16,21 0 0,-21-1 15,22 22-15,-1-21 0,0 0 16,64-21-16,-63 42 0,-1-21 15,0-1-15,1 22 0,-1 0 16,-21-21-16,0 21 0,0 0 16,1-21-16,-22 0 15,0 0 1,-22 21-16,1-21 0</inkml:trace>
  <inkml:trace contextRef="#ctx0" brushRef="#br0" timeOffset="2365">2498 1164 0,'0'-21'15,"21"0"-15,0 21 0,-21-21 16,21 21-16,0-21 0,0 21 15,22 0-15,-22-22 0,0 22 0,0 0 16,0-21-16,1 21 0,-1 0 16,0 0-16,0 0 0,0 0 15,0 0-15,1 0 32,-1 21-32</inkml:trace>
  <inkml:trace contextRef="#ctx0" brushRef="#br0" timeOffset="3115.6">3323 1863 0,'0'0'0,"0"-21"0,0-1 0,0 1 0,0 0 15,21 0-15,-21 0 0,21 0 16,1-1-16,-22 1 0,21 0 16,0 0-16,0 21 0,0 0 0,0-21 15,1 21-15,-1 0 0,0 0 16,0 21-16,0 0 0,0-21 0,-21 42 16,0-20-16,22-1 15,-22 21-15,0 0 0,0 1 0,0-22 16,-22 21-16,1 1 0,21-1 0,-21 0 15,0-21-15,0 22 0,0-22 16,21 21-16,0-21 0,-22 1 0,22-1 16,0 0-16,22-42 31,-1 0-15,-21-1-16,21 1 0,0 0 0,0 0 15,0-21-15,1-1 16,-1 22-16,0-42 0,0 20 0,21 1 15,-20 0-15,-1-1 0,21 1 16,-21 0-16,0-1 0,1 22 0,-1 0 16,-21 0-16,0 0 0,21 21 15,-21 21 1,0 0-16,-21 0 0,0 21 16,21-20-16,-22 20 0,1 0 0,0 1 15,0-1-15,0 0 0,0 1 16,-1-1-16,22 0 0,0 1 15,0-1-15,0-21 0,0 0 0,0 22 16,0-22-16,22 0 0,-1-21 0,0 21 16,0-21-16,0 0 0,0 0 15,1 0-15,20 0 0,-21 0 16,21 0-16,-20-21 0,-1 21 0,21-21 16,-21 0-16,0-1 0</inkml:trace>
  <inkml:trace contextRef="#ctx0" brushRef="#br0" timeOffset="3434.3">4699 1672 0,'0'0'0,"0"-21"0,0 0 16,-21 21-16,0-21 0,-1 21 15,1 0-15,0 0 16,0 21-16,0-21 0,0 21 15,-1 0-15,1 22 0,0-22 16,0 21-16,0 0 0,0-20 0,-1 20 16,1 0-16,21 1 0,-21-1 15,0 0-15,21-21 0,0 22 0,0-22 16,0 21-16,0 1 16,0-22-16,21 0 0,0-21 0,22 21 15,-22-21-15,21 0 0,0 0 16,1 0-16,20 0 0,-20 0 15,-1-21-15,0 0 0,1 0 0,-1-1 16,0 1-16,1 0 0,-1 0 16</inkml:trace>
  <inkml:trace contextRef="#ctx0" brushRef="#br0" timeOffset="3851.06">5101 1842 0,'-42'21'15,"42"0"-15,-21 0 0,21 0 16,0 0 0,0 1-16,21-22 15,0 0 1,0 0-16,21 0 0,-20 0 0,-1-22 16,0 22-16,0-21 0,21 0 15,-20 0-15,-1 0 0,0 0 0,0-1 16,-21 1-16,0 0 0,21 0 15,-21 0-15,0 0 0,0-1 0,0 1 16,0 0-16,-21 21 0,0 0 16,21-21-16,-21 21 0,0 0 0,-1 0 15,1 21-15,-21 0 0,21 0 16,0 1-16,-1-1 0,1 21 16,21-21-16,-21 22 0,0-1 0,21 0 15,-21 1-15,21-22 0,0 21 16,0 0-16,0-20 0,0 20 0,0-21 15,21 0-15,0 0 0,0 1 16,0-1-16,22-21 0,-22 0 0,21 0 16,-21 0-16,22 0 0,-1 0 15,0 0-15,1 0 0,-22-21 0,21-1 16,1 1-16,-1 0 0,0 0 0</inkml:trace>
  <inkml:trace contextRef="#ctx0" brushRef="#br0" timeOffset="4239.5">5969 1715 0,'0'0'0,"-21"-22"0,0 22 16,-1 0-1,1 0-15,0 0 16,21 22-1,0-1-15,0 0 0,0 0 0,0 21 16,0-20-16,0 20 0,0 0 16,0 22-16,0-22 0,0 0 15,0 22-15,0-1 0,-21 1 0,0-1 16,21 1-16,-21 84 16,21-63-16,0-1 0,0-20 0,0 21 15,0-1-15,0 1 0,0 0 16,21-1-16,0-20 0,0 20 0,0-20 15,0-1-15,1 1 0,-1-1 0,-21-20 16,21-1-16,-21 0 0,21 1 16,-21-64-1,0-1 1,0 1-16,-21-21 16,21 0-16,-21-1 0,21 1 0</inkml:trace>
  <inkml:trace contextRef="#ctx0" brushRef="#br0" timeOffset="4568.83">5863 1926 0,'0'0'16,"21"-42"-16,0 21 0,1 0 0,-1-22 15,0 22-15,0 21 0,0-21 16,0 0-16,22 21 0,-22 0 15,0 0-15,0 0 0,22 0 0,-22 21 16,0 0-16,0 0 0,0 0 16,-21 1-16,0-1 0,0 0 0,0 21 15,0-21-15,0 22 0,0-22 0,0 0 16,-21 0-16,0 22 0,0-22 16,-22 0-16,22 0 0,-21-21 0,21 21 15,0 0-15,-22-21 0,22 0 16,0 22-16,0-22 15,21-22 1,21 1 0,0 0-16</inkml:trace>
  <inkml:trace contextRef="#ctx0" brushRef="#br0" timeOffset="6247.57">6689 2180 0,'0'0'0,"-43"0"16,22 0-16,0 0 15,21-21-15,0 0 16,0 0-16,0 0 15,21-22-15,0 22 0,0-21 0,1-1 16,-1 1-16,0-21 0,0 20 16,0-20-16,0-1 0,1 1 15,-22 20-15,0-20 0,0-1 0,0 1 16,0 21-16,0-22 0,0 1 16,0 20-16,0 1 0,0-22 0,-22 43 15,22-21-15,-21 21 0,21 0 0,-21-1 16,0 22-1,21 22-15,-21-1 0,0 0 0,21 21 16,-22 1-16,22-1 0,-21 0 16,0 22-16,21-1 0,0 1 0,0-1 15,0 1-15,0 20 0,0-20 16,0 21-16,0-22 0,0 1 0,0-22 16,0 21-16,0-20 0,0-1 0,0 0 15,21-20-15,0 20 0,1-21 16,-1 0-16,0 0 15,0-21-15,0 0 0,0 0 0,22 0 16,-22-21-16,0 0 0,21 0 16,-20 0-16,-1 0 0,21-22 15,-21 1-15,22 0 0,-22-1 0,0 1 16,0 0-16,0-1 0,0 1 0,-21 0 16,22-1-16,-22 22 0,21 0 15,-21 0-15,0 0 0,0 42 16,0 0-1,0 0-15,0 21 0,0-20 0,0 20 16,0 0-16,0-21 0,0 22 16,0-1-16,0 0 0,0 1 15,0-22-15,0 21 0,0-21 0,0 22 0,0-22 16,0 0-16,21 0 0,0-21 16,0 21-16,0-21 0,1 22 15,-1-22-15,21 0 0,-21 0 16,0 0-16,22-22 0,-22 1 0,0 0 15,21 0-15,-20 0 0,-1-22 16,0 22-16,42-63 0,-63 41 16,22 22-16,-1-42 15,0 20-15,-21 22 0,0 0 0,0 0 16,0 0-16,0 42 31,0 0-31,-21 0 16,21 0-16,0 22 0,-21-22 15,21 0-15,0 21 0,0-21 16,0 22-16,0-22 0,0 0 0,0 0 16,21 0-16,-21 1 0,21-1 15,-21 0-15,21 0 0,0-21 0,0 0 16,1 21-16,-1-21 0,0 0 0,0 0 16,0 0-16,0 0 0,22-21 15,-22 0-15,0 0 0,0 0 0,0-1 16,1 1-16,-1 0 0,0-21 15,0 21-15,-21-22 0,0 1 0,0 0 16,0-1-16,0 1 0,0 0 16,0 20-16,-21-20 0,0 21 15,0 0-15,-1 0 0,-20 21 16,21 0-16,0 0 0,-22 0 0,22 0 16,0 21-16,-21 0 0,21 0 0,-1 0 15,1 22-15,21-1 0,0-21 16,-21 21-16,21 1 0,0-1 0,0 0 15,0-20-15,0 20 0,21-21 16,0 0-16,1 0 0,-1 1 0,21-1 16,43 0-16,-43-21 15,0 0-15,1 0 0,-1 0 0,0 0 16,22 0-16,-22 0 0,1-21 16,-1 0-16,43-22 15,-43 22-15,-21-21 0,21 21 0,-20-22 16,-1 1-16,0 21 0,0-22 0,0 22 15,-21 0-15,21-21 0,-21 21 16,0-1-16,0 1 0,0 42 31,-21 1-31,21 20 16,-21-21-16,21 0 0,-21 0 0,21 22 16,0-22-16,0 21 0,-21-21 15,21 1-15,-21 20 0,21-21 16,0 0-16,0 0 0,0 1 15,0-1-15,-22 0 0,22 0 0,0 0 16,0-42 15,22 0-31,-22 0 0,21 0 16,0-1-16,-21-20 0,21 21 16,0-21-16,0-1 0,1 1 0,-1-22 15,0 22-15,0 0 0,0-1 0,0 1 16,1 21-16,-1 0 15,0 0-15,21-22 0,-21 43 16,1 21-16,-22 1 16,0-1-16,21 0 0,0 42 15,-21-41-15,0 20 0,21 0 16,-21-21-16,0 22 0,0-1 16,21-21-16,0 22 0,-21-22 0,22 0 15,-22 21-15,21-21 0,0-21 16,0 22-16,0-1 0,0-21 0,1 0 15,-1 0-15,0 0 0,0 0 0,0 0 16,0 0-16,1 0 0,-1-21 16,0-1-16,0 1 0,0 0 0,0 0 15,-21-21-15,0 20 0,22-20 16,-22 21-16,0-21 0,0-1 0,0 22 16,0-21-16,0-1 0,0 1 15,-22 21-15</inkml:trace>
  <inkml:trace contextRef="#ctx0" brushRef="#br0" timeOffset="6636.35">8445 995 0,'0'0'0,"-42"0"15,21 0-15,0 0 0,0 0 0,-1 0 16,22 21-16,0 0 0,0 0 16,0 22-16,0-22 15,0 0-15,22 0 16,-1-21-16,0 0 0,0 21 0,0-21 16,0 0-16,1 0 0,-1 0 15,0-21-15,0 0 16,-21 0-16,0 0 15,0 0-15,0-1 0,0 1 16,-21 0-16,0 0 16,0 0-16,-1 21 0,1 0 15,0 0 1,0 0-16,0 0 0,0 21 16,-1 0-16,1-21 0,0 21 15,0 0-15,0-21 0,0 22 0,-22-1 16</inkml:trace>
  <inkml:trace contextRef="#ctx0" brushRef="#br0" timeOffset="6955.93">6477 1397 0,'0'0'16,"21"0"0,0 0-16,22 0 0,-22 0 0,21-21 15,0 21-15,1 0 0,-1-21 16,0 21-16,1 0 0,-1 0 0,0-21 16,1 21-16,-1 0 0,-21 0 15,0 0-15,1 0 0,-1 0 0,0 0 16,0 0-1</inkml:trace>
  <inkml:trace contextRef="#ctx0" brushRef="#br0" timeOffset="25725.03">11366 1312 0,'0'0'0,"0"-21"0,0 0 0,0 0 16,0 0-16,0 0 0,0-1 16,0-20-16,0 21 0,0-21 0,0 20 15,0-20-15,0 21 0,0 0 16,0 0-16,0-22 0,0 22 15,0 42 1,0 0-16,0 1 16,0 20-16,0 0 15,0 22-15,0-22 0,0 22 0,-21-1 16,21 1-16,-21-1 16,0 22-16,0-22 0,21 1 0,-21 20 15,-1-20-15,1-1 0,0-20 0,21 20 16,0-20-16,0-1 0,-21 0 0,21-21 15,0 1-15,0 20 0,-21-42 0,21 21 16,0 0-16,0-42 31,0 0-31,21 0 0,0-22 16,0 1-16,0 21 0</inkml:trace>
  <inkml:trace contextRef="#ctx0" brushRef="#br0" timeOffset="26011.87">11769 974 0,'0'0'15,"21"-21"-15,0-1 0,-21 44 16,0-1 0,0 0-16,0 21 0,0-21 15,0 22-15,0 20 0,0-20 0,0 20 16,-21-21-16,0 22 15,-1-1-15,22 1 0,-21-1 0,21-20 16,-21 20-16,21 1 0,0-1 0,-21-20 16,21-1-16,-21 0 0,21 1 15,-21-22-15,21 21 0,0-21 0,0 0 16,0 1-16,0-44 31,0 1-31,0 0 16</inkml:trace>
  <inkml:trace contextRef="#ctx0" brushRef="#br0" timeOffset="26219.75">11366 1736 0,'0'0'0,"-21"0"16,21-21 0,0-1-1,21 22-15,1-21 0,-1 0 16,0 21-16,0 0 0,21-21 15,-20 21-15,-1 0 0,21 0 0,-21-21 16,0 21-16,1 0 0,-1 0 16,0 0-16,0 0 15,-21-21 1</inkml:trace>
  <inkml:trace contextRef="#ctx0" brushRef="#br0" timeOffset="28048.32">12467 2011 0,'-21'0'15,"21"-21"1,0 0-16,0-1 16,21-20-16,-21 21 0,21 0 15,0-22-15,-21 22 0,0-21 16,43-64 0,-43 64-16,0 21 0,0-22 0,0 22 15,0 0-15,-21 0 0,-1 0 0,1-1 16,-21 22-16,21 0 0,-22 0 15,1 0-15,0 0 0,-1 22 0,1-1 16,0 0-16,-1 0 0,-20 21 16,21 1-16,-1-1 0,1 22 15,21-22-15,-22 21 0,22-20 0,0-1 16,21 0-16,0 1 0,0-1 16,0 0-16,0-20 0,0-1 0,21 0 15,0 0-15,1 0 0,-1 0 16,21-21-16,-21 0 0,22 0 0,-1 0 15,0 0-15,-21-21 0,22 0 0,-1 21 16,0-21-16,1-21 0,-1 20 16,0 1-16,-20-21 0,20 0 0,-21 20 15,21-20-15,-20 0 0,-1-1 16,-21 1-16,21 0 0,-21 21 16,21-22-16,-21 22 0,0 0 15,0 0-15,0 42 16,-21 0-1,21 0-15,-21 22 0,0-22 16,21 21-16,-22 0 0,22-20 0,0 20 16,0 0-16,0-21 0,0 22 15,0-22-15,0 21 0,0-21 0,0 1 16,22-22-16,-22 21 0,21 0 16,0-21-16,0 0 0,0 0 0,0 0 15,22 0-15,-22 0 0,21-21 16,-21 0-16,22-1 0,-22 1 15,21 0-15,-21 0 0,22 0 0,-22 0 16,0-22-16,0 22 0,0-21 16,1 21-16,-1-22 0,-21 22 0,21 0 15,-21 0-15,0 0 0,0 42 32,0 0-32,0 0 15,-21 0-15,21 22 0,-21-22 16,-1 21-16,1-21 0,21 22 0,0-22 15,-21 21-15,0-21 0,21 0 16,-21 1-16,21-1 0,0 0 0,0 0 16,-21 0-16,21-42 47,21 0-47,0 21 0,-21-21 0,21 0 15,0-22-15,0 22 0,1-42 16,-1 41-16,21-41 15,-42 21-15,21 20 0,0-20 16,1 21-16,-1 0 0,0 0 0,0 21 16,0 0-16,0 0 0,1 0 15,-1 21-15,0 0 0,-21 0 16,0 0-16,21 0 0,-21 22 0,21-22 16,0 0-16,-21 21 15,0-20-15,22-1 0,-1 0 0,-21 0 16,21 0-16,0 0 0,-21 1 15,21-22-15,0 21 0,1-21 16,-1 0-16,0 0 16,0-21-16,0-1 15,0 1-15,1 0 0,-22 0 0,21 0 16,0-22-16,0 22 0,21-21 16,-20 21-16,-1-22 0,0 22 0,0-21 15,21 21-15,-20-22 0,-1 22 0,21 21 16,-21-21-16,0 21 15,1 0-15,-1 0 0,0 0 0,0 21 16,0 0-16,-21 1 16,21-1-16,-21 0 0,0 21 0,22-21 15,-22 1-15,0-1 0,21 0 0,-21 0 16,0 0-16,0 0 0,0 1 16,21-1-16,0-21 15,0 0 1,0-21-1,-21-1-15,0 1 0,0 0 16,0 0-16,0 0 16,0 0-16,0-1 0,0 1 0,0 0 15,0 0-15,-21-21 0,0 20 16,0 1-16,21 0 0,-21 0 0,-22 0 16,22 0-16,0 21 0,0 0 0,0 0 15,0 0-15,-1 0 0,-20 0 16,21 0-16,0 21 0,-22 0 0,22 21 15,0-21-15,0 22 0,-21-1 16,20 0-16,1-20 0,0 20 0,0 0 16,0 1-16,21-22 0,0 21 15,0-21-15,0 0 0,0 22 0,0-22 16,0 0-16,21 0 0,0-21 16,0 0-16,0 0 0,1 0 15,20 0-15,-21 0 0,0 0 16,22-21-16,-22 0 0,21 0 0,-21 0 15,22-22-15,-22 22 0,21-21 16,-21-1-16,22 1 0,-22 0 16,21-1-16,-21-20 0,0 21 0,1-22 15,-1 22-15,0-22 0,0 22 0,-21-22 16,0 22-16,21 0 0,-21-1 16,21 1-16,-21 21 0,0-21 0,0 20 15,0 1-15,-21 21 16,0 21-1,0 1-15,21 20 0,-21 0 0,0 1 16,21-1-16,-22 0 16,22 22-16,-21-22 0,0 22 0,21-1 15,0-21-15,0 22 0,0-22 16,0 1-16,0-1 0,0 0 0,0-21 16,0 1-16,0 20 0,21-21 15,0 0-15,1-21 16,-22 21-16,21-21 0,0 0 0,0 0 15,0 0-15,0-21 16,1 0-16</inkml:trace>
  <inkml:trace contextRef="#ctx0" brushRef="#br0" timeOffset="30087.87">14711 2032 0,'0'21'0,"0"-42"0,0 63 0,-21-42 0,-1 22 16,22-44 15,22 1-15,-1 0-16,-21 0 0,21 0 15,0 0-15,0-22 0,0 1 0,1 0 16,-1-1-16,0 1 0,21 0 16,-21-22-16,1 22 0,-1-22 0,0 22 15,0-22-15,-21 22 0,0-21 0,21 20 16,-21 1-16,0 21 0,0-22 16,0 22-16,0 0 0,0 0 0,0 42 31,-21 0-31,0 0 0,21 22 15,-21-22-15,0 42 16,21-20-16,-22-1 0,1 22 0,0-22 16,21 21-16,0 1 0,-21 42 15,0-64-15,21 22 0,0-22 16,0 0-16,0-21 0,0 22 0,21-22 16,0 0-16,0 0 0,0 0 15,22 1-15,-22-22 0,21 0 0,22 0 16,-22 0-16,0 0 15,1-22-15,-22 1 0,21 0 0,1 0 16,-1 0-16,0 0 0,-21-1 0,1-20 16,20 0-16,-21 21 15,0-22-15,0 22 0,-21-21 0,0 21 16,22-1-16,-22 1 0,0 0 16,0 42-1,-22-21-15,1 21 16,21 1-16,0 20 0,-21-21 15,21 0-15,-21 22 0,21-22 0,-21 21 16,21-21-16,0 0 0,0 1 16,0-1-16,0 0 0,0 0 0,21 0 15,0-21-15,0 21 0,0-21 0,22 0 16,-1 0 0,-21 0-16,0 0 0,22 0 0,-22-21 15,21 0-15,1 0 16,-22 0-16,0 0 0,0-1 0,-21 1 15,21 0-15,0-21 0,-21 21 16,0-22-16,0 22 0,0 0 0,0 0 16,0 0-16,0 42 31,0 0-31,-21 0 16,21 0-16,0 0 0,0 22 15,-21-22-15,21 0 0,0 21 16,-21-20-16,21-1 0,0 0 0,0 21 15,0-21 1,21-21 15,-21-21-31,21 21 16,-21-21-16,21 0 0,-21 0 0,0 0 16,0-22-16,22 22 0,-22 0 15,21-21-15,-21 20 0,21-20 0,-21 21 16,0-21-16,21 20 0,-21 1 15,21 0-15,-21 0 0,21 21 16,1 0 0,-22 21-16,21 0 0,-21 0 15,21 1-15,-21 20 0,0-21 0,21 21 16,-21-20-16,21 20 0,-21-21 16,21 0-16,1 22 0,-1-22 0,0 21 15,0-21-15,0-21 16,0 21-16,1-21 0,-1 0 15,0 0-15,0 0 0,0 0 0,0 0 16,-21-21-16,22 21 0,-1-21 16,0 0-16,0 0 0,0 0 0,0-1 15,1-20-15,20-21 16,-21 20-16,0 1 0,0 0 16,43-22-16,-43 22 0,0 21 15,0-1-15,1 1 0,-1 0 16,0 21-16,0 0 0,0 0 15,-21 21-15,21 0 0,-21 1 16,22 20-16,-22 0 16,0-21-16,0 22 0,0-22 0,0 0 15,0 0-15,21 0 0,-21 1 0,0-1 16,0 0-16,0 0 16,21-21-1,-21-21 1,0 0-16,0 0 15,0-1-15,0 1 0,0-21 16,0 21-16,0 0 0,0-1 16,0-20-16,-21 21 0,21 0 0,-21 0 15,-1-1-15,1 22 0,0 0 0,21-21 16,-21 21-16,0 0 0,-22 21 16,22 1-16,0-1 0,-21 0 15,21 0-15,-1 21 0,1-20 16,0 20-16,0 0 0,0 1 15,0-1-15,21 21 0,0-41 16,0 20-16,0-21 0,0 0 16,0 0-16,21 1 0,0-1 0,0-21 15,0 0-15,0 21 0,22-21 16,-22 0-16,0 0 0,0 0 0,22 0 16,-22-21-16,0 0 0,0-1 0,0 1 15,0 0-15,1 0 0,-22 0 16,21-22-16,0-20 15,0 21-15,-21-1 0,0 22 0,0-21 16,0-1-16,21 22 0,-21-21 0,0 21 16,0 0-16,0-1 15,0 44 1,0-1 0,0 21-16,0-21 15,0 22-15,-21 20 0,21-21 16,0 1-16,0-1 0,-21 0 15,21 64-15,0-42 0,0-22 16,0 22-16,0-1 0,0 1 0,0 20 16,0-20-16,0 20 15,0 1-15,0 0 0,42 84 0,-42-84 16,0-1-16,21 1 0,1 0 16,-22-1-16,0-20 0,0 21 0,0-22 15,21 1-15,-21-1 0,0 1 0,0-22 16,0 21-16,0 1 15,-21-22-15,-1-21 0,22 1 16,-21-1-16,0 0 0,0-21 0,-21 0 16,20 0-16,-20-42 15,21 20-15,21-20 0,0 21 0,-21-21 16,21 20-16,0-20 0,0 0 16,0-22-16,0 22 0,0-22 0,0 1 15,21-1-15,-21 1 0,21-1 16,0-20-16,0 20 0,1-20 0,-1 20 15,0-21-15,0 22 0,0-1 16,-21 1-16,21-1 0,-21 1 16,0-1-16,22-41 0,-22 41 15,0 22-15,0-1 0,0 1 0,-22 0 16</inkml:trace>
  <inkml:trace contextRef="#ctx0" brushRef="#br0" timeOffset="30532.12">15875 1101 0,'0'0'0,"-21"21"0,0-21 16,-1 21-16,22 0 0,-21 0 0,21 1 15,0-1 1,21-21-16,1 0 16,-1 0-16,0 0 0,0 0 15,0 0-15,22 0 0,-22-21 0,0-1 16,-21 1-16,0 0 15,0 0-15,0 0 16,-21 0-16,0-1 0,-22 22 0,22-21 16,0 21-16,-21 0 0,20 0 15,1 0-15,0 0 0,0 21 0,0-21 16,0 22-16,21-1 0,-22 21 16,22-21-16,0 0 15,0 1-15,0-1 0,0 0 16,0 0-16,0 0 15</inkml:trace>
  <inkml:trace contextRef="#ctx0" brushRef="#br0" timeOffset="31639.99">2011 2815 0,'-21'0'0,"21"-21"16,-22 21-1,44 0 48,-1 0-63,0 0 0,0 0 15,0 0-15,0 0 0,22 0 16,-1 0-16,0 0 0,22 0 0,-1 0 16,1 0-16,21 0 0,-22 0 15,22 0-15,21 0 0,-22 0 0,22 0 16,0 0-16,0 0 0,42-21 16,-21 21-16,169 0 15,-148-21-15,22 21 0,-22-21 16,42 21-16,-20 0 0,20 0 0,1 0 15,-1 0-15,22 0 0,0 0 16,-22 0-16,22 0 0,21 0 0,380 0 16,-401 0-16,-21 0 15,-1 0-15,1 0 0,-1 0 16,-21 0-16,-20 0 0,-1 0 0,127 0 16,-148 0-16,63 0 15,-105 0-15,-21 0 0,-22 0 16,0 0-16,1 0 0,-22 0 15,0 0-15,0 0 16,0 0 15,0 0-15,1 0 0,-1 0-1,0 0 1</inkml:trace>
  <inkml:trace contextRef="#ctx0" brushRef="#br0" timeOffset="32691.63">11493 2709 0,'-21'0'0,"0"0"16,0 0-16,0 0 15,0 0-15,-1 0 0,1 0 16,0 0-16,0 0 31,0 0-31,42 0 63,0 0-63,0 0 15,0 0-15,1 0 0,-1 0 16,21 0-16,-21 0 0,22 0 16,20 0-16,-21 0 0,43 0 0,-21 0 15,41 0-15,-20 0 0,21 0 0,21 0 16,0 0-16,-21 0 15,42 0-15,-21 0 0,21 0 0,21 0 16,-20 0-16,20 22 0,-21-22 16,21 0-16,1 21 0,20 0 0,-20-21 15,-1 21-15,21-21 0,-20 0 0,-1 21 16,0-21-16,1 0 0,-22 0 16,0 21-16,-21-21 0,0 0 0,-21 0 15,0 0-15,-22 0 0,-20 0 16,-1 0-16,-20 0 0,-1 0 0,-21 0 15,22 0-15,-22 0 0,0-21 16</inkml:trace>
  <inkml:trace contextRef="#ctx0" brushRef="#br0" timeOffset="151117.35">1228 3620 0,'0'21'0,"21"-21"46,-21-21-46,21 21 0,0-22 16,-21 1 0,0 0-16,21 21 0,-21-21 0,0 0 15,0 0-15,0-1 16,-21 22 15,0 0-15,0 0-16,21 22 0,-21-1 0,-1-21 15,22 21-15,0 0 0,-21 0 16,0 0-16,21 1 0,0-1 16,0 0-1,21-21 17,0 0-17,-21-21 1,22 21-16,-22-21 0,21 21 0,-21-22 15,0 1-15,0 0 16,0 0-16,0 0 16,0 0-16,0-1 15,-21 1 1,21 42 0,0 1-16,0-1 15,-22 0-15,22 0 0,0 0 16,-21 0-16,21 1 0,0-1 15,0 21-15,0-21 0,0 0 0,0 1 16,0-1-16,0 0 16,0 0-16,0 0 0,0 0 15,21 1 1,1-22-16,-1 0 16,0 0-16,0 0 0</inkml:trace>
  <inkml:trace contextRef="#ctx0" brushRef="#br0" timeOffset="151523.12">1609 3577 0,'-22'0'16,"22"21"-16,-21-21 0,21 22 15,0-1 1,21-21 15,1 0-31,-1-21 16,0-1-16,-21 1 16,0 0-16,0 0 15,-21 21 16,0 0-15,21 21-16,-22 0 16,22 0-16,-21 1 0,21-1 15,-21 0-15,21 0 0,0 0 16,0 0-16,0 1 0,0-1 0,-21-21 16,21 21-16,0 0 0,0 0 15,0 0-15,0 1 0,0-1 16</inkml:trace>
  <inkml:trace contextRef="#ctx0" brushRef="#br0" timeOffset="-36950.41">1122 3916 0,'0'0'0,"21"0"62,0 0-46,-21 21-1,21-21 1,-21 21-16,21-21 0,1 21 16,-22 1-1,21-22-15,0 0 16,0 0-16,0 0 15,0 0-15,1-22 0,-1 22 16,0-21-16,21 0 0,-21 0 0,1 21 16,20-21-16,-21 0 0,21-1 15,-20 1-15,-1 0 0,21 0 16,-21 0-16,0 0 0,-21-1 0,22 22 16,-22-21-16,0 0 0,0 0 15,0 0-15,0 0 0,0-1 16,-22 1-1,1 21-15,0-21 16,0 0-16,0 21 0,0 0 16,-1 0-16,1 0 15,0 0-15,0 0 0,0 21 0,0 0 16,-22-21-16,22 21 0,0 1 16,0 20-16,0-21 0,-1 21 15,1-20-15,0 20 0,0 0 0,21 1 16,-21-1-16,21 0 0,0 1 15,0-1-15,0 0 0,0 1 16,21-1-16,21 21 0,-42-41 16,21-1-16,1 0 0,20 0 15,0 0-15,1-21 16,-22 0-16,21 0 0,-21 0 16,22 0-16,-22 0 0,0 0 15,21-21-15,-21 0 0,1 21 0,-1-21 16,-42 21 15,-1 0-31,1 0 16,0 0-16,0 21 0,-21 0 15,20 0-15,-20 0 0,21 1 0,-21 20 16,20-21-16,-20 21 0,-21 43 16,41-64-16,1 22 0,0-1 15,0 0-15,21 1 0,0-1 16,0 0-16,0-21 15,0 22-15,0-22 0,21 0 0,0 0 0,22 0 16,-22 1-16,0-22 16,21 0-16,1 0 0,-22 0 0,21 0 15,0 0-15,1 0 0,-22 0 16,21 0-16,1-22 16,-1 1-16,-21 21 0,0-21 0,-21 0 15,21 0-15,1 0 0,-1-1 16,-21 1-16,21 0 0,0 0 15,0 0-15,0-22 0,-21 22 16</inkml:trace>
  <inkml:trace contextRef="#ctx0" brushRef="#br0" timeOffset="-36656.58">2138 4445 0,'0'0'15,"-21"0"-15,21 21 32,0 0-17,21 1-15,0-1 0,0 0 16,0 0-16,0 0 0,22 0 16,-22 22-16,0-22 0,0 0 15,0 21-15,1-20 0,-22 20 0,21-21 16,-21 21-16,21-20 0,-21-1 15,0 0-15,0 0 0,0 0 16,0 0-16,21-21 16,-21-21-1,0 0-15,0 0 0,0 0 16</inkml:trace>
  <inkml:trace contextRef="#ctx0" brushRef="#br0" timeOffset="-36362.75">2646 4360 0,'-21'0'15,"-1"0"1,1 0-16,0 0 0,0 22 16,0-1-16,0 0 0,-22 21 15,1-21-15,21 22 0,0-22 16,-1 21-16,1 1 0,0-1 15,0 0-15,-21 1 0,20-1 0,22 0 16,-21-21-16,21 22 0,-21-22 0,21 21 16,0-21-16,0 1 15,0-1-15,21-21 32,0 0-32,1-21 0,-22-1 15,21 22-15,0-21 0,0 0 0</inkml:trace>
  <inkml:trace contextRef="#ctx0" brushRef="#br0" timeOffset="-35984.97">3429 4360 0,'0'0'0,"-21"-21"0,0 0 0,-1 0 16,1 21-1,0-21-15,0 21 16,0 0-16,0 0 0,21 21 16,-22 0-16,1 0 0,21 0 15,-21 1-15,21-1 0,-21 0 0,0 21 16,21 22-16,-21-43 15,-1 21-15,22 1 0,-21-22 16,21 21-16,0 0 0,0-20 0,0-1 16,0 21-16,0-21 15,0 0-15,21-21 0,1 0 16,-1 0-16,21 0 0,0 0 16,-20 0-16,41-42 0,-42 21 15,22 0-15,-22 0 0,21-1 16</inkml:trace>
  <inkml:trace contextRef="#ctx0" brushRef="#br0" timeOffset="-35221.4">3641 4551 0,'0'0'0,"0"21"16,21-21 15,0 0-31,0 0 0,0 0 16,0-21-16,22 21 0,-22-21 15,0 0-15,0-1 0,22 1 0,-22 21 16,0-21-16,0 0 0,0 0 16,-21 0-16,0-1 0,0 1 15,21 21-15,-21-21 0,0 0 16,-21 21-16,-21 0 15,21 0-15,0 0 0,-1 21 16,1 0-16,0 0 0,-21 1 16,21-1-16,-1 0 0,1 0 0,0 21 15,0-20-15,0 20 0,21-21 16,0 0-16,0 22 0,0-22 0,0 0 16,0 0-16,21 0 0,-21 0 15,21 1-15,21-22 0,-20 0 0,-1 0 16,63 0-16,-41 0 15,-22 0-15,21-22 0,1 22 16,-1-21-16,-21 0 0,21-21 0,1 21 16,-1-1-16,-21-20 15,22 21-15,-1-43 0,0 22 0,-21 21 16,-21-21-16,22 20 0,-22-20 16,21 21-16,-21 0 0,0 0 15,0-1-15,0 44 31,0-1-31,0 21 0,0-21 16,0 0-16,-21 22 0,21-1 0,-22 43 16,1-43-16,0 22 0,21-1 15,-21 1-15,0 20 16,0 1-16,21 0 0,0-1 0,-22 1 16,22 0-16,0-1 0,0 1 15,0 21-15,22-22 0,-22 1 0,21 0 16,0-22-16,21 22 0,-21-22 0,43 64 15,-43-63-15,21-22 16,-20 1-16,-1-1 0,0 0 0,0-21 16,-21 1-16,0-1 0,0-42 31,0-1-31,0 1 16,0-21-16,0 21 0,0-22 0,0 1 0,0-21 15,0 20-15,0-20 16,0-1-16,0 1 0</inkml:trace>
  <inkml:trace contextRef="#ctx0" brushRef="#br0" timeOffset="-34873.09">4530 4614 0,'-22'-21'0,"44"42"0,-44-84 0,22 42 15,0 0-15,0-1 0,0-20 16,0 21-16,22 21 0,-1-21 0,21 0 15,43-1-15,-43 22 16,0 0-16,1 0 0,-1 0 16,22 0-16,-22 0 0,-21 22 0,21-22 15,-20 21-15,-1 21 0,-21-21 16,0 0-16,0 22 0,-43-1 16,-62 64-16,41-85 15,22 21-15,-1-20 0,-20-1 16,21 0-16,-1 0 0,1 0 0,21 0 15,0-21-15,-22 22 16,22-22 0,42 0-1,0 0 1,1-22-16,-1 22 0,0-21 0,0 21 16,0-21-16,0 0 0,1 21 15</inkml:trace>
  <inkml:trace contextRef="#ctx0" brushRef="#br0" timeOffset="-33343.44">5355 4784 0,'-21'0'0,"42"0"0,-63 0 16,42-21-1,0-1 1,0 1-16,0 0 16,0 0-16,21-21 0,0 20 0,-21-20 15,21 0-15,22-43 16,-22 22-16,0 20 0,0-20 0,-21-1 16,0 22-16,21-22 0,-21 22 0,0 0 15,0-1-15,0 1 0,0 0 16,0 21-16,0-1 0,0 1 0,0 0 31,-21 21-31,21 21 16,0 22-16,-21-22 15,21 0-15,-21 21 0,21 64 16,0 0-16,-21-64 0,21 22 16,0 42-16,0-43 15,0-21-15,0 22 0,0-22 0,0 1 16,0-22-16,21 21 0,-21-21 15,63 43 1,-42-43-16,22-21 0,-22 0 0,0 0 16,21 0-16,-20 0 0,20-21 0,-21 21 15,21-21-15,-20-1 0,20-20 16,-21 21-16,21 0 0,-20-22 16,41-20-16,-42 21 0,0-22 15,-21 22-15,22 21 0,-22-22 16,21 22-16,-21 0 0,0 0 15,0 42 17,0 0-32,0 0 0,0 0 0,0 1 15,0 20-15,0-21 0,0 21 0,0-20 16,0 20-16,0-21 0,0 21 16,0-20-16,0-1 0,0 0 0,0 0 15,0 21-15,0-20 16,21-1-16,0-21 0,0 0 15,0 0-15,1 0 0,-1 0 16,0-21-16,21-1 0,-21 22 16,1-21-16,-1 0 0,0 0 0,21-43 15,-21 43-15,1-21 16,-1 21-16,0-22 0,-21 22 0,21-21 16,-21 21-16,0 0 0,0-1 0,21 1 15,-21 0 1,0 42-1,0 0-15,-21 1 0,0-1 16,21 0-16,-21 0 16,21 21-16,0-20 0,0-1 0,-21 21 15,21-21-15,0 0 0,0 1 0,0-1 16,0 0-16,0 0 0,21 0 16,0-21-16,0 0 15,0 0-15,0 0 0,1 0 16,20-21-16,-21 0 0,0 21 0,22-21 15,-22 0-15,0-1 0,0 1 0,-21 0 16,0 0-16,0 0 0,0-22 16,0-20-1,-21 42-15,0 0 0,0 21 0,-1-22 16,-20 22-16,21 0 0,0 0 16,-22 0-16,22 0 0,0 0 0,0 0 15,0 0 1,42 0-1,0 0-15,21 0 16,-20 0-16,20 0 0,0-21 16,-21 21-16,64 0 15,21-42-15,-64 42 16,1 0-16,-22 0 0,21 0 0,-21 0 16,0 0-16,1 0 0,-1 21 0,0 0 15,0-21-15,0 43 16,-21-22-16,0 0 0,0 0 15,0 0-15,0 0 0,0 1 0,0 20 16,0-21-16,0 0 0,0 0 16,0 1-16,0 20 0,-21-21 0,0 21 15,0-20-15,21-1 16,-21 0-16,-1 0 0,1-21 16,21-21 15,0 0-31,0 0 0,0-1 15,0-20-15,21 0 0,1 21 0,-22-22 16,21 1-16,0 0 0,0-22 16,0 22-16,0 21 0,1-22 15,-1 1-15,0 0 0,21 20 0,-21 1 16,1 0-16,20 21 16,-21 0-16,0 0 0,22 0 0,-22 0 0,0 0 15,0 21-15,0 0 0,0 1 0,1-1 16,-22 21-16,0-21 0,0 22 15,0-22-15,0 0 0,0 21 0,0-21 16,0 1-16,0-1 0,-22 0 16,22 0-16,0 0 0,-21 0 15,21 1-15,-21-22 0,21 21 0,-21-21 0,0 0 47,0 0-47,21-21 0,0-1 16,0 1-16,-22 0 0,1 0 15</inkml:trace>
  <inkml:trace contextRef="#ctx0" brushRef="#br0" timeOffset="-32962.65">6858 3620 0,'0'0'0,"-21"0"0,-22 0 0,22 21 16,0 0-16,0-21 0,0 21 0,0 0 16,21 0-16,0 1 15,0-1-15,21 0 16,0-21 0,0 0-16,0 0 0,0 0 0,1 0 15,-1 0-15,-21-21 16,21 21-16,-21-21 0,0-1 15,0 1-15,0 0 0,-21 0 16,0 21-16,21-21 0,-22 0 16,1 21-16,0 0 0,0 0 15,0 0-15,0 0 16,21 21-16,0 0 16,0 0-16,0 0 15,0 0 1,-22-21-1</inkml:trace>
  <inkml:trace contextRef="#ctx0" brushRef="#br0" timeOffset="-32634.84">5228 4128 0,'0'0'0,"0"21"15,21-21 17,0 0-32,-21-21 0,22 21 15,20 0-15,-21-22 0,0 22 16,0 0-16,1 0 0,20 0 0,-21-21 15,0 21-15,0 0 0,1 0 16,-1 0 0,-21 21-1,0 1 1,-21-22-16,-1 0 0,1 21 0,0 0 16,0-21-16</inkml:trace>
  <inkml:trace contextRef="#ctx0" brushRef="#br0" timeOffset="-31905.09">2074 5630 0,'0'0'0,"-21"0"16,0 0-16,0 0 16,0-21-16,-1 21 15,1 0-15,0 0 16,0-21-1,0 21-15,42 0 63,0 0-63,21 0 0,1 0 0,20 0 16,1 0-16,20-21 0,22 21 15,127-21-15,0 21 16,-85-21-16,-21 21 0,21-22 15,22 22-15,-22-21 0,21 21 16,0 0-16,1-21 0,-1 21 16,22 0-16,-22 0 0,21-21 0,-20 21 15,-22 0-15,21 0 0,-21 0 16,22-21-16,-43 21 0,21 0 0,-21 0 16,-21 0-16,-22 0 0,22 0 0,-21 0 15,-22-21-15,1 21 0,-22 0 16,1 0-16,-1 0 0,-21 0 0,0 0 15,0 0-15,1 0 0,-44 0 32,1 0-32,-21 0 0,21 0 15,-43 0-15,22 0 0,-22 0 16,-20 0-16</inkml:trace>
  <inkml:trace contextRef="#ctx0" brushRef="#br0" timeOffset="-31253.28">2307 5800 0,'0'0'0,"-21"0"0,0 0 0,0 0 0,-1 0 15,1 0-15,42 0 125,1 0-125,20 0 16,-21 0-16,21 0 0,1 0 16,63-21-16,-22 21 0,-20-22 15,20 22-15,1-21 0,0 21 0,-1-21 16,22 21-16,21-21 0,-21 0 15,21 21-15,21-21 0,-21 21 0,21-22 16,1 1-16,-1 21 0,0-21 16,21 0-16,-21 21 0,22-21 0,147 21 15,-147-21 1,-1 21-16,-21 0 0,0 0 0,0-22 16,-21 22-16,0 0 0,-21 0 0,0 0 15,0 0-15,-21 0 0,-1 0 16,-20 0-16,-1 0 0,1 0 0,-22 0 15,0 0-15,-20 0 0,-1 0 0,0 0 16,0 0-16,0 0 16,0 0-16,-42 0 47</inkml:trace>
  <inkml:trace contextRef="#ctx0" brushRef="#br0" timeOffset="-29888.88">698 6922 0,'0'0'0,"0"21"32,0 0-1,0-42 47,0 0-62,0-1-1,-21 22 32,0 0-31,21 22-16,0-1 0,0 0 15,0 0 1,0-42 31,21 21-32,-21-21-15,21 21 16,-21-21-16,0-1 0,0 1 16,0 0-1,-21 21 1,0 0-16,0 0 16,0 21-16,0 22 15,-1-43 1,22 21-16,0 0 0,-21 21 0,21-21 15,0 1-15,0-1 16,0 0-16,0 0 0,0 0 16,21-21-1,1 0 1,-1 0-16,0-21 0</inkml:trace>
  <inkml:trace contextRef="#ctx0" brushRef="#br0" timeOffset="-29522.29">847 6922 0,'0'-22'16,"0"44"31,0-1-16,21-21-31,0 0 15,-21-21 1,0-1 0,0 1-1,0 0 1,-21 42 15,21 0-31,0 1 16,-21-1-16,21 0 0,-22 0 15,22 0 1,0 0-16,0 1 0,0-1 16,0 0-16,22-21 31,-1 0-31,0 0 0</inkml:trace>
  <inkml:trace contextRef="#ctx0" brushRef="#br0" timeOffset="-28923.41">1482 6900 0,'0'22'32,"21"-22"-17,0 0-15,0 0 16,0 0-16,0 0 0,1 0 0,-1-22 15,0 22-15,21-21 0,-21 21 16,43-42-16,-43 42 16,0-21-16,0 0 0,1 21 0,-22-22 15,0 1-15,0 0 16,-22 21 31,22 21-47,-21 0 0,0 1 15,21 20-15,0 21 16,-21-41-16,21 20 16,0 0-16,0 1 0,0-1 0,0 21 15,0-20-15,0-1 0,0 22 0,0 84 16,0-64 0,0-41-16,0-1 15,0-21-15,0 0 0,0 22 0,0-22 16,0 0-16,-21 0 0,0-21 15,-1 0-15,1 0 0,-85 0 32,64 0-32,0 0 0,21-21 15,-22 0-15,1 0 0,21 21 0,-22-21 16,22-1-16,-21 1 0,21 0 16,0 21-16,-1-21 0,22 0 0,0 0 15,0-1 1,22 22-1,-1 0-15,21-21 0,-21 0 0,0 21 16,22-21-16,-22 21 16,42-21-16</inkml:trace>
  <inkml:trace contextRef="#ctx0" brushRef="#br0" timeOffset="-28356.98">1990 6964 0,'0'0'16,"0"-21"-16,0 0 0,0-22 16,0 22-16,0 0 0,0 42 47,0 0-47,0 0 15,0 1-15,0 20 0,0-21 0,0 21 16,0 22-16,0-22 0,0 22 15,0-22-15,0 22 0,0-1 16,0 1-16,0-22 0,0 64 16,0-64-16,0 0 0,0 1 0,0-22 15,0 0-15,0 0 0,0 22 16,-22-43 15,22-22-31,0 1 16,0 0-16,0 0 0,0 0 15,0-22-15,0 1 0,0 0 0,22-1 16,20-126 0,21 63-16,-41 64 15,20 21-15,-21-22 0,21 22 0,-20 0 16,20 21-16,-21 0 0,21 0 16,-20 0-16,-1 21 0,0 0 0,0 22 15,0-22-15,-21 21 0,0 1 16,0-1-16,0 21 0,0 64 15,-21-84 1,0-22-16,21 21 0,-21 22 16,0-43-16,-1 0 0,22 0 15,0-42 17,0 0-32,0 0 0,22-22 15,-1 1-15,-21 21 0,21 0 16</inkml:trace>
  <inkml:trace contextRef="#ctx0" brushRef="#br0" timeOffset="-27983.89">2646 7472 0,'0'0'0,"0"21"16,42-21-1,-21 0-15,0 0 0,64 0 16,-21-21-1,-43 0-15,21 0 0,22-1 16,-43 1-16,0 0 0,0 0 16,0 0-16,-21 0 0,0-1 0,0 1 15,0 0-15,0 0 0,0 0 0,-21 21 16,-42 0 0,41 0-16,1 0 0,-21 0 0,21 42 15,-22-21-15,22 0 0,-21 64 16,21-64-16,0 22 15,21-1-15,-22 0 0,22 1 0,0 20 16,0-42-16,0 22 16,22-22-16,20 21 15,21-21-15,-41-21 16,20 0-16,-21 0 0,0 0 16,0 0-16,1-21 0,-1 0 0,0 0 15,0 0-15,0-1 0,0 1 0,1 0 16</inkml:trace>
  <inkml:trace contextRef="#ctx0" brushRef="#br0" timeOffset="-27396.62">4678 7154 0,'0'0'0,"0"-21"0,0 0 16,0 0-16,0 0 0,0 0 16,0-1-16,0 44 31,0-1-31,0 0 15,0 21-15,0 1 0,21 20 0,-21 1 16,0-1-16,0 22 0,21-22 16,-21 22-16,0-22 0,0 22 15,0 84-15,0-84 0,0 0 16,0-1-16,-21 1 0,21 0 0,-21-1 16,21-20-16,0 21 0,0-22 15,0 1-15,-21-22 0,21 64 16,0-43-16,0-42 15,0 1-15,0-1 0,0-42 32,0-1-32,0 1 0,-22 0 0,22-21 15,0 21-15,0-43 0,0 22 16,-21-1-16,0-20 0</inkml:trace>
  <inkml:trace contextRef="#ctx0" brushRef="#br0" timeOffset="-27029.29">4339 7070 0,'0'0'0,"21"-21"0,64-43 15,-43 43-15,-21 0 16,22 0-16,-1 21 0,0-22 15,1 1-15,-1 21 0,0 0 0,1 0 16,-1 0-16,-21 21 0,22 1 16,-22-1-16,0 0 0,-21 21 0,0 22 15,0-22-15,0-21 16,-21 22-16,-22-1 0,22 0 0,-21 1 16,21-1-16,-22-21 0,22 0 0,-42 43 15,42-43-15,-1-21 16,1 21-16,21 0 0,0-42 47,21 0-47,1 0 15,-1 0-15,0-1 0,0 22 16,0-21-16</inkml:trace>
  <inkml:trace contextRef="#ctx0" brushRef="#br0" timeOffset="-26639.51">4974 7133 0,'0'-42'16,"0"21"-16,21 21 0,-21-21 16,21 21-16,-21-22 15,22 22-15,-1 0 16,0 0-16,0-21 0,0 21 16,0 0-16,1 0 0,-1 0 15,0 21-15,0 1 0,43-1 16,-43 0-16,0 0 0,-21 0 15,0 22-15,21-22 0,-21 0 0,0 21 16,0-21-16,0 1 0,0-1 0,0 0 16,-21 0-16,21 0 0,-21-21 15,21 21-15,-21-21 16,21-21 0,0 0-16,0-21 15,0 21-15,0-43 0,0 43 16,0 0-16,0-22 0,0 22 15,0 0-15,0 0 0,0 0 0,0 0 16,0-1-16,0 1 0,21 21 16,0 0-16,-21-21 0,21 21 0,0 0 15,0 0-15,1 0 0,-1 0 0,0 0 16,0 0-16,0 0 0,0 0 16</inkml:trace>
  <inkml:trace contextRef="#ctx0" brushRef="#br0" timeOffset="-26159.23">5948 6964 0,'0'0'0,"0"-21"0,0 0 16,0-1-16,0 1 0,-21 0 16,-1 21-16,1 0 15,0 0-15,0 0 0,0 0 16,0 21-16,-1 0 0,1 1 15,0-1-15,0 0 0,0 21 16,0 1-16,-1-1 0,22 43 16,-21-43-16,21 0 15,0 1-15,0-1 0,0 21 16,21-41-16,1 20 0,-1-21 0,0 0 16,0-21-16,0 21 0,22-21 15,20 0-15,-42 0 0,43-21 16,-22 0-16,-21 0 15,22 0-15,-22-22 0,0 22 0,0-21 16,21-22-16,-42 22 0,0 0 16,0-1-16,0 22 0,0-21 15,0 0-15,-21-1 0,0 22 16,0-21-16,0 21 0,0-1 0,-22 1 16,22 0-16,0 21 0,-21 0 15,20 0-15,1 0 0,-21 0 0,21 0 16,0 0-16,-1 21 0,1-21 15,21 21-15,0 1 0,0-1 16,0 0-16,0 0 16,21-21-16,1 0 0,20 0 15,-21 0-15,21 0 0,-20 0 0,20 0 0</inkml:trace>
  <inkml:trace contextRef="#ctx0" brushRef="#br0" timeOffset="-25605.53">6477 6604 0,'0'0'0,"0"-21"16,0 0-16,0 0 16,-21 21-1,0 0-15,21 21 0,0 0 16,-22 21-16,22-21 0,-21 1 16,21 20-16,0 0 0,-21 1 0,21-1 15,0 0-15,0 1 0,0-1 16,0 21-16,0-20 0,-21 63 15,0-22 1,21-41-16,-21-1 0,21 21 16,0-20-16,0-22 0,0 0 0,0 0 15,0-42 17,0 0-32,0 0 0,0-22 15,0 22-15,0 0 0,21-21 16,21-43-16,-21 64 0,22-64 15,-22 64-15,42-42 16,-42 41-16,22 22 0,-22-21 16,21 21-16,1 0 0,-22 0 0,21 0 15,-21 0-15,22 0 0,-22 21 16,0 1-16,0-1 0,0 0 0,-21 0 16,0 0-16,0 22 0,0-22 15,-21 21-15,0-21 0,0 22 16,-22-22-16,1 21 0,0-21 0,-1 0 15,1 1-15,0-1 0,-1 0 16,22 0-16,-21 0 0,0-21 0,20 0 16,1 21-16,0-21 0,0 0 15,0 0-15,0 0 0,-1 0 16,22-21-16,0 0 16,0 0-16,0 0 15,0 0-15,22-1 0,-1 1 16,0 0-16</inkml:trace>
  <inkml:trace contextRef="#ctx0" brushRef="#br0" timeOffset="-25213.55">7324 6583 0,'-22'-21'0,"1"0"16,0 21-1,0 0-15,21 21 16,0 0-16,-21 0 0,21 0 16,0 22-16,0-22 0,0 21 0,-21 0 15,21 1-15,0-1 0,0 0 0,0 1 16,-22 20-16,1-20 0,21-1 15,0 21-15,-21 22 0,0 0 16,0-64-16,21 21 0,0-21 16,0 1-16,0-1 0,0 0 15,21-42 17,0 0-32,-21-1 15,21 1-15,-21 0 0,0 0 0,21 0 16,-21-22-16,22 22 0,-1-21 15,-21 21-15</inkml:trace>
  <inkml:trace contextRef="#ctx0" brushRef="#br0" timeOffset="-24137.03">7345 7070 0,'0'0'0,"0"21"16,0 0-16,0 0 15,0 0 1,21-21-1,0 0 1,0 0-16,0 0 0,1-21 16,-1 21-16,42-42 0,-42 42 15,1-21-15,20 0 0,-21 21 16,21-43-16,-42 22 0,0 0 16,22 0-16,-22 0 0,0-1 15,0 1-15,0 0 16,-22 21-16,1 0 0,0 0 15,0 0-15,0 0 16,0 0-16,-1 21 0,1 0 16,0-21-16,21 22 0,-21 20 15,0-21-15,21 21 0,0-20 16,0-1-16,0 21 0,0-21 0,0 0 16,0 1-16,0 20 0,0-21 15,21 0-15,0 0 0,0 1 0,0-22 16,-21 21-16,43-21 0,-22 0 0,0 0 15,0 0-15,22 0 0,-22 0 16,0-21-16,21-1 0,-21 1 0,22 0 16,-22 0-16,42-21 0,-41 20 15,-22 1-15,21-21 0,-21 21 16,21 0-16,-21-1 0,0 1 0,0 0 16,0 0-16,0 0 0,0 0 15,0 42 16,0 0-15,0 0-16,0 0 0,-21 0 0,0 43 16,21-43-16,0 0 0,0 22 15,-22-22-15,22 0 0,-21 21 16,21-21-16,0 1 0,0-1 0,0 0 16,0 0-16,0 0 0,0-42 46,0 0-46,0 0 0,0 0 16,0-1-16,0 1 0,0 0 16,21 0-16,1-21 0,-22 20 0,21-20 15,0-21-15,0 41 16,0 1-16,-21 0 0,21 0 0,1 0 16,-1 21-16,0 0 0,0 0 15,0 0-15,0 0 0,1 21 16,-1 0-16,-21 0 15,0 0-15,21 1 0,0-1 0,-21 0 16,0 0-16,0 21 0,0-20 0,0-1 16,0 21-16,0-21 0,0 0 15,0 1-15,0-1 0,0 0 16,0 0 0,0-42-1,0 0 1,0 0-16,0-1 0,0-20 15,21-21-15,0 41 0,1-20 16,-1 21-16,0-21 0,0-1 16,0 22-16,0-21 0,1 21 15,-1-22-15,0 22 0,0 21 0,0-21 0,0 21 16,22 0-16,-22 0 16,0 0-16,0 21 0,0-21 0,1 21 15,-1 0-15,0 1 0,-21 20 0,0-21 16,0 21-16,0-20 0,0 20 15,0 0-15,0-21 0,0 64 16,0-64-16,0 22 0,-21-1 16,21-21-16,-21 0 15,21-42 17,0 0-32</inkml:trace>
  <inkml:trace contextRef="#ctx0" brushRef="#br0" timeOffset="-23598.35">10287 6498 0,'0'0'0,"0"-21"0,0-21 16,0 21-16,0-22 0,0 22 0,0-21 16,0 21-16,0-1 0,0 1 0,0 0 15,0 42 17,0 22-32,0-22 0,0 21 15,0 22-15,0-1 0,0 1 16,0-22-16,0 21 0,0 1 0,-21-1 15,21 1-15,-43 84 16,43-84-16,0-22 0,-21 0 16,21-21-16,-21 22 0,21-1 15,0-21-15,0 0 0,0 1 0,0-1 16,0 0-16,-21-21 16,21-21-1,-21 21-15,0-21 0,-1-1 16,22 1-16,-21 0 0</inkml:trace>
  <inkml:trace contextRef="#ctx0" brushRef="#br0" timeOffset="-22927.73">9821 6985 0,'0'0'0,"21"0"32,1 0-17,-1 0-15,21 0 0,22 0 16,-22 0-16,0 0 0,1-21 15,-1 21-15,0-21 0,22 21 0,-22-21 16,0-1-16,22 22 0,-22-21 0,1 0 16,-1 0-16,0 0 15,1 0-15,-22-22 0,0 22 0,0 0 16,0-21-16,0 20 0,-21 1 0,22-21 16,-22 21-16,0 0 0,0-1 15,0 1-15,0 0 0,0 0 0,-22 21 31,1 21-15,21 0-16,0 0 0,0 1 0,0 20 16,0 0-16,0-21 0,-21 64 15,21-43-15,0 1 0,-21-1 16,21 0-16,0 1 0,-21-22 16,21 21-16,0 1 0,0-22 0,-21 21 15,21-21-15,-22 0 0,1 22 16,21-22-16,0 0 15,0 0-15,0-42 32,0-21-32,0 21 15,0-1-15,21 1 0,1-21 16,-1 0-16,0 20 0,0-20 0,0 0 0,0-1 16,1 1-16,20-21 15,0 41-15,-21-20 0,1 42 0,20-21 16,-21 0-16,0 21 0,0 0 15,22 0-15,-22 21 0,0 0 16,0 0-16,0 22 0,1 41 16,-22-41-1,0-22-15,0 21 0,0-21 0,0 0 16,0 22-16,-22-22 0,22 0 0,-21 0 16,0 0-16,0 1 0,21-1 15,0 0-15,-21-21 0,21 21 16,0-42-1,21 0 1,0 0-16,0-1 0,0 1 16,22 0-16,-22 0 0</inkml:trace>
  <inkml:trace contextRef="#ctx0" brushRef="#br0" timeOffset="-22105.03">11663 6879 0,'0'0'0,"21"-21"0,0 21 0,-21-21 15,0 0-15,0 0 0,0-1 16,0 1-16,0 0 16,0 0-16,-21 21 0,0 0 15,0-21-15,-1 21 0,1 0 16,0 0-16,0 0 0,0 21 16,-43 42-1,43-41-15,0-1 0,0 21 0,0-21 16,-1 22-16,-20-1 0,21 0 15,0-21-15,0 22 0,21-1 0,-22-21 16,22 22-16,0-22 0,0 21 0,0-21 16,0 0-16,22 1 15,-1-22-15,0 0 0,21 0 16,-21 0-16,1 0 0,20-22 0,-21 1 16,21 0-16,-20 0 0,20 0 0,-21-22 15,21 22-15,-20-21 0,20-22 16,-21 22-16,0 0 15,-21-1-15,21 1 0,-21 0 0,22-1 16,-22 22-16,0-21 0,0 21 0,0 0 16,0-1-16,0 44 15,0-1 1,0 0-16,0 0 0,0 21 0,0-20 16,-22 20-16,22 0 0,-21 1 15,21-1-15,0 0 0,0 1 0,0-1 16,0-21-16,0 21 0,0 1 15,0-22-15,0 0 0,0 0 0,21 0 16,1-21-16,-1 0 0,21 0 16,0 0-16,-20 0 15,-1 0-15,21-21 0,22-42 16,-22 42-16,0-1 0,-21-20 0,22 0 16,-22 21-16,21-22 0,-21-20 15,22-22-15,-22 22 0,0 20 16,-21-20-16,0-1 0,21 22 0,-21-22 15,0 1-15,0 21 0,0-1 16,0 22-16,0-21 0,0 21 16,0 42-1,0 0-15,0 0 16,0 21-16,-21 1 0,21-1 0,0 22 16,-21-22-16,0 21 0,21-20 15,-21 20-15,21-20 0,-22-1 16,22 21-16,-21-20 0,0-1 0,21 0 15,0 1-15,0-22 0,0 21 16,0-21-16,0 1 0,0-1 0,0 0 16,0 0-16,21-21 15,0 0-15,1 0 16,-1-21-16,0 0 0,0 0 16,-21-1-16,21 1 0,0 0 0,-21 0 15,22 0-15,-22-22 0,0 22 16,0 0-16</inkml:trace>
  <inkml:trace contextRef="#ctx0" brushRef="#br0" timeOffset="-21897.82">12150 6731 0,'21'0'31,"0"0"-31,21 0 0,-21 0 16,1 0-16,20 0 0,-21 0 15,21 0-15,-20-21 0,20 0 16,-21 21-16,0 0 0,0 0 0,1-21 16,-1 21-1,-21-22 1</inkml:trace>
  <inkml:trace contextRef="#ctx0" brushRef="#br0" timeOffset="-19057.41">14541 6541 0,'0'0'0,"0"-43"0,22 1 16,20-22-16,-42 22 15,0 21-15,0-21 0,0 20 0,0 1 16,0 0-16,0-21 0,0 21 16,-21-1-16,0 1 0,-1 21 15,1-21-15,0 0 0,-21 21 0,21 0 0,-22 0 16,22 0-16,-21 0 0,-1 0 15,1 21-15,0 0 0,-1 22 0,1-22 16,0 21-16,-1 0 16,1 22-16,0-1 0,21 1 0,-22 21 15,22-22-15,0 22 0,0-22 0,21 22 16,0-22-16,0 1 0,0 126 16,21-147-16,0 20 15,0-20-15,0-22 0,64 42 16,-64-63-16,22 21 0,-1-21 15,0 0-15,22 0 0,-22-21 0,43-21 16,-22 21-16,22-43 16,-43 22-16,1 0 0,-1-1 15,0 1-15,-21 0 0,1-22 16,-1 22-16,-21-22 0,0 22 0,0-22 16,0 22-16,-21-85 15,-1 64-15,1-1 0,0 22 16,0-22-16,-21 22 0,20 0 0,-20 20 15,21-20-15,-21 21 0,20 0 16,-20 0-16,21 21 0,-21 0 16,20 0-16,-20 0 0,21 21 0,-21 0 15,-1 0-15,22 21 0,-21 1 0,-22 84 16,22 84 0,42-147-16,0 21 0,0-22 15,0 1-15,0-22 0,0 21 0,21-20 16,21 20-16,-20-42 0,-1 22 0,21-22 15,0 0-15,1 0 16,-1 0-16,0-21 0,1 0 0,-1 0 16,85-42-16,-42 0 15,-64-1-15,21 22 16,-21-21-16,22 21 0,-22-22 0,21 22 16,-21-21-16,1 0 0,-1 20 15,0-20-15,0 21 0,-21-21 0,0 20 16,21 1-16,0 21 0,1 21 31,-22 1-31,21-1 16,-21 0-16,0 0 0,21 0 15,-21 0-15,21 1 16,-21-1-16,21-21 31,-21-21-15,0-1-16,0 1 0,0 0 15,0 0-15,0 0 0,0 0 16,0-1-16,0 1 0,-21 0 16,0 0-16,0 21 15,0 0-15,-1 0 0,1 0 16,0 21-16,21 0 16,-21 0-16,21 1 0,-21-1 0,21 21 15,-21-21-15,-1 22 0,22-22 16,0 21-16,0 0 0,0-20 15,0 20-15,0 0 0,0-21 0,0 1 16,0 20-16,0-21 0,22 0 0,20 22 16,-21-43-16,0 0 15,0 21-15,22-21 0,-22 0 16,21 0-16,-21 0 0,22-21 0,20-22 16,-42 22-16,22 0 0,-22 0 15,21 0-15,-21-22 0,22-20 16,-22 42-16,0-22 0,0 22 15,0-64-15,22 43 16,-22 0-16,-21 21 0,21 21 16,0-22-16,-21 1 15,21 21-15,1 21 16,-22 1-16,0-1 16,0 0-16,0 0 15,0 0-15,0 0 0,0 1 16,0-44 31,0 1-32,0 0-15,0 0 16,0 0-16,0 0 0,0-1 16,0 1-16,-22 21 15,1 0 1,0 0-16,0 0 15,0 21-15,21 1 0,-21-1 16,-1 0-16,22 0 0,-21 0 0,0 43 16,21-43-16,0 21 15,-21-21-15,21 22 0,0-22 0,0 21 16,0 43 0,0-64-16,0 0 0,21 0 15,0 1-15,0-1 0,1-21 0,-1 0 16,0 0-16,21 0 0,-21 0 0,1 0 15,20 0-15,-21 0 0,21-21 16,-20-1-16,-1 1 0,21 0 16,-21-21-16,0 21 0,1-1 0,-1 1 15,0-21-15,0 21 0,-21-22 0,21 22 16,0-21-16,-21 21 0,22-64 16,-22 64-16,21 21 15,-21-21-15,0 42 47,0 0-47,-21 0 0,21 0 0,-22 22 16,22-22-16,0 0 0,0 0 0,0 22 15,0-1-15,0 0 16,0 1-16,0-22 0,0 0 16,0 0-16,0 0 0,22-21 15,-1 0-15,0 0 16,0 0-16,0 0 0,0-21 0,1 0 15,-1 0-15,21 0 16,-21-1-16,-21 1 0,21 0 0,1-21 16,-1 21-16,0-1 0,-21 1 15,21-21-15,-21 21 0,21 0 0,-21-22 16,21 22-16,-21 0 0,0 0 16,0 0-16,0-1 15,0 44 1,0-1-1,0 0-15,0 0 0,0 21 16,0-20-16,0-1 0,0 0 16,0 0-16,0 0 0,-21 0 0,21 22 15,0-22-15,0 0 0,0 0 0,0 0 16,0 1 0,0-1-16,21-21 0,1 0 15,-1 0-15,0 0 0,0 0 16,0 0-16,0 0 0,1-21 15,-1-1-15,0 22 0,0-21 0,0 0 16,0 0-16,1 21 0,-1-21 0,-21 0 16,0-1-16,0 1 0,0-21 15,0 21-15,0 0 0,0-1 16,0 1-16,0 0 16,21 21-16,-21-21 0,21 21 15,0 0-15,0 0 16,1 0-16,-1 0 15,0 0-15,0 0 16,0 0-16,-21 21 16,0 0-16,21 0 15,-21 1-15,0-1 0,0 0 16,0 0-16,0 0 0,0 0 16,0 1-16,0-1 15,0 0-15,0 0 16,0 0-16,0 0 15,22-21 1,-1 0-16,0 0 16,0 0-16,0 0 0,0-21 0,1 0 15,20 0 1,-21 0-16,0 0 0,0-1 0,22 1 16,-22 0-16,0-21 0,21 21 0,1-43 15,20-21 1,-63 64-16,0 0 0,0 0 15,0 0-15,-21 21 16,0 0 0,0 21-16,0 0 0,-1-21 15,22 21-15,0 0 0,-21 1 16,21-1-16,0 0 0,0 0 0,0 0 16,0 0-16,0 1 0,0-1 0,0 0 15,0 0 1,0 0-16,0 0 0,21 1 15,1-22-15,-1 21 0,0-21 16,-21 21-16,0 0 16,-21 0-1,0-21-15,-1 0 16,1 0-16,0 0 0,0 21 16,-21-21-16,20 0 0,1 0 0,0 0 15,0 0-15,21 22 16,-21-22-16,0 0 15,-1 0 17,22-22-32,0 1 0</inkml:trace>
  <inkml:trace contextRef="#ctx0" brushRef="#br0" timeOffset="-15718.77">19367 6943 0,'0'0'0,"22"-21"16,41-22-1,-42 43-15,0-21 0,-21 0 16,22 21-16,-1-21 0,0 0 0,0-1 16,0 1-16,0-21 0,1 21 15,-1 0-15,-21-1 0,0-20 0,21-21 16,-21 41-16,0-20 0,0 21 16,-21 0-16,0-22 0,-1 22 15,1 0-15,-21 0 0,0 21 0,-1 0 16,1 0-16,0 0 15,-22 0-15,22 0 0,-22 21 0,22 0 16,-43 43-16,43-22 16,21 0-16,-22 1 0,22 20 0,0-20 15,21 20-15,0-21 0,0 1 0,0-1 16,0 0-16,0 1 0,0-22 16,0 21-16,21-21 0,0 1 0,1-1 15,-1-21-15,0 21 0,0-21 16,21 0-16,64-21 15,-21-22-15,-43 22 16,1 0-16,20 0 0,-21-21 0,1 20 16,-1-20-16,0 0 0,43-64 15,-43 0 1,-20 43-16,-1-1 0,-21 1 0,0 20 16,21-20-16,-21-1 0,0 22 0,0 0 15,0-22-15,0 22 0,0-1 16,0-41-16,0 41 15,0 22-15,0 42 16,-21 1-16,0-1 16,-1 21-16,22 22 0,-21-22 15,0 21-15,0 1 0,0-1 0,21 1 16,0 21-16,-21-22 0,21 1 16,-22-1-16,22 1 0,0-22 15,0 21-15,0-20 0,22 20 16,-1-20-16,0-22 0,0 0 15,0 0-15,0-21 0,1 0 16,-1 0-16,0 0 0,21 0 0,-21 0 0,1 0 16,-1 0-16,21-21 0,0-21 15,43-43 1,-64 43-16,0 20 0,1-20 16,-22 0-16,0-1 0,0 1 0,21 21 15,-21-21-15,0 20 0,0 1 16,0 0-16,0 0 0,0 42 15,0 0 1,0 0-16,0 22 0,0-22 16,0 21-16,0 22 0,0-1 15,0-20-15,0-22 16,21 21-16,0-21 0,0 0 16,-21 1-16,21-1 0,1-21 15,-1 0-15,0 0 0,0 0 16,0 0-16,0 0 0,1-21 0,-1 21 15,21-22-15,-21 1 0,0-21 16,1 21-16,41-85 16,-42 42-1,0 22-15,-21 0 0,0-1 0,0 22 16,0-21-16,0 21 0,0 0 16,0 42-1,0 0-15,0 0 16,0 0-16,0 22 0,0-1 15,-21 0-15,21 1 0,-21-22 0,21 21 16,-21 43-16,21-22 16,0-42-16,0 22 0,0-22 15,0 0-15,0 0 0,21-21 0,0 21 16,0-21-16,1 0 0,-1 0 16,21 0-16,-21 0 0,0 0 0,22 0 15,-22-21-15,42 0 16,-20 0-16,-22-21 0,21 20 15,-21 1-15,1-21 0,-1 21 0,0-22 16,0 1-16,-21 0 0,21 21 16,-21-22-16,0 1 0,0-22 15,0 43-15,-21 21 0,0 0 16,0 0-16,0 0 16,21 21-16,-22 1 0,22-1 0,-21-21 15,21 21-15,0 0 0,0 0 16,0 0-16,0 1 0,0-1 15,0 0-15,21-21 16,1 0-16,-1 0 16,0 0-16,0-21 0,0 0 0,0 21 15,1-22-15,-1 1 0,0 21 16,0-21-16,-21 0 0,21 0 0,0 0 16,-21-1-16,22 22 0,-22-21 15,0 42 16,0 1-31,0-1 0,0 0 16,-22 0-16,22 21 0,-21-20 0,21-1 16,-21 21-16,21 22 15,0-43-15,0 0 0,0 21 16,0-21-16,0 1 0,0 20 16,21-21-16,0-21 0,1 21 15,-1-21-15,0 0 0,0 0 0,0 0 16,43 0-16,-1 0 15,-42-21-15,22 0 0,-1-21 16,0 20-16,-20 1 0,41-42 16,-42 20-16,0 22 15,-21-21-15,22 0 0,-22-1 0,21 22 16,-21-21-16,0 21 0,0-22 16,0 22-16,0 42 31,0 0-31,-21 1 15,21-1-15,-22 0 0,22 21 0,-21-21 16,21 22-16,0-1 0,0-21 16,0 22-16,0-22 0,0 0 15,0 21-15,0-21 0,0 1 0,0-1 16,21 0-16,1 0 0,-1-21 0,0 0 16,0 21-16,0-21 0,0 0 0,43 0 15,-43-21-15,21 21 0,-20-21 16,20 0-16,-21 0 0,0-1 15,0 1-15,22 0 0,-22 0 16,0-21-16,0 20 0,0-20 0,-21 0 16,22-22-16,-22 22 15,0 21-15,0 0 0,0-1 0,0 1 16,0 42 0,-22 1-1,22-1-15,-21 0 0,21 21 16,0-21-16,-21 22 0,0-22 0,21 21 15,-21-21-15,21 22 0,-21-1 16,21-21-16,0 0 0,0 1 16,0-1-16,0-42 47,21-1-47,0 1 0,-21 0 0,21 0 15,0 0-15,0 0 0,1-22 16,-1 22-16,0-21 0,-21 21 0,63-85 15,-41 63 1,-1 22-16,0 0 0,0 21 16,0 0-1,-21 21-15,0 0 0,0 1 16,21 20-16,1 21 16,-22-41-16,21 20 0,-21-21 0,0 21 0,21-20 15,0 20-15,-21-21 16,21 0-16,0 0 0,-21 1 0,22-1 15,-1 0-15,0-21 0,0 0 16,0 21-16,22-21 0,-22 0 16,0 0-16,0 0 0,0-21 0,0 0 15,1 0-15,-1-1 0,0 1 16,0 0-16,0 0 0,0-21 0,1-1 16,-1 22-16,21-21 0,-21-1 15,0 1-15,22-21 0,20-1 16,-42 22-16,1 21 0,20-1 15,-21 22-15,0 0 0,0 0 0,1 0 16,-1 22 0,-21-1-16,0 0 0,0 0 15,0 21-15,0-20 0,0-1 0,0 21 16,21 22 0,-21-43-16,21 0 0,-21 0 0,0 0 15,21-21 1,0 0-16,-21-21 15,0 0 1,0 0-16,0 0 0,0-1 16,0-20-16,0 21 0,0 0 15,0 0-15,0-1 0,-21-41 16,0 63-16,0-21 0,0 21 16,0 0-16,-22 0 0,22 0 15,-21 0-15,-1 0 0,22 21 0,-21 21 16,0-21-16,20 22 0,-20-22 15,-21 64-15,41-43 16,1 0-16,0 1 0,0-22 0,0 21 0,21 0 16,0-20-16,0 20 0,0-21 15,0 43-15,21-43 16,0-21-16,0 0 0,0 0 16,22 0-16,-22 0 15,0-21-15,21 21 0,-20-22 0,-1 1 16,21 0-16,-21 0 0,0 0 15,22-22-15,-22 22 0,0 0 0,0-21 16,22-1-16,-22 22 0,0-21 0,0 21 16,-21-22-16,21 22 0,-21 0 15,21 0-15,-21 0 0,0 42 32,-21 0-17,0 0-15,0 22 0,21-22 0,-42 42 16,42-20-1,0-1-15,-22 0 0,22 1 0,0 41 16,0-41-16,0 20 0,0-21 16,0 22-16,0-1 0,0 1 15,0-1-15,0 86 0,0-86 16,0 64-16,0-42 0,0-1 16,0-20-16,0 21 0,0-22 15,0 22-15,0-22 0,0 22 0,-21-22 16,21 1-16,0 63 15,-21-64-15,0 1 0,0-22 0,21 1 16,-21-1-16,-1 0 0,1-21 16,0 1-16,0-1 0,0-21 0,-22 0 15,22 0-15,0-21 16,0-1-16,0-20 0,21 21 16,0-21-16,0-22 0,0 22 0,0-22 15,-21 1-15,21-1 0,-22 1 0,22-107 16,0 86-16,0-1 15,0 0-15,0 1 0,22 20 0,-1-20 16,0-1-16,0 21 0,0-20 0,22 20 16,-22 22-16,21-22 0,-21 22 15,43-64-15,-43 85 16,21-21-16,-21-1 0,22 22 16,-1-21-16,-21 21 0,0-22 15,1 1-15,-22 21 0,0 0 16,0 0-16,-22-22 0</inkml:trace>
  <inkml:trace contextRef="#ctx0" brushRef="#br0" timeOffset="-15480.9">21780 6117 0,'0'0'0,"-21"-21"0,0 21 0,0 0 16,21-21-16,-21 21 15,0 0 17,-1 0-17,1 21-15,0-21 0,0 21 0,0 0 16,-22-21-16</inkml:trace>
  <inkml:trace contextRef="#ctx0" brushRef="#br0" timeOffset="-14736.82">1757 9229 0,'0'0'0,"21"-21"0,0-22 15,0 22-15</inkml:trace>
  <inkml:trace contextRef="#ctx0" brushRef="#br0" timeOffset="-11141.21">1397 9398 0,'-21'21'0,"42"-42"0,-63 42 0,42 0 0,0 1 16,-22-22-16,1 21 15,42-21 32,1-21-31,-1-1-16,21 22 0,-21-21 16,22-21-16,-22 21 0,21 0 0,0-22 15,-20 1-15,20 21 0,0-22 16,-21 1-16,22 0 0,-22-1 0,0 1 15,-21 0-15,0-1 0,0 22 16,0-42-16,0 42 16,-21-1-16,0 22 0,0 0 0,-1 0 15,1 0-15,0 0 0,0 0 16,-21 22-16,20-1 0,1 21 0,0-21 16,21 22-16,0-1 15,-21-21-15,21 21 0,0 1 16,0-1-16,0 0 0,0 1 0,21-22 15,0 21-15,0-21 0,1 1 16,-1-1-16,0 0 0,0 0 0,0 0 16,0-21-16,22 0 0,-22 0 15,0 0-15,0 0 0,0 0 16,22-21-16,-22 0 0,0 21 0,0-21 16,0 0-16,1-1 0,-22 1 15,21-21-15,0 21 0,0 0 0,-21-22 16,21 22-16,0-21 0,1-22 15,-1 43-15,0 0 16,0 0-16,0 21 0,0 0 16,1 0-16,-1 0 15,0 21-15,-21 0 0,0 0 0,21 0 16,-21 1-16,0 20 0,0-21 16,0 21-16,0-20 0,0 20 0,0-21 15,-21 21-15,21-20 0,-21-1 16,21 0-16,-43 21 15,43-21-15,0-42 32,0 0-32,0 0 15,22 0-15,-1 0 0,0-1 0,0 1 16,-21-21-16,21 21 0,0-22 16,22 1-16,-22 0 0,0-1 0,21 1 15,-20 21-15,-1-21 0,21-1 16,0 1-16,-20 21 15,-22 42 1,-22-21-16,1 21 16,0 21-16,0-20 0,0-1 15,0 21-15,-1-21 0,1 22 16,0-1-16,0 0 0,0 1 0,0-22 16,21 21-16,0-21 0,0 22 15,0-22-15,0 0 0,0 21 16,21-21-16,42 1 15,1-22-15,-22 0 16,0 0-16,1 0 0,-1 0 0,0-22 16,1 1-16,-1 0 0,0 0 15,1 0-15,-22 0 0,21-1 0,-21 1 16,1 0-16,-1 0 0,-21-43 16,0 22-1,0 0-15,0 21 0,0-1 0,0-20 16,-21 42-16,21-21 15,-22 21-15,1 0 0,21 21 16,-21-21-16,21 21 16,-21 0-16,21 22 0,0-1 15,0-21-15,0 0 0,0 22 16,0-22-16,0 0 0,21 21 0,-21-20 16,21-1-16,0 0 0,1 0 0,-1-21 15,21 21 1,22-21-16,-43 0 15,0 0-15,0 0 0,0 0 0,22 0 16,-22-21-16,21-21 16,-21 21-16,22-1 0,-22 1 0,0-21 15,0 21-15,0-22 0,0-20 16,1 21-16,-1 20 0,0-20 16,-21 21-16,21 0 0,-21 0 15,21 21-15,0 0 16,1 21-1,-22 0-15,0 0 0,0 0 16,0 0-16,0 1 16,21-1-16,-21 0 0,21 0 15,0-21 17,0 0-17,-21-21-15,0 0 0,0 0 16,0-1-16,0 1 0,0 0 15,0 0-15,0-21 0,0 20 16,0 1-16,-21 21 0,21-21 0,-21 0 16,0 21-16,0 0 15,-1 21 1,1 0-16,21 0 0,0 1 16,-21-1-16,21 21 0,-21-21 15,0 22-15,21-22 0,0 21 0,0-21 16,0 22-16,-21-22 0,21 21 0,0-21 15,0 22-15,0-22 0,0 21 16,0-21-16,21 0 16,0 1-16,0-22 0,0 0 0,0 0 15,64 0-15,-43 0 16,-20-22-16,20 22 0,0-21 16,-21 0-16,22 0 0,-22 0 0,21 0 15,-21-1-15,1-20 0,-1 21 16,0-21-16,0 20 0,-21-41 15,21-22 1,-21 64-16,0 0 16,0 42 15,-21 0-31,21 0 0,0 1 0,0-1 16,0 0-16,0 0 0,0 0 0,-21 22 15,21-22-15,0 0 0,0 0 16,0 0-16,0 0 0,0 1 0,21 20 15,-21-21-15,21-21 16,0 0-16,-21 21 0,22-21 0,-1 0 16,0 0-16,0 0 0,21 0 15,-20-21-15,-1 0 0,0 21 0,0-21 16,0 0-16,22-22 16,-22 22-16,0 0 0,0 0 0,0 0 15,-21-1-15,0-20 0,21 21 16,-21 0-16,22 0 0,-22-1 0,0 1 15,0 0-15,-22 42 32,22 0-17,-21 1-15,0-1 0,21 0 0,0 42 16,-21-41-16,21 20 16,0-21-16,0 0 0,0 0 0,0 1 15,0-1-15,0 0 0,0 0 16,0 0-16,21-21 0,0 21 15,0-21-15,1 0 0,-1 0 16,0 0-16,0 0 0,0-21 0,22 0 16,-22 0-16,0 21 0,21-21 15,-21 0-15,22-22 0,-22 22 0,0-21 16,0 21-16,22-64 0,-22 21 16,0 22-16,0 0 0,-21-22 15,21 1-15,-21 20 0,21-20 0,-21 21 16,0-1-16,0-20 0,0 20 15,0 1-15,0 21 0,0-43 16,0 22-16,-21 42 31,0 21-31,21 0 0,0 1 0,-21 20 16,0-21-16,21 21 16,-21 1-16,21 20 0,0 43 15,-22-64-15,22 22 0,-21-1 16,21-20-16,0-1 0,-21 22 0,21-22 15,0 0-15,0 1 0,0-1 0,0-21 16,0 21-16,0-20 0,21-1 16,22 0-16,-22 0 15,21-21-15,0 0 0,-20 0 0,-1 0 16,0 0-16,0-21 16,21 21-16,-20-21 0,-1 0 0,0-1 15,0 1-15,43-42 16,-64 42-16,21-1 0,0-20 0,0 21 15,-21-21-15,0 20 0,0 1 0,0-21 16,21 21-16,-21 0 16,0-1-16,0 44 15,0-1-15,0 0 16,-21 0-16,21 0 16,0 22-16,0-22 0,-21 0 0,21 21 0,0-21 15,-21 1-15,21-1 0,0 0 16,0 0-16,0 0 0,0 0 15,0 1-15,21-22 0,0 0 0,0 21 16,22-21-16,20 0 16,-21 0-16,-20-21 0,20 21 15,-21-22-15,0 1 0,22 21 0,-22-21 16,0 0-16,0 0 0,0 0 16,0-22-16,1 1 15,-1 0-15,-21-1 0,0 1 16,21 21-16,-21 0 15,21-1-15,-21 44 16,0-1 0,-21 0-16,21 0 0,-21 0 15,21 0-15,0 1 0,-21 41 16,-1-42-16,22 0 0,0 1 16,0-1-16,0 0 0,0 0 0,22 0 15,-1-21-15,0 0 0,0 0 16,0 0-16,22 0 0,-22 0 15,0 0-15,21 0 0,-21 0 0,43-21 16,-43 0 0,0 0-16,0 21 0,1-21 0,-22-22 15,0 22-15,0 0 0,0 0 16,0 0-16,0-1 0,0 1 16,-22 0-16,-20-21 15,-21 21-15,41 21 0,1 0 16,0 0-16,0 0 0,0 0 15,0 0-15,-1 0 0,1 21 16,21 0 0,21-21-16,1 0 15,-1 0-15,21 0 0,-21-21 0,22 0 16,-1 21-16,-21-22 0,21 1 16,-20 0-16,20 0 0,0 0 15,-21 0-15,22 21 0,-22-22 0,21 22 16,-21 0-16,22-21 0,-1 21 15,-21 0-15,22 0 0,-22 0 0,0 0 16,0 21-16,-21 1 16,21-1-16,-21 0 0,0 0 0,0 0 15,0 0-15,0 1 0,0 20 0,0-21 16,0 0-16,0 22 0,0-22 16,0 0-16,0 42 15,0-41-15,-21-1 0,21 0 0,0 0 0,0 0 16,-21 0-16,0-21 15,21-21 17,0 0-17,0 0-15,0 0 16,0-22-16,21 22 0,0-21 0,0 21 16,-21-22-16,21 1 0,1 0 15,20-1-15,-21 1 0,43-21 16,-43 20-16,21 22 0,22 0 15,-1 21 1,-42 0-16,0 0 0,1 21 16,-1 0-16,-21 22 0,0-22 15,0 0-15,0 21 0,0 1 0,0-22 16,0 63-16,0-62 16,-21 20-16,-1 0 0,1-21 0,0 1 15,21-1-15,0 0 0,-21 0 16,0 0-16,21 0 0,0 1 15,0-44 17,-21 1-17,21 0-15,-22 0 0,22 0 16,-42-22-16,21 22 0,0-21 16</inkml:trace>
  <inkml:trace contextRef="#ctx0" brushRef="#br0" timeOffset="-10905.35">6350 8382 0,'0'0'0,"-21"0"0,0-21 16,-1 21-16,1 0 31,0 21 0,21 0-15,-21-21-1,0 0 1,21 21-16</inkml:trace>
  <inkml:trace contextRef="#ctx0" brushRef="#br0" timeOffset="-10597.52">4889 8890 0,'0'21'0,"22"-21"31,-1 0-31,0 0 0,21 0 15,-21-21-15,22 21 0,-1-21 16,-21 21-16,43-21 0,-22 21 16,0 0-16,-20-21 0,-1 21 0,0-22 15,0 22-15,0 0 0,0 0 16,1 0-16,-44 0 47,1 0-47</inkml:trace>
  <inkml:trace contextRef="#ctx0" brushRef="#br0" timeOffset="-7761.63">8318 9186 0,'0'22'15,"22"-22"48,-1-22-47,-21 1-1,21 21-15,-21-21 0,21 0 16,0 0-16,-21 0 0,21-1 0,1 1 15,-22-21-15,21 21 0,0-22 0,0 1 16,-21 0-16,21 21 0,0-22 16,-21 1-16,22-22 0,-22 22 15,0 21-15,0-21 0,0 20 16,21 22-16,-21-21 0,0 42 31,0 1-31,0-1 16,0 21-16,-21 0 0,21 1 0,-22 41 15,22-41 1,0 20-16,0-20 0,0-1 0,0 0 16,0 1-16,0-1 0,0-21 0,0 21 15,0-20-15,22-1 0,-22 0 16,21 0-16,21-21 0,64 0 16,-85 0-16,21-21 15,-20 0-15,20 0 0,0-1 16,-21 1-16,22 0 0,-22-21 0,0 21 15,0-22-15,0 1 16,1 0-16,-22-43 0,0 43 16,0-1-16,0 1 0,-64-43 0,43 64 15,-21-21-15,-1 21 16,1-1-16,21 1 0,-22 0 0,1 21 16,21 0-16,-21 0 0,20 0 0,1 21 15,0 0-15,21 1 0,0-1 16,0 21-16,0-21 0,0 0 0,0 22 15,21-1-15,0 0 16,1-20-16,20-1 0,-21-21 0,21 21 16,-20-21-16,20 0 0,0 0 0,1 0 15,-1 0-15,0 0 0,1-21 16,20 0-16,-21-1 0,1 1 16,20-21-16,-20 21 0,-1-22 0,0 22 15,1-21-15,-1 21 0,-21-22 16,0 22-16,22-63 15,-22 41-15,-21 22 0,0 0 16,0 0-16,0 0 0,0-1 16,-21 22-1,-1 22-15,22-1 16,0 21-16,0-21 0,-21 43 16,21-22-16,0 22 0,0-22 15,0 21-15,0 1 0,-21-1 16,21 1-16,0 21 0,-21-22 0,21 1 0,0 20 15,0-20-15,-21 105 16,21-84-16,0-1 0,-21 86 16,21-86-16,0 1 0,0 0 15,0-1-15,-22-20 0,22 21 16,-21-22-16,21 43 0,0-43 16,0 22-16,0-43 0,0-20 15,0 20-15,0-21 16,0-42-1,0 0-15,0 0 0,-21-1 16,21 1-16,0-21 0,0 0 16,-21-1-16,0 1 0,0 0 0,21-1 15,-22 1-15,1-22 0,0-63 16,21 64-16,0-64 16,0 63-16,0-20 0,0 20 15,0 1-15,0-1 0,0 1 0,21-1 16,0 22-16,-21-22 0,22 22 0,20-64 15,-42 64-15,21 0 16,0-1-16,0 1 0,1 21 0,-1-22 16,0 22-16,0 0 0,0 0 15,0 0-15,1 21 0,-1-21 0,0-1 16,42 1-16,-20 21 16,-1 0-16</inkml:trace>
  <inkml:trace contextRef="#ctx0" brushRef="#br0" timeOffset="-6897.6">11112 8975 0,'0'0'0,"-21"0"0,0 0 0,-21 0 15,21 0-15,-1-21 16,22-1-16,-21 22 0,21-21 16,0 0-16,0 0 0,0-21 0,0 20 15,21-20-15,1 21 0,-1-21 16,0-1-16,21 22 0,1-21 0,-22-1 16,21 1-16,0 0 0,1-1 15,-1 22-15,43-42 16,-43 63-16,22-21 0,-22 21 15,-21 0-15,0 0 0,0 21 0,1-21 16,-1 42-16,0-21 0,-21 0 0,21 1 16,-21 20-16,0-21 0,0 21 15,0 1-15,0-22 16,0 0-16,0 0 0,0 0 16,0 1-16,0-44 31,0 1-16,0 0-15,0 0 0,0 0 16,0 0-16,0-1 0,0 1 16,-21 0-16,0 0 0,0-21 0,-1 20 15,1 1-15,0 0 0,0 0 16,0 0-16,-22 0 0,22 21 16,0 0-16,0 0 0,0 0 0,-22 0 0,22 21 15,-21 21 1,0-21-16,20 0 0,1 22 0,0-1 15,-21-21-15,21 22 0,-1-1 0,1 0 16,0 1-16,0 20 0,21-42 16,0 22-16,0 62 15,21-83-15,0-1 0,0 0 0,22 0 16,-22-21-16,21 0 0,1 0 16,-22 0-16,21 0 0,0-21 15,1 0-15,-22 0 0,21-1 0,1 1 0,-22 0 16,21-21-16,-21 21 15,22-22-15,-22 1 0,0 0 0,0-1 16,-21 22-16,0-21 0,21-1 0,-21-62 16,0 83-1,0 1-15,0 0 0,-21 0 0,0 21 16,0 21-16,0 0 16,21 0-16,0 1 0,0 20 15,0-21-15,0 64 0,0-64 16,21 64-16,0-64 15,0 21-15,0-21 0,0 0 16,1 1-16,-1-1 0,0 0 0,0 0 16,0-21-16,0 0 0,22 0 15,-22 0-15,0-21 0,-21 0 16,0 0-16,21-1 0</inkml:trace>
  <inkml:trace contextRef="#ctx0" brushRef="#br0" timeOffset="-6319.92">13187 8403 0,'0'0'0,"0"-21"0,0-21 0,21 21 0,-21-1 16,0 1-16,0 0 0,0 0 16,0 0-16,-21 42 31,21 21-31,0 1 0,0-1 16,0 0-16,0 22 0,0-22 0,0 22 15,0 20-15,0 1 0,0-22 16,0 22-16,-21 0 0,-1-1 0,1 1 15,21 0-15,-21-1 0,0 1 16,0 21-16,-22-21 0,22-1 0,0 22 16,0-21-16,-21-1 0,20 1 15,1-21-15,0 20 0,0-20 0,0 20 16,0-41-16,21 20 0,-22 22 16,22-64-16,0 21 0,-21-42 15,21 22-15,0-44 16,0 1-16,0 0 0,0 0 15,0-21-15,0-1 0,0 1 16,0-64-16</inkml:trace>
  <inkml:trace contextRef="#ctx0" brushRef="#br0" timeOffset="-5956.14">12785 9038 0,'0'-42'0,"0"84"0,0-126 0,-22 41 15,22 22-15,0-21 0,0-1 16,0 1-16,0 0 0,0-1 0,22 22 16,-1-21-16,0 0 0,21 20 0,1-20 15,-1 21-15,0 0 0,22 0 16,-1-1-16,-20 1 0,20 21 16,-21 0-16,1 0 0,-1 21 15,0 1-15,1-1 0,-22 21 0,21 64 16,-42-64-16,0 1 15,0-1-15,-21 0 0,-21 22 16,21-22-16,-22 0 0,22-20 0,-21 20 16,21 0-16,-22-21 0,22 1 0,0-1 15,0-21-15,0 21 0,-1-21 16,22 21-16,-21-21 16,21-21-1,0 0-15,0 0 16,21-1-16,1 1 0,-1 21 0,0-21 15,0 0-15,0 0 0</inkml:trace>
  <inkml:trace contextRef="#ctx0" brushRef="#br0" timeOffset="-5532.85">13547 8742 0,'0'-21'16,"0"42"-16,0-63 0,0 20 0,0 1 15,21 0-15,-21 0 0,21 21 16,0-21-16,0 0 0,0 21 16,1 0-16,-1-22 0,0 22 0,21 0 15,-21 0-15,22 0 0,-22 0 16,0 22-16,21-22 0,-20 21 0,-1 0 16,0 0-16,0 21 0,0-20 0,-21 20 15,0-21-15,0 21 16,0-20-16,0 20 0,0-21 0,-21 21 15,0-20-15,0 20 0,0-21 0,21 0 16,-22-21-16,1 21 16,21-42-1,0 0 1,0 0-16,0-21 0,0-22 16,0 22-16,0 21 15,0-22-15,21 1 0,-21 0 0,0-1 16,22 22-16,-22 0 0,0 0 15,0 0-15,21-1 0,-21 1 0,21 21 16,0 0-16,0 0 16,0 0-16,1 0 0,-1 0 15,0 0-15,0 0 0,0 0 0</inkml:trace>
  <inkml:trace contextRef="#ctx0" brushRef="#br0" timeOffset="-5067.6">14753 8551 0,'0'-21'0,"-21"21"16,0-21-16,0 21 0,-1-21 0,1 21 16,0 0-16,-21 0 0,21 0 0,-1 0 15,1 0-15,0 0 0,-21 21 16,21 0-16,-1 0 0,-20 1 0,21-1 15,0 21-15,0 0 0,-1-20 16,1 20-16,0 0 0,21 1 0,0-1 16,0 43-16,0-64 0,0 0 15,21 21-15,0-21 0,1-21 16,-1 22-16,21-22 0,0 0 16,-20 0-16,20 0 0,0 0 0,1-22 15,-1 22-15,0-21 16,-21 0-16,22-21 0,20-22 0,-42 43 15,22-21-15,-22-1 0,-21 22 16,0-21-16,0 0 0,0 20 0,0-20 16,0 0-16,0 21 0,-21-22 0,0 22 15,-1 0-15,-20-21 0,21 20 16,0 22-16,0 0 0,-22 0 16,22 0-16,0 0 0,0 0 0,-22 0 0,22 22 15,0-1-15,0 0 0,0 0 16,0 0-16,21 22 0,0-22 15,0 0-15,0 0 0,0 0 0,0 0 16,0 1-16,0-1 0</inkml:trace>
  <inkml:trace contextRef="#ctx0" brushRef="#br0" timeOffset="-2729.8">15642 8467 0,'-21'0'0,"42"0"0,-63 0 16,-1 0-16,22 0 0,0-21 15,0 21-15,-21 0 0,-22 0 16,43 21-16,-21 0 0,20 0 0,-20-21 15,21 21-15,-21 22 0,20-22 16,1 0-16,-21 21 0,21-21 0,21 22 16,-21 20-16,-1-20 15,22-1-15,0-21 0,0 21 16,22-20-16,-1-22 16,0 0-16,21 0 0,-21 0 15,22 0-15,-1-22 0,-21 1 16,22 21-16,-1-21 0,0-21 0,1 21 15,-22-1-15,21-20 0,-21 21 16,0 0-16,43-85 16,-64 85-16,21 0 0,-21-22 0,0 22 15,0 0-15,0 0 0,0 0 16,0-1-16,0 44 31,0-1-31,0 0 0,0 0 16,0 21-16,0-20 0,0 20 15,0 0-15,0 22 0,0-22 16,0 22-16,0-1 0,21 1 0,-21-1 16,0 22-16,21 42 0,1 0 15,-22-43-15,21-20 16,0 21-16,0-22 0,-21 1 0,21 20 16,0-20-16,-21-1 0,0-20 0,0 20 15,0-21-15,0 22 16,0-22-16,0 43 0,-21-64 0,0 21 15,-42 1-15,20-22 0,22 0 16,-21-21-16,21 0 0,-22 0 0,22 0 16,-21-21-16,21 0 15,-22 0-15,22-1 0,0 1 0,0-21 16,0 0-16,-1 20 0,22-20 0,0-21 16,0 20-16,0 1 0,0-85 15,22 85-15,20-107 16,0 86-16,-21-1 0,1 1 0,20-1 15,0 1-15,-21-22 0,22 22 16,-1-22-16,-21 0 0,22 1 0,-1 20 16,21-84-16,-20 63 15,-22 43-15,21-21 0,-21 20 0,1 1 16,-1 0-16,-21 20 0,0 1 16,0 0-16,0 42 31,-21 0-31,21 1 0,0-1 0,0 0 15,0 0-15,0 21 0,0-20 16,0-1-16,0 0 0,0 42 16,21-41-16,0-1 0,0 0 15,-21 0-15,42 21 0,-20-42 16,-1 22-16,0-22 16,0 0-16,0 0 0,0 0 15,-21-22-15,22 1 0,-1 0 0,0 0 16,0 0-16,0 0 0,0-1 15,1-20-15,-1 21 0,0 0 16,0-22-16,0 1 0,22 21 0,-22-21 16,42-22-16,-42 43 15,1 0-15,20 21 0,-21-21 0,0 21 16,0 0-16,1 0 0,-1 0 16,0 21-16,-21 0 0,21 0 15,-21 0-15,0 0 0,0 1 16,0-1-16,0 0 0,0 0 0,0 0 15,0 0-15,0 1 16,0-1-16,0-42 47,0-1-31,0 1-16,0 0 15,0 0-15,0 0 0,0 0 0,0-1 16,0 1-16,0 0 0,-21 21 15,0-21-15,0 21 16,-1 0-16,1 0 0,0 0 16,0 21-16,0 0 15,0-21-15,-1 21 0,1 1 16,0-1-16,0 0 0,0 0 0,-22 21 0,22-20 16,0-1-16,21 21 15,-21-21-15,0 64 16,21 0-16,0-64 15,21 0-15,0-21 0,0 21 16,22-21-16,-22 0 0,0 0 0,21 0 16,-21 0-16,22 0 0,-22-21 15,21 21-15,1-42 16,-1 20-16,-21 1 0,0 0 0,0 0 16,1-21-16,-22 20 0,21 1 0,-21-21 15,21 21-15,-21 0 0,21-43 16,-21 22-1,0 63 17,-21-21-32,21 21 0,0 0 15,-21 0-15,21 1 0,0-1 16,0 0-16,0 0 0,0 21 0,0-20 16,0-1-16,0 0 0,0 0 15,21 0-15,0-21 0,0 21 0,0-21 16,1 0-16,-1 0 0,21 0 15,-21 0-15,0 0 0,1 0 16,-1 0-16,21-21 0,-21 0 0,0 0 16,1 0-16,41-43 15,-42 43-15,-21 0 16,0 0-16,0 0 0,0-1 16,0 1-16,0 0 0,0 0 0,0 0 15,0 42 16,0 0-31,0 0 0,0 0 16,-21 1-16,21-1 0,-21 21 16,21-21-16,0 0 0,0 1 0,0-1 15,0 0-15,-21 0 0,21 0 16,0 0-16,0 1 0,0-1 0,0 0 16,0-42 30,0 0-46,0-1 16,0 1-16,21 0 0,-21 0 16,0 0-16,0 0 0,21-22 0,-21 22 15,21 0-15,0-21 0,1 20 16,-22 1-16,42-21 16,-21 21-16,0 21 0,0 0 0,1 0 15,-1 0-15,0 0 16,0 21-16,0-21 0,-21 21 15,0 0-15,21 43 16,-21-43-16,0 0 16,22 0-16,-22 0 0,0 1 0,0-1 15,0 0-15,0 0 0,0 0 16,0-42 31,0 0-47,0 0 15,0 0-15,0-1 16,21 1-16,21-21 0,-21 0 16,0 20-16,1 1 0,20-21 15,-21 21-15,0 0 0,0-1 0,22 1 16,-22 21-16,0 0 0,0 0 16,0 0-16,-21 21 15,0 1-15,0-1 0,0 0 16,0 21-16,0-21 0,0 1 15,0 20-15,0-21 0,0 21 0,0-20 16,0-1-16,0 21 0,0-21 0,0 0 16,0 1-16,0-1 0,0 0 15,0 0-15,0-42 47,0 0-47,0 0 16,0-1-16,0 1 0</inkml:trace>
  <inkml:trace contextRef="#ctx0" brushRef="#br0" timeOffset="-1166.45">19494 8573 0,'0'0'0,"22"0"16,-1 0-16,0 0 31,0 0-15,0 0-16,0 0 15,1 0-15,-1 0 0,0-22 16,0 22-16,-21-21 0,0 0 16,0 0-16,0 0 0,0-22 15,0 22-15,0 0 16,0 0-16,-21 0 0,0-22 0,0 22 16,-22 0-16,22 21 0,-21-21 15,21 21-15,-64 0 16,-21 21-16,85-21 15,-21 21-15,-1 22 0,22-22 0,0 21 16,-21-21-16,42 22 0,-22-1 16,1 0-16,21 1 0,-21-1 0,21 0 15,0 1-15,0-22 0,0 21 16,0-21-16,0 22 0,21-22 0,22 21 16,-1-42-1,-21 0-15,0 0 0,22 0 0,-22 0 16,21 0-16,0-21 0,22-21 15,-22-1-15,1 22 0,-1 0 16,0-21-16,-21-1 0,43-41 16,-43 41-16,0 1 0,0 0 15,1-1-15,-22-20 0,21 20 16,-21-20-16,0 21 0,0-22 0,0 22 16,0-64-16,0 85 15,0 0-15,0-1 0,0 44 16,0-1-1,0 21-15,0-21 0,0 22 16,0 62-16,-21-62 0,21-1 16,-22 22-16,22-22 0,0 0 15,0 22-15,0-22 0,0 0 0,0-20 16,0 20-16,0 0 0,0 1 16,0-1-16,0-21 15,22-21-15,-1 21 0,21-21 16,-21 0-16,0 0 0,22 0 0,-22-21 15,0 0-15,0 0 0,0 0 16,22-22-16,20-41 16,-42 41-16,1 22 0,-22-21 15,0 21-15,0-1 0,0-20 16,21 42-16,-21-21 0,0 0 16,0 42-1,0 0 1,0 0-16,0 0 0,0 22 0,0-22 15,0 0-15,0 0 0,0 22 16,0-22-16,0 0 0,0 21 0,0-21 16,0 1-16,0-1 0,0 0 0,21 0 15,0-21 1,0 0-16,0 0 0,1 0 16,-1 0-16,0 0 0,0-21 15,0 0-15,0 0 0,1-1 16,-1 1-16,0 0 0,0 0 0,21-21 15,-20 20-15,-22-20 16,0 21-16,0 0 0,0 0 0,21-1 16,-21 1-16,0 42 31,0 1-15,0-1-16,0 0 0,0 0 15,0 0-15,0 0 0,0 1 0,0-1 16,0 0-16,0 21 15,0-21-15,0 1 0,21-1 0,-21 0 16,21-21-16,0 21 0,0-21 16,1 0-16,-1 0 0,0 0 0,21 0 0,-21 0 15,1 0-15,-1-21 16,21 21-16,-21-21 0,0 0 0,22-1 16,-22 1-16,0 0 0,0 0 0,0 0 15,1 0-15,-22-22 0,0 22 16,0 0-16,0-21 0,0 20 0,0-20 15,0 21 1,0 42 0,-22-21-16,22 21 0,-21 0 15,0 1-15,21-1 0,0 0 16,0 21-16,0-21 16,0 22-16,0-22 0,0 0 0,0 0 15,0 0 1,21 1-16,0-22 15,1 0-15,-1 0 16,0 0-16,0 0 0,0 0 0,0 0 16,1 0-16,-1-22 0,0 1 0,21 21 15,-21-21-15</inkml:trace>
  <inkml:trace contextRef="#ctx0" brushRef="#br0" timeOffset="-314.88">22204 8657 0,'-43'0'0,"43"-21"47,0 0-47,22 0 16,-1 21-16,0-21 0,-21-1 15,21 1-15,0 0 0,0 0 0,1-21 16,-1 20-16,21-41 16,0-43-16,-20 64 15,20-1-15,-21 1 0,0-21 0,-21 20 16,21 1-16,1-43 16,-22 64-16,0 42 31,0 0-31,0 1 0,0-1 15,-43 63-15,22-41 16,21 20-16,-21-20 0,0-1 16,21 0-16,-21 1 0,21-1 0,0-21 0,0 21 15,0-20-15,0 20 0,0-21 16,0 0-16,0 0 0,21 1 16,0-22-16,0 21 0,0-21 0,0 0 15,1 0-15,20 0 0,-21 0 16,21 0-16,-20 0 0,20-21 0,0-1 15,-21 22-15,43-42 16,-43 21-16,21 0 0,-20 0 0,-1-22 16,0 22-16,0-42 0,-21 41 15,21 1-15,-21-21 0,0 21 16,0 0-16,0 42 31,-21 0-31,21 0 0,0 0 16,-21 0-16,21 1 0,0 20 15,0 0-15,0-21 0,0 1 16,0-1-16,21 0 16,-21 0-16,21-21 0,0 0 0,1 0 15,-1 0-15,0 0 0,0 0 16,0 0-16,0 0 0,1 0 0,-1 0 16,0-21-16,0 21 0,0-21 0,-21 0 15,21-1-15,-21 1 0,22 0 16,-22 0-16,0-21 0,0 20 15,0-20-15,0 0 0,0-1 16,-43 22-16,43 0 0,-21 21 16,0 0-16,0 0 0,0 0 15,-1 0-15,1 0 0,-21 21 16,21-21-16,0 21 16,-1-21-16,1 22 0,0-22 0,21 21 15,-21 0-15,0-21 16,0 0-16,-1 0 15,1 0-15,0 0 16,0 0-16,0 0 0</inkml:trace>
  <inkml:trace contextRef="#ctx0" brushRef="#br0" timeOffset="-21.05">22246 8086 0,'0'0'0,"-63"-21"15,63-1-15,0 1 16,21 21-16,0-21 0,0 0 16,21 21-16,1-21 0,-1 0 0,22 21 15,-1-22-15,1 1 0,-22 21 0,43-21 16,-22 0-16,1 21 0,-22-21 16,21 21-16,22 0 15,-43-21-15,1 21 0,-22 0 0,21 0 16,-21 0-16,1-22 15,-44 22 32,1 0-47,0 0 16,0 0-16,-21 0 0</inkml:trace>
  <inkml:trace contextRef="#ctx0" brushRef="#br0" timeOffset="1770.75">3768 11049 0,'0'21'0,"0"-42"47,0 0-31,0 0-16,21 0 15,-21-1-15,21 1 16,-21 0-16,21 0 0,-21 0 0,0 0 16,0-1-16,0 1 0,-21 0 15,0 0-15,0 0 0,-1 0 16,-20 21-16,21-22 0,-21 22 0,20 0 16,-20 0-16,21 0 0,-21 22 15,20-22-15,-20 21 0,0 21 0,21-21 16,-22 22-16,22-22 15,0 21-15,0 64 0,0-64 0,21 22 16,0 42-16,0-64 16,21 0-16,0-21 0,0 22 0,0-22 15,0 0-15,1 0 0,20-21 16,-21 0-16,0 0 0,22 0 16,-22 0-16,21-21 0,22-21 15,-43 21-15,0-1 0,21-20 16,-21 21-16,1-21 0,-1-1 0,0 1 15,-21 21-15,0-22 0,0 22 0,0-21 16,0 21-16,0-22 0,0 22 16,0-21-16,0 21 15,-21 21-15,21 21 16,0 0 0,0 0-16,0 22 0,0-22 15,21 0-15,0 21 0,-21-21 16,21 22-16,0-22 0,1 0 0,-1 0 15,0 0-15,0 1 0,0-1 16,0 0-16,1-21 0,-1 0 0,0 0 16,0 0-16,0 0 15,0-21-15,1 0 0,-1 21 0,-21-22 16,21 1-16,-21-21 0,21 21 0,-21 0 16,0-1-16,0-41 15,0-1 1,0 43-16,0 0 15,-21 21 1,21 21 0,0 0-16,0 1 0,0-1 15,0 0-15,0 21 0,0-21 0,0 1 16,0 20-16,0-21 0,0 0 16,0 22-16,0-22 0,0 0 0,0 0 15,0 0-15,0-42 31,0 0-15,0 0-16,0-22 0,0 22 16,0-21-16,0 21 0,0-22 15,0 1-15,0 0 0,0-1 0,0 22 16,21-21-16,0 0 0,0 20 16,22-20-16,-22 21 0,42 21 15,-20 0-15,-22 0 0,21 0 16,1 21-16,-22 0 0,21 0 0,-21 1 15,0 20-15,1-21 0,-1 21 0,0 1 16,-21-1-16,0 0 0,0 1 16,0-22-16,0 21 0,0 1 0,0-1 15,0-21-15,-21 21 0,21-20 0,0-1 16,0 0-16,0 0 16,0 0-16,21-42 15,0 21 1,0-21-16</inkml:trace>
  <inkml:trace contextRef="#ctx0" brushRef="#br0" timeOffset="2536.43">6625 11155 0,'21'0'16,"0"-21"-1,-21 0-15,22 21 0,-1-22 16,0 1-16,0 21 0,-21-21 0,21 0 16,-21 0-16,21 21 0,-21-21 15,0-1-15,0-20 16,0 21-16,0 0 0,-21 0 0,0-1 16,0 1-16,0 0 0,0 0 15,-1 21-15,-20-21 0,21 21 0,-21 0 16,20 0-16,-20 0 0,21 0 0,-21 0 15,20 21-15,-20 0 0,21 21 16,0-20-16,0 20 0,-1 0 0,1 1 16,21-1-16,-21 0 0,21 22 0,0 42 15,0-64 1,0 0-16,21 1 0,0-22 0,-21 21 0,22-21 16,-1 0-16,0 1 0,0-22 15,0 0-15,0 0 0,1 0 16,20 0-16,-21 0 0,0 0 0,0-22 15,22 1-15,-22 0 0,0 0 16,0-21-16,0 20 0,22-41 16,-1-64-16,-42 85 15,0-1-15,0 22 0,0-21 16,0-1-16,0 22 0,0-21 16,0 21-16,0 0 0,-21 21 31,21 21-31,0 0 0,0 0 15,0 21-15,0 1 0,0-22 0,0 21 16,0 1-16,0-1 0,0 0 16,0 43-16,0-43 0,21 22 15,-21-43-15,21 0 16,0 0-16,1 0 0,-1-21 16,0 0-16,0 0 0,0 0 15,0 0-15,1-21 0,-1 0 16,21-21-16,-21-1 0,0 22 15,1-21-15</inkml:trace>
  <inkml:trace contextRef="#ctx0" brushRef="#br0" timeOffset="6048.46">7260 10520 0,'0'0'16,"0"-42"-16,0-1 0,0 22 0,-21 0 15,0 0-15,0 21 16,-1 0-16,1 21 15,21 0-15,0 21 0,0 1 0,-21-1 16,21 43-16,0-43 0,0 22 16,0-22-16,0 21 0,0-20 15,0 20-15,0-20 0,0 20 0,0-21 16,0 64-16,0-21 16,0-64-16,0 21 15,0 22-15,0-43 0,0 0 16,0 0-16,0-42 31,-21 0-31,21 0 16,0 0-16,0-22 0,0 22 0,0-21 15,0 0-15,0-1 0,0 1 16,0 0-16,21 20 0,0-20 16,0 21-16,1 0 0,-1 0 0,0-1 15,0 22-15,0 0 0,0 0 0,1 0 16,20 0-16,-21 0 0,0 22 15,22-1-15,-22 0 0,-21 0 16,21 0-16,-21 0 0,0 1 16,0 20-16,0-21 0,0 0 0,0 0 15,0 22-15,-21-22 0,21 0 16,-21 0-16,-1 0 0,1-21 0,0 22 16,0-22-16,0 0 0,0 0 15,-1 0-15,1 0 0,0 0 16,0 0-16,0 0 0,21-22 0,-21 1 15,-1 21-15,22-21 0,-21 21 0,21-21 16,0 42 15,21 0-31,1 0 16,-1 1-16,0-1 16,0 0-16,0 0 0,0-21 0,1 21 15,-1-21-15,0 0 0,21 0 0,-21 0 16,1 0-16,20 0 0,-21 0 15,21 0-15,-20-21 0,20 0 0,0 0 16,-21 21-16,22-43 0,-22 22 0,21 0 16,-21 0-16,1-21 0,-1 20 15,0-20-15,-21 0 0,0 21 0,0-22 16,0 1-16,0 21 0,0-22 0,0 1 16,0 21-16,0 0 15,0 0-15,0-1 0,0 44 31,0-1-31,0 21 16,-21 0-16,21-20 0,-21-1 0,21 21 16,0 0-16,0-20 0,0 20 15,0 0-15,0-21 0,0 1 0,0 20 16,0-21-16,0 0 0,0 0 16,0-42 15,0 0-31,0 0 0,0 0 15,21 0-15,0-22 16,-21 22-16,21-21 0,-21 21 0,21-22 16,0 1-16,-21 21 0,22-22 0,-1 22 15,0 0-15,0 0 0,-21 0 16,21 0-16,0 21 0,1 21 16,-22 0-1,21 0-15,-21 0 0,0 0 16,21 1-16,-21 20 0,0-21 0,0 21 15,0-20-15,21 20 0,-21-21 0,21 21 16,-21-20-16,21-1 16,1 0-16,-1 21 0,0-42 15,-21 21-15,21-21 0,0 0 0,0 0 16,1 0-16,-1 0 0,0-21 16,0 21-16,0-21 0,64-42 15,-64 20-15,21-20 16,-20 42-16,-22-1 0,21-20 15,0 21-15,0-21 0,-21 20 0,21-41 16,-21 42-16,0 0 16,-21 42-1,0 0 1,21 0-16,-21 0 0,0 22 16,21-22-16,-22 0 0,22 21 15,0-21-15,0 22 0,0-22 0,0 21 16,0-21-16,0 1 0,0-1 0,0 0 15,0 0-15,43 21 16,-22-42-16,0 0 0,0 0 16,0 0-16,22 0 0,-22 0 15,0-21-15,0 21 0,0-21 16,1 0-16,-1 0 0,21-43 16,-21 43-16,22-42 15,-43 41-15,0 1 0,0-21 16,0 21-16,0-22 0,0 22 0,0-21 15,-22-22-15,-41 1 16,42 42-16,0 21 16,-1 0-16,1 0 0,0 0 0,0 0 15,-21 21-15,20 0 0,-20 21 16,42-20-16,0-1 16,0 21-16,0-21 0,0 22 0,0-22 15,0 85-15,0-85 16,21 0-16,0 21 0,-21-21 15,22 1-15,-1-1 0,0-21 0,0 21 16,0-21-16,0 0 0,1 0 0,20 0 16,-21 0-16,64 0 15,-22-42-15,-20 20 16,-1 1-16,0 0 0,1 0 16,-1-21-16,-21 20 0,21-20 0,-20 21 15,-1-21-15,0 20 0,0 1 0,-21-42 16,0 42-16,0-1 15,0 1-15,-21 21 16,0 0-16,0 0 0,-1 0 0,1 21 16,0 1-16,0-1 0,21 0 15,-21 0-15,21 0 16,-21 0-16,21 1 0,0-1 0,0 0 0,0 42 16,0-41-16,0-1 15,0 0-15,21 0 0,-21 0 16,21 0-16,0 1 0,0-1 15,0 0-15,1-21 0,-1 21 16,0-21-16,0 0 16,0 0-16,0 0 0,1 0 0,-1 0 15,0 0-15,0 0 0,0 0 16,0-21-16,22 0 0,-22 0 16,0-1-16,0 22 0,0-42 15,1 21-15,-1 0 0,-21 0 0,21-1 16,0-20-16,-21 21 0,0 0 0,0-22 15,0 1-15,0 21 16,0 0-16,-21 42 47,0-21-47,21 21 0,-21 0 0,21 0 16,0 1-16,0-1 0,-22 21 15,22-21-15,-21 22 16,21 20-16,0-42 0,0 0 0,-21 1 15,21-1-15,0 0 0,0 0 16,0 0-16,0 0 0,21-42 47,-21 0-47,0 0 16,21 0-16,1 0 0,-22-22 0,21 22 15,0-42 1,0 41-16,0-20 0,0 0 0,1 21 0,-1-22 15,0 22-15,-21-21 0,21 21 0,0-1 16,0 22-16,-21-21 0,22 21 16,-1 0-1,-21 21-15,0 1 0,21-22 0,-21 21 16,0 21-16,0-21 0,0 0 16,0 1-16,0 20 0,0-21 0,21 0 15,0 43 1,0-43-16,-21 0 0,22 0 0,-22 0 15,0 1-15,21-1 0,-21 0 16,21-21-16,-21-21 31,0 0-31,0-1 16,21 1-16,0 0 0,-21 0 16,21-21-16,1 20 0,-1 1 0,0-42 15,21-1 1,-21 22-16,-21 21 0,22-22 0,-1 22 15,0 0-15,-21 0 0,21 21 16,0 0-16,0 0 16,-21 21-16,0 0 15,0 0-15,0 1 0,22-1 0,-22 0 16,0 0-16,0 21 0,21-20 0,0-1 16,0 0-16,-21 21 0,21-21 15,0 1-15,22 20 16,-1-21-16,-21 0 0,0-21 15,1 0-15,-1 0 16,0-21-16,0 0 16,-21 0-16,21 0 15,0-1-15,1 1 0,-1-21 16,0 21-16,0 0 0,43-43 16,-43 22-16,21-1 0,-21 22 15,22-21-15,-22 21 0,0 0 0,42-1 16,-20 22-1,-22 0-15,0 22 16,-21-1-16,0 0 16,0 0-16,21 0 0,-21 0 0,21 1 15,-21-1-15,22 21 16,-1-21 0,-21-42 30,0 0-46,0 0 0,0 0 16,0-1-16,0 1 0,0 0 16,0 0-16,0 0 15,-21 0-15,-1 21 0,1-22 16,0 22-16,0 0 0,0 0 16,0 22-16,-1-1 0,1-21 15,0 21-15,0 0 0,0 0 0,0 22 16,-1-22-16,1 0 0,0 21 15,0-21-15,0 1 0,0-1 0,21 21 16,0-21-16,-22 0 0,22 22 16,0-1-16,0-21 0,0 0 15,0 1-15,22-22 16,-1 0-16,0 0 16,0 0-16,21 0 0,22-43 15,-43 43 1,0-21-16,0 0 0,1 0 15,20-22-15,-21 22 0,-21-21 16,21 21-16,0 0 0,-21-1 16,0-20-16,22 0 0,-1 21 15,-21-1-15,0 1 16,0 42 0,0 1-16,0-1 15,0 0-15,-21 42 16,-1-41-16,22-1 0,0 0 0,0 0 15,0 0-15,0 0 0,0 1 16,0-1-16,22 0 0,-1 0 0,0 0 16,0-21-16,0 0 0,0 0 0,1 0 15,-1 0-15,0 0 0,0 0 16,0-21-16,22 21 0,-22-21 0,0 0 16,21-22-16,-21 22 15,1-21-15,-1 21 0,21-64 16,-21 43-16,0-1 0,1 1 15,-22-21-15,0 20 0,21-20 0,-21 20 16,0-20-16,21-64 16,-21 0-16,0 106 15,0-22-15,0 22 0,-21 42 32,0 1-32,-1 41 0,22-21 15,0 1-15,0-1 0,-21 64 16,21-43-16,-21 1 15,21-1-15,0-20 0,-21 20 0,21-20 0,-42 62 16,42 44 0,-22-128-16,22 21 15,0 0-15,0-20 0,0-1 0,0 0 16,22-21-16,-1 0 0,0 0 16,21 0-16,-21 0 0,43-42 15,-22 20-15,-21 1 0,22 0 16,20-21-16,-42 21 15,22-22-15,-43 22 0,21 0 0,-21 0 16</inkml:trace>
  <inkml:trace contextRef="#ctx0" brushRef="#br0" timeOffset="9642.55">13928 11155 0,'0'21'15,"0"0"1,0-42 15,0 0-31,0 0 0,0 0 16,21-1-16,0 1 15,0 0-15,0-21 0,-21 21 0,43-22 16,-22 22-16,0-21 0,0-1 0,21-20 0,-20 21 16,20-1-16,-21-20 15,0 20-15,22 1 0,-22 0 0,-21-43 16,0 43-16,0 21 16,0-1-16,0 1 0,-21 21 15,-1 0-15,1 0 0,0 0 16,0 21-16,0-21 0,0 43 0,-22 20 15,22-20-15,21-22 0,0 42 16,0-20-16,0-1 0,0 0 0,21 1 16,0-1-16,1 0 0,-1-21 15,0 22-15,0-22 0,0 21 0,0-21 16,1 22-16,-1-22 16,-21 0-16,21 0 0,-21 0 15,-21-21 1,0 0-1,-1-21-15,1 21 0,0-21 16,0 0-16,0 21 0,0-21 0,-1 0 16,22-1-16,-21 22 0,21-21 0,-21 21 15,21 21 17,21 1-17,0-1-15,1-21 0,-22 21 16,21 0-16,0-21 0,0 21 0,21-21 15,-20 21-15,-1-21 16,0 0-16,0 0 0,0 0 16,0 0-16,1 0 0,-1 0 0,21-21 15,-21 0-15,0 21 0,1-21 0,-22 0 16,21 0-16,0-1 0,0 1 16,-21-21-16,21 21 0,-21-22 0,21 22 15,-21-21-15,0 21 0,22-22 0,-22 22 16,0 0-16,21 0 0,0 21 31,-21 21-15,21 0-16,-21 0 0,0 1 15,0-1-15,0 0 16,0 0 0,21-21-1,-21-21 16,0 0-31,0 0 16,0-1-16,0 1 16,0 0-16,0 0 15,-21 21 17,0 21-32,21 0 0,-21-21 15,21 21-15,0 1 0,0-1 16,-21 0-16,21 0 0,-22 21 15,22-20-15,0-1 0,0 0 0,0 21 16,0 1-16,0-22 0,0 0 16,0 0-16,0 21 0,0-20 15,22-22-15,-1 21 0,-21 0 0,21-21 16,21 0-16,-21 0 0,1 0 16,20 0-16,21 0 15,-20-21-15,-1 0 0,-21-1 0,22 1 16,-1 0-16,0 0 0,1 0 0,-22 0 15,21-1-15,-21-20 0,0 21 16,1 0-16,-1-22 0,-21 1 0,0 21 16,0-43-16,0 22 15,0 21-15,0 0 0,0 0 16,-21 21-16,-1 0 0,1 0 16,0 21-16,21 0 15,-21 0-15,0 21 0,21 1 16,-21-1-16,21 0 0,0-20 15,-22 20-15,22-21 0,0 0 16,0 22-16,0-22 16,22 0-16,-1 0 0,0-21 0,0 21 15,0-21-15,0 0 0,43 0 16,-1 0-16,-20 0 16,-22-21-16,21 0 0,-21 21 0,1-21 15,20 0-15,-21-1 0,0 1 16,0-21-16,1 21 0,-1 0 0,0-22 15,0 22-15,-21-21 0,0 21 0,21-22 16,-21 1-16,0 21 0,0 0 16,21-1-16,-21 1 0,0 0 0,0 42 31,-21 0-31,21 1 16,-21 20-16,0-21 0,21 21 15,0-20-15,0-1 0,-21 21 0,21-21 16,-21 22-16,21-22 0,-22 0 15,22 0-15,0 21 16,0-20-16,0-44 47,22 22-47,-1-21 0,-21 0 0,21 0 16,0 0-16,-21 0 0,21-22 15,-21 22-15,21 0 0,1-21 16,-22 20-16,21-20 0,0 21 0,0 0 15,-21 0-15,0-1 0,21 22 16,0 0-16,1 22 16,-1-1-16,-21 0 0,21 0 15,-21 21-15,21-20 0,0-1 16,-21 0-16,21 0 0,1 0 0,-1 0 16,-21 1-16,21-1 0,0 0 0,0-21 15,22 21-15,-1-21 16,-21 0-16,0 0 0,0 0 15,1 0-15,-1-21 0,-21 0 16,21 21-16,0-21 16,-21-1-16,42-20 0,-42 21 15,22 0-15,20-43 0,-21 22 16,0 21-16,0-22 0,1 22 16,-1-21-16,0 21 0,0 0 0,21-1 15,-20 22 1,-1 0-16,0 0 0,0 22 15,0-22-15,-21 21 0,0 0 0,21 0 16,-21 0-16,22 0 0,-22 1 16,0 20-16,0-21 15,0 0-15,0-42 47,0 0-31,0 0-16,0 0 15,0-1-15,0 1 0,0-21 16,-22-22-16,1 43 16,21 0-16,-21 21 0,0 0 15,0 0-15,0 0 0,-1 0 16,1 21-16,0 0 16,0 1-16,0-1 0,0 0 15,-1 21-15,1-21 0,0 22 0,0-1 16,21-21-16,-21 22 0,0-22 0,21 21 15,-22-21-15,22 0 0,0 64 16,0-64 0,0 0-16,0 1 0,22-22 0,-1 0 15,0 0-15,0 0 0,0 0 16,22 0-16,-22 0 0,21-22 16,-21 1-16,0 0 0,1 0 15,-1 0-15,0 0 0,-21-1 16,21 1-16,0 0 0,0-21 15,-21 21-15,0-22 0,22 1 16,-22 21-16,21-22 0,-21 22 0,0 0 0,21 0 16,-21 0-16,0 0 0,0 42 31,0 0-31,0 0 0,-21 21 16,0-20-16,21 20 0,-22-21 15,22 21-15,0-20 0,-21-1 16,21 21-16,0-21 0,-21 0 0,21 1 15,0-1-15,0 0 0,0 0 0,0 0 16,21 0-16,0-21 16,1 0-16,-1 0 0,0 0 15,0 0-15,0 0 0,22 0 0,-22-21 16,0 0-16,21 21 0,-21-21 16,43-21-16,-43 20 15,0 1-15,0 0 0,1 0 0,-22-21 16,0 20-16,21 1 0,-21-21 15,0 21-15,0 0 0,0-1 0,0 1 16,0 0-16,-21 21 16,-1 0-16,22 21 15,0 0-15,0 1 0,0-1 16,0 0-16,0 0 0,0 43 16,0-43-16,0 0 15,0 0-15,0 0 0,0 0 0,0 1 16,0-1-16,0 0 0,22 0 31,-1-21-31,0 0 0,0 0 16,0 0-16,0 0 0,1 0 0,41 0 15,-42 0-15,0-21 16,1 21-16,-1-21 0,0 0 0,0 21 16,43-64-16,-43 43 15,-21 0-15,21 0 0,-21-22 16,21 22-16,-21 0 0,21 0 0,-21 0 15,0-1-15,0 44 32,-21-1-17,21 0-15,0 0 0,0 0 16,-21 0-16,21 1 0,-21-1 16,21 0-16,0 0 0,0 0 0,0 0 15,0 1-15,0-1 0,0 0 16,42-21-1,-21 0-15,0 0 0,1 0 0,-1 0 16,0 0-16,0 0 0,0 0 0,0 0 16,1-21-16,-1 21 0,0-21 15,21-22-15,1-20 16,-22 42-16,0-1 16,-21 1-16,0 0 0,0 0 15,21-21-15,-21 20 0,0 1 16,0 0-16,0 42 31,-21 0-31,21 1 16,0-1-16,-42 21 15,42-21-15,-22 0 0,22 1 0,0-1 16,0 0-16,0 0 0,0 0 16,0 0-16,0 1 0,22-22 15,-1 0 1,0 0-16,0 0 0,0 0 15,0 0-15,1 0 0,-1 0 0,0 0 16,0-22-16,0 22 0,-21-21 16,43 0-16,-22 0 0,0 0 15,-21 0-15,0-1 0,0 1 16,21 0-16,-21-21 0,0 21 0,0-1 16,0 1-16,0-21 0,0 21 0,-21 0 15,-21-22-15,20 43 16,1 0-16,-21 0 0,21 0 15,0 0-15,-1 0 0,1 0 0,0 21 16,0-21-16,21 22 0,-21-1 16,21 0-16,-21 0 0,21 0 15,0 0-15,0 22 0,0-22 16,0 0-16,0 0 16</inkml:trace>
  <inkml:trace contextRef="#ctx0" brushRef="#br0" timeOffset="10014.85">17611 10160 0,'-22'0'0,"44"0"0,-65 0 0,22 0 16,0 0-16,0 21 16,21 0-1,21-21-15,0 0 16,0 0-16,0 0 16,1 0-16,-1-21 15,0 21-15,-21-21 0,0 0 16,0 0-1,0 0-15,-21 21 16,0 0 0,-1 0-1,22 21-15,-21 0 16,0-21-16,21 21 16,0 0-16,21-21 15,0 0 1</inkml:trace>
  <inkml:trace contextRef="#ctx0" brushRef="#br0" timeOffset="10422.73">18965 9948 0,'21'-21'16,"-21"0"-16,0 0 16,0 0-1,0 42 16,0 0-15,0 0-16,0 0 0,-21 22 16,21-22-16,-21 0 0,21 0 0,-21-21 15,21 21-15,0 1 0,0-1 16,0 0-16,-21-21 0,21 21 0,-21-21 16,21 21-16,0-42 46,21 21-46,0-21 16</inkml:trace>
  <inkml:trace contextRef="#ctx0" brushRef="#br0" timeOffset="10670.59">19219 9906 0,'0'0'0,"21"21"63,-21 0-63,0 1 0,0-1 15,0 0 1,0 0-16,0 0 0,0 0 16,0 1-1,0-1 1,0 0-1,-21-21-15,0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5T11:14:21.9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5630 4424 0,'0'0'0,"21"-21"0,-21 0 15,0-1-15,0 1 0,0 0 16,0 0-16,0 0 0,0 0 0,0-22 16,0 22-1,0 0-15,-21 21 32,21 21-17,-21 0-15,21 22 16,0-1-16,0 0 15,0 22-15,0-22 0,0 43 0,21-22 16,-21 43-16,21-21 0,-21 21 16,0-1-16,0 1 0,0 0 0,0 0 15,0 0-15,0 0 0,0-1 0,0-20 16,0 21-16,0-21 0,0-22 16,0 22-16,0-22 0,0 1 0,0-22 15,0 0-15,0 1 0,0-1 16,0-21-16,0 0 0,0 1 0,0-44 31,0-20-15,0 21-16,0-21 0,0-1 0,0 1 15,0 0-15</inkml:trace>
  <inkml:trace contextRef="#ctx0" brushRef="#br0" timeOffset="696.07">5715 4318 0,'0'-21'16,"0"42"-16,21-42 31,0 21-31,22 0 16,-1 0-16,43 0 0,63 0 15,-85 0-15,22-21 16,21 21-16,-22 0 0,43-21 0,-21 21 16,21 0-16,0-22 0,-21 22 15,21-21-15,0 21 0,0 0 16,-21 0-16,21-21 0,-21 21 0,-22 0 15,22 0-15,-42 0 0,20 0 16,-20 0-16,-22 0 0,1 0 0,-1 0 16,0 0-16,-21 0 0,1 0 15,-1 0-15,0 21 16,0 0-16,-21 1 16,21 20-16,-21-21 0,0 64 15,0-43-15,0 0 0,0 22 16,0-1-16,0 1 0,0-1 0,0 1 15,0 21-15,0-1 0,-21-20 0,21 20 16,0-20-16,0-1 16,0 22-16,-21-21 0,21-1 0,0 22 15,0-22-15,0 1 0,0-1 0,0 1 16,0-22-16,0 22 0,0 63 16,0-85-16,0 0 15,0 1-15,-21-22 0,0 0 0,21 0 16,-22 0-16,1 0 0,0 1 15,0-1-15,-21 0 0,-1 0 0,1-21 16,-43 21-16,22 0 0,-22 1 0,-21-22 16,0 21-16,1 0 0,-22-21 15,0 21-15,0-21 0,-22 0 0,22 21 16,0-21-16,22 0 0,-1 0 16,0 0-16,21 0 0,22 0 15,-1 0-15,1 0 16</inkml:trace>
  <inkml:trace contextRef="#ctx0" brushRef="#br0" timeOffset="747.07">6583 5927 0,'42'-21'0,"-21"-1"15</inkml:trace>
  <inkml:trace contextRef="#ctx0" brushRef="#br0" timeOffset="1347.32">5757 4297 0,'0'0'0,"0"21"15,0-42 17,0 0-17,21 21-15,1-21 0,-22-1 0,21 1 16,0 0-16,0 0 0,0 0 0,22-43 15,-1 22-15,-21 0 0,0-1 0,22 22 16,-1-21-16,0-1 0,1 1 0,-1-21 16,106-86-16,-84 107 0,63-127 15,-64 105-15,1-42 16,-22 64-16,21-43 0,-41 43 16,20 21-16,-21-21 0,21 20 0,-20 1 15,-1 0-15,0 0 0,0 0 0,0 0 16,22-1-16,-22 22 15,0 0-15,0 0 0,0 0 0,0 0 16</inkml:trace>
  <inkml:trace contextRef="#ctx0" brushRef="#br0" timeOffset="3061.38">7091 3154 0,'0'-21'15,"0"0"-15,0-1 0,0 1 16,0 0-16,0 0 16,0 0-16,0 0 0,0-1 15,21 1-15,-21 0 16,21 21-16,-21-21 0,0 0 0,21 0 15,0-1 1,-21 1-16,22 21 16,-1 0-16,0 21 15,0 1-15,0-1 16,0 0-16,1 0 0,-1 21 16,0 1-16,21 20 0,-21 1 0,22-1 15,-22 1-15,21 20 0,1-20 16,-1-1-16,21 22 0,-20-21 0,-1-1 15,0 1-15,1-1 16,-1 1-16,0-22 0,1 21 0,-1-20 0,0-1 16,-20 0-16,-1 1 0,0-1 0,0-21 15,0 0-15,-21 1 16,0-1-16,0 0 16,-21-21-1,0 0-15,-21 0 0,20 0 0,-20 0 16</inkml:trace>
  <inkml:trace contextRef="#ctx0" brushRef="#br0" timeOffset="3486.86">6540 5249 0,'0'-21'0,"0"0"15,0 0-15,0 0 0,0 0 0,0-22 16,0 22-16,0-21 0,0 21 0,0-1 16,0 1-16,0 0 0,0 0 15,0 42 1,0 0-16,0 22 15,0-1-15,0 0 0,22 1 16,-22 20-16,0-21 0,21 22 0,-21-1 16,0 1-16,0-1 0,0 1 15,0-1-15,0-20 0,0 20 0,0-20 16,0-1-16,0 0 0,0 1 0,0-22 16,0 0-16,0 21 15,0-63 1,0 0-16,21-21 15,0 20-15,-21-20 0,21 0 16,-21-1-16,21-20 0,-21 21 0,0-22 16,0 22-16</inkml:trace>
  <inkml:trace contextRef="#ctx0" brushRef="#br0" timeOffset="3863.63">6562 5059 0,'0'0'0,"-22"-21"0,1-22 15,0 22-15,21 0 16,42 0 15,-20 21-31,-1 0 0,21-21 16,0 0-16,43-1 0,-21 1 15,-22 21-15,0-21 0,22 0 16,-22 21-16,0 0 0,1-21 0,-1 21 0,-21 0 16,22 0-16,-22 21 15,21 0-15,-21 0 0,0 0 0,-21 22 16,22-1-16,-1 0 0,-21 22 0,0-22 15,0 22-15,0-1 0,0-20 16,0 20-16,0 1 0,0-1 0,-21-21 16,-1 22-16,22-1 0,0-20 15,-21-1-15,21 0 0,-21 1 0,21-1 16,0 0-16,0-20 0,0 20 0,-21-21 16,21 21-16,0-20 15,0-1-15,0-42 31,0-1-15,0 1-16,0 0 0,0 0 16,21-21-16</inkml:trace>
  <inkml:trace contextRef="#ctx0" brushRef="#br0" timeOffset="5171.43">9059 5630 0,'0'0'0,"0"-42"16,0 21-16,0 0 0,-21 0 0,21-1 15</inkml:trace>
  <inkml:trace contextRef="#ctx0" brushRef="#br0" timeOffset="6231.26">7239 6392 0,'-21'22'15,"-22"-22"-15,22 0 16,0 0-16,0 0 16,0-22-16,0 1 15,21 0-15,-22 0 16,22 0-1,-21 0 1,21 42 31,0 0-31,0 0-16,0 0 15,0 0-15,21 22 0,-21-22 0,0 0 16,22 21-16,-22-20 0,21-1 0,0 0 15,-21 0-15,0 21 0,42 1 0,-42-22 16,21 0-16,1 21 0,-1-20 0,21-1 16,-21 0-16,22 21 0,-1-42 15,-21 21-15,21-21 0,1 0 0,-1 22 16,0-22-16,22 0 0,42 0 0,-43 0 16,1 0-16,20 0 0,-20 0 0,-1 0 15,1 0-15,84-22 0,-63 22 16,63-21-16,-63 21 0,20 0 0,-20 0 15,0-21-15,21 21 0,-22-21 16,22 21-16,0 0 0,0 0 0,127-21 16,-128 21-16,22 0 0,0-21 0,0 21 15,0-22-15,0 22 0,0 0 0,127-21 16,-127 21-16,0-21 0,0 21 0,0 0 16,-21 0-16,21-21 0,0 0 0,106 21 15,-127 0-15,0-21 0,21 21 0,84 0 16,-84-22-16,254 22 15,-232-21-15,-1 21 0,0 0 0,21 0 16,1 0-16,-1 0 0,0 0 16,191 0-16,-169 0 0,-1 0 0,-21 0 0,22 0 15,-1 0-15,-20 0 0,380 21 16,-381 1-16,1-22 0,-1 0 16,0 0-16,1 21 0,-1-21 0,170 0 15,-191 0-15,21 0 0,1 0 0,-22 0 16,21 0-16,0 0 0,339 0 15,-169 0-15,-170 0 0,1 0 16,-22 0-16,21 21 0,1-21 0,168 21 16,-168-21-16,-22 21 0,0-21 0,0 21 15,-21-21-15,0 0 0,0 22 16,0-22-16,-21 0 0,84 21 0,-105-21 16,-21 0-16,-1 0 0,1 21 0,-22-21 15,0 0-15,-21 0 0,1 0 0,-1 21 16,-42-21-1,-1 0 1,1 0-16,-21 0 0,-43 0 0</inkml:trace>
  <inkml:trace contextRef="#ctx0" brushRef="#br0" timeOffset="7779.12">6900 6773 0,'-21'0'0,"42"0"0,-63 0 0,21 0 16,-22 0-16,22 0 0,21-21 16,-21 0-16,21 0 15,0 0 1,0 0-16,0-1 16,0 1-1,-21 0 1,21 0-16,0 0 15,-21 0-15,21-1 0,-21 1 16,21 0-16,-22 21 0,1-42 0,21 21 16,-21 21-16,21-22 0,-21 22 15,21-21-15,0 0 0,-21 21 16,0 0-16,21 21 31,0 0-31,0 1 0,0 20 16,0-21-16,0 0 0,0 0 0,0 1 15,0 83-15,0-62 16,0-22-16,0 64 0,0-43 0,0 0 16,0 1-16,0-1 0,21 64 15,-21-64-15,0 22 0,21 20 16,-21 1-16,21-43 0,0 1 0,0-1 16,1 0-16,-1 1 0,0-22 0,0 0 15,43 42-15,-43-41 0,21-1 0,0-21 16,-20 21-16,62 21 0,-41-42 0,-1 21 15,0-21-15,43 22 0,-43-22 0,22 0 16,-1 0-16,1 0 0,-1 0 0,85 0 16,-84 0-16,21 0 0,-1 0 0,255-43 15,-233 22-15,-22 21 16,43-21-16,-21 21 0,21-21 0,106 0 16,-106 21-16,0 0 0,21-22 0,0 22 15,1-21-15,-1 21 0,127 0 16,-106 0-16,-21 0 0,1-21 0,-1 21 15,169 0-15,-169 0 0,1 0 0,20 0 16,-21 0-16,21 0 0,-20 0 0,147 0 16,-148-21-16,0 21 0,22 0 0,-1 0 15,-21-21-15,339 21 0,-318-21 16,-21 21-16,1-22 0,20 22 0,127-21 16,-148 0-16,1 21 0,-1-21 0,148 0 15,-148 21-15,-21-21 0,170 21 16,-22-22-16,-148 1 0,0 21 15,0 0-15,0-21 0,127 0 0,-127 21 0,-21 0 16,21 0-16,-22-21 0,107 21 0,-106-21 16,0-1-16,-22 22 0,22-21 0,106 0 15,-127 21-15,20-21 0,-20 0 16,21 21-16,63-21 0,-84-1 0,0 22 16,-1 0-16,1-21 0,0 21 0,63-21 15,-85 21-15,43 0 0,-64-21 16,64 21-16,-85 0 0,1 0 15,-1 0-15,0 0 0,-21-21 16,0 0 31,21 21 31,0 0-62,0 0-16,-21-22 0,22 22 0,20 0 15,-21-21-15,0 21 0,0-21 16,22 0-16,-22 0 0,0 0 16</inkml:trace>
  <inkml:trace contextRef="#ctx0" brushRef="#br0" timeOffset="8439.29">21040 4932 0,'0'0'0,"0"-21"0,21 0 0,-21-1 15,0 1-15,0-21 0,0 21 0,0-43 16,0 43-16,0 0 15,0 0-15,0 42 32,0 0-32,0 21 0,0-20 0,0 41 15,-21 106-15,21-105 0,0-1 16,0 1-16,-22 21 0,22-22 0,0 191 16,-21-169-16,21-1 0,-21 1 15,0 84-15,21-84 0,-21 0 0,0-1 16,-1 1-16,1 148 0,21-148 15,-21-22-15,0 1 0,0 63 16,21-64-16,0-21 0,0 22 0,-21-22 16,21 43-16,0-64 0,0 21 0,0-20 15,0-1-15,0 0 0,21-21 32,0-21-32,0 0 0,-21-22 0,42-20 15,-20 20-15,-1 1 0,-21 0 0,21-1 16,0-20-16</inkml:trace>
  <inkml:trace contextRef="#ctx0" brushRef="#br0" timeOffset="9135.92">21103 5122 0,'-21'-21'0,"42"42"0,-63-63 0,21 21 0,21 0 16,-22-22-16,1 22 15,21 0-15,0 0 0,0 0 16,21 0 0,1 21-16,20-22 0,-21 22 0,21-21 15,64 0-15,-63 0 0,20 0 16,22 21-16,-22-21 0,1-1 0,105 1 16,-105 0-16,20 21 0,-20-21 0,84 0 15,-63 0-15,169-1 16,-149 1-16,-41 21 0,21-21 0,-1 21 15,-20-21-15,-1 21 0,1 0 0,105-21 16,-127 21-16,-20 0 16,-1 0-16,0 0 0,0 0 0,0 0 15,-21 21-15,0 0 16,21 0-16,-21 0 0,0 1 0,0-1 16,0 21-16,0-21 0,0 43 0,0-22 15,0 0-15,0 22 0,0-22 16,0 22-16,0-22 0,0 22 0,0-1 15,0 1-15,0 84 0,0-64 0,0-20 0,0 21 16,0-22-16,0 85 16,0-63-16,0 127 0,0-128 15,0-20-15,0-1 0,0 64 0,0-63 16,0-1-16,0 1 0,0-22 0,0 0 16,0 1-16,0-1 0,0 0 0,0 22 15,0-43-15,0 21 0,0-20 16,0-1-16,-21 42 0,0-42 0,0 1 0,0-22 15,0 21-15,-43 21 0,22-21 0,-1 0 16,1-21-16,-21 22 0,-64-1 16,42-21-16,21 21 0,-20-21 0,-170 21 15,169 0-15,22-21 0,-22 0 16,0 21-16,-63-21 0,85 0 0,-22 22 16,21-22-16,-41 0 0,41 0 0,22 21 15,-1-21-15,-62 0 0,83 0 16,-20 0-16,21 0 0,21-21 31,0-1-31,0 1 16,21 21-16,-21-21 0,0-21 0,21 21 15,-21-1-15,0 1 0,0-42 0</inkml:trace>
  <inkml:trace contextRef="#ctx0" brushRef="#br0" timeOffset="9476.79">21675 3725 0,'0'0'0,"21"0"0,21-21 0,-21 0 16,0 21-16,1-21 0</inkml:trace>
  <inkml:trace contextRef="#ctx0" brushRef="#br0" timeOffset="9784.62">22119 3281 0,'0'0'0,"21"-21"0,-21 0 0,21-1 0,-21 1 16,0 0-16,0 0 0,0 0 15,-21 21 1,0 21-16,0 0 0,0 21 0,-22 1 16,22-1-16,-21 22 0,0-22 15,-1 43-15,1-22 0,-106 170 0,105-148 16,-20-1-16,21 1 0,-22 0 16,22-1-16,-22-20 0,22 20 0,-22-20 15,22-1-15,-43 43 0,43-63 0,-21 41 16,41-41-16,-20-1 15,21-21-15,21 0 0,-21-21 0,42-21 32,0 0-32,0-21 15,0 20-15,22-41 0,-1 42 0,-21-22 16,22 1-16,-22-21 0,21 20 0,0-20 16,-20-1-16</inkml:trace>
  <inkml:trace contextRef="#ctx0" brushRef="#br0" timeOffset="10086.96">22034 3196 0,'22'-42'0,"-44"84"0,65-126 0,-22 41 16,0 22-16,0 0 0,-21 0 0,0 0 15,21-1-15,-21 1 0,22 21 16,-22 21-16,0 1 16,0 20-16,0-21 0,0 43 0,0 41 15,21-41-15,-21-1 0,21 1 0,-21 21 16,21-22-16,0 1 0,22 84 15,-1 0-15,-21-63 0,21-22 16,-20 22-16,20-22 0,0 1 0,-21-1 16,22-20-16,-1-1 0,43 64 0,-43-64 15,-21-21-15,22 22 0,-22-22 0,21 42 16,-21-42-16,0 22 0,-21-22 16,22-21-1,-22 21-15,-22-42 16,1 21-16,21-21 15,-21 0-15,0-1 0,-21 1 0</inkml:trace>
  <inkml:trace contextRef="#ctx0" brushRef="#br0" timeOffset="12455.93">20024 3048 0,'0'0'0,"21"-42"16,-21 21-16,0-1 0,0 1 0,21 21 15,-21-42-15,0 21 0,0 0 16,-21 21 15,21 21-31,-21 0 0,21 0 0,-22 0 0,1 0 16,0 22-16,21-1 0,-21 0 0,-21 43 15,20-43-15,22 22 0,-21-22 16,21 1-16,-21-1 0,21 0 0,-21 1 16,21-1-16,0 0 0,0 22 0,0-43 15,21 0-15,0 0 0,0 0 0,1-21 16,-1 22-16,0-22 0,21 0 0,22 0 15,-43 0-15,21 0 0,-21 0 0,22-22 16,-1 1-16,-21 0 0,0-21 16,1 21-16,20-128 15,-42 65-15,-21 41 0,0 1 16,-22 0-16,22-1 0,-21 1 16,-43 0-16,64 21 0,-21-1 0,-1 1 15,1 21-15,0 0 0,20 0 0,-20 0 16,21 0-16,-43 0 0,43 0 0,0 0 15,21 21-15,0 1 0,0-1 16,0 0-16,42 0 16,1-21-16,-22 0 0,21 0 0,1 21 15,41-21-15,-41 0 0,126-21 16,-106 0-16,1 0 0,63 0 16,-42-1-16,-22 1 0,22-21 15,-22 21-15,1 0 0,63-43 0,-64 22 16,-20-1-16,20 1 0,-21 0 15,1-1-15,20-41 0,-42 41 16,-21 1-16,0-21 0,0 20 0,0 22 16,0 0-16,-21 0 0,0 21 0,0 0 15,0 0-15,0 0 0,-22 0 0,1 21 16,21 0-16,-43 43 0,43-22 16,0 0-16,0 1 0,-22-1 15,22 21-15,-21 43 0,21-42 0,-22-1 0,43 1 16,-21-1-16,0 1 0,0-1 0,-21 85 15,-1 1-15,43-22 16,-21-64-16,21 1 0,0-22 16,0 21-16,0 1 0,0-22 0,0 64 15,0-85-15,21 22 0,-21-1 0,0-21 16,21 0-16,-21 0 0,22 1 0,-1-22 16,-21 21-16,21-42 15,-21-1-15,0 1 16,0-42-16,0-1 0,-21 22 15,-22-43-15,43 43 0,-21-22 16,0 22-16,0 0 0,0-1 0,0 1 16,-1 0-16,-20-64 15,42 64-15,0-1 0,0 22 16,0 0-16,21 0 0,0 0 0,43-1 16,-43 1-16,21 0 0,1 21 15,-1-21-15,0 0 0,1 21 0,-1-21 16,0-1-16,64-20 0,-42 21 0,-1-21 15,-20 20-15,20 1 0,1 0 0,-1 0 16,-21-21-16,22 20 0,42-83 16,-85 62-16,21 22 0,-42-21 0,21 21 15,-21-22-15,0 22 0,0-21 0,0-43 16,0 64-16,-21 0 16,0 21-16,0 0 15,0 0-15,0 21 0,-22 21 16,22-21-16,0 22 0,0-1 0,0 22 15,-1-22-15,-41 85 16,42-64-16,0 1 0,-22-1 0,22 22 16,0-21-16,-21 20 0,-1 64 0,22-63 15,0-21-15,21-1 0,0 22 0,0-22 16,-21 1-16,21-1 0,0 43 0,0-64 16,0 1-16,0-1 0,42 43 15,-21-64-15,0 21 0,1-42 16,-1 0-16,0 0 15,0 0-15,0 0 0,0-21 16,-21 0-16,22 0 0,-22 0 0,0-22 0,21-20 16,-21 20-16,0-41 15,0 41-15,0 1 0,0 0 0,0-1 16,0 1-16,0 0 0,-21-1 0,-1 22 16,-20-42-16,21 20 0,0 22 0,0 0 15,-1 21-15,1-21 0,0 0 16,21 0-1,21 21 1,0-22-16,1 1 16,-1 21-16,21 0 0,22-21 15,-43 0-15,63-21 0,-62 42 0,20-22 16,0 1-16,-21 0 0,22 0 0,-22 0 16,0 0-16,0 21 0,22-43 15,-22 43-15,0-21 0,-21 42 31,0 0-15,-21 1-16,21-1 0,-21 0 16,-1 21-16,22-21 0,0 1 0,0-1 15,0 0-15,0 0 0,0 0 16,0 22-16,0-22 16,22-21-16,-1 0 0,0 0 15,0 0-15,21 0 0,-20 0 16,-1-21-16,0-1 0,0 1 0,0 0 15,0 0-15,1 0 0,20 0 16,0-43-16,-21 43 0,22-21 16,-22 20-16,21-20 0,-21 21 15,1 21-15,-22-21 0,21 21 0,0 0 16,-21 21 0,0 0-1,0 0-15,0 0 16,0 1-16,0-44 47,0 1-32,21-21-15,-21 21 16,0 0 0,0-1-16,0 1 15,-21 21 1,0 0-16,0 0 15,-1 21-15,22 1 0,-21-1 16,0 0-16,0 0 0,21 0 16,-42 43-16,42-43 0,0 0 0,-22 21 0,1-20 15,0-1-15,21 0 0,0 0 16,0 0-16,0 43 0,0-43 16,0 0-16,21-21 15,22 0-15,-1 0 16,-21 0-16,21 0 15,-20-21-15,20 0 0,0 21 0,22-43 16,-22 22-16,0 0 0,-20 0 16,20-21-16,0 20 0,1 1 0,-22-21 0,63-43 15,-62 43-15,-1-22 16,-21 43-16,0 0 0,0 0 16,0 0-16,-21 21 15,-1 0-15,1 21 16,0-21-16,0 21 0,-21 21 15,20-20-15,-20 41 0,42-42 16,-21 0-16,21 43 0,0-43 16,0 0-16,0 22 0,0-22 0,0 0 15,0 0-15,0 0 0,21 0 16,0-21-16,22 0 0,-22 0 16,0 0-16,0 0 0,21 0 0,-20 0 15,-1-21-15,0 21 0,21-21 0,-21 0 16,22-21-16,20-43 15,-42 64-15</inkml:trace>
  <inkml:trace contextRef="#ctx0" brushRef="#br0" timeOffset="12694.79">22437 2794 0,'0'0'0,"-22"0"16,1 0-16,21-21 15,-21 21-15,21-21 16,0 42 31,0 0-47</inkml:trace>
  <inkml:trace contextRef="#ctx0" brushRef="#br0" timeOffset="15496.44">8382 7768 0,'-21'0'16,"21"-21"15,0 0-15,21 21 15,0 0-31,0 0 16,0 0-16,1 0 0,-1 0 15,0 0-15,0 0 0,0 0 16,0 0-16,1 0 0,20 0 0,-21 0 16,21 0-16,-20 0 0,20 0 15,0 0-15,-21 0 0,22 0 16,-1 0-16,0 0 0,43 0 15,-43 0-15,1 0 0,-1 0 0,22 0 16,-22 0-16,21 0 0,-20 0 16,20-21-16,1 21 0,20 0 0,65-21 15,-86 21-15,22 0 0,-1 0 16,1 0-16,0-22 0,-22 22 16,22 0-16,0 0 0,-1 0 0,-20 0 15,20 0-15,1 0 0,0 0 16,-22 0-16,22 0 0,0 0 0,-1 0 15,-20 0-15,20 0 0,-20 0 0,-1 0 16,1 0-16,-1 0 0,22 0 16,-43 0-16,22 0 0,-1 0 15,1 0-15,-1 22 0,1-22 0,-1 0 16,1 0-16,-1 0 0,1 0 0,-22 21 16,22-21-16,-1 0 0,-20 0 15,20 0-15,-21 0 0,64 0 16,-63 21-16,-1-21 0,21 0 15,-20 0-15,-1 0 0,22 0 16,-22 0-16,21 0 0,-20 0 0,20 0 0,1 0 16,-22 0-16,22 0 0,-1 0 15,-21 0-15,22 0 0,42 0 16,-64 0-16,22 0 0,-22 0 16,0 0-16,22 0 0,-22 0 15,0 0-15,22 0 0,-22 0 0,22 0 16,-22 0-16,22 0 0,-22 0 0,21 0 15,-20 0-15,-1 0 0,22 0 16,-22 0-16,21 0 0,-20 0 0,-1 0 16,0 0-16,22 0 0,-22-21 15,1 21-15,-1 0 0,0 0 0,1 0 16,20 0-16,-21 0 0,1 0 16,-1 0-16,0 0 0,1 0 0,-1-21 0,0 21 15,1 0-15,-1 0 16,0 0-16,1 0 0,41-22 15,-41 22-15,-1 0 0,-21 0 16,22 0-16,-1 0 0,0-21 0,1 21 16,-1 0-16,-21 0 0,21 0 0,1 0 15,-1 0-15,0 0 0,-20 0 16,20-21-16,0 21 0,1 0 0,-1 0 16,21 0-16,-20 0 0,-1-21 0,0 21 15,1 0-15,-1 0 0,0-21 16,1 21-16,-1 0 0,0 0 15,1 0-15,-1 0 0,-21 0 0,22 0 16,-1 0-16,0 0 0,-21 0 16,22 0-16,-22-21 0,21 21 0,1 0 15,-22 0-15,21 0 0,-21 0 16,22-22-16,-22 22 0,0 0 0,21 0 16,-21 0-16,1 0 0,20 0 0,-21-21 15,21 21-15,-20 0 0,20 0 16,-21 0-16,21 0 0,1 0 0,20 0 15,22 0 1,-64 0-16,21 0 0,22 0 16,-43 0-16,0 0 0,22 0 15,-22 0-15,0 0 0,21 0 16,-21 0-16,22 0 0,-22 0 0,0 0 16,21 0-16,22 0 0,-22 0 15,1 0-15,-1 0 0,0 0 16,22 0-16,-1 0 0,-20 0 15,-1 0-15,0 0 0,1 0 16,-1 0-16,0 0 0,1 0 0,-1 0 16,21 0-16,-20 0 0,-1 0 15,0 0-15,-20 0 16,20 0-16,0 0 0,1 0 0,-1 0 0,0 0 16,22 0-16,-22 0 15,0 0-15,1 0 0,-1 0 0,0-21 16,22 21-16,-22 0 0,-21 0 0,22 0 15,-1 0-15,0 0 0,1-21 16,-22 21-16,21 0 0,1 0 0,-1 0 16,-21 0-16,21 0 0,1 0 15,-22-21-15,21 21 0,1 0 0,-22 0 16,21 0-16,0 0 0,-20 0 0,20 0 16,-21 0-16,21 0 0,-20 0 15,20 0-15,-21 0 0,21 0 0,-20 0 16,-1 0-16,21 0 0,-21 0 15,22 0-15,-22 0 0,0 0 16,0 0-16,21 0 0,-20 0 0,-1 0 16,21 0-16,-21 0 15,0 0-15,1 0 0,-1 0 0,0 0 16,0 0-16,0 0 16,-21-21 15,-21-1 0,0 22-31,0-21 0,0 0 16,-1 21-16,1-21 0,0 21 15</inkml:trace>
  <inkml:trace contextRef="#ctx0" brushRef="#br0" timeOffset="21847.85">12594 6435 0,'0'0'0,"0"-21"0,0-1 0,0 1 16,0 0-16,0 0 0,0 0 0,0 0 0,0-1 15,0 1-15,0 0 16,0-21-16,0 21 0,0-1 0,0-20 16,0 21-16,0 0 15,0 0-15,0-1 0,0 1 16,21 0-16,-21 0 0,0 0 31,0 42-15,0 0-1,0 0-15,0 22 0,0-22 16,0 21-16,0 0 0,0 1 16,0 20-16,0 1 0,0 105 15,0-84-15,0-1 0,0 22 16,0 0-16,0 0 0,0 0 15,0 0-15,-21-22 0,0 22 0,21-21 16,0-1-16,-21 1 0,0 0 16,-22 42-16,22 42 15,0-105-15,0-22 0,21-21 16,0 21-16,0-20 0,0-1 16,0 0-16,0-42 31,0 0-16,0-1-15,0 1 0,0 0 0,0-21 16,0 21-16,0-22 0</inkml:trace>
  <inkml:trace contextRef="#ctx0" brushRef="#br0" timeOffset="22895.26">12573 5800 0,'0'0'0,"-21"-21"16,42 21 15,0 0-31,0 0 16,22 0-16,20 0 0,1 0 15,-1 0-15,43 0 0,-21-22 16,42 22-16,-22 0 0,1 0 0,0-21 15,21 21-15,-21 0 0,21 0 16,-21-21-16,0 21 0,21 0 16,-22 0-16,-20-21 0,0 21 15,-1 0-15,-20 0 0,84 0 16,-84 0-16,-22 0 0,21 0 16,-20 0-16,41 0 0,-41 0 15,-1 0-15,-21 0 0,0 0 16,1 0-16,-1 0 0,0 0 0,0 0 15,-21 21-15,0 0 16,0 0-16,0 1 16,0-1-16,0 0 0,0 0 15,0 0-15,0 0 0,0 1 16,0 20-16,-21-21 0,0 21 0,21 1 16,-21-1-16,21 22 0,-22-22 15,1 21-15,21 22 0,-21-21 0,0 20 16,0 1-16,21-22 0,-21 22 15,-1-21-15,22 20 0,-21 1 0,21 0 16,0-1-16,0-20 0,0 20 16,0 1-16,0-21 0,0-1 0,0 1 15,0-1-15,0 85 16,0-84-16,0-22 0,0 0 16,0 1-16,0-22 0,0 21 0,0-21 15,-21 1-15,0-1 0,21 0 16,-21-21-16,0 21 0,-1-21 15,1 21-15,0-21 0,-21 0 16,21 0-16,-22 0 0,1 0 0,0 0 16,-22 0-16,1 0 0,-22 0 15,0 0-15,1 0 0,-128 0 16,106 0-16,-21 0 0,21 0 16,-21 0-16,21 0 0,-21 0 0,22 0 15,-1 0-15,21 0 0,-21 21 0,43-21 16,-1 0-16,1 0 0,-1 22 15,22-22-15,21 0 0,-22 0 0,43-22 16,0 1 0,0 0-16,22 0 15,-1 0-15,0 0 0,21-22 0,1 1 16,-1 0-16</inkml:trace>
  <inkml:trace contextRef="#ctx0" brushRef="#br0" timeOffset="23378.47">14414 5715 0,'-21'21'16,"-21"0"-1,0 1-15,-1 20 0,-41 0 16,20 1-16,-21 20 0,-20 1 0,-1-1 16,-21 22-16,0 21 0,-148 84 15,126-84-15,22 0 0,0-22 0,0 22 16,0-21-16,22 0 0,-1-1 16,21 1-16,0-22 0,1 1 0,20-22 15,-42 64-15,64-85 16,21 22-16,0-22 0,0-21 0,-1 21 15,44-21 1,-1 0-16,0-21 16,21 0-16,1-22 0,20 1 0,-21 21 15,22-22-15</inkml:trace>
  <inkml:trace contextRef="#ctx0" brushRef="#br0" timeOffset="23709.28">14626 6265 0,'0'0'0,"42"0"15,-20-21-15,-1 21 0,0 0 0,-42 0 16,-22 21 0,1 1-16,-21 20 0,-1 0 0,-21 1 15,-20-1-15,-1 21 0,-21 1 0,21-1 16,-21 1-16,0-1 0,0 1 15,0-1-15,0 22 0,21-21 0,-21-1 16,21 22-16,22-22 0,-22 1 16,21-1-16,0 1 0,22-22 0,-1 0 15,-41 43 1,62-43-16,1 1 0,21-22 0,0 0 0,-1 0 16,22 0-16,22-21 15,-1 0-15,0 0 16,21-21-16,1 0 0,-1 0 15,0 0-15,1 0 0</inkml:trace>
  <inkml:trace contextRef="#ctx0" brushRef="#br0" timeOffset="24035.09">14330 7133 0,'0'0'0,"42"0"0,0 0 0,1 0 0,-22 0 0,0 0 15,-21 21 1,-21 1-16,0-1 16,0 0-16,-22 0 0,1 0 0,-22 22 15,1-22-15,-1 21 0,1 0 16,-22 1-16,1-1 0,20-21 0,-21 22 16,1-1-16,-1 0 0,0 1 0,-20-1 15,20 0-15,0 22 0,1-22 16,20 0-16,-21 1 0,22-1 0,-22 0 15,43 1-15,-64 20 0,64-20 16,21-22-16,-22 0 16,22 0-16,21 0 0,0 0 0,21-21 15,0 0-15,22-21 16,-1 0-16,22 0 0,-1 0 16,1 0-16,20-1 0</inkml:trace>
  <inkml:trace contextRef="#ctx0" brushRef="#br0" timeOffset="24370.85">14711 7789 0,'0'43'0,"-43"-22"15,22 0-15,0 0 0,-64 22 16,43-22-16,-43 42 15,22-42-15,21 22 0,-22-22 0,1 21 16,-1-21-16,1 22 0,-1-1 0,1-21 16,20 22-16,-84 20 15,85-21-15,-22-20 0,-20 41 16,41-42-16,22 22 0,-21-22 0,21 0 16,0 0-16,21 0 15,0 0-15,-22-21 0,22 22 0,0-1 16,22-21-1,-1 0 1,0-21-16,0 21 0,0-22 16,22 1-16,-22 0 0,21 0 0,-21 0 15</inkml:trace>
  <inkml:trace contextRef="#ctx0" brushRef="#br0" timeOffset="25718.88">12763 8657 0,'0'0'0,"22"0"16,-1 0-16,0 0 15,-42-21 17,0 21-32,-1-21 0,22 0 15,-21 21-15,0-21 0,21-1 16,0 1-16,-21 21 0,21-21 0,0-21 16,-21 21-16,21-22 0,0 22 0,0-127 15,0 84 1,0-20-16,0 20 0,21 1 0,0-107 15,-21 86-15,21-1 16,0 0-16,-21-20 0,22-1 16,-1 0-16,0 0 0,-21 0 0,0 22 15,0-22-15,0 0 0,21 0 16,-21 21-16,0 1 0,0 20 0,0-20 16,0 41-16,0-20 0,-21-1 0,21 22 15,-21 0-15,21-1 0,0 22 16,0-21-16,-21-1 15,-1 22-15,22 0 0,0 0 16,0 0-16,22 21 94,-1 0-94,0 0 0,0 0 0,21 0 15,1 0-15,-1 0 0,22 0 16,-22 0-16,43 0 0,-1 0 0,1 0 16,0 0-16,-1 0 0,22 0 15,0 0-15,0 0 0,0 0 0,21 0 16,-22 0-16,1 0 0,0 0 16,-21 0-16,-1 0 0,1 0 15,0 0-15,-22 0 0,1 0 16,-1 0-16,-20 0 0,62 0 15,-83 0-15,20 0 0,-21 0 16,0 0-16,0 0 0,1 0 31,-22 21-31,0 0 16,0 21-16,0-20 16,0 20-16,0-21 0,0 64 15,0-43-15,-22 22 0,22-1 16,-21 1-16,21 20 0,0 22 15,0-21-15,-21-1 0,21 22 16,-21-21-16,21 21 0,0 0 0,-21-1 16,0 86-16,-1-106 0,22-1 15,0-20-15,0 20 0,0-20 16,0-1-16,0-20 0,0 20 0,0-20 16,0-1-16,0 0 0,0 1 0,0-1 15,0-21-15,0 0 16,0 0-16,0 1 0,-21-1 0,0 0 15,0 0-15,0-21 0,0 0 16,-22 0-16,22 0 16,-21 0-16,-1 0 0,-20 0 0,-85 0 15,63 0-15,0 0 0,-20 0 16,-22 0-16,21 0 0,-21 0 16,-21 0-16,21 0 0,-22 0 0,22 0 15,0 0-15,0 21 0,22 0 0,-1-21 16,0 22-16,21-1 0,22 0 15,-1 0-15,22-21 0,0 21 0,-1-21 16,22 0-16,0 21 0,0-21 16,21 22-16,21-44 62,-21 1-62,21 21 0,0-21 0,0 21 16,-21-21-16,22 0 0,-1 0 15,0-22-15,0 22 0,0 0 0,0-21 16</inkml:trace>
  <inkml:trace contextRef="#ctx0" brushRef="#br0" timeOffset="26151.65">13822 5884 0,'0'22'15,"-21"-22"-15,-22 21 0,22 0 16,-21 0-16,-22 0 0,1 22 16,-1-22-16,-20 21 0,-1 0 0,0 1 15,-21-1-15,22 22 0,-86 41 16,86-41-16,20-22 0,1 1 15,-1 20-15,1-42 0,20 22 16,22-22-16,0 21 0,0-42 0,21 21 16,0 0-16,21-21 15,21-21-15,-20 0 16,20-21-16,0 21 0,22-22 0</inkml:trace>
  <inkml:trace contextRef="#ctx0" brushRef="#br0" timeOffset="26511.74">14690 5927 0,'0'0'15,"0"21"1,0 0-16,-22 0 0,1 0 15,-21 1-15,-43 20 0,22 0 16,-85 22-16,63-22 0,0 0 16,1 1-16,-1 20 0,-21 1 15,21-22-15,-20 22 0,20-22 0,0 21 16,1-20-16,20-1 16,1 0-16,-43 22 0,63-43 0,1 0 15,21 0-15,0 1 0,0-1 16,42-21-1,0 0-15,0 0 0,21 0 16,-20 0-16,20-21 0,0-1 16,22 1-16,-22 0 0,0 0 15,1 0-15,-1-22 0,22 22 16</inkml:trace>
  <inkml:trace contextRef="#ctx0" brushRef="#br0" timeOffset="26824.56">14901 6287 0,'0'0'15,"-21"63"1,-21-21-16,21-20 0,-85 62 16,63-41-16,-20 20 0,-1-21 15,-20 1-15,-1 20 0,-21-20 0,0 20 16,22-21-16,-22 22 0,0-22 0,0 22 15,0-1-15,22-20 0,-22-1 16,21 0-16,1 1 0,-1-1 0,21 0 16,1 1-16,21-22 0,-1 0 15,1 0-15,21 0 0,0 0 0,-1 1 16,22-1-16,22-21 16,-1 0-16,21 0 15,0-21-15,1-1 0,-1 22 0,22-42 16,-1 21-16,1 0 0</inkml:trace>
  <inkml:trace contextRef="#ctx0" brushRef="#br0" timeOffset="27120.39">14563 6985 0,'0'0'0,"42"0"0,-21 0 0,-21 21 31,-21 0-31,0 1 0,-22-1 15,1 21-15,0-21 0,-22 22 16,-20-1-16,20 0 0,-21 1 0,1-1 16,-1 0-16,0 1 0,1-1 15,-1 0-15,22 1 0,-22-1 0,21 0 16,-20 1-16,41-1 0,-62 21 16,83-20-16,1-22 0,0 42 15,21-41-15,0-1 16,21-21-16,0 0 0,22 0 15,-1 0-15,0-21 0,1 21 0,63-43 16,-43 1-16,1 21 16,-1-22-16,1 1 0,20 21 0</inkml:trace>
  <inkml:trace contextRef="#ctx0" brushRef="#br0" timeOffset="27303.29">14351 7535 0,'0'0'0,"63"0"0,43 0 15,-85 0-15,-21 22 16,-21-1-16,0 0 0,-64 42 15,43-41-15,-21 20 16,-1-21-16,1 21 0,-22-20 0,21 20 16,1 0-16,-1-21 0,1 22 0,-43 41 15,43-41-15,-22 20 16,64-42-16,0 22 0,-1-22 16,22 0-16,22-21 15,-1 0-15</inkml:trace>
  <inkml:trace contextRef="#ctx0" brushRef="#br0" timeOffset="30674.83">10266 6160 0,'0'0'0,"0"-22"0,21 22 0,-21-21 15,0 42 16,0 1-15,0-1-16,-21 0 16,21 0-16,-21 21 0,21-20 0,-22 20 15,22-21-15,0 21 0,0-20 16,0 20-16,0-21 0,0 21 0,0-20 16,22-1-16,-1 21 0,42-21 15,-42 0-15,22-21 0,-1 0 16,0 0-16,1 0 0,20 0 15,-20 0-15,20 0 0,-21-21 0,64-21 16,-42 21-16,-22-22 16,0 22-16,1-21 0,-22 0 0,21-1 15,-21 1-15,-21 0 0,0-1 16,0 22-16,0-21 0,-42-1 0,21 1 16,0 0-16,-22 21 0,1-1 15,0-20-15,-1 21 0,1 21 0,-21-21 16,20 21-16,1 0 0,21 0 15,-22 0-15,22 21 0,-21 0 0,21 0 16,0 0-16,-1 1 0,22 20 0,-21-21 16,21 21-16,-21-20 0,21 20 15,0 21-15,0-20 0,0-1 16,0 0-16,0-20 16,0 20-16,0-21 0,0 21 0,0-20 15,0-1-15</inkml:trace>
  <inkml:trace contextRef="#ctx0" brushRef="#br0" timeOffset="31008.04">10668 6604 0,'21'0'15,"-21"21"16,0 0-31,0 1 0,0 20 0,0-21 16,0 0-16,0 22 0,0-1 16,0-21-16,0 21 0,0 1 15,0-1-15,0 0 0,0 43 16,0-43-16,-21 43 0,21-43 16,0-20-16,0 20 15,-21-21-15,21 21 0,0-20 0,-21-1 16,21 0-16,0 0 15,0-42 17,0 0-32,0 0 0,0-1 0,0 1 15,0-21-15,21 0 0</inkml:trace>
  <inkml:trace contextRef="#ctx0" brushRef="#br0" timeOffset="31457.78">10731 6879 0,'0'0'0,"-21"0"0,0 0 16,0 0-16,0 21 16,-22-21-16,22 22 0,0-1 0,0 0 15,-21 0-15,20 0 0,1 22 0,0-22 16,-21 0-16,21 0 16,-1 0-16,-20 22 0,42-22 15,0 0-15,-21 0 0,42-21 31,0 0-31,0-21 16,-21 0-16,22 21 0,-1-21 0,21-1 16,-21 1-16,0-21 0,1 21 15,-1 0-15,0-1 0,0-20 0,21 21 16,-20 0-16,-1 0 0,0-1 16,21 1-16,-21 21 0,1 0 0,-22-21 15,21 21-15,0 0 0,0 0 16,-21 21-16,21 0 15,-21 1-15,21-1 0,-21 21 16,0 0-16,0-20 0,0-1 16,0 21-16,22-21 0,-22 0 15,0 1-15,0-1 0,0 0 0,0 0 16,0 0-16,0-42 47,0 0-47,0 0 0,-22 0 15,22-1-15</inkml:trace>
  <inkml:trace contextRef="#ctx0" brushRef="#br0" timeOffset="31844.56">10520 6329 0,'0'0'0,"-21"0"15,-1 0 1,22 21-16,0-42 78,0 42 16,22-21-79,-1 0 1</inkml:trace>
  <inkml:trace contextRef="#ctx0" brushRef="#br0" timeOffset="32179.42">10753 6308 0,'0'21'31,"0"0"-15,21-21 15,0 0-31,-21-21 31,0 0-15,-21 21 15,21-21-31,-21 21 16,21 21 46</inkml:trace>
  <inkml:trace contextRef="#ctx0" brushRef="#br0" timeOffset="32515.23">10562 6541 0,'0'21'15,"0"0"-15,21-21 47,0 0-47,1 0 0,-1 0 16,0 0-16,0-21 0,0 21 0,0-21 16,1 21-16,-1 0 0,-21-22 15,21 22-15,-21-21 0</inkml:trace>
  <inkml:trace contextRef="#ctx0" brushRef="#br0" timeOffset="72587.86">8996 4318 0,'-21'21'15,"-1"-21"1,22-21 47,0 0-63,22 21 15,-1-21-15,-21 0 0,21-1 16,0 1-16,0-21 15,0 21-15,22 0 0,-22-22 0,0 22 16,0 0-16,0-21 0,22 20 16,-22-20-16,21 21 0,-21-21 0,22 20 0,-1-20 15,22 0-15,-22-1 16,43 1-16,-22 0 0,85-43 16,-63 43-16,-22-1 0,22 1 15,-21 0-15,20-1 0,-20 1 0,-1 0 16,22 21-16,-22-22 0,1 1 0,-1 21 15,22-22-15,-21 22 0,20-21 16,1 21-16,0-22 0,-1 22 0,-20-21 16,20 21-16,1 0 0,21-22 15,-21 22-15,-1 0 0,22 0 0,-21 0 16,105-22-16,1 1 16,-107 21-16,1 21 0,0-21 15,-1-1-15,22 1 0,-21 0 16,21 21-16,0-21 0,-1 0 15,22 0-15,-21 21 0,21-22 0,0 1 16,0 21-16,0-21 0,0 21 16,0 0-16,127-21 0,-148 21 15,21 0-15,85-21 0,-106 21 16,21 0-16,-22 0 0,1 0 16,21 0-16,0 0 0,-21 0 15,21 0-15,-21 0 0,21 0 0,-21 21 16,21 0-16,0-21 0,127 42 15,-148-20-15,21-1 16,-22 0-16,22 21 0,-21-21 0,21 1 16,0 20-16,21 0 0,-21-21 15,127 64-15,-105-43 0,126 43 16,-148-43-16,21 1 0,-21-1 16,0 22-16,0-22 0,-21 0 15,21 1-15,0-1 0,-21 0 0,-1 1 16,86 41-16,-106-63 15,63 43-15,-85-22 0,-20-21 16,62 22-16,-62-22 16,-1 0-16,-21 0 0,22 0 15,-1 1-15,-21-1 0,0-21 0,0 21 16,1-21-16,-1 21 16,0-21-16,-21 21 0,-21-21 31,-22-21-31,22 0 15,-21 0-15,0 0 0,-22-1 0</inkml:trace>
  <inkml:trace contextRef="#ctx0" brushRef="#br0" timeOffset="73615.42">9292 4297 0,'0'0'0,"-21"0"0,0 0 15,0 21-15,-1-21 16,44 0 46,-1 0-62,-21-21 0,21 21 16,0-21-16,0 0 0,0-1 16,-21 1-16,22 21 0,-1-21 15,0-21-15,21 21 0,-21-1 0,22-20 16,-1 21-16,22-21 0,-22 20 0,21-20 16,22 0-16,-21 21 15,20-22-15,1 1 0,0 0 0,-1-1 16,107-20-16,-85 20 15,-1 1-15,22 0 0,0-22 0,-21 22 16,21 0-16,0-1 0,21 22 0,-21-21 16,22-1-16,147-20 15,-148 42-15,0-22 0,0 22 16,1 0-16,-1 0 0,21 0 0,-21 0 16,22-1-16,-22 1 0,21 0 15,0 0-15,-20 21 0,20 0 0,0 0 16,-21 0-16,22 0 0,-1 0 0,149 0 15,-170 0-15,0 0 16,21 21-16,-42-21 0,21 21 16,1-21-16,-22 21 0,21 1 0,0-1 15,-21 0-15,0 0 0,0 0 0,0 0 16,21 1-16,-21 20 0,0-21 16,0 21-16,0 1 0,-21-22 0,21 21 15,-21 1-15,0-22 16,-22 21-16,1-21 0,0 22 0,-1-22 0,1 0 15,42 21-15,-64-21 16,1 1-16,-1 20 0,1-21 16,-1-21-16,-20 21 0,20 0 0,1 1 0,-22-1 15,0 0-15,43 0 16,-43 0-16,22 0 16,-43 1-16,0-22 0,22 0 15,-43 21-15,21-21 0,0 0 16,-21 21-16,-21-21 31,0-21-31,-1 21 16,1 0-16,21-21 0</inkml:trace>
  <inkml:trace contextRef="#ctx0" brushRef="#br0" timeOffset="76624.46">11726 6287 0,'0'0'0,"21"0"0,1 0 0,41 21 16,-42-21-16,22 0 0,20 21 16,-42-21-16,22 0 0,-1 21 15,0-21-15,1 0 0,-1 0 0,21 0 16,-20 0-16,-22 0 0,21 0 0,1 0 15,-1 0-15,0 0 0,-21 0 0,22 0 16,-22 0-16,21 0 16,-21 0-16,1 0 0</inkml:trace>
  <inkml:trace contextRef="#ctx0" brushRef="#br0" timeOffset="76943.12">12488 6181 0,'21'0'0,"1"0"16,-1 0-1,-21 21-15,21-21 0,0 21 16,0 0-16,0-21 0,-21 21 16,22-21-16,-1 22 15,0-1-15,-21 0 16,0 0-16,0 0 0,0 0 16,-21 1-16,0-1 0,-1 0 0,-20 0 15,0 0-15,21-21 0,-22 21 16,-20 1-16,20-1 0</inkml:trace>
  <inkml:trace contextRef="#ctx0" brushRef="#br0" timeOffset="97835.66">12658 9059 0,'0'0'0,"0"-21"0,0 0 16,0 0-16,0 0 15,0 42 17,0 0-17,0 21-15,0-20 0,0 20 16,0 0-16,0 22 0,0-1 0,0-20 15,0 41-15,0-20 0,0-1 16,0 107-16,-22-107 0,22 1 16,-42 84-16,42-106 0,0 22 15,0-22-15,0 0 0,-21 1 0,21-22 16,0 21-16,0-21 0,0 0 16,0-42-1,0 0 1,0 0-16,0 0 15,0-22-15,0 22 0</inkml:trace>
  <inkml:trace contextRef="#ctx0" brushRef="#br0" timeOffset="98187.97">12404 9229 0,'0'0'16,"0"-21"-16,0-1 0,0 1 0,0 0 16,0 0-16,21 0 0,0 21 15,0-21-15,21-1 0,-20 22 16,20 0-16,-21-21 0,21 21 0,1 0 16,-1 0-16,0 0 0,1 0 15,-1 21-15,22 22 16,-43-22-16,0 0 0,-21 43 15,0-43-15,-21 0 0,0 21 0,-22-21 16,1 1-16,21-1 0,-22 21 0,1-21 16,21-21-16,-21 21 0,20 1 0,1-22 15,0 0-15,21 21 0,0-42 32,0-1-17,0 1-15,21 0 16</inkml:trace>
  <inkml:trace contextRef="#ctx0" brushRef="#br0" timeOffset="98578.93">12890 9144 0,'0'0'0,"0"-21"0,0 0 31,22 21-31,-1 0 0,0 0 0,21 0 16,-21 0-16,1 21 16,20 0-16,-21-21 0,21 21 0,-20 0 15,20 22-15,-21-22 0,0 0 16,0 0-16,1 0 0,-22 1 0,0 20 16,0-21-16,0 0 0,0 0 0,0 1 15,-22-22-15,22 21 0,-21 0 16,0-21-16,21-21 31,0 0-31,0-1 16,0 1-16,0 0 0,0-21 0,0 21 15,0-1-15,0-20 0,0 21 0,0-21 16,0 20-16,0 1 0,0 0 16,21 0-16,-21 0 0,21 21 15,1 0-15,-1 0 0,0 0 16,0 0-16,0 0 15</inkml:trace>
  <inkml:trace contextRef="#ctx0" brushRef="#br0" timeOffset="99001.69">13758 9144 0,'-42'0'16,"21"0"-16,0 0 0,-1 0 16,22 21-16,-21 0 0,0 1 15,21-1-15,-21 0 0,21 21 0,0-21 16,-42 22-16,42-1 16,-22-21-16,22 0 0,0 1 0,0 20 15,0-21-15,0 0 0,0 0 16,22-21-16,-1 0 15,0 0-15,0 0 0,0 0 16,0 0-16,1 0 0,-1-21 0,0 0 16,0 0-16,0 0 0,0 0 0,1-1 15,-22-20-15,21 0 16,-21-1-16,0 22 0,0-21 0,0 21 16,-21-22-16,-1 22 0,1 0 15,0 0-15,0 0 0,0 21 16,0 0-1,-1 0-15,1 21 0,0 0 16,21 0-16,0 0 0,0 1 16,0-1-1</inkml:trace>
  <inkml:trace contextRef="#ctx0" brushRef="#br0" timeOffset="99542.38">14012 8954 0,'0'0'0,"21"-22"0,-21 1 16,0 0-16,0 42 15,0 0 1,0 1-16,0-1 0,0 0 16,0 21-16,22-21 0,-22 22 15,0-1-15,0-21 0,0 22 0,0-1 16,0-21-16,0 21 0,0 1 15,0-22-15,0 21 0,0 1 16,0-1-16,0-21 16,0 0-16,0-42 31,0 0-15,0 0-16,0 0 15,0-1-15,0-20 0,0 21 0,0 0 16,21 0-16,0-1 0,0 1 15,21 0-15,1-21 16,-1 21-16,-21 21 0,0 0 0,22 0 16,-22 0-16,21 0 0,-21 0 0,1 0 15,-1 21-15,0-21 0,0 21 16,-21 0-16,0 0 0,0 64 16,-21-64-16,0 0 0,-43 43 15,43-43-15,0 0 16,-21 0-16,20 0 0,1-21 0,-21 22 15,21-22-15,0 0 0,-22 0 16,22 0 0,0-22-1,21 1-15,0 0 16,0 0 0,0 0-16</inkml:trace>
  <inkml:trace contextRef="#ctx0" brushRef="#br0" timeOffset="99871.19">14668 8763 0,'0'0'0,"-21"0"16,21 21-1,0 0-15,0 1 0,0 20 16,0 0-16,0 1 0,0-1 0,0 0 16,0 43-16,0-22 0,-21-20 15,21-1-15,-21 0 0,21 1 16,0-1-16,0 0 0,-21 22 16,0-43-16,21 21 0,0-20 15,0-1-15,0 0 0,0 0 16,0 0-16,0-42 31,0 0-15,0 0-16,0 0 0,0-1 0,21 1 15</inkml:trace>
  <inkml:trace contextRef="#ctx0" brushRef="#br0" timeOffset="100289.44">14711 9462 0,'0'0'0,"0"21"16,21-21-1,0 0-15,0 0 16,0 0-16,1-21 16,-1-1-16,0 1 0,0 21 15,0-21-15,0 0 0,1 0 0,-22 0 16,0-1-16,0 1 15,0 0-15,-22 21 32,1 21-17,0 0-15,0-21 0,0 22 0,21-1 16,-21 0-16,21 0 0,-22 21 16,22 1-16,0-22 15,0 21-15,0-21 0,0 1 16,0-1-16,22 0 15,-1-21-15,0 0 16,0 0-16,0 0 0,0 0 0,1 0 16,20 0-16,-21 0 0,0 0 0,0-21 15,22 0-15,-22 21 0,0-22 16,21 1-16,-20 0 0,20-21 16</inkml:trace>
  <inkml:trace contextRef="#ctx0" brushRef="#br0" timeOffset="101036.01">15367 9292 0,'0'0'0,"-21"0"47,21 21-47,-21 1 0,21-1 16,-22 0-16,22 0 16,0 0-16,0 0 0,0 1 15,-21-1-15,21 0 0,0 0 0,-21 21 16,21-20-1,0-1-15,0 0 0,0 0 16,0 0 0,0-42 15,0 0-31,0 0 0,0 0 16,21-1-16,-21 1 0,21 0 0,-21 0 15,0-21-15,22 20 0,-22 1 16,21 0-16,0-21 0,-21 21 0,42-22 15,-42 22-15,21 0 16,1 0-16,-1 21 16,0 0-16,0 0 0,0 0 15,-21 21-15,0 0 0,21-21 16,1 21-16,-22 0 0,0 22 0,0-22 16,0 0-16,0 0 0,0 0 15,0 1-15,0 20 0,0-21 0,0 0 16,0 22-16,0-1 15,0-21-15,0 0 16,0-42 31,0 0-47,0 0 0,0 0 0,0-1 16,0 1-16,0 0 0,21-21 15,0 21-15,0-22 0,21-20 16,-20 20-16,-1 22 0,0 0 15,21-21-15,-21 42 0,1-21 16,20-1-16,-21 22 0,0 0 0,0 0 16,1 0-16,20 22 0,-21-1 15,0 0-15,-21 21 0,21-21 16,-21 43-16,0 21 16,0-43-16,0-21 0,0 21 15,-21-20-15,21-1 0,-21 21 16,0-21-16,21 0 0,0 1 0,0-1 15,-42 21-15,20-42 16,1 0 15,21-21-15,0 0-16,-21 21 16</inkml:trace>
  <inkml:trace contextRef="#ctx0" brushRef="#br0" timeOffset="112861.2">9398 4466 0,'0'0'0,"0"21"0,-21-21 16,21 22-1,-21-22-15,-1 21 0,22 0 16,-21-21-16,0 21 16,0-21-16,21 21 15,0 0-15,-21-21 16,21 22-16,-21-1 15,21 0-15,-22 0 16,1 0-16,0 0 16,0 1-16,0-1 15,0 0-15,-1 0 0,1 0 16,21 0-16,-21 1 0,0-1 16,0 0-1,21 0 1,0 0-16,-21 0 15,-1 1-15,22-1 16,-21-21-16,21 21 16,-21 0-16,21-42 109,0 0-109,21 0 0,-21-1 16,0 1-16,21 0 15,-21 0-15,22 21 0,-1-21 0,-21 0 16,0-1-16,21 1 0,-21 0 16,42-42-16,-42 41 0,21-20 15,1 21-15,-1 0 16,0-22-16,-21 22 0,21 0 15,0 0-15,0 0 0,-21 0 0,43-1 16,-22 1 0,21-42-16,-42 42 15,0-1-15,21 1 0,1 0 16,-1 0-16,-21 0 0,21 0 0,0-1 16,-21 1-16,21 0 0,0 0 0,1 0 15,-1 0-15,21-1 0,-21 1 16,0 0-16,22 0 0,-1 0 0,-21 0 15,22-1-15,-22 22 0,21-21 16,0 0-16,-20 21 0,20-21 0,0 0 16,1 21-16,-1-21 0,43-1 15,-64 1-15,21 21 16,0-21-16,1 21 0,-1-21 0,-21 21 16,22-21-16,-1 21 0,64-21 15,-64-1-15,22 22 16,-22-21-16,0 21 15,1 0-15,-1 0 0,-21-21 0,21 0 16,1 21-16,-1 0 0,0-21 16,1 21-16,-1 0 0,-21-21 0,22 21 15,-1 0-15,0-22 0,-21 22 0,22-21 16,-1 21-16,-21 0 0,0 0 16,22-21-16,-22 21 0,0 0 15,21 0-15,-20-21 0,-1 21 16,21 0-16,-21 0 0,0 0 0,22-21 15,-22 21-15,21 0 0,-21 0 0,1 0 16,20 0-16,0 0 0,22-21 16,-22 21-16,22 0 15,-22 0-15,0-22 0,1 22 16,-22 0-16,21 0 0,0 0 0,1 0 16,-22 0-16,21-21 0,-21 21 15,43 0-15,-22 0 0,22-21 16,-22 21-16,-21 0 15,22 0-15,-1 0 0,0-21 0,43 0 16,-43 21-16,1 0 0,-1 0 16,0-21-16,1 21 15,20 0-15,-21 0 0,1-22 0,-1 22 16,0 0-16,1 0 0,-1-21 16,0 21-16,1-21 0,-1 21 0,0 0 15,1 0-15,41-21 16,-41 21-16,41-21 15,-41 21-15,-1 0 0,22 0 0,-22-21 16,0 21-16,22 0 0,-22 0 0,22-22 16,-22 22-16,0 0 0,64-21 15,-64 21-15,1 0 16,-1 0-16,0 0 0,22-21 0,-22 21 16,1 0-16,20-21 0,1 21 0,-22 0 15,21 0-15,1 0 0,63 0 16,-64 0-16,1 0 0,-1 0 15,1 0-15,-1 0 0,-20 0 16,20 0-16,1 0 0,-1 0 0,-20 0 16,20 0-16,1 0 0,-22 0 15,21 0-15,1 0 0,-1 0 0,1 0 16,-1 0-16,1 21 16,-1-21-16,22 0 0,-21 21 0,-1-21 0,-21 0 15,22 21-15,-1-21 0,1 22 16,-1-1-16,-20-21 0,20 21 15,1-21-15,-22 21 0,22 0 0,20-21 16,-20 21-16,-1 1 0,85-1 16,-63 0-16,-21 0 0,20 0 15,-20-21-15,-1 21 0,1 1 16,-1-1-16,1-21 0,-1 21 0,-20 0 16,20 0-16,1-21 0,-22 21 15,85 1-15,63 20 16,-126-21-16,-1 0 15,-20-21-15,20 21 0,1 1 0,-22-1 16,22-21-16,-22 21 0,0 0 16,106 21-1,-105-42-15,-1 22 0,-21-1 0,22 0 16,-1 0-16,0 0 0,1 0 16,-22-21-16,106 64 15,-85-43-15,0 0 0,-20 0 16,20 1-16,0-1 0,1 0 0,-22 0 15,21 0-15,0 0 0,-20 1 16,-1-1-16,21 0 0,0 21 16,-20-21-16,20 1 0,-21-1 15,0 0-15,0 0 0,22 0 16,-22 0-16,0 1 0,21-1 0,-20 0 16,20 0-16,0 0 0,1 0 0,20 1 15,-21-1-15,85 42 16,-105-42-1,20-21-15,-21 22 0,0-1 0,0 0 16,1-21-16,-1 21 0,0 0 0,-21 0 16,21 1-1,-21-1-15,21-21 0,-21 21 16,-21-21 31,0 0-47,0 0 0,0-21 15,21 0-15,-22-1 0,1 1 16,-21 0-16,21 0 0,-22-21 0</inkml:trace>
  <inkml:trace contextRef="#ctx0" brushRef="#br0" timeOffset="115691.09">8678 4424 0,'0'0'0,"0"21"0,-21-21 15,21 21-15,0 0 16,0 1-16,-21-22 0,21 21 16,-21-21-16,21 21 0,-21 0 15,-1 0-15,1 0 16,21 1 0,-21-1-16,0-21 15,0 0-15,21 21 16,0-42 31,0 0-47,21-1 15,0 22-15,-21-21 0,21 21 16,-21-21-16,21 21 0,1-21 0,-1 0 16,-21 0-16,21 21 0,0-22 15,0 1-15,0 0 0,1 0 0,20 21 16,-21-21-16,0 0 0,22-22 15,-22 43-15,0-21 0,0 0 16,0 0-16,0 0 0,1 21 16,20-22-16,-21 1 0,0 0 0,0 0 15,22 0-15,-43 0 16,21-1-16,0 1 0,0 0 16,0 21-16,1-42 0,-1 21 15,0 21-15,0-22 0,-21 1 16,21 21-16,0-21 0,1 0 15,-1 0-15,0 0 0,0-1 16,0 22-16,-21-21 16,21 21-16,-21-21 0,22 21 0,-1-21 0,0 21 15,0 0-15,-21-21 0,42 0 16,-20 21-16,-1 0 16,0-22-16,21 1 0,-21 21 15,1-21-15,-1 21 0,21-21 0,-21 21 16,22-21-16,-22 0 0,21 21 15,-21-22-15,22 1 0,-1 21 0,0-21 16,-21 0-16,22 0 0,-1 21 0,0-21 16,-20-1-16,20 1 0,0 21 15,-21-21-15,22 0 0,-22 0 0,0 0 16,21-1-16,-20 1 16,20 21-16,-21-21 0,21 0 0,-20 0 15,20 0-15,-21-1 0,21 1 16,1 21-16,-22-21 0,21 0 0,1 0 0,-22 21 15,21-21-15,22-1 16,-1 1 0,-42 21-16,22-21 0,-22 0 0,0 21 0,21-21 15,-21 21-15,22-21 0,-22 21 16,21-22-16,-21 22 0,22-21 0,-22 21 16,21-21-16,64 0 15,-85 0-15,22 21 0,-1-21 16,0 21-16,1 0 0,-1-22 15,0 22-15,-21-21 0,22 21 0,-1-21 16,0 21-16,1 0 0,-1-21 16,22 21-16,-22-21 0,0 21 0,1-21 15,-1 21-15,0 0 0,1-22 16,-1 22-16,0 0 0,-21-21 16,22 0-16,63 0 15,-64 21-15,-21 0 0,21-21 16,1 21-16,20 0 0,-20-21 15,-1 21-15,21-22 0,-20 22 16,20 0-16,-20 0 0,20-21 0,43 21 16,-64 0-1,22-21-15,-22 21 0,0 0 0,1 0 16,-1-21-16,0 21 0,1 0 0,-1 0 16,0 0-16,22 0 0,-22-21 15,1 21-15,-1 0 0,0 0 16,64 0-16,-42 0 0,-22 0 15,21 0-15,-20 0 0,20 0 0,-20 0 16,20 0-16,-21 0 0,1 0 16,-1 0-16,0 0 0,1 0 0,-1 0 15,0 0-15,1 0 0,-1 0 16,22 0-16,-22 0 0,0 0 16,22 0-16,-22 0 0,22 0 0,-1 0 15,43 0-15,-43 0 0,1 0 16,-1 0-16,-20 0 15,20 0-15,1 21 0,-22-21 0,0 0 16,22 21-16,-22-21 0,64 21 16,-42-21-16,-22 0 0,21 0 15,1 21-15,-22-21 0,22 22 16,-1-22-16,1 0 0,-1 21 0,43 0 16,21 0-1,-85-21-15,22 21 0,42 0 16,-64-21-16,22 22 0,-22-22 15,21 21-15,1 0 0,-22-21 0,22 21 16,-1 0-16,1 0 0,-22-21 16,22 22-16,-1-1 0,-21-21 15,22 21-15,-22 0 0,22 0 16,42 0-16,-64 1 0,21-22 16,-20 21-16,20 0 0,-20 0 0,20-21 15,-21 21-15,22 0 0,-22 1 16,22-1-16,-22 0 0,0-21 15,22 21-15,21 21 16,-43-20-16,0-22 0,22 21 0,-22 0 16,0 0-16,1-21 0,-1 21 15,0 0-15,1 1 0,-1-22 0,43 42 16,-22-21 0,-20 0-16,-1 0 0,0-21 0,-21 22 15,22-22-15,-1 21 0,-21-21 16,64 21-16,-22 0 15,-20 0-15,-22-21 16,21 21-16,-21-21 0,22 0 0,-22 22 16,42-22-16,-41 21 15,-1-21-15,0 0 0,-21 21 16,21-21-16,0 0 0,0 21 16,1-21-16,-22 21 0,21-21 15,0 21-15,0-21 0,0 0 16,0 22-16,1-22 0,-1 21 15,0-21-15,0 21 0,0-21 0,0 21 16,1-21-16,-1 21 0,21 0 16,-21-21-16,22 22 0,-1-1 0,43 21 15,-64-42-15,21 21 16,0 0-16,-20 1 0,20-1 0,-21 0 16,21 0-16,-20 0 0,20 0 15,21 22-15,1-1 16,-43-21-16,0 0 0,0 1 15,1-22-15,-1 21 0,0 0 16,0 0-16,0-21 0,0 21 0,-21 0 0,22-21 16,-1 22-16,0-22 15,-21 21-15,21-21 0,0 21 16,0-21 0,-21 21-1,22-21 1,-22 21 31,21-21-32,-21-21 32,0 0-31,-21 0-16</inkml:trace>
  <inkml:trace contextRef="#ctx0" brushRef="#br0" timeOffset="138475.24">15113 5757 0,'0'0'0,"21"0"15,0-21-15,0 0 16,1 0-16,-22 0 0,0 0 16,21 21-16,-21-22 0,0 1 15,0 0-15,0 0 0,0 0 16,0 0-16,0-1 0,-21 1 15,21 0-15,0 0 0,-22 0 0,1 21 16,0-21-16,0-1 0,21 1 16,-21 0-16,0 21 0,-43-63 15,22 63 1,21-22-16,-1 1 0,1 21 0,-21-21 16,21 0-16,0 21 0,-22-21 15,22 21-15,-21-21 0,-1 21 16,1-22-16,0 22 0,-1 0 0,1-21 15,0 21-15,-1-21 0,1 21 0,-21 0 16,20 0-16,1 0 0,0 0 16,-1 0-16,1 0 0,-43 0 15,64 0-15,-21 0 0,-1 0 16,1 0-16,-21 21 16,20-21-16,1 21 0,0-21 15,-1 22-15,1-1 0,0-21 0,-1 21 16,-63 21-16,43-21 15,-1 1-15,22-1 0,-21 0 0,-1 21 16,1-21-16,-1 1 0,1 20 0,-1-21 16,1 21-16,20 1 0,1-1 15,-22 0-15,22 1 0,0-1 0,-1 0 16,-20 1-16,21-1 0,-1 0 16,-20 22-16,20-22 0,-20 1 0,21-1 15,-64 43 1,42-43-16,-20 43 0,41-22 15,-20-21-15,20 22 0,22-22 16,-21 22-16,0-22 0,20 0 0,-20 22 16,21-22-16,0 1 0,-22 62 15,43-41-15,0-22 0,-21 22 16,21-22-16,0 22 0,0-22 0,0 21 16,0-20-16,0 20 0,0-20 0,0-1 15,21 21-15,-21-20 0,22-1 16,-1 0-16,-21 1 0,21-1 0,0 0 15,-21 1-15,21-1 0,0 0 0,1 1 16,-1-1-16,0 0 0,0 1 16,0-1-16,0 0 0,1-20 0,20 20 15,0 21-15,1-20 16,-22-22-16,21 0 0,0 21 16,-20-20-16,20-1 0,0 21 0,1-21 15,-1 0-15,0 1 0,1-1 0,-1 0 16,0 0-16,64 0 15,-64 0-15,1 1 0,20-22 0,-20 21 16,62 0-16,-41 0 0,-1-21 16,1 0-16,-1 0 0,1 21 0,-1-21 15,1 0-15,-1 0 16,1 0-16,-1 0 0,1 0 0,-1 0 16,1 0-16,-22 0 0,85 0 15,-63 0-15,-22 0 0,22 0 16,-1-21-16,1 0 0,-1 21 0,1-21 15,63-22-15,84-20 16,-147 42-16,-1 0 16,22-22-16,-22 22 0,22-21 0,0 21 15,-22-22-15,22 1 0,-22 21 0,22-22 16,63-41-16,-84 41 16,-1 1-16,1 0 0,-22-1 15,22 1-15,-1 0 0,-21-1 0,22 1 16,-22 0-16,85-43 15,-84 43-15,62-43 0,-62 43 16,-1-1-16,0 1 0,-20 0 0,20-1 16,-21 1-16,0 0 0,-21-22 15,0 22-15,21 0 0,-21-1 0,22-41 16,-22 41-16,0 1 16,0 0-16,0-1 0,0-20 0,21 20 15,-21 1-15,0-21 0,0 20 16,0-20-16,0 20 0,-21-20 0,-1 21 15,1-22-15,0 22 0,0-1 16,0 1-16,0 0 0,-1-1 16,1 22-16,-21-21 0,21 0 0,0-1 15,-1 22-15,1-21 0,0-1 16,0 1-16,-21 21 0,20-21 0,1-1 16,-42-20-1,20 20-15,-20-20 0,21 21 0,-1 20 16,-20 1-16,20 0 0,-20 0 15,-1 0-15,22 0 0,-21-1 16,-1 1-16,-105-21 16,105 42-16,22 0 0,-22-21 15,22 21-15,-21 0 0,20 0 16,-20 0-16,-1 0 0,-20 0 0,20 0 0,-21 0 16,1 0-16,20 0 15,-20 0-15,20 0 0,-21 0 0,22 0 16,-1 21-16,22-21 0,-21 21 15,-1-21-15,22 21 0,-22 0 0,1-21 16,-1 22-16,1-1 0,-22 0 16,-84 21-16,105-21 0,-20 1 15,-65 20-15,65 0 16,20-21-16,1 1 0,-1-1 0,22 21 16,-22-21-16,22 0 0,-21 22 15,-64 20 1,21 1-16,63-43 15,1 0-15,-21 0 0,20 0 0,1 1 16,0 20-16,-1-21 0,1 0 16,0 0-16,-1 1 0,22 20 0,-21-21 15,21 0-15,-1 22 0,1-22 16,0 21-16,0 0 0,0 1 0,0-1 16,-1 0-16,1 1 0,-21 63 15,0-22 1,20-20-16,1-22 0,0 0 0,0 22 15,0-22-15,21 1 0,-21 20 0,21 43 16,0-43-16,0-20 0,0 20 16,0-20-16,0-1 0,0 21 0,0-20 15,0-1-15,0 0 16,0 1-16,0-1 0,0 0 0,0 1 16,21-1-16,0 43 0,0-43 15,0-21-15,0 22 0,1-1 16,20 0-16,-21 1 0,0-22 0,22 21 15,-1 0-15,43 43 16,-43-64-16,43 22 16,-43-1-16,0-21 0,1-21 15,20 21-15,-21 0 0,128 22 16,-43-1 0,-64-42-16,1 21 0,20-21 15,65 21-15,-65 1 0,1-22 0,0 21 16,-1-21-16,22 0 0,-21 21 15,105-21-15,-84 0 0,-21 0 16,-1 0-16,1 0 0,0 0 0,-1 0 16,1 0-16,0-21 0,-22 21 15,22-21-15,0-1 0,-22 22 0,1-21 16,126-42 0,-84 20-16,-64 22 0,22 0 15,-1-21-15,-20 21 0,-1-22 16,21 22-16,-20-21 0,20-1 0,-20 1 15,20-21-15,22-43 16,-43 42-16,0 1 0,1 20 0,-1-20 16,-21-1-16,22 1 0,-22-1 15,0 1-15,0-1 0,21-63 16,-20 0 0,-1 22-16,-21 62 0,21 1 15,-21 0-15,0-1 0,0 1 0,0 0 16,21-1-16,-21 22 0,0-21 0,0-22 15,0 22-15,0 21 16,0-22-16,0 22 0,0-21 0,0 21 16,0-22-16,-21 22 0,0-21 15,-22-22-15,22 43 16,0 0-16,0-21 0,0 21 16,0-1-16,-1 1 0,-20 0 0,21 0 15,0 0-15,-22 0 0,22-1 16,0 1-16,-85-42 15,85 42-15,0-1 16,-21 1-16,20 0 0,1 0 0,-21 0 0,21 0 16,0-22-16,-22 1 15,-41-43 1,62 64-16,-20 0 0,21 0 16,0 0-16,0-1 0,-22 1 0,22 0 15,-21 0-15,-1 0 0,-105-22 16,85 22-1,-1 0-15,-20 21 0,20-21 0,-21 21 16,22 0-16,-22-21 0,22 21 16,-22 0-16,22 0 0,-1 0 0,1 0 15,-86-21-15,65 21 16,20 0-16,1 0 0,-22 0 0,22 21 16,-1-21-16,1 21 0,-1 0 15,22-21-15,-22 21 0,22 0 0,0 1 16,-1-1-16,1 0 15,-43 42-15,64-41 16,0-22-16,0 21 0,0 0 16,21 0-16,-22-21 0,22 21 15,0 0-15,-21-21 16,21 22-16,0-1 16,-21-21 15</inkml:trace>
  <inkml:trace contextRef="#ctx0" brushRef="#br0" timeOffset="140324.23">15938 8361 0,'0'-21'31,"0"0"-15,0-1-16,0 1 16,0 0-1,-21 21 1,21-21-1,-21 21 1,21-21 0,0 42 46,21-21-46,-21 21-16,21 0 0,1-21 0,-1 21 15,0 1-15,0-22 16,0 21-16,0 0 0,22 0 0,-1-21 16,0 21-16,22 0 0,-22 1 15,22-1-15,20 21 0,-20-21 16,-1 0-16,1 1 0,21 20 0,-22-21 16,1 21-16,-1-20 0,1 20 15,-1-21-15,1 21 0,-1 1 0,43-1 16,-64 0-16,1-20 15,20-1-15,-42 0 0,22 0 0,-1-21 16,-21 21-16,0 0 0,0-21 0,1 0 16,-1 0-16,0 0 15,0 0 1,-21-21-16,0 0 16,0 0-16,-21 0 15,0 0-15,21-1 0,-21 1 16,-1 0-16,1 0 0,0 0 15,21 0-15,-21-1 0,0 22 16,0-21-16,-1 0 0,1 21 16,0 0-16,0 0 15,21 21 17,0 0-17,21 1-15,0-1 16,0-21-16,1 0 0,-1 21 15,0-21-15,0 21 0,0-21 0,0 21 16,1-21-16,-22 21 0,0 1 16,0-1-16,0 0 0,0 0 15,-22-21-15,1 21 16,0 0-16,-21 1 0,21-22 0,-22 21 16,1 0-16,-64 0 0,64 0 15,-1 0-15,22-21 16,-21 22-16,0-22 0,20 21 0,1-21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5T11:18:40.9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2455 1185 0,'0'-21'16,"0"0"0,0 0-16,0 0 15,0 0-15,0-1 16,0 1-16,0 0 16,0 0-16,21 0 15,-21 0 1,0-1-16,0 44 31,0-1-31,0 0 16,0 21-16,0 1 0,0-1 15,0 0-15,0 1 0,0 20 16,0-21-16,0 1 0,0 20 0,-21-20 16,21 20-16,-21 1 0,21-22 15,-21 21-15,21-20 0,0 20 0,0-20 16,-21-1-16,21-21 15,-21 21-15,21-20 0,0 20 0,0-21 0,0 0 16,0 0 0,0-42 15,0 0-15,0 0-16,0 0 15,21 0-15,-21-1 0,21 1 16,0 0-16</inkml:trace>
  <inkml:trace contextRef="#ctx0" brushRef="#br0" timeOffset="1343.05">3111 1609 0,'0'21'94,"0"0"-79,0 0-15,0 0 16,22-21 46,-22-21-46,21 21-16,-21-21 0,0 0 16,0 0-16,0 0 15,0-1 1,-21 22 15,-1 0-31,22 22 0,0-1 16,-21 0-16,21 0 15,0 0-15,0 0 0,0 1 16,0-1 0,21-21-1,1 0-15,-1 0 16,-21-21-16,21 21 15,-21-22-15,21 22 0,-21-21 16,0 0-16,0 0 0,0 0 16,0 0-1,-21 21 17,0 0-32,21 21 15,-21-21 1,21 21-16,-22 0 0,22 0 15,0 0-15,0 1 16,-21-1 0,21 0-16,-21-21 15,21 21 1</inkml:trace>
  <inkml:trace contextRef="#ctx0" brushRef="#br0" timeOffset="2112.69">5207 1291 0,'0'-21'16,"21"21"-16,-21-21 15,21 0-15,0 0 0,-21-1 16,22 1-1,-1 0-15,-21 0 0,0 0 0,0-22 16,0 22-16,0 0 0,0 0 16,0 0-16,-21 0 0,-1 21 15,1 0-15,0 0 0,0 0 16,0 0-16,-22 21 0,22 0 0,0 21 16,-21-21-16,21 22 0,-1-1 15,1 22-15,0-22 0,21 21 0,0 1 16,-21-22-16,21 22 0,0-1 15,0-20-15,0 20 0,0 1 0,21-22 16,0 0-16,0 1 0,1-22 16,-1 21-16,0-21 0,21 0 15,-21 1-15,22-22 0,-1 0 16,-21 0-16,22 0 0,-1 0 0,0-22 16,1 1-16,-1 0 0,0-21 15,1 21-15,20-22 0</inkml:trace>
  <inkml:trace contextRef="#ctx0" brushRef="#br0" timeOffset="2635.06">6096 974 0,'0'0'15,"0"-43"-15,0 1 0,0 0 0,0-1 16,0 22-16,0 0 0,0 0 0,0 0 16,0 42-1,0 0 1,0 0-16,-21 22 0,21 20 0,-21-21 15,21 22-15,0-1 0,-22 1 16,1-1-16,0 1 0,0-1 0,21-20 16,-21 20-16,0 1 0,-1-22 15,22 22-15,0-22 0,-21 0 0,21-21 16,-21 22-16,21-22 0,0 0 16,0 0-16,0 0 15,0-42 1,0-21-16,0 21 15,0 0-15,0-22 0,21 22 16,0-21-16,-21-1 0,22 1 16,-1 21-16,21-64 0,-21 64 15,0 0-15,1-21 0,20 42 16,-21-22-16,0 22 0,0 0 0,1 0 16,-1 0-16,0 0 0,0 22 15,0-22-15,-21 21 0,0 0 0,21 21 16,-21-21-16,0 1 0,0-1 15,0 21-15,0-21 0,0 22 0,0-22 16,0 21-16,-21-21 0,21 0 16,0 1-16,-21-1 0,0 0 15,21 21-15,0-21 16,0-42 15,0 0-31,0 0 16,0-21-16,0 20 0,21 1 0,0 0 15</inkml:trace>
  <inkml:trace contextRef="#ctx0" brushRef="#br0" timeOffset="3056.8">6583 1503 0,'0'0'0,"0"21"16,21-21-1,0 0 1,0 0-16,0-21 0,1 0 16,20 0-16,-21-1 15,0 1-15,0 21 0,22-21 0,-1-21 16,-21 21-16,0-1 16,-21 1-16,0 0 0,0 0 0,0 0 15,0 0-15,-21 21 16,0 0-16,-21 0 15,21 0-15,-1 21 0,-20-21 0,21 21 16,-21 0-16,20 0 0,-20 22 16,21-22-16,-21 21 0,20-21 0,1 22 15,0-1-15,21 0 0,0-21 16,-21 22-16,21-1 0,0-21 0,0 22 16,0-22-16,0 0 0,21 0 15,0 0-15,0 0 0,1-21 0,-1 0 16,21 22-16,-21-22 0,22 0 15,-1 0-15,0 0 0,1-22 0,-1 1 16,0 21-16,1-21 0,-1 0 0,0-21 16,1 20-16,-1 1 15</inkml:trace>
  <inkml:trace contextRef="#ctx0" brushRef="#br0" timeOffset="4200.93">7493 1270 0,'0'0'0,"0"-63"16,0 41-16,0 1 15,0 0-15,-21 21 16,0 0-16,-1 21 0,22 0 16,-21 1-16,0-1 0,0 0 15,0 21-15,0-21 0,21 22 0,-22-1 16,1-21-16,0 22 16,21-1-16,0 0 0,0 1 0,0-22 15,0 21-15,0 0 0,0-20 0,0-1 16,0 0-16,21 0 0,0 0 15,22 0-15,-22-21 0,0 0 0,64 0 16,-43 0-16,0 0 16,1-21-16,-1 0 0,0 0 0,1 0 15,-1-22-15,0 22 0,1-21 16,-1 0-16,0-1 0,-20 1 0,20-22 16,43-84-1,-64 85-15,0-1 0,-21 1 0,0 20 16,0-20-16,21 21 0,-21-1 0,0 22 15,0-21-15,0 21 0,0-1 16,-21 44 0,21-1-1,0 0-15,-21 21 0,0 1 0,-1-1 16,22 21-16,0-20 0,-21 20 16,0-20-16,21 20 0,-21-21 0,21 1 15,0-1-15,0 22 0,-21-22 16,21 0-16,0 1 0,-21-22 0,21 21 15,0-21-15,0 0 0,0 1 16,0-1-16,0 0 0,0-42 47,21 0-47,0-1 0,-21-20 0,21 21 16,0-21-16,0 20 0,1-20 15,-22 21-15,42-21 0,-21 20 0,0-20 16,0 21-16,1-21 0,-1 20 0,21 1 15,-21 21-15,0-21 0,1 21 16,-1 0-16,0 0 0,0 0 16,-21 21-16,0 0 15,0 1-15,0-1 0,0 0 16,0 0-16,-21 0 16,0 0-16,0-21 0,-1 22 15,1-22-15,0 0 16,0 0-16,21 21 0,-21-21 0,0 0 15,-1 0-15,1 0 16,0 0 0,0 21-16,21 0 15,0 0 1,0 0-16,0 1 0,0-1 16,0 0-16,0 0 0,0 0 15,21 0-15,0 1 0,-21-1 16,0 0-16,21-21 0,1 21 0,-1 0 0,0-21 15,21 0-15,-21 21 16,22-21-16,-22 0 0,21 0 0,1 0 16,-1 0-16,0-21 0,1 21 15,-1-21-15,0 0 0,1 0 0,-22 0 16,21-22-16,0 22 0,-20-21 0,20 21 16,-21-22-16,0 22 0,0-21 15,-21 21-15,22-22 0,-22 1 16,0 21-16,-22 0 15,1 21-15,0 0 0,0 0 16,0 0-16,0 21 0,-1 0 16,22 0-16,-21 0 15,21 0-15,0 1 0,0 20 0,-21-21 0,21 21 16,0-20-16,0 20 16,0-21-16,0 21 0,0-20 0,0-1 15,21 21-15,0-21 0,1 0 16,-1 1-16,0-22 0,42 21 15,-41 0-15,20-21 0,-21 0 0,21 0 16,1 0-16,-1-21 0,-21 0 16,22 21-16,-1-22 0,0 1 0,1 0 15,-1 0-15,0-21 0,1 20 16</inkml:trace>
  <inkml:trace contextRef="#ctx0" brushRef="#br0" timeOffset="4811.58">9758 1503 0,'0'0'0,"42"-21"0,-21 0 0,0-1 0,1-20 16,-1 21-16,-21 0 15,0 0-15,0-1 0,0 1 16,0 0-16,-21 21 0,-1-21 16,1 21-16,0 0 0,0 0 15,0 0-15,0 21 0,-1 0 16,1 0-16,0 1 0,0 20 0,0-21 16,0 0-16,-1 22 0,1-22 15,-42 63-15,63-41 0,-21-22 16,21 21-16,-22-21 15,22 22-15,0-22 0,0 0 0,0 0 16,0 0-16,22 1 0,-1-22 0,-21 21 16,42-21-16,-21 0 0,0 0 15,1 0-15,41-21 0,-42-1 16,22 1-16,-22 0 0,0 0 16,21 0-16,-21-22 0,1 1 0,-1 0 15,0-1-15,21-20 0,-21 21 0,1-22 16,-22 1-16,21-1 0,0 1 15,-21-1-15,0 1 0,21-22 0,-21 21 16,0 1-16,0 21 0,0-1 16,0 1-16,0 0 0,0 20 15,0 1-15,-21 64 32,21-22-32,0 42 0,0-20 15,-21 20-15,21 1 0,0-1 0,0 1 16,-21-1-16,21 1 0,0 63 15,-22-64-15,22 1 0,0-22 16,0 0-16,0 22 0,0-43 0,0 21 16,22 1-16,-1-22 0,0 0 15,-21 0-15,21 0 0,0-21 0,0 0 16,1 21-16,-1-21 0,21 0 16,-21 0-16,0 0 0,22-21 15,-22 21-15,21-21 0,-21 0 0,22 0 16,20-22-16,-42 22 15,22 0-15,-22 0 0,0 0 0,0 0 16,0-1-16,-21 1 0,-21 21 31,0 0-31</inkml:trace>
  <inkml:trace contextRef="#ctx0" brushRef="#br0" timeOffset="5789.79">1863 3874 0,'0'21'0,"0"-42"47,0-1-47,0 1 15,0 0-15,0 0 0,0 0 16,21-22-16,0 22 0,-21 0 15,21 0-15,0 0 16,0 21-16,-21-21 0,22 21 0,-1 0 16,0 0-16,21 21 0,-21 0 15,1 0-15,20 21 0,0 43 16,-21-21-16,-21-22 0,0 21 16,0 1-16,0 21 0,0-22 0,-21 1 15,0-1-15,-21 1 0,21-22 16,-22 21-16,22-20 0,-21-1 0,-1-21 15,1 22-15,21-22 0,-21 0 16,20 0-16,-20-21 0,21 0 16,0 0-16,-22 0 0,22 0 0,0 0 15,0-21-15,0 0 16,0 0-16,21-22 0,0 22 16,-22-21-16,22-1 0,0 1 0,0 0 15,0-1-15,0 22 0,0-21 0,22 0 16,-1 20-16,0 22 0,0-21 15,0 21-15,0 0 0,22 21 0,-22-21 16,0 22-16,21 20 0,-20-21 16,-1 21-16,21-20 0,-21 20 0,0-21 15,1 21-15,-1 1 16,0-22-16,0 21 0,-21-21 16,21 1-16,-21-1 0,21 0 0,1 0 15,-22 0-15,0 0 0,21 1 16,0-22-16,0 0 0,0 0 15,0 0-15,1-22 16,-22 1-16,21 0 0,21 0 0</inkml:trace>
  <inkml:trace contextRef="#ctx0" brushRef="#br0" timeOffset="6067.64">2730 4297 0,'0'0'0,"22"0"47,-1 0-16,0 0-31,-21-21 0,0 0 16,-21-1 0,0 22-1,-1 0 1,1 0-16,0 0 0,21 22 15,0-1-15,-21-21 0,21 21 16,0 0-16,0 0 0,21-21 31,0 0-31,22 0 0</inkml:trace>
  <inkml:trace contextRef="#ctx0" brushRef="#br0" timeOffset="7239.22">3852 4128 0,'0'0'0,"0"-43"15,0 22-15,0-85 16,0 85-16,0-21 0,0 21 16,0-1-16,0 1 0,0 0 0,-21 0 15,21 0-15,0 42 31,0 0-31,0 0 16,0 0-16,0 22 0,0-1 0,0 0 16,0 1-16,0 20 0,0-20 15,0 20-15,0-21 0,0 22 0,0-22 16,0 1-16,0-1 0,21 0 0,-21-21 16,21 1-16,-21 20 0,22-42 15,-1 21-15,0 0 0,0-21 16,0 0-16,0 0 0,1 0 15,-1-21-15,0 0 0,0 0 0,0 0 16,0-43-16,1 43 0,-1-21 16,0-1-16,-21 1 0,21 0 15,-21-1-15,21-20 0,-21 20 16,0-20-16,0 21 0,0-1 16,0 22-16,0-21 0,0 21 0,0-1 15,0 44 16,0 20-31,0-21 0,0 21 16,0 1-16,0 20 0,0-20 0,0 20 16,0-21-16,0 1 0,0-1 15,0 0-15,0 1 0,0-22 0,0 21 16,21-21-16,22 1 0,-22-1 16,0 0-16,0-21 0,0 0 0,1 0 15,20 0-15,-21 0 0,21-21 16,-20 0-16,20 21 0,-21-43 15,21 22-15,-20 0 0,-1-21 0,21-43 16,-21 43-16,0-1 16,-21 1-16,22 0 0,-22-1 0,0 1 15,0 0-15,0 20 0,0-20 0,0 21 16,0 0-16,0 42 16,0 0-1,0 0-15,0 0 0,0 1 16,0 20-16,0 0 0,0-21 0,0 22 15,0 41-15,0-41 16,0-1-16,0-21 0,0 22 16,0-1-16,0-21 0,0 0 0,0 0 15,0 1-15,0-1 0,0 0 16,0 0-16,0-42 31,0 0-31,0 0 0,21-1 16,-21-20-16,21 21 0,-21-21 0,0-1 15,21 1-15,0 0 0,-21-22 16,21 22-16,1-1 0,-1 1 0,0 0 16,0 21-16,0-22 0,0 22 0,43 0 15,-43 21 1,0 0-16,0 0 0,22 0 0,-22 0 16,21 42-16,1-21 15,-22 22-15,0-22 0,0 21 0,0 1 16,-21-1-16,0-21 0,0 21 15,0 1-15,0-22 0,0 21 0,0-21 16,0 1-16,0-1 0,0 0 0,0 0 16,-21 0-16,0-21 0,21 21 15,-21-21-15,21-21 32,0 0-17,21 0-15,0 0 0</inkml:trace>
  <inkml:trace contextRef="#ctx0" brushRef="#br0" timeOffset="8034.76">6011 3958 0,'0'0'0,"0"-21"0,0 0 16,0 0-1,-21 0-15,21-1 0,-21 1 0,0 21 0,21-21 16,-21 21-16,-1 0 15,1 0-15,21 21 0,-21-21 0,0 21 16,21 22-16,-21-22 0,0 21 16,-1 1-16,22-1 0,-21 0 15,0 22-15,21-22 0,0 0 0,-21 1 16,21-1-16,0 0 0,0 1 0,0-22 16,0 21-16,0-21 0,0 1 15,21-1-15,0-21 0,22 0 0,-22 0 16,21 0-16,-21 0 0,22 0 0,-1 0 15,-21-21-15,21-1 0,1 1 16,-22 0-16,21 0 0,22-43 16,-43 22-16,0 0 0,21-1 15,-20 1-15,-1 0 0,0-22 0,0 1 16,-21 20-16,0 1 0,21-21 16,-21 20-16,0 1 0,0 0 15,0 20-15,0 1 0,0-21 0,0 21 16,-21 21-1,21 21-15,-21-21 16,0 21-16,21 21 0,0-20 16,0 20-16,0-21 0,-21 21 0,21 1 15,0-1-15,0 22 0,0 20 16,0-41-16,0 20 0,0-21 16,0-20-16,0 20 0,0 0 15,0-21-15,0 22 0,0-22 0,0 0 16,0 0-16,0 0 0,0-42 31,0 0-15,0 0-16,0 0 15,0-22-15,0 22 0,0-21 0,21 21 16,-21-22-16,21 1 0,0 0 0,0 21 16,0-22-16,1 1 15,-1 21-15,0 0 0,0-1 0,21 1 0,-20 0 16,41 21-16,-42 0 15,0 0-15,1 21 0,-22 0 16,21 1-16,-21-1 0,21 0 0,-21 21 16,0-21-16,0 22 0,0-22 15,0 21-15,0-21 0,0 22 0,0-22 16,0 21-16,-21-21 0,21 1 0,0-1 16,-21 0-16,21 0 0,-22-21 15,22 21-15,0-42 31,0 0-15,0 0-16,0 0 0</inkml:trace>
  <inkml:trace contextRef="#ctx0" brushRef="#br0" timeOffset="8496.5">6964 4191 0,'0'0'0,"-21"0"0,21 21 0,0 0 32,21-21-32,0 0 15,0 0-15,0 0 0,0 0 0,22-21 16,-1 0-16,-21 0 15,0 0-15,1 0 0,-1 21 0,0-22 16,0 1-16,-21-21 0,0 21 0,0 0 16,0-1-16,0 1 0,0 0 15,-21 0-15,0 21 0,21-21 16,-21 21-16,-22 0 0,22 0 0,0 21 16,0 0-16,-22 0 0,22 0 15,0 1-15,0 20 0,0 0 16,21-21-16,0 22 0,-21-1 0,21 0 15,0-20-15,0 41 16,0-21-16,42 1 0,-42-22 16,21 0-16,0 0 0,0-21 15,22 0-15,-22 21 0,21-21 0,-21 0 16,22 0-16,-22 0 0,21-21 0,1 0 16,-22 21-16,21-21 15,0 0-15,1 0 0,-1-1 0,22-41 16</inkml:trace>
  <inkml:trace contextRef="#ctx0" brushRef="#br0" timeOffset="9632.61">7937 3916 0,'0'-21'15,"0"42"-15,0-63 0,0 20 0,-21 1 16,0 21 0,0 0-16,0 0 0,0 0 0,21 21 15,-22 1-15,1-22 0,0 42 16,0-21-16,0 0 0,21 22 15,-21-1-15,21 0 0,-22-21 0,22 22 16,0-1-16,0 0 0,0-20 0,0 20 16,0-21-16,0 21 0,22-20 0,-1-1 15,0-21-15,0 21 0,0 0 16,22-21-16,-22 0 0,21 0 16,-21 0-16,22 0 0,20-21 15,-21 0-15,-20 0 0,20-1 16,-21 1-16,21-21 0,-20 21 0,-1-22 15,21-62-15,-21 62 0,0-20 16,1-1-16,-1 1 0,-21-1 16,0 1-16,21-22 0,-21 22 0,21-1 15,-21 22-15,0-22 0,0 22 16,0 0-16,0 20 0,0 1 0,0 0 16,0 63-1,0-20-15,0-1 0,0 21 16,-21 0-16,21 1 0,-21 20 0,21-20 15,-21-1-15,21 64 16,-43 0-16,43-64 16,-21 21-16,21-20 0,0-1 0,0 0 15,0-20-15,0 20 0,0-21 16,0 0-16,0 0 0,0 1 0,0-44 31,0 1-15,0 0-16,0 0 0,0-21 15,0 20-15,21-20 0,0 0 16,1-1-16,-22 1 0,21 21 0,21-64 16,-21 64-16,0 0 0,1 0 15,-1 0-15,0-1 16,0 22-16,0 0 0,0 0 0,1 0 16,-1 0-16,0 22 15,-21-1-15,0 0 0,0 0 16,0 0-16,-21 0 0,0 1 15,-1-1-15,1-21 16,0 21-16,0-21 0,0 0 16,0 0-16,-1 0 0,1 0 15,0 0-15,0 0 32,0 0-32,21 21 15,0 0 1,0 0-16,0 1 0,0-1 15,0 0-15,0 0 0,0 0 16,0 0-16,0 22 0,0-22 0,0 0 16,21 0-16,0 0 0,-21 1 0,64-1 15,-43 0-15,0 0 16,21-21-16,1 0 0,-22 0 0,21 0 16,0 0-16,1 0 0,-1 0 0,0 0 15,1 0-15,-1-21 0,0 0 16,-20 0-16,20-1 0,-21 1 0,21 0 15,-20 0-15,-1-21 0,0-1 16,0 22-16,0-21 0,0-1 16,-21 22-16,0 0 0,0-21 0,0 21 15,0-1-15,0 1 16,-21 21-16,0 0 0,0 0 16,0 0-16,0 21 0,-1-21 0,22 22 15,-21-1-15,0 0 0,21 21 16,-21-21-16,21 22 0,0-22 0,0 21 15,0-21-15,0 1 0,0 41 16,0-21-16,0-20 0,0-1 16,0 0-16,21 0 0,0-21 0,0 21 15,22 0-15,-22-21 16,0 0-16,21 0 0,-20 0 16,20 0-16,-21 0 0,21 0 0,1 0 15,-22-21-15,21 21 0,1-21 0,-22 0 16,21 0-16,0 21 0</inkml:trace>
  <inkml:trace contextRef="#ctx0" brushRef="#br0" timeOffset="10206.29">9906 4022 0,'0'0'0,"21"-21"0,-21-43 15,0 43-15,0 0 0,0 0 16,0-1-16,-21 22 16,21-21-16,-21 21 15,0 0-15,-1 0 0,1 0 0,0 21 16,0 1-16,0-22 0,0 21 15,-1 0-15,1 0 0,0 0 16,0 22-16,0-22 0,0 0 0,-1 21 16,1-21-16,0 1 0,21 20 15,0-21-15,0 0 0,0 0 0,0 1 16,0-1-16,0 0 0,0 0 0,21-21 16,0 0-16,1 0 15,-1 0-15,21 0 0,-21 0 16,0 0-16,1-21 0,-1 0 15,21 0-15,-21-1 0,0 1 16,1 0-16,20-21 0,-21-1 0,0 1 16,0 0-16,1-1 0,20-84 15,-21 85-15,0-21 0,0 20 16,1-20-16,-22-1 0,0 22 16,0-64-16,0 64 0,0 21 0,0-1 15,0 1-15,0 0 0,0 42 31,-22 0-31,22 1 0,-21 20 16,21 0-16,0 1 0,0-1 0,0 0 16,0 22-16,0-22 0,0 22 15,-21-22-15,21 21 0,0-20 16,0-1-16,-21 22 0,21-22 0,0 0 16,0 1-16,0-1 0,0-21 0,0 21 15,0-20-15,21-1 0,0 0 16,-21 0-16,21-21 0,1 21 0,-1-21 15,21 0-15,-21 0 0,22 0 16,-22 0-16,21 0 0,-21 0 16,22 0-16,-1-21 0,-21 0 0,21 0 0,1 0 15,-22-1-15,21 1 0,-21 0 16,22-21-16</inkml:trace>
  <inkml:trace contextRef="#ctx0" brushRef="#br0" timeOffset="18455.13">11557 1397 0,'21'0'31,"-21"-21"16,-21 21-31,0 0 0,0 0-16,-1 0 15,1 0 1,0 0-16,0 0 0,0 0 15,0 0-15,-1 0 16,1 0-16,0 0 0,0 0 16,0 0-1,0 0-15,21-21 16,-22 21-16,44 0 78,20 0-78,-21 0 16,21 0-16,1 0 0,-1 0 15,0 0-15,22 0 0,-22 0 0,43 0 16,-22 0-16,1 0 0,21 0 0,-1 0 16,1 0-16,0 0 15,-22 0-15,22 0 0,-1 0 0,1 0 16,-21 0-16,-1 0 0,22 0 15,-22 0-15,1 0 0,-1 0 0,-20 0 16,-1 0-16,0 0 0,1 0 16,-1 0-16,-21 0 0,43-21 15,-43 21 1,-21-22 15,-21 22 16,21-21-47,-22 21 16,1 0-16,0 0 15,0-21-15,0 0 16</inkml:trace>
  <inkml:trace contextRef="#ctx0" brushRef="#br0" timeOffset="20049.59">12785 995 0,'0'-21'0,"0"0"47,0-1-31,-22 22 0,22 22 155,0-1-171,0 0 16,22 0 0,-1 0-1,-21 0-15,21-21 16,0 22-16,0-22 0,-21 21 16,21-21-16,1 21 0,-1-21 15,0 21-15,0-21 0,0 21 0,0-21 16,1 0-16,20 21 0,-21-21 15,21 0-15,-20 22 0,20-22 0,-21 0 16,0 0-16,22 0 0,-22 0 16,0 21-16,0-21 0,0 0 0,0 0 15,1 0 1,-44 0 46,1 0-62,0 0 16,0 0-16,0 21 0,0 0 16,-22-21-16,22 21 0,-21 0 0,-1 1 15,1-22-15,0 21 0,-1 0 16,1 0-16,0 0 0,21 0 0,-22 1 16,22-1-16,-21 0 0,21 0 15,-1 0-15,1 0 0,0 1 16,0-1-16,0 0 0,0 0 0,-1 0 0,22 0 15,0 1-15,0-1 16,-21-21-16,21 21 16,0-42 452,0 0-452,21-1-16,1 22 0,-1-21 16,-21 0-16</inkml:trace>
  <inkml:trace contextRef="#ctx0" brushRef="#br0" timeOffset="21147.18">14393 910 0,'0'0'0,"0"-42"16,0 21-1,0 42 16,0 0-31,0 0 0,0 0 16,0 1-16,0-1 0,0 21 16,0-21-16,0 0 0,0 1 15,0-1-15,0 0 0,0 0 0,21 0 16,1-21-16,-1 21 16,-21 1-16,21-22 0,0 0 0,0 0 0,0 0 15,1 0-15,-1 0 0,42-22 16,-42 22-16,1-21 15,20 0-15,-21 0 0,0 0 16,22-22-16,-22 22 0,0 0 0,-21-21 16,21 21-16,-21-22 0,0 22 15,21 0-15,-21-21 0,0 20 0,0 1 16,0 0-16,0 0 16,-21 21-1,21 21-15,-21 0 0,21 0 16,-21 22-16,21-22 0,0 21 0,0 1 15,-21-1-15,21 21 0,0-20 16,-22-1-16,22 0 0,0 22 16,0-22-16,0 1 0,0-1 15,-21 0-15,21 22 0,0-22 0,0 0 16,0 1-16,0-1 0,0 0 16,0 1-16,-21-1 0,21-21 0,0 0 15,-21 22-15,21-22 0,-21-21 16,0 21-16,21 0 0,-22-21 0,-20 0 15,21 0-15,0 0 0,-22 0 0,22 0 16,-21-21-16,0 0 0,-1 0 16,1 21-16,21-21 0,-22-1 15,1 1-15,21 0 0,-21 0 16,20 0-16,1 0 0,0 21 0,0-22 16,21 1-16,0 0 15,21 0 1,0 21-16,0-21 0,22 21 15,-22-21-15,21-1 0,1 22 0</inkml:trace>
  <inkml:trace contextRef="#ctx0" brushRef="#br0" timeOffset="21727.85">15240 910 0,'0'0'0,"0"-21"0,0-42 16,-21 41 0,21 44-1,0-1-15,0 0 0,-21 0 16,21 21-16,0 1 0,0-1 0,-22 0 16,22 22-16,0-22 0,-21 22 15,0-1-15,21-20 0,-21 20 0,0-21 16,0 64-1,-1 42-15,1-126 0,21 20 16,0 0-16,0-21 0,0 1 16,0-1-16,-21-21 0,21-21 31,0-1-31,0 1 16,0 0-16,21-21 0,-21-1 0,0 22 15,21-21-15,1 0 0,-1-1 16,0 1-16,0 21 0,43-64 15,-43 64-15,21-21 0,-21 20 16,22 1-16,-1 0 0,-21 21 0,21 0 16,1 0-16,-22 0 0,0 21 0,21 0 15,-20 1-15,-22-1 0,21 21 16,-21-21-16,0 22 0,0-22 16,0 21-16,0 0 0,0-20 15,-21 20-15,21 0 0,-22-21 0,1 1 16,21 20-16,-21-21 0,21 0 15,-21 0-15,0-21 0,21 22 0,0-1 16,0-42 15,0-1-15,0 1 0,21 0-16,0 0 0,0 0 0,0 0 15</inkml:trace>
  <inkml:trace contextRef="#ctx0" brushRef="#br0" timeOffset="22157.61">15811 1566 0,'22'0'32,"-1"0"-32,0 0 0,0 0 0,0 0 15,0 0-15,1 0 0,-1-21 16,21 0-16,-21 21 0,0-21 15,22 0-15,-22 21 0,0-21 16,0-1-16,0 1 0,1 0 0,-22 0 16,0 0-16,0 0 0,0-1 15,0 1-15,0 0 16,-22 21-16,1 0 0,-21 0 16,21 0-16,0 0 15,-1 0-15,1 21 0,0 0 0,0 1 16,0-1-16,0 0 0,-1 0 15,1 21-15,21-20 0,0-1 0,-21 21 16,21-21-16,0 22 0,0-22 16,0 0-16,0 0 0,0 21 15,21-20-15,0-1 0,1 0 16,-1-21-16,0 0 0,0 21 16,0-21-16,0 0 0,1 0 15,-1 0-15,-21-21 16,21 0-16,0 0 0,-21-1 15,0 1-15,21 0 0,0 0 16,1 0-16</inkml:trace>
  <inkml:trace contextRef="#ctx0" brushRef="#br0" timeOffset="22799.23">17907 1101 0,'0'0'0,"21"-21"16,0 21-16,-21-22 0,21 1 0,-21 0 15,0 0-15,0 0 16,0 0-16,0-1 0,0 1 16,-21 0-16,0 0 0,0 0 0,0 0 15,0 21-15,-1 0 16,1 0-16,0 0 0,0 21 15,0 0-15,0 0 0,-1 21 0,1 1 16,0 20-16,0-20 0,0 20 16,0-21-16,-1 22 0,1-22 15,0 22-15,0-22 0,21 0 16,0 1-16,0-1 0,0 0 0,0 1 16,0-22-16,0 21 0,0-21 0,0 1 15,0-1-15,21 0 0,0 0 16,0 0-16,1-21 0,-1 0 15,0 0-15,0 0 0,0 0 16,0-21-16,1 0 0,-1 0 0,21 0 16,-21-1-16</inkml:trace>
  <inkml:trace contextRef="#ctx0" brushRef="#br0" timeOffset="23214.99">18246 1291 0,'0'-21'0,"0"42"0,-22-42 15,1 21-15,0 0 16,0 0-16,0 21 0,0 0 16,-1 1-16,1 20 0,0-21 15,0 21-15,0-20 0,0 20 0,-1-21 16,22 21-16,0 1 0,-21-22 16,21 21-16,0-21 0,0 1 0,0-1 15,0 0-15,0 0 0,21 0 16,1-21-16,-1 0 0,0 0 15,0 0-15,21 0 0,-20-21 0,20 21 16,0-21-16,-21 0 0,22 0 0,-22-1 16,0-20-16,0 21 0,0-21 15,1 20-15,-22 1 0,0-21 0,0 21 16,0-22-16,0 22 0,-22-21 16,1 21-16,0 0 0,0-1 15,0 1-15,0 21 0,-1 0 0,1 0 16,0 0-16,0 0 0,0 0 15,0 21-15,-1 1 0,1-1 16,21 0-16,0 0 0,0 0 16,0 0-16,0 22 0,0-22 15,21 0-15,1 0 0,20-21 16,-21 0-16,21 0 0,1 0 16</inkml:trace>
  <inkml:trace contextRef="#ctx0" brushRef="#br0" timeOffset="23910.96">18690 1397 0,'0'0'0,"0"-21"16,0 0-16,0 42 47,0 0-47,0 0 0,0 0 0,0 1 15,-21-1-15,21 21 0,0-21 16,-21 0-16,21 22 0,0-22 15,0 21-15,0-21 0,0 1 0,0 20 16,0-21-16,0 0 16,0 0-16,0-42 47,0-21-47,0 21 0,0 0 15,0-22-15,21 22 0,0-21 0,0-1 16,-21 1-16,21 0 0,1 21 0,20-64 15,0 64-15,-21 0 16,1-1-16,-1 1 0,0 21 0,0 0 16,0 0-16,0 0 15,1 21-15,-1-21 0,0 22 0,0-1 16,-21 21-16,21 0 0,-21 1 16,0-22-16,0 21 0,0-21 15,0 22-15,0-22 0,0 0 0,0 0 16,0 0-16,0 1 0,0-1 15,-21 0-15,0-21 16,21-21 0,0 0-16,0-1 15,0-20-15,0 21 16,21 0-16,0-43 0,0 22 16,1 0-16,-1-1 15,0 1-15,21 21 0,-21-22 0,22 1 16,-22 21-16,21 0 0,1 21 15,-22 0-15,0 0 0,0 0 0,0 21 16,0 0-16,1 0 0,-22 22 16,21-22-16,-21 21 0,0 0 0,0-20 15,0 20-15,0-21 0,0 21 16,0-20-16,0 20 0,-21-21 0,21 0 16,-22 0-16,22 1 0,0-1 0,0 0 15,22-42 32,-1 0-47,0 21 0,0-22 0</inkml:trace>
  <inkml:trace contextRef="#ctx0" brushRef="#br0" timeOffset="24274.75">19897 1270 0,'0'0'0,"0"-21"0,0 0 15,0 0-15,0-1 0,-22 22 16,22 22 0,0-1-1,0 0-15,0 0 0,0 21 16,0-20-16,0 20 0,0 0 0,0 64 16,0-42-16,-21-22 15,21 21-15,-21 1 0,21-1 0,-21 1 16,0-1-16,21 1 0,-21-22 0,-1 22 15,1-1-15,0 1 0,21-1 16,-21 1-16,0-1 0,0 1 0,21-22 16,-22 0-16,22 1 0,0-1 15,0-21-15,0 22 0,-21-22 16,21-42 15,0-1-31,0 1 0,0 0 0,0-21 16,0-1-16,0 1 0,21 0 15,-21-22-15,0 22 0,0-22 0,22 1 16</inkml:trace>
  <inkml:trace contextRef="#ctx0" brushRef="#br0" timeOffset="24596.56">19727 1566 0,'0'0'0,"0"-127"16,0 85-16,0 21 0,21-21 0,-21 20 15,22 1-15,-22-21 0,21 21 16,0 0-16,0-1 0,21 1 0,-20 0 15,-1 21-15,21 0 16,0 0-16,-20 0 0,20 0 0,0 0 16,-21 21-16,1 0 0,-1 1 15,-21-1-15,0 21 0,0-21 0,0 22 16,0-22-16,-21 21 0,-1 0 16,1-20-16,-21 20 0,21-21 0,-22 0 15,22 22-15,-21-22 0,21-21 16,0 21-16,-1 0 0,1-21 15,0 0-15,21 21 0,21-42 47,0 0-47,1 21 16,-1-21-16,0 0 0,0 21 16,0-22-16,22 1 0</inkml:trace>
  <inkml:trace contextRef="#ctx0" brushRef="#br0" timeOffset="24839.45">20362 1270 0,'0'0'0,"0"-21"0,0 0 0,21 21 16,-21-21-16,22 21 0,-22-22 15,0 44 1,0-1 0,0 0-16,0 0 15,0 0-15,0 22 0,0-22 0,0 0 16,0 0-16,0 0 0,0 0 15,-22 1-15,22-1 0,-21 0 0,21 0 16,0 0-16,0 0 16,0-42 15,0 0-31,0 0 0,21 0 16</inkml:trace>
  <inkml:trace contextRef="#ctx0" brushRef="#br0" timeOffset="25194.3">20447 847 0,'0'0'0,"-42"0"16,42 21-16,0 0 16,21-21-1,0 0 1,0 0-16,0 0 0,0 0 15,1 0-15,-22-21 16,0 0-16,0 0 16,0-1-16,0 1 0,-22 0 31,1 21-31,0 0 0,0 0 0,0 0 16,0 0-16,-1 0 0,-20 42 15,42-20-15,-21-1 0,21 0 16,0 0-16,0 0 0,0 0 15,0 1-15,0-1 0,0 0 16,21-21-16,0 0 0,-21 21 16,21-21-16,1 0 0,20 0 15,-21 0-15</inkml:trace>
  <inkml:trace contextRef="#ctx0" brushRef="#br0" timeOffset="25681.36">21082 699 0,'0'0'0,"0"-22"15,0 1-15,0 0 16,0 0-1,0 42 32,-21 0-47,21 0 16,0 1-16,-21-1 0,21 21 16,-22 0-16,22-20 0,0 20 15,0 21-15,-21-20 0,0 41 16,21-41-16,-21-1 0,21 0 0,-21 1 15,21-1-15,0 22 16,0-22-16,0-21 0,0 0 16,0 0-16,0 1 0,0-1 15,0 0-15,0 0 0,21-21 47,-21-21-31,0 0-16,21 0 15,-21-1-15,21 22 0,0-21 16,-21 0-16,22 0 0,-1 21 16,-21-21-16,21 0 0,0-1 0</inkml:trace>
  <inkml:trace contextRef="#ctx0" brushRef="#br0" timeOffset="26098.97">21188 1249 0,'0'21'16,"0"0"-1,0 0-15,21-21 16,0 0 0,0 0-16,0 0 15,1 0-15,-1 0 16,0 0-16,0 0 0,0-21 16,0 0-16,1 21 0,-1-21 15,0 0-15,-21 0 0,21-1 16,-21 1-16,0 0 0,0 0 15,0 0-15,-21 21 16,0 0-16,0 0 16,-1 0-16,1 21 0,0-21 15,0 21-15,0 0 0,0 0 0,21 1 16,-22-1-16,1 0 0,21 0 16,-21 0-16,21 0 0,0 1 15,0-1-15,0 21 16,0-21-16,0 0 0,0 1 0,0-1 15,21-21-15,0 0 16,1 21-16,-1-21 0,0 0 16,0 0-16,0 0 15,0 0-15,1 0 0,-1 0 0,0-21 16,0 21-16,0-21 0,0 21 16,1-22-16,-1 1 0</inkml:trace>
  <inkml:trace contextRef="#ctx0" brushRef="#br0" timeOffset="26570.7">21780 1228 0,'0'0'0,"0"-21"16,-21-1-1,21 1-15,-21 21 16,21-21-16,0 0 16,21 21-1,0 0-15,1 0 16,-1 0-1,0 21-15,-21 0 16,21 0-16,-21 1 0,0-1 16,0 21-16,0-21 0,0 0 15,0 22-15,0-1 0,0-21 16,0 0-16,-21 1 16,21-1-16,-21-21 0,21 21 15,0-42 16,0 0-15,0-1-16,0 1 16,0 0-16,0 0 0,21-21 15,0 20-15,0 1 0,-21-21 16,21 21-16,-21 0 0,0-1 0,22 1 16,-1 0-16,-21 0 0,0 42 46,0 0-30,0 0 0,21-21-1</inkml:trace>
  <inkml:trace contextRef="#ctx0" brushRef="#br0" timeOffset="28791.89">23177 1482 0,'-21'0'0,"21"-21"62,0-1-46,21 1-16,-21 0 0,22 0 0,-22 0 16,21 0-16,0-1 0,-21-20 15,21 0-15,0 21 0,-21-22 16,21 1-16,1 0 0,-22-1 15,0 1-15,0 21 0,21-22 16,-21 22-16,0 0 0,0 42 31,0 0-31,0 1 0,-21-1 16,21 21-16,-22 0 0,1 1 16,21-1-16,-21 0 0,21 1 15,-21-1-15,21 0 0,-21-20 0,21 20 16,0 0-16,0-21 0,0 1 15,0-1-15,0 21 0,21-21 16,0 0-16,0-21 0,0 0 16,1 0-16,20 0 0,0-21 15,1 0-15,-1 21 16,0-21-16,-21-21 0,22 20 0,-1 1 16,22-63-16,-43 62 15,21-20-15,-21 0 0,0-1 0,1 1 16,-1 0-16,-21-1 0,0 22 15,0 0-15,21 0 0,-21 0 0,-21 42 32,0 0-32,21 21 15,-22-20-15,1 20 0,0-21 16,21 21-16,-21 1 0,21-22 16,-21 21-16,21-21 0,0 22 15,0-22-15,0 0 0,0 43 16,21-64-16,0 21 0,0 0 15,0-21-15,22 0 0,-22 0 0,21 0 16,-21 0-16,22 0 0,-22 0 16,21-21-16,-21 21 0,22-21 0,-22-1 15,21 1-15,-21 0 0,1-21 16,20-22-16,-21 43 0,0-21 16,-21 21-16,0-1 0,21-20 15,-21 21-15,0 0 0,0 0 16,0 42-1,0 0-15,-21 0 16,21 0-16,0 0 16,-21 1-16,21-1 0,-21 21 0,0-21 15,21 0-15,0 1 0,0 20 16,-21-21-16,21 0 0,-22 0 0,22 1 16,0-1-16,-21-21 0,21 21 15,0 0 1,0-42-1,0 0 1,0 0-16,0-1 16,0 1-16,21 0 0,1 0 0,-1-21 0,0-1 15,0 22-15,0-21 0,0-1 16,43-20-16,-22 42 16,1 0-16,-22-1 0,21 1 15,0 21-15,-20 0 0,-1 0 0,0 21 16,0-21-16,0 22 0,0-1 15,-21 21-15,22-21 0,-22 22 0,0-22 16,0 21-16,0-21 0,0 22 16,0-22-16,-22 0 0,1 21 0,21-21 15,-21 1-15,21-1 0,0 0 16,-21-21-16,0 21 0,21 0 16,-21-21-16,21-21 46,0 0-46,21 21 16,0-21-16,0 0 0,-21-1 16</inkml:trace>
  <inkml:trace contextRef="#ctx0" brushRef="#br0" timeOffset="29394.54">25104 1101 0,'0'-21'15,"-22"42"17,22 0-32,-21 0 0,21 0 15,0 0-15,-21 1 0,0-1 0,0 21 16,21-21-16,0 0 0,-21 1 16,21-1-16,-22 0 0,22 0 0,0 0 15,0 0-15,0 1 16,22-22 15,-1-22-31,0 22 0,-21-21 0,21 0 16,0 0-16,0 0 15,1 0-15,-1-1 0,0 1 0,-21 0 16,21 0-16,-21 0 0,21 21 16,-21-21-16,0 42 31,0 0-31,0 0 0,0 0 15,0 0-15,0 1 0,0-1 16,0 0-16,21 0 0,-21 0 0,22 0 16,-22 1-16,21-1 0,0-21 15,0 21-15,0-21 16,0 0-16,1 0 0,-1-21 16,0 21-16,0-21 15,0-1-15,0 1 0,-21 0 0,22 0 16,-1-21-16,0 20 0,-21-20 15,0 0-15,0-1 0,0 1 0,0 21 16,0-21-16,0-1 0,0 22 16,0 0-16,0 0 0,0 0 15,-21 21-15,0 0 0,-1 0 16,1 0 0,0 0-16,21 21 0,0 0 15,0 0-15,0 0 16,21 0-16,0-21 0,1 22 15,-1-22-15</inkml:trace>
  <inkml:trace contextRef="#ctx0" brushRef="#br0" timeOffset="29971.72">26162 1058 0,'0'0'0,"-21"-63"16,21 42-16,-21 0 16,-1-1-16,1 22 15,0 0-15,0 0 16,0 0-16,0 0 0,-1 0 16,1 22-16,0-1 0,0 21 15,-21-21-15,20 0 0,-20 22 0,21-1 16,-21-21-16,20 22 0,1-22 15,0 21-15,0-21 0,0 0 0,21 1 16,-21-1-16,21 0 0,0 0 16,0 0-16,21 0 15,0-21-15,0 0 0,21 0 16,-20 0-16,20 0 0,0-21 16,-21 21-16,22-21 0,-1 0 0,0 0 15,-20 0-15,20-1 0,-21 1 16,0-21-16,0 21 0,1-22 15,-1 22-15,-21-21 0,21 21 0,-21 0 16,0-1-16,0 1 0,0 0 0,-21 21 31,21 21-15,0 0-16,-21 1 0,-1 20 0,22-21 16,-21 21-16,21-20 0,0 20 15,0-21-15,0 21 0,0-20 0,0-1 16,0 21-16,0-21 0,0 0 15,0 1-15,0-1 0,21 0 16,1-21-16,-1 0 16,0 0-16,0 0 15,0 0-15,0 0 0,-21-21 16,22 21-16,-1-21 0,0-1 16,-21 1-16,21 0 0</inkml:trace>
  <inkml:trace contextRef="#ctx0" brushRef="#br0" timeOffset="30422.65">26374 1164 0,'0'0'0,"0"-21"15,0 0-15,0 0 16,0 0-16,0-1 16,21 22-16,-21-21 0,21 21 15,0 0-15,0 0 16,0 0-16,1 21 15,-22 1-15,0-1 0,0 0 16,21 0-16,-21 21 0,0-20 0,0-1 16,0 0-16,0 21 0,0-21 15,0 1-15,0-1 0,0 0 0,0 0 16,0 0-16,-21 0 16,21-42 30,0 0-46,0 0 16,0 0-16,0 0 0,0-1 0,0 1 16,21-21-16,0 21 0,0-22 15,-21 22-15,21-21 0,0 21 0,1-22 16,-22 22-16,21 0 0,0 0 16,-21 0-16,21 0 0,0-1 15,0 22 1,1 0-1,-1 22 1,-21-1-16,0 0 16</inkml:trace>
  <inkml:trace contextRef="#ctx0" brushRef="#br0" timeOffset="30839.41">26712 1228 0,'21'0'32,"1"-21"-32,-1 21 15,0-22-15,-21 1 16,21 21-16,0-21 0,0 21 0,1-21 16,-1 0-16,-21 0 0,21-1 15,-21 1-15,0 0 0,0 0 16,-21 21-1,0 0 1,-1 0-16,1 0 0,0 21 0,0 0 16,0 0-16,0 1 0,-22 20 15,22-21-15,0 21 0,21-20 16,-21-1-16,0 42 0,-1-42 16,22 22-16,0-22 0,0 0 15,0 0-15,0 0 0,22 1 16,-1-22-16,0 0 15,0 21-15,0-21 0,0 0 16,1 0-16,-1 0 16,0 0-16,-21-21 0,21 21 15,0-22-15,-21 1 16</inkml:trace>
  <inkml:trace contextRef="#ctx0" brushRef="#br0" timeOffset="37943.74">28215 1397 0,'0'0'0,"-21"0"15,0 0-15,0 0 0,-1 0 16,44 0 31,-1 0-47,0 0 16,0 0-1,0 0-15,22-21 0,-22 0 0,0 21 16,0-21-16,21-1 0,-20 1 15,-1 0-15,0 0 0,0 0 0,0 0 16,0-22-16,-21 22 0,22-21 16,-22 21-16,0-22 0,0-20 15,0 42-15,0-1 0,-22 1 16,1 0-16,0 21 16,0 0-16,0 0 0,0 0 15,-1 42-15,1-20 0,21 20 16,-21 0-16,21 1 0,-21-1 0,21 0 15,-21 1-15,21-1 16,0 0-16,0 1 0,0-1 0,0-21 16,0 43-16,0-43 15,21 0-15,0 0 0,0 0 0,0 0 16,1-21-16,-1 0 0,0 0 16,0 0-16,0 0 0,0-21 15,1 0-15,-1 0 0,0 21 16,21-42-16,-21 20 0,1 1 0,-1 0 15,0-21-15,21 21 0,-21-22 16,22 1-16,-22 0 0,21 20 0,1-20 16,-1 21-16,21-21 15,-20 20-15,-22 22 0,0 0 16,0 0-16,0 0 0,1 22 16,-22-1-16,0 0 0,0 0 0,0 21 15,0-20-15,0 20 0,-22-21 16,1 0-16,0 22 0,0-22 0,0 0 15,0 0-15,-1 0 0,22 0 16,-21 1-16,21-1 0,-21-21 0,42-21 47,0 21-47,1-22 16,-22 1-16,21 0 0,0 0 15,0 0-15,0-22 0,0 22 16,1-21-16,-1 21 0,0-22 15,0 22-15,0 0 0,-21 0 0,0 0 16,21 0-16,-42 42 31,0 0-31,21 21 16,-21-21-16,21 1 0,-21 20 0,21-21 16,-21 21-16,21-20 0,0 41 15,0-42-15,0 0 0,0 1 16,0-1-16,21-21 15,0 21-15,0-21 0,0 0 0,0 0 0,1 0 16,-1 0-16,0 0 16,0 0-16,0 0 0,0 0 0,1-21 15,-1 0-15,0-1 0,0 1 16,0 0-16,-21-21 0,21 21 0,1-1 16,-1-20-16,0 0 0,-21 21 15,21-22-15,0 22 0,0-21 0,1 21 16,-1-1-16,0 1 0,0 21 15,0 0-15,0 21 32,-21 1-32,0-1 0,0 0 15,0 0-15,0 0 0,0 0 0,0 1 16,0-1 0,0-42 30,0-1-46,0 1 16,0 0-16,0 0 0,0 0 16,0 0-16,0-1 0,0 1 15,0 0-15,-21 21 16,0 0-16,0 0 16,0 0-16,0 0 15,-1 21-15,1 0 0,-21 22 16,21-1-16,0-21 15,-1 22-15,22-22 0,-21 42 16,0-42-16,21 22 0,0-22 16,0 0-16,0 0 0,0 0 0,21 1 15,0-1-15,1-21 0,-1 21 16,0-21-16,0 0 0,0 0 0,22 0 16,-1 0-16,-21 0 0,21 0 15,1 0-15,-1-21 0,0 21 0,1-21 16,-1-1-16,-21 1 15,22 0-15,-1 0 0,-21 0 0,21-22 16,-20 22-16,20-42 16,-42-1-16,21 43 0,-21 0 15,0 0-15,0 0 0,-21 21 16,0 0 0,0 0-16,-1 21 0,1 0 15,0 0-15,0 0 0,0 22 16,0-22-16,21 0 0,-22 21 0,22-21 15,0 22-15,0-22 16,0 0-16,0 0 0,0 0 0,0 1 16,0-1-16,22 0 0,-1-21 0,21 21 15,-21-21-15,0 0 0,22 0 16,-1 0-16,-21 0 0,22 0 0,-22 0 16,21 0-16,-21-21 0,0 0 15,22 0-15,-22-1 0,0 1 0,0 0 16,-21 0-16,21 0 0,1 0 15,-22-43-15,0 22 16,0 21-16,21-1 0,-21-20 0,0 21 16,0 0-16,0 0 0,0 42 31,0 0-15,0 0-16,0 21 0,0 1 15,0-22-15,0 21 0,0 1 16,0 20-16,0-21 0,0 1 0,0 20 15,0 1-15,0-1 0,-21 22 16,21-22-16,0 1 0,-22-1 0,1 22 16,0-21-16,0-1 0,-43 64 15,43-42-15,0-22 0,-21-20 16,21 20-16,-22-21 0,22 1 0,0-1 16,0-21-16,21 0 0,0 22 15,-21-43-15,21-21 31,21-1-31,-21 1 0,21 0 16,0 0-16,-21 0 0,21 0 0,-21-22 16,21 22-16,-21-21 0,22-1 15,-1 1-15,-21 0 0,21-1 0</inkml:trace>
  <inkml:trace contextRef="#ctx0" brushRef="#br0" timeOffset="38275.75">30586 1164 0,'0'0'0,"21"-63"15,-21 42-15,21-22 16,0 22-16,-21 0 16,21 21-16,1-21 0,-1 21 0,0-21 15,0 21-15,0 0 16,0 0-16,1 21 0,-22 0 15,0 0-15,0 0 0,0 0 0,0 1 16,0-1-16,0 0 0,0 21 16,-43 1-16,22-22 15,-21 0-15,21 0 0,-1 0 0,1-21 16,0 21-16,0 1 0,0-22 0,0 0 16,-1 0-16,22 21 15,22-21 16,-1 0-15</inkml:trace>
  <inkml:trace contextRef="#ctx0" brushRef="#br0" timeOffset="39770.17">30988 1355 0,'0'-21'31,"21"21"-31,-21-22 0,21 1 0,0 21 16,-21-21-16,22 0 0,-1 0 15,0-22-15,0 22 0,0-21 0,0 21 16,22-22-16,-22 1 0,0 0 16,-21-1-16,21 1 0,0-21 15,-21 20-15,0 1 0,0 21 16,0-22-16,0 22 0,0 0 0,0 0 15,-21 42 17,0 0-32,21 0 0,-21 22 0,21-22 15,0 42-15,-21-20 0,0-1 0,21 22 16,-22-22-16,22 21 16,-21-20-16,21-1 0,0 0 0,0 1 15,0-22-15,0 21 0,0-21 16,0 1-16,21-1 0,1-21 0,-1 21 15,21-21-15,-21 0 16,0 0-16,1 0 0,-1 0 0,21-21 16,-21 21-16,0-21 0,22-1 15,-22-20-15,0 21 0,0-21 16,0 20-16,1-20 0,-1 0 16,0 21-16,-21-43 0,21 43 15,-21 42 16,0 0-31,0 0 16,-21 22-16,21-22 0,0 21 0,0-21 16,-21 22-16,21-22 0,0 0 15,0 0-15,0 0 0,0 1 0,0-1 16,0 0-16,0 0 16,21-21-16,0 0 15,0 0-15,0 0 0,1 0 0,-1 0 16,0 0-16,0-21 0,0 0 15,0 0-15,1-1 0,-1 1 16,0 0-16,0 0 0,0-21 16,-21 20-16,0 1 0,21 0 0,-21 0 15,22 0-15,-22 42 32,0 0-17,-22 0-15,22 22 0,0-22 16,-21 0-16,21 0 0,0 0 0,0 0 15,0 1-15,0-1 16,0 0-16,21-21 16,1 0-16,-1 0 15,0 0-15,0 0 0,0 0 16,-21-21-16,21 0 0,1-1 16,-22 1-16,0 0 15,0-21-15,0 21 0,0-1 0,0 1 16,-22 0-16,1 0 0,0 0 15,21 0-15,-21 21 0,0 0 0,0 0 16,-1 0-16,1 0 0,0 0 16,0 0-16,0 0 0,63 0 47,-21 0-32,0 0-15,22 0 0,-22 0 16,21 0-16,1-22 0,-1 22 15,0-21-15,1 21 0,-1 0 0,0-21 16,-21 21-16,22 0 0,-22 0 16,0 0-16,0 0 0,-21 21 15,0 0-15,0 22 16,0-22-16,0 0 16,-21 21-16,0 1 15,0-22-15,21 0 0,0 0 0,-21 22 16,-1-22-16,1 0 15,21 0-15,0 0 0,0 0 16,-21-21-16,21-21 47,0 0-47,21 0 16,0-21-16,-21 20 0,22 1 15,-1-21-15,0 21 0,0-22 16,0 1-16,0 0 0,22-1 15,-22 22-15,0-21 0,21 21 0,-20 0 16,-1-1-16,0 22 0,0 0 16,0 0-16,0 0 15,-21 22-15,0-1 16,0 21-16,0-21 0,0 0 16,0 22-16,0-1 0,0-21 0,0 0 15,0 22-15,-21-22 0,21 0 16,0 21-16,0-20 0,0-1 15,-21-21-15,21 21 0,0 0 0,0 0 16,0-42 31,0 0-31,0 0-16,0 0 15,0-1-15,0 1 16,-21-21-16,21 21 0,-21 0 15,21-22-15,-21 22 0</inkml:trace>
  <inkml:trace contextRef="#ctx0" brushRef="#br0" timeOffset="40040.03">32512 635 0,'0'0'0,"0"-21"0,0 0 16,0 0 0,0-1-1,-21 22 17,0 0-1,-1 0-16,1 22-15,0-22 0,0 21 16,-21 0-16,20-21 16</inkml:trace>
  <inkml:trace contextRef="#ctx0" brushRef="#br0" timeOffset="40375.62">31094 910 0,'0'0'0,"-43"0"0,-20 21 16,42-21-16,0 0 16,-1 0-16,44 0 15,-1 0 1,0-21-16,0 21 16,21 0-16,-20-21 0,20 21 0,0 0 15,1 0-15,20-21 16,-21 0-16,-20 21 0,-1 0 15,0 0-15,0 0 0,0 0 16,-42 0 78</inkml:trace>
  <inkml:trace contextRef="#ctx0" brushRef="#br0" timeOffset="48259.48">23749 1291 0,'0'0'0,"-21"0"0,0 0 31,-1 0-31,1 0 0,0 0 16,0 0-1,0 0-15,0 0 16,21 21 15,-22-21-31,44 0 63,-1 0-63,0 0 0,0 0 15,21 0-15,-20 0 0,20-21 16,0 21-16,1 0 0,20 0 0,-21-21 16,1 21-16,20 0 0,1-21 15,-22 0-15,22 21 0,-22 0 16,21-21-16,-20 21 0,63 0 16,-64-22-16,-21 22 0,43 0 15,-43 0-15,0-21 16,0 21-16,0 0 0,0 0 31,-42 0 32,0 0-48,0 0-15,0 0 0,0 0 16,-1 0-16</inkml:trace>
  <inkml:trace contextRef="#ctx0" brushRef="#br0" timeOffset="49334.58">23918 1164 0,'0'0'0,"-21"0"0,0 0 16,42-21 31,0 21-47,-21-21 0,0 0 16,21 21-16,1-21 15,-22-1-15,21 1 0,-21 0 0,0 0 16,0 0-16,0 0 0,0-1 15,0-20-15,0 21 0,0 0 0,0 0 16,-21-1-16,-1 1 0,1 0 16,0 21-16,0-21 0,0 0 15,0 21-15,-1 0 0,1 0 0,0 0 16,0 0-16,0 0 0,-22 0 0,22 21 16,0 0-16,0 21 0,-21-20 15,20 20-15,1 0 0,-21 1 16,21-1-16,0 0 0,-1 1 15,1-1-15,0 0 0,21 1 16,0-1-16,0 0 0,0 1 0,0-1 16,0-21-16,0 21 0,0-20 15,0-1-15,21 0 0,-21 0 0,43 0 16,-22 0-16,0-21 0,0 0 16,0 0-16,22 0 0,-1 0 15,-21 0-15,64 0 0,-43-21 16,0 0-16,1 0 0,-1 0 0,0 0 15,1-1-15,-22 1 0,21 0 16,-21-21-16,22 21 0,-22-22 0,0 1 16,0 0-16,-21-1 15,0 1-15,21 0 0,-21-1 0,22 1 16,-22 0-16,0-1 0,0 1 16,0 21-16,0 0 0,0-1 0,0 1 15,0 0-15,0 42 31,0 0-31,0 22 0,0-1 16,-22 0-16,22 1 0,-21-1 0,21 22 16,0-22-16,0 0 0,-21 1 15,21-1-15,0 43 16,0-43-16,0-21 0,0 0 0,0 0 16,21 1-16,0-1 0,1 0 15,-1 0-15,0-21 0,0 0 16,21 0-16,22 0 0,-43 0 15,21 0-15,1-21 0,-1 21 0,-21-21 16,22 0-16,-1-1 0,-21 1 16,0 0-16,22 0 0,-22 0 0,0-22 15,0 22-15,-21 0 0,0 0 16,21 0-16,-21 0 0</inkml:trace>
  <inkml:trace contextRef="#ctx0" brushRef="#br0" timeOffset="74723.47">12467 3895 0,'-21'0'16,"0"0"-16,0 0 15,-1 0-15,1 0 16,0 0-16,0 0 16,0 0-16,0 0 0,-1 0 15,1 0-15,0 0 0,0 0 0,-21 0 16,20 0-16,1 0 0,0 0 15,0 0-15,0 0 0,0 0 16,-1 0-16,1 0 16,0 0 15,42 0 16,0 0-47,22 0 15,-22 0-15,21 0 0,1 0 16,-1 0-16,21 0 0,1 0 0,-22 0 0,22 0 16,-1 0-16,1-21 0,-1 21 15,1 0-15,-1 0 0,1 0 16,20 0-16,-20 0 0,-1 0 16,1 0-16,-22 0 0,64 0 15,-64 0-15,1 0 0,-22 0 0,21 0 16,-21 0-16,1 0 15,-1 0-15,-42-22 63,-1 22-63,22-21 16,-21 0-16</inkml:trace>
  <inkml:trace contextRef="#ctx0" brushRef="#br0" timeOffset="75131.75">13166 3662 0,'0'0'0,"-22"0"0,1 0 16,0 0-16,42 0 46,0 0-46,1 0 0,-1 0 0,21 0 16,-21 0-16,22 0 0,-22 0 16,21 21-16,0-21 0,-20 0 15,20 0-15,-21 0 0,21 0 0,-20 21 16,-1-21-16,0 0 0,-21 21 16,21-21-16,-21 22 0,0-1 15,0 0-15,0 0 0,-21-21 16,0 21-16,0 22 15,-1-22-15,1 0 0,-21 0 0,0 21 0,20 1 16,-20-22-16,0 21 0,-1 1 16,1-22-16,0 21 0,-1-21 0,1 22 15,0-22-15,-1 21 0,22-21 16,-21 0-16,21 1 0,21-1 0,0 0 16,0 0-16,0 0 15,21-21 1,0-21-16</inkml:trace>
  <inkml:trace contextRef="#ctx0" brushRef="#br0" timeOffset="75787.77">14690 3535 0,'0'0'0,"0"-21"0,-22 21 15,1 0-15,42 0 47,1 0-47,-1 0 0,0 0 16,0 0-16,0 0 0,0 0 15,1-21-15,20-1 0,-21 22 0,0-21 16,0 0-16,1 0 0,-1 0 0,0 0 16,0-1-16,-21 1 0,21 0 15,-21 0-15,0 0 0,0 0 0,0-1 16,0 1-16,0 0 0,-21 0 15,0 21-15,0 0 16,21 21-16,-21 0 0,21 0 16,0 22-16,0-22 15,0 42-15,0-20 0,0-1 0,0 22 0,0-22 16,0 21-16,0-20 0,0 20 16,0-20-16,0 20 0,0-21 15,0 1-15,0-1 0,0 0 0,0 1 16,0-1-16,0-21 0,0 0 15,0 1-15,-22-1 0,22 0 0,-21 0 16,0-21-16,0 0 0,0 0 16,0 0-16,-1 0 0,1 0 15,-21-21-15,21 0 0,0 0 16,-1-1-16,1 1 0,0 0 0,0 0 0,0 0 16,0 21-16,21-21 15,-22-1-15,22 1 0,0 0 0,0 0 16,0 0-16,22 21 15,-1-21-15,0-1 16,0 22-16,0-21 0,0 0 0</inkml:trace>
  <inkml:trace contextRef="#ctx0" brushRef="#br0" timeOffset="76471.38">15219 3366 0,'0'-22'15,"0"44"1,0-1 0,-21 0-16,21 21 0,0-21 0,0 22 15,0-1-15,-22 0 0,22 1 0,0-1 16,0 0-16,0 1 0,0-1 16,0 0-16,0 1 0,0-22 15,0 21-15,0 1 0,-21-22 0,21 0 0,0 0 16,0 0-16,0 0 0,0 1 15,0-44 17,0 1-17,0-21-15,0 21 0,0 0 0,0-22 16,21 1-16,1 21 0,-1-22 16,0 22-16,0 0 0,21-21 15,-20 21-15,-1 21 0,0 0 0,0 0 16,0 0-16,0 0 0,-21 21 15,22-21-15,-22 21 0,21 0 0,-21 0 16,0 0-16,0 1 0,0 20 0,0-21 16,21 0-16,-21 22 0,0-22 15,21 0-15,-21 0 0,0 0 16,21 0-16,0 1 0,1-1 0,-22 0 16,21-21-16,0 0 0,21 0 15,-21 0-15,22 0 0,-22-21 16,21 0-16,1-1 0,-22 1 0,21 0 15,0-21-15,1 21 0,-1-22 0,-21 22 16,22-21-16,-22 21 0,0-22 0,-21 1 16,0 21-16,0 0 0,0-1 15,0 1-15,0 0 0,0 0 16,-21 21-16,0 0 0,-1 0 0,1 21 16,-21 0-16,21 0 0,0 1 15,21-1-15,-22 21 0,1-21 0,21 22 16,-21-22-16,21 21 0,0 0 15,0-20-15,0-1 0,21 21 16,0-21-16,1 0 0,-1 1 0,21-1 16,-21-21-16,22 0 0,-22 21 15,21-21-15,-21 0 0,22 0 0,-22 0 16,0-21-16,21 0 0,-21-1 0,1 1 16,20 0-16,-21 0 0</inkml:trace>
  <inkml:trace contextRef="#ctx0" brushRef="#br0" timeOffset="78039.16">17907 3450 0,'0'0'0,"-42"0"0,20-21 15,-20 21-15,21 0 0,0-21 16,0 0-16,21 0 16,0-1-16,0 1 0,0 0 15,21 0-15,-21 0 16,21 0-16,0-22 0,0 1 15,-21 0-15,21 20 0,-21 1 16,0 0-16,0-21 0,0 21 16,0-1-16,-21 22 15,0 22 1,0-1-16,0 0 0,0 21 16,-1 1-16,1-1 0,0 21 15,0 1-15,21-22 0,-21 22 0,0-1 0,-1 64 16,22-84-16,-21 20 15,21-21-15,0 22 0,0 21 16,0-64-16,21 21 0,1-21 16,-1 22-16,0-22 0,0-21 15,0 21-15,43-21 0,-43 0 16,21 0-16,-21-21 0,22 21 0,-22-21 16,21-1-16,1-20 0,-22 21 15,21 0-15,-21-22 0,22 22 0,-22-21 16,0 0-16,0-1 0,-21 22 15,21-21-15,-21 21 0,0-22 0,0 22 16,0 0-16,0 0 0,-21 21 31,21 21-31,-21 0 0,21 21 0,-21-20 16,0-1-16,21 21 16,0 0-16,0-20 0,0 20 0,0-21 15,0 21-15,0-20 0,0-1 0,0 0 16,0 21-16,0-21 0,21 1 15,0-22-15,0 21 0,0-21 0,22 0 16,-22 0-16,21 0 0,0-21 0,-20 21 16,20-22-16,0 1 0,1 0 15,-22 0-15,21-21 0,-21 20 0,22-41 16,-22 21 0,-21-1-16,0 22 0,0-21 0,0-1 0,0 1 15,0 21-15,-21-21 0,-1 20 16,-20 1-16,21 21 0,0-21 15,-22 21-15,22 0 0,-21 0 0,21 21 16,-22-21-16,22 21 0,-21 1 16,21 20-16,0-21 0,-1 21 0,1-20 15,21 20-15,0 0 0,0-21 0,0 22 16,0-22-16,0 0 0,0 0 16,43 0-16,-22 1 0,0-1 15,21-21-15,-21 0 0,22 21 0,-22-21 16,21 0-16,1 0 0,-1 0 0,-21-21 15,21 0-15,1 21 0,-22-22 16,21 1-16,-21 0 0,22-21 0,-22 21 16,0-1-16,21-20 0,-20 21 15,-1 0-15,0-22 0,0 22 0,0 0 16,-21 0-16,21 0 16,-21 42-1,0 0-15,0 0 16,0 0-16,0 1 0,0 20 0,0-21 15,0 0-15,-21 22 0,21-22 16,0 0-16,0 0 0,-21 0 16,21 0-16,0 1 0,0-1 0,-21-21 15,21 21-15,0-42 32,0 0-17,0-1-15,21-20 0,-21 21 16,21 0-16,0-22 0,-21 22 0,22-21 15,-1 0-15,0-1 0,0 22 16,0-21-16,0 21 0,1-1 0,-1 1 16,0 0-16,0 21 0,0 0 15,0 0-15,1 21 0,-22 0 16,21 22-16,-21-22 0,0 0 0,0 21 16,0-20-16,0 20 15,0-21-15,0 21 0,0-20 0,0-1 16,0 0-16,0 21 0,21-21 0,-21 1 15,0-1-15,21-21 32,0-21-32,0-1 15,-21 1-15,22 0 0,-1 0 16,0 0-16,21-64 0,-21 64 16,1-21-16,20-1 0,-21 1 15,0 0-15,0 20 0,1-20 0,-1 21 16,0 21-16,0-21 0,0 21 0,-21 21 31,0 0-31,0 0 0,0 0 0,0 22 16,0-22-16,0 21 0,0-21 15,0 22-15,0-22 0,0 21 0,0-21 16,0 22-16,0-22 0,0 0 0,0 0 16,0 0-16,0 1 0,0-1 15,21 0-15,1-21 0,-1 21 16,0-21-16,0 0 0,0-21 15,0 21-15,1-21 16,-1 0-16,-21-1 0,21 1 16</inkml:trace>
  <inkml:trace contextRef="#ctx0" brushRef="#br0" timeOffset="78374.96">20108 3450 0,'21'0'0,"-42"0"0,42-21 15,-21 0-15,0 42 31,0 0-31,0 0 0,-21 22 16,21-22-16,0 21 0,-21 1 0,21-22 16,0 21-16,0 22 0,-21-22 15,21 21-15,0 1 0,-21-1 0,21 1 16,0 21-16,0-22 0,0 22 0,0-1 16,0 1-16,0-21 0,21 20 15,-21 1-15,0 0 0,0-1 16,0 1-16,0 0 0,0-1 0,0 1 15,-21-22-15,21 1 0,-21-1 0,-1 1 16,1-22-16,0 1 0,21-22 16,0 21-16,-21-21 0,0 0 15,21-42 1,0 0-16,0 0 0,21 0 16,-21-22-16,21 1 0,0 0 0,0-1 15,-21-20-15,22-1 0,-1 1 0,-21-22 16,0 1-16</inkml:trace>
  <inkml:trace contextRef="#ctx0" brushRef="#br0" timeOffset="78687.41">20066 3874 0,'0'0'0,"0"-64"0,0 1 16,0 20-16,0-105 16,0 106-16,21-1 0,0 22 15,0-21-15,1 21 0,20 0 0,0-1 16,1 1-16,-1 21 0,0 0 15,1 0-15,-1 0 0,-21 21 0,21 1 16,-20-1-16,-1 21 0,0-21 16,-21 22-16,0-22 0,0 21 15,-21 0-15,-85 43 16,64-64-16,20 22 0,-20-22 16,0 0-16,-1-21 0,22 21 0,-21 0 15,21-21-15,0 0 0,21 21 16,-22-21-16,44 0 31,-1-21-15,0 21-16,0-21 0,0 0 0,0 0 15,22 0-15</inkml:trace>
  <inkml:trace contextRef="#ctx0" brushRef="#br0" timeOffset="78916.28">20849 3387 0,'0'0'0,"21"0"0,-21 21 32,0 0-32,0 0 15,0 0-15,0 1 0,0-1 16,0 0-16,0 21 0,-21-21 0,21 1 16,-21-1-16,21 0 0,0 0 15,0 0-15,21-21 31,0 0-31,-21-21 16,21 0-16,1 0 16</inkml:trace>
  <inkml:trace contextRef="#ctx0" brushRef="#br0" timeOffset="79239.09">21040 3112 0,'0'0'0,"-22"0"31,22 21-15,0 0-16,0 0 31,22-21-31,-1 0 0,0 0 16,0 0 0,-21-21-16,0 0 0,0 0 15,0-1-15,0 1 16,-21 21-16,0 0 0,21-21 15,-21 21-15,-1 0 0,1 0 16,0 0-16,21 21 16,-21 0-16,21 1 0,-21-1 0,21 21 15,0-21-15,0 0 16,0 1-16,0-1 16,0 0-16,21-21 0,0 21 0,0-21 15,0 0-15</inkml:trace>
  <inkml:trace contextRef="#ctx0" brushRef="#br0" timeOffset="79503.94">21484 3027 0,'0'0'0,"21"-21"0,-21 0 0,0-1 0,0 1 32,21 21-32,-21 21 15,0 1-15,-21-1 0,21 0 16,-21 21-16,21-21 0,-21 22 0,0 63 15,0-64-15,21 0 16,-22 22-16,22-22 0,-21 0 16,21 1-16,0-1 0,0 0 0,0-20 15,0-1-15,0 21 0,0-21 0,0 0 16,0 1-16,21-22 31,1-22-31,-1 1 16,-21 0-16,21 0 0</inkml:trace>
  <inkml:trace contextRef="#ctx0" brushRef="#br0" timeOffset="79858.83">21590 3493 0,'21'0'32,"0"0"-17,0 0-15,1 0 16,-1 0-16,0 0 0,0-22 0,0 22 15,0 0-15,1-21 0,-1 0 0,0 21 16,0-21-16,0 0 0,0 0 16,-21-1-16,0 1 0,0 0 0,0 0 15,0 0-15,-21 21 16,0 0 0,0 0-16,0 21 0,0 0 15,-1 0-15,1 0 0,0 22 16,0-22-16,0 0 0,0 43 15,21-43-15,0 21 0,0-21 16,0 0-16,0 1 0,0-1 0,0 0 16,21 0-16,0-21 0,0 0 15,0 21-15,0-21 0,1 0 16,20 0-16,-21 0 0,0 0 0,22 0 16,-22-21-16,0 0 0,0 21 15,0-21-15</inkml:trace>
  <inkml:trace contextRef="#ctx0" brushRef="#br0" timeOffset="80216.25">22140 3408 0,'0'-21'0,"0"42"0,0-85 0,0 43 0,0 0 16,21-21-16,-21 21 15,0-1-15,22 22 16,-1 0-16,0 0 0,-21 22 16,21-22-16,0 21 15,-21 0-15,21 0 0,-21 21 0,0-20 16,0-1-16,0 21 0,0-21 15,0 0-15,0 22 0,0-22 0,0 0 16,0 0-16,0 0 0,0 1 16,0-1-16,0 0 15,-21-21-15,21-21 32,0 0-32,0-1 0,0 1 0,0 0 15,0-21-15,0 21 0,43-64 16,-43 43-16,21-1 0,0 1 15,21-22-15,-21 43 0,1-21 16,-22 21-16,21 0 0,0-1 16,-21 1-1,21 21-15,0 0 0,0 0 16,-21-21-16,22 21 16</inkml:trace>
  <inkml:trace contextRef="#ctx0" brushRef="#br0" timeOffset="81519.21">24426 3387 0,'0'-21'16,"0"-1"-1,0 1-15,0 0 0,0 0 16,0 0-16,0-22 0,0 22 16,0-21-16,21 21 0,1-22 0,-1 22 15,0-21-15,0 0 0,0-1 16,22 1-16,-22 0 0,0-1 0,0-63 15,-21 64-15,0 21 0,0-21 16,0 20-16,0 1 0,0 0 16,-21 42-1,21 0-15,-21 22 0,0-1 16,21 0-16,-22 22 0,1-22 0,0 22 16,21-22-16,-21 22 0,0-1 15,21-21-15,-21 22 0,21-22 16,0 22-16,0-22 0,0 0 0,0 1 15,0-22-15,0 0 0,63 21 16,-42-20-16,0-22 0,22 0 16,-1 0-16,22 0 0,-22-22 15,0 1-15,1 0 0,-1-21 0,0 21 16,1-22-16,-22 1 0,21 0 16,-42-1-16,21 1 0,0-22 15,-21 22-15,0 0 0,0-22 0,0 22 16,0-22-16,0 22 0,0 0 0,0-1 15,0 1-15,0 21 0,0 0 16,0 0-16,0 42 16,0 0-16,0 0 15,0 21-15,0 1 0,0-1 16,0 22-16,0-22 0,0 21 0,0-20 16,0 20-16,0 1 0,0-22 0,-21 22 15,21-22-15,0 0 0,0 1 16,0-1-16,0-21 0,21 0 0,1 0 15,-1 1-15,0-1 0,0-21 16,0 0-16,0 0 0,1 0 0,20-21 16,-21 21-16,43-43 0,-43 1 15,0 21-15,0-22 0,0 1 16,0 0-16,1-1 0,-1 1 16,-21 0-16,0-1 0,0 1 0,0 21 15,0 0-15,0 0 0,0-1 0,0 44 31,0-1-31,0 0 0,0 0 16,0 21-16,0 1 0,0-22 0,0 21 16,0 1-16,-21-1 0,21-21 15,-22 21-15,22 1 0,0-22 16,0 0-16,0 21 0,-21-20 0,21-1 16,-21 0-16,21-42 46,0 0-46,0-1 0,0-20 0,21 21 16,-21-21-16,21-1 0,1 1 0,-1 0 16,0-22-16,21 22 0,-21-1 15,22 1-15,20-21 0,-20 63 16,-1-22-16,-21 22 0,0 0 16,0 0-16,1 22 0,-1-1 0,-21 42 15,0 1 1,0-22-16,21-21 0,-21 22 0,0-1 15,0-21-15,0 21 0,0-20 16,0-1-16,0 0 0,0 0 0,0 0 16,0 0-16,-21-21 0,21 22 0,0-1 15,0 0 1,0-42 15,0 0-15,0-1-16,0 1 0,21 0 15,-21 0-15</inkml:trace>
  <inkml:trace contextRef="#ctx0" brushRef="#br0" timeOffset="84355.08">26437 3217 0,'21'0'15,"0"0"-15,-21-21 16,22 0-16,-1 0 16,-21 0-16,0 0 15,0-1-15,0 1 0,0 0 16,0 0-16,-21 0 0,-1 21 16,1-21-16,0 21 15,0-22-15,0 22 0,0 0 0,-43 0 16,43 0-16,0 22 15,0-22-15,-1 21 0,1 0 16,0 21-16,-21-21 0,21 1 0,-1 20 16,1 43-16,21-64 15,-21 21-15,21 0 0,0-20 0,0-1 16,0 42-16,0-42 0,0 1 16,21-1-16,0-21 0,-21 21 15,22-21-15,20 0 16,21 0-16,-41-21 0,20 0 15,-21 21-15,0-22 0,0 1 16,1 0-16,-1-21 0,0 21 0,0-22 16,0 22-16,0-21 15,1-1-15,-1 1 0,0 21 0,-21-21 16,0 20-16,21 1 0,-21-21 0,21 21 16,-21 0-16,0 42 31,0 0-16,0 0-15,0 0 0,0 22 0,0-1 16,0-21-16,0 21 0,0 1 0,0-22 16,0 21-16,0-21 0,0 22 15,0-22-15,0 0 0,0 0 0,21 0 16,-21 1-16,22-22 16,-1 0-16,0 0 0,0 0 15,0 0-15,22 0 0,-22-22 0,0 1 16,0 0-16,21 0 0,-20 0 15,-1 0-15,0-22 0,0 1 0,0 21 16,0-22-16,1 1 0,-1 21 0,-21-21 16,0 20-16,21 1 0,-21 0 15,0 0-15,21 21 0,-21 21 32,0 0-32,-21 0 0,0 1 15,21 20-15,-21-21 0,21 64 16,-22-64-16,22 21 15,-21-21-15,21 22 0,0-22 0,0 0 16,0 0-16,0 0 0,0 1 16,0-1-16,21-21 0,1 0 0,-1 0 15,42 0-15,-42 0 16,1-21-16,-1 21 0,0-22 16,0-20-16,0 21 0,0 0 0,1-22 15,20-20 1,-21 21-16,-21-22 0,21 22 0,-21 21 15,21-1-15,-21 1 0,0 0 0,0 42 32,0 22-17,0-22-15,-21 0 16,21 21-16,-21 64 16,21-85-16,0 22 0,0-22 0,0 0 15,0 0-15,0 0 0,0 0 16,0 1-16,0-1 0,21-21 15,0 0-15,1 0 16,-1 0-16,0 0 0,0-21 16,0-1-16,0 1 0,1 0 0,-22 0 15,21-21-15,0 20 0,0-20 16,0 0-16,0-1 0,1 22 16,-22-21-16,21 0 0,-21 20 0,21 1 15,-21 0-15,21 0 0,-21 0 16,0 42 15,0 0-31,-21 21 0,0-20 0,21 20 16,-21-21-16,21 21 0,0 1 0,0-22 15,0 21-15,0 1 0,0-22 16,0 21-16,0 0 16,21 1-16,0-22 0,0-21 0,0 21 15,0 0-15,22-21 0,-22 0 0,21 0 16,1 0-16,-1 0 0,0 0 15,-21-21-15,22 0 0,-1 0 16,0 0-16,-20-1 0,20 1 0,-21-21 16,21 0-16,-20-1 0,-1 1 15,0-22-15,-21 22 0,0-21 16,0 41-16,0-20 0,-21 21 16,21 0-16,-21 21 15,-1 0-15,-20 0 0,21 0 0,0 21 16,-22 0-16,22-21 0,0 42 15,-21-20-15,21 20 0,-1 0 0,1 1 16,0-22-16,0 21 0,21 0 16,0 1-16,-21-1 0,21 22 15,0-43-15,0 0 0,0 0 0,21 0 16,0 0-16,0-21 16,0 0-16,1 0 0,-1 0 15,0 0-15,0 0 0,21 0 0,-20-21 16,-1 0-16,0 0 0,0 0 15,0 0-15,-21-22 0,21 22 0,43-106 16,-64 85 0,0-1-16,21 22 0,-21-21 0,21 21 15,-21 0-15,0-1 0,0 44 32,0-1-32,0 0 0,-21 0 15,21 0-15,-21 22 16,21-22-16,0 21 0,0 0 0,-21-20 15,21 20-15,0-21 0,0 21 0,0-20 16,0-1-16,0 0 0,21 0 16,-21 0-16,21-21 0,0 21 0,0-21 15,1 0-15,-1 0 16,0 0-16,0 0 0,0-21 0,0 21 16,1-21-16,-1 0 0,0 0 15,0-22-15,0 22 0,0-21 16,1 21-16,-1-22 0,0 1 0,0 21 15,0-21-15,0 20 0,-21 1 16,22-21-16,-1 42 0,-21 21 31,0 0-31,0 0 16,0 1-16,-21-1 0,-1 21 0,1 22 16,21-43-16,0 21 15,0-21-15,0 0 0,0 22 0,0-22 16,0 0-16,0 0 0,21-21 15,1 21-15,-1-21 0,0 0 0,0 0 16,43 0-16,-22 0 16,0 0-16,-21 0 0,22 0 0,-1-21 15,0 0-15,1 0 0,-1 0 16,-21 0-16,22-22 0,-1 22 0,-21-21 16,21-1-16,-20 22 0,-1-21 15,0 0-15,-21-1 0,0 22 0,0 0 16,0-21-16,0 20 15,-21 22 1,0 0-16,-1 22 0,1-1 0,0 0 16,0 0-16,0 21 0,0-20 15,21 41-15,-22-21 0,22-20 16,0-1-16,0 0 0,0 0 16,0 0-16,0 0 0,0 1 0,22-1 15,-1 0-15,0-21 16,0 0-16,0 0 15,0 0-15,1 0 0,-1 0 0,0 0 16,0 0-16,0 0 0,0 0 16,1 0-16,-22-21 0,21 21 15,0-21 1,-21-1-16,0 1 16</inkml:trace>
  <inkml:trace contextRef="#ctx0" brushRef="#br0" timeOffset="91482.92">3598 6392 0,'0'0'0,"-21"0"16,21 22-16,0-1 16,-21-21-1,21 21-15,0 0 31,0-42 94,21 0-125,0 21 16,0-21-16,-21-1 0,22 1 16,-1 21-16,-21-21 0,21 0 0,0 0 15,0-22-15,0 22 0,1 0 16,-1-21-16,-21 21 0,21-1 0,21-41 16,-42 21-16,0 20 0,0 1 15,0 0-15,0 0 16,0 0-16,0 0 0,0-1 15,0 1-15,-21 21 16,0 0-16,0 0 16,0 0-16,-1 0 0,1 21 15,0-21-15,21 22 0,-21-1 16,21 0-16,-21 0 0,0 0 16,21 0-16,0 1 0,0-1 0,0 21 15,0-21-15,0 0 0,0 22 16,0-22-16,0 21 0,0-21 15,0 1-15,0 20 0,21-21 16,0 21-16,-21-20 0,21-1 0,-21 0 16,21 0-16,0 0 0,-21 0 15,22-21-15,-1 22 0,0-22 16,0 21-16,0-21 0,0 0 16,1 0-16,-1 0 15,0 0-15,-21-21 0,21-1 0,0 22 16,0-21-16,1 0 0,-1 0 15,0 0-15,-21 0 0,21-22 0,0 22 16,0 0-16,1-21 0,-1 20 16,0-20-16,0 21 0,0-21 15,22-1-15,-22 22 0,0-21 16,21 21-16,-21-1 0,22 1 0,-22 0 16,0 21-16,0-21 0,0 21 0,1 0 15,-1 0-15,0 0 0,0 0 16,0 0-16,0 0 0,-21 21 0,0 0 15,22 0-15,-22 1 0,0-1 16,0 0-16,0 21 0,0-21 0,0 1 16,0 20-16,-22-21 0,22 0 15,-21 22-15,0-22 0,0 0 0,0 42 16,0-63-16,21 22 16,-22-1-16,22 0 0,-21-21 31,21-21 0,0 0-31,0-1 16,21 1-16,1 0 0,-22 0 15,21 0-15,0 0 0,0-1 0,0 1 0,0 0 16,1-21-16,20 21 0,-21-1 16,0 1-16,0 0 0,22-21 15,-22 21-15,0-1 16,0 22-16,-21-21 0,0 42 62,0 1 126,0-1-173,-21-21 1,0 0 31,21 21-31,0 0-1,0 0-15,0 0 16,0 1-16,0-1 15,0 0-15,0 0 0,0 21 16,0-20-16,0-1 0,0 21 16,0-21-16,0 0 0,0 22 0,0-22 15,0 21-15,0-21 0,0 1 0,21-1 16,0 0-16,-21 0 0,21-21 16,1 21-16,-1-21 15,0 0-15,0 0 0,0 0 0,0 0 16,1 0-16,20 0 15,-21-21-15,43-42 16,-43 41-16,0 1 16,0-21-16,0 21 0,-21-22 0,21 22 15,1-21-15,-22 0 0,0 20 0,21-20 16,0 21-16,0-21 0,-21 20 16,21-20-16,-21 21 0,21 0 0,1 0 15,-22-1-15,21 22 0,-21-21 16,21 21-16,0 0 15,0 0-15,0 21 16,-21 1-16,0-1 16,22-21-16,-22 21 0,0 0 15,21-21 1,-21 21-16,0-42 62,0 0-62,0 0 16,0 0-16,0-1 16,0 1-16,-21 21 15,-1 0 1,1 0-16,0 0 16,21 21-1,-21 1-15,0-1 0,0 0 16,21 0-16,-22 0 15,22 0-15,0 1 0,0-1 0,0 0 16,0 21-16,0-21 0,0 1 0,0-1 16,0 21-16,0-21 0,0 0 15,0 1-15,0-1 0,0 0 16,0 0-16,22 0 0,-1 0 16,0 1-16,0-22 0,0 0 15,0 0-15,1 0 0,-1 0 16,0 0-16,0 0 0,21 0 15,-20 0-15,-1-22 0,0 1 16,21 21-16,-21-21 0,1 0 16,-1 21-16,0-21 0,0 21 0,0-21 15,0 21-15,-21-22 0,22 1 16,-1 21-16,-21-21 16,21 0-1,-21 0 1,0 0-16,21 21 15,0-22 1,-21 1 109,0 0-109,21 21-16,-21-21 0,0 0 15,0 0-15,22-1 16,-22 1-16,0 0 16,0 0-16,0 0 0,-22 21 31,1 0-31,0 0 15,0 0-15,0 21 0,0 0 16,-1-21-16,1 21 0,21 22 16,-21-22-16,0 0 0,21 0 0,-21 21 0,21-20 15,0 20-15,0-21 0,0 21 16,0-20-16,0 20 16,21-21-16,0 0 0,0 0 0,0 1 0,1-22 15,20 0-15,-21 0 0,21 0 16,-20 0-16,20 0 0,0 0 15,1 0-15,-22-22 0,21 1 16,0 0-16,-20 0 0,20 0 0,-21 0 16,0-1-16,22 1 0,-43-21 0,21 21 15,-21 0-15,21-1 0,-21-41 16,0 42-16,0 0 0,0-1 16,0 1-16,0 42 31,-21 1-16,21 20-15,0-21 0,0 0 16,0 22-16,0-1 0,0 0 16,0 1-16,0-1 0,0 0 15,0 22-15,0-22 0,0 22 0,0-22 16,0 21-16,0-20 0,0 20 0,0 1 16,0-22-16,0 22 0,0-1 15,0 22-15,0-22 0,0 64 16,0-63-16,0-1 0,-21 22 0,21-43 15,0 22-15,-22-1 0,22 1 0,0-22 16,0 22-16,0 20 16,-21-41-16,21-22 0,0 21 0,-21-21 15,21 0-15,0-42 32,0 0-32,0 0 0,21-21 15,0-1-15,-21 1 0,22-22 0,-1 1 16,0-1-16,-21-168 15,0 147-15,0 0 0,0-21 16,0 22-16,0-22 0,0 21 0,0-21 16,-21 22-16,21-1 0,-21-84 15,21 105-15,-22 1 0,22-1 16,0 22-16,0 0 0,0-1 0,0 22 16,0-21-16,0 21 0,0-1 15,22 1-15,-1 0 0,0 21 16,0 0-16,0 0 0,22 0 0,-22 0 15,0 0-15,21 21 0,-21 0 16,22 1-16,-22-1 0,0 0 0,0 0 16,22 21-16,-43-20 0,21-1 15,-21 21-15,0-21 0,0 0 0,0 1 16,0-1-16,0 0 0,0 0 0,-21 0 16,-1-21-16,1 0 15,0 0-15,0 0 0,0 0 16,0 0-16,-1-21 0,1 21 15,21-21-15,-21 21 0,0 0 16,21 21 15,0 0-15,21-21-16,0 21 16,0-21-16,1 22 15,-1-22-15,0 0 0,0 0 0,21 0 16,1 0-16,-22 0 0,21 0 15,-21-22-15,22 1 0,-22 0 0,0 0 16,21 0-16,-20 0 0,-1-1 0,21-62 16,-21 63-16,0-22 15,1 1-15,-1 0 0,-21-1 0,0 1 16,0 21-16,21-22 0,-21 1 16,0 21-16,0 0 0,0 0 15,0-22-15,-21 43 31,21 21-31,-21 22 16,21-22-16,0 0 0,0 21 16,0 1-16,0-22 0,0 21 0,0 1 15,0-1-15,0-21 0,0 21 0,0 1 16,21-22-16,-21 21 0,21-21 16,0 1-16,-21-1 0,21 0 15,0 0-15,1 0 0,-1-21 0,0 0 16,0 0-16,0 0 0,0 0 15,1 0-15,-1 0 0,0-21 0,0 21 16,0-21-16,0 0 0,22-43 16,-22 43-16,0 0 0,0 0 15,0-22-15,-21 22 0,0 0 16,22 0-16,-1 0 0,-21 42 31,0 0-15,0 0-16,0 0 0,0 1 15,0-1-15,0 0 0,0 0 0,0 0 16,0 0-16,0 1 0,0-1 16,0 0-16,0 0 0,21-21 15,0 0-15,0 0 16,0 0-16,1 0 0,-1 0 16,0 0-16,0-21 0,0 21 15,0-21-15,1 0 16,-22-1-16,21 1 0,0 0 0,0-21 15,-21 21-15,21-1 0,-21 1 0,21 21 16,-21-21-16,0 42 47,0 0-47,0 1 0,-21-22 16,21 21-16,0 0 0,0 0 0,0 0 15,0 0 1,0 1-16,21-22 15,1 0-15,-1 0 16,0 0-16,0 0 16,0 0-16,0-22 0,-21 1 15,22 0-15,-22 0 16,0 0-16,0 0 0,0-1 16,0 1-16,0 0 15,-22 0-15,1 0 0,0 21 16,0 0-16,0 0 0,21-21 0,-21 21 15,-1 0-15,1 0 16,42 0 31,1 0-47,-1 0 0,0 0 0,-21-22 16,21 22-16,0 0 0,0 0 0,1 0 15,-1-21-15,0 21 16,0 0-16,0 0 0,0 0 15,1 0-15,-22 21 0,21-21 0,0 22 16,-21-1 0,21 0-16,0 0 0,-21 0 15,0 0-15,0 1 16,0-1-16,0 0 0,0 21 16,0-21-16,0 1 15,0-1-15,0 0 0,0 0 16,0 0-1,0-42 17,0 0-17,0 0-15,0 0 0,0-1 16,0-20-16,21 21 16,1-21-16,-1 20 0,0-20 0,0 0 15,0 21-15,0-22 0,1 22 16,-1-21-16,21 21 0,-21-1 0,0 1 15,1 0-15,-1 21 0,0 0 0,0 0 16,0 0-16,0 0 0,-21 21 16,22 0-16,-22 1 0,0 20 15,0 0-15,0-21 0,0 22 0,0-22 16,0 0-16,-22 21 0,22-20 16,-21 20-16,21-21 0,0 0 0,0 22 15,0-22-15,0 0 0,0 0 16,0 0-16,21-21 15,1 0-15,-1 0 16,0 0 0,-21-21-16,0 0 0,21 21 15,-21-21-15,0 0 0,0-1 0,21 1 16,-21 0-16,0 0 0,0 0 16,0 0-16,0-1 15,0 1-15</inkml:trace>
  <inkml:trace contextRef="#ctx0" brushRef="#br0" timeOffset="91794.74">8467 5800 0,'0'0'0,"-43"-21"16,43-1-16,-21 22 0,0 0 125,0 0-125,0 0 16</inkml:trace>
  <inkml:trace contextRef="#ctx0" brushRef="#br0" timeOffset="92262.49">7112 6117 0,'0'0'0,"-21"21"0,-22-21 15,65 0 1,-1 0-1,0 0-15,0-21 0,0 21 16,0 0-16,22-21 0,-22 21 0,0 0 16,0-21-16,0 21 15,1-21-15,-1 21 0,0-21 16,0 21-16,0 0 94</inkml:trace>
  <inkml:trace contextRef="#ctx0" brushRef="#br0" timeOffset="-182599.04">11028 13526 0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5T11:22:51.29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8826 127 0,'22'0'31,"-22"-21"1,0 0-32</inkml:trace>
  <inkml:trace contextRef="#ctx0" brushRef="#br0" timeOffset="3005.52">11239 550 0,'0'-21'15,"0"0"1,22 0 15,-22 0 0,0 0-15,0-1 0,0 1-1,0 0 32,0 42 31,0 0-78,0 1 16,0-1-16,0 0 15,0 0-15,0 0 16,0 0-16,0 1 0,0-1 16,0 0-16,0 0 0,0 0 15,0 0-15,0 1 0,0-1 0,0 0 16,0 0-16,0 21 16,0-20-16,0-1 0,0 21 0,0-21 15,21 0-15,-21 22 0,0-22 16,0 0-16,0 21 0,0-20 15,0-1-15,0 21 0,0-21 0,0 0 16,0 1-16,0-1 0,0 0 0,0 0 16,0 0-16,0 0 0,0 22 15,0-22-15,0 0 16,0 0-16,0 0 0,0 1 0,0-1 16,0 0-16,0 0 15,0 0-15,0 0 16,0 1-16,0-1 15,0 0-15,0 0 16,0-42 31,0 0-47,0 0 16,0-1-16,0 1 0,0 0 15</inkml:trace>
  <inkml:trace contextRef="#ctx0" brushRef="#br0" timeOffset="6045.52">11282 572 0,'0'-22'31,"0"1"-15,-21 21-16,21-21 31,0 0 0,0 0 1,21 21 15,0 0-32,0 0 1,0 0-16,0 0 15,1 0-15,-1 0 0,0 0 16,0 0-16,0 0 16,0 0-16,1 0 0,-1 0 15,21 0-15,-21 0 16,0 0-16,1 0 0,20 0 16,-21 0-16,21 0 0,-20 0 0,20 0 15,0 0-15,1-21 0,-22 21 16,21 0-16,0 0 0,1 0 15,-1 0-15,0 0 0,1 0 0,-22 0 16,21 0-16,1 0 0,20 0 16,-21 0-16,22 0 15,-22 0-15,1 0 0,-1 0 0,-21 0 16,21 0-16,22 0 16,-22 0-16,1 0 0,-1 0 0,0 0 0,1 0 15,-1 0-15,0 0 0,1 0 16,-1 0-16,0 0 0,1 0 15,-22 0-15,21 0 0,0 0 16,22 0-16,-22 0 0,-21 0 16,64 0-16,-64 0 15,22 0-15,-22 0 0,21 0 16,-21 0-16,22 0 0,-1 0 0,0 0 16,-21 0-16,22 0 0,-1 0 15,0 0-15,1 0 0,41 0 16,-41 0-16,-1 0 0,0 0 15,22 0-15,-22 0 0,1 0 16,-1 0-16,21 0 0,-20 0 0,-1-22 16,0 22-16,1 0 0,-1 0 15,0 0-15,43 0 16,-43 0-16,1 0 0,-1 0 0,0 0 16,1 0-16,20 0 0,-20 0 15,-1 0-15,21 0 0,-20 0 0,-1 0 16,22 0-16,-22 0 0,0 0 15,22 0-15,-22 0 0,0 0 0,1 0 16,-1 0-16,0 0 0,1 0 16,-1 0-16,0 0 0,-20 0 15,20 0-15,-21 0 0,21 0 16,-20 0-16,20 0 0,0 0 0,1 0 16,-22 0-16,21 0 0,0 0 15,1 0-15,-1 0 0,0-21 0,22 21 16,-22 0-16,1 0 0,-1 0 15,0 0-15,1 0 0,-1 0 16,0 0-16,1 0 0,-1 0 0,-21 0 16,21 0-16,1 0 0,-1 0 15,0 0-15,1 0 0,-1 0 0,22 0 16,-22 0-16,0 0 0,1 0 16,20 0-16,-21 0 0,1 0 0,-1 0 15,0 0-15,64 0 16,-63 0-16,-1 0 0,0 0 15,1 0-15,-1 0 0,-21 0 16,21 0-16,43 0 0,-43 0 16,-20 0-16,20 0 0,-21 0 15,21 0-15,1 0 0,-22 21 0,21-21 16,-21 0-16,22 0 0,-22 0 16,0 0-16,21 0 0,-20 0 15,20 0-15,-21 0 0,21 0 0,-20 0 16,-1 0-16,21 0 0,-21 0 15,0 0-15,1 0 0,-1 0 0,0 0 16,0 0-16,0 0 0,0 0 16,1 0-16,-1 0 15,0 0 1,0 0-16,0 0 16,0 0 15,1 0 0,-22 22 344,0-1-328,0 0 0,0 0-16,0 0 0,0 0 1,0 1-17,0-1 1,0 0-1,0 0 1,0 0 0,0 0-1,0 1-15,0-1 16,0 0 0,0 0-16,0 0 15,0 0-15,0 1 16,0-1-1,0 0-15,0 0 16,0 0-16,0 0 16,0 1-16,0-1 15,0 0-15,0 0 16,0 0-16,0 0 16,0 1-16,0-1 0,0 0 15,0 0-15,0 0 16,0 0-16,-22-21 0,22 22 15,0-1-15,0 0 16,0 0-16,0 0 16,0 0-16,0 1 15,0-1-15,0 0 16,-21 0-16,21 0 16,0 0-16,0 1 15,0-1 1,0 0-16,0 0 15,0 0-15,0 0 16,0 1-16,0-1 16,-21 0-1,21 0-15,-21 0 16,21 0 0,0 1-16,0-1 15,-21-21-15,21 21 0,0 0 16,-21-21-16,21 21 0,0 0 15,0 1 1,0-1-16,-22-21 16,22 21-16,-21 0 15,21 0 17,0 0-17,0 1 16,0-1 16,-21-21 16,0-21-48,21-1-15,0 1 0</inkml:trace>
  <inkml:trace contextRef="#ctx0" brushRef="#br0" timeOffset="8123.85">11430 1736 0,'-21'0'78,"0"0"-62,-1 21-16,22 0 15,-21 0 1,0 0-16,21 1 16,0-1-1,0 0 1,0 0 15,21-21-15,0 0-16,1 0 15,-1 0-15,0 0 16,21 0-16,-21 0 0,22 0 16,-22 0-16,42 0 0,-20-21 0,-1 21 15,22 0-15,-1 0 0,1-21 0,20 21 16,-20 0-16,20 0 0,-20 0 16,-1 0-16,1 0 0,-1-21 0,22 21 15,-21 0-15,84 0 16,-85 0-16,22 0 0,0 0 0,20-22 15,-20 22-15,0 0 16,-1 0-16,1 0 0,0 0 0,-22 0 16,22 0-16,-22-21 0,22 21 15,0 0-15,-1 0 0,1 0 0,0 0 16,-22 0-16,22 0 0,0 0 16,-1 0-16,1 0 0,63 0 15,-84 0-15,20 0 0,-20 0 16,20 0-16,1 0 0,-21 0 0,20 0 15,-20 0-15,20 0 16,-20 0-16,-1 0 0,1 0 0,-1 0 16,1 0-16,-1 0 0,1 0 15,-1 0-15,1 0 0,-1 0 0,22 0 16,-21 0-16,-1 0 0,22 0 16,-22 0-16,1 0 0,-1 0 0,1 0 15,-1 0-15,1 0 0,-22 0 16,22 0-16,-22 0 0,0 0 0,1 0 15,-1 21-15,0-21 0,1 0 16,-1 0-16,21 0 0,-20 0 16,-1 0-16,0 0 0,22 0 0,-22 0 15,22 22-15,-22-22 0,0 0 16,22 0-16,-22 0 0,1 0 16,-1 0-16,0 21 0,1-21 15,-1 0-15,-21 0 0,21 0 0,1 0 16,-1 0-16,-21 0 0,22 21 0,-1-21 15,0 0-15,-21 0 0,22 0 16,-1 0-16,0 21 0,-20-21 0,20 0 16,0 0-16,1 0 0,-22 21 15,21-21-15,0 0 0,-20 0 16,20 0-16,0 0 0,-21 0 0,22 0 16,-22 0-16,21 0 0,-21 21 0,1-21 15,20 0-15,-21 0 16,0 0-16,0 0 0,1 0 0,-1 0 15,0 0-15,0 0 16,0 0-16,0 0 16,1 0-1,-1 0-15,0 0 32,0 0-17</inkml:trace>
  <inkml:trace contextRef="#ctx0" brushRef="#br0" timeOffset="15429.35">12277 1143 0,'0'-21'15,"-22"21"1,22-21 15,-21 21-31,0-21 16,0 21-16,0 0 15,0 0-15,-1 0 16,1 0-16,0 0 0,0 0 16,0 0-16,0 0 0,-1 0 15,1 0-15,0 0 16,0 0-16,0 0 0,0 0 15,-1 0 1,1 0-16,0 0 16,42 0 15,0 0-31,1 0 0,20 0 16,0 0-16,1-22 0,-1 22 0,0 0 15,22 0-15,-22-21 0,22 21 16,-22 0-16,0 0 0,22-21 0,-22 21 15,0-21-15,-20 21 0,20 0 16,-21 0-16,21 0 0,-20 0 16,-1 0-16,0 0 0,0 0 0,0 0 15,-42 0 32,0 0-47,0 0 0,0 0 16,21 21-16,-22-21 0,1 0 15,0 21-15,0-21 0,0 0 0,0 0 16,-1 0-16</inkml:trace>
  <inkml:trace contextRef="#ctx0" brushRef="#br0" timeOffset="15777.68">12361 1080 0,'-21'0'16,"21"21"15,-21-21-15,21 21-16,0 0 15,0 0-15,0 0 0,0 1 16,0-1-16,0 0 0,0 0 16,0 0-16,0 0 0,-21 1 15,21 20-15,0-21 0,-21 0 0,21 22 16,0-22-16,0 0 0,0 0 0,-22 21 15,22-20-15,-21-1 16,21 0-16,0 0 16,0-42 46,21 0-62,1 0 16,-22-1-16,21 22 0</inkml:trace>
  <inkml:trace contextRef="#ctx0" brushRef="#br0" timeOffset="16381.33">12573 1122 0,'0'0'0,"0"-42"15,0 20-15,0 1 31,21 21-15,-21 21 0,21 1-16,-21-1 0,0 0 15,0 0-15,0 0 0,0 22 0,21-22 16,-21 0-16,0 21 0,0-21 16,0 1-16,0 20 0,0-21 0,0 0 15,0 0-15,0 1 0,0-1 16,0 0-16,0 0 0,0 0 15,0 0-15,-21-21 47,21-21-31,0 0 0,0 0-16,0 0 0,0 0 15,0-1-15,21 1 16,1 0-16,-22 0 0,21 0 0,0 21 15,0-21-15,0-1 0,0 22 16,22 0-16,-22-21 0,0 21 0,0 0 16,0 0-16,22 0 0,-22 0 15,0 0-15,0 21 0,0 1 16,1-1-16,-22 0 0,21 0 16,-21 0-16,0 0 0,0 1 15,0-1-15,0 0 0,0 0 16,0 0-16,0 0 0,0 1 15,-21-22-15,21 21 16,-22-21 15,22-21-15,0-1 0,0 1-16,22 0 15</inkml:trace>
  <inkml:trace contextRef="#ctx0" brushRef="#br0" timeOffset="16892.04">13250 1291 0,'0'0'0,"0"-21"15,0 0-15,0 0 16,0 0-1,21 21 1,-21-22-16,22 22 0,-1 0 0,0 0 16,0 0-16,0 0 15,0 0-15,1 22 16,-1-22-16,-21 21 0,21 0 0,-21 0 16,21 0-16,-21 0 0,0 1 0,0-1 15,0 0-15,0 0 0,0 0 16,0 0-16,0 1 0,0-1 15,0 0-15,0 0 16,-21-21-16,0 0 16,0 0-1,21-21 1,0 0 0,0 0-16,0-1 0,0 1 15,0 0-15,0 0 0,0 0 16,0 0-16,21-1 0,-21 1 0,21 0 15,-21 0-15,21 0 0,-21 0 16,0-1-16,21 22 16,0 0-1,-21 22 17</inkml:trace>
  <inkml:trace contextRef="#ctx0" brushRef="#br0" timeOffset="17448.24">13885 1270 0,'0'-42'15,"0"21"1,0-1-16,0 1 16,-21 21-1,0 0 1,0 21-16,21 1 0,-21-22 16,-1 21-16,1 0 0,21 0 0,0 0 15,-21 22-15,0-1 0,21-21 16,-21 0-16,21 0 0,0 1 15,0-1-15,0 0 0,0 0 0,0 0 16,0 0-16,0 1 16,21-22-16,0 21 0,0-21 15,0 0-15,1 0 16,-1 0-16,0 0 0,21 0 0,-21-21 16,1 21-16,20-22 0,-21 1 15,0 21-15,0-21 0,1 0 0,-1 0 16,0 0-16,-21-1 0,0 1 15,0 0-15,0 0 0,0 0 0,0 0 16,0-22-16,0 22 0,0 0 0,-21 0 16,0 0-16,-1 21 0,1-22 15,0 22-15,0 0 0,0 0 0,0 0 16,-1 0-16,1 0 0,0 22 16,0-1-16,0-21 15,21 21-15,0 0 0,-21-21 16,21 21-16,-22 0 0,22 1 15,0-1-15,0 0 16,22-21 0,-1 0-16</inkml:trace>
  <inkml:trace contextRef="#ctx0" brushRef="#br0" timeOffset="18393.7">14436 1228 0,'0'-21'15,"0"-1"1,0 44 78,0-1-79,0 0-15,0 0 16,0 0-16,-22 0 16,22 1-16,0-1 0,0 0 0,0 0 15,0 0-15,0 0 0,-21 1 16,0-1-16,21 0 0,0 0 16,0 0-16,0 0 15,0 1 1,0-44 31,21 22-47,0-21 0,-21 0 15,22 0-15,-1 0 0,0 0 16,0-1-16,0 1 16,-21 0-16,21 21 0,1-21 0,-1 0 15,0 0 1,0 21-16,0 0 15,-21 21 17,21 0-32,-21 0 15,0 0-15,0 0 16,0 1-16,0-1 0,0 0 16,0 0-16,22-21 15,-22 21-15,21-21 0,0 0 16,-21 21-16,21-21 15,0 0-15,0 0 0,1 0 0,-1 0 16,0-21-16,0 21 16,-21-21-16,21 0 0,0 21 0,-21-21 15,22 0-15,-22-1 0,0 1 0,0 0 16,0 0-16,0 0 16,0 0-16,0-22 0,0 22 0,0 0 15,0 0-15,0 0 0,0-1 16,0 1-16,-22 0 0,1 21 15,21-21-15,-21 21 16,0 0 0,0 0 15,21 21-15,21-21 15</inkml:trace>
  <inkml:trace contextRef="#ctx0" brushRef="#br0" timeOffset="19132.27">15600 1376 0,'0'-21'31,"0"0"-31,0-1 16,21 1-16,0 0 15,-21 0-15,0 0 0,0 0 16,0-1-16,0 1 15,0 0-15,0 0 16,0 0 0,-21 21-16,0 0 0,0 0 15,-1 0-15,1 0 0,0 0 16,0 21-16,0-21 0,0 21 16,-1 0-16,1 0 0,-21 1 15,21-1-15,0 0 0,-1 21 0,1-21 16,0 1-16,0-1 0,0 0 15,21 0-15,-21 0 0,21 0 0,0 1 16,0-1-16,0 0 0,21 0 16,0-21-16,0 0 0,0 0 15,0 0-15,1 0 0,-1 0 16,21 0-16,-21 0 0,0 0 0,1 0 16,20 0-16,-21-21 0,0 21 15,0-21-15,1 0 0,-1 21 16,0-22-16,0 1 0,0 0 0,-21 0 15,0 0-15,21 0 0,-21-1 0,0 1 16,22-21-16,-22 21 0,0 0 16,0-1-16,0 44 47,0-1-47,-22 0 0,22 0 15,0 0-15,-21 0 0,21 1 0,0-1 16,0 0-16,0 0 15,0 0-15,0 0 0,0 1 0,0-1 16,0 0-16,0 0 16,21-21-16,1 0 15,-1 0-15,0 0 16,0 0-16,0-21 16,-21 0-16,21 21 0,1-21 0,-22-1 15,21 1-15</inkml:trace>
  <inkml:trace contextRef="#ctx0" brushRef="#br0" timeOffset="19755.95">16044 889 0,'0'-21'0,"0"42"0,0-63 0,0 63 47,0 0-47,0 21 15,0-20-15,0 20 0,-21-21 0,21 21 16,0 1-16,0-22 0,-21 21 16,21 1-16,-21-22 0,21 21 0,0-21 15,0 22-15,0-22 0,0 0 16,-21 0-16,21 0 0,0 0 16,0 1-16,0-1 15,0-42 32,0-1-47,0 1 16,21 0-16,0 0 15,-21 0-15,0 0 0,21-1 0,0 1 16,0 0-16,1 0 16,-1 0-16,0 21 15,0-21-15,0 21 0,0 0 0,1 0 16,-1 0-16,0 0 0,0 0 0,0 0 15,0 0-15,1 21 16,-1-21-16,0 21 0,0 0 0,-21 0 16,0 0-16,0 1 0,0-1 15,0 0-15,0 0 16,-21 0-16,0 0 0,0-21 0,-1 22 16,-20-22-16,21 21 0,-21-21 15,20 0-15,-20 21 0,21-21 0,-21 21 16,20-21-16,1 0 0,0 0 15,0 0-15,0 0 16,0 0 0,21-21 31,0 0-47,21 0 0,0-1 15,0 22-15</inkml:trace>
  <inkml:trace contextRef="#ctx0" brushRef="#br0" timeOffset="20192.16">16658 783 0,'0'0'0,"0"-42"15,21 42-15,-21-21 16,21 21 0,-21 21-1,0 0-15,0 0 16,0 0-16,0 43 0,0-22 16,0 1-16,0-22 0,0 21 15,-21 43-15,0-43 0,21-21 16,0 22-16,0-22 0,0 21 15,-21-21-15,21 0 0,0 1 16,0-1-16,0 21 16,0-21-16,0 0 0,0 1 15,0-44 63,21 22-78,-21-21 0,0 0 16,21 0-16,0 21 0,1-21 16</inkml:trace>
  <inkml:trace contextRef="#ctx0" brushRef="#br0" timeOffset="20800.82">16891 1270 0,'21'0'32,"0"0"-17,0-21 1,1 21-16,-1 0 0,0-21 16,0 0-1,0 21-15,0-22 0,1 1 16,-1 21-16,-21-21 0,21 21 15,-21-21-15,0 0 0,21 0 16,-21-1-16,0 1 16,0 0-16,0 0 15,-21 21-15,0 0 16,0 0-16,-1 0 16,1 0-16,0 0 15,0 21-15,0 0 0,0 0 16,21 1-16,-22-1 0,22 21 15,-21-21-15,21 0 0,0 22 16,-21-22-16,21 0 0,0 0 16,0 0-16,0 1 0,0 20 15,0-21-15,0 0 0,0 0 16,21 1-16,0-22 16,1 21-16,-1-21 0,0 0 15,21 0-15,-21 0 0,1 0 16,-1 0-16,0 0 0,0 0 0,0-21 15,0 21-15,1 0 0,-1-22 16,0 22-16,0 0 0,0-21 0,0 21 16,-21-21-16,22 21 15,-1 0 1,-21-21-16,0 0 62</inkml:trace>
  <inkml:trace contextRef="#ctx0" brushRef="#br0" timeOffset="28191.02">18563 868 0,'21'0'15,"0"0"1,1 0-16,-1 0 15,0 0 1,-21-21 0,21 21-16,-21-21 15,0-1-15,0 1 16,-21 21 0,0 0-16,0 0 15,-1 0-15,1 0 16,0 21-16,-21 1 0,42-1 0,-21 0 15,-1 0-15,1 0 16,21 0-16,-21 1 0,21-1 0,0 0 16,0 0-16,0 0 0,0 0 15,0 1-15,0-1 16,21-21-16,0 0 16,1 0-16,-1 0 0,0 0 0,0 0 15,0 0-15,0 0 0,1 0 16,-1 0-16,0 0 0,0 0 15,0-21-15,0 21 0,-21-22 16,0 1-16,22 21 0,-22-21 0</inkml:trace>
  <inkml:trace contextRef="#ctx0" brushRef="#br0" timeOffset="28856.37">18838 572 0,'0'0'16,"-21"-22"-16,0 22 15,0-21-15,0 0 0,-1 21 0,1 0 16,0 0-16,0 0 0,0 0 16,0 0-16,-1 0 0,1 0 0,0 0 15,0 21-15,-21 0 16,20-21-16,1 22 0,0-1 0,0-21 15,0 21-15,-22 21 0,22-21 16,0 1-16,0-1 0,0 21 0,0-21 16,21 22-16,-22-22 0,22 21 15,0 0-15,0-20 0,0 20 0,0-21 16,0 0-16,0 22 0,0-22 16,22 0-16,-22 0 0,21 0 0,0 0 15,0-21-15,0 22 0,0-1 16,1-21-16,-1 21 0,21-21 0,-21 0 15,0 0-15,1 0 0,-1 0 16,0 0-16,21 0 0,-21 0 16,1 0-16,20 0 0,-21 0 0,21-21 15,-20 21-15,-1-21 0,0-1 16,0 1-16,21 21 0,-42-21 0,22 0 16,-1-21-16,0-1 15,-21 1-15,21 21 0,-21-22 16,21 22-16,-21-21 0,0 21 0,0-22 15,0 22-15,0-21 0,0 21 0,0 0 16,-21-1-16,21 1 0,-42-21 16,21 21-16,-1 0 0,1-1 15,0 22-15,0 0 16,0 0-16,0-21 0,-1 21 16,1 0-16,0 0 0,0 0 15,0 0-15,0 0 0,-1 0 16,22 21-16,-21-21 0,0 22 15,0-1-15,0-21 0,0 21 16,-1 0-16,22 0 16,-21-21-16,21 21 15,-21-21 1</inkml:trace>
  <inkml:trace contextRef="#ctx0" brushRef="#br0" timeOffset="37300.31">13377 2223 0,'0'0'0,"0"-22"0,21 22 0,-21-21 16,22 0 0,-1 21-1,-21-21-15,21 0 32,0 21-32,-21-21 15,21 21 1,0-22-16,1 1 15,-1 21 1,-42 0 47,-1 0-48,1 0-15,0 21 16,0-21-16,0 22 0,0-1 0,-22-21 15,22 21-15,-21 0 0,-1 0 0,1 0 16,0 1-16,-1-1 0,1 0 16,0 0-16,-22 21 0,22-20 0,0 20 15,-1 0-15,1-21 0,0 22 16,-1-22-16,1 21 0,0 1 0,-1-22 16,1 21-16,0-21 0,-1 22 15,1-22-15,-22 21 0,22-21 0,-21 0 16,-1 1-16,1 20 0,20-21 15,-20 0-15,-64 22 16,84-22-16,-20 0 0,21 0 16,-1 0-16,1 0 0,0 1 0,-1-1 15,22 0-15,-21 0 0,-1 0 16,22 0-16,-21 1 0,21-1 0,-64 21 16,64-21-16,-21 0 15,20-21-15,-20 22 0,21-1 0,-21 0 16,20-21-16,1 21 0,-21 0 0,21 0 15,0-21-15,-1 0 16,1 0-16,21 22 0,-21-22 16,0 0-1,21-22 48,0 1-63,0 0 15,21 0-15,-21 0 0,0 0 16</inkml:trace>
  <inkml:trace contextRef="#ctx0" brushRef="#br0" timeOffset="37987.92">11028 3048 0,'0'0'0,"0"-21"16,0 0-16,21 21 15,-21-21 1,0 42 15,0 0-15,0 0-16,0 0 0,0 0 15,-21 1-15,21-1 0,-21 21 16,-1-21-16,1 43 0,0-22 16,0-21-16,0 0 0,0 22 15,-1-22-15,1 21 0,0-21 16,0 1-16,21-1 0,21-21 94,0 0-94,0 0 15,1 0-15,-1 0 0,0 0 16,21 0-16,-21 0 0,22 0 16,-1 0-16,-21 21 0,22-21 0,-1 21 15,0-21-15,1 0 0,-22 21 16,21-21-16,0 0 0,-20 21 0,-1-21 15,0 0-15,0 0 0,0 22 16,0-22 0,1 0 15,-22-22 94,0 1-125</inkml:trace>
  <inkml:trace contextRef="#ctx0" brushRef="#br0" timeOffset="41088.97">15600 2117 0,'0'0'0,"0"-21"16,0-1 0,21 22-16,-21-21 0,21 21 15,-21-21-15,0 0 16,0 0-16,0 0 0,0-1 16,0 1-1,0 0-15,0 0 16,0 0-1,0 0 1,0-1 0,0 44 31,21-1-32,0 0-15,1 0 0,-1-21 0,-21 21 16,42 0-16,-21 1 0,0 20 15,22-21-15,20 21 16,-20-20-16,-22-1 0,21 21 16,0-21-16,22 0 0,-22 22 0,1-22 15,-1 21-15,21-21 0,-20 22 16,20-1-16,1 0 0,-22 1 0,22-22 16,-1 21-16,43 43 15,-64-43-15,22 1 0,-22-22 0,0 21 16,1-21-16,-1 22 0,64 20 15,-85-42-15,21 0 16,1 1-16,-1 20 0,0-21 0,-20 0 16,20 0-16,-21-21 0,21 22 0,-20-1 15,-1 0-15,21 0 0,-21-21 16,0 21-16,1 0 0,-1-21 16,0 22-16,0-22 0,0 0 0,0 21 15,1 0 1,-1-21-16,0 0 0,-21 21 15,21-21-15,0 0 16,0 21-16,1 0 0,-1-21 16,-21 22-16,21-22 15,0 0-15,0 0 0,0 0 16,-21 21-16,22-21 0,-1 0 16,0 0-1,0 21-15,0-21 16,0 0-16,1 0 15,-22 21 1,21-21 0,-21 21-1,21-21 17,-21-21 30,-21 0-62,0 0 16,21 0-16,0-1 15,0 1-15</inkml:trace>
  <inkml:trace contextRef="#ctx0" brushRef="#br0" timeOffset="41764.83">18224 3069 0,'0'-21'15,"-21"21"32,0 0-31,21 21-1,0 0 1,0 1 0,0-1-1,21 0-15,0 0 16,1-21 0,-1 21-16,0 0 0,0-21 0,0 22 15,0-22 1,1 0-16,-22 21 0,21-21 15,0 0-15,0 0 16,-21 21-16,21-21 0,0 0 16,-21 21-1,0 0 1,-21-21 0,0 0-16,0 0 0,0 21 15,0-21-15,-1 0 0,1 22 16,0-22-16,0 0 0,0 21 15,0 0-15,-1-21 0,1 21 0,-21-21 16,21 21-16,0-21 0,-1 21 16,1-21-16,-21 22 0,21-22 0,0 0 15,21 21-15,-22-21 0,1 0 16,0 0-16,21 21 0,-21-21 16,0 21-16,0-21 15,-1 21 1,1-21-1,21-21 48,0 0-47,0 0-16,0 0 15,0-1-15</inkml:trace>
  <inkml:trace contextRef="#ctx0" brushRef="#br0" timeOffset="43149.03">6308 4001 0,'0'0'0,"0"-22"15,0 1-15,0 0 16,0 0-16,0 0 15,0 0-15,0-1 16,0 44 31,0 20-31,0-21-16,0 21 0,0-20 15,0 20-15,0 21 0,0-20 16,0-1-16,0 0 0,0 1 0,0-1 15,0 0-15,0 22 0,0-43 0,0 21 16,0 1-16,0-1 0,0-21 16,0 64-16,0-43 0,0-21 15,0 22-15,0-1 0,0-21 16,0 22-16,0-22 0,0 21 0,0-21 16,0 0-16,-22 1 0,22-1 0,0 0 15,0 0-15,0 0 0,0 0 16,0 1-1,0-1 1,0 0 0,0-42 31,-21 0-47,21-1 0,0 1 15,0 0-15,0 0 0,0-21 16,0 20-16</inkml:trace>
  <inkml:trace contextRef="#ctx0" brushRef="#br0" timeOffset="45026.51">6371 3852 0,'0'-21'15,"0"0"1,21 21 15,0 0-31,1 0 16,-1 0-16,0 0 15,0 0-15,0 0 0,0 0 0,22 0 16,-22 0-16,21 0 0,1 0 16,-1 0-16,0 0 0,22 0 0,-22 0 15,0 0-15,1 0 0,20 0 16,-20 0-16,-1 0 0,21 0 15,22 0-15,-21 0 16,-22 0-16,21 0 0,1 0 0,21 0 0,-22 0 16,22 0-16,-1 0 0,1-21 15,-21 21-15,20 0 0,1-21 16,0 21-16,-22 0 0,22 0 16,-22 0-16,22 0 0,0-21 0,-22 21 15,22 0-15,-22 0 0,22 0 0,-22 0 16,1 0-16,-1-22 0,1 22 15,-1 0-15,1 0 0,-1 0 0,1 0 16,-1 0-16,1-21 0,-1 21 0,1 0 16,-1 0-16,1 0 0,-1 0 15,1 0-15,-1 0 0,-20 0 16,20 0-16,-20 0 0,20 0 0,-21 0 16,1 0-16,20 0 0,-20 0 15,-1 0-15,0 0 0,22 0 0,-22 0 16,0 0-16,22 0 0,-22 0 15,64 0-15,-42 0 0,-22 0 16,0 0-16,1 0 0,-1 0 16,0 0-16,22 0 15,-22 0-15,43 0 0,-64 0 16,0 0-16,0 0 16,0 0-16,1 0 15,-1 0-15,0 0 31,-21 21 16,0 1-47,0-1 16,0 0-16,0 0 16,-21 0-16,21 0 0,0 1 0,0-1 15,0 0-15,-21 21 16,21-21-16,0 22 0,0-1 15,0-21-15,0 0 16,0 22-16,0-22 0,0 21 0,0-21 16,0 1-16,-22 20 0,22-21 0,0 21 15,0-20-15,0-1 0,0 21 16,0-21-16,0 22 0,0-22 0,0 0 16,0 21-16,0-21 0,0 1 0,0 20 15,0-21-15,0 21 16,0-20-16,0 20 0,0 0 0,0-21 15,0 22-15,0-22 0,0 21 0,0-21 16,0 22-16,0-22 0,0 0 0,0 21 16,0-20-16,0-1 0,0 0 0,0 0 15,0 0 1,0 0-16,0 1 0,0-1 16,-21-21-16,21 21 0,-21-21 0,21 21 15,-21-21 1,0 0-16,21 21 0,-21-21 15,-1 0 1,1 0-16,0 0 0,0 0 16,0 0-16,0 0 15,-1 0-15,1 0 0,-21 21 16,21-21-16,0 0 0,-22 0 16,22 0-16,0 0 0,-21 0 15,20 0-15,1 0 0,-21 0 0,0 0 0,20 0 16,-20 0-16,0 0 15,-1 0-15,-20 0 0,21 0 0,-22 0 16,1 0-16,-1 0 0,1 0 0,-1 0 16,1 0-16,-22 0 0,21 0 15,1 0-15,-22 0 0,22 0 0,20 0 16,-20 0-16,21 0 0,-22 0 0,22 0 16,-1 0-16,1 0 0,0 0 15,-22 0-15,22 0 0,0 0 0,-22 0 16,22 0-16,-64 0 0,42 0 15,1 0-15,21 0 16,-1 0-16,-20 0 0,20 0 0,1 0 16,0 0-16,-85 0 15,84 0-15,1 0 0,0 0 16,-1 0-16,1 0 0,0 0 0,-1 0 16,1 0-16,0 0 0,-22 0 0,22 0 15,0 0-15,-1 0 0,1 0 16,0 0-16,-1 0 0,1 0 0,21 0 15,-22 0-15,1 0 0,21 0 0,-21 0 16,20 0-16,-20 0 0,21 0 16,-21 0-16,20 0 0,-20 0 0,21 0 15,-43 0-15,22 0 16,21 0-16,0 0 0,-22 0 16,1 0-16,0 0 0,21 0 15,-22 0-15,22 0 0,-21 0 16,21 0-16,-22 0 0,22 0 15,-21 0-15,-22 0 0,43 0 0,0-21 16,0 21-16,0 0 0,-1 0 16,1 0-16,0 0 0,0 0 0,0 0 15,0 0-15,-1 0 0,1 0 16,0 0-16,0 0 0,0 0 16,0 0-16,-1 0 0,1 0 15,0 0 1,21-21 62,0 0-62,21 0-16,0 21 15,-21-21-15,43-22 0,-22 22 16,0 0-16</inkml:trace>
  <inkml:trace contextRef="#ctx0" brushRef="#br0" timeOffset="45570.24">7387 4085 0,'0'-21'16,"0"0"0,-21 21 30,0 0-30,21 21-16,0 0 0,-21 0 0,-22 64 16,22-43-1,21-20-15,0 20 0,-21 21 16,21-20-16,0-22 0,0 21 0,0-21 16,0 22-16,0-22 15,0 21-15,0-21 0,0 1 0,0-1 16,21 0-16,-21 0 0,21 0 15,22 22-15,-1-22 16,-21-21-16,0 21 0,0-21 0,1 0 16,-1 0-16,0 0 0,0 0 15,21-42-15,-20 42 0,20-22 16,-21 22-16,0-21 0,0 21 16,1-21-16,-1 0 0,0 0 15,0 21-15,-21-21 0,21-1 16,0 22-16,-21-21 15,22 0-15,-22 0 16,0 0-16,0 0 16</inkml:trace>
  <inkml:trace contextRef="#ctx0" brushRef="#br0" timeOffset="45858.08">7578 4382 0,'0'0'0,"0"21"0,21-21 47,0 0-31,0 0-16,0 0 0,0 0 0,1 0 15,20 0-15,-21 0 0,0 0 0,0-21 16,1 21-16,-1 0 0,0 0 15,0-22-15,0 22 16,-21-21-16,0 0 16,0 0-16,0 0 15,0 0-15,-21 21 0,21-22 16,-21 22-16,0-21 0</inkml:trace>
  <inkml:trace contextRef="#ctx0" brushRef="#br0" timeOffset="46137.95">7556 4043 0,'0'0'0,"0"-21"0,0 0 31,22 21-15,-1-22-16,0 22 0,0 0 15,0-21-15,22 0 0,-22 21 16,0 0-16,21-21 0,-21 21 0,22 0 15,-22 0-15,0-21 0,0 21 16,0 0-16,1 0 16,-22 21 31,0 0-47,0 0 15</inkml:trace>
  <inkml:trace contextRef="#ctx0" brushRef="#br0" timeOffset="46663.65">8043 4360 0,'-21'0'15,"42"0"32,0 0-47,1 0 16,-1 0-16,0 0 0,0 0 31,0 22-31,-21-1 0,21 0 16,-21 0-16,22 0 0,-22 0 0,21 1 15,-21 20-15,0-21 0,0 0 16,0 0-16,0 1 0,0-1 0,0 21 16,0-21-16,0 0 15,0 1-15,0-1 0,-21-21 16,21-21 15,0-1-15,0 1-16,0 0 0,0 0 15,0 0-15,21 0 0,-21-1 16,0 1-16,21 0 0,0 0 16,-21 0-16,21 0 15,0 21-15,-21-22 16,22 22-16,-22-21 16,21 21-16,0 0 15,-21-21 1,21 21-1</inkml:trace>
  <inkml:trace contextRef="#ctx0" brushRef="#br0" timeOffset="47129.39">8509 4466 0,'0'-21'15,"0"0"1,21 21 15,0 0-31,0 0 16,1 0-16,-1 21 0,-21 0 16,21 0-16,0 1 15,-21-1-15,21-21 0,-21 21 0,0 0 16,0 0-16,0 0 0,21 1 15,-21-1-15,0 0 0,0 0 0,0 0 16,0 0-16,0 1 16,0-1-16,0-42 47,0-1-47,0 1 0,0 0 15,0 0-15,0 0 16,0 0-16,0-1 0,0 1 0,22 0 15,-22 0-15,0 0 0,0 0 16,21-1-16,0 1 0,0 0 16,0 21-1,0 0 1,-21-21-16,22 21 16,-1 0-16</inkml:trace>
  <inkml:trace contextRef="#ctx0" brushRef="#br0" timeOffset="47644.24">9186 4382 0,'-21'0'16,"0"0"-1,0 0-15,0 21 16,21 0-16,-22 0 0,1 0 16,21 0-16,-21 1 0,21-1 0,0 0 15,0 0-15,-21 0 0,21 0 16,0 1-16,0-1 0,0 0 16,0 0-16,0 0 0,0 0 15,0 1-15,0-1 0,21-21 0,-21 21 16,21-21-16,0 0 0,1 0 0,-1 0 15,0 0-15,0 0 16,0-21-16,0 0 0,1 21 0,-22-22 16,42 1-16,-42-21 15,21 21-15,-21 0 0,0-1 16,0 1-16,0 0 0,0 0 0,0 0 16,0 0-16,-21-22 0,21 22 15,-21 0-15,0 0 0,-1 21 0,1-21 16,0 21-16,0-22 15,0 22-15,0 0 0,21 22 16,-22-22-16,1 21 0,21 0 16,-21 0-16,21 0 15,0 0-15,0 1 0,0-1 16,0 0-16,0 0 16,21-21-16,0 0 0,1 0 15,-1 0-15,0 0 0,0 0 16</inkml:trace>
  <inkml:trace contextRef="#ctx0" brushRef="#br0" timeOffset="48163.94">9483 4445 0,'21'0'16,"0"0"15,0 0-15,0 0-16,0 21 15,1-21-15,-22 21 16,21-21-16,-21 22 0,0-1 16,21 0-16,-21 0 15,21 0-15,-21 0 0,0 1 16,0-1-16,0 0 0,21 0 15,-21 0-15,0 0 0,0 1 16,0-1-16,0 0 0,-21-21 47,21-21-31,0 0-16,0-1 0,0 1 15,0 0-15,0 0 0,0 0 16,0 0-16,0-1 15,21-20-15,0 21 0,-21 0 16,22 0-16,-1 21 0,-21-22 16,21 22-16,0 0 15,-21-21-15,21 21 0,0 0 16</inkml:trace>
  <inkml:trace contextRef="#ctx0" brushRef="#br0" timeOffset="48824.08">10308 4466 0,'42'0'16,"-20"0"-16,-1 0 0,-21-21 15,21 21-15,0 0 0,0-21 0,0 21 16,-21-21-16,22 21 16,-1-21-16,-21-1 15,-21 22 1,-1 0 0,1 0-16,0 0 0,0 0 15,0 0-15,0 22 0,-1-1 16,1 0-16,0-21 15,21 21-15,-21 0 0,0-21 0,21 21 16,-21 1-16,21-1 0,0 0 16,0 0-16,21 0 15,0-21 1,0 0-16,0 0 16,0 0-16,1 21 0,-1-21 15,0 0-15,0 0 0,0 0 16,0 0-16,1 22 15,-1-22 1,0 0-16,-21 21 0,0 0 31,-21-21-15,21 21-16,-21-21 0,-1 0 16,1 0-16,0 21 0,0-21 15,0 0-15,0 0 0,-1 0 16,1 0-16,0 0 0,0 0 15,0 0-15,0 0 0,-1 0 16,1 0-16,-21 21 16,21-21-16,0 0 15,21 22 17,-43-22 46</inkml:trace>
  <inkml:trace contextRef="#ctx0" brushRef="#br0" timeOffset="49776.39">15663 3958 0,'21'-21'62,"1"0"-46,-22 0 0,0 0-16,0-1 15,0 1-15,0 42 47,0 1-47,0-1 16,0 21-16,0 0 0,0 1 0,0-1 15,0 0-15,0 22 0,0-1 0,0 1 16,0-22-16,0 22 0,0-1 16,0 1-16,0-22 0,0 22 0,0-1 15,0-21-15,0 22 0,0-22 16,0 22-16,0-22 0,0-21 0,0 43 15,0-22-15,0-21 0,0 0 16,21-21-16,-21 22 0,21-22 16,-21-22 15,0 1-31,0 0 16,21 0-16,-21-43 0,0 43 15,0-21-15,0 0 0,0-1 16,0 1-16,0 0 0</inkml:trace>
  <inkml:trace contextRef="#ctx0" brushRef="#br0" timeOffset="51801.43">15790 3979 0,'0'0'0,"-21"-21"0,21 0 15,0 0 1,0 0 15,21 21-31,0 0 0,1 0 16,-1 0-16,21 0 16,-21 0-16,0 0 0,22 0 0,-1 0 15,-21 0-15,22 0 0,-1 0 16,21 0-16,-20 0 0,-1 0 0,22 0 15,-22 0-15,21 0 0,1 0 16,-1 0-16,1 0 0,-1 0 16,1 0-16,-1 0 0,1-21 0,21 21 15,-1 0-15,1 0 16,-22 0-16,22 0 0,0 0 0,-1 0 0,1-22 16,0 22-16,-22 0 0,22 0 15,-22 0-15,22 0 0,-21-21 16,-1 21-16,22 0 0,-1 0 0,1 0 15,0 0-15,-1 0 0,1 0 16,0-21-16,-1 21 0,1 0 0,0 0 0,21 0 16,-22 0-16,1 0 15,0 0-15,-1 0 0,1 0 0,0 0 16,-22 0-16,22 0 0,-22 0 0,22 0 16,-22 0-16,1-21 0,84 21 15,-84 0-15,-1 0 16,22 0-16,-1 0 0,1 0 0,0 0 15,-1 0-15,1 0 0,0 0 0,-1 0 16,-20 0-16,21 0 0,-22 0 16,1 0-16,20 0 0,-20 0 0,-1 0 15,1 0-15,20 0 16,-20 0-16,-1 0 0,22 0 0,-21 0 0,-1 0 16,1 0-16,-1 0 0,1-21 15,-1 21-15,-21 0 0,1 0 16,20 0-16,-20 0 0,-1 0 15,-21-21-15,21 21 0,-20 0 0,20 0 16,-21 0-16,0-22 0,0 22 16,1 0-16,-1 0 0,0 0 0,0 0 15,-21-21-15,21 21 16,-21 21 31,0 1-47,0-1 15,-21 0 1,21 0-16,-21 21 0,0-20 16,21-1-16,0 0 0,-21 0 15,-1 21-15,22 1 0,-21-22 0,21 21 16,-21 1-16,21-1 0,-21 0 0,21 1 16,0-22-16,0 21 0,0 0 15,-21 1-15,21-22 0,0 21 0,0 1 16,0-22-16,0 0 0,0 21 15,0-21-15,0 1 0,0 20 16,0-21-16,0 0 0,0 0 16,0 1-16,21-1 0,-21 0 15,0 0-15,0 0 16,0 0-16,0 1 16,0-1-1,0 0-15,-21-21 16,0 21-1,-1-21-15,1 21 0,0-21 16,0 0-16,0 21 16,0-21-16,-1 0 0,1 22 0,0-22 15,0 21-15,0-21 0,0 0 0,-1 21 16,1-21-16,0 0 16,0 0-16,0 0 0,-22 21 0,22-21 15,-21 0-15,21 0 0,-22 0 16,1 0-16,-21 0 0,20 0 0,1 0 15,0 0-15,-22 0 0,22 21 0,-1-21 16,-20 0-16,21 0 0,-1 0 16,1 0-16,0 0 0,-1 0 0,-20 21 15,20-21-15,1 0 0,-21 0 0,20 0 16,-20 0-16,-1 0 0,1 0 16,-1 0-16,1 0 0,-1 0 0,1 0 15,-1 0-15,1 0 0,-1 0 16,1 0-16,-1 22 0,22-22 0,-22 0 15,1 21-15,21-21 0,-22 0 0,1 0 16,-1 0-16,1 0 16,-1 0-16,-148 21 15,128-21-15,-64 0 0,63 0 16,21 0-16,1 21 0,-1-21 16,1 0-16,-1 0 0,1 0 0,21 0 15,-22 0-15,22 0 0,-22 0 16,1 0-16,20 0 0,-20 0 0,21 0 15,-1 0-15,-20 0 0,20 0 16,-20 0-16,21 0 0,-1 0 0,1 0 16,0 0-16,-1 21 0,1-21 0,0 0 15,-1 0-15,1 0 0,0 0 0,-1 0 16,1 0-16,-22 0 16,22 0-16,0 0 0,-1 0 0,1 21 15,0-21-15,-1 0 0,1 0 16,0 0-16,-1 0 0,1 0 0,0 0 15,-1 0-15,22 0 0,-21 0 0,21 0 16,-22 0-16,22 0 0,-21 0 16,0 0-16,20 0 0,-20 0 0,21 0 15,-21 0-15,-1 0 0,22 0 16,-21 0-16,-1 0 0,22 0 0,-21 0 16,21 0-16,0 0 0,-1 0 0,1 0 15,0 0-15,0 0 16,0 0-16,0 0 0,-1 0 0,1 0 15,0 0-15,0 0 0,0 0 0,0 0 16,-1 0-16,1 0 16,0 0-16,0 0 15,0 0 1,0 0-16,-1 0 16,1 0-16,0 0 0,0 0 15,0 0-15,0 0 16,-1 0-16,1 0 0,0 0 31,0 0-15,21-21 124,-21 0-77,21 0-48,0 0-15,21 0 16</inkml:trace>
  <inkml:trace contextRef="#ctx0" brushRef="#br0" timeOffset="52570.91">16341 4297 0,'0'0'0,"0"21"0,0 0 31,21-21 1,0 0-32,0 0 15,0 0-15,0 0 0,22-21 0,-22 0 16,0 21-16,21-21 0,-20 0 16,20 21-16,-21-22 0,0 1 0,0 0 15,1 0-15,-1 21 0,0-21 16,-21 0-16,21-1 0,-21 1 15,0 0-15,0 0 0,-21 21 16,0-21-16,0 21 0,-1 0 16,1 0-16,-21 0 0,0 21 15,-1 0-15,22 0 16,0 0-16,0 1 0,-22 20 0,22-21 16,0 43-16,21-43 15,-21 21-15,21-21 0,0 0 0,0 1 16,0-1-16,0 0 0,21 0 15,0-21-15,0 21 16,1-21-16,-1 0 0,0 0 0,0 0 16,0 0-16,0 0 0,1 0 15,-1 0-15,0 0 0,0-21 16,-42 21 15,0 21-15,0-21-16,-1 21 0,1 1 15,0-1-15,21 0 0,-21 0 0,21 0 16,-21 0-16,21 1 0,0-1 16,0 0-16,0 0 0,0 0 0,0 0 15,0 1-15,0-1 16,0 0-16,21-21 16,0 0-16,0 21 0,0-21 15,1 0-15,-1 0 16,0 0-16,0 0 0,0 0 15,0-21-15,-21 0 0,22 21 16,-1-21-16,0-1 0,0 22 16,0-21-16</inkml:trace>
  <inkml:trace contextRef="#ctx0" brushRef="#br0" timeOffset="52858.06">16976 4424 0,'0'0'0,"21"0"16,0 0 0,0 21-1,-21 0-15,21-21 0,0 21 0,1 1 16,-22-1-16,21 0 16,0 0-16,0-21 0,0 21 0,0 0 15,-21 1-15,22-1 0,-22 0 0,21-21 16,-21 21-16,0 0 0,0 0 15,0 1 1,0-44 15,0 1-15,0 0-16</inkml:trace>
  <inkml:trace contextRef="#ctx0" brushRef="#br0" timeOffset="53125.76">17420 4445 0,'0'0'16,"0"-21"0,-21 21-1,0 0 1,0 0-16,-1 0 0,1 21 0,0-21 16,0 21-16,0 0 0,-22 1 0,22-1 15,0 0-15,-21 21 0,21-21 16,-1 1-16,-20-1 0,21 0 15,0 0-15,0 21 0,-1-20 16,22-1-16,-21 0 0,21 0 16,0 0-1,21-21 1,1 0-16,-1-21 0,0 0 16,0 21-16,0-21 0</inkml:trace>
  <inkml:trace contextRef="#ctx0" brushRef="#br0" timeOffset="53473.86">17886 4424 0,'0'0'0,"0"-21"0,0 0 15,-21 21 1,-1 0-16,1-22 0,0 22 15,0 0-15,0 0 0,0 0 16,-1 22-16,1-1 0,0 0 16,0-21-16,21 21 0,-21 21 0,21-20 15,-21-1-15,21 0 0,-22 0 16,22 0-16,0 22 0,0-1 16,0-21-16,0 0 0,22 0 15,-1 1-15,0-1 16,0-21-16,0 0 0,0 0 15,1 0-15,-1 0 0,0 0 16,0 0-16,0 0 0,0 0 0,1-21 16,-1-1-16,0 22 15,0-21-15,0 0 0,0 0 0,1 0 16</inkml:trace>
  <inkml:trace contextRef="#ctx0" brushRef="#br0" timeOffset="53908.53">18097 4445 0,'-21'0'0,"21"21"15,0 0-15,0 1 16,21-22 15,1 0-31,-1 0 0,0 0 16,0 0-16,0 0 0,0 0 0,1 0 15,-1 0-15,21 0 0,-21-22 16,0 22-16,-21-21 0,22 0 16,-22 0-16,0 0 15,-22 21-15,1 0 16,0 0-16,0 0 0,0 0 16,0 0-16,-1 0 0,1 0 15,0 21-15,0-21 0,21 21 0,-21 0 16,0 0-16,-22 22 0,43-22 15,0 0-15,0 0 0,0 0 16,0 1-16,0-1 0,0 0 16,0 0-16,0 0 15,21-21-15,1 21 0,-1-21 16,0 0-16,0 0 0,0 0 16,22 0-16,-22 0 0,0 0 15,21 0-15,-21-21 0,1 0 16,20 21-16,-21-21 0,21 0 15</inkml:trace>
  <inkml:trace contextRef="#ctx0" brushRef="#br0" timeOffset="54257.33">18711 4424 0,'0'0'0,"0"-21"16,0 42 15,0 0-31,0 0 15,0 0-15,-21 22 16,0 20-16,21-20 0,0-1 16,0-21-16,0 43 0,-21-22 15,21 0-15,0 22 0,-21-22 0,21 22 16,-22-1-16,22-21 0,0 22 16,0-1-16,-21-20 0,0 20 0,21 1 15,-21-22-15,21 22 0,-21-22 0,21 0 16,-21 1-16,-1-1 15,22-21-15,0 21 0,0-20 0,-21-1 16,21 0-16,0-42 31,0 0-31,21-1 0,1-20 16,-1 21-16,-21 0 0,21-22 0,0 1 16,-21 21-16,21-21 15,0-1-15</inkml:trace>
  <inkml:trace contextRef="#ctx0" brushRef="#br0" timeOffset="54630.11">18775 4551 0,'0'0'16,"0"-21"-16,0 0 0,0-1 0,0 1 16,0 0-16,0 0 15,0 0-15,0 0 0,21 21 0,0-22 16,0 22-16,0 0 0,1 0 15,-1 0-15,0 0 0,0 0 16,0 0-16,0 0 0,1 22 0,20-1 16,-21 0-16,0 0 0,0 0 15,-21 0-15,0 22 0,0-22 0,0 0 16,0 0-16,0 22 0,0-22 0,-21 0 16,0 0-16,0 0 0,0 0 15,0 1-15,-22-1 0,22-21 0,0 21 16,0-21-16,0 0 0,-1 21 15,1-21-15,0 0 0,0 0 16,42 0 31,0-21-31,0 21-16,1-21 0,-1 0 15,0 21-15</inkml:trace>
  <inkml:trace contextRef="#ctx0" brushRef="#br0" timeOffset="54976.46">19494 4170 0,'0'0'0,"0"-21"0,0 0 0,0-1 15,0 1-15,0 42 31,-21-21-31,21 22 16,-21 20-16,21-21 0,-21 21 16,21 1-16,-21-1 0,0 0 0,21 1 15,-22-1-15,1 0 16,21 1-16,0-1 0,-21 0 0,21 1 16,0-22-16,-21 21 0,21-21 0,0 22 15,0-22-15,0 0 0,0 0 0,0 0 16,0 1-16,21-22 15,0 0-15,0 0 16,1 0-16,-1 0 0,0 0 0,0-22 16,0 1-16,0 21 0,1-21 0,-1 0 15,21 0-15,-21-22 0</inkml:trace>
  <inkml:trace contextRef="#ctx0" brushRef="#br0" timeOffset="55236.31">19854 4487 0,'0'0'0,"0"-21"16,0 42 15,0 1-31,0-1 16,-21 0-16,21 0 0,-21 0 16,21 0-16,-21 1 0,21-1 0,0 0 15,0 0-15,0 0 0,0 0 16,0 1-16,0-1 0,0 0 0,0 0 15,0 0 1,21-21 15,0-21-31,0 0 16,0 21-16,1-21 0</inkml:trace>
  <inkml:trace contextRef="#ctx0" brushRef="#br0" timeOffset="56324.92">20087 4487 0,'0'0'0,"0"22"78,0-1-62,0 0 0,0 0-16,-21 0 15,21 0-15,0 1 16,0-1-16,-21 0 16,21 0-16,0 0 0,0 0 15,0 1-15,0-1 0,0 0 31,21-21-31,0 0 0,0 0 16,0 0-16,1 0 0,-1 0 0,0 0 0,0-21 16,0 21-16,0 0 15,1-21-15,-22-1 0,21 22 0,-21-21 16,21 0-16,-21-21 0,0 21 16,0-1-16,0 1 0,0 0 15,-21 0-15,0 0 0,-1 0 16,1 21-16,0 0 15,0 0-15,0 0 16,0 0-16,21 21 31,0 0-15,21-21-16,0 0 16,0 0-16,0 0 0,0 0 15,1 0-15,-1-21 0,21 21 0,-21 0 16,0-21-16,1 21 0,20-22 15,-21 22-15,21-21 0,-20 21 0,-1 0 16,21-21-16,-21 0 0,0 21 0,1 0 16,-1 0-16,0-21 0,0 21 15,0 0-15,0 0 32,-21 21-32,0 0 15,0 0-15,0 0 0,0 1 0,0-1 16,0 0-16,0 0 15,0 0-15,0 0 0,-21 1 0,21-1 16,0 0-16,0 0 0,0 0 16,0 0-16,0 1 15,0-1-15,0-42 47,0-1-31,0 1-16,0 0 15,0 0-15,0 0 0,0 0 16,0-1-16,21 1 0,-21 0 0,22 0 16,-1 0-16,0-22 0,0 22 15,0 0-15,0-21 0,1 21 0,-1-1 16,21 1-16,-21 0 0,0 21 16,22 0-16,-22-21 0,21 21 15,-21 0-15,1 21 0,-1 0 0,0-21 16,-21 21-16,0 1 0,21 20 15,-21-21-15,0 0 0,0 0 0,0 22 16,0-22-16,0 0 0,0 0 0,0 0 16,0 1-16,0-1 0,0 0 15,0 0-15,0 0 16,0 0-16,0 1 0,-21-22 16,21 21-1,-21-21 16,0 0-31,-1-21 0,22-1 16,-21 22-16,0-21 0,0-21 16</inkml:trace>
  <inkml:trace contextRef="#ctx0" brushRef="#br0" timeOffset="56628.75">20320 4106 0,'-21'-21'16,"21"0"-16,-21 21 0,21-21 15,-22 21 79</inkml:trace>
  <inkml:trace contextRef="#ctx0" brushRef="#br0" timeOffset="57005.63">19473 4255 0,'0'0'15,"-21"0"-15,21 21 0,21-21 16,0 0 0,1 0-16,-1 0 0,0 0 15,0 0-15,21 0 0,-20 0 0,-1-21 16,21 21-16,-21 0 0,0 0 16,1 0-16,-1 0 0,0 0 15,0 0 1,-42 0 46,0 0-62,21 21 16,-21-21-16,-1 0 16,1 21-16</inkml:trace>
  <inkml:trace contextRef="#ctx0" brushRef="#br0" timeOffset="141833.07">15621 5482 0,'21'0'0,"-21"-21"16,21 21-16,0-21 0,1 0 15,-1 0 1,0 21-16,0 0 16,-21-22-16,21 22 15,-21-21 1,-21 21 15,0 0-31,0 21 16,0 1-16,-1-22 15,1 21-15,0 0 0,0 0 0,0 0 16,0 0-16,-22 1 0,22-1 16,-21 0-16,-1 21 0,1-21 0,0 1 15,-1 20-15,-20-21 0,21 21 16,-1-20-16,-20 20 0,20-21 16,-20 21-16,-1-20 0,22 20 15,-21-21-15,-1 21 0,1-20 0,20-1 0,-20 21 16,-1-21-16,1 0 0,20 22 15,-20-22-15,21 0 0,-22 21 16,22-20-16,-1-1 0,-20 21 0,21-21 16,-1 22-16,-20-22 0,20 21 15,1-21-15,0 22 0,-1-22 0,1 21 16,21-21-16,-21 0 0,-1 22 16,1-22-16,0 0 0,-1 0 0,22 0 15,-21 1-15,-1-1 0,1 0 16,0 0-16,21 0 0,-22-21 0,1 21 15,0 1-15,-1-1 0,1 0 16,0-21-16,-1 21 0,1 0 16,0 0-16,-22 1 0,22-22 0,21 21 15,-22 0-15,1 0 0,0 0 16,20 0-16,-20-21 0,21 22 0,0-1 16,-22 0-16,22 0 0,0-21 0,-21 21 15,21 0-15,-1-21 0,1 22 16,-21-1-16,21-21 0,0 21 0,-22 0 15,1 0-15,21 0 16,0-21-16,-22 22 0,22-1 0,-21-21 16,21 21-16,-1-21 15,-20 21-15,21-21 0,0 0 0,0 21 16,-1-21-16,1 21 0,0-21 16,0 0-16,21 22 31,-21-22-31,0 0 15,-1 21-15,44-42 32,-1-1-32,21 1 0,0 0 15</inkml:trace>
  <inkml:trace contextRef="#ctx0" brushRef="#br0" timeOffset="143816.24">17568 5440 0,'0'-21'31,"0"0"16,0-1-16,0 1 48,0 42 30,0 1-109,0-1 16,0 0 15,0 0-16,0 0 1,0 0 0,0 1-16,0-1 15,0 0-15,0 0 0,0 0 16,0 0-16,0 1 0,0-1 16,0 0-16,0 0 0,0 0 15,0 0-15,0 1 0,0-1 0,0 0 16,0 0-16,0 0 0,0 0 15,0 1-15,0-1 0,-21 0 16,21 0-16,0 0 0,0 0 16,0 1-16,0-1 0,0 0 15,0 0-15,0 0 0,0 0 16,0 1-16,0-1 0,0 0 16,0 0-16,0 0 0,-21 0 15,21 1-15,0-1 0,0 0 16,0 0-16,0 0 0,0 0 0,0 22 15,0-22-15,0 0 16,0 0-16,0 0 0,0 1 16,0-1-16,0 0 0,-21 0 0,21 0 15,0 0 1,0 1-16,0-1 0,0 0 16,0 0-16,0 0 15,0 0-15,0 1 16,0-1-16,0 0 15,0 0 1,0 0-16,0 0 16,0 1-1,0-1-15,0 0 16,0 0-16,0 0 0,0 0 16,0 1-1,0-1-15,0 0 16,0 0-16,-21 0 0,21 0 15,0 1-15,0-1 16,0 0-16,0 0 0,0 0 16,0 0-16,0 1 0,-22-22 15,22 21-15,0 0 0,0 0 0,0 0 16,0 0-16,0 1 16,0-1-16,0 0 15,0 0 1,0 0-16,0 0 15,0 1-15,0-1 16,0 0 0,0 0-1,0 0 1,0 0-16,0 1 16,0-1-1,0 0 16,0-42 79,0 0-110,0-1 15,0 1-15,0 0 0,0-21 16,-21-1-16,21 22 16</inkml:trace>
  <inkml:trace contextRef="#ctx0" brushRef="#br0" timeOffset="145652.51">5038 7916 0,'0'0'0,"0"-21"15,-22 21-15,22-21 16,-21 21-16,21-21 15,-21 21-15,0 0 0,21-21 16,0 0 0,0 42 31,0 0-47,0 0 15,0 21-15,0-20 0,0 20 0,0 0 16,0 1-16,0-1 0,0 0 15,0 1-15,0-1 0,0 0 16,0 1-16,0-1 0,0 21 0,0-20 16,0-1-16,0 0 0,0 22 15,0-22-15,0 1 0,0 20 0,0-21 16,0 1-16,0 20 0,0-20 16,0 41-16,-21-41 0,21-22 15,0 21-15,0-21 0,0 22 0,-21-22 16,21 0-16,0 21 15,0-21-15,0 1 0,0-1 0,-22-21 0,22 21 16,0 0-16,-21-21 16,21 21-16,-21-21 31,0 0-31,21-21 16,0 0-16,-21 0 0,21 0 15,-21-1-15,-1-20 16,1 21-16,21-21 0</inkml:trace>
  <inkml:trace contextRef="#ctx0" brushRef="#br0" timeOffset="148144.19">4826 8128 0,'0'0'0,"0"-42"15,0 21-15,0-1 16,0 1-16,21 21 62,0 0-62,0 0 16,1 0 0,-1 0-16,0 0 0,0 0 15,0 0-15,0 21 0,22-21 16,-22 0-16,0 0 0,21 0 0,-20 0 16,20 0-16,0 0 0,1 0 15,-1 0-15,0 0 0,22 0 0,-22 0 16,22 0-16,-22 0 15,21 0-15,-20 0 0,41 0 16,-20 0-16,-22 0 0,-21 0 16,22 0-16,-1 0 0,0 0 0,22 0 15,-22 0-15,43 0 16,-64 0-16,21-21 0,1 21 16,20 0-16,-20 0 0,-1 0 0,21 0 15,1 0-15,-1-21 0,-20 21 16,20 0-16,22 0 0,-22 0 0,1-21 15,-1 21-15,1 0 0,-1 0 16,1 0-16,-1 0 0,1 0 0,-1 0 16,1-21-16,-1 21 15,1 0-15,-1 0 0,1 0 0,21 0 16,-22 0-16,1 0 0,-1-21 0,1 21 16,-1 0-16,43 0 15,-43 0-15,43 0 0,-63 0 16,-1 0-16,21 0 0,-20 0 15,20 0-15,-20 0 0,-1 0 0,0 0 16,22-22-16,-22 22 0,0 0 16,1 0-16,-1 0 0,0 0 0,1 0 15,-1 0-15,0 0 0,1 0 16,-1 0-16,-21 0 0,22 0 0,-1 0 16,-21 0-16,21 0 0,1-21 15,-22 21-15,21 0 0,-21 0 16,22 0-16,-22 0 0,21 0 0,-21 0 15,22 0-15,-22 0 0,21 0 0,-21 0 16,43 0-16,-22 0 16,-21 0-16,22 0 0,-22 0 0,21 0 15,1 0-15,-1 0 0,-21 0 0,21 0 16,-20 0-16,20 0 0,-21 0 16,21 0-16,-20 0 0,-1 0 0,21 0 15,-21 0-15,0 0 0,1 0 16,-1 0-16,0 0 0,21 0 0,-21 0 15,1 0-15,-1 0 0,0 0 0,21 0 16,-21-21-16,1 21 16,20 0-16,-21 0 0,0 0 0,22 0 15,-22 0-15,0 0 0,0 0 0,0 0 16,0 0-16,1 0 0,-1 0 16,0 0-16,0 0 0,0 0 0,43 0 15,-43 0-15,21 0 16,-21 0-16,1 0 0,20 0 0,-21 0 15,21 0-15,-20 0 0,-1 0 0,21 0 16,-21 0-16,0 0 0,1 0 16,20-21-16,-21 21 0,0 0 0,0 0 15,1 0-15,-1 0 0,21 0 16,-21 0-16,0 0 0,1 0 16,-1 0-16,0 0 0,21-21 0,-21 21 15,1 0-15,20 0 0,-21 0 16,21 0-16,-20 0 0,-1 0 0,21 0 15,-21 0-15,22-21 0,-22 21 0,0 0 16,0 0-16,21 0 16,-20 0-16,-1 0 0,0 0 0,0 0 15,0 0 1,0 0 0,-21 21 30,0 0-30,0 0-16,0 0 16,0 0-16,0 1 0,0 20 0,0-21 15,0 21-15,-21 1 0,21-1 16,-21 0-16,21 1 0,0-1 0,0 0 16,0 1-16,0-1 0,-21 0 0,21 1 15,0-1-15,0 0 0,0 1 16,0-1-16,0 0 0,0 64 15,0-63-15,0-1 0,0-21 16,0 21-16,0 1 0,0-1 16,0 0-16,-21 1 0,21-22 0,0 21 15,-21-21-15,21 22 0,0-22 0,0 0 16,-22 21-16,22-20 0,0-1 16,-21 21-16,21 0 0,0-20 15,0-1-15,0 0 0,0 0 0,0 0 16,0 0-16,0 1 0,0-1 15,0 0-15,0 0 0,-21-21 16,21 21-16,-21 0 0,21 1 31,-21-22-31,0 0 0,-1 0 16,1 0-16,0 0 0,0 0 0,0 0 0,0 0 16,-1 0-16,-20 0 15,21 0-15,-43 0 0,43 0 16,0 0-16,-21 0 0,21 0 0,-1 0 15,-20 0-15,0 0 0,21 0 0,-22 0 16,1 0-16,0 0 0,-22 0 16,1 0-16,-64 0 15,63 0-15,-21 0 0,1 0 0,20 0 16,-20-22-16,-22 22 0,21 0 0,0 0 16,1 0-16,-1 0 0,0 0 15,1 0-15,-1 0 0,22 0 0,-22 0 0,21 0 16,-20 0-16,20 0 0,-84 0 15,63 0-15,22 0 16,-22 22-16,1-22 0,-1 0 0,0 0 16,1 0-16,-1 0 0,0 0 0,22 0 15,-22 0-15,22 0 0,-22 0 16,21 0-16,1 0 0,-1 0 0,22 0 16,-21 0-16,-1 0 0,1 0 0,20 0 15,-20 0-15,-1 0 0,1 0 16,-1 0-16,22 0 0,-22 0 0,1 0 15,-1 0-15,-63 0 16,85 0-16,-21 0 0,20 0 0,1 0 16,-22 0-16,22 0 0,0 0 15,21 0-15,-22 0 0,-41 0 16,41 0-16,1 0 0,21 0 16,-22 0-16,1 0 0,0 0 0,-1 0 15,1 0-15,0 0 0,-22 0 0,-20 0 16,62 0-16,-62 0 15,63 0-15,-22 0 0,22 0 16,0 0-16,0 0 0,0 0 0,-1 0 16,-20 0-16,21 0 0,0 0 15,0 0-15,-1-22 0,-20 22 16,0 0-16,-1 0 0,22 0 16,-21 0-16,21 0 0,0 0 15,-22-21-15,22 21 0,0 0 0,-21 0 16,20 0-16,1 0 0,-21 0 15,21 0-15,-22-21 0,22 21 0,-21 0 16,0 0-16,20 0 0,-20 0 0,21 0 16,-21 0-16,-1 0 0,22 0 15,-21 0-15,-1 0 0,22 0 0,-21 0 16,21 0-16,-22 0 0,1 0 16,21 0-16,-21 0 0,20 0 15,1 0-15,-21 0 0,21 0 0,0 0 0,-1 0 16,1 0-16,0 0 15,0 0-15,0 0 0,0 0 16,-1 0 0,1 0-1,0 0 1,0 0 0,0 0-16,0 0 15,-1 0-15,1 0 16,0 0 15,42-21 16,0 0-31,1 0-16,20 21 15,-21-22-15,0 1 0,22 0 0,-22-21 16</inkml:trace>
  <inkml:trace contextRef="#ctx0" brushRef="#br0" timeOffset="148667.89">5397 8488 0,'0'-21'15,"0"0"-15,0-1 16,-21 22 15,0 0-15,21 22-16,0-1 15,0 0-15,0 0 0,-21 0 0,21 0 16,0 1-16,-21 20 0,21 0 16,0-21-16,0 22 0,0-1 0,-21 0 15,21 1-15,0-1 0,-22-21 16,22 22-16,0-22 0,0 21 15,0-21-15,0 0 0,0 1 0,0-1 16,0 0-16,0 0 16,0 0-1,-21-42 32,21 0-47,0 0 16,0 0-16,0-1 0,0 1 15,0 0-15</inkml:trace>
  <inkml:trace contextRef="#ctx0" brushRef="#br0" timeOffset="150159.04">5334 8657 0,'0'0'0,"0"-21"0,-21 21 16,21-21-16,0 0 16,0 0-16,0-1 0,0 1 15,0 0-15,21 21 0,0-21 16,0 0-16,0 0 0,1-1 16,-1 22-16,0-21 0,0 0 0,21 21 15,-20-21-15,20 21 0,-21 0 16,21 0-16,-20 0 0,20 0 0,-21 0 15,0 21-15,0 0 0,1 0 16,-22 22-16,0-1 0,0-21 16,-22 0-16,1 22 0,0-22 0,0 21 15,-43 22-15,43-43 16,-42 21-16,42-21 0,-1 1 16,1-1-16,0 0 0,0-21 15,0 0 1,21-21 15,0 42 16,0 0-47,21 0 0,-21 0 16,0 1-16,21-1 0,0 0 15,0 21-15,1-21 16,-1 1-16,0-1 0,0 0 15,0-21-15,0 0 0,1 0 16,-1 0-16,0 0 0,0 0 16,0 0-16,0 0 0,1 0 15,20 0-15,-21 0 0,0-21 0,22 0 16,-22-1-16,0 1 0,0 0 16,0 0-16,0 0 0,1 0 0,-1-1 15,-21 1-15,0-21 0,0 21 16,0-22-16,0 22 15,0 0-15,0 0 16,0 42 0,0 0-1,-21 0-15,21 1 16,0 20-16,0-21 0,0 0 0,0 0 16,0 1-16,0-1 0,0 0 15,0 0-15,0 0 0,0 0 16,0 1-16,0-1 0,21-21 0,0 21 15,0-21 1,0 0-16,0 0 0,1 0 16,-1-21-16,0 0 0,0-1 15,0 1-15,0 0 0,1 0 16,-1 0-16,-21-22 0,21 22 0,-21 0 16,21-21-1,-21 21-15,21-22 0,-21 22 0,-21 42 47,21 0-31,0 1-16,0-1 0,0 0 0,0 0 15,0 21-15,0-20 0,0-1 0,0 0 16,0 0-16,0 0 0,0 0 16,0 1-16,21-1 0,0 0 15,1-21-15,-1 21 0,0-21 16,0 0-16,0 0 0,0 0 0,22-21 15,-1 0-15,22-22 16,-43 22-16,21 0 0,-21 0 16,0-21-16,1 20 0,-22 1 15,0-21-15,21 21 0,-21 0 16,0-1-16,0 1 0,0-21 16,-21 42-1,-1 0-15,1 0 16,0 21-16,0 0 0,21 22 15,0-22-15,-21 0 0,21 0 16,-21 21-16,21 22 0,0-43 16,0 0-16,0 0 0,0 22 15,0-22-15,0 0 0,0 0 16,0 0-16,21-21 31,-21-21-15,21 0-16,-21 0 0,0 0 15,0 0-15,21-1 16,-21-20-16,0 21 0,0 0 0,0-22 16,21 22-16,-21-21 0,21 21 0,-21 0 15,0-22-15,22 22 0,-1 21 16,-21-21-16,21 0 0,0 21 16,0 0-16,0 0 15,1 21-15,-22 0 0,21 0 0,0 0 16,-21 1-16,0-1 0,21 42 15,-21-42-15,21 22 16,-21-22-16,0 0 0,0 0 0,0 0 16,0 1-16,0-1 0,0 0 15,0 0 1,21-42 15,-21 0-31,22 21 0,-22-21 0,0-22 16,0 1-16,0 0 0</inkml:trace>
  <inkml:trace contextRef="#ctx0" brushRef="#br0" timeOffset="150380.91">7112 8573 0,'0'0'0,"0"-22"16,0 1-1,21 0 1,0 21-1,0-21-15,22 21 0,-22 0 0,0-21 16,21 21-16,1 0 0,-22 0 0,21-21 16,1 21-16,-22 0 0,42 0 15,-42 0-15,-42 0 32,-21 0-17</inkml:trace>
  <inkml:trace contextRef="#ctx0" brushRef="#br0" timeOffset="150669.95">7366 8488 0,'0'21'16,"0"0"0,0 0-16,0 1 0,0-1 15,0 0-15,0 0 0,0 21 16,21 1-16,-21-22 0,0 21 0,0 1 15,0-1-15,0 0 0,0 1 16,0-1-16,0 0 0,-21 43 16,21-64-16,-21 21 0,21-20 15,0-1-15,0 0 0,0 0 16,0 0-16,0 0 16,0-42 15,0 0-31,0 0 0,21 0 15,0-22-15</inkml:trace>
  <inkml:trace contextRef="#ctx0" brushRef="#br0" timeOffset="150892.94">7578 8890 0,'0'0'0,"0"21"31,0 0-31,0 1 0,0-1 15,0 0-15,0 0 0,0 0 16,0 0-16,-22 1 0,22-1 0,0 0 0,0 0 16,0 0-16,0 0 15,-21 1-15,21-44 47,0 1-47,0 0 16</inkml:trace>
  <inkml:trace contextRef="#ctx0" brushRef="#br0" timeOffset="151064.44">7578 8742 0,'-22'-21'16,"1"0"-16,0 21 16,0 0-1,21 21 1,21 0-1,0-21-15,-21 21 0,21-21 16,1 21-16,-1-21 0</inkml:trace>
  <inkml:trace contextRef="#ctx0" brushRef="#br0" timeOffset="151769.82">7832 8911 0,'0'21'15,"0"1"1,0-1-16,0 0 0,-22 0 16,22 0-16,0 0 15,0 1-15,0-1 16,0 0-16,0 0 0,0 0 0,0 0 16,0 1-16,0-1 15,-21-21-15,21 21 0,0 0 16,0-42 15,0 0-15,0 0-16,0-1 0,0 1 15,0 0-15,0 0 0,21 0 16,-21-22-16,22 22 0,-22 0 0,21-21 16,0 21-16,-21-1 0,21 1 15,0 0-15,0 0 0,1 0 0,-1 21 16,0 0-16,0 0 0,0 0 15,0 21-15,1 0 16,-22 0-16,0 0 0,21 1 0,0-1 16,-21 0-16,0 0 0,0 0 15,0 0-15,0 1 0,0-1 0,21 0 16,-21 0-16,0 0 0,0 0 16,0 1-1,0-44 16,0 1-31,0 0 16,21 0-16,-21 0 0,21 0 16,-21-1-16,22-20 0,-22 21 0,42-64 15,-21 43 1,0 0-16,-21 20 0,21 22 0,1-21 16,-1 21-1,-21 21-15,21 1 0,-21-1 0,0 0 16,0 0-16,0 0 0,0 22 0,0-22 15,0 21-15,0 22 16,0-43-16,0 0 0,0 0 0,0 0 16,0 0-16,0 1 0,0-1 0,0 0 31,21-21-15,0-21-16,0 0 15,-21-1-15,0 1 16</inkml:trace>
  <inkml:trace contextRef="#ctx0" brushRef="#br0" timeOffset="152161.28">8657 8996 0,'0'0'0,"-21"0"0,21 21 15,21-21 16,0 0-31,0 0 0,1 0 16,-1 0-16,0-21 0,21 21 16,-21-21-16,1 0 0,-1-1 0,21 22 15,-21-21-15,-21 0 0,21 0 0,-21 0 16,0 0-16,0-1 16,0 1-16,-21 21 15,0 0-15,0 0 0,0 0 16,0 0-16,-43 43 15,43-22-15,0 0 0,0 21 16,21-21-16,0 22 0,0-22 16,0 0-16,0 21 0,0-20 0,0-1 15,0 0-15,21 0 0,0 0 0,0 0 16,0-21-16,0 0 16,1 22-16,-1-22 0,0 0 0,0 0 15,0 0-15,0 0 0,1-22 16,-1 22-16,-21-21 0,21 0 0,0 0 15</inkml:trace>
  <inkml:trace contextRef="#ctx0" brushRef="#br0" timeOffset="152797.97">9419 8509 0,'-21'0'15,"0"0"-15,0 0 16,21 21-16,0 0 16,21-21-1,0 0-15,0 0 0,0 0 16,0 0-16,22 0 0,-22 0 16,0 0-16,0 0 0,0-21 0,43 0 15,-22-21 1,-21 42-16,1-21 0,-22-1 15,0 1-15,21 0 0,-21 0 16,0 0-16,-21 0 16,-1 21-16,1 0 0,-21 0 0,21 0 15,-22 0-15,22 0 0,-21 21 16,21-21-16,-64 63 16,43 1-16,21-43 15,21 0-15,0 21 0,0-20 0,0-1 16,0 0-16,0 21 0,21-21 15,0-21-15,0 22 16,0-1-16,0-21 0,1 0 16,-1 0-16,0 0 0,0 0 0,0 0 15,0 0 1,-42 0 15,0 0-31,0 21 16,0 0-16,-22 21 0,22-20 15,0-1-15,0 0 0,21 0 16,-21 21-16,21-20 0,0-1 0,0 0 16,0 0-16,0 0 0,0 0 15,0 1-15,21-1 0,0 0 16,0-21-16,-21 21 0,21-21 0,1 0 16,-1 0-16,0 0 0,0 0 15,0 0-15,0 0 0,43-21 16,-43 0-16,0 0 0,0-1 0,1 1 15,-1 0-15,-21 0 0</inkml:trace>
  <inkml:trace contextRef="#ctx0" brushRef="#br0" timeOffset="153030.84">9842 8721 0,'0'0'0,"0"-21"0,0 42 47,0 0-47,22 0 0,-22 0 15,0 0-15,21 22 0,0 20 16,0-20 0,0-22-16,-21 0 0,21 0 15,-21 0-15,22-21 16,-1 0 0,-21-21-1,21 0-15,-21 0 16,21 0-16</inkml:trace>
  <inkml:trace contextRef="#ctx0" brushRef="#br0" timeOffset="153225.73">10054 8763 0,'0'0'0,"0"-21"0,0 0 15,-21 21 1,0 0-16,0 0 0,-1 21 16,1 0-16,0 0 0,0 0 15,21 1-15,-21-1 0,0 0 0,-1 0 16,22 0-16,0 0 0,0 1 15,-21-1-15,21 0 0,0 0 16,0 0-16,21-21 31,1 0-31,-22-21 0,21 0 16</inkml:trace>
  <inkml:trace contextRef="#ctx0" brushRef="#br0" timeOffset="153516.56">10456 8678 0,'0'0'0,"0"-21"15,-21 21-15,0 0 0,0 0 16,0 21-16,-1 1 16,1-1-16,-21 42 15,21-42-15,0 22 0,21-22 16,-22 21-16,1-21 0,21 22 15,0-22-15,0 21 0,0-21 0,0 1 16,0-1-16,0 0 0,0 0 16,21-21-16,1 0 15,-1 0-15,21 0 16,0 0-16,-20-21 0,-1 0 16,0 21-16,-21-21 0,21-1 15,0 1-15,-21 0 0,21 0 0</inkml:trace>
  <inkml:trace contextRef="#ctx0" brushRef="#br0" timeOffset="154256.78">10541 8890 0,'-21'0'16,"21"21"0,21-21 15,0 0-31,0 0 15,0 0-15,1 0 0,-1 0 0,0-21 16,0 21 0,-21-21-16,0 0 15,-21 21 17,0 0-32,0 0 15,-1 0-15,22 21 16,-21-21-16,0 21 0,21 0 15,0 0-15,0 1 0,0-1 16,0 0-16,0 0 16,21 0-1,0-21 1,1 0-16,-1 0 0,0 0 16,0 0-16,-21-21 0,21 21 0,22-42 15,-22 42-15,-21-21 16,21-1-16,0 22 0,0-21 15,-21 0-15,21 0 0,-21 0 0,22 0 16,-22-1-16,0 1 0,0 0 16,0 42 31,0 0-47,0 22 15,0-22-15,0 0 0,0 21 0,-22 1 16,22-22-16,-21 21 0,21 1 15,0-1-15,-21 64 16,21-64-16,0 0 0,-21 1 0,21-1 16,0 22-16,0-22 0,0 85 15,-21-64 1,21-20-16,0-22 0,0 0 0,0 0 16,0 0-16,0-42 46,21 21-46,-21-21 16,0 0-16,0 0 16,0 0-16,0-1 0,0 1 15,0 0-15,21 0 0,-21-21 0,0 20 0,0-20 16,0 21-16,0-21 16,21-1-16,-21-41 0</inkml:trace>
  <inkml:trace contextRef="#ctx0" brushRef="#br0" timeOffset="154540.62">10880 8932 0,'0'-42'16,"0"84"-16,0-105 0,21 42 0,-21-43 16,21 64-16,-21-21 0,0 0 0,21 0 15,0 21-15,-21-21 0,85 21 16,-64 0 0,0 0-16,0 0 0,1 0 15,-1 21 1,-21 0-16,0 0 0,0 0 15,-21 43 1,-22-22-16,22-21 0,0 0 16,-21 1-16,20-1 0,1-21 15,21 21-15,-21-21 16,0 21-16,21-42 47,21 0-47,-21 0 0,21-1 15,0 22-15</inkml:trace>
  <inkml:trace contextRef="#ctx0" brushRef="#br0" timeOffset="155874.79">11239 8530 0,'0'0'15,"43"-42"1,-43 21-16,0 0 0,21 21 15,-21 21 17,0 0-32,0 0 15,-21 0-15,0 0 0,21 1 16,0-1-16,-22 42 16,-20 1-16,42-43 0,0 0 15,0 0-15,0 22 0,0-22 16,0 0-16,0 0 0,0 0 15,21-21 1,0 0 0,1 0-16,-1-21 15,0 21-15,-21-21 0,21 0 0,0 21 16,-21-21-16,0-1 0,21 1 0,1 0 16,-22 0-16,21 21 0,-21-21 0,21-22 15,-21 65 32,0-1-31,-21 21-16,21-21 15,0 0-15,0 1 0,0-1 0,0 0 16,0 0-16,0 0 0,0 0 16,0 1-1,21-22 1,0 0-1,0-22 1,-21 1-16,21 21 0,-21-21 0,0 0 0,22 0 16,-22 0-16,21 21 0,-21-43 15,21 1 1,-21 21-16,21 21 0,-21 21 47,0 0-47,0 0 15,0 0-15,0 1 0,0-1 16,0 0-16,0 0 16,0 0-1,21-21 1,0 0 0,-21-21-1,0 0-15,0 0 16,0 0-16,0-1 15,0 1-15,0 0 16,-21 21-16,21-21 0,-21 21 16,21-21-1,0 0 17,21 21-17,0 0-15,1-22 16,-1 22-16,0 0 15,0 0 1,0 0-16,-21 22 16,0-1-1,0 0-15,0 0 16,0 0-16,0 0 0,0 1 16,0-1-16,0 0 0,0 0 0,0 0 15,0 0-15,-21 1 16,21-1-1,0-42 32,0-1-47,0 1 0,0 0 16,0 0-16,0 0 16,0 0-16,0-1 0,0-20 0,21 21 15,0 0-15,-21 0 0,22-1 0,-1 1 16,0-21-16,-21 21 0,21 21 15,0-21-15,0-1 0,1 22 0,-1 0 16,0 0-16,0 0 0,0 0 16,0 0-16,-21 22 15,22-22-15,-22 21 0,0 0 16,0 0-16,0 0 0,0 0 0,0 1 16,0-1-16,0 0 0,0 0 15,-22 0-15,22 0 0,-21 1 16,21-1-16,0 0 0,-21-21 15,21 21 1,0-42 15,-21 0-15,21 0-16,0-1 0,-21 22 16,21-21-16,0 0 0</inkml:trace>
  <inkml:trace contextRef="#ctx0" brushRef="#br0" timeOffset="156075.69">11811 8382 0,'0'0'0,"-21"0"0,0-21 15,21 0 1,-22 21-16,1 0 47,0 0-16,0 0-15,0 0-16,0 0 0</inkml:trace>
  <inkml:trace contextRef="#ctx0" brushRef="#br0" timeOffset="156306.54">11028 8446 0,'0'0'16,"21"0"0,0 0-16,0 0 15,0 0-15,22 0 0,-22 0 0,0 0 16,21 0-16,-20-22 16,-1 22-16,0 0 0,0 0 0,0 0 15,0-21-15,1 21 0,-1 0 0,-21-21 31</inkml:trace>
  <inkml:trace contextRef="#ctx0" brushRef="#br0" timeOffset="157089.53">13652 7938 0,'0'-22'16,"0"1"-16,0 0 15,-21 0 1,21 0-16,0 42 47,0 0-31,0 21-16,0-20 0,0 20 15,0 21-15,0-20 0,0 20 0,0 1 16,0-1-16,0 1 0,0 20 15,0-20-15,0 21 0,0-22 16,0 22-16,0-1 0,0 1 0,-21-21 16,21-1-16,0 1 0,-21-1 0,21-21 15,-21 1-15,21-1 0,0-21 16,0 22-16,0-22 0,0 0 0,0 0 16,21-21-1,0 0 1,-21-21-16,0 0 15,0 0-15,21-1 0,-21-20 16,0 21-16,0 0 0,0-22 16,0 1-16,0 0 0,0-1 15,0 1-15,0 0 0</inkml:trace>
  <inkml:trace contextRef="#ctx0" brushRef="#br0" timeOffset="158507.87">13631 7980 0,'0'0'16,"0"-21"-16,-21 0 0,21-1 0,0 1 15,-21 0-15,0 21 0,21-21 16,21 21 15,0 0-31,0 0 16,0 0-16,1 0 0,-1 0 0,21 0 15,0 0-15,1 0 0,-1 0 16,22 0-16,-1 0 0,1 0 0,20 0 16,1 0-16,-22 0 0,22 0 0,21 0 15,-21-21-15,-1 21 0,22 0 16,0 0-16,21-21 0,0 21 0,0-22 16,-21 22-16,21 0 0,0-21 15,0 21-15,0 0 0,21-21 0,-21 21 16,0 0-16,0-21 15,0 21-15,0 0 0,0-21 0,21 21 16,-21 0-16,0 0 0,0-21 0,0 21 16,0-22-16,0 22 0,-21 0 15,0-21-15,21 21 0,-21 0 0,21-21 16,-22 21-16,1 0 0,0-21 16,0 21-16,0 0 0,-22 0 0,22-21 15,-21 21-15,0-21 0,20 21 16,-20 0-16,0 0 0,-1-22 0,22 22 15,-21 0-15,0 0 0,-1-21 0,1 21 16,-22 0-16,22-21 16,0 21-16,-1 0 0,-20 0 0,21-21 15,-22 21-15,22 0 0,-22 0 16,1-21-16,-1 21 0,-20 0 0,-1 0 16,21 0-16,-41-21 0,20 21 15,0 0-15,-21 0 0,1 0 0,-1-22 16,0 22-16,0 0 15,-21 22 17,-21-1-32,21 0 15,-21 0-15,21 0 0,0 0 0,-21 1 16,21 20-16,-22-21 16,22 0-16,0 22 0,-21-1 0,0-21 15,0 21-15,0 1 0,21-1 16,-21 0-16,-22 64 0,43-63 15,0-1-15,0 21 0,0-20 0,0-1 16,0 22-16,0-22 0,0 0 16,0 1-16,0-1 0,0 0 15,0 1-15,0 20 0,0-21 0,0-20 16,0 20-16,0 0 0,0 1 0,0-22 16,-21 21-16,21-21 0,-21 22 0,21-22 15,-21 0-15,0 0 16,21 0-16,0 0 0,-22 1 0,1-1 15,0-21-15,21 21 0,-21-21 0,0 0 16,0 21-16,-1-21 0,1 0 16,0 21-16,0-21 0,0 0 0,0 0 15,-1 0-15,-20 0 0,21 0 16,-21 21-16,20-21 0,-20 0 0,21 0 16,-21 0-16,-43 0 0,43 22 15,-1-22-15,1 0 0,-22 0 16,22 0-16,-21 0 0,-1 0 0,1 0 15,-1 0-15,-21 0 0,1 0 16,-1 0-16,0 0 0,-20 0 16,20 0-16,-21 0 0,-106 0 15,128 0-15,-22 0 0,0 0 0,21 0 16,1 0-16,-22 21 0,-63-21 16,84 0-16,-106 0 15,86 0-15,-1 0 0,0 0 0,0 0 16,0 21-16,0-21 0,22 0 15,-22 0-15,21 0 0,-21 0 0,22 21 16,-1-21-16,0 0 0,-84 21 16,84-21-16,1 0 0,-1 0 15,22 21-15,-22-21 0,0 0 16,22 0-16,-22 0 0,0 0 0,1 22 16,-22-22-16,-63 0 15,20 0-15,86 0 0,-1 0 16,1 21-16,-1-21 0,22 0 0,0 0 15,-22 0-15,22 0 0,0 0 16,-1 0-16,1 0 0,0 0 0,-1 0 16,1 0-16,-22 0 0,22 0 0,0 0 15,-22 21-15,22-21 0,0 0 16,-1 0-16,1 0 0,0 0 16,20 0-16,-20 0 0,21 21 0,0-21 15,0 0-15,-1 0 0,1 0 16,0 0-16,0 0 0,0 0 15,0 0-15,-1 21 16,1-21-16,21-21 31,0 0-15,21 0-16,1 0 16,-1 21-16,0-22 0,0-20 0,0 21 15,0 0-15</inkml:trace>
  <inkml:trace contextRef="#ctx0" brushRef="#br0" timeOffset="158825.41">14330 8276 0,'-21'0'0,"-1"0"15,1 0-15,0 21 0,21 1 0,-21-1 16,21 21-16,-21-21 0,21 22 16,0-1-16,0 0 0,0 1 15,-21-1-15,21 0 0,0 1 0,0-1 16,0 0-16,-22 1 0,22-1 16,0 0-16,0-21 0,0 1 0,0 20 15,0-21-15,0 0 16,22-21-1,-1 0 1,-21-21-16,0 0 0,0-21 16,0 20-16</inkml:trace>
  <inkml:trace contextRef="#ctx0" brushRef="#br0" timeOffset="159045.26">14245 8319 0,'0'0'0,"0"-22"15,0 1-15,0 0 0,0 0 16,0 0-16,0 0 0,21 21 16,0-22-16,1 1 0,20 0 15,-21 21-15,0 0 0,0-21 16,1 21-16,-1 0 0,0 0 16,0 0-16,21 0 0,-20 0 15,-22 21 1,0 0-16,0 0 0,-22-21 15,22 22-15,-21-1 0</inkml:trace>
  <inkml:trace contextRef="#ctx0" brushRef="#br0" timeOffset="159244.15">14287 8551 0,'0'0'16,"0"22"-16,0-1 0,-21 0 0,21 0 15,21-21 16,1 0-15,-1 0-16,0 0 0,0 0 16,0-21-16,0 21 0,1 0 15,-1-21-15,0 0 16,0 21-16,0 0 0,-21-22 16,21 22-16</inkml:trace>
  <inkml:trace contextRef="#ctx0" brushRef="#br0" timeOffset="159469.01">14626 8594 0,'0'0'0,"0"21"16,0 0-16,0 0 0,0 0 0,0 1 16,0-1-16,0 0 0,0 0 15,0 0-15,0 0 0,0 1 16,0-1-16,0 0 0,0 0 0,0 0 16,0 0-16,0 1 0,0-1 15,0 0-15,21-21 47,0-21-47,-21 0 16,0-1-16,22 1 0,-22 0 15,21 0-15,-21 0 0</inkml:trace>
  <inkml:trace contextRef="#ctx0" brushRef="#br0" timeOffset="159788.84">14774 8551 0,'0'-21'16,"0"42"-16,0-63 0,-21 42 31,0 0-15,21 21-16,0 0 15,0 1 1,21-22 0,0 0-1,0-22-15,1 22 0,-22-21 16,0 0-16,21 21 15,-21-21-15,0 0 0,0 0 16,0-1-16,-21 22 16,-1 0-1,1 0-15,0 0 16,0 22 0,0-1-16,21 0 15,0 0 1</inkml:trace>
  <inkml:trace contextRef="#ctx0" brushRef="#br0" timeOffset="160139.63">15303 8149 0,'0'-21'16,"-21"21"0,21 21-16,-21 0 0,0 1 15,21-1-15,-21 0 0,0 0 16,21 21-16,-22 22 0,1-22 16,21-21-16,-21 22 0,21-1 15,0 0-15,-21 1 0,21-22 0,-21 21 16,21 1-16,-21-1 0,21-21 0,0 21 15,0-20-15,0-1 0,0 0 16,0 0-16,0 0 16,21-21 15,0-21-31,-21 0 16,0 0-16,21 0 0,-21-1 15,21 1-15,0 0 0</inkml:trace>
  <inkml:trace contextRef="#ctx0" brushRef="#br0" timeOffset="160496.94">15219 8657 0,'21'0'15,"0"0"1,-21 21-16,21-21 16,0 0-16,1 0 0,-1 0 15,0 0-15,0 0 0,0 0 0,0 0 16,1 0-16,-1-21 0,0 21 15,0 0-15,-21-21 0,21 0 16,-21 0-16,0 0 16,0-1-1,-21 22-15,0 0 0,0 0 16,0 0-16,-1 0 0,1 0 16,0 22-16,0-1 0,21 0 15,-21-21-15,21 21 0,-21 0 16,21 43-16,0-43 0,0 0 15,0 0-15,0 0 0,0 1 16,0-1-16,21 0 0,0 0 16,0-21-16,0 0 0,0 0 15,1 0-15,-1 0 16,0 0-16,0-21 0,0 21 0,0-21 16,1 0-16,-1-1 0</inkml:trace>
  <inkml:trace contextRef="#ctx0" brushRef="#br0" timeOffset="160776.78">16023 8319 0,'0'0'0,"0"-22"0,0 1 16,-21 42 15,21 1-31,0-1 0,-21 0 16,21 21-16,-21-21 0,-1 22 15,22-22-15,0 21 0,0 1 0,-21-1 16,21-21-16,-21 21 0,21 1 16,-21-22-16,21 0 0,0 21 0,0-20 15,0-1-15,0 0 0,0 0 16,0-42 15,0 0-15,21 21-16,-21-21 0</inkml:trace>
  <inkml:trace contextRef="#ctx0" brushRef="#br0" timeOffset="161174.14">15917 8467 0,'0'0'0,"0"-21"0,0-22 0,0 1 16,0 0 0,0 20-16,21 22 15,1 0-15,-1 0 0,0 0 16,0 22-16,0-1 0,-21 0 15,21 0-15,1 21 0,-1-20 0,0 20 16,0-21-16,-21 21 0,0 1 16,21-22-16,-21 21 0,21-21 0,-21 22 15,0-22-15,0 0 0,0 0 16,0 0-16,22 1 0,-22-1 16,21-21-16,-21-21 31,0-1-31,21 1 0,-21 0 15,0 0-15,21-21 0,-21 20 16,0-20-16,21 0 0,-21 21 16,0-22-16,21 1 0,-21 0 0,0 20 15,0-20-15,0 0 0,22-1 0,-22 1 16,21 21-16,-21 0 0,0 0 16,0 42 15,0 0-31,0 0 15,0 0-15,0 0 0</inkml:trace>
  <inkml:trace contextRef="#ctx0" brushRef="#br0" timeOffset="161540.1">16573 8509 0,'0'21'0,"0"22"16,0-22-1,-21 0-15,0 0 16,0 0-16,21 0 0,0 1 16,0-1-16,0 0 0,0 0 15,0 0-15,0 0 16,0 1-16,21-22 0,0 0 16,0 0-16,1 0 0,-1 0 15,0 0-15,0 0 16,0-22-16,0 22 0,-21-21 0,0 0 15,22 0-15,-22 0 0,21 0 16,-21-1-16,0 1 0,0 0 0,0 0 16,0 0-16,0 0 0,-21-1 0,-1 1 15,22 0-15,-21 21 0,0 0 16,0-21-16,0 21 0,0 0 16,-1 0-16,44 0 31,-1-21-16</inkml:trace>
  <inkml:trace contextRef="#ctx0" brushRef="#br0" timeOffset="161822.95">17103 8086 0,'0'0'0,"0"-21"0,21 21 0,-21-22 0,0 44 31,-21-1-31,21 0 16,-22 0-16,1 21 0,21 1 16,-21-1-16,0 0 0,21 1 0,-42 41 15,20-41-15,22-1 16,-21-21-16,0 22 0,21-1 16,0-21-16,0 21 0,0-20 0,0-1 15,0 0-15,0 0 0,0 0 16,21-21-1,0 0-15,1-21 0,-1 0 16,-21 0-16,21 0 16,0-1-16</inkml:trace>
  <inkml:trace contextRef="#ctx0" brushRef="#br0" timeOffset="161991.85">16912 8403 0,'0'0'0,"-21"0"16,42 0 15,0-21-31,0 21 16,1 0-16,20 0 0,-21-21 15,0 21-15,22 0 0,-22 0 0,21-21 16,-21 21-16,22 0 16</inkml:trace>
  <inkml:trace contextRef="#ctx0" brushRef="#br0" timeOffset="163083.89">17399 8530 0,'21'0'15,"0"0"1,0-21-16,1 21 0,-1-21 15,21 0-15,-21 0 0,0 21 0,22-22 16,-22 1-16,21 0 0,-21-21 0,1 21 16,20-1-16,-42-20 15,21 21-15,0-21 0,-21-1 0,21 22 0,-21-64 16,0 64-16,0-21 16,0 21-16,0 0 0,0-1 15,-21 22-15,0 0 0,0 0 16,0 0-16,0 22 15,-1 20-15,22 0 0,-21 1 0,0 20 16,0-21-16,21 22 0,-21-1 16,0 22-16,-22 42 15,22-42-15,0-1 0,21 1 0,-21 0 0,21-1 16,-21 1-16,-1 0 0,22-1 16,0 1-16,-21 21 0,21-21 0,-21 105 15,21-105-15,-21-1 16,21 1-16,-21 0 0,0-22 0,21 22 15,0-22-15,-22 1 0,22-1 16,-21-20-16,21-1 0,0 0 0,0-20 16,0 41-16,43-63 15,-22 0-15,0-21 0,0 0 16,21 0-16,-20-1 0,20 1 16,-21-21-16,21 0 0,-20 20 0,20-20 15,-21-21-15,0 20 0,0 1 0,22-22 16,-43 1-16,21-22 0,-21 22 15,0-22-15,0 0 0,0 1 16,0-1-16,0 0 0,-21 1 0,-22-64 16,1 63-16,0 43 15,-1-22-15,1 22 0,21-1 16,-21 22-16,20-21 0,-20 21 0,21 21 0,21-21 16,-21 21-16,21-22 31,21 22-31,0 0 0,0 0 15,0-21-15,1 0 0,-1 21 0,0-21 16,42-21-16,-41 42 0,-1-22 16,0 1-16,21 0 0,-21 0 15,1 0-15,-1 0 0,-21-1 16,21 1-16,0 0 0,-21 0 0,21 0 16,-21 0-16,0-1 15,0-20-15,0 21 16,0 42-1,-21 0 1,21 0-16,0 1 16,0-1-16,-21 0 0,21 0 0,-21 0 15,21 0-15,-21 1 0,21-1 16,0 0-16,0 0 0,0 0 0,0 0 16,0 1-16,21-22 15,0 0-15,0 0 16,0 0-16,0 0 0,1 0 15,-1-22-15,0 1 0,0 21 16,0-21-16,-21 0 0,0 0 0,21 0 16,-21-22-16,0 22 0,0 0 15,0 0-15,0 0 0,0-1 0,0 1 16,-21 0-16,0 21 16,0 0-16,0 0 15,0 0-15,21 21 0,-22 0 0,1-21 16,21 22-16,-21-22 0,21 21 15,0 0-15,0 0 0,0 0 32,21-21-17,0 0-15</inkml:trace>
  <inkml:trace contextRef="#ctx0" brushRef="#br0" timeOffset="163917.28">18097 8446 0,'22'-22'15,"-22"44"17,0-1-17,-22-21-15,22 21 0,-21 0 16,21 0-16,0 0 0,0 1 0,0-1 16,0 0-16,0 0 15,0 0-15,0 0 0,21-21 16,1 0-1,-1 0-15,0 0 0,0 0 16,0 0-16,0 0 0,22-21 0,-22 0 16,0 21-16,0-21 0,0 0 0,-21 0 15,22 21-15,-22-22 0,21 1 16,-21 0-16,0 0 0,0 0 16,-21 21 15,-1 21-16,1 0-15,21 0 0,0 0 16,0 1-16,0-1 0,0 0 16,0 0-16,0 0 0,21 0 15,1-21 1,-1 0-16,0 0 0,0 0 16,0 0-16,0 0 0,1 0 0,-1 0 15,0-21-15,0 0 0,0 21 16,-21-21-16,0 0 0,21 0 0,-21-1 15,22 1-15,-22 0 16,0 0-16,0 0 16,-22 21 15,22 21-31,-21 0 0,0 0 0,21 0 16,-21 1-16,0-1 0,21 0 15,-21 0-15,21 0 0,0 0 16,0 1-16,-22-1 0,44-21 47,-22-21-47,0-1 15,21 22-15,0-21 0,-21 0 16,21 0-16,0 0 0,0 21 16,-21-21-16,22-1 0,-1 1 0,0 0 15,0 0-15,0 21 0,0 0 16,1-21-16,-1 21 15,-21 21-15,0 0 16,0 0-16,0 0 16,0 1-16,0-1 0,0 0 0,0 0 15,0 0-15,0 0 16,0 1-16,0-1 0,0 0 16,0 0-16,21-21 31,0 0-31,0 0 0,0-21 15,1 21-15</inkml:trace>
  <inkml:trace contextRef="#ctx0" brushRef="#br0" timeOffset="164423.99">19156 8509 0,'0'0'0,"0"-63"16,0 41-1,-21 22-15,-1-21 16,1 21-16,0 0 0,0 0 0,0 0 15,0 21-15,-1-21 0,22 22 16,-21-1-16,0 0 16,21 0-16,-42 21 15,42-20-15,-21-1 0,21 0 0,0 0 0,0 0 16,0 0-16,0 1 0,0-1 16,0 0-16,0 0 0,21-21 15,0 0-15,0 0 0,0 0 16,0 0-16,1-21 15,-1 21-15,0-21 0,-21 0 0,21-1 16,21-20-16,-20 0 16,-22 21-16,21-22 0,-21 1 0,21 0 15,-21-1-15,0 1 0,21 0 16,0-1-16,-21-20 0,0 20 16,0 22-16,21-21 0,-21 0 0,0 20 15,0 1-15,0 0 0,0 42 31,0 0-31,0 1 0,-21 41 16,21-21-16,-21 1 0,21-22 16,-21 21-16,21 1 0,-21-1 0,21 0 15,0 1-15,0-1 0,0 0 0,0-21 16,0 22-16,0-22 0,0 0 16,0 21-16,0 1 15,0-22-15,21-21 16,0 0-16,0 0 0,0 0 15,1-21-15,-1 21 0,0-21 16</inkml:trace>
  <inkml:trace contextRef="#ctx0" brushRef="#br0" timeOffset="164998.67">19685 8213 0,'0'0'16,"-21"0"-16,0 0 0,42 0 47,0 0-32,0 0-15,0 0 0,0 0 16,1 0-16,-1 0 0,0 0 0,0 0 16,0 0-16,0-21 0,-21-1 15,22 1-15,-22 0 16,0 0-16,-22 21 15,1 0-15,0 0 16,0 0-16,0 0 0,-43 21 16,43 0-16,0 0 0,0 1 15,0-22-15,-1 21 0,1 0 16,21 0-16,0 0 0,0 0 0,0 1 16,0-1-16,0 0 15,21 0-15,1-21 0,-1 0 0,-21 21 16,21-21-16,0 0 0,0 0 0,0 0 15,1 0 1,-44 0 15,1 0-31,0 0 0,-21 21 16,21-21-16,-1 22 16,1-22-16,0 21 0,21 0 15,-21-21-15,0 21 0,21 0 0,0 22 16,0-22-16,0 0 15,21 0-15,0-21 16,0 21-16,0-21 0,1 21 0,-1-21 16,0 0-16,0 0 0,0 0 0,0 0 15,1 0-15,-1 0 0,0 0 16,0 0-16,0-21 0,-21 0 0,21 0 16,1 0-16</inkml:trace>
  <inkml:trace contextRef="#ctx0" brushRef="#br0" timeOffset="165207.56">19939 8403 0,'0'0'0,"0"21"47,21 1-31,-21-1-16,0 0 0,21 0 16,-21 0-16,21-21 0,-21 21 0,0 1 15,22-22-15,-1 0 16,0 0-1,0 0 1,-21-22 0,0 1-16,0 0 0</inkml:trace>
  <inkml:trace contextRef="#ctx0" brushRef="#br0" timeOffset="165376.46">20087 8424 0,'0'-21'16,"0"85"-16,0-107 0,-21 22 31,0 21-31,0 0 0,21 21 15,-22 1-15,22-1 0,-21 0 0,21 0 16,-21 0-16,0 0 0,21 1 16,0-1-16,-21-21 0,21 21 0,-21 0 15,21 0-15,0 0 0,21-21 32</inkml:trace>
  <inkml:trace contextRef="#ctx0" brushRef="#br0" timeOffset="165732.26">20405 8361 0,'0'-21'16,"0"42"15,-22 0-31,1 0 15,21 0-15,0 1 0,-21 20 0,0-21 16,21 21-16,-21 43 0,21-43 16,-21 22-16,-1-22 0,22 22 15,-21-22-15,21 22 0,0-1 0,-21-21 16,0 22-16,21-22 0,-21 1 16,0-1-16,-1 0 0,1 1 15,0-1-15,0 0 0,0-21 0,0 22 0,-1-22 16,22 0-16,0 0 0,-21 0 0,21 1 15,0-44 17,21 22-32,-21-21 15,0 0-15,22 0 0,-1 0 16,-21 0-16,21-1 0</inkml:trace>
  <inkml:trace contextRef="#ctx0" brushRef="#br0" timeOffset="166024.22">20299 8573 0,'0'0'0,"0"-43"0,0 22 0,0-21 0,-21 21 15,21-1-15,0 1 0,0-21 16,0 21-16,21 0 0,0-1 16,0 22-16,0 0 0,22-21 15,-22 21-15,0 0 0,21 0 16,-21 0-16,1 0 0,-1 21 0,0 1 0,0-22 15,-21 21-15,0 0 16,0 0-16,0 0 0,0 0 0,0 1 16,0-1-16,-42 0 0,21 0 0,-1 0 15,-20 0-15,21-21 0,-21 22 16,20-22-16,-20 0 0,0 21 0,21-21 16,-1 0-16,-20 0 0,21 0 0,0 0 15,-22 0-15,22 0 0,0 0 16,-21-21-16</inkml:trace>
  <inkml:trace contextRef="#ctx0" brushRef="#br0" timeOffset="167054.35">11620 7239 0,'0'0'0,"0"-21"0,0 0 15,0 0-15,0-1 16,-21 22 0,21 22-1,0-1 1,0 0-16,0 0 0,0 0 0,0 22 15,0-1-15,0-21 0,0 21 16,0 1-16,0-1 0,0-21 0,0 22 16,0-1-16,0-21 0,0 21 15,0-20-15,0-1 0,0 21 16,-21-21-16,21 0 16,-21-21-16,42-21 46,0 0-46,0 21 0,1-21 16,20 21-16,-21-21 0,21 21 0,1 0 16,41-21-16,-41 21 15,-1-22-15,22 22 0,-22 0 0,0-21 16,1 21-16,-1 0 0,0 0 0,-21 0 16,1 0-16,-1 0 0,0 0 15,0 0 16,0 0-31,0 0 16</inkml:trace>
  <inkml:trace contextRef="#ctx0" brushRef="#br0" timeOffset="167846.07">16700 7303 0,'0'-22'16,"22"22"-16,-22-21 15,21 21-15,0 0 16,0 0-16,-21 21 15,21 1-15,0-1 0,1 0 0,-1 0 16,21 21-16,-21-20 0,43 41 16,-22-21-16,0-20 0,-20-1 15,20 21-15,-21-21 16,0 0-16,0 1 0,1-1 0,-1 0 16,0-21-16,0 21 0,0-21 0,-21 21 15,0-42 32,0 0-31,0 0-16,0 0 0,21-1 15,1 1-15,-22 0 16</inkml:trace>
  <inkml:trace contextRef="#ctx0" brushRef="#br0" timeOffset="168076.93">17801 7112 0,'0'0'0,"21"-21"15,0 0-15,-21 0 0,0 42 32,0 0-32,0 21 15,-21-21-15,0 22 0,21-22 16,-21 21-16,0 1 0,0-1 0,-1 0 16,1 1-16,0-1 0,0-21 15,0 21-15,0-20 0,-1 20 0,1-21 16,0 0-16,0 0 0,0 1 15,21-1-15,0 0 0,-21-21 16,21 21-16</inkml:trace>
  <inkml:trace contextRef="#ctx0" brushRef="#br0" timeOffset="172141.51">22627 6837 0,'0'0'0,"-21"0"0,0 0 0,0 0 0,21-21 31,21 21-15,0 0-16,0 0 0,0 0 15,0 0-15,1 0 0,41 0 16,-21 0-16,-20 0 0,20 0 16,-21 0-16,21 0 0,-20 0 15,20 21-15,-21-21 0,21 21 0,-20-21 16,-1 21-16,0-21 0,0 21 16,0-21-16,-21 22 0,21-22 15,1 0-15,-22 21 0,0-42 78,21 21-62,-21-22-16,21 22 0,-21-21 16,21 0-16,0 0 0,-21 0 0,21 0 15,1-1-15,-1 1 0</inkml:trace>
  <inkml:trace contextRef="#ctx0" brushRef="#br0" timeOffset="172388.37">23453 6625 0,'-64'64'0,"128"-128"0,-43 43 16,-21 0-16,21 21 0,-21-21 0,0 0 16,0 42 15,0 0-15,0 0-16,0 0 15,-21 0-15,0 22 0,-1-22 0,22 0 16,-21 0-16,0 0 0,21 1 0,-21-1 15,21 0-15,-21-21 0,21 21 16,0 0-16,-21-21 0,21 21 16,-22-21-16,1 0 31,0 0-15,21-21-16,0 0 15,-21 21-15</inkml:trace>
  <inkml:trace contextRef="#ctx0" brushRef="#br0" timeOffset="173699.69">22013 5165 0,'0'-21'16,"0"42"-16,-21-42 0,0 21 0,0-22 15,0 22-15,-1 0 16,1 0-1,21-21-15,-21 21 16,21 21 31,21 1-31,0-22-16,1 21 0,-1 0 15,0 0-15,0 0 16,0 0-16,0 1 0,1-1 0,-1 0 15,21 0-15,0 21 0,1-20 16,-1 20-16,22 0 0,-1 1 0,1-1 16,20 0-16,-20 1 0,-1 20 15,22-21-15,-22 1 0,-20 20 0,20-20 16,1 20-16,-22-21 0,22 1 16,-22 20-16,0-20 0,-21 20 0,22-21 15,-1 22-15,-21-22 0,22 22 16,-22-22-16,42 43 0,-42-43 15,1 0-15,20-20 0,-21 20 16,21 0-16,-42-21 16,22-21-16,-1 22 0,0-22 31,-21 21-31,-21-21 94,0 21-94</inkml:trace>
  <inkml:trace contextRef="#ctx0" brushRef="#br0" timeOffset="174278.36">21950 7853 0,'0'0'0,"0"-42"15,0 20 1,0 1-16,-21 0 0,21 0 0,-22 0 16,1 0-16,21-1 15,0 1-15,-21 21 0,21-21 16,-21 21-16,21 21 15,0 0 1,-21 1-16,21-1 0,0 21 0,0-21 16,0 22-16,0-1 15,0 21-15,0-20 0,0 20 0,0 1 16,0-1-16,21 1 0,-21-1 16,0 1-16,0-1 0,21 107 15,-21-128-15,0 0 16,21 1-16,-21-1 0,0 0 0,0 1 15,0-22-15,0 21 0,0-21 0,0 0 16,0-42 31,0 0-47,0 0 0,0 0 0,0 0 16,0-1-16,0-20 0,21 0 15,-21-1-15,0 1 0,22 0 16,-22-1-16</inkml:trace>
  <inkml:trace contextRef="#ctx0" brushRef="#br0" timeOffset="175456.61">21992 7874 0,'0'0'0,"0"-85"16,0 64-16,0-21 16,0 21-16,0 0 15,21-1 1,0 1-16,1 21 0,-1 0 0,0 0 15,0 0-15,0 0 16,0 0-16,22 0 0,-1 0 0,0 0 16,1 0-16,20 0 0,-20 0 15,20 0-15,1 0 0,-1 0 0,22 0 16,-22 0-16,22 0 0,-22 0 16,22 0-16,0 0 0,-1-21 0,1 21 15,21 0-15,-21 0 0,20 0 16,1 0-16,0-21 0,0 21 15,0 0-15,0 0 0,21 0 0,0 0 16,21 0-16,0 0 0,0 0 16,0 0-16,-21 0 0,21 0 0,1 0 15,-1 0-15,0 21 0,0-21 16,-21 0-16,0 0 0,0 0 16,-21 0-16,0 0 0,0 0 0,-1 0 15,-20 0-15,0 0 0,-1 0 0,1 0 16,-21 0-16,-1 0 0,1-21 15,-1 21-15,-21 0 0,22-21 16,-22 21-16,-21-21 0,1 21 16,20-22-16,-21 22 0,0 0 15,-21-21-15,21 21 16,1 0-16,-1 0 16,0 0 15,-21 21-16,0 1-15,0-1 16,0 0-16,0 0 0,0 0 16,0 0-16,0 22 0,-21-22 15,0 0-15,-1 21 0,22 1 0,-21-1 16,0 0-16,21 1 0,-21-1 16,21 22-16,0 41 15,0-62-15,0-1 0,0 64 16,0-64-16,0 1 0,21-1 15,-21 0-15,21 1 0,0-1 0,-21 0 16,0 1-16,22-22 0,-22 21 16,0 0-16,0-20 0,0 20 0,0-21 15,0 0-15,0 22 0,0-22 0,-22 0 16,1-21-16,0 21 0,21 0 16,-21-21-16,0 0 0,0 21 0,-1-21 15,1 0-15,0 0 0,-21 0 16,21 0-16,-22 0 0,1 0 0,0 0 15,-1 0-15,-84 0 16,64 0-16,-1 0 0,1 0 16,-22 0-16,-63-21 0,63 21 15,-21 0-15,1 0 0,-1 0 0,0 0 16,0-21-16,0 21 0,-21 0 16,43 0-16,-213 0 15,191 0-15,1 0 0,-1 0 16,0 0-16,0 0 0,0 0 0,0 0 15,1 0-15,-1 0 0,0 0 0,0 0 16,-21 0-16,21 0 0,0 0 16,1 0-16,20 21 0,0-21 0,1 0 15,-1 0-15,0 0 0,22 0 16,-1 0-16,1 0 0,-22 0 16,22 0-16,-1 0 0,-21 0 0,22 0 15,-22 0-15,22 0 0,-1 0 16,-20 0-16,20 0 0,22-21 0,-22 21 15,22 0-15,0 0 0,-1 0 16,22-21-16,0 21 0,-21 0 0,20 0 16,1 0-16,0-21 0,0 21 0,0 0 15,0 0-15,-1 0 0,1 0 16,0 0-16,0-21 0,0 21 16,21-22 15,0 1-16,21 21-15,0-21 16,0 0-16,0 21 0,-21-21 0,43 0 16,-22-1-16,0 1 0,0 0 15</inkml:trace>
  <inkml:trace contextRef="#ctx0" brushRef="#br0" timeOffset="175787.42">22564 8043 0,'0'0'15,"21"-21"-15,-21-21 0,0 21 0,0 0 16,0-1-16,0 1 0,-21 21 16,-1 0-1,22 21-15,0 1 0,-21-1 16,21 0-16,-21 21 15,21 1-15,0-1 0,0 0 0,0 1 0,-21-1 16,21 0-16,0 1 0,-21-1 16,21-21-16,0 21 0,0-20 0,0 41 15,0-42-15,0 0 16,0 1-16,21-22 16,-21 21-16,21-21 15,-21-21 1</inkml:trace>
  <inkml:trace contextRef="#ctx0" brushRef="#br0" timeOffset="176012.29">22373 8530 0,'0'0'16,"-21"0"-16,0 0 0,21 21 0,-21-21 16,21 22-1,21-1 1,0-21-16,21 0 0,-21 0 15,1 0-15,20 0 0,-21 0 16,21 0-16,-20 0 0,20 0 0,-21 0 16,21 0-16,-20-21 0,-1 21 15,21 0-15,-21-22 0,0 1 0,1 21 16,-22-21-16,21 21 0,-21-21 16,0 0-16,0 0 15,0-1-15,0 1 0</inkml:trace>
  <inkml:trace contextRef="#ctx0" brushRef="#br0" timeOffset="176263.97">22500 8065 0,'0'0'0,"-21"0"0,0 0 0,0 0 16,-1-22-1,1 22-15,21-21 0,21 0 16,22 0-1,-22 21-15,21 0 0,1-21 0,-1 21 16,0 0-16,1 0 0,-1-21 16,-21 21-16,21 0 0,-20 0 0,20 0 15,-21-22-15,0 22 16,0 0-16,-21-21 16,0 0-1</inkml:trace>
  <inkml:trace contextRef="#ctx0" brushRef="#br0" timeOffset="176597.1">23347 7726 0,'0'0'0,"0"-21"15,-21 21 1,-1 0-1,1 21-15,0 0 0,0 0 0,0 0 16,0 1-16,-1 20 0,-20 0 16,21 1-16,0 20 0,0-21 0,-22 22 15,22-1-15,0 1 16,-43 42-16,22-43 0,21 1 0,-21-22 16,20 22-16,1-22 0,0 21 15,0-20-15,0-1 0,0-21 0,21 22 16,0-22-16,0 21 0,0-21 15,0 0-15,0-42 32,21 0-17,0 0-15,0 0 0,-21-22 0,21 22 16</inkml:trace>
  <inkml:trace contextRef="#ctx0" brushRef="#br0" timeOffset="177044.84">23156 8446 0,'0'0'0,"43"-22"0,-43 1 0,21 0 0,0-21 16,0 42-16,-21-21 16,-21 42 15,0 0-15,21 0-16,-21 0 0,21 0 0,-22 1 15,22 20-15,0-21 0,-21 0 16,21 22-16,0-22 0,0 0 0,0 21 15,0 1-15,0-22 16,0 0-16,21 0 0,1 0 16,-1-21-16,0 0 0,0 0 15,0 0-15,0 0 0,1 0 16,20-21-16,-21 0 0,0 21 0,22-21 16,-22 0-16,0-1 0,21 1 0,-21 0 15,1-21-15,-22 21 0,21-22 16,-21 22-16,0-21 0,0-1 0,0-41 15,-21 20 1,21 43-16,-22 0 0,1 0 0,-21 0 16,21-1-16,0 22 0,-1 0 15,-20 0-15,21 0 0,0 0 0,0 22 16,-22-1-16,43 0 0,-21-21 16,0 21-16,0 0 0,21 0 0,0 1 15,0-1-15,0 0 16,21-21-1,0 0-15,0 0 0</inkml:trace>
  <inkml:trace contextRef="#ctx0" brushRef="#br0" timeOffset="177853.58">24215 8170 0,'-22'0'16,"22"-21"0,22 21-1,-1-21-15,0 21 16,-21-21-16,21 21 0,0-21 0,22 21 16,-22-21-16,0 21 15,21-22-15,-21 1 0,43 0 16,-43 0-16,0 21 0,0-21 15,1 0-15,-22-1 0,0 1 16,0 0 0,-22 21-16,1 0 0,-21 0 0,21 0 15,-22 0-15,22 0 0,-21 21 0,21 0 16,0 1-16,-22-1 0,22 0 16,0 21-16,0-21 0,0 22 15,21-22-15,0 21 0,0-21 0,-22 22 16,22-22-16,0 0 0,0 0 0,0 0 15,0 1-15,22-1 0,-1-21 16,0 21-16,0-21 0,0 0 16,0 21-16,1-21 0,20 0 0,-21 0 15,0 0-15,0 0 16,1 0-16,-22-21 16,0 0-1,-22 21-15,1 0 16,0 0-16,0 0 0,0 0 15,0 0-15,-1 21 0,1 0 16,0-21-16,0 21 0,21 0 16,0 1-16,-21-1 0,21 0 0,-21 0 15,21 0-15,0 0 0,0 1 16,0-1 0,0 0-16,0 0 0,21-21 15,0 0-15,0 0 0,0 0 16,0 0-16,1 0 15,-1 0-15,0 0 0,0 0 16,0 0-16,22 0 0,-22-21 16,0 0-16,0 21 0,0-21 0,22-1 15,-22 1-15,0 21 0,0-21 16,0 0-16</inkml:trace>
  <inkml:trace contextRef="#ctx0" brushRef="#br0" timeOffset="178103.43">24871 8297 0,'0'0'0,"0"-21"16,21 21 15,-21 21-15,0 1-16,21-22 0,-21 21 0,21 0 16,-21 0-16,0 0 0,21 0 15,-21 1-15,22-22 0,-22 21 16,0 0-16,21 0 15,0-21-15,-21 21 16,21-21-16,0 0 16,-21-21-1,21 21-15,-21-21 16,22 0-16</inkml:trace>
  <inkml:trace contextRef="#ctx0" brushRef="#br0" timeOffset="178341.3">25188 8276 0,'0'0'0,"0"-21"15,-21 21 17,0 0-32,0 0 0,0 0 15,-1 21-15,1 0 0,0-21 16,-21 22-16,21-1 0,-1 0 16,1 0-16,0 0 0,-21 0 0,21 1 15,-1-1-15,1 0 0,21 0 16,-21 0-16,21 0 0,0 1 15,21-22 1,0 0-16,1 0 16,-1 0-16,0 0 0,0 0 15,0-22-15,0 22 0</inkml:trace>
  <inkml:trace contextRef="#ctx0" brushRef="#br0" timeOffset="178656.34">25400 8192 0,'0'0'16,"0"-22"-16,-21 22 31,0 0-31,-1 22 0,22-1 16,-21 0-16,0 0 0,21 0 15,-21 0-15,21 22 16,0-22-16,0 0 0,0 0 0,0 0 15,0 1-15,0-1 0,0 0 0,0 0 16,21 0-16,0-21 16,0 0-16,1 0 0,-1 0 15,0 0-15,0 0 16,0 0-16,0-21 0,1 21 16,-1-21-16,0 21 0,0-21 0,0-22 15,0 43-15,1-21 16,-1 0-16,0 0 0</inkml:trace>
  <inkml:trace contextRef="#ctx0" brushRef="#br0" timeOffset="179346.95">25675 8276 0,'-21'0'15,"21"21"1,0 1 0,21-22-1,0 0 1,0 0-16,1 0 0,-1 0 15,0 0-15,0 0 0,0 0 16,0 0-16,1-22 0,-1 22 16,-21-21-16,21 0 15,-21 0-15,0 0 16,-21 0-16,0 21 16,-1 0-16,1 0 15,-21 0-15,21 0 0,-22 42 16,22-42-16,0 21 15,0 0-15,21 0 0,0 1 0,-21-1 16,21 0-16,0 0 0,0 0 16,0 0-16,0 1 15,21-1-15,0-21 16,0 0-16,0 0 0,1 0 16,20 0-16,-21 0 0,0 0 0,0 0 15,1 0-15,20 0 0,-21 0 0,0-21 16,0-1-16,1 22 0,-1-21 15,0 0-15,0 0 0,0 0 16,-21 0-16,0-1 0,21 1 16,-21 0-16,22 21 0,-22-21 0,0 0 15,0 0-15,0 42 32,0 0-17,0 0-15,0 0 0,0 22 16,0-22-16,0 21 0,-22-21 0,22 22 15,-21-1-15,21-21 0,-21 21 16,21 1-16,0-1 0,-21 22 0,0-22 16,0 0-16,21 22 0,-22-22 0,1 22 15,21-22-15,0 0 16,-21 1-16,21-1 0,-21-21 0,21 21 16,0-20-16,0-1 0,0 0 0,0 0 15,0 0-15,21-21 31,-21-21-15,21 0-16,-21 0 0,0 0 16,0-1-16,21 1 0,-21 0 0,22-21 15,-22-1-15,21 1 0,-21 0 16</inkml:trace>
  <inkml:trace contextRef="#ctx0" brushRef="#br0" timeOffset="179637.79">26077 8234 0,'0'0'0,"0"-21"0,0-22 16,0 22-16,21 21 15,1-21-15,-1 21 0,0 0 0,21 0 16,-21 0-16,1 21 16,-1 0-16,0-21 0,-21 22 0,0-1 15,21 0-15,-21 0 0,0 0 0,0 22 16,0-22-16,0 0 0,-21 0 15,0 0-15,0 0 0,-1-21 0,1 22 16,0-22-16,0 21 16,0-21-16,0 0 0,-1 0 0,1 0 15,21 21-15,0-42 32,0 0-17,21 21-15,1-22 0</inkml:trace>
  <inkml:trace contextRef="#ctx0" brushRef="#br0" timeOffset="180863.08">26416 7895 0,'0'0'0,"0"-21"0,21 21 0,-21 21 46,0 0-46,0 1 0,-21 20 16,21 0-16,-21-21 0,21 22 16,0-1-16,0 0 0,-21 1 0,21-1 15,-22-21-15,22 22 0,0-22 16,0 21-16,0-21 0,0 0 0,0 1 16,0-1-16,0 0 0,0 0 15,22-21-15,-1 0 16,0 0-16,0 0 15,0-21-15,0 0 0,1 21 16,-22-21-16,21-1 0,0 1 16,0-21-16,0 21 0,0-22 15,-21 22-15,22 21 16,-22-21-16,21 21 0,-21 21 47,0 0-47,-21 1 0,21-1 0,-22 0 15,22 0-15,-21 0 16,21 0-16,0 1 0,0-1 16,0 0-16,0 0 0,21-21 31,1 0-31,-1 0 16,0 0-16,0 0 0,0 0 15,0-21-15,1 0 0,-1 0 16,0 21-16,0-22 0,0 1 0,0 0 15,1 21 1,-22-21-16,0 42 47,-22 0-47,1 0 16,21 1-16,-21-1 15,21 0-15,21-21 31,0 0-31,1 0 16,-1 0-16,0 0 16,-21-21-16,0 0 15,0-1-15,0 1 16,0 0-16,0 0 16,-21 21-16,21-21 0,-21 21 15,21-21 1,21 21 15,0 0-15,0-22-16,0 22 0,0 0 15,1 0-15,-1 0 16,0 0-16,-21 22 16,0-1-16,21 0 0,-21 0 15,0 0 1,0 0-16,0 1 0,0-1 15,0 0-15,-21-21 16,0 21 0,21-42 15,0 0-15,0 0-16,0-1 15,0 1-15,42-21 16,-21 21-16,0 0 0,1-22 0,-1 22 15,0 0-15,0 0 0,0 0 16,-21-1-16,21 1 0,1 0 0,-1 21 16,0 0-16,0 21 31,-21 0-31,0 1 0,0 20 0,0-21 16,0 0-16,0 0 15,0 1-15,0-1 0,-21 0 0,21 0 16,0 0-16,0 0 0,0 1 15,-21-22 1,0 0 0,21-22-1,-22 22 1,22-21-16,-21 0 0</inkml:trace>
  <inkml:trace contextRef="#ctx0" brushRef="#br0" timeOffset="181053.97">27009 8043 0,'-22'0'0,"1"0"15,21 22 1,-21-22 46</inkml:trace>
  <inkml:trace contextRef="#ctx0" brushRef="#br0" timeOffset="182261.06">23347 6456 0,'0'0'0,"0"-21"15,-21 21-15,-1-21 16,1 21-16,21-22 15,0 1-15,0 42 79,0 1-79,0-1 0,0 0 15,0 0-15,21 21 0,-21-20 0,22 20 16,-1 0-16,0-21 0,-21 22 15,21-1-15,0-21 0,0 0 0,1 22 16,-22-22-16,21 0 0,-21 0 16,21-21-16,-21 21 0,0 1 15,-21-22 32,0 0-47,21-22 0</inkml:trace>
  <inkml:trace contextRef="#ctx0" brushRef="#br0" timeOffset="183075.59">22839 6795 0,'0'0'0,"-21"0"0,21-22 15,0 1-15,0 0 16,0 0 0,21 21-1,0 0 1,0 0-16,0 0 0,0 0 0,1 21 16,-1-21-16,0 21 0,21 0 15,-21 1-15,22-1 0,-22 21 0,21-21 16,1 0-16,-1 22 0,0-22 15,22 0-15,-22 21 0,22-20 0,-22-1 16,21 21-16,-20-21 0,20 0 16,-20 22-16,-1-22 0,-21 0 15,21 0-15,-20 0 0,-1-21 0,0 22 16,0-22-16,-21 21 16,0-42 30,0-1-30,0 1-16,-21 0 0,0 0 16,0-21-16,-1 20 0,22-20 15,0 21-15,0 0 0,-21-22 0,21 1 16,-21 21-16,21-21 0,0-1 16,0 1-16,0 0 0,0-22 15,0 22-15,0-22 0,0 22 0,21-22 16,-21 22-16,0 0 0,0-1 15,21 1-15,-21 21 0,0 0 0,0 0 16,0-1-16,22 1 0,-22 42 31,0 1-31,0-1 0,0 0 16,0 21-16,0 1 0,0 41 16,0-41-16,0-1 0,0 21 15,0-20-15,0-1 0,0 0 16,0 1-16,0-1 0,0 22 15,0-22-15,-22 0 0,22 1 0,-21-1 16,21-21-16,0 21 0,0 1 16,0-1-16,0-21 0,0 0 0,0 1 15,0-1-15,0 0 0,0 0 16,0-42 31,0 0-47,0 0 0,0-1 15,0 1-15,0 0 16,0-21-16,0 21 16,0-1-16,0 1 0</inkml:trace>
  <inkml:trace contextRef="#ctx0" brushRef="#br0" timeOffset="184479.88">22712 4614 0,'21'0'63,"0"0"-63,0 0 16,0 0-1,22 0-15,-22 0 0,21 0 0,-21 22 16,22-1-16,-1-21 0,22 0 15,-22 21-15,21 0 0,-20-21 0,41 21 16,-20 0-16,-1 1 0,22-22 16,0 42-16,-1-21 0,1 0 0,0 0 15,-1 22-15,1-22 0,21 21 16,0-21-16,0 22 0,-1-22 16,22 21-16,106 22 15,-106-22-15,-21-21 0,21 22 0,-21-22 16,21 21-16,0-21 0,0 0 15,-21 22-15,21-22 0,0 21 0,0-21 16,21 22-16,-21-22 0,21 21 16,-21-21-16,21 22 0,-21-1 0,148 22 15,-148-22-15,0-21 16,0 21-16,0 1 0,-21-22 0,21 21 16,-21-21-16,-21 1 0,21-1 15,-22 21-15,-20-21 0,20 0 0,43 1 16,-63-1-16,-1 0 15,1-21-15,-22 21 0,1-21 0,-1 21 16,0-21-16,1 0 0,-22 21 16,21-21-16,-21 0 0,0 0 15,1 22-15,-1-22 0,0 0 16,0 21-16,0-21 0,0 0 16,1 21-16,-1-21 0,0 0 15,0 0-15,0 21 16,0-21-16,1 21 0,-1-21 0,0 0 0,0 21 15,0-21-15,0 0 0,1 22 16,-1-22-16,0 0 16,0 21-1,0-21 32,0 0 0,-21-21 78,-21 21-125,21-22 16,0 1-16,-21 21 0,0-21 15,21 0 1</inkml:trace>
  <inkml:trace contextRef="#ctx0" brushRef="#br0" timeOffset="185124.62">29527 5990 0,'0'0'0,"0"-21"0,-21 21 0,0 0 16,21-21-16,-21 21 15,0 0 17,21-21-32,0 42 47,21 0-32,0 0-15,0 0 16,0 1-16,-21-1 0,22-21 0,-1 21 15,0 0-15,21 0 0,-21 0 16,1 1-16,-1-1 0,21-21 0,-21 21 16,0 0-16,22-21 15,-22 21-15,42 0 0,-41 1 16,-1-22 0,-21 21-16,0 0 15,-21 0 1,-1-21-16,1 21 15,-21-21-15,21 21 0,-22 1 0,22-22 16,-21 21-16,0 0 0,-1 0 16,22 0-16,-21 0 0,-1 1 0,1-1 15,0 0-15,-1 0 0,22 0 16,-21 0-16,21-21 0,0 22 0,-1-1 16,1-21-16,0 21 0,0 0 15,0-21 1,21 21-16,-21 0 31,-1-21 0,22-21 1,-21 21-32,21-21 0</inkml:trace>
  <inkml:trace contextRef="#ctx0" brushRef="#br0" timeOffset="186065.08">28850 7387 0,'0'0'15,"-21"0"-15,0 0 0,0 0 0,21-21 16,0 0-16,0 0 15,0 0-15,0-1 16,21 1-16,-21 0 16,0 42 15,0 22-31,0-22 0,0 21 0,0 0 16,0 1-16,0 20 0,0-20 15,0 20-15,-21-21 0,-1 22 0,22-22 16,-21 22-16,21-1 0,-21 1 0,0-1 15,0 1-15,0-1 0,21 1 16,-22-22-16,22 22 0,-21-22 0,21 0 16,-21 1-16,21-1 0,-21 0 0,21-21 15,0 1-15,0-1 0,0 0 0,0 0 16,21-42 15,-21 0-31,0 0 16,21 21-16,-21-43 0,0 22 15,21-42-15,-21 41 0,0-20 16,22 0-16,-1-22 0,-21 22 16</inkml:trace>
  <inkml:trace contextRef="#ctx0" brushRef="#br0" timeOffset="187093.27">28871 7408 0,'0'0'0,"0"-21"0,0-21 0,0 21 16,-21-22-16,21 22 0,0 0 0,0 0 15,0 0-15,0 0 0,0-1 16,21 22-16,0-21 16,1 21-16,-1 0 0,21-21 15,0 21-15,1-21 0,-1 21 16,0 0-16,22 0 0,-1 0 16,1 0-16,-1-21 0,1 21 0,21 0 15,-1 0-15,22 0 0,0 0 16,0 0-16,0 0 0,21 0 0,0 0 15,-22 0-15,44 0 0,-22 0 16,0 0-16,21 0 0,0 0 0,-21 0 16,0 0-16,0 0 0,0 0 15,0 0-15,-21 0 0,21 0 16,-21 0-16,-1 0 0,-20-21 0,0 21 16,-1 0-16,1 0 15,-21 0-15,-1 0 0,-21 0 0,22-22 16,-22 22-16,22 0 0,-22 0 15,0 0-15,1 0 0,-1-21 16,0 21-16,1 0 0,20 0 16,-42 0-16,1 0 0,-1 0 15,-21 21 17,0 1-32,0-1 0,0 0 15,0 0-15,-21 21 0,-1-20 16,22 20-16,-21 0 0,21 1 0,-21-1 15,21 0-15,-21 1 0,0-1 16,0 21-16,21-20 0,-22-1 16,1 22-16,0-22 0,21 21 15,0-20-15,-21 20 0,21 1 16,-21-1-16,21 1 0,0-1 0,0 1 16,0-1-16,0-20 0,0 20 15,0-21-15,0 1 0,0 20 0,0-20 16,0-22-16,0 21 0,0 0 15,0 1-15,0-22 0,0 0 0,0 21 16,0-20-16,0 20 16,0-21-16,0 0 15,-21-21-15,-1 0 16,1 0-16,-21 0 0,21 0 16,0 0-16,-22 0 0,1 0 15,0 0-15,-1 0 0,-20 0 0,20 0 16,-20 0-16,-1-21 0,1 21 15,-1-21-15,1 21 0,-22-21 16,1 21-16,-1-21 0,0 21 0,-21-22 16,1 22-16,-22 0 0,0-21 0,0 0 15,0 21-15,-22 0 0,1 0 16,0-21-16,0 21 0,21 0 0,-21 0 16,21 0-16,0 0 0,0 0 15,42 0-15,-21 0 0,22 0 16,20 0-16,-21 0 0,22 0 15,-22 0-15,22 0 0,-1 0 0,-20 0 16,20 0-16,-21 0 0,22 0 0,-1 0 16,1 0-16,-1-21 0,22 21 15,0 0-15,-1 0 0,1-21 0,21 21 16,-21 0-16,20 0 0,1-22 16,0 22-16,0 0 0,0 0 15,21-21-15,-21 21 0,-1 0 16,1 0-16,21-21 15,-21 21-15,21-21 0,0 0 16,0 0 0,0-1-16,21 22 0,-21-21 15,0 0-15,21 0 0,-21 0 0</inkml:trace>
  <inkml:trace contextRef="#ctx0" brushRef="#br0" timeOffset="187648.55">29316 7684 0,'21'-22'15,"-42"44"-15,63-65 0,-21 22 0,-21 0 16,21 0-16,1 0 0,-1-22 0,-21 22 15,21 0-15,0 0 0,0 0 16,-21-1-16,0 1 0,0 0 16,-21 21-1,0 0-15,-21 21 16,20 0-16,-20 1 0,0-1 16,21 0-16,-22 0 0,22 0 0,0 0 15,0 1-15,-22 20 16,43-21-16,0 21 15,0-20-15,0-1 0,22 0 16,-1-21-16,0 21 0,0 0 16,0 0-16,0-21 0,1 22 0,-1-1 15,21 0-15,-21-21 0,0 21 16,1 0-16,-22 0 0,0 1 0,21-22 16,-21 21-16,0 0 0,0 0 15,-21 0-15,-1-21 0,-20 21 16,0-21-16,21 0 0,-22 22 15,1-22-15,0 0 0,-1 0 0,1 0 16,0 0-16,20 0 16,1 0-16,-21 0 0,21 0 15,21-22-15,-21 1 0,21 0 16,21 0 0,0 21-1,0-21-15,0 21 0,0-21 0,1-1 16,-1 22-16</inkml:trace>
  <inkml:trace contextRef="#ctx0" brushRef="#br0" timeOffset="188344.35">29866 7557 0,'-21'0'31,"0"0"-31,0 0 16,-1 21-16,1 0 0,0 0 16,0 0-16,0 0 0,21 1 15,0-1-15,-21 0 0,21 0 0,-22 0 16,22 22-16,0-22 0,0 0 15,0 0-15,0 21 0,0-20 16,0-1-16,22 0 0,-1 0 0,0-21 16,-21 21-16,42-21 0,-21 0 15,1 0-15,-1 0 0,21 0 0,-21 0 16,22 0-16,-22 0 0,21 0 16,0-21-16,-20 0 0,20 21 0,-21-21 15,21 0-15,-20-1 0,-1 1 0,0 0 16,0 0-16,-21-21 0,0 20 15,21 1-15,-21 0 0,0-21 0,0 21 16,-21-1-16,0-20 0,0 21 16,0 0-16,-22 0 0,1 21 15,0-22-15,-1 22 0,22 0 16,-21 0-16,-1 0 0,22 0 0,-21 0 16,21 22-16,21-1 15,0 0-15,0 0 0,0 0 0,0 0 16,21 1-16,0-1 0,0 0 15,0 0-15,1 0 0,20 22 0,-21-22 16,0 0-16,22 21 16,-22-21-16,0 22 0,0-22 0,0 21 15,-21 1-15,0-22 0,0 21 0,0-21 16,0 22-16,0-22 0,0 21 0,-21-21 16,0 0-16,0 1 15,0-1-15,-1 0 0,1-21 0,0 21 16,-21-21-16,21 0 15,-1 0-15,22-21 32,0 0-32,0 0 15,22-22-15,-1 22 0,0 0 0</inkml:trace>
  <inkml:trace contextRef="#ctx0" brushRef="#br0" timeOffset="188804.12">30670 7557 0,'0'0'0,"22"0"0,-22-22 15,21 1-15,-21 42 16,0 1 0,0-1-16,-21 0 0,21 0 0,-22 21 15,1-20-15,21 20 0,-21 0 16,0-21-16,0 22 0,21-22 15,-21 0-15,-1 21 0,22-20 0,-21-1 16,21 0-16,0 0 0,0 0 16,0-42 15,0 0-31,0 0 16,21 0-16,-21-1 0,22 1 15,-22 0-15,0 0 0,21 0 16,0 0-16,0 21 0,-21-22 15,21 44 1,-21-1 0,21 0-16,-21 0 0,0 0 15,0 0-15,22-21 0,-22 22 16,21-1-16,-21 0 0,21 0 16,0-21-16,0 0 15,0 0-15,1 0 16,-1 0-16,0 0 0,0 0 15,0-21-15,0 0 0,1 0 16,-1-1-16</inkml:trace>
  <inkml:trace contextRef="#ctx0" brushRef="#br0" timeOffset="189580.68">31221 7599 0,'0'0'0,"21"0"31,0 0-16,0-21-15,0 21 16,1 0-16,-1 0 0,0 0 0,0-21 16,21 21-16,-20 0 0,20-22 15,-21 22-15,21 0 0,-20-21 0,-1 0 16,0 21-16,0-21 0,0 0 16,-21 0-16,0-1 15,0 1-15,-42 0 0,21 21 16,0 0-16,-22-21 0,1 21 0,21 0 15,-22 0-15,1 21 16,21-21-16,-21 21 0,20 0 0,1 1 16,0 20-16,21-21 0,0 0 15,0 0-15,0 1 0,0 20 0,0-21 16,21 0-16,0-21 0,1 21 16,-1 1-16,21-22 0,-21 0 0,0 21 15,22-21-15,-22 0 0,0 0 16,0 0-16,0 0 0,1 0 15,-44 0 17,1 21-32,0 0 0,0-21 0,0 21 15,-22-21-15,22 21 16,-21 1-16,21-1 0,0 0 0,-1 0 16,1 21-16,0-20 0,21-1 15,-21 0-15,21 0 0,0 0 0,0 0 16,0 1-16,0-1 15,21-21-15,0 0 0,0 0 0,1 0 16,-1 0-16,0 0 0,0 0 16,0 0-16,0 0 0,1 0 15,-1-21-15,0-1 0,0 1 0,0 0 16,-21 0-16,0 0 0,21 0 0,1-1 16,-22 1-16,0 0 0,0 0 15,0 0-15,0 0 16,0-1-16,21 22 15,0 0 1,-21 22-16,0-1 16,21 0-16,-21 0 0,21-21 0,-21 21 15,21 0-15,1 1 0,-1-1 16,0 0-16,-21 0 0,21 0 16,0 0-16,0 1 0,1-22 0,-22 21 15,21-21-15,0 0 16,-21-21 15,0-1-31,0 1 16,0 0-16,0 0 0,0 0 15</inkml:trace>
  <inkml:trace contextRef="#ctx0" brushRef="#br0" timeOffset="189768.58">31919 7811 0,'21'0'0,"-42"0"0,21 0 31,-21 0-16,0 21-15,0-21 0,0 21 0,-1 0 16,1 0-16,0-21 0,0 21 16,0 1-16,0-22 0,-1 21 0,22 0 15,-21 0-15,0 0 16,21 0-16</inkml:trace>
  <inkml:trace contextRef="#ctx0" brushRef="#br0" timeOffset="190058.41">32004 7811 0,'0'0'0,"21"0"0,-21-22 16,-21 22 15,0 0-16,0 22-15,-1-1 0,1 0 16,0 0-16,0 0 0,0 0 0,21 1 16,0-1-16,0 0 0,0 0 15,0 0-15,0 0 0,0 1 0,0-1 16,0 0-16,21 0 16,0-21-16,0 0 0,0 0 15,1 0-15,-1 0 0,0 0 16,0-21-16,0 21 0,0-21 0,1 0 15,20-1 1,-21 1-16</inkml:trace>
  <inkml:trace contextRef="#ctx0" brushRef="#br0" timeOffset="190735.22">32237 7895 0,'-21'0'15,"21"21"1,0 1 15,21-22-31,0 0 0,0 0 16,0 0-16,0 0 15,1 0-15,-1 0 0,0-22 0,0 22 16,-21-21 0,21 21-16,-21-21 15,-21 21 1,0 0-16,0 0 15,0 0-15,-1 0 0,1 0 16,0 0-16,21 21 0,-21-21 16,21 21-16,-21 1 0,21-1 0,0 0 15,0 0-15,0 0 16,0 0 0,21-21-16,0 0 15,0 0-15,0 0 16,1 0-16,-1 0 0,0 0 0,0 0 15,0 0-15,0-21 0,1 21 16,-1-21-16,0 0 0,-21 0 16,21 21-16,0-21 0,0-1 0,-21 1 15,0 0 1,22 21-16,-22 21 31,0 0-31,-22 1 0,22-1 0,-21 0 16,21 21-16,0-21 0,0 22 15,0-1-15,-21 0 0,21 1 16,-21 20-16,21-20 0,0-1 16,0 21-16,-21-20 15,0-1-15,-22 106 0,22-84 16,0-22-16,0 22 0,-22-22 16,22 0-16,0 1 0,0-1 0,0 0 15,21-21-15,0 22 0,-21-22 16,21 0-16,0 0 0,21-21 31,0 0-15,-21-21-16,21 0 15,0 0-15,-21 0 0,21-1 0,-21 1 16,22-21-16,-22 21 0</inkml:trace>
  <inkml:trace contextRef="#ctx0" brushRef="#br0" timeOffset="191048.45">32618 8107 0,'0'0'0,"0"-42"0,0 20 0,0 1 15,0 0-15,0 0 0,0 0 16,0 0-16,0-1 0,21 22 0,0 0 16,-21-21-16,21 21 15,0 0-15,1 0 0,-22 21 0,21-21 16,-21 22-16,0-1 15,0 0-15,0 21 0,0-21 0,0 1 16,0-1-16,-21 0 0,-1 0 16,1 0-16,0 0 0,0 1 15,0-22-15,0 0 0,-1 21 0,1-21 16,0 0-16,0 0 16,21-21 15,0-1-16,21 22-15,0-21 0,0 0 0</inkml:trace>
  <inkml:trace contextRef="#ctx0" brushRef="#br0" timeOffset="192228.54">32851 7620 0,'0'0'0,"0"-21"0,-22 21 31,22 21-31,-21 0 16,21 0-16,0 1 0,0-1 0,0 21 16,0-21-16,0 22 15,-21-22-15,21 21 0,0-21 0,0 22 0,0-22 16,0 0-16,0 0 0,0 21 16,0-20-1,0-1-15,21-21 0,0 0 16,1 0-1,-1 0-15,0-21 16,-21-1-16,0 1 0,21 0 16,0 0-16,-21 0 0,0 0 15,21-1-15,1 1 0,-22 42 47,0 1-31,0-1-16,0 0 0,0 0 0,0 0 15,0 0-15,0 1 16,0-1-16,21-21 16,0 0-16,0 0 15,0 0-15,0 0 16,1 0-16,-1 0 0,0 0 16,-21-21-16,21-1 0,0 22 0,-21-21 15,21 0-15,-21 0 16,0 0-16,22 21 0,-44 21 47,1 0-47,21 0 15,0 0-15,-21-21 0,21 22 16,0-1-16,0 0 16,0 0-1,21-21-15,0 0 16,1 0-16,-1 0 15,0 0-15,-21-21 16,0 0-16,0 0 0,0-1 16,0 1-16,0 0 0,0 0 15,0 0-15,0 0 16,0-1 15,21 22 0,0 0-31,0 0 16,1 0-16,-1 0 16,0 0-16,0 0 15,-21 22-15,21-1 16,-21 0-16,0 0 16,0 0-16,0 0 0,0 1 0,0-1 15,0 0-15,0 0 0,0 0 16,0 0-16,0 1 0,0-1 15,-21-21 17,21-21-17,0-1-15,0 1 16,0 0-16,0 0 16,21 0-16,0 0 0,1-1 0,-1 1 15,0 0-15,0-21 0,0 21 16,43-1-16,-43 1 15,21 21-15,-21 0 0,1 0 0,-1 0 16,0 0 0,-21 21-16,0 1 0,0-1 15,0 0-15,0 0 0,0 0 0,0 0 16,0 1-16,0 41 16,0-42-16,-21 0 0,21 1 0,-21-22 15,21 21-15,-22-21 0,22 21 16,0-42 31,0 0-47,0-1 15,0 1-15,0 0 0,0 0 16,0 0-16</inkml:trace>
  <inkml:trace contextRef="#ctx0" brushRef="#br0" timeOffset="192392.26">33676 7684 0,'0'0'0,"-21"0"16,0 0-1,0 0 32,-1 0-47</inkml:trace>
  <inkml:trace contextRef="#ctx0" brushRef="#br0" timeOffset="192702.2">32639 7768 0,'0'0'0,"0"21"15,21-21 17,0 0-32,0 0 0,1 0 15,-1 0-15,0 0 16,0 0-16,0-21 16,-21 0 30,0 0-30,-21 21-16,0 0 16</inkml:trace>
  <inkml:trace contextRef="#ctx0" brushRef="#br0" timeOffset="202718.5">5821 9610 0,'0'0'0,"21"0"0,0 0 0,0 0 16,0 0-16,1 0 0,-1 0 15,-21 21 17,-21 0-32,-1 0 15,-20 22-15,0-22 0,-1 21 16,-20 0-16,-1 22 0,1-22 0,-22 22 15,1-1-15,-1 1 16,-127 84-16,106-85 0,-21 22 0,-105 63 16,147-84-16,-21-1 15,21 1-15,22-22 0,-1 0 16,1 1-16,21-1 0,-1-21 0,22 22 16,-21-22-16,21 0 0,-1 0 15,22 0-15,-21-21 0,21 21 16,-21-21-1,0 0 17,0-21-32,0 21 15,-1 0-15</inkml:trace>
  <inkml:trace contextRef="#ctx0" brushRef="#br0" timeOffset="203436.52">550 11790 0,'0'0'0,"21"-42"16,-21 20-16,0 1 0,0 0 15,0 0-15,22 0 0,-22 0 0,0-1 16,0 1-16,0 0 15,0 42 17,0 0-32,0 1 0,0-1 15,0 21-15,0 0 0,0-20 16,0 41-16,0-21 0,0 1 16,0 20-16,-22 1 0,22-1 15,-21 1-15,21-1 0,-21 1 16,0-1-16,21 1 0,-21-1 0,0 1 15,-1-1-15,22 1 0,0-22 16,-21 0-16,21 43 0,0-64 16,0 0-16,0 1 0,0-1 15,0-42 17,0-1-17,0 1-15,0 0 0,0 0 0,0 0 16,0-22-16,0 22 15,0-21-15,0 21 0,0-22 0,0 1 16,0 0-16</inkml:trace>
  <inkml:trace contextRef="#ctx0" brushRef="#br0" timeOffset="204856.74">656 11705 0,'0'0'0,"0"-21"16,21 21 31,0 0-47,1 0 16,-1 0-16,21 0 15,-21 0-15,0 0 0,1 0 0,20 0 16,-21 0-16,21 0 0,1 0 15,-1 0-15,22 0 0,-1 0 0,1 0 16,63 0 0,-43 0-16,-20 0 0,20 0 0,1 0 15,-21 0-15,20-21 0,1 0 16,0 21-16,20 0 0,1-21 0,-21 21 16,21 0-16,0-22 0,-1 22 15,1-21-15,0 21 0,0-21 0,0 21 16,21 0-16,-21-21 0,21 21 15,0 0-15,-22-21 0,22 21 0,0 0 16,-21 0-16,0-21 0,21 21 0,-21-22 16,21 22-16,-21 0 0,0-21 15,-1 21-15,-20 0 0,0-21 16,-1 21-16,1 0 0,-21 0 0,-1-21 16,22 21-16,-22 0 0,1-21 15,-22 21-15,22 0 0,-22 0 0,21-21 16,-20 21-16,-1-22 0,0 22 0,-20 0 15,20 0-15,-21-21 0,21 21 16,-20 0-16,-1 0 16,0-21-16,0 21 15,-21 21 17,0 0-17,0 1-15,0-1 0,0 0 16,0 0-16,0 0 0,0 0 15,0 22-15,0-22 0,-21 0 16,21 21-16,0-20 0,-21 20 0,21 0 16,-21 1-16,21-1 0,0 0 15,0 22-15,0 42 0,0-43 16,0 1-16,0-22 0,0 21 16,0-20-16,0-1 0,0 22 0,21-43 15,0 21-15,-21 0 0,21-20 0,-21 20 16,21-21-16,0 0 0,-21 0 15,0 1-15,0 20 16,0-21-16,0 0 0,0 0 0,0 1 16,-21-22-16,21 21 15,-21 0-15,0-21 0,0 21 0,-22 0 16,1-21-16,21 0 0,0 21 16,-22-21-16,22 0 0,-21 22 15,0-22-15,-1 0 0,1 0 0,0 0 16,-128 0-16,86 0 15,20 0-15,-21 21 0,22-21 16,-22 0-16,-21 0 0,22 21 0,-22-21 16,0 0-16,21 21 0,-20-21 15,-1 21-15,0-21 0,0 21 0,0-21 16,0 22-16,1-22 0,-1 21 0,0-21 16,21 0-16,-21 21 15,22 0-15,-1-21 0,0 0 0,1 0 16,-1 21-16,0-21 0,1 0 15,-1 0-15,0 0 0,1 0 0,-1 0 16,0 21-16,1-21 0,-1 0 16,0 0-16,22 0 0,-22 0 0,1 0 15,20 0-15,1 0 0,20 0 16,1 22-16,-22-22 0,43 0 0,-21 0 16,0 0-16,20 0 0,-20 0 15,21 0-15,0 0 0,-22 0 0,22 0 16,0 0-16,0 0 0,0 0 15,0 0-15,-1 0 0,-20 0 16,21 0-16,0 0 16,0 0-16,-1 0 15,1 0 32,0 0-31,0 0-1,0 0-15,0 0 16,-1 0-16,1-22 16,0 22-16,0 0 15,0 0-15,0 0 0,-1 0 16,1 0-16,0 0 0,0 0 0,0 0 16,0 0-16,-1 0 15,1 0 48,21-21-48,0 0-15,-21 0 0,21 0 16,0-22-16</inkml:trace>
  <inkml:trace contextRef="#ctx0" brushRef="#br0" timeOffset="205166.59">1016 12340 0,'0'0'0,"0"-21"0,0 0 16,0 0-16,0 0 0,0-1 16,0 1-16,-21 21 0,21-21 15,-21 42 1,21 0-16,0 1 15,0 20-15,0-21 0,0 21 16,0 1-16,0-22 0,0 21 16,0 1-16,0-22 0,0 21 15,0 0-15,0 1 0,0-22 16,0 21-16,0-21 0,0 1 0,0-1 16,0 0-16,0-42 31,0 0-16,0-1-15</inkml:trace>
  <inkml:trace contextRef="#ctx0" brushRef="#br0" timeOffset="205578.86">910 12319 0,'0'0'0,"0"-21"0,0-21 15,21 42 1,0 0-1,-21 21-15,22 0 0,-1 0 16,0 0-16,0 22 0,0-22 0,0 21 16,1-21-16,-1 22 0,0-22 15,21 42-15,-21-20 16,-21-22-16,22 0 0,-22 0 16,21 0-16,-21 0 0,0-42 31,0-21-16,0 21-15,0 0 0,0-1 16,0-20-16,0 21 0,0-21 16,0-1-16,0 1 0,0 0 0,0-1 15,0 1-15,0 0 0,0-1 16,21-41-16,-21 62 16,21 1-16,-21 0 0,0 0 0,21 21 15,0 21 1,-21 0-16,0 0 15,0 1-15,0-1 0,22 0 16,-22 0-16,21 21 0,-21-20 16,0 20-16,21-21 0</inkml:trace>
  <inkml:trace contextRef="#ctx0" brushRef="#br0" timeOffset="206566.63">1630 12510 0,'0'-22'0,"-21"22"31,-1 0-31,22 22 32,0-1-32,0 0 0,0 0 15,0 0-15,0 0 0,0 1 16,0-1-16,0 0 0,0 0 0,0 21 15,0-20-15,0-1 0,0 0 16,0 0-16,22-21 16,-1 0-16,0 0 0,0 0 15,-21-21-15,21 21 16,0-21-16,-21 0 0,22-1 0,-1-20 16,-21 21-16,0 0 15,21 0-15,0-22 0,-21 22 0,21 0 16,-21 0-16,0 0 0,0-1 15,0 1-15,0 42 32,0 1-32,0-1 15,0 0-15,0 0 0,0 0 16,0 0-16,0 1 0,0-1 0,0 0 16,0 0-16,0 0 0,0 0 15,0 1-15,0-1 0,21-21 16,1 0-1,-1 0-15,0-21 0,0-1 0,-21 1 16,21 0-16,0 0 16,1 0-16,-1 0 0,0-1 0,0-20 15,-21 21-15,21-21 0,-21-1 16,21 22-16,-21-21 0,0-1 16,0 22-16,0-21 0,0 21 0,0 0 15,0-1-15,0 1 0,0 0 0,-21 42 31,21 0-31,0 22 16,0-22-16,0 21 0,0-21 16,0 22-16,0-22 0,0 21 0,0 1 15,0-22-15,0 21 16,0-21-16,0 22 0,0-22 0,0 0 16,0 0-16,0 0 0,0 0 15,0 1-15,21-22 0,1 0 16,-1 0-16,0-22 15,0 22-15,21-21 0,-20 0 0,-1 0 16,0 0-16,21 0 0,-21-1 16,1-20-16,20 21 0,-21 0 0,0-22 15,0 22-15,-21-21 0,0 0 16,22-1-16,-22 22 0,0-21 0,0-1 16,0 22-16,0-21 0,0 21 15,0 0-15,0-1 0,-22 22 16,1 22-1,0-1 1,21 0-16,-21 21 0,21-21 0,0 22 16,0-1-16,-21 0 0,21-20 15,0 20-15,-21 0 0,21 1 0,0-22 16,0 21-16,0-21 0,0 22 16,0-22-16,0 0 0,0 0 0,21-21 15,0 21-15,0-21 16,0 0-16,0 0 0,1 0 0,-1 0 15,0 0-15,0 0 0,0 0 16,0-21-16,1 21 0,-1 0 16</inkml:trace>
  <inkml:trace contextRef="#ctx0" brushRef="#br0" timeOffset="206883.45">2857 12488 0,'0'-21'0,"0"42"47,0 1-47,0-1 0,0 0 0,0 0 16,0 0-16,0 22 0,0-1 15,0 0-15,0 1 0,0-1 0,0 21 16,0-20-16,0 20 16,0 1-16,0-22 0,0 22 0,0-1 15,0-21-15,0 22 0,0-22 16,-21 22-16,21-22 0,-21 0 0,21 1 15,0-1-15,0 0 0,0-20 0,0-1 16,0 0-16,0-42 31,0 0-31,0-1 16,0-20-16,0 21 0,0-21 0,0-1 16,0 1-16,0 0 0,-21-22 15</inkml:trace>
  <inkml:trace contextRef="#ctx0" brushRef="#br0" timeOffset="207152.29">2730 12615 0,'0'0'0,"0"-42"0,0-43 16,0 1-1,0 63-15,22-1 0,-1 1 16,0 0-16,0 0 0,0 21 16,0 0-16,1 0 0,-1 0 0,0 0 15,0 0-15,0 21 0,0-21 16,1 21-16,-1 0 0,0 1 0,-21 20 15,0-21-15,0 0 0,0 0 16,0 22-16,-21-22 0,0 0 16,-1 0-16,22 0 0,-21 1 0,0-1 15,0 0-15,0-21 0,0 21 16,-1-21-16,22-21 31,22 0-15,-1 0-16,0 21 0</inkml:trace>
  <inkml:trace contextRef="#ctx0" brushRef="#br0" timeOffset="207567.59">3154 12361 0,'0'0'0,"21"-21"0,-21 0 0,0 42 47,-21 0-32,21 1-15,-21-1 0,21 0 0,0 0 16,0 0-16,0 0 0,0 1 16,0-1-16,0 0 0,0 0 0,0 0 15,0 0-15,0 1 0,0-1 16,21-21-16,0 0 16,0 0-16,0 0 15,0 0-15,1-21 16,-1-1-16,0 22 0,-21-21 0,0 0 15,21 0-15,-21-21 0,0 20 16,0 1-16,0 0 0,0 0 0,0 0 16,0-22-16,-21 43 0,0-21 15,21 0-15,-21 21 0,-1 0 0,1 0 16,0 0-16,0 0 0,0 21 16,0-21-16,21 21 0,-22 1 15,22 20-15,0-21 0,0 0 16,0 0-16,0 1 0,0-1 15,0 0-15,22-21 16,-1 0 0,0 0-16</inkml:trace>
  <inkml:trace contextRef="#ctx0" brushRef="#br0" timeOffset="207800.46">3492 12361 0,'0'0'16,"22"0"-16,-22 22 31,0-1-15,0 0-16,0 0 15,0 0-15,0 0 0,0 1 16,0-1-16,0 0 16,0 0-16,0 0 15,0-42 16,0 0-15</inkml:trace>
  <inkml:trace contextRef="#ctx0" brushRef="#br0" timeOffset="207956.89">3492 12256 0,'0'0'16,"0"-22"-16,-21 22 0,21-21 0,-21 21 15,0 0 1,21 21 15,0 1-31,21-1 16</inkml:trace>
  <inkml:trace contextRef="#ctx0" brushRef="#br0" timeOffset="209088.42">3641 12319 0,'21'0'16,"-21"21"-16,0 0 16,0 1-16,0-1 15,0 0-15,0 0 16,0 0-16,0 0 0,0 1 16,0-1-16,0 0 15,0 0-15,-21-21 31,21-21 1,0 0-32,0 0 0,0-1 15,0 1-15,0 0 0,0 0 0,21 0 16,-21 0-16,21-1 16,0 1-16,-21 0 0,0 0 0,21 21 15,0 0-15,1 0 16,-22 21-1,21-21-15,-21 21 0,21 0 0,-21 1 16,0-1-16,0 0 16,0 0-16,0 0 0,0 0 0,0 1 15,21-22-15,0 21 16,0-21 0,1 0-16,-1 0 0,0 0 15,0 0-15,0-21 16,0-1-16,1 1 15,-22 0-15,0 0 0,21 0 16,0 0-16,-21-22 0,0 22 0,0-21 16,21-1-16,-21 22 0,21-21 0,-21 0 15,0-1-15,0 22 0,0-21 16,0 21-16,0-1 0,0 1 0,0 0 16,0 0-16,0 0 0,0 42 46,-21 0-46,21 0 0,0 0 0,0 22 16,0-22-16,-21 21 0,21-21 16,0 22-16,0-1 0,0-21 15,0 22-15,0-1 0,-21-21 0,21 21 16,0-20-16,0-1 0,0 0 0,0 21 16,0-21-16,0 1 15,21-1-15,0-21 0,0 0 16,0 0-16,1 0 15,-1 0-15,0 0 16,0-21-16,-21-1 0,21 22 0,0-21 16,-21 0-16,0 0 15,0 0-15,22 21 0,-22-21 0,0-1 0,21-20 16,-21 21-16,0 0 16,0 0-1,-21 42 1,-1 0-1,22 0-15,0 0 0,0 0 16,0 1-16,0-1 0,0 0 16,0 0-16,0 0 0,0 0 15,22-21 17,-1 0-32,0-21 15,0 21-15,0-21 0,-21 0 16,0 0-16,21 21 0,22-43 15,-43 22-15,0 0 0,21 21 16,-21-21-16,21 21 0,-21-21 16,0 42-1,0 0 1,0 0-16,0 0 16,0 1-16,0-1 0,0 0 0,0 0 15,0 0-15,0 0 16,0-42 46,0 0-62</inkml:trace>
  <inkml:trace contextRef="#ctx0" brushRef="#br0" timeOffset="209308.82">3979 12192 0,'-21'0'15,"21"-21"1,21 21-16,-21-21 16,21 21-16,1 0 0,-1 0 15,0-21-15,0 21 0,0 0 16,0-22-16,1 22 15,-1-21-15,0 0 0,0 21 16,-21-21-16</inkml:trace>
  <inkml:trace contextRef="#ctx0" brushRef="#br0" timeOffset="209892.49">4657 12023 0,'0'21'0,"21"-21"16,0 0 0,0 0-16,0 0 15,0 0-15,1 0 0,-1-21 0,0 0 16,0 21-16,0-22 0,0 1 16,1 21-16,-1-21 0,0 0 0,-21 0 15,0 0-15,0-1 16,-21 22-1,0 0 1,-1 0-16,1 0 0,0 22 16,0-22-16,0 21 0,0 0 15,-1 0-15,22 21 0,-21-20 0,21-1 16,0 0-16,0 0 0,0 0 16,0 0-16,0 1 0,0-1 15,21 0-15,22 0 0,-22-21 0,0 0 16,0 0-16,0 0 15,1 0-15,-1 0 0,0 0 0,-42 0 47,0 0-31,-1 0-16,1 21 16,0-21-16,0 21 0,-21 1 0,20-1 15,22 0-15,-21-21 0,0 21 0,21 0 16,0 0-16,-21 1 0,21-1 15,0 0-15,0 0 0,0 0 16,21 0-16,0-21 0,0 0 0,1 22 16,-1-22-16,0 0 15,21 0-15,-21 0 0,1 0 16,-1 0-16,0 0 0,0-22 16,0 22-16,-21-21 0,21 0 15,1 0-15,-1 0 0</inkml:trace>
  <inkml:trace contextRef="#ctx0" brushRef="#br0" timeOffset="210119.87">5122 12192 0,'21'0'16,"-21"21"-16,0 0 16,22 1-16,-22-1 0,21-21 15,-21 21-15,21 0 0,-21 0 16,21 0-16,-21 1 0,21-22 15,0 21-15,-21 0 16,22-21-16,-1 0 0,-21 21 16,21-21-1,-21-21 1,0 0 0,0 0-16</inkml:trace>
  <inkml:trace contextRef="#ctx0" brushRef="#br0" timeOffset="210339.75">5355 12192 0,'0'0'16,"-21"0"0,0 0-1,0 21-15,21 0 0,-22 1 16,1-1-16,0 0 0,0 0 16,0 0-16,21 0 0,-21 1 15,-1 20-15,22-21 0,0 0 16,-21-21-16,21 21 0,0 1 15,21-22 17,1-22-17,-1 1-15</inkml:trace>
  <inkml:trace contextRef="#ctx0" brushRef="#br0" timeOffset="210733.67">5482 12213 0,'0'-21'0,"0"42"47,0 0-32,0 1-15,0-1 0,0 0 0,0 0 16,0 21-16,0-20 0,0-1 15,0 21-15,0 0 0,0-20 0,-21 20 16,21 0-16,-21 1 0,0-1 16,21 0-16,-22 1 0,22 20 15,-21-21-15,21 1 0,0-1 0,0 0 16,-21 1-16,21-1 0,0-21 0,0 22 16,0-22-16,0 0 0,0 0 15,0 0-15,0 0 0,-21 22 16,21-22-16,0-42 47,0 0-47,0-1 0,0 1 15,0 0-15,0 0 0,0 0 16,0 0-16,0-22 0</inkml:trace>
  <inkml:trace contextRef="#ctx0" brushRef="#br0" timeOffset="211068.13">5397 12298 0,'0'-21'15,"0"42"-15,0-63 0,0 20 0,0 1 16,0 0-16,22 21 16,-1-21-16,0 21 0,0 0 15,21-21-15,-20 21 0,20 0 0,-21 0 16,21 0-16,-20 0 0,20 0 15,-21 0-15,0 21 0,0 0 0,-21 0 16,0 0-16,0 1 0,0-1 16,0 0-16,0 0 0,-21 0 15,0 0-15,0 1 0,-21-22 0,-1 0 16,22 21-16,0 0 0,0 0 0,0 0 16,-1-21-16,1 0 15,0 0 1,0 0-16,0 0 15,0-21 1,-1 0-16,1 0 16</inkml:trace>
  <inkml:trace contextRef="#ctx0" brushRef="#br0" timeOffset="214436.15">5376 9864 0,'-21'0'16,"0"0"-16,0 0 0,0 0 15,-1 21-15,1-21 0,0 0 16,42 0 47,0 0-48,1-21-15,20 21 0,-21-21 16,21 21-16,-20-22 0,62 1 15,-41 21-15,20-21 16,-21 0-16,1 0 0,20 0 0,-20 21 0,-1-22 16,0 1-16,1 0 0,-22 21 15,0-21-15,0 21 0,0 0 0,0 0 16,-21-21-16,22 21 16,-22 21 30,0 0-46,0 21 0,0-20 0,0-1 16,0 21-16,0-21 0,0 22 16,0-22-16,0 21 0,0-21 0,0 22 15,0-22-15,0 0 0,0 0 16,0 0-16,0 0 0,0 1 0,0-1 16,-22 21-1,22-21-15,-21-21 0,21 21 16</inkml:trace>
  <inkml:trace contextRef="#ctx0" brushRef="#br0" timeOffset="-214410.82">8403 9927 0,'0'0'15,"0"-21"1,0 0-16,0 0 0,0 0 16,21-1-16,-21 1 0,0 0 15,0 0 1,0 42 15,0 0-31,0 22 0,0-22 16,0 21-16,0 0 0,0 22 15,0-22-15,21 1 0,-21 20 0,22 1 16,-22-1-16,21 85 16,-21-63-16,21-22 0,-21 22 0,21-21 15,-21 63-15,0-64 16,0 22-16,21-22 0,-21-20 0,0 20 15,21 1-15,-21-22 0,0 0 16,0 22-16,0 42 16,0-85-16,22 0 0,-22 0 15,0 0-15,21 0 0,-21 1 16,21-22 0,0 0-1,-21-22 1,0 1-1,0 0-15,0 0 16,0 0-16,0 0 16,0-1-16,0-20 0,0 21 15,21 0-15</inkml:trace>
  <inkml:trace contextRef="#ctx0" brushRef="#br0" timeOffset="-213780.1">8340 9864 0,'0'0'0,"0"-21"0,0-1 16,0-20 0,0 21-16,-22 0 0,1 21 31,0 0-31,0 21 16,0 0-16,21 0 0,-21 0 15,-1 22-15,1-1 0,0-21 16,21 22-16,-42 41 0,21-41 15,-1-1-15,22-21 0,-21 21 16,21-20-16,-21-1 0,21 21 0,0-21 16,21-21-1,0-21 1,1 0-16,-1 0 0,0 0 16,0-1-16,0 1 0,0 0 15,-21-21-15,22 21 0,-1-1 0,0-62 16,0 63-16,0-22 15,-21 1-15,21 0 0,1 20 0,-22-20 16,21 21-16,0 0 0,0 21 16,0 0-1,0 21-15,1 0 0,-22 0 0,21 22 16,0-22-16,0 21 0,0 0 16,0 1-16,1-1 0,-1 0 0,21 1 15,-21-1-15,0 0 0,1-20 16,-1 20-16,0-21 0,21 43 15,-21-43-15,1 0 0,-1 0 0,-21 0 16,0 0-16,21-21 16,-21 22-16,0-1 0,0 0 15,0 0-15</inkml:trace>
  <inkml:trace contextRef="#ctx0" brushRef="#br0" timeOffset="-213120.17">7175 11536 0,'0'0'0,"0"-21"0,0-22 15,0 22-15,0 0 16,0 0-16,0 0 0,0 0 16,0-1-16,-21 22 15,21 22 1,0-1-16,0 21 0,0-21 15,0 22-15,0 20 0,0-21 16,0 1-16,0 20 0,0 1 0,0-1 16,0 1-16,0-1 15,0 1-15,21 20 0,-21-20 0,0-1 16,0 1-16,0 21 0,0-22 0,0-21 16,0 22-16,0-1 0,0-20 15,0 41-15,0-41 0,0-22 16,0 0-16,0 0 0,0 0 15,0 1-15,-21-44 32,21 1-32,0 0 15,0 0-15,-21-21 0,21 20 0,-21-20 16,21 0-16,0-43 0,0 22 16,0 20-16,0-20 0</inkml:trace>
  <inkml:trace contextRef="#ctx0" brushRef="#br0" timeOffset="-211875.88">7239 11642 0,'0'0'0,"0"-21"16,0-22-1,0 22-15,21 21 32,0 0-17,0 0-15,1 0 16,-1 0-16,0 0 0,0 0 15,21 0-15,-20 0 0,20 0 0,0 0 16,1 0-16,20 0 0,1 0 0,20 0 16,1 0-16,0 0 15,63 0-15,-64 0 0,22 0 16,0-21-16,-21 21 0,42-21 16,-21 21-16,21-21 0,105-1 15,1-20-15,-127 42 0,42-21 16,-21 0-16,0 21 0,21 0 15,-21-21-15,0 21 0,0 0 0,0 0 16,0 0-16,0 0 0,0 0 16,0 0-16,0 0 0,-21 0 0,21 0 15,-21 0-15,0 0 0,-21 0 16,42 0-16,-43 0 0,22 0 0,0 0 16,0 0-16,0 0 0,-1-22 15,-20 22-15,21-21 0,-21 21 0,20-21 16,-20 0-16,0 21 0,-1-21 15,1 21-15,0 0 0,-22-21 0,22-1 16,-22 22-16,1 0 0,-1-21 0,-20 21 16,41-21-16,-41 21 15,-1 0-15,0-21 0,-20 0 0,20 21 16,-21 0-16,21-21 0,-20 21 0,20-22 16,21 22-1,-41 0 1,-22 22-1,-22-1 1,1 0-16,21 0 0,0 21 16,0-20-16,-21-1 0,21 21 15,-21-21-15,21 22 0,0-1 0,0-21 16,-21 21-16,0 1 0,21-22 0,-22 21 16,22 1-16,-21-22 0,21 21 0,0 0 15,0 1-15,0-1 0,0 43 16,0-43-16,0 22 0,0-22 0,0 0 15,0 1-15,0 20 0,0-21 16,0-20-16,0 20 0,0 0 16,0-21-16,0 22 0,0-22 0,0 0 0,0 21 15,0-20 1,0-1-16,0 0 0,-21-21 16,0 0-16,0 0 0,0 21 0,-1-21 15,1 0-15,0 0 0,-21 21 16,-1-21-16,1 0 0,0 0 0,-22 0 15,22 0-15,-22 21 0,22-21 0,-21 0 16,-1 0-16,1 0 0,-1 0 0,1 0 16,-1 0-16,-84 0 0,84 0 15,-20 0-15,-1 0 16,-21 0-16,0 0 0,1 0 0,20 0 16,-21 0-16,0 0 0,0 0 0,22 0 15,-22 0-15,21 0 0,-21 22 0,-105-1 16,105 0-16,0-21 0,0 21 15,0-21-15,1 21 0,-22-21 16,21 0-16,-21 21 0,21-21 0,-21 22 16,0-1-16,21-21 0,0 21 15,-21 0-15,21-21 0,1 21 0,-1 0 0,21-21 16,0 22-16,1-22 0,-1 0 16,0 21-16,22-21 0,-1 0 0,1 0 15,-1 0-15,1 0 0,-1 0 16,1 0-16,-1 0 0,-20 0 0,41 0 15,-20 0-15,-128 0 16,128 0-16,-1 0 0,1 0 16,21 0-16,-22-21 0,22 21 0,-64-22 15,64 1-15,-1 21 16,1-21-16,0 21 0,-1 0 0,1 0 0,0-21 16,20 21-16,-20 0 0,21 0 0,-21 0 15,20 0-15,-20 0 16,0 0-16,21 0 0,-1 0 0,1 0 15,0 0-15,21-21 63,0 0-63,0-1 0,21 1 16,0 0-16</inkml:trace>
  <inkml:trace contextRef="#ctx0" brushRef="#br0" timeOffset="-211314.69">7535 12107 0,'0'0'0,"0"-42"16,0 21-16,0 0 0,0 0 15,-21 21-15,0 0 16,0 21-16,21 0 0,-21 0 15,-1 0-15,22 22 0,-21-22 0,0 21 16,21 0-16,0 1 0,0-1 0,-21-21 16,21 22-16,0-1 0,0-21 0,0 21 15,0-20-15,0 20 0,0-21 0,0 0 16,0 0-16,21 1 0,-21-1 16,21-21-16,0 0 0,1 0 15,20 0-15,-21 0 0,21 0 0,-20 0 0,20-21 16,-21-1-16,64 1 15,-64 0-15,21 0 0,1 0 0,-22-22 16,21 22-16,0-21 0,-20 21 16,20-22-16,-21 1 0,0 0 0,0-1 15,1 1-15,-1 0 0,0-1 0,-21 1 16,0 0-16,0-1 0,0 22 0,0-42 16,0 42-16,0 42 31,-21-21-31,21 42 0,0-21 0,-21 0 15,21 22-15,0-1 0,0 22 16,0-22-16,0 0 16,0 1-16,0-1 0,-22 0 0,22-21 15,0 1-15,0 20 0,0-21 0,0 0 16,0 0-16,0 1 0,0-1 0,0 0 16,22-21 15,-1 0-16,-21-21-15,21 21 16,0-21-16</inkml:trace>
  <inkml:trace contextRef="#ctx0" brushRef="#br0" timeOffset="-210136.36">8445 12256 0,'0'0'0,"22"0"0,-1-43 15,0 43-15,-21-21 16,0 0-1,-21 21 1,0 0-16,-1 0 0,1 0 0,21 21 16,-21-21-16,0 21 0,0 0 0,0 1 15,-22 41-15,22-42 0,21 0 16,-21 22-16,21-22 0,-21 0 0,21 21 16,-21-20-16,21-1 15,0 0-15,0 21 0,0-21 16,21-21-16,0 0 15,0 0-15,0 0 0,0 0 16,1-21-16,-1 0 0,0 0 16,0 0-16,-21 0 0,0-1 15,21 1-15,0 0 0,-21 0 16,0 0-16,22 0 0,-22-1 0,0-20 16,0 21-16,0 0 0,0-22 15,0 22-15,0 0 16,0 42 15,0 0-31,0 1 0,0-1 16,0 0-16,0 0 0,0 0 15,0 0-15,0 22 0,0-22 0,0 0 16,0 0-16,0 0 0,21 1 16,0-1-16,0-21 15,0 21-15,0-21 0,1 0 16,-1 0-16,0 0 0,0 0 15,0 0-15,0-21 0,1 21 0,20-21 16,-21-1-16,0 22 0,22-21 0,-22 0 16,21 0-16,-21 0 0,22-22 15,-22 22-15,21-42 16,-42 42-16,0-1 0,-21 22 31,0 0-15,0 22-16,-1-1 0,22 0 0,0 0 15,0 0-15,0 0 0,0 1 0,0-1 16,0 0-16,0 0 0,22 0 16,-1-21-16,-21 21 0,21-21 15,0 22-15,-42-22 63,0 0-63,0-22 0,-1 22 15,22-21-15,-21 21 0,0 0 0,0 0 16,0 0 0,0 0-1,21 21-15,0 1 16,0-1 0,21-21-16,0 0 0,-21 21 15,21-21-15,0 0 0,22 0 16,-22 0-16,0 0 0,0 0 0,21 0 15,-20 0-15,-1-21 0,0 21 16,21-21-16,-21 21 0,1-22 0,-1 1 16,0 21-16,0-21 0,21 0 15,-20 0-15,-1 0 0,-21-1 0,21 1 16,0 0-16,0 0 0,-21 0 0,0 0 16,0-1-16,0 1 0,0 0 0,0 0 15,-21 21 16,21 21-31,0 0 0,-21-21 0,21 21 16,0 1-16,0-1 0,0 0 0,0 0 16,0 0-16,0 0 0,0 1 15,21-22-15,-21 21 0,0 0 0,21-21 16,-21 21-16,21-21 0,-21 21 16,0 0-1,-21-21 1,0 0-16,21 22 0,-21-22 0,0 0 15,0 0-15,-1 0 0,1 0 16,21-22 15,21 22-31,1-21 0,-1 0 16,0 0-16</inkml:trace>
  <inkml:trace contextRef="#ctx0" brushRef="#br0" timeOffset="-208740.61">10118 11917 0,'0'0'0,"0"-21"0,0 0 16,0-1-16,-22 22 16,1 0-1,0 0-15,0 0 0,0 22 0,0-1 16,-1 0-16,1 21 0,0-21 15,0 22-15,0-22 0,0 21 16,-1 1-16,1-1 0,0-21 0,21 21 16,0-20-16,0 20 0,0-21 0,0 21 15,0-20-15,0-1 0,21 0 0,0-21 16,1 21-16,-1 0 0,0-21 16,21 0-16,-21 0 0,1 0 0,20 0 15,-21 0-15,0 0 0,22 0 0,-22 0 16,21 0-16,-21 0 0,22-21 15,-22 0-15,21 0 0,-21 0 16,0-1-16,1 1 0,-1 0 0,-21 0 16,0 0-16,0 0 0,21-22 0,-21 22 15,0 0-15,0 0 0,0 0 16,0-1-16,0 1 0,0 0 16,-21 21-1,0 0-15,21 21 16,-22-21-16,1 21 0,21 1 0,-21-1 15,21 0-15,0 0 0,-21 0 16,21 0-16,0 1 0,-21-1 0,21 0 16,0 0-16,0 0 0,0 0 0,0 1 15,21-22 1,0 0-16,0 0 16,0 0-16,1-22 15,-1 22-15,-21-21 0,21 0 16,0 0-16,0 0 0,-21 0 15,0-22-15,21 22 0,-21 0 16,0 0-16,22 0 0,-22-1 0,0-20 16,0 21-1,0 42 1,0 0 0,0 0-16,0 1 0,0-1 0,-22 21 15,22 0-15,0 1 16,0-22-16,0 0 0,0 0 15,22 0-15,-1-21 16,0 22-16,0-22 0,0 0 16,0 0-16,22 0 0,-22 0 0,0 0 15,21 0-15,-20 0 0,-1-22 0,21 22 16,-21-21-16,0 0 0,1 21 16,-1-21-16,0-21 15,-21 20-15,0 1 0,0 0 0,0 0 16,0 0-16,-21 21 31,0 0-31,-1 0 0,22 21 0,0 0 0,-21 0 16,0 0-16,21 1 0,0-1 15,0 0-15,0 0 0,0 0 16,0 0-16,0 1 16,0-1-16,21-21 0,-21 21 15,21-21 1,-21-21 31,-21 0-47,0-1 0,21 1 15,-21 21-15,0 0 16,21-21-16,-21 21 0,21 21 31,0 0-15,0 1-16,21-22 15,-21 21-15,21-21 0,0 21 0,0-21 16,22 0-16,-1 21 0,-21-21 16,21 0-16,-20 0 0,20 0 15,-21 0-15,21 0 0,-20 0 0,-1 0 16,21-21-16,-21 0 0,43-22 16,-43 22-16,21-21 15,-21 0-15,-21-1 0,22 22 0,-22-21 16,21-1-16,-21-20 0,0 21 0,0-43 15,0 43-15,0-43 16,0 64-16,0 0 0,0-1 16,0 44 15,0-1-31,0 0 0,-21 21 16,21-21-16,-22 22 0,22-22 0,-21 21 15,21 1-15,0-1 0,0-21 0,0 21 16,0 1-16,0-22 0,0 0 15,0 21-15,0-20 0,0-1 0,0 0 16,0 0-16,0 0 0,0 0 16,21-21 15,-21-21-31,0 0 16,0 0-16,0 0 0,0 0 15,0-1-15</inkml:trace>
  <inkml:trace contextRef="#ctx0" brushRef="#br0" timeOffset="-208552.14">11324 11980 0,'-21'0'16,"0"0"-16,42 0 31,0 0-15,0 0-16,0 0 0,1 0 15,-1 0-15,0 0 16,0 0-16,-21-21 15,21 21-15,0-21 16,1 0-16,-1 0 0,0 21 16</inkml:trace>
  <inkml:trace contextRef="#ctx0" brushRef="#br0" timeOffset="-207940.34">11705 11832 0,'21'0'32,"0"0"-17,1 0-15,-1 0 0,0 0 0,0 0 16,0 0-16,0 0 0,1 0 16,-1 0-16,0-21 0,0 21 15,-21-21-15,21 0 0,-21 0 16,0-1-16,0 1 15,0 0-15,0 0 16,-21 21-16,0 0 0,0 0 16,0 0-16,-1 0 15,1 0-15,0 21 0,0 0 0,21 0 16,-21 1-16,21-1 0,0 0 16,0 0-16,0 0 0,0 0 15,0 1-15,0-1 0,0 0 0,0 0 16,21 0-16,0 0 15,0-21-15,0 0 0,1 0 16,-1 0-16,0 0 16,-42 0 15,0 0-15,-1 0-16,1 0 0,0 0 15,0 0-15,0 22 0,0-1 0,-1-21 16,1 21-16,0 0 0,0 0 15,21 0-15,0 1 0,-21-1 0,21 0 16,0 0-16,0 21 0,0-20 16,0-1-16,21 0 15,0-21-15,0 0 0,0 0 0,22 0 16,-22 0-16,21 0 16,-21 0-16,1 0 0,-1 0 15,0 0-15,0 0 0,0-21 0,0 0 16,1-1-16,-1 1 0,0 0 15,-21 0-15,21 0 0,-21 0 0,0-22 16,0 22-16</inkml:trace>
  <inkml:trace contextRef="#ctx0" brushRef="#br0" timeOffset="-207497.99">12128 11917 0,'0'-21'0,"0"63"16,0-63-16,0-21 0,22 42 0,-1 21 16,-21 0-16,0 0 15,21 0-15,0 0 16,-21 1-16,21-1 0,-21 0 0,21 0 15,1 0-15,-1 0 0,0 1 0,0-22 16,0 21-16,-21 0 0,21 0 16,1-21-16,-1 21 0,0-21 15,0 0 1,0 0 0,-21-21-16,0 0 15,0 0-15,0 0 0,0-22 16,0 22-16,0 0 0,0 0 15,21 21-15,-21-21 0,0-1 0,0 1 16,22 0-16,-22 0 16,0 42 15,-22 0-31,22 0 0,-21 1 16,0-1-16,0 0 0,0 0 15,-22 21-15,22-20 16,0-1-16,0 0 0,0 0 15,0 0-15,-1 0 0,1-21 16,21 22-16,-21-22 0,21 21 16,-21-21-16,42 0 31,0 0-31,0 0 0,1-21 16,-1 21-16,21-22 0</inkml:trace>
  <inkml:trace contextRef="#ctx0" brushRef="#br0" timeOffset="-207112.7">12848 11959 0,'0'0'0,"0"-21"16,0 0 0,0 42 15,-21 0-31,21 0 0,0 1 15,-21 20-15,21-21 0,-21 43 16,21-22-16,-22-21 0,22 21 0,-21 1 16,0-1-16,21 43 0,-21-43 15,0 0-15,21 1 0,-21-1 16,21 22-16,-22-22 0,22 21 0,-21-20 16,0 20-16,0-20 0,0 20 0,0-21 15,-1 1-15,1-1 0,21 0 0,-42 43 16,21-43-16,21-20 15,0-1-15,0 0 0,-21-21 16,21-21 15,0 0-31,21-1 16,-21 1-16,21 0 0,0-21 0,-21 21 16,21-22-16,0 22 0,-21-21 0,22-22 15,-1 22-15</inkml:trace>
  <inkml:trace contextRef="#ctx0" brushRef="#br0" timeOffset="-206828.86">12742 12171 0,'0'0'0,"0"-42"0,0 20 15,0-20-15,0 21 0,0-21 0,0-1 16,0 22-16,21 0 16,1 21-16,-1-21 0,-21 0 0,21 21 0,0 0 15,21 0-15,-20 0 0,-1 0 0,21 0 16,-21 0-16,0 0 0,1 21 0,-1 0 15,0 0-15,-21 0 0,0 0 16,0 1-16,0 20 0,0-21 0,0 0 16,0 22-16,-21-22 0,0 0 0,-1 0 15,1 0-15,0 0 0,0 1 0,0-22 16,0 21-16,-1-21 0,1 0 0,0 21 16,0-21-1,0 0-15,21-21 16,-21 0-16,21-1 0,0 1 15</inkml:trace>
  <inkml:trace contextRef="#ctx0" brushRef="#br0" timeOffset="-205848.42">11409 9694 0,'-21'0'16,"-1"0"-16,1 0 0,0 0 15,0 0 1,21 22 31,21-22-47,0 21 0,0-21 15,1 21-15,-1 0 0,0-21 16,0 21-16,21 0 0,1 1 0,-22-1 16,42-21-16,-20 21 0,20 0 15,1 0-15,20 0 0,1 1 0,0 20 16,21-21-16,21 0 0,-22 0 0,22 22 16,149 20-1,-128-20-15,0 20 0,-21-21 0,21 1 0,-21 20 16,169 43-16,-169-42 15,22-22-15,-22 0 0,21 22 16,-21-22-16,21 0 0,-21 1 0,21 20 16,-21-20-16,0-1 0,0 0 15,-21 1-15,0-1 0,84 21 16,-105-20-16,0-22 0,-22 21 16,1-21-16,-22 1 0,0-1 0,1 0 15,-1 0-15,-21 0 0,21-21 0,-20 21 16,-1 1-16,0-22 0,0 21 15,0-21-15,-21 21 0,21-21 0,1 0 16,-22 21-16,21-21 16,-21-21 31,0 0-47,-21 0 0,-22-1 15,22 1-15,-21-21 0,-1 21 0,1-22 16</inkml:trace>
  <inkml:trace contextRef="#ctx0" brushRef="#br0" timeOffset="-205126.27">12150 9758 0,'0'0'0,"21"0"0,0 0 16,-21-21-16,21 21 0,0-21 16,-42 21 31,0 0-47,0 0 15,-22 0-15,22 0 0,-21 21 0,0-21 16,-1 0-16,1 21 0,0-21 15,-1 21-15,1-21 0,-43 21 16,22 0-16,42-21 16,-22 0-16,22 22 0,0-22 0,21 21 31,0 0-15,0 0-16,21 0 15,0 0-15,0-21 0,1 22 16,-1-1-16,0 0 0,0 0 0,0 0 15,0 0-15,22 43 16,-22-43-16,0-21 0,0 21 16,0 0-16,1 1 0,-1-22 15,0 0-15,0 21 16,0-21-16,0 0 16,1 0-16</inkml:trace>
  <inkml:trace contextRef="#ctx0" brushRef="#br0" timeOffset="-203159.5">16192 11261 0,'0'0'0,"0"-21"15,0-1-15,0 1 16,0 0-16,0 0 0,0 0 0,0 0 16,0 63 31,0-21-47,0 21 0,0 1 15,22-1-15,-22 22 0,0-1 16,0 1-16,0-22 0,0 21 0,0 1 15,0-1-15,0 1 0,-22-1 0,1 1 16,0-1-16,21 1 0,-21-1 0,21-20 16,-21 20-16,21-20 15,0-22-15,0 21 0,0-21 0,0 0 16,0 1-16,0-1 0,0-42 31,0-1-15,0 1-16,0 0 0,0 0 15,0-21-15,21 20 0,-21-20 0,21 0 16,-21-22-16,0 22 0,42-64 16,-42 43-16,0 20 15,22-20-15,-1-1 0,-21 22 0,21-22 16,-21 22-16,0-21 0,0 20 0,0 1 16,0 0-16,0-1 0,0 1 15,0 0-15,0 20 0,0 1 0,0 0 16,0 0-16,0 0 0,0 0 15,21 21 17,0 0-32,0 0 0,1 0 0,-1 0 15,0 21-15,0-21 0,0 0 16,0 21-16,1 0 0,-1-21 0,21 0 16,0 0-16,-20 21 15,20-21-15,21 0 0,-20 0 0,20 0 16,1 0-16,20 0 0,1 0 0,0 0 0,21 0 15,-1 0-15,22-21 16,-21 0-16,21 21 0,0 0 0,0-21 16,0 21-16,21 0 0,-21-21 15,22 21-15,-22 0 0,21 0 0,127-22 16,-127 22-16,0 0 16,-21 0-16,0 0 0,127-21 15,-127 21-15,0 0 0,0 0 0,0 0 16,0-21-16,0 21 0,0 0 15,-21 0-15,21 0 0,-21 0 0,0 0 16,0 0-16,-1 0 0,-20 0 0,106-21 16,20 21-1,-168 0-15,20-21 16,-21 21-16,1 0 0,-1 0 16,-21-21-16,22 21 0,-22-22 0,21 22 15,-21 0-15,0 0 0,1-21 0,-1 21 16,-21 21 31,0 1-32,0-1-15,0 0 0,0 0 16,0 0-16,0 22 0,0-22 16,0 21-16,-21 0 0,21 1 0,-22 63 15,22-64-15,0 0 16,0 22-16,0-22 0,0 0 0,0 22 15,0-22-15,0 22 0,0-22 0,0 22 16,0-1-16,0-21 0,0 22 16,0-22-16,0 1 0,22 20 0,-22-21 15,0 1-15,0-22 0,0 21 16,0 1-16,0-22 0,0 0 16,0 0-16,-22 21 0,1-20 15,21-1-15,-21-21 0,0 21 0,0-21 16,21 21-16,-21-21 0,-22 0 0,22 0 15,0 0-15,0 0 0,-22 0 16,1 0-16,0 0 0,-1 0 16,-20 0-16,-1 0 0,1 0 0,-1 0 15,-20 0-15,-1 0 0,22 0 16,-22-21-16,-21 21 0,-84 0 16,84-21-16,0 21 0,-21 0 0,21 0 15,0 0-15,-21 0 0,21 0 16,1 0-16,-1 0 0,-21 0 0,21 0 15,-21 0-15,0 0 0,21 0 0,-21 0 16,0 0-16,0 0 16,0 0-16,0 0 0,0 21 0,0-21 15,-127 0-15,148 0 0,-21 0 16,21 0-16,-21 21 0,0-21 16,22 0-16,-22 0 0,0 0 0,21 0 15,0 0-15,21 0 0,-21 0 16,22 0-16,-1 0 0,0 0 0,22-21 15,-22 21-15,22 0 0,-1 0 0,1 0 16,-1-21-16,1 21 0,-1 0 16,22 0-16,-22 0 0,22 0 15,0 0-15,-1 0 0,22 0 16,-21 0-16,21 0 0,0 0 0,42 0 62,0-21-62,0 21 16,0 0-16,0-22 16,1 22-16,-1-21 0,0 0 0,0 0 15,21 0-15</inkml:trace>
  <inkml:trace contextRef="#ctx0" brushRef="#br0" timeOffset="-202616.79">17039 11642 0,'0'0'16,"0"-21"-16,0-1 0,0 1 0,-21 42 31,0 1-31,21-1 16,-21 0-16,-1 0 0,22 21 15,-21-20-15,0 20 0,21 0 16,-21 1-16,0-1 0,21 0 0,-21 1 16,21-22-16,-22 21 0,22 22 15,-21-43-15,21 21 0,-21-42 16,21 21-16,0 0 0,0-42 31,0 0-31,0 0 0,21 0 16,0-22-16,1 22 0,-1-21 15,-21 0-15,21-1 0,0 1 0,0 0 16,0-1-16,1 1 0,-1 0 16,0-1-16,-21 1 0,21-22 15,-21 43-15,21 0 16,0 21 0,-21 21-16,0 22 0,0-22 15,0 21-15,0 0 0,0 1 16,0-1-16,0 22 0,0 105 15,0-127-15,0 1 16,0-1-16,0 0 0,0 1 0,0-22 16,0 21-16,0-21 0,0 0 0,0 1 15,0-1 1,0-42 0,0-1-1</inkml:trace>
  <inkml:trace contextRef="#ctx0" brushRef="#br0" timeOffset="-202427.9">16806 12150 0,'0'0'0,"0"-21"16,21-1 0,1 22-1,-1 0-15,0-21 0,0 21 0,21-21 16,-20 21-16,20 0 0,0-21 15,-21 21-15,22 0 0,-1-21 0,0 21 16,-20-21-16,20 21 0,-21 0 16</inkml:trace>
  <inkml:trace contextRef="#ctx0" brushRef="#br0" timeOffset="-201993.11">17420 11980 0,'-21'0'0,"21"-21"16,-21 21-16,21-21 0,0 0 16,0 0-16,0 0 15,21 21-15,0 0 16,0-22-16,0 22 16,1 0-16,-1 22 0,0-22 15,-21 21-15,21 0 0,0 42 16,-21-41-16,0 20 0,0-21 15,0 0-15,0 22 0,0-22 0,0 0 16,0 0-16,0 0 0,0 0 16,0 1-16,-21-22 0,21 21 15,-21-21-15,21-21 32,0-1-32,0 1 0,0 0 15,0-21-15,0 21 16,21-1-16,-21-20 0,21 21 0,-21-21 15,0 20-15,0 1 0,21-21 16,1 21-16,-22 0 0,21-1 0,-21 1 16,21 21-1,0 0 1,-21 21 0</inkml:trace>
  <inkml:trace contextRef="#ctx0" brushRef="#br0" timeOffset="-201532.33">17843 11917 0,'0'-21'0,"0"0"16,0-1-16,0 1 31,22 21-31,-1 0 0,0 0 15,0 0-15,0 21 16,-21 1-16,21-1 16,-21 0-16,22 0 0,-22 21 15,0-20-15,0-1 16,0 0-16,21 0 0,-21 21 0,0-20 16,0-1-16,0 0 0,0 0 15,0 0-15,0 0 0,-21-21 16,21 22-16,-22-22 31,22-22-31,0 1 16,0 0-16,0 0 15,0-21-15,22 20 0,-22 1 16,0 0-16,21-21 0,-21 21 0,21-1 16,0-20-16,-21 21 0,0 0 15,0 0-15,21 21 0,-21-22 0,21 22 16,-21-21-1,22 21-15,-1 0 16,0 0 15</inkml:trace>
  <inkml:trace contextRef="#ctx0" brushRef="#br0" timeOffset="-200327.1">18605 12002 0,'0'0'0,"0"-43"16,22 22-16,-22 0 0,0 0 16,0 0-16,0-1 15,-22 22 1,1 0-16,0 0 15,0 0-15,0 0 0,0 0 16,21 22-16,-22-1 0,1 0 16,0 0-16,0 0 0,21 22 15,-21-22-15,0 0 0,21 0 16,0 0-16,0 0 0,-22 1 0,22-1 16,0 0-16,0 0 0,0 0 15,22-21 1,-1 0-16,0 0 0,0 0 0,0 0 15,0 0-15,1 0 0,-1 0 16,0-21-16,0 0 0,0 21 0,0-21 16,-21 0-16,22-1 0,-1 1 0,0 0 15,0-21-15,-21 21 0,0-1 16,21 1-16,-21 0 0,21 0 0,-21 0 16,0 0-16,0-1 15,0 44 16,0-1-31,0 0 16,-21 0-16,0 0 0,21 0 0,0 1 16,0-1-16,-21 0 0,21 0 15,0 0-15,0 0 0,0 1 16,0-1-16,0 0 0,0 0 0,0 0 16,21-21-16,0 0 15,0 0-15,1 0 0,-1 0 16,0 0-16,0-21 15,0 21-15,0-21 0,-21 0 16,22 0-16,-1-1 0,-21 1 0,21 0 16,-21 0-16,21 0 15,-21 0-15,0-1 0,0 1 0,0 0 16,0 0 0,0 42-1,0 0 1,0 0-16,0 1 0,-21-1 15,21 0-15,0 0 0,0 0 16,0 0-16,0 1 16,21-22-16,0 21 15,0-21 1,1 0-16,-1 0 0,0 0 0,21 0 16,-21 0-16,1 0 0,-1-21 0,0 21 15,-21-22-15,21 22 0,0-21 16,-21 0-16,21 0 0,-21 0 0,0 0 15,0-1-15,0 1 16,0 0-16,0 0 0,0 0 0,0 0 16,0 42 15,0 0-31,0 0 16,0 0-16,0 22 0,0-22 15,-21 21-15,21-21 0,-21 22 16,21-1-16,-21 0 0,21 43 15,0-22-15,0-20 0,0-1 16,0 0-16,-21 64 0,21-42 16,0-22-16,0 22 0,-21-22 15,21 21-15,0-20 0,0 20 0,-22-20 16,1-1-16,0 0 0,21 1 0,0-1 16,-21 0-16,0 1 0,0-22 0,21 21 15,-22-21-15,1 0 0,0 1 16,21-1-16,-21-21 0,-43 21 15,43-21-15,0 0 0,0 0 0,0 0 16,0-21-16,-1 21 16,-20-21-16,21-22 0,0 22 0,-43-64 15,43 43-15,0 21 16,21-21-16,0-1 0,0 22 16,0 0-16,0-21 0,0 20 0,0-20 15,0 21-15,0 0 0,21-22 16,0 22-16,0-21 0,1 21 0,-1-22 15,21 1-15</inkml:trace>
  <inkml:trace contextRef="#ctx0" brushRef="#br0" timeOffset="-198143.76">19600 11663 0,'0'0'0,"21"0"32,1 0-32,-1 0 15,0 0-15,0 0 0,0 0 16,0 0-16,1-21 15,-1 21-15,-21-21 0,21 21 0,-21-22 16,21 22-16,-21-21 0,0 0 16,0 0-16,0 0 0,21 0 15,-21-1-15,0 1 16,0 42 0,0 1-16,0-1 15,-21 0-15,21 21 0,0-21 16,0 22-16,-21-22 0,21 21 0,-21 1 15,21-1-15,-21-21 0,21 21 16,0 22-16,-22-22 16,22 1-16,-21-22 0,21 0 0,0 0 15,-21 21-15,0-20 0,0-1 16,0 0-16,-1-21 16,1 21-16,0-21 0,0 0 15,0 0-15,0 0 0,-1-21 16,22 0-16,-21 21 15,0-21-15,21-1 0,0 1 0,0 0 16,-21 0-16,21 0 0,0 0 31,0 42 1,0 0-32,0 0 15,21-21-15,0 21 0,-21 0 0,21-21 16,1 22-16,-1-22 15,0 0-15,0 21 0,0-21 0,0 0 16,1 0-16,-1 0 0,0 0 0,0 0 16,0 0-16,0 0 0,1 0 15,-1 0-15,-21-21 0,21 21 0,0-22 16,0 1-16,-21 0 0,0 0 16,0 0-16,21-22 15,-21 22-15,22 0 0,-22 0 0,0 42 47,0 0-47,-22 22 16,22-22-16,-21 0 0,21 0 15,0 0-15,0 0 0,-21 1 0,21-1 16,0 0 0,-21 0-16,21-42 46,21 0-46,0 21 0,-21-21 16,21-1-16,1 1 0,-22 0 16,21 0-16,-21 0 0,21 21 15,0-21-15,-21-1 0,21 22 16,0 0-16,1 0 16,-1 22-1,-21-1-15,0 0 16,0 0-16,21-21 0,-21 21 0,21 0 15,-21 1-15,21-22 0,0 21 16,1-21-16,-1 0 0,0 21 0,0-21 16,0 0-16,0 0 0,1 0 15,-1 0-15,0 0 0,0 0 16,0-21-16,0 21 0,-21-21 16,22-1-16,-22 1 0,0 0 15,0 0-15,0 0 0,0 0 16,0-22-16,0 22 0,0 0 15,-22 0-15,1 21 0,0 0 16,0 0-16,0 0 0,0 0 16,-1 0-16,22 21 0,-21-21 0,0 21 15,0 0-15,21 0 0,0 1 16,0-1-16,0 0 0,-21 0 0,21 0 16,0 0-16,0 1 0,0-1 15,21 0-15,0 0 16,0-21-16,0 0 0,1 0 15,-1 0-15,0 0 0,0 0 16,0-21-16,0 0 0,1 21 16,-1-21-16,0-1 0,0-20 0,0 21 15,0-21-15,1 20 0,-22-20 16,21 0-16,0 21 0,-21-22 16,21 1-16,-21 0 0,21-1 0,-21 1 15,0 21-15,0-22 0,0 22 0,0 0 16,0 0-16,0 0 0,0 0 0,-21 21 31,0 21-31,0 0 0,21 0 0,-21 21 16,21-20-1,-22 41-15,22-21 0,0-20 16,0 20-16,0-21 0,0 21 0,0 1 16,0-1-16,0-21 0,0 22 15,0-22-15,0 21 0,22-21 0,-1 0 16,-21 1-16,21-1 0,0 0 15,0-21-15,0 0 0,1 0 16,-1 0-16,0 0 0,0 0 16,0 0-16,0-21 0,1 0 15,-1 21-15,-21-64 16,0 43-16,21 0 0,-21 0 0,0-1 16,0 1-16,0 0 0,0 0 15,0 0-15,-21 21 0,0 0 16,-1 21-1,22 0-15,-21 0 0,21 0 16,0 1-16,0-1 0,0 0 16,0 0-16,0 0 0,0 0 15,0 1-15,21-22 0,1 0 16,-22 21-16,21-21 16,0 0-16,0 0 15,0 0-15,-21-21 0,0-1 16,21 22-16,-21-21 15,22 0-15,-1 0 0,-21 0 0,21 0 16,0-1-16,-21-20 0,21 21 16,0 0-16,1 21 0,-22-21 0,21-1 15,0 22-15,0 0 0,-21 22 32,0-1-32,0 0 0,0 0 15,0 0-15,0 0 0,0 1 0,0-1 16,0 0-16,0 0 0,-21 0 0,0 0 15,21 1-15,-21-22 0,21 21 16,0-42 31,0-1-31,21 1-16,0 0 0,-21 0 15,0 0-15,21 21 0,-21-21 16,21-22-16,-21 22 0,0-21 15,21 42-15,-21-21 0,22 21 16,-22 21 15,0 0-15,-22 0-16,22 0 0,0 0 0,-21 1 16,21-1-16,0 0 0,0 0 0,0 0 15,0 0-15,0 1 16,0-1-16,21-21 15,-21 21-15,22-21 0,-1 0 16,0 0 0,0 0-16,0 0 0,-21-21 0,21 21 15,22-21-15,-22-1 0,0 22 16,0-21-16</inkml:trace>
  <inkml:trace contextRef="#ctx0" brushRef="#br0" timeOffset="-197291.33">21611 11811 0,'0'-21'0,"0"42"0,0-63 16,-21 42 0,0 0-1,0 0 1,21 21-16,0 0 0,-22 0 16,22 0-16,-21-21 0,21 22 0,-21-1 15,21 0-15,0 0 16,0 0-16,0 0 0,0 1 0,0-1 0,0 0 15,21-21 1,-21 21-16,21-21 0,1 0 16,-1 0-16,0 0 0,0 0 15,0 0-15,-21-21 16,0 0-16,21 21 0,-21-21 0,22-1 16,-22 1-16,0 0 0,0 0 0,0 0 15,0 0-15,0-1 0,0 1 16,0 0-16,-22 0 0,1 21 15,0 0-15,42 0 47,0 0-31,1 0-16,-1 0 16,0 0-16,0 0 0,0 0 15,22 0-15,-22-21 0,0 21 16,0-21-16,0-1 0,0 22 15,-21-21-15,0 0 0,0 0 16,22 21-16,-22-21 16,-22 21 15,22 21-31,-21-21 16,21 21-16,0 0 0,-21 0 15,0 1-15,21-1 0,-21 0 0,21 21 16,0-21-16,-21 22 0,21-1 15,-22 0-15,22 1 0,0-1 16,0 0-16,0 22 0,0-22 0,0 22 16,0-1-16,22 1 0,-1-22 15,0 22-15,-21-1 0,0 1 0,21-1 16,-21 1-16,0-1 0,-21 106 16,0-126-16,0-1 15,-22-21-15,22 22 0,0-22 0,-21 0 16,20 0-16,1-21 0,-21 0 0,21 0 15,0 0-15,-1 0 16,1 0-16,0-21 0,0 21 0,21-21 16,-21 0-16,21-22 0,0 22 15,0 0-15,0-21 0,0-1 0,21 1 16,0 0-16,0-1 0,0 1 16,1-22-16,-1 22 0,0 0 0,0-22 15,21 22-15,-20 0 0,-1-1 16,0 1-16,21 0 0,-21-1 15,1 1-15,-1 0 0,21-1 0,-21 1 16,0 21-16,1-22 0,41-20 16,-42 42-16,0-22 0,1 22 0</inkml:trace>
  <inkml:trace contextRef="#ctx0" brushRef="#br0" timeOffset="-195956.17">22479 11578 0,'0'0'0,"0"-63"16,0 42-1,-21 21-15,0 0 16,-1 0-16,1 0 0,0 0 16,0 21-16,21 0 0,-21 0 15,0 0-15,-1 0 0,1 22 16,0-22-16,0 42 0,0-20 15,0-1-15,21 43 16,0-64-16,0 64 0,0-43 16,0-21-16,0 0 0,0 22 15,21-22-15,0-21 0,0 21 0,0 0 16,0-21-16,1 0 0,-1 0 0,21 0 16,-21 0-16,0 0 15,1 0-15,20 0 0,-21-21 0,0 0 16,22 0-16,-22-1 0,0-20 0,21 21 15,-21-21-15,1-1 0,-1 1 0,-21 0 16,21-1-16,-21 1 0,0-43 16,0 43-16,0 0 15,0-1-15,-21 22 0,0-21 0,-1 21 16,1-1-16,-21 1 0,0 21 16,20 0-16,-20 0 0,0 0 0,21 0 15,-64 43-15,64-22 0,0 0 16,-22 21-16,22-21 0,0 22 15,21-22-15,0 21 0,-21 1 0,21-22 16,0 21-16,0 0 0,0 1 16,0-1-16,21 0 0,0-20 0,0 20 15,0-21-15,1 21 0,-1-20 16,0-1-16,0 0 0,21-21 16,-20 21-16,-1-21 0,0 0 0,0 0 15,0 0-15,0 0 0,1 0 16,-1-21-16,0 21 0,0-21 0,0 0 15,22-22-15,-22 1 0,-21 21 16,0 0-16,21-22 0,-21 22 16,0 0-16,21 0 0,-21 0 15,0 42 17,-21 0-32,21 0 0,-21 0 0,21 22 15,0-22-15,0 0 16,0 0-16,0 21 0,0-20 15,0-1-15,0 0 0,0 0 16,21-21 0,0 0-16,0 0 0,0 0 15,1 0-15,-1 0 16,0-21-16,0 21 0,-21-21 0,42-22 16,-20 22-16,-22-21 15,0 21-15,21 0 0,-21-1 0,21 1 16,-21 0-16,0 0 0,0 42 47,0 0-47,-21 0 0,21 1 15,-21-1-15,21 0 0,0 0 16,-22-21-16,22 21 0,0 0 0,0 1 16,0-1-16,0 0 0,0 0 15,0 0-15,22-21 0,-1 0 16,0 0-16,0 0 0,0 0 15,0 0-15,1 0 16,-1 0-16,0-21 0,0 21 0,-21-21 16,21-21-16,0 20 0,1-20 15,-1 21-15,0-85 16,0 64-16,0-1 0,-21 1 0,21-21 16,1 20-16,-22 1 0,0 0 15,0-22-15,21 22 0,-21-1 0,0 22 16,0-21-16,0 21 0,0 0 15,0-1-15,-21 44 32,21-1-32,0 0 0,-22 0 15,1 21-15,21-20 0,-21 20 0,21 0 16,-21 1-16,21-22 0,-21 21 16,21 0-16,-21 43 0,21-43 15,0-20-15,0 20 0,0-21 16,0 21-16,0-20 0,0-1 15,0 0-15,0 0 0,0 0 0,21 0 16,0-21-16,0 22 16,0-22-16,0 0 0,1 0 15,-1-22 1,0 1-16,0 0 0,-21 0 16,21 21-16,-21-21 0,21 0 0,-21-1 15,0 1-15,22 0 0,-22 0 16,0 0-16,0 0 0,21-22 15,-21 1-15</inkml:trace>
  <inkml:trace contextRef="#ctx0" brushRef="#br0" timeOffset="-195668.34">23050 11536 0,'22'0'31,"-1"0"-31,0 0 16,21 0-16,-21 0 0,1 0 16,20 0-16,-21 0 0,43 0 15,-43 0-15,0 0 16,0 0-16,0 0 0,0 0 16,1 0-16,-22-21 15,0 0 1</inkml:trace>
  <inkml:trace contextRef="#ctx0" brushRef="#br1" timeOffset="-183585.63">1566 14245 0,'0'-21'15,"0"0"1,0 0 0,0 0-16,-21 21 15,21-22-15,-21 1 16,0 0-16,21 0 16,-21 21-16,21-21 0,-22 21 15,22-21-15,0-1 0,-21 22 0,0 0 16,21-21-16,-21 21 0,21-21 15,-21 21-15,0 0 16,21-21-16,-22 21 0,1 0 31,21-21-15,-21 21-16,0 0 31,21 21-31,-21 0 16,21 0-1,0 0-15,0 1 16,0-1-16,0 0 0,0 0 16,21 0-16,0 0 15,-21 1-15,0-1 0,21 0 16,0 0-16,1 0 0,-22 0 0,21 1 16,0 20-16,-21-21 0,21 0 15,0 0-15,0 1 0,1-1 16,-1 21-16,0-21 0,0 0 15,0 1-15,0-1 0,22 0 16,-22 0-16,21 21 0,-21-42 16,1 22-16,20-1 0,-21 0 15,0 0-15,0-21 0,1 21 0,-1 0 16,0-21-16,0 22 0,0-22 16,0 21-16,1-21 0,-1 0 15,21 21-15,-21-21 0,0 0 0,1 0 16,-1 21-16,0-21 0,21 0 15,-21 0-15,1 0 0,20 21 0,-21-21 16,0 0-16,43 0 16,-43 0-16,21 0 0,-21 0 15,22 0-15,-22 0 0,0 0 16,21 0-16,-20 0 0,20 0 0,-21 0 16,0 0-16,22 0 0,-22 0 15,0 0-15,21 0 0,-21 0 0,1 0 16,-1 0-16,21 0 0,-21 0 0,0 0 15,1 0-15,-1 0 0,0 0 16,0 0-16,0 0 0,0 0 16,22 0-16,-22 0 0,0 0 15,0 0-15,22-21 0,-22 21 0,0 0 16,0 0-16,21 0 0,-20 0 16,20-21-16,-21 21 0,0 0 0,22 0 15,-22-21-15,21 21 0,-21 0 16,0 0-16,1-21 0,41 21 15,-42 0-15,0-22 0,1 22 16,-1 0-16,0 0 0,0 0 0,0-21 16,0 21-16,1 0 0,-1 0 0,0-21 15,0 21-15,0 0 0,0-21 16,1 21-16,-1 0 0,0 0 16,-21-21-16,21 21 15,0 0-15,0-21 16,1 21-16,-1 0 15,-21-22-15,21 22 0,0 0 16,0 0-16,0-21 0,1 21 16,-1 0-16,0 0 15,0-21-15,0 21 0,0 0 0,1 0 16,-1-21-16,0 21 0,0 0 16,0-21-16,0 21 0,1 0 0,41-43 15,-42 43-15,0-21 16,1 21-16,20 0 0,-21-21 15,0 21-15,22-21 0,-22 21 0,0 0 16,21-21-16,-21 0 0,1 21 16,-1-22-16,21 22 0,-21 0 0,0-21 15,43 0-15,-22 0 16,-21 21-16,22 0 0,-22-21 16,0 0-16,21 21 0,-20-22 0,20 22 15,-21-21-15,21 21 0,1-21 16,-1 21-16,43-21 15,-43 0-15,0 21 0,1-21 0,20 21 16,-20 0-16,-1-22 0,0 22 0,22-21 16,-22 21-16,43-21 15,-22 0-15,-20 21 0,-1 0 0,21-21 16,-20 21-16,20 0 0,-20-21 16,-1 21-16,21 0 0,86-43 15,-86 43-15,-21 0 16,22 0-16,-22-21 0,1 21 0,-1 0 15,0 0-15,1 0 0,-1-21 0,0 21 16,1 0-16,-1 0 0,-21 0 16,21-21-16,1 21 0,84-21 15,-85 21-15,0 0 16,1 0-16,-1-22 0,22 22 0,-22-21 16,0 21-16,22 0 0,-22-21 0,22 21 15,-22 0-15,21-21 16,-20 21-16,-1 0 0,22 0 0,-22 0 15,0-21-15,1 21 0,20 0 0,-21 0 16,22 0-16,-1 0 0,-20 0 16,20-21-16,64 21 0,-63 0 15,-1 0-15,1 0 0,-1 0 0,-20 0 16,20 0-16,1 0 0,-22 0 16,21 0-16,-20 0 0,20 0 0,1 0 15,-22 0-15,22 0 16,-22 21-16,21-21 0,-20 0 0,20 0 15,-20 21-15,20 0 0,-21-21 0,1 0 16,20 21-16,-20-21 0,-1 0 0,64 21 16,-64 1-16,64-1 15,-64-21-15,1 21 0,-1-21 16,21 21-16,-20-21 0,-1 21 16,22 0-16,-22-21 0,0 22 0,22-22 15,-22 21-15,0-21 0,22 21 0,-22 0 16,1-21-16,20 21 0,-21 0 15,1-21-15,-1 22 0,0-1 16,-20-21-16,20 21 0,0 0 0,-21 0 0,22 0 16,-22-21-16,21 22 15,-21-1-15,22 0 0,-22 0 0,0 0 16,0 0-16,22 1 0,-22-1 0,0 0 16,21 0-16,-21 0 0,22 22 15,-22-22-15,21 21 16,1-42-16,-43 21 0,21 0 0,0 1 15,0-22-15,0 21 0,-21 0 16,21-21-16,-21 21 0,22-21 16,-22 21-1,0-42 48,0 0-48,0 0-15,0 0 16,0-1-16,0 1 16,0 0-16,0 0 0,0 0 0,0 0 15,0-1-15,0 1 0,0 0 0,0 0 16,21 0-16,-21 0 16,21-1-16,0 1 0,-21 0 15,0 0-15,21 21 0,0-21 0,1 0 0,-22-1 16,21 22-16,0-21 0,21 0 15,-21 0-15,1 0 0,20 21 16,-21-21-16,21-1 0,1 1 0,-1 0 16,-21 21-16,22-21 0,-1 0 15,0 0-15,1 21 0,-22-22 0,21 1 16,0 21-16,1-21 0,-22 21 0,21-21 16,-21 21-16,22-21 0,-22 21 15,0-21-15,21 21 0,-20 0 0,20-22 16,0 22-16,-21 0 0,22 0 0,-1-21 15,0 21-15,1 0 0,-1 0 16,0 0-16,107-21 16,-44 21-16,-41 0 15,-22-21-15,43 21 0,-22 0 16,1 0-16,-1-21 0,22 21 0,-21 0 16,20 0-16,-20 0 0,-1 0 15,1 0-15,-1 0 0,1 0 0,20 0 16,-20 0-16,-1 0 0,64 21 15,-63 0-15,-1-21 0,22 21 16,-21-21-16,-1 21 0,1-21 0,20 22 16,-20-22-16,-1 21 0,1-21 0,20 21 15,-20-21-15,21 21 0,-1 0 16,1-21-16,0 21 0,-1 1 0,86-1 16,-86-21-16,1 21 0,0 0 15,-1-21-15,22 21 16,-21 0-16,-1-21 0,107 43 15,-106-43-15,-1 21 0,1 0 0,21-21 16,-22 21-16,1 0 0,0 1 16,-1-22-16,1 21 0,0 0 0,-1 0 15,1 0-15,0 0 0,-1-21 0,1 22 16,0-1-16,-1 0 0,1 0 16,0 0-16,-1 0 0,-20 1 15,21-22-15,-1 21 0,1 0 0,0 0 16,20 0-16,-20 0 0,0 1 0,63-1 15,-63 0-15,-1 0 16,-20 0-16,20-21 0,-20 21 0,21 1 16,-22-22-16,1 21 0,20-21 15,43 21-15,-42-21 0,42 0 16,-64 0-16,-20 0 0,20 0 16,-20 0-16,20 0 0,-21 0 15,85-21-15,-84 21 16,-1-21-16,0-1 0,-20 1 0,20 0 15,0 0-15,1 0 0,-22 0 16,21-22-16,22-20 16,-43 42-16,0-22 0,0 1 0,0 0 15,0-1-15,1 1 0,-1 0 16,-21-1-16,0 1 0,21-43 16,-21 43-16,0 0 0,21-1 15,-21-20-15,0 20 0,0 1 0,0 0 16,0-1-16,0 1 0,0 0 15,0-1-15,0 22 0,0-21 0,21 21 16,-21 0-16,0-1 0,0 1 0,21 0 16,-21 0-1,-21 21 32,0 0-31,-21 0-16,21 0 0,-22 21 15</inkml:trace>
  <inkml:trace contextRef="#ctx0" brushRef="#br1" timeOffset="-181991.98">7980 16129 0,'0'0'0,"0"-42"16,0 21-16,0-1 16,0 1-16,0-42 15,0 42-15,0-1 0,0 1 0,0 0 16,0 0-16,0 0 0,0 0 0,0-22 15,-21 43 1,21-21-16,-22 21 0,1 0 31,0 0-31,0 21 16,21 0 0,-21 1-16,21-1 0,-21 21 15,21 0-15,0 64 0,0-63 16,0 20-16,0 1 0,0-22 15,0 21-15,0 1 0,0-22 0,0 22 16,21-22-16,-21 22 16,21-22-16,-21 0 0,21 1 0,0-1 0,0 0 15,-21-21-15,22 1 16,-1-1-16,0 0 0,-21 0 0,21-21 16,0 0-16,0 0 0,1 0 15,-1 0-15,0 0 0,0-21 0,0 0 16,0-22-16,1 22 0,20-21 15,-21 0-15,0-1 0,22-20 0,-22 20 16,0-20-16,21-1 0,-21 1 16,22-1-16,-22 1 0,0-22 0,0 22 15,0-1-15,-21 1 0,22 20 16,-22 1-16,0 0 0,0-1 0,0 22 16,0 0-16,-22 0 0,22 0 15,-21 21-15,0 0 0,0 0 16,21 21-1,-21 0-15,21 0 0,-21 22 0,21-1 16,0 21-16,0-20 0,0 20 16,0 1-16,0-1 0,-22 43 15,22-42-15,0-1 0,0-21 16,0 22-16,22-22 0,-1 1 16,0-1-16,0-21 0,0 21 0,0-20 15,22-1-15,20 0 16,-42-21-16,22 0 0,-1 0 0,-21 0 15,22 0-15,-1 0 0,-21-21 0,21 0 16,-20-22-16,20 22 0,-21 0 16,0-21-16,22 20 0,-22-20 15,0 21-15,-21-21 0,21-1 0,-21 22 16,21-21-16,-21 21 0,0-1 16,0 1-16,0 0 0,0 0 0,0 42 31,0 0-16,0 22-15,0-22 0,-21 0 0,21 21 16,0-21-16,-21 22 0,21-22 16,0 64-16,-21-64 15,21 0-15,0 21 0,-21-21 0,21 1 16,0-1-16,0 0 0,0 0 16,0-42 15,0 0-31,0 0 15,0-1-15,0-20 0,0 21 0,0-21 16,21-1-16,0 1 0,0 0 0,0-1 16,0 22-16,1-21 0,-1 21 15,0-1-15,0 1 0,0 0 0,0 21 16,1 0-16,-1 0 16,0 21-16,0 0 0,-21 1 0,0-1 0,21 0 15,-21 0-15,0 0 16,0 22-16,0-22 0,0 21 0,0-21 15,0 0-15,0 43 16,0-43-16,0 0 0,0 0 0,0 1 16,0-1-16,0 0 0,0 0 15,0-42 17,0 0-32,21 0 0,1 21 15</inkml:trace>
  <inkml:trace contextRef="#ctx0" brushRef="#br1" timeOffset="-181031.09">9948 16171 0,'0'0'16,"-21"-21"-16,0 21 0,0 0 0,0-21 15,-1 21-15,1 0 16,0 0-16,0 21 0,0 0 0,0 1 15,-1-1-15,1 21 0,0-21 16,21 22-16,-21-1 0,21 0 0,-21-21 16,21 22-16,0 41 15,0-20-15,0-22 16,0-21-16,0 1 0,21-1 16,21 0-16,-21 0 0,22-21 0,-22 0 15,21 0-15,1 0 0,20 0 16,-21-21-16,1 0 0,41-22 15,-20 22-15,-43 0 0,21-21 16,1 21-16,-22-22 0,0 1 0,0 0 16,0-1-16,1 1 0,-22-22 0,0 22 15,0-21-15,0 20 0,0 1 16,0-43-16,0 64 0,0-21 16,-22 42-16,22-21 0,-21 21 15,0 21-15,21 0 16,-21 21-16,21 1 15,-21-22-15,21 21 0,0 22 0,0-22 16,0 0-16,0 1 0,-21-1 16,21 0-16,0 1 0,-22-1 0,22-21 15,0 21-15,0-20 0,0 20 16,0-21-16,0 0 0,0 0 0,0 1 16,0-44 15,0 1-31,0 0 0,22 0 0,-1 0 15,0 0-15,0-22 16,-21 22-16,21 0 0,0-21 16,-21 20-16,22 22 15,-1 0 1,-21 22 0,0-1-16,0 0 0,0 0 0,0 0 15,0 0-15,0 1 0,0-1 16,21 0-16,-21 0 0,21 0 0,0 0 15,-21 1-15,21-22 0,1 21 16,-1 0-16,21-21 0,-21 0 16,22 0-16,-22 0 0,21 0 0,0 0 15,1-21-15,-22 0 0,21 21 0,1-22 16,-1 1-16,-21 0 0,21 0 16,-20-21-16,-1 20 0,0 1 15,0 0-15,0-21 0,-21 21 0,0-1 16,0 1-16,0 0 0,0 0 15,0 0-15,-21 21 0,0 0 16,0 0-16,0 0 16,-1 0-16,1 0 0,0 21 0,21 0 15,-21 0-15,21 0 0,-21 1 0,21 20 16,0-21-16,0 0 0,0 0 16,0 22-16,0-22 0,0 0 0,21 0 15,0 0-15,0 1 0,0-1 16,1 0-16,20-21 0,-21 0 15,21 0-15,-20 0 0,20 0 16,-21 0-16,21 0 0,22-42 16,-22 20-16,-21 1 0,22 0 15,-22 0-15,21-21 0</inkml:trace>
  <inkml:trace contextRef="#ctx0" brushRef="#br1" timeOffset="-179331.42">11726 16298 0,'0'0'0,"0"-21"0,0 0 15,-21 0-15,0 21 0,0 0 16,0 0-16,-1 0 0,1 0 16,0 0-16,0 0 15,0 0-15,21 21 0,-21-21 0,21 21 16,-22 0-16,22 22 0,0-22 16,0 0-16,0 0 0,0 22 0,0-22 15,0 21-15,0 0 16,0 1-16,0-22 0,22 0 15,-1-21-15,0 21 0,0-21 16,0 0-16,22 0 0,-22 0 16,0 0-16,21 0 0,1-21 0,-22 21 15,21-21-15,-21 0 0,22 0 16,-22-1-16,21 1 0,-21 0 0,0-21 16,1 21-16,-1-22 0,0-41 15,-21 41-15,21-20 0,-21 20 16,0-20-16,21 21 0,-21-1 15,0-20-15,0 42 0,0-22 0,0 22 16,0 0-16,0 0 0,0 0 0,0 42 31,0 0-31,0 0 0,0 21 16,0-20-16,0 20 0,0 0 16,0 22-16,0-22 0,0 0 0,-21 1 15,21 20-15,-21-20 0,0-1 16,21 0-16,0 1 0,0-1 15,-21-21-15,21 21 0,-22 1 16,22-22-16,0 0 0,0 0 16,0 0-16,0-42 31,0 0-31,0 0 16,0 0-16,22 0 0,-1-22 15,0 22-15,0-21 0,0-1 0,22 1 16,-22 21-16,0-21 0,42-22 15,-20 43-15,-22-21 16,0 42-16,0-22 0,0 1 0,1 21 16,-1 0-1,-21 21-15,0 1 0,0-1 16,0 0-16,0 0 0,-21 0 16,-1 0-16,22 1 15,-21-22-15,0 21 0,0-21 16,0 21-16,0-21 15,-1 0 1,1 0 0,0 0-1,0 0 1,21 21 0,0 0-1,0 0-15,0 1 16,0-1-16,0 0 0,0 0 15,0 0-15,0 0 0,21-21 0,0 22 16,0-1-16,-21 0 0,22-21 16,-1 21-16,0-21 0,0 0 0,21 21 15,-20-21-15,20 0 0,0 0 16,22 0-16,-22 0 0,43-42 16,-43 42-16,-21-21 15,22 0-15,-22-1 0,0 1 16,0 0-16,21-21 0,-42 21 15,0-1-15,0-20 0,0 21 16,0 0-16,0 0 0,0-1 0,0 1 16,0 0-16,0 0 15,-21 21-15,0 0 16,0 21-16,21 0 16,0 0-16,0 1 0,-21-1 0,21 0 15,-21 21-15,21-21 0,0 1 0,0 20 16,0-21-16,0 0 0,0 0 15,0 1-15,21-1 0,0 0 16,0 0-16,0-21 0,0 21 16,22-21-16,-1 0 0,0 0 0,22 0 0,42 0 15,-43 0-15,-20 0 16,20 0-16,-21-21 0,1 21 16,-1-21-16,0 0 0,-20 0 0,20-1 15,-21 1-15,0 0 0,0 0 16,-21 0-16,0-22 0,0 22 15,0 0-15,0 0 0,0 0 16,0 0-16,-21 21 0,0-22 0,0 22 16,0 0-16,0 0 0,-1 0 0,-20 0 15,21 0-15,0 0 16,0 22-16,-1-1 0,22 0 16,0 0-16,-21 0 0,21 0 15,-21 1-15,21 20 0,0 0 16,0-21-16,0 1 0,0-1 0,0 0 15,0 0-15,21 0 16,0-21-16,22 0 0,-22 0 16,0 0-16,0 0 0,0 0 15,22-21-15,-1 0 0,-21 0 16,-21 0-16,21-1 0,1-20 16,-1 21-16,-21-21 0,21-1 0,0 1 15,-21-22-15,21 22 0,0-21 0,-21-1 16,0 1-16,22 20 15,-22-20-15,21-1 0,-21 22 0,0 0 16,21-1-16,-21 22 0,21-21 16,-21 21-16,0-1 0,0 44 31,0-1-31,0 0 0,-21 0 16,0 21-16,0 22 0,21-22 0,-22 22 15,22-1-15,-21 1 0,21-1 16,-21 1-16,21 42 15,0-64-15,0 21 0,0-20 0,0-1 16,21 0-16,0-20 0,-21 20 16,22-21-16,-1 0 0,0 0 0,0 1 15,0-22-15,0 0 0,1 0 16,20 0-16,-21 0 0,0-22 0,0 22 16,22-21-16,-22 0 0,0 0 15,0 0-15,0 0 0,1-1 0,-1 1 16,0 0-16,-21-21 0,0 21 15</inkml:trace>
  <inkml:trace contextRef="#ctx0" brushRef="#br1" timeOffset="-179164.51">14224 16489 0,'0'0'0,"0"21"15,-21-21 32,0 0-47,-1-21 16,22 0-16,0 0 15</inkml:trace>
  <inkml:trace contextRef="#ctx0" brushRef="#br1" timeOffset="-174811.87">14182 9525 0,'-22'0'0,"1"0"16,0 0-16,0 0 16,0 0-1,0 0-15,-1 0 0,1 0 16,0 0-1,0 0-15,21 21 63,0 0-47,0 1-1,0-1-15,0 0 16,21 0-1,-21 0-15,21-21 0,-21 21 0,0 1 16,21-22-16,1 21 0,-1 0 16,0 0-16,-21 0 0,21 0 15,0 1-15,0-22 0,43 42 16,-43-21-16,0 0 0,22 0 0,-22-21 16,21 22-16,-21-1 0,22 0 0,-1-21 15,0 21-15,1-21 0,62 42 16,-41-42-16,-1 22 15,1-22-15,-1 0 0,1 21 0,21-21 16,-1 0-16,-20 0 0,20 21 0,1-21 16,-21 0-16,-1 0 0,22 0 15,-22 0-15,22 0 0,-22 0 0,22 21 16,-21-21-16,20 0 0,1 0 0,-22 0 16,22 0-16,0 0 0,-1 0 15,-20 0-15,21 0 0,-22 0 0,22 0 16,-1 0-16,-20 0 0,21 0 15,-1-21-15,1 21 0,0 0 0,-1 0 16,1-21-16,0 21 0,-1 0 0,1-21 16,0 21-16,-22-22 0,22 22 15,-1 0-15,22-21 0,-21 21 0,0 0 16,-1-21-16,1 21 0,21 0 16,-22-21-16,1 0 0,0 21 15,-1-21-15,1 21 0,84-22 16,-63 1-16,-21 21 0,0-21 0,20 0 15,-20 21-15,0-21 0,-1 21 16,1-21-16,0-1 0,105 1 16,-105 21-16,0-21 0,20 21 15,-20-21-15,0 21 0,-1-21 0,1 21 16,0 0-16,-22-21 0,22 21 0,-22 0 16,22 0-16,-21 0 0,84 0 15,-85 0-15,22 0 0,-22 0 16,1 0-16,21 0 0,-22 0 15,1 0-15,-1 0 0,-21 0 16,22 21-16,126 21 16,-126-42-16,-1 21 0,1-21 15,21 21-15,-22 1 0,1-22 0,20 21 16,-20-21-16,20 21 0,-20 0 16,-1-21-16,22 21 0,-21 0 0,-1-21 15,1 22-15,-1-1 0,128 21 16,-149-21-16,21 0 0,1 1 15,-1-1-15,1 0 16,-1 0-16,-20-21 0,-1 21 0,106 43 16,-105-22-16,-1-21 15,0 0-15,-21 1 0,64 41 16,-43-42-16,-20 0 0,20 22 16,0-22-16,-21 0 0,22 0 0,-22 22 15,21-22-15,-21 0 0,1 0 16,20 21-16,-21-20 0,0-1 0,22 0 15,-22 0-15,0 0 0,0 22 16,0-22-16,0 0 0,1 0 0,-1 0 16,0 0-16,0 1 0,0-22 15,0 21-15,1 21 0,-1-42 16,0 21-16,-21 0 0,0 1 16,21-22-16,0 21 15,0-21 1,-21 21-16,0-42 94,0 0-79,0-1 1,0 1-1,22 0-15,-1 21 16,-21-21-16,0 0 16,21 21-1,-21-21-15,21 21 47,-21-22-47,21 22 16,-21-21 124,0 0-124,21 0-16</inkml:trace>
  <inkml:trace contextRef="#ctx0" brushRef="#br1" timeOffset="-166591.99">24934 11028 0,'0'-21'16,"21"21"-1,-21-21-15,0-1 16,0 1 0,22 21-1,-1 0 1,-21 21-1,21-21-15,-21 22 0,21-1 16,0 0-16,0 0 0,-21 0 16,22 0-16,-1-21 0,-21 22 15,21-1-15,0 0 0,-21 0 16,0 0-16,21 0 0,0 1 0,-21 20 16,22-21-16,-22 0 15,21 0-15,-21 1 0,0-1 16,0 0-16,0 0 0,-21-21 62,21-21-46,0 0-16,-22 0 16,22-1-16,0 1 0,0 0 0,0 0 15,0 0-15,0 0 0,0-1 16,0 1-16,0 0 0,0 0 15,0-43-15,0 43 0,0 0 16,0-21-16,0 21 0,22-1 16,-1 1-16,-21 0 0,21 0 15,-21 0-15,21 0 0,0-1 0,0 1 16,-21 0-16,43-21 0,-22 21 16,0-1-16,21 1 0,-20 0 15,20 0-15,0 0 0,1 0 0,-1 21 16,0-22-16,106-41 15,-84 42-15,-1 0 0,-20 21 16,20-22-16,-20 1 0,20 21 16,-21-21-16,22 0 0,-1 21 0,-20 0 15,20-21-15,1 21 0,-22 0 0,22 0 16,-1-21-16,1 21 0,-1 0 16,1 0-16,-1 0 0,1 0 0,-1 0 15,1 0-15,-1 0 0,1 0 0,-1 0 16,-21 0-16,22 0 0,-1 0 15,-20 0-15,20 0 0,1 0 0,-1 0 16,-20 0-16,20 0 0,1 0 0,-1 0 16,1 0-16,-1 0 0,1 21 15,-1-21-15,1 0 0,-22 0 16,21 0-16,1 0 0,-22 21 0,22-21 16,-1 0-16,1 0 0,-22 0 15,22 0-15,-1 21 0,1-21 0,-1 0 16,-21 0-16,22 0 0,-1 21 15,1-21-15,-22 0 0,85 21 16,-63-21-16,-22 22 0,22-1 16,-22-21-16,0 0 0,22 21 0,-22-21 15,0 0-15,1 21 0,-1-21 0,0 0 16,1 0-16,-1 21 0,0-21 0,43 0 16,-43 0-16,64 0 15,-63 0 1,-1 0-16,0 0 0,1 0 0,-1 0 15,0 0-15,1 0 0,-1 0 16,0-21-16,-21 21 0,22 0 0,-22 0 16,0-21-16,21 21 15,22-21-15,-43 21 0,0 0 16,0 0-16,1-21 0,20 21 0,-21 0 16,0-22-16,22 22 0,-22-21 15,0 21-15,21 0 0,1-21 16,-22 21-16,0 0 0,0-21 15,21 21-15,-42-21 0,22 21 16,-1 0-16,0-21 0,0 21 0,0-22 16,0 1-16,1 21 0,-1-21 15,0 0-15,0 0 0,0 21 16,0-21-16,1-1 0,-1-20 16,0 42-16,-21-21 0,0-21 15,0 20-15,21 22 16,-21-21-16,21 0 0,-21 0 0,0 0 15,21 0-15,1-1 0,-1 22 16,-21-21-16,21 0 0,0 0 0,0 0 16,-21 0-16,21-1 0,1 1 0,-1 0 15,0 0-15,-21 0 16,21 21-16,-21-21 0,21-1 0,-21 1 16,21 0-16,1 21 15,-22-21-15,0 0 16,21 21-1,-21-21 1,21 21 15,-21-22-15,0 1 15,-21 21-15,0 0-16</inkml:trace>
  <inkml:trace contextRef="#ctx0" brushRef="#br1" timeOffset="-165060.02">26098 12298 0,'43'-42'16,"-22"20"-16,0 22 15,0-21-15,-21 0 0,21 0 0,1 0 16,-22 0-16,0-1 0,0 1 16,0 0-16,0 0 15,0 0-15,-22 21 0,1-21 0,0 21 16,0 0-16,0 0 0,0 0 15,-22 21-15,22 0 0,-21 0 0,-1 21 16,22 1-16,0-1 16,-21 0-16,42 1 0,-21-1 15,21 0-15,-22 1 0,22-1 0,0 0 16,0 1-16,0-1 0,0 0 16,22 1-16,-1-1 0,0-21 0,0 0 15,43 22-15,-43-22 16,21-21-16,0 0 0,1 0 0,-22 0 15,64-21-15,-43 0 0,0-1 16,1 1-16,-1 0 0,0-21 16,43-43-1,-43 43-15,-21-1 0,1 1 0,-1 0 16,21-64-16,-42 42 16,0 22-16,0-21 0,0 20 0,0 1 15,0 0-15,0-1 0,0 22 16,0 0-16,0 0 0,0 0 15,0 42 1,0 0-16,0 0 0,-21 21 16,21 1-16,0-1 0,-21 0 0,21 1 15,0-1-15,0 22 0,-21-22 16,21 0-16,-22 1 0,22-1 0,0 0 16,0 1-16,-21-22 0,21 21 0,0-21 15,-21 0-15,21 1 16,0-1-16,0 0 0,0 0 0,0-42 47,21 0-47,-21 0 0,21-1 0,1 1 15,-1 0-15,0 0 0,-21-21 16,21 20-16,0-20 0,0 21 16,1-21-16,-1 20 0,0 1 0,0 0 15,0 0-15,0 21 16,1 0-16,-1 0 15,-21 21-15,0 0 0,0 0 0,0 1 16,0-1-16,0 21 16,0-21-16,0 0 0,0 1 0,0-1 15,0 0-15,0 0 0,21 0 0,0 0 16,-21 1-16,21-1 0,0 0 16,1-21-16,-1 21 0,21-21 15,-21 0-15,0 0 0,1 0 16,-1 0-16,21 0 0,-21 0 0,43-42 15,-43 21-15,21-1 0,-21 1 16,1 0-16,-1 0 0,0 0 16,0 0-16,0-22 0,0 22 0,-21-21 15,22 21-15,-22-22 16,0 22-16,0 0 0,0-21 0,0 20 16,-22 1-16,1 21 0,0 0 15,0 0-15,0 21 16,0 1-16,-1-1 0,22 21 15,0-21-15,-21 0 0,0 22 0,21-22 16,-21 21-16,21-21 0,0 22 16,0-22-16,0 21 0,0 43 15,0-64-15,0 0 0,21 0 16,0-21-16,0 22 0,22-1 16,-22-21-16,0 0 0,0 0 15,22 0-15,-22 0 16,21 0-16,-21-21 0,22 21 0,-22-22 15,21 1-15,0 0 0,-20 0 0,20 0 16,-21 0-16,21-1 0</inkml:trace>
  <inkml:trace contextRef="#ctx0" brushRef="#br1" timeOffset="-163344.48">28109 12319 0,'0'-21'15,"0"42"-15,0-63 0,-21 42 16,0 0-16,0 0 15,0 0-15,-1 21 0,1-21 0,0 21 16,21 0-16,-21 0 16,0 22-16,0-22 0,-1 21 0,22-21 15,0 1-15,-21 20 0,21-21 0,0 0 16,0 22-16,0-22 0,0 0 16,0 0-16,21 0 0,1 0 0,-1-21 15,0 22-15,0-22 0,21 0 0,1 0 16,-22 0-16,21 0 0,1 0 15,-1 0-15,21-43 0,22 22 16,-64-21-16,0 21 16,43-43-16,-43 22 0,-21-1 15,21 1-15,0-21 0,1-1 0,-22 22 16,0-22-16,0 1 16,0-1-16,0 1 0,0 20 0,0 1 15,0 0-15,0 21 0,0-1 16,0 1-16,0 42 15,0 1-15,0-1 16,0 0-16,-22 85 16,22-64-16,-21 0 0,0 64 15,21-63-15,0-1 0,0 21 16,-21-20-16,21-22 0,-21 21 0,21 1 16,0-22-16,-21 0 0,21 0 0,0 0 15,0 0-15,0 1 16,0-44-1,21 1 1,0 0-16,-21 0 16,21 0-16,0 0 0,0-22 0,1 22 15,-1-21-15,0 21 0,0-1 16,0 1-16,0 0 0,1-21 16,-1 42-16,0 0 0,0 0 0,0 0 15,0 0-15,1 0 16,-22 21-16,0 0 15,0 0-15,0 0 16,-22 1-16,1-22 0,0 0 16,0 21-16,0-21 0,0 0 15,-1 21-15,1-21 16,0 0-16,0 0 0,0 0 16,0 0-1,-1 0 1,22 21-16,-21-21 15,21 21-15,0 0 16,0 1-16,0-1 16,0 0-16,0 0 15,0 0-15,21 0 0,1 1 16,-1-22-16,-21 21 0,21 0 16,0-21-16,0 21 0,0 0 15,22-21-15,-22 0 0,21 21 0,-21-21 16,22 0-16,-1 0 0,0 0 0,22 0 15,-22 0-15,1 0 0,-1-21 16,-21 0-16,21 21 0,1-21 16,-22 0-16,0 0 0,0-1 0,22 1 15,-22 0-15,-21 0 0,21-21 0,0 20 16,-21 1-16,21-21 0,-21 21 0,0 0 16,0-1-16,0 1 0,0 0 15,0 0 1,-21 21-16,0 0 15,0 42-15,0-21 16,-1 22-16,1-22 0,21 0 16,0 0-16,0 0 0,0 1 15,0-1-15,0 0 0,0 0 0,0 0 16,0 0-16,0 1 0,21-1 16,1-21-16,-1 21 0,0-21 0,21 0 15,-21 21-15,22-21 0,-1 0 0,0 0 16,-20 0-16,41 0 0,-21 0 15,1-21-15,-1 21 0,0-21 16,1 0-16,-1 21 0,0-22 0,-20 1 16,20 0-16,0 0 0,-21 0 15,22-43-15,-22 43 0,0-42 16,-21 41-16,0-20 16,0 21-16,0 0 0,0 0 0,-21 21 15,0-22-15,0 1 0,-1 21 16,1 0-16,0 0 0,0 0 0,-21 0 15,-22 64-15,43-43 16,0 0-16,0 0 0,-1 0 16,1 22-16,0-22 0,0 0 15,21 0-15,0 0 0,-21 1 0,21-1 16,0 0-16,0 0 0,0 0 16,0 0-16,0 1 0,21-22 15,0 0 1,0 0-16,0 0 0,1 0 0,20 0 15,-21 0-15,21-22 0,-20 1 0,-1 0 16,21 21-16,-21-42 0,22 21 16,-22-1-16,0-20 0,21 0 0,-21-1 15,1-20-15,-1 21 0,0-22 16,21-63-16,-42 85 0,21-22 16,-21 1-16,0 20 0,0 1 15,0 0-15,0 21 0,0-22 0,0 22 16,0 0-16,-21 21 31,0 0-31,0 21 0,21 0 16,-21 22-16,0-1 0,-1 0 0,1 22 15,21-22-15,0 22 0,-21-1 0,21 1 16,0-1-16,0-21 0,0 22 16,0-22-16,0 1 0,21 20 15,43 22 1,-22-64-16,-21 0 15,0-21-15,1 0 0,-1 0 0,0 0 16,0 0-16,0 0 0,0 0 0,22 0 16,-22 0-16,-21-21 0,63-21 15,-41 20 1,-1 1-16,0 21 16,-21-21-16,0 0 15</inkml:trace>
  <inkml:trace contextRef="#ctx0" brushRef="#br1" timeOffset="-163160.58">30607 12594 0,'0'0'0,"0"21"0</inkml:trace>
  <inkml:trace contextRef="#ctx0" brushRef="#br1" timeOffset="-102818.43">15219 15452 0,'0'0'0,"0"-21"0,0-1 0,-21 1 16,21 0-16,0 0 0,0 0 15,0 0-15,0-1 0,0 1 16,0 0-16,0 0 0,0 0 0,0 0 15,0-1-15,0 1 0,0 0 16,-22 21 0,1 0-1,0 21-15,0 0 16,21 22-16,-21-1 0,0 0 16,-1 22-16,1-1 0,0 1 0,0-1 15,-21 1-15,20 21 0,-41 84 16,42-84-16,-22-1 0,1 22 15,21-42-15,0 20 0,-22-20 16,22 20-16,0-20 0,-21-22 16,21 22-16,-1-22 0,22 0 0,-21 1 15,21-22-15,-21 21 0,21-21 16,0 1-16,0-44 31,0 1-31,0 0 16,21 0-16,0-21 0,1 20 15,-1-20-15,0 0 0,0-1 0,0 1 16</inkml:trace>
  <inkml:trace contextRef="#ctx0" brushRef="#br1" timeOffset="-101227.25">15473 15536 0,'-191'847'140,"191"-826"-140,-423-148 0,825 275 0,-190-1037 0,-424 1800 0,212-890 16,0 0-16,0-42 31,0 0-31,0-1 0,21-20 16,-21 21-16,21-21 0,-21-1 16,0-20-16,0-1 0,22 1 0,-1 20 15,-21-41-15,21 41 0,-21-20 0,0-1 16,21 1-16,0 21 0,-21-22 15,0 22-15,21-1 0,1 1 0,-1 21 16,0-21-16,0 20 16,0 1-16,22-21 0,-22 42 0,21 0 15,-21 0-15,22 21 16,-22 0-16,0 0 0,-21 1 0,0-1 16,0 21-16,0 0 0,0-20 15,0 20-15,-21 0 0,0-21 0,-1 22 16,1-22-16,0 21 0,0-21 0,0 1 15,-22-1-15,22 0 0,-21 0 16,21-21-16,0 0 0,-1 0 16,1 0-1,21-21-15,-21 21 0,0 0 32,21 21-17,0 0 1,21 22-16,-21-22 0,21 21 15,-21-21-15,21 22 0,1-1 0,-22 0 16,21-21-16,0 22 0,0-22 16,-21 21-16,21-21 0,0 1 0,1-1 15,-1 0-15,0-21 0,0 21 16,0-21-16,22 0 0,-22 0 0,0 0 16,0 0-16,21-21 0,-20 21 15,-1-21-15,0 0 0,21-43 16,-21 22-16,1 21 0,-1-22 15,-21 1-15,0 0 0,0-1 16,0 1-16,0 0 0,0 20 0,0-20 16,0 21-16,0 0 0,0 0 15,0 42 1,0 0 0,0 0-16,-21 0 0,21 22 0,0-1 15,0-21-15,0 21 0,0 1 16,0 63-16,0-43 15,0-42-15,21 0 0,0 1 16,-21-1-16,21 0 16,0-21-16,22 0 0,-22 0 0,0 0 15,0 0-15,21 0 0,-20 0 16,62-64-16,-63 43 16,1-21-16,-1 21 0,0-22 0,-21 22 15,0-21-15,0 21 0,0-22 16,0 22-16,0-21 0,0 21 0,0 0 15,0-1-15,0 1 0,0 0 16,-21 42 15,21 0-31,0 1 0,0-1 0,0 21 0,-21 0 16,21 1-16,0-22 0,0 21 16,0 1-16,0-1 0,0-21 15,0 21-15,42 1 0,-42-22 16,21 0-16,0 0 0,0-21 15,1 0-15,-1 0 0,21 0 0,-21 0 16,0 0-16,1-21 0,-1 0 16,0 21-16,0-21 0,0-22 0,0 22 15,1 0-15,-22-21 0,21-1 16,-21 22-16,0-85 16,0 64-16,0 21 0,0 0 0,0 0 15,0-1 1,0 44-1,0-1-15,-21 0 0,21 21 16,0-21-16,-22 22 0,22-1 16,0 0-16,0-20 0,0 20 0,0-21 15,0 21-15,0-20 0,0-1 16,0 0-16,0 0 0,0 0 0,0 0 16,0 1-16,0-44 31,0 1-31,0 0 15,0 0-15,0 0 0,0-22 16,0 1-16,0 0 0,22-1 16,-22 1-16,21 0 0,-21-1 15,21 1-15,0 21 0,0 0 0,-21 0 16,21-1-16,1 1 0,-1 21 16,0 0-16,-21 21 0,0 1 15,21-1-15,-21 0 0,21 0 0,-21 0 16,0 22-16,0-22 15,0 0-15,0 21 0,0-21 0,0 1 16,0-1-16,0 21 0,0-21 0,0 0 16,0 1-16,0-1 0,0 0 15,0 0-15,0-42 47,0 0-31</inkml:trace>
  <inkml:trace contextRef="#ctx0" brushRef="#br1" timeOffset="-99616.66">17145 16404 0,'0'0'0,"0"21"0,21-21 31,0 0-31,0 0 0,-21-21 15,22 21-15,-22-21 0,21 0 0,-21 0 16,21 0-16,-21-22 0,21 1 16,0 0-16,-21-1 0,21-63 15,-21 43-15,22 21 0,-22-22 16,0 22-16,0-22 0,0 22 0,0 0 16,0-1-16,0 22 0,0 0 0,0 0 15,0 0-15,0-1 0,-22 22 16,1 0-16,0 0 15,0 22-15,21-1 0,-21 0 16,0 0-16,-1 43 16,22-22-16,0 0 0,0 1 0,0-1 15,0 0-15,0 1 0,0 20 16,0-21-16,0 1 0,0-1 0,22 0 16,-22 1-16,21-1 0,-21 0 15,21-20-15,0-1 0,0 0 0,-21 0 16,21 0-16,1 0 0,-1-21 15,0 0-15,0 0 0,0 0 0,22 0 16,-22-21-16,0 0 16,0 21-16,0-21 0,0-21 15,1 20-15,-1-20 0,0 21 0,0-21 16,-21-1-16,21 1 0,-21 21 0,21-22 16,-21 1-16,0 0 15,0 63 1,0 0-1,0 0-15,0 0 0,0 22 0,0-22 16,0 21-16,-21-21 0,21 22 16,0-22-16,0 21 0,0-21 15,0 1-15,0-1 0,0 0 0,21 0 16,-21 0-16,22 0 0,-1-21 0,0 0 16,0 0-16,0 0 0,0 0 0,22 0 15,-22 0-15,21-42 16,1 21-16,-22 0 0,0 0 15,0-22-15,0 22 0,0-21 16,1-1-16,-1 1 0,0 21 0,-21-64 16,0 64-16,0-21 0,0 21 15,0-1-15,0 44 32,0-1-32,0 0 15,0 0-15,0 21 0,-21-20 0,21-1 16,0 21-16,0-21 0,-21 22 0,21-22 15,0 0-15,0 0 0,0 21 16,0-20-16,0-1 16,0 0-16,0 0 15,0-42 17,21 0-32,-21 0 15,21-1-15,-21 1 0,0 0 0,0-21 16,21 21-16,-21-22 0,21 1 15,-21 21-15,21-22 0,-21 22 0,0 0 16,0 0-16,22 0 0,-1 21 16,0 0-1,-21 21-15,21 0 16,-21 0-16,0 0 0,21 22 16,-21-22-16,0 0 0,0 0 15,0 0-15,0 1 0,21-1 0,-21 0 16,22 0-16,-22 0 0,21 0 15,0 1-15,0-22 16,0 0 0,0 0-1,-21-22-15,22 22 0,-1-21 16,-21-21-16,21 21 0,0 0 16,0-22-16,0-20 0,1 20 15,-1 22-15,-21-21 0,21 21 16,0 0-16,-21-1 0,0 1 15,21 21-15,-21-21 0,21 21 32,-21 21-32,0 0 0,0 1 15,0-1-15,0 0 0,0 21 0,0-21 16,0 1-16,0-1 0,0 21 16,0-21-16,0 0 0,22 1 0,-22-1 15,21 0-15,-21 0 0,21 0 16,0 0-16,0 1 0,0-22 0,1 21 15,-1-21-15,0 0 0,0 0 0,0 0 16,0 0-16,1 0 0,-1 0 16,0-21-16,0-1 15,0 1-15,43-42 16,-43 20-16,-21 22 0,21-21 16,-21 0-16,21-22 0,-21 22 15,0 21-15,0-22 0,0 22 16,0 0-16,0 0 0,-21 21 15,0 0 1,21 21-16,-21 0 16,0 0-16,-22 43 15,22-1-15,21-42 0,0 22 16,0-22-16,0 0 0,0 21 0,0-20 16,0-1-16,0 0 0,21 0 15,22 21-15,-22-42 16,0 22-16,0-22 0,0 0 0,0 0 15,1 0-15,-1 0 0,0 0 0,21 0 16,-21-22-16,1 22 0,20-21 16,-21 0-16,0 0 0,0 0 15,1 0-15,20-1 0,-21 1 0,0-21 0,0 21 16,1-22-16,-1 22 16,-21-21-16,21 21 0,0 0 0,-21-22 15,21 22-15</inkml:trace>
  <inkml:trace contextRef="#ctx0" brushRef="#br1" timeOffset="-99132.85">18457 15304 0,'-21'0'0,"42"0"0,-63 0 15,21 0-15,21 21 16,21-21 15,0 0-31,0 0 16,-21-21-1,0-1 1,0 1-16,0 0 16,-21 0-16,0 21 0,0 0 15,0 0 1,-1 0-16,1 0 15,0 21-15,0-21 0,21 21 16,0 0 0,0 1-16</inkml:trace>
  <inkml:trace contextRef="#ctx0" brushRef="#br1" timeOffset="-98677.78">17166 15896 0,'0'0'0,"0"21"16,21-21-1,22 0 1,-22 0-16,21 0 0,0 0 16,1-21-16,-1 21 0,43-21 15,42 0 1,-106 0-16,0 21 0,21 0 15,-20 0-15,-1 0 16,-42 0 109,21 21-125,-22 0 16</inkml:trace>
  <inkml:trace contextRef="#ctx0" brushRef="#br1" timeOffset="-96768.29">31813 11599 0,'0'0'16,"0"-21"-16,0 0 0,22 0 0,-22 0 16,21 0-16,-21-1 0,21 1 15,-21 0-15,21 0 0,-21 0 16,21-43 0,-21 43-16,-21 21 15,0 21-15,0 0 16,0 22-16,-1-1 0,-20 0 15,-64 128 1,0-43-16,64-43 16,-21-20-16,-1 21 0,1-1 0,-1-20 15,-63 84-15,85-63 16,-22-22-16,22-21 0,-22 22 0,43-22 16,-21 22-16,21-22 0,-22 22 15,22-1 1,0-42-16,21 0 0,-21 1 0,21-1 15,-21-21 1,0-21 0,21-1-16,-64-20 15,22 42 1</inkml:trace>
  <inkml:trace contextRef="#ctx0" brushRef="#br1" timeOffset="-95301.27">27495 13864 0,'0'0'0,"0"-84"16,0 41-16,-42-41 15,21 62-15,0 1 16,0 0-16,-1 21 15,1 0-15,0 0 0,0 0 0,0 0 16,0 21-16,-1 0 0,1 22 16,-21-22-16,21 21 15,0 1-15,-22-1 0,22 21 0,0-20 16,0 20-16,0-20 0,-1 20 0,1-21 16,21 22-16,-21-22 0,21 1 0,0-1 15,0 0-15,21 1 0,0-1 16,1-21-16,-1 0 0,21 0 15,-21 1-15,22-22 0,-1 0 0,-21 0 16,21 0-16,1 0 0,-1-22 16,-21 1-16,22 0 0,-1 0 0,0 0 15,1-22-15,-22 22 0,21-21 16,-21 21-16,22-22 0,-43 22 0,21-21 16,-21 21-16,0 0 0,0-1 15,0 1-15,0 0 0,0 0 0,-21 21 16,-1 21-1,1 0 1,21 0-16,-21 1 0,21 20 0,0-21 16,0 0-16,0 22 15,0-22-15,0 0 0,0 0 0,0 0 0,21 0 16,0 1-16,-21-1 0,22-21 16,-1 0-16,21 0 0,-21 0 15,0 0-15,22 0 0,-22-21 0,21-1 16,-21 1-16,22 0 0,-1-21 15,22-43 1,-64 64-16,0 0 0,0 0 16,0-1-16,0 1 0,0 0 0,-22 21 15,1-21-15,-21 0 0,21 21 16,-22 0-16,22 0 0,-21 0 0,21 0 16,0 0-16,-22 0 0,22 21 0,0 0 15,21 0-15,-21-21 16,21 21-16,21-21 31,21 0-31,-21 0 0,1 0 16,20 0-16,-21 0 0,64-21 15,-64 21-15,21-21 0,1 21 16,-22 0-16,21 0 0,-21 0 0,22 0 16,-22 0-16,0 0 0,0 0 15,0 0-15,-21 21 0,0 0 0,21 1 16,-21-1-16,0 21 15,0-21-15,0 22 0,0-22 0,0 21 16,0-21-16,0 0 0,-21 22 16,21-22-16,0 0 0,0 0 15,0 0-15,0 1 0,0-44 32,0 1-17,0 0-15,0 0 0,0 0 0,0-22 16,0 22-16,0-21 0,21 0 15,1 20-15,-22-20 0,21 0 0,0 21 16,0-22-16,0 1 0,0 21 16,1 21-16,-1 0 15,0 0-15,0 0 0,0 21 16,0-21-16,-21 21 16,0 21-16,22-20 0,-22-1 0,21 21 0,-21 0 15,0 1-15,0-1 0,0-21 16,0 22-16,0-1 0,0-21 15,0 0-15,0 22 0,0-22 16,0 0-16,0-42 31,0 0-31,0-1 0,21 1 0,-21 0 16,21-21-16,0-1 0,0 1 16,1 21-16,-22-21 0,21-1 0,0 1 15,21 0-15,-42 20 0,21 1 16,1 0-16,-1 21 0,0 0 0,0 0 15,0 21 1,-21 0-16,21 1 0,-21-1 0,0 0 16,0 21-16,0 1 15,0-1-15,0-21 0,0 21 16,0-20-16,0-1 0,0 0 0,0 0 16,0 0-16,0 0 0,0 1 0,0-1 15,22-21 1,-1 0-16,-21-21 15,21-1-15,0 1 16,-21 0-16,21 0 0,0 0 0,1-22 16</inkml:trace>
  <inkml:trace contextRef="#ctx0" brushRef="#br1" timeOffset="-94988.47">29231 14161 0,'0'0'0,"0"21"46,0 0-46,0 0 0,21 0 16,-21 22-16,0-22 0,21 21 0,-21 0 16,0 1-16,0 20 0,0-20 15,0 20-15,0-21 0,0 22 16,0-1-16,0 22 0,0-21 0,-21-1 0,0 22 16,0-22-16,0 1 15,21 20-15,-21-20 0,-1-1 0,1 1 0,0-1 16,21-20-16,-21-1 0,21 0 15,0 1-15,0-22 0,0 0 16,0 0-16,0 0 0,0-42 31,0 0-31,0 0 0,0-21 16,42-43-16,-42 43 0,21-22 16,1 1-16,-1-22 0,-21 0 15,21 22-15</inkml:trace>
  <inkml:trace contextRef="#ctx0" brushRef="#br1" timeOffset="-94711.12">29295 14499 0,'0'0'0,"0"-63"0,0 20 0,0 1 0,0 21 16,0-21-16,0 20 0,0 1 15,0 0-15,0 0 16,0 0-16,21 21 0,0 0 16,0 0-16,0 0 0,22 0 0,-22 0 15,0 0-15,42 42 16,-41-21-16,-1-21 0,-21 21 0,0 1 15,21 20-15,-21-21 0,0 21 16,0-20-16,-21-22 0,0 21 16,-1 0-16,-20 0 0,21 0 0,0 0 15,-22-21-15,1 22 0,21-1 16,0-21-16,0 0 0,-1 21 16,1-21-16,42 0 31,1-21-31,-1 21 15</inkml:trace>
  <inkml:trace contextRef="#ctx0" brushRef="#br1" timeOffset="-93904.25">29654 14520 0,'0'0'0,"22"0"0,-22-21 16,21 0-16,-21 0 15,0 0-15,0 0 0,21-1 16,-21 1-16,0-21 0,0 21 15,21-22-15,-21 1 0,21 21 16,0-21-16,-21-22 0,22 22 0,-1-1 16,-21 22-16,21-21 0,0 21 0,-21-22 15,0 22-15,0 0 16,0 42 0,0 0-16,0 1 0,0-1 15,-42 63-15,42-41 0,-21-1 16,21 0-16,0 1 0,-22-1 15,22 0-15,0 22 0,0-22 0,0 1 16,0-1-16,0-21 0,0 21 16,0-20-16,0-1 0,22 0 15,-22 0-15,21 0 0,0-21 0,0 0 16,0 0-16,22 0 0,-22 0 16,0-21-16,21 0 0,-21 0 0,22 0 15,-22-22-15,21 22 0,-21-21 16,1 21-16,-1-22 0,21 22 15,-42-21-15,21 21 0,-21-1 0,21 1 0,-21 0 16,22 21-16,-44 21 31,22 0-15,-21 1-16,21-1 0,-21 0 16,21 0-16,0 21 0,0-20 0,0-1 15,0 0-15,0 0 0,21 43 16,0-64-16,1 21 15,-1-21-15,0 0 0,0 0 16,21 0-16,-20 0 0,20-21 0,0 21 16,-21-22-16,22 1 0,-1-21 15,0 21-15,-20 0 0,-1-22 0,21 22 16,-21-21-16,0 21 16,1-22-16,-1-20 0,-21 42 0,0-1 15,0 1-15,-21 21 16,-1 0-1,1 21-15,0 1 0,0-1 16,21 0-16,-21 0 0,21 21 16,-21-20-16,21-1 0,0 21 0,0-21 15,0 0-15,0 1 0,0-1 0,0 0 16,21 0-16,0-21 0,0 21 16,0-21-16,0 0 0,1 0 15,-1 0-15,0 0 0,0-21 16,0 0-16,0 0 0,22 0 15,-22-1-15,0 1 0,0 0 0,0 21 16,-21-21-16,0 0 0,22 0 16,-22-1-16,0 1 0,0 0 15,0 0-15</inkml:trace>
  <inkml:trace contextRef="#ctx0" brushRef="#br1" timeOffset="-93692.37">30628 13970 0,'0'0'0,"-21"0"16,21 21 0,0 0 15,-21-21-16,0 0-15,-1 22 0,1-22 16,-21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5T11:03:33.1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6498 2032 0,'-63'0'0,"126"0"0,-148-21 16,85 0-16,0 0 16,22-1-1,-1 22-15,0 0 16,0-21-16,0 21 0,0 0 16,1 0-16,-1 0 0,0 0 15,0 0-15,0 0 16,0 0-16,-21 21 31,0 1-31,0-1 0,-21 0 0,0 0 16,-21 21-16,-1-20 0,22-1 15,-63 42-15,62-42 0,1 1 16,0-1-16,21 0 16,21-21-16,0 0 15,22 0-15,-1-21 0,22 0 16,-1-1-16,1-20 0,-1 21 0,22-21 15,-22 20-15,1-20 0,-1 21 0,-20-21 16,-1 20-16,0 1 16,-21 21-16,1-21 0,-1 21 15,0 0-15,-21 21 16,-21 0-16,0 1 16,-1-1-16,-20 21 0,21-21 15,-21 0-15,20 1 0,1-1 0,0 0 16,0 0-16,0 0 0,0 0 0,21 1 15,-22-1-15,22 0 16,0 0-16</inkml:trace>
  <inkml:trace contextRef="#ctx0" brushRef="#br0" timeOffset="945.34">7154 1884 0,'0'0'16,"0"-21"-16,0 0 15,-21 42 1,0 0 0,0 0-16,-22 0 0,1 0 0,21 22 15,-21-22-15,-1 21 0,1-21 16,21 1-16,-22-1 0,22 0 0,21 21 15,-21-42-15,42 0 16,22 0 0,-22-21-16,0 21 0,21-21 15,-21 0-15,43-22 16,-43 22-16,21 0 0,-20 0 0,-1 0 16,0 0-16,0 21 15,-42 21 1,0 0-1,-22 0-15,1 0 0,0 0 0,-85 64 16,84-43-16,22-20 16,0-1-16,0 0 0,21 0 15,21-21 1,0 0-16,22 0 0,-1-21 16,21 0-16,-20 0 0,20-1 0,-20 1 15,20-21-15,-21 21 0,1 0 16,-1-1-16,-21 22 0,0 0 0,1 0 15,-22 22 1,-22-1-16,1 0 16,0 0-16,-21 0 0,-1 22 0,1-1 15,0-21-15,-1 21 0,22 1 16,-42 41-16,63-62 0,0-1 16,0 0-16,21 0 0,21 0 15,-21-21-15,22 0 0,-1 0 0,0-21 16,22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5T11:28:46.48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5207 12361 0</inkml:trace>
  <inkml:trace contextRef="#ctx0" brushRef="#br0" timeOffset="6053.31">4085 1439 0,'0'0'0,"-21"-21"16,21 0-16,-21 21 0,0-21 0,-1 21 15,1-21 1,0 21-16,0 0 15,0 21 1,21 0-16,0 0 0,0 0 16,0 1-16,0-1 0,0 0 15,0 0-15,0 0 0,0 0 0,21 1 16,0-1-16,-21 0 0,21 0 16,0 21-16,1-42 15,-1 0-15,0 0 0,21 0 16,-21 0-16,22 0 0,-1-21 0,0 0 15,1-21-15,20 21 0,-20-1 16,-1-20-16,21 0 0,-20 21 0,-1-22 16,0 1-16,1 0 0,-22-1 15,0 22-15,-21-21 0,0-1 16,0 1-16,-21 21 0,0-21 0,-22 20 16,22 1-16,-21 0 0,0 21 15,-1 0-15,1 0 0,-22 0 0,22 21 16,0 0-16,-1 1 0,-20 62 15,21-41-15,20-1 16,-20 21-16,21 1 0,0-1 16,-22 1-16,22 21 0,21-22 0,-21 22 15,21-22-15,0 22 0,0-22 16,0 1-16,0-22 0,21 1 0,-21-1 16,43 0-16,-22-21 0,0 1 15,21-1-15,-21-21 0,64 0 16,-43 0-16,1 0 0,-1 0 15,0-21-15,1-1 0,-22 22 0,21-21 16,-21 0-16,1 0 0,-22 0 0,0 0 16,0-1-16,0 1 15,-22 21-15,1 0 16,-21 0-16,21 0 0,-22 21 16,22 1-16,-21-1 0,21 0 0,-22 21 15,22-21-15,-21 22 0,21-1 16,0 0-16,-1 1 0,22 20 0,-21-20 15,21-1-15,-21 0 0,21 1 16,0-1-16,0-21 0,0 21 0,0-20 16,0-1-16,21-21 0,0 0 15,1 0-15,-1 0 0,0 0 16,0-21-16,21-1 0,-20 1 16,-1 0-16,21-21 0,-21-1 0,22 22 15,20-85-15,-21 64 0,1 0 16,-22-1-16,21 1 15,1-21-15,-1 20 0,0 1 0,1 21 16,-1-22-16,0 22 0,1 0 16,-1 21-16,-21 0 0,0 0 0,0 0 15,1 0-15,-1 0 0,-21 21 16,21 0-16,-21 22 0,0-22 0,0 21 16,0 1-16,-21-22 0,0 21 0,-1 0 15,22 1-15,-21-22 0,0 21 16,0-21-16,0 1 0,21-1 0,0 0 15,-21 0-15,21 0 0,0-42 32,0 0-32,0 0 15,21 0-15,0-1 0,0-20 16,0 21-16,0-21 0,-21-1 0,22 1 16,-1 21-16,0-22 0,0 1 15,0 21-15,0-21 0,1 20 0,-22 1 16,21 0-16,0 21 15,-21 21 1,0 0-16,0 1 0,0 20 16,0-21-16,0 21 0,0-20 0,0 20 15,-21-21-15,21 64 16,0-64-16,0 21 0,0-21 16,0 1-16,0-1 0,0 0 0,21-21 15,0 0-15,0 0 0,0 0 16,1 0-16,-1 0 0,0 0 0,0-21 15,21-22-15,1 22 16,-22-21-16,0 21 0,21 0 0,-20-22 16,-1 1-16,0 21 0,0-22 0,-21 1 15,21 21-15,0-21 0,1 20 16,-22 1-16,0-21 0,21 21 16,0 21-1,-21 21 16,0 0-31,0 0 16,0 0 0,0-42 15,21 0-31,-21 0 16,0 0-16,0 0 0,0-1 15,0 1 1,0 0-1,-21 21 1,0 0-16,21 21 16,-21 0-16,-1 1 15,22-1-15,-21 21 0,21-21 16,0 22-16,-21 20 16,21-42-16,0 64 0,0-64 15,0 21-15,0-20 0,0-1 0,0 0 16,21 0-16,0 0 0,22 0 15,-22-21-15,0 0 0,21 0 16,-20 0-16,20 0 0,-21-21 0,21 0 16,-20 21-16,-1-21 0,21 0 15,-21-22-15,22 22 0,-1-21 16,-21 0-16,0-1 16,-21 1-16,21 21 0,-21 0 15,0-22-15,0 22 0,0 0 0,0 0 16,-21 21-1,0 0-15,21 21 16,-21-21-16,0 21 0,21 0 0,0 22 16,0-22-16,0 0 0,0 21 15,0-21-15,0 43 0,0-43 16,0 0-16,0 22 0,0-22 16,0 0-16,21 0 0,0-21 15,0 0-15,0 0 16,1 0-16,-1 0 0,0-21 15,21 0-15,-21 0 0,1-1 0,20 1 16,-21 0-16,0 0 0,0-21 16,1 20-16,-1 1 0,21-85 15,-42 85-15,0 0 0,21 0 16,-21 0-16,0 0 0,21 21 16,-21-22-16,0 44 15,0-1 1,0 21-16,0-21 0,0 22 15,0-1-15,0 0 0,0 1 16,0 20-16,0 1 0,0-1 0,0 22 16,0-22-16,0 22 0,0 0 15,0-1-15,0 1 0,0 0 16,43 105-16,-43-105 0,21 21 16,0-22-16,-21 22 0,0-21 0,21-1 15,0-20-15,-21 84 16,22-106-16,-22 1 0,0-1 0,21 0 15,-21-20-15,0-1 0,0 0 0,0-42 32,0 0-32,0-1 15,0 1-15,0-21 0,0 0 0,0-1 16,0-20-16,0 20 0,0-20 16,0-1-16,0-20 0,0 20 0,0-20 15</inkml:trace>
  <inkml:trace contextRef="#ctx0" brushRef="#br0" timeOffset="6405.11">6646 2773 0,'0'0'0,"0"-64"0,-21 1 0,0 21 16,21-22-16,-21 22 0,0-1 0,21 22 15,-22-85-15,22 64 16,0 0-16,0 21 0,0-22 16,0 22-16,22-21 0,-1-1 0,0 22 15,0-21-15,21 21 0,-20-22 16,20 22-16,0 0 0,1 0 15,-22 21-15,21 0 0,0 0 0,1 0 16,-22 21-16,0 0 0,21 0 16,-42 1-16,0 20 0,0 0 0,0 22 15,0-22-15,-21 0 16,-21-20-16,21 20 0,-22-21 16,22 21-16,-21-20 0,21-1 0,-22 0 15,22-21-15,-21 21 0,21-21 0,0 0 16,-1 0-16,1 0 15,21-21 17,21 21-32,1-21 15,-1 21-15,-21-21 0,21-1 16,0 22-16,0 0 0</inkml:trace>
  <inkml:trace contextRef="#ctx0" brushRef="#br0" timeOffset="7810.12">6985 2286 0,'21'0'16,"0"0"-16,0 0 0,1 0 0,-22-21 15,21 0-15,0 21 16,0-21-16,21-1 0,-20 1 0,-1-21 16,21 21-16,-21 0 0,0-22 15,22 1-15,-22 0 0,0-1 0,0-20 16,0 20-16,-21-20 0,0-1 15,22 22-15,-22-21 0,0-1 0,0 22 16,0-1-16,0 1 0,-22 0 16,1-1-16,21 1 0,-21 21 0,21 0 15,-21 0-15,0 21 16,21 21 0,-21 0-16,21 21 0,0 1 0,0-1 15,0 0-15,0 22 16,0-1-16,0 1 0,0-1 0,0 22 15,0-22-15,0 1 16,-22-1-16,22 1 0,0-1 0,0 1 16,0-22-16,0 1 0,0-1 0,0-21 15,0 0-15,22 0 0,-22 1 0,42-1 16,-21-21-16,0 0 0,0 0 16,1-21-16,20-1 0,-21 1 15,0 0-15,22 0 0,-22-21 0,42-22 16,-42 22-16,1-1 15,-1 22-15,0-21 0,0 0 16,-21 20-16,0-20 0,21 21 0,-21 0 16,0 42 15,0 0-31,0 0 0,0 0 16,0 22-16,0-22 0,0 21 0,0-21 15,-21 22-15,21-22 0,0 21 0,0-21 16,0 22-16,0-22 0,0 0 15,0 0-15,21-21 0,0 21 0,1-21 16,-1 0-16,0 0 0,0 0 0,0 0 16,0 0-16,64-42 15,-64 21-15,0 0 16,1 0-16,-1-1 0,0 1 0,0-21 16,0 21-16,0 0 0,1-1 0,-22 1 15,0 0-15,0 0 0,21 0 16,-21 0-16,21 21 0,-21 21 31,0 0-15,0 0-16,0 21 0,0-20 0,0-1 15,0 0-15,-21 21 0,21-21 0,0 1 16,0-1-16,0 0 0,0 0 0,0 0 16,0 0-16,0 1 0,21-22 15,0 0 1,0 0-16,0 0 0,1-22 15,-1 22-15,-21-21 0,21 0 16,0 0-16,0 0 0,-21 0 0,0-1 16,21-20-16,-21 21 0,0-64 15,0 64-15,-21 0 16,21 0-16,-21 0 0,0-1 16,0 22-16,0 0 0,-1 0 15,1 0-15,0 0 16,21 22-1,21-22 1,0 0 0,1-22-16,-1 22 0,0 0 15,0-21-15,21 21 0,-20-21 0,-1 21 16,42 0-16,-42 0 0,22 0 16,-22 0-16,0 0 0,0 0 15,0 0-15,1 0 0,-1 21 16,0 0-16,-21 1 0,0-1 0,0 0 0,21 0 15,-21 21-15,0-20 0,0-1 16,0 0-16,0 0 0,0 0 0,0 0 16,0 1-16,0-1 0,0 0 15,0 0-15,-21 0 0,21 0 16,-21-21 0,0 0-16,21-21 15,0 0-15,0 0 16,0 0-16,0 0 0,0-1 15,0 1-15,0-21 0,0 0 0,21 20 16,0-20-16,0 0 0,-21-1 0,21 1 16,0 21-16,1-21 0,20 20 15,-21 1-15,0 0 0,0 21 0,1 0 16,-1 0-16,0 0 0,0 0 0,0 0 16,0 21-16,22 22 0,-43-22 15,0 0-15,21 21 16,-21-21-16,0 1 0,0 20 0,0-21 0,0 0 15,0 22-15,0-22 0,0 0 16,0 0-16,0 0 0,0 0 0,0 1 16,-21-22-16,0 0 31,-1 0-31,22-22 16,-21 1-16,21 0 15,-21 0-15</inkml:trace>
  <inkml:trace contextRef="#ctx0" brushRef="#br0" timeOffset="8105.97">8445 1439 0,'0'0'0,"0"22"0,-21-22 15,21 21-15,0 0 0,0 0 16,21-21 15,-21-21-15,0 0-1,0 0 1,-21-1-16,0 22 16,0 0-16,0 0 15,0 22 1,-1-1-16,1 0 15,0-21 1,0 0-16</inkml:trace>
  <inkml:trace contextRef="#ctx0" brushRef="#br0" timeOffset="8332.84">7260 1884 0,'0'21'16,"21"-21"0,0 0-1,1 0-15,-1 0 0,0-21 16,21 21-16,-21-21 0,1 21 0,41 0 16,-42-21-16,0 21 15,1 0-15,-1 0 0,0 0 16,-21-22-16</inkml:trace>
  <inkml:trace contextRef="#ctx0" brushRef="#br0" timeOffset="8948.53">11049 1376 0,'0'0'0,"21"-42"0,0 20 16,-21-20-16,0 0 0,0-1 15,21 1-15,-21 21 0,22-21 0,-22 20 16,0-20-16,0 21 0,0 0 16,0 42-1,0 0 1,-22 21-16,1 1 0,21 20 0,-21 1 16,0-1-16,0 1 0,0 20 15,-1-20-15,1 21 0,0-1 0,0 1 16,-21 0-16,20-1 0,1 1 0,0-22 15,0 1-15,0-1 0,0 1 16,-1-22-16,1 1 0,21-22 16,0 21-16,0-21 0,0 0 0,-21-21 15,21 22-15,0-44 32,0 1-32,0 0 0,21-21 15,-21 21-15,21-22 0,1-20 0,-1 20 16</inkml:trace>
  <inkml:trace contextRef="#ctx0" brushRef="#br0" timeOffset="9241.32">11324 1143 0,'0'0'0,"21"-21"0,0 0 0,-21-22 16,22 22-16,-1 21 15,-21 21 1,0 1-16,0 20 0,0-21 15,0 43-15,0-22 0,0 0 16,0 22-16,0-1 0,-21 1 0,-1 20 16,1-20-16,0 21 0,21-22 15,-21 22-15,0-22 0,0 1 0,21-1 16,0-20-16,-22-1 0,22 0 16,0 1-16,-21-22 0,21 0 0,0 0 15,0 0-15,0-42 31,0 0-15,0-21-16,0 20 16</inkml:trace>
  <inkml:trace contextRef="#ctx0" brushRef="#br0" timeOffset="9473.19">10837 1969 0,'0'0'16,"0"-22"-16,21 1 0,1 0 15,-1 21 1,0-21-16,0 21 0,0-21 0,22 21 16,-22-21-16,0 21 0,21 0 15,-21 0-15,1-22 0,-1 22 16,0 0-16,0 0 0,0 0 0,0 0 16</inkml:trace>
  <inkml:trace contextRef="#ctx0" brushRef="#br0" timeOffset="11184.61">12213 2053 0,'21'0'16,"-42"0"-16,63 0 0,-20 0 0,-1 0 16,0-21-16,0 21 15,-21-21-15,0-21 0,21 20 0,-21 1 16,21-21-16,-21 21 0,0-22 16,0 1-16,0 21 0,0-21 0,0-1 15,0 1-15,-21 21 0,0-22 0,0 22 16,0 0-16,0 21 15,-1 0-15,1 0 0,-21 0 0,21 0 16,0 0-16,-22 21 0,22 0 16,-21 22-16,21-22 0,-1 21 0,-20 1 15,21 20-15,0-21 0,0 22 16,-1-22-16,1 22 0,21 20 16,0-41-16,0-22 0,0 0 15,0 21-15,21-20 0,1-22 0,20 21 0,-21-21 16,0 0-16,22 0 0,-1 0 15,-21 0-15,21 0 0,1-21 0,-22-1 16,21 1-16,1 0 0,-22 0 16,0 0-16,21 0 0,-21-1 15,1-20-15,-1 0 0,-21 21 0,21-22 16,-21 1-16,21 0 0,-21-1 0,0 22 16,0 0-16,0 0 0,0 0 15,0-1-15,-21 44 16,21-1-16,-21 21 15,21-21-15,0 22 0,-21-1 16,21 0-16,-22 1 0,22-22 0,0 21 16,0-21-16,0 22 0,0-22 15,0 0-15,0 0 0,22 0 16,-1-21-16,0 0 0,0 0 0,0 0 16,0 0-16,1 0 0,-1 0 0,0-21 15,21 21-15,-21-21 0,22 0 16,-22 0-16,0-22 0,21 22 0,-20 0 15,-1-21-15,0-1 0,0 22 0,0-21 16,0 21-16,-21-22 0,0 22 16,0 0-16,22 0 0,-22 0 0,0 42 31,0 0-31,-22 0 0,22 0 16,-21 0-16,0 22 0,21-22 0,-21 21 15,21-21-15,-21 1 0,21 20 16,-21-21-16,21 0 0,0 0 0,-22 1 15,22-1-15,-21-21 16,21-21 15,0-1-31,21 1 0,1 0 16,-22 0-16,21 0 16,0 0-16,-21-22 0,21 22 0,21-42 15,-20 41-15,-1-20 0,0 21 16,-21 0-16,21 21 0,0-21 0,0 21 15,1 0-15,-1 21 16,-21 0-16,0 0 16,21 0-16,0 22 0,-21-22 0,21 21 15,-21-21-15,21 43 0,1-43 16,-22 0-16,21 0 0,0 0 0,0 1 16,0-1-16,0-21 0,1 21 15,-1-21-15,0 0 0,0 0 16,0 0-16,0-21 0,1 0 15,-1-1-15,0 1 0,0 0 16,-21 0-16,21-21 0,0 20 0,1-20 16,-1 21-16,0-21 0,0-1 0,0 22 15,-21-21-15,21-1 0,1 22 0,-1 0 16,0 0-16,0 0 16,0 0-16,0 21 0,1 0 0,-1 0 15,0 0-15,-21 21 0,21 0 0,-21 0 16,21 21-16,-21-20 0,0-1 0,0 21 15,21-21-15,-21 0 0,22 1 0,-22 20 16,0-21-16,0 0 0,21 0 16,-21 1-16,21-22 0,-21 21 0,21-21 15,-21 21-15,21-42 32,-21 0-32,0-1 15,0 1-15,0 0 0,0 0 16,0-21-16,0 20 0,0 1 15,-21 0-15,0-21 0,21 21 0,-21-1 16,0 1-16,21 0 0,-22 21 0,1 0 16,0 0-16,0 0 0,0 0 0,0 0 15,-1 0-15,1 21 0,0 0 16,-21 1-16,21-1 0,-1 21 0,1-21 16,0 22-16,0-1 0,0-21 0,-22 64 15,22-64-15,21 21 16,0-21-16,0 1 0,0-1 0,0 0 0,0 0 15,0 0-15,0 0 0,21-21 16,22 0-16,-1 0 16,-21 0-16,0 0 0,1 0 15,20 0-15,-21-21 0,21 0 0,1 0 16,-1 0-16,22-43 0,-22 43 16,-21-21-16,21-1 0,-20 1 15,-1-21-15,0 20 0,0-20 0,0-1 16,0 22-16,1-149 15,-22 149-15,0-21 0,0 20 0,0 1 16,0 0-16,0 20 0,0 1 16,0 0-16,-22 21 0,1 0 15,0 21-15,21 0 0,-42 43 16,21-22-16,21 1 0,-22 20 0,22-21 16,-21 22-16,21-1 15,0 1-15,0-1 0,0 1 0,0-1 16,0 1-16,0-22 0,0 1 0,0 84 15,0-85-15,0-21 16,0 0-16,0 0 0,21 1 0,1-1 16,-22 0-16,21-21 0,0 0 15,0 0-15,0 0 0,0 0 0,1 0 16,-1-21-16,0 21 0,0-21 0,21-1 16,-20 1-16,-1 0 0,21 0 0,-21 0 15,0 0-15</inkml:trace>
  <inkml:trace contextRef="#ctx0" brushRef="#br0" timeOffset="12892.67">14563 2074 0,'0'0'0,"0"22"0,-22-22 16,22 21-16,-21-21 0,21 21 15,21-42 16,1 21-31,-1-21 0,-21-1 0,21 1 16,0 0-16,0-21 0,22 21 16,-22-22-16,0 1 0,0-22 15,0 22-15,0-21 0,1 20 0,-1-20 16,0-128-16,0 128 16,-21-1-16,0 1 0,0-1 15,0 22-15,0 0 0,0 20 0,0-20 16,0 21-16,-21 21 15,0 21-15,0 0 0,-1 22 16,22-1-16,-21 0 0,0 1 0,21 20 16,0-21-16,-21 22 0,0-1 15,21 1-15,-21-1 0,21 1 0,0-22 16,-22 22-16,22-1 0,0 64 16,0-42-1,0-64-15,22 0 0,-1 0 16,0 1-16,0-1 0,0 0 0,0-21 15,22 0-15,-22 0 0,21 0 0,1 0 16,41-21-16,-41 0 0,-1-1 16,0 1-16,1 0 0,-22-21 15,21 21-15,0-22 0,-20 22 0,20-21 16,-21-1-16,0 22 0,0-21 0,-21 21 16,0 0-16,0-1 15,0-20-15,-21 63 31,21 0-31,-21 1 0,21 20 0,-21-21 16,0 0-16,21 22 0,0-22 16,0 21-16,0-21 0,-21 0 0,21 22 15,0-22-15,0 0 0,0 0 16,21-21-16,0 21 0,0-21 16,0 0-16,0 0 0,1 0 15,20-21-15,-21 21 0,0-21 0,22 0 16,-22 0-16,0 0 0,0-1 0,21-41 15,-20 42-15,-1 0 16,-21-1-16,21 1 0,-21 0 16,0 0-16,0 0 15,-21 42 1,0 0 0,-1 0-16,22 0 0,-21 1 0,21-1 15,-21 0-15,21 0 0,-21 0 0,0 0 16,21 1-16,0-1 15,0 0-15,-21-21 0,21-21 47,21 21-47,0-21 0,0-1 16,-21 1-16,21 0 0,0-21 16,1 21-16,-1-1 0,0-20 0,21-21 15,-21 63-15,1-22 16,-1 22-16,-21-21 0,21 21 15,0 21-15,-21 1 16,0-1-16,0 0 0,0 21 0,21-21 16,-21 1-16,21 20 0,1-21 15,-22 0-15,21 0 0,0 1 0,-21-1 16,21 0-16,0 0 0,0-21 0,1 0 16,20 0-16,-21 0 15,0 0-15,22 0 0,-22 0 16,0-21-16,0 0 0,0 21 0,0-21 15,22-1-15,-22-20 0,0 21 0,0 0 16,0-22-16,22 22 0,-22-21 16,0 21-16,21-22 0,-20 22 0,-1-21 15,21 21-15,0-22 16,-20 43-16,-1-21 0,0 21 16,0 0-16,-21 21 15,0 1-15,0-1 0,0 0 16,0 0-16,0 0 0,21 0 15,-21 1-15,0-1 16,21-21 0,1 0-16,-1 0 31,-21-21-31,0-1 16,0 1-16,0 0 0,0 0 15,0 0-15,-21 0 0,21-1 16,-22 1-16,1 21 0,0-21 15,0 21 1,0 0-16,0 0 0,-1 0 0,1 21 16,0 0-16,-21 1 0,21-1 0,-1 0 15,1 0-15,-21 21 0,21-20 16,0-1-16,-1 21 0,22-21 0,0 0 16,-21 22-16,21-22 0,0 0 15,0 0-15,0 0 0,0 1 16,21-22-16,1 0 0,-1 0 0,0 0 15,0 0-15,0 0 0,0 0 16,1 0-16,-1-22 0,0 22 0,0-21 16,0 0-16,0 0 0,-21 0 0,22-22 15,-1 22-15,-21 0 0,21-21 0,-21 21 16,0-1-16,21 1 0,-21 0 16,0 0-16,0 0 0,0 0 15,0 42 16,0 0-15,0 0-16,0 0 0,0 0 0,0 22 16,-21-1-16,0-21 0,0 43 15,21-22-15,-22 0 0,1 1 16,0 20-16,0 1 0,21-1 0,-21 1 0,0-1 16,-1 22-16,1-22 0,0 22 0,0 0 15,21-22-15,0 22 0,0 0 16,0-1-16,0-20 0,0 20 0,0 65 15,0-86-15,0 85 16,21-84-16,-21-1 0,21 1 16,-21-22-16,21 22 0,-21-22 0,0 0 15,0 1-15,-21-22 0</inkml:trace>
  <inkml:trace contextRef="#ctx0" brushRef="#br0" timeOffset="12952.63">16383 4085 0,'-21'0'16,"-22"0"-16,-105-21 15,85 21-15,-1-21 16,1 0-16</inkml:trace>
  <inkml:trace contextRef="#ctx0" brushRef="#br0" timeOffset="13166.51">15325 1185 0</inkml:trace>
  <inkml:trace contextRef="#ctx0" brushRef="#br0" timeOffset="13269.45">15367 804 0</inkml:trace>
  <inkml:trace contextRef="#ctx0" brushRef="#br0" timeOffset="13733.24">10901 2625 0,'-43'0'16,"1"21"-16,-43 0 0</inkml:trace>
  <inkml:trace contextRef="#ctx0" brushRef="#br0" timeOffset="14712.68">4424 3112 0,'0'0'16,"-21"-22"-16,-1 22 0,1-21 0,0 0 15,0 21-15,0 0 0,0-21 16,-1 21 0,1 0-16,42 0 31,22 0-16,-22 0-15,21 0 0,22 0 16,-1 0-16,1 0 0,-1 0 16,22 0-16,105-21 0,-84 21 15,0-21-15,21 21 0,0-22 16,21 22-16,-21-21 0,21 21 0,1-21 16,-1 21-16,21-21 0,-21 21 15,22-21-15,-22 21 0,0-21 0,0 21 16,-21-22-16,0 22 0,21 0 15,-42-21-15,21 21 0,-21 0 0,63 0 16,-105-21-16,-22 21 0,0 0 16,1 0-16,-22 0 0,0 0 0,0 0 15,-21-21 48</inkml:trace>
  <inkml:trace contextRef="#ctx0" brushRef="#br0" timeOffset="15508.68">10816 2688 0,'-21'0'16,"42"0"-16,-63 0 0,21-21 0,-22 21 0,22 0 16,0 0-16,-21 0 0,20 0 15,1 0-15,0 0 0,0 0 16,42 0 15,0 0-31,22 0 16,-22 0-16,21 21 0,22-21 0,-22 0 15,21 0-15,22 0 0,-21 0 16,20 0-16,22 0 0,-21 0 16,21 0-16,-1 0 0,22 0 0,22 0 15,-1 0-15,0-21 0,21 21 16,1 0-16,-1 0 0,21-21 0,-20 21 16,20 0-16,1 0 0,-22-21 15,22 21-15,20 0 0,-20 0 0,-1-21 16,22 21-16,-22 0 0,22 0 0,-21-22 15,-1 22-15,1 0 0,147-21 16,-168 21-16,-22 0 16,0 0-16,-21 0 0,-21 0 0,0 0 0,-1 0 15,44 0-15,-107 0 16,21 0-16,-41 0 0,20 0 16,-21 0-16,0-21 0,0 21 31,-42 0 0,21 21-31,-21-21 16,0 21-16,0-21 0,0 22 15</inkml:trace>
  <inkml:trace contextRef="#ctx0" brushRef="#br0" timeOffset="16564.07">16489 3471 0,'0'0'0,"21"0"16,-21 22-16,0-1 15,0 0 1,0 0-16,0 0 15,0 0-15,0 1 16,0-1-16,0 0 0,0 0 0,0 0 16,0 0-16,0 1 0,0-1 15,0 0-15,-21 0 0,21 0 0,0 0 16,0 1-16,0-1 0,0 0 0,0 0 16,0 0-16,0 0 0,0 1 0,0-1 15,0 21 1,0-21-16,0 0 0,0 1 15,0-1-15,-21-21 32,-1 0-17,1 0-15,0 0 0,0 0 0,0 0 16,0 0-16,-1-21 0,1 21 16,0-22-16,0 22 0,0-21 15,0 0-15,-1 0 0,1 0 0,0 0 16,0-1-16,21-20 0,0 21 0,0 0 15,0-22-15,0 1 0,0 0 16,0-1-16,0 1 0,21 0 0,0-22 16,22 1-16,-22-1 0,63-84 15,-41 85-15,-1-1 0,0 1 16,22 20-16,-22-20 0,1-1 16,-1 22-16,0 0 0,1-1 0,-1 1 15,0 0-15,1 20 0,-22 1 0,21-21 16,-21 21-16,0 21 0,1-21 15,-1-1-15,0 22 0,-21-21 16,21 21-16,-42 21 47,0-21-47,0 22 16,-1-1-16,-20-21 0,21 21 15,-21 0-15,20 0 0</inkml:trace>
  <inkml:trace contextRef="#ctx0" brushRef="#br0" timeOffset="19280.79">889 5122 0,'0'-21'297</inkml:trace>
  <inkml:trace contextRef="#ctx0" brushRef="#br0" timeOffset="20565.06">910 4995 0,'0'0'0,"0"-21"15,0 0-15,0 0 16,0 0-16,0 0 16,0-1-1,0 1-15,0 0 16,-21 21 46,21 21-46,0 0 0,0 1-16,0-1 15,0 0 1,0 0-16,0 0 15,0 0 17,21-42 46,-21 0-78,0 0 15,0 0-15,0 0 0,0-1 16,0 1-16,0 0 0,0 0 16,0 0-16,0 0 15,-21 21 17,0 0-17,21 21-15,-21 21 0,21-21 0,0 22 16,0-22-16,0 21 0,0 0 15,0 1-15,0-1 0,0-21 16,0 22-16,21-22 0,0 0 0,-21 0 16,21 0-16,0 0 0,0-21 15,1 0-15,-1 0 0,0 0 0,0 0 16,0 0-16,0 0 0,1-21 16,20 21-16,-21-21 0,0 0 15,0-21-15,22 20 0,-22 1 16,0 0-16,0-21 0,-21 21 15,0-1-15,21 1 0,-21 0 0,0 0 16,0 0-16,0 0 0,0-1 16,-21 22-1,21 22-15,0-1 16,-21 21-16,21-21 0,-21 22 16,21-1-16,-21 0 0,21 22 15,0-22-15,0 0 0,0 22 0,0-22 16,0 22-16,0-1 0,0-20 0,0 20 15,0-21-15,0 1 0,0-1 16,-21 0-16,21 1 0,0-1 16,-22-21-16,1 0 0,21 22 15,-21-22-15,0 0 0,0 0 16,0-21-16,-1 21 0,1-21 0,-21 0 16,21 0-16,0 0 0,-22 0 15,22 0-15,-21 0 0,-1-21 0,22 0 16,-21 0-16,0 0 0,20 0 15,-20-1-15,21 1 0,-21 0 16,20 0-16,1 21 0,21-42 16,-21 42-16,21-22 0,0 1 15,21 21-15,0-21 16,1 21-16,-1-21 0,21 21 16,-21-21-16,22 0 0,-1-1 15,0 1-15,1 0 0</inkml:trace>
  <inkml:trace contextRef="#ctx0" brushRef="#br0" timeOffset="21107.76">1672 4784 0,'0'0'0,"0"-21"0,0 42 31,0 21-16,0-21-15,0 22 0,0-1 0,0 0 16,-21 22-16,21-22 0,0 22 16,0-22-16,0 21 0,0 1 15,-21-22-15,21 22 0,-21-22 0,21 22 16,0-22-16,0 0 0,0 1 16,-22-1-16,22-21 0,0 21 0,0-20 15,0-1-15,0 0 16,-21-21-16,21-21 31,0 0-31,0-1 0,0 1 16,0 0-16,0-21 0,0-1 15,0 1-15,21 0 0,1-1 0,-22 1 16,21 0-16,0-1 0,0 1 16,0 21-16,22 0 0,-22 0 15,0-1-15,0 22 0,0 0 0,0 0 16,1 22-16,-1-1 0,0 0 15,0 0-15,-21 21 0,0-20 0,0 20 16,0 0-16,0-21 0,0 22 16,0-1-16,0-21 0,0 22 0,0-22 15,0 0-15,0 0 16,0 0-16,0 0 0,0 1 0,0-1 16,0-42 15,0-1-31,0 1 15,0 0-15,0 0 0,0 0 0,21 0 16,0-1-16</inkml:trace>
  <inkml:trace contextRef="#ctx0" brushRef="#br0" timeOffset="21485.54">2053 5525 0,'0'0'0,"0"21"15,21-21-15,-21 21 16,21-21-1,1 0-15,-1 0 0,0 0 0,0 0 16,0 0-16,22-21 0,-22 21 16,0-21-16,0-1 0,21 1 0,-20 0 15,-1 0-15,0 0 0,0 0 16,0-1-16,-21 1 0,0 0 0,0 0 16,0 0-16,0 0 15,-21 21-15,0 0 0,0 0 16,-22 0-16,22 21 0,0 0 15,0 21-15,0-21 0,0 22 0,-1-22 16,1 21-16,21 1 16,0-22-16,0 21 0,0 0 0,0-20 15,0-1-15,0 0 0,0 0 16,0 0-16,21 0 0,1-21 0,-1 0 16,0 0-16,0 0 0,21 0 15,-20 0-15,-1 0 0,0 0 0,21 0 16,-21-21-16,1 0 0,-1 0 15,-21 0-15,21 0 16,-21-1-16,0 1 0</inkml:trace>
  <inkml:trace contextRef="#ctx0" brushRef="#br0" timeOffset="22125.95">3852 5080 0,'0'0'0,"0"-42"16,-21 42 0,21 21-16,0 21 0,0 1 15,0-1-15,0 106 0,0-63 16,0-1-16,0 22 0,0-21 15,0 21-15,0 0 0,0-1 0,-21 1 16,0 0-16,0 0 0,21 0 16,-22 0-16,1-22 0,0 1 0,0 0 15,0-1-15,0-20 0,-1-1 0,1 1 16,0-22-16,21 22 0,0-22 16,0-21-16,0 21 0,0-20 15,0-1-15,0-42 16,0-1-1,0 1-15,0-21 0,0 0 0,0-1 16,0 1-16,0 0 0,0-22 16,0 22-16,0-22 0</inkml:trace>
  <inkml:trace contextRef="#ctx0" brushRef="#br0" timeOffset="22485.74">3535 5673 0,'0'-43'0,"0"86"0,-21-128 0,-1 43 0,1 21 16,21-22-16,0 22 0,-21 0 16,21-21-16,-21 20 0,21-20 0,0 21 15,0-21-15,0 20 0,21-20 16,0 21-16,22-21 0,20-1 16,-21 43-16,64 0 15,-42 0-15,-22 21 0,0 22 0,1-22 16,-1 21-16,0 1 0,-20-1 15,-1 0-15,-21 1 0,0-1 0,0 0 16,0 1-16,0-1 0,0 0 16,-21 1-16,-1-22 0,-20 42 15,21-42-15,21 1 0,-21-1 16,0 0-16,-1 0 0,1-21 16,0 0-16,21 21 0,0-42 31,0 0-31,21 0 15,0 0-15,1-22 16,-1 22-16,21 0 0</inkml:trace>
  <inkml:trace contextRef="#ctx0" brushRef="#br0" timeOffset="22869.03">4191 5334 0,'0'0'0,"0"-21"0,0 0 16,21-43-1,0 64-15,-21-21 0,21 0 16,1 21-16,-1 0 0,0 0 0,0 0 16,0 0-16,22 0 0,-1 21 15,-21-21-15,21 21 0,1 0 0,20 43 16,-42-43-16,1 0 16,-1 0-16,0 22 0,-21-22 0,0 21 15,0-21-15,0 22 0,-21-22 0,0 21 16,-43 1-1,43-22-15,-21 0 0,20 0 0,1 0 16,0-21-16,0 0 0,0 0 16,0 0-16,21-21 0,0 0 15,0 0-15,0 0 0,0-1 16,0-20-16,0 21 0,0-21 0,21-1 16,0 22-16,-21-21 0,21 21 15,0-22-15,0 22 0,1 0 0,-1 0 16,0 0-16,0-1 0,0 1 0,0 0 15,1 21-15,-1 0 0,21-21 16,-21 21-16,0 0 16</inkml:trace>
  <inkml:trace contextRef="#ctx0" brushRef="#br0" timeOffset="23342.27">5313 5101 0,'0'0'0,"0"-21"16,-21 21 0,-1 0-16,1 0 0,0 0 0,0 21 15,0 0-15,0 1 0,-1-1 16,1 0-16,-21 0 0,0 43 16,20-22-16,1 0 0,0 1 15,21-1-15,0 0 0,-21-21 16,21 22-16,0-1 0,0 0 0,0 22 15,21-43-15,21 0 16,1 0-16,-22-21 0,0 0 16,21 0-16,1 0 0,-22 0 0,21-21 15,1 0-15,-22 0 0,21 0 16,0 0-16,-20-1 0,20-20 16,-21 21-16,0-21 0,0 20 0,-21-20 15,0 21-15,0-21 0,0-1 16,-21 22-16,0-21 0,-21 21 15,21-22-15,-22 22 0,22 0 0,-21 0 16,-1 21-16,22 0 0,0 0 0,-21 0 16,21 0-16,-1 21 0,1 0 15,0 0-15,0 0 0,21 22 0,-21-22 16,21 0-16,0 21 0,0-20 16,0-1-16,0 0 0,21 0 15,0 0-15,0 0 0,0 1 0,1-22 16,20 0-16,0 0 0,1 0 0,41 0 15</inkml:trace>
  <inkml:trace contextRef="#ctx0" brushRef="#br0" timeOffset="23625.11">6096 5228 0,'0'0'0,"21"-21"16,-21 0-16,0 0 0,0 0 0,0-1 15,0 1-15,-21 21 0,0-21 16,0 21-16,-1 0 0,1 0 15,-21 42-15,21-20 0,0-1 16,-1 0-16,1 21 0,0-21 16,-21 22-16,21-1 0,-22 43 15,43-43-15,0 0 0,-21 1 0,21-1 16,0 0-16,0-20 16,0 20-16,0-21 0,21 0 0,-21 0 15,43 1-15,-22-22 0,0 0 16,21 0-16,-21 0 0,22 0 0,-22 0 15,21 0-15,1-22 0,41-20 16,-63 21-16,22-21 0,-1 20 16,-21 1-16,22-21 0</inkml:trace>
  <inkml:trace contextRef="#ctx0" brushRef="#br0" timeOffset="24724.55">6477 5334 0,'0'21'15,"0"0"-15,21-21 32,0 0-32,0 0 0,1 0 15,-1 0-15,0 0 0,0 0 16,0 0-16,0-21 0,1 21 16,-1-21-16,0 0 0,0 21 0,0-21 15,0 0-15,1 21 0,-22-22 16,0 1-16,0-42 15,0 42-15,-22 21 16,1 0-16,0 0 16,0 0-16,0 0 0,0 0 0,-1 21 15,1 0-15,0 0 16,21 21-16,-21-20 0,0-1 0,21 21 16,-21-21-16,21 43 0,0-43 15,0 21-15,0-21 0,0 1 16,0-1-16,21 0 0,0 0 15,0-21-15,0 0 0,0 0 16,22 0-16,-22 0 0,21 0 0,1-21 16,-22 0-16,21 21 0,0-21 15,1-1-15,-22 1 0,21 0 16,1-21-16,-22 21 0,63-64 16,-62 64-16,-22 0 0,0-22 15,0 22-15,0 0 0,0 0 16,0 0-16,-22 42 31,1 0-31,21 0 0,0 0 16,0 22-16,0-22 0,0 0 0,0 0 15,0 0-15,0 0 0,0 43 16,0-43 0,21 0-16,-21 0 0,22 1 0,-22-1 15,21-21 1,-42 0 15,-1 0-15,22-21-16,-21 21 0,0-22 15,0 22-15,0 0 16,21 22 0,0-1-1,21 0 1,0-21-16,0 0 0,-21 21 15,21-21-15,1 0 0,-1 0 0,0 0 16,0 0-16,0 0 16,22-21-16,-22 21 0,0-21 0,0 0 15,21 21-15,-20-22 0,-1 1 16,0 0-16,21 0 0,-21 0 0,1 0 16,-1-1-16,-21 1 0,0 0 0,21 0 15,-21 0-15,0 0 0,0-1 16,0 1-16,0 0 15,0 0-15,-21 21 16,21 21-16,0 0 16,0 0-16,0 1 0,0-1 15,0 0-15,0 0 0,0 0 16,0 0-16,21 1 16,-21-1-16,0 0 0,21-21 0,-21 21 15,0 0-15,0 0 16,0 1-16,-21-22 15,21 21-15,-21-21 0,0 0 16,-1 0 0,1 0-16,0 0 31,0 0-15,0 0 15,0 0-16,21-21-15,-22 21 0</inkml:trace>
  <inkml:trace contextRef="#ctx0" brushRef="#br0" timeOffset="25704.99">9313 5292 0,'0'0'0,"21"0"16,1 0-16,-22-21 15,0-1-15,42 1 0,-21 0 16,-21 0-16,21 0 0,0 0 0,1-43 16,20 1-16,-21 20 0,21-63 15,-20 64-15,-22 0 0,21-1 16,21-62-16,-42 62 0,0 1 0,21 0 16,-21-43-16,0 43 0,0-22 15,0 22-15,-21-1 0,0 22 16,21 0-16,0 0 0,-21 21 15,0 0-15,-1 42 16,22-21-16,-21 1 0,21 62 16,0-20-16,-21-22 0,21 22 0,-21 41 15,21-41-15,-21-1 0,21 22 0,0-21 16,0-1-16,-21 1 0,21-22 0,0 64 16,0-64-16,0 0 0,0-20 0,0 41 15,0-42-15,21 22 16,0-22-16,0-21 0,0 21 0,0-21 15,1 0-15,-1 0 0,21 0 0,64-21 16,-85 21-16,21-21 0,-20-1 16,20 22-16,-21-21 0,43-21 15,-43 0-15,0 20 0,0 1 0,0-21 16,0 21-16,1 0 0,-1-22 0,-21 22 16,21-85-16,-21 85 15,0 0-15,0 42 16,-21-21-1,21 42-15,0-20 0,-21-1 16,-1 0-16,1 42 0,21-20 0,-21 20 16,21-42-16,0 1 0,0-1 0,0 0 15,0 0-15,21 43 16,0-43-16,1-21 0,-1 0 16,0 21-16,0-21 0,0 0 15,0 0-15,22 0 0,-22 0 0,0-21 16,0 0-16,0 21 0,-21-22 0,43 1 15,-22-21-15,0 21 0,-21 0 16,0-1-16,0 1 0,0 0 0,0 0 16,0-21-16,0-1 0,-21 22 0,21 0 15,-21 0-15,0 21 0,-1-21 0,-20 21 16,21-22 0,0 22-16,0 0 0,-1 0 0,1 0 15,0 0-15,0-21 16,-21 0-16</inkml:trace>
  <inkml:trace contextRef="#ctx0" brushRef="#br0" timeOffset="25973.84">9377 4932 0,'0'0'0,"42"0"0,-42-21 47,21 21-47,22-21 0,-1-1 0,0 1 16,1 21-16,20-21 0,1 0 0,-22 0 15,21 0-15,1 21 0,-1-22 16,1 1-16,-22 21 0,1 0 0,-1-21 16,0 21-16,-21 0 0,1 0 0,-1 0 15,-21-21-15,-21 21 31,-1 0-31</inkml:trace>
  <inkml:trace contextRef="#ctx0" brushRef="#br0" timeOffset="29980.38">12001 5334 0,'0'21'0,"0"0"16,0 1-16,22-22 15,-22 21-15,21-21 16,0 0 0,0 0-16,0 0 15,0 0-15,1-21 0,-1-1 16,0 1-16,21 0 0,-21 0 0,22-21 15,-22 20-15,0-20 0,21 0 0,1-1 16,-22-20-16,0 21 0,21-22 16,-20 1-16,-1-1 0,0 22 0,-21-22 15,0 1-15,0 20 0,0 1 16,0 0-16,0-1 0,0 1 16,-21 21-16,21 0 0,-21 0 0,-1-1 15,1 22-15,0 22 16,21-1-16,-21 0 0,21 0 15,-21 21-15,21 1 0,0-1 16,0 0-16,0 22 0,0-22 0,0 22 16,-21-1-16,21 1 0,-22-1 0,22 1 15,-21-1-15,21-20 16,-21 20-16,21-21 0,0-20 0,0 20 0,0 0 16,0-21-16,0 1 0,0-1 0,0 0 15,21-21 16,-21-21-31,21 0 0,1-1 16,-22-20-16,21 21 0,-21 0 16,21-22-16,0 1 0,-21 21 0,0-21 15,21-1-15,0 22 0,1 0 16,-22 0-16,21 0 0,-21-1 0,21 22 16,0 0-16,0 22 15,-21-1-15,21 0 0,-21 0 16,0 0-16,22 0 0,-1 22 0,0-1 15,0 0-15,0-20 16,-21-1-16,21 21 0,22-21 16,-22 0-16,0 1 0,0-22 0,22 21 15,-22-21-15,21 0 0,-21 0 16,22 0-16,-22 0 0,21 0 0,-21 0 16,22 0-16,-22-21 0,21-1 0,0 22 15,-20-42-15,20 21 0,-21 0 16,21 0-16,-20-22 0,-1 1 0,0 21 15,0-22-15,21-20 16,-42 21-16,0 20 0,0 1 0,0 0 16,0-21-16,0 21 0,-21 21 15,0-22-15,0 22 0,0 0 16,0 0-16,-22 0 0,1 0 16,0 0-16,20 0 0,1 22 15,0-1-15,0 21 0,0-21 16,0 22-16,-1-1 0,22-21 0,0 21 15,-21 1-15,0-1 0,21 0 0,0-20 16,0 20-16,0-21 0,0 0 16,0 0-16,0 1 0,21-22 0,0 0 15,1 0-15,-1 0 0,0 0 16,21 0-16,-21 0 0,22-22 16,-22 1-16,0 0 0,0 0 15,0 0-15,-21 0 0,22-1 0,-22-20 16,21 21-16,-21-21 0,0 20 15,0-20-15,0 21 0,0 0 0,0 0 16,21-1-16,-21 1 0,0 42 31,0 1-31,0-1 0,0 0 16,0 0-16,0 21 0,0-20 16,0-1-16,0 21 0,0-21 0,0 22 15,0-22-15,0 0 0,0 0 16,0 0-16,21 0 0,0-21 0,22 22 15,-22-22-15,0 0 16,0 0-16,21 0 0,-20 0 16,20 0-16,-21-22 0,21 22 0,-20-21 15,20 0-15,-21 0 0,0 0 0,22 0 16,-22-1-16,0 1 0,-21-21 16,0 21-16,21 0 0,-21-1 0,0 1 15,0 0-15,0 0 0,-21 21 31,21 21-31,-21 0 16,21 0-16,0 22 0,0-22 16,0 0-16,0 0 0,0 43 15,-21-43-15,21 0 0,0 0 16,0 0-16,0 1 0,0-1 16,21-21 15,-21-21-16,21-1-15,0 1 0,-21 0 0,21 0 16,0 0-16,-21-22 0,22 22 0,-1-21 16,0 21-16,-21-22 0,21 22 15,0 0-15,-21 0 0,0 0 0,21 0 16,1 21-16,-1 0 0,-21 21 16,21 0-1,-21 0-15,21 0 0,-21 0 16,0 1-16,21 20 0,0-21 0,1 0 15,-22 22-15,21-22 0,0 0 16,-21 0-16,63 21 16,-41-42-16,20 0 0,-21 0 15,0 0-15,0 0 0,1 0 0,-1 0 16,0-21-16,0 21 0,0-21 0,0 0 16,1 0-16,-1 0 0,-21-1 15,42 1-15,-21-21 0,0 21 16,1-22-16,-1 22 0,0-21 0,0 21 15,21 0-15,-20-1 0,-1 1 16,0 0-16,21 0 0,-21 21 0,1 0 16,20 0-16,-21 0 0,0 21 15,0 0-15,-21 0 16,22 1-16,-22-1 0,21 0 0,-21 0 16,0 0-16,0 0 15,21-21-15,-21 22 0,21-22 16,-21-22 15,0 1-15,0 0-16,0 0 0,0 0 15,-21 0-15,21-1 0,-21 1 16,0 0-16,-1 21 0,-20-42 16,21 42-16,0 0 0,0 0 15,-1 0-15,-20 0 0,21 0 16,0 0-16,0 21 0,-1 0 0,1 0 15,0 22-15,0-22 0,0 21 16,21-21-16,-21 22 0,-1 20 16,22-21-16,0-20 0,0 20 0,0-21 15,0 0-15,0 0 0,0 1 16,22-1-16,-1-21 0,0 0 0,0 21 16,0-21-16,0 0 0,22 0 15,-22 0-15,21 0 0,-21-21 16,22 0-16,-22-1 0,21 22 0,-21-21 15,22-21-15,-22 21 0,0 0 0,0-22 16,0 1-16,22-43 16,-22 43-16,-21-64 0,0 43 15,0 20-15,21-20 0,-21 20 16,0 1-16,0-21 0,0 20 0,0 22 16,0-21-16,0 21 0,0-1 15,-21 22 1,0 22-16,21-1 0,0 0 15,-21 21-15,-1-21 0,22 22 0,-21 20 16,21-20-16,0 20 0,0 43 16,-21-64-16,21 22 0,0-22 15,0 0-15,0 1 0,0-1 16,0 0-16,21 1 0,-21-22 0,21 0 16,1 21-16,-1-20 0,0-22 0,0 21 15,0 0-15,0-21 0,22 0 16,-22 0-16,0 0 0,0 0 0,0-21 15,22 0-15,-1-22 16,0 22-16,-20 0 0,-1-21 16,42-43-16,-42 43 0,1-1 15,-1-20-15,0-1 0,21-42 16,-42 64-16,0-21 0,21 20 16,-21 1-16,0 0 0,0-22 15,0 43-15,0 0 16,-21 42-1,0 0-15,21 0 0,0 22 16,0-1-16,-21-21 0,0 43 16,21-22-16,0 0 0,0 22 0,-21-22 15,21 0-15,0 22 0,0-22 16,0 1-16,0-1 0,0-21 16,0 21-16,0-20 0,21 20 0,-21-21 0,21 0 15,21-21-15,-21 21 0,22 1 16,-1-22-16,-21 0 0,22 0 15,-1 0-15,64-22 16,-64 1-16,-21 21 0,22-21 16,-22 0-16,0 0 0,0 0 0,0-1 15,0-20-15,1 21 0,-22-43 16,0 43-16,0 0 0,0-21 16,0 21-16,0-1 0,-22 22 15,1 0-15,0 0 0,0 22 16,21-1-16,-21 0 0,0 0 15,-1 43-15,22-22 16,0-21-16,-21 21 0,21-20 0,0 20 16,0-21-16,0 0 0,0 0 15,0 1-15,0-1 0,21 0 16,1-21-16,-1 0 0,0 0 0,0 0 16,0 0-16,0 0 0,1 0 15,-1 0-15,0-21 0,0 0 0,21 21 16,-20-22-16,-1 1 0,21-21 15,-21 21-15,22-22 0,-22 22 16,42-21-16</inkml:trace>
  <inkml:trace contextRef="#ctx0" brushRef="#br0" timeOffset="30357.16">18373 4487 0,'-22'-21'0,"44"42"0,-44-63 0,1 21 0,0 21 16,21-21-16,-21 21 0,21 21 31,-21 0-31,21 0 0,-21 22 15,21-22-15,0 21 0,0 0 16,0 1-16,-22 20 0,22-20 0,-21 20 16,21-21-16,0 22 0,0-22 0,0 1 15,-21-1-15,21 0 0,-21 1 16,21-22-16,0 42 0,0-42 16,0 1-16,0-1 0,0-42 46,0-1-46,0 1 0,-21 0 0,21 0 16</inkml:trace>
  <inkml:trace contextRef="#ctx0" brushRef="#br0" timeOffset="31196.52">17865 4932 0,'-22'0'16,"44"0"-16,-44-21 0,44 21 31,-1 0-31,0 0 0,21 0 15,1 21-15,-1-21 0,21 0 0,-20 0 16,20 0-16,1 0 0,-1-21 16,1 0-16,-1-1 0,-20 22 0,20-21 15,1 0-15,-22 0 0,0 0 16,1 0-16,-1-22 0,-21 22 16,0 0-16,0-21 0,1 20 15,-22-20-15,21 21 0,-21-21 0,0 20 16,0 1-16,0 0 0,0 0 0,0 0 15,-21 21-15,-1 0 16,1 0-16,0 21 0,21 0 16,-21 21-16,0-20 0,21 20 0,-21 0 15,21 1-15,-22-1 0,1 0 16,21 1-16,0-1 0,0 0 0,-21 43 16,21-43-16,0-21 0,0 22 15,0-22-15,0 21 0,0-21 16,0 1-16,0-1 0,0 0 15,0 0 1,21-42 0,-21 0-16,21 0 15,1-1-15,-1 1 0,-21 0 16,21 0-16,0-21 0,0-1 0,22 22 16,-22-21-16,0 21 0,21-43 15,-21 43-15,-21 0 16,22 21-16,-22 21 15,0 0-15,0 0 16,0 22-16,0-22 0,0 0 0,0 21 16,0-21-16,0 22 0,0-22 15,0 0-15,0 21 0,0-20 16,0-1-16,21-21 0,0 21 0,0 0 16,0-21-16,0 0 0,1 0 0,-1 0 15,21 0-15,-21 0 0,22 0 16,-1-21-16,0 0 0,-21 0 0,22-1 15,-1 1-15,-21 0 0,0-21 16,1 21-16,-1-22 0,0 1 16,0 0-16,-21-1 0,0 22 0,0-21 15,0-1-15,0 22 0,0 0 16,-21 21-16,0 0 0,0 0 16,-22 0-16,22 0 0,0 42 15,21-20-15,-21-1 0,0 21 16,-1-21-16,22 22 0,-21-22 0,21 21 15,0-21-15,0 22 0,0-22 0,0 0 16,0 0-16,0 21 16,0-20-16,21-22 0,1 21 0,-1-21 15,0 0-15,0 0 16,0 0-16,0 0 0,-21-21 0,22-1 16,-22 1-16,0 0 0,0-21 15,0 21-15,0-1 0,0-20 16</inkml:trace>
  <inkml:trace contextRef="#ctx0" brushRef="#br0" timeOffset="33190.32">20383 4805 0,'0'0'0,"22"0"15,-1 0-15,0 0 16,0 0-16,0-21 0,0 0 16,22 21-16,-22-22 0,0 1 15,0 0-15,22-21 0,-22 21 0,0-1 16,21-20-16,-21 21 15,1-21-15,-1 20 0,0-20 0,0 0 0,-21-1 16,21 1-16,-21 21 0,0-21 16,0 20-16,0-20 0,-21 42 0,0-21 15,0 21-15,0 0 0,-1 0 16,1 0-16,0 21 0,0 0 16,21 22-16,-21-22 0,21 21 0,-21 0 15,21 1-15,0-1 0,0 0 16,0 1-16,0-22 0,0 21 15,0 22-15,21-22 0,0-21 16,0 0-16,0 1 0,0-1 16,1 0-16,-1-21 0,21 0 0,-21 0 15,0 0-15,22 0 0,-22 0 16,0-21-16,21 0 0,-20-1 0,-1 1 16,0 0-16,0 0 0,0 0 0,0 0 15,1-22-15,-1 22 0,0-21 16,21 21-16,-21-22 0,1 1 15,20 21-15,0-22 0,-21 22 0,22 0 16,-22 0-16,21 21 0,-21 0 16,22 0-16,-22 0 0,0 0 0,0 42 15,-21-21-15,0 1 0,0 20 16,0-21-16,0 21 0,0 1 0,-21-22 16,0 21-16,21 1 0,-21-22 0,0 21 15,-1 0-15,1-20 0,21-1 16,-21 42-16,0-42 15,21 1-15,0-44 32,0 1-32,21 0 0,0 0 0,0 0 15,-21 0-15,22-1 0,-1-20 16,0 21-16,0 0 0,0-22 0,22 1 16,-22 21-16,-21-21 0,21 20 15,0-20-15,-21 21 16,21 0-16,-21 0 0,0-1 0,-21 22 31,0 22-31,0-1 0,0 0 0,-1 21 16,22-21-16,-21 22 0,0-22 0,0 21 15,21-21-15,0 22 0,0-22 16,0 21-16,0-21 0,0 1 0,0 20 16,0-21-16,21 0 0,0 0 15,0 1-15,22-22 0,-22 0 16,0 0-16,21 0 0,1 0 0,-22 0 15,21 0-15,-21-22 0,22 1 16,-1 0-16,-21 0 0,22 0 0,-22 0 16,21-1-16,0-41 15,-20 42-15,20 0 0,-42-22 0,21 22 16,0 0-16,0 0 0,1 0 0,-22-1 16,21 1-1,0 21-15,-21 21 16,0 1-1,0-1-15,0 0 16,0 0 0,0-42 15,0 0-31,0 0 16,0-1-16,0 1 15,0 0-15,0 0 16,-21 21-1,0 0-15,-1 0 16,22 21-16,-21-21 0,0 21 0,0 0 16,21 1-16,-21-1 0,0 0 15,21 0-15,0 21 0,-22-20 16,22-1-16,-21 21 0,21-21 16,0 0-16,0 22 0,0-22 0,0 0 15,0 0-15,21 0 0,1-21 0,-1 22 16,0-22-16,0 21 0,21-21 15,-20 0-15,20 0 0,0 0 0,1-21 16,-1-1-16,0 1 0,1 0 0,-1 0 16,0 0-16,1 0 0,-22-1 15,0 1-15,0-21 0,0 21 0,0 0 16,-21-22-16,0 22 0,0 0 16,0-21-16,0 20 0,-21 22 31,0 0-31,0 0 0,0 0 15,0 0-15,21 22 0,-22-1 0,1 21 16,0-21-16,21 0 0,0 22 0,0-22 16,0 0-16,0 21 0,0-20 15,0-1-15,0 21 0,0-21 0,21 0 16,0 1-16,1-22 0,20 21 16,-21-21-16,21 0 0,-20 0 0,20 0 15,0 0-15,-21 0 0,22-21 16,-22 21-16,21-22 0,-21 1 15,1 0-15,-1 0 0,0 0 0,0 0 0,0-1 16,0-20-16,1 21 0,-22 0 16,21-22-16,0 22 0,-21-42 15,0 42-15,21-1 0,-21 1 16,0 42 0,-21 1-1,0 20-15,0-21 0,-1 21 16,1 1-16,0-1 0,0 0 15,-21 22-15,-1 84 0,22-84 16,0 20-16,0-20 0,21 20 0,0 1 16,0 0-16,-21-1 0,-1 22 15,22-21-15,-42 105 16,21-105-16,0 106 0,0-107 16,-1 1-16,1 0 0,0-22 15,21 22-15,-21-22 0,0-20 0,0 20 16,21-21-16,-22-20 0,1-1 0,21 21 15,-21-21-15,0-21 16,21-21 0,0 0-16,0 0 15,0 0-15,0-22 0,21 22 0,-21-21 16,21-1-16,22 1 0,-22-21 16,21 20-16,-21-20 0,22-22 0,-1 22 15,0-22-15,1 0 0</inkml:trace>
  <inkml:trace contextRef="#ctx0" brushRef="#br0" timeOffset="33505.14">23008 4636 0,'0'0'0,"0"-22"0,0-20 0,0 21 16,0 0-16,0 0 0,21-1 15,0 1-15,22 21 0,-22-21 0,0 21 16,21 0-16,-20 0 15,20 0-15,0 0 0,-21 0 0,43 0 16,-43 21-16,21 0 0,-20 1 0,-1 20 16,-21-21-16,0 64 15,0-43-15,0 0 16,-21-20-16,-1-1 0,1 21 16,0-21-16,-21 0 0,21 1 0,-22-1 15,22-21-15,-21 21 0,21-21 0,-1 0 16,1 0-16,0 0 0,42 0 31,0 0-31,1-21 0,-1 21 16,21-21-16,-21-1 0</inkml:trace>
  <inkml:trace contextRef="#ctx0" brushRef="#br0" timeOffset="34937.19">23580 4847 0,'0'21'15,"21"-21"1,0 0 0,0 0-16,0 0 0,0 0 15,1-21-15,-1 0 0,0 0 16,21-21-16,-21 20 0,1 1 16,20-21-16,-21 21 0,0-22 15,0 1-15,1-21 0,-1 20 0,0 1 16,0-22-16,-21 22 0,0-21 15,21 20-15,0-41 16,-21 41-16,0 22 0,0 0 16,0 42-1,0 21-15,-21-20 0,21 20 16,-21 0-16,0 1 0,21-1 0,-21 21 16,0-20-16,21 20 0,-22-20 15,22-1-15,-21 21 0,21-20 0,0 41 16,0-41-1,0-22-15,0 21 0,0-21 0,0 1 0,21-1 16,-21 0-16,22-21 0,20 0 16,-21 0-16,0 0 0,0 0 15,22 0-15,-22 0 0,0-21 0,21 0 16,-20-1-16,20-20 0,-21 21 0,0 0 16,0-22-16,1 22 0,-1-21 15,0 21-15,0-22 0,-21 22 0,0 0 16,0 0-16,0 0 15,0 42 1,0 0-16,0 0 16,0 22-16,0-22 0,0 0 15,-21 0-15,21 21 0,-21-20 0,21-1 16,0 0-16,0 21 0,0-21 16,0 1-16,0-1 0,0 0 15,21-21-15,0 0 0,0 0 16,0 0-16,1 0 0,-1 0 15,0 0-15,0 0 0,0 0 0,0-21 16,1 0-16,-1-1 0,0 1 0,21 0 16,-21 0-16,1 0 0,-22 0 15,21-1-15,0 1 0,-21 0 0,21 0 16,-21 0-16,0 42 31,-21 0-31,0 0 16,0 0-16,21 1 0,-22 20 15,1-21-15,21 0 0,-21 0 16,21 1-16,0-1 0,0 0 0,0 0 16,0 0-16,0 0 0,21-21 15,0 0-15,1 0 0,-1 0 16,0 0-16,0 0 0,0 0 0,0 0 16,1 0-16,-1-21 0,0 0 0,0 0 15,0 0-15,-21 0 16,21-1-16,-21-20 0,0 21 15,0 0-15,0 0 0,0-1 0,-21-20 16,0 21-16,0 21 16,0 0-16,0 0 0,-1-21 0,1 21 15,0 0-15,0 0 0,21 21 32,21-21-17,0 0-15,0 0 0,1 0 16,-1 0-16,0-21 0,21 21 0,-21-21 15,1 21-15,20-22 0,-21 22 0,0 0 16,0-21-16,22 0 0,-22 21 16,0 0-16,0 0 0,0 0 15,-21 21 1,0 0-16,0 1 0,0-1 16,0 0-16,0 0 0,0 0 0,0 22 15,0-22-15,0 0 0,0 21 16,0-21-16,0 1 0,-21 20 0,0-21 15,21 0-15,0 22 0,-21-22 0,0 0 16,0 0-16,21 0 16,-22-21-16,1 0 15,21-21 1,0 0 0,0 0-16,0 0 0,0-1 15,0-20-15,21 21 0,1-21 0,-1-1 16,0 1-16,21 0 15,-21-1-15,22 1 0,-22 0 0,21-1 16,1 1-16,-1 21 0,-21 0 0,21-1 16,-20 22-16,41 0 15,-42 0-15,0 0 0,1 22 0,-22-1 16,0 0-16,0 21 0,0-21 16,0 22-16,0-22 0,0 21 0,-22 1 15,1-1-15,21 0 0,-21-21 0,0 43 16,21-43-1,-21 0-15,21 0 0,0 1 0,0-1 16,-21-21-16,21 21 0,-22-21 31,22-21-31,0 0 16,0-1-16,0 1 0,0 0 16,0 0-16,0 0 0,-21-22 15,21 22-15,0-21 0</inkml:trace>
  <inkml:trace contextRef="#ctx0" brushRef="#br0" timeOffset="35136.66">25336 4445 0,'0'0'0,"0"-21"0,0 0 0,-42 0 16,21 21-16,21-22 16,-21 22-1,0 0 1,-1 0 31,1 0-47,0 0 0,0 0 15</inkml:trace>
  <inkml:trace contextRef="#ctx0" brushRef="#br0" timeOffset="35357.14">24236 4445 0,'0'0'0,"-21"0"0,-1 0 15,44 0 17,-1-21-32,0 21 0,0 0 15,0 0-15,0-21 0,1 21 0,20 0 16,-21-21-16,0 21 0,22-22 15,-22 22-15,21-21 0,0 21 16,-20-21-16,20 0 0</inkml:trace>
  <inkml:trace contextRef="#ctx0" brushRef="#br0" timeOffset="35669.1">25929 3916 0,'0'0'0,"21"0"15,-21-21 1,21 21 0,-21 21 15,0 0-31,0 0 15,0 0-15,0 1 16,0-1-16,-21 0 0,21 0 0,-21 0 16,21 0-16,21-42 47</inkml:trace>
  <inkml:trace contextRef="#ctx0" brushRef="#br0" timeOffset="35846.58">26162 3916 0,'0'0'0,"21"-21"16,-21 0-16,21 21 0,-21 21 47,0 0-31,-21-21-16,21 21 0,0 0 15,-21-21-15,21 21 0,-21-21 16,0 22-16,-1-22 0,1 0 15,0 21-15</inkml:trace>
  <inkml:trace contextRef="#ctx0" brushRef="#br0" timeOffset="37414.36">444 4043 0,'0'-21'94,"0"0"-63,0 42 32,0 0-63,22 0 0,-22 0 0,21 0 15,-21 22-15,21-22 0,-21 21 16,0-21-16,0 1 0,0-1 15,21 21-15,-21-21 0,21 0 16,-21 1-16,21-22 16,1 0-16,-1 0 15,0 0 1,0-22-16,-21 1 16</inkml:trace>
  <inkml:trace contextRef="#ctx0" brushRef="#br0" timeOffset="37650.1">804 4001 0,'0'-22'0,"0"44"16,0-65-1,0 64 17,0 1-32,0-1 15,0 0-15,0 0 0,0 0 0,0 0 16,0 1-16,0-1 0,0 21 15,0 0 1,0-20-16,21-22 0,-21 21 16,0 0-16,22-21 0,-22 21 15,0 0 1</inkml:trace>
  <inkml:trace contextRef="#ctx0" brushRef="#br0" timeOffset="80025.06">4720 7811 0,'0'0'0,"21"-22"0,0-20 0,-21 21 0,0-21 16,22 20-16,-1-20 0,-21 21 16,21 0-16,-21 0 0,0-1 15,21 1-15,-21 0 0,0 0 0,0 0 16,0 0-16,0-1 16,0 1-16,21 21 0,-21-21 15,0 0-15,0 0 16,0 0-16,0-1 15,0 44 17,0-1-32,0 21 0,0-21 15,0 22-15,0-1 0,0 0 16,-21 22-16,21-1 0,0 1 0,-21-1 16,0 1-16,0 20 15,-1 1-15,22-21 0,-21 20 0,0 1 16,0-22-16,0 22 0,0-21 0,-1-1 15,1-21-15,-21 64 16,21-63-16,21-22 0,0 0 0,0 0 16,0 0-16,0 0 0,0-42 31,0 0-31,0 0 0,0 0 0,21 0 16,-21-22-16,21 1 0,0 0 15,-21-1-15,21 1 0,1-22 16,-22 1-16,21-1 0,0-20 0,-21-43 15,21 63-15,0-84 16,-21 85-16,0-1 0,0 22 16,0-22-16,0 22 0,0-22 15,0 22-15,0 0 0,0-22 0,0 22 16,-21 0-16,21 20 0,0-20 16,0 0-16,0 21 0,0-1 0,0 1 15,0 0-15,0 0 0,0 42 16,21 21-1,0-20-15,1 41 0,-1 1 16,0-1-16,0 1 0,0 20 16,0-20-16,1 20 0,-22 1 0,21-21 15,0 20-15,-21 1 0,0-22 16,0 22-16,21-21 0,-21-22 0,21 21 16,-21-20-16,0-1 0,0 0 15,0-20-15,0-1 0,0 0 0,0 0 16,0 0-16,0 0 0,0 1 15,-21-22 17,21-22-32,-21 1 15,0 21-15,0-21 0,-1 0 16</inkml:trace>
  <inkml:trace contextRef="#ctx0" brushRef="#br0" timeOffset="80272.92">4487 8488 0,'0'-21'15,"0"0"-15,21-1 0,1 22 16,-22-21-16,21 21 0,0-21 0,0 21 16,0-21-16,22 0 15,-22 21-15,0-21 0,21 21 0,-21 0 16,1-22-16,20 22 0,-21 0 15,0-21-15,0 21 0,1 0 0,-1 0 16,0 0-16,0 0 16,0 0-1</inkml:trace>
  <inkml:trace contextRef="#ctx0" brushRef="#br0" timeOffset="81510.8">5948 8424 0,'0'0'16,"0"-21"-1,0 0 1,0 0-16,0 0 0,0 0 16,0-1-16,0-20 0,0 21 15,0 0-15,0-22 0,0 22 0,0 0 16,0-21-16,0 21 0,0-22 16,-21 22-16,-1 0 0,1 0 15,0 0-15,0 21 0,0-22 0,0 22 16,-22 0-16,22 0 0,-21 0 15,-1 22-15,1-22 0,-43 63 16,43-42-16,0 22 0,-1-22 0,1 21 16,0 0-16,21 1 15,-1 20-15,1-20 0,0-1 0,0 64 16,21-64-16,0 0 0,0 1 16,0-1-16,0-21 0,21 0 15,-21 1-15,42-1 0,-20-21 0,-1 0 0,21 0 16,0 0-16,1 0 15,-1-21-15,0-1 0,1 1 0,63-21 16,-64 21-16,0 0 0,1-1 16,-1-20-16,0 21 0,-21-21 15,22-1-15,-22 1 0,21 0 0,-21-1 16,1-20-16,-1-1 0,21 1 0,-21-1 16,0 1-16,1-1 0,-1 1 15,-21-1-15,21 1 0,-21-1 0,0 1 16,0-1-16,0 1 0,0-1 15,0 22-15,0 0 0,0-1 16,0 1-16,0 0 0,-42-22 16,42 43-16,-22 21 0,22-21 15,-21 21-15,0 0 0,0 21 16,0 21-16,21-21 16,-21 43-16,21-22 0,0 22 0,0 20 15,0-20-15,-22 21 0,22 63 16,-21-64-16,21 1 0,-21-21 15,21 20-15,0-20 0,0 20 0,0-41 16,0 63-16,0-43 16,0-42-16,0 22 0,21-22 0,0 0 15,1 0-15,-1 0 0,0-21 16,0 0-16,0 0 0,0 0 16,1 0-16,20 0 0,-21-21 15,0 0-15,0 0 0,1 0 0,20-1 16,-21 1-16,21-42 15,-20 20-15,-1 1 0,0 0 0,-21-1 16,21 1-16,0 0 0,-21 21 0,0-1 16,0 1-16,21 0 0,-21 0 15,22 21-15,-22 21 16,0 0-16,0 0 16,0 1-16,0 20 0,0 21 15,0-20-15,0-1 16,0-21-16,0 22 0,21-22 0,-21 21 15,0-21-15,0 0 0,21 1 16,0-1-16,-21 0 0,21-21 0,0 0 16,1 0-16,-1 0 0,0 0 15,0-21-15,0 21 0,0-21 16,1-1-16,-1 1 0,0-21 0,0 21 16,21-43-16,-20 22 0,-1-22 15,0 22-15,-21 0 16,0-1-16,21 22 0,-21 0 0,0 0 15,21 0-15,-21 42 32,0 0-32,0 0 15,0 0-15,0 22 0,0-1 0,0-21 16,0 22-16,0-1 0,21-21 16,-21 21-16,0-20 0,22 20 0,-22-21 15,0 0-15,0 0 0,21 1 0,0-1 16,0-21-1,0 0-15,0 0 16,1-21-16,-1 21 0,0-22 16,0 1-16,0 0 0,0 21 15</inkml:trace>
  <inkml:trace contextRef="#ctx0" brushRef="#br0" timeOffset="82765.08">7747 8022 0,'0'-21'0,"0"42"0,0-63 0,0 21 16,0 0-16,0-1 16,-21 22-16,0-21 0,-1 21 0,1 0 15,0 0-15,0 0 0,0 0 16,0 0-16,-1 0 16,1 21-16,21 1 0,-21-1 0,0 21 15,21-21-15,-21 22 0,21-1 16,-21 0-16,-22 64 15,43-64-15,0 1 0,0 20 16,0-42-16,0 1 0,0-1 16,0 0-16,21-21 15,1 0-15,-1 0 16,0 0-16,0-21 0,0 0 0,0-1 16,1 1-16,-1 0 0,0-21 15,0 21-15,0-22 0,-21 1 0,21 0 16,1-1-16,-22 1 0,0 21 15,21-22-15,-21 22 0,21 0 0,-21 0 16,0 0-16,0 0 0,0 42 47,0 0-47,0 21 0,0-21 0,0 1 16,0-1-16,0 21 0,0-21 0,0 22 15,0-22-15,0 21 0,21-21 16,0 0-16,-21 22 0,21-22 0,1 0 15,41 0-15,-42 0 0,22-21 16,-1 0-16,-21 0 0,21 0 16,1 0-16,-1-21 0,-21 0 0,85-42 15,-85 41-15,22-41 16,-43 21-16,0 20 16,21-20-16,-21 21 0,0-21 15,0 20-15,0 1 0,0-21 0,0 21 16,0 0-16,-21 21 31,21 21-31,0 0 0,0 0 0,0 0 16,0 22-16,0-22 0,-22 0 0,22 21 15,0-21-15,0 22 0,-21-1 16,21-21-16,0 0 0,0 22 0,0-22 16,0 0-16,0 0 0,0 0 0,0 22 15,0-22 1,0-42-1,0 0 1,0-1-16,0 1 0,0-21 16,21 21-16,-21-22 0,0 1 15,22 21-15,-1-21 0,0-1 0,-21 22 16,21-21-16,0 21 0,-21-1 0,43-20 16,-22 21-16,0 21 15,0 0-15,0 0 0,0 0 16,1 21-16,-22 0 0,0 0 0,0 1 15,21 20-15,-21-21 16,0 21-16,0-20 0,0 20 0,0-21 0,0 21 16,21-20-16,-21 20 0,0-21 15,0 0-15,21 0 0,0 1 16,0-1-16,1-21 0,-1 0 16,0 0-16,0 0 0,0 0 0,0-21 15,1 21-15,20-22 0,-21 1 16,0 0-16,22-21 0,-22 21 0,42-106 15,-42 84-15,1-20 16,-1 20-16,-21-20 0,21-1 16,-21 22-16,21-21 0,-21 20 0,0-20 15,0 20-15,0 1 0,0 0 0,0-1 16,0 1-16,0 21 0,0 0 16,0 0-16,-21 21 15,0 0-15,0 0 16,21 42-16,0-21 0,0 21 15,-22-20-15,22 20 0,-21 64 16,21-64-16,0 22 0,0-22 0,0 21 16,0-20-16,0 20 0,0-20 0,0-1 15,0 0-15,0 1 0,0-1 16,21-21-16,-21 21 0,22-20 0,-1-1 16,-21 0-16,21 0 0,0 0 15,0-21-15,-21 21 16,21-21-16,1 0 0,-1 0 15,0 0-15,0 0 16,0-21-16,-21 0 0,0 0 0,0 0 16,21 21-16,-21-43 0,0 22 15,0 0-15,0 0 0</inkml:trace>
  <inkml:trace contextRef="#ctx0" brushRef="#br0" timeOffset="83028.92">8975 7938 0,'0'-22'0,"21"22"15,0-21 1,0 0-16,0 21 0,22 0 0,-22-21 16,21 21-16,-21-21 0,22 21 0,-22-21 15,0 21-15,0 0 0,0 0 16,0-22-16,1 22 0,-1 0 0,0 0 15,0 0-15,0 0 16</inkml:trace>
  <inkml:trace contextRef="#ctx0" brushRef="#br0" timeOffset="84873.88">10054 7938 0,'64'-43'16,"-43"22"-16,0 0 15,-21 0-15,0 0 0,0-1 16,0 1-16,0 0 16,0 0-16,0 0 0,0 0 0,0-1 15,-21 1-15,0 0 0,-1 21 16,-20 0-16,21 0 16,0 0-16,0 0 0,-1 21 0,-20 0 15,21 1-15,0-1 0,0 21 0,-1-21 16,1 22-16,0-1 0,0 0 15,0 1-15,0 20 0,-1-21 0,1 22 16,0-22-16,21 43 0,0-64 16,0 21-16,0 1 15,0-22-15,21 0 0,0-21 16,22 0-16,-1 0 16,-21 0-16,22-21 0,-22 0 0,0 0 15,21-1-15,-21 1 0,64-63 16,-64 62-16,0-41 15,1 21-15,-22-1 16,21 22-16,-21-21 0,0 21 0,0-1 16,0-41-16,0 42 15,0 0-15,0 42 32,0 0-32,0 0 0,0 0 15,0 0-15,0 1 0,0 20 0,0 0 16,0-21-16,0 22 0,0-1 15,0-21-15,0 22 0,0-22 16,21 21-16,0-21 0,0 0 0,0 1 16,1-1-16,-1-21 0,0 0 15,0 21-15,21-21 0,1 0 0,-1 0 16,0 0-16,1-21 0,-1 0 0,22 21 16,-22-22-16,21 1 0,-20 0 0,-1 0 15,22 0-15,-22-22 0,21-20 16,-41 42-16,20-43 15,-42 43-15,0-21 0,0 21 0,0-1 16,0 1-16,-21 0 0,0 0 16,-22 0-16,22 21 0,0 0 15,-21 0-15,20 0 0,1 0 0,-21 0 16,21 21-16,-22 0 0,22 0 16,0 0-16,0 22 0,0-22 15,0 21-15,21-21 0,0 22 16,0-22-16,-22 21 0,22-21 0,0 1 0,0-1 15,0 21-15,22-21 16,-1 0-16,0-21 0,0 0 0,0 0 16,22 0-16,-22 0 0,0 0 0,21-21 15,1 0-15,-22 21 0,21-21 16,-21 0-16,22 0 0,-22-22 16,0 22-16,0 0 0,0-21 0,0 20 0,22-41 15,-43 21 1,0 20-16,0 1 15,0 0-15,-21 42 32,21 0-32,-22 1 15,1 20-15,21-21 0,-21 21 0,0 1 16,21-1-16,-21 0 0,0 1 0,21-1 16,-22 22-16,1-1 0,21-21 0,0 22 15,-21 63 1,21-42-16,0 42 0,0-43 0,0 1 15,0 0-15,0-1 0,0 1 0,0 0 16,0 84-16,0-106 16,0 22-16,21-21 0,-21 20 15,0-20-15,0-1 0,0 1 0,-42 42 16,21-64-16,-22 21 0,22-20 16,-21-1-16,0-21 0,-1 22 15,22-22-15,-21 0 0,-1-21 0,1 21 0,-64-21 16,64 0-16,-22-21 15,22 21-15,-21-21 0,20-22 0,1 22 16,0 0-16,-1-21 0,22-1 0,0 1 16,0-21-16,21 20 0,0-20 0,21-64 15,-21 63-15,106-147 16,-85 147 0,21-21-16,1 22 0,20-1 0,-21 1 15,1-22-15,20 22 0,1-1 0,-1-20 16,1 20-16,63-84 0,-43 63 15,65-63-15,-86 85 16,1-22-16,-1 21 0,1 1 0,-22-1 16,21 1-16,-20-1 0,20-20 15,-42 41-15,-21-41 16,0 63-16,0-1 0,0 1 16,0 0-16,0 0 0,-42 21 0,21 0 15,0 0-15,0 0 0,-22 0 0,22 21 16,0 0-16,-21 0 0,20 22 15,1-22-15,21 21 0,0 1 0,0 20 16,0-21-16,0 1 0,21-22 16,1 21-16,-1-21 0,0 1 0,0-1 15,0 0-15,22 0 0,20-21 16,-42 21-16,0-21 0,1 0 16,-1 0-16,0 0 0,0 0 0,0-21 15,0 21-15,1-21 0,-1 21 16,-21-21-16,0 0 0,21 21 15,-21-22-15,21 22 0,-21-21 16,0 0-16</inkml:trace>
  <inkml:trace contextRef="#ctx0" brushRef="#br0" timeOffset="86333.24">12679 8001 0,'21'-21'31,"-21"0"-31,21 0 16,0 21-16,0-22 0,1 1 15,-1-21-15,0 21 0,0 0 0,0-22 16,22 22-16,-22-21 0,0-1 0,21 1 15,-21 0-15,1-1 0,-1 1 16,0 0-16,0 21 0,0-22 0,-21 1 16,0 21-16,0 0 0,0-1 0,0 1 15,-21 42 1,0 1 0,21-1-16,0 21 0,-21-21 15,21 22-15,-21-1 0,21 0 16,-22 22-16,22-22 0,0 0 0,0 1 15,0 41-15,0-62 0,0 20 16,0-21-16,0 0 0,0 0 16,22-21-16,-1 0 15,0 0-15,0-21 0,21 21 16,-20-21-16,-1 0 0,21 0 0,-21 0 16,0-22-16,1 22 0,-1-21 15,0 21-15,0-22 0,0 22 16,-21-21-16,0-1 0,0-41 15,0 41-15,-21 22 0,0 0 16,0 0-16,-22 0 0,22 21 16,-21 0-16,0 0 0,20 0 0,-20 21 15,0 0-15,21-21 0,-1 21 0,1 0 16,21 1-16,0-1 0,0 0 16,0 0-16,21 0 0,1 0 15,-1-21-15,21 0 0,0 0 0,22 0 16,-22 0-16,22 0 0,-22 0 0,22-21 15,-1 0-15,-21 0 0,85-21 16,-84 20-16,20-20 16,-20 21-16,20 0 0,-21-22 0,1 22 15,-22 0-15,21-21 0,-21 21 0,-21-1 16,0 1-16,0 0 16,-21 21-1,0 0-15,0 0 0,21 21 16,-21 0-16,21 22 0,-21-22 15,-1 21-15,22 1 0,0-1 0,-42 127 16,21-105 0,21-1-16,0 1 0,-21-1 0,0 1 15,21 20-15,0-20 0,0 21 0,-22-22 16,22 22-16,-21-1 0,21-20 16,-21 105-16,0-84 15,21 21-15,0-22 0,-21 22 0,21-21 16,-21 0-16,21 20 0,0-20 0,0 21 15,0-21-15,0-1 0,0 1 16,0 0-16,0-22 0,-22 64 16,1-85-16,-21 43 0,21-64 15,0 22-15,-1-43 0,1 21 0,0-21 16,-21 0-16,-1-21 0,22-1 16,-21 1-16,0-21 0,-1 0 15,1-22-15,0 1 0,-1-22 0,1 0 16,0 1-16,-1-1 0,22 0 0,0-211 15,21 190 1,0 21-16,21 1 0,0-22 0,22 42 16,-22-20-16,21-1 0,0 22 0,-20-1 15,20-21-15,0 22 0,1 21 16,-1-22-16,0 1 0,-21 20 16,22 1-16,-1 0 0,0-1 0,1 1 0,-1 21 15,-21-22-15,22 22 0,-1-21 16,0 21-16,22 0 0,-22-1 0</inkml:trace>
  <inkml:trace contextRef="#ctx0" brushRef="#br0" timeOffset="86772.99">15833 7154 0,'0'-21'16,"0"42"-16,0-63 0,0 21 0,0 0 0,-43 0 15,43-1 1,-21 22-16,0 0 0,0 0 0,0 0 16,-1 22-16,1-1 0,-21 0 15,0 42-15,-1-20 0,22-1 16,0 0-16,0 22 0,0-1 15,-1-20-15,22 20 0,-21 43 16,21-42-16,0-22 0,0 0 16,0 1-16,0-1 0,21 0 0,-21-21 15,22 22-15,-1-22 0,0 0 0,21-21 16,-21 21-16,1-21 0,20 0 0,-21 0 16,21 0-16,-20 0 0,20-21 15,0 0-15,-21 0 0,22 0 16,-22-1-16,21 1 0,1 0 0,-1-21 15,-21 21-15,0-1 16,0 1-16,1 21 0,-22-21 0,0-21 16,0 21-16,-22-1 15,1 22-15,0 0 0,-21-21 16</inkml:trace>
  <inkml:trace contextRef="#ctx0" brushRef="#br0" timeOffset="86972.98">15642 7641 0,'-21'21'15,"42"-21"17,0 0-32,0-21 15,1 0-15,-1 21 0,0-21 16,0 21-16,0-21 0,22 21 0,-22-21 16,0-1-16,0 22 0,43-42 15,-43 21-15,0 21 16,0-21-16,0 0 0,-21-1 0,0 1 15,0 0-15</inkml:trace>
  <inkml:trace contextRef="#ctx0" brushRef="#br0" timeOffset="87188.86">15663 7260 0,'0'-42'16,"0"21"-16,0 0 0,0-1 15,21 1-15,1 21 16,-1-21-16,0 21 0,0 0 0,0-21 16,0 21-16,1 0 0,-1-21 0,0 21 15,0 0-15,0 0 16,0 0-16,22 0 0,-22 0 0,0 0 0,21 0 16,-20 0-16,-1 0 0,21 0 0,-21 0 15,22 0-15</inkml:trace>
  <inkml:trace contextRef="#ctx0" brushRef="#br0" timeOffset="91609.51">16298 7726 0,'-21'0'16,"0"0"-1,0 0-15,0 0 16,-1 0 0,22-21-1,0 0 1,0-1-16,0 1 16,0 0-16,22 0 0,-1 0 15,0 0-15,0-1 0,0 22 16,0-21-16,1 0 0,-1 21 15,0 0-15,0-21 0,0 21 16,0 0-16,1 0 0,-1 21 0,0 0 16,0 0-16,0 1 0,-21-1 0,0 21 15,0-21-15,0 22 0,0-1 16,0 0-16,0-21 0,0 22 0,0-1 16,-21 0-16,21-20 0,-21-1 15,0 21-15,21-21 0,-21 0 0,21 1 16,0-44 15,0 1-31,0 0 0,21 0 16,0 0-16,0-22 15,-21 22-15,21-21 0,0 21 16,1-22-16,-1 1 0,0 21 0,-21-21 0,21-1 16,0 1-16,0 21 0,1-22 15,-22 22-15,0 0 0,21 0 0,0 21 16,-21 21-1,0 0-15,0 0 16,0 1-16,0 20 0,-21 0 16,0-21-16,21 22 0,-22-1 0,22 0 15,0-20-15,0 20 0,0-21 16,0 21-16,0-20 0,0-1 0,0 21 16,22-42-1,20 0-15,-21 0 16,0 0-16,0-21 0,22 0 15,-22 0-15,0-1 0,0 1 16,0 0-16,1 0 0,20-21 0,-21 20 16,0-20-16,0 21 0,1-21 0,20 20 15,-21-20-15,0 21 0,0 0 16,1 0-16,-1 21 0,-21-22 0,21 22 16,0 0-16,0 0 0,0 0 15,-21 22-15,22-1 16,-22 0-16,0 0 0,0 0 15,0 0-15,0 1 0,0-1 16,0 0 0,21-21-1,0-21 1,-21 0-16,0-1 0,21 1 16,-21 0-16,0 0 15,0 0-15,0 0 0,0-1 0,0 1 16,0 0-16,-21 21 0,0-21 0,0 21 15,-1 0 1,1 0-16,0 21 0,0 21 16,0-20-16,0-1 15,-1 21-15,1-21 0,0 22 0,0-22 16,0 21-16,0 0 0,-1 43 16,22-64-16,0 22 0,0-22 15,0 21-15,0-21 0,0 22 16,22-22-16,-1-21 0,0 0 15,21 0-15,-21 0 0,22 0 0,-1 0 16,0-21-16,1 21 0,-22-22 0,21 1 16,1-21-16,-1 21 0,0 0 15,43-43-15,-64 43 16,21 0-16,-20-22 0,-1 22 0,-21 0 16,0-21-16,0 21 0,21-1 15,-21-20-15,-21 42 16,0 0-1,-1 21-15,1 0 0,21 1 16,-21-1-16,0 0 0,0 0 16,21 0-16,0 22 0,-21-1 0,21-21 15,-22 21-15,22 1 0,0-22 16,0 21-16,0-21 0,0 22 0,22-22 16,-1 0-16,0-21 0,21 21 0,-21-21 15,22 0-15,-22 0 0,21 0 16,1 0-16,-1-21 0,43-21 15,-43 21-15,0-1 0,1-20 16,-22 21-16,21-21 0,-21 20 0,22-20 16,-22 21-16,0-21 0,-21-1 15,0 22-15,0-21 0,0 21 0,0-43 16,0 43-16,0 0 16,0 0-16,0-1 0,-21 22 15,0 22 1,21 20-16,0-21 15,0 21-15,0 1 0,0-1 0,0 0 16,0 22-16,0-22 0,0 22 16,0-1-16,0 22 0,0-22 15,0 1-15,0 21 0,0-22 0,-22 22 16,22-22-16,0 22 0,0 0 16,-21-1-16,21 1 0,-21 63 15,0-63-15,21-1 0,0 1 0,0 0 16,0-1-16,0-20 0,0 21 0,0-22 15,0 1-15,0-1 0,0-21 16,0 1-16,0-1 0,0 0 0,0-20 16,0-1-16,0 0 0,0-42 31,0 0-15,0-1-16,0-20 0,0 21 0,21-21 15,0-1-15,-21-20 0,21 20 0,1-20 16,-1-1-16,0 1 0,-21-1 15,21 1-15,0-22 0,-21 22 16,0-22-16</inkml:trace>
  <inkml:trace contextRef="#ctx0" brushRef="#br0" timeOffset="91928.32">18246 8001 0,'0'0'0,"-22"-42"15,1-43-15,21 43 16,0 21-16,0-1 0,0-20 15,0 21-15,21 0 0,1 0 0,20-1 16,-21 22-16,21-21 0,-20 21 16,20 0-16,0 0 0,1 0 0,-22 0 15,21 0-15,-21 21 0,0 1 0,1-1 16,-1 0-16,-21 0 0,0 0 16,0 0-16,0 22 0,-21-22 0,-1 21 15,-20-21-15,21 1 0,-21 20 16,-1-21-16,22 0 0,-21 0 0,21 1 15,-22-22-15,22 21 0,0-21 0,0 0 32,42 0-17,0-21-15,0 21 16,0-22-16,1 22 0,20-21 16,-21 21-16,0 0 0,22-21 0</inkml:trace>
  <inkml:trace contextRef="#ctx0" brushRef="#br0" timeOffset="93293.15">18711 8001 0,'0'0'0,"21"-21"16,1 0-16,-1 21 15,-21-21-15,0-1 0,21 1 16,0-21-16,21-43 16,-20 64-16,-1-21 15,-21-1-15,21 1 0,0-21 16,-21 20-16,21-20 0,-21 20 0,21-20 15,-21-1-15,0 22 0,0 0 16,0-1-16,0 22 0,0 0 0,0 0 16,0 0-16,0 42 31,0 21-31,0-21 0,0 22 0,0 20 16,0-20-16,0 20 15,0-21-15,0 22 0,0-22 0,0 22 0,0 42 16,0-64-16,0 0 15,0 1-15,0-1 0,0 0 16,0-21-16,0 1 0,0-1 0,22 0 16,-1 0-16,0-21 0,0 0 15,0 0-15,0 0 0,1 0 0,-1 0 16,0-21-16,21 0 0,-21 0 16,1-1-16,20 1 0,-21-21 0,21 21 15,22-85-15,-43 64 16,0 20-16,0-20 0,-21 21 15,0 0-15,0 0 0,0 42 32,0 21-32,0-21 15,0 0-15,0 1 0,-21 20 16,21-21-16,0 21 0,0-20 16,0 20-16,0-21 0,0 0 0,0 0 15,0 1-15,21-1 0,1 0 16,-22 0-16,21-21 0,0 0 0,0 0 15,0 0-15,0 0 0,22-21 0,-22 0 16,0 0-16,21 21 0,-20-43 0,20 22 16,-21 0-16,0 0 0,0-22 15,1 22-15,-1-21 0,0 21 0,-21 0 16,0-22-16,0 22 16,0 0-16,0 42 31,-21 0-31,21 0 0,-21 1 15,21-1-15,-22 0 0,22 0 0,-21 0 16,21 0-16,0 1 0,0-1 16,0 0-16,0 21 0,0-21 15,21-21-15,1 0 16,-1 0-16,0 0 0,0 0 16,-21-21-16,21 21 0,0-21 0,1 0 15,-1 0-15,0 0 0,-21-1 16,0 1-16,0 0 0,0-21 15,0 21-15,0-1 0,0-20 0,0 21 16,0 0-16,-21 0 0,0 21 0,-1-22 16,1 22-16,0 0 0,0 0 15,0 0-15,42 0 47,0 0-47,0 0 0,0 0 0,1 0 16,-1-21-16,21 21 0,0-21 15,-20 21-15,20-21 0,0 21 0,-21-21 16,22 21-16,-22 0 0,21 0 16,-21 0-16,1 0 0,-1 0 15,0 0-15,0 0 0,-21 21 0,0 0 16,21 0-16,-21 0 0,0 1 16,0-1-16,0 21 0,0-21 0,0 0 15,0 22-15,0-22 0,-21 21 0,21-21 16,0 1-16,0-1 0,0 0 15,0 0-15,0 0 0,0 22 16,0-22 0,0-42-1,0-1-15,0 1 16,0-21-16,0 21 16,0 0-16,21-22 0,-21 1 15,21 21-15,1-22 0,-1 1 0,0-21 16,0 20-16,0 22 0,0-21 15,64-64-15,-43 85 16,-20 0-16,-1 21 0,21 0 16,-21 0-16,0 0 0,1 0 0,-1 21 15,0 0-15,0 0 0,-21 21 0,0-20 16,21 20-16,-21 43 16,0-43-16,0 43 0,0-64 15,0 21-15,0-21 0,0 0 16,0 1-16,0-1 0,0 0 0,0 0 15,0 0 1,-21-21 0,0-21-1,21 0-15,-21 21 0,21-42 16,-21 20-16,21 1 0,-22-21 0</inkml:trace>
  <inkml:trace contextRef="#ctx0" brushRef="#br0" timeOffset="93489.04">20574 7112 0,'0'0'0,"-21"0"0,0 0 0,-22-21 15,22 21-15,0 0 0,0 0 16,21-21 0,-21 21 46,-1 0-62,1 21 0</inkml:trace>
  <inkml:trace contextRef="#ctx0" brushRef="#br0" timeOffset="93728.9">19050 7493 0,'0'0'0,"21"0"31,0 0-31,22 0 16,-1-21-16,0 0 0,1 21 0,-1-21 16,21 21-16,1-22 0,-22 22 15,22-21-15,-22 21 0,0 0 0,43-21 16,-64 21-16,0-21 15,1 21-15,-22-21 0,-22 0 16</inkml:trace>
  <inkml:trace contextRef="#ctx0" brushRef="#br0" timeOffset="94349.59">21675 6964 0,'0'0'0,"0"-21"0,0 0 0,0-1 16,0 1-16,0 0 0,-22 0 15,1 21 1,0 0-16,21 21 16,-21 0-16,0 0 0,0 22 0,21-22 15,-22 42-15,1-20 16,21 20-16,-21 22 0,0-22 0,0 22 15,21 0-15,-21-1 0,-1-20 16,1 21-16,0-22 0,0 1 0,0-1 16,21 43-16,-21-21 15,21-43-15,0-21 0,0 0 16,0 0-16,21-21 16,0 0-1,0-21-15,0-21 0,0 21 16,43-64-16,-22 43 0,-21-1 0,1-20 15,20 21-15,0-22 0</inkml:trace>
  <inkml:trace contextRef="#ctx0" brushRef="#br0" timeOffset="94604.45">21929 7006 0,'0'0'0,"0"-42"0,0 21 0,0 0 16,0-1-16,0 44 15,0 20 1,-22-21-16,22 21 0,0 1 15,0 20-15,-21 1 0,0-1 0,21 1 16,-21-1-16,0 1 0,0-1 0,-1 1 16,22-1-16,-21-20 0,21-1 15,-21 43-15,21-43 0,0-21 16,0 0-16,0 0 16,0 1-16,0-1 0,0 0 15,0-42 1,0 0-1,-21-1-15,0 22 0,0-21 16,-1 0-16</inkml:trace>
  <inkml:trace contextRef="#ctx0" brushRef="#br0" timeOffset="94817.33">21399 7768 0,'-21'0'16,"42"-21"-1,1 21 1,-1 0-16,0-21 15,21 21-15,1-21 0,-22 21 0,21-21 16,0-1-16,1 22 0,-1-21 0,0 21 16,-20 0-16,20-21 0,-21 21 15,0 0-15,0 0 16,-21-21 0</inkml:trace>
  <inkml:trace contextRef="#ctx0" brushRef="#br0" timeOffset="96422.35">22267 7768 0,'0'0'0,"21"0"0,1 0 15,-1 0-15,0 0 0,0-21 0,0 0 16,0 0-16,1 21 0,-22-21 0,21-1 15,-21 1-15,0 0 0,21 0 16,-21 0-16,0 0 0,0-1 0,0 1 16,-21 0-16,0 0 0,-1 0 0,1 0 15,0 21-15,0 0 0,0 0 16,0 0-16,-22 0 0,22 21 0,0 0 16,0 0-16,-43 85 15,43-64-15,0 1 16,0-1-16,0 0 0,21 1 0,-22-22 15,22 21-15,0-21 0,0 22 16,0-22-16,0 0 0,22 0 16,-1-21-16,0 0 0,0 0 15,0 0-15,22-21 0,-22 21 16,21-21-16,-21 0 0,22-1 0,-1-20 16,0 21-16,-21 0 0,22-22 0,-22 22 15,21-21-15,-21 21 0,1-22 16,-1 22-16,0-21 0,0 21 15,-21-22-15,0 22 0,0 0 0,0 42 32,-21 0-17,0 1-15,21 20 0,0-21 0,-21 21 16,-1-20-16,22 20 0,0-21 16,-21 21-16,21-20 0,0-1 0,0 21 15,0-21-15,21 0 0,1-21 16,-1 22-16,0-22 0,0 0 0,0 0 15,0 0-15,22 0 0,-1 0 0,-21-22 16,22 1-16,-1 0 16,-21 0-16,21 0 0,-20 0 0,20-22 15,-21 22-15,0 0 0,0-21 0,1 20 16,-22 1-16,0-21 0,0 21 16,0 0-16,0 42 31,-22 0-31,1 0 0,0 0 0,21 22 15,0-22-15,-21 0 0,0 21 0,21-21 16,-21 1-16,21 20 0,0-21 16,-22 0-16,22 0 0,0 1 0,-21-22 15,21 21-15,0-42 32,21-1-32,1 1 15,-1 0-15,-21 0 0,21-21 16,0 20-16,0-20 0,0 21 0,-21-21 15,22 20-15,-1 1 0,0-21 16,0 21-16,0 21 16,0 21-1,-21 0-15,0 0 0,22 0 16,-22 22-16,0-22 0,0 0 0,21 0 16,0 22-16,0-22 0,0 0 15,0 0-15,1-21 0,20 42 16,0-42-16,-21 0 15,1 0-15,-1 0 16,0-21-16,0 0 0,0 21 0,0-21 16,1 0-16,-1-22 0,0 22 15,0 0-15,0-21 0,22-1 0,-22 22 16,63-85 0,-41 64-16,-22 21 0,21 0 15,-21 21-15,1 0 0,-1 0 0,21 0 0,-21 0 16,0 0-16,1 21 0,-1 0 15,-21 0-15,21 22 0,-21-22 16,0 0-16,21 0 0,-21 0 0,0 22 16,0-22-16,0 0 15,0 0-15,0 0 16,0-42 15,0 0-31,0 0 16,0 0-16,0-1 0,0 1 15,0 0-15,0 0 0,0-21 16,-21 20-16,0 22 0,0-21 0,-1 0 16,1 0-16,0 21 0,0 0 15,0 0-15,0 21 0,-22 21 16,22-20-16,-21 20 16,42-21-16,-43 21 0,43-20 15,-21 20-15,-21 43 0,21-64 16,21 21-16,0 22 15,0-1-15,0-42 0,0 0 16,21-21-16,0 22 0,0-22 0,0 0 16,1 0-16,20 0 0,-21-22 15,21 22-15,-20-21 0,-1 0 16,21 0-16,-21-21 0,22 20 0,-22-20 16,0 21-16,0-21 0,21-43 15,-20 21-15,-1 22 0,-21-21 16,0-1-16,21 1 0,-21-1 15,0 22-15,0-22 0,0 1 0,0 20 16,0 22-16,0-21 0,0 21 0,0 0 16,-21 42-1,21 0-15,0 21 0,-21 1 16,-1-1-16,22 0 0,-21 22 16,21-1-16,0-20 0,-21 20 0,21-21 15,0 22-15,-21-22 0,21 1 16,0-22-16,0 21 0,0 0 0,0-20 15,0-1-15,0 0 0,0 0 0,0 0 16,0 0-16,0 1 16,21-22-1,0 0 1,0-22-16,1 1 0,-22 0 16,21 0-16,0 21 0</inkml:trace>
  <inkml:trace contextRef="#ctx0" brushRef="#br0" timeOffset="97850.76">24342 7938 0,'-22'21'0,"44"-42"0,-44 63 15,44-42 17,-1 0-32,0 0 0,0-21 0,0 21 15,0-21-15,1-1 0,20 1 16,-21-21-16,21 21 0,-20-22 0,-1 22 15,21-21-15,-21-22 0,0 22 16,1-21-16,-1 20 0,-21-20 0,21-1 16,-21 1-16,21-85 15,-21 63 1,0 64-16,0 0 0,-21 21 16,0 21-16,21 0 15,-21 0-15,-1 21 0,22 22 16,-21-22-16,0 22 0,0-22 0,21 22 15,-21-1-15,21 1 0,-21-22 16,21 21-16,0-20 0,0-1 0,0 64 16,0-85-16,0 21 0,0-20 15,0 20-15,21-21 0,0 0 16,21-21-16,-21 21 0,1-21 0,20 0 16,-21 0-16,21 0 0,1 0 15,-22-21-15,85-42 16,-64 42-16,-21-1 0,22-20 0,-22 21 15,0-21-15,0 20 16,0 1-16,-21-21 0,0 21 0,0 0 16,0 42 15,0 0-31,0 0 0,-21 0 16,21 0-16,-21 22 0,21-22 15,0 0-15,0 0 0,0 22 16,0-22-16,0 0 0,0 0 0,21 0 15,0-21-15,0 0 16,1 0-16,-1 0 0,0 0 16,0 0-16,0-21 0,0 0 15,1 0-15,-1 0 0,0-1 0,0 1 16,0 0-16,-21 0 0,0-21 16,21 20-16,-21 1 0,22 0 15,-22 0-15,0 0 0,0 0 0,0 42 31,0 0-31,0 0 16,-22 0-16,1 0 0,0 22 16,-21-1-16,42 0 15,0-20-15,-21 20 0,-1-21 16,22 0-16,0-42 47,22 0-47,-1 0 0,0 0 15,0-22-15,21 22 0,-20 0 16,-1-21-16,21 20 0,-21-20 16,0 21-16,1 0 0,20 0 0,-42-1 15,42 1-15,-21 21 16,-21 21-16,0 1 0,0-1 16,0 0-16,0 0 0,0 0 15,0 0-15,0 22 0,0-22 0,0 0 16,0 0-16,0 22 0,0-22 15,0 0-15,22 0 0,-1-21 0,0 21 16,0 0-16,0-21 0,22 0 16,-22 0-16,21 0 0,127-42 31,-126 21-31,-22 0 0,0 0 0,21-22 16,-20 22-16,-1 0 0,0-21 15,0-1-15,0 22 0,-21-21 0,0 21 16,0-22-16,0 22 0,0 0 15,-21 21 1,0 0-16,0 0 0,-22 0 0,22 21 16,0 0-16,-21 0 0,21 1 15,-1-22-15,1 21 0,0 0 0,21 21 16,-21-21 0,42-21 15,0 0-16,-21 22-15,21-22 16,-21 21-16,0 0 0,0 0 16,0 0-16,0 0 0,0 22 0,0-22 15,-21 21-15,21 64 16,0-64-16,0 22 0,0-22 16,0 22-16,0-1 0,0 1 0,0-1 0,0 1 15,0-1-15,0 1 0,0-1 16,0 1-16,0-1 0,0 1 15,0-1-15,0-20 0,0 20 0,-21-21 16,21 1-16,0-1 0,0 0 16,-21 1-16,0-22 0,21 0 0,-21 0 15,21 22-15,-22-43 0,1 0 16,0 0-16,21-22 16,0 1-1,0 0-15,0 0 16,0 0-16,0-22 0,0 22 0,0 0 15,0-21-15,21-43 0</inkml:trace>
  <inkml:trace contextRef="#ctx0" brushRef="#br0" timeOffset="98149.23">25739 7239 0,'-64'-21'16,"43"21"-1,0 0-15,0 0 78,21 21-62</inkml:trace>
  <inkml:trace contextRef="#ctx0" brushRef="#br0" timeOffset="100489.15">4953 9165 0,'0'-21'31,"21"21"16,0 0-31,0-21-16,1 21 0,-1 0 0,0 0 15,0 0-15,0 0 0,22-21 16,-22 21-16,21 0 0,-21 0 0,22 0 16,-1 0-16,0 0 0,22 0 15,-22-21-15,0 21 0,22 0 16,-22 0-16,64 0 16,-42 0-16,-22 0 0,21 0 0,-20 0 0,20 0 15,-20 0-15,20-22 0,1 22 16,-1 0-16,1 0 0,-1-21 15,22 21-15,-1 0 0,1-21 0,21 21 16,-21-21-16,20 21 0,-20-21 0,21 21 16,-21 0-16,20-21 0,1 21 0,0-22 15,21 22-15,-21-21 0,0 21 16,0-21-16,-1 21 0,1-21 16,0 0-16,0 21 0,0-21 0,21 21 15,-21-22-15,-1 22 0,1-21 16,0 0-16,0 21 0,0-21 0,0 21 15,105-21-15,-105 21 16,0-21-16,0 21 0,0-22 0,-1 22 16,1 0-16,-21-21 0,21 21 15,0 0-15,-1-21 0,1 21 0,0 0 16,0-21-16,21 0 0,-21 21 0,0 0 16,-1-21-16,-20 21 0,21 0 0,0-22 15,-22 22-15,22 0 0,-21-21 16,21 0-16,84 21 15,-84-21-15,-21 21 0,-1-21 0,22 21 16,-21 0-16,21-21 0,0 21 16,-22-22-16,22 22 0,0 0 0,-21-21 15,-1 21-15,1 0 0,21-21 16,-22 0-16,1 21 0,0 0 0,-1-21 16,1 21-16,21 0 0,-21-21 0,-1 21 15,1 0-15,0-22 0,63 1 16,-64 21-16,1 0 0,0-21 15,-1 21-15,1 0 0,0 0 16,-1-21-16,1 21 0,0 0 0,-1 0 16,1-21-16,-21 21 0,20-21 15,1 21-15,0 0 0,-1 0 16,1-22-16,105 22 0,-105 0 16,21-21-16,-21 21 0,-1 0 0,22 0 15,-21-21-15,-1 21 0,107 0 16,-1 0-1,-105 0-15,21 0 0,0 0 0,-22 0 16,1 0-16,21 0 0,-21 0 0,20 0 16,-20 0-16,21 0 0,0 0 0,0 0 15,-1 0-15,1 0 0,-21 0 16,127 0-16,-1 0 16,-105 0-16,0 0 15,0 0-15,0 0 0,-1 0 0,1 0 16,-21 0-16,21 21 0,0-21 0,-22 0 15,128 0 1,-106 0-16,127 21 0,-128-21 0,-20 0 16,21 0-16,0 0 0,0 0 15,-1 22-15,1-22 0,0 0 0,21 0 16,-21 0-16,0 0 0,-22 21 16,22-21-16,0 0 0,0 0 15,21 0-15,-21 0 0,0 0 0,-1 0 16,22 0-16,-21 0 0,106 21 15,-106-21-15,127 21 16,-128-21-16,22 0 0,-21 0 0,0 0 16,21 0-16,-21 0 0,0 0 15,21 0-15,0 0 0,-21 0 0,21 0 16,0 0-16,0 0 0,-22 0 16,22 0-16,-21 0 0,21 0 0,0 0 15,-21 0-15,21 0 0,-21 0 16,21 0-16,-21 0 0,-22 0 0,22 0 15,-21 0-15,0 0 0,-1 0 0,-20 0 16,-1 0-16,1-21 0,-22 21 16,0 0-16,1 0 0,-22 0 15,0 0-15,0-21 0,0 21 32,-21-21 14,0-1-30</inkml:trace>
  <inkml:trace contextRef="#ctx0" brushRef="#br0" timeOffset="111661.45">2921 10499 0,'21'0'0,"-21"-21"140,0-1-140,0 1 16,0 0 0,-21 0-16,0 21 31,21 21-31,0 0 0,-21 0 15,21 1-15,0-1 16,0 0-16,0 0 0,0 0 16,0 0-16,0 1 0,0-1 15,0 0 1,21-21 0,0 0-1,-21-21-15,0 0 16,21-1-16,-21 1 15,21 0-15,-21 0 0,0 0 16,0 0-16,0-1 16,0 1-16,0 0 0,-21 21 15,0 0 17,21 21-32,0 0 0,0 1 15,0-1-15,0 21 0,0-21 16,0 0-16,0 1 0,0-1 15,0 0-15,0 0 16,0 0-16,21-21 31,0 0-15</inkml:trace>
  <inkml:trace contextRef="#ctx0" brushRef="#br0" timeOffset="113581.08">3746 10605 0,'0'-22'16,"-21"22"-16,21-21 0,-21 21 16,21-21 124,0 0-93,0 0 47,0 0 312,0-1-390,0 1-1,0 0 1,0 0-16,0 0 16,0 42 31,0 0-47,0 0 15,0 0-15,0 1 0,0-1 0,0 21 16,0-21-16,0 0 0,0 1 15,21 20-15,-21-21 0,21 0 0,-21 0 16,0 1-16,22-1 0,-1 0 0,0 0 16,0-21-16,0 0 15,0 0-15,1 0 0,-1 0 0,0 0 16,0 0-16,0-21 0,22 0 16,-22 21-16,21-43 15,-21 22-15,0 0 0,1 0 0,-1 0 0,0 0 16,0-1-16,-21 1 15,0 0-15,0-21 0,21 42 0,-21-21 16,0-1-16,0 1 0,0 0 16,-21 21-16,0 21 15,0 0 1,21 22-16,0-22 16,0 21-16,0-21 0,0 22 0,0-1 15,0 0-15,0 1 0,0-1 16,0 0-16,0 1 0,0-1 0,0 0 15,0 1-15,0-1 0,0 0 16,0-20-16,0 20 0,0 0 0,0 1 16,0-22-16,0 21 0,0 0 15,0-20-15,0-1 0,-21 21 16,21-21-16,-22 0 0,1 1 0,0-1 16,0 0-16,0 0 0,0-21 0,-1 21 15,1-21-15,0 0 0,0 0 16,-21 0-16,20 0 0,1 0 0,-21 0 15,21 0-15,-22 0 0,1-42 16,0 42-16,-1-42 16,22 20-16,0 22 0,0-21 15,21 0-15,0 0 16,0 0-16,0 0 16,0-1-1,21 1-15,0 0 0,22 0 16,-22-21-16,0 20 0,21 1 0</inkml:trace>
  <inkml:trace contextRef="#ctx0" brushRef="#br0" timeOffset="114370.63">4424 10499 0,'0'-21'16,"0"42"-1,-21 0 1,21 0-16,0 0 0,0 22 0,0-22 16,0 21-16,0 0 0,0 1 15,0-1-15,0 0 0,0 1 16,0 63-16,0-64 0,0 21 15,0-20-15,0 20 0,0-20 0,0-1 16,0 0-16,0 1 0,-22-1 16,22-21-16,0 0 0,0 0 0,0 1 15,0-1-15,0-42 32,0-1-17,0 1-15,0 0 0,0-21 0,0-1 16,0 22-16,0-21 0,22 0 15,-1-1-15,0 1 0,-21 0 16,21 20-16,0-20 0,-21 21 0,21 0 16,1 0-16,-1 21 0,0 0 0,0 0 15,0 0-15,0 21 16,-21 21-16,22-21 0,-1 0 16,-21 22-16,0-1 0,0-21 15,0 22-15,21-1 0,-21 0 0,0-21 16,21 22-16,-21-22 0,0 0 15,21 0-15,0 0 0,-21 1 0,22-22 16,-1 0-16,0 0 0,0 0 0,0 0 16,0 0-16,1 0 0,-1-22 15,21 22-15,-21-21 0,0 0 0,1 0 16,-1-21-16,0 20 0,0-20 16,0 21-16,0-21 0,1-1 0,-22 1 15,0 21-15,21-22 0,-21 1 16,0 21-16,0-21 0,0 20 0,0 1 15,-21 21 1,-1 21-16,1 1 16,21-1-16,0 0 0,0 0 0,-21 21 15,21-20-15,0 20 0,0-21 16,0 21-16,0-20 0,0-1 0,21 21 16,0-21-16,-21 0 15,22-21-15,-1 22 0,0-22 0,0 0 16,0 0-16,0 0 0,1 0 0,-1 0 15,0-22-15,0 22 16,-21-21-16,0 0 0,0 0 16,0 0-16</inkml:trace>
  <inkml:trace contextRef="#ctx0" brushRef="#br0" timeOffset="114934.82">7070 10753 0,'0'0'0,"0"-43"0,21 22 16,-21 0-16,0 0 0,0 0 0,0 0 15,0 42 1,0 0 0,0 21-16,0-21 0,0 43 0,21 42 15,-21-43-15,0 22 16,0 0-16,0-1 0,0 1 0,0 21 16,0 0-16,0-22 0,0 22 0,-21 0 15,0 21-15,21-21 0,-22 84 16,22-84-16,0-21 0,0-1 15,0 1-15,0-21 0,0-1 16,0 1-16,0-22 0,0 0 0,0-21 16,22 1-16,-22-1 15,21-42-15,-21-1 16,21-20-16,-21 0 0,0 21 0,0-43 16,0 22-16,0-22 0,0 1 15,0-1-15</inkml:trace>
  <inkml:trace contextRef="#ctx0" brushRef="#br0" timeOffset="115252.64">6943 11345 0,'0'0'0,"-22"-42"0,1-21 15,0 41-15,0-20 0,21 0 16,-21-1-16,21 22 0,0-21 0,0 21 16,21-22-16,0 1 0,0 21 15,22-21-15,41-22 0,-20 43 16,-22 0-16,22 21 0,-22 0 0,21 0 15,1 0-15,-1 21 0,-20 0 16,20 0-16,-20 0 0,-1 22 0,-21-1 16,0 0-16,-21 1 0,0-1 15,0 22-15,-21-22 0,-42 64 16,-22 0-16,43-64 0,-1 0 16,1-21-16,21 22 0,-22-22 15,22 0-15,0-21 0,21-21 31,0 0-31,21 0 16,0-1-16,1-20 0,20 21 0,-21 0 16,0-22-16,22 22 0</inkml:trace>
  <inkml:trace contextRef="#ctx0" brushRef="#br0" timeOffset="115621.43">7768 11028 0,'0'-21'0,"0"0"15,0-1-15,21 22 0,0-21 16,1-21-16,-1 42 16,21-21-16,-21 21 0,0 0 15,1 0-15,20 0 0,-21 0 16,0 21-16,22 0 0,-22 0 0,0 0 16,0 22-16,0-1 0,0-21 0,1 22 15,-22-1-15,0 0 0,0 1 16,0 20-16,0-42 0,0 22 0,-22-1 15,1-21-15,0 21 0,0-20 0,0-22 16,21 21-16,-21-21 16,21-21-16,0-1 15,0 1-15,0 0 0,0-21 16,0-1-16,0 1 0,0 0 16,21-1-16,-21 1 0,21 0 0,-21-1 15,0 1-15,21 21 0,0-21 0,-21 20 16,21 1-16,1 0 0,-1 21 15,0 0-15,0 0 16,0 0-16,0 21 16,-21 0-16</inkml:trace>
  <inkml:trace contextRef="#ctx0" brushRef="#br0" timeOffset="116061.17">8678 11091 0,'0'0'0,"0"-21"16,-21 21-16,0 0 15,0 0-15,0 21 16,-1 1-16,1-1 0,21 21 16,0-21-16,-21 22 0,21 62 15,0-62-15,0-1 0,0-21 16,0 22-16,21-22 0,0 0 15,1 0-15,-1 0 0,0 0 0,0-21 16,21 0-16,-20 0 0,20 0 16,0 0-16,1 0 0,-22-21 15,21 0-15,-21 0 0,22 0 0,-22-22 16,21 22-16,-21-21 0,0 0 0,1-1 16,-1 1-16,-21 0 0,0-1 15,0 1-15,0 0 0,-21 20 0,-1-20 16,-20 21-16,-21-21 15,20 42-15,22 0 0,-21 0 0,-1 0 16,1 0-16,0 0 0,-22 42 16,43-42-16,0 21 0,21 0 15,0 0-15,0 22 0,0-22 0,0 0 16,0 0-16,0 0 0,0 1 0,21 20 16,0-42-16,22 21 15,-22-21-15</inkml:trace>
  <inkml:trace contextRef="#ctx0" brushRef="#br0" timeOffset="118151.63">9779 11070 0,'0'-21'16,"-21"0"-16,0 0 0,-1 21 15,1 0-15,0 0 0,-21 0 0,21 0 16,-1 0-16,1 0 0,0 0 15,0 21-15,0 0 16,0 0-16,-1 22 0,1-22 0,0 21 0,0 0 16,21-20-16,0 20 0,0 0 0,0 1 15,0-22-15,0 21 0,0-21 16,0 0-16,0 1 0,63-22 16,-41 0-16,20 0 0,-21 0 15,21 0-15,-20-22 0,20 1 16,0 0-16,-21-21 0,22 21 0,-22-22 15,21 22-15,-21-21 0,1-1 16,-1 22-16,0-21 0,-21 21 16,0-22-16,0 22 0,0 0 0,0 0 0,0 0 15,0 0 1,-21 21-16,0 0 0,-1 21 16,22 0-16,0 0 15,-21 0-15,21 22 0,0 41 16,0-41-16,0-1 0,0 0 15,0 1-15,0 20 0,21-21 0,1 1 16,-22-1-16,21 22 0,0-22 0,-21 64 16,21-64-16,0 22 15,-21-22-15,0 21 0,0-20 16,0 20-16,21 1 0,-21-1 0,0-20 0,0 20 16,0-21-16,0 22 0,0-22 15,0 22-15,-21-22 0,0 22 16,0-22-16,0 21 0,0-20 0,-22-1 15,1 0-15,21 1 0,-22-22 0,22 0 16,-21 0-16,-22 0 0,22-21 16,21-21-16,-21 0 0,20 0 15,1-21-15,21-1 0,0 1 0,0 0 16,0-22-16,0 1 0,0-1 0,21-21 16,22 22-16,-22-22 15,21-21-15,1 22 0,41-107 0,-20 107 16,-22-1-16,22-21 0,-22 21 15,21 1-15,-20 20 0,-1-20 16,0 20-16,1 1 0,-22-1 0,0 22 16,0-1-16,0 22 0,-21 0 0,0 0 15,0 0-15,-21 21 16,0 21-16,0 0 16,0 0-16,0 0 0,-1 85 15,22-85-15,0 22 0,0-1 16,0-21-16,22 22 0,-22-22 15,42 0-15,-21 0 0,0 0 0,0 0 16,22-21-16,-22 22 0,21-22 16,-21 0-16,1 0 0,20 0 15,-21 0-15,0 0 0,0 0 0,1-22 16,-1 1-16,42-21 16,-42 21-16,-21 0 0,22-1 15,-1-20-15,0 21 0,-21 0 0,21 0 16,0-1-16,0-20 0,22 0 15,-22 21-15,0 21 0,0-22 16,0 22-16,1 0 0,-1 0 16,21 0-16,-21 0 0,0 0 15,1 0-15,-22 22 0,21-1 16,0-21-16,-21 21 16,21-21-1,0 0 1,-21-21-1,0 0 1,0-1-16,0 1 16,0 0-16,-21 0 15,0 21-15,0 0 16,0 0-16,-1 0 0,1 21 16,0 0-16,21 0 15,-21 1-15,0-1 0,0 0 0,-1 21 16,1-21-16,0 22 0,0-1 0,21-21 15,-21 22-15,0-1 0,21-21 0,0 21 16,0-20-16,0-1 0,0 0 16,0 0-16,0 0 0,21-21 15,0 0-15,0 0 0,0 0 0,0 0 16,22 0-16,-22-21 0,0 0 16,0 21-16,0-21 0,1-22 0,-1 22 15,0 0-15,0 0 0,0-21 0,-21 20 16,0 1-16,21-21 0,1 0 15,-22-1-15,0 22 16,0 0-16,0 42 31,0 0-31,0 0 0,0 1 16,0-1-16,-22 0 0,22 21 0,0-21 16,0 1-16,0 20 0,0-21 15,0 0-15,0 0 0,0 1 16,0-1-16,22 0 0,-1-21 0,0 21 15,0-21-15,0 0 0,0 0 0,1 0 16,-1-21-16,0 21 0,0-21 16,0 0-16,0-1 0,1 1 15,-1 0-15,0 0 0,-21 0 0,21-43 16,0 22-16,-21 21 16,0-22-16,0 22 0,0 0 0,0 0 15,0 42 16,0 21-31,0-20 0,0-1 16,0 0-16,-21 42 0,0-41 16,21 20-16,0-21 0,0 0 0,0 0 15,0 22-15,0-22 0,0 0 16,0 0-16,0 0 0,21-21 31,-21-21-15,21 21-16,-21-21 15,0 0-15,0 0 0,21 0 0,1-1 16,-22-20-16,21 21 0,-21-21 0,21-1 16,-21 22-16,21-21 0,-21-1 15,21 22-15,-21 0 0,21-21 0,1 42 16,-22-21-16,21 21 16,0 21-16,0 0 15,-21 0-15,0 21 0,0-20 16,0 20-16,0-21 0,0 21 0,0-20 15,21 20-15,-21-21 0,21 0 16,1 22-16,-1-1 16,0-21-16,-21 0 0,0 0 15,21-21-15,-21-21 32,0 0-32,0 0 15,0-21-15,0 20 0,21 1 16,-21-21-16,21 0 0,1-1 15,20 1-15,-21 0 0,0-1 16,22 1-16,-22 0 0,21 20 0,-21-20 16,22 42-16,-22-21 0,0 21 0,42 0 15,-41 21-15,-1-21 16,-21 21-16,21 22 0,-21-22 0,0 0 16,0 21-16,0-21 0,0 22 0,0-1 15,0-21-15,0 22 0,-21-22 0,0 0 16,21 21-16,-22-21 15,1 1-15,21-1 0,-21-21 0,21 21 16,-21-21 0,21-21-1,0 0-15,0-1 16</inkml:trace>
  <inkml:trace contextRef="#ctx0" brushRef="#br0" timeOffset="119785.22">13906 11261 0,'0'0'16,"0"-21"-16,64-1 15,-43 1-15,0 21 0,0-21 16,1 0-16,-1 21 0,0-21 0,0 0 16,0-1-16,0 22 0,1-21 15,-22 0-15,0 0 0,21 0 0,-21 0 16,0-1-16,0 1 0,-21 21 16,21-21-16,-43 0 0,22 21 15,0 0-15,-21 0 0,20 0 0,-20 0 16,0 0-16,21 21 0,-22-21 0,1 21 15,0 0-15,20 1 0,-20 20 16,21-21-16,0 21 0,0 1 0,-1-1 16,1 0-16,0 1 0,21-22 0,0 21 15,0 1-15,0-22 0,0 0 16,0 0-16,21 0 0,0-21 0,22 0 16,-22 0-16,21 0 0,-21 0 15,22-21-15,-1 0 0,0 0 16,1 0-16,-1-1 0,0-20 0,1 21 15,-1-21-15,0 20 0,-20-20 0,20 21 16,-21-21-16,0 20 0,0 1 16,1 0-16,-22 0 0,0 42 47,0 0-47,0 0 0,-22 1 0,22 20 15,-21-21-15,21 21 0,0 22 0,0-22 16,0 1-16,0 20 0,0 1 15,0-22-15,0 21 0,0 1 0,0-1 16,0 1-16,21-1 0,1 22 16,-22-21-16,21-1 0,-21 22 15,0-22-15,21 1 0,-21-1 0,21 1 16,-21-1-16,0 1 0,0-1 0,0-20 16,0-1-16,-42 64 15,21-85-15,-1 21 0,1-21 0,0 22 16,0-43-16,-64 21 15,64-21-15,-21 0 0,-22 0 0,22-21 16,-22 21-16,22-43 0,0 22 0,-1 0 16,1-21-16,0-1 0,21 1 15,21 0-15,0-22 0,0 22 0,0-22 16,21 1-16,0-1 0,21 1 16,1-22-16,-1 22 0,0-1 0,22-20 15,63-65-15,-64 65 16,1 20-16,20-20 0,-20 20 0,-1-21 15,1 1-15,-1 20 0,-20 1 0,-1-1 16,0 1-16,1 20 16,-22 1-16,0 0 0,-21 21 0,0-22 0,0 22 15,0 0-15,-21 21 0,0 0 16,0 0-16,-1 0 0,1 0 16,0 21-16,21 0 0,-21 0 15,0 22-15,0-22 0,21 21 0,0 1 0,0-22 16,0 21-16,0 0 15,0 1-15,0-1 0,0 0 0,0-20 16,0 20-16,21-21 0,0 0 0,0-21 16,0 21-16,0-21 0,1 0 15,-1 0-15,21 0 0,-21-21 0,22 21 16,-22-21-16,21-21 0,0 21 16,43-43-16,0-21 15,-43 22-15,-21 21 0,22-22 0,-1 22 16,-21-22-16,0 22 0,0-22 15,-21 1-15,0-1 0,0 22 0,22-21 16,-22-64 0,0 105-16,0 1 0,0 0 15,0 0-15,-22 21 16,22 21-16,-21 0 0,0 22 16,21-22-16,-21 21 0,0 64 15,21-64-15,-21 64 0,21-42 16,0-22-16,-22 21 0,22-20 15,0-1-15,0 22 0,0 41 16,22-62-16,-1-22 0,0 0 16,0 0-16,0-21 0,22 0 15,-22 0-15,21 0 0,-21 0 16,64-21-16,-64 0 0,21 0 16,-20 0-16,-1-22 0,21 22 15,-21 0-15,0-21 0,1 20 0,-22-20 16,21 21-16,-21-21 0,0 20 0,0 1 15,0 0-15,-21 21 16,-1 0 0,1 21-16,0 0 0,21 1 15,0-1-15,0 0 0,0 0 16,0 0-16,0 0 0,0 1 0,0-1 16,0 0-16,0 0 0,0 0 15,0 0-15,0 1 0,0-1 16,0 0-16,0 0 0,0 0 15,-21-21 1,0 0-16,0-21 16,-1 0-1,1 0-15,21 0 0,-21-1 0,-21 1 16,21 0-16,-1 0 0</inkml:trace>
  <inkml:trace contextRef="#ctx0" brushRef="#br0" timeOffset="119997.1">14901 10732 0,'0'0'0,"43"0"16,-22-22-16,0 22 0,21 0 15,-21-21-15,22 21 0,-1 0 0,0-21 16,1 21-16,-1-21 0,0 0 0,1 21 16,-1-21-16,0 21 0,1 0 15,-1-22-15,-21 22 0,22 0 0,-22-21 16,0 21-16,0 0 15,0 0-15</inkml:trace>
  <inkml:trace contextRef="#ctx0" brushRef="#br0" timeOffset="123234.08">17208 11007 0,'-21'0'15,"21"21"1,21-21 31,1 0-31,-1-21-16,21 21 0,-21-21 15,0-1-15,22 1 0,-22 0 16,21-21-16,1 21 0,-1-22 0,21-20 15,1-22 1,-43 43-16,0-1 0,0 22 16,-21-21-16,0 21 0,0 0 0,-21-22 15,0 43-15,0 0 16,0 0-16,0 21 0,-1 1 0,1-1 16,0 0-16,0 0 0,0 21 15,21 1-15,-21-22 0,21 21 16,0 1-16,0 41 0,0-20 15,21-43-15,0 0 0,0 0 16,0 0-16,0-21 0,1 22 16,-1-22-16,0 0 0,0 0 0,0 0 15,0 0-15,1 0 0,-1 0 16,0-22-16,0 1 0,0 0 0,0 0 16,22-21-16,-22 20 15,0 1-15,21-21 0,-20 21 0,-1 0 0,0-22 16,0 22-16,0 0 15,0 0-15,1 0 0,-1-1 0,0 22 16,0 0-16,0 0 0,-21 22 16,0-1-16,0 0 0,0 21 15,0-21-15,0 1 0,0 20 0,0-21 16,0 21-16,-21-20 0,0 20 16,0-21-16,0 0 0,-1 0 0,22 22 15,-21-22-15,21-42 47,21 0-47,1-1 0,-1 1 0,0 0 16,-21 0-16,21 0 15,0-22-15,0 1 0,1 0 0,-1 21 16,0-22-16,21-41 0,-21 41 16,1 1-16,-1 21 0,0-22 15,0 22-15,-21 0 0,0 42 16,0 0-1,0 1-15,0-1 0,0 21 16,-21-21-16,0 22 0,-22 41 16,43-63-16,0 22 0,-21-1 15,21 0-15,0-20 0,0 62 16,0-41-16,0-22 16,21-21-16,1 21 0,-1 0 0,21-21 15,-21 0-15,22 0 0,-22 0 16,21 0-16,0 0 0,1-21 0,-1 0 15,0 21-15,1-21 0,-22-1 0,21-20 16,1 21-16,-22 0 0,0-22 16,0 22-16,0-21 0,-21 21 0,0-22 15,0-20-15,0 21 16,0-1-16,-21 22 0,0 0 16,0 21-16,0 0 15,-1 21-15,22 0 16,0 0-16,0 1 0,-21 20 0,21-21 15,0 21-15,0-20 0,0 20 0,0 0 16,0-21-16,0 1 0,0 20 16,0-21-16,21 0 0,1 0 0,-1-21 15,-21 22-15,21-22 0,21 0 0,-21 0 16,1 0-16,-1 0 0,21 0 16,-21-22-16,0 22 0,22-21 0,-22 0 15,42-21-15,-20 21 0,-22-22 16,21 22-16,-21-21 0,1 21 15,20-22-15,-21 22 0,-21-21 0,21 21 16,0-22-16,1 22 16,-22 0-16,21 21 15,0 0 1,-21 21-16,0 0 0,0 0 16,0 1-16,0-1 0,0 0 15,0 0-15,0 0 0,21-21 16,0 0-1,-21-21 1,0 0 0,0 0-16,0 0 15,0-1-15,0 1 0,0 0 16,0 0-16,-21 0 16,0 21-16,0 0 15,0 0-15,-1 0 0,1 21 16,21 0-16,-21 21 0,21-20 15,-21 20-15,0-21 0,21 21 16,-21-20-16,21 20 0,0 0 0,0-21 16,0 1-16,0 20 0,0-21 0,0 0 15,0 0-15,21 1 0,-21-1 16,21-21-16,0 21 0,43-21 16,-1 0-16,-42 0 15,0 0-15,22 0 0,-22-21 16,21 0-16,-21-1 0,1 22 0,20-42 15,-21 21-15,0 0 0,43-64 16,-22 0 0,-42 64-16,21-21 0,-21 21 0,0 0 15,0-1-15,0 1 0,0 42 32,0 1-32,0-1 0,0 0 15,0 0-15,0 21 0,0-20 0,-21 20 16,21-21-16,0 21 0,0-20 15,0-1-15,0 0 0,0 0 0,0 0 16,0 0-16,21 1 0,0-1 16,1-21-16,-1 0 15,0 0-15,0 0 0,0 0 0,0 0 16,1-21-16,-1 21 0,0-22 0,0 1 16,0 0-16,0 0 0,1 0 15,-1 0-15,0-1 0,-21-20 0,21 21 16,-21 0-16,21-22 0,-21 22 15,0-21-15,0 21 0,0 0 0,0-1 16,0 44 0,0-1-1,0 0-15,0 0 0,0 21 16,0-20-16,-21-1 0,21 42 16,0-42-16,0 22 0,0-22 15,0 0-15,0 0 0,0 0 0,0 1 16,21-22-16,0 21 0,1-21 15,20 0-15,-21 0 0,0 0 16,0 0-16,1 0 0,20 0 0,-21-21 16,0-1-16,0 1 0,22 0 15,-22 0-15,21-21 0,-21-1 16,1 1-16,-1 0 0,0-1 0,0 1 16,0 0-16,-21-22 15,21 22-15,-21-22 0,22 22 0,-22 0 16,21-1-16,-21 22 0,0 0 0,0 0 15,0 0-15,-21 42 32,-1 0-32,1 0 0,21 21 0,-21 1 15,0-1-15,21 0 0,0 1 16,-21-1-16,0 0 0,21 22 0,-22-22 16,22 1-16,0-22 0,-21 21 15,21 0-15,0-20 0,0 20 0,0-21 16,0 21-16,0-20 0,21-1 15,1 0-15,-1-21 0,21 0 0,-21 0 16,22 0-16,-22 0 16,21 0-16,-21 0 0,22 0 0,-22 0 15,21-21-15,-21 0 0,22-22 16,-22 22-16,0 0 0,0 0 16,0 0-16,0-22 0,-21 22 0,0-21 15,22 21-15,-22-1 0,0-41 16,0 42-16,0 0 15,-22 21 1,1 21-16,21 0 0,-21-21 0,21 21 16,-21 21-16,21-20 15,-21-1-15,21 0 0,0 0 0,0 21 16,0-20-16,0-1 0,0 0 0,0 0 16,0 21-16,0-20 0,0-1 0,0 0 15,21 0-15,21 0 0,-21-21 16,22 21-16,-1 1 0,22-22 0,-22 0 15,21 0-15,-20 0 0,20 0 16,64 0-16,-63-22 0,84-20 16,-127 21-16,21 0 15,1 0-15,-22-1 0,0-20 16,21 21-16,-20 0 0,-1-22 16,0 1-16,-21 21 0,0-85 15,0 85-15,0 0 0,0 0 16,-21-1-16,0 22 15,-1 0-15,1 0 0,-21 22 16,21-1-16,0 0 0,-1 0 16,1 0-16,0 22 0,0-22 0,0 0 15,0 21-15,-1-21 0,1 43 16,21-43-16,-21 0 0,21 0 16,0 1-16,0-1 0,0 0 0,0 0 15,21-21-15,0 21 0,22-21 16,-22 0-16,0 0 15,0 0-15,0-21 0,1 21 0,-1-21 16,21 0-16,-21 21 0,0-21 0,1-1 16,20-41-1,-21 21-15,0 20 0,0-20 0,1-21 16,-22 20-16,21-20 0,-21 20 0,21-20 16,0-1-16,-21 1 0,0-1 15,0 22-15,21-21 0,-21 20 0,0 1 16,0 21-16,0-22 0,0 22 15,0 0-15,0 0 0,-21 42 32,21 0-32,-21 0 15,21 1-15,-21-1 0,0 21 0,21-21 16,0 22-16,0-1 0,-22 21 0,22-20 16,-21-1-16,21 22 0,-21-22 15,21 21-15,0-20 0,0-1 16,0 0-16,-21 1 0,21-1 0,0 0 15,0 22-15,0-43 0,0 21 16,0-20-16,0-1 0,21 0 16,-21 0-16,21-21 0,0 0 15,22 0-15,-22 0 0,0 0 16,0 0-16,0 0 0,22 0 16,-22 0-16,0-21 0,0 21 0,0-21 15,1 0-15,-1 21 0,0-22 16,0 1-16,0 0 0,-21 0 15,0 0-15,21 0 0,-21-22 16,0 1-16,0 21 0</inkml:trace>
  <inkml:trace contextRef="#ctx0" brushRef="#br0" timeOffset="123581.83">20426 10520 0,'0'0'0,"-21"0"16,-1 0 0,44 0-1,20-21-15,-21 0 16,0 21-16,22 0 0,-1-22 15,-21 22-15,21 0 0,1 0 0,-1-21 16,-21 21-16,22 0 0,-22 0 16,21-21-16,-21 21 0,0 0 15,1 0-15,-1 0 16,-21-21 0,-21 21 15</inkml:trace>
  <inkml:trace contextRef="#ctx0" brushRef="#br0" timeOffset="124512.81">3641 12573 0,'0'0'0</inkml:trace>
  <inkml:trace contextRef="#ctx0" brushRef="#br0" timeOffset="126541.46">3492 12975 0,'0'-21'15,"22"21"-15,-22-21 0,21 21 16,-21-21-16,0 0 0,0-1 0,0 1 15,21 21-15,-21-21 0,0 0 16,0 0-16,0 0 0,0-1 0,-42 1 16,42 0-16,-22 0 15,1 21-15,-21 0 0,21-21 16,0 21-16,-22 0 0,22 0 0,-21 0 16,21 0-16,-22 0 0,22 21 15,-21-21-15,21 21 0,-22 21 0,22-20 16,-21 20-16,21 0 0,-22 22 15,22-22-15,0 22 0,0-22 0,21 21 16,-21 1-16,21 21 0,0-22 16,0 1-16,0 20 0,0-20 15,21 20-15,0-20 0,21-22 16,-21 22-16,1-22 0,20 0 0,-21 1 16,21-1-16,1-21 0,-1-21 15,0 21-15,1-21 0,-1 0 0,0 0 16,1-21-16,-1 21 0,0-21 15,1 0-15,-1-21 0,-21 20 0,22-20 16,-1 0-16,-21-1 0,21 1 16,-20 0-16,-1-1 0,0 1 0,0-21 15,0 20-15,-21 22 0,0-21 0,0-1 16,0 22-16,0 0 0,0 0 16,0 0-16,-21 42 31,21 0-31,0 0 0,0 0 0,0 22 15,0-22-15,0 21 16,0 1-16,0-1 0,21 0 0,0 1 16,-21-1-16,22 0 0,-22 1 0,21-22 15,0 21-15,0-21 0,-21 0 16,21-21-16,0 0 0,1 0 0,-1 0 16,0 0-16,0 0 0,0-21 15,0 0-15,1 0 0,-1 0 0,0 0 16,0-22-16,0 22 0,0-21 15,1-1-15,-1 1 0,0 0 0,-21 21 16,0-22-16,0 1 0,0 21 0,0-22 16,0 22-16,-21-21 15,-22 0-15,22 20 0,-21 22 16,21 0-16,0 0 0,-1 0 16,-20 0-16,21 0 0,-21 22 15,20-1-15,1 21 0,0-21 16,0 22-16,0-22 0,21 21 15,0 0-15,0 1 0,0-1 0,0 0 0,0 1 16,0-1-16,21-21 0,0 0 16,0 1-16,22 20 15,-22-42-15,0 0 0,21 0 16,-21 0-16,22-21 0,-1 0 0,-21-1 16,22 1-16,-1 0 0,0-21 15,1 21-15,-1-22 0,0 1 0,1 21 16,-1-22-16,0 1 0,1 0 0,-22 21 15,0-22-15,0 22 0,0 0 16,-21 0-16,0 42 31,0 0-31,0 0 0,0 22 16,0-22-16,0 21 0,0 0 0,0-20 16,0 20-16,0 0 0,0 1 15,0-22-15,0 21 0,0-21 0,0 0 16,0 1-16,0-1 0,0 0 15,0 0-15,0-42 32,0 0-32,0 0 15,0-22-15,21 22 0,-21 0 0,0-21 16,22-1-16,-22 1 0,0 21 16,0-22-16,0 1 0,21 0 0,0-1 15,0 22-15,-21 0 0,21 0 0,0 0 16,1 0-16,-1 21 0,0-22 15,0 22-15,0 0 0,0 0 16,1 22-16,-1-1 0,0 0 0,0 0 16,-21 0-16,21 22 0,-21-22 0,21 21 15,-21-21-15,0 22 0,0-22 16,0 0-16,0 21 0,0-21 16,0 1-16,0 20 15,0-21-15,22-21 16,-22-21-1,0 0-15,21 0 0,-21-1 16,0-20-16,0 21 0,21-21 16,-21 20-16,21-20 0,-21 0 15,21 21-15,0-22 0,1 1 0,-22 21 16,21-22-16,21 22 0,-21 0 16,0 21-16,1 0 0,20 0 0,-21 0 15,21 0-15,-20 21 0,20-21 16,-21 21-16,0 1 0,0 41 15,1-42-15,-22 0 0,21 22 16,-21-22-16,0 21 0,0-21 16,0 22-16,0-22 0,0 21 0,21-21 15,-21 1-15,21-1 0,0 0 0,-21 0 16,21-21-16,1 0 0,-1 0 16,21 0-16,-21 0 0,0-21 0,22 21 15,-22-21-15,21-22 16,1 1-16,-22 21 0,0-21 15,0 20-15,-21 1 0,21-21 0,-21 21 16,21-22-16,-21 22 0,0-42 16,22 42-16,-22-1 0,21 1 15,-21 0-15,0 42 32,0 0-32,0 1 15,0-1-15,0 0 0,0 21 0,0 1 16,0-1-16,0 0 0,0 1 15,0 20-15,0 1 0,0-1 0,0 1 16,0-1-16,0 22 0,0-1 16,0 65-16,0-44 15,21-20-15,-21 0 0,21-1 0,-21 1 16,21 0-16,-21-1 0,21-20 16,-21 21-16,22-22 0,-22 1 0,0-1 15,0-21-15,0 22 0,0-43 0,0 21 16,0-20-16,0-1 0,0-42 31,0-1-31,0 1 0,0 0 16,0 0-16,0-21 0,0-1 15,0 1-15,0-22 0,0 22 0,0-21 0,0-86 16,0 65-16</inkml:trace>
  <inkml:trace contextRef="#ctx0" brushRef="#br0" timeOffset="126824.8">6054 13420 0,'0'0'16,"0"-21"-16,0-1 0,0 1 0,0 0 15,0 0-15,0 0 0,21 0 0,21-1 16,-21 1-16,22 0 0,-22 0 0,21 0 16,0 21-16,22 0 15,-22 0-15,1 0 0,-1 0 0,0 21 16,1 0-16,-1 0 0,-21 0 15,0 1-15,-21 20 0,0-21 0,0 0 16,0 22-16,-21-22 0,0 0 0,-21 21 16,20-21-16,-20 1 0,21 20 15,-21-21-15,20 0 0,1-21 0,0 21 16,0 1-16,0-22 0,0 0 16,-1 0-1,1 0-15</inkml:trace>
  <inkml:trace contextRef="#ctx0" brushRef="#br0" timeOffset="129029.07">6689 13653 0,'0'0'0,"21"0"0,0 0 15,-21-22-15,21 22 0,0 0 0,-21-21 16,21 21-16,22-21 16,-43 0-16,21 0 15,0 21-15,0-21 0,0-1 0,1 1 16,-22-21-16,21 21 0,0 0 16,0-22-16,0 1 0,0 21 0,1-22 15,-1 1-15,0 0 0,0-1 16,-21 1-16,21 0 0,0-1 15,1 22-15,-22-21 0,0 21 0,0 0 16,0-1-16,0 1 0,0 42 31,0 1-31,0-1 16,0 0-16,0 21 0,-22 1 16,22-22-16,0 21 0,0 43 15,0-43-15,0 0 0,0 1 0,0-22 16,0 21-16,0 1 0,22-22 15,-1 21-15,0-21 0,0 0 0,0 1 16,0-1-16,1-21 0,20 0 16,-21 21-16,21-21 0,-20 0 15,20 0-15,0-21 0,-21 21 0,22-21 16,-1-1-16,-21 1 0,22 0 16,-22 0-16,42-43 0,-20 43 15,-22-21-15,0 21 0,-21 0 0,0-1 16,0 1-16,0 0 0,0 0 15,0 0-15,0 0 0,0-1 0,0 1 16,-21 21-16,0 0 16,-1 0-16,1 0 15,21 21-15,0 1 0,0-1 16,0 0-16,0 21 0,0-21 16,0 1-16,0-1 0,0 21 15,0-21-15,0 0 0,0 1 0,0-1 16,21 0-16,1 0 0,-1 0 0,0 0 15,0-21-15,0 0 0,0 0 16,1 0-16,-1 0 0,21 0 0,-21 0 16,0 0-16,22-21 0,-22 0 0,0 0 15,0 0-15,22 0 0,-22-1 16,0-20-16,0 21 0,0-21 0,-21-1 16,21 1-16,1 0 0,-22-22 15,0 22-15,21-22 0,-21 1 0,21 20 16,-21-20-16,0 21 0,0-1 15,0 1-15,0-22 16,0 43-16,0 0 0,0 0 16,0 42-1,0 0-15,-21 0 0,21 22 16,0-22-16,-21 21 0,21 1 16,0 20-16,0-21 0,0 1 0,0-1 15,0 22-15,0-22 0,0 0 16,0 1-16,0-1 0,0 0 0,0 22 15,21-43-15,0 0 0,21 21 16,-21-20 0,1-22-16,-1 0 0,21 0 0,-21 0 15,22 0-15,-22 0 0,0-22 0,21 1 16,22 0-16,-43 0 16,0 0-16,0-22 0,0 22 0,1 0 15,-1-21-15,-21 21 0,21-22 0,-21 22 16,0-21-16,0 21 0,0-22 15,0 22-15,0 0 0,0 0 0,-21 21 16,0 0 0,21 21-1,0 0-15,-22 0 0,22 0 16,0 22-16,0-22 0,-21 21 0,21-21 16,0 22-16,0-22 0,0 0 15,0 21-15,0-20 0,0-1 0,0 0 16,21 0-16,1 0 0,-1-21 0,21 21 15,-21-21-15,0 0 16,1 0-16,20 0 0,-21 0 0,21 0 16,-20 0-16,-1-21 0,21 0 0,-21 21 15,0-21-15,1 0 0,-1 0 16,0-1-16,0-20 0,-21 21 16,21-21-16,0-1 0,-21 1 0,0 0 0,0-1 15,22 1-15,-22-22 0,21 22 16,-21-21-16,21 20 0,-21 1 15,0 0-15,0-1 0,0 22 0,0 0 16,0 0-16,0 0 16,0-1-16,0 1 0,-21 21 31,21 21-31,0 1 0,0-1 16,-21 0-16,21 21 0,0 1 0,-22-1 15,22 0-15,0 1 0,0-1 0,-21 0 16,21 22-16,-21-22 0,21 0 15,0 43-15,0 0 16,0-43-16,0-21 0,0 22 16,0-22-16,42 0 0,-20 0 15,-1 0-15,21 0 0,0 1 0,-20-22 16,20 0-16,21 0 16,1 0-16,-22 0 0,-21-22 15,1 1-15,-1 21 0,0-21 0,0 0 16,0 0-16,-21 0 0,0-1 0,0 1 15,21-21-15,-21 21 0,0-43 16,0 22-16,0 21 16,0 0-16,0-1 0,22 22 15,-22 22 1,0-1-16,0 0 16,0 0-16,0 0 0,0 0 15,0 1-15,0-1 0,21 0 16,-21 0-16,21-21 0,0 21 15,0-21-15,43 0 0,-22 0 16,-21 0-16,22 0 0,-1 0 16,0 0-16,-21 0 0,1-21 0,20 21 15,-21-21-15,-21 0 0,21 0 0,-21-1 16,21 1-16,-21 0 16,0 0-16,0 0 0,0-22 0,0 22 0,0 0 15,0 0-15,0 0 0,0 0 16,0-1-16,0 1 0,-21 21 15,0 0 1,0 21 0,21 1-16,-21-1 15,21 21-15,-21-21 0,-1 0 0,1 64 16,0-64-16,0 22 16,0-1-16,21 0 0,-21 1 0,21-1 15,0 0-15,0 1 0,0 20 0,0 43 16,21-64-16,0 22 0,21 42 15,1-64-15,-22 21 16,0-20-16,0 20 0,0-20 16,0-1-16,1 0 0,-1 22 0,0-22 15,-21 0-15,0 43 16,-42 0-16,20-43 16,-20-21-16,21 0 0,-21 1 0,-1-1 15,1 0-15,0-21 0,-1 21 0,22 0 16,-21-21-16,-1 21 0,22-21 15,0 0-15,0 0 0,0 0 0,0 0 16,-1 0-16,1 0 16,21-21-16,-21 0 0,21 0 0,0-21 15,0-43 1,0 43-16</inkml:trace>
  <inkml:trace contextRef="#ctx0" brushRef="#br0" timeOffset="129324.9">8594 12869 0,'21'0'0,"0"0"16,0-21-16,21 21 0,1-21 15,-1 21-15,22-21 0,-22 21 0,21-21 16,1 21-16,-1-21 0,1-1 16,-22 22-16,1-21 0,41 21 15,-41-21-15,-22 21 0,0-21 16,0 21-16,0 0 0,0 0 0,1 0 16,-1 0-1,0 0 1</inkml:trace>
  <inkml:trace contextRef="#ctx0" brushRef="#br0" timeOffset="131053.28">12277 13187 0,'0'21'16,"21"-21"-1,0 0 1,0 0-16,0 0 16,0-21-16,22 0 0,-22 0 15,0-1-15,0 1 0,0 0 0,22 0 16,-22 0-16,0-22 15,0 22-15,0-21 0,1 21 0,-1-22 16,-21 1-16,21 21 0,-21 0 0,0-22 16,0 22-16,0 0 15,-21 0-15,0 21 0,-1 0 16,1 21-16,0 0 0,0 0 16,0 1-16,0 20 0,-1 0 15,1-21-15,21 43 0,0-22 0,-21 1 16,21-1-16,-21 0 0,21 1 0,0-1 15,0-21-15,0 21 0,0-20 16,0 20-16,0-21 0,21 0 16,0 0-16,0-21 0,1 0 15,-1 0-15,21 0 16,-21 0-16,0-21 0,1 0 0,20 0 16,0 0-16,-21 0 0,22-1 0,-1-20 15,-21 21-15,22-21 0,-22-1 16,21 22-16,-21-21 0,0-1 0,1 22 15,-1-21-15,0 21 0,0 0 16,-21-1-16,0 1 0,0 42 31,0 1-31,0-1 16,0 21-16,0-21 0,0 0 16,0 22-16,0-22 0,0 0 0,0 21 15,0-20-15,0 20 0,0-21 16,0 0-16,0 0 0,0 1 0,0-1 15,21 0-15,0-21 0,-21 21 0,22-21 16,-1 0-16,0 0 16,0 0-16,0 0 0,0-21 0,1 0 15,-1 0-15,21-1 0,-21 1 0,0 0 16,1-21-16,-1 21 0,0-22 16,0 1-16,0 0 0,0-1 0,1 22 15,-1-21-15,-21 21 0,0-22 16,21 22-16,-21 0 0,21 0 15,-21 42 17,0 0-32,0 0 0,0 0 15,0 22-15,0-22 0,0 0 0,0 21 16,0-20-16,0-1 0,0 21 0,0-21 16,0 22-16,0-22 0,0 0 15,0 0-15,21 0 0,0 0 0,1 1 16,-1-22-16,0 21 0,0-21 15,0 0-15,22 0 0,-22 0 0,0 0 16,21 0-16,-21-21 0,22-1 16,20 1-16,-20 0 0,-1 0 15,-21-21-15,21 20 0,-20 1 16,-1-21-16,0 21 0,0-22 0,0 1 16,-21 21-16,0-43 15,0 22-15,0 21 0,-21 21 16,0 0-16,0 0 15,0 0-15,-1 0 0,1 21 16,21 0-16,-21 0 0,0 22 0,21-22 16,-21 0-16,21 21 0,0-20 15,0 20-15,0-21 0,0 0 16,0 0-16,0 1 0,0-1 0,21 0 16,0 0-16,0 0 0,0-21 0,1 0 15,20 21-15,-21-21 0,0 0 16,0 0-16,22 0 0,-22 0 0,0-21 15,21 0-15,-20 0 0,-1 21 0,0-21 16,0 0-16,0-1 0,0 1 16,1-21-16,-22 21 0,0 0 0,21-1 15,-21-20-15,21 21 0,-21 0 0,0 0 16,0-1-16,0 44 31,0-1-31,0 0 0,0 0 16,0 0-16,0 0 15,0 1-15,-21-1 0,21 0 0,-21 21 16,21-21-16,0 1 0,-22-1 16,22 0-16,0 0 0,0 0 15,0 0-15,0 1 0,0-44 63,0 1-63,0 0 0,0 0 15,22-43-15,-1 22 0,0 21 16,0-21-16,0-1 0,22-41 16,-22 41-16,21 1 15,-21 21-15,22 0 0,-22-1 0,21 1 16,-21 21-16,0 0 0,1 0 16,-1 21-16,21 22 0,-21-22 15,-21 0-15,0 0 0,0 0 0,0 22 16,0-22-16,0 21 15,0 1-15,0-22 0,0 21 0,0-21 16,-21 0-16,0 1 0,21-1 16,0 0-16,-21-21 15,21 21-15,-21-42 47</inkml:trace>
  <inkml:trace contextRef="#ctx0" brushRef="#br0" timeOffset="133121.51">16573 12488 0,'0'0'0,"0"-21"0,0 0 0,0 0 16,0 42 0,0 0-1,0 0-15,0 1 0,0 20 16,0 0-16,0-21 0,0 43 0,0-22 15,0 1-15,0-1 0,0 21 0,0-20 16,0-1-16,0-21 0,0 22 16,0-22-16,0 21 0,0-21 15,0 0-15,0 1 16,0-44 0,22 1-16,-1 0 15,0-21-15,0 21 0,-21-1 16,21-20-16,0 0 0,1-1 0,-1 1 15,21-21-15,-42 20 0,21 1 16,-21 21-16,21 0 0,-21-1 16,22 22-1,-1 22-15,-21-1 0,0 21 16,0-21-16,21 22 0,-21-1 16,21 0-16,-21 1 0,0-1 0,0-21 15,21 21-15,0-20 16,-21 20-16,22-21 0,-22 0 0,21 0 15,0 1-15,0-22 0,0 0 0,0 0 16,1 0-16,-1 0 16,0 0-16,0 0 0,43-43 15,-43 22-15,0 0 0,0 0 0,0-22 16,0 1-16,1 21 0,-1-21 16,0-1-16,0 1 0,-21 0 0,21-1 15,-21 1-15,0 21 0,0-22 0,0 22 16,0 0-16,0 0 0,0 42 31,0 0-31,0 0 16,0 22-16,0-22 0,0 21 15,0 1-15,0-1 0,0 0 16,0-21-16,0 22 0,0-1 0,0-21 16,21 22-16,-21-22 0,22 0 15,-1 0-15,0 0 0,0 0 0,0-21 16,0 0-16,22 0 0,-22 0 15,0 0-15,0 0 0,22 0 0,-22-21 16,0 0-16,64-42 16,-64 20-16,0 22 0,0-21 15,0-1-15,22-41 16,-43 41-16,0-20 0,0 21 0,0-1 16,0 1-16,0 0 0,0-1 0,0 22 15,0-21-15,0 21 0,0-1 16,-22 44-1,22-1-15,-21 0 16,21 0-16,0 21 0,0 1 0,0-1 16,0 0-16,0 1 0,0-1 0,0 22 15,0-22-15,-21 0 0,21 1 16,0-1-16,0-21 0,0 21 0,0-20 16,0 20-16,0-21 0,0 0 0,0 0 15,21-42 16,-21 0-31,21 0 16,1 0-16,-22 0 0,21-22 16,0 22-16,-21-21 0,21-1 0,0 22 15,-21-21-15,21 0 0,1 20 16,-1-20-16,-21 21 0,21 0 0,0 21 16,-21 21 15,0 0-31,21 0 0,-21 0 0,0 1 15,0-1-15,21 21 0,-21-21 0,22 0 16,-22 1-16,21-1 0,0 0 16,-21 0-16,21 0 0,0 0 15,0 1-15,1-22 0,20 21 0,-21-21 16,0 0-16,22 0 0,-22 0 16,63 0-16,-62 0 0,20 0 15,-21-21-15,21 21 0,-20-22 0,20 1 16,-21 0-16,0 0 0,0 0 0,1 0 15,-1-22-15,-21 1 16,21 0-16,-21 20 0,0-20 16,0 21-16,0 0 0,0 0 15,0-1-15,0 1 0,-21 21 16,0 0-16,21 21 16,-22 1-16,22-1 0,-21 0 0,21 0 15,0 21-15,0-20 0,0-1 16,0 21-16,0-21 0,0 22 0,0-22 15,0 0-15,0 0 0,21 0 16,1 0-16,-1 1 0,0-22 16,0 21-16,0-21 0,0 0 0,1 0 15,-1 0-15,0 0 0,0-21 16,0-1-16,0 22 0,1-21 0,-1 0 16,0 0-16,21-43 15,-21 43-15,-21 0 0,0-21 0,22 21 16,-22-1-16,21-20 0,-21 21 15,0 0-15,0 0 0,0-1 16,0 44 0,0-1-1,0 0-15,0 0 0,0 21 0,0-20 16,0-1-16,0 0 0,-21 21 0,21-21 16,-22 1-16,22-1 0,0 21 15,0-21-15,-21 0 0,21 1 0,-21-22 16,21 21-16,0 0 0,0-42 47,0 0-32,0-1-15,0 1 0,0 0 16,0-21-16,21 21 0,-21-22 0,21 22 16,1-21-16,-1-1 0,21 1 0,-21 21 15,0-21-15,22 20 0,-22 1 16,21 21-16,-21 0 0,22 0 0,-22 0 15,0 0-15,0 0 0,0 21 0,-21 1 16,0-1-16,0 0 0,22 0 16,-22 21-16,0-20 0,0-1 15,0 21-15,0-21 0,0 0 0,0 22 16,-22-22-16,1 0 0,21 0 16,0 0-16,-21 1 0,0-1 0,0 0 15,21 0-15,-21-21 0,-1 0 16,22 21-16,-21-21 0,21-21 31,0 0-31,21 0 16,1 0-16</inkml:trace>
  <inkml:trace contextRef="#ctx0" brushRef="#br0" timeOffset="133762.15">21188 12912 0,'21'0'0,"0"-21"16,0-1-16,-21 1 16,0 0-16,21 0 0,-21 0 15,0 0-15,0-1 0,0-20 16,0 21-16,0 0 0,0 0 0,0-43 15,0 43-15,-21 0 0,0-22 16,0 43-16,0-21 0,0 0 16,-1 21-16,1 0 0,0 0 15,0 21-15,-21 0 0,20 1 0,1-1 16,-21 21-16,21 0 0,0 1 16,-22-1-16,22 0 0,0 1 0,0 20 15,0-20-15,-1-1 0,22 0 0,-21 1 16,21-22-16,0 21 0,0-21 15,0 0-15,21 1 0,1-1 0,-1-21 16,0 0-16,21 0 0,1 0 16,-22 0-16,0-21 0,21 21 15,-21-22-15,22 1 0,-22 0 0,42-42 16,1-1 0,-43 22-16,0-1 0,0 1 15,1 0-15,-1-1 0,0 1 0,0 0 16,0 21-16,-21-22 0,0 22 0,21 0 15,-21 0-15,0 42 16,0 0-16,0 0 16,0 0-16,0 43 0,0-22 15,0-21-15,0 22 0,0-1 16,0-21-16,0 22 0,22-22 0,-1 0 16,0 0-16,0 0 0,0 0 0,0 1 15,1-22-15,-1 0 16,0 0-16,0 0 0,21 0 0,-20 0 15,-1 0-15,0-22 0,0 22 0,0-21 16,0 0-16,1 0 0,-1-21 16,0 20-16,0-20 0</inkml:trace>
  <inkml:trace contextRef="#ctx0" brushRef="#br0" timeOffset="134353.82">23410 12425 0,'0'0'0,"0"-21"15,21 0-15,1-64 16,-22 64-16,0 0 16,0 42-1,0 0 1,0 21-16,0 22 0,0-22 16,0 22-16,0-1 0,0 1 0,0 20 15,0 1-15,0 63 16,0-63-16,0-1 0,0 1 15,0 0-15,0-1 0,-22-20 16,22 21-16,-21-1 0,0 1 0,21 42 16,0-64-16,0 1 0,-21-1 15,21-20-15,0-1 0,0 0 16,0-20-16,-21-1 0,21 0 0,0 0 0,0 0 16,0-42-1,0 0-15,0 0 16,0 0-16,0-22 0,0 1 0,0 0 15,0-22-15,0 22 0,0-22 16</inkml:trace>
  <inkml:trace contextRef="#ctx0" brushRef="#br0" timeOffset="134685.74">23241 12764 0,'0'0'0,"-21"-22"0,21-20 16,0 21-16,0-21 0,-21 20 15,21-20-15,0 21 0,0 0 0,0-22 0,21 22 16,0-21-16,0 21 0,0 0 16,22-1-16,-1 1 0,-21 21 0,21 0 15,22 0-15,-22 0 16,1 21-16,-1 1 0,21-1 0,-20 21 16,-1-21-16,0 22 0,-20-22 0,20 21 15,-21 0-15,-21 1 0,0-1 16,0-21-16,0 22 0,-21-1 0,0 0 15,-22-21-15,22 22 0,-21-22 0,0 0 16,-1 0-16,22 0 0,0 1 16,-21-1-16,20-21 0,22-21 31,22-1-31,-1 1 16,0 0-16,21 0 0,-21 0 0,1 0 15,20-1-15</inkml:trace>
  <inkml:trace contextRef="#ctx0" brushRef="#br0" timeOffset="135106.18">24024 12637 0,'0'-22'0,"0"1"0,0 0 0,0 0 16,0 0-16,0 0 0,0-1 0,0 1 16,0 0-16,21 0 0,0 0 15,22-22-15,-22 43 0,0-21 16,0 21-16,22 0 0,-22 0 15,21 0-15,-21 0 0,0 21 0,22 1 16,-22-1-16,0 21 0,0-21 16,22 43-16,-43-22 15,21 43-15,-21-43 0,0-21 16,-21 64-16,-1-64 0,22 0 16,-21 0-16,0 1 0,21-1 15,-21 0-15,21-42 31,0 0-31,0-1 16,0 1-16,0 0 0,0-21 16,21 21-16,-21-22 0,21 1 0,-21 21 0,0-22 15,21 1-15,1 21 0,-22-21 16,0 20-16,21 1 0,0-21 0,0 42 16,-21-21-16,0 0 0,21 21 15,0 0-15,1 0 16,-1 0-1,0 0-15,-21 21 16,21-21-16</inkml:trace>
  <inkml:trace contextRef="#ctx0" brushRef="#br0" timeOffset="135549.25">25358 12361 0,'0'0'0,"0"-21"0,0 0 0,-22 0 16,1 21-16,0 0 15,0 0-15,0 0 0,0 21 0,-1 0 16,1 0-16,-21 1 0,21 20 16,0 0-16,-1-21 0,-20 22 0,42-1 15,-21 0-15,21 22 0,0-22 0,0-21 16,0 22-16,0-1 0,21-21 15,-21 0-15,21 1 0,0-1 0,1 0 16,-1-21-16,21 0 0,-21 0 16,0 0-16,22 0 0,-22-21 0,0 0 15,0-1-15,22 1 0,-22 0 16,0-21-16,0 21 0,0-22 16,-21 22-16,21-21 0,-21 21 0,0-22 15,0 22-15,0-21 0,0-22 16,0 22-16,-21 21 0,21-22 15,-21 22-15,-21 0 0,21 21 16,-1 0-16,1 0 16,0 0-16,21 21 0,-21-21 0,0 21 15,0 1-15,21-1 0,0 21 16,0-21-16,0 0 0,0 1 16,0-1-16,21-21 0,0 21 0</inkml:trace>
  <inkml:trace contextRef="#ctx0" brushRef="#br0" timeOffset="136089.94">25844 12192 0,'0'0'16,"0"-21"-16,0-21 0,0 20 0,0 1 16,0 0-16,0 0 0,0 42 15,0 0 1,-21 0-16,0 22 15,21-22-15,-21 21 0,21 1 0,0-1 16,0 0-16,0 1 0,0-1 0,-21 0 16,21 1-16,0-22 0,-21 21 15,21-21-15,0 22 0,0-22 0,0 0 16,0 0-16,0 0 0,-22 0 16,22 1-16,-21-22 15,21-22 1,0 1-16,0 0 15,0 0-15,0 0 0,0 0 0,21-1 16,1 1-16,-1-21 0,0 21 0,0 0 16,0-1-16,22 1 15,20-21-15,-42 21 0,22 21 16,20 0-16,-42 0 0,22 0 16,-22 0-16,0 21 0,0 0 15,0-21-15,22 64 16,-43-43-16,0 0 0,0 0 0,0 0 15,0 0-15,0 1 0,-22-1 16,1 21-16,0-21 0,-21-21 0,21 21 16,-1 1-16,-20-1 0,21 0 0,-21-21 15,20 21-15,-20-21 0,21 0 16,0 21-16,0-21 0,-1 0 16,22-21-1,22 0 1,-22 0-16,42 0 0,-21-1 15,0 1-15</inkml:trace>
  <inkml:trace contextRef="#ctx0" brushRef="#br0" timeOffset="136406.09">26628 12171 0,'0'0'16,"21"-42"-16,0 20 0,0-20 0,-21 21 15,0 0-15,0 0 0,0-1 16,0 1-16,0 42 31,0 1-31,-21-1 0,21 0 0,0 21 16,-21 1-16,0-1 15,21 0-15,-22 1 0,22-1 0,0 0 16,-21 1-16,0 20 0,0-21 0,21 1 0,-21-1 16,21 0-16,-21-20 0,-1 20 15,22 0-15,0-21 0,-21 43 16,0-43-16,21 0 0,0 0 15,21-42 32,0 0-47,-21 0 0,22 0 16,-1-22-16,0 22 0</inkml:trace>
  <inkml:trace contextRef="#ctx0" brushRef="#br0" timeOffset="137493.67">26818 12615 0,'0'0'15,"-21"0"-15,42 0 16,0 0 0,0 0-16,1 0 0,-1-21 0,42 0 15,-42 21-15,22-21 0,-22 0 16,0 21-16,21-21 0,-20-1 15,-1 1-15,0 0 0,0 0 0,0 21 16,-21-21-16,0 0 0,0-1 16,-21 22-1,0 0-15,0 0 0,0 0 16,-1 0-16,-20 22 0,21-1 16,0 0-16,0 0 0,-1 0 0,1 0 15,0 1-15,0 20 0,21-21 0,0 0 16,-21 0-16,21 1 15,0 20-15,0-21 0,0 0 0,0 0 16,0 1-16,21-22 0,-21 21 0,42 0 16,-21-21-16,22 0 0,-22 0 15,21 0-15,1 0 0,-1 0 0,0 0 16,-21 0-16,22-21 0,41 0 16,-62-1-16,41-20 15,-42 21-15,22 0 0,-22 0 0,-21-22 16,21 22-16,0 0 0,-21-21 0,21 20 15,-21 1-15,0 0 0,21-21 16,-21 63 15,0 0-15,-21 0-16,0 0 0,21 1 16,-21 20-16,21-21 0,0 0 0,-21 0 15,0 1-15,21 20 0,0-21 16,0 0-16,0 0 0,0 22 15,0-22-15,0 0 0,0 0 16,0-42 31,0 0-47,0 0 16,0 0-16,0-1 0,0-20 0,21 21 15,0 0-15,42-64 16,-41 43-16,-1 21 0,21-22 15,-21 22-15,0 0 0,22 0 0,-22 21 16,0 0-16,0 0 0,0 0 16,1 0-16,-22 21 0,21-21 15,-21 21-15,0 21 0,0-20 16,0-1-16,0 0 0,0 0 0,0 0 16,0 64-1,-21-64-15,21 0 0,0 0 16,0 1-16,0-1 0,0 0 15,-22-21-15,22 21 0,-21-21 32,21-21-32,0 0 15,-21 21-15,21-21 0,0-1 0,0 1 16,0 0-16,21 0 16,0-21-16,1 20 0,41-20 15,-21 0-15,-20 21 0,20-1 0,0-20 16,1 21-16,-1 0 0,0 0 15,1 21-15,-1 0 0,-21 0 0,21 0 16,-20 0-16,-1 0 0,0 21 16,0 0-16,-21 0 0,0 0 15,0 0-15,0 22 0,0-22 0,0 0 16,0 0-16,0 0 0,0 1 16,-42 20-16,42-21 0,-21 0 15,21 0-15,-22-21 0,1 0 16,0 22-16,0-22 15,0 0-15,0 0 0,-1 0 16,1 0-16,0 0 0,0 0 0,0 0 0,-22 0 16</inkml:trace>
  <inkml:trace contextRef="#ctx0" brushRef="#br0" timeOffset="140586.2">14224 14605 0,'0'0'0,"-21"-21"0,0 0 0,-1 0 15,22-1-15,-21 1 0,0 0 0,0 21 16,0-21-16,0 0 0,-1 21 15,1 0-15,-21-21 0,21 21 16,0 0-16,-22 0 0,1 0 0,21 0 16,-22 0-16,1 0 0,0 21 0,21 0 15,-22 0-15,1 21 0,0-20 16,20 20-16,-20 0 0,-21 64 16,20-42-16,22-22 0,0 21 15,0 22-15,0-21 0,21 20 0,0-20 16,0-1-16,0 1 0,0-1 0,21-20 15,-21-1-15,42 0 0,-21 1 16,22-22-16,-22 0 0,21-21 0,0 0 16,22 0-16,-22 0 0,1 0 15,20-21-15,1 0 0,-1-1 16,1 1-16,-1-21 0,1 0 0,-1-22 16,-21 22-16,22-22 0,-1 1 15,-20-1-15,-22 1 0,0-1 0,0 1 16,-21-1-16,0 1 0,-42-64 15,21 63-15,-22 1 0,-20 20 16,21 1-16,-22 0 0,1-1 0,-22 22 16,21 0-16,1 0 0,21 21 15,-22 0-15,22 0 0,-22 21 16,22 21-16,21 1 0,-43 63 16,43-43-16,21 1 0,0-1 15,0 1-15,0 20 0,0-20 0,0 20 16,0-20-16,0 21 0,0-22 15,21 1-15,0-1 0,1-21 0,-1 1 16,0-1-16,0 0 0,21-20 0,-20-1 16,20 0-16,0-21 0,1 0 15,105 0-15,-106-21 16,0 0-16,22-1 0,-22-20 0,1 21 16,20-21-16,-21-1 0,1 1 15,-1 0-15,0-1 0,1 1 0,-1 0 16,-21 20-16,0-20 0,22 21 15,-22 0-15,0 0 0,0-1 16,0 22-16,1 0 16,-1 0-16,-21 22 15,0-1 1,21 0-16,0 0 16,-21-42 30,0 0-30,0 0-16,0-1 16,0 1-16,0 0 0,-21 21 15,21-21-15,-21 21 0,0-21 16,-1 21 0,1 0-1,0 42-15,21-21 0,0 0 16,0 1-16,0 20 0,0-21 0,0 21 15,0-20-15,0 20 0,0 0 16,0-21-16,0 43 0,0-43 16,0 21-16,21-20 0,0-22 15,1 21-15,-22 0 0,21-21 0,42 0 16,-42 0-16,1 0 16,20 0-16,0-21 0,1 0 0,-22-1 15,21 1-15,0 0 0,-20-21 16,20 21-16,-21-22 0,43-20 15,-43 20-15,0 1 0,-21 0 16,0 21-16,21-22 0,0 22 0,-21 0 16,0 0-16,21 21 15,1 0-15,-22 21 16,21 0 0,-21 0-16,0 0 15,0 1 1,0-44 31,0 1-47,0 0 15,0 0-15,0 0 16,-21 21 0,-1-21-16,1 21 0,0 0 15,0 0-15,0 0 0,21 21 16,0 0-16,-21 0 0,21 0 15,-22 0-15,22 1 0,-21 20 0,21-21 16,0 21-16,0 1 0,0-22 16,0 21-16,0-21 0,0 22 15,0-22-15,0 0 0,0 0 0,21 0 16,22 1-16,-22-1 16,0-21-16,0 0 0,22 0 0,-22 0 15,0 0-15,21-21 0,-21 21 0,22-22 16,-22 1-16,21 0 0,-21 0 15,1-21-15,41-22 0,-42 43 16,0-21-16,-21-1 0,22 1 0,-1 21 16,-21-22-16,21-20 15,-21 42-15,21-22 16,-21 22-16,0 42 31,0 1-15,0-1-16,0 0 0,0 0 0,0 0 15,0 22-15,0-22 0,0 21 16,0-21-16,0 22 0,0-22 0,0 21 16,21-21-16,-21 0 0,21 1 0,1-1 15,-1 0-15,0-21 16,0 0-16,0 0 0,0 0 16,1 0-16,-1-21 15,0 0-15,0-1 0,0 1 0,0 0 16,1 0-16,-1-21 0,0 20 0,0-20 15,0 0-15,-21 21 16,0-22-16,21 1 0,1 21 16,-22 0-16,0-1 0,0 1 0,0 42 47,0 1-47,-22-1 0,22 0 15,0 0-15,0 0 0,0 22 16,-21-22-16,21 0 0,0 0 0,0 21 15,0-20-15,0-1 0,0 0 0,0 0 16,0 0-16,21 0 16,1-21-16,-1 22 0,0-22 0,0 0 15,0 0-15,0 0 0,1 0 16,-1 0-16,0-22 0,21 22 16,-21-21-16,1 0 0,-1 0 0,0 0 15,0-22-15,21 1 16,-20 0-16,-22 21 0,0-1 0,21-20 15,-21 21-15,0-21 0,0 20 16,-21 22 15,-1 0-31,22 22 0,-21-22 16,21 21-16,21-21 31,1 0-31,-1 0 16,0 0-16,0 0 15,0-21-15,0-1 16,1 22-16,-1-21 16,0 21-1,-21 21 1,0 1-16,0-1 0,0 0 16,0 0-16,0 0 0,0 0 0,-21 1 15,21-1-15,-21 21 0,21-21 16,0 0-16,0 43 15,0-43-15,0 0 0,0 0 0,0 1 16,0-1-16,21-21 16,0 0-16,0 0 0,0 0 0,22 0 15,-22 0-15,0 0 0,0-21 16,21-1-16,-20 22 0,-1-21 16,21-21-16,-21 21 0,0 0 0,22-22 15,-22 22-15,21-21 0,1-43 16,-22 64-16,0-21 0,0 20 15,0-20-15,-21 21 0,0 0 16,-21 21 0,0 0-1,0 21-15,0 0 0,-1 0 0,1 0 16,21 1-16,0-1 0,0 0 0,-21 0 16,21 0-16,0 0 0,21 43 15,0-43-15,1 0 16,-1-21-16,0 21 0,0 1 15,0-1-15,0-21 0,1 21 16,-22 0 0,-22-21-1,1 21-15,0-21 0,0 0 16,-21 0-16,20 21 0,1-21 0,-21 0 16,21 0-16,0 0 0,-1 0 15,1 0-15,0 0 0,0 0 16,0 0-16</inkml:trace>
  <inkml:trace contextRef="#ctx0" brushRef="#br0" timeOffset="143421.51">19262 14880 0,'0'0'0,"-22"21"0,1-21 16,42 0 0,1 0-1,-1 0-15,0-21 16,0 21-16,0-21 0,0 21 0,1-21 16,-1 0-16,0 0 0,0-1 15,-21 1-15,0 0 0,0 0 0,0 0 16,0 0-16,0-1 0,0-20 15,-21 21-15,21 0 0,-42 0 16,20-1-16,1 1 0,0 0 0,-21 0 0,21 21 16,-22 0-16,22 0 0,-21 0 15,-1 21-15,22 0 0,-21 22 16,21-22-16,0 21 0,-22-21 0,22 22 16,0-1-16,21 0 0,0 1 15,-21-1-15,21 0 0,0 1 0,0 20 16,0-42-16,0 0 15,21 1-15,0-1 0,0-21 0,43 0 16,-43 0-16,21 0 16,-21-21-16,22-1 0,-1 1 0,22 0 15,-22 0-15,0-21 0,1 20 0,20-20 16,-21 0-16,1-22 0,-1 22 16,0-22-16,1 1 0,-22-1 0,0 1 15,-21-1-15,0 1 16,0-1-16,0 22 0,0-21 0,0 20 0,0 1 15,-42-43-15,42 64 16,-21 0-16,-1 21 16,1 0-16,0 42 0,21-21 15,0 22-15,-21 63 16,0-43-16,21 1 0,-21-1 0,21 22 16,0-22-16,0 1 0,0-1 15,0 1-15,0-1 0,0-20 0,0 20 16,21 22-16,0-64 15,0 21-15,0-21 0,0 1 0,1-1 16,20-21-16,-21 0 0,21 0 16,-20 0-16,20-21 0,-21-1 0,21 1 15,-20 0-15,20 0 0,-21 0 16,0-22-16,22-20 16,-1-1-16,-42 22 0,21 0 15,-21 21-15,0-22 0,0 22 0,0 0 16,0 42 15,0 0-31,0 0 16,0 1-16,0-1 0,0 21 0,0-21 0,0 0 15,0 1-15,0 20 0,0-21 16,0 0-16,0 0 0,0 1 16,0-1-16,0 0 0,21-21 15,0 0-15,1 0 0,-1 0 16,0 0-16,0 0 0,0 0 0,0-21 15,22 21-15,-22-21 0,0-1 16,0 1-16,0 0 0,1 0 0,-1-21 16,0 20-16,21-41 0,-42 21 15,21 20-15,-21-20 0,0 21 16,0 0-16,0 0 0,0-1 16,0 44-1,0-1 1,0 0-16,0 21 0,0-21 15,0 1-15,-21 83 16,21-62-16,0-1 16,0-21-16,0 0 0,0 1 15,0-1-15,0 0 0,21 0 16,1-21-16,-1 0 0,0 0 16,21 0-16,-21 0 0,22 0 15,-22 0-15,21-21 0,22-21 16,-43 20-16,0 1 0,21 0 15,-20 0-15,-1-21 0,0 20 0,0-20 16,0-21-16,0 20 16,-21 1-16,0 21 0,0 0 15,0-1-15,0 1 0,0 0 0,-21 21 16,0 0-16,0 0 0,0 21 16,21 0-16,-21 1 0,21-1 15,0 0-15,0 0 0,0 0 16,0 0-16,0 1 0,21-1 15,0 0-15,-21 0 0,21-21 16,0 21-16,-21 0 0,0 1 0,21-22 16,1 21-16,-1 0 15,-21 0-15,21-21 16,-21 21-16,21-21 16,0 21-16,0-21 15,1 0-15,-1 0 0,0 0 16,0 0-16,0-21 0,0 21 15,22-21-15,-22 21 0,0-21 0,0 0 16,0 0-16,22-1 0,-22 1 0,0 0 16,0-21-16,0 21 0,1-22 15,-22 22-15,21 0 0,-21 0 0,0 0 16,21-1-16,-21 44 31,0-1-15,-21 0-16,21 0 15,-21 0-15,21 0 0,-22 22 0,22-22 16,0 0-16,0 0 0,0 0 16,0 1-16,0-1 0,0 0 0,0 0 15,0 0-15,22 0 0,-1-21 16,0 0-16,0 0 0,21 0 16,-20 0-16,-1 0 0,0 0 0,0 0 15,21-21-15,-20 0 0,-1 0 0,0 21 16,0-21-16,0 0 0,0-1 15,-21-20-15,22 21 0,-22 0 16,21-22-16,-21 22 0,21-21 0,-21 21 16,0 0-16,0-1 0,0 44 31,0-1-15,0 0-16,0 0 0,-21 21 0,21-20 15,-21-1-15,21 0 0,-22 0 16,22 0-16,0 0 0,0 1 0,0-1 15,-21 0-15,21 0 0,0 0 16,-21-21-16,21-21 47,0 0-47,0 0 16,21 0-16,0-1 0,-21 1 0,22-21 15,-1 0-15,0 20 0,0-20 16,0 0-16,0-1 0,1 1 0,-1 0 15,21-1-15,-21 22 16,0 0-16,1 21 16,-22 21-16,0 0 15,0 1-15,0-1 0,0 0 16,0 0-16,0 0 0,0 22 0,0-22 16,0 0-16,0 21 0,0-21 15,0 1-15,0-1 0,0 0 16,0 0-16,21 0 0,-21 0 0,0 1 15,21-22-15,0 21 0,0-21 16,0 0-16,1 0 0,-1 0 16,0 0-16,0 0 0,0 0 15,0 0-15,22-21 0,-22 21 0,0-22 16,21 1-16,-20 0 0,20 0 0,-21-21 16,21 20-16,-20-20 0,20 21 15,-21-21-15,0-1 0,0 22 0,1-21 16,-1-1-16,-21 22 0,0 0 15,0 0-15,0 0 0,0 0 0,-21 21 16,-1 0-16,1 0 16,-21 21-16,21 0 0,0-21 15,-1 21-15,-20 0 0,21 0 0,0 1 16,21 20-16,-21-21 0,21 0 16,-22 43-16,22-43 15,0 0-15,0 0 0,22-21 16,-1 0-1,0 0-15,0 0 0,0 0 16,0-21-16,1 21 16,-1-21-16,0 0 0,0 0 15,0 21-15,-21-22 0,21 1 0,1 0 16,-22 0 0,21 21-16,-21 21 31,0 0-31,0 0 0,0 1 15,-21-1-15,21 0 0,0 0 0,-22 0 16,1 22-16,0-22 0,0 21 16,0 43-16,0-43 15,-1 0-15,22 1 0,0 20 0,0 1 0,0-1 16,22 1-16,20-1 16,-21 1-16,21 20 0,1-20 0,-1 21 0,0-22 15,-20 22-15,20-1 0,-21 1 16,0 0-16,0-1 0,-21 1 15,0 0-15,0-22 0,0 1 0,-21-1 16,-21 1-16,21-22 0,-22 22 0,1-22 16,0-21-16,-1 21 0,1-20 15,0-1-15,21-21 0,-22 0 0,1 0 16,21 0-16,-22 0 0,22 0 0,0 0 16,0-21-16,0-1 0,0 1 15,21 0-15,0 0 0,0 0 0,0 0 16,0-22-16,0 22 0,0-21 0,0-1 15,21-20-15,0 21 0,-21-22 16,21 1-16,0-1 0,-21-21 16,21 22-16,-21-22 0,22 1 0,-1 20 15,-21-21-15,0 1 0,0-1 16,21-63-16,0 63 0,-21 22 16,0-64-16</inkml:trace>
  <inkml:trace contextRef="#ctx0" brushRef="#br0" timeOffset="143673.38">21844 14118 0,'21'0'47,"0"0"-32,0 0-15,-21-21 16</inkml:trace>
  <inkml:trace contextRef="#ctx0" brushRef="#br0" timeOffset="145158.24">24342 14753 0,'0'0'0,"-22"0"0,22 21 16,-21-21-16,21-21 46,0 0-46,21 0 16,1 0-16,-22 0 0,63-22 16,-42 22-16,0-21 15,1-1-15,20 1 0,21-43 16,-41 22-16,-1 21 0,0-1 0,0 1 0,0 0 16,-21-1-16,0 1 15,0 21-15,0 0 0,-21-1 0,0 22 16,0 0-16,0 0 0,-1 0 15,1 0-15,-21 22 0,21-1 0,0 0 16,-22 0-16,22 0 0,0 0 16,21 1-16,0 20 0,0-21 0,0 21 15,0-20-15,42-22 0,-21 21 16,1 0-16,20-21 0,0 0 16,-21 21-16,22-21 0,-1 21 15,-21-21-15,22 21 0,-22 1 0,21-22 16,-21 21-16,-21 0 0,21 0 15,-21 0-15,0 0 16,0 1-16,0-1 0,0 0 16,0 0-16,0 0 31,22-21-31,-1 0 16,0-21-16,0 0 0,0 21 0,22-21 15,-22 0-15,21-1 0,-21 1 16,22-21-16,-22 21 0,0-22 0,0 22 15,0-21-15,0 0 0,1 20 16,-22-20-16,21 21 0,-21 0 16,0 0-16,0-1 15,0 44 1,0-1-16,-21 0 0,-1 0 16,22 0-16,0 22 0,-21-22 15,21 21-15,-21-21 0,21 22 16,0-1-16,0-21 0,0 43 0,0-43 15,0 0-15,0 0 0,21 0 16,0-21-16,1 0 0,-1 0 0,0 0 16,0 0-16,0 0 15,22 0-15,-22 0 0,0-21 0,21 0 0,-21 0 16,22 0-16,-22-1 0,0-20 16,21 21-16,-20-21 0,-22 20 15,21-20-15,-21 21 0,21-21 0,-21-1 16,0 22-16,0 0 15,0 42 17,0 0-32,0 0 0,0 22 15,0-22-15,0 0 0,0 21 0,0-20 16,0-1-16,0 21 0,0-21 16,21 0-16,0-21 0,0 22 15,85-1-15,-63-21 0,-22 0 16,21 0-16,0 0 0,-20-21 15,20 21-15,-21-22 0,0 1 16,0 0-16,1 0 0,-1 0 0,0 0 16,-21-22-16,0 22 0,0 0 15,0-21-15,0 20 0,0-62 16,0 63-16,0 42 31,-21 0-31,21 0 16,-21 21-16,21-20 15,-22-1-15,22 21 0,0-21 0,-21 22 0,0-22 16,21 21-16,-21-21 0,21 0 16,-21 1-16,21-1 0,0 0 15,-21-21 17,21-21-32,0 0 15,0-1-15,0 1 0,0-21 16,21 0-16,0 20 0,0-20 0,21 0 15,-20-1-15,-1 1 0,21 0 16,-21 21-16,0-1 0,1 1 0,-1 0 16,0 21-16,0 0 0,0 21 15,-21 0-15,0 1 16,0 20-16,0-21 0,0 0 16,0 22-16,0-22 0,0 42 15,0-20-15,0-22 0,0 0 16,0 0-16,0 0 0,0 0 0,0 1 15,0-1-15,0 0 0,0-42 47,0 0-31,21-1-16,1 1 0</inkml:trace>
  <inkml:trace contextRef="#ctx0" brushRef="#br0" timeOffset="146719.24">26860 14520 0,'0'0'0,"0"22"0,0-44 31,0 1-15,22 21-16,-1-21 0,0 0 15,0 0-15,-21-22 0,21 22 0,0 0 16,1-21-16,-1 21 0,0-22 0,-21 1 15,0 0-15,21-1 0,-21 1 16,0 0-16,0-1 0,0 1 0,0-43 16,-21 43-1,21 0-15,-21 20 0,0 1 0,-1 0 16,1 21-16,0 0 0,21 21 0,-21 0 16,0 22-16,0-22 0,-1 21 15,1 1-15,21 20 0,0-21 0,-21 1 16,21 20-16,0-20 0,-21 20 15,21-21-15,0 1 0,0 20 0,0-20 16,0-22-16,0 21 0,21 0 16,0-20-16,0-1 0,1 0 0,-1 0 15,0-21-15,21 0 16,1 0-16,-22 0 0,0-21 0,21 21 16,-21-21-16,22 0 0,-22-1 15,0 1-15,21-21 0,-20 21 0,-1-22 16,0 1-16,0 21 0,0-21 15,0-1-15,-21 22 0,0 0 0,22-21 16,-22 20-16,0 44 31,0-1-31,0 0 0,0 0 16,-22 0-16,22 22 0,0-22 16,0 0-16,0 21 0,0-21 0,0 1 15,0 20-15,0-21 0,22 0 16,20 0-16,-21 1 15,0-22-15,0 0 0,1 0 16,-1 0-16,0 0 0,0 0 16,0-22-16,0 1 0,1 21 0,-1-21 15,0-21-15,-21 21 0,21-1 16,0 1-16,-21-21 0,0 21 0,21-22 16,-21 22-16,0-21 0,22 21 15,-22 0-15,0 42 31,0 0-31,-22 0 16,22 0-16,-21 0 0,21 1 16,-21 20-16,21-21 0,0 0 0,-21 22 0,21-22 15,-21 0-15,21 0 16,0 0-16,-21 0 0,21 1 0,0-1 16,0-42 30,0-1-46,21 1 16,0-21-16,-21 21 0,42-43 16,-21 22-16,-21 21 0,22-22 0,-1 22 15,0 0-15,0-21 16,0 21-16,0 21 0,-21-22 0,22 22 16,-1 0-1,-21 22-15,21-22 0,-21 21 0,0 0 16,0 0-16,0 0 0,0 0 0,0 22 15,0-22-15,0 0 0,0 0 16,0 22-16,0-22 0,0 0 0,0 0 16,0 0-16,21 0 0,-21 1 15,0-1-15,21-21 16,0 0 0,1-21-1,-22-1-15,0 1 0,21 21 16,0-21-16,0 0 0,-21-21 15,21 20-15,0 1 0,1 0 16,-1-21-16,0 21 0,0-22 0,0 22 16,0 0-16,1 0 0,41 0 15,-42 21-15,0 0 16,1 0-16,-22 21 16,0 0-16,0 0 0,0 0 15,0 0-15,0 1 0,0-1 0,0 0 16,0 21-16,0-21 0,0 1 15,0-1-15,0 0 0,0 0 0,0 0 16,21 0-16,0-21 0,0 22 16,0-22-16,0 0 15,1 0-15,-1 0 0,0 0 0,0 0 16,0 0-16,0 0 0,1-22 16,-1 22-16,0-21 0,-21 0 0,21 0 15,0 0-15,0 0 16,1-1-16,-1-41 0,-21 21 0,0 20 15,21-20-15,-21 21 0,0 0 16,0 0-16,0-1 0,0 1 0,-21 21 31,0 21-31,21 1 0,-22-22 0,1 21 16,21 0-16,-21 21 16,21-21-16,-21 1 0,21 20 0,-21-21 15,21 0-15,0 22 0,0-22 16,0 0-16,0 0 0,0 0 0,0 0 15,21 1-15,0-22 0,0 0 16,22 0-16,-22 0 0,0 0 16,21 0-16,1 0 0,-22 0 0,21 0 15,0-22-15,-20 22 0,20-21 16,-21 0-16,21 0 0,-20 21 0,-1-21 16,21 0-16,-21-1 0,-21 1 15,21-21-15,-21 21 0,0 0 0,0-1 16,0 1-16,0 0 15,0-21-15,0 21 0,-21-1 0</inkml:trace>
  <inkml:trace contextRef="#ctx0" brushRef="#br0" timeOffset="146986.09">28152 13695 0,'0'0'0,"-22"0"0,1-21 16,0 21-16,0 0 0,0 0 16,0 0-16,-1 0 0,22-21 15,-21 21-15,0 0 16,0 0-16,21-22 31,-21 44 0,0-22-15,-1 21-16,1 0 0</inkml:trace>
  <inkml:trace contextRef="#ctx0" brushRef="#br0" timeOffset="147268.93">26882 14139 0,'0'0'0,"-22"22"0,1-22 0,0 0 0,0 21 16,42-21 15,0 0-31,0 0 0,22 0 16,-22-21-16,21 21 0,-21 0 16,22-22-16,-22 1 0,21 21 0,1 0 15,-22-21-15,21 0 0,0 21 16,-20-21-16,20 21 0,-21-21 15,21 21-15,-20-22 0,-1 22 0,0 0 16,0-21-16,0 21 0,0 0 0,1 0 16,-1 0-16,0-21 15,0 21-15,21 0 0,-20 0 0</inkml:trace>
  <inkml:trace contextRef="#ctx0" brushRef="#br0" timeOffset="147625.24">29400 13526 0,'0'0'0,"22"-22"0,-22 1 16,0 0-16,21 21 0,0 0 15,-21-21-15,0 42 32,0 0-17,0 0-15,-21 1 0,0-1 16,-1 0-16,22 21 16,0-21-16,-21 1 0,0-1 15,21 0-15,0 0 0,0 0 16,0-42 31,0 0-47,21 21 0</inkml:trace>
  <inkml:trace contextRef="#ctx0" brushRef="#br0" timeOffset="147821.13">29506 13568 0,'0'0'15,"0"-21"1,0 0-16,0 42 31,0 0-15,0 0-16,0 0 15,-21-21-15,21 21 0,-21 1 16,0-1-16,0 0 16,-1-21-16,-20 21 15,21-21-15,0 0 0,0 0 16,-22 0-16</inkml:trace>
  <inkml:trace contextRef="#ctx0" brushRef="#br0" timeOffset="149253.98">2540 10329 0,'0'0'0,"-21"-21"47,0 21-47,21 21 31,0 1-31,0-1 16,0 0-16,0 21 0,21-21 16,-21 1-16,21 41 15,-21 1-15,21-22 16,-21-21-16,21 0 0,-21 0 0,21 1 0,-21-1 15,22-21-15,-1 21 16,0-21-16,0 0 0,0 0 16,0 0-16,-21-21 0,22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5T11:31:23.05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6202 2350 0,'0'0'0,"0"-22"0,-21 22 16,-1-21-16,1 21 0,0 0 15,-42 0-15,20 0 16,1 0-16,21 0 0,0 0 15,-22 0-15,22 0 0,42 0 32,0 0-32,22 0 0,20 0 15,1 0-15,20 0 0,22 0 0,21 0 16,0 0-16,170 0 16,41-21-16,-147 21 0,-1 0 15,170 0-15,-191 0 16,1 0-16,-1 0 0,0 0 0,-20 0 15,-1 0-15,-21 0 0,-21 0 0,-1 0 16,-41 0-16,63-21 16,-106 21-16,21 0 15,-63 0 1,0 0-16,-21 0 16,-22 0-16,1 21 0,-1-21 15,-20 0-15,-1 21 0,-21 0 0,21-21 16</inkml:trace>
  <inkml:trace contextRef="#ctx0" brushRef="#br0" timeOffset="295.82">6265 3133 0,'0'0'0,"0"21"0,0 0 15,43-21-15,-1 0 16,21 0-16,1-21 0,21 0 15,-1 21-15,22 0 0,21-21 0,0 21 16,0 0-16,21-22 0,0 22 16,22-21-16,-22 21 0,21-21 0,128 21 15,-170-21 1,21 21-16,-42 0 0,21 0 0,-43 0 16,1 0-16,0 0 0,-22 0 0,-21 0 0,-20 0 15,-1 0-15,-21 21 16,-43 0-1,1 0-15,0 1 0,-22-22 0,1 21 16,-1 0-16,-20 0 0,-1 21 0</inkml:trace>
  <inkml:trace contextRef="#ctx0" brushRef="#br0" timeOffset="422.76">6667 4318 0,'0'0'0</inkml:trace>
  <inkml:trace contextRef="#ctx0" brushRef="#br0" timeOffset="581.62">9334 4128 0,'43'0'0,"-1"0"15,22 0-15,84 0 16,-85 0-16,-20 0 0,-1 0 0,0 0 15,-21 0-15,-42 21 16,0-21-16,-21 21 0,-1-21 16,-62 21-16,41 0 0,1 0 15,-22 1-15,0-1 0,-21 0 16</inkml:trace>
  <inkml:trace contextRef="#ctx0" brushRef="#br0" timeOffset="713.05">7260 5038 0,'0'0'0,"21"21"0,0 0 0,1-21 16</inkml:trace>
  <inkml:trace contextRef="#ctx0" brushRef="#br0" timeOffset="847.27">7789 5059 0,'170'0'15,"-340"0"-15,424 0 0,-148-21 0,233-22 16,-106 22-1,-149 21-15,1-21 0,0 21 16,42 0-16,-85 0 0,0 0 16,-63 0-1,-21 21-15,-1-21 16,-20 0-16,-1 0 0,-20 0 16</inkml:trace>
  <inkml:trace contextRef="#ctx0" brushRef="#br0" timeOffset="1379.97">6921 4614 0,'0'0'0,"-21"0"16,0 0-16,0 0 0,21-21 15,21 0 1,0 21-16,22 0 16,20-21-16,1 0 0,-1 21 0,22-21 15,21-1-15,-1 1 0,22 21 0,22-21 16,-22 0-16,21 0 0,0 0 0,254-22 31,-275 43-31,0 0 0,-21-21 0,-21 21 16,-1 0-16,-20 0 0,-22 0 15,0 0-15,-20 0 0,-1 0 0,-42 0 32,-1 21-32,-20-21 0,-21 21 15,20-21-15,-41 22 0,-1-1 0,0 0 16</inkml:trace>
  <inkml:trace contextRef="#ctx0" brushRef="#br0" timeOffset="1665.86">6879 5503 0,'0'0'0,"0"22"16,21-22-16,0 0 0,22 0 0,-1 0 15,0 0-15,43 0 0,-21-22 0,41 22 16,1-21-16,0 0 0,0 21 0,21-21 16,0 0-16,-21 0 0,0-1 15,-1 1-15,-20 21 0,0-21 0,-22 21 16,1 0-16,-22 0 0,0 0 0,1 0 16,-22 0-16,21 0 0,-21 0 15,-21 21 1,-21-21-1,-21 21-15,0-21 0,-1 22 16,-20-22-16,-22 21 0</inkml:trace>
  <inkml:trace contextRef="#ctx0" brushRef="#br0" timeOffset="2704.83">6710 5990 0,'0'21'0,"0"-42"0,21 64 16,0-43-16,21 0 15,1 0-15,20 0 0,1 0 0,20 0 0,1 0 16,0 0-16,21 0 0,21-22 0,0 22 16,0-21-16,0 0 15,0 21-15,0-21 0,0 0 0,-22 21 16,1 0-16,0-21 0,0 21 0,-21 0 16,-1 0-16,-20 0 0,-1 0 15,-20 0-15,-1 0 0,-21 0 0,0 0 16,-21 21-16,-21 0 0,0-21 15,-21 21-15,-22 0 0,1 0 0,-22 1 16,0-1-16,1 0 0,-22 0 16,0 0-16,-127 22 0,106-1 15,21-21-15,-105 43 0,126-43 16,21 21-16,-63 0 16,85-20-16,-21 41 15,41-42-15,1 0 0,21 1 16,0-1-16,21-21 0,22 0 15,-1 0-15,0 0 0,22 0 0,21 0 16,-1 0-16,1 0 0,21 0 0,105-43 16,-105 22-16,0 21 0,21-21 15,-21 0-15,-21 21 0,20-21 16,1 21-16,-21 0 0,-22 0 0,1 0 16,-1 0-16,-20 0 0,-22 0 0,0 0 15,-42 21 1,0 0-16,-22-21 0,-20 21 0,-1 0 15,1 1-15,-22-1 0,-21 0 16,22 0-16,-22 0 0,0 0 0,0 1 16,0 20-16,1-21 0,20 0 15,0 0-15,22 1 0,-1-1 0,22-21 16,21 21-16,0 0 0,63-21 16,-21 0-16,43 0 15,-22 0-15,21 0 0,1 0 0,21 0 16,-22 0-16,22-21 0,-22 21 0,22 0 15,0-21-15,-22 21 0,22 0 0,-22 0 16,1-21-16,-1 21 0,-20 0 16,-1 0-16,-21 0 0,0 0 15,-21 21-15,-21-21 16,0 21-16,-21 0 0,-22 0 0,1 0 16,-22 1-16,-21-1 0,21 0 15,-42 21-15,0-21 0,-21 22 0,21-1 16,-21 0-16,21 1 0,0-22 0,21 21 15,0 1-15,43-22 0,-1 21 0,22-21 16,0 0-16,42 1 0,21-1 16,21-21-16,1 0 0,20 0 15,1 0-15,-1 0 0,22 0 16,-1-21-16,22 21 0,85-43 0,-85 22 16,-1 21-16,-20-21 15,21 0-15,-21 0 0,20-1 0,-20 22 16,42-21-16,0 21 15,-106 0-15,22 0 0,-22 0 0,-64 21 16,1 1 0,0 20-16,-22-21 0,-20 0 0,-1 22 15,-127 20-15,85-21 16,-106 43-16,128-43 0,-1 1 0,21-22 16,0 21-16,43-21 0,0 1 15,21-22-15,21 21 0,21-21 0,21 0 16,0 0-16,22-21 0,21-1 15,-1 1-15,22 0 0,0-21 16,21-1-16,-21 1 0,21 0 0,0-1 16,0 1-16,0-21 0,0-1 0,0 1 15,0-1-15,0 1 0,0-22 0,-21 21 16</inkml:trace>
  <inkml:trace contextRef="#ctx0" brushRef="#br0" timeOffset="5372.77">9652 3979 0,'21'-21'16,"-42"42"-16,42-63 0,-21 21 16,0 0-16,0 0 15,-21 21-15,21-22 0,-21 22 16,0 0-16,-1 0 0,1 0 15,0 0-15,0 22 16,0-22-16,21 42 16,-21-21-16,21 0 0,0 22 0,-22-22 15,22 21-15,0 0 0,-21-20 16,21 20-16,0 0 0,0-21 16,0 22-16,0-22 0,21 0 0,1 0 15,-1 0-15,0 1 0,0-22 16,0 0-16,22 0 0,-22 0 0,21 0 15,0 0-15,-20 0 0,20-22 16,0 1-16,-21 0 0,43-21 16,-43 21-16,0-22 0,0 22 0,1-21 15,-22-1-15,0 22 0,0-21 16,0 21-16,0-22 0,-22 22 0,1-21 16,-21 21-16,21 21 0,-22-21 0,22 21 15,-21 0-15,21 0 16,-22 0-16,1 0 0,21 21 0,-21 0 15,20 0-15,-20 0 0,21 22 16,0-22-16,0 21 0,-1 43 16,1-43-16,21-21 0,0 22 0,0-22 15,0 0-15,21 0 0,1 0 16,-1 0-16,21 1 0,-21-22 0,22 0 16,-1 0-16,-21 0 0,21 0 15,1-22-15,-1 1 0,0 21 0,1-21 16,-1 0-16,22-43 15,-43 43-15,0 0 0,-21-21 0,0 21 16,0-22-16,0 1 0,0 21 16,0 0-16,0-1 0,-21 1 15,0 0-15,-1 0 0,1 21 0,-21 0 16,21 0-16,0 0 0,-22 21 0,22 0 16,0 0-16,-21 22 0,20-22 15,22 0-15,-21 21 0,21-20 0,0 20 16,-21-21-16,21 21 0,0-20 15,0-1-15,0 0 0,0 0 0,21 0 16,0-21-16,1 21 0,-1-21 0,0 0 16,0 0-16,0 0 0,0 0 15,1 0-15,-1-21 0,0 21 16,0-21-16,0 0 0,-21 0 16,0 0-16,0-1 0,0 1 15,0 0-15,0 0 0,0 0 16,0 0-16,-21 21 15,0-22-15,0 22 0,0 0 16,-1 22-16,1-1 0,21 0 0,-21 0 16,0 0-16,0 22 0,0-22 15,-1 0-15,22 21 0,0-21 0,0 1 16,0-1-16,0 0 0,0 0 16,22-21-1,-1 0-15,0 0 16,0 0-16,0-21 15,0 0-15,-21 0 0,22 21 0,-22-22 16,21 1-16,-21 0 0,0 0 0,0 0 16,0-22-16,0 22 0,0 0 15,-21 0-15,21 0 0,-22 21 0,1-21 16,0 21-16,0 0 16,0 0-16,0 21 0,-1 0 15,1 0-15,21 0 0,-21 0 0,0 1 16,0 20-16,21-21 0,0 0 15,0 0-15,0 1 0,0-1 0,0 0 16,0 0-16,0 0 16,21-21-1,0 0-15,0 0 0,0 0 16,1 0-16,-1-21 0,0 21 0,0-21 16,0 0-16,0 0 15,-21-1-15,22 1 0,-22 0 0,0 0 16,0 0-16,0 0 0,0-1 15,0 1-15,0 0 0,-22 0 0,1 21 16,0 0-16,0 0 0,0 0 16,0 0-1,-1 0-15,1 21 0,0 0 0,0 0 0,0 1 16,0-1-16,21 0 0,0 0 16,0 0-16,0 0 15,0 1-15,21-22 16,0 0-1,0 0-15,0 0 0,0 0 0,1 0 16,-1 0-16,0 0 0,0-22 0,0 1 16,0 0-16,-21 0 0,0 0 15,22 0-15,-22-1 0,0 1 0,0 0 16,0-21-16,0 21 0,-22-1 16,1-20-16,0 21 0,21 0 0,-21 21 15,0 0-15,0 0 0,-1 0 16,1 0-16,0 21 15,0 0-15,0 21 0,0-20 0,-1 20 16,1-21-16,0 21 0,21-20 0,0-1 16,0 21-16,0-21 0,0 0 15,0 1-15,21-22 0,0 0 16,1 0-16,-1 0 0,0 0 16,0 0-16,0 0 0,0 0 0,1 0 15,-1-22-15,0 22 0,0-21 0,0 0 16,22-21-1,-43 21-15,0-22 0,0 22 0,0 0 0,0-21 16,0 20-16,0-20 16,0 21-16,-22-21 0,1 20 0,0 1 15,0 0-15,0 21 0,0 0 0,-22 0 16,22 0-16,0 21 16,0 0-16,0 1 0,-1 20 0,1 0 15,0-21-15,0 22 0,0-22 0,21 21 16,0-21-16,0 1 0,0-1 15,0 0-15,0 21 0,21-21 16,0-21-16,0 0 0,0 22 16,1-22-16,-1 0 0,21 0 15,-21 0-15,0 0 0,22 0 0,-22-22 0,21 1 16,-21 21-16,1-21 16,-1 0-16,0 0 0,0 0 0,0-1 15,-21 1-15,0 0 0,0-21 16,0 21-16,0-1 0,0-20 0,0 21 15,-21-21-15,0 20 0,0 1 0,0 0 16,-1 0-16,1 21 0,0 0 16,0 0-16,0 0 0,0 0 0,-22 21 15,22 0-15,-21 0 0,21 1 0,-1 20 16,1 0-16,0-21 0,0 22 16,-21 41-16,42-41 15,0-22-15,0 0 0,0 0 16,0 0-16,21 1 15,0-22-15,0 0 0,0 0 0,0 0 16,1 0-16,-1 0 0,21 0 16,-21 0-16,0 0 0,22 0 0,-22-22 15,0 1-15,0 0 0,0 0 16,1 0-16,-22 0 0,0-22 16,0 22-16,-43-42 15,22 41-15,0 1 0,0 0 0,0 0 16,-1 21-16,-20 0 0,21 0 0,-21 0 15,20 0-15,1 21 16,0 0-16,0 0 0,0 1 16,0-1-16,-1 0 0,1 0 0,21 0 15,0 0-15,0 1 0,-21-1 16,21 0-16,0 0 0,0 0 0,0 22 16,0-22-16,0 0 0,0 0 15,0 0-15,21 0 0</inkml:trace>
  <inkml:trace contextRef="#ctx0" brushRef="#br0" timeOffset="6956.05">10647 2201 0,'-21'-21'16,"-1"0"-16,1 21 15,21-21-15,-21 21 16,21-21-16,-21 21 16,21-21-16,-21-1 15,21 1 1,42 0-16,-21 0 16,22 21-16,-1-21 0,21 0 15,1-1-15,21 1 0,84 0 16,-84 0-16,20 0 0,-20 21 15,0 0-15,-1 0 0,1 0 0,0 0 16,-1 21-16,-20-21 0,21 42 16,-43-21-16,21 1 0,-20 20 15,-22 0-15,21 1 0,-42-1 16,0 21-16,0-20 0,0 20 0,0 22 16,-42-22-16,21 22 0,-22 0 15,1-1-15,-21 1 0,-1 21 0,1 0 16,-64 105-16,42-105 0,21 0 15,1 0-15,-22 21 0,22-21 16,20 0-16,-20 21 0,21-22 0,20 1 16,-20-21-16,42 21 0,0 0 15,0-22-15,0 1 0,0 21 0,0-22 16,0 1-16,42 0 0,-20-22 0,-1 1 16,21 20-16,0-41 0,1 20 15,-1-20-15,0 20 0,1-42 16,20 22-16,-20-1 0,41 0 15,-20-21-15,-22 1 0,0-1 16,-20-21-16,20 0 0,-21 0 0,0 0 16,0 0-16,1 0 0,-22-21 0,0-1 15,0 1-15,0 0 16,0 0-16,-22 21 16,1 0-16,0 0 0,0 0 0,0 0 15,-22 21-15,1-21 0,21 21 16,-21 0-16,-1 1 0,22 20 15,-21-21-15,-1 21 0,22 1 0,-21-1 16,21 22-16,0-22 0,-22 21 0,22-20 16,0 20-16,0 1 0,0 20 15,-1-20-15,22 84 0,-21-63 16,21-22-16,-21 85 0,21-63 16,0-21-16,0-1 0,0 22 0,0-22 15,21 1-15,0-1 0,1 1 16,-1-1-16,0 1 0,0-1 15,0 1-15,0-1 0,1-20 0,-1 20 16,0 1-16,0-22 0,0 21 0,-21-20 16,0 20-16,0-20 0,0-1 0,0 0 15,0 1-15,0 20 0,0-21 0,-21 1 16,0-22-16,0 21 0,0 1 16,-1-1-16,-20 0 0,0 1 0,21-1 15,-22 0-15,1-21 0,0 22 0,-1-1 16,-84 64-16,106-64 15,-42 22-15,41-43 0,1 0 16,-21 21-16,21-42 16,0 0-16,-1-21 15,1 0-15,0-21 0,21 21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5T11:32:12.79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2307 1397 0,'0'-21'0,"0"0"16,0 0-1,0-1-15,0 1 16,0 0-16,0 0 16,0 0-16,0 0 0,0-1 15,0 1-15,0 0 0,0 0 16,0 0-16,0 0 16,0-1-16,0 44 46,0-1-46,0 0 0,0 21 16,0-21-16,0 22 0,0-1 0,0 0 16,0 64-16,0-42 15,0-22-15,0 22 0,0-1 16,0-21-16,0 22 0,0-22 0,0 1 16,0-1-16,0 0 0,0-21 15,0 22-15,0-22 0,0 0 16,0 0-16,0 0 0,0 1 15,0-44 32,0 1-31,0-21-16,0 21 16,21 0-16,0-1 0,1 1 0</inkml:trace>
  <inkml:trace contextRef="#ctx0" brushRef="#br0" timeOffset="378.78">2857 1588 0,'0'21'32,"0"0"-32,0 0 0,0 0 15,0 0 1,22-21-1,-1 0-15,0 0 0,0 0 16,-21-21-16,21 21 0,0-21 16,-21 0-16,22 21 0,-22-21 0,0 0 15,0-1-15,0 1 16,-22 21 0,1 0-16,0 0 0,0 0 15,0 0-15,0 0 16,-1 0-16,22 21 0,-21 1 15,21-1-15,0 0 0,-21 0 0,21 0 16,0 0-16,0 1 16,0-1-16,0 0 15,21-21-15,0 0 16,1 0-16,-1-21 0,21 21 16,-21-21-16,43-1 0</inkml:trace>
  <inkml:trace contextRef="#ctx0" brushRef="#br0" timeOffset="833.01">4403 974 0,'0'0'0,"0"-43"16,0 22-16,0 0 0,-22-21 16,22 21-16,0-1 0,0 1 0,0 0 15,0 0-15,-21 0 0,21 0 16,-21 21 0,21 21-1,0 0-15,0 21 16,0 1-16,0-1 0,0 21 0,0-20 15,0 20-15,0 1 0,0-1 16,-21 1-16,21-1 0,-21 1 0,21-22 16,0 22-16,-21-1 0,21-21 15,0 1-15,0 20 0,0-20 0,0-22 16,0 21-16,0 0 16,0-20-16,0-1 0,0 0 0,0 0 0,21 0 15,0-21 1,0 0-16,0 0 0,0 0 15,1-21-15,-1 21 16,0-21-16,0 0 0,0 0 0,0-22 0,-21 22 16,0 0-16,22-21 0,-22 20 15</inkml:trace>
  <inkml:trace contextRef="#ctx0" brushRef="#br0" timeOffset="1059.88">4106 1524 0,'21'0'31,"1"0"-31,-1-21 0,21 21 16,-21-21-16,0 21 0,22-21 16,-22 21-16,21-22 0,1 22 15,-22-21-15,21 21 0,-21 0 0,0-21 16,1 21-16,-1 0 0,0 0 0,0-21 15,0 21-15,0 0 0,1 0 16,-1 0-16</inkml:trace>
  <inkml:trace contextRef="#ctx0" brushRef="#br0" timeOffset="1573.59">4932 1461 0,'-21'0'0,"21"-22"15,0 1-15,0 0 16,0 0 0,0 0-16,21 0 15,0 21-15,0 0 0,0-22 16,0 22-16,1 0 0,-1 0 15,0 0-15,21 0 0,-21 22 0,-21-1 16,22 0-16,20 21 0,-21-21 16,0 22-16,-21-22 0,0 21 15,0 1-15,0-1 0,0 0 16,0-21-16,0 22 0,0-1 16,0-21-16,0 22 0,0-22 0,0 0 0,0 0 15,-21-21-15,21 21 0,-21-21 16,21-21-1,0 0 1,0 0-16,0-22 0,0 22 16,0-21-16,0 21 0,21-22 15,-21 1-15,21-43 0,-21 64 16,0-21-16,0 0 0,21 20 16,1 1-16,-1 0 0,-21 0 0,21 0 15,0 21-15,0-21 16,0 21-16,1 0 15,-1 0-15,0 0 16,0 0-16,0 0 0,-21 21 0,21-21 16,1 0-16</inkml:trace>
  <inkml:trace contextRef="#ctx0" brushRef="#br0" timeOffset="2462.08">5990 1376 0,'0'0'0,"0"-21"16,0 0-16,0-1 0,0 1 16,0 42 15,0 1-16,0-1-15,0 0 0,-21 0 16,21 0-16,-21 0 0,21 1 0,-21 20 16,21-21-16,0 0 0,0 22 15,0-22-15,0 0 0,0 21 16,0-21-16,0 1 0,0-1 0,21 0 16,0-21-16,0 0 0,0 0 15,0 0-15,1 0 16,20 0-16,-21 0 0,0-21 0,0 0 15,22-1-15,-22 1 0,0 0 16,0 0-16,0 0 0,1 0 0,-1-22 16,-21 22-16,0 0 0,21-21 15,-21 20-15,21 1 0,-21 0 0,0 0 16,0 0-16,21 0 0,-21-1 0,0 1 16,0 0-1,0 42 16,0 0-31,0 1 0,0-1 16,0 0-16,0 0 0,0 21 16,0-20-16,0 20 0,0 0 15,0 22-15,0-22 0,-21 22 16,21-22-16,-21 21 0,21 1 0,0-22 16,-21 22-16,21-1 0,0 1 15,0-22-15,0 22 0,0-1 0,0 1 16,0-1-16,0 1 0,0-1 0,0 1 15,0-22-15,0 21 0,0 1 16,0-1-16,0-20 0,0 20 0,0-20 16,0 20-16,0-21 0,0 1 15,0 20-15,0-42 0,0 22 0,-21-1 16,-1-21-16,1 22 0,0-22 16,0-21-16,0 21 0,21 0 15,-21-21-15,-1 0 0,-20 0 0,21 0 16,0 0-16,0-21 0,-22 0 0,22 0 15,-21-22-15,21 22 0,-1-21 16,-20-22-16,21 22 0,0 0 0,0-22 16,21 22-16,0-22 0,0 1 15,0-1-15,0 1 0,0-1 16,0 1-16,21-1 0,0 22 0,0-22 0,0 22 16,-21 0-16,43-43 15,-22 43-15,0-1 0,21 1 16,-21 21-16,1-21 0,-1 20 15,0 1-15,0 0 0,0 0 0,0 0 16,1 21-16,-22-21 0,21-1 16,0 1-16,-21 0 15</inkml:trace>
  <inkml:trace contextRef="#ctx0" brushRef="#br0" timeOffset="4377.53">7620 1842 0,'0'-22'15,"21"1"-15,0 0 16,-21 0-16,0 0 0,21 0 15,-21-1-15,22 1 0,-22-21 0,0 21 16,0 0-16,0-1 0,0 1 16,0-21-16,0 21 0,-22 0 0,1-1 15,0 1-15,0 0 0,0 0 16,-22 21-16,22 0 0,-21 0 0,21 0 16,-22 0-16,22 0 0,-42 42 15,20-21-15,1 43 16,0-22-16,42 1 15,-21 20-15,21-21 0,-22 1 0,22-1 16,0 0-16,0 1 0,0-1 0,0 0 16,22-20-16,-1-1 0,-21 0 15,21 0-15,0 0 0,0-21 0,0 0 16,1 0-16,-1 0 0,21 0 16,-21 0-16,22-21 0,-22 0 0,21 0 15,0 0-15,-20-22 0,20 22 16,0-21-16,-21 21 0,22-22 0,-22 1 15,0 0-15,0 20 16,0-20-16,-21 0 0,0 21 0,0-22 16,0 22-16,0 0 0,0 0 15,0 0 1,-21 42-16,21 0 16,-21 0-16,21 0 0,0 22 15,0-1-15,0-21 0,0 21 0,0 1 16,0-22-16,0 85 15,21-85-15,0 0 0,1 0 16,-1-21-16,0 21 0,0-21 16,0 0-16,0 0 0,22 0 0,-22 0 15,21-21-15,22-21 16,-43 21-16,21 0 0,-21-1 16,1-20-16,-1 21 0,0-21 0,0 20 15,-21-20-15,0 21 0,0-21 16,0 20-16,0 1 0,0 0 15,0 0-15,0 0 0,0 42 32,0 0-32,0 0 0,0 0 15,0 1-15,-21 20 0,21 0 16,0-21-16,0 22 0,0-22 0,-21 21 16,21-21-16,0 22 0,-21-22 0,21 0 15,0 0-15,0 0 0,0 1 16,0-44 15,0 1-31,21 0 0,0 0 16,-21 0-16,21 0 0,0-22 15,0 22-15,-21-21 0,22-1 0,-1 1 16,0 21-16,0-21 0,0-1 16,0 22-16,22-21 0,-22 21 15,0-1-15,0 22 0,0 0 16,1 22-16,-1-1 0,0 0 15,-21 0-15,21 0 0,-21 22 16,21-22-16,-21 21 0,0-21 16,21 22-16,1 20 0,-1-42 15,-21 0-15,21 1 0,-21-1 16,21 0-16,0-21 0,0 0 16,1 0-16,-1 0 15,0 0-15,-21-21 0,21 0 16,0-1-16,0 1 0,1 0 0,-1 0 15,0-21-15,21-1 0,-21 22 16,43-64-16,-43 43 0,43-21 16,-43 41-16,21 1 15,-21 0-15,22 0 0,-22 0 16,0 21-16,0 0 0,0 0 0,0 0 16,1 21-16,-22 0 0,21 0 15,0 0-15,-21 1 0,21-1 0,-21 0 16,0 0-16,0 0 15,0 0-15,0 1 0,0-1 16,0-42 15,0-1-15,0 1-16,0 0 16,0 0-16,-21 0 0,21 0 15,-21-1-15,0 1 16,21 0-16,-22 21 0,1 0 15,0-21-15,0 21 16,0 0-16,0 21 0,-1 0 16,1 0-16,0 1 15,0 20-15,0-21 0,0 0 0,-1 22 16,1-22-16,0 21 0,0-21 0,21 22 16,0-22-16,-21 0 0,21 21 15,0-21-15,0 22 16,0-22-16,21-21 0,0 21 15,0-21-15,0 0 0,1 0 0,-1 0 16,0 0-16,0-21 0,21 0 16,-20 0-16,-1-1 0,0 1 15,21 0-15,-21-21 0,22-22 16,-22 22-16,21 0 0,-21-1 16,1 1-16,-1 0 0,-21-1 0,21-20 15,0 20-15,0-20 0,0-1 16,1 22-16,-22-21 0,21-1 0,-21 22 15,21-22-15,-21 22 0,0 0 0,0 20 16,21-20-16,-21 21 0,0 0 16,0 42-1,-21 21-15,0 1 16,0-1-16,-1 21 0,1 1 16,0-1-16,21 1 0,-21-1 15,21 1-15,-21-1 0,21-20 0,0 20 16,0 1-16,0-1 0,0-20 15,0-1-15,0 21 0,0-41 0,0 20 16,21 0-16,0-21 0,-21 1 0,21-1 16,0 0-16,1-21 0,20 0 15,-21 0-15,0 0 0,0 0 0,22 0 16,-22-21-16,21 0 0,-21-22 16,22 22-16,-22 0 0,21-21 0</inkml:trace>
  <inkml:trace contextRef="#ctx0" brushRef="#br0" timeOffset="4908.95">11472 1228 0,'0'0'0,"21"-21"15,1-22-15,-1 22 0,-21 0 0,21-21 16,0 20-16,0-20 0,0 0 16,1 21-16,-1-22 0,0 1 0,-21 21 15,0 0-15,0-1 0,0 1 16,0 0-16,-21 0 0,0 21 16,-1 0-16,1 0 0,0 0 0,-21 21 15,21 21-15,-22-20 0,1 41 16,21-21-16,-22 22 0,22-1 0,-21 1 15,21-1-15,0 1 0,-1-1 16,1 1-16,0-1 0,21 1 0,0-22 16,0 22-16,0-22 15,0 0-15,21 1 0,0-22 0,22 21 0,-22-21 16,0 1-16,21-1 0,1 0 16,-1-21-16,0 0 0,1 0 0,-1 0 15,22 0-15,-1-21 0,43-22 16,-64 22-16,22 0 15</inkml:trace>
  <inkml:trace contextRef="#ctx0" brushRef="#br0" timeOffset="5649.58">12298 1461 0,'0'0'0,"0"-43"0,0 22 0,0 0 0,0 0 16,0 0-16,0-1 0,-21 1 16,-1 21-16,1 0 0,-21 0 0,21 0 15,0 0-15,-1 0 0,-20 0 16,21 21-16,-21 1 0,20-1 0,1 0 15,-21 21-15,21 1 0,0-22 0,21 21 16,-22 0-16,1 1 16,21-22-16,-21 21 0,21 1 0,0-22 15,0 0-15,0 0 0,0 0 16,21 0-16,0 1 0,1-22 0,-1 0 16,0 0-16,21 0 0,-21 0 0,1-22 15,20 1-15,-21 21 0,21-42 16,-20 21-16,-1 0 0,0-1 0,0-20 15,0 21-15,0-21 0,1-1 16,-22-20-16,0 20 0,0-20 16,21 21-16,-21 20 0,0 1 15,0 42 1,0 1 0,-21-1-16,21 0 0,-22 0 15,22 21-15,0 1 0,-21-1 0,21 0 16,-21 1-16,21-22 0,0 21 0,0 1 15,0-22-15,0 0 0,0 21 16,21-42-16,0 21 0,1 1 0,-1-22 16,21 0-16,0 0 15,-20 0-15,20-22 0,-21 1 16,21 0-16,-20 0 0,20 0 0,-21-22 16,21 22-16,-20-21 0,20 0 0,21-43 15,-41 21-15,-1 22 16,0 0-16,0-22 0,0 1 15,-21 20-15,0-20 0,21 21 0,-21-1 16,22 1-16,-22 0 0,0 20 16,0-20-16,-22 63 15,1 0 1,21 22-16,-21-1 0,0 0 0,21 22 16,-21-22-16,0 22 0,21-22 15,0 22-15,-22-22 0,22 21 0,0-20 16,0-1-16,0 0 0,0 1 0,0-1 15,0-21-15,0 0 0,0 22 16,22-22-16,-22 0 0,21-21 16,0 21-16,0-21 0,0 0 15,0 0-15,1 0 0,-1 0 16,0 0-16,21-21 0,-21 0 0,1 0 16,-1 0-16,21-22 15,-21 22-15,-21-21 0,0 21 0,0-1 16,0 1-16</inkml:trace>
  <inkml:trace contextRef="#ctx0" brushRef="#br0" timeOffset="5816.49">12721 1376 0,'0'0'0,"-21"0"0,0 0 16,42 0 15,0 0-31,0 0 16,0 0-16,22 0 0,-22 0 15,21 0-15,-21 0 0,22 0 0,-1-21 16,-21 21-16,22 0 0,-22-21 0,0 21 16</inkml:trace>
  <inkml:trace contextRef="#ctx0" brushRef="#br0" timeOffset="6628.33">13504 1355 0,'0'-21'0,"-21"-1"15,21 1-15,-21 21 0,0 0 16,0 0-16,-1 0 0,1 0 16,0 21-16,0 1 15,0 20-15,0-21 0,21 0 0,-22 22 16,1-1-16,21 0 0,0-21 15,-21 22-15,21-1 0,0 0 16,0 1-16,0-22 0,0 21 0,0-21 16,21 1-16,-21-1 0,43 0 15,-22-21-15,0 0 0,21 21 0,-21-21 16,22 0-16,-22 0 0,21-21 16,1 21-16,-22-21 0,21 0 0,0-43 15,1 43-15,-22-21 0,0-1 16,0 1-16,0 0 0,1-1 15,-1-20-15,-21 20 0,0-20 0,21-1 16,-21 1-16,21-1 0,-21 1 16,0-1-16,0 22 0,0-21 0,0 41 15,0-20-15,0 21 0,0 0 16,0 0-16,-21 21 16,21 21-16,-21 21 15,21-21-15,0 22 0,0 20 0,-21-21 16,-1 107-16,22-86 15,0-21-15,0 1 0,0 20 16,0-20-16,0-1 0,0 0 0,0 1 16,0-1-16,-21-21 0,21 21 15,0-20-15,0-1 0,0 0 0,0 0 16,0 0 0,-21-21-16,21-21 15,0 0 1,0 0-16,0 0 0,0-1 15,0 1-15,0 0 0,21-21 0,0 21 16,1-22-16,20 22 0,-21-21 16,0 21-16,22-1 0,-1 1 0,21 0 15,-41 21-15,20 0 0,-21 0 16,0 0-16,0 0 0,1 21 16,-1 0-16,0 1 0,-21-1 0,0 0 15,0 0-15,0 21 0,0-20 16,0 20-16,0-21 0,0 21 0,0-20 15,-21 20-15,21-21 0,0 0 0,0 0 16,-21 1-16,21-1 16,-22-21-16,22 21 15,0-42 17,0 0-32,22-1 0,-1 1 0,0 0 15</inkml:trace>
  <inkml:trace contextRef="#ctx0" brushRef="#br0" timeOffset="7315.95">15155 1122 0,'0'0'0,"-42"-106"16,42 64-1,0-1-15,0 22 0,-21-21 16,21 21-16,0 0 0,-21-1 0,21 1 16,0 42-1,0 1-15,-22 20 16,22 0-16,0 1 0,0 20 15,-21 1-15,21-1 0,0 1 16,0-1-16,0-21 0,-21 22 0,21-1 16,-21-20-16,21 63 0,0-43 15,0-21-15,0 1 0,0-22 16,0 21-16,0 1 0,0-22 0,0 0 16,0 0-16,0 0 15,0-42 1,0 0-1,0 0-15,0 0 16,0-22-16,0 22 0,21-21 0,0-1 16,-21 1-16,21 0 0,1-1 15,-1 22-15,0-21 0,0 0 0,0 20 16,22 1-16,-22 0 0,21 0 0,-21 0 16,22 21-16,-1 0 0,-21 0 15,21 0-15,-20 0 0,20 0 0,-21 21 16,21 0-16,-20 0 0,-1 22 15,0-22-15,-21 0 0,0 21 0,0 1 16,0-22-16,0 21 0,-21 22 16,0-43-16,-22 0 0,22 0 15,-21 0-15,-1 0 0,1 1 0,-21-1 16,20 0-16,1-21 0,0 21 16,20-21-16,-20 0 0,21 0 15,0 0-15,0 0 0,63-21 31,-21 0-31,0 21 16,0-21-16,22-1 0,-22 1 16</inkml:trace>
  <inkml:trace contextRef="#ctx0" brushRef="#br0" timeOffset="7655.75">16044 868 0,'0'0'0,"0"-85"16,0 64-16,0 42 31,0 22-31,-21-1 0,21 0 16,-21 1-16,21 62 0,0-41 16,-21-1-16,21 1 0,-21-1 15,21 1-15,0-22 0,0 22 0,0-1 16,0-20-16,0 20 0,0-21 15,0 1-15,0-1 0,0 22 16,0-43-16,0 0 16,0 0-16,0 0 0,0-42 31,21 21-15,0-21-16,0 0 0,0 0 0,-21-22 15,21 22-15,22-21 0,-22-1 16,0 22-16,0-21 0</inkml:trace>
  <inkml:trace contextRef="#ctx0" brushRef="#br0" timeOffset="8064.52">16362 1376 0,'0'0'0,"0"21"47,0 0-47,-21 0 0,21 1 0,-22-1 15,1 0-15,21 21 0,0-21 16,-21 1-16,21 20 0,-21-21 0,21 21 15,0-20-15,0-1 0,0 0 16,0 0-16,0 0 0,21 0 0,0 1 16,0-22-16,1 0 0,-1 0 15,21 0-15,-21 0 0,22 0 0,-1 0 16,-21 0-16,21 0 0,-20-22 0,20 1 16,-21 0-16,21 0 0,-20 0 15,-22-22-15,21 22 0,-21-63 16,0 41-16,0 22 15,0-21-15,0-1 0,-21 22 0,-1 0 16,1 0-16,0 0 0,0 0 16,0 21-16,0 0 0,-22 0 0,22 0 15,0 0-15,-21 21 0,20 0 0,1-21 16,0 21-16,0 0 0,0 0 16,0 1-16,-1 41 0,22-42 15,0 0-15,0 1 16,0-1-16,22 0 0,-1-21 0,0 0 15,0 21-15,21-21 0,-20 0 16,-1 0-16,21 0 0,0 0 0</inkml:trace>
  <inkml:trace contextRef="#ctx0" brushRef="#br0" timeOffset="9108.9">17018 1376 0,'0'0'0,"21"-64"16,-21 43-1,-21 21-15,0 0 0,0 0 16,21 21-16,-22-21 0,1 22 16,21-1-16,0 0 0,-21 0 0,0 43 15,0-43-15,21 21 16,0 0-16,0-20 0,0 20 0,0-21 16,0 0-16,0 22 0,0-22 15,0 0-15,21 0 0,0 0 16,0 0-16,0 1 0,1-22 0,20 0 15,-21 21-15,0-21 0,0 0 16,1 0-16,-1 0 0,21 0 0,-21-21 16,0-1-16,1 1 0,-1 0 0,0-21 15,21 21-15,-21-22 16,1 1-16,-1 0 0,0-1 0,0-20 16,0 20-16,0-20 0,-21-1 0,22 22 15,-1-21-15,-21-1 0,21 22 16,-21-22-16,0 22 0,0 0 15,0 20-15,0-20 0,0 21 0,0 0 16,-21 42 0,0 0-1,21 21-15,-22-20 0,1 20 16,0 21-16,21-20 0,0-1 0,-21 22 16,0-22-16,21 0 0,-21 22 15,21-22-15,0 0 0,-22 1 0,22-1 16,-21 0-16,21 1 0,-21-22 15,21 21-15,0-21 0,0 1 16,0-1-16,0 0 0,0 0 0,0 0 16,0-42 15,0 0-31,0 0 16,0 0-16,0-1 0,21 1 0,-21 0 15,21 0-15,1-21 0,-1 20 16,0-20-16,21 21 0,-21 0 0,1-22 15,20 22-15,-21 0 0,0 0 0,22 21 16,-22-21-16,0 21 0,0 0 16,0 0-16,0 0 15,-21 21 1,0 0 0,-21 0-16,0 0 0,0 1 15,0-22-15,-22 21 16,22 0-16,0-21 0,0 0 0,0 21 15,0-21-15,-1 0 16,1 0-16,0 0 0,0 0 16,21-21-1,0 42 17,0 0-17,0 0-15,0 1 0,0-1 16,0 0-16,0 0 0,0 0 15,0 22-15,21-22 0,0 0 0,-21 0 16,21 21-16,1-20 0,-1-1 16,0 0-16,0 0 0,0-21 0,22 21 15,-22 0-15,0-21 0,21 0 0,-21 0 16,1 0-16,-1 0 0,21 0 16,-21 0-16,0 0 0,1 0 0,-1 0 15,0-21-15,0 0 16,0 21-16,0-21 0,-21 0 0,22 21 0,-22-21 15,21-1-15,-21 1 0,21 21 16,-21-21-16,0 0 16,0 0-16,-21 0 15,0 21 1,-1 0-16,1 0 0</inkml:trace>
  <inkml:trace contextRef="#ctx0" brushRef="#br0" timeOffset="10545.11">2879 3598 0,'-22'22'16,"1"-22"-1,0 21-15,0-21 0,0 0 16,0 0-16,-22 21 15,22-21-15,0 0 0,0-21 32,21 0-32,0-1 0,0 1 15,0 0-15,21 0 16,0 0-16,0-22 0,22 22 16,-22 0-16,0 0 0,0 0 15,0 21-15,0 0 0,1 0 0,20 0 16,-21 0-16,0 0 0,0 21 15,1 0-15,-1 21 0,-21-20 0,21 20 16,-21 0-16,21 106 16,-21-105-16,0 20 15,0-20-15,-21 20 0,0 1 0,-22-22 16,22 0-16,0 22 0,-21-22 16,-1-21-16,-20 43 15,42-22-15,-22-21 0,22-21 0,-21 21 16,21-21-16,0 0 0,-22 0 15,22 0-15,0 0 0,0-42 16,0 21-16,-1 0 0,1 0 16,21-1-16,-21-20 0,21-21 15,0 20-15,0-20 16,0 42-16,21-1 16,0 1-16,1 0 0,-1 0 0,42 0 15,-20 21-15,-22 0 0,21 0 16,0 21-16,-20 0 0,20 0 15,21 64-15,-20-22 16,-43-20-16,0-1 16,21-21-16,-21 22 0,21-22 0,-21 21 15,21-21-15,-21 22 0,0-22 16,21 0-16,-21 0 0,0 0 16,22-21-16,-22 21 15,21-21-15,0-21 16,0 21-16,0-21 15,0 0-15,1 0 0</inkml:trace>
  <inkml:trace contextRef="#ctx0" brushRef="#br0" timeOffset="10855.93">3492 4085 0,'0'21'15,"0"1"1,0-1-16,0 0 15,22-21 1,-1 0-16,0 0 0,0 0 16,0 0-16,0 0 15,1-21-15,-22 0 16,21 21-16,-21-22 0,0 1 16,0 0-16,0 0 0,-21 21 31,-1 21-16,22 0 1,-21 0-16,21 1 16,0-1-16,-21-21 15,0 0 1</inkml:trace>
  <inkml:trace contextRef="#ctx0" brushRef="#br0" timeOffset="16460.74">5588 3577 0,'0'0'0,"0"-21"0,21 21 0,-21-21 16,21 0-16,-21 0 0,0-1 0,0 1 16,21 0-16,1 0 0,-22 0 15,0-22-15,0 22 0,21-21 16,-21 21-16,0 0 16,0-1-16,0 1 0,0 0 15,-21 21 1,21 21-16,0 0 15,-22 22-15,22-1 0,0 0 16,-21 1-16,21 20 0,0-20 0,0 20 16,0 1-16,-21-22 0,0 21 0,21-20 15,-21 20-15,21 1 0,0-22 16,0 0-16,-21 1 0,21-1 0,0 0 16,0 1-16,0-22 0,0 0 15,0 0-15,0 0 16,0-42-1,0 0 1,0 0-16,0 0 0,0 0 16,0-22-16,0 22 0,0-21 15,0 21-15</inkml:trace>
  <inkml:trace contextRef="#ctx0" brushRef="#br0" timeOffset="16656.63">5355 3831 0,'-21'0'16,"42"0"0,0 0-1,0 0-15,1 0 0,20-21 0,-21 21 16,21-21-16,1 0 0,-22 21 16,21-21-16,1-1 0,20 22 15,-21-21-15,-20 21 0,-1 0 16,0 0-16,0 0 0,0 0 0</inkml:trace>
  <inkml:trace contextRef="#ctx0" brushRef="#br0" timeOffset="17120.75">6117 3768 0,'0'-21'15,"0"-1"-15,0 1 16,0 0-16,21 21 0,-21-21 16,21 0-16,1 0 15,-1 21-15,0-22 0,0 22 16,0 0-16,0 0 0,22 0 16,-22 0-16,0 22 0,21-1 0,-20 0 15,-1 0-15,0 0 0,21 22 16,-42-22-16,21 21 0,-21-21 15,22 22-15,-22-22 0,0 21 0,0 0 16,-22-20-16,1 20 0,0-21 16,21 0-16,-21 0 0,0 1 0,0-22 15,-1 0-15,22-22 16,0 1 0,0 0-16,0-21 0,0 21 0,0-1 15,0-20-15,22 21 16,-1 0-16,0-22 0,-21 22 0,21-21 0,0 21 15,0-22-15,1 22 0,-1 0 16,-21 0-16,21 0 0,0 21 16,0-21-16,0 21 0,1 0 0,-1 0 15,0 0-15,0 0 16,0 0-16,0 0 0,1 0 0,-1 0 16,0 0-16</inkml:trace>
  <inkml:trace contextRef="#ctx0" brushRef="#br0" timeOffset="17788.49">7006 3620 0,'0'21'15,"0"0"-15,-21 0 16,21 0-16,0 0 0,-21 1 0,0-1 16,21 0-16,0 0 15,0 0-15,0 22 0,-22-22 0,22 0 16,0 0-16,0 0 0,0 0 0,0 1 15,22-1-15,-1-21 16,0 0-16,0 0 0,21 0 0,-20 0 16,20-21-16,0-1 0,-21 1 15,22 0-15,-1 0 0,0 0 16,1-22-16,-1 22 0,22-42 16,-43 42-16,0-1 0,0 1 0,-21-21 15,0 21-15,0 0 0,0-1 0,0 1 16,0 0-1,0 0-15,0 42 32,0 0-32,0 0 0,-21 22 15,21-22-15,0 21 0,-21-21 0,21 22 16,0-1-16,0 0 0,0 22 16,0-22-16,0 22 0,0-1 0,0 1 15,0-1-15,0 22 0,0-22 16,0 22-16,0-21 0,21 20 15,0 1-15,-21 21 0,21-22 0,0 1 16,-21 21-16,0-21 0,22-1 0,-1 1 16,-21 0-16,0-22 0,0 22 15,0-22-15,0-20 0,0 20 0,0-21 16,-21 1-16,-1-1 0,1-21 16,0 0-16,0 1 0,-21-22 0,20 0 15,1 0-15,-21 0 0,21 0 0,-22-22 16,1-20-16,21 21 0,-21-21 0,20-22 15,-20 22-15,0-85 16,21 63-16,-1 1 0,22-85 16,0 63-16,0 21 0,0 1 0,0-1 15,0 1-15,0 21 0,0-22 16,22 22-16,-22-1 0,21 1 0,0 21 16,-21-21-16,21-1 0,0 1 15,0 0-15,1-1 0,20 1 16,-21 0-16,21-1 0,-20-20 15,41-1-15</inkml:trace>
  <inkml:trace contextRef="#ctx0" brushRef="#br0" timeOffset="18243.05">9250 3662 0,'0'-21'15,"0"0"-15,0-1 16,0 1-16,21 0 0,-21 0 0,21 0 15,-21 0-15,0-1 0,21 1 16,-21 0-16,0 0 0,0 0 16,0 0-16,0-1 0,-21 22 15,0 0 1,0 0-16,0 22 0,-1-1 0,-20 42 16,21-42-16,-21 22 15,20 20-15,1-20 0,21-1 0,-21 21 16,21-20-16,0-1 0,0 0 0,0 43 15,21-43-15,0-20 16,1-1-16,20-21 0,-21 21 0,21-21 16,1 0-16,20 0 0,-20 0 0,-1-21 15,21 0-15,-20-1 0,20 1 16,-20 0-16,-1 0 0,21 0 0</inkml:trace>
  <inkml:trace contextRef="#ctx0" brushRef="#br0" timeOffset="18916.64">10033 3620 0,'0'-43'0,"0"86"0,0-128 15,0 64-15,0-22 0,0 22 16,0 0-16,-21 0 0,0 0 0,-1 0 16,1 21-16,0 0 0,-21 0 0,21 21 15,-22 0-15,22 0 0,-21 0 16,21 0-16,-1 22 0,1-1 16,0 0-16,0-20 0,0 62 15,21-41-15,0-22 0,0 0 0,0 42 16,21-41-1,-21-1-15,42-21 0,-21 0 0,1 0 16,20 0-16,-21 0 0,21-21 16,1-1-16,-1 1 0,-21 0 0,22 0 15,-22 0-15,21 0 0,-21-22 16,0 22-16,1 0 0,-22-21 0,0 20 16,0-20-16,0 21 0,0-21 0,0 20 15,0 1-15,0 0 0,0 42 31,0 0-31,0 22 16,-22-22-16,22 0 0,0 21 16,0-20-16,0 41 0,0-21 15,0-20-15,0 20 0,0-21 16,0 0-16,0 0 0,0 1 0,22-1 16,-1-21-16,0 0 0,21 0 15,-21 0-15,1 0 0,20-21 16,-21 21-16,21-22 0,-20 1 0,20 0 15,-21-21-15,21 21 0,-20-22 0,20 22 16,-21-21-16,0-1 0,0 1 16,1-21-16,-1 20 0,0-20 0,-21 20 15,21-20-15,-21 21 0,21-1 0,-21 1 16,21 0-16,-21 20 16,0 1-16,0 0 0,0 0 0,0 42 15,0 0 1,0 0-16,0 1 0,-21 20 0,0 0 15,0 64-15,21-42 0,-21-1 16,0-21-16,21 22 0,-22-22 16,22 22-16,0-22 0,0 0 15,0 1-15,0-22 0,0 21 0,0-21 16,0 1-16,22 20 0,-1-42 16,0 21-16,0-21 0,0 0 0,0 0 15,1 0-15,-1 0 0,0-21 16,-21 0-1,0 0-15,0-1 0</inkml:trace>
  <inkml:trace contextRef="#ctx0" brushRef="#br0" timeOffset="19081.55">10477 3577 0,'0'0'0,"0"-21"15,43 21 1,-22 0-16,0-21 15,21 21-15,-20 0 0,20 0 16,0-21-16,1 21 0,-1-21 0,0-1 16,1 22-16,-1-21 0,0 21 15</inkml:trace>
  <inkml:trace contextRef="#ctx0" brushRef="#br0" timeOffset="19795.53">11409 3281 0,'-21'0'16,"-1"0"-16,1 0 0,0 21 0,0 0 16,0 0-16,0 1 0,-1-1 15,1 21-15,21-21 0,-21 22 0,0-1 16,21-21-16,0 21 0,0 1 0,-21-22 16,21 21-16,0 1 15,0-22-15,0 21 0,0-21 0,0 0 16,21 1-16,0-1 0,0 0 0,0-21 15,22 0-15,-22 0 0,21 0 16,1 0-16,-22 0 0,21 0 0,0-21 16,-20 0-16,105-43 15,-106 22-15,0 21 0,21-22 16,-21 1-16,22-43 0,-43 43 16,21 0-16,-21-22 0,21 1 15,-21 20-15,0-20 0,0 20 16,0-20-16,0 21 0,0-1 0,0-20 15,0 42-15,0-1 0,0 44 32,-21-1-32,0 0 0,21 21 15,-21 1-15,21-1 0,0 0 16,0 22-16,0-22 0,0 22 0,-22-22 16,22 21-16,0-20 0,0-1 0,0 22 15,-21-22-15,21-21 0,0 21 16,0 22-16,0-43 0,0 0 15,0 0-15,0 1 16,0-44 15,0 1-31,0 0 0,0 0 0,21 0 16,1 0-16,-1-22 0,0 22 16,0-21-16,0-1 0,22 1 0,-22 0 15,21-1-15,-21 1 0,22 0 0,-1 21 16,-21-1-16,21 1 0,-20 0 15,-1 21-15,21 0 0,-21 21 0,22 43 16,-43-22 0,21-21-16,-21 22 0,0-22 0,0 21 15,0-21-15,0 22 0,0-22 0,0 0 16,0 0-16,-21 0 16,-1 0-16,22 1 0,-21-1 0,21 0 15,-21-21-15,0 21 0,0-21 16,0 21-16,-1-21 0,1 0 15,0 0-15,0 0 0</inkml:trace>
  <inkml:trace contextRef="#ctx0" brushRef="#br0" timeOffset="20296.15">14668 3048 0,'0'0'0,"0"-42"0,43-22 16,-43 22-16,0 21 0,0 0 0,0-1 15,0 1-15,-43 0 0,22 0 16,0 21-16,0 0 0,-43 0 15,22 0-15,0 21 0,-1 0 16,1 22-16,0-1 0,-1 0 0,1 1 16,0 20-16,21 1 0,-22 20 0,22-20 15,21-1-15,0 1 0,0-1 16,0 1-16,0-1 0,0-20 0,0-1 16,0 0-16,21 1 0,0-22 15,1 21-15,20-21 0,-21 0 16,64 1-16,-43-22 0,0 0 15,1 0-15,-1 0 0,22-22 0</inkml:trace>
  <inkml:trace contextRef="#ctx0" brushRef="#br0" timeOffset="21000.37">15219 3302 0,'0'0'0,"-85"0"16,64 0-16,-21 0 15,20 0-15,-20 21 0,0 0 0,21 1 16,-22 20-16,22-21 0,0 21 0,0 1 16,0-22-16,-1 21 0,1 1 15,21-22-15,0 21 0,0-21 0,0 43 16,0-43-16,0 0 16,21-21-16,1 0 0,20 0 15,-21 0-15,0 0 0,22 0 0,-1 0 16,-21-21-16,21 21 0,-20-21 15,20 0-15,-21-1 0,0 1 0,22 0 16,-22-21-16,-21 21 0,21-1 0,-21-20 16,0 21-16,0-21 15,0 20-15,0 1 0,0-42 16,-21 63 0,21 21-16,-21 0 15,21 0-15,-22 22 0,22-22 0,-21 21 16,21 0-16,0-20 0,0 20 0,0 0 15,0-21-15,0 22 0,0-22 16,0 0-16,0 0 0,21 0 0,1-21 16,-1 22-16,0-22 0,21 0 15,1 0-15,-22 0 0,21 0 0,0-22 16,43 1-16,21-42 16,-64 20-1,-21 22-15,22-21 0,-22 0 0,0-1 16,0-20-16,0 20 0,1-20 0,-1 21 15,0-22-15,-21 22 0,0-22 16,21 1-16,0-64 16,-21 84-16,0 22 0,0 0 15,0 0-15,0 42 16,0 21-16,-21-20 16,0 41-16,0-21 0,0 22 15,21-1-15,-22 1 0,1-1 0,0 1 16,21-1-16,0-20 0,-21 20 15,21-20-15,0-1 0,0 0 0,0-21 16,0 22-16,0-22 0,0 0 16,21-21-16,-21 21 0,21-21 0,0 0 15,1 0-15,-1 0 0,0 0 0,0-21 16,0 21-16,-21-21 16,21 0-16,-21 0 0,0-1 0</inkml:trace>
  <inkml:trace contextRef="#ctx0" brushRef="#br0" timeOffset="21162.28">15663 3450 0,'0'0'0,"-21"0"0,21-21 15,21 0 1,0 21-16,1 0 0,20-21 16,-21 21-16,21 0 0,-20-21 0,20 21 15,0-22-15,1 1 0,20 21 16,-21-21-16,1 21 0,20-21 0,-20 21 15</inkml:trace>
  <inkml:trace contextRef="#ctx0" brushRef="#br0" timeOffset="21863.74">16595 3239 0,'-22'0'15,"1"0"-15,0 0 0,0 0 16,0 0-16,0 21 0,-1 0 15,1 0-15,0 21 0,0-20 0,0 20 16,0-21-16,21 21 0,-22 1 0,22-1 16,-21 0-16,21-20 0,0 20 15,0-21-15,0 43 0,0-43 16,21 0-16,1-21 0,20 21 16,-21-21-16,21 0 0,-20 0 15,20 0-15,0 0 0,1 0 0,-1 0 16,-21 0-16,21-21 0,1 0 0,-1 0 15,0-1-15,-20 1 0,20 0 16,-21-21-16,21-1 0,-20 1 0,-1 0 16,0-1-16,0-20 0,0 21 15,-21-22-15,0 22 0,0-22 0,0 22 16,0 0-16,0-1 0,0 22 16,0 0-16,0 0 0,0 0 0,-21 21 15,21 21 1,-21 0-16,21 0 0,-21 21 15,21 1-15,-21-1 0,21 0 0,0 1 16,0 20-16,0-20 16,0-1-16,0 0 0,0 1 0,0-1 0,0 0 15,0 1-15,0-22 0,0 0 16,0 21-16,0-21 0,0 1 16,0-1-16,0-42 31,21-1-16,0 1-15,0 0 0,0 0 0,0-21 16,1 20-16,20-20 0,-21 21 16,21-21-16,1 20 0,63-83 15,-64 105-15,-21-22 16,0 22-16,22 0 0,-22 0 16,0 22-16,-21-1 0,21 21 15,-21-21-15,21 0 0,-21 22 16,0-22-16,0 42 0,0-41 15,0 20-15,0-21 0,0 0 16,0 0-16,-21-21 0,21 22 0,-21-1 16,0-21-16,21-21 47</inkml:trace>
  <inkml:trace contextRef="#ctx0" brushRef="#br0" timeOffset="22561.27">18859 2963 0,'0'0'0,"0"-21"0,-21-63 15,21 62-15,0 1 16,0 0-16,-21 21 0,21 21 31,-21 22-31,21-22 0,-21 63 16,21-20-16,0-22 0,0 22 15,-21-1-15,21-20 0,-22 20 0,1 1 16,21-22-16,0 21 0,-21-20 16,21-1-16,-21 0 0,21-20 15,-21 20-15,21-21 0,0 0 0,0 0 16,0 1-16,-21-22 15,21-22 1,0 1-16,0 0 16,0 0-16,0 0 0,21 0 15,-21-1-15,42-20 0,-21 0 0,0 21 16,22-22-16,-1 22 16,0-21-16,-20 21 0,20-1 0,0 1 15,1 0-15,-1 21 0,0 0 0,1 0 16,-1 0-16,0 42 15,1-20-15,-22-1 0,-21 0 0,0 0 16,0 21-16,0-20 0,0 20 16,-21-21-16,-1 0 0,-20 0 0,0 22 15,-1-22-15,1 0 0,0-21 16,-1 21-16,1 0 0,0-21 0,21 0 16,-22 22-16,22-22 0,0 0 0,21-22 31,0 1-16,21 0-15,21 21 0,-20-21 16,-1 0-16,21-22 0</inkml:trace>
  <inkml:trace contextRef="#ctx0" brushRef="#br0" timeOffset="22840.1">19748 2794 0,'0'0'0,"0"-21"0,0 0 0,0 0 15,0-1-15,0 44 16,-21-1 0,0 21-16,0 0 0,0 1 0,21-1 15,-21 64-15,-1-43 16,22 1-16,0-22 0,-21 22 0,21-1 16,-21-20-16,21-1 0,0 21 15,0-20-15,0-22 0,0 21 16,0 1-16,0-22 0,0 0 0,0 0 15,0 0-15,0 0 16,21-21 0,0-21-16,1 0 0,-1 0 15,21 0-15</inkml:trace>
  <inkml:trace contextRef="#ctx0" brushRef="#br0" timeOffset="23216.07">20066 3260 0,'-21'0'16,"0"21"-16,-1 0 16,1 0-16,0 0 0,21 1 15,-21 20-15,0-21 0,21 0 16,0 22-16,-21-22 0,21 0 0,0 0 16,0 0-16,0 22 0,0-22 15,0 0-15,21 0 16,0-21-16,0 0 0,0 0 0,0 0 15,1 0-15,-1 0 0,21 0 16,-21 0-16,0-21 0,1 21 16,-1-21-16,0 0 0,0-1 0,0 1 15,0-21-15,1 21 0,-22-22 16,0 22-16,0-21 0,0 21 0,0-22 16,0 22-16,0-21 0,0 21 15,0 0-15,-22-1 0,1 22 0,0-21 16,0 21-16,0 0 15,0 0-15,-1 0 0,1 21 0,21 1 16,-21-1-16,21 0 16,0 0-1,21-21-15</inkml:trace>
  <inkml:trace contextRef="#ctx0" brushRef="#br0" timeOffset="24029.18">20891 3027 0,'0'0'15,"-21"0"1,0 0-16,0 0 0,0 0 0,0 0 0,-1 21 16,1 0-16,0 0 0,-21 1 0,21-1 15,-1 21-15,1-21 0,-21 22 16,21-1-16,0 0 0,21 1 15,0-22-15,-22 21 0,22 0 16,0-20-16,0 20 0,0-21 0,43 21 16,-22-20-16,0-1 0,0 0 15,22-21-15,-1 0 0,-21 0 16,21 0-16,1 0 0,-1 0 0,0 0 16,-20-21-16,20 21 0,-21-21 15,21-1-15,-20 1 0,-1 0 0,21-21 16,-21-1-16,0 1 0,1 0 15,-22-1-15,21 1 0,0 0 0,0-22 16,-21 22-16,21 0 0,0-1 0,-21 22 16,0-21-16,0 21 15,22-1-15,-22 1 0,0 42 16,0 1 0,-22-1-16,1 0 0,21 21 15,-21-21-15,0 22 0,0-1 0,0 0 16,-1 1-16,1-1 0,0 0 15,0 1-15,0-1 0,0-21 0,-1 0 16,22 22-16,0-22 0,-21-21 16,21 21-16,0 0 0,-21-21 15,42-21 1,0 21 0,1-21-16,-1 0 0,0 0 15,0-1-15,0 1 0,22-21 16,-1 21-16,-21 0 0,21-1 15,-20-20-15,62-21 0,-63 41 16,1 22-16,-1-21 0,0 21 16,-42 21-1,0-21 1,-1 22-16,-20-1 0,21 0 0,0 0 16,0 0-16,21 0 0,-22 1 15,22-1-15,0 0 0,-21 0 0,21 0 16,0 0-16,0 1 15,0-1-15,0 0 16,21-21-16,1 21 0,-1-21 0,0 21 16,0-21-16,0 0 0,0 21 0,1-21 15,-1 22-15,0-22 0,0 0 16,0 0 0,-21-22 15,0 1-31</inkml:trace>
  <inkml:trace contextRef="#ctx0" brushRef="#br0" timeOffset="33586.92">2879 5990 0,'0'0'0,"0"21"31,-22-21-15,1 0-1,0 0 1,21-21-1,0 0-15,0 0 16,0 0-16,21 0 0,0 21 16,1-22-16,20 1 15,-21 0-15,0 21 0,22-21 0,-22 0 16,21 21-16,-21 0 0,0-21 16,22 21-16,-22 0 0,21 0 15,-21 0-15,1 21 0,-1 0 0,0 0 0,0 0 16,-21 22-16,0-22 0,0 42 15,-21-20-15,0-22 16,0 21-16,-22-21 0,22 22 0,-21-22 16,21 0-16,-1 0 0,-20 0 0,21 0 15,0-21-15,0 0 0,-1 0 16,1 0 0,21-21-1,0 0-15,21 0 16,1 0-16,-1 0 0,0 21 15,0-22-15,21 1 0,-20 0 0,20 21 16,-21 0-16,21-21 0,1 21 16,-1 0-16,-21 0 0,22 0 0,-1 0 15,-21 21-15,21 0 0,-20 0 16,-1 1-16,21 20 0,-21-21 16,0 0-16,-21 0 0,0 22 15,0-22-15,0 21 0,-21-21 0,0 22 16,-21-22-16,21 0 0,-22 21 15,1-20-15,0-1 0,-1 0 16,22-21-16,-21 21 0,-1-21 0,1 0 16,0 0-16,-1 0 0,22 0 0,-21 0 15,21 0-15,0-21 0,-22 21 16,22-21-16,0 21 0,0-21 0,0-1 16,-1 22-16,1-21 0,21 0 15,-21 21 1,42 0-1,0 0 1,1-21-16,-1 21 0,21-21 16,-21 21-16,0-21 0,22 21 15,-1-22-15</inkml:trace>
  <inkml:trace contextRef="#ctx0" brushRef="#br0" timeOffset="33903.75">4085 6054 0,'0'21'15,"21"-21"-15,0 0 16,1 0 0,-22-21-16,21 21 0,-21-21 15,0-1 1,0 1-1,-21 21 1,-1 0 0,22 21-1,-21 1-15,21-1 16,-21-21-16,21 21 16,0 0-1</inkml:trace>
  <inkml:trace contextRef="#ctx0" brushRef="#br0" timeOffset="34693.37">5503 5609 0,'0'0'0,"21"-42"0,-21 0 0,0 20 16,22-20-16,-22 21 0,0-21 0,0 20 15,0-20-15,0 21 0,0 0 16,-22 21-1,22 21-15,-21 0 16,21 21-16,-21 22 0,21-22 0,0 22 16,-21 20-16,21-20 0,0 21 15,0-22-15,-21 22 0,21-22 16,-21 1-16,21-1 0,-22-20 0,22-1 16,0 0-16,0 1 0,0-22 15,0 21-15,22-42 0,-1 42 16,0-42-16,0 0 0,0 0 15,0 0-15,1-21 0,-1 21 0,0-21 16,0 0-16,-21 0 0,0 0 0,0-1 16</inkml:trace>
  <inkml:trace contextRef="#ctx0" brushRef="#br0" timeOffset="34869.26">5207 6096 0,'0'0'0,"-21"0"16,21-21-16,0 0 15,0 0-15,21 21 0,0-22 16,21 1-16,-20 21 0,20-21 16,-21 0-16,21 0 0,1 21 0,-1-21 15,0-1-15,22 22 0,-22-21 16,1 21-16,-1 0 0,0-21 0,1 21 16,-22 0-16</inkml:trace>
  <inkml:trace contextRef="#ctx0" brushRef="#br0" timeOffset="35276.03">6096 5969 0,'-21'0'16,"21"-21"-16,0 0 16,0 0-16,0-1 0,21 1 0,0 0 15,0 0-15,0 0 16,1 21-16,-1 0 0,0 0 15,21 0-15,-21 0 0,1 0 16,-1 21-16,-21 0 0,21 0 0,0 0 16,-21 85-1,0-85-15,0 22 0,0-22 16,0 21-16,0 1 0,0-22 16,0 0-16,-21-21 0,21-21 31,0 0-31,0-1 15,0 1-15,0 0 0,0 0 16,0 0-16,0-22 0,21 22 0,-21-21 16,0 21-16,0-22 0,0 22 15,21 0-15,-21 0 0,21 0 0,-21 0 16,22 21-16,-1 0 0,0 0 16,0 0-16,0 0 15,0 0-15,1 21 0,-1 0 16,0-21-16,0 21 0</inkml:trace>
  <inkml:trace contextRef="#ctx0" brushRef="#br0" timeOffset="35929.18">6985 5884 0,'0'0'15,"21"-21"-15,-42 21 32,0 0-32,0 0 0,21 21 15,-22 1-15,22-1 0,-21 0 16,21 0-16,0 21 0,0-20 0,0-1 15,0 21 1,0-21-16,21 22 0,1-43 0,-1 21 16,0 0-16,21 0 0,-21-21 0,22 0 15,-22 0-15,21 0 0,1 0 16,41-21-16,-63 21 0,64-42 16,-43 20-16,1 1 0,-22 0 15,21 0-15,-21 0 0,1-22 16,-1 22-16,-21 0 0,0-21 0,0 21 15,0-43-15,0 43 16,0 0-16,0 0 16,0-1-16,0 44 15,0-1 1,0 21-16,0-21 0,0 22 0,0-1 16,0 0-16,0 43 0,0-43 15,0 22-15,0-1 16,0 1-16,0-1 0,0 22 0,0-22 15,0 22-15,0 0 0,-21-1 0,21-20 16,0 21-16,0 20 0,0-20 16,0 0-16,0 21 0,0-22 0,0 1 15,0 0-15,0-22 0,0 22 0,0-22 0,0 1 16,0-22-16,0 0 0,-22 1 0,22-1 16,0-21-16,-21 0 15,0-21-15,0 0 0,0 0 0,0 0 16,-1-21-16,1 0 0,0 0 15,0-21-15,-21-1 0,20 1 0,1 0 16,0-22-16,0 1 0,0-1 16,0-21-16,21 1 0,0-1 0,0 0 15,0 1-15,0-1 0,0 0 0,0 1 16,0-1-16,21 0 0,-21 22 16,21-22-16,0 22 0,0-1 0,0 22 15,-21-22-15,22 22 0,-1 0 16,0 21-16,0-22 0,-21 22 0,21-21 15,-21 21-15,21-1 0,1 1 16,-1 0-16</inkml:trace>
  <inkml:trace contextRef="#ctx0" brushRef="#br0" timeOffset="36419.28">9440 5228 0,'0'0'16,"21"-21"-16,1-21 0,-22 21 0,0-1 0,0-20 15,0 21-15,0 0 0,-22 0 16,1-1-16,0 1 0,-21 21 0,21 0 16,-22 0-16,22 0 0,-21 0 15,21 0-15,-22 43 0,1-22 16,21 21-16,-22 22 0,22-22 0,-21 21 15,0 107-15,20-86 16,-20 86-16,21-86 0,21-20 16,0 21-16,0-22 0,0 1 0,0-1 15,0-21-15,21 1 0,0-22 16,0 21-16,22-21 0,-1-21 16,0 22-16,107-22 15,-107-22-15,21 22 0,-20-21 16,20 0-16,1 0 0,-1-21 0,1 20 0,-22-20 15,22 0-15</inkml:trace>
  <inkml:trace contextRef="#ctx0" brushRef="#br0" timeOffset="37064.42">9991 5800 0,'0'-43'0,"0"86"0,0-128 15,0 64-15,-22-21 0,1 20 0,-42 1 16,20 21-16,22-21 16,-21 21-16,0 0 0,20 21 0,-20 0 15,0 1-15,21-1 0,-1 21 0,1 0 16,0-20-16,0 20 0,0 43 15,21-64-15,0 21 0,0-21 16,0 0-16,0 1 0,21-1 16,0 0-16,0-21 0,22 0 0,-22 0 15,21 0-15,-21 0 0,22-21 16,-1 0-16,0 21 0,1-22 16,-1-20-16,0 21 0,-21 0 0,22 0 15,-22-1-15,0-20 0,-21 21 0,0-21 16,0 20-16,0 1 0,0 0 15,0 0-15,0 0 0,-21 42 32,21 0-32,0 21 0,0-20 15,-21 20-15,21 0 0,-21 22 16,21-22-16,0 0 0,0-20 0,0 20 16,0-21-16,0 0 0,0 0 15,21 1-15,0-1 0,0-21 16,21 0-16,-20 0 0,-1 0 0,21 0 15,22-43-15,-22 22 16,0 0-16,1 0 0,-1 0 0,-21-22 16,21 1-16,22-43 15,-22 43-15,-21 0 0,1-22 0,-1 22 16,0-22-16,0 1 0,-21-1 16,0 22-16,21-21 0,0 20 0,-21-20 0,22 42 15,-22-22-15,0 22 16,0 0-16,0 42 15,0 0-15,0 22 0,0-1 16,0 0-16,0 1 0,0 20 16,0-21-16,-22 22 0,1 42 15,21-43-15,0 1 0,0-22 16,0 0-16,0 1 0,0-1 0,0-21 16,0 22-16,21-22 0,-21 0 0,22 0 15,-1-21-15,0 0 0,0 0 16,0 0-16,0 0 0,1 0 15,-1 0-15,0-21 0,0 0 0,-21 0 16,0-1-16,21 1 0,-21 0 0</inkml:trace>
  <inkml:trace contextRef="#ctx0" brushRef="#br0" timeOffset="37144.37">10541 5694 0,'0'0'0,"-42"0"0</inkml:trace>
  <inkml:trace contextRef="#ctx0" brushRef="#br0" timeOffset="37226.33">10499 5694 0,'21'0'0,"0"0"16,21-21-16,-21 21 0,1-21 16,20 21-16,-21-22 0,21 22 0,1-21 15,-1 21-15,0-21 0,64 0 16</inkml:trace>
  <inkml:trace contextRef="#ctx0" brushRef="#br0" timeOffset="37879.97">11515 5440 0,'-22'0'0,"1"0"0,0 0 16,0 21-16,0-21 0,-22 21 0,22 0 15,0 1-15,0-1 0,0 0 16,0 21-16,-1 1 0,22-22 16,0 21-16,-21 0 0,21 1 0,-21-1 15,21 0-15,0-20 0,0 20 0,0-21 16,0 21-16,21-20 0,0-1 15,1-21-15,-1 21 0,21-21 0,-21 0 16,22 0-16,-1 0 0,0 0 16,1-21-16,-1 21 0,0-21 0,1-1 15,-1-20-15,0 21 0,1-21 0,-1 20 16,-21-20-16,21 0 0,-20-1 16,-22-20-16,21 21 0,-21-22 0,21 1 15,-21-1-15,0 1 0,21-1 0,-21 22 16,0-22-16,0 22 0,0-22 15,0 43-15,0 0 0,0 42 32,0 22-32,0-22 0,-21 21 15,21 0-15,0 1 0,0 20 0,-21-20 16,21 20-16,-21 1 0,21-22 16,0 21-16,-22 1 0,1-1 0,21-20 15,-21-1-15,21 0 0,0 1 0,0-1 16,0-21-16,0 0 15,-21 1-15,21-1 0,0-42 32,0-1-32,21 1 0,0 0 15,0-21-15,1-1 0,41-41 16,-21 41-16,1 1 0,-1 0 0,0-1 16,1 1-16,-1 21 0,0 0 15,1 0-15,-22 21 0,0 0 16,21 0-16,-20 21 0,-22 0 0,21 0 15,-21 0-15,21 0 0,-21 22 16,0-22-16,0 21 0,0-21 0,0 22 16,0-22-16,0 21 0,0-21 15,0 1-15,-21-1 0,21 0 0,-21 0 16,21 0-16,-22-21 16</inkml:trace>
  <inkml:trace contextRef="#ctx0" brushRef="#br0" timeOffset="38863.83">13631 5715 0,'-21'0'0,"42"0"0,-21 0 16,43-21-16,-22 0 15,169-43 1,-105 22-16,-22 21 0,22-22 0,0 1 16,-1-21-16,1 20 0,0-20 15,-22 20-15,1-20 0,-1-1 0,1 1 16,-22-1-16,-21 1 0,0-1 16,1 22-16,-22-21 0,0 20 15,0 1-15,0 0 0,-22 20 0,1-20 16,0 21-16,-21 21 0,21 0 15,-1 0-15,-20 0 0,21 21 0,-21 21 16,20 1-16,-20 20 0,21 1 0,-21 20 16,20 22-16,1-21 0,-21 21 15,-22 127-15,43-106 0,-21-22 16,21 1-16,-22 21 0,22-21 16,-21 21-16,21 0 0,0 0 15,-22 0-15,22-21 0,-42 148 16,41-127-16,1-21 0,21 21 0,-21-21 15,21-1-15,0-20 0,0 0 16,0-1-16,0-20 0,0-22 0,0 22 16,21-43-16,0 0 0,1 0 0,-1-21 15,21 0-15,-21-21 0,22 0 16,-1 0-16,0-22 0,1 1 0,20 0 16,-21-22-16,1 1 0,20-22 0,-20 0 15,-1 1-15,21-22 0,-20 21 16,-22-21-16,21 1 0,-21-1 0,-21-85 15,0 107-15,-42 20 0,21-21 16,-21 43-16,-22-21 0,1 20 16,-1 22-16,-84-21 15,84 21-15,-63 21 0,64 0 16,21 0-16,20 0 0,-20 0 0,42-22 16,21 22-1,0-21-15,22 0 0,-1 21 16,0-21-16,1 0 0,20 0 15,1-1-15,-1-20 0,1 21 0,-1-21 16,1 20-16,-1-20 0,-20 0 0,20-1 16,1 22-16,-22-21 0,21 0 15,-20 20-15,-1 1 0,-21 0 16,22 0-16,-43 42 16,0 0-1,0 0-15,-22 22 0,1-22 16,0 0-16,0 0 0,0 0 15,0 1-15,21-1 0,-22 0 0,22 0 16,0 0 0,0-42-1,22 0 1,-22 0-16,21 0 0,0-1 16</inkml:trace>
  <inkml:trace contextRef="#ctx0" brushRef="#br0" timeOffset="39177.66">15007 5249 0,'0'0'0,"-21"0"16,0 0-16,0 22 15,21-1-15,-22 0 16,22 0-16,0 0 0,22-21 16,-1 0-16,0 0 0,21 0 15,-21 0-15,1 0 0,20 0 16,-21-21-16,21 21 0,-20-21 0,-1-21 15,-21 20 1,0 1-16,0 0 0,0 0 16,-21 0-16,-1 21 0,1-21 0,0 21 15,0 0-15,-21 0 0,20 0 16,1 0-16,-21 42 0,42-21 16,0 0-16,0 0 0,0 1 15,0 20-15,0-21 0,0 21 0,0-20 16,21-1-16,0 0 0,0 0 15,1 0-15,20 0 0,-21 1 0,21-22 16</inkml:trace>
  <inkml:trace contextRef="#ctx0" brushRef="#br0" timeOffset="41064.61">15642 5503 0,'0'22'15,"0"-1"-15,0 0 0,-21 0 16,0 0-16,21 22 0,-21-22 15,21 0-15,-22 0 0,22 0 16,-21 0-16,21 1 0,0-1 16,0 0-16,-21-21 0,0 0 31,21-21-31,0 0 16,0-22-16,0 22 0,0 0 0,21-21 15,0-1-15,0 22 0,1-21 16,-22-1-16,21 22 0,0-21 15,0 21-15,0 0 0,0-1 16,1 22-16,-1 0 0,0 0 16,-21 22-16,21-1 0,-21 0 0,0 0 15,0 0-15,21 22 0,-21 20 16,21-21-16,-21-20 0,0 20 16,0 0-16,0-21 0,22 1 0,-22-1 15,21 0-15,0 0 0,0 0 16,0-21-16,0 0 0,1 0 15,62 0-15,-41 0 0,-1 0 0,0-21 16,1 0-16,-1 0 0,0 0 16,1-1-16,-1 1 0,0 0 15,-21-21-15,1 21 0,-1-22 16,0 1-16,-21-22 0,0 22 16,0 21-16,-21-43 0,0 43 15,-1 21-15,1 0 0,0 0 16,0 0-16,0 0 0,0 0 0,-1 21 15,-20 1-15,21-1 0,-21 42 16,20-20-16,1-1 0,0-21 16,0 21-16,21 1 0,0-22 15,0 21-15,0-21 0,0 1 0,0-1 0,21 0 16,0-21-16,0 0 0,1 0 16,-1 0-16,21 0 0,-21 0 15,0 0-15,1-21 0,20 0 0,-21-1 16,0 1-16,0 0 0,1 0 15,-1-21-15,0-22 0,-21 43 16,21-43-16,-21 22 16,0 21-16,0 0 0,0 42 31,0 0-15,0 0-16,0 22 0,0-22 0,0 21 15,0 0-15,0-20 0,0 20 0,0 0 16,0-21-16,0 22 15,0-22-15,21 0 0,0 0 0,1 0 16,-1-21-16,21 0 0,-21 0 0,22 0 16,-22 0-16,21 0 0,-21 0 15,22-21-15,-22 0 0,21 0 0,-21 0 16,22 0-16,-22-22 0,0 22 0,0-21 16,0-1-16,0-20 0,1 21 15,20-85-15,-21 63 0,0-84 16,0 63-16,-21 22 15,0-1-15,0 1 0,0-1 16,0 22-16,0 0 0,0 20 0,0 1 0,-21 21 16,0 0-16,0 21 15,0 1-15,0 20 0,21 0 16,-22 22-16,1-22 0,0 22 16,0 20-16,0-20 0,0-1 0,-1 1 15,22 20-15,0-20 0,-21-1 0,21 1 16,0-22-16,0 1 0,21 20 15,1-42-15,-1 22 0,21-1 16,0-21-16,-20 0 0,20-21 16,0 0-16,-21 0 0,22 0 0,-22-21 15,21 0-15,-21 0 0,1 0 0,20-22 16,-21 1-16,0 0 0,0-1 16,1-20-16,20 20 0,-21-20 0,21-85 15,-20 63-15,-1 0 16,0 22-16,-21-22 0,21 22 15,0 20-15,-21 1 0,21 0 0,-21 21 16,0-1-16,0 44 16,0-1-16,-21 21 15,0 0-15,0 1 0,0 20 0,21-20 16,0 20-16,-21 1 0,21-1 16,-22-21-16,22 22 0,0-1 0,0 1 15,0-22-15,0 22 0,0-22 16,0 0-16,0 1 0,22-22 15,-1 0-15,0 21 0,0-20 0,0-22 16,0 21-16,1-21 0,20 0 0,0 0 16,1-21-16,-22 21 15,0-22-15,21 1 0,-21-21 0,1 21 16,-1-22-16,0 22 0,0 0 0,0-21 16,-21 21-16,0-1 0,21 22 15,-21-21-15,0 42 16,0 1-1,0-1-15,-21 0 0,21 0 16,-21 0-16,21 22 0,0-22 16,0 0-16,0 21 0,0-21 15,0 1-15,21-1 0,0 0 16,1-21-16,-1 21 0,21-21 0,-21 0 16,0 0-16,22 0 0,-22 0 0,21 0 15,-21 0-15,22 0 0,-22-21 16,0 0-16,0 0 0,0-1 0,1 1 15,-1 0-15,0 0 0,0-21 16,-21 20-16,0-20 0,0 21 0,21 0 16,-21 0-16,0-1 0,0 44 31,0-1-31,-21 0 0,0 21 16,21 1-16,-21-1 0,0 21 0,-1 1 15,22-1-15,-21 1 0,0-1 16,0 22-16,21 0 0,-21-22 0,0 22 15,21 21-15,-43 63 0,22-84 16,0 84-16,0-84 0,21-1 16,0 1-16,-21 0 0,-1-22 15,1 1-15,21 63 16,-21-64-16,0 43 0,0-85 16,21 22-16,-21-22 0,-1 0 0,1 0 15,0-21-15,0 0 0,0 0 0,0 0 16,-1-21-16,-62-85 15,41 43-15,22 20 0,0-41 16,-21 20-16,42-21 0,0-20 16,0 20-16,0-21 0,0 0 0,0 0 15,21 1-15,21-1 0,1 21 0,41-84 16,-20 84-16,-22 22 16,0-1-16,22 22 0,-22-22 0,22 22 15,-22 21-15,0-22 0,1 22 16,-1 0-16,0 0 0,-20 0 0,-1 0 15,21 21-15,-42-22 0,0 1 16</inkml:trace>
  <inkml:trace contextRef="#ctx0" brushRef="#br0" timeOffset="42103.03">3408 8297 0,'0'22'16,"0"-1"-16,0 21 16,0-21-16,-21 22 15,21-1-15,-22 21 0,22-20 0,-21 20 16,21-20-16,-21 20 0,0-21 0,0 43 16,0-43-16,21-20 15,-22-1-15,22 0 0,0 0 16,0-42-1,0 0 1,22 0-16,-1 21 0,-21-22 0,21 1 16,0 0-16,21 0 0,-20 0 0,-1 0 15,21-1-15,0 22 0,-20-21 16,20 0-16,0 21 0,-21-21 0,22 0 16,-22 0-16,21 21 15,-21-22-15,1 1 0,-1 0 0,0 21 16,0-21-16,-21 0 0,0 0 0,0-1 15,0 1-15,-21 21 32,0 0-32,21 21 0,-21 1 0,21 20 15,0-21-15,-22 21 0,22 1 16,0-1-16,-21 0 0,21 1 0,0-1 16,0 22-16,0-22 0,0-21 15,0 21-15,-21 1 0,21-22 0,0 21 16,0-21-16,0 1 0,0-1 15,21-21 1,0 0 0,1 0-16,-1-21 15,0-22-15,0 22 0,0 0 16,0 0-16</inkml:trace>
  <inkml:trace contextRef="#ctx0" brushRef="#br0" timeOffset="42277.11">4381 8805 0,'0'0'0,"0"22"63,22-22-32,-1 0-31,0 0 16,0 0-16,0-22 0</inkml:trace>
  <inkml:trace contextRef="#ctx0" brushRef="#br0" timeOffset="42589.44">5905 7980 0,'0'0'0,"0"-21"0,-21 42 32,21 21-32,-21-21 15,21 43-15,-21-22 0,21 1 0,-21 20 16,21 1-16,0-1 0,-21 1 0,-1-22 16,22 21-16,-21 1 0,21-22 15,0 22-15,0-22 0,0 0 0,0-20 16,0 20-16,0-21 0,0 0 0,21 0 15,1 1-15,-1-22 0,0 0 16,0 0-16,0 0 16,0 0-16,-21-22 15,22 1-15,-22 0 0</inkml:trace>
  <inkml:trace contextRef="#ctx0" brushRef="#br0" timeOffset="42780.33">5757 8636 0,'-21'-21'0,"42"42"0,-63-42 15,42 0-15,0 0 16,21-1 0,0 22-16,22-21 15,-22 0-15,0 21 0,21-21 16,-21 21-16,22-21 0,-1 0 0,0 21 16,-20-22-16,20 22 0,0-21 15,22 0-15,-43 21 0,0 0 16,21 0-16,-20 0 0</inkml:trace>
  <inkml:trace contextRef="#ctx0" brushRef="#br0" timeOffset="43239.56">6625 8594 0,'-42'0'15,"21"0"-15,21-21 0,0-1 16,0 1-16,0 0 15,0 0-15,0 0 0,0 0 0,21-1 16,0 1-16,0 0 0,0-21 16,0 21-16,1-1 0,20 1 0,0 0 15,1 21-15,-1 0 16,-21 0-16,0 0 0,0 21 16,1 0-16,-1 1 0,0 20 0,-21-21 15,21 64-15,-21-64 0,0 21 16,0-21-16,0 22 0,0-22 15,0 0-15,0 0 0,0 0 0,0 1 16,21-22 0,0-22-1,-21 1-15,0 0 0,22 0 16,-1 0-16,0 0 0,0-22 0,-21 22 16,21-21-16,0-1 0,-21 1 15,22 0-15,-1-1 0,-21 1 0,0 0 16,21 21-16,-21-22 0,21 22 0,-21 0 15,21 21 1,-21 21-16,0 0 16,0 0-16,0 1 0,0 20 0,0-21 15,0 21-15,21-20 0,-21-1 16,22 0-16,-22 21 0,21-21 16,0-21-16</inkml:trace>
  <inkml:trace contextRef="#ctx0" brushRef="#br0" timeOffset="43944.17">7662 8446 0,'0'0'0,"21"-22"0,1-20 16,-22 21 0,0-21-16,0 20 0,0 1 0,0 0 15,0 0-15,0 0 0,0 42 32,0 0-32,-22 0 0,22 0 15,0 1-15,0 20 0,0-21 16,0 21-16,0-20 0,0-1 0,0 21 15,0-21-15,0 0 0,0 1 16,0-1-16,22-21 0,-1 21 0,21 0 16,-21-21-16,43 0 15,-22 0-15,0-21 0,-20 0 16,20 0-16,0 21 0,-21-22 0,22 1 16,-22 0-16,0-21 0,0 21 0,0-1 15,1-20-15,-1 21 0,-21-43 16,0 22-16,0 21 0,0 0 15,0-22-15,0 22 0,0 0 16,0 42 15,0 0-31,0 1 16,0-1-16,0 21 16,0-21-16,0 43 0,0-43 15,-21 21-15,21-21 0,0 22 0,-22-1 16,22 0-16,0 1 0,0 20 15,0 1-15,0-22 0,0 43 16,0-22-16,0 1 0,22-1 0,-22 22 16,21-22-16,-21 1 0,0 21 0,21-22 15,0 1-15,0-1 0,-21 1 0,21-1 16,22 43-16,-22 0 16,0-85-16,-21 21 0,0-21 15,21 1-15,-21-1 0,0 0 0,-21-42 31,0 0-31,0-1 0,-22-20 16,22 21-16,0-21 0,21-22 0,0 22 16,-21-22-16,21 1 0,0-1 0,0-20 15,0 20-15,21-21 0,-21 22 16,21-22-16,0 1 0,22-65 16,-22 86-16,0 21 0,0-22 0,0 22 15,1-1-15,-1 22 16,-21-21-16,0 21 0,21 0 0,0 21 15,-21-22-15,0 1 0,42-21 16,-42 21 0,22 21-16</inkml:trace>
  <inkml:trace contextRef="#ctx0" brushRef="#br0" timeOffset="44908.61">9906 8509 0,'-21'0'0,"42"0"0,-63 21 16,63-21 0,0-21-1,0 0-15,0 21 0,22-21 16,-1-22-16,-21 22 0,21-21 16,1 21-16,-1-22 0,0-20 0,1 21 15,-1-1-15,-21-20 0,22 20 16,-22-20-16,0 21 0,0-22 0,-21 22 15,0-1-15,0 1 0,0 0 0,-21-1 16,0 1-16,0 0 0,-1 21 16,1-22-16,0 22 0,0 21 0,0 0 15,-22 0-15,1 0 16,21 21-16,0 0 0,0 22 0,-1 20 16,1 1-16,0 20 0,21 22 15,0-21-15,-21 21 0,0 0 0,21-1 16,-21 22-16,21-21 0,-22 0 15,22 0-15,-21 0 0,0 105 16,21-126-16,0 0 0,0 105 16,0-105-16,0 0 0,0-22 15,0 22-15,0-22 0,21 1 0,-21-1 16,21-20-16,1-1 0,-1 0 0,0-21 16,0 1-16,0-1 0,0-21 0,1 0 15,20 0-15,-21-21 0,21-1 16,-20 1-16,20 0 0,-21-21 0,0-1 15,22 1-15,-22 0 0,0-22 0,0-42 16,-21 43-16,0 21 16,0-22-16,0 1 0,-21-1 15,-21 22-15,20-22 0,-20 22 0,0-22 16,-1 22-16,-62-43 0,41 43 16,1 0-16,20 21 0,-20-1 15,20 1-15,1 0 0,0 21 0,21 0 16,-1 0-16,65 0 15,-22 0 1,21-21-16,1 21 0,-1-21 0,0 0 16,22-1-16,-22 1 0,127-63 15,-126 62 1,-1-20-16,22 0 0,-22-1 0,0 1 16,1 0-16,-1-1 0,0 1 0,-21 0 15,1-1-15,-1 22 0,0-21 16,-21 21-16,0 0 0,0-1 0,-21 22 15,0 0 1,21 22-16,-22-1 0,1 0 16,0 0-16,21 21 0,0 1 15,-21-22-15,0 42 0,21-20 0,0-22 16,0 0-16,0 21 0,0-20 16,0-1-16,0 0 0,0-42 46</inkml:trace>
  <inkml:trace contextRef="#ctx0" brushRef="#br0" timeOffset="45251.61">10731 7959 0,'0'0'0,"-21"-21"0,21-1 15,-21 1-15,0 21 0,0 0 16,0 0-16,21 21 15,0 1 1,21-22 0,0 0-16,0 0 0,0 0 0,0 0 15,22 0-15,-22-22 0,0 1 16,0 21-16,-21-21 0,0 0 16,0 0-16,-21 21 15,0-21-15,0 21 0,0 0 16,-1 0-16,1 0 15,0 0-15,0 0 0,0 0 16,21 21-16,0 0 0,-21 0 0,21 0 16,0 0-16,0 22 0,0-1 15,21-21-15,0 22 0,0-22 0,0 21 0,0-21 16,1 0-16,-1 1 0,21-1 16,-21 0-16,22-21 0,-1 0 15</inkml:trace>
  <inkml:trace contextRef="#ctx0" brushRef="#br0" timeOffset="47316.94">11324 8213 0,'-21'0'15,"0"0"-15,21 21 0,-21 0 16,21 0-16,-22 0 0,1 22 16,21-22-16,0 0 0,0 0 0,-21 0 15,21 1-15,-21-1 0,21 0 16,0 0-16,-21 0 0,21 0 15,0-42 17,0 0-32,21 0 0,0 0 15,-21 0-15,21-1 0,0-20 16,1 21-16,-1-21 0,0-1 0,0 22 16,21-64-16,-42 43 0,22 21 15,-1-21-15,0 20 0,0 22 16,0 0-16,0 0 0,1 0 15,-22 22-15,21-1 0,-21 21 0,21 0 16,-21-20-16,0 20 0,42 85 16,-21-85-1,-21-21-15,22 22 0,-1-22 0,21 21 16,-21-21-16,0 1 0,22-22 16,-22 21-16,21 0 0,1-21 0,-1 0 15,0 0-15,1 0 0,-1 0 0,0-21 16,1 0-16,-1-1 0,0 1 15,1 21-15,-1-42 0,-21 21 0,21 0 16,-20-1-16,20-62 16,-21 41-16,-21 1 0,0 0 0,0-1 15,0 1-15,0 0 0,0-1 16,0 1-16,0 21 0,0 0 0,0 0 0,-21 21 16,0 0-16,0 0 15,-1 21-15,22 0 16,0 21-16,-21 1 0,0-22 0,21 21 15,-21 0-15,21 1 0,0-1 0,0-21 16,0 22-16,0-22 0,0 0 16,0 0-16,0 0 0,0 0 0,21 1 15,0-22-15,0 0 16,1 0-16,-1-22 16,0 1-16,0 0 0,0 0 15,0 0-15,-21 0 0,0-1 0,22 1 16,-1-21-16,-21 21 15,0-22-15,0 22 0,0-42 16,0 20-16,0 22 0,0 0 0,0 42 31,0 0-15,0 1-16,0-1 0,0 0 0,0 21 16,0 1-16,0 20 15,0-42-15,0 22 0,0-22 0,0 0 16,0 0-16,0 21 0,21-20 15,0-1-15,0-21 16,0 0-16,1 0 0,-1 0 16,21 0-16,-21 0 0,43 0 15,-22-43-15,-21 43 16,22-21-16,-22 0 0,0-21 0,0 21 16,0-22-16,0 1 0,1 0 0,-22-1 15,0 1-15,42-64 16,-42 43-16,21-22 15,-21 21-15,0 22 0,21 21 0,-21-21 16,0 20-16,0 1 0,0 42 16,0 1-1,0-1-15,-21 21 0,0-21 0,21 22 16,-21 20-16,0 22 16,-1-22-16,22 1 0,-21-22 0,21 22 15,0-22-15,0 0 0,0 1 16,0-1-16,0-21 0,0 21 15,21-20-15,1-1 0,-22 0 0,21-21 16,0 21-16,0-21 0,0 0 0,22 0 16,-22 0-16,0 0 0,0-21 0,21 21 15,-20-21-15,-1 0 16,0-1-16,21 1 0,-21-21 0,1 0 0,-1 20 16,0-41-16,0 21 0,0-22 0,-21 22 15,21-22-15,1 1 0,-22 20 16,0-20-16,0 21 0,21-22 15,-21 22-15,0-1 0,0 22 0,0 0 16,0 0-16,0 0 0,0 42 31,0 21-31,0-21 0,0 22 0,-21-1 16,21 0-16,0 1 0,0-1 16,-22 22-16,1-22 0,21 21 0,-21-20 15,21 20-15,0-20 0,0-1 0,0 0 16,0 1-16,0-22 0,21 21 15,0-21-15,1 0 0,-1-21 16,21 22-16,-21-22 0,0 0 16,22 0-16,-22 0 0,0 0 15,0 0-15,0-22 0,1 1 0,-1 0 16,0 0-16,0 0 0,21-22 16,-42 1-16,0 21 0,22-21 15,-22-1-15,21 22 0,-21-21 0,0 21 16,0-1-16,0 1 0,0 42 31,0 1-31,0-1 0,0 0 0,0 0 16,0 0-16,0 22 0,0-22 0,0 0 15,0 21-15,0-21 0,0 1 0,0-1 16,21 0-16,0 0 16,0 0-16,0-21 0,1 21 0,-1-21 15,21 0-15,-21 0 0,22 0 0,-22 0 16,0 0-16,0 0 0,21-21 15,-20 21-15,-1-21 0,0 0 0,0 0 16,0-22-16,0 1 0,-21 0 16,22 21-16,-22-22 0,0 1 15,0 0-15,0-1 0,0 22 0,0-21 16,0 21-16,0-22 16,-22 43 15,22 21-31,0 1 0,-21-1 15,21 21-15,0-21 0,0 22 0,-21-22 16,21 21-16,0 0 0,0 1 16,0-1-16,0 22 0,0-22 0,0 0 15,21 64-15,-21-64 0,21 22 16,-21-22-16,0 22 0,22-1 16,-22-20-16,0 20 0,0-21 0,0 22 15,0-22-15,0 22 0,0-22 0,0 0 16,21 22-16,-21-22 0,0 1 15,0-1-15,0 0 0,0 1 0,0-22 16,0 21-16,0 0 0,-21 1 0,21-22 16,-22 21-16,1-21 0,0 1 0,0-1 15,0 0-15,0 0 16,-1-21-16,-20 0 0,0 0 16,21 0-16,-22 0 0,22 0 0,0-21 15,0 0-15,0 0 0,-1-1 0,1-20 16,21 0-16,0 21 0,0-22 0,0-20 15,0 20-15,0 1 0,0-21 16,21-1-16,64-148 16,-43 128-16,-20 20 0,20 1 15,0-22-15,1 22 0,-1-1 16,0 22-16,1-22 0,-1 22 0,0 0 16,22-43-16,-43 43 0,21 20 15,-21 1-15,1 0 0,-1 0 16,0 0-16,-21 0 0,21 21 15</inkml:trace>
  <inkml:trace contextRef="#ctx0" brushRef="#br0" timeOffset="47524.82">14944 8573 0,'0'0'0,"0"21"15,0 0 1,0 0 15</inkml:trace>
  <inkml:trace contextRef="#ctx0" brushRef="#br0" timeOffset="49729.62">3365 10202 0,'0'0'0,"-21"0"0,0 22 0,0-22 0,21 21 15,21-21 1,0 0-16,0 0 16,22 0-16,-1 0 0,0 0 15,1-21-15,-1 21 0,-21 0 0,22 0 16,-1-22-16,0 22 0,-21 0 15,1 0-15,-1 0 0,0-21 0,-42 21 32,0 0-32,-1 0 15,1 0-15,-21 0 0,0 0 0,20 0 16,-20 0-16</inkml:trace>
  <inkml:trace contextRef="#ctx0" brushRef="#br0" timeOffset="50175.36">3387 10245 0,'-22'0'0,"44"0"0,-65 21 0,22 0 16,0 0-16,0 0 0,0 1 15,-1-1-15,-20 21 0,42-21 16,0 0-16,-21 1 0,0-1 16,21 0-16,0 0 0,0 0 0,-21 0 15,21 1-15,-22-1 0,22 0 16,0 0-16,0 0 16,0-42-1,22 0 1,-1 0-16,0 0 0,0 21 15,21-22-15,22-20 16,-22 21-16,-21 21 0,22-21 0,-1 21 16,0 0-16,1 0 0,-1 0 15,0 21-15,1-21 0,-22 21 0,21 21 16,-21-20-16,1 20 0,20-21 16,-42 64-16,0-22 15,0-42-15,0 22 0,-21-1 0,0-21 16,-1 0-16,-20 22 0,0-22 15,-1 0-15,1 0 0,0 0 0,-1 1 16,1-22-16,0 0 0,21 21 16,-22-21-16,1 0 15,-22 0-15,43-21 0,21-1 16,-21 22-16,21-21 16,0 0-16,0 0 0,0 0 15,21 21-15,0-21 0,1-1 16,-1 1-16,21 21 0,0-21 0,-20 0 15,20 0-15,0 21 0</inkml:trace>
  <inkml:trace contextRef="#ctx0" brushRef="#br0" timeOffset="50368.25">4297 10668 0,'21'0'0,"-42"0"0,63 0 0,-21 0 16,-21-21-16,21 21 47,-21-21-16</inkml:trace>
  <inkml:trace contextRef="#ctx0" brushRef="#br0" timeOffset="50904.94">6498 9906 0,'0'0'0,"21"-21"0,0-43 16,-21 43-16,0 42 16,0 1-1,0-1-15,0 21 16,-21 22-16,21-22 0,-21 21 0,21 1 15,-21 21-15,21-22 0,0 22 0,0-22 16,-21 22-16,21-22 0,-21 1 16,21-1-16,-22-20 0,22-1 0,0 0 15,0-20-15,0-1 0,0 0 16,22 0-16,-1 0 0,0-21 16,0 0-16,0 0 0,0 0 0,1-21 15,-1 0-15,0 21 0,0-21 16,-21 0-16,0-22 0,0 22 0</inkml:trace>
  <inkml:trace contextRef="#ctx0" brushRef="#br0" timeOffset="51095.83">6286 10583 0,'0'0'0,"-21"0"16,42-21-1,1 21-15,-1-21 16,21 0-16,-21 21 0,22-21 0,-22 0 15,21 21-15,0-22 0,1 1 16,20 0-16,-20 0 0,20 0 16,-21 0-16,22 21 0,-22-22 0,22 1 15,-22 21-15,0 0 0,-20 0 16</inkml:trace>
  <inkml:trace contextRef="#ctx0" brushRef="#br0" timeOffset="51512.59">7218 10626 0,'-21'0'16,"-1"0"-16,22-21 0,0-1 15,-21 1-15,21 0 0,0 0 0,0 0 16,0-22-16,0 22 16,0-21-16,0 21 0,0 0 0,21-22 15,1 22-15,-22 0 0,21 0 0,0 21 16,0 0-16,0 0 0,0 0 15,1 0-15,20 0 0,-21 21 0,0 0 16,22 0-16,-22 22 0,0-1 16,0 0-16,0 1 0,0-1 0,-21 21 15,0-20-15,0-1 0,0 0 16,0-20-16,0 20 0,0-21 0,0 0 16,0 0-16,0 1 0,0-1 0,0-42 31,0-1-16,0 1-15,22 0 0,-22 0 0,0-21 16,21 20-16,0-20 0,-21 0 0,0-1 16,0 1-16,0 0 0,21-1 15,-21 1-15,21 0 0,-21 21 0,0-22 16,21 22-16,1 0 0,-22 0 0,21 21 16,0 0-16,0 0 0,21 0 15,-20 21-15</inkml:trace>
  <inkml:trace contextRef="#ctx0" brushRef="#br0" timeOffset="52167.88">8191 10456 0,'0'-21'16,"0"0"0,0 0-1,-21 21 1,21 21-16,0 0 15,0 22-15,0-22 0,0 0 16,0 21-16,0-21 0,0 22 16,0-22-16,0 21 0,0-21 0,0 22 15,21-22-15,-21 0 0,22 0 0,-1-21 16,0 21-16,21-21 0,-21 0 16,1 0-16,20 0 0,-21 0 15,21-21-15,1 0 0,-1 0 0,22-21 16,-22 20-16,-21 1 15,0-21-15,22-22 0,-22 43 16,-21-21-16,21 0 0,-21 20 0,0-20 16,0 21-16,0 0 0,0 0 15,0-1-15,0 1 0,0 42 16,0 1-16,0-1 16,0 0-16,0 21 0,0 1 15,0-1-15,0 21 0,0-20 0,0-1 16,21 22-16,-21-22 0,21 21 15,-21-20-15,21 20 0,1-20 16,-22 20-16,21 1 0,0 63 16,0-64-16,-21 1 0,21-1 0,0 1 15,-21-1-15,22 1 0,-22-1 16,0 1-16,0 20 0,0-20 0,0 63 16,0-64-16,0 1 0,0-1 15,-22-20-15,1 20 0,0-21 0,0-20 16,0 20-16,0-21 0,-1-21 15,1 0-15,0 0 0,21-21 16,-21-21-16,21-1 0,0 1 0,0-22 16,0 1-16,0-22 0,0 1 15,0-1-15,0-21 0,0 21 16,0-20-16,21-1 0,0 0 0,-21 21 16,21 1-16,1-1 0,-1 21 0,0 1 15,0-1-15,0 1 0,0 21 16,1-1-16,-1 22 0,0-21 0,0 21 15,-21-22-15</inkml:trace>
  <inkml:trace contextRef="#ctx0" brushRef="#br0" timeOffset="52628.7">11049 10224 0,'0'0'0,"0"-22"15,0-20-15,0 0 0,21 21 0,0-64 16,-21 64-16,0-43 16,0 43-16,0 0 0,0 0 15,-21 21-15,0 0 0,-21 0 16,20 21-16,1 21 0,0-21 16,-21 22-16,21 20 0,-1-20 0,1 20 15,21 1-15,0-1 0,0 1 0,0-1 16,0 1-16,0-1 0,0-21 15,0 1-15,0 20 0,0-42 0,0 22 16,21-22-16,1 21 0,-1-42 16,0 21-16,0 1 0,0-22 15,22 0-15,-22 0 0,21 0 0,0 0 16,22-22-16,-22 1 0,1 0 16,-1 0-16,-21 0 0,21-22 15</inkml:trace>
  <inkml:trace contextRef="#ctx0" brushRef="#br0" timeOffset="53251.87">11536 10520 0,'0'0'0,"21"-106"15,-21 64 1,0 21-16,0-43 16,-21 64-16,0 0 0,-1 0 15,22 21-15,0 22 0,-21-22 16,0 21-16,0-21 0,21 22 16,0-1-16,-21 0 0,21 1 0,-21-22 15,21 42-15,0-42 16,0 1-16,0-1 0,0 0 0,21-21 15,0 0-15,0 0 16,21 0-16,-20-21 16,-1 0-16,0-1 0,0 1 0,0-21 15,0 21-15,1-22 0,-1 22 0,0-21 16,-21 0-16,21 20 0,-21-20 16,0 0-16,0 21 0,0-1 15,0 1-15,0 42 16,0 22-16,0-22 15,0 21-15,0 1 0,0 41 16,0-41-16,0-1 16,0 0-16,0-21 0,21 43 15,0-43-15,1 0 0,-1 0 0,0-21 16,0 0-16,0 0 0,22 0 16,-1 0-16,-21 0 0,21-21 0,43-21 15,-43 0-15,1 20 0,-1-20 16,-21 0-16,22-1 0,-1-20 15,21-43-15,-41 64 16,-1-22-16,0 1 0,0 20 0,-21-20 16,0-1-16,0 22 0,0 0 0,0-1 15,0 1-15,0 21 0,-21 0 16,21 0-16,-21 42 16,21 0-16,-21 21 0,21-21 15,0 43-15,0-22 0,0 1 0,0 20 16,0 1-16,0-1 0,0 1 0,0-22 15,0 21-15,21-20 0,-21 20 16,21-20-16,-21-1 0,21 0 16,-21-21-16,21 1 0,-21-1 0,21 0 15,-21 0-15,22-21 0,-1 0 0,0 0 32,-21-21-32,0 0 0,0 0 15</inkml:trace>
  <inkml:trace contextRef="#ctx0" brushRef="#br0" timeOffset="53435.77">12298 10393 0,'0'0'0,"-21"0"0,21-21 0,42 21 31,-21 0-31,0 0 16,0-21-16,22 21 0,-1 0 15,0 0-15,22-22 0,-22 22 16,1 0-16,-1 0 0,0-21 15,1 0-15,-1 21 0,0-21 0,1 21 16,-1-21-16,0 21 0,-21-21 0</inkml:trace>
  <inkml:trace contextRef="#ctx0" brushRef="#br0" timeOffset="54041.48">13144 10160 0,'0'-21'16,"-21"21"-16,0 0 16,0 0-16,0 0 0,0 21 15,-1 0-15,1 0 0,0 1 16,21 20-16,-21-21 0,21 21 0,0 22 0,0-22 15,0 1-15,0-1 0,0 0 16,0 1-16,0-1 0,0-21 16,21 21-16,0-20 0,0-1 0,1 0 15,20-21-15,-21 21 0,21-21 16,85 0-16,-84 0 16,-1-21-16,22-21 0,-22 20 15,0 1-15,-21-21 0,22 21 0,-22-22 16,0 1-16,0 0 0,0-1 15,-21 1-15,0-21 0,22 20 0,-22-20 16,0 20-16,0-20 0,0-43 16,0 64-16,0-1 15,0 1-15,0 21 0,0 0 0,-22 21 16,22 21-16,0 0 16,0 21-16,0 1 0,0-1 15,0 0-15,0 1 0,0 20 0,0-20 16,-21 20-16,21-21 0,0 1 0,-21-1 15,21 22-15,0-43 0,0 21 16,-21 0-16,21-20 0,-21-1 0,21 0 16,0 0-16,0 0 0,-21-21 15,-1 0 1,22-21 0,0 0-16,0 0 0,0 0 0,0-22 15,22 1-15,20 0 16,-21-1-16,21 1 0,1-22 0,-1 22 15,0 0-15,1 21 0,-1-22 0,0 43 16,1-21-16,-1 21 0,-21 0 16,22 21-16,-22-21 0,0 21 0,-21 22 15,0-22-15,0 21 0,0 43 16,0-64-16,0 21 0,0 1 16,-21-1-16,0-21 0,-1 22 0,22-22 15,-21 0-15,0 0 0,0 21 0,21-20 16,-21-22-16,0 21 0,-1 0 0,1-21 15,21 21-15</inkml:trace>
  <inkml:trace contextRef="#ctx0" brushRef="#br0" timeOffset="56100.35">15960 10118 0,'0'0'0,"21"0"16,-21 21-1,0 0 1,0 0-16,0 0 0,0 85 16,0-85-16,0 22 15,0-1-15,0 0 0,-21-20 0,21 20 16,-22-21-16,1 0 0,0 0 0,21 1 16,0-1-16,0-42 31,0-1-31,21-20 15,-21 21-15,21-21 0,1 20 16,-1-20-16,0 0 0,0-1 0,0 1 16,0 0-16,1-1 15,-1 1-15,21 21 0,-21 0 0,0 0 16,64-1-16,-64 22 16,22 22-16,-22 20 0,0-21 15,0 0-15,0 22 0,22 62 16,-22-62-16,-21 41 0,0-41 15,0-1-15,0 0 0,0 1 16,0-22-16,-21 0 0,21 0 0,-22 0 16,22 1-16,0-44 31,0 1-31,0 0 16,0 0-16,0-21 15,22-1-15,-1 22 0,-21-42 0,21 20 16,0 1-16,21-64 0,1 0 15,-1 64-15,-21 21 16,0-22-16,22 22 0,-22 21 0,0 0 16,0 0-16,0 21 0,1 1 15,-1-1-15,0 21 0,-21 0 0,0 1 16,0 20-16,21-20 0,-21 20 0,0-21 16,0 1-16,0-1 0,21 0 15,-21-20-15,21 20 0,-21-21 16,22 0-16,-1 0 0,0-21 15,0 0-15,0 0 0,0 0 0,1 0 16,-1 0-16,21 0 0,-21-21 0,22 0 16,-22 0-16,0 0 0,21 0 15,-21-22-15,1 1 0,20 0 0,-21 20 16,0-41-16,0 42 0,-21-22 16,22 1-16,-22 0 0,21-1 0,-21 22 15,0-21-15,0 21 0,0 0 16,0 42-1,0 0-15,0 0 0,0 0 16,0 0-16,0 22 0,0-22 16,0 64-16,0-43 15,0-21-15,0 21 0,0-20 0,0 20 16,0-21-16,21 0 0,0 0 16,0-21-16,0 0 0,1 0 15,-1 0-15,21 0 16,0 0-16,-20-21 0,-1 0 0,21 0 0,-21 0 15,0 0-15,22-43 16,-22 43-16,-21-21 0,21-1 16,-21 22-16,21-21 0,-21 21 0,0-22 15,0 22-15,0 0 0,0 0 16,0 0-16,0-1 0,0 44 31,0-1-31,0 0 0,-21 21 0,21-21 16,0 22-16,0-22 0,0 21 0,0 1 15,0-1-15,0 0 0,0-21 16,0 22-16,0-22 0,0 0 0,0 0 16,21 0-16,0 1 0,1-22 0,-1 0 15,0 0-15,21 0 0,-21 0 16,1 0-16,20 0 0,0-22 0,-21 1 16,22 0-16,-1-21 15,-21 21-15,0-1 0,22-20 0,-22 21 16,0-21-16,-21-1 0,21 1 0,-21 0 15,21-1-15,-21 1 0,0 0 16,0-22-16,0 22 0,0-1 0,0-62 16,0 62-16,0-41 15,0 41-15,0 1 0,0 21 16,0 0-16,0 42 16,0 0-16,0 21 0,0 1 15,0-1-15,0 21 0,0 1 0,-21-1 16,0 1-16,0-1 0,21-20 0,0 20 15,0 1-15,0-22 0,0 0 16,0 1-16,0-1 0,21 0 16,0-20-16,22 41 0,-22-63 15,21 21-15,-21-21 0,0 0 16,22 0-16,-22 0 0,0 0 0,21 0 16,-20-21-16,-1 0 0,0 0 0,0 0 15,0-1-15,22-62 16,-22 63-16,21-85 0,-21 63 15,-21-20-15,21 21 0,1-22 16,-22 1-16,0 20 0,0-20 16,0-1-16,0 22 0,21-22 0,-21 1 15,0 21-15,0 20 0,0 1 16,0 42 0,0 22-16,0-1 15,0 43-15,0-22 0,-21 64 16,21-63-16,0-22 0,-22 22 15,22-1-15,0-21 0,0 22 16,0-22-16,0 1 0,0-1 0,0 0 16,0 1-16,22-22 0,-1 0 0,0 0 15,21 21 1,-21-42-16,43 0 0,-43 0 0,0 0 16,22-21-16,-22 0 0,0 0 15,21 0-15,-21-22 0,1 22 0,-1-21 16,0 21-16,0-22 0,0 1 15,0 0-15,-21 21 0,0-22 16,0 22-16,0 0 0,0 0 0,22 0 16,-22 42-1,0 0-15,0 0 0,0 21 16,-22 1-16,22-22 0,-21 21 0,21 22 16,0-22-16,0 0 15,0 1-15,0-22 0,21 0 16,1 0-16,-1-21 0,0 0 15,0 0-15,0 0 0,0 0 16,1 0-16,-1-21 0,0 0 16,0 0-16,-21 0 0,21-1 15,0 1-15,1 0 0,-22-21 0,21 21 16</inkml:trace>
  <inkml:trace contextRef="#ctx0" brushRef="#br0" timeOffset="56392.19">19748 9694 0,'0'0'16,"-21"0"-16,0 0 0,0 0 0,0 22 0,0-1 16,-1 0-16,22 0 15,0 0-15,0 0 0,0 1 0,0-1 16,0 0-16,0 0 16,22-21-1,-1-21 1,-21 0-16,0 0 0,0-1 15,0 1-15,0 0 16,0 0-16,0 0 0,-21 0 0,-1-1 16,1 22-1,0 0-15,21 22 16,-21-1-16,21 0 16,-21 0-16,0 0 15,21 0-15,-22 1 0,1-1 0</inkml:trace>
  <inkml:trace contextRef="#ctx0" brushRef="#br0" timeOffset="56621.05">18923 10160 0,'0'0'16,"0"21"-16,0 0 15,21-21 1,0 0-16,0 0 0,1-21 15,-1 21-15,0 0 0,-21-21 0,21 21 16,0 0-16,0-21 0,1 21 0,-1-21 16,0 21-16,0 0 15,-21-21-15,21 21 16</inkml:trace>
  <inkml:trace contextRef="#ctx0" brushRef="#br0" timeOffset="61398.73">3768 12637 0,'0'0'0,"0"-22"0,0 1 0,0 0 0,0-21 16,0 21-16,0-1 0,0 1 15,0 0-15,-22 0 0,1 0 0,-21 21 16,21 0-16,0 0 0,-22 0 15,1 0-15,0 0 0,-1 0 0,1 21 16,0 0-16,-1 0 16,1 22-16,0-1 0,20 21 0,-20 1 15,21-1-15,0 22 0,0 0 16,21-1-16,0 1 0,0-21 0,0 20 16,21-20-16,21-1 0,-21 1 15,22-22-15,-1 0 0,0 1 0,22-22 16,-22 0-16,22 0 0,-22-21 15,21 0-15,1 0 0,-22-21 0,22 0 16,-22 0-16,0 0 0,1-1 16,-22-20-16,42 0 15,-41-1-15,-22 22 0,0-21 0,0 21 16,0 0-16,0-22 0,-43 22 16,22 0-16,0 0 0,-21 0 15,-1 21-15,1 0 0,0 0 0,-1 0 16,1 0-16,0 21 0,-1 0 0,22 0 15,-21 21-15,21-20 0,-1 20 16,22-21-16,0 0 0,0 22 0,0-22 16,0 21-16,0-21 0,0 22 15,0-22-15,22 0 0,-1 0 0,0 0 16,0 0-16,0-21 0,22 0 16,-22 0-16,21 0 0,0 0 0,-20 0 15,20-21-15,-21 21 0,21-42 16</inkml:trace>
  <inkml:trace contextRef="#ctx0" brushRef="#br0" timeOffset="61608.61">4720 12975 0,'0'0'0,"21"-21"0,-21 0 0,0 0 0,-21 0 31,0 21-31,0 0 0,0 0 16,21 21-1,-22-21-15,22 21 0,0 0 16,0 0 0,22-21-1,-1 0-15,0 0 0,21 0 16,-21-21-16,22 0 0</inkml:trace>
  <inkml:trace contextRef="#ctx0" brushRef="#br0" timeOffset="61910.8">6054 12361 0,'0'0'0,"-43"0"0,22 0 15,21-21-15,21 21 16,0 0-16,22 0 0,-22-21 15,21 21-15,1 0 0,20-21 0,1 21 16,-1-21-16,1 21 0,20 0 16,-20-21-16,-1 21 0,22 0 0,-22-22 15,-20 22-15,20 0 0,-20-21 16,-1 21-16,21 0 0,-41 0 16,-1 0-16,0 0 0,-21-21 15,-21 21 1,-22 0-16,1 0 15</inkml:trace>
  <inkml:trace contextRef="#ctx0" brushRef="#br0" timeOffset="62199.6">6540 12256 0,'0'0'0,"-21"0"0,0 0 16,0 0-1,21 21 1,-21 0-16,21 0 0,0 0 15,0 22-15,0-1 0,0 0 16,0 1-16,0-1 0,0 21 16,0-20-16,0 20 0,-21 1 0,21-1 15,0 1-15,0-1 0,-22-20 16,1 20-16,21-21 0,-21 1 0,0-1 16,21 0-16,0-20 0,0 20 15,0-21-15,0 0 0,21-42 31,0 0-31,0 0 16,22-22-16,-22 22 0,21-21 0,1 0 16,-22-1-16</inkml:trace>
  <inkml:trace contextRef="#ctx0" brushRef="#br0" timeOffset="63376.35">6794 12594 0,'0'0'0,"0"-42"0,0 0 0,0-1 0,0 1 15,0 21-15,0 0 0,0-1 16,0 1-16,22 21 0,-22 21 15,0 1-15,0 20 16,0-21-16,21 21 0,-21 1 0,0-1 16,0 22-16,0-1 0,0-21 0,0 22 15,0-1-15,0-20 0,-21 20 16,21-20-16,-22 41 16,1-41-16,21-22 0,0 0 15,0 0-15,0 0 0,0 0 0,0-42 31,0 0-15,0 0-16,21-21 0,1 20 16,-1-20-16,0 0 0,0-1 15,0-20-15,0 21 0,22-1 0,-22 1 16,0 0-16,0-1 0,0 22 16,1 0-16,-1 0 0,0 21 0,0 0 15,0 0-15,0 21 0,-21 0 16,22 21-16,-22-20 0,0 20 15,0 0-15,0 1 0,0-1 0,0-21 16,0 21-16,0 1 0,0-1 0,0-21 16,0 22-16,0-22 15,0 0-15,0 21 0,0-21 16,21 1-16,0-22 0,0 0 16,0 0-16,22 0 0,-22 0 15,21 0-15,-21-22 0,22 22 16,-1-21-16,-21-21 0,21 21 0,1 0 0,-1-22 15,-21 22-15,0-21 0,1 21 16,-1-22-16,-21 1 0,21-22 16,-21 22-16,0 21 15,0-21-15,0 20 0,-21 22 16,0 0-16,21 22 0,-22-1 16,22 0-1,0 0-15,0 0 0,0 0 0,0 1 16,0 20-16,0-21 0,0 0 15,22 0-15,-22 1 0,0-1 0,0 0 16,0 0-16,0 0 0,21 0 0,-21 1 16,21-1-16,0 0 0,-21 0 15,21 0-15,-21 0 0,21 1 0,1-22 16,-22 21-16,21 0 0,0-21 0,0 21 16,0-21-16,0 0 15,1 0-15,-1 0 0,21 0 0,-21 0 16,0 0-16,43-21 0,-43 21 15,21-21-15,-20 0 0,-1-1 16,0 1-16,0-21 0,21 21 0,-42-22 16,22 22-16,-1-21 0,0 0 15,-21 20-15,0-20 0,0 21 0,21-21 16,-21 20-16,0 1 0,0 0 16,0 42-1,0 0-15,0 1 16,0-1-16,0 0 0,-21 0 15,21 21-15,0-20 0,0-1 0,0 21 16,-21 0-16,21-20 16,0-1-16,0 0 0,0 0 15,21 0-15,0-21 16,21 0-16,-20 0 0,-1 0 0,21 0 16,0 0-16,-20 0 0,20-21 15,0 0-15,-21 21 0,22-21 0,-22 0 16,21-1-16,-21 1 0,1-21 15,-1 21-15,-21 0 0,0-64 16,0 64-16,0-22 0,0 1 0,0 0 16,-21 21-16,-1-22 0,1 22 15,0 0-15,0 0 0,-21 0 0,20 21 16,1 0-16,-21 0 0,21 0 0,0 21 16,-1 0-16,1 21 15,0-21-15,0 22 0,21-22 0,-21 64 16,0-43-16,21-21 15,-22 21-15,22-20 0,0 20 0,0-21 16,0 0-16,0 0 0,0 1 0,0-1 16,22-21-1,-1 0 1,0 0-16,0 0 0,0-21 16,64-1-16,-64 1 0</inkml:trace>
  <inkml:trace contextRef="#ctx0" brushRef="#br0" timeOffset="64498.97">9250 12785 0,'21'-21'0,"-42"42"16,63-85-16,-42 43 0,0 0 0,21 21 15,-21-21-15,0 0 0,21 21 16,-21 21 0,0 0-16,0 0 15,0 21-15,0-20 0,-21 20 0,21 0 16,0-21-16,-21 22 0,21-1 15,0 0-15,0 1 0,0-22 0,0 21 16,0 1-16,0-22 0,0 0 16,0 0-16,0 0 0,21-21 31,0 0-31,22-21 16,-22 0-16,0 21 0,0-21 0,0 0 15,22-1-15,-22 1 0,0 0 0,0-21 16,0 21-16,1-43 15,-1 22-15,0-1 0,0 1 0,-21 21 16,21-21-16,0-1 16,-21 22-16,0 42 31,0 0-31,0 1 0,0 20 0,0-21 16,0 0-16,0 22 15,0-22-15,0 21 0,0-21 0,0 0 16,0 1-16,0-1 0,0 0 0,22 0 15,-1 0-15,0 0 0,0-21 16,0 0-16,0 0 0,1 0 0,-1 0 16,0 0-16,0 0 0,0 0 15,0-21-15,1 21 0,-1-21 0,0 0 16,0 0-16,0 0 0,0-1 0,-21 1 16,22 0-16,-1-21 0,-21 21 15,21-22-15,0 1 0,-21 21 0,21-22 16,-21 1-16,0 21 0,21 0 15,-21 0-15,22-1 0,-22 1 16,0 42 15,0 1-31,0-1 0,0 21 16,0-21-16,0 22 0,0-22 0,0 0 16,-22 21-16,22-21 0,-21 22 15,21-22-15,-21 0 0,21 21 0,0-20 16,-21-1-16,21 0 0,0 0 15,0 0 1,21-21-16,0 0 0,0 0 0,22 0 16,-22 0-16,21 0 0,-21 0 15,22 0-15,-22-21 0,21 21 16,1-21-16,-22 0 0,21 21 0,0-21 16,-20-1-16,20 1 0,-21 0 15,21 0-15,-20 0 0,20-22 16,-21 22-16,21-42 0,1 20 15,-22 1-15,-21 21 0,21-21 0,-21 20 16,0 1-16,0 0 0,0 0 0,0 0 16,-21 21-16,0 0 15,0 0-15,-1 0 0,-20 0 16,21 21-16,0 0 0,0 0 0,-1 0 16,1 22-16,0-22 0,21 21 0,0 22 15,0-22-15,0 22 16,0-43-16,21 0 15,0 0-15,1 0 0,-1 0 16,0-21-16,21 0 0,-21 22 0,1-1 16,-1-21-16,21 0 0,-21 21 15,0 0-15,-21 0 16,0 0-16,0 1 16,-21-22-16,0 21 0,0-21 15,-21 21-15,20 0 0,-20-21 16,21 0-16,-21 0 0,20 21 0,1-21 15,0 21-15,0-21 0,0 0 16,0 0-16,-1 0 16,1 0-16,0 0 15,0-21-15,0 21 16,21-21-16,0 0 0,0 0 16,0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EBAAA-FF09-4D3B-BEB8-A907368E3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4FAB9-3FBF-4BD3-989C-C9C976707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E1169-E19D-4B37-9384-40B11BF2C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508-5356-408A-AA0F-EA81DBF46537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3AC7B-0FE2-4360-B4AA-B77A6B294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6FF60-5290-4787-8D5D-9DFAA20D2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EE0FA-CC37-4D83-BB62-DA72A58F9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211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4A4E3-78D7-4DD6-B2BD-53869FBFB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D1097-B289-4494-AF2F-55DA051FB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0D628-6E18-47AC-ACC9-848EF5FB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508-5356-408A-AA0F-EA81DBF46537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06EB5-F8CF-49C4-9791-FEB37D0D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F4E18-9EEE-4B76-ACE8-AF58956F0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EE0FA-CC37-4D83-BB62-DA72A58F9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57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7C2CC8-EA37-4F33-B085-8A93A51E1D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DABDE-8A52-40F9-8392-3A27573A9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EC609-17A4-4E44-8C42-F3566B60C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508-5356-408A-AA0F-EA81DBF46537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8C05E-1FC1-41A4-AB6E-D0E1DC10D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F1ECD-F2BE-4C2C-B571-2381A8D5B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EE0FA-CC37-4D83-BB62-DA72A58F9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10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D8A63-3644-4E33-A718-D8496A495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167D3-53B1-4B29-87E2-C0B8EBDC0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3DA1A-9A88-4DF9-81CA-5BD01264B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508-5356-408A-AA0F-EA81DBF46537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BDC55-359D-47EC-92D3-992077F4C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48344-BABD-4C4A-B810-5C7E28E96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EE0FA-CC37-4D83-BB62-DA72A58F9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784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EAF30-33CF-4A0B-8172-60F74BD70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B1F3E-319A-4D1D-AEFB-DC38E7633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F7FFE-9910-4610-A84B-DC7A5153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508-5356-408A-AA0F-EA81DBF46537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78F3D-379E-47D1-885D-D8119BE35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1F96E-51F1-4775-9192-3B30B050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EE0FA-CC37-4D83-BB62-DA72A58F9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12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8E120-B7FF-4C1E-B703-7464934F7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16BA8-0BC6-4EC7-A77F-385440625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C1A67-5A26-4EA3-8EC1-A20ECBEAB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A7113-C156-464C-BC98-26DA2C6B1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508-5356-408A-AA0F-EA81DBF46537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0903A-D315-4BC3-B491-FB094A7B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18AEB-D49A-4FBE-B021-48E44AF6F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EE0FA-CC37-4D83-BB62-DA72A58F9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78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AAE8D-71EF-42A9-864E-BACFC5B2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2EE69-0244-4162-9B66-6E1B6B9E7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5B98C-FFBB-494E-9D75-E7ECD43A6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620831-0AF6-4996-B093-06ECA1032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BEFD3B-8E44-41D0-A3B3-867FA4CA9B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75479B-336D-4831-A305-B272FB96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508-5356-408A-AA0F-EA81DBF46537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6B769F-D2F4-4EB1-AB26-2F9C07EDE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E048F2-155F-4F14-8A38-E6A0A03A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EE0FA-CC37-4D83-BB62-DA72A58F9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7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D0B39-3475-4E87-84D2-37809831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1588E9-A5D0-4AF5-90F0-74847C368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508-5356-408A-AA0F-EA81DBF46537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FEEBC8-81A3-4E0B-A064-51B5C70C3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5C2F4-30FC-42DF-BE3C-6E65D1B9F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EE0FA-CC37-4D83-BB62-DA72A58F9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992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1CCCBF-378E-4E96-B247-68AB22F28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508-5356-408A-AA0F-EA81DBF46537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289FA-9850-43FF-97AE-BCC99F84A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2FAD8-20EF-4AAA-A911-71CDE1684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EE0FA-CC37-4D83-BB62-DA72A58F9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515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78989-9E73-4022-90D2-861D27175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794B1-453E-45EB-85E0-65654BD51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91EDC-8F4D-44DD-9D54-1A9525D13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ADDA2-80AC-4A40-8D39-565CC6274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508-5356-408A-AA0F-EA81DBF46537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4024A-7ECF-42E2-80F5-F79DF03AB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9E31F-F46A-4FA0-B961-D628DF6FC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EE0FA-CC37-4D83-BB62-DA72A58F9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83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41A7A-66BF-47EB-A667-484D4642C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1DE3FB-0056-455E-93AE-40B313457C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63C04-FBFC-4177-8BEA-5312727F4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2ABE1-F6F9-4098-8B23-663815BDA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508-5356-408A-AA0F-EA81DBF46537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D9B22-AEEE-4BA8-970A-65711C0FE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68582-6977-413C-942E-E04DE7516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EE0FA-CC37-4D83-BB62-DA72A58F9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01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A50C3-AF1C-410B-AC80-560D67629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19E73-C9F2-413E-969D-FC425878D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F2BF-6DF6-4B5F-9856-FC8452DC3C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79508-5356-408A-AA0F-EA81DBF46537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A4BD2-4AB4-49E4-A333-380171274C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27593-53B4-484A-AC20-EB1D39A42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EE0FA-CC37-4D83-BB62-DA72A58F9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29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90D85-E6F6-4E90-8D9E-89E6BA2A4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6711E-E0D4-4ED2-BC7E-9F43E574F7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F6A8E6-D174-4F4C-B661-6088FEA1068D}"/>
                  </a:ext>
                </a:extLst>
              </p14:cNvPr>
              <p14:cNvContentPartPr/>
              <p14:nvPr/>
            </p14:nvContentPartPr>
            <p14:xfrm>
              <a:off x="777240" y="122040"/>
              <a:ext cx="6584040" cy="3482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F6A8E6-D174-4F4C-B661-6088FEA106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7880" y="112680"/>
                <a:ext cx="6602760" cy="350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0888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90D85-E6F6-4E90-8D9E-89E6BA2A4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6711E-E0D4-4ED2-BC7E-9F43E574F7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A9864E-BBE5-487F-8362-E9BBB952E799}"/>
                  </a:ext>
                </a:extLst>
              </p14:cNvPr>
              <p14:cNvContentPartPr/>
              <p14:nvPr/>
            </p14:nvContentPartPr>
            <p14:xfrm>
              <a:off x="967680" y="114480"/>
              <a:ext cx="8717760" cy="5715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A9864E-BBE5-487F-8362-E9BBB952E7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8320" y="105120"/>
                <a:ext cx="8736480" cy="573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7754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90D85-E6F6-4E90-8D9E-89E6BA2A4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6711E-E0D4-4ED2-BC7E-9F43E574F7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EA5F49E-1823-481B-B704-0947D9B2B7A5}"/>
                  </a:ext>
                </a:extLst>
              </p14:cNvPr>
              <p14:cNvContentPartPr/>
              <p14:nvPr/>
            </p14:nvContentPartPr>
            <p14:xfrm>
              <a:off x="2141280" y="975240"/>
              <a:ext cx="4762800" cy="3772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EA5F49E-1823-481B-B704-0947D9B2B7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31920" y="965880"/>
                <a:ext cx="4781520" cy="379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0759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1949598-515B-4CCA-8CB1-E5503DDDA4B9}"/>
                  </a:ext>
                </a:extLst>
              </p14:cNvPr>
              <p14:cNvContentPartPr/>
              <p14:nvPr/>
            </p14:nvContentPartPr>
            <p14:xfrm>
              <a:off x="1196280" y="236160"/>
              <a:ext cx="5730480" cy="3193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1949598-515B-4CCA-8CB1-E5503DDDA4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6920" y="226800"/>
                <a:ext cx="5749200" cy="321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3037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D77E3B8-5A2A-4AC1-BBB4-74AD56300AD2}"/>
                  </a:ext>
                </a:extLst>
              </p14:cNvPr>
              <p14:cNvContentPartPr/>
              <p14:nvPr/>
            </p14:nvContentPartPr>
            <p14:xfrm>
              <a:off x="1272600" y="655200"/>
              <a:ext cx="7056360" cy="3940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D77E3B8-5A2A-4AC1-BBB4-74AD56300A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3240" y="645840"/>
                <a:ext cx="7075080" cy="395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0049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90D85-E6F6-4E90-8D9E-89E6BA2A4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6711E-E0D4-4ED2-BC7E-9F43E574F7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9BE0177-6CA2-4064-9811-477FAC4338CF}"/>
                  </a:ext>
                </a:extLst>
              </p14:cNvPr>
              <p14:cNvContentPartPr/>
              <p14:nvPr/>
            </p14:nvContentPartPr>
            <p14:xfrm>
              <a:off x="198000" y="320040"/>
              <a:ext cx="8291160" cy="3818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9BE0177-6CA2-4064-9811-477FAC4338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310680"/>
                <a:ext cx="8309880" cy="383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8413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90D85-E6F6-4E90-8D9E-89E6BA2A4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6711E-E0D4-4ED2-BC7E-9F43E574F7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F0F06F-D1DA-434E-AA84-7D68A113C8CF}"/>
                  </a:ext>
                </a:extLst>
              </p14:cNvPr>
              <p14:cNvContentPartPr/>
              <p14:nvPr/>
            </p14:nvContentPartPr>
            <p14:xfrm>
              <a:off x="2019240" y="853560"/>
              <a:ext cx="6370560" cy="2865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F0F06F-D1DA-434E-AA84-7D68A113C8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9880" y="844200"/>
                <a:ext cx="6389280" cy="288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0093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90D85-E6F6-4E90-8D9E-89E6BA2A4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6711E-E0D4-4ED2-BC7E-9F43E574F7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FCAEAC0-CE67-442E-BAE5-CDD45F2E2651}"/>
                  </a:ext>
                </a:extLst>
              </p14:cNvPr>
              <p14:cNvContentPartPr/>
              <p14:nvPr/>
            </p14:nvContentPartPr>
            <p14:xfrm>
              <a:off x="571320" y="198000"/>
              <a:ext cx="11201760" cy="4671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FCAEAC0-CE67-442E-BAE5-CDD45F2E2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960" y="188640"/>
                <a:ext cx="11220480" cy="469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0667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90D85-E6F6-4E90-8D9E-89E6BA2A4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6711E-E0D4-4ED2-BC7E-9F43E574F7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ACCCE6F-2BD1-4240-A66C-35EA75AD5F27}"/>
                  </a:ext>
                </a:extLst>
              </p14:cNvPr>
              <p14:cNvContentPartPr/>
              <p14:nvPr/>
            </p14:nvContentPartPr>
            <p14:xfrm>
              <a:off x="152280" y="30600"/>
              <a:ext cx="12009600" cy="6050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ACCCE6F-2BD1-4240-A66C-35EA75AD5F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21240"/>
                <a:ext cx="12028320" cy="606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3536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90D85-E6F6-4E90-8D9E-89E6BA2A4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6711E-E0D4-4ED2-BC7E-9F43E574F7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718EE6E-8967-421F-8D7D-73A0D4CADBD9}"/>
                  </a:ext>
                </a:extLst>
              </p14:cNvPr>
              <p14:cNvContentPartPr/>
              <p14:nvPr/>
            </p14:nvContentPartPr>
            <p14:xfrm>
              <a:off x="2293560" y="663120"/>
              <a:ext cx="343440" cy="259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718EE6E-8967-421F-8D7D-73A0D4CADB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84200" y="653760"/>
                <a:ext cx="36216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7FDBDB2-A763-4A22-8131-7DF8C91E6120}"/>
                  </a:ext>
                </a:extLst>
              </p14:cNvPr>
              <p14:cNvContentPartPr/>
              <p14:nvPr/>
            </p14:nvContentPartPr>
            <p14:xfrm>
              <a:off x="159840" y="289440"/>
              <a:ext cx="10462680" cy="5730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7FDBDB2-A763-4A22-8131-7DF8C91E61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0480" y="280080"/>
                <a:ext cx="10481400" cy="574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6807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90D85-E6F6-4E90-8D9E-89E6BA2A4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6711E-E0D4-4ED2-BC7E-9F43E574F7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184169-804A-4C9F-AA27-0AD4A6E5EEDA}"/>
                  </a:ext>
                </a:extLst>
              </p14:cNvPr>
              <p14:cNvContentPartPr/>
              <p14:nvPr/>
            </p14:nvContentPartPr>
            <p14:xfrm>
              <a:off x="2110680" y="670680"/>
              <a:ext cx="2248200" cy="259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184169-804A-4C9F-AA27-0AD4A6E5EE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1320" y="661320"/>
                <a:ext cx="2266920" cy="260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3591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90D85-E6F6-4E90-8D9E-89E6BA2A4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6711E-E0D4-4ED2-BC7E-9F43E574F7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633A4E-AF0F-4FAF-9520-BA2A2B1D5F31}"/>
                  </a:ext>
                </a:extLst>
              </p14:cNvPr>
              <p14:cNvContentPartPr/>
              <p14:nvPr/>
            </p14:nvContentPartPr>
            <p14:xfrm>
              <a:off x="830520" y="251640"/>
              <a:ext cx="6911640" cy="4655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633A4E-AF0F-4FAF-9520-BA2A2B1D5F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1160" y="242280"/>
                <a:ext cx="6930360" cy="467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6697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90D85-E6F6-4E90-8D9E-89E6BA2A4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6711E-E0D4-4ED2-BC7E-9F43E574F7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D50317-30A1-49F8-A845-DD64A15CC1C1}"/>
                  </a:ext>
                </a:extLst>
              </p14:cNvPr>
              <p14:cNvContentPartPr/>
              <p14:nvPr/>
            </p14:nvContentPartPr>
            <p14:xfrm>
              <a:off x="967680" y="167760"/>
              <a:ext cx="8732880" cy="4709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D50317-30A1-49F8-A845-DD64A15CC1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8320" y="158400"/>
                <a:ext cx="8751600" cy="472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8342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2021-02-15T10:59:40Z</dcterms:created>
  <dcterms:modified xsi:type="dcterms:W3CDTF">2021-02-15T12:22:20Z</dcterms:modified>
</cp:coreProperties>
</file>