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2T10:52:06.1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5990 1990 0,'0'0'0,"0"-43"0,0 1 0,0 0 16,0-1-16,0 1 16,0 0-16,0-1 0,0 1 0,0-64 15,0 64 1,0 21-16,0 0 0,0-1 16,0 44 15,0-1-31,0 21 15,0 0-15,0 1 0,0-1 16,0 22-16,0-1 0,0 22 0,-21 63 16,21-63-1,-21-1-15,0 107 0,-1-85 16,1-1-16,-42 192 16,42-107-1,-1-84-15,1-21 0,0-1 0,21 1 0,0 0 16,-21-22-16,21 1 15,-21 42-15,0-64 0,21 0 0,0-21 16,0 1-16,0 20 16,-22-42-16,1-21 15,21-22 1,0 22-16,0-21 0,0-22 0,0 22 16,0-43-16,21 22 0</inkml:trace>
  <inkml:trace contextRef="#ctx0" brushRef="#br0" timeOffset="837.39">6096 1820 0,'0'0'0,"0"-42"0,-21 0 16,0-1-16,21 22 0,0-21 15,0 21-15,-22-43 16,44 64 15,-1 0-15,0 0-16,21 0 0,1 0 0,20-21 15,1 21-15,20-21 0,149 0 16,-106 21-16,0-21 0,21-1 16,22 22-16,-1-21 0,0 0 15,170 0-15,-22 0 16,-147 0-16,-22-1 0,148 22 15,-169-21-15,-21 21 16,0 0-16,-21-21 0,-1 21 0,1 0 16,84-21-1,-84 21-15,-43 0 16,-21 0-16,1 0 0,20 0 16,-21 0-16,0 0 0,-21 21 15,21 0-15,-21 22 16,0-22-16,0 0 0,0 21 0,0 1 15,0-1-15,0 85 16,-21-64-16,0 22 0,21-21 16,-21 20-16,0 1 0,21 84 15,-21-63-15,-1-21 0,22 21 0,0-22 16,0 22-16,0-21 16,0 21-16,0 84 0,0-105 15,0 105-15,0-105 16,0 0-16,0-1 0,0-20 0,0 20 15,22 65-15,-22-86 0,21 1 16,-21 20-16,0-41 0,0 20 16,0 1-16,0-22 0,0 0 0,0 1 15,0-1-15,0 21 16,-43 1 0,22-43-16,0 0 0,0-21 0,0 0 15,-22 21-15,22-21 0,-21 0 0,0 0 16,-1 0-16,-84 0 15,64 0-15,-43-21 0,21 21 0,-148-21 16,-190-21 0,275 21-16,-21 21 0,-1 0 15,-190 0-15,170 0 16,-22 0-16,22 0 0,-1 0 0,1 0 16,-212 0-1,-149 21-15,403-21 0,0 21 16,42-21-16,0 0 0,43 0 15,-1 0-15,22 0 0,21-21 0,21 0 16,21-22-16,0 22 0,0 0 16,22-21-16,-1-1 0,0 1 15,1 0-15</inkml:trace>
  <inkml:trace contextRef="#ctx0" brushRef="#br0" timeOffset="1221.77">6223 2667 0,'0'0'15,"0"-21"-15,-21 0 0,21 0 0,-21 21 16,-1 0 0,1 0-16,0 0 0,21 21 0,-42-21 15,21 42-15,-1-21 0,1 0 16,0 22-16,0-1 16,-21 0-16,20 1 0,-20 41 15,21-20-15,21-22 0,-21 1 0,21 20 16,0-21-16,0 1 0,0 63 15,21-43 1,0-42-16,0-21 0,22 21 16,-1-21-16,-21 0 15,0 0-15,22-21 0,-22 0 0,42-21 16</inkml:trace>
  <inkml:trace contextRef="#ctx0" brushRef="#br0" timeOffset="1589.75">6329 3069 0,'-21'0'16,"-1"0"-16,1 0 16,21 21-16,-21 1 0,0-1 15,0 0-15,21 0 0,0 21 0,-21-20 16,21 20-16,0-21 0,0 21 16,0-20-16,0-1 0,0 42 15,42-42 1,-21-21-16,0 0 0,0 0 15,1 0-15,20 0 0,-21-21 0,0 21 16,0-21-16,22 0 0,-22 0 0,-21-43 16,0-20-1,0 62-15,0 1 0,-21-21 16,0 42-16,-1-21 0,1 0 16,0 21-16,0 0 0,0 0 0,-22 0 15,1 63 1,42-42-16,-21 0 15,21 1-15,0-1 0,0 0 16,0 0-16,0 0 0,0 0 16,21-21-16,0 0 15,22 0-15,20-21 0</inkml:trace>
  <inkml:trace contextRef="#ctx0" brushRef="#br0" timeOffset="2217.44">6710 3133 0,'0'21'16,"0"0"0,0 0-16,0 0 15,0 1-15,-21 20 0,21-21 0,0 0 16,-22 0-16,22 1 0,0-1 16,0 42-16,0-42 15,0-42 32,0 0-47,0 0 0,0 0 0,0 0 16,22-1-16,-22-20 0,0 21 15,0-21-15,42-1 16,-21 1-16,-21 21 16,21 21-16,0 0 0,1 0 15,-1 0-15,0 0 0,0 0 16,-21 21-16,21 0 0,-21 0 15,0 0-15,0 1 0,0-1 0,0 0 16,0 0-16,0 0 0,0 0 16,0 1-16,0-1 0,0 0 15,0-42 17,0 0-17,0-1-15,21 1 0,-21 0 16,22-21-16,-22 21 0,21-1 15,0-20-15,21-21 16,-21 41 0,1 22-16,20 0 0,-21 0 0,0 22 15,-21-1 1,0 0-16,21 0 0,-21 0 0,0 0 16,0 1-16,0 20 0,0-21 15,0 0-15,-21 0 0,0 22 16,21-22-16,0 0 0,0 0 15,-21-21-15,21-21 47,0 0-47,0 0 0,21 0 0</inkml:trace>
  <inkml:trace contextRef="#ctx0" brushRef="#br0" timeOffset="2536.21">7302 3048 0,'0'21'32,"0"0"-32,0 1 0,0-1 0,0 0 15,-21 21-15,21 22 16,0 20-16,-21-41 16,21 20-16,-42 43 0,42-64 15,-21 22-15,-1-1 0,22-20 0,-21 20 16,0 1-16,0-1 0,-21 43 15,42-42-15,0-22 0,-22 0 16,22 1-16,-21 20 16,21-21-16,0-20 0,0-1 15,0 0-15,0-42 32,0 0-32,0-1 0,0 1 15,21-21-15,-21 21 0,22-22 0,-22-20 16,42-43-16</inkml:trace>
  <inkml:trace contextRef="#ctx0" brushRef="#br0" timeOffset="2834.67">7175 3366 0,'0'-22'16,"0"44"-16,0-65 0,0 1 0,0 21 0,-21 0 16,21-1-16,0 1 0,0 0 15,0 0-15,0 0 0,21 0 0,1-1 16,-1 1-16,21 21 15,-21-21-15,0 21 0,1 0 0,20 0 16,-21 0-16,0 0 0,22 21 16,-22-21-16,0 21 0,0 43 15,-21-43-15,0 0 0,0 22 16,0-22-16,-21 21 0,0-21 0,-43 64 16,43-64-16,-21-21 15,42 21-15,-21 0 0,-1-21 16,22-21 15,0 0-31,22 0 16,-1 0-16,0 0 0,0-1 15</inkml:trace>
  <inkml:trace contextRef="#ctx0" brushRef="#br0" timeOffset="3256.43">7683 3048 0,'0'0'15,"22"0"-15,-22 21 16,0 0 0,0 1-16,0-1 0,0 21 15,-22 0 1,22 1-16,-21-22 0,21 0 0,0 0 0,0 0 16,0 1-16,0-1 0,0 0 15,43-21 1,-22 0-1,0-21-15,0 0 0,0 21 0,0-22 16,1 1-16,-1-21 0,0 21 16,0 0-16,21-64 15,-42 64-15,0 0 0,0-1 16,22 22-16,-22 22 31,-22-1-31,22 21 0,0 22 16,-21-43-1,21 21-15,0-21 0,0 43 16,0-43-16,0 0 0,0 0 16,0 0-16,21-21 15,1 0-15,-1 0 16,0-21-16,0 0 0,0 0 16,0 0-16,22-22 15,-1-41-15</inkml:trace>
  <inkml:trace contextRef="#ctx0" brushRef="#br0" timeOffset="3524.01">8382 2625 0,'0'0'0,"0"-43"0,0 22 15,0 0-15,-21 21 16,21 21 0,-21 0-16,21 1 0,-22 20 15,22 0-15,-21-21 0,21 22 16,0 20-16,0-20 0,0-1 0,0 0 15,-21 22-15,21-22 0,-21 0 0,21 22 16,0-22-16,0 1 16,0-1-16,0-21 0,0 21 0,0-20 0,0-1 15,0 0-15,0 0 0,0 0 16,21-42 31,0 0-47,-21 0 0,21-22 0</inkml:trace>
  <inkml:trace contextRef="#ctx0" brushRef="#br0" timeOffset="3872.81">8403 3217 0,'0'0'0,"0"22"0,21-22 31,0 0-15,1 0-16,-1 0 0,0 0 15,0-22-15,0 22 0,0-21 16,1 0-16,-1 21 0,0-21 0,0 0 16,-21 0-16,0-1 0,0 1 0,0 0 15,0 0 1,-21 21-16,0 0 0,0 0 16,-1 0-16,1 21 0,0-21 15,0 21-15,0 0 0,21 22 0,0-22 16,-21 0-16,21 21 0,-22-20 15,22-1-15,0 21 0,0-21 16,0 0-16,0 1 0,0-1 0,0 0 16,22-21-1,20 0-15,-21 0 16,21 0-16,-20-21 16,20 0-16,0-22 0,1 22 15</inkml:trace>
  <inkml:trace contextRef="#ctx0" brushRef="#br0" timeOffset="4240.1">8848 3048 0,'0'0'0,"0"-21"16,0 0-16,0 0 15,21 21 1,0 0-16,0 21 16,-21 0-16,21 0 15,-21 0-15,21 0 16,-21 22-16,0-22 0,22 0 15,-22 0-15,0 43 16,0-43-16,0 0 0,0 0 16,0 0-16,-22-21 15,22-21 1,0 0 0,0 0-16,0-21 0,0 20 15,0 1-15,22-21 0,-22 0 16,21 20-16,-21-20 0,42 0 15,-21 21-15,-21-1 16,21 1-16,1 0 0,-1 21 0,0-21 16,0 21-16,-21-21 0,21 21 15,0 0-15,-21-21 16</inkml:trace>
  <inkml:trace contextRef="#ctx0" brushRef="#br0" timeOffset="4515.95">8086 2752 0,'0'0'0,"-43"0"0,-20 0 16,42 0-16,42 0 15,0 0-15,21 0 16,1 0-16,-1-21 0,21 21 15,-20-22-15,41 1 0,-20 21 0,-1-21 16,1 21-16,-1-21 0,1 0 16,-1 21-16,-20-21 0,-1 21 0,22 0 15,-22-22-15,-21 22 16,-42 0 15,0 22-31,0-1 0</inkml:trace>
  <inkml:trace contextRef="#ctx0" brushRef="#br0" timeOffset="5289.51">5736 8361 0,'0'0'0,"0"-42"0,-21 20 15,21-20-15,0-43 16,-21 43-16,21 0 0,-21-43 16,21 43-16,0-1 0,0 1 0,0 0 15,0 21-15,-22-22 16,22-41-16,-21 41 15,21 22-15,0 0 0,0 0 16,0-22-16,0 86 31,0-22-31,0 21 16,0 22-16,0-1 0,0 1 16,-21 42-16,0-1 0,21 1 0,-21 0 15,0 0-15,-1 21 16,1 0-16,21-21 0,-42 127 15,21-106-15,21-22 0,0 1 0,0 64 16,-21 62 0,-1-168-16,22-1 0,0-20 15,0-1-15,0-21 0,0 22 16,0-22-16,0-42 31,0-85-15,22 42-16,20-63 0,-42 43 0,21 20 15,21-42-15</inkml:trace>
  <inkml:trace contextRef="#ctx0" brushRef="#br0" timeOffset="6101.2">5800 7853 0,'0'-42'0,"0"84"0,0-127 15,-22 64-15,1-21 0,21 21 0,-21-1 16,21 1-16,0 0 0,0-21 15,42 42-15,22-43 16,-22 22-16,22 21 0,-1-21 16,1 0-16,20 0 0,107 0 15,-64-1-15,21 22 0,-21-21 16,191 0-16,232-21 16,-360 21-16,1 21 15,21-22-15,-22 1 0,1 0 16,-22 0-16,0 0 0,1 0 0,-22 21 15,0-22-15,0 1 0,-21 21 16,0-21-16,-21 21 0,0 0 0,-22-21 16,1 21-16,-21 0 0,-22 0 15,0 0-15,1 0 0,-22-21 0,0 21 16,-21 21 0,0 21-16,0-21 0,0 22 15,0-1-15,-21 0 0,21 1 16,-21-1-16,-1 22 0,-62 105 15,41-21 1,22-84-16,-21 105 16,21-84-16,0-1 0,-1 22 0,1 63 15,21-63-15,0-21 16,0 21-16,0-22 0,0 107 16,0 42-16,0-85 15,0-85-15,21 64 16,-21-84-16,0 20 0,0-20 15,0-1-15,0 0 0,0 1 0,0-22 16,-42 42 0,-21-20-16,20-22 0,22 0 15,-42-21-15,41 21 16,-20-21-16,21 0 0,-21 0 16,-1 0-16,-20 0 0,-128 0 15,22 0 1,63 0-16,-21 0 0,0 0 15,0-21-15,-21 21 0,-21-21 0,20 21 0,-41 0 16,21 0-16,-1 0 0,-20 0 0,-191 0 16,21 0-1,191 0-15,-1 21 0,22 0 0,-127 0 16,148-21 0,21 21-16,21-21 0,22 0 0,-1 22 15,-63-22 1,127-22 15,22 22-31,-1-21 0,0 0 16,21 21-16,1-42 15,20-1-15,-21 22 0,-20-21 16</inkml:trace>
  <inkml:trace contextRef="#ctx0" brushRef="#br0" timeOffset="8300.45">6583 3133 0,'0'0'0,"-21"0"0,-22 0 0,1 0 15,0 0-15,-1 0 16,-20 0-16,42 0 0,-22 0 15,22 0-15,0 0 0,42 0 47,21 0-47,1 0 0,20 0 0,22 0 16,0 0-16,20 0 0,1-21 16,21 21-16,0-22 0,0 22 0,21 0 15,1-21-15,-1 21 0,0 0 16,0 0-16,148-21 15,-169 21-15,22 0 0,-22 0 16,-22 0-16,1 0 0,0 0 0,63 0 16,-20 0-1,-107 0-15,0 0 16,-63 0 15,0 0-31,0 0 0,-22 0 16,1 0-16,0 0 0,-1 0 0,-105 0 15,85 0-15,-22 0 16</inkml:trace>
  <inkml:trace contextRef="#ctx0" brushRef="#br0" timeOffset="9034.4">6858 3260 0,'0'0'0,"-254"63"15,190-42 1,22-21-16,0 22 15,63-22 1,21 0-16,22 0 0,-1 0 16,22 0-16,21 0 0,0 0 0,-1 0 15,276-22 1,-232 1-16,-1 0 0,-21 21 16,21-21-16,-21 21 0,-21-21 0,21 21 15,63 0-15,-84-21 0,-42 21 16,-1 0-16,43 0 15,-85 0-15,-42 0 16,0 0 0,-22 0-16,-62 0 15,-44 21-15,65-21 0,-1 21 16,-21-21-16,0 21 0,-21 0 16,0-21-16,0 21 0,22 1 15,-22-1-15,21 0 0,-127 0 16,127 0-16,-84 22 15,105-43-15,0 21 0,22 0 16,20 0-16,1-21 0,21 21 16,21 0-16,21-21 0,43 0 15,-1 0-15,106 0 16,-84 0-16,21 0 0,21 0 0,0-21 16,0 0-16,21 0 0,127 0 15,-148 0-15,0-1 16,0 1-16,-21 0 0,21 0 0,42-21 15,-105 20-15,-1 1 16,-20 21-16,-22-21 0,0 0 16,-21 0-16,0 0 0,-21 21 0,-21-22 15,-1 1-15,-84 0 16,64 21-16,-149 0 0,106 0 16,-148 0-1,106 0-15,0 0 0,21 21 0,-21 0 16,21-21-16,0 22 0,21-1 0,-85 0 15,107 0-15,20-21 16,22 0-16,0 21 16,63-21-16,0 0 15,21 0-15,1 0 0,20 0 0,1 0 16,-1-21-16,22 0 0,148-21 16,-64-1-1,-84 22-15,-22 0 16,1 0-16,-22 0 0,0-1 0,-21-20 15</inkml:trace>
  <inkml:trace contextRef="#ctx0" brushRef="#br0" timeOffset="9598.87">7070 1926 0,'0'0'0,"-22"0"0,-20-21 0,21 0 15,0 21-15,-22-21 0,22 21 16,0 0-16,0 0 15,21 21 1,0 21-16,0-21 0,0 22 16,0-1-16,0 0 0,0 1 15,0-1-15,0 22 0,0 41 16,0-41-16,0-22 0,0 22 16,0 20-16,0 1 15,0-64-15,0 0 16,0 22-16,-21-22 0,21 0 15,0-42 17,-21 0-32,21 0 15,0-1-15,0-20 0,0 0 0,0 21 16,0-22-16</inkml:trace>
  <inkml:trace contextRef="#ctx0" brushRef="#br0" timeOffset="9914.69">6731 2074 0,'0'0'15,"0"-21"-15,-21 0 0,21-42 16,0 20 0,21 22-16,0 0 0,0 0 15,22 0-15,-22 21 0,21-22 16,22 1-16,-22 21 0,0 0 16,64 0-16,21 21 15,-85 1-15,-20-1 16,-1 21-16,-21-21 0,0 22 0,0-22 15,-21 21-15,-1-21 0,1 22 16,-21-22-16,-43 42 16,-21-20-16,64-22 15,0 0-15,21 0 0,-22-21 0,22 21 16,0-21 0,42 0-1,21-21-15,-20 21 16,-1-21-16,21 0 0,0 0 15,1-1-15,-1-20 0</inkml:trace>
  <inkml:trace contextRef="#ctx0" brushRef="#br0" timeOffset="10402.5">7620 1799 0,'0'-21'0,"0"42"0,0-63 0,0 63 31,-21 0-15,0 0-16,21 1 0,0 20 0,-22-21 15,22 21-15,-21 1 0,21-1 16,-21 0-16,0 43 0,21-43 16,0 1-16,0-22 0,-21 21 15,21 1-15,-21-1 0,21-21 0,0 21 16,0-20-16,0-1 0,0 0 16,0 0-16,-22-21 0,22 21 15,-21-21 1,21-21-16,0 0 15,0 0-15,0-22 16,0 22-16,43-63 16,-43 62-16,21-20 15,0 21-15,0-21 0,0 20 0,43-20 16,-22 42-16,-21-21 16,22 21-16,-1 0 0,-21 0 0,43 21 15,-22-21-15,-21 21 16,0 0-16,-21 1 0,0-1 0,0 21 15,0 0 1,-42 43-16,21-64 0,0 0 16,-1 1-16,1-1 15,21 0-15,-21-21 0,42 0 47,0-21-47,1 0 0,-1-1 16,0-20-16,21 21 0,-21 0 0</inkml:trace>
  <inkml:trace contextRef="#ctx0" brushRef="#br0" timeOffset="10784.28">8170 2138 0,'0'0'0,"21"0"0,-21-21 16,0 42 0,-21 0-1,0-21-15,0 21 0,21 0 0,-21 1 0,0 20 16,-1-21-16,1 0 15,21 64-15,0-64 16,0 0-16,0 0 0,0 1 16,0-1-16,21-21 0,1 0 15,-1 0-15,0 0 0,21 0 16,-21 0-16,1 0 0,41-21 16,-42-1-16,0 1 0,1 0 15,-1 0-15,-21 0 0,0 0 0,0-1 16,0 1-16,0-21 15,0 21-15,0 0 0,-21-22 0,-22 1 16,1 21 0,0 0-16,20 21 0,1 0 0,0 0 15,0 0-15,0 0 0,-22 21 16,43 0-16,0 0 16,22 0-1,-1-21-15,0 0 0,0 0 16,43 0-16,-22 0 15</inkml:trace>
  <inkml:trace contextRef="#ctx0" brushRef="#br0" timeOffset="11248.01">8572 2096 0,'0'0'0,"22"0"0,-22 21 47,-22 0-31,22 0-16,-21-21 0,21 21 0,0 0 15,0 1-15,0-1 0,0 21 16,-21 0 0,21-20-16,0-1 0,0 0 15,-21 0-15,21 0 16,-21-21 15,21-21-31,0 0 16,-21 0-16,21 0 0,0-1 15,0 1-15,0-21 0,0 21 16,0 0-16,21-1 0,0 1 0,0-21 16,0 21-16,0 0 0,22-1 15,-22 22-15,64-21 16,-43 21-16,0 21 16,-42 1-16,21-22 0,1 21 0,-22 0 15,0 0-15,0 0 0,0 0 16,0 1-16,-22 62 15,22-63 1,-21-21-16,21 22 0,0-1 0,-21-21 16,21 21-16,-21-21 0,21-21 31,21 0-15,0-1-16,0 1 15</inkml:trace>
  <inkml:trace contextRef="#ctx0" brushRef="#br0" timeOffset="11631.79">8996 2201 0,'0'22'0,"21"-22"47,0 0-47,0 0 0,0 0 15,1 0-15,-1 0 0,42-43 16,-20 22-1,-22 0-15,0 21 0,0-21 16,0 0-16,-21-1 0,0 1 0,0 0 16,0 0-16,0 0 0,0 0 0,-21 21 15,0 0-15,0 0 0,0 0 16,-22 21-16,22 0 0,-21 0 16,21 21-16,-1-20 0,-20 20 15,21-21-15,0 21 0,21-20 16,-21 83-1,21-83-15,0 20 0,21-21 16,21 21-16,-21-20 0,0-22 16,22 0-16,-1 0 0,-21 0 15,22 0-15,-1 0 0,-21 0 0,21 0 16,-20 0-16,-1 0 0,0-22 16,0 22-16,0-21 0,0 0 0,1 21 15,-1-21-15</inkml:trace>
  <inkml:trace contextRef="#ctx0" brushRef="#br0" timeOffset="13270.18">6371 8170 0,'21'0'0,"0"-21"16,1 21-16,-22-21 16,21 21-16,-21-21 0,21 21 15,-21-21-15,0 0 16,0-1-16,21 22 0,-21-21 15,0 0-15,0 0 16,0 0-16,-21 21 0,0-21 16,0 21-16,-22-22 0,22 22 15,-42 22-15,20-1 0,1 0 16,0 0-16,-22 21 0,22 1 16,-22 20-16,22-20 0,-64 84 15,0 21-15,64-85 0,21 1 16,0-1-16,-1 1 15,22-1-15,0 1 0,0-22 0,22 22 16,-1-43-16,21 21 0,64 22 16,-21-43-1,-43-21-15,0 0 0,1 0 0,-1 0 16,0-21-16,1-1 0,-1 1 16,0 0-16,-21 0 0,22 0 0,63-64 15</inkml:trace>
  <inkml:trace contextRef="#ctx0" brushRef="#br0" timeOffset="14272.73">6604 8615 0,'0'0'0,"0"-21"16,0 0-16,-21 21 31,0 0-31,-1 21 0,22 0 0,-21 0 16,0 0-16,21 0 0,-21 22 0,0-22 15,21 21-15,0 22 16,-21-43-16,21 42 0,0-41 15,0-1-15,0 0 16,21 0-16,0-21 0,0 0 0,0 0 16,0 0-16,1 0 0,20 0 0,-21 0 15,21 0-15,43-63 16,-64 20-16,22 22 0,-22 0 0,0-21 16,-21 20-16,0-20 15,0 21-15,0-21 0,0 20 0,-21-20 16,0 21-16,-1 0 0,-20 0 15,-21-1-15,20 22 0,1 0 16,-43 0-16,43 22 0,21-1 16,0 0-16,-1 21 0,1-21 15,21 22-15,0 20 16,0-20-16,0-22 0,0 21 0,21-21 16,1 0-16,41 22 0,-21-43 15,1 0-15,-1 0 0,22 0 16,41-21-16,-62 21 0,63-43 15,21-20 1,-85 42-16,-21-1 16,0 1-16,0 0 0,1 0 0,-22-21 15,0 20-15,0 1 16,-22 21 0,22 21-1,-21 1-15,21-1 0,0 0 16,0 0-16,-21 21 0,21-20 0,-21 41 15,21-42-15,0 0 0,0 1 16,-21-1-16,21 0 0,0 0 16,0-42 15,0 0-15,0 0-16,0-22 0,0 22 15,0 0-15,21 0 0,-21 0 16,21-22-16,0 22 0,-21 0 15,0 0-15,21 0 0,1-1 0,-1 22 0,0 0 16,0 0-16,0 0 16,0 22-16,-21-1 0,0 0 15,0 0-15,22 0 0,-22 0 16,21 1-16,-21-1 0,0 42 16,0-42-16,0 1 15,0-1-15,-21-21 31,21-21-15,0-1-16,0 1 16,0 0-16,0 0 0,0 0 0,0 0 15,0-22-15,21 22 16,0-21-16,0 21 0,0-1 0,0 1 0,1 21 16,-1-21-16,0 21 0,0 0 15,0 0-15,0 0 0,1 21 16,-1 0-16,-21 1 0,0 20 15,0-21-15,0 21 16,0-20-16,0 20 0,0-21 0,0 21 16,-21-20-16,-1-1 0,22 21 0,0-21 15,0 0-15,-21-21 0,21 22 16,21-22 15,22-22-31,-22 1 0,0 0 16,21-21-16,1 21 0</inkml:trace>
  <inkml:trace contextRef="#ctx0" brushRef="#br0" timeOffset="14606.54">8086 8509 0,'-22'0'16,"1"0"-16,0 21 15,0 0-15,0 1 0,0-1 16,-1 21-16,1-21 0,0 64 15,0-22-15,0-20 0,21 20 0,0-20 16,-21 20-16,21 1 0,-22-1 0,1 64 16,0 42-1,21-84-15,-42 84 0,21-84 16,21 0-16,-22-1 0,22 1 0,-21 63 16,21-84-16,-21 42 15,21-64-15,0 0 16,-21 22-16,21-43 0,0-42 31,0 0-31,21-1 0,-21-20 16,21 0-16,0-1 0,-21-20 0,22 21 15,-1-22-15,0-21 0,0 22 0,-21-22 16</inkml:trace>
  <inkml:trace contextRef="#ctx0" brushRef="#br0" timeOffset="14897.38">7874 9017 0,'0'0'0,"0"-42"0,0 21 15,0-22-15,0 1 16,0 21-16,0-22 0,0-20 16,0 42-16,21 0 0,0-22 15,0 22-15,22 0 0,-1 0 0,-21 0 16,22-1-16,-1 22 0,43-21 16,-64 21-16,63 21 15,-62 1-15,-22 20 16,0 21-16,-64 1 15,43-22-15,-21-21 0,-22 43 16,22-22-16,21-21 0,-1 1 16,-20-22-16,21 21 0,21 0 15,0-42 1,21 0 0,0-1-16,0 22 0,1-21 15,-1-21-15,0 21 0,21 0 0,-21-1 16,1 1-16</inkml:trace>
  <inkml:trace contextRef="#ctx0" brushRef="#br0" timeOffset="15309.1">8424 8594 0,'0'0'0,"0"-21"0,0 42 31,0 0-15,-21-21-16,21 21 0,0 0 15,0 0-15,-21 43 0,21-43 16,0 21-16,0-20 15,0-1-15,0 0 16,21-21-16,0 0 16,0 0-16,1-21 15,-1 21-15,0-21 0,-21-1 16,21 1-16,0 0 0,-21 0 16,0-21-16,21 20 0,1 1 0,-22 0 15,0 0-15,0-43 16,0 86 15,0-1-31,0 0 0,0 21 16,0-21-16,0 1 0,0 20 15,0-21-15,0 0 0,0 22 0,0-1 16,0-21-16,0 0 16,21-21-16,0 0 0,0 0 15,0 0-15,0 0 0,1 0 16,-1-21-16,0 0 0,0 0 15,0 0-15,0-1 0,1 1 0,-1-21 16</inkml:trace>
  <inkml:trace contextRef="#ctx0" brushRef="#br0" timeOffset="15569.95">9038 8065 0,'0'0'0,"0"-43"0,0 22 0,0 0 15,0 0-15,-21 0 0,0 21 16,21 21-16,-21 0 15,-1 0-15,22 21 0,-21-20 0,21 83 16,-21-62 0,0 20-16,21-20 0,0 20 0,-21 43 15,21-64-15,-21 22 0,21-22 16,0 0-16,-22 1 0,22-1 0,0-21 16,0 22-16,0-1 15,0-21-15,0 0 0,22-21 16,-1 0-16,0 0 15,0 0-15,0-21 0,-21 0 16,21 0-16,1 0 0,-22-1 0,21-20 16,0 21-16</inkml:trace>
  <inkml:trace contextRef="#ctx0" brushRef="#br0" timeOffset="15941.46">9123 8551 0,'0'22'0,"-21"-1"0,21 0 15,21-21 17,0 0-32,0 0 15,-21-21-15,21 21 0,22-21 16,-22-1-16,0 22 0,0-21 0,43-21 16,-64 21-1,0 0-15,0-1 0,0 1 0,0 0 16,-22 21-16,1 0 15,0 0-15,0 21 0,0-21 16,0 21-16,-1 1 0,1-1 16,0 21-16,0 0 0,0 1 0,21-22 15,0 21-15,0-21 0,0 22 16,0-22-16,0 0 0,0 0 16,0 0-16,0 1 0,42-1 15,0-21-15,-20 0 16,20 0-16,-21 0 0,43-21 15,-22-1-15,0 1 0,-21 0 16,22 0-16,-1 0 0</inkml:trace>
  <inkml:trace contextRef="#ctx0" brushRef="#br0" timeOffset="16320.25">9715 8446 0,'0'0'0,"-21"0"15,0-22 1,21 1-16,0 0 15,21 21 1,0 0-16,1 0 16,-1 0-16,0 21 0,-21 0 15,21 1-15,0-22 0,-21 21 0,0 0 16,21 0-16,-21 0 0,0 22 16,0-22-16,0 0 0,0 0 0,0 0 15,0 0-15,0 22 0,-21-22 16,21 0-1,-21-21 1,21-21 0,0 0-16,0 0 15,0-1-15,21 1 0,-21-21 0,0 21 16,21 0-16,-21-22 0,22 22 16,-22-21-16,0 21 0,21-1 0,21-20 15,-42 21-15,0 0 0,21 21 16,-21-21-16,21 21 0,1 0 15,-22-22-15,21 22 16</inkml:trace>
  <inkml:trace contextRef="#ctx0" brushRef="#br0" timeOffset="16646.06">9080 8170 0,'-21'0'0,"42"0"0,-63 0 0,42-21 16,0 0-16,21 21 16,0-21-16,1 0 0,20 21 15,0-21-15,1-1 0,-22 1 0,42 21 16,-20-21-16,-1 0 0,0 0 15,1 0-15,-1 21 0,0-22 0,1 1 16,-22 21-16,21 0 0,0-21 16,-20 21-1,-22 21 17,-22 0-17,22 1-15,-21-1 0,0 0 0,0 0 16</inkml:trace>
  <inkml:trace contextRef="#ctx0" brushRef="#br0" timeOffset="17416.62">5122 13716 0,'0'0'0,"0"-42"0,0 21 0,0-1 16,0-20-16,0-21 0,0 41 16,0-20-16,0 21 0,0 0 15,0-22-15,0 1 0,0 21 16,0 0-16,0 0 0,0-1 15,0 44 1,-21-1 0,21 0-16,0 0 0,0 21 15,0 22-15,0-22 0,0 43 0,0-22 16,0 22-16,0 84 16,0-63-16,0-21 0,-21 21 0,21 105 15,0-105-15,0 0 16,0-21-16,0 126 0,0-20 15,0-106-15,0-1 0,0-20 16,0 20-16,0-20 0,21-1 16,0 22-16,-21-43 0,0 1 15,0-22-15,0 21 0,21-21 16,-21 1-16,0-44 31,0 1-31,0 0 16,0-21-16,0 21 0,0-22 0,0 1 15,22 0-15,-22-22 0</inkml:trace>
  <inkml:trace contextRef="#ctx0" brushRef="#br0" timeOffset="18302.22">5270 13843 0,'0'0'0,"-21"-21"0,21-21 15,0 20-15,0 1 0,0 0 16,0 0-16,0 0 0,0 0 0,0-1 16,0 1-16,21 0 15,1 0-15,-1 21 0,21-21 0,0 21 16,1-21-16,20 21 0,1 0 16,-1 0-16,1-22 0,20 22 0,1-21 15,0 21-15,105 0 16,43-21-16,-106 21 15,0-21-15,21 21 0,0-21 16,1 0-16,-1 21 0,0-22 0,21 22 16,-21-21-16,1 0 0,-1 21 0,148-42 15,-21 21 1,-148 21-16,-21-22 0,190 1 16,-211 0-16,-21 21 15,-1-21-15,-21 21 0,1 0 0,-1-21 16,22 21-16,-22 0 0,-21-21 15,0 21-15,0 0 16,-21 21 0,0 0-16,0 0 0,0 0 15,0 22-15,0-22 0,0 21 0,0 0 16,-21 1-16,21 20 0,0-20 16,-21 20-16,21 1 0,-21-1 15,0 1-15,21-1 0,-21 85 16,-1-84-16,22 20 0,-21 1 15,21-21-15,0 105 0,0-84 16,0-1-16,0-20 0,0 20 16,0-20-16,0 21 0,0-1 0,0-20 15,0-1-15,0 22 0,0-22 0,0 1 16,0-1-16,0 1 0,0-22 16,0 1-16,0 20 0,0-42 15,0 22-15,21-1 0,-21-21 0,0 0 0,22 0 16,-22 1-16,0-1 0,0 0 15,0 0-15,-22-21 16,1 0-16,0 21 16,0-21-16,0 0 0,-22 0 0,1 0 15,0 0-15,-22 0 0,1 0 16,-1 0-16,1 0 0,-22 0 0,-21 0 16,0 0-16,1 21 0,-1-21 15,-21 0-15,0 0 0,-21 0 0,-1 0 16,1 0-16,-190 22 15,147-1-15,22-21 0,-22 0 16,22 21-16,-22 0 0,-147 0 16,190-21-16,-1 21 0,22-21 0,0 0 15,22 22-15,20-22 0,0 0 16,22 0-16,-1 0 0,22 0 0,0 0 16,20 0-16,1 0 0,0 0 15,21-22-15,0 1 16,21 0-16,22-21 0,41-22 15,-41 1-15,20 20 0,1-41 16,20 20-16</inkml:trace>
  <inkml:trace contextRef="#ctx0" brushRef="#br0" timeOffset="19163.75">7662 4826 0,'0'0'0,"0"-42"0,0 21 0,0-1 15,0-20-15,0 21 0,0 0 0,0-22 16,0 1 0,0 63-1,-21 22 1,21-1-16,0 21 0,0 276 16,0-233-1,0 0-15,-21 21 0,21 106 16,-21-106-16,0-22 0,21 22 15,0 0-15,0-21 0,-22 0 16,22 85-16,0-107 0,-21 1 16,21-22-16,0-20 0,0 20 15,0-20-15,0 62 16,0-83-16,0-1 0,0-42 31,0-1-31,0 1 0,0 0 16,0-21-16,0-1 0,0 1 0,0-21 15</inkml:trace>
  <inkml:trace contextRef="#ctx0" brushRef="#br0" timeOffset="19700.18">7853 4953 0,'0'0'0,"-21"-42"0,-1 21 0,1-22 15,-85 1 1,43 42-16,-22 63 16,43-20-1,-64 126-15,64-127 16,-22 85-16,43-63 16,-21-22-16,21 22 0,-22-1 0,22-20 15,0-1-15,0 0 0,21-21 16,0 1-16,0-1 0,-21 0 0,42-42 31,0 0-31,-21-1 16,21 1-16,0-21 0,0 0 15,22-1-15,-22 1 0,21 0 0,-21-22 16,22 1-16,-1-1 0,43-84 16,-43 84-16,0 1 0,1 21 15,-1-1-15,-21 1 0,0 21 16,1 0-16,-1 21 0,0 42 31,-21 21-31,21-20 16,0 63-16,-21-64 0,21 21 15,-21-20-15,22-1 0,-1 0 16,0 1-16,-21-1 0,21 0 0,0-20 16,0 20-16,-21-21 0,22 21 15,-22-20-15,0-1 0,21 0 16,0 0-16,-21 0 0,21 0 15,-21 1 1</inkml:trace>
  <inkml:trace contextRef="#ctx0" brushRef="#br0" timeOffset="21934.17">5990 14393 0,'0'0'0,"0"-42"0,-21 21 0,21-21 16,-21 20-16,21-20 15,0-43-15,0 1 16,0 41-16,21-20 0,0-43 16,0 43-16,0 20 0,1-20 15,-1-1-15,0 22 0,42-149 16,-41 128 0,-22 84-1,-64 21 1,22 22-16,-1-1 15,-20 1-15,-1 21 0,1-1 0,-22 1 0,1 21 16,-65 105 0,-83 128-16,168-233 0,1 0 15,-1 0-15,22-22 16,-1 1-16,1 0 0,0-22 0,21 22 16,-22-43-16,22 64 0,21-64 15,0-21-15,0 1 16,21-22-16,0 0 0,1-22 15,-1-20-15,21 21 0,0-21 0,1-22 16,20 1-16,1-1 0,-1 1 0</inkml:trace>
  <inkml:trace contextRef="#ctx0" brushRef="#br0" timeOffset="22268.59">7768 13356 0,'0'0'0,"0"21"16,-21 1-1,-21 20-15,20 0 0,-20 1 16,0 20-16,-22 1 0,22-1 16,-43 22-16,1 21 0,-1-22 15,-21 22-15,0 0 0,-148 106 0,127-107 16,21 1-16,-21 0 0,22-21 15,-1 21-15,-254 232 16,233-211 0,63-63-16,22-22 0,21 0 15,-21 1-15,20-22 0,1 0 0,21 21 16,21-42 0,1-21-16,20 0 0,-21 0 15,21 0-15,1-22 0,20 1 0,1-21 16</inkml:trace>
  <inkml:trace contextRef="#ctx0" brushRef="#br0" timeOffset="22603.57">8467 13970 0,'21'0'0,"-42"0"0,42-21 16,-42 42-1,-22 0-15,22 0 16,-21 1-16,-1 20 0,1 0 0,0 1 16,-22 20-16,1-21 15,-1 22-15,1-1 0,-22 22 0,-169 127 16,64-43 0,105-105-16,-21 20 0,21 1 15,-105 63-15,-64 64 16,190-149-16,1-20 0,21 20 15,-85 43 1,84-21 0,64-107-1,22 1-15,-22-21 0,42 0 16,43-43-16</inkml:trace>
  <inkml:trace contextRef="#ctx0" brushRef="#br0" timeOffset="22921.55">8615 14711 0,'0'0'15,"42"-21"-15,-21 21 0,0 0 0,-21 21 16,-21 0 0,0 0-16,-21 22 0,-1-22 0,1 21 15,0 0-15,-22 1 0,1-1 16,-212 149-1,63-22 1,85-84-16,63-22 16,1-21-16,-43 43 0,64-43 15,21 1-15,-22-1 0,22-21 0,0 0 16,0 1-16,0-1 0,21 0 16,0 0-16,21-21 15,0-21 1,85-64-1,-22 22-15</inkml:trace>
  <inkml:trace contextRef="#ctx0" brushRef="#br0" timeOffset="23232.91">8953 15028 0,'0'0'0,"0"22"32,-21-1-32,0 0 15,-21 21-15,21-21 0,-22 1 16,-168 126 0,168-106-16,-147 106 15,20-21 1,65-42-1,-1-22-15,63-20 0,-20 20 16,21-42-16,-43 22 16,64-43-1,21-85 1,0 43-16</inkml:trace>
  <inkml:trace contextRef="#ctx0" brushRef="#br0" timeOffset="26652.38">9610 3112 0,'-22'0'0,"1"0"15,0 0-15,0 0 16,42-22 78,0 22-94,0-21 0,1 21 15,-1-21-15,21 21 16,-21-21-16,0 21 0,22 0 16,-22-21-16,21 21 0,1 0 15,-1-21-15,-21 21 0,21 0 0,1-22 16,-1 22-16,0 0 0,22 0 15,-22-21-15,1 21 0,41 0 16,-41 0-16,-1 0 16,21 0-16,-20 0 0,-1 0 0,0 0 15,22 0-15,-22 0 0,1 0 16,20 0-16,-21 0 0,22 0 0,-22 0 0,1 0 16,20 0-16,-21 21 0,22-21 15,-22 22-15,1-22 0,62 21 16,-62 0-16,-1 0 15,22-21-15,-22 21 0,-21 0 0,21 1 16,1-1-16,-1 0 0,43 42 16,-64-41-16,21 20 0,1-21 15,-22 21-15,21-20 0,0 20 16,-20 0-16,20-21 0,0 22 0,-21-1 16,22 0-16,-22 1 15,21-1-15,22 43 0,-22-43 0,-21 22 16,0-22-16,22 21 0,-22 1 15,0-1-15,64 107 16,-64-43-16,0-64 16,0-20-16,0 84 15,-21-64-15,0 1 0,0-1 0,0 1 16,0 20-16,0-20 0,0-1 16,0 1-16,0-1 0,0 1 0,0-1 15,0 22-15,-21-22 0,0 1 16,21 21-16,-21-22 0,0 22 0,0-22 15,-1 22-15,1-22 0,0 1 0,-21 84 16,-1-63 0,22-22-16,-21 22 0,21 0 0,-22-22 15,-20 106-15,21-105 0,-1 21 0,1-22 16,0 22-16,-1-22 16,22 22-16,-21-22 0,-85 170 15,42-106-15,64-63 16,-21-1-16,-1 1 0,1 20 15,0-20-15,-64 63 0,63-64 16,1 1-16,0-1 0,-64 64 16,21-21-16,43-63 15,0-1-15,-1 21 0,1-20 16,0-1-16,-1 0 0,1 1 0,0-1 16,-1 0-16,1-20 0,0 20 0,-43 21 15,64-41-15,-43 20 16,43-21-16,0 0 0,0-21 15,21 21-15,-21-21 16,-1 22-16,1-22 16,0 0-1,21-22 1,0 1-16,0 0 16,0 0-16,0 0 0,0 0 15,0-1-15,21 1 0,0 0 16,1 0-16</inkml:trace>
  <inkml:trace contextRef="#ctx0" brushRef="#br0" timeOffset="27105.09">10583 8700 0,'0'-22'0,"0"44"0,21-65 16,-21 22-16,0 0 0,0 0 16,0 0-16,0-1 0,22 1 15,-1 21-15,-21 21 47,0 1-47,0-1 0,0 0 0,-21 0 16,21 0-16,-22 22 0,1-1 15,0-21-15,0 21 0,0 1 0,21-22 16,-64 64 0,22-22-16,21-42 0,-22 22 15,1 20-15,21-63 16,21 21-16,-21-21 0,21 21 15,21-21 17,0 0-32,0 0 15,0 0-15,22 0 0,41 0 16,1 0 0,-21 0-16,-1 0 0,-21 0 0,22 0 15,-1 0-15,-20 0 0,105 0 16,-106 0-16,22 0 15,-43 0-15,0 0 0,0 0 16,-42 0 31,0 0-47,0 0 0,-22 0 0</inkml:trace>
  <inkml:trace contextRef="#ctx0" brushRef="#br0" timeOffset="37811.25">12636 1418 0,'0'0'0,"-42"-21"16,0 21-16,-1-21 0,1 0 0</inkml:trace>
  <inkml:trace contextRef="#ctx0" brushRef="#br0" timeOffset="39171.98">12425 1143 0,'21'-21'16,"0"0"0,0 0-16,0 21 0,1-22 15,-1-20-15,0 21 0,21-43 16,1 1 0,-43 42-16,0-22 0,0 22 15,0-21-15,0 21 0,-22 0 0,1-1 16,0 1-16,0 21 0,0-21 15,-22 21-15,1 0 16,0 0-16,21 0 0,-1 0 16,1 0-16,0 0 0,0 21 0,-21 0 15,20 1-15,1 20 0,0-21 16,0 21-16,0 1 0,0-1 0,21-21 16,0 22-16,-22-22 0,22 21 15,0 0-15,0-20 0,0-1 16,0 0-16,0 0 0,22 0 15,-22 0-15,21 1 0,0-22 16,42 42-16,-20-42 16,-22 21-16,21 0 0,1-21 15,-1 21-15,0 1 0,64 41 16,-64-21 0,-20-20-16,-1-1 0,-21 0 0,0 0 15,0 21-15,0-20 0,-21 20 0,-22-21 16,1 0-16,21 22 0,-43-22 15,22 0-15,0 0 0,-22 0 16,22 0-16,-1-21 0,1 0 16,-21 0-16,20 0 0,22 0 0,-21-21 0,-1 21 15,22-21-15,0 0 0,0-21 16,-21-1-16,20 1 16,1 21-16,21 0 0,0-1 15,0 1-15,0 0 0,0 0 0,0 0 16,0 42 15,21-21-15,1 21-16,-1 0 0,-21 22 15,21-22-15,0 0 0,21 42 16,1-20-16,-1-1 16,-21-21-16,22 0 0,-22 1 15,42-1-15,-20 0 0,62-21 16,-62 0-1,-1 0-15,0-21 0,1 21 0,41-43 16,-41 1-16,20 21 0,-20 0 16,-1-22-16,0 22 0,-21-21 15,22 21-15,-22 0 0,-21-22 0,21 1 16,-21 21 0,-21 21-1,21 21-15,-21 0 16,0 0-16,-1 22 15,22-22-15,0 21 0,0-21 16,-21 0-16,21 22 0,0-22 0,0 0 16,0 0-16,21 0 15,1-21-15,-1 22 0,0-22 0,42 0 16,-41 0-16,-1-22 16,21 1-16,-21 0 0,22 0 0,-1 0 15,-21 0-15,21-1 0,-20 1 16,-1-21-16,0 21 0,0 0 15,-21-1-15,0 1 0,0 42 32,0 1-32,0-1 15,0 21-15,-21-21 0,21 22 16,0 20-16,0-42 0,0 0 16,0 1-16,21-1 0,0 0 15,0-21-15,1 0 0,20 0 0,-21 0 16,21 0-16,1 0 0,-22-21 15,21 0-15,1-1 0,-1 1 0,0-21 16,1 21-16,-1-22 0,-21 1 16,21 0-16,-20-1 0,-1 1 15,0 0-15,-21 21 0,0-64 16,0 64 0,0 42-1,0 0-15,-21 21 0,0 1 16,-1-1-16,1 0 0,0 22 0,0-1 15,0 1-15,21-1 0,-21 1 16,-1 21-16,1-22 0,0 22 0,21-22 16,-42 191-1,21-106-15,21-105 0,0 20 16,0-20-16,0-1 0,0-21 0,0 0 16,0 0-16,0 1 0,21-22 15,0 0-15,0-22 16,-21 1-16,21-21 0,0 21 0,-21-22 15,43-62 1</inkml:trace>
  <inkml:trace contextRef="#ctx0" brushRef="#br0" timeOffset="39451.15">13864 1778 0,'-21'-63'0,"42"126"0,-42-169 0,0 64 16,0 0-16,-1 20 0,22-20 15,0 21-15,0 0 0,0-22 16,22 22-16,-1 21 0,21 0 15,-21-21-15,85 21 16,-64 0-16,22 0 0,42 42 16,-64-20-16,-21-1 15,0 21-15,-21 0 0,0 1 0,-21-1 0,0 0 16,-21 1-16,-1-22 16,1 21-16,-21 1 0,20-22 0,-20 21 15,20-21-15,1 0 0,0-21 16,21 22-16,-1-22 0,22-22 15,22 22 1,20-21-16,-21 0 0,21-21 16,1 21-16</inkml:trace>
  <inkml:trace contextRef="#ctx0" brushRef="#br0" timeOffset="40084.14">14478 1757 0,'21'21'0,"0"-21"15,0 0-15,1 0 0,-1 0 16,0 0-16,0-21 0,0 21 0,43-42 16,-43 20-16,0 1 0,21 0 15,-20 0-15,20-21 0,-21 20 16,0 1-16,-21-42 0,0 42 16,0-1-16,-21 22 15,0 0-15,0 0 0,0 22 16,-22-22-16,22 42 15,0-21-15,0 43 0,0-22 16,21 0-16,-22 22 16,22-22-16,0-21 0,0 22 0,22-22 15,-22 0-15,21 0 0,0 0 16,0-21-16,0 0 0,22 0 0,-22 0 16,21 0-16,-21 0 0,22 0 0,-22 0 15,0-21-15,21 0 0,1-21 16,-43-1-16,0 22 0,21 0 15,-21-21-15,0 20 0,0-20 16,0 21-16,0-21 0,0 20 0,21 1 16,-21 0-16,0 0 0,21 21 15,43-21-15,-43 21 0,0 0 16,21 0-16,-21 0 16,22 21-16,-1-21 0,0 21 0,-20 0 15,20 0-15,-21 22 0,21-22 0,-20 21 16,-1-21-16,-21 22 0,0-22 15,0 21-15,0-21 0,0 22 0,-21-22 16,-1 0-16,-20 0 0,21 0 16,0-21-16,0 0 0,-1 0 15,22-21 1,0 0-16,0 0 0,22-21 16,-1-1-16,0 1 0,0 0 15,0-1-15,22-20 0,-1 20 0,64-126 16,-64 148-1,0-21-15,1 20 0,-1 1 0,22 0 16,-22 21-16,0 0 0,-21 0 16,22 21-16,-22 0 0,42 22 15,-41-1-15</inkml:trace>
  <inkml:trace contextRef="#ctx0" brushRef="#br0" timeOffset="42444.97">12763 8340 0,'0'0'0,"43"-21"15,-22 21-15,0 0 16,21-22 0,-20 1-16,-1 21 0,0-21 15,0 21-15,21-21 0,-20 21 0,20-21 0,-21 21 16,21-21-16,-20-1 0,-1 22 16,0-21-16,0 0 0,0 21 15,-21-21-15,0 0 0,0 0 16,0-1-16,0 1 15,0 0-15,-21 21 16,0-21 0,0 21-16,0 0 15,-1 0 1,1 0-16,0 0 0,0 0 16,-21 0-16,20 0 0,-20 0 15,21 0-15,-21 0 0,-1 21 16,1 0-16,0-21 0,-1 21 0,22 22 15,-21-22-15,-43 64 16,64-43-16,-21 0 0,20 1 16,1-1-16,0 0 0,0 1 0,21-1 15,0 0-15,0-21 0,0 1 0,21 20 16,0-21-16,22 0 0,-22 0 16,21-21-16,0 22 0,43-1 15,-43 0-15,22-21 0,-43 0 16,21 21-16,-20-21 0,-1 0 0,0 0 15,-21 21-15,-21 0 16,-22 1-16,-20-1 16,-1-21-16,22 21 0,0 0 15,-64 0-15,64-21 0,-64 0 16,63 0-16,1 0 16,0 0-16,-1 0 0,1 0 0,21 0 15,0 0-15,0 0 16,21-42-16,21 42 15,0 0-15,0 0 0,0 0 16,22 0-16,-1 0 0,-21 0 0,21 0 16,1 0-16,41 21 0,-41-21 15,-1 0-15,85 0 16,21 0 0,-105 0-16,-1-21 0,21 21 15,-20-21-15,-1 0 0,43-22 16,-43 22-16,-21 0 0,22 0 15,-22 0-15,0-1 0,0 1 16,0-21-16,0 21 0,-21 0 0,22-22 16,-22 1-16,0 63 31,0 0-31,-22 22 16,22-22-16,0 21 0,-21-21 15,0 22-15,21 41 16,0-20-16,0-43 15,0 0-15,0 0 0,21-21 16,0 0-16,1 0 0,-1 0 0,21 0 16,-21 0-16,0-21 0,43-21 15,-1-1-15,-41 22 16,-1-21-16,21 21 0,-21-22 0,0 22 16,1-21-16,-1 21 15,-21-22-15,0 22 0,21 0 0,-21 0 16,0 42 15,0 0-31,0 0 0,-21 1 0,21-1 0,0 0 16,-21 0-16,21 21 0,0 43 31,42-43-31,-21-42 0,0 0 16,22 0-16,-22 0 0,21 0 15,-21 0-15,22 0 0,-1-21 0,0 0 16,1 0-16,41-21 15,-41-1-15,20-20 16,-21 20-16,-20-20 0,20-43 0,-21 43 16,0-1-16,0 1 0,-21-1 15,0 1-15,0-43 16,0 63-16,0 1 0,0 21 0,0 0 16,-21 42-1,0 21-15,0 1 16,21-1-16,0 0 0,-21 22 15,0-1-15,21-20 0,-22 20 0,22 1 16,0 84-16,-21-106 16,21 22-16,0-22 0,0 43 15,-21-43-15,21 0 0,0 22 16,0-43-16,0 0 16,0 0-16,0 0 15,0-42 1,0 0-1,0 0-15,21-21 0,0-22 16,1 43-16,-1-21 0,0-1 0,0 22 16,0-21-16,22 21 15,-22-22-15,0 22 0,21 0 0,-21 0 0,22 21 16,-1 0-16,-21 0 0,64 0 16,0 0-1,-64 21-15,0 0 0,0 0 0,0-21 16,-21 21-16,0 1 0,0-1 15,0 0-15,0 0 0,-21 0 0,-21 22 16,21-22-16,-43 21 16,22-21-16,21-21 15,-43 43-15,22-43 0,21 0 16,-1 21-16,1-21 0,0 0 0,0 0 16,0 0-1,0 0 1,-1 0-1,22-21 1,-21 21-16,0 0 0,0 0 16,0 0-16</inkml:trace>
  <inkml:trace contextRef="#ctx0" brushRef="#br0" timeOffset="47609.9">18013 5736 0,'0'0'0,"21"0"15,0-21-15,-21 0 0,21 21 16,-21-21-16,21 21 15,-21-21-15,22 21 0,-22-22 16,0 1 0,-22 21-16,1 0 15,0 0-15,0 0 0,0 0 16,0 21-16,-1 1 0,-20-1 0,21 0 16,0 21-16,-22 22 15,1-22-15,21 0 0,-43 43 16,43 0-1,21-64-15,-21 21 0,21 1 0,0 20 16,21-21-16,-21 1 0,21-22 16,22 0-16,-22 21 0,0-20 15,64-1-15,-64 0 0,21-21 16,1 0-16,-1 0 0,0 0 16,64-21-16,-42 0 0,-22-1 15,21 1-15,1 0 0,-22 0 16,1 0-16,41-64 15,-63 64-15,1-21 0,-1-1 0,0-20 16,-21-43-16,0 64 16,0-22-16,-21 1 0,0 20 0,-22-20 15,22 20-15,-21 1 0,-43-21 16,0 41-16,43 22 16,-21 0-16,20 0 0,-63 22 15,64-1-15,-21 0 0,20 21 16,1-21-16,0 22 0,-1-1 15,-41 43-15,20-22 16,43-20-16,0-22 16,0 21-16,21-21 0,0 0 0,0 1 0,0-1 15,21-21 1,0 0-16,0 0 0,0 0 0</inkml:trace>
  <inkml:trace contextRef="#ctx0" brushRef="#br0" timeOffset="47933.71">18055 5927 0,'0'0'0,"-21"0"0,0 0 0,0 0 16,-1 0-16,1 21 16,0-21-16,21 21 0,0 0 31,21-21-16,0 0-15,1 0 0,-1 0 16,0-21 0,-21 0-1,-21 21 1,0 0-16,-1 0 0,1 0 16,0 0-16,21 21 15,0 0 1,21-21-1,0 0 1,1 0-16,41 0 0</inkml:trace>
  <inkml:trace contextRef="#ctx0" brushRef="#br0" timeOffset="48212.55">18330 5948 0,'0'0'0,"-21"0"0,0 21 15,21 0 1,21-21 15,0 0-31,0 0 0,-21-21 0,22 21 16,-22-21 0,0 0-16,0 0 15,-22 21 1,1 0-16,21 21 31,-21-21-31,21 21 16,0 0-1,-21 0-15,21 0 0</inkml:trace>
  <inkml:trace contextRef="#ctx0" brushRef="#br0" timeOffset="48462.41">18076 6181 0,'0'0'0,"21"0"47,1 0-47,-1 0 0,0 0 16,21 0-16,-21 0 0,1 0 15,-1 0-15,0 0 0,0 0 0,21-21 16,-42-1-16,22 22 15,-44 0 17,1 0-32,0 0 15</inkml:trace>
  <inkml:trace contextRef="#ctx0" brushRef="#br0" timeOffset="48724.26">18267 6414 0,'0'0'0,"0"84"16,0-63-16,0 1 0,-21-1 15,21 21-15,0-21 0,-22 22 16,1 20-16,21-21 0,0-20 16,-21 20-16,21-21 0,-21 21 15,21-20-15,-21 20 0,21-21 0,0 0 16,0 0-16,0 1 15,0-1-15,0 0 0,0-42 63</inkml:trace>
  <inkml:trace contextRef="#ctx0" brushRef="#br0" timeOffset="49118.55">18246 6922 0,'0'-22'0,"0"-20"15,-22 42 1,1 0 0,0 0-16,0 0 0,0 21 0,0 0 15,-1 1-15,-20-1 0,21 0 16,-21-21-16,-22 42 0,-21 43 16,43-85-16,21 21 15,0 0-15,0 0 0,-1 1 16,1-1-16,42-42 31,1-1-31,-1 1 16,21 0-16,-21 0 0,22 0 0,-22 0 15,21-1-15,22-20 16,-22 21-16,0 0 0,-21 0 16,22 21-16,-22 0 0,21 0 15,-21 0-15,1 0 16,-22 21-16,0 0 0,0 0 15,0 0-15,0 0 0,0 1 16,21-1-16,-21 0 16,0 0-16,0 0 0,21-21 15,0 0-15,0 0 16,0 0-16,1 0 0,20-21 16,-21 0-16,0 0 0</inkml:trace>
  <inkml:trace contextRef="#ctx0" brushRef="#br0" timeOffset="49758.75">17992 5503 0,'-22'0'0,"1"0"16,0 0-16,0-21 15,0 0-15,0 0 0,-1 0 16,1 0-16,0-1 0,21 1 0,-21 0 15,21 0-15,-21-21 16,21 20-16,0-20 0,0 0 0,0-1 16,0 1-16,0 0 0,0-1 15,21 1-15,21-43 0,-21 64 16,1 0-16,-1 0 0,0 21 16,0 0-16,0 0 0,22 21 0,-22 0 15,0 0-15</inkml:trace>
  <inkml:trace contextRef="#ctx0" brushRef="#br0" timeOffset="49966.63">18182 5482 0,'0'0'0,"-63"0"16,63-21 0,-22-21-16,22 21 15,0-43-15,0 43 0,0-21 16,22-1-16,-1 1 0,0 21 15,0-22-15,0 1 0,0 21 0,1 0 16,-1 21-16,0 0 16,42 0-16,-41 0 0,20 21 15,-21 0-15,0 0 0,0 22 16</inkml:trace>
  <inkml:trace contextRef="#ctx0" brushRef="#br0" timeOffset="50132.53">18648 5546 0,'0'0'0,"0"-21"0,0-1 16,0 1-16,0 0 0,0 0 0,21-64 15,0 64-15,-21 0 16,21 0-16,0 21 0,22 0 16,-22 0-16,0 0 0,0 0 15,0 0-15</inkml:trace>
  <inkml:trace contextRef="#ctx0" brushRef="#br0" timeOffset="51833.17">19558 5567 0,'21'0'0,"-42"0"62,0 0-46,0 0-16,-1 0 0,1 0 15,0 21-15,0 0 0,0 0 16,0 1-16,-22-1 0,22 21 16,0-21-16,-21 22 0,20-1 0,-83 85 15,41-42 1,43-43-16,0 0 0,21 1 0,0-1 15,0-21-15,0 21 0,0 64 16,21-85-16,0 1 0,0-1 16,22 0-16,-1 0 0,0 0 0,128-21 15,-43 0 1,-43 0-16,-20-21 0,-1 0 0,1 0 16,-1 0-16,1-1 0,-1 1 0,1 0 15,84-85-15,-85 43 16,-41 20-16,-1 1 0,0 0 15,-21-43-15,0 22 0,0 20 16,0 1-16,-21-22 0,0 22 16,-22-21-16,22 20 0,-64-41 15,-42-22-15,64 85 16,-1 21-16,22-22 0,-21 22 16,-1 0-16,-21 0 0,43 22 0,-85 20 15,-21 64 1,106-85-16,-1 21 0,1 1 15,21-1-15,0 0 0,-1 1 0,1-1 0,21-21 16,0 21-16,0-20 0,0 41 16,0-42-16,0 0 15,21-21-15,1 0 0</inkml:trace>
  <inkml:trace contextRef="#ctx0" brushRef="#br0" timeOffset="52042.05">19748 5948 0,'22'0'0,"-22"-21"0,0 0 0,0-1 16,-22 22-1,1 0-15,21-21 0,-42 21 16,21 0-16,0 0 0,-1 0 16,44 0 30,-1 0-46,0 21 0</inkml:trace>
  <inkml:trace contextRef="#ctx0" brushRef="#br0" timeOffset="52211.95">19981 5906 0,'0'0'0,"21"0"0,-21-22 31,0 1-31,-21 0 16,0 21-16,21 21 47,0 0-47,-21-21 0,21 22 0,0-1 15,0 0-15</inkml:trace>
  <inkml:trace contextRef="#ctx0" brushRef="#br0" timeOffset="52529.77">19664 6562 0,'-21'0'15,"-1"0"-15,1 0 16,0 0 0,21 21-16,-21 0 15,21 0-15,0 22 0,0-22 0,0 21 16,0 0-16,0-20 0,0 20 15,0 21-15,0-20 0,0 63 16,0 42-16,0-106 16,0 22-16,0-22 0,0 0 15,0-21-15,0 22 0,0-22 0,0 0 16,0 0-16,0-42 16,21 0-1,-21 0-15,0-22 16,21 22-16,-21-21 0,0 0 0,0 20 15</inkml:trace>
  <inkml:trace contextRef="#ctx0" brushRef="#br0" timeOffset="52868.05">19600 7006 0,'0'21'0,"0"-42"0,0-21 0,0 21 0,-21 0 0,-42-1 15,41 22-15,-20 0 0,21 0 16,-21 0-16,-1 0 0,22 0 16,-21 0-16,21 22 0,-22-22 0,22 0 15,0 21-15,0-21 0,0 0 16,63 0 15,-21 0-31,0 0 0,0-21 0,22-1 16,-1 22-16,0-21 0,64-42 15,-21 20 1,-43 43-16,1 0 0,20-21 16,-42 21-16,0 21 0,22 1 15,-22-1-15,0 21 0,0-21 16,-21 0-16,0 22 0,21-22 0,1 85 15,-1-43 1,-21-42-16,0 1 0,0-1 16,21-21-16,0 0 15,0 0 1,0-21-16,1-22 16,-22 22-16,21 0 0</inkml:trace>
  <inkml:trace contextRef="#ctx0" brushRef="#br0" timeOffset="53708.11">20341 6816 0,'0'0'0,"-21"0"0,0 21 15,0-21 1,21-21-1,0 0 1,0-1-16,0 1 16,0 0-16,0 0 0,0-21 15,21 20-15,-21-20 0,21 21 16,0-21-16,-21-1 0,21 1 0,0 0 16,-21-22-16,22 22 0,-1-1 15,-21-20-15,21 21 0,-21-1 0,21-20 16,43-170-1,-22 106-15,-21 63 16,21 1-16,-20-1 0,-1 1 16,21-1-16,22-84 0,-43 85 15,21-22-15,0 0 0,85-126 16,-63 126 0,-22 22-16,1-1 0,20-21 0,43-63 15,-43 85-15,1-22 0,-1 0 16,1 22-16,-22-1 0,22 1 0,126-128 15,-84 64 1,-42 64-16,-1-1 0,1 1 16,20 21-16,-20-22 0,-1 1 0,22 20 15,-22 1-15,22 0 0,-21-1 16,-1 1-16,1 0 0,-1 20 16,-21-20-16,107-43 15,-86 22-15,-21 42 16,-20-22-16,-1 22 0,0 21 0,0-21 15,0-21-15,0 42 16,-21-21-16,22 21 16,-22 21 234</inkml:trace>
  <inkml:trace contextRef="#ctx0" brushRef="#br0" timeOffset="54384.12">23580 2646 0,'0'0'0,"0"-21"0,21 21 16,-21-21-16,0-1 15,0 1 1,0 0 0,0 42 30,0 0-30,0 1-16,0 20 0,0-21 0,21 21 16,21 43-16,-21-21 15,1-22-15,-1 0 0,0 22 0,21-1 16,-21 22-16,1-22 0,-1 22 0,21 0 16,-21-1-16,0 1 0,43 106 15,-22-86-15,1 22 0,-22-21 16,63 127-16,-41-106 15,-1 0-15,0 21 0,22-21 16,-22 21-16,22-21 0,42 170 16,-43-149-16,64 148 0,-63-169 15,-1 21-15,1 1 0,-1-22 16,1 0-16,-1 0 0,-21 0 0,22 0 16,-1-22-16,1 22 0,63 106 15,-64-127-15,1-21 0,-1 21 16,1-22-16,-1 1 0,-20-22 0,63 86 15,-43-107-15,-42 0 0,64 64 16,-43-64 0,-42-20-16,21-22 0,-21-22 47,-21 1-47,0 0 0,0 0 15,-21-21-15,20 20 0,1-20 0</inkml:trace>
  <inkml:trace contextRef="#ctx0" brushRef="#br0" timeOffset="55311.59">25506 5948 0,'0'-21'16,"0"42"-16,0-63 0,21 20 0,-21 1 0,0 0 15,0-21-15,0-1 16,0 1-16,0 21 16,-21 21-16,0 0 15,-1 0-15,1 21 0,0 21 16,0-20-16,0 20 0,0-21 0,-43 106 15,22-42 1,42-43-16,0 0 0,0 1 16,0-1-16,0 0 0,0-20 0,0 20 15,21-21-15,0 0 0,0 22 0,0-43 16,22 21-16,-22 0 0,21-21 16,1 0-16,-1 0 0,0 0 0,1 0 15,-1 0-15,21-21 0,-20 0 16,-1-1-16,0 1 0,1 0 0,-1-21 15,0-43-15,-20 43 16,-22-22-16,0 22 0,0-22 0,0 22 16,-22-21-16,1 20 0,-21 1 15,0 0-15,20 20 0,-126-20 16,106 42-16,0 0 16,-1 0-16,1 21 0,21 0 15,-22 1-15,22-1 0,0 21 0,0-21 16,0 0-16,0 1 0,-1 20 0,1 0 15,21-21 1,0 1-16,0-1 0</inkml:trace>
  <inkml:trace contextRef="#ctx0" brushRef="#br0" timeOffset="55492.49">25463 6054 0,'-21'0'16,"21"-21"-1,-21 21-15,21-22 16,0 1 0,21 21 31,0 0-47</inkml:trace>
  <inkml:trace contextRef="#ctx0" brushRef="#br0" timeOffset="55664.39">25739 6096 0,'0'0'0,"21"0"16,-21-21-1,0 0-15,0 0 16,0 42 31,0 0-32</inkml:trace>
  <inkml:trace contextRef="#ctx0" brushRef="#br0" timeOffset="55896.26">25633 6329 0,'0'0'15,"-21"0"-15,-1 21 0,1 0 16,0 0-16,0 1 15,0 41-15,0 1 16,-1-43-16,1 21 0,21 0 16,-21-20-16,0 20 0,0 0 0,0-21 15,-1 22-15,22-22 0,-21 0 16,21 0-16,-21 0 0,21 1 0,0-44 47,0 1-47</inkml:trace>
  <inkml:trace contextRef="#ctx0" brushRef="#br0" timeOffset="56226.62">25400 6541 0,'0'0'0,"-21"0"0,0 0 16,-22 0-16,-20 0 15,20 21 1,22-21-16,0 0 0,0 0 15,0 21-15,42-21 32,0 0-32,21 0 15,-20 0-15,20 0 0,-21-21 0,64 21 16,-43 0-16,-21 0 16,22 0-16,-22 0 0,21 0 0,-21 0 15,0 21-15,1 0 0,-22 0 0,0 0 16,0 85-1,0-21-15,-22-64 16,1 21-16,0 22 0,0-43 16,21 0-16,0 22 0</inkml:trace>
  <inkml:trace contextRef="#ctx0" brushRef="#br0" timeOffset="56700.88">25887 6879 0,'0'-21'0,"21"21"16,-21-21-16,21 0 15,-42 21 17,0 0-32,0 21 0,-1 0 15,1-21-15,21 21 0,-21 0 16,0 1-16,0-1 16,0 0-16,21 21 15,0-21-15,21 1 16,21-22-16,-21 0 0,0 0 0,85 0 15,-21 0 1,-64 0-16,21 0 0,-20-22 16,-1 1-16,0 0 0,-21 0 15,0 0-15,0 0 0,-21-43 16,-22 43 0,22 21-16,0 0 15,-85 0-15,85 0 0,-21 0 16,21 21-16,-1-21 0,-20 21 0,42 0 15,-21-21-15,21 22 16,-21 20-16,21-21 16,0 0-16,0 0 15</inkml:trace>
  <inkml:trace contextRef="#ctx0" brushRef="#br0" timeOffset="56916.76">25908 7049 0,'0'21'0,"0"0"15,-21-21-15,21 21 0,-64 21 16,43 1 0,0-22-16,0 0 0,0 0 15,21 0-15,0 1 0,-22-1 16,22 0-16,-21 0 0,21 0 16,0 0-16,0-42 46,0 0-46,0 0 0</inkml:trace>
  <inkml:trace contextRef="#ctx0" brushRef="#br0" timeOffset="57154.62">25760 7176 0,'0'-22'0,"21"22"16,-21-21-16,-21 21 16,0 0-1,-1 21-15,1 1 0,-21-1 16,0-21-1,20 21 1,44-21 0,-1 0-16,42 0 0,1-21 15,-43 21-15,42 0 16,-41 0-16,-1 0 0,21 21 16,-42 0-16,0 0 0,0 0 15,0 1-15,0-1 0,0 0 16,0 42-16</inkml:trace>
  <inkml:trace contextRef="#ctx0" brushRef="#br0" timeOffset="61725.56">12255 2900 0,'22'0'0,"-44"0"0,65 0 16,-22 0 0,0-21-16,0 21 15,-21 21 1,21 0-16,-21 0 16,0 0-16,22 22 0,-22-1 15,0 43-15,0-43 16,0 22-16,0-22 0,0 64 15,0-64-15,0 0 0,42 64 16,-21-63 0,21-22-16,-20-21 0,41 0 15,1 0-15,-1 0 0,1 0 16,20 0-16,1-21 0,21-1 0,0 1 16,105-42-16,43-1 15,-127 22-15,-21 21 16,21-22-16,106 1 0,-127 21 15,-22 0-15,1 0 0,-21 21 0,-22 0 0,21 0 16,22 0 0,-64 0-1,-21 21-15,0 0 0,0 0 16,-21 0-16</inkml:trace>
  <inkml:trace contextRef="#ctx0" brushRef="#br0" timeOffset="62463.83">11620 10329 0,'0'0'0,"22"-21"0,-22 0 15,0 0-15,0-43 16,0 22-16,0 21 16,0 42 15,0 21-31,0-20 0,0 20 16,0 0-16,0 1 0,0 20 15,0-21-15,0 1 0,0 20 0,-22-20 16,22-1-16,0 21 0,0-20 0,0 20 15,22-42-15,20 1 0,0-1 16,1 0-16,-1-21 0,21 0 16,1-21-16,21 0 0,-1-1 15,1-20-15,0 0 0,20-1 0,1-20 16,148-64-16,-127 42 0,148-42 16,-126 43-16,-22 20 0,21 1 15,-21 20-15,0-20 0,-21 20 16,-1 1-16,-20 21 0,0-21 0,-22 20 15,85-62 1,-105 63-16,-22-1 0,0 1 16,21 0-16,-20 0 0,-1 0 15,21-22-15</inkml:trace>
  <inkml:trace contextRef="#ctx0" brushRef="#br0" timeOffset="63193.24">18838 6117 0,'-21'21'0,"42"-42"0,-63 64 0,21-43 0,21 21 16,-21 21 0,21-21-16,-22 0 0,1 1 0,21-44 31,0 1-16,0 0-15,0 0 0,21-21 16,-21-1-16,85-147 16,0 42-16,-22 42 0,1 0 15,20 0-15,22-42 0,0 21 16,21-21-16,21 0 0,-21-1 16,43-20-16,-1 21 0,170-170 15,-170 170-15,0 0 0,-21 0 16,22 21-16,-22 0 0,-21 21 0,212-169 15,-255 211 1,1 22-16,-43 0 0,22-1 0,-1 1 16,-42 21-16,-21 0 0,22 0 15,-1 21 1,-21-22-16,-21 22 31,-1 0-15,22 22-1,0-1 1,0 0 0</inkml:trace>
  <inkml:trace contextRef="#ctx0" brushRef="#br0" timeOffset="63664.3">22521 2836 0,'21'0'47,"1"0"-16,-1 0-31,0 0 16,21 0-16,-21 22 15,1-22-15,20 21 0,-21-21 16,21 21-16,22 42 0,-43-20 0,21-1 16,1 22-16,41 84 15,22 42-15,-63-84 0,20 21 16,-21 0-16,85 148 16,-42-127-16,-21 1 0,-1 20 15,1 0-15,-1-21 0,149 360 16,-149-338-16,-20-1 0,20 0 15,1-20-15,-22 20 0,0-21 16,1-21-16,-1 21 0,0-42 0,-21 21 16,1-21-16,-1 21 0,0-42 0,21 232 15,-21-275 1,1 1-16,-22-1 0,21-21 16,-21 0-16,0 1 0,21-22 15,0 0-15,-21-22 16,0 1-16,0-42 15,-21 20-15</inkml:trace>
  <inkml:trace contextRef="#ctx0" brushRef="#br0" timeOffset="64197">19389 5165 0,'0'21'16,"0"0"-16,0 21 15,-22-20-15,1 20 0,0 21 16,21-20-16,-21 20 0,-21 191 15,20-127 1,22-63-16,0-22 0,0 43 16,0-64-16,22 0 0,-1 0 15,21 0-15,0-21 0,22 0 0,-1 0 16,22-21-16,0 0 0,21-21 16,21 21-16,-22-22 0,44 1 0,147-64 15,-148 43-15,0-1 0,0 1 16,22-1-16,-22 22 0,0-22 15,0 43-15,-21-21 0,0 21 16,0 21-16,275 21 16</inkml:trace>
  <inkml:trace contextRef="#ctx0" brushRef="#br0" timeOffset="64508.33">23474 6202 0,'0'0'0,"-21"21"0,21 0 15,0 22-15,0-22 16,84 21-16,-20-42 0,-1 0 16,22 0-16,21 0 0,-22 0 15,43 0-15,-21 0 0,169-21 16,149-21-16,-297 20 16,0 1-16,0 0 0,0 0 15,-21 0-15,-1-22 0</inkml:trace>
  <inkml:trace contextRef="#ctx0" brushRef="#br0" timeOffset="135338.23">21505 13801 0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2T11:30:38.41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1206 1037 0,'0'-21'0,"0"0"15,22 21 1,-22 21 62,21 0-47,0-21 1,0-21-32,-21 0 15,0 0-15,21 21 16,-21-21-16,0-1 0,0 1 15,0 0-15,0 0 16,-21 21 0,0 0-16,0 0 15,0 0 1,-1 0-16,22 21 16,-21-21-16,0 21 0,21 0 0,0 1 15,0-1-15,-21 0 0,21 0 16,0 0-16,0 0 15,21-21 17,0 0-17,0 0-15,-21-21 16,0 0-16,22 0 0,-22 0 16,21 21-16,-21-21 0,0-1 15,0 1-15,0 0 16,0 0-16,-21 0 15,-1 21 1,1 21 0,21 0-16,0 0 0,-21 0 0,21 1 15,-21 20-15,21-21 0,-21 0 16,21 22-16,0-22 0,0 0 16,0 0-16,0 0 0,0 0 0,0 1 15,0-1-15,21-21 0,0 21 16,0-21-16,0 0 15,1 0-15,-1 0 0,0 0 0</inkml:trace>
  <inkml:trace contextRef="#ctx0" brushRef="#br0" timeOffset="414.76">1672 1016 0,'0'21'47,"0"0"-31,21-21 31,0-21-32,-21 0-15,0 0 16,22 0-16,-22 0 16,0-1-16,0 1 15,-22 21 1,22 21 0,-21 1-1,21-1-15,0 0 0,-21 0 16,21 21-1,0-20-15,0-1 0,0 0 16,0 0-16,0 0 0,0 0 16</inkml:trace>
  <inkml:trace contextRef="#ctx0" brushRef="#br0" timeOffset="1325.05">2540 762 0,'0'0'0,"-21"0"16,0-21-16,-1 21 0,-20 0 16,21 0-1,0 21-15,21 0 0,0 0 16,-21 1-16,21 20 0,0-21 16,0 0-16,0 0 15,0 1-15,0 20 0,21-21 16,-21 0-16,21 0 0,0-21 15,0 0-15,22 0 0,-1 0 16,64 0 0,-64-21-16,-21 0 0,22 0 15,-22 0-15,21 0 0,43-64 16,-43 21 0,-21 43-16,-21-21 0,0 21 0,0 0 15,0-1-15,0 1 16,0-21-16,-21 42 31,21 21-15,-21 0-16,21 0 0,-21 22 0,21-1 15,0 0-15,0 1 0,0-1 16,-21 64-16,21-64 0,0 22 16,0-22-16,0 22 0,0-22 15,0 0-15,0 22 0,0-22 16,0 0-16,0 1 0,0-1 0,0 0 15,-22 1-15,22-1 16,0 0-16,0 1 0,-21-1 0,0-21 0,0 22 16,0-22-16,0 0 0,-1 0 15,1 0-15,0 0 0,-21 1 16,-1-22-16,1 0 0,-43 0 16,43 0-16,0 0 0,-22-22 15,22 1-15,-43-21 16,43 21-16,0-22 0,20 1 15,-20 21-15,21-21 0,-21 20 0,20-20 16,22 0-16,-21-1 16,21 22-16,0 0 15,21 21-15,1-21 0,-1 21 16,0 0-16,21-21 0,-21 21 16,22-21-16,-1 21 0,22-22 0</inkml:trace>
  <inkml:trace contextRef="#ctx0" brushRef="#br0" timeOffset="1920.77">3429 783 0,'-21'0'0,"-22"0"15,22 21-15,21 1 16,-21-1-16,21 0 16,-21 21-16,21 1 0,0-22 0,0 21 15,0 0-15,-21 1 0,21-1 16,0 0-16,-21 1 0,21-1 16,0 0-16,0 1 0,0-1 0,-22-21 15,22 22-15,-21 41 16,0-63-16,21 22 0,0-22 15,0 0-15,0 21 0,-21-42 16,21 22-16,-21-22 31,21-22-15,0 1-16,0 0 0,0 0 0,0 0 16,0 0-16,0-1 0,21 1 15,0 0-15,0-21 0,0 21 0,1-1 16,-1 1-16,0 0 0,21 21 15,-21-21-15,22 21 0,-22-21 0,0 21 16,21 0-16,-20 0 0,-1 0 16,42 42-1,-63-21-15,0 0 0,0 1 0,0-1 16,0 21-16,0-21 16,0 0-16,0 1 0,0-1 0,-21 0 15,21 0-15,-21-21 16,21 21-16,-21-21 0,21 21 15,0-42 32,0 0-47,21 0 0,0 0 16</inkml:trace>
  <inkml:trace contextRef="#ctx0" brushRef="#br0" timeOffset="2336.05">3725 1524 0,'0'0'0,"21"0"0,1 0 16,-1 0 0,0 0-16,0 0 0,0 0 15,0-21-15,1 21 0,-1-21 16,0 21-16,0-21 0,0-1 15,0 22-15,1-21 0,-1 0 16,-21 0-16,0 0 0,-21 21 31,-1 0-15,1 0-16,0 0 0,0 0 0,0 21 16,0 0-16,-1 0 0,1 0 15,0 22-15,21-22 0,-21 0 16,21 0-16,0 22 0,0-1 15,0-21-15,0 0 0,0 0 16,0 1-16,0-1 16,21-21-16,0 21 0,0-21 0,1 0 15,-1 0-15,0 0 0,0 0 16,0-21-16,0 0 0,1 21 0,-1-22 16,21-20-1,-21 21-15</inkml:trace>
  <inkml:trace contextRef="#ctx0" brushRef="#br0" timeOffset="3332.03">5186 1228 0,'0'0'0,"0"21"46,0 0-46,21 0 0,-21 0 16,0 1-16,0-1 0,0 21 16,0-21-16,0 0 0,0 22 0,0-22 15,0 21-15,0-21 0,0 1 16,0-1-16,0 0 0,0 0 0,0 0 16,0 0-16,0 1 15,0-44 16,0 1-31,0 0 16,0 0-16,0 0 0,0 0 0,0-1 16,0-20-16,0 0 15,0-1-15,0 22 0,21 0 16,0-21-16,-21 21 0,43-22 16,-22 22-16,0 0 0,0 21 15,21 0-15,-20-21 0,20 21 16,-21 0-16,21 21 0,-20 0 15,-1-21-15,0 21 0,0 0 16,0 22-16,0-22 0,-21 0 16,0 0-16,0 0 0,0 1 0,0-1 15,0 21-15,0-21 0,0 0 16,0 1-16,0-1 0,0 0 16,-21-21-16,0 0 15,21-21 1,0 0-16,0-1 15,0 1-15,0 0 0,0 0 16,0 0-16,21-43 16,0 43-16,22-42 15,-22 41-15,0 1 0,21-21 0,-20 21 16,-1 21-16,21-21 0,43 21 16,-64 0-16,21 21 15,-21 0-15,1-21 0,-1 63 16,-21-41-16,21-1 0,-21 0 15,0 0-15,0 0 0,0 22 16,0-22-16,-21 21 0,0 0 16,21-20-1,0-1-15,-22-21 16,22-21 0,0-1-1</inkml:trace>
  <inkml:trace contextRef="#ctx0" brushRef="#br0" timeOffset="3752.72">6244 1439 0,'0'0'0,"21"0"0,0 0 15,1 0 1,-1 0-1,0 0-15,0-21 0,0 21 16,0-21-16,1 21 0,-1-21 16,0 0-16,0 0 0,0 21 15,-21-22-15,0 1 0,0 0 0,0 0 16,0 0-16,0 0 16,-21 21-16,0 0 15,0 0-15,0 0 0,-1 0 16,-20 42-16,42-21 0,-21 0 15,21 0-15,-21 1 0,21 20 16,-21-21-16,21 0 0,0 0 16,0 22-16,0-22 0,0 0 15,0 21-15,0-20 0,0-1 0,0 0 16,0 0-16,0 0 16,21-21-16,0 0 0,0 0 15,0 0-15,0 0 0,1-21 16,-1 21-16,0-21 0,21 0 0,-21 0 15,22-22-15,-1 1 0,-21 21 16</inkml:trace>
  <inkml:trace contextRef="#ctx0" brushRef="#br0" timeOffset="4049.55">7006 847 0,'0'0'0,"0"-21"0,0-22 16,0 22-1,0 42 1,0 0-16,0 1 0,0-1 16,0 21-16,0 0 0,0 1 0,0-1 15,0 0-15,-21 1 0,0-1 16,21 0-16,-21 22 0,21-22 0,-43 22 16,22-1-1,21-20-15,-21-22 0,0 42 16,21-42-16,21-21 31,0-21-15,0 21-16,0-21 0,-21 0 15,22-21-15,20-22 0,-21 43 16</inkml:trace>
  <inkml:trace contextRef="#ctx0" brushRef="#br0" timeOffset="4547.56">7281 720 0,'0'21'16,"0"0"-1,0 0-15,0 0 0,0 22 0,0-1 16,0 0-16,0 1 0,0-1 16,0 0-16,0 1 0,0-1 0,0 0 15,0 1-15,-21-1 0,0 22 16,21-22-16,-21-21 0,21 0 15,0 0-15,0 1 0,0-1 16,0 0-16,-21-21 0,21 21 16,0-42 15,0 0-31,0 0 16,0-1-16,0 1 0,0 0 15,21 0-15,-21 0 0,21-22 0,-21 22 16,21 0-16,0-21 0,-21 21 15,21-1-15,22 1 0,-22 21 16,0 0-16,0 0 16,0 0-16,1 0 0,-22 21 0,21 1 15,0-1-15,-21 21 0,21-21 16,-21 0-16,0 1 0,0-1 16,0 21-16,0-21 0,0 0 0,0 22 15,0-22-15,0 0 16,0 0-16,-21-21 15,21 21-15,-21-21 32,21-21-32,0 0 15,0 0-15,-21 21 0,-1-21 16,22 0-16</inkml:trace>
  <inkml:trace contextRef="#ctx0" brushRef="#br0" timeOffset="4755.43">6879 1185 0,'42'-21'31,"-20"21"-31,-1 0 0,21 0 16,-21 0-16,22 0 0,20-21 15,-42 21-15,22 0 0,-22 0 16,0 0-16,0 0 0,0 0 15,0 0-15,1 0 16</inkml:trace>
  <inkml:trace contextRef="#ctx0" brushRef="#br0" timeOffset="5223.72">7705 1270 0,'0'21'32,"-22"-21"-32,1 21 0,0 1 15,21-1-15,0 0 0,-21-21 16,21 21-16,-21 21 0,21-20 0,0-1 15,0 0-15,0 0 16,0 21-16,0-20 0,0-1 16,21-21-16,0 21 0,21-21 15,-20 0-15,20 0 16,-21 0-16,0 0 0,0 0 0,1 0 16,41-42-1,-42 42-15,0-22 0,1 1 0,-1 0 0,-21 0 16,21 0-16,-21 0 0,21-1 15,-21-20-15,0 0 0,0 21 16,0-1-16,-21-41 16,-43 63-1,43 0-15,0 0 16,0 0-16,0 0 0,0 0 0,21 21 16,-22 0-16,22 0 15,0 1-15,22-1 16</inkml:trace>
  <inkml:trace contextRef="#ctx0" brushRef="#br0" timeOffset="5852.22">8445 1397 0,'0'0'0,"0"-42"16,0 21-16,0-1 15,0 1-15,0 0 16,-21 21 0,0 0-16,0 0 0,0 0 15,0 21-15,-22-21 0,22 21 16,0 1-16,0-1 0,0 0 16,-1 0-16,1 21 0,0-20 0,0 20 15,21 0-15,0-21 0,0 1 16,0-1-16,0 0 15,0 42-15,21-41 16,0-22 0,0 0-16,1 0 0,-1 0 15,0 0-15,0-22 0,0 1 16,22 0-16,-22-21 0,0 21 16,0-1-16,0-20 0,0 21 15,22-21-15,-22-1 0,0 1 0,0 0 16,0-1-16,1-20 0,-1 20 15,0-20-15,0-1 0,0 22 0,-21-21 16,0-1-16,21-42 16,1 64-16,-22 0 0,0-1 0,0 22 15,0 0-15,0 0 0,0 0 16,0 42 0,-22 21-1,1 0-15,21 1 0,-21-1 0,0 22 16,0 147-16,0-147 15,21-1-15,-22 1 0,22 84 16,0-106-16,0 43 16,0-64-16,0 21 15,22-20-15,-1-1 0,0 0 16,0 0-16,0-21 16,0 0-16,1 0 0,-1 0 0,0 0 15,0-21-15,0 0 16,0 0-16,1-1 0</inkml:trace>
  <inkml:trace contextRef="#ctx0" brushRef="#br0" timeOffset="6727.75">10414 1461 0,'0'0'0,"21"0"16,0 0-16,64-22 16,-64 1-16,0 21 0,0-21 15,1 0-15,-22 0 0,0-22 16,0 22-1,0 0-15,-22 0 0,-20-21 16,21 20-16,0 1 16,0 21-16,-1 0 0,-20 0 0,0 0 15,-1 0-15,22 21 16,-21-21-16,-43 85 16,64-64-16,-21 22 15,21-22-15,-1 42 0,22-20 16,-21-1-16,21 21 0,0-41 15,0 20-15,0-21 0,21-21 16,1 21-16,-1 0 0,0-21 0,0 0 16,0 0-16,0 0 0,22 0 15,-22-21-15,21 0 0,-21 0 0,64-21 16,21-43 0,21-42-1,-106 85-15,21-1 0,43-63 16,-64 43-16,0-1 0,22 1 15,-22-1-15,0 22 16,-21-21-16,21-43 0,-21 21 16,0 64-16,0-21 15,0 20-15,-21 1 0,0 21 16,0 21-16,0 1 16,21-1-16,-22 21 0,-20 43 15,21 42 1,0-43-16,0-20 0,-1 63 0,22-64 15,-21 1-15,21 42 16,0-43-16,0-20 0,0-22 0,0 21 16,0-21-16,0 22 0,0-1 15,43-21 1,-22-21-16,0 21 0,0-21 0,21 0 16,-20 0-16,-1-21 15,0 0-15,0 0 0,21-22 16,-20 22-16,-1 0 0</inkml:trace>
  <inkml:trace contextRef="#ctx0" brushRef="#br0" timeOffset="7124.52">11134 1355 0,'0'0'0,"0"42"15,0-21 1,21-21-1,0 0-15,21 0 16,1 0-16,-22-21 16,0 21-16,0-21 0,0 21 15,0-21-15,1 0 0,-1 21 16,0-22-16,0 1 0,-21 0 0,0-21 16,0 21-1,-21 21-15,0 0 16,0 0-16,-1 0 0,1 21 15,0-21-15,0 21 0,-21 0 0,20 0 16,1 22-16,21-22 0,-21 0 16,-21 127-1,42-127 1,0 0-16,0 43 0,0-43 16,21 0-16,0-21 0,0 0 15,0 0-15,1 0 0,-1 0 0,21 0 16,-21 0-16,85-21 15,-42-21 1,-43 21-16</inkml:trace>
  <inkml:trace contextRef="#ctx0" brushRef="#br0" timeOffset="7682.2">11896 1249 0,'0'-21'15,"-22"21"1,1 0-1,0 42-15,0-21 0,0 0 16,21 1-16,-21-1 0,-1 0 16,22 21-16,0-21 0,-21 22 0,0-22 15,21 21-15,0-21 0,0 1 16,0 20-16,0 0 16,0-21-16,0 22 0,21-43 15,0 0-15,1 21 0,20-21 16,-21 0-16,0 0 0,85-42 15,-64 20-15,1 1 16,-1 0-16,64-64 16,-85 43-16,21 0 0,-20-1 15,20 1-15,-21 0 0,106-318 32,-63 191-17,-64 42 1,0 84-16,0 22 0,0 0 15,-22 42 1,22 21 0,-21-20-16,0 20 0,21 21 0,-21-20 15,0 20-15,21 1 0,-21-1 16,-1 1-16,1-1 0,0 1 0,21-22 16,-21 64-16,0-64 15,21 1-15,-21-1 0,21 0 0,0-21 16,0 22-16,0-22 0,0 0 0,21 0 15,0 0-15,-21 1 0,42-22 16,22 0 0,-43 0-16,21-22 15,1-20 1,-22 21-16,-21 0 0</inkml:trace>
  <inkml:trace contextRef="#ctx0" brushRef="#br0" timeOffset="10600.22">12933 1524 0,'21'0'16,"0"0"-16,-21-21 0,21 21 0,0-21 15,1 0-15,-1-1 0,0 1 16,0 0-16,-21 0 16,21 0-16,-21 0 0,0-1 0,0 1 15,0 0-15,0-21 16,-63-1-16,42 43 15,-1 0-15,1 0 0,0 0 16,0 0-16,-21 22 16,-1-1-16,22 0 0,-21 21 15,21-21-15,-1 22 0,1-22 16,21 0-16,0 21 0,-21-20 16,21 83-1,0-62-15,21-22 16,0 0-16,1-21 0,20 0 15,-21 0-15,0 0 16,64-42-16,-43-1 16,-21 22-16,1 0 0,41-21 15,-42 21-15,-21-1 16,21 1-16,1 0 0,-22 0 0,0 0 16,0 0-16,0-1 0,21 1 15,-21 0-15,0 0 16,0 42 15,0 0-31,0 0 16,0 1-16,0-1 0,0 0 15,0 0-15,0 0 0,0 0 0,0 1 16,0 41 0,0-42-16,0 0 0,21 1 15,-21-1-15,21-21 16,0 0-16,0 0 15,1 0-15,-1 0 0,42-43 16,-20 43 0,-1-42-16,0 21 0,22-64 31,-43 64-31,21-21 0,-42 21 0,21-1 16,-21-41-1,0 42 1,-21 21-16,0 0 15,0 21 1,21 0-16,0 0 0,0 0 0,0 1 16,0-1-16,0 0 0,0 21 15,21 1 1,-21-22-16,0 0 0,21 0 16,-21 0-16,21-21 0,1 21 0,-22 1 15,21-1-15,0 0 16,0-21-16,0 0 15,0 0-15,1 0 0,-1 0 16,0 0-16,21 0 0,-21 0 16,1 0-16,-1-21 0,21 21 15,-21-21-15,22-1 0,20-20 16,1 0-16,-43 21 0,0-1 16,0-83-1,-21 62 1,-21-41-1,-21 84 1,-1 0-16,1 0 16,0 21-1,20 0-15,1 21 0,-21 22 16,21-1 0,21-42-16,0 22 0,0-22 0,0 21 15,0-21-15,0 1 0,0-1 16,0 0-16,21-21 0,0 0 0,21 21 15,-20-21 1,-1 0-16,0 0 0,0-21 16,21 0-16,-20 0 0,-1-1 15,0 1-15,0 0 0,0 0 16,22-43 0,-22 22-16,-21 21 0,0 0 15,0 0-15,21-22 0,-21 64 47,0 1-47,0-1 0,0 0 0,0 0 16,0 0-16,-21 0 15,21 22-15,0-22 0,0 0 0,0 0 0,0 22 16,0-22 0,0 0-16,21 0 0,0 0 0,0-21 15,0 0-15,1 21 0,-1-21 16,21 0-16,-21 0 0,0 0 15,43-63-15,-22 42 16,-21-22-16,1 22 16,-1 0-16,0 0 0,0-21 0,0-1 15,0 22-15,1-21 0,-1-1 16,0-20-16,-21 21 0,21-1 0,0-20 16,0 20-16,-21-20 0,0 21 15,22-1-15,-22-63 16,0 64-16,0 21 15,0 0-15,-22 42 16,22 0 0,0 21-16,-21-20 0,0 83 15,0 1 1,21-63-16,-21 20 0,0 43 16,-1-64-16,22 1 0,0-1 0,0 0 15,0 1-15,0-1 0,0 0 16,0 1-16,0 20 15,22-42 1,-1 0-16,0-21 0,0 0 16,0 0-16,0 0 0,1 0 0,-1 0 15,0 0-15,21-42 16,1 21-16,-1 0 0,-21-22 16,0 22-16,0 0 0,1-21 15,20-1-15,-21 1 16,0 21-16,0 0 0,-21 0 15,0-1 1,0 44 0,0-1-16,0 0 15,0 0-15,-21 0 0,21 0 0,0 22 16,-21 20 0,0-42-16,21 1 0,0-1 0,0 21 15,0-21-15,0 0 16,21-21-16,0 0 15,0 0-15,1 0 0,-1 0 16,21 0-16,-21 0 0,43-63 16,-43 42-16,0 0 15,21-1-15,-20 1 0,-1 0 16,0-21-16,0 21 0,0-1 0,0 1 16,1-42-1,-22 84 16,0 0-15,0 0-16,-22 0 0,22 1 0,-21 20 16,0 0-1,21 1-15,0-22 0,-21 0 0,21 0 16,0 0-16,0 0 0,21 1 16,0-22-1,0 0-15,1 0 0,20 0 16,-21 0-16,0-22 15,0 1-15,1 21 0,-22-21 16,0 0-16,0 0 0,0 0 16,0-1-16,0 1 15,0 0-15,0-21 0,-22 21 16,1-1-16,0 1 16,0 21-16,21-21 15,-21 21-15,21-21 16,21 21-1,0-21-15,0 21 16,0 0-16,1-21 0,-1 21 16,21-22-16,-21 22 0,43 0 15,-43 0 1,0 22-16,0-1 0,0 0 16,-21 0-16,0 0 0,22 22 15,-22 20 1,0-42-16,0 0 0,0 43 15,0-43-15,0 0 16,0 43 0,-22-22-16,22-21 15,-21-21-15,0 0 16,21-21 15,0 0-31,0 0 0,0 0 16,0-1-16,0 1 0,21-21 15,0 21-15,1-22 0,41-62 16,22 20 0,-64 64-16,42-22 15,-20 43-15,-22 0 0,64 0 16,-64 0 0,0 22-16,0-1 0,0 0 0,-21 21 15,0-21-15,0 1 0,0 20 16,0-21-16,0 0 0,0 0 0,0 1 15,-42 20-15,21 0 16,21-21 0,-21 1-16,-1-22 0,1 0 31,21-22-15,0 1-1,0 0-15,0 0 0,0 0 16,0 0-16,0-22 0</inkml:trace>
  <inkml:trace contextRef="#ctx0" brushRef="#br0" timeOffset="10804.1">16129 974 0,'0'0'0,"-42"0"15,20 0-15,22-21 0,-21 21 0,0 0 31,0 21 32,0-21-63,0 0 0</inkml:trace>
  <inkml:trace contextRef="#ctx0" brushRef="#br0" timeOffset="11013.98">14901 1228 0,'0'21'0,"0"-42"0,-21 42 0,42-21 16,0 0 0,1 0-16,20 0 15,-21 0-15,21 0 0,1 0 0,84 0 16,-43-21-1,-62 21-15,20 0 0,-21-21 0,0 21 16,0-22-16</inkml:trace>
  <inkml:trace contextRef="#ctx0" brushRef="#br0" timeOffset="12836.37">17738 1249 0,'0'0'0,"63"-42"16,-63 20-16,0 1 0,0 0 15,0 42 17,0 0-17,0 22-15,-21-22 0,0 0 0,0 21 16,21-20-16,-22 20 15,22 0-15,-21-21 0,21 22 0,-21-22 16,21 0-16,-21 21 0,21-20 16,0-1-16,0 0 0,0 0 15,21-21 17,0-21-32,0 0 0,-21 0 15,22 21-15,-1-22 0,0 1 16,-21 0-16,21 0 0,0 0 0,-21 0 15,21-1-15,-21 1 0,22 0 16,-22 0-16,21 21 0,0 0 31,-21 21-31,0 0 0,0 0 16,0 1-16,0 20 0,0-21 16,0 0-16,0 0 0,0 22 15,21-22-15,-21 0 0,21 0 16,0 0-16,1-21 0,20 0 15,21 0 1,-20 0-16,-22-21 0,42-21 16,-20 42-16,-22-21 15,64-64 1,-43 43-16,-21 21 0,0-22 16,0 1-16,-21 21 15,0 0-15,0-22 0,0 22 16,0 42 15,0 0-31,-21 1 0,0-1 16,21 21-16,-21-21 0,0 0 0,21 22 15,0-1 1,0-21-16,0 22 0,0-22 0,0 0 16,0 0-16,0 0 15,21-21-15,0 0 0,0 0 0,0 0 0,1 0 16,-1 0-16,42 0 15,-42 0-15,22-21 0,-22 0 16,21 0-16,-21 0 0,1-1 16,-1 1-16,0 0 0,0 0 0,0 0 15,-21 0-15,0-22 0,43-20 16,-43 42-16,0-1 16,0 1-16,0 42 31,0 1-31,-22-1 15,22 0-15,-21 0 0,21 21 16,0-20-16,0-1 0,0 42 16,0 1-1,0-43-15,0 0 16,21 0-16,1-21 0,-1 0 16,0 0-16,0 0 0,21 0 15,-20 0-15,-1 0 0,0 0 16,64-63-16,-22 20 15,-42 22-15,0-21 0,1 21 16,-1-22-16,0 22 0,21-63 16,-21 41-16,1 1 0,-1 0 15,0-22-15,0 22 0,-21-1 16,42-62 0,-42 62-16,0 22 15,0 42 1,0 0-16,0 1 15,0-1-15,-42 63 0,21-41 16,21-1-16,0 22 16,-21-22-16,0 0 0,21 1 0,-22-1 0,22 0 15,0-21-15,0 22 0,0 20 16,0-20 0,22-22-16,-1 0 0,0 0 15,0-21-15,0 21 0,22-21 0,-22 0 16,0 0-16,0 0 15,21-21-15,-20 21 0,-1-21 0,42-21 16,-42 20-16,1 1 16,20-42-16,-21 20 0,0 22 15,22-63-15,-1-65 16,-21 107-16,0-21 16,22-43-16,-43 63 15,21 1-15,-21 0 0,0-1 0,0 22 16,0 0-16,21 0 15,-21 63 1,-21-21 0,21 43-16,0-22 0,-43 64 15,22-42-15,21-1 16,-21-21-16,21 22 0,-21-22 0,21 22 16,-21-22-16,21 0 0,0 1 0,0-1 15,0-21-15,0 22 0,0 20 16,0-42-1,21 0-15,0-21 0,0 0 0,22 0 16,-22 0-16,0 0 0,0 0 16,0 0-16,22-21 0,-22 0 15,63-21 1,-41-22-16,-22 43 0,-21 0 16,21-21-16,-21 20 0,0-20 15,0 21-15,0 0 0,0 0 0</inkml:trace>
  <inkml:trace contextRef="#ctx0" brushRef="#br0" timeOffset="13072.75">19029 1101 0,'0'0'0,"-21"0"16,-1 0-16,44 0 47,-1 0-47,0 0 16,0 0-16</inkml:trace>
  <inkml:trace contextRef="#ctx0" brushRef="#br0" timeOffset="14536.96">21696 1439 0,'21'0'31,"-21"-21"-31,21 21 0,0-21 16,0 0-16,22-21 16,-22 20-16,-21 1 15,0 0-15,0-21 16,0 21-16,0-1 15,-21 22 1,-22 0-16,22 0 0,0 0 16,-21 22-16,-1-1 0,22 0 15,-21 0-15,-22 21 16,22 1-16,21-22 0,0 0 16,0 43-16,21-43 15,0 0-15,0 0 0,21-21 16,0 0-16,0 0 15,21 0-15,1 0 16,-22 0-16,42-21 16,-20 0-16,-22 21 0,0-21 0,21-1 15,-20 1-15,62-42 16,-63 42 0,-21-1-16,0 44 46,0-1-46,0 0 0,0 0 16,0 0-16,0 22 0,0-22 16,-21 21-16,21 0 0,-21-20 0,21 20 15,-21 43 1,0 63-16,21-85 0,0-20 16,-21 20-16,21-21 15,0 22-15,-22 21 0,22-22 16,0-21-16,-21 1 0,0 41 15,-21 1-15,21-64 16,-1 0-16,1 1 0,0-1 0,0 0 16,0 0-16,-22-21 0,22 0 15,0 0-15,-21 0 0,21-21 0,-22 0 16,22 0-16,0-22 0,0 1 16,0 0-16,-1-1 0,1 1 15,21 0-15,0-1 0,0 1 0,0-22 0,21-20 16,22 20-1,-1 22-15,0 0 0,1-1 16,63-20-16,-43 20 16,1 1-16,-1 0 0,1-1 0,-1 1 15,1 0-15,41-43 16,1-21-16,-85 85 16,22-21-16,-43 21 15,21-1-15,-21 1 0,-21 21 31,0 0-31,-1 0 0,1 21 16,21 1-16,0-1 16,0 0-16,0 0 0,0 64 15,0-64 1,0 0-16,0 43 16,21-43-16,1-21 0,-1 21 0,0-21 15,0 0-15,0 0 0,64 0 16,-22-42-1,-20 42-15,-22-22 0,64-20 16,-64 0-16,21 21 0,-21-1 16,0-20-16,22 0 0,-22 21 15,42-128 1,-41 107-16,-1 0 0,-21-1 16,21-62-16,0 83 0,-21-20 0,0 21 15,0 0-15,0 0 16,0-1-16,0 44 15,0-1-15,0 21 16,0-21-16,-21 22 0,0-1 16,21 21-16,-21-20 0,-1-1 0,1 0 15,21 22-15,-21-22 0,-21 43 16,21-43-16,21 22 16,0-22-16,0-21 0,0 22 15,0-22-15,0 0 16,21-21-1,0 0-15,0 0 0,0 0 0,22-21 16,-22 0-16,0-1 16,21-20-16,-21 21 15,-21-21-15</inkml:trace>
  <inkml:trace contextRef="#ctx0" brushRef="#br0" timeOffset="14731.91">22648 1249 0,'0'0'0,"21"0"47,-21-21-47,43 21 0,-22 0 16,0 0-16,0-21 0,22 21 16,-22 0-16,85-22 15,-85 22-15,0 0 0,0-21 16,0 21-16,0 0 15</inkml:trace>
  <inkml:trace contextRef="#ctx0" brushRef="#br0" timeOffset="17488.95">24278 995 0,'0'0'0,"0"-21"16,0 0-16,21-43 16,-21 43-16,0-21 0,0 20 15,21 1-15,-21 0 0,0 0 0,0 0 16,0 0-16,0-1 0,0 44 31,0-1-15,0 0-16,0 21 0,-42 43 15,42-22-15,-21 1 0,21-1 16,0-20-16,-21 20 0,0-20 0,21 20 16,-22-21-16,1 43 15,21-43-15,-21 1 0,0-22 16,21 21-16,-21-21 0,21 1 16,0-1-16,-21 0 0,-1-21 15,22-21 16,0 0-31,0-1 0,0 1 16,0-21-16,22 21 0,-1 0 0,0-22 16,21-20-16,1-1 15,-22 43-15,21 0 0,-21 0 16,0 0-16,22 21 0,-22 0 16,21 0-16,-21 0 0,22 0 15,-22 21-15,0 0 0,21 21 16,-20-21-16,-1 22 0,-21-22 15,0 0-15,0 43 0,0-43 16,-21 0-16,-1 0 0,1 0 16,-21 0-16,21 1 0,-22-1 0,22 0 15,-21-21-15,0 0 0,20 21 16,-20-21-16,21 0 0,-43 0 16,43 0-16,0-21 0,0 0 15,0 21-15,0-21 0,-1 21 0,22-22 16,0 1-1,0 42 17,22-21-32,-1 22 0,0-22 15,-21 21-15,21 0 0,0-21 0,0 21 16,1-21-16,-1 0 0,21 21 16,-21-21-16,43 0 15,-43 0-15,21 0 0,1 0 0,-1-21 16,21 0-16,-20 0 0,-22 0 15,21 21-15,-21-22 0,22 1 16,-22 0-16,42-64 16,-63 43-1,0 21-15,0 0 0,0 0 16,0 42 15,0 0-31,-21-21 0,21 21 16,-21 21-16,0 22 15,21-43-15,0 0 16,0 0-16,0 1 0,0-1 16,0 0-16,21 0 15,0-21-15,0 0 0,1 0 16,-1 0-16,0 0 0,0 0 0,21-21 16,-20 0-16,-1 21 15,0-21-15,0-1 0,0 1 0,0 0 16,1 0-16,-1 0 15,-21 0-15,21-1 0,-21 1 0,0 0 16,0 0-16,0 42 31,0 0-15,0 0-16,0 1 0,-21-1 16,0 0-16,-1 0 0,22 0 15,0 0-15,-21 1 0,0-1 16,21-42 46,21-1-62,0 1 0,1 0 16,-1 0-16,0 0 0,-21 0 16,42-1-16,-21 1 0,1 21 15,-1 0 1,-21 21-1,0 1-15,0-1 16,0 0 0,0 0-16,21 0 0,-21 0 0,21 1 15,0-1 1,0-21-16,1 0 0,20 0 16,-21 0-16,0 0 0,22 0 15,-22 0-15,0 0 0,21 0 0,22-43 16,-43 43-16,0-21 15,0 0-15,0 21 0,1-21 16,-1 0-16,0 0 0,-21-1 0,0-20 0,0 21 16,0 0-16,0 0 0,0-1 15,0 1-15,-21 21 16,0 0-16,-1 0 16,-20 0-16,21 21 0,0 1 0,0-1 15,-1 0-15,1 0 16,-21 21-16,21-20 0,0-1 15,21 0-15,0 0 0,0 0 16,0 0-16,0 1 0,0-1 16,21-21-1,0 0-15,0 0 0,0 0 16,0 0-16,1 0 0,-22-21 16,21-1-16,0 22 0,0-21 0,21-21 15,1-22 1,-22 43-16,0-21 0,21-22 15,-42 22-15,22 21 0,-1-21 16,-21-1-16,21 1 0,0-64 16,-21 85-16,0-21 15,0 20-15,0 1 16,0 42 0,0 22-16,-21-22 15,21 21-15,-21-21 0,21 22 0,0-1 16,-21 0-16,-1 1 0,22-1 15,0 0-15,0-20 0,-21 20 0,21 0 16,0-21-16,0 22 16,0-22-16,0 0 0,0 0 0,0 0 15,0 1-15,0-1 0,21-21 16,-21 21-16,85-21 16,-64 0-1,0-21-15,1 21 0,20-43 16,-21 43-16,0-21 0,-21 0 0,21 0 15,1 0-15,-1 0 0,-21-1 16,0 1-16,0 0 0,0 0 16,0 42 15,0 0-15,-21 0-16,-1 1 15,22-1-15,-21 0 0,21 21 16,0-21-16,0 1 15,0-1-15,0 0 16,0 0-16,21-21 0,1 0 16,-1 0-16,0 0 0,0 0 0,0 0 15,22 0-15,-22 0 0,21 0 16,22-21 0,-43 21-16,0-21 0,21 0 15,-21-1-15,-21 1 0,22 0 0,-1 0 16,-21 0-16,0 0 15,0-1-15,-21 22 32,-1 0-32,1 0 15,0 0-15,21 22 0,-21-22 0,0 21 16,0 0-16,21 0 16,-22 0-16,22 0 0,0 1 15,0-1-15,0 0 16,22-21 15,-1 0-15,0-21-16,0 0 15,-21-1-15,21 1 0,0 0 16,-21 0-16,22 0 0,-1 0 16,0-22-16,-21 22 0,21-21 0,0-43 15,0 43-15,1-1 16,-22 1-16,0 0 0,21-43 15,-21 64-15,21 0 0,-21 0 16,0-1-16,0 1 16,0 42-1,0 1-15,-21-1 0,0 21 16,-1 0-16,22 1 0,-21-1 16,-21 64-1,21 21-15,0-106 16,21 21-16,0 1 0,0-22 15,0 0-15,0 64 16,0-43-16,0-21 16,21-21-1,0 0-15,0 0 16,0 0-16,0-21 16,-21 0-16,22 0 15,-22 0-15,0-1 16,0 1-16,0 0 15,0 0-15</inkml:trace>
  <inkml:trace contextRef="#ctx0" brushRef="#br0" timeOffset="17747.99">25209 1101 0,'-21'0'0,"0"0"16,0 0-1,0 0 1,0 0-16,-1 0 15,1 0-15,0 0 16</inkml:trace>
  <inkml:trace contextRef="#ctx0" brushRef="#br0" timeOffset="19101.38">1651 2667 0,'0'0'0,"21"-21"15,0 0-15,-21 0 0,21-1 16,-21 1-16,0 0 0,0 0 0,0 0 15,0 0-15,0-1 0,0 1 16,0 0-16,0 0 16,0 42-1,0 0-15,0 22 16,0-1-16,-21 0 0,21 1 0,-21-1 16,21 21-16,0-20 0,0 20 15,-21 1-15,0-22 0,21 0 16,-21 22-16,-1-22 0,22 1 0,0-1 15,-21 43 1,21-43-16,0-21 0,0 0 0,0 0 16,0 1-16,-21-22 15,21 21-15,0-42 32,21-1-32,0 1 15,1 0-15,-22-21 0,21 21 0,0-1 16,0 1-16</inkml:trace>
  <inkml:trace contextRef="#ctx0" brushRef="#br0" timeOffset="19488.66">1926 2900 0,'0'21'31,"0"0"-31,0 0 0,0 1 16,0 20-16,0-21 0,0 0 0,0 0 15,0 1-15,0 20 0,0-21 16,0 0-16,0 0 0,0 1 16,21-22-16,-21 21 0,21-21 0,1 0 15,-1 0-15,0 0 16,0 0-16,0 0 0,0 0 16,1-21-16,-22-1 0,21 1 15,0 0-15,0-21 16,-21 21-16,0-1 15,0 1-15,0 0 0,0 0 16,0 0-16,-21 0 0,0-1 0,0 22 16,-1-21-16,1 21 0,0 0 15,0 0-15,0 0 0,0 0 0,-1 0 16,1 0-16,0 0 16,0 0-1,21 21-15,-21-21 16,0 0-16,-1 0 15</inkml:trace>
  <inkml:trace contextRef="#ctx0" brushRef="#br0" timeOffset="19749.52">1418 2963 0,'0'0'0,"21"0"16,22 0-1,-22-21-15,21 21 0,0 0 16,1-21-16,-1 0 0,0 21 16,1-21-16,-1 21 0,0 0 15,1-21-15,41 21 16,-62-22-16,20 22 0,21 0 16,-41 0-1,-1 0 1,0 0-1,0 22 1</inkml:trace>
  <inkml:trace contextRef="#ctx0" brushRef="#br0" timeOffset="20087.32">3281 2794 0,'0'21'32,"0"0"-17,0 1-15,0-1 0,0 0 0,0 0 16,0 0-16,0 0 0,0 22 0,-21-22 15,21 64 1,0-64-16,0 0 0,-22 0 16,22 0-16,0 0 0,0 1 15,0-1-15,0-42 47,22-1-47,-1 1 0,-21 0 0</inkml:trace>
  <inkml:trace contextRef="#ctx0" brushRef="#br0" timeOffset="20883.63">3598 2413 0,'0'-21'15,"0"42"-15,0-63 0,0 21 16,0-1-16,0 1 16,0 42-1,21 64 1,-21-43-1,0 1-15,0-1 0,0 0 0,0 64 16,0-63-16,0-1 16,0 0-16,0 1 0,0-1 0,0-21 15,0 21-15,-21-20 0,0-1 16,21 21-16,0-21 16,0 0-16,-21 1 0,42-22 31,0-22-16,0 22-15,1-21 0,-1 0 16,0 0-16</inkml:trace>
  <inkml:trace contextRef="#ctx0" brushRef="#br0" timeOffset="21284.4">3979 2794 0,'0'0'0,"21"0"0,-21-21 15,0 0 1,-21 21 15,0 0-31,0 21 16,0 0-16,0 0 0,-1 0 0,1 1 15,21-1-15,-21 0 16,21 0-16,0 0 0,0 0 16,21-21-1,-21 22-15,21-22 0,1 0 16,-1 21-16,0-21 15,0 21-15,-21 0 0,21-21 16,-21 21-16,21 0 16,-21 1-16,0-1 15,-21-21-15,0 21 0,0-21 16,21 21-16,-21-21 0,0 0 16,-1 0-16,1 21 0,0-21 15,0 0-15,0 0 0,0 0 16,-1 0-16,22-21 15,0 0 1,0 0-16,0 0 16,0-1-16</inkml:trace>
  <inkml:trace contextRef="#ctx0" brushRef="#br0" timeOffset="21531.26">3556 2709 0,'0'-21'16,"0"0"-1,21 21 1,0-21-16,0 0 0,1 21 0,20 0 16,-21-21-16,0 21 0,0-22 15,22 22-15,-22 0 0,0-21 0,0 21 16,0 0-16,1-21 15,-44 21 17,1 0-32,0 0 15</inkml:trace>
  <inkml:trace contextRef="#ctx0" brushRef="#br0" timeOffset="21720.15">3175 2561 0,'0'0'0,"-21"0"31,21 21 1,21-21-1</inkml:trace>
  <inkml:trace contextRef="#ctx0" brushRef="#br0" timeOffset="25767.65">6096 2963 0,'21'-21'31,"0"0"-15,-21 0-1,0 0-15,0 0 0,0-1 16,0 1-16,-21 0 16,0 0-16,0 21 0,0-21 15,-1 0-15,1 21 0,0 0 0,-21 0 16,21 0-16,-22 0 0,1 0 15,21 0-15,-22 21 0,1 0 0,21 0 16,-21 0-16,-1 22 0,22-22 16,0 0-16,0 21 0,0-21 0,-1 22 15,22-22-15,0 21 0,0-21 16,0 22-16,0-22 0,0 0 0,22 0 16,-1 0-16,0 1 15,64-22-15,-64 0 0,0 0 16,42 0-16,-20-22 15,-22 1-15,21 21 0,-21-42 16,85-22-16,-63 22 16,-1 21-16,-21-21 0,21-1 15,-20 1-15,83-85 16,-62 42 0,-22 43-16,0-22 0,-21 22 0,0-43 15,0 43-15,0 21 0,0-21 16,0 20-16,0 1 0,0 0 15,0 0-15,-21 21 16,0 0-16,21 21 16,0 0-16,-21 22 0,-1 84 15,22-85-15,0 21 16,-21 64-16,21-84 16,0 20-16,-21 1 0,21-22 0,0 0 15,0 22-15,0-22 16,21 64-16,0-85 15,1 0-15,-1 1 0,0-1 0,0 0 0,0-21 16,64 0 0,-43 0-16,22-21 15,-22 0-15,-21-1 0,22 1 16,-1 0-16,-21 0 0,64-64 16,-22 43-1,-42 21-15,-21-22 0,0 22 0,0 0 16,0 0-16,0 0 0,0 0 15,-21-22-15,-21 43 16,21 0-16,0 0 16,-1 0-16,1 21 0,0 1 15,0 20-15,0-21 0,0 0 16,21 0-16,0 22 0,0-22 16,0 21-16,0-21 0,0 1 15,0 20-15,0-21 0,0 0 0,0 0 16,21 1-16,0-1 15,0-21-15,0 0 0,0 0 0,22 0 0,-22 0 16,21 0-16,1 0 16,-22-21-16,21-1 0,0 1 0,1 0 0,-1 0 15,0 0-15,1 0 0,-1-22 16,-21 22-16,64-85 16,-43 64-16,-42 0 0,21-1 15,-21 1-15,22 0 0,-22-85 16,0 84-1,0 22-15,0-21 0,0-1 0,0 22 16,-22 0-16,22 0 0,0 0 0,-21 21 16,21 21-1,0 21 1,0-21-16,0 22 0,0 20 16,0-20-16,0-1 0,0 21 0,0-20 15,0 20-15,0-20 16,-21 126-16,0-106 0,21 1 15,0 63-15,0-64 16,0 1-16,0-1 0,-21 1 16,21-1-16,0 1 0,0-1 0,-21 1 15,21-1-15,0 1 0,0-1 16,0 1-16,0-1 0,-22 64 16,1-63-16,0-22 0,21 22 15,0-22-15,0 22 0,0-22 0,0-21 16,0 21-16,0-20 0,0-1 15,21-21-15,0 0 16,1-21-16,-1-22 0,0 22 16,21 0-16,-21-21 0,1-1 0,-1-20 15,42-43-15,-20-21 16,-22 63-16,0 1 0,-21-1 16,21 1-16,-21-1 0,0 1 15,0-1-15,-21 1 0,0-1 0,-22 22 16,22 0-16,-21-1 0,21 1 15,-22 21-15,-20-21 0,42 42 16,0 0-16,-1 0 0,1 0 16,0 0-16,-21 0 15,63 0 17,0 0-32,0 0 0,0 0 0,1-22 15,-1 1-15,21 0 16,-21 21-16,22-21 0,-22 0 0,63-43 15,-41 43-15,-1 0 0,43-43 16,-1-20 0,-62 63-16,-1-1 0,0-41 15,-21 42-15,0 0 16,0-1-16,0 1 16,0 42 15,-21 1-16,21-1-15,0 0 0,0 64 16,0-22 0,0-42-16,0 22 15,21-22-15,0 0 0,-21 0 0,21-21 16,0 21-16,1-21 0,-1 0 16,0 0-16,0 0 0,21 0 15,-20-21-15,-1 21 0,0-21 16,0 0-16,0 0 0,0 21 0,1-22 15,20-41-15,-21 21 16,-21 20-16,0 1 0,21-21 16,-21 21-16,0 0 0,0-1 15,0 44 17,-21-1-32,21 0 0,0 0 15,0 21-15,0-20 16,-21-1-16,21 0 0,0 0 0,-21 0 15,21 0-15,0 1 0,0-1 16,0 0-16,0-42 47,0 0-47,0-1 16,0 1-16,42-21 15,-42 21-15,21-22 0,0 22 0,-21 0 16,22 21-16,-22-21 0,21 0 15,0 21-15,0 21 16,-21 0 0,0 0-16,0 0 15,0 1-15,0-1 0,21 0 0,-21 0 16,0 0-16,21 0 0,-21 1 16,22-1-16,-22 0 0,0 0 0,21-21 15,21 21 1,-21 0-16,0-21 0,1 0 15,20 0-15,-21 0 16,0-21-16,0 21 0,1-21 0,-1 0 16,0 0-16,21-43 15,22-20 1,-43 62-16,-21 1 0,0 0 16,21 0-16,0 0 0,-21-22 15,0 65 16,0-1-31,0 0 0,0 0 16,0 0-16,0 22 16,0-22-16,0 21 0,0-21 0,0 0 15,0 1-15,0-1 0,0 0 16,0 21 0,43-21-16,-22-21 0,0 0 15,0 0-15,0 0 16,0 0-16,1 0 0,-1-21 0,0 21 15,0-21-15,21-21 16,-20 21-16,-22-1 0,21 1 0,0-21 16,0 21-16,0-43 0,-21 22 15,21 0-15,-21-1 0,0-20 16,22 20-16,-22-20 0,0 21 0,0-22 16,21 22-16,-21-1 0,0 1 15,0 0-15,0 21 0,0-22 16,0 22-16,0 42 31,0 0-31,0 22 0,0-1 0,0 0 16,-21 1-16,21-1 0,0 22 15,0-22-15,0 21 0,0-20 0,0-1 16,0 22-16,0-22 0,-22 43 16,22-64-16,0 21 0,0-21 15,0 22-15,0-22 0,0 0 0,0 0 16,0 0-16,0 0 15,0 1-15,22-1 0,-1-21 16,21 0-16,-21 0 16,0-21-16,1-1 0,-1 1 15,0 21-15,0-21 0,21-42 16,-20 41-16,-1 1 16,0 0-16,-21 0 0,21 0 0,-21 0 15,21-1-15,-21 1 0,0 0 0,0 42 47,0 0-47,0 1 16,0-1-16,0 0 0,0 0 0,0 0 15,-21 43 1,21-43-16,0 0 0,0 0 16,0 0-16,0 1 0,21-22 31,0 0-31,1 0 0,-1 0 15,0 0-15,0 0 0,64-43 16,-43 1-16,-21 21 16,22-22-1,-22 22-15,0 0 0,21-21 0,-42 21 16,0-1-16,21 1 16,-21 42 15,0 1-16,-21-22-15,21 21 0,0 0 0,-21 0 16,0 0-16,0 0 0,21 1 16,0-1-16,0 0 0,0 0 15,0 0-15,0 0 0,0 1 16,21-22 0,0 0-16,0 0 15,0 0-15,22 0 0,-22-22 16,0 22-16,0-21 0,0 0 15,1 21-15,-22-21 0,0 0 0,21 0 16,-21-1-16,0 1 0,0 0 16,0 0-16,0 0 0,0 0 15,-43-1-15,22 1 16,0 21-16,0 0 16,0 0-16,0 0 0,-22 0 15,22 0 1,42 0 15,0 0-31,22 0 0,-22 0 0,0-21 16,0 21-16,0-21 0,43 21 15,-43-21-15,0 0 16,22 21-16,-22 0 0,0 0 16,0 0-16,0 0 15,-21 21-15,21-21 16,-21 21-16,0 0 0,0 0 15,22 0-15,-22 1 16,0-1-16,21 0 0,-21 0 16,0 0-16,0 0 15,0 1-15,0-1 16,-21-21 15,-1 0-31,22-21 31,0-1-31,0 1 0,0 0 16,0 0-16,0 0 0,0 0 16,0-1-16,22-20 0,20-21 15,-21 41-15,0-41 16,0 42-16,22 0 0,-22-1 0,0 1 16,21 0-16,-20 21 15,20 0-15,-21 0 0,0 0 16,-21 21-16,21 0 0,1 1 15,-22-1-15,0 0 0,0 0 0,0 21 16,0-20-16,0 41 16,0-42-16,0 0 0,0 1 15,-22-1-15,1 0 0,0 0 0,21 0 16,-21 0-16,0 1 0,0-22 16,21-22 30,0 1-30,0 0-16,0 0 0,0 0 16,0-22-16</inkml:trace>
  <inkml:trace contextRef="#ctx0" brushRef="#br0" timeOffset="26012.51">10499 2477 0,'0'0'0,"-43"0"16,22 0-16,0 0 15,0 0 1,21 21 46,-21-21-46,-1 0-16,1 0 16</inkml:trace>
  <inkml:trace contextRef="#ctx0" brushRef="#br0" timeOffset="26235.72">9504 2709 0,'0'0'0,"-21"0"0,21 22 15,21-22 17,0 0-32,0 0 0,0-22 15,0 22-15,1 0 0,20 0 16,-21-21-16,0 21 16,0 0-16,1 0 0,-1-21 15,-42 0 1,-1 21-1,1 0-15</inkml:trace>
  <inkml:trace contextRef="#ctx0" brushRef="#br0" timeOffset="26448.6">8657 2561 0,'0'0'0,"-42"0"16,42 21 31,-21-21-47</inkml:trace>
  <inkml:trace contextRef="#ctx0" brushRef="#br0" timeOffset="27618.12">12594 2921 0,'21'0'0,"-42"0"0,63 0 0,-20 0 15,-1 0-15,0 0 16,-21-21-16,21 0 0,-21 0 16,0-1-16,0 1 15,0 0-15,0 0 0,0 0 0,0-22 16,-21 22 0,0 0-16,0 21 0,-22-42 15,22 42-15,0 0 0,-21 0 0,20 0 16,-20 21-16,21 0 0,-21 0 0,-22 43 15,43-22-15,-21 0 0,20 1 16,-20-1-16,21 0 16,0-20-16,0 20 0,21 0 0,0 1 15,0 20-15,0-21 0,0-20 16,63 20 0,22-42-16,-64 0 15,0-21-15,21 21 0,-20-21 16,41-22-16,-21 22 0,-20 0 15,-1-21-15,21 20 0,-21 1 16,0 0-16,43-85 16,-64 22-1,0 62-15,0 1 0,0 0 16,0 0-16,0 0 0,0 0 16,0 42-1,0 0-15,0 0 0,0 0 16,-21 0-16,21 1 0,0 20 0,0-21 15,0 0-15,0 22 0,0-22 16,0 0-16,0 0 0,0 43 16,21-43-16,0 0 15,0-21-15,0 0 0,1 21 0,-1-21 16,21 0-16,-21 0 0,0 0 16,22-21-16,-1 21 0,-21-21 15,22 0-15,20-22 0,-21 22 16,22-21-16,-22-1 15,-21 22-15,22-21 0,-1-43 16,0 1-16,-20 20 0,-22 22 16,0-1-16,0 1 0,0 0 15,21-1-15,-21-20 0,0 42 16,0 0-16,0 63 31,0-21-31,0 21 0,0 1 16,0-1-16,-21 0 0,21 64 15,0 42 1,0-105-16,0-1 16,0-21-16,0 22 0,0-22 0,0 0 15,0 21-15,0-21 0,0 1 16,21-22 0,0 0-16,0 0 0,0 0 15,0 0-15,-21-22 0,22 1 16,-1 0-16,-21 0 15,0 0-15,0-22 0</inkml:trace>
  <inkml:trace contextRef="#ctx0" brushRef="#br0" timeOffset="27805.01">13293 2731 0,'0'0'0,"21"0"46,0-22-30,21 22-16,-21 0 0,1-21 0,20 21 16,0-21-16,-21 21 0,22-21 15,-1 21-15,-21-21 0,0 21 0,22-21 16,-22 21-16,0 0 0</inkml:trace>
  <inkml:trace contextRef="#ctx0" brushRef="#br0" timeOffset="28325.81">15452 2455 0,'21'-21'0,"-42"42"0,42-63 16,-21 21-16,0 0 0,0 0 0,0 42 31,0 0-31,-43 42 16,43 1-16,0-22 0,-21 22 15,0-22-15,0 22 0,21-1 0,0 1 16,-21-22-16,21 0 0,-43 106 15,43-42 1,0-85-16,-21 22 16,21-22-16,0 0 0,-21 0 15,0-21 1,0 0-16,0-21 16,-43-21-16</inkml:trace>
  <inkml:trace contextRef="#ctx0" brushRef="#br0" timeOffset="29204.3">14753 2985 0,'21'21'0,"-42"-42"0,21-1 0,-21 22 16,21-21-16,21 21 15,0 0 1,0 0-16,1 0 0,-1 0 16,21 0-16,-21 0 0,22 0 15,20-21-15,-21 0 0,85 0 16,-63 21-16,-1-21 0,1-1 0,-1 1 15,1 0-15,-1 0 0,-20-21 0,20 20 16,-20 1-16,-1-21 0,0 21 16,-21-22-16,22 1 0,-1-21 15,-42 20-15,0 22 16,0-21-16,0-1 0,0 22 16,-21 21-1,0 21-15,0 1 16,21-1-16,-22 21 15,22 0-15,0 1 0,-21-1 0,0 22 0,21-22 16,0 64-16,-21-43 0,0-20 16,21-1-16,-21 0 15,21 1-15,0-1 0,-22 0 0,22 1 16,-21-22-16,21 21 0,-21-21 16,21 0-16,0 1 0,0-1 15,0 0-15,0-42 31,0 0-31,0-1 0,0 1 0,0 0 16,21 0-16,0 0 0,1-22 16,-1 22-16,-21 0 0,21-21 0,0 21 15,43-22-15,-22 1 16,-21 42-16,0 0 0,0 0 16,1 0-16,-1 0 15,-21 21-15,0 0 16,0 0-16,0 1 0,0-1 0,0 0 15,0 0-15,0 21 0,0-20 16,0-1-16,0 21 0,0-21 0,0 0 16,0 1-16,21 20 15,-21-21-15,21-21 0,0 21 16,0-21-16,1 0 0,41 0 16,-42 0-16,22 0 0,-1-21 15,-21 21-15,21-21 0,1 0 0,20-22 16,-20 22-16,-1 0 0,-21-21 15,0 21-15,0-22 0,22 1 16,-43 0-16,0 20 0,0 1 16,0-21-16,0 21 0,0 0 15,-21 21 1,-1 0-16,1 0 0,0 21 16,0 0-16,21 0 0,0 0 15,-21 0-15,21 22 0,-21-22 0,21 21 16,0 1-16,0-22 15,0 21-15,0-21 0,0 0 16,21 1-16,0-1 0,0 0 16,0-21-16,0 0 15,1 0-15,-1 0 16,0 0-16,0-21 0,0 0 16,0 21-16,-21-22 0</inkml:trace>
  <inkml:trace contextRef="#ctx0" brushRef="#br0" timeOffset="30704.37">17780 3366 0,'0'0'0,"-21"0"16,21-22-1,21 1-15,-21 0 16,21 0-16,0 0 16,22 0-16,-22-1 0,0 1 0,21-21 15,1 21-15,-22-22 0,21 1 0,0 0 16,-20-1-16,20 1 0,-21 0 16,21-64-16,-42 64 15,0 20-15,0 1 16,-42 21-16,21 0 0,0 0 15,-22 0-15,22 0 0,0 21 16,0 1-16,0-22 0,0 21 16,21 0-16,0 0 0,0 0 0,0 22 15,63 20 1,-42-42-16,0 22 0,1-22 16,-1 0-16,42 42 15,-42-41-15,1-1 0,-1 21 0,-21-21 16,0 0-16,0 1 0,0 41 15,0-42-15,0 0 0,0 1 16,21-22 0,0 0-1,0 0-15,0-22 16,1 1-16,-1 0 0,0 0 0,0 0 16,21 0-16,-20-1 0,-1 1 15,21-42-15,-21 42 16,0-1-16,1 1 0,-1-21 0,-21 21 15,0 0-15,0-1 16,0 1-16,21 21 0,-21 21 31,-21 1-31,21-1 16,0 0-16,0 21 0,-21-21 16,21 1-16,-22-1 0,22 21 0,0-21 15,0 0-15,0 1 0,0-1 0,0 0 16,0 0-16,22-21 0,-1 21 15,0-21-15,0 0 0,0 0 16,0 0-16,1 0 16,-1 0-16,0-21 0,0 0 0,21 21 15,-20-21-15,-1 0 0,0-1 16,42-20-16,-41-21 16,-22 41-16,21 1 15,-21 0-15,0 0 0,0 0 0,0 0 16,0 42 15,0 0-31,0 0 0,0 0 16,0 0-16,0 1 0,0-1 15,-21 0-15,21 21 0,0-21 16,0 1-16,0-1 0,0 0 16,0 0-16,0 0 0,42 0 15,-21-21-15,0 0 0,22 0 16,-22 0-16,0 0 0,21 0 0,1 0 15,-22 0-15,21-21 0,0 0 16,-20 21-16,20-21 0,-21 0 0,0 0 16,0-1-16,1-20 0,-1 21 15,-21 0-15,0 0 0,0-22 0,0 22 16,0 0-16,0 0 0,0 0 16,0 42 15,0 0-31,0 0 15,0 0-15,-21 22 0,21-22 0,-22 0 16,22 0-16,0 0 0,0 0 16,-42 43-16,21-43 15,0-21 1,0 0 0,21-21-1,0 0 1,0 0-16,21-1 0,0 1 15,-21-21-15,21 21 0,0 0 16,0-22-16,1 22 0,-1-21 16,21 21-16,-21-1 0,0 1 0,22 0 15,20 21-15,-20 0 16,-1 0-16,-21 0 0,0 21 16,-21 0-16,21 1 0,-21-1 15,22 0-15,-22 21 0,0-21 0,0 1 16,0-1-16,0 21 0,0-21 0,0 0 15,0 1-15,0-1 0,0 0 16,-22 0-16,1 0 16,0-21-1,0 0-15,21-21 32,0 0-17</inkml:trace>
  <inkml:trace contextRef="#ctx0" brushRef="#br0" timeOffset="32368.64">20426 3217 0,'0'22'16,"21"-22"-1,0 0 1,0 0-1,-21-22-15,21 22 0,1-21 16,-1 21-16,0-21 0,-21 0 0,21 0 16,0 21-16,0-43 0,1 22 15,-1-21-15,0 21 0,0 0 16,-21-22-16,21 1 0,0 0 0,1-1 16,-1 1-16,0 0 0,0-22 0,-21 22 15,42-43-15,-42 43 16,22 21-16,-22-1 0,0 1 0,0 0 15,-22 42 1,1 0-16,0 1 16,0 20-16,0-21 0,-22 64 15,22-22-15,0-20 0,0-1 16,0 0-16,0 22 0,21-22 16,0 0-16,-22 1 0,22-22 0,0 21 15,0 1-15,0-22 0,0 0 0,0 21 16,22-21-16,-22 1 0,21-22 15,0 21-15,0 0 0,0-21 0,0 0 16,1 0-16,-1 0 0,21 0 16,-21 0-16,0 0 0,22-21 0,-22 21 15,0-21-15,0-1 0,0 1 16,22 0-16,-22 0 0,0 0 16,0 0-16,-21-1 0,21-20 0,1 0 15,-1 21-15,-21-1 16,0 1-16,0 42 15,0 1 1,0-1 0,0 0-16,-21 0 0,21 0 0,0 0 0,0 1 15,0-1-15,0 21 16,0-21 0,21-21-16,0 0 0,0 0 15,0 0-15,0 0 16,1 0-16,-1 0 0,0 0 0,0 0 15,0 0-15,0-21 0,1 21 16,-1-21-16,-21 0 0,0 0 0,0-1 16,21 1-16,-21 0 0,0 0 0,21 0 15,-21 0-15,0-1 16,0 44 15,0-1-15,0 0-16,-21 0 0,21 0 0,-21 0 0,21 1 15,0-1-15,0 0 16,-21 0-16,21 0 0,-22 0 0,22 1 16,-21-1-16,21 0 15,0 0 1,0-42 15,0 0-31,0 0 0,21-1 16,1 1-16,-1 0 15,0-21-15,0 21 0,21-22 16,43-20 0,-64 42-16,0-1 0,1 1 0,-1 21 15,0 0-15,0 0 16,-21 21-16,0 1 16,0-1-16,0 0 15,0 21-15,0 1 16,0-22-16,0 0 0,-21 0 15,21 0-15,0 0 0,0 1 16,-21-22 0,21-22 15,0 1-15,21 21-16,-21-21 0,21 0 0,0 0 15,0 0-15,1-1 0,-1 1 16,0 0-16,0-21 0,21 21 15,-20-1-15,20-20 0,-21 21 0,0 0 16,0 21-16,43-21 16,-43 21-16,0 0 0,0 0 15,1 0-15,-1 0 0,0 42 0,-21-21 16,0 0-16,0 0 0,0 1 16,0-1-16,0 0 0,-21 0 0,21 0 15,-21 0-15,21 1 0,-22-1 16,22 0-16,0 0 0,0 21 15,0-20-15,0-1 16,0 0 0,22-21-16,-1 0 15,0 0-15,0 0 16,0 0-16,0-21 0,1 0 0,-1 21 16,42-43-16,-42 22 0,1 21 15,20-21-15,-21 0 0,0-22 16,0 22-16,1 0 0,-1 0 0,0 0 15,0-22-15,-21 22 16,0 0-16,-21 42 31,0 0-31,0 1 0,-1-1 16,-41 42 0,63-42-16,-21 1 0,0-1 15,-1 0-15,22 0 0,-21 0 0,21 0 16,0 1-16,0-1 15,0 0-15,21-21 16,1 0-16,20 0 16,-21 0-16,0 0 15,0 0-15,22 0 0,-22-21 0,0 0 16,21 21-16,-20-22 0,-1 1 16,0 0-16,0 0 0,0 0 15,0 21-15,-21-43 0,0 22 16,0 0-16,0 0 0,0 0 15,0 0-15,0-1 0</inkml:trace>
  <inkml:trace contextRef="#ctx0" brushRef="#br0" timeOffset="32580.52">22310 2773 0,'0'0'0,"-22"0"16,1 0-16,0 0 62,0 0-46,0 0 0,0 0-16,-1 0 0,1 0 0,0 0 15,0 0-15</inkml:trace>
  <inkml:trace contextRef="#ctx0" brushRef="#br0" timeOffset="32799.39">20913 2858 0,'0'21'15,"21"-21"1,0 0-1,0 0-15,21 0 0,-20 0 0,-1 0 16,42 0-16,1-21 16,-43 21-16,21 0 0,1-22 15,-22 1-15,0 21 0</inkml:trace>
  <inkml:trace contextRef="#ctx0" brushRef="#br0" timeOffset="34334.56">23855 2667 0,'0'0'0,"0"-21"0,0-21 0,0 20 15,0 1-15,0 0 16,21 0-16,-21 0 0,21 0 0,-21-1 0,0 44 31,0-1-15,0 21-16,-21 0 0,21 1 15,-21-1-15,21 22 0,-21-22 0,21 64 16,-22 21 0,1-85-16,21 0 0,-21 22 15,21-22-15,-21-21 16,21 1-16,-21-1 0,21 0 0,0-42 47,0 0-47,0-1 15,0 1-15,0 0 0,0 0 16,0 0-16,21 0 0,42-43 16,-20 22-16,-22 21 15,21-1 1,-21 22-16,1 0 0,-1 0 0,0 0 0,0 0 16,0 22-16,-21-1 0,21 0 15,1 21-15,-22 1 16,0-22-16,0 21 15,0-21-15,-22 0 0,-20 22 16,21-22-16,0 0 16,-22-21-16,22 0 0,0 0 15,0 0-15,0 0 0,21 21 16,21-21 31,0 21-47,0-21 0,0 0 0,1 0 15,-1 0-15,0 0 0,21 0 16,-21 0-16,1 0 0,41-42 16,22 0-1,-43 21-15,22-22 16,-43 22-16,0-21 0,42-1 16,-41 1-16,-1 21 0,21-43 15,-21 1 1,-21 84 15,0 0-31,-21 0 0,21 1 16,0-1-16,0 0 0,-21 0 0,21 64 15,0-43 1,0-21-16,21 0 16,0 1-16,22-22 15,-1 0-15,-21 0 0,21 0 16,-20 0-16,20 0 0,-21 0 15,0-22-15,85-41 16,-64 21 0,-20 20-16,-1 1 0,0 0 0,0-42 15,-21 41-15,21 1 0,-21 0 16,0 0-16,0 0 16,0 42 15,0 0-31,0 0 0,0 0 0,0 1 15,0 20-15,0 0 16,0 1-16,0-1 0,0 0 0,0 1 0,0 20 16,0-21-16,0 1 15,0 20-15,0-20 0,0 20 0,0 22 16,0-43-16,-21 0 0,0 128 31,0 63-31,21 21 16,0-212-1,0 21-15,0-20 0,0-1 16,0 64 0,0-85-16,0 21 0,-21-20 15,-1-22-15,1 0 0,-21 0 16,-22-43 0,43 22-16,0 0 0,-42-85 15,63 64-15,-22 21 16,1-22-16,21 1 0,-21-149 15,21 107 1,0 41-16,0 1 16,21 0-16,0-1 0,1 22 0,-1-21 0,0 21 15,0-22-15,0 22 0,0 0 16,43-64 0,-43 22-16,-21 42 0,0 0 15,-21-22-15</inkml:trace>
  <inkml:trace contextRef="#ctx0" brushRef="#br0" timeOffset="35334.64">2625 4382 0,'0'0'0,"0"-22"0,0 1 0,-22 21 16,22-21-16,0 0 0,-21 21 16,21 21-1,0 0 1,0 22-16,0-22 0,0 21 0,0 22 16,0-22-16,-63 297 15,42-276 1,-1 1-16,1 63 15,0-64-15,0-21 0,0 22 0,0-43 16,-1 21-16,22 43 16,-21-64-16,21-42 31,0 0-15,-42-43-1,21 43-15</inkml:trace>
  <inkml:trace contextRef="#ctx0" brushRef="#br0" timeOffset="36237.01">1757 5038 0,'21'0'16,"21"0"-16,-21 0 0,43 0 15,21 0 1,-43-21-16,21 21 0,128-64 15,-128 22 1,86-22-16,-65 43 0,43-64 16,0 22-1,-21 21-15,-64-1 0,-20 22 16,-1 0-16,0 0 0,0-22 16,-21-20-1,0 42-15,-21 0 0,21-1 16,-42 22-16,20 0 0,1 0 15,0 0-15,21 22 0,-21-1 16,0 0-16,0 106 16,21-42-1,0-22-15,0 1 0,0 63 16,0-85-16,0 21 0,0 1 16,0-22-16,0 1 0,-22 84 15,22-85 1,-21 0-16,21-21 0,0 1 15,0-44 17,0 1-32,0 0 15,0 0-15,0 0 0,21-22 0,1 22 16,-1-21-16,-21 21 0,21-22 16,0 22-16,0-42 15,22 20-15,-22 43 16,0 0-16,0 0 0,0 0 15,-21 22-15,21-1 16,-21 0-16,22 0 0,-22 43 16,21-43-16,-21 0 15,21 0-15,-21 21 0,21 1 16,-21-22-16,21-21 0,-21 21 0,21 0 16,1-21-16,20 0 15,0 0 1,-21 0-16,1 0 0,-1-21 15,0 21-15,0-21 0,0 0 0,22 0 16,-22-1-16,0-20 0,85-64 16,-85 22-1,-21 62-15,0-41 16,0 42-16,0 0 0,0-1 16,-21 22-16,0 0 15,-1 0-15,-20 43 16,42-22-16,-42 64 0,42-64 15,0 21-15,0 0 0,-21 1 0,21-1 16,0-21-16,0 22 0,0-22 0,0 0 16,0 0-16,0 0 0,21 0 15,0 1-15,0-22 16,0 0-16,0 0 0,1 0 16,-1 0-16,21 0 0,-21 0 0,22 0 15,-22 0-15,21 0 0,43-43 16,-22 1-1,-42 21-15</inkml:trace>
  <inkml:trace contextRef="#ctx0" brushRef="#br0" timeOffset="36707.99">5503 4593 0,'0'0'0,"21"0"32,1 0-17,-1 0-15,21 0 0,-21 0 0,0 0 16,22 0-16,-22 21 0,21-21 15,-21 0-15,85 0 16,-63 0-16,-22 0 16,21 0-16,-21 0 0,0 0 15,1 0 1,-44 0 15</inkml:trace>
  <inkml:trace contextRef="#ctx0" brushRef="#br0" timeOffset="37120.24">5863 4636 0,'0'0'0,"0"21"0,0 0 16,0 0-1,0 0-15,0 0 0,0 1 16,0 20-16,0-21 0,0 21 15,0-20-15,0 20 0,0 0 0,0-21 16,0 22-16,21 41 0,0-62 16,-21 20-16,0-21 0,0 21 0,0-20 15,0-1-15,0 21 16,0-21-16,0 22 16,0-22-16,-21-21 15,0 0-15,0 21 0,0-21 16,0 0-16,-22 0 0,1 0 0,-22-21 15,1 0 1,21-1-16,20 22 0,-20-21 0,0-21 16,21 21-16,-43-43 15,64 43 1,0 0 0,21 21-1,0 0-15,1 0 0,-1 0 16,0 0-16,64-21 15,-22 0-15</inkml:trace>
  <inkml:trace contextRef="#ctx0" brushRef="#br0" timeOffset="37565.99">6286 4805 0,'0'-21'0,"22"21"15,-22 21 17,0 21-17,0-21-15,0 22 0,0-22 0,21 21 16,-21 1-16,21-1 0,-21-21 16,21 85-16,0-43 15,-21-41 1,0 20-16,21-21 0,1 0 15,-1-21-15,0 0 16,21-21 0,1 0-1,-22 0-15,0 0 0,0-1 0,0-20 16,-21 21-16,21 0 0,1-22 16,-1 1-16,-21 0 0,21 21 0,-21-22 0,21 1 15,-21 0-15,0 20 0,21-20 16,-21 21-16,0 0 15,21 42 32,-21 0-47,22 0 16,-22 0-16</inkml:trace>
  <inkml:trace contextRef="#ctx0" brushRef="#br0" timeOffset="38273.58">7048 4805 0,'0'21'31,"0"0"-15,0 22-16,0-22 15,0 0-15,0 21 0,0 43 16,0-22-1,0-41-15,0 20 0,0 0 16,0-21-16,0 1 0,0-1 16,0 0-16,-21-42 47,21 0-47,0-1 15,0 1-15,0-42 16,0 20-16,0 22 0,0-21 15,0 0-15,0-43 0,0 43 16,21-1-16,1 22 0,-22 0 16,21 0-16,0 21 0,0 0 15,0 0-15,0 21 16,43 64 0,-64-64-16,21 21 0,0-21 0,0 0 15,-21 22-15,0-22 0,22 0 0,-1 43 16,-21-22-1,0-21-15,0 0 16,0 0-16,0-42 47,0 0-47,0 0 0,0 0 0,0 0 16,0-1-16,0-20 0,21 21 0,0-21 15,0-1-15,-21 1 0,21 0 16,22-22-16,-22 43 0,0-21 15,0 42-15,22-22 0,-22 22 16,0 0-16,0 0 0,0 22 0,0-1 16,1 0-16,-22 0 0,21 21 15,0 22-15,-21-22 16,0 1-16,0-22 0,0 63 16,0-62-16,0-1 0,0 42 15,0-20 1,-21-22-16,21 0 0,-21 0 15,-1-21-15</inkml:trace>
  <inkml:trace contextRef="#ctx0" brushRef="#br0" timeOffset="40949.14">9292 5292 0,'0'0'0,"-21"0"16,21-21 0,0-1-1,21 1-15,0 0 0,-21 0 0,21 0 16,1-22-16,-1 22 0,0-21 15,42-43-15,-41 22 0,20 20 16,-21 1-16,0-21 0,0 20 16,1 1-16,-1-22 0,-21 22 15,0 0-15,0-1 0,0-41 16,0 41-16,0 1 16,0 21-16,-21 0 15,-1 21-15,1 21 0,21 0 16,0 21-16,0 1 0,0-1 0,0 22 15,0-22-15,0 21 0,0 22 16,0-21-16,0-1 0,0 22 0,0-22 16,0 1-16,0-1 0,0-20 0,0-1 15,0 0-15,0 1 0,0-1 16,0-21-16,0 0 0,0-42 47,0-21-47,0 21 15,0-1-15,21-20 0,1 0 16,-1 21-16,0-22 0,0 1 16,0 0-16,22-1 0,-22 1 0,21 21 15,0-22-15,22 22 0,-22 21 16,1 0-16,-1 0 0,-21 21 0,21-21 16,-20 43-16,-1-22 0,0 0 15,0 21-15,0-20 0,0 41 16,-21-21-16,0-20 0,0-1 15,0 21-15,0-21 0,-42 22 16,21-22-16,0-21 0,0 21 16,-22-21-16,22 0 0,0 0 15,-21 0-15,20 0 0,-20 0 0,21 0 16,0 0-16,-22 0 0,22-21 0,0 0 16,0-1-16,0 1 0,0 0 15,-22-42-15,22 41 0,0 1 16,21 0-16,0 0 0,0 42 31,21 0-15,0 0-16,0 1 0,-21 20 15,22-21-15,-1 0 0,0 0 16,0 1-16,0-1 0,43 0 16,-43 0-16,64 0 15,-43-21-15,0 21 0,1-21 16,20 0-16,-21 0 0,1 0 0,-1 0 15,22 0-15,-22 0 0,0-21 0,22-21 16,-22 42-16,0-21 16,1 0-16,-22-1 0,42-41 15,-41 42-15,-1-22 0,-21 1 0,0 21 16,0-21-16,0-1 0,0 1 16,0-22-16,-43 1 15,22 42-15,0 21 16,0 0-16,-21 21 15,20 0-15,1 0 0,0 0 0,0 1 16,0 20-16,0 43 16,21-64-16,-22 21 0,22 0 0,0 1 15,0-22-15,0 0 0,0 21 16,0-20-16,0-1 0,0 21 16,22-21-1,-1-21-15,0 0 0,0 0 16,0 0-16,0 0 0,1-21 15,-1 0-15,0 0 0,0 21 0,0-64 16,0 43-16,22-42 16,-43 41-16,0-20 0,21-21 15,-21 41-15,0-20 16,0 21-16,0 0 0,0 0 0,0-1 16,0 44-1,0-1-15,0 0 16,0 0-16,0 21 0,0-20 0,0 20 15,0-21-15,0 21 16,0 43-16,0-43 16,21-20-16,0 20 0,0-42 15,1 21-15,-22 0 0,21-21 0,0 0 16,0 0-16,0 0 0,43 0 16,-1 0-16,-42-21 15,22 0-15,-22 0 0,21 0 16,-21-1-16,22 1 0,-22 0 15,21-21-15,-21-1 0,22 22 0,20-106 16,-42 85-16,1-22 16,-22 43-16,0 0 15,-22 21 1,1 0-16,0 21 0,0 43 16,0-43-16,0 21 0,21 85 31,0-63-31,0-43 0,21 0 15,21 21-15,-42-20 16,21-22-16,0 21 0,1 0 0,-1 0 16,0-21-1,-42 0 17,0-21-32,-1 0 15,1 0-15,0 21 0,21-22 16,-21 22-16,0-21 15,0 21 1,21 21 0,0 1-16,0-1 15,0 0-15,21-21 0,0 21 16,0-21-16,-21 21 0,42-21 0,-20 0 16,-1 0-16,0 0 0,42 21 15,-41-21-15,20 0 0,0 0 16,-21 0-16,22-21 0,-1 0 15,0 21-15,1-21 0,-22 0 0,21 0 16,-21-1-16,43-20 16,-22 0-16,-21 21 15,1-22-15,-22 22 0,0-21 0,0-1 16,0 22-16,0-21 0,0 21 16,0 0-16,0-1 0,0-20 15,-22 42-15,1 21 16,21 0-16,0 1 15,-21 20-15,21-21 0,-21 21 0,21 22 16,0-1 0,0-41-16,0-1 0,0 21 15,21 0-15,-21-20 0,21-1 0,0 0 16,1 0-16,-1-21 0,0 21 16,21-21-16,22 21 15,-22-21-15,0 0 0,1 0 16,-1 0-16,0 0 0,1 0 15,-1 0-15,22-21 0,-22 21 0,0-21 16,1 0-16,41-21 0,-41-1 16,-1-20-16,-21 42 15,0-22-15,-21 1 0,0 21 0,0-22 16,0 22-16,0-42 16,-21 42-16,0 21 0,0-22 15,0 22-15,-22 0 16,1 22-16,21-1 0,-22 0 15,22 0-15,-21 0 0,21 22 0,-64 41 16,22-20 0,63-43-16,-22 0 0,22 43 15,0-43-15,0 0 0,0 0 16,0 0-16,0 0 16,22-21-16,-1 0 0,0 0 15,0 0-15,0 0 0,0 0 0,22 0 16,-22 0-16,0-21 0,21 0 15,-20 0-15,41-21 16,22-43-16,-64 43 16,21-1-16,-21 1 0,1 0 0,-1-1 15,0-20-15,-21 20 0,0-20 16,21 21-16,-21-22 0,21 22 16,-21-22-16,0-84 15,0 106-15,21-1 0,-21 1 16,0 0-16,22 42 0,-22-21 15,0 42 1,0 0-16,0 0 0,-22 21 16,1 1-16,21-1 0,-21 0 0,0 22 15,0-22-15,0 22 0,21-1 0,-43 43 16,43 63 0,0-126-16,0-1 0,0 43 15,0-64-15,0 21 16,0-21-16,0 1 0,21-1 15,1 0-15,-1-21 0,0 21 0,0-21 16,0 0-16,0 0 0,1 0 16,41 0-16,-21-21 0,-20 0 15,20 21-15,0-43 16,-21 22-16,1 0 0,-1 0 0,0 0 16,-21 0-16,0-1 0,21 1 0</inkml:trace>
  <inkml:trace contextRef="#ctx0" brushRef="#br0" timeOffset="42143.62">14330 5271 0,'-21'0'0,"42"0"0,-42-22 62,42 22-62,0-21 0,0 0 16,0 0-16,22-43 16,-22 22-16,0 21 15,-21 0-15,21-22 0,0 22 16,0-21-16,-21 21 0,0-22 0,22 1 15,-22 21-15,21 0 0,-21-22 16,0 22-16,0 0 0,0 42 31,0 0-31,0 1 16,0-1-16,0 21 0,0-21 16,0 22-16,0-22 0,0 21 15,0 0-15,-21 1 0,21-1 0,0 22 16,0 20-1,21-84-15,-21 21 0,21 1 16,0-22-16,0 0 0,0 0 16,1 0-16,-1 0 15,0 0-15,0 0 0,0-22 0,0 1 16,-21 0-16,22 0 16,-22 0-16,0 0 0,0-1 0,0 1 15,0 0-15,0 0 0,0 0 16,-22 0-16,1-1 0,0 1 0,21 0 15,-21 0-15,0 21 16,42-21 31,0 21-47,0 0 0,0-21 16,22 21-16,-22-22 0,0 22 0,21-21 15,-20 21-15,20 0 0,0-21 16,-21 21-16,22 0 0,-1 0 15,0 0-15,-20 21 0,-1 0 16,-21 1-16,21-1 0,-21 0 0,21 0 16,-21 0-16,0 0 0,0 1 15,0 20-15,0-21 0,0 0 0,0 22 16,0-22-16,0 0 0,0 0 16,0 0-16,-21 0 15,21 1-15,-21-22 0,0 0 31,-1 0-15,22-22-16,0 1 16,0 0-16,0 0 0,0 0 15,0-64-15,0 43 16,0-1-16,22 22 0,-1-21 16,0 0-16,0-1 0,43 1 15,-43 21-15,0 0 0,21 21 16,-21 0-16,43 0 15,-43 0-15,21 21 0,-20 0 0,-1 21 16,21-21-16,-21 22 0,0-22 16,1 42-16,-22 43 15,0-85-15,0 1 0,0 20 16,0-21-16,0 0 0,0 0 16,-22 1-16,22-1 0,-21 0 15,0-21-15,21 21 16,0-42 15,0 0-15</inkml:trace>
  <inkml:trace contextRef="#ctx0" brushRef="#br0" timeOffset="42660.33">17335 4403 0,'0'-21'0,"0"42"16,0-64-16,0 65 31,0-1-31,0 21 16,0-21-16,0 22 0,0-1 0,0 21 15,0 43-15,0-42 16,0-22-16,-21 22 0,21-22 0,-21 21 16,21-20-16,-21-1 0,21 0 0,0-20 15,-21 20-15,21-21 0,-21 0 16,21 0-16,0 1 0,-22-1 15,1-21-15,0 0 16,0 0-16,0 0 16,0-21-16,21-1 0,-22 1 0,1 0 15</inkml:trace>
  <inkml:trace contextRef="#ctx0" brushRef="#br0" timeOffset="43510.43">16785 4911 0,'21'0'31,"0"0"-31,1 0 0,-1 0 16,21 0-16,0 0 0,1-21 15,-1 21-15,22-22 0,-1 22 16,1-21-16,-1 0 0,1 0 0,-1 0 0,85-22 16,22-20-1,-128 42-15,0 0 16,-21-1-16,22-20 0,-22 21 15,0 0-15,0-22 0,0 1 16,-21-21-16,0 41 16,0 1-16,0 0 0,-21 21 15,0 0-15,0 21 16,21 0-16,-21 1 0,0 20 16,-1-21-16,1 43 0,0 20 0,21-20 15,-21-1-15,21-20 16,0 20-16,-21 1 0,0 63 15,21-85-15,-22 43 16,22-64-16,0 0 0,0 0 16,0 0-16,0 0 0,0-42 47,0 0-47,22-21 15,-1-1-15,0 1 0,0 21 16,0-21-16,0 20 0,-21-20 15,43-21-15,-22 41 0,0 1 16,0 0 0,0 21-16,1 21 15,-22 0-15,0 22 0,0-22 16,0 21-16,0-21 0,0 22 16,0-22-16,0 0 0,0 43 15,0-43-15,21 0 0,0 0 16,-21 0-16,21 0 0,21 1 15,-20-22-15,-1 0 0,0 0 16,0 0-16,21 0 0,149-43 16,-170 22-1,21 0-15,1 0 0,-1 0 16,-21-22-16,0 22 0,1-21 0,20-22 16,-42 22-1,0 0-15,0 20 0,0-20 0,0 21 16,-21-21-16,0 42 0,-1 0 15,1 0-15,0 0 0,0 0 16,0 0-16,0 42 0,-1-21 0,1 0 16,21 22-16,-21 20 15,0 1-15,21-22 0,0-21 16,0 21-16,0-20 0,0-1 16,0 0-16,42 0 0,-42 0 15,21-21-15,1 0 0,-1 0 0,0 0 16,0 0-16,0 0 15,22 0-15,-22 0 0,0-21 0,0 0 16,21 21-16,-20-21 0</inkml:trace>
  <inkml:trace contextRef="#ctx0" brushRef="#br0" timeOffset="44268">20764 4741 0,'0'-42'16,"0"21"-16,0 0 31,-21 21-31,0 0 0,0 0 0,0 0 16,0 0-16,-1 21 0,1-21 16,0 21-16,-64 85 15,64 21 1,0-85-16,21 1 0,0 20 15,0-21-15,0-20 0,0 20 0,0 0 16,0-21-16,21 1 0,0-1 16,1 0-16,-1 0 0,0-21 0,42 0 15,-41 0-15,20 0 0,-21 0 16,21 0-16,-20 0 0,20-21 16,21-21-16,22-22 15,-64 22-15,-21 21 16,21-22-16,-21 1 0,22 0 0,-22-1 15,0 1-15,0 0 0,0-1 16,0 1-16,-22 0 0,1-1 0,0 1 16,-21 0-16,-1 20 15,22 1-15,0 21 0,-21 0 16,21 0-16,-1 0 0,-41 43 16,42-22-16,-22 0 0,22 0 15,0 21-15,0-20 0,21 41 16,0-21-16,0 1 0,0-1 15,0 0-15,0-20 0,21-22 16,0 21-16,0-21 0,43 0 16,-43 0-16</inkml:trace>
  <inkml:trace contextRef="#ctx0" brushRef="#br0" timeOffset="45418.34">21421 4318 0,'0'0'16,"0"-21"-16,0 0 0,-22 21 0,1-21 15,0 42 1,0-21-16,21 21 0,-21 42 16,21 1-1,0-22-15,0 1 0,0-1 16,0 0-16,0 1 0,0 20 0,0-21 15,0 1-15,0-1 0,0 0 0,0 1 16,-21-1-16,21 0 0,0 1 16,-22-22-16,22 0 0,0 0 0,0 22 15,-21-22 1,21-42 0,0-1-1,0 1-15,0 0 0,0 0 16,0-21-16,0 20 0,21-20 0,-21 21 15,22-21-15,-1 20 0,-21-20 16,21 21-16,21-21 16,1 20-16,-22 22 0,0 0 0,0 0 15,0 0-15,0 0 0,1 0 16,-1 22-16,21 20 0,-21-21 16,0 0-16,-21 22 0,0 41 15,0-20 1,0-43-16,0 0 0,-21 0 15,0 0-15,0 1 0,0-22 0,0 21 16,-1-21-16,-20 0 0,-43 21 16,64-21-16,-42 0 15,42 0-15,-22 0 16,1 0-16,42-21 16,-21 21-16,0 0 0,42 0 46,0 0-46,0 0 0,0 21 0,22-21 16,-22 0-16,21 0 0,-21 0 16,22 0-16,-1 0 0,0 0 0,1 0 15,20 0-15,64-42 16,-42 20 0,-43 1-16,0 0 0,1-21 15,-1 21-15,-21-22 16,0 22-16,1 0 0,-22 0 0,0-22 15,0 22-15,0 0 0,0-42 16,0 41 0,0 44-1,0-1 1,0 0-16,0 21 0,0-21 0,0 1 16,0 62-1,0-20-15,0-22 0,0-21 0,0 22 16,0-1-16,0-21 0,0 21 15,0 22-15,0-22 16,0 1-16,21-1 0,-21 21 16,0 22-16,0-43 15,0 22-15,0-22 0,0 1 0,0-1 16,0 0-16,0 1 0,0-1 16,0 0-16,0-21 0,0 22 0,0-22 15,0 21-15,-21-21 0,-1 22 16,22-1-16,0-21 0,-42 22 15,42-22-15,-21 0 16,0-21-16,0 0 16,-1-21-16,22 0 0,0-1 15,0 1-15,0-63 16,0 41-16,22-105 16,-1 85-16,0-1 15,0 22-15,0-22 0,0 1 16,1 20-16,-1-62 0,21-22 15,-42 84-15,21 1 16,-21 21-16,21-22 0,-21 22 16,0-21-16,22 21 0,-22 0 0,0-22 15</inkml:trace>
  <inkml:trace contextRef="#ctx0" brushRef="#br0" timeOffset="45635.73">22140 4466 0,'0'0'0,"0"-21"16,-21 21 0,21 21 46,0 0-62</inkml:trace>
  <inkml:trace contextRef="#ctx0" brushRef="#br0" timeOffset="46019.51">22246 4868 0,'0'0'0,"21"0"15,0 0-15,1 0 16,-1 0-16,0 0 0,0 0 16,0 0-16,0-21 0,1 0 15,20 21-15,-42-21 0,21 0 0,0 0 16,-21-1-16,0 1 16,0 0-16,0 0 0,0 0 0,0 0 15,-21 21-15,0-22 16,0 22-16,0 0 15,-22 22-15,22-1 0,21 0 16,-21 21-16,0-21 0,0 22 16,21-22-16,0 21 0,0 1 15,0-22-15,0 21 0,0 0 0,0-20 0,0-1 16,0 21-16,0-21 16,21 0-16,21 1 15,-21-1-15,0-21 0,1 0 16,20 0-16,-21 0 15,0 0-15,0-21 0,1 21 0,-1-22 16,21 1-16,-21 0 0,0 0 16,22 0-16</inkml:trace>
  <inkml:trace contextRef="#ctx0" brushRef="#br0" timeOffset="46621.16">23050 4699 0,'0'0'0,"0"-21"0,0 0 16,-21 21 15,0 0-31,21 21 0,-21 0 0,21 0 16,-21 0-16,21 22 15,0-22-15,-21 21 0,-1 22 16,22-43-16,0 21 0,0-21 16,0 22-16,0-1 15,0-21-15,0 0 0,22 1 0,-1-1 16,0-21-16,0 21 0,0-21 15,0 0-15,1 0 0,-1 0 0,0 0 16,0-21-16,0 0 0,0 21 16,1-22-16,-1 1 0,63-85 15,-62 22 1,-1 41-16,0-20 16,0 21-16,0-1 0,0-20 0,1 20 15,20-84 1,-21 85-16,0-64 0,0 64 0,-21 0 15,22-1-15,-22 22 0,0 0 0,0 42 32,-22 21-17,22 1-15,-21-1 0,0 0 16,0 1-16,0 20 0,21-20 0,-21 20 16,-1-21-16,22 22 0,0-22 15,-21 106 1,21-105-16,0-1 0,0 0 15,0 1-15,0-22 0,21 21 0,22 22 16,-22-43 0,0-21-16,0 0 0,0 0 15,1 0-15,-1 0 0,0 0 0,42-21 16,-41 0-16,-1-1 16,0 1-16,-21 0 0,21 0 15,-21 0-15,21 0 0,-21-1 16,0-20-16,0 21 0,0-21 0,0 20 15</inkml:trace>
  <inkml:trace contextRef="#ctx0" brushRef="#br0" timeOffset="46857.03">23368 4636 0,'0'-22'31,"21"22"-16,0-21-15,0 21 0,1 0 0,-1-21 16,21 21-16,-21-21 0,22 21 16,-22-21-16,0 21 0,85-21 31,-64-1-31,-21 22 0,-42 0 31,0 0-31,0 22 16,0-22-16,-64 42 0</inkml:trace>
  <inkml:trace contextRef="#ctx0" brushRef="#br0" timeOffset="50328.93">5842 7112 0,'-21'0'0,"42"0"0,-42 21 0,0 0 16,21 1-16,-22-1 15,22 0-15,0 0 16,0 0 0,0-42 30,0 0-46,0 0 0,0 0 16,22-43-16,-22 43 0,21-21 16,21-85-1,0-22 1,22 22 0,42 0-1,-64 85 1,-21 42-16,22 0 15,-1 42 1,-21-20-16,-21-1 0,21 42 16,-21-42-1,0 22-15,0-22 16,0-42 15,0 0-15,0-1-16,0 1 0,0 0 15,-21 0-15,21 0 16,-21-22-16,21 22 0,-21 0 16,0 21-16,21-21 0,-22 0 15,1 0-15,0 21 16,-21 0 0,21 42-1,-1-21-15,1 21 0,21-20 16,0 20-16,-21 0 0,21 1 15,0-1-15,0 0 0,0 1 0,0 41 16,0-41-16,0-1 0,21-21 16,0 21-16,1 1 15,-1-22-15,0 0 0,0 0 0,-21 0 16,42-21-16,1 0 0,-22 0 16,0 0-16,0 0 0,0-21 15,43 0-15,-43 0 0,21 0 16,-20 0-16,-1-1 0,21 1 15,43-106 1,-64 85-16,21-22 16,-42-20-1,0 63-15,0-1 0,0 1 16,-21 21 0,0 0-16,0 21 15,21 1-15,-21 20 16,21 21-1,63 1 1,-42-43-16,0-21 0,1 42 16,-1-42-16,0 22 15,21 20-15,-21-21 16,22 0 0,-43 0-16,21-21 15,0 0-15,0 0 16,0 0-1,1 0-15,-1 0 0,21-21 16,-21 0 0,43-42-16,-43 41 15,-21 1-15,42-63 16,-42 20 0,0 43-16,0 0 0,0-64 15,-21 85 1,0 0-1,0 21-15,0-21 16,21 21-16,0 1 0,-22-1 16,1 85-1,21-1-15,0-62 16,0-22-16,0 21 16,0-21-16,21 1 0,1-1 15,20 0-15,0-21 0,-21 21 16,106-21-1,-21-21 1,-42-21 0,-22 42-16,64-64 15,-64 43-15,1 21 0,-22-21 0,21 0 16,-21-1-16,64-83 16,-85 41-1,0 22 1,-42-1-1,20 43-15,1 0 0,0 0 16,0 0-16,0 22 16,-43 41-1,43-42-15,-42 64 16,63-22-16,0-41 16,0 62-16,0-41 15,0-22 1,42-21-1,21 0 1,-41 0-16,-1-21 16,0-1-16,21 1 0,-42 0 15,21 0-15,1-43 16,-22 43-16,21-21 16,0-22-16,-21 43 0,0-21 15,0 21-15,0 0 0,0-1 16,21 22-16,-21 22 15,21-22-15,-21 21 16,0 0-16,0 21 16,0-21-16,0 1 0,0-1 0,0 0 15,0 21-15,21-21 0,-21 1 0,0-1 16,22 0-16,-22 0 0,0 0 16,0 0-16,21 1 0,0-1 0,0-21 15,0 0-15,0 0 0,1 0 16,-1 0-1,42 0-15,-42-21 0,1 21 16,41-43-16,-42 22 0,0 0 16,22 0-16,-22 0 15,0-1-15,0-20 0,43-21 16,-43 20-16,-21 1 0,21 0 16,0-1-16,-21 1 0,21 0 15,-21 20-15,0-20 0,22 0 0,-22-1 0,21 22 16,-21 0-16,0 0 0,0 0 15,0 0-15,0 42 32,0 0-32,0 0 0,0 21 15,0 1-15,0-22 0,0 21 0,0 1 16,-21-1-16,21 0 0,0 1 16,-22-1-16,1 0 0,21 1 0,-21 20 15,21-42-15,0 22 16,0-22-16,0 0 0,0 0 15,0 64 1,42-64 0,22-21-1,-22 0-15,-21 0 0,43 0 16,-43-21-16,21 21 0,22-43 16,-22 43-16,22-42 0,-43 21 15,0 0-15,0 0 0,0-1 16,1-20-16,-22 21 0,0 0 0,21 0 15,-21-1-15,0 1 0,0 0 16,0 0-16,0 0 0,0 0 16,-21 21-1,21 21 1,-43 21-16,22 22 16,21-43-16,0 0 15,-21 0-15,21 0 0,0 0 16,0 64-1,0-64-15,21 0 16,64 43 0,-1-64-1,-41 0-15,20 0 0,-42 0 16,22 0-16,105-42 16,-63-1-1,-43-20 1,-21-1-1,-21 22-15,0 21 0,0 0 16,0-22-16,0 22 0,-21-85 31,-21 106-15,-1 0-16,22 21 16,0 1-16,0-1 0,0 21 15,-1 0-15,1-20 16,-21 105-1,21-64 1,21-21 0,0 1-16,0-22 15,21-21-15,0 0 16,0 0-16,0 0 0,22 0 16,20-42-1,-20 20 1,-22 1-16,42-42 15,-42 20-15,1 22 0,-1 0 16,0-21-16,-21-1 0,21 22 0,0-21 16,-21 0-16,0-43 15,21 43-15,-21-1 0,0 1 0,22 0 16,-22-43 0,0 21-1,0 43 1,0 42-16,0 1 15,0-1-15,0 21 0,0-21 16,-43 149 0,1-65-1,21 22 1,0-105-16,-1 83 16,22-62-16,0-22 0,0 0 15,0 0-15,22 0 16,-1-21-16,-21 22 0,84-22 15,-62 0-15,62-22 16,1-41 0,-43 42-1,-21 0-15,22-1 0,-22 1 16,0-42-16,-21 42 0,21-43 16</inkml:trace>
  <inkml:trace contextRef="#ctx0" brushRef="#br0" timeOffset="50638.91">8509 6562 0,'0'0'0,"21"0"16,0 0 0,0 0-16,43-43 15,-22 43-15,1 0 0,-22-21 0,63 21 16,-41-21-16,-1 21 16,-21 0-16,22 0 0,-1-21 0,0 21 15,-21 0-15,1-21 0,-1 21 16,-21-21-1,21 21-15,21-22 16,-21 22-16</inkml:trace>
  <inkml:trace contextRef="#ctx0" brushRef="#br0" timeOffset="51084.22">10795 6371 0,'-21'-21'0,"0"0"15,-1 0-15,22 0 16,0-1 0,0 44 31,0-1-32,0 0-15,0 0 16,0 0-16,0 0 0,-42 43 31,21-22-31,21-21 16,-21-21-1,0 0 1</inkml:trace>
  <inkml:trace contextRef="#ctx0" brushRef="#br0" timeOffset="51343.07">10922 6350 0,'0'0'0,"21"-21"0,-21 0 16,0 0-1,21 21-15,-21 21 16,0 0-16,0 0 15,0 21-15,0 22 16,0-43 0,-21 21-1,21-20-15,-21-1 16,0-21-16,0 0 16,-1 21-1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2T12:01:18.3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8678 1439 0,'-21'0'15,"0"0"1,0 0-16,0 0 15,-1 0-15,1 0 63,0 0-47,0 0-16,0 0 15,21 22-15,-21-22 16</inkml:trace>
  <inkml:trace contextRef="#ctx0" brushRef="#br0" timeOffset="851.38">8996 1334 0,'0'-22'16,"0"1"-16,0 0 15,21 0-15,-21 0 0,0 0 16,0-1-16,21 1 0,-21 0 0,0 0 15,0-21-15,0 20 0,0 1 16,0 0-16,0-21 16,0 21-16,0 42 31,0 0-15,0 0-16,0 0 0,0 22 15,0-1-15,0 0 0,0 1 16,0-1-16,0 21 0,0-20 15,-21 41-15,0-20 0,21 21 0,-43 63 16,22-64-16,21 1 16,-21 0-16,0-1 0,21 1 0,-21 84 15,21-84-15,-21 63 16,21-63-16,0 0 0,0-22 16,-22 64-16,22-63 15,0 41-15,0-62 0,0 20 16,0-20-16,0-22 0,0 21 0,-21-21 15,21 0-15,0 1 0,0-1 16,-21-21-16,0 0 31,21-21-31,0-1 16,0 1-16,0 0 0,0-21 16,0-1-16,0 1 0,0 0 0,0-1 15</inkml:trace>
  <inkml:trace contextRef="#ctx0" brushRef="#br0" timeOffset="2516.32">8975 1143 0,'0'0'0,"0"-21"15,21 0 1,0 21-16,-21-21 16,21 21-16,0 0 15,0 0-15,1-22 16,-1 22-16,0 0 15,0 0-15,21 0 16,1 0-16,-1 0 0,-21-21 16,22 21-16,20 0 0,1-21 15,63 21-15,42-21 16,-84 0-16,-1 21 0,22-21 16,-21-1-16,-1 22 0,22-21 15,-21 21-15,127-21 16,42 0-16,-127 21 0,-22 0 15,22-21-15,0 21 0,0 0 16,22-21-16,-22-1 0,148 1 16,-127 21-16,-21 0 15,0 0-15,21-21 0,-21 21 0,0 0 16,21 0-16,-21-21 0,0 21 16,-21 0-16,212 0 15,-213 0-15,1 0 0,-21-21 16,21 21-16,-22 0 0,65 0 15,-86 0-15,22 0 0,-43 0 16,22 0-16,-1 0 0,-21 0 16,-20 0-16,20 0 0,-21 0 0,0 0 15,0 0-15,1 0 0,-1 0 16,-21 21 15,21-21-31,-21 21 0,0 0 0,0 0 16,0 1-16,0-1 0,0 0 15,0 42-15,0-20 0,0-22 16,0 21-16,0 1 0,0-1 16,0 0-16,-21 1 0,21 20 0,0-21 15,0 1-15,-21 20 0,21 1 16,0-1-16,-22-20 0,22 41 16,0-20-16,0-1 0,0 1 15,0-1-15,0 1 0,0-1 0,0-20 0,0 20 16,0 1-16,0-1 0,0 1 15,0-1-15,0 1 0,-21-1 16,21 1-16,-21-1 0,21 1 16,-21-1-16,0 1 0,21-22 0,0 21 15,-43 107 1,22-64-16,21-64 0,-21 0 16,0 43-16,0-64 0,21 21 15,0 1-15,0-22 0,-21 21 16,21 22-16,0-43 0,-22 0 15,22 0-15,0 0 16,0 1-16,0-1 0,-21-21 16,21 21-16,-21 0 0,21 0 15,0 0-15,-21-21 16,0 0-16,21 22 16,-21-22-16,-1 0 15,1 0-15,0 21 0,0-21 0,0 0 16,0 0-16,-43 0 15,22 0-15,-1 21 0,-62-21 16,62 0-16,1 0 16,-43 0-16,43 0 0,-22 0 15,22 0-15,-21 0 0,-1 0 16,1 0-16,-1 0 0,-21 0 16,22 0-16,-22 0 0,-21 0 0,22 0 15,-1 0-15,-84 0 0,84 0 16,0 0-16,22 0 0,-22 0 15,22 0-15,-22 0 0,22 0 0,-22 0 16,21 0-16,-20 0 0,-128 0 16,149 0-1,-22 0-15,21-21 0,-105 21 16,106 0-16,-22-21 0,0 21 0,22 0 16,-22 0-16,22 0 0,-1 0 0,1 0 15,-1-22-15,1 22 0,-43 0 16,42 0-16,1 0 0,-1 0 15,1 0-15,-22-21 0,-63 21 16,63 0-16,22 0 0,-22 0 16,-63 0-16,84 0 15,-20-21-15,41 21 0,-20 0 0,21 0 16,-64-21-16,63 21 0,1-21 16,0 21-16,21 0 0,-22-21 15,1 21-15,-43 0 0,43-22 16,0 22-16,-1 0 0,1 0 15,21 0-15,-22-21 0,1 21 16,21 0-16,0 0 0,0-21 0,-1 21 16,1 0-16,0 0 0,0 0 15,0 0-15,0 0 16,-1 0-16,1 0 16,0 0-16,0 0 93,0 0-93,21-21 32,0 0-32,0 0 15,21-1-15,0 22 0,0-21 16,0-21-16,1 21 0,-1-22 0,0 1 15</inkml:trace>
  <inkml:trace contextRef="#ctx0" brushRef="#br0" timeOffset="5939.99">12340 1439 0,'-21'0'16,"0"0"-1,42 0 63</inkml:trace>
  <inkml:trace contextRef="#ctx0" brushRef="#br0" timeOffset="22664.39">9673 1799 0,'0'-21'31,"0"0"-31,0 0 15,0 0-15,21-1 16,-21 1-16,21 0 0,-21 0 0,22 0 16,-22 0-16,0-22 15,21 22-15,0 0 0,-21-21 0,0 20 16,42-41-16,-21 42 16,-21-22-16,22 22 0,-22-21 15,21 21-15,-21 0 0,0-1 0,0-20 16,0 63 15,0 0-31,0 1 0,0-1 16,-21 21-16,-1 0 0,1 22 15,0-22-15,0 22 0,0-1 16,0 1-16,-1-1 0,1 1 0,0-1 16,0 1-16,0-22 0,-22 22 15,22-22-15,0 0 0,0 1 16,0-22-16,0 21 0,21-21 0,-22 0 15,1-21-15,21 22 0,-21-22 16,21 21-16,-21-21 16,21-21-16,0-1 15,0 1-15,0 0 0,0-21 0,0 21 16,0-22-16,0 1 0,0 0 16,21-1-16,0 1 0,-21-43 15,21 43-15,1 0 0,-22 20 16,0 1-16,0 0 0,21 21 15,0 0-15,-21 21 16,21 0-16,-21 1 16,0-1-16,21 21 0,-21-21 15,0 22-15,0-22 0,0 21 0,0-21 16,21 43-16,22-1 16,-1-20-1,-21-22-15,0-21 0,1 0 16,83 0-1,-20 0-15,-43 0 0,64-43 16,-63 22-16,-1 0 0,0 0 16,43-21-1,-43-1-15,22-20 0,-64 20 16,21 22-16,-21-21 0,0 0 16,0 20-16,0 1 0,0-21 0,0 21 15,-21 21-15,21-21 0,-21-1 16,-1 22-16,1 0 0,0 0 15,0 0-15,0 22 0,0-1 16,-1 0-16,1 0 0,0 0 0,-21 43 16,21-1-1,-1-42-15,22 22 0,-21-22 16,21 0-16,0 0 0,0 0 0,0 1 16,0-1-16,43-21 15,-22 0-15,0 0 0,0 0 16,0 0-16,22 0 0,-22 0 15,42-43-15,-42 22 16,1 0-16,-1 0 0,0 0 16,0 0-16,-21-1 0,0-20 0,21 21 15,-21 0-15,21-22 16,-21 22 0,0 0-16,0 42 15,0 0 1,0 1-16,0 20 15,0-21-15,0 0 0,0 0 0,0 1 16,0-1-16,0 0 0,0 0 16,0 0-16,22 0 0,-1 1 0,0-22 15,0 21-15,0-21 16,0 0-16,1 0 0,-1 0 0,0 0 16,0 0-16,0-21 0,0-1 15,43-20-15,-64 21 16,0 0-16,21 0 15,-21-1-15,0 1 0,21 0 0,-21 0 16,0 0-16,0 0 16,-21 42-1,0 0 1,21 0-16,0 0 0,-21 0 16,0 1-16,21-1 0,0 0 15,0 0-15,-22-21 0,22 21 0,0 0 16,-21-21-16,21 22 0,0-44 62,0 1-62,0 0 16,21 0-16,-21 0 0,22 0 16,-1-1-16,21-41 0,-21 42 15,0 0-15,1-1 0,-1 1 16,42 0-16,-42 21 0,1 0 15,-1 0-15,0 0 16,-21 21-16,0 0 0,0 1 0,21-1 16,-21 0-16,0 21 0,0-21 15,0 1-15,0 20 0,0-21 16,0 0-16,0 0 16,0 1-16,0-1 0,-21-21 15,21 21 1,0-42 15,21 21-15</inkml:trace>
  <inkml:trace contextRef="#ctx0" brushRef="#br0" timeOffset="23389.18">11599 1799 0,'0'0'0,"21"0"0,-21-21 0,22 21 16,-22-21-16,0 0 0,0 0 16,0-1-16,0 1 0,0 0 15,0 0-15,0 0 16,0 0-16,-22 21 0,1 0 16,0 0-16,0 0 15,0 0-15,0 21 0,-64 42 16,43 1-1,20-43-15,1 21 0,0-21 0,0 22 16,21-22-16,-21 0 0,21 21 16,0-20-16,0-1 15,21-21-15,21 0 16,-21 0-16,1 0 16,-1 0-16,21-21 0,-21 21 0,0-22 15,1 1-15,-1 0 0,21 0 16,-21 0-16,0 0 0,-21-1 0,22 1 15,-1-21-15,-21 21 0,21 0 16,-21-1-16,0 1 0,0 0 16,0 42 15,-21 0-31,21 1 0,0-1 16,-21 0-16,21 21 0,-22-21 15,1 22-15,21-22 0,0 0 16,-21 21-16,21 1 0,-21-22 0,21 21 15,-21 1-15,21-1 0,-21 21 16,21-20-16,0-1 0,-22 22 16,22-22-16,0 0 0,0 1 15,0-22-15,0 21 0,0-21 16,0 0-16,-21 1 0,0-1 0,21 0 16,-21 0-16,0 0 0,0-21 15,-22 21-15,22-21 0,0 0 16,-85 0-16,64-42 15,-1 21-15,1 0 16,-21-22-16,41 1 16,1 21-16,0-21 0,0 20 15,0-20-15,0 21 0,21-43 16,0 43-16,0 0 0,0 0 0,0 0 16,0 0-16,0-1 15,21 1-15,0 21 0,21-21 0,43-21 16,21-1-1</inkml:trace>
  <inkml:trace contextRef="#ctx0" brushRef="#br0" timeOffset="24664.66">12128 1545 0,'0'0'0,"0"-21"16,0 0 0,-21 21-1,0 21 1,21 0-16,0 0 16,0 1-16,-21 20 15,0 0-15,21-21 0,-21 1 16,21 20-16,0-21 0,0 0 0,0 43 15,0-43 1,0 0-16,0 0 0,21-21 31,0 0-31,0 0 0,0-21 16,0 21-16,1-21 0,-1 0 16,21 0-16,-21-1 0,0 1 0,1-21 15,20-22-15,-21 22 16,0 21-16,-21 0 15,0 0-15,0-1 0,0 1 0,21 21 0,-21 21 47,0 1-31,0-1-16,0 0 0,-21 0 0,21 21 16,0-20-16,0-1 0,0 21 15,0-21-15,0 0 0,0 22 16,0-22-16,0 0 0,21 0 15,1 0-15,20-21 16,-21 0-16,0 0 0,0 0 16,22 0-16,-22 0 0,0 0 0,0-21 15,22 0-15,-22 0 0,0 0 16,0 0-16,21-1 0,-20 1 16,-1-21-16,0 21 0,0-22 0,-21 22 15,21-21-15,-21 0 0,21 20 16,-21-41-16,0 21 15,-21 42 1,0 0-16,0 0 0,0 0 16,0 0-16,-1 21 15,1 0-15,-21 21 16,21-21-16,21 1 0,0-1 0,-21 21 16,21-21-16,-22 64 15,22-64 1,0 0-16,0 0 0,0 1 0,22-1 15,-1-21-15,21 0 16,-21 0-16,0 0 16,1 0-16,-1-21 0,0-1 15,0 22-15,-21-21 0,21 0 0,0 0 16,1 0-16,-22 0 0,21-1 0,0-20 16,-21 21-16,0 0 15,21 0-15,-21-1 0,21 22 16,-21 22 31,-21-1-47,21 0 0,-21 0 0,21 21 15,0-20-15,0 20 0,-21-21 16,0 21-16,21 1 0,-22-22 0,22 21 16,0 1-16,-21-1 0,0 0 15,21 1-15,-21-1 0,0-21 0,21 64 16,0-43-16,-21 0 15,21 1-15,-22-1 0,22 0 0,0 1 16,0-1-16,0 0 0,0 1 0,0-22 16,0 0-16,0 21 0,0-20 15,-21-1-15,21 0 16,-21-21-16,0 0 31,0-21-31,21 0 16,0-1-16,0 1 0,0 0 15,0-64-15,0 64 0,0-21 16,0-64-16,0 64 0,0-22 16,0 22-16,21 0 0,0-1 15,-21-20-15,42-43 16,-20 64-16,-1 20 0,-21-20 16,21 21-16,21-21 15,-42 20-15,21 1 0,1 0 16,-22 0-16,21 21 0,0-21 0,0 0 15,0-1-15,0 22 0,1-21 16,20 0-16,-21 21 0,0 0 0</inkml:trace>
  <inkml:trace contextRef="#ctx0" brushRef="#br0" timeOffset="25098.42">13314 1630 0,'0'21'31,"21"-21"0,0 0-31,0 0 0,0 0 16,1 0-16,-1-21 0,0 21 0,0-21 16,0 21-16,0-21 0,1 21 0,-1-22 15,0 1-15,0 0 16,-21 0-16,0 0 0,0 0 15,0-1-15,-21 22 16,0 0 0,0 0-16,-1 0 15,1 0-15,0 22 0,0-1 16,0 0-16,0 21 0,-1-21 16,1 22-16,0 20 0,0 22 15,21-64-15,0 21 0,0-20 16,0-1-16,0 0 0,0 0 15,0 0-15,42 0 0,-21-21 16,-21 22-16,22-22 0,-1 0 16,21 0-16,-21 0 0,0 0 15,1-22-15,-22 1 0,21 21 16,-21-21-16,21 0 0,-21 0 16,21 0-16</inkml:trace>
  <inkml:trace contextRef="#ctx0" brushRef="#br0" timeOffset="28460.1">12552 1757 0,'0'0'0,"0"-21"32,0 0-32,21 21 0,-21-22 0,0 1 15,0 0 1,0 0-16,-21 0 31,0 21-31,-1 0 0,1 0 16,0 0-16,21 21 15,-42 0-15,42 0 0,-21 0 16,21 1-16,-22-1 0,1 0 16,21 0-16,0 0 0,0 0 15,0 1 1,21-22 15,1 0-31,-1 0 16,0 0-16,-21-22 0,21 22 15,-21-21-15,21 0 16,0 21-16,1-21 0,-22 0 0,0 0 16,21-1-16,0 22 15,-21 22 16,0-1-31,0 21 16,0-21-16,0 0 0,0 1 16,0-1-16,0 0 0,0 21 15,0-21-15,0 1 0,0-1 16,21-21-16,0 0 16</inkml:trace>
  <inkml:trace contextRef="#ctx0" brushRef="#br0" timeOffset="29960">10118 3006 0,'0'-21'0,"0"-1"16,0 1-1,0 42 32,-22-21-47,22 22 16,-21-1-16,21 0 0,-21 42 16,0 1-16,0-43 15,0 0-15,21 22 0,0-22 16,0 0-16,0 0 0,-22 0 15,22 0-15,0 1 0,0-1 0,0 0 16,0-42 15,0 0-15,0-1-16,0 1 0,0-42 16,0 42-16,0-43 15,0 43-15,22 0 16,20-43-16,-42 43 0,21 0 15,0 0-15,0 0 0,1-1 16,41 1-16,-42 21 0,0-21 16,22 21-16,-22 0 15,0 0-15,-21 21 0,21-21 0,0 21 16,1 1-16,-1 20 16,0 21-16,-21-41 15,0 20-15,0 0 16,0-21-16,0 1 0,0-1 15,0 0-15,0 0 0,0 0 16,-21-21 0,21-21-1,0 0 1,0 0-16,0 0 0,0-1 16,0 1-16,0 0 0,0 0 0,0-43 15,21 43-15,0 0 16,0 0-16,0 0 0,1 0 0,-1-1 15,21 1-15,0 0 0,-20 21 16,-1 0-16,21 0 0,-21 0 16,0 0-16,1 0 0,-1 21 15,0 0-15,-21 1 0,0-1 16,0 0-16,0 0 0,0 85 16,0-64-1,-21 1-15,0-22 0,-1 0 0,22 21 16,-21-21-16,21 1 0,-21-1 15,0 0-15,21 0 0,0-42 47,21 21-47,0-21 16,0 0-16</inkml:trace>
  <inkml:trace contextRef="#ctx0" brushRef="#br0" timeOffset="30417.81">11303 3006 0,'0'0'0,"-21"0"16,0 0 0,-1 0-16,1 0 0,0 0 15,0 0-15,0 21 0,0 0 16,-1 0-16,1 0 0,-21 22 15,21-22-15,21 0 0,-21 0 0,21 22 16,-22-22-16,22 0 0,0 0 16,0 0-16,0 0 0,0 1 0,0-1 15,22 0-15,-1-21 16,0 0-16,0 0 0,21 0 0,-20 0 16,41 0-16,-42 0 15,0-21-15,1 0 0,-1-1 0,0 1 16,0 0-16,0 21 0,-21-42 0,21-1 15,-21 22 1,0 0-16,0-21 0,0 21 0,0-1 0,-21-20 16,0 0-16,0 21 15,0 21-15,0-22 0,-1 22 16,1 0-16,0 0 0,-21 0 16,21 0-16,-1 22 15,1-22-15,0 21 0,0 42 16,21-42-16,0 1 0,0-1 15,21 21 1,0-21-16,0-21 0,1 0 0,-1 21 0</inkml:trace>
  <inkml:trace contextRef="#ctx0" brushRef="#br0" timeOffset="30712.64">11536 3048 0,'0'-21'16,"0"0"-16,0 42 31,0 0-15,0 0-16,0 0 16,0 1-16,0-1 0,0 0 15,21 0-15,-21 0 16,0 0-16,21 1 0,-21-1 0,0 0 15,0 0-15,0 0 0,0 0 16,0 1-16,21-22 47,0-22-47,1 22 0,-22-21 16</inkml:trace>
  <inkml:trace contextRef="#ctx0" brushRef="#br0" timeOffset="30983.49">11896 2985 0,'0'-22'15,"-22"44"17,1-1-32,0-21 0,21 21 0,-21 0 15,0 0-15,0 0 0,21 1 16,-22 20-16,1-21 0,0 0 0,21 0 15,-21 1-15,0 20 0,0-21 16,21 0-16,-22 0 0,22 1 16,-21-1-16,21 0 15,21-21 17,1-21-32,-1 0 15</inkml:trace>
  <inkml:trace contextRef="#ctx0" brushRef="#br0" timeOffset="31260.3">12065 3090 0,'0'0'16,"0"22"31,0-1-47,-21 0 15,21 0-15,-21-21 0,21 21 0,0 0 16,0 1-16,-22-1 0,22 0 16,-21 0-16,0 0 0,21 0 15,0 1 1,0-44 31,0 1-47,0 0 0,21 0 15</inkml:trace>
  <inkml:trace contextRef="#ctx0" brushRef="#br0" timeOffset="31464.19">12107 3006 0,'-21'-21'0,"0"21"16,21 21 46,21 0-30</inkml:trace>
  <inkml:trace contextRef="#ctx0" brushRef="#br0" timeOffset="31930.92">12382 3302 0,'0'-21'15,"22"0"-15,-1 21 16,0-21-16,0-1 16,0 1-16,0 21 0,-21-21 0,0 0 15,22 21-15,-1-21 0,-21 0 0,0-1 16,0 1-16,0 0 16,-21 21-1,-1 0-15,1 0 16,0 0-16,0 0 15,0 0-15,0 21 0,-1 0 0,1 1 16,0-1-16,0 0 0,0 0 16,21 0-16,-21 22 15,21-1-15,0-21 16,0 0-16,0 0 0,0 1 0,0-1 16,21-21-16,21 21 15,-21-21-15,0 0 0,1 0 16,-1 0-16,0 0 0,0 0 15,0 0-15,0 0 0,1 0 16,-1-21-16,0 21 0,0-21 0,-21-1 16,42 22-16,-20-21 0</inkml:trace>
  <inkml:trace contextRef="#ctx0" brushRef="#br0" timeOffset="32280.72">13271 2942 0,'0'0'0,"-21"-21"0,0 21 16,0 0-16,0 0 16,0 0-16,-1 0 15,1 0-15,0 21 0,0 0 16,21 1-16,-21-1 15,0 0-15,21 0 0,0 0 0,0 0 16,0 1-16,0-1 16,0 0-16,0 0 0,0 0 0,0 0 15,0 1-15,0-1 16,0 0-16,21 0 0,0-21 16,0 0-16,0 0 0,0 0 0,1 0 15,-1 0-15,0 0 0,0 0 16,0 0-16,0 0 0,1-21 15,-1 21-15,0-21 0,0 0 16</inkml:trace>
  <inkml:trace contextRef="#ctx0" brushRef="#br0" timeOffset="32632.31">13631 2900 0,'0'-21'0,"21"21"31,1 0-31,-1 21 16,0 0-16,-21 0 16,21-21-16,-21 21 15,21 1-15,-21-1 0,0 0 0,0 0 16,0 0-16,0 0 0,0 1 0,0-1 15,0 0-15,0 0 0,0 0 16,-21 0-16,21 1 0,-21-1 16,-21 21-1,-1 0-15,22-20 0,0-22 16,0 21-16,0-21 0,-1 21 16,1-21-16,0 0 15,0 0-15,0 0 16</inkml:trace>
  <inkml:trace contextRef="#ctx0" brushRef="#br0" timeOffset="33795.94">2434 6265 0,'0'0'0,"0"-21"15,-21 0-15,0 0 32,0 21 14,-1 21-46,22 0 16,-21 0-16,21 1 0,0 20 0,0 0 16,-21 22-16,21-22 0,-21 22 15,21-1-15,0 22 0,-21-22 16,-22 85-16,22-42 0,21-21 16,-21 0-16,0 20 0,21 1 15,-21-21-15,0 21 0,-1 84 16,22-84-16,-21-21 15,21 21-15,-21-22 0,0 107 16,21-107-16,0-20 0,-21 21 16,21-22-16,0 1 0,-21-1 0,21-21 15,0 22-15,0-22 0,0-21 16,0 22-16,0-22 0,0 0 16,0-42-1,0 0 1,0 0-16,0-1 0,0-20 15,0 0-15,0-1 0,0 1 16,0-85-16,21 64 0,0-1 0,-21-21 16</inkml:trace>
  <inkml:trace contextRef="#ctx0" brushRef="#br0" timeOffset="35109.57">2498 6435 0,'0'0'0,"-22"-43"15,22 22-15,-21 21 16,21-21-16,-21 0 15,21 0-15,-21 21 16,0-21-16,21-1 31,-21 22-31,42 0 63,0 0-48,0 0-15,21 0 0,1 0 16,-22 0-16,42 0 0,-20 0 16,20 0-16,-20 0 0,189 0 15,-147 0-15,21 22 0,21-22 16,0 0-16,0 21 0,402 21 31,-233-21-31,-147-21 0,-1 21 16,0-21-16,-21 0 0,0 22 0,21-22 15,-21 0-15,0 21 0,0-21 16,212 0 0,-128 0-16,-126 0 15,0 0-15,-1 0 0,1 0 0,0 0 16,-22 0-16,1 0 0,-1 0 16,-20 0-16,-1 0 0,0-21 0,-21 21 15,1 0-15,-1 0 0,0 0 16,0 0-16,-21 21 15,0 0 1,0 0-16,0 0 0,0 22 16,0-22-16,0 21 0,0-21 15,-21 22-15,21-1 0,-21 0 0,21 1 16,-21-1-16,21 0 0,0 1 16,0-1-16,-22 21 0,22-20 15,-21 20-15,21 1 0,0-1 0,0 1 16,-21-1-16,21 1 0,-21-1 0,21 22 15,-21-22-15,0 1 0,21-1 16,0 1-16,0-1 0,-22 22 0,22-21 16,-21-1-16,21 1 0,-21-1 15,21 1-15,0-1 0,0 1 0,0-22 16,0 21-16,0-20 0,0 20 16,0-20-16,0-1 0,0 21 15,0-20-15,0-1 0,0 43 0,0-43 16,0 0-16,0-20 0,0 20 15,0-21-15,0 0 0,0 0 0,0 1 16,0-1-16,0 0 0,0 0 16,0 0-1,0 0 1,-21-21 0,0 22-16,0-22 0,-1 0 15,22 21-15,-21 0 0,0-21 0,-21 0 16,-1 21-16,22-21 15,0 0-15,0 0 0,-21 0 0,-22 21 16,22-21-16,-1 0 16,1 0-16,-43 0 15,-126 0-15,126 0 16,0 0-16,1 0 0,-22 0 0,21 0 16,-21 21-16,-63-21 15,63 0-15,22 0 0,-22 0 16,21 0-16,-21 0 0,-105 0 15,105 0-15,-21 0 0,21 0 0,-21 0 16,21 0-16,-21 0 0,-127 0 16,127 0-16,21 0 0,-127 0 15,128 0-15,-1-21 16,21 21-16,-21-21 0,22 21 0,-1-21 16,-21 21-16,43-21 0,-22 21 15,0-21-15,22 21 0,-1 0 0,1 0 16,-1-22-16,1 22 0,20 0 15,1 0-15,0 0 16,-1 0-16,43-21 0,-21 21 16,21-21-1,0 0 1,0 0-16,21 0 0,1 21 0,-22-43 16,21 22-16,0 0 0,0-21 15</inkml:trace>
  <inkml:trace contextRef="#ctx0" brushRef="#br0" timeOffset="35533.37">2709 6773 0,'0'0'0,"0"-21"16,-21 0-16,0 0 0,21 0 0,-21 0 15,21-1-15,-21-41 16,21 42 0,0 0-16,0-1 0,0 1 0,21 21 15,0-21-15,-21 0 16,21 21-16,-21 21 15,0 0-15,0 22 0,0-22 16,0 63-16,-42 22 16,21-42-16,-22 20 15,22-20-15,0-22 0,0 22 16,0-22-16,-1 0 0,22 1 16,-42 41-16,21-41 15,21-22-15,0-42 31,21 0-15,0-1-16,22-20 0</inkml:trace>
  <inkml:trace contextRef="#ctx0" brushRef="#br0" timeOffset="35966.32">2942 6668 0,'21'-22'0,"-42"44"0,42-65 0,0 22 16,-21 42-1,-21-21 1,0 43-16,-21-22 0,-22 42 16,22-42-16,0 22 0,-1-1 15,-20-21-15,20 0 0,22 22 16,-21-22-16,21 0 0,-22-21 16,43 42-16,-21-42 15,42 0 16,1-21-31,-1 21 16,0-21-16,0 21 16,0 0-16,0 0 15,1 0-15,-1 21 0,-21 0 16,21 22-16,-21-22 0,21 0 16,0 21-16,-21 22 0,21-22 15,1-21-15,-22 1 0,21 20 16,0-21-16,0 0 0,0-21 0,22 43 15,-22-43 1,0 0-16,21 0 0,-21 0 0,22 0 0,-22 0 16,21-22-16,-21 1 0,22 0 15,-22 0-15,0 0 0,21 0 0,1-43 16,-1 22 0</inkml:trace>
  <inkml:trace contextRef="#ctx0" brushRef="#br0" timeOffset="36800.83">3344 7133 0,'0'-42'0,"0"0"0,0 126 0,0-190 0,0 85 16,0 0-16,-21 0 15,0 0-15,0 21 0,0 0 16,-1 0-16,1 0 0,0 0 0,0 0 16,-43 21-16,43 0 0,0 0 15,0 0-15,0 1 0,0-1 16,21 0-16,-22 85 16,22-64-1,0-21-15,0 22 0,0-22 0,22 0 16,-1-21-1,0 0-15,0 0 0,0 0 0,22 0 16,-22-21-16,0 0 16,21-1-16,-21 1 0,1 0 0,-1 0 15,-21 0-15,21 0 0,-21-1 16,21-20-16,-21 21 0,0-21 16,0 63 15,0 0-31,-21 0 15,21 21-15,0-20 16,0-1-16,0 0 0,0 0 16,0 0-16,0 0 0,0 1 15,21-1-15,0 0 0,0-21 16,1 21-16,-1-21 0,21 0 16,43-21-1,-64 0-15,0 0 16,0-1-16,0 1 0,1 0 0,-1 0 15,0 0-15,-21 0 0,21-1 0,-21-41 16,0-1 0,-21 64-1,0 0 1,21 22-16,-21-1 16,21 0-16,0 0 15,0 0-15,0 22 0,-22-22 0,22 0 16,0 21-16,-21-21 0,21 1 15,0-1-15,0 0 0,-21 0 0,21 0 16,0 0-16,-21-21 16,21-21-1,0 0 1,0 0-16,0 0 16,21 0-16,21-43 15,-42 43-15,64-85 16,-43 85-16,0 0 0,0 0 15,1-1-15,-1 1 0,42 21 16,1 21 0,-64 1-1,0 20-15,0 21 16,0-41-16,0 20 0,0 0 16,0 1-1,0-22-15,0 0 0,0 0 16,21-21-1,0 0-15,0 0 16,0 0-16,1-21 16,-1 0-16,0 0 0</inkml:trace>
  <inkml:trace contextRef="#ctx0" brushRef="#br0" timeOffset="37285.08">4276 6985 0,'0'0'0,"-22"0"15,1 0-15,0 0 0,0 0 16,0 21-16,21 0 16,-21 1-16,-1-1 0,22 21 15,0-21-15,0 0 0,0 1 16,-21-1-16,21 21 0,-21 43 16,21-43-1,0-21 1,-21-21-1,21-21 1,0 0-16,0 0 16,0 0-16,0-22 0,0 1 15,0 21-15,0-22 0,21 22 16,0 0-16,-21-21 0,43-1 16,-22 22-16,0 0 0,0 0 15,0 0-15,22 21 16,-22 0-16,0 0 0,0 0 0,0 21 15,0 0-15,1 0 0,-1 64 16,-21-43 0,0 1-16,0-22 0,0 42 15,0-42-15,0 1 0,0-1 16,0 0-16,0 0 0,-21 0 16,-1 0-16,22-42 46,22 0-46,-1 0 0,0 0 16</inkml:trace>
  <inkml:trace contextRef="#ctx0" brushRef="#br0" timeOffset="37781.3">4911 6964 0,'0'0'0,"0"-21"0,0 0 16,0-1-1,-22 22-15,-41 0 16,42 22 0,0-1-16,-1 0 0,-20 21 15,21-21-15,0 22 0,21-1 0,-21-21 16,-1 22-16,22 20 16,0-21-16,0-20 0,0-1 15,0 21-15,0-21 0,0 0 16,43-21-1,-1 0-15,-21-21 16,0 21-16,1-21 0,-1 0 16,21-21-16,-21 20 0,-21 1 15,21 0-15,-21-21 0,22 21 16,-22-1-16,0 1 0,0-42 16,0 20-1,0 65 16,0-1-31,0 0 0,0 0 0,0 0 16,0 22-16,0-22 0,0 0 16,0 42-16,0 22 15,21-64-15,0 0 16,0 1-16,0-22 16,0 0-16,1 0 0,20 0 0,-21 0 0,21 0 15,64-43 1,0 1-1,-85 0-15,0 20 16,1 1-16</inkml:trace>
  <inkml:trace contextRef="#ctx0" brushRef="#br0" timeOffset="38693.31">5567 7091 0,'0'-42'15,"0"-1"1,0 128-16,0-191 0,0 85 0,-21 21 16,-1 0-16,1 0 0,0 0 15,0 0-15,-21 21 16,-1 43-16,22-43 15,0 0-15,21 21 16,-21 1-16,21-22 0,-21 85 16,21-85-1,0 0 1,21 0-16,0-21 16,0 0-16,0 0 0,0 0 15,1-21-15,20 0 0,21-43 16,-41 22-16,-1 21 15,0-22-15,0 1 0,0 21 16,0-64-16,-21 43 0,22 0 16,-22-85-1,0 84-15,21-41 16,-21 62 0,-21 44-1,21-1-15,0 0 16,-22 21-16,1-21 0,0 85 15,21-21 1,0-43-16,0 1 0,0 84 31,0-106-31,0 21 0,21-21 0,64 43 16,-64-43 0,0-21-16,0 0 0,1 0 0,62 0 15,22-42 1,-85 42-16,22-22 15,-22 1-15,0 0 0,21 0 0,1-64 16,-43 64-16,21-21 16,-21 21-1,0-1-15,0-20 0,0 21 16,-21 21-16,-1 0 16,1 0-16,0 0 0,0 0 15,-21 42 1,42-21-16,-22 1 0,22-1 0,-21 0 15,21 21-15,-21-21 0,21 1 0,0-1 16,0 0-16,0 0 0,0 0 16,21-21-1,0 0 1,1 0-16,-1-21 16,0 0-16,0 0 15,-21 0-15,0-1 0,21 1 0,0 0 16,1 0-16,-22 0 15,0 42 17,0 0-17,0 0-15,0 0 0,0 1 16,0-1-16,0 0 0,0 0 16,21 21-16,-21-20 0,21-22 15,0 0-15,21 21 16,-20-21-16,-1 0 0,42 0 15,-20 0-15,20-43 16,-42 43-16,0-21 0,22-21 16,-22 21-16,-21 0 0,0-1 15,0 1-15</inkml:trace>
  <inkml:trace contextRef="#ctx0" brushRef="#br0" timeOffset="39731.76">2371 8551 0,'0'0'15,"-22"0"-15,1 0 0,0 22 31,0-1-31,21 0 0,0 0 16,0 21-16,-21-20 0,0 20 16,21-21-16,-22 0 0,22 22 0,0-22 15,0 21-15,-21 0 16,21-20-16,-21-1 0,21 0 16,0-42 15,21 0-31,-21-1 15,0 1-15,21 0 0,1-21 16,-22 21-16,21-1 0,0-20 0,0 21 16,-21-21-16,21 20 15,22-20-15,-22 0 0,0 42 16,0-21-16,21-1 0,-20 22 16,-1 0-16,0 0 0,0 0 0,0 0 15,0 0-15,1 0 0,-1 0 16,0 22-16,0-1 0,-21 0 15,0 0-15,0 0 0,0 0 0,0 1 16,0-1-16,0 0 0,0 42 16,0-41-16,0-1 15,0 0-15,-21-21 16,0 0-16,0 0 0,-1 0 31,22-21-31,0 0 0,0-1 16,0 1-16,0 0 0,0 0 15,22-21-15,-1 20 0,0 1 0,0 0 16,21-42 0,1 41-16,20 1 0,-42 0 15,22 21-15,-22 0 0,0 0 16,21 0-16,1 0 0,-22 21 0,0 0 16,0 1-16,-21-1 0,0 0 15,0 42-15,0-41 16,0 20-16,0-21 0,0 0 15,0 22-15,-21-22 0,0 0 0,21 0 16,-21 0-16,21 0 0,0-42 47,0 0-47,21 0 16,0 0-16,0 0 0,0-1 0</inkml:trace>
  <inkml:trace contextRef="#ctx0" brushRef="#br0" timeOffset="40152.53">3556 8509 0,'-21'0'31,"0"21"-15,-1 0-16,1-21 0,0 22 15,0-1-15,0 0 0,-22 42 16,43-41-16,0-1 0,-21 0 15,21 21-15,0-21 0,0 43 16,0-43 0,21 0-16,1-21 0,20 0 15,-21 0-15,21 0 0,43-21 16,-21-21 0,-22 21-16,-21-1 0,21 1 15,-20 0-15,-1 0 0,0 0 0,-21 0 16,0-1-16,0-20 0,0 21 15,-21-64-15,-43 43 16,43 42-16,-21-21 16,21 21-16,-22 0 0,22 0 0,0 0 15,-21 0-15,20 21 0,1-21 16,0 21-16,-21 43 16,21-22-16,21-21 15,0 0-15,0 0 16,21 1-16,0-1 0,0 0 0,0-21 15,0 0-15,22 0 0,-22 0 16,21 0-16</inkml:trace>
  <inkml:trace contextRef="#ctx0" brushRef="#br0" timeOffset="40445.36">4043 8488 0,'0'0'0,"21"0"0,-21-21 0,0 0 16,0 42 15,0 0-15,0 0-16,0 0 15,0 0-15,0 1 0,0-1 0,21 0 16,-21 21-16,0-21 0,21 22 16,0-1-16,-21-21 15,0 0-15,0 1 0,0-1 16,0 0-1,0-42 1,0 0 0,22 21-16,-22-22 0,42-20 15,-21 0-15</inkml:trace>
  <inkml:trace contextRef="#ctx0" brushRef="#br0" timeOffset="40681.23">4403 8424 0,'0'0'0,"0"-21"15,-22 21 17,1 21-32,0 1 0,0-1 15,0 0-15,0 21 0,-1-21 0,1 1 16,21-1-16,-21 21 16,0-21-16,0 64 0,21-64 15,-21 0-15,21 0 0,-22 1 16,22-1-16,0 0 15,22-21 1,-1 0 0,-21-21-16,21 21 0,0-21 0,0-1 15</inkml:trace>
  <inkml:trace contextRef="#ctx0" brushRef="#br0" timeOffset="40949.08">4551 8530 0,'0'0'0,"21"-21"15,-21 0-15,0 42 32,-21 0-17,21 0-15,-21 1 0,21-1 16,-22 0-16,22 21 0,0-21 0,0 1 16,-21-1-16,21 0 0,-21 0 15,21 0-15,0 0 0,0 1 0,0-1 16,0 0-16,0-42 47,0 0-47,0-1 15,21 1-15,-21 0 0,21 0 16</inkml:trace>
  <inkml:trace contextRef="#ctx0" brushRef="#br0" timeOffset="41153.69">4572 8276 0,'0'0'0,"0"-21"16,-21 21 0,0 0-1,-1 0-15,22 21 32,0 0-17,22-21 1,-1 22-16,0-22 0,0 0 15,0 0-15,0 0 16,1 21-16</inkml:trace>
  <inkml:trace contextRef="#ctx0" brushRef="#br0" timeOffset="41581.44">4784 8657 0,'-22'0'0,"44"0"0,-44 21 0,44-21 32,-1 0-32,0 0 15,0 0-15,-21-21 0,21 21 16,0-21-16,1 21 0,-1-21 0,0 0 16,0 0-16,0-1 15,-21 1-15,21 0 0,-21 0 16,0 0-16,0 0 15,0-1-15,0 1 0,-21 21 16,0 0-16,0 0 0,0 21 16,0 1-16,-1-22 15,22 21-15,-21 0 0,0 0 16,0 21-16,21-20 0,-21-1 0,0 0 16,21 0-16,-22 64 15,22-64-15,0 0 0,0 0 16,0 0-16,0 1 0,0-1 15,0 0-15,22-21 0,20 0 16,-21 0-16,0 0 16,0 0-16,1 0 0,-1 0 15,42-21 1,-20 0-16</inkml:trace>
  <inkml:trace contextRef="#ctx0" brushRef="#br0" timeOffset="41882.28">5588 8467 0,'0'0'15,"0"-21"-15,-21 21 0,0 0 0,-1 0 16,1 0-16,0 0 0,0 0 16,0 0-16,0 0 0,-1 21 15,1 0-15,21 0 0,0 0 16,-21 0-16,0 1 0,21-1 0,0 0 15,0 21-15,0-21 0,0 1 16,0-1-16,0 21 0,0-21 16,0 0-16,0 1 0,0-1 0,0 0 15,0 0-15,0 0 16,21-21-16,0 21 0,0-21 16,1 0-16,-1 0 0,0 0 15,0 0-15,0-21 16,0 21-16,1-21 0</inkml:trace>
  <inkml:trace contextRef="#ctx0" brushRef="#br0" timeOffset="42180.11">6032 8467 0,'0'-21'0,"22"21"15,-1 0 1,0 0-16,0 0 16,-21 21-16,21 0 0,0-21 15,-21 21-15,0 21 0,0-20 16,0-1-16,0 0 0,0 0 16,0 21-16,0-20 0,0-1 0,-21 21 15,0-21-15,0 0 0,0 22 0,0-22 16,-1 0-16,1 0 0,-21 22 15,42-22-15,-21-21 16,0 21-16,21 0 0,-22-21 16</inkml:trace>
  <inkml:trace contextRef="#ctx0" brushRef="#br0" timeOffset="42980.16">9842 6519 0,'0'0'0,"22"-21"0,-22-42 16,0 42-16,0-1 15,0 1-15,0 0 0,0 0 0,0 0 16,-22 0-16,1 21 16,0 0-16,0 0 0,0 0 15,0 21-15,-1 0 16,1 0-16,0 21 0,0 22 0,0-22 16,0 22-16,-1-1 0,22 1 0,0 20 15,-21 1-15,21 0 0,-21-1 16,21 22-16,-21-21 0,21 21 0,0 190 15,0-211 1,-21 21-16,21-22 0,0 1 16,0 0-16,-21 20 0,21-41 0,0 21 15,0-1-15,-22 43 16,22 64-16,0-149 16,0 22-16,-21 20 0,21-41 15,0-1-15,0-21 0,-21 21 0,21-20 16,0-1-16,0 0 15,-21-21-15,21-21 32,0 0-32,0-1 15,0 1-15,0 0 0,0 0 0,0 0 16,0-22-16,21 1 0,0-43 16,0 43-16,1-21 15,-1 20-15</inkml:trace>
  <inkml:trace contextRef="#ctx0" brushRef="#br0" timeOffset="44264.94">9737 6583 0,'0'0'0,"-22"0"0,1 0 0,42 0 47,1 0-47,-1 0 16,0 0-16,21 0 0,-21 0 15,43 0-15,-22-21 0,22 21 0,-1-21 16,1 21-16,-1 0 0,22-22 16,0 22-16,20 0 0,1 0 15,127-21-15,-106 21 0,21 0 16,-21 0-16,21 0 0,1 0 16,20-21-16,-21 21 0,191 0 15,-170 0-15,0-21 0,1 21 16,-1 0-16,0 0 0,1 0 0,-1 0 15,-21-21-15,22 21 0,-22 0 16,0 0-16,148 0 16,-169 0-16,-21 0 0,21 0 0,-21 0 15,0 0-15,-22 0 0,192-21 16,-192 21-16,-20 0 16,-1-22-16,1 22 0,-1 0 15,-20 0-15,-1 0 0,-21-21 0,21 21 16,-20 0-16,-1 0 0,0 0 15,-21 21 17,0 1-32,0 20 0,0-21 0,0 21 15,0-20-15,-21 20 0,21 0 16,-21 22-16,-1-22 0,22 22 0,-21-22 16,0 64-16,21-43 15,-21 1-15,21-1 0,-21 22 0,21-22 16,0 1-16,-21 21 0,-1 42 15,22-64-15,-21 1 0,21-1 16,-21 1-16,21 63 16,0-64-16,0 1 0,-21-1 0,21 1 15,-21-1-15,21-21 0,0 22 0,0-22 16,0 22-16,-21 20 16,21-41-16,0-1 0,-22 0 15,22-20-15,0 20 0,0 0 0,-21-21 0,0 43 16,21-22-1,-21 1-15,21-1 0,0-21 0,0 0 16,-21 0-16,21 1 16,-21-1-16,21 0 15,-22-21 1,1 0-16,0 0 31,0 0-31,0 0 0,0 21 16,-1-21-16,1 0 15,0 0-15,0 0 0,0 0 16,0 21-16,-1-21 0,1 0 0,-21 0 16,21 21-16,-64-21 15,43 22-15,-22-22 0,22 0 0,-106 0 16,63 21-16,-84-21 16,63 0-16,21 0 0,-105 0 15,84 0-15,0 0 0,0 0 16,0 0-16,1 0 0,-1 0 15,-21 21-15,21-21 0,-21 0 0,21 0 16,-148 0-16,148 0 0,-21 0 16,0 0-16,0 0 0,0 0 15,-127 0-15,127 0 0,0 0 16,0 0-16,-106 0 16,-148-64-16,318 64 15,-22 0-15,22-21 16,-22 21-16,22 0 0,-22-21 0,21 21 15,-20 0-15,20-21 0,1 21 0,-22 0 16,22-21-16,-1 21 0,22 0 16,-22 0-16,22 0 0,-43 0 15,64 0-15,0 0 0,0 0 16,0-21 0,21-1-16,0 1 15,0 0-15,0 0 0,0-21 16,21-1-16</inkml:trace>
  <inkml:trace contextRef="#ctx0" brushRef="#br0" timeOffset="44694.69">10774 6519 0,'21'-21'0,"-42"42"0,63-42 15,-42 0-15,0 42 32,0 0-32,0 1 0,0-1 15,0 0-15,-21 64 0,0-43 16,21 0-16,-21 1 0,21-1 16,0 0-16,-22 1 0,22-1 15,-21 0-15,0 1 0,21-1 0,-21-21 16,21 21-16,-21 1 0,21-22 15,-21 0-15,21 21 0,-22-42 0,22 22 16,0-1-16,0-42 31,22-1-31,-1 1 0</inkml:trace>
  <inkml:trace contextRef="#ctx0" brushRef="#br0" timeOffset="44947.54">11176 6583 0,'0'0'0,"21"-21"0,-21 0 0,0-1 0,21 22 16,-21-21-16,0 42 15,0 1 1,0-1-16,0 21 0,0 0 0,-21-20 16,21 20-16,-21 21 0,21-20 15,-21-1-15,21 0 0,-21 1 16,-1-1-16,22 0 0,-42 22 0,42-22 15,-21-21-15,0 22 0,21-22 16,0 0-16,-21 0 0,21 0 0,-22-21 16,1 0 15</inkml:trace>
  <inkml:trace contextRef="#ctx0" brushRef="#br0" timeOffset="45331.83">10604 7070 0,'0'0'0,"-21"21"0,0-21 15,42 0 1,0 0 0,22 0-16,-22 0 0,21 0 0,22-21 15,-22 21-15,22-21 16,-1 21-16,1-22 0,-22 22 0,21-21 15,1 0-15,-22 21 0,22-21 16,-22 21-16,-21 0 0,22-21 16,-22 21-16,0 0 0,0 0 0,-21 21 31,0 0-31,-21 0 16,21 0-16,0 1 0,-21 20 0,0-21 15,21 0-15,-22 43 16,1-43-16,21 0 0,-21 21 15,21-20-15,0-1 16,0-42 15,0-1-15,0 1-16,21 21 0</inkml:trace>
  <inkml:trace contextRef="#ctx0" brushRef="#br0" timeOffset="45527.72">11578 6795 0,'0'0'16,"0"-22"-16,-21 22 15,0 0-15,0 0 16,-1 0 0,22 22 15,0-1-16,22-21-15,-1 0 16</inkml:trace>
  <inkml:trace contextRef="#ctx0" brushRef="#br0" timeOffset="46016.67">11874 7006 0,'0'0'0,"-21"0"0,-21 43 16,42-22-16,-21 0 0,0 0 15,21 0-15,0 0 0,-22 22 16,1-22-16,21 0 0,0 0 16,0 0-16,-21 1 0,21-1 15,0 0-15,-21-21 16,21-21 15,0 0-15,0-1-16,0 1 15,0 0-15,0 0 0,0-21 0,21 20 16,0 1-16,0 0 0,1 0 16,-1 0-16,0 0 0,21-1 0,-21 1 15,1 0-15,20 21 0,-21 0 16,21 0-16,-20 0 0,-1 0 0,21 0 15,-21 21-15,22 43 16,-43-43-16,21 0 0,-21 0 16,0 22-16,0-22 0,0 0 0,0 0 15,-21 0-15,-1 0 0,-20 43 16,42-43 0,-21 0-16,42-21 46,-21-21-46,21 0 0</inkml:trace>
  <inkml:trace contextRef="#ctx0" brushRef="#br0" timeOffset="46814.23">12869 7070 0,'-21'-21'0,"42"42"0,-63-42 0,21-1 16,0 22-16,-22 0 0,22-21 16,0 21-16,-21-21 0,20 21 0,1 0 15,0 0-15,0 0 0,-21 0 0,20 21 16,1 0-16,0 1 0,0-1 16,0 0-16,0 0 0,-1 0 0,22 22 15,0-22-15,-21 21 0,21 0 16,0 1-16,0-1 0,0 0 15,21-20-15,1-1 16,-1-21-16,0 0 16,21 0-16,-21 0 0,1 0 0,-1 0 15,21 0-15,-21-21 0,0 21 0,22-22 16,-22 1-16,21 0 0,-21-21 16,22 21-16,-22-22 0,0 22 0,0-21 15,0-1-15,1 1 0,20-43 16,-21 22-1,-21 21-15,21-1 0,-21 1 0,0 21 0,0 0 16,0-1-16,0 1 0,0 0 16,-21 21-1,21 21-15,-21 0 16,0 22-16,21-22 0,0 21 16,-21-21-16,-1 64 0,22 0 15,0-43-15,0 0 0,0-20 16,0 20-16,0 0 0,0 1 15,0-22-15,0 21 0,22-21 0,-1 0 16,-21 1-16,21-1 0,0-21 16,0 0-16,22 0 0,-22 0 0,0 0 15,21 0-15,-21 0 0,22 0 0,-22-21 16,42-22 0,-41 22-16,20 0 0,-21 0 0,0-22 15,0 22-15,1 0 0,-1-21 0,-21 21 16,21-1-16,-21 1 0,21-21 15,-21 63 17,0 0-32,0 0 0,0 1 15,0-1-15,-21 0 0,21 42 16,0-41-16,0-1 0,0 0 16,0 0-16,0 0 0,0 0 0,0 1 15,21-22-15,21 0 16,-20 0-16,-1 0 15,0 0-15,0 0 0,0-22 16,22 1-16,-22 0 16,-21 0-16,21 0 0,0 0 15,-21-1-15</inkml:trace>
  <inkml:trace contextRef="#ctx0" brushRef="#br0" timeOffset="47016.12">13801 6879 0,'0'0'16,"-22"0"-16,1 0 15,0 0-15,0 0 16,21-21-16,0 42 47,0 0-47,0 1 15,-21-22-15</inkml:trace>
  <inkml:trace contextRef="#ctx0" brushRef="#br0" timeOffset="47960.15">10520 8467 0,'0'-21'15,"0"42"-15,-21-42 0,-1-1 16,1 22-1,0 0-15,21 22 16,-21-1-16,21 0 0,0 0 16,0 0-16,-21 0 0,21 1 0,0-1 15,-21 21-15,21-21 0,0 0 16,0 1-16,0-1 16,0 0-16,-22 0 0,1-21 31,21-21-16,0 0-15,0 0 16,0-1-16,0-20 0,0 21 16,0 0-16,43-64 15,-1 22-15,-21 20 0,0 22 16,0 0-16,22 0 0,-22 0 16,42-1-16,-41 22 0,-1 0 15,21 0-15,-21 0 0,0 22 16,1-22-16,20 21 0,0 21 15,-21 43 1,-21-64-16,0 0 0,0 0 16,0 0-16,0 1 0,-42 41 15,21-42-15,0-21 16,0 21-16,-1-21 0,1 0 16,21-21-1,0 0-15,0 0 16,0 0-16,0 0 15,0-1-15,21 1 0,1 0 0,-1-21 16,21-1-16,0 22 16,22-42-16,-43 42 15,64-1-15,-43 22 0,-21 0 16,22 0-16,-1 0 0,-21 22 0,0-1 16,0-21-16,1 21 0,-1 21 15,-21-21-15,0 1 0,0-1 0,0 21 16,0-21-16,-21 22 15,-1-22-15,1 0 0,0 0 0,21 0 16,-21 0-16,0-21 0,0 22 0,-1-1 16,44-42 15,20-1-15</inkml:trace>
  <inkml:trace contextRef="#ctx0" brushRef="#br0" timeOffset="48375.91">11853 8382 0,'-63'0'16,"42"0"-16,-1 21 0,-20 0 0,21-21 16,0 22-16,-22-1 0,22 0 15,0 0-15,-21 21 0,21-20 16,21-1-16,0 0 0,0 0 15,0 0-15,0 0 0,0 1 16,0-1-16,21-21 0,0 21 0,21-21 16,-21 0-16,1 0 0,20 0 15,-21 0-15,21 0 0,-20 0 0,20 0 16,-21-21-16,21 0 0,22-1 16,-22 1-16,-21 0 0,1 21 15,-1-21-15,0 0 0,-21-22 16,0 22-16,0 0 0,0 0 0,0 0 0,-21-22 15,-64 1 1,64 42-16,0 0 0,0 0 16,-22 0-16,22 0 0,0 0 15,-21 0-15,20 21 0,1 0 16,0-21-16,0 22 0,21-1 0,0 0 16,0 0-16,0 0 15,21-21-15,0 0 16,0 0-16,1 0 0</inkml:trace>
  <inkml:trace contextRef="#ctx0" brushRef="#br0" timeOffset="48619.77">12404 8297 0,'0'0'0,"0"22"46,0-1-30,0 0-16,0 0 0,0 0 0,0 0 16,0 1-16,0-1 0,0 0 15,0 0-15,21 0 0,-21 0 0,21 1 16,-21-1-16,0 0 0,21-21 16,-21 21-16,21-21 15,0 0-15,1 0 16</inkml:trace>
  <inkml:trace contextRef="#ctx0" brushRef="#br0" timeOffset="48864.64">13017 8297 0,'0'0'0,"0"-21"16,-21 21-16,0 0 15,-21 0-15,21 0 0,-1 0 16,-20 0-16,21 21 0,-21 1 0,20-22 15,-20 21-15,21 0 16,-21 21-16,20-21 0,-20 1 0,21-1 16,0 0-16,0 0 0,-1 0 0,1 22 15,0-43-15,21 21 16,0 0-16,0 0 16,21-21-16,0 0 0,22 0 15,-1 0-15,-21 0 0</inkml:trace>
  <inkml:trace contextRef="#ctx0" brushRef="#br0" timeOffset="49112.76">13166 8382 0,'0'0'0,"0"-21"16,0 42-1,-22 0 1,1 0-16,21 1 0,-21-1 15,0 0-15,21 0 0,0 0 16,-21 0-16,21 1 0,-21-1 0,21 0 16,0 0-16,0 0 0,0 0 15,21-21 17,0 0-32,0-21 15,0 0-15</inkml:trace>
  <inkml:trace contextRef="#ctx0" brushRef="#br0" timeOffset="49312.64">13335 8276 0,'0'0'0,"0"-42"0,0-22 16,0 43-16,0 0 0,0 0 0,-21 21 31,0 0-15,21 21-16,0 0 15,0 0 1,0 1-16,0-1 0,0 0 16,0 0-16,21 0 15,-21 0-15</inkml:trace>
  <inkml:trace contextRef="#ctx0" brushRef="#br0" timeOffset="49699.16">13420 8530 0,'0'0'16,"0"21"-16,21-21 31,0 0-31,0 0 0,0 0 16,0-21-16,1 21 16,-1-21-16,0 21 0,-21-21 15,21 0-15,0 21 0,0-21 0,-21-1 16,0 1-16,0 0 0,22 0 15,-22 0 1,-22 21-16,1 0 16,0 21-16,0-21 0,0 21 15,0 0-15,-1 0 0,1 1 16,0-1-16,0 0 0,0 0 16,21 0-16,0 0 0,-21 1 0,21-1 0,0 0 15,0 0-15,0 0 0,0 0 16,0 1-16,0-1 15,21-21-15,0 0 0,0 0 16,0 0-16,0 0 0,1 0 16,-1 0-16,0 0 0,21 0 0,-21-21 15,1 21-15,20-22 0,-21 1 0</inkml:trace>
  <inkml:trace contextRef="#ctx0" brushRef="#br0" timeOffset="49975">14224 8255 0,'0'0'0,"0"-42"16,-21 42-16,0 0 0,-1 0 15,1 21 1,0-21-16,21 21 0,0 0 0,-21 0 16,0 1-16,0 62 15,21-63-15,0 1 0,0-1 16,0 0-16,0 21 0,0-21 15,0 1-15,0 20 0,0-21 16,0 0-16,21 0 16,0-21-16,0 0 15,0 0-15,0 0 0,1 0 0,-1 0 16,0 0-16,0-21 0,0 21 16,0-21-16,1 0 0</inkml:trace>
  <inkml:trace contextRef="#ctx0" brushRef="#br0" timeOffset="50256.77">14541 8128 0,'0'0'0,"22"0"16,-1 0-16,0 0 16,0 0-1,0 0-15,0 21 0,1 0 16,-1-21-16,-21 22 0,0-1 15,21 0-15,-21 0 0,21 0 16,-21 22-16,0-22 0,0 0 0,0 21 16,0 1-16,0-22 15,-21 0-15,21 0 0,-42 21 16,42-20-16,-22-1 0,1 0 0,21 0 16,-21 0-16,0-21 15,0 21-15</inkml:trace>
  <inkml:trace contextRef="#ctx0" brushRef="#br0" timeOffset="50976.12">17632 6731 0,'0'-21'0,"0"42"0,21-63 15,-21 21-15,21-1 0,-21 1 16,21 0-16,0 0 16,-21 0-16,22 21 15,-22 21 1,0 0-16,0 0 0,0 22 16,0-1-16,0 0 0,-22 1 15,22 20-15,-21-21 0,0 22 16,0 21-16,0-22 0,0 22 0,-22-22 15,1 107-15,0-86 0,-22 64 16,43-63-16,0 0 16,-43 105-16,43-105 15,0 0-15,0-1 0,0 1 0,21-22 16,0 1-16,-22 126 16,1-105-16,21-43 15,0-20-15,0 20 0,0-21 16,0 0-16,21-21 31,-21-21-31,0 0 16,22 21-16,-22-21 0,0 0 0,0-22 15,21 22-15,0 0 0,-21-21 16,21 20-16,0-20 0,-21 0 16,21-1-16,1 1 0,-22 0 0</inkml:trace>
  <inkml:trace contextRef="#ctx0" brushRef="#br0" timeOffset="52050.02">17568 6858 0,'0'0'0,"0"-21"0,0-21 0,-21 20 15,0 1-15,21 0 0,-21 0 0,21-21 16,0 20-16,0 1 15,0 0-15,0 0 16,0 0-16,21 21 0,0 0 16,0-21-16,0 21 0,22 0 15,-1 0-15,0 0 0,1 0 0,20-22 16,1 22-16,-1 0 0,22 0 16,0-21-16,20 0 0,1 21 0,0-21 15,21 21-15,148-21 16,-105 0-16,-1 21 0,0-22 0,22 22 15,-1 0-15,1-21 0,-1 21 16,212-21-16,-211 21 16,-1 0-16,1 0 0,-22 0 15,170 0-15,-191 0 0,-21 0 16,0 0-16,0 0 0,-21 0 16,0 0-16,0 0 0,-22 0 15,-20 0-15,20 0 0,-20 0 0,-22 0 16,1 0-16,-1 0 0,-21 0 0,21 0 15,-20 0-15,-1 0 0,0 21 16,0 0 0,-21 1-16,0-1 15,0 0-15,0 0 0,0 0 0,0 0 16,0 1-16,-21 20 0,0-21 16,21 21-16,-21 1 0,-1 41 15,22-41-15,-21-1 0,21 22 16,-21-22-16,21 21 0,-21 1 15,21-1-15,0 22 0,-21-21 0,0-1 16,21 22-16,-22-22 0,1 22 0,21-22 16,-21 1-16,0 21 0,21-22 15,-21 1-15,0 20 0,21-20 0,-22-1 16,1 1-16,21-22 0,-21 22 16,0 20-16,0-20 0,0-22 15,21 22-15,-22-22 16,22 0-16,-21-21 0,21 22 15,-21-1-15,21-21 0,0 0 0,0 22 16,0-22-16,0 0 0,-21 0 0,21 0 16,0 1-16,-21-1 0,21 0 15,0 0-15,0 0 0,-21-21 16,21 21-16,-22-21 0,1 0 0,0 22 16,0-22-16,0 0 0,0 0 0,-22 0 15,22 0-15,-21 0 0,-1 0 16,1 0-16,-21 0 0,-1 0 0,1 0 15,-86 0-15,1 0 16,64 0-16,-22 0 0,-85 0 16,107 0-16,-22-22 15,0 22-15,-127 0 0,106 0 16,21-21-16,-21 21 0,0 0 16,-148-21-16,148 21 0,-21 0 15,0 0-15,-22-21 0,22 21 0,-21 0 16,21-21-16,0 21 0,-1 0 15,1 0-15,21-21 0,0 21 16,21-22-16,22 22 0,-22-21 0,21 21 16,1-21-16,20 21 0,-21-21 0,22 21 15,-22-21-15,22 21 0,-1 0 16,1-21-16,20-1 0,-20 22 0,-106-21 16,126 21-1,22 0-15,21-21 16,-21 21-16,21-21 0,0 0 15,0 0-15,21-1 16,-21 1-16,21 0 0,0 0 16,1 0-16,-1-22 0</inkml:trace>
  <inkml:trace contextRef="#ctx0" brushRef="#br0" timeOffset="53201.78">18246 6837 0,'0'0'0,"-43"0"16,22 0-16,0 0 0,0 0 15,0 0-15,42-21 47,21 0-31,-21 21-16,22-22 0,-22 22 0,21-21 16,0 21-16,1-21 0,-1 0 15,0 0-15,43-22 0,-64 22 16,0 21-16,1-42 0,-22 21 15,0 0-15,-22 21 0,1-22 16,-21 22-16,0 0 0,-1 0 0,1 0 16,-22 0-16,22 0 0,0 22 15,-1-1-15,1 0 0,0 0 16,-1 0-16,1 22 0,21-1 0,0-21 16,0 21-16,-1-20 0,22-1 15,0 42-15,0-42 0,0 22 16,22-22-16,-1 0 15,0-21-15,0 21 0,0 0 0,0-21 16,64 0-16,-43 0 16,1 0-16,-1 0 15,-21 0-15,0 0 0,-21-21 16,-21 21 0,-21 0-16,21 0 15,0 0-15,-22 0 0,1 21 0,0-21 16,-1 22-16,22-1 0,-21 0 15,21 21-15,-1-21 0,1 1 0,0 20 16,21-21-16,0 0 0,0 22 16,0-22-16,0 21 0,0-21 15,0 0-15,21-21 0,-21 22 0,21-22 16,64 0 0,-43 0-16,-20 0 0,20 0 0,0 0 15,1-22-15,-1 1 0,0 21 16,1-21-16,-1 0 0,0 0 0,1-22 15,41 1-15,-20-21 16,-22 20-16,-21 22 16,22-21-16,-22 21 0,-21-1 15,0 1-15,-21 42 32,-1 1-17,22-1-15,-21 0 0,21 0 16,-21 0-16,21 0 0,-21 1 0,0 20 15,21-21-15,0 0 0,-21 0 16,-1 1-16,1-1 0,0 0 0,21 0 16,-21 0-16,21 0 0,-21-21 15,21-21 17,0 0-17,0 0-15,21 0 0,0 0 16,-21-1-16,42 1 0,-20 0 0,-1-21 15,0 21-15,21-1 0,-21-20 0,22 21 16,41 0 0,-62 0-16,62 21 0,-41 21 15,-22-21-15,0 42 16,-21-21-16,0 22 0,0-22 16,0 21-16,-21-21 0,0 0 0,-1 22 15,1-22-15,0 0 16,21 0-16,-21 0 0,0 1 0,0-1 0,21 0 15,-22 0 1,44-21 0,-1 0-1,0-21-15,0 21 0,0-21 16,22 0-16</inkml:trace>
  <inkml:trace contextRef="#ctx0" brushRef="#br0" timeOffset="53846.93">19770 7133 0,'0'0'0,"0"-21"16,0 0-16,0 0 15,-22 0-15,1 21 0,0 0 16,0-22-16,0 22 0,-22 0 16,22 0-16,0 0 0,-42 0 15,20 22-15,1-1 0,21 0 16,0-21-16,-22 42 0,22-21 0,0 1 15,0-1-15,0 0 0,21 42 16,0-41-16,0-1 16,21 0-16,21-21 0,-21 0 15,0 0-15,22 0 0,-1 0 0,22 0 16,20-21 0,-63 0-16,22 21 0,-22-22 0,21-20 15,-21 21-15,1 0 16,-1 0-16,-21-1 0,0 1 0,0 0 15,0 0-15,-21 42 47,-1 0-47,22 0 0,-21 1 16,0-1-16,21 21 0,0-21 0,-21 22 16,0-1-16,0-21 0,21 21 0,0 1 15,-22-1-15,1 0 0,21 1 16,-21-1-16,21-21 0,0 22 15,0-1-15,-21 0 0,21 1 0,-21-22 16,21 21-16,0 0 0,0-20 16,0-1-16,-21 42 15,-1-42-15,1 1 0,0-1 0,0-21 0,0 21 16,-22-21-16,22 0 0,-21 0 16,-22 0-16,-20 0 15,63-21-15,-22 0 0,1-1 0,21 22 16,-22-21-16,1 0 0,21 0 15,0-21-15,0 20 0,-1 1 0,22 0 16,0 0-16,0 0 0,0 0 0,0-22 16,22 22-1,-1 0-15,0 0 0,21 0 16,-21-1-16,22 1 0,20 0 0,-20 0 16</inkml:trace>
  <inkml:trace contextRef="#ctx0" brushRef="#br0" timeOffset="54341.55">20299 6837 0,'0'0'0,"21"-42"0,-21-1 0,21-20 16,-21 42-16,21-22 16,-21 64 15,0 1-31,-21-1 0,0 21 15,21 0-15,-21-20 0,0 20 0,-1 0 16,1 1-16,0-1 0,0 0 0,21 1 16,-21-1-16,21 0 0,-21-21 15,21 43-15,0-43 0,0 0 16,0 0-16,0 1 0,21-22 16,0 21-16,0-21 15,21 0-15,-20 0 0,-1-21 0,0-1 16,0 22-16,0-21 0,22 0 15,-22 0-15,0-21 0,0 20 16,0 1-16,0 0 0,1-21 16,-22 21-16,21-1 0,-21 1 0,0 0 15,0 42 17,0 0-32,0 1 0,-21-1 15,-1 0-15,22 21 0,0-21 16,-21 1-16,21-1 0,-21 0 0,0 21 15,21-21-15,0 1 16,0-1-16,-21-21 16,21-21 15,0-1-31,0 1 16</inkml:trace>
  <inkml:trace contextRef="#ctx0" brushRef="#br0" timeOffset="54523.45">20701 6837 0,'0'0'0,"-21"0"0,0 0 15,-1 0 1,1 0-16,42 0 47,1 0-32,-1 0-15</inkml:trace>
  <inkml:trace contextRef="#ctx0" brushRef="#br0" timeOffset="54956.47">21124 6922 0,'0'0'0,"21"-22"16,-21 1 0,-21 21-16,0 0 0,0 0 15,0 0-15,-22 0 0,22 0 16,0 0-16,0 21 0,0 1 16,0-1-16,-1 0 0,-20 21 15,42-21-15,0 1 16,0-1-16,0 0 0,0 0 15,21 0-15,0-21 0,1 0 0,-1 21 16,0-21-16,42 0 16,-41 0-16,-1 0 15,-21 22-15,21-22 16,-21 21 0,-21-21-16,0 21 15,-1-21-15,1 21 0,-21-21 16,21 0-16,-22 21 0,-20-21 15,42 21-15,-22-21 0,22 0 16,0 0-16,-21 22 16,63-44 15,21 22-31</inkml:trace>
  <inkml:trace contextRef="#ctx0" brushRef="#br0" timeOffset="55463.63">21399 6710 0,'0'0'15,"0"-21"-15,0 0 0,0-1 0,0 1 16,0-21-16,0 63 31,0 0-15,0 0-16,0 22 0,0-22 0,0 21 15,0-21-15,0 22 0,-21-22 16,21 21-16,-21 1 0,0 20 16,21-42-16,0 0 0,-21 22 15,0-22-15,21 0 0,0 21 16,-22-20-16,22-1 0,-21-21 0,21 21 16,0-42 15,0 0-31,0-1 15,0 1-15,0 0 16,21 0-16,1 0 0,-1 0 16,42-22-16,-20 22 0,-22 0 15,21 21-15,0-21 0,-20 21 16,20 0-16,-21 0 0,21 0 0,-20 0 16,-1 21-16,0-21 0,-21 21 15,0 21-15,0 64 16,-42-42-1,20-43-15,22 0 0,-21 0 16,0 0-16,0 1 0,-21 20 0,42-21 16,-22-21-16,1 21 15</inkml:trace>
  <inkml:trace contextRef="#ctx0" brushRef="#br0" timeOffset="56429.08">18330 8340 0,'0'0'0,"0"-21"0,0-1 16,0 1-16,0 0 0,21 0 0,-21 0 16,0 0-16,0 42 31,0 0-31,0 0 15,0 0-15,0 0 0,-21 22 16,21-22-16,-21 21 0,0 22 16,21-43-16,-21 0 0,0 21 15,21-20-15,-22-1 0,22 0 0,0 0 16,0 0-16,-21-21 16,21-21 15,0 0-31,0 0 15,21 21-15,-21-21 0,22-22 16,-1 22-16,0 0 0,0 0 0,0-22 16,0 22-16,1-21 0,20 21 0,0 0 15,-21-22-15,22 22 0,20 0 16,-42 21-16,1 0 16,20 0-16,-21 0 0,0 0 0,0 21 15,1 43 1,-22-43-16,0 0 0,0 21 0,0-21 15,0 1-15,0 20 0,0-21 16,-22 0-16,22 0 0,-21 22 16,0-43-16,0 21 0,21 0 0,-21 0 15,0-21-15,-1 0 32,22-21-32,0 0 15,0 0-15,0 0 0,22-1 16,-1 1-16,0 0 0,0 0 15,21-21-15,-20 20 0,-1-20 0,21 21 16,22-43-16,-22 43 16,0 0-16,-21 21 0,1 0 15,20 0-15,-21 0 0,0 0 16,0 64-16,-21-43 16,0 0-16,0 42 0,0-41 15,0-1-15,-21 21 0,0-21 16,21 0-16,-21 1 0,-21 20 15,42-21-15,0 0 16,-22-21-16,22 21 0,-21-21 0,42 0 31</inkml:trace>
  <inkml:trace contextRef="#ctx0" brushRef="#br0" timeOffset="56827.36">19579 8361 0,'-42'0'16,"21"0"-16,-1 0 0,1 21 15,-21-21-15,21 21 0,-22 0 16,22 1-16,-42 20 0,42-21 0,-1 21 16,1-20-16,21-1 0,0 0 15,0 0-15,0 21 16,0-20-16,21-1 0,1 0 15,-1-21-15,0 0 0,21 0 16,1 0-16,-22 0 0,106-21 16,-85 0-1,0-1-15,-20 1 0,-1 0 0,-21 0 16,0 0-16,0 0 0,0-1 0,0 1 16,0-21-16,-21 21 0,21 0 0,-22-1 15,1 1-15,0 0 0,0 0 16,0 21-16,0 0 0,-1 0 0,1 0 15,0 0-15,0 0 0,21 21 16,-21-21-16,21 21 16,0 0-16,0 1 0,0-1 15,21-21-15,-21 21 0,21-21 16,0 0-16</inkml:trace>
  <inkml:trace contextRef="#ctx0" brushRef="#br0" timeOffset="57080.26">19981 8361 0,'0'0'16,"0"-21"-1,0 0-15,0 42 32,0 0-32,0 0 15,0 0-15,0 0 0,0 1 0,0-1 16,0 0-16,0 0 0,0 0 0,0 0 15,0 1-15,0-1 0,0 0 16,21 0-16,-21 0 0,22-21 16,-1 0-1,0 0-15,0 0 16,0 0-16</inkml:trace>
  <inkml:trace contextRef="#ctx0" brushRef="#br0" timeOffset="57345.11">20447 8340 0,'0'0'0,"0"-21"0,0-1 16,0 1-1,-21 21 1,0 0-16,-1 21 0,22 1 0,-21-22 16,0 21-16,0 21 0,0-21 15,0 0-15,-1 1 0,1 20 0,0-21 16,0 0-16,0 0 0,0 1 0,-1-1 15,1 0-15,0 0 16,0 43-16,21-43 16,21-21 15,0 0-31,0 0 0,43-21 16,-43-1-16</inkml:trace>
  <inkml:trace contextRef="#ctx0" brushRef="#br0" timeOffset="57563.99">20553 8467 0,'0'0'16,"21"-64"0,-21 85 15,-21 1-31,0-1 16,21 0-16,-22 0 15,22 0-15,-21 0 0,21 1 16,0-1-16,0 0 0,-21 0 15,21 0-15,21-42 47</inkml:trace>
  <inkml:trace contextRef="#ctx0" brushRef="#br0" timeOffset="57764.88">20701 8255 0,'0'0'0,"0"-21"16,0 0-16,0 0 16,-21 21-1,0 0-15,21 21 32,0 0-17,0 0-15,21-21 16,0 0-16,0 21 0,0 0 15,0-21-15</inkml:trace>
  <inkml:trace contextRef="#ctx0" brushRef="#br0" timeOffset="58158.51">20934 8509 0,'-21'0'0,"42"0"47,0 0-47,0 0 0,0 0 0,0-21 16,1 0-16,-1 21 0,0-21 15,0 21-15,-21-22 0,21 1 16,-21 0-16,0 0 16,-21 21 15,0 0-31,0 0 0,0 0 0,-1 21 15,-20 21-15,0 1 16,42-22-16,-21 0 0,-1 0 16,22 0-16,-21 1 0,21-1 0,0 0 15,0 0-15,0 0 16,0 0-16,0 1 16,21-22-16,1 0 15,-1 0 1,0 0-16,0 0 0,0 0 0,22-22 15,41-20 1,-63 42-16</inkml:trace>
  <inkml:trace contextRef="#ctx0" brushRef="#br0" timeOffset="58456.36">21802 8192 0,'0'0'0,"0"-43"15,-22 43-15,1 0 0,0 0 16,0 0 0,0 0-16,0 0 0,-1 21 15,1 1-15,-21 20 0,21-21 16,0 21-16,-1-20 0,1 20 16,0-21-16,21 21 0,0-20 0,0-1 15,0 21-15,0 0 16,0-20-16,0-1 0,0 0 15,0 0-15,0 0 0,21-21 0,0 21 0,1-21 16,-1 0-16,0 0 0,0 0 0,0 0 16,0 0-16,1 0 15,-1 0-15,0 0 0,0 0 0,-21-21 16,21 0-16</inkml:trace>
  <inkml:trace contextRef="#ctx0" brushRef="#br0" timeOffset="58775.18">22098 8170 0,'0'0'15,"0"-21"-15,21 21 16,0 0 0,0 0-1,1 21-15,-22 1 0,21-1 16,-21 0-16,0 0 0,0 0 15,0 0-15,0 1 0,0 20 0,0-21 16,0 0-16,0 0 0,0 22 16,-21-22-16,-22 64 15,22-64-15,21 0 0,-21 0 0,0 0 16,21 0-16,-21 1 16,-1-1-16,1 0 0,0 0 15,0-21 1,0 0-16</inkml:trace>
  <inkml:trace contextRef="#ctx0" brushRef="#br0" timeOffset="61995.33">5059 6117 0,'0'0'0,"-21"21"15,-1-21-15,1 0 16,0 0 0,0 0-16,0 0 15,0 0-15,-1 0 16,1 0 0,0 0-16,42 0 93,0 0-77,1-21-16,-1 21 0,0-21 16,0 21-16,21-21 0,-20 0 0,20 21 15,-21-21-15,21-1 0,43-20 16,-21 21-16,-22 0 0,64-22 15,63-20 1,-105 21-16,-1 20 0,-21 1 16,22-21-16,-1 21 0,-20 0 15,20-22-15,-20 22 0,20-21 0,1 21 16,-22-22-16,21 1 0,1 21 16,-22-22-16,22 1 0,-1 21 15,-20-21-15,20-1 0,-21 22 0,22-21 16,-22-1-16,22 22 0,-22-21 15,22 0-15,41-22 16,-62 22-16,20-1 0,-20 22 16,20-21-16,1 0 0,-1 20 0,1-20 15,-1 21-15,1 0 0,-1-22 0,-21 22 16,22 0-16,-1 0 0,-20 0 0,-1 0 16,0-1-16,1 1 0,-1-21 15,0 21-15,-20 0 0,20-1 0,0 1 16,-21-21-16,22 21 0,-1 0 15,43-43-15,-43 22 0,0 21 16,1-22-16,-1 22 0,0 0 16,-20 0-16,20 0 0,0-1 15,22-20-15,-43 21 0,0 21 16,0-21-16,22 21 0,-22-21 16,0-1-16,0 22 0,0-21 0,0 0 15,1 21-15,-1-21 0,0 21 16,0-21-16,0 21 0,0 0 15,-21-21-15,-21 21 32,0 0-32,0 0 0,0 0 15,0 0-15,-22 0 0,-41 21 16,-22-21 0,63 0-16,22 0 15,-21 0-15,0 0 0,-1 21 0,22-21 16,-21 0-16,-1 0 0,22 0 15,-21 0-15,-22 21 0,-20-21 16,63 0-16,-1 0 16,1 0-1,21 21 1,21-21 15,1 0-31,-1 0 16,0 0-16,21 0 0,1 0 15,-22 0-15,21 0 16,0 0-16,1 0 0,-1 0 0,22 0 0,-22-21 16,0 21-16,1 0 0,62 0 15,1-21 1,-85 21-16,1 0 0,20 0 16,-21 0 15,-21 21-16,0 0-15,0 0 16,0 1-16,0 20 0,-21 0 16,0 1-16,0-1 0,-1 0 15,-20 22-15,21-22 0,-21 22 0,20-1 16,-20-21-16,21 22 0,-21-22 16,20 1-16,-20 20 0,21-21 0,0-20 15,0 20-15,-1 43 16,1-22-16,21-42 0,0 0 15,0 22-15,0-22 16,0 0-16,0-42 47,0 0-47,0 0 16,0-1-16,0 1 0,0 0 15,0 0-15</inkml:trace>
  <inkml:trace contextRef="#ctx0" brushRef="#br0" timeOffset="63847.9">12446 6287 0,'0'0'0,"0"21"16,0 0 0,0 0-16,0 0 15,0 0-15,0 1 16,0-1 0,21-21 30,-21-21-30,0-1-16,0 1 16,21 21-16,-21-21 0,21 0 15,-21 0-15,0-22 16,43 1-16,-43 0 0,21 21 16,-21-22-16,21 1 0,-21 0 0,0-1 15,21-20-15,22-43 16,-43 64-16,21-85 15,0 84-15,0-20 0,0-43 16,22-127 0,-22 170-16,-21 20 15,21-20-15,-21 20 0,21-147 16,0 126 0,-21 43-16,0 0 0,0-21 15,0 21-15,0-1 0,0 1 0,21 0 16,-21 0-16,0 0 0,0 0 15,0-1-15,0 1 0,0 0 0,0 0 16,0 0-16,0 0 16,0-1-1,0-20 1,0 21-16,0 0 16,0 0 15,0-1 31,0 1-30,0 0-17,0 0 16,-21 42 48,0 21-79,0-20 15,0-1-15,0 21 0,-1-21 0,1 22 16,0-1-16,0-21 0,0 21 15,0 1-15,-1-22 0,1 21 0,0-21 16,0 1-16,0 41 16,0-21-1,21-20-15,-22-22 0,22 21 16,0-42 15,0-1-31,22 22 0,-1-42 16,0 21-16,0 0 0,0-43 15,0 43-15,1-21 16,-1 21-16,0-22 0,0 22 0,21-64 16,-20 64-1,-1-63-15,0 62 16,-21-62-16,21 63 16,0-22-1,0 43 1,22 0-1,-22 21-15,21 22 16,-21-22-16,85 85 16,-63-22-1,-22-62-15,0 20 0,0 0 16,0-21-16,0 22 0,22 20 16,-22-20-16,0-22 0,0 42 15,0-20-15,1 62 16,-22-83-1,0-1-15,21 0 16,-21-42 31,21 0-47,-21-1 0,21 1 16,0 0-16,0 0 0</inkml:trace>
  <inkml:trace contextRef="#ctx0" brushRef="#br0" timeOffset="64786.36">15155 3895 0,'0'0'0,"-21"-21"15,0-1-15,0 22 0,21-21 16,-21 21-16,21-21 16,0 0-16,-22 21 0,22-21 15,-21 21-15,21-21 16,-21 21 0,0 0-16,42 21 93,0-21-93,0 21 0,1 0 16,-1-21-16,42 42 0,-42-20 16,22 20-16,-1-21 0,0 0 15,107 85-15,-107-64 16,0 1-16,64 63 15,63 42-15,-84-106 16,-21 22-16,-1-1 0,22 1 16,-1-1-16,107 106 0,-106-105 15,20 21-15,-20-1 0,0 1 16,-1-22-16,107 107 16,-106-107-16,-1 22 0,170 127 15,-169-149-15,-22 1 16,22-1-16,-21-21 0,-1 22 0,1-22 15,41 64-15,1-21 16,-63-43-16,-1 0 0,43 43 16,-64-64-16,21 22 15,0-1-15,-20 0 0,-1-42 16,-21 21-16,21 1 16,-21-1-16,21-21 0,-21 21 78,21 0-63,0-21 1,-21 21 0,22-21-16,-1 0 0,-21-21 31,21 21-31,-21-21 0,0 0 0,0 0 15,0-1-15,-21-20 0,0 21 0,-1-21 16</inkml:trace>
  <inkml:trace contextRef="#ctx0" brushRef="#br0" timeOffset="66005.28">15494 3683 0,'0'0'0,"0"-21"16,21 21 15,0 0-31,0-21 16,1 21 0,-1 0-16,0 0 0,0 0 15,0 0 1,-21-21-16,21 21 0,-42 0 62,0 0-62,0 0 0,-21 0 0,20 0 16,-20 0-16,0 0 0,-1 0 16,-20 0-16,21 0 0,-22 0 0,1 0 15,-43 0-15,63 0 16,1 0-16,-21 0 0,20 0 15,22 0-15,-21 0 0,21 0 16,-1 0-16,1 0 0,0 0 16,0 0-16,0 0 0,0 0 15,21 21 32,0 0-31,0 0-16,21-21 15,0 21-15,-21 0 0,21 1 0,0-1 16,0 0-16,-21 0 16,22 0-16,20 22 0,-21-1 0,0-21 15,43 64-15,-43-43 0,21 0 16,1 1-16,-1-22 0,-21 21 16,21 1-16,1-1 0,-1 0 0,-21-21 15,22 22-15,-22-22 0,0 0 16,0 0-16,0 0 0,0 1 0,1-1 15,-22 0-15,21 0 0,-21 0 16,21-21-16,-21 21 16,21-21-16,-42 0 62,0 0-46,-22 0-16,22 0 0</inkml:trace>
  <inkml:trace contextRef="#ctx0" brushRef="#br0" timeOffset="67512.28">2032 7578 0,'0'21'16,"-21"0"-16,21 0 15,0 0-15,0 1 0,-21-22 16,21 21-16,-22-21 0,22 21 16,0 0-16,-21-21 0,-42 42 15,20-20 1,22-22-16,0 0 0,-21 0 15,21 0-15,-1 0 0,1 0 16,-21 0-16,21 0 0,0 0 0,-64-64 31,43 64-31,-64-85 16,21 1-16,43 41 16,-1 1-16,22 0 0,0-1 15,-21-20-15,-1-22 16,-20-21-16,42 43 0,0 21 15,-1-22-15,1 1 16,0-1-16,0 1 0,0-64 16,0 63-16,-1 1 0,22-22 15,0 21-15,-21 1 0,0-1 0,21-20 16,-21 20-16,21 1 0,0-85 16,0 63-16,0 21 0,0-168 15,106-107 1,-85 254-1,0 1-15,21-1 0,43-84 16,-43 84-16,1 21 0,20-20 16,1-1-16,-1 0 0,1 1 15,-1-1-15,22 22 0,0-22 16,84-63-16,-84 84 0,-1 1 16,22-22-16,0 22 0,0-22 15,0 21-15,148-84 16,-149 85-16,22-1 0,-21 1 0,21-1 15,0 22-15,-21-22 0,21 1 16,0 21-16,0-22 0,402-148 16,-105 64-1,20 42 1,-296 85 0,0-21-16,1 21 0,-1 0 0,444-85 15,-295 63 1,-128 43-16,-21-21 0,127-21 15,-126 21-15,-1 21 16,0-21-16,-21 21 0,0 0 16,0-22-16,-21 22 0,0 0 0,-22 0 15,234 0 1,-170 0 0,-106 0-16,22 0 0,-43 0 15,0 0-15,0 0 0,0 0 16,1 0-16,-1 0 15,0 0 17,-21-21 15,0 0-32,0 0-15,-21 21 0,0-21 0,-1 21 16,1-21-16,0-1 0,0 1 15</inkml:trace>
  <inkml:trace contextRef="#ctx0" brushRef="#br0" timeOffset="68164.14">8361 1439 0,'-21'-21'0,"42"42"0,-64-63 0,43 21 16,-21 21-16,0 0 16,0-21-16,21 42 62,21 0-62,-21 0 16,42 0-16,-20 1 0,-1-1 15,21-21-15,0 21 0,1 0 0,-1 0 16,0 0-16,1 1 0,20-1 16,-20 0-16,20 0 0,43 21 15,-64-42-15,22 22 16,-22-22-16,0 21 0,1-21 0,-1 0 16,0 0-16,-20 21 0,-1-21 0,0 0 15,0 0 1,-21 21-1,-63 21 1,41-42-16,-20 22 0,21-1 16,-21 0-16,-1 0 0,-20 0 15,20 22-15,-20-22 0,-233 169 16,169-105 0,63-43-16,-84 64 15,42-21 1,64-64-16,-85 85 31,84-85-15,43 0-16,-21 0 0,0-21 15,21 21 1,0 1 46,0-1-46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2T12:13:11.2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1968 889 0,'22'0'110,"-22"21"-95</inkml:trace>
  <inkml:trace contextRef="#ctx0" brushRef="#br0" timeOffset="533.69">1968 699 0,'0'0'0,"0"-22"0,0 1 16,22 21-16,-22-21 0,0 0 16,0 0-16,0 0 15,0-1-15,21 1 0,-21 0 16,0 0-16,0 0 16,21 0-16,-21-1 15,0 65 32,0-22-47,0 0 0,0 0 0,0 0 16,0 1-16,0 20 0,0 0 0,0-21 15,0 22-15,0-1 0,0 43 0,-21-43 16,21 22-16,0-22 0,0 0 0,-21 1 16,-1 41-16,1-41 0,21 20 15,0 1-15,-21-43 0,21 21 16,0-21-16,0 0 0,0 1 15,0-1 1,-21-21 0,21-21-1,0-1-15,0-41 16,0-1-16,0 22 0,0 21 16,0-21-16</inkml:trace>
  <inkml:trace contextRef="#ctx0" brushRef="#br0" timeOffset="977.85">1757 635 0,'0'0'16,"-21"-21"-16,-1 0 0,-20-22 0,21 1 0,0 21 15,21 0-15,0 0 0,-21-1 0,21-41 16,0 42-16,0-43 16,21 43-16,21 0 0,-21 0 15,0 0-15,1-1 0,-1 22 0,21 0 16,43-21-16,-1 21 15,-41 21-15,-22 1 0,42-1 16,-20 0-16,41 42 0,-41-41 0,-22 20 16,21-21-16,-21 21 0,1 1 0,-1-1 15,0 0-15,0 43 0,-21-43 16,0 1-16,0 63 0,0-64 16,-21 43-16,0-43 0,21 0 0,-21 1 15,-1-22-15,22 21 0,-21-21 0,0 0 16,21 1-16,-21-22 0,21 21 15,-21-21 1,21-21-16,0-1 16,0 1-16,0-21 0,0 21 15,0-22-15,21 1 0,-21 0 0,21-1 16,0-20-16,0-1 0,1 22 0,62-148 16,-41 126-16,-1 1 0,-21-1 15,21 1-15,1-1 0,-1 22 0,0-1 16,-20 1-16,20 0 0,-21 21 0,0-1 15,0 22-15,1 0 0,-22-21 32</inkml:trace>
  <inkml:trace contextRef="#ctx0" brushRef="#br0" timeOffset="1142.76">2773 1312 0,'42'-21'16</inkml:trace>
  <inkml:trace contextRef="#ctx0" brushRef="#br0" timeOffset="1535.54">3006 1249 0,'0'21'15,"21"-21"-15,0 0 16,0 0 0,0 0-16,0 0 0,1-21 15,41 0-15,-42 0 0,22-1 16,-1 1-16,0-21 0,-21 21 15,22 0-15,-22-22 0,21 1 0,-21 21 16,-21 0-16,0-1 16,0 1-16,0 0 0,-21 21 15,0 0-15,0 21 0,-21-21 16,20 43-16,-20-22 0,0 0 16,21 21-16,-22 1 0,22-22 0,0 21 15,0 0-15,0 1 0,-1-22 16,22 21-16,0-21 0,0 1 15,0 20-15,0-21 0,0 0 16,0 0-16,22-21 16,-1 0-16,0 0 0,21 0 15,-21 0-15,22-21 16,-22 0-16,21 0 0,43-43 16,21 1-16</inkml:trace>
  <inkml:trace contextRef="#ctx0" brushRef="#br0" timeOffset="1867.46">4127 445 0,'0'-43'0,"0"86"0,0-107 0,0 43 15,0 0-15,0 0 0,-21 21 16,0 0-16,21 21 16,-21 0-16,0 0 0,21 21 15,0 1-15,-21-1 16,-1 22-16,1-22 0,21 21 0,-21 22 15,0-21-15,0-1 0,21 22 16,-21-22-16,-1 1 0,1-22 0,0 22 16,0-22-16,0 43 15,21-43-15,-21 0 0,21-21 0,-22 1 16,22-1-16,0 0 0,0 0 16,0-42 15,22 0-31,-22 0 15,21-1-15,0-20 16,0 0-16,0-1 0,0 1 0,1-21 16,-1-1-16</inkml:trace>
  <inkml:trace contextRef="#ctx0" brushRef="#br0" timeOffset="2380.17">4297 508 0,'0'0'0,"21"-42"0,-21-1 16,0 22-16,0 0 0,0 42 31,-21 22-15,21-22-16,-21 21 0,21 0 15,0 22-15,-22-22 0,22 22 16,-21-1-16,0 1 0,21-1 16,0 1-16,-21-1 0,-21 43 15,42-64-15,-22 1 0,22-22 16,0 21-16,-21-21 0,21 22 0,0-22 15,-21-21-15,21 21 0,0 0 16,0-42 15,0 0-31,0 0 16,0 0-16,0-22 0,21 22 0,0-21 16,-21 21-16,22-22 0,-1 1 15,0 0-15,0-1 0,0 1 16,22 0-16,-22 20 0,21-20 15,-21 21-15,22 0 0,-22 21 0,21 0 16,-21 0-16,0 0 0,1 0 16,-1 21-16,0 0 0,-21 21 15,21-20-15,-21 20 0,0 0 16,0-21-16,0 22 0,0-1 0,0-21 16,-63 64-16,63-43 15,0-21-15,-22 1 0,1 20 31,0-42-31,0 0 32,21-21-32,0 0 15,0-1-15,0 1 0,0-21 16</inkml:trace>
  <inkml:trace contextRef="#ctx0" brushRef="#br0" timeOffset="2604.04">3895 889 0,'0'0'0,"-22"0"16,22-21-1,0 0 1,22 21-16,-1 0 0,0-21 16,21 21-16,-21-22 0,1 22 15,20-21-15,-21 21 0,0 0 0,0-21 16,1 0-16,-1 21 0,0-21 15,-21 0-15,0-1 16,0 1-16,0 0 16</inkml:trace>
  <inkml:trace contextRef="#ctx0" brushRef="#br0" timeOffset="3162.23">2942 106 0,'0'0'0,"0"-64"15,0 43-15,0 0 0,0 63 47,0 1-31,0 20-16,0 1 0,0-1 0,0 1 15,0-1-15,0 22 16,0 148-16,-21-149 16,0 1-16,0 0 15,-1-1-15,1-20 0,-21 63 0,21-64 16,0-20-16,-1-1 0,-41 43 15,63-43 1,-21-21-16,0 0 0,21 1 0,-22-1 16,22-42-1,0-1 1,0 1-16,0 0 16,0-21-16,22 21 0</inkml:trace>
  <inkml:trace contextRef="#ctx0" brushRef="#br0" timeOffset="3947.95">4762 1185 0,'0'0'0,"22"-21"16,-1 21-16,0-21 0,0 0 0,0 0 15,0 0-15,-21-1 16,-21 22 31,0 22-47,21-1 16,-21 0-16,0 0 0,21 21 15,0-20-15,-21-1 0,21 0 16,-22 0-16,22 0 0,0 0 15,0 1-15,0-1 0,0 21 16,0-21-16,22-21 16,-1 0-16,0 0 0,0 0 15,0 0-15,22 0 16,-22 0-16,0-21 0,0 0 0,0 21 16,0-21-16,1 0 0,-1-1 15,0 1-15,-21-21 16,21 0-16,-21 20 0,0 1 15,0 0-15,0 0 0,-21-21 0,0 20 16,21 1-16,-21 21 16,-1 0-16,1 0 0,0 0 0,0 0 15,0 0-15,0 21 0,-1 1 16,1-1-16,0 0 0,21 0 16,0 0-16,0 0 0,0 1 15,0-1-15,21-21 0,0 0 16,1 21-16,-1-21 0,0 0 15,0 0-15</inkml:trace>
  <inkml:trace contextRef="#ctx0" brushRef="#br0" timeOffset="4547.6">5567 1122 0,'0'0'0,"21"-21"0,-21 0 0,0-1 16,0 1-16,0 0 15,-21 21-15,0 0 0,-1 0 16,1 0-16,0 0 0,0 0 16,0 0-16,0 0 0,-1 21 15,1 0-15,0 1 0,0-1 0,-21 21 16,20 0 0,22 1-16,-21-22 0,21 21 15,-21-21-15,21 1 0,0 20 16,0-21-1,21-21-15,0 0 16,1 0-16,-1 0 0,0 0 0,0 0 16,0 0-16,0 0 0,1-21 15,-1 0-15,0 0 0,42-22 16,-41 1-16,20 0 0,-21-1 16,0 1-16,22-64 0,-1 43 15,-21-1-15,0 1 0,0-1 16,1 1-16,-1-1 0,-21 1 15,0 20-15,21-20 0,-21 20 16,21-20-16,-21 21 0,0 20 16,0 1-16,0 0 0,0 0 0,0 42 15,0 0 1,0 0-16,0 22 0,-21-1 0,0 22 16,0-22-16,-1 21 0,22 22 15,-21-21-15,0 20 0,0 1 0,21-22 16,0 1-16,-21 21 0,21 20 15,0-62-15,0 20 0,0-20 16,0-22-16,0 21 0,0-21 16,21 22-1,21-22-15,-21-21 16,1 0-16,-1 0 0,21 0 0,-21-21 16,0-1-16,43-20 15,-43 21-15,0-21 0</inkml:trace>
  <inkml:trace contextRef="#ctx0" brushRef="#br0" timeOffset="4848.93">7154 550 0,'0'0'0,"0"-21"0</inkml:trace>
  <inkml:trace contextRef="#ctx0" brushRef="#br0" timeOffset="9800.04">7197 318 0,'0'-22'0,"0"1"16,0 0-16,0 0 0,-22 0 16,22 0-16,-21 21 15,0 0-15,21 21 16,-21-21-16,0 42 0,0-21 0,21 22 15,-22-1-15,1 21 0,0-20 16,0 20-16,-21 1 0,20-1 16,1 1-16,0 20 0,0-20 0,0-1 15,0 22-15,-1-21 16,22 84-16,0-106 16,0 0-16,0 1 0,22-22 0,-1 21 15,0-21-15,0 1 0,21-22 16,-20 21-16,20-21 0,-21 0 0,21 0 15,1 0-15,-22 0 0,21-21 16,1-1-16,-1 1 0,-21 0 16,21-21-16,1 21 0,20-22 0,-20 1 15,-1-22-15,0 22 0,1-21 16,-1-1-16,-21 1 0,0-1 0,0-21 16,-21 22-16,0-1 0,0 1 15,0 21-15,-21-22 0,0 22 16,0-22-16,-21 22 0,20 21 15,-20-22-15,21 22 0,-21 0 0,20 0 16,-20 21-16,21 0 0,-21 21 16,-22 64-1,1-1-15,41-41 0,1-1 16,0 22-16,0-1 0,0 1 0,0-1 16,21 22-16,0-22 0,0 1 15,0 63-15,0-85 16,0 22-16,0-22 0,0 0 0,21-21 15,0 22-15,0-22 0,0 0 16,22 0-16,-22 0 0,21 1 16,-21-22-16,22 0 0,20 0 15,-21 0-15,1-22 0,-1 1 16,22 0-16,-22 0 0,0 0 0,1 0 16,-1-1-16,0-20 0,43-21 15,-43 41-15,-21-20 0,22 21 16,-22-21-16,0 20 0,0 22 15,-21-21-15,0 0 0,21 21 0,-21 21 32,0 0-32,0 1 15,0-1-15,0 0 0,0 0 16,0 21-16,0-20 0,0-1 16,0 0-16,0 0 0,0 0 15,0 0-15,0 1 0,0-1 0,22-21 16,-22 21-16,21-21 15,0 0-15,0 0 0,0 0 16,0 0-16,1 0 16,-22-21-16,21 0 0,0 21 0,0-22 15,-21-20-15,21 21 0,0 0 16,-21-22-16,22 22 0,-22-42 16,42 20-1,-42 22-15,21 0 0,-21 0 16,0 42-1,0 0 1,0 0-16,0 1 0,0-1 16,0 0-16,0 0 0,0 21 0,0-20 15,0-1-15,0 0 0,0 21 16,0-21-16,0 1 0,0-1 16,0 0-16,0 0 0,21-21 15,0 21-15,1-21 16,-1 0-16,0 0 0,0 0 15,0 0-15,22-21 0,-22 0 16,0 0-16,0 21 0,0-21 16,22-22-16,-22 22 0,21-42 15,-21 41-15,0-20 0,1 0 16,-22 21-16,0-22 0,21 22 16,-21-21-16,0 21 0,0-1 0,0 1 15,-21 21 1,-1 21-16,1-21 15,0 22-15,21-1 0,-21 21 0,0-21 16,21 0-16,-21 22 0,21-22 16,0 21-16,0-21 0,-22 22 0,22-22 15,0 42 1,0-20-16,0-22 0,0 0 16,0 0-16,22 0 0,-1-21 15,0 0-15,0 0 16,0 0-16,0 0 0,1 0 15,-1 0-15,0 0 0,0-21 16,0 21-16,0-21 0,1 21 0,-1-21 16,0 0-16,0 0 0,0 21 15,0-22-15,1 1 0,-22 0 16,21 21 0,-21-21-16,21 21 109,-21-21-93,0 0-1,21 21-15,-21-22 0,21 22 16,-21-21-16,21 0 0,-21 0 15,22 0-15,-22 0 0,21-1 16,0 1-16,-21 0 16,0 0-16,21 21 0,-21-21 0,0 0 31,0 42 63,0-42 15,-21 21-109,0 0 16,0 0-1,-1 0-15,1 0 0,21 21 16,-21-21-16,21 21 0,-21-21 16,0 21-16,21 0 0,0 0 31,21-21-16,0 0-15,0 0 0,0 22 16,1-22-16,-1 0 16,-21 21-16,21 0 0,0-21 15,-21 21-15,0 0 16,0 0-16,0 1 0,0-1 16,0 0-16,0 0 15,0 0-15,0 0 0,0 1 16,0-1-1,21-21 1,0 21-16,1-21 16,-1 0-16,0 0 0,0 0 15,0 0-15,0-21 16,1 21-16,-1-21 0,0-1 0,0 1 16,0 0-16,0-21 0,1 21 15,-1-22-15,0 1 0,0 0 0,0-22 16,0 1-16,1-1 0,20 1 15,-21-1-15,0 1 0,0-1 0,1 1 16,-1-1-16,-21 1 16,0 20-16,0-63 0,0 64 0,0 21 15,0-21-15,0 20 16,-21 44 0,-1-1-1,1 21-15,21 0 0,-21 1 0,0 20 16,0 1-16,0-1 0,-1 1 15,22-1-15,-21 1 0,-21 84 16,42-85-16,0 22 0,0-43 16,0 22-16,0-22 0,0 22 15,0-22-15,0-21 0,0 22 0,0-1 16,21-21-16,0-21 0,-21 21 16,21-21-16,1 0 0,-1 0 15,0 0-15,0 0 0,0-21 16,43 0-16,-43 0 0,0 0 15,0-1-15,22 1 0,-22 0 16,21-42-16,-21 20 0,0 22 16,1 0-16,-22 0 0,21-22 15,-21 65 17,0-1-32,0 0 15,0 0-15,-21 0 0,21 22 16,0-22-16,0 0 0,0 0 0,0 21 15,0-20-15,0-1 0,0 0 16,0 0-16,21 0 0,0 0 16,0 1-16,0-1 0,0-21 15,1 0-15,-1 0 16,0 0-16,0 0 0,0 0 0,0 0 16,1-21-16,20-1 15,-21 1-15,0 0 0,-21 0 0,21-21 16,1 20-16,-22-20 0,21 21 15,-21-21-15,0-1 0,0 1 0,0 21 16,0-22-16,0 1 0,0 21 16,0 0-16,-21 0 0,-1-1 15,1 1-15,0 21 0,0 0 0,0 0 16,0 0-16,-43 21 16,43 1-16,0-1 0,-22 0 15,22 21-15,-21 22 0,21-43 16,21 21-16,0 1 0,0-22 15,0 21-15,0-21 0,0 0 0,0 22 16,0-22-16,63 21 16,-42-21-16,1 1 0,20-22 0,43 42 15,20-42 1,-62 0-16,-1 0 0,22 0 0,-22 0 16,0 0-16,-21-21 0,22 0 15,20-22-15,-20 22 16,-22-21-16,0 21 0,0-22 0,0-63 15,-21 64 1,0 21-16,0-43 0,0 43 16,0 0-16,-21 21 15,0 0-15,0 0 0,0 21 16,-1 0-16,1 1 0,0 20 0,0-21 16,21 21-16,-21-20 15,21-1-15,-21 21 0,21-21 0,0 0 16,0 22-16,0-22 0,0 0 15,0 0-15,0 0 16,21-21-16,0 0 16,0 0-16,0-21 15,0 21-15,1-21 0,-22 0 0,21 21 16,0-21-16,-21-22 0,42 1 16,-42 0-16,21 21 0,1-1 15,-1-20-15,-21 21 0,21 21 16,-21-21-16,21 21 15,-21 21 1,0 0-16,21 0 0,-21 22 0,0-22 16,0 0-16,0 0 0,21 0 15,-21 22-15,0-22 0,22 0 16,-1 0-16,0 0 0,0 0 16,0 1-16,22-1 0,-22-21 15,0 0-15,0 0 0,21 0 0,-20 0 16,20 0-16,-21 0 0,21 0 15,-20-21-15,-1-1 0,21 1 0,-21 0 16,22 0-16,-1-21 16,-21-1-16,0 22 0,0-21 15,1-1-15,-22 22 0,0-21 0,0 21 16,0 0-16,0-1 0,0 1 0,-43-21 16,-20 42-1,42 0-15,-22 42 16,22-21-16,-21 1 15,21-1-15,-1 21 0,22-21 0,-21 0 16,0 85 0,21-63-16,0-22 0,0 0 15,0 21-15,21-21 0,0 1 16,1-22-16,-1 21 16,0-21-16,0 0 0,0 0 15,0 0-15,1-21 0,-1 21 16,0-22-16,-21 1 0,21-21 15,0 21-15,0-22 0,22-41 16,-22 41-16,0-20 0,0-1 16,0-20-16,22 20 0,-22-20 0,0-1 15,0 21-15,0-20 0,22-149 16,-43 106 0,0 85-16,0-1 15,0 1-15,0 21 0,0 0 0,-21 42 16,21 0-16,-22 21 15,1 1-15,0-1 0,0 21 16,0 43-16,21-21 0,-21-22 16,21 1-16,-22 21 0,22-22 15,0 22-15,0-22 0,0 1 16,0-1-16,0 1 0,0-22 0,0 22 16,0-22-16,0 0 0,22-21 15,-1 22-15,-21-22 0,42 21 16,-21-21-16,-21 1 0,21-22 15,1 0-15,20 0 16,0 0-16,-21 0 0,1-22 0,-1 22 16,-21-21-16,21 0 0,0-42 15,0-1 1,-21 43-16,0 0 0,21-22 16,-21 22-16,0 42 31,0 1-16,0-1-15,0 21 0,0-21 16,0 0-16,0 1 0,0-1 0,0 0 16,22 0-16,-22 0 0,21 0 0,0-21 15,-21 22-15,21-22 0,0 0 16,0 0-16,1 0 0,-1 0 16,0 0-16,0 0 0,0 0 15,0-22-15,1 1 0,-1 0 0,0 0 16,0 0-16,0 0 0,0-1 15,1-20-15,-1 21 0,0-21 16,-21 20-16,21 1 16,-21 0-16,0 42 15,0 0 1,-21 1-16,21-1 0,-21 0 16,0 0-16,21 0 0,0 22 0,-22-22 15,22 0-15,-21 0 0,21 0 16,0 0-16,0 1 0,0-1 15,0 0 1,-21-21-16,21-21 31,21 0-15,0-1-16,-21 1 0,22-21 16,-1 21-16,21 0 0,-21-22 15,0 22-15,1-21 0,41-1 16,-42 22-16,22 0 0,-22 0 15,0 0-15,0 21 0,0 0 16,-21 21 0,0 0-16,0 0 0,0 0 0,0 1 15,0-1-15,0 0 0,0 0 16,0 0-16,0 0 0,0 1 0,21 20 16,1-21-16,-22 0 0,21 0 15,0 1-15,0-22 16,0 21-16,0-21 0,1 0 15,20 0-15,0 0 0,-21 0 16,22 0-16,-22 0 0,0-21 16,43-22-16,-43 22 0,21 0 15,-21-21-15,0 20 0,1-20 16,-1 0-16,0 21 0,-21-22 16,0 1-16,0 21 0,0 0 0,0-1 15,0 1-15,-21 0 16,-22 21-16,22 0 15,0 21-15,-85 43 16,64-43-16,21 21 0,-22-21 16,22 22-16,0-22 0,-21 42 15,42-41-15,0-1 0,0 0 0,0 0 16,0 0-16,0 0 0,63 22 16,1-22-1,-22-21-15,-21 0 0,0 0 16,1 0-16,20-21 0,-21 0 0,0 21 15,22-43-15,-22 22 0,-21-21 16,21 21-16,-21-1 16,21 1-16,-21 0 0,0 0 0,0 0 15,0 42 17,-21 0-32,0-21 15,21 21-15,-21 22 0,-1-1 16,22 0-16,0-21 0,-21 22 0,21-1 15,0 0-15,0 1 16,0 20-16,0-20 0,0 20 0,0 1 0,0-22 16,0 21-16,0 1 0,0 63 15,0-64-15,0 1 0,0-1 16,-21 1-16,0-1 0,-21 64 16,42-63-16,-22-22 0,1 22 15,0-22-15,0 0 0,0 1 16,-22 20-16,22-42 15,0 22-15,0-43 0,0 21 0,0 0 16,-1-21-16,1 0 0,0 0 0,0 0 16,-43 0-16,43 0 15,0-21-15,0 0 0,0 21 16,21-21-16,0-1 0,-21 1 16,21 0-16,-22-21 15,22-1-15,0 22 0,-21-21 0,21 0 0</inkml:trace>
  <inkml:trace contextRef="#ctx0" brushRef="#br0" timeOffset="10135.85">12509 593 0,'22'0'31,"-44"0"63,1 0-94</inkml:trace>
  <inkml:trace contextRef="#ctx0" brushRef="#br0" timeOffset="10894.12">2625 1863 0,'0'0'0,"-22"0"0,-20 0 0,0 0 16,21 0-16,-1 0 15,1 0-15,0 0 0,0 0 0,0 0 16,63 0 15,-21 0-31,22 0 0,20 0 16,1 0-16,-1 0 0,22 0 15,21 0-15,-1 0 0,1 0 0,42 0 16,-21 0-16,22 0 0,20 0 16,-21 0-16,21 0 0,-20 0 0,20 0 15,0 0-15,-21 0 0,-21 0 16,22 0-16,-44 0 0,22 0 0,-21 0 16,-21 0-16,0 0 0,-1 0 15,-20 0-15,-1 0 0,-20 0 0,-1 0 16,0 0-16,-21 0 0,1 0 15,-1 0-15,0 0 0,0 0 32,0 0-17,-21-21-15,21 21 16,1 0-16,-1 0 0,0-22 0</inkml:trace>
  <inkml:trace contextRef="#ctx0" brushRef="#br0" timeOffset="11711.68">7916 1672 0,'0'0'0,"-42"0"0,0 0 0,-1 0 16,1 0-16,0 0 0,-1 0 0,22 0 0,-21 0 16,-1 0-16,1 0 15,21 0-15,0 0 0,0 0 0,-1 0 16,22 21-16,-21-21 16,21 22-16,0-1 15,21-21-15,1 0 0,41 21 16,1-21-16,-1 21 15,1-21-15,20 0 0,1 0 16,127 21-16,-107-21 0,1 0 16,318 21-1,-276-21-15,169 22 0,-126-22 16,169 0-16,-170 0 0,-21 0 16,22 0-16,-1 0 0,-20 0 15,20 0-15,-42 0 0,22 0 16,-22 0-16,0 0 0,0 0 0,-21 0 15,0 0-15,0 0 0,-21 0 16,-21 0-16,21 0 0,-43-22 0,22 22 16,-43 0-16,22 0 0,-1-21 15,1 21 1,-43 0-16,-21-21 31,21 21-15,0 0-16,0-21 15,0 0-15,22 21 16,-22-21-16</inkml:trace>
  <inkml:trace contextRef="#ctx0" brushRef="#br0" timeOffset="12300.34">16552 296 0,'0'0'0,"-21"-21"0</inkml:trace>
  <inkml:trace contextRef="#ctx0" brushRef="#br0" timeOffset="12527.52">16510 2836 0,'0'22'47,"-21"-171"-31,42-210-16,-21-44 0,0 44 15,0 41-15,0 85 0,0 43 0,0 63 16,-21 21-16,21 42 0,0 1 15,0 42-15,0 0 0,-21 21 0,21 21 16,0 0 0,0 0-16,0 0 0,0 22 0,0-22 15,0 0-15,0 0 16,-22 43-16,22-22 0,-21 0 16</inkml:trace>
  <inkml:trace contextRef="#ctx0" brushRef="#br0" timeOffset="12568.5">16341 1101 0,'0'21'16,"0"0"-16</inkml:trace>
  <inkml:trace contextRef="#ctx0" brushRef="#br0" timeOffset="13791.69">16002 1334 0,'0'0'0,"42"21"16,1 0-16,-22 0 0,0 0 0,0 22 15,-21-22-15,-42 0 0,42 0 0,0 21 16,0-20-16,0 20 0,0-21 16,0 21-16,0-20 0,0 20 0,0-21 15,0 0-15,0 43 16,0-43-16,0 0 0,-21 21 15,21-20-15,-43-1 0,43 42 0,0-20 16,-21-1-16,21-21 0,0 0 0,-21 43 16,21-22-16,0-21 15,0 0-15,-21 1 16,0-1-16,21 0 0,-22 21 16,22 1-16,-21-1 0,21 0 15,0 1-15,0-1 0,-21 0 0,21 1 16,-21-1-16,21 0 0,0 1 15,0-1-15,0 0 0,-21 43 16,0 21-16,-1-64 16,22 22-16,0-22 0,0 21 15,0-20-15,-21 20 0,21-20 0,-21-1 16,21 21-16,0-20 0,0 63 16,-21-43-16,21-21 0,0 22 15,-21-1-15,21-20 0,0 20 16,0 1-16,-21-1 0,21 1 0,-22 63 15,1-64-15,21-20 0,0 20 16,0 1-16,-21-1 0,0 22 16,21-22-16,-21 1 0,21-1 0,0 22 15,0-22-15,-21 1 16,21-1-16,-22 1 0,22-1 0,-21 1 16,0 84-16,21-84 0,-21-1 15,0 1-15,21-1 0,-21 1 16,-1-1-16,1 64 0,0-63 15,21 20-15,-42 64 16,42-84-16,-21 21 0,-22 147 16,1-20-1,42-148-15,-21 20 0,21-20 16,-21 20-16,-1 1 0,22-21 16,0 20-16,-21-20 0,0-1 0,0 22 0,21-22 15,0 22-15,-21 0 16,0 63-16,21-63 0,-43 63 15,22-64-15,21 1 0,-21 0 16,0-1-16,21-20 0,-21 21 16,-1-1-16,22 1 0,-21 0 0,21-1 15,-42 86-15,42-86 0,-21 1 16,21 0-16,0-1 0,-21 1 16,21-22-16,-22 22 0,22 0 15,-21-1-15,21 86 0,0-107 0,-21 22 16,21 0-16,-21-1 15,0 1-15,21 0 0,0-1 0,-21-20 0,21 20 16,-22 1-16,-20 169 16,42-169-16,0-1 15,-21 1-15,0 0 0,21-1 0,-21-20 16,21 21-16,0-1 0,-22 1 0,1 84 16,0-84-16,21 0 15,-21-1-15,21-20 0,-21 20 0,0 1 16,21 0-16,-22-1 0,1 1 0,21 0 15,0-22-15,-21 22 0,0 0 16,21-1-16,-21 1 0,21-22 0,0 22 16,-21 84-16,21-84 0,-22 63 15,22-63-15,0 0 16,0 169 0,0-106-16,0-64 0,0 1 15,0 0-15,0-22 0,0 22 16,0 0-16,0-1 0,0 1 0,0 0 15,0-1-15,0 1 0,0 0 0,0-22 16,0 22-16,0-1 0,0 1 16,0 0-16,0-1 0,0 1 15,0 0-15,0-1 0,0 1 0,0 0 0,0-1 16,0 1-16,0-21 0,0 20 16,0 86-16,0 62 15,0-147-15,0 0 16,0-22-16,22 22 0,-1-22 15,-21 22-15,21-21 0,-21-1 0,21 22 16,0-22-16,0-20 0,-21 20 16,43 43-16,-43-64 0,0 1 15,42 62 1,-42-41-16,21-64 0,0 0 16,-21-21-1</inkml:trace>
  <inkml:trace contextRef="#ctx0" brushRef="#br0" timeOffset="16094.25">17357 3556 0,'0'-21'0,"21"21"0,-21-21 16,21 21-16,-21-21 0,0-1 0,21-20 15,0 21 1,-21 0-16,0 42 31,0 0-31,-21 0 16,0 22-16,0 20 0,0-571 15,-1 127-15,1 42 0,21 64 16,-21 85-16,0 20 0,21 65 16,-21 20-16,21 43 0,0-1 15,0 22-15,-21 21 0,-1 0 16,22 21 0,0 0-1,0-42 16,0 0-31,0 0 0,0 0 0,0 0 16</inkml:trace>
  <inkml:trace contextRef="#ctx0" brushRef="#br0" timeOffset="16829.18">17208 572 0,'0'0'16,"0"-22"-16,0 1 15,0 0-15,0 0 0,0 0 16,22 0 0,-1-1-16,0 1 15,0 0-15,0 21 16,-21-21-16,21 21 0,1 0 15,-1-21-15,0 21 0,0 0 16,0 0-16,0 0 0,1 0 16,-1 0-16,0 21 0,0 0 0,0 0 15,-21 22-15,21-1 0,-21 0 16,0 1-16,0-1 0,0 0 0,0 1 16,0 20-16,0-21 0,0 1 15,0 20-15,0-20 0,-21-1 0,0 0 16,21-21-16,-21 22 0,0-22 15,21 21-15,0-21 0,-21 1 16,21-1-16,-22-21 16,22-21 15,0-1-31,0 1 0,0 0 16,0 0-16,22 0 0,-1 0 15,-21-22-15,21 1 0,0 21 0,-21-22 16,21 1-16,0-21 0,1 20 15,41-84-15,-42 85 16,0 21-16,22-22 0,-22 22 16,0 0-16,0 0 0,22 21 15,-22 0 1,0 0-16,0 21 0,-21 0 0,0 22 16,0-1-16,21-21 0,-21 127 15,0-63 1,0-43-16,0 22 0,0-22 15,0 0-15,0 1 0,0-22 16,-21 21-16,21 22 0,-21-22 16,21-21-16,0 0 15,-21-21-15,21 22 0,0-44 47,0 1-47,0 0 16,0 0-16,21 0 0,0 0 15,0-22-15,0 22 0,1 0 0</inkml:trace>
  <inkml:trace contextRef="#ctx0" brushRef="#br0" timeOffset="17207.45">18373 1016 0,'0'21'0,"0"0"16,-22-21-1,44 0 17,-1 0-32,0 0 0,0-21 0,0 0 15,22 21-15,-22-21 16,0 0-16,0 0 0,0 21 0,0-22 16,-21 1-16,0 0 0,0 0 15,0 0-15,0 0 0,-21-1 16,0 22-16,0 0 0,0 0 15,-22 0-15,-41 0 0,41 22 16,1-1-16,21 0 16,-21 21-16,20-21 0,-20 22 0,42-1 15,-21 0-15,21-20 0,0 20 0,0-21 16,0 21-16,0-20 0,0-1 0,21 0 16,43 42-1,-43-63-15,0 0 0,0 0 16,21 0-16,-20 0 0,41 0 15,-21-21-15,-20 21 0,20-21 16</inkml:trace>
  <inkml:trace contextRef="#ctx0" brushRef="#br0" timeOffset="17479.29">19156 614 0,'0'0'0,"21"-42"16,-21 20-16,0 44 31,0-1-31,0 21 16,-21-21-16,0 22 0,-1-1 15,22 0-15,-21 1 0,0 41 16,0-20-16,0-22 0,0 0 16,21 1-16,0-22 0,-22 21 0,22 1 15,-21-22-15,21 0 0,0 0 16,0 0-16,0 0 0,0 1 15,0-44 1,0 1 0,0 0-16</inkml:trace>
  <inkml:trace contextRef="#ctx0" brushRef="#br0" timeOffset="18130.68">18817 995 0,'0'0'0,"-21"0"0,0 0 16,21-21-16,21 21 31,0-21-31,0 21 0,22 0 16,-1-22-16,0 22 0,1-21 0,20 0 15,-21 0-15,22 21 0,63-42 16,0-22 0,-64 43-16,-20 0 0,20-43 15,-42 43-15,-21-21 0,0 21 16,0-1-16,0 1 0,0 0 15,-21 21 1,0 0-16,0 0 0,0 0 0,0 21 16,-1 0-16,1 1 0,0 20 15,0 43-15,0-43 0,0 0 16,21 1-16,0 20 0,0-21 16,-22 1-16,22-1 0,0 0 0,-21 1 15,21-1-15,0 0 0,0-20 16,0 41-16,0-42 0,0 0 15,0 1-15,-21-1 16,21-42 15,0-1-31,0 1 16,0 0-16,21 0 0,0 0 0,1-22 16,-1 22-16,0-21 0,0 0 15,0 20-15,0-20 0,1 21 16,20 0-16,-21 0 0,0-1 0,0 22 15,22 0-15,-1 0 16,-21 0-16,0 22 16,-21-1-16,0 0 0,0 0 0,0 0 15,0 0-15,0 22 0,0-22 16,0 0-16,0 0 0,0 22 16,0-22-16,0 0 0,-21 0 0,21 0 15,-21 0-15,21 1 16,0-1-16,0 0 15,0-42 17,0 0-32,21-1 0,0 1 15,22 0-15</inkml:trace>
  <inkml:trace contextRef="#ctx0" brushRef="#br0" timeOffset="18552.45">20193 974 0,'0'-21'16,"-21"21"-1,0 0-15,21 21 0,-22-21 16,1 42-16,0-21 16,0 22-16,0-22 0,21 21 15,-21 0-15,-1-20 16,22-1-16,0 0 0,0 0 15,0 0-15,0 0 0,0 1 0,0-1 16,22-21-16,-1 0 16,0 0-16,0 0 0,0 0 0,0 0 15,43-21 1,-43-1-16,0 1 0,0 0 16,1 0-16,-1 0 0,0 0 0,-21-1 15,0-20-15,21 21 0,-21-21 16,0-43-16,0 64 15,0 0-15,0-1 0,0 1 16,-21 21-16,0 0 0,0 0 16,-1 0-16,1 0 0,-21 21 15,42 1-15,-21-1 16,0-21-16,21 21 0,-22 0 16,22 0-16,0 0 0,0 1 15,22-22 1</inkml:trace>
  <inkml:trace contextRef="#ctx0" brushRef="#br0" timeOffset="19120.23">20913 1058 0,'0'0'0,"21"-42"15,-21 21-15,0 0 16,0 0-16,-21 21 15,-1 0-15,1 0 0,0 0 16,0 0-16,0 0 0,-22 42 16,22-21-16,0 0 0,0 22 15,-21 20 1,-1 1-16,43-22 0,0-21 0,0 0 16,0 0-16,0 1 0,0-1 15,0 21 1,21-42-16,1 0 15,-1 0-15,0 0 0,0 0 16,21-21-16,-20 21 0,-1-21 16,0 0-16,0-1 0,0 1 0,0-21 15,1 21-15,-1-22 0,0 1 16,0-21-16,0-1 0,0 22 0,1-22 16,-1 1-16,0-1 0,0 1 15,0 20-15,-21-20 0,0 21 0,0-1 16,0 1-16,0 21 0,0 0 15,0-1-15,0 44 16,-21-1-16,0 0 16,0 21-16,0-21 0,-1 22 15,22 20-15,-21-20 0,0 20 16,0 1-16,0-22 0,21 21 16,0 1-16,0-22 0,0 1 0,-21-1 15,21 0-15,0 1 0,0-22 16,0 0-16,0 21 0,21-21 15,0-21 1,0 0-16,0 0 0,0 0 16,1 0-16,-1-21 0,0-21 0</inkml:trace>
  <inkml:trace contextRef="#ctx0" brushRef="#br0" timeOffset="22484.6">22267 741 0,'21'-21'15,"1"21"-15,-22-21 0,21 21 16,-21-22-16,0 1 0,0 0 0,0 0 16,0 0-16,0-22 15,0 22-15,-21 0 16,-1 21-1,1 0-15,0 0 0,-21 0 0,21 0 16,-1 21-16,-41 43 16,-1-1-16,43 1 0,-21-22 15,21 22-15,-22-1 0,1-21 16,21 22-16,-21-1 0,20-20 16,1 105-16,21-106 15,0-21-15,0 1 0,21 20 16,22-21-16,20 0 0,-20-21 15,-1 0-15,-21 0 0,21 0 16,22 0-16,21-21 0,-43 0 16,21 0-16,-20 0 15,-1-22-15,0 1 0,22 0 0,-43-1 16,21 1-16,-20-22 0,20 1 0,-21-1 16,-21 1-16,0-43 15,0 43-15,0-1 0,0 22 0,-42-22 16,21 22-16,-1 21 0,-62-43 15,41 64-15,1 0 16,-21 0-16,20 0 0,1 21 0,-43 43 16,64-43-16,-21 43 15,-1-22-15,22 21 0,0 1 0,0-1 16,-21 64 0,42-63-16,0 42 0,0-64 0,0 22 15,21-22-15,0 0 16,0-21-16,0 1 0,0 20 0,22-21 0,-22-21 15,21 21-15,22 0 16,-1-21-16,-20 0 16,-1 0-16,0-21 0,1 0 15,20-21-15,1-1 16,-43 22-16,0-21 0,0 21 16,0 0-16,0-1 0,-21-20 15,22 42-15,-22 21 31,0 0-31,0 1 16,0-1-16,0 21 0,0 0 16,0-20-16,0-1 15,0 0-15,0 0 0,0 0 16,0 0-16,21-21 16,0 0-16,0 0 15,0 0-15,22 0 0,-22 0 16,0-21-16,0 21 15,0-21-15,22-21 0,-22 21 16,0-1-16,42-62 16,-41 41-1,-1 22-15,-21 0 0,21 0 16,-21 42 15,0 0-31,0 0 16,0 1-16,0-1 0,0 42 15,0-42-15,0 1 0,0-1 16,0 0-16,0 0 16,0 0-16,0 0 0,21-21 15,0 0-15,0 0 16,1 0-16,-1 0 0,0 0 16,21 0-16,-21 0 0,1 0 15,-1-21-15,0 21 0,21-42 16,-21 21-16,1 0 15,-22-1-15,0 1 0,21-21 16,-21 21-16,0 0 0,0-1 16,0 1-16,0 0 0,0 0 15,-21 21 1,-1 0-16,1 21 16,21 0-16,0 0 0,-21 1 0,0-1 15,21 0-15,-21 0 0,21 0 0,0 0 16,0 43-16,0-22 15,0-21-15,0 22 16,0-22 0,21-21-16,0 0 0,0 0 15,0 0-15,1 0 16,62 0 0,-63-21-16,43 0 0,-43-1 15,64-41 1,-22-1-16,-42 43 15,1-21-15,-1-22 16,-21 43 0,0 0-16,-21 21 0,-1 0 15,22 21 1,0 0 0,0 1-16,0-1 0,0 0 15,22 0-15,-1 0 0,-21 0 16,0 1-16,0-1 0,21 0 15,-21 0-15,21 0 16,-21 0-16,0 1 16,0-1-1,0 0-15,21-21 16,0 0 0,1 0-16,-1 0 0,0 0 15,0 0-15,0 0 0,0-21 16,1 21-16,-1-21 0,-21-1 0,21 22 15,0-21-15,43-106 32,-22 43-32,-42 62 15,0-20-15,21 21 16,-21 0-16,0 42 16,0 0-1,-21 21 1,0 1-16,21-22 0,0 0 0,0 43 15,0-43-15,0 0 16,0 0-16,0 0 0,0 0 16,0 1-16,0-1 15,21-21 1,0 0-16,0 0 16,0 0-16,1 0 15,-1 0-15,0 0 16,0 0-16,0 0 0,0-21 15,1-1-15,-1 22 0,0-21 0,0 21 16,21-21-16,22 0 16,-43 0-16,43 0 15,-43-1-15,0 22 0,0-21 0,0 21 16,0-21-16,-21 0 16,0 0-1,0 0-15,-21 21 16,0-22-1,0 22-15,0 0 16,0 0-16,-1 22 0,1-1 0,0-21 16,0 21-16,21 0 0,-21 0 15,-43 43 1,43-1 0,21-42-16,0 1 0,0-1 0,0 0 15,21 0 1,0-21-16,1 0 0,-1 0 15,0 0-15,0 0 16,0 0-16,0 0 16,1-21-16,-1 0 0,0 21 0,0-21 15,0-1-15,0-20 16,1 21-16,-1-21 0,0-1 0,0 1 0,21-64 16,22-21-1,-43 64-15,0-1 0,22 1 16,-22-1-16,0 1 0,0 20 0,0-84 15,-21 64 1,0 42-16,-21 42 31,0 0-31,0 0 0,0 21 0,-1-20 16,1 20-16,-21 43 16,0 20-16,20-62 15,1 20-15,21-20 0,0 20 16,-21-21-16,21 43 15,-21-43-15,21 1 0,0 41 16,42 65 0,-21-128-1,1-21-15,-1 0 16,0 0-16,0 0 0,0 0 16,0 0-16,1 0 0,20 0 15,-21-21-15,0-1 0,85-62 31,-85 63-31,0-1 0,1 1 16,-1 21 0,-21-21-16,21 21 15,-21 21 1,0 0-16,0 1 16,0-1-16,0 0 15,-21 0-15,21 0 16,0 0-1,0 1-15,21-22 32,0 0-32,0-22 15,0 1-15,1 21 16,-22-21-16,21 0 0,0 21 0,0-21 16,0 0-16,0 21 0,-21-22 15,43 22-15,-22-21 0,21 21 16,-21 0-1,-21 21-15,0 1 16,0-1-16,0 0 16,0 0-16,0 0 15,0 22-15,22-43 16,-22 21-16,21-21 16,0 21-16,0-21 0,0 0 0,0 0 15,1 0-15,-1 0 0,0 0 16,0 0-16,106 0 15,-106-21 1,0 0-16,43-1 16,-43-20-16,0 21 0,22-21 15,-22-1-15,0 22 0,0-21 0,-21 21 16,0-1-16,0-20 0,0 0 31,-21 42-31,-43 0 16,22 21-16,21 0 15,0 0-15,-22 0 0,22 1 16,-106 83 0,106-62-1,0-1-15,21-21 16,-21 0-16,21 1 0,0 41 16,0 64-1,0-42-15,0-43 16,0 0-16,0 64 0,0-63 15,0-1-15,0 85 16,0-42 0,0-43-16,0 0 0,-21 22 15,21-22-15,-22-21 0,22 0 16,-21 1-16,21-1 0,0 21 16,-21-42-1,0 0 1,21-21-1,0 0 1,0 0-16,0-1 0,63-83 16</inkml:trace>
  <inkml:trace contextRef="#ctx0" brushRef="#br0" timeOffset="22727.98">26183 1058 0,'0'0'0,"-21"0"0,0-21 16,0 21-16,-1-21 0,1 21 16,0 0-1,0 0 1,21 21-16,-21-21 15,21 21 1,-21-21-16,-1 0 16</inkml:trace>
  <inkml:trace contextRef="#ctx0" brushRef="#br0" timeOffset="22941.85">24447 931 0,'0'0'0,"-63"-21"16,42 21-16,0 0 16,-1 0-16,1 0 0,0 0 15,0 0-15,0 0 0,0 0 16,-1 0-16,1 0 0</inkml:trace>
  <inkml:trace contextRef="#ctx0" brushRef="#br0" timeOffset="23783.37">17145 1545 0,'0'0'0,"-21"0"0,0 0 0,-1 21 16,1-21-16,0 0 0,-21 0 16,21 0-16,-1 0 31,22 22-15,22-22-1,-1 21-15,0-21 0,21 0 16,1 21-16,41-21 0,64 21 15,191 21 1,-212-42-16,191 22 0,-170-22 16,21 0-16,0 21 15,-20-21-15,20 0 0,-21 21 0,21-21 16,-20 0-16,-1 0 0,-21 21 0,21-21 16,-21 0-16,-21 21 0,127-21 15,-149 0-15,64 21 16,-84-21-16,-22 0 0,22 0 15,-22 22-15,-21-22 16,-42 0 15,21 21-31,21-21 32,22 0-32,-22 0 0</inkml:trace>
  <inkml:trace contextRef="#ctx0" brushRef="#br0" timeOffset="24315.44">22246 2011 0,'0'0'0,"-21"0"0,-21 0 16,20-21-16,1 21 15,-21 0-15,21 0 0,-22 0 0,22 0 16,0 0-16,0 0 0,0 0 16,-22 0-16,22 0 15,42 0 1,1 0-16,-1 0 15,21 0-15,22 0 0,-1 0 16,1 0-16,-1 0 0,22 21 0,21-21 16,-1 0-16,22 21 15,22-21-15,-22 21 0,21 0 0,0-21 16,21 22-16,1-22 0,-22 21 0,169-21 16,1 21-1,-170-21-15,0 0 0,0 0 16,-21 0-16,0 0 0,-21 21 0,0-21 15,169 0-15,-211 0 16,-1 0-16,-21 0 0,22 0 16,-1 0-16,-20 0 0,-22 0 15,0 0-15,0 0 16,0 0 15,-21-21-15</inkml:trace>
  <inkml:trace contextRef="#ctx0" brushRef="#br0" timeOffset="45208.52">1355 3069 0,'0'-21'0,"0"0"32,0 0-17,21 0-15,0-1 16,0 22-16,-21-21 0,21 0 15,-21 0-15,21 0 0,-21 0 0,0-1 16,0 1-16,22 0 0,-22 0 16,0 0-16,0 0 0,0-1 15,-22 1-15,1 0 0,0 0 0,0 0 16,-21 21-16,20 0 16,-20 0-16,21 0 0,-21 21 15,-1 21-15,1-21 0,0 22 0,-43 63 16,43-64-16,20 21 15,-62 128-15,63-128 16,-1 1-16,22-1 0,0 1 16,0-1-16,0-20 0,22-1 15,-1 0-15,42 1 0,-42-22 16,22 0-16,-1 0 16,0-21-16,1 0 0,-1 0 0,0 0 15,1 0-15,-1-21 0,0 21 16,43-42-16,0-1 15,-43 1-15,22 0 16</inkml:trace>
  <inkml:trace contextRef="#ctx0" brushRef="#br0" timeOffset="45645.27">1926 3090 0,'0'-21'0,"0"42"0,-21-42 16,0 21-1,21 21-15,0 1 16,-21-1-16,-1 0 0,22 0 0,-21 21 16,21 1-16,-21 63 15,21-22 1,0-63-16,0 43 16,21-43-16,0-21 0,1 0 15,-1 0-15,0 0 0,21 0 16,22-21-1,-43 21-15,0-21 0,21-43 16,-20 43-16,-1 0 0,-21-21 16,0 20-16,0-20 0,0 21 0,0-21 15,-21-22 1,-22 22-16,22 21 0,0-1 16,0 22-16,0 0 0,-1 0 15,-20 0-15,21 0 16,0 22-16,0-1 0,-1 21 15,22-21-15,-21 0 0,21 1 16,0-1-16,0 0 0,0 0 0,0 0 16,21 0-16,1 1 0,-1-22 15,0 0-15,0 0 0,0 0 16,22 0-16</inkml:trace>
  <inkml:trace contextRef="#ctx0" brushRef="#br0" timeOffset="46340.87">2455 3154 0,'0'-21'0,"-21"42"47,21 0-47,0 0 0,0 0 0,0 1 16,0-1-16,0 0 0,0 21 15,0-21-15,0 1 16,0 20-16,-21-21 0,21 0 0,0 0 15,0 1-15,-21-1 0,21 0 16,0-42 15,0 0-15,0-1-16,0 1 0,0 0 16,0 0-16,0-43 15,0 43-15,21-21 0,0-22 16,0 43-16,0 0 0,64-21 15,-21 21 1,-43 21-16,0 0 0,0 0 16,0 0-16,0 21 0,1 0 15,-1 0-15,0 0 0,0 0 0,0 22 16,-21-1-16,0-21 16,0 43-16,0-43 0,0 42 15,0-41-15,0-1 16,0 0-16,-21-21 15,21-21 17,0 0-32,0-1 15,0-20-15,0 21 0,42-43 16,-20 1 0,20 42-16,-21-22 0,0 22 15,22 0-15,-22 0 0,106 0 16,-106 21-1,0 0-15,0 21 0,0-21 0,-21 21 16,0 21-16,22-20 0,-22-1 16,0 0-16,0 21 0,0-21 0,0 1 15,0 20-15,-22-21 0,22 21 16,-21-20-16,0-1 0,0 21 16,21-21-16,0 0 15,0-42 16,21 0-15,0 0-16</inkml:trace>
  <inkml:trace contextRef="#ctx0" brushRef="#br0" timeOffset="48639.78">1968 2180 0,'22'0'62,"-1"0"-62,0-21 16,0 21-16,-21-21 16,21 21-16,0-21 0,1 21 0,20-21 15,-21-1-15,0 1 0,0 21 16,1-42-16,-22 21 16,0 0-16,0-1 0,0 1 15,0 0-15,-22 21 0,1 0 16,-21-21-16,0 21 15,-1 0-15,1 21 16,21 0-16,0-21 0,21 21 0,-22 1 16,22-1-16,-21 0 0,21 0 15,0 0-15,0 0 0,0 1 16,0-1-16,64 21 16,-64-21-16,21-21 0,0 21 15,0-21-15,0 0 0,22 0 16,-22 0-16,0 0 0,0 0 15,0 0-15,-42 0 32,0 0-32,0 0 15,0 22-15,0-22 16,-22 21-16,22-21 0,0 21 0,0 0 16,0-21-16,-1 42 15,22 1-15,0-22 16,0 0-16,0 0 0,0 0 15,43 1-15,-22-22 16,0 0-16,0 0 0,43 0 16,-1 0-1,-20 0-15,-1 0 0,43-22 0,-43 1 16,0 0-16</inkml:trace>
  <inkml:trace contextRef="#ctx0" brushRef="#br0" timeOffset="48943.66">2730 2159 0,'0'0'0,"0"21"31,0 0-15,0 1-16,0-1 15,0 0-15,22 0 0,-1 0 16,-21 0-16,21 1 0,0-1 0,-21 0 16,0 0-16,42 0 15,-42 0-15,0 1 16,22-22-16,-1 0 16,-21-22-1,0 1-15,0 0 16,0 0-16,21 0 0,-21 0 0</inkml:trace>
  <inkml:trace contextRef="#ctx0" brushRef="#br0" timeOffset="49129.55">3006 2159 0,'0'0'16,"-43"21"-16,22 0 16,-21 1-16,-1 20 0,22-21 15,-21 0-15,21 0 0,-22 1 16,-20 41-1,63-42-15,0 0 0,21-21 32,0 0-32,0 0 0,43 0 15,-1-21-15</inkml:trace>
  <inkml:trace contextRef="#ctx0" brushRef="#br0" timeOffset="50211.94">3408 2286 0,'21'0'0,"-42"0"0,63 0 16,-42-21-16,0 0 16,0 0-16,0-1 15,0 1-15,-21 21 16,0 0-16,0-21 0,-1 21 16,1 0-16,0 0 0,-42 21 15,41-21-15,1 21 0,0 1 16,0-1-16,0 0 0,0 0 15,-1 64 1,1-43-16,21 0 16,0-20-16,0-1 0,0 0 15,21-21-15,1 0 16,-1 0-16,0 0 0,0 0 16,0-21-16,22 0 15,-22-1-15,21 1 0,-21 0 0,0 0 16,1 0-16,-1 0 0,-21-1 0,0 1 15,21 0-15,-21 0 0,0 0 16,0 0-16,0 42 31,0 0-15,0 0-16,0 0 16,0 0-16,0 1 0,0-1 0,0 0 15,0 0-15,21 0 0,0 0 16,0-21-16,1 22 0,-1-22 15,0 0-15,21 0 0,-21 0 16,106-64 0,-105 64-16,-1-21 0,0 0 15,0 0-15,21-22 16,-20 22-16,-22 0 0,0-21 16,0 20-16,21 22 0,-21-21 15,0 42 1,0 1-1,0-1-15,-21 0 16,21 0-16,0 21 0,0-20 0,0-1 16,0 0-16,0 0 0,-22 0 15,22 0-15,0 1 16,0-44 15,0 1-15,0 0-16,0 0 0,22 0 0,-22 0 15,0-1-15,21 1 0,0 0 16,0 0-16,21-21 16,1 20-16,-22 1 15,0 21-15,0 0 0,0 0 16,1 0-16,-1 21 0,-21 1 16,21-1-16,-21 0 0,0 0 15,0 0-15,0 0 0,0 1 16,0-1-16,0 0 0,0 0 15,0 0-15,0 0 0,0 1 16,-21-22-16,21-22 31,0 1-31,0 0 16,0 0-16,21 0 0,0 0 16,0-1-16,22-20 0,-1 0 15,0 21-15,-21-1 16,43 1-16,-43 21 0,0 0 15,0 0-15,1 0 0,-22 21 16,0 1 0,0 62-16,-22-63 15,22 22-15,-42-1 0,21-21 16,0 0-16,21 1 16,-21-1-16,21 0 0,0 0 0,0 0 15,21-42 16,0 21-31,0-21 16,21 0-16</inkml:trace>
  <inkml:trace contextRef="#ctx0" brushRef="#br0" timeOffset="50476.79">4911 2201 0,'0'0'0,"-43"0"16,22 0-16,0 22 15,0-22-15,0 42 16,-1-21-16,22 21 0,-21-20 16,21 20-16,-42 43 0,42-43 15,-21 0-15,0 1 0,21 20 16,-22-21-16,1 1 0,-21 63 16,21-64-1,21-21-15,-21 0 0,21 43 16,0-43-16,-22-21 0,22-21 31,0 0-31,22-1 16</inkml:trace>
  <inkml:trace contextRef="#ctx0" brushRef="#br0" timeOffset="50770.62">4657 2328 0,'0'0'0,"0"-21"16,0-21-16,0 21 0,21-22 15,0 43 1,0-21-16,0 21 0,0 0 16,1 0-16,-1 0 0,42 0 15,-42 21-15,1 1 0,-1-1 16,0 0-16,0 21 0,-21-21 16,0 1-16,0-1 0,0 0 15,-63 42 1,20-41-16,22-1 0,-21 0 15,-1-21-15,22 21 0,-21-21 0,21 0 16,0 0-16,-1 0 0,22-21 31,22 21-15,-1-21-16,21 0 0,-21-1 0</inkml:trace>
  <inkml:trace contextRef="#ctx0" brushRef="#br0" timeOffset="51023.48">5334 2032 0,'0'0'0,"0"-21"0,0 0 15,0 42 1,-21 0 0,21 0-16,-21 0 0,-1 1 0,22 41 15,-21-21-15,21 1 16,-21-22-16,0 21 0,21 22 15,0-22-15,0-21 0,0 0 16,0 22-16,0-22 0,0 0 16,0 0-16,21-21 31,0-21-31,0 0 16</inkml:trace>
  <inkml:trace contextRef="#ctx0" brushRef="#br0" timeOffset="51355.8">5376 2328 0,'21'0'31,"1"0"-31,-1 0 16,0 0-16,0 0 0,0 0 16,0 0-16,1-21 0,-1 0 15,0 21-15,0 0 0,0-21 16,0 21-16,-21-21 0,0 0 15,0-1-15,-21 22 32,0 0-32,0 0 0,0 0 0,-22 22 15,22-1-15,0 0 0,0 0 16,0 21-16,0-20 0,-1 62 16,22-63-16,0 1 15,0-1-15,0 0 0,0 0 16,22-21-16,-22 21 15,63-21-15,-42 0 0,22-21 16,-1-21-16,-21 42 0,0-21 16</inkml:trace>
  <inkml:trace contextRef="#ctx0" brushRef="#br0" timeOffset="52563.56">6731 2286 0,'0'21'15,"21"-21"16,0-21-31,0 0 0,1 21 0,-1-21 16,21 0-16,-21-1 0,43-20 16,-43 0-16,21 21 0,-21-22 15,1 22-15,-1-21 0,0-1 16,21-41-16,-42 41 0,0 22 16,0-21-16,0 0 0,0-1 15,0 22-15,-21 21 31,0 21-31,21 22 0,-21-22 16,0 21-16,-1 22 0,1-22 16,0 21-16,0-20 0,0 20 0,-22 1 15,22 20-15,-42 43 16,42-42-16,-1-21 0,-20 20 16,21 1-16,0-22 0,-22 86 0,22-86 15,0 1-15,21 63 16,0-64-16,0-21 0,0 1 15,0-1-15,0-21 0,0 0 0,64 22 16,-22-43 0,0 0-16,-21 0 0,1-21 0,20-1 15,-21 1-15,0 0 0,22-21 16,-22 21-16,0-22 0,0 1 16,0-43-16,-21-42 15,0 85-15,0 0 16,0-64-16,0 63 15,-21 1-15,0 0 0,0-1 16,0 1-16,-22 0 0,22 21 0,0 21 16,21-22-16,-21 22 15,42 0 17,0 0-32,0-21 0,0 21 0,22 0 15,-22-21-15,21 0 0,1 21 16,-1-21-16,0 0 0,1-1 15,-1 1-15,0 0 0,43-21 16,-43 42-16,-21-21 0,22-1 16,-22 1-16,0 21 0,-21-21 15,-21 21 17,0 21-32,21 0 0,-21 1 0,-1-1 15,1 0-15,21 0 0,0 0 16,-21 0-16,21 1 0,0-1 15,0 0-15,0 21 0,0-21 0,0 1 16,21-1-16,0-21 16,1 0-16,-1 0 15,0 0-15,0 0 0,0 0 16,0-21-16,22-1 0,-22 1 16,0 0-16,0 0 0,0 0 15,-21 0-15,22-22 0,-22 22 0,0-21 16,0-1-1,-22 22-15,1 0 0,-21 0 16,21 21-16,0 0 0,-1 0 16,1 0-16,0 0 0,0 0 0,0 21 15,0-21-15,21 21 0,0 0 16,0 1-16,0-1 16,0 0-16,21 0 15,0-21-15,0 0 0,0 0 16,22 21-16,-22-21 0</inkml:trace>
  <inkml:trace contextRef="#ctx0" brushRef="#br0" timeOffset="52937.35">7937 2265 0,'0'-42'16,"0"20"-16,0 1 15,0 0 1,22 21-1,-1 0 1,0 0-16,0 21 0,0 0 16,0-21-16,-21 22 0,0-1 0,22 0 15,-22 0-15,0 0 0,0 0 16,0 1-16,0-1 0,0 0 0,0 0 16,0 0-16,-22 0 0,1-21 15,21 22-15,-21-22 0,0 0 16,21-22-1,0 1-15,0 0 16,0 0-16,0 0 0,0 0 0,0-1 16,21 1-16,0 0 0,0-21 15,1 21-15,-22-22 0,21 22 16,21 0-16,0-43 0,-20 43 16,-1 0-16,0 0 0,0 21 15,-21-21-15,21 21 0</inkml:trace>
  <inkml:trace contextRef="#ctx0" brushRef="#br0" timeOffset="53738.64">4000 3281 0,'0'21'0,"0"-42"0,0 0 0,-21 0 16,21-1-16,0 1 16,-21 0-16,21 0 0,0 0 15,-21 21 1,0 0 0,21 21-1,0 21-15,0 1 0,-21-1 0,21 21 16,-22 1-16,1-1 0,0 1 15,-21 84-15,21-63 0,-1-22 16,1 22-16,0 0 0,0-1 16,0 1-16,0 0 0,21-1 15,-22-20-15,1-1 0,0 1 16,21-1-16,-21-20 0,21-1 0,-21 0 16,21 1-16,0-22 0,0 21 0,-21-42 15,21 21-15,0 0 0,0-42 16,0 0-1,0 0-15,0 0 0,0-22 16,0 22-16,0-21 0,0-22 0,0 22 16,0-21-16</inkml:trace>
  <inkml:trace contextRef="#ctx0" brushRef="#br0" timeOffset="54055.79">3408 3598 0,'0'0'0,"0"-42"0,-21 0 16,21-1-16,0 1 0,-22 0 0,22-1 15,0 22-15,0-21 16,0 21-16,0-22 0,22 22 0,-1 0 16,21 0-16,-21 0 0,22 21 15,-1-21-15,21 21 0,-20 0 16,-1 0-16,22 0 0,-22 21 16,0 0-16,1 0 0,-1 43 0,-21-43 15,-21 21-15,0 0 0,0 43 16,-21-43-16,0 1 15,0-1-15,-1-21 0,-20 22 0,21-22 16,-21 0-16,20 0 0,-20 21 16,21-20-16,0-22 0,42 0 47,0-22-47,0 1 0,0 21 15,22-21-15,-22 0 0</inkml:trace>
  <inkml:trace contextRef="#ctx0" brushRef="#br0" timeOffset="54269.66">4403 3260 0,'0'0'0,"21"0"0,-21 21 32,0 0-17,-21 0-15,-1 0 0,1 1 16,0 20-16,21-21 0,-21 0 15,0 0-15,21 1 0,-21-1 0,21 0 16,0 0-16,0 0 16,0-42 15,0 0-31,21 0 0</inkml:trace>
  <inkml:trace contextRef="#ctx0" brushRef="#br0" timeOffset="54609.55">4487 3090 0,'0'22'0,"0"-65"0,0 64 0,0-63 16,0 63 15,0 0-31,0 1 16,21-22-1,1 0 1,-1 0-16,0 0 0,0 0 0,0 0 15,0-22-15,1 1 0,-1 21 16,-21-21-16,0 0 0,0 0 16,0 0-16,-21-1 15,-1 22-15,1-21 0,0 21 0,0 0 16,0 0-16,0 0 16,-1 0-16,-20 0 0,21 0 15,21 21-15,0 1 16,0-1-16,0 0 0,0 0 15,21-21-15,0 0 16,0 21-16,1-21 0,20 0 0,-21 0 16</inkml:trace>
  <inkml:trace contextRef="#ctx0" brushRef="#br0" timeOffset="54882.39">5249 2836 0,'0'0'0,"-21"0"31,0 0-15,0 22-16,21-1 0,-21 21 0,-1-21 15,22 22-15,0-22 0,-21 21 16,0 0-16,21 22 0,-21-22 0,21 1 16,-42 62-16,20-20 15,22-43-15,-21 1 0,0 20 16,21-42-16,0 1 0,0-1 15,0 0-15,0 0 16,0-42 15,0 0-31,21 0 0,22-22 16</inkml:trace>
  <inkml:trace contextRef="#ctx0" brushRef="#br0" timeOffset="55264.17">5270 3366 0,'0'21'16,"0"0"-16,22-21 47,-1 0-47,0-21 0,0 21 15,0-21-15,0-1 0,1 22 0,-1-21 16,0 0-16,0 21 0,0-21 15,-21 0-15,0 0 0,0-1 16,0 1-16,-21 0 16,0 21-16,0 0 15,-22 0-15,22 0 0,0 21 0,0 0 16,-21 1-16,20-1 0,1 0 0,0 0 16,0 21-16,0 22 15,21-43-15,0 21 0,0-20 16,0-1-16,0 21 0,0 0 15,21-20-15,0-22 0,-21 21 16,42 0-16,-20-21 0,-1 0 16,0 0-16,0 0 0,21 0 0,22 0 15,-22 0-15,22 0 16,-1-21-16,-20 0 0</inkml:trace>
  <inkml:trace contextRef="#ctx0" brushRef="#br0" timeOffset="56896.2">7154 3768 0,'0'21'0,"0"-42"0,0 63 16,21-42-1,1-21 1,-1 0-16,0 21 16,-21-21-16,21-1 0,21-20 0,-20 21 15,-1-21-15,0 20 0,0-20 16,0-21-16,0 20 0,1 1 16,-1-22-16,0 1 0,-21 21 15,21-22-15,0 1 0,0 20 0,-21-20 16,0 20-16,22-20 0,-1 21 15,-21 20-15,0 1 16,0 42 0,0 1-16,-21-1 15,-1 21-15,-20 64 0,21-64 16,0 1-16,0 20 0,21-21 16,-22 22-16,1-22 0,-21 64 15,42-64-15,0 1 16,0-1-16,0 0 0,0 22 15,0-43-15,0 21 0,0-20 0,0-1 16,21-21-16,0 0 16,22 0-16,-22 0 0,0 0 15,0 0-15,43-21 16,-22-1-16,0 1 0,-21 0 0,22 0 16,-22 0-16,64-43 15,-64 43-15,0 0 0,-21-21 16,21 20-16,-21 1 15,-21 21 17,21 21-32,-21 1 15,21-1-15,0 0 0,0 0 0,-21 0 16,21 0-16,0 22 0,0-22 16,0 0-16,0 0 0,0 0 15,0 1-15,21-22 0,0 21 16,0-21-16,0 0 0,22 0 15,20 0 1,-42-21-16,0-1 0,1 22 0,-1-21 16,0 0-16,0 0 0,0 0 15,0 0-15,-21-1 0,0 1 0,22-42 16,-1 42-16,-21-1 0,0 1 16,0 42 15,0 1-31,0-1 15,-21 0-15,21 0 0,-22 0 16,22 0-16,0 1 0,0-1 0,-21 0 16,21 0-16,0 0 15,-21 0-15,21 1 0,0-1 0,0-42 63,21-1-63,0 1 0,-21 0 15,0 0-15,22 0 0,-1 0 16,0-1-16,-21-20 0,21 21 0,-21 0 16,21 0-16,0-22 0,-21 22 15,22 0-15,-1 21 0,0 0 16,0 0 0,-21 21-16,0 0 15,21 0-15,-21 1 0,0 20 16,0-21-16,0 0 0,0 0 15,0 1-15,0-1 0,0 0 0,0 0 16,0 0-16,0 0 16,0-42 31,0 0-47,21 21 0,-21-21 15,22 0-15,-22 0 0,21-1 0,21-20 16,0 0-1,-20 21-15,-1-22 0,0 22 0,21 0 16,-21 0-16,1 0 0,62 21 16,-63 0-1,1 0-15,-22 21 0,21 0 16,-21 0-16,0 0 0,0 0 0,0 22 16,0-22-16,0 0 0,0 0 15,0 43-15,0-43 0,0 0 16,0 0-16,0 0 0,0 1 15,0-1-15,21-21 0,0 0 16,0 0-16,0 0 16,1 0-16,20 0 0,-21 0 0,0 0 15,0 0-15,22-21 0,-22-1 0,0 22 16,21-21-16,1-21 16,-1 0-16,-21-1 0,0 22 15,1 0-15,-1-21 16,-21 20-16,21-20 0,-21-21 15,-21 63 1,0 0 0,-1 21-16,22 0 0,-21 0 0,0 0 15,0 22-15,0-1 16,21 0-16,-21-21 0,21 1 0,0-1 16,0 0-16,0 0 0,0 0 0,0 0 15,21-21-15,0 22 0,0-22 16,0 0-16,0 0 0,22 0 0,-22 0 15,21 0-15,-21 0 0,22 0 16,-22-22-16,0 22 0,21-21 16,-20 0-16,62-42 15,-63 41-15,1 1 0,-1-21 16,0 21-16,0-22 0,0 1 0,0 0 16</inkml:trace>
  <inkml:trace contextRef="#ctx0" brushRef="#br0" timeOffset="57112.6">9165 2858 0,'0'0'0,"-21"0"16,-21 0-16,20 0 15,1 0 1,0 0 31,0 0-47</inkml:trace>
  <inkml:trace contextRef="#ctx0" brushRef="#br0" timeOffset="57399.43">7387 3239 0,'21'0'31,"0"0"-31,1 0 0,20 0 16,-21 0-16,21 0 0,1-22 0,20 22 15,-20-21 1,-1 21-16,-21 0 0,21 0 0,-20 0 16,-1-21-16,0 21 15</inkml:trace>
  <inkml:trace contextRef="#ctx0" brushRef="#br0" timeOffset="59240.51">18330 2477 0,'-21'0'16,"0"0"-16,21-22 47,21 22-47,0-21 15,22 21-15,-22-21 0,0 21 16,21-21-16,1 21 0,-1-21 0,-21 0 15,21-1-15,1 22 0,-1-21 16,-21 0-16,0 0 0,1 0 16,-1 21-16,-21-21 0,0-1 15,0-20-15,0 21 0,-21 0 16,-1 0-16,1 21 0,-21-22 16,0 22-16,-1 0 0,1 0 0,0 0 15,-1 0-15,1 0 0,0 0 16,-1 22-16,1-1 0,21 0 15,-22 21-15,22-21 0,21 22 0,0 20 16,0 1 0,21-22-16,1 0 0,-1-20 0,21-1 15,-21 21-15,22-21 0,-1-21 0,-21 21 16,21 1-16,1-22 0,-1 0 16,-21 0-16,0 0 15,1 0-15,-44 0 16,-20 0-1,21 0-15,-21 0 0,-1 0 0,-20 21 16,20-21-16,1 21 0,0-21 16,-22 21-16,1 21 0,42-20 15,-1-1-15,1 0 0,21 0 16,0 0-16,0 0 0,21 1 0,1-1 16,-1 0-16,21-21 15,0 21-15,1-21 0,-1 0 0,22 0 16,-22 0-16,21 0 0,-20 0 15,20 0-15,1 0 0,-22 0 0,0-21 16,1 21-16,-1-21 0,0 0 16,1-1-16,-22 1 0</inkml:trace>
  <inkml:trace contextRef="#ctx0" brushRef="#br0" timeOffset="59444.4">19008 2582 0,'0'0'0,"0"-21"0,0-21 15,0 21-15,0 42 31,0 0-15,0 0-16,21 0 0,0 22 0,-21-22 16,21 21-16,0-21 0,-21 1 15,21 20-15,-21-21 0,22 21 0,-1-20 16,-21-1-16,0 0 0,21 0 16,0-21-16,-21 21 0,21-21 0,0 0 31,1 0-31</inkml:trace>
  <inkml:trace contextRef="#ctx0" brushRef="#br0" timeOffset="59655.27">19346 2688 0,'0'0'0,"0"-21"0,0-21 16,0-1 0,0 22-16,-21 0 0,0 21 15,0 0-15,-22 0 0,22 21 16,0 0-16,-21 1 0,-1-1 0,22 21 15,-63 0-15,-43 64 16,105-85 0,1 1-16,0-1 0,21 0 0,-21 0 15,21 21-15,21-42 16,0 0-16,22 22 0,-22-22 16</inkml:trace>
  <inkml:trace contextRef="#ctx0" brushRef="#br0" timeOffset="60794.03">19918 2794 0,'0'-42'16,"0"21"-16,0-22 16,-64-20-1,43 42-15,0 21 0,0-22 16,0 22-16,-1 0 15,1 0-15,0 0 0,0 22 0,0-1 16,0 0-16,-1 0 16,-20 0-16,21 22 0,0-22 0,0 21 15,-1-21-15,1 22 0,21-22 16,0 0-16,0 0 0,0 21 16,0-20-16,0-1 15,21-21-15,1 0 0,-1 0 16,21 0-16,-21 0 0,0 0 0,22 0 0,-22-21 15,21-1-15,-21 1 0,1 0 16,20 0-16,-21 0 0,0 0 16,0-1-16,1-20 0,-22 21 0,21-21 15,0 20-15,-21-20 0,21 21 16,-21 0-16,0 0 0,0 42 31,0 0-15,0 0-16,0 0 0,0 0 0,0 22 15,0-22-15,0 0 0,0 0 16,0 43-16,0-43 0,21-21 16,0 21-16,1 0 0,-1-21 0,0 0 15,0 0-15,0 0 0,0 0 16,1 0-16,-1 0 0,21 0 0,-21 0 16,0-21-16,1 0 0,-1 0 15,0 0-15,0-1 0,0-41 16,0 42-1,-21-22-15,22 22 0,-22-21 0,0 0 16,0 20-16,0 44 31,0-1-15,0 0-16,0 0 0,-22 21 0,22-20 16,-21-1-16,21 0 0,0 0 0,0 0 15,-21 0-15,21 1 0,0 20 16,-21-21-16,21 0 15,0-42 32,0 0-47,21 0 0,0 0 16,-21-1-16,21 1 0,1 0 0,-1 0 16,63-85-1,-62 85-15,41-21 16,-42 20-16,22 22 0,-22 0 15,0 0-15,0 0 0,0 22 16,-21-1-16,0 0 16,0 0-16,0 21 0,0-20 0,0 20 15,0 0-15,0-21 0,-21 1 16,21-1-16,0 21 16,-21-42-16,21 21 15,-21-21-15,21-21 31,0 0-31,0 0 16,21 21-16,0-21 0,0-1 0,0 1 16,22-42-1,-22 42-15,0-1 0,21 1 0,-20-21 0,-1 21 16,0 21-16,21-21 0,-21 21 16,1 0-16,-1 21 15,-21 0 1,0 21-16,0-21 0,0 1 0,0 20 15,0-21-15,-21 0 0,-22 64 16,22-43 0,21-21-16,-21-21 15,21 22-15,21-22 16,0 0 0,22 0-16,-22-22 0</inkml:trace>
  <inkml:trace contextRef="#ctx0" brushRef="#br0" timeOffset="61102.85">21442 2625 0,'0'0'0,"21"-85"16,-21 64-1,0 0-15,-21 0 0,0 21 16,-1 0-16,1 0 0,0 0 16,0 21-16,0 0 0,0 21 0,-1-21 15,1 22-15,21-1 0,0 0 16,-21 1-16,21-1 0,0 22 0,0-22 15,0 0-15,0 22 0,0-1 16,0-20-16,0 20 0,0 1 0,0-1 16,0 1-16,0-22 0,-21 21 0,21-20 15,0 20-15,0-20 0,0-1 16,-21 0-16,0-21 0,21 22 16,0-22-16,-22 0 0,22 0 15,-21-21-15,0 21 0,21-42 16,21 0-1,0 0-15,1-21 16,-1-22-16,0 22 0,0-1 16</inkml:trace>
  <inkml:trace contextRef="#ctx0" brushRef="#br0" timeOffset="61379.69">21357 2794 0,'0'-85'0,"0"170"0,0-191 0,21 64 16,-21 21-16,21 21 0,1-21 15,-1-1-15,0 1 0,0 21 16,0 0-16,0 0 0,22 0 0,-22 0 16,21 21-16,-21 1 0,1-1 15,-1 0-15,0 0 0,-21 21 0,0 22 16,0-43-16,0 21 0,-21-20 16,-22 20-16,22-21 0,-21 0 15,21 0-15,-22 1 0,1-1 0,0-21 16,-1 21-16,22-21 0,0 0 15,0 0-15,-21 0 16,63 0 0,0-21-16,0 21 15,0-21-15,22-1 0,-1-20 0,0 21 16</inkml:trace>
  <inkml:trace contextRef="#ctx0" brushRef="#br0" timeOffset="61619.56">21992 2350 0,'21'-22'0,"-42"44"0,63-65 15,-42 22-15,0 0 0,22 21 16,-22 21 0,0 0-16,-22 22 15,22-22-15,-21 21 0,21 22 0,-21-22 16,0 0-16,21 22 0,-21-22 16,0 0-16,21 22 0,-22-22 15,22-21-15,0 22 0,-21-1 0,21-21 16,0 22-16,0-22 15,0 0-15,0 0 16,21-21-16,1 0 16,-1-21-16,0 0 0,0 21 15,0-21-15</inkml:trace>
  <inkml:trace contextRef="#ctx0" brushRef="#br0" timeOffset="61971.36">22183 2773 0,'0'21'32,"21"-21"-32,0 0 15,0 0-15,0 0 16,0 0-16,1 0 0,-1 0 0,0 0 16,0-21-16,0 0 0,0 21 15,1-21-15,-1 21 0,-21-22 0,21 1 16,-21 0-16,-21 21 31,0 0-31,-1 0 0,1 0 16,-42 42-16,42-20 15,-1-1-15,1 0 0,0 0 0,21 21 16,-21-20-16,21-1 0,-21 0 16,21 0-16,0 21 0,0-20 15,0-1-15,21 0 16,21-21-16,-21 0 0,22 0 0,41 0 15,1 0 1,-21 0-16,-1 0 0</inkml:trace>
  <inkml:trace contextRef="#ctx0" brushRef="#br0" timeOffset="62972.23">23516 2942 0,'0'0'0,"0"21"0,21-21 47,0 0-47,1-21 0,20 21 16,-21-21-16,0 21 0,22-21 16,-22 0-16,21 0 0,-21-1 0,22-20 15,-22 21-15,0-21 0,0-1 16,0 1-16,0 0 0,1-43 15,-1 64-15,-21-22 0,0 22 16,0 0-16,0 0 0,-21 21 16,-1 0-1,1 0-15,0 42 0,0-21 16,0 22-16,-22-22 0,22 42 0,0-20 16,-21-1-16,21 22 0,-22-1 15,22-21-15,-21 22 0,21-1 0,-22 1 16,22-1-16,0 1 0,-21-1 0,20 1 15,1 21-15,0-22 0,0 1 16,0-1-16,0 43 16,21 42-16,0-106 15,0 1-15,0-22 0,42 21 16,-42-21-16,0 1 0,0-1 0,21-21 16,0 21-16,0-21 0,1 0 15,20 0-15,-21-21 0,0 0 16,0 21-16,1-22 0,-1-20 0,21 21 15,-21 0-15,0-22 0,1 1 16,-22 0-16,21-1 0,-21-20 0,0 21 16,0-22-16,0 1 0,0-1 0,0 1 15,-21 20-15,-1-20 0,1 20 16,0 22-16,0-21 0,0 21 16,0 0-16,-1-1 0,1 22 15,21-21-15,21 21 31,1 0-31,20-21 16,-21 21-16,21 0 0,1-21 0,20 21 16,-20-21-16,-1 0 0,21-1 15,22 1-15,-21 0 0,-43 0 16,21 0-16,0 0 0,-20 21 16,-1-22-16,0 1 0,-42 42 46,0 1-30,-1-22-16,22 21 0,-21 0 0,0 21 16,21-21-16,0 1 15,0-1-15,0 0 0,0 0 0,0 0 16,0 0-16,21 1 16,0-22-16,1 0 0,-1 0 15,0 0-15,0 0 0,0 0 0,0 0 16,1 0-16,-1-22 0,0 22 15,0-21-15,0 0 0,0 0 0,-21-21 16,22 20 0,-22-20-16,0 21 0,0-21 15,0 20-15,0 1 0,-22 21 16,1 0-16,0 0 16,0 0-16,0 0 0,0 0 15,-1 21-15,22 1 16,-21-1-16,21 0 0,0 0 15,0 0-15,21 0 16</inkml:trace>
  <inkml:trace contextRef="#ctx0" brushRef="#br0" timeOffset="63391.99">24807 2963 0,'-21'-42'15,"21"21"-15,-21 21 0,21-21 16,0 0-16,21-1 0,0 22 16,0-21-16,1 21 0,-1 0 15,0 0-15,0 0 0,0 0 0,0 0 16,22 21-16,-22 1 0,0-1 0,0-21 16,-21 21-16,0 0 0,21 0 15,-21 0-15,0 1 0,0-1 16,0 0-16,0 0 0,0 0 15,-21 0-15,0-21 16,0 0-16,0 0 16,21-21 15,0 0-31,0 0 0,21 0 16,0 0-16,0-1 0,22 1 15,-22 0-15,21-21 0,-21 21 0,22-1 16,41-20-16,-63 21 15,22 0-15,-22 0 0,21-1 0,-21 22 16,1 0-16,-1 0 16,-42 22-1,-1-22 1,-20 21-16,21 0 0</inkml:trace>
  <inkml:trace contextRef="#ctx0" brushRef="#br0" timeOffset="64044.53">17441 3831 0,'0'-42'15,"0"21"-15,21 0 0,-21-1 0,22 1 16,-22-21-16,0 21 0,21-22 15,0 22-15,-21 0 0,21-21 16,-21 21-16,0-1 16,0 44-1,0-1 1,0 0-16,-21 21 0,21 1 16,-21-1-16,0 0 0,-1 22 0,1-22 15,0 22-15,0-1 0,0 1 16,0-1-16,-1-21 0,1 22 0,0-22 15,0 1-15,-21 41 16,20-41-16,22-22 0,0 0 0,0 0 16,0 0-16,0 0 0,22-21 31,-1-21-15,0 0-16,0 21 15,0-21-15,0-21 0</inkml:trace>
  <inkml:trace contextRef="#ctx0" brushRef="#br0" timeOffset="65457.45">17293 3831 0,'-21'-21'0,"42"42"0,-63-63 16,21 0-16,-1 20 0,-20 1 16,42-42-16,0 20 0,0 22 15,0-21-15,0 0 16,21 20-16,-21 1 0,21 0 0,22-21 15,-1 21-15,-21-1 16,22 1-16,-1 0 0,43 0 16,-22 21-16,-21 0 0,22 0 15,-22 0-15,1 0 0,20 21 0,-42 21 16,22 1-16,-1-1 0,-21 0 16,0 22-16,-21-22 0,0 22 0,0 42 15,-21-64-15,-21 21 0,-1-20 16,1-1-16,-21 0 0,20 1 15,-20-22-15,-1 21 0,1-21 16,-1 1-16,1-22 0,-1 21 16,-20-21-16,41 0 0,1 0 15,0 0-15,-22-21 16,43 21-16,21-43 0,-21 22 16,21 0-16,0-21 0,0 20 15,0 1-15,21 21 16,-21-21-16,21 21 0,0 0 0,0 21 15,-21 0-15,22 1 16,-22 20-16,21-21 0,0 21 0,-21 1 16,0-22-16,21 21 0,-21 1 15,21-22-15,0 21 0,-21-21 16,22 0-16,-1 1 0,0-1 0,0 0 16,21 0-16,-20 0 0,-1-21 15,21 0-15,-21 0 0,22 0 0,-22 0 16,21 0-16,0 0 0,-20 0 15,20-21-15,-21 21 0,21-21 0,-20 0 16,-1 0-16,0-1 0,21 1 16,-21 0-16,1-21 0,-1 21 0,-21-22 15,42-20-15,-42 42 16,21-1-16,-21 1 0,0 0 0,0 42 47,0 0-47,0 1 0,0-1 15,-21 0-15,21 0 0,0 0 16,-21 22-16,21-22 0,0 21 16,0-21-16,0 0 15,0 1-15,21-22 0,0 0 0,0 0 16,1 0-16,-1 0 0,0 0 16,0 0-16,0 0 0,-21-22 15,21 22-15,1-21 0,-1 0 0,0 0 16,0 0-16,21-22 15,-20 22-15,-1-21 0,-21 21 16,0 0-16,21-1 0,-21 1 0,21 0 16,-21 0-16,0 42 31,0 0-31,0 0 16,0 1-16,0 20 0,-21 0 15,21-21-15,0 1 0,0 20 16,0-21-16,0 21 15,0-20-15,21-22 16,0 21-16,22-21 16,-1 0-16,-21 0 0,0 0 0,22 0 15,-22 0-15,0-21 0,21 21 0,22-43 16,-43 22-16,21 0 0,-21 0 16,1 0-16,-1-1 15,0-20-15,0 21 0,0 0 0,-21-22 16,21 22-16,-21 0 0,0 0 15,0 42 17,-21-21-32,0 21 0,21 0 0,-21 1 15,21-1-15,0 21 0,-21-21 16,0 0-16,21 1 0,-22-1 0,22 0 16,0 0-16,-21 21 15,0-20-15,0-1 0,21 0 16,-21-21-1,21-21 17,0 0-32,0-1 0,0 1 15,21 0-15,-21 0 0,21 0 16,0-22-16,0 1 0,1 21 0,20-21 16,-21-1-16,0 22 0,22-21 15,-22 21-15,0-1 0,21 22 0,-21 0 16,1 0-16,-1 22 15,-21-1-15,0 0 16,0 42-16,0-41 0,0 20 16,0-21-16,0 0 0,0 22 15,0-22-15,0 0 0,-21 21 16,21-21-16,0 1 0,-43-1 16,43 0-16,0 0 15,21-21-15,-42 0 31,21-21-31</inkml:trace>
  <inkml:trace contextRef="#ctx0" brushRef="#br0" timeOffset="67214">20108 4572 0,'-21'21'16,"21"-42"31,21 0-47,0 0 0,1 0 16,-1-1-16,0 1 0,21 0 0,-21-21 15,22-1-15,-22 1 0,21 0 16,1-22-16,-1 22 0,-21-22 0,21 1 15,1-1-15,-22 22 0,21-21 16,-21-1-16,22 22 0,-22-22 16,0-20-16,-21 41 15,21 1-15,-21 0 0,0 20 16,0 1-16,-21 21 0,0 0 16,0 21-16,0 1 15,-1-1-15,-20 21 0,21-21 16,0 22-16,-22-1 0,22 21 15,0-20-15,-21 20 0,21 1 0,-22 63 16,43 42 0,0-105-16,0-22 0,0 0 0,0 1 15,21-1-15,1-21 0,-1 0 16,21 0-16,0 1 0,-20-22 16,20 0-16,0 0 0,1 0 0,-1 0 15,0 0-15,1 0 0,-1-22 16,85-41-16,-64-1 15,-41 22-15,20 21 16,0-64-16,-21 43 0,1 0 16,-22 20-16,0-20 0,0 21 15,0 0-15,0 0 0,0 42 32,-22 0-32,22 0 0,-21 0 15,0 0-15,21 1 0,-21 20 16,0 43-1,21-64-15,0 21 0,0 0 16,0-20-16,0-1 0,0 0 16,0 0-16,21-21 0,0 0 15,0 0-15,0 0 0,1 0 16,-1 0-16,0 0 0,21 0 0,-21-21 16,1 0-16,20 0 0,-21-1 0,0 1 15,22-21-15,-22 21 0,21-43 16,-21 43-16,-21 0 0,0 0 15,21 0-15,-21-1 16,-21 44 15,21-1-31,-21 0 0,0-21 16,21 21-16,-21 0 0,0 22 16,21-22-16,-22 0 0,1 0 15,21 0-15,-21 0 0,21 1 16,0-1-16,0 0 15,-21-21-15,21-21 32,21 21-17,0-21-15,0-1 0,1 1 16,-22 0-16,42 0 0,-21 0 16,0 0-16,0-22 0,1 22 0,20 0 15,-21 0-15,0 0 0,0 21 0,22-22 16,-22 22-16,0 0 15,0 0-15,0 22 0,-21-1 16,0 21-16,0 22 16,0-43-16,0 0 15,0 0-15,0 0 0,0 0 16,0 1-16,0-1 0,0 0 0,0 0 16,0 0-16,22-42 46,-1 21-30,0-21-16,0 0 0,0 21 0,22-43 16,-22 1-16,0 21 15,0 0-15,21-22 0,-20 22 0,-1 0 16,0 0-16,0 0 0,0 0 0,0-1 16,1 1-16,-1 21 0,0 0 15,0 0-15,-21 21 16,0 1-16,0-1 0,0 21 15,0-21-15,-21 22 0,21-22 16,-21 0-16,21 21 16,-21-21-16,21 43 0,0-43 15,0 0-15,0 22 0,0-22 16,21 0-16,0-21 0,0 21 16,0-21-16,0 0 0,1 0 0,20 21 15,-21-21-15,0 0 0,22 0 16,-1 0-16,-21 0 0,21-21 0,-20 0 15,20 21-15,-21-21 0,21 0 16,-20-1-16,20 1 0,-21-21 0,43-22 16,-22 1-1,-21 21-15,-21-1 0,0 22 0,21-21 16,-21 21-16,0-1 0,0 1 16,-21 21-16,0 0 15,0 0-15,0 21 0,-1 1 0,1-1 16,-21 0-16,21 0 0,0 21 15,-1-20-15,1 20 0,21-21 0,0 21 16,-21 22-16,21-43 16,0 0-16,0 0 0,0 1 15,21-22-15,0 21 0,1-21 0,-1 0 16,0 0-16,0 0 16,21 0-16,-20 0 0,41 0 15,-21 0-15,1-21 0,-22-1 16,0 1-16,0 0 0,22-21 15,-22-64 1,-21 64-16</inkml:trace>
  <inkml:trace contextRef="#ctx0" brushRef="#br0" timeOffset="67611.78">22183 3641 0,'-22'0'0,"44"0"0,-65 0 0,43 21 15,0 0-15,21-21 47,1 0-47,-1 0 0,0 0 16,-21-21-16,21 0 0,0 0 15,-21-1-15,0 1 16,0 0 0,-21 21-1,0 0-15,0 0 0,0 0 16,-1 0-16,1 21 15,0 0 1,0-21 0,0 22-16,0-1 0</inkml:trace>
  <inkml:trace contextRef="#ctx0" brushRef="#br0" timeOffset="67943.59">20532 3874 0,'0'0'16,"-22"0"-16,-41 21 0,84-21 31,0 0-31,0 0 0,22 0 0,-1 0 16,0-21-16,1 21 0,20 0 15,-20 0-15,20 0 0,-21-22 16,22 22-16,-22 0 0,-21 0 0,22 0 16,-22 0-16,0 0 0,0 0 15,0 0-15,-21-21 32,-21 21 14</inkml:trace>
  <inkml:trace contextRef="#ctx0" brushRef="#br0" timeOffset="110201.77">1291 5503 0,'0'0'0,"0"-21"16,0 0-16,0 0 16,0 0-16,0 0 0,21-1 0,-21 1 15,0 0-15,0 0 0,0 0 16,21 0-16,-21-1 0,22 1 0,-22 0 15,0 0-15,0 0 0,0 0 16,0 42 0,0 0-1,0 0-15,0 21 0,-22 1 16,1-1-16,0 22 0,-21-1 0,21 1 16,-22 20-16,1-20 0,0-1 15,-1 22-15,1-22 0,0-20 16,-1 20-16,22-20 0,-21-1 0,21 0 15,-1-21-15,1 1 0,0-22 16,21 21-16,-21-21 0,21-21 16,0-1-1,0 1-15,0 0 0,0-21 16,42-64 0,-21 64-16,1-1 0,-1 1 15,-21 0-15,21-1 0,0 1 0,0 0 16,0 20-16,-21 1 0,22 0 15,-1 0-15,0 21 0,0 21 16,-21 0-16,21 0 16,0 22-16,-21-22 0,0 21 15,0 1-15,22-22 0,-1 21 0,0 0 16,-21 1-16,21-22 0,21 42 16,-20-20-16,-1-22 15,0 0-15,21-21 0,1 21 0,-22-21 16,21 0-16,0 0 15,1 0-15,41-21 0,-41 0 16,-1 0-16,0 0 0,1-1 16,-1-20-16,0 0 0,22-64 15,-43 42-15,0 22 0,0-21 16,1-1-16,-1-21 0,-21 22 16,0-1-16,0 1 0,0-1 0,0-20 15,0 41-15,-21-62 16,-1 62-16,1 1 0,-42-22 15,20 43-15,1 21 0,0 0 16,-22 0-16,22 43 0,-22-22 16,1 21-16,-1 0 0,22 1 15,-21 20-15,-1 1 0,22-1 0,-43 64 16,64-63-16,0 20 16,21-20-16,0-1 0,0 1 15,0-1-15,0-20 0,21-1 0,21 0 16,-21 1-16,22-1 0,-1-21 15,22 0-15,-22 1 0,21-1 16,1-21-16,-1 0 0,1 0 16,-1 0-16,-20 0 0,20 0 0,1-21 15,-1-1-15,43-20 16,-42 21-16,-1-21 0,22-22 16,21-42-1,-85 64-15,-21 0 0,0 20 16,0 1-16,0 0 0,0-21 15,-21 42-15,-1 0 0,1 0 16,0 0-16,0 21 0,-21 0 0,20 0 16,1 0-16,0 22 0,-21-22 15,21 21-15,21 1 0,-22-1 0,1 21 16,21-20-16,0 20 16,0-20-16,0-22 0,21 0 15,1 0-15,-1 0 0,21-21 16,-21 0-16,43 21 15,-22-21-15,0 0 0,1 0 16,-1-21-16,0 21 0,1-21 0,-1 0 16,0 0-16,22-22 15,-43 1-15,0 21 0,0-21 16,1 20-16,-1-20 0,0 21 0,-21 0 16,0 0-16,0-1 0,0 1 15,0 42 1,0 1-1,0-1-15,0 0 16,-21 0-16,21 0 0,-21 0 0,21 1 16,0-1-16,0 21 15,0 0-15,0-20 0,0-1 16,21-21 0,0 0-16,0 0 0,0 0 15,0 0-15,22-43 16,-1 22-16,-21 0 15,22-21-15,-1-1 0,-21 22 16,0-21-16,-21 21 0,21 0 0,1-1 16,-22 1-16,0-21 15,21 21 1,-21 42 0,0 0-16,0 0 15,-21 22-15,21-22 0,0 0 0,0 0 16,0 21-16,0 1 15,0-1-15,0-21 0,21 43 16,21-43 0,0-21-16,-20 0 0,-1 0 15,21 0-15,-21 0 0,0 0 16,22 0-16,-1-21 0,-21 0 0,22-1 16,-22 1-16,0 0 0,21 0 15,-21-21-15,1 20 0,-1-20 16,0 21-16,0 0 0,-21-22 0,21 22 15,-21 0-15,0-21 16,0 21-16,0-1 0,0 1 0,-21 21 31,0 0-31,0 0 0,0 21 16,21 1-16,0-1 16,-22 21-16,1-21 0,21 0 0,-21 22 15,21-22-15,0 21 0,0-21 16,-21 22-16,21-22 0,0 0 0,0 43 15,21-22 1,0-42-16,0 0 0,1 21 16,-1-21-16,21 0 0,-21 0 0,0 0 15,22 0-15,-22-21 0,21 0 16,-21 21-16,22-21 0,-1-22 0,-21 22 16,22-21-16,-22 21 0,0-22 15,0 1-15,21-22 0,-20 22 0,-1-21 16,21-64-16,-21 84 15,-21-20-15,21-1 0,1 1 0,-22 20 16,0-20-16,0 21 0,0-1 16,0 22-16,0-21 0,0 21 15,0 42 1,0 0-16,-22 21 16,1 1-16,0-1 0,0 0 0,0 1 15,21-1-15,-21 21 0,-1 1 16,1-22-16,0 22 0,-21 63 15,42-85-15,0 22 0,0-22 16,0 0-16,0 1 0,0-1 0,0-21 16,0 21-16,0-20 0,21-1 15,0 0-15,0-21 0,0 0 0,1 0 16,-1 0-16,0 0 0,21 0 0,-21 0 16,22 0-16,-22-21 0,21 0 15,1-1-15,-22 1 0,21 0 16,-21-21-16,22 21 0,-22-1 15,0-20-15,0 21 0,0 0 0,0 0 16,-21-1-16,0 1 16,-21 42-1,21 1-15,-21-1 16,0 0-16,0 0 0,21 0 16,0 0-16,0 1 0,0-1 15,0 0-15,0 0 0,0 0 0,0 0 16,0 1-16,21-1 0,42 0 15,-41-21-15,20 0 0,-21 0 16,21 0-16,-20 0 0,20-21 16,-21 0-16,21-1 0,1 1 15,-22 0-15,0-21 0,0 21 16,0-22-16,-21 22 0,22-21 16,-22-43-16,0 43 0,0 21 15,0-43-15,0 43 16,-22 0-16,1 21 0,-21 0 15,-43 63-15,43-42 16,21 1-16,0 20 0,-22 0 16,22-21-16,0 22 0,21-22 15,0 21-15,0-21 0,0 22 16,0-22-16,21 0 0,85 43 16,-43-64-1,-20 0-15,41 0 16,-41 0-16,-1-22 0,-21 1 0,22 21 15,-22-21-15,21-21 0,-21 21 16,0-1-16,22-62 0,-22 41 16,0 1-16,-21 21 0,0-21 0,0 20 15,21-20-15,-21 21 0,0 0 16,0 42 0,-21 0-1,21 0-15,-21 0 0,21 22 16,0-1-16,-21 0 0,0 1 15,21-1-15,-22 22 0,22-22 0,-21 21 16,21-20-16,0 84 0,0-43 16,0-20-16,0-1 0,0 22 15,0 0-15,-21-22 0,21 22 0,-21-22 16,0 22-16,0-21 0,21-1 0,-22 1 16,1-22-16,0 0 0,0 1 15,0-1-15,0-21 0,21 0 0,-22 0 16,1-21-1,21-21-15,0 0 0,0 0 16,0 0-16,0-22 0,0 1 16,21-21-16,1-1 0,-1 1 0,0-1 15,0-21-15,0 1 0,0-22 16,22-85-16,-1 107 0,-21-22 16,22-63-16,-1 84 0,-21 0 15,21-42-15,-20 85 16,-1 0-16,-21 20 0,21-20 15,0 42-15,0-21 0,0 21 16,1 0-16,20 42 16,-21-21-16,-21 22 0,21-22 0,-21 21 15,21 1-15,-21-1 0,0-21 16,0 21-16,0-20 0,0 20 0,-42 0 16,21-21-1,0 1-15,0-22 0,-22 0 16,22 0-16,0 0 0,0-22 15,0 22-15,21-21 0,-22 0 16,22 0-16,0 0 0,0 0 16,0 42 15,0 0-15,22 0-16,-1 0 0,0 0 15,0 1-15,0-1 0,22 0 16,-22-21-16,0 0 15,21 21-15,22-21 0,-22 0 16,0 0-16,1 0 0,20-42 16,22 21-16,-64-1 15,21 1-15,1-42 0,-22 42 16,0-22-16,0 22 0,0-21 16,1 21-16,-22-1 0,0-20 15,0 21-15,-22 21 31,22 21-31,-21 0 0,0 0 0,21 22 16,0-22-16,0 0 16,0 0-16,0 0 0,0 22 15,0-22-15,0 0 0,21 0 16,0-21-16,22 21 0,-22-21 16,0 0-16,21 0 0,-20 0 0,20 0 15,0 0-15,-21 0 0,22 0 0,-22-21 16,21 0-16,-21 0 0,1 0 15,-1 0-15,42-43 16,-42 43-16,1-21 0,-22 20 0,21 1 16,-21 0-16,0 0 0,0 42 31,-21-21-31,-1 21 0,22 0 16,-21 1-16,0-1 0,21 0 15,-21 0-15,0 0 0,21 0 0,-21 1 16,-1 41-1,22-42-15,-21-21 16,21-21 15,21 0-31,1 0 16,-1 0-16,0-1 0,0 1 16,21-42-16,-20 42 15,-1-22-15,0 22 0,0 0 16,0 21-16,22-21 15,-22 21-15,-21 21 0,0 0 16,0 0-16,0 0 16,0 1-16,0 20 0,0-21 0,0 0 15,0 0-15,0 1 0,0-1 16,0 0-16,0 0 0,21 0 0,0 0 16,0-21-16,43 22 15,-22-22-15,0 21 0,43-21 16,21-21-1,-64 21-15,-21-22 0,43-20 16,-22 21-16,-21-21 16,1 20-16,-22-20 0,21 0 0,-21-22 15,0 22-15,0 21 0,0 0 16,0-1-16,-21 1 0,-1 0 16,-20 21-16,21 0 0,0 0 15,0 0-15,-1 21 0,-20-21 16,0 43-16,42-22 0,-21 0 15,21 0-15,0 0 0,0 0 0,0 22 16,0-1-16,0-21 16,0 0-16,0 1 0,21-1 0,-21 0 15,0 21-15,21-21 16,-21 22-16,0-22 0,0 21 0,0-21 16,0 22-16,0-1 0,0 0 0,-21 64 15,0-42-15,21-1 16,-22-20-16,1 20 0,0 1 0,0-22 15,0 21-15,21-20 0,-21-1 0,-1 43 16,1-1 0,21-62-16,-21-1 0,0 21 15,21-21-15,0 0 0,-21-21 32,21-21-17,0 0-15,0 0 0,0 0 0,0-22 16,0 22-16,-21-21 15,21-64-15</inkml:trace>
  <inkml:trace contextRef="#ctx0" brushRef="#br0" timeOffset="110371.68">6456 5525 0,'-21'-22'16,"42"44"-16,-64-44 0,22 1 0</inkml:trace>
  <inkml:trace contextRef="#ctx0" brushRef="#br0" timeOffset="112424.15">8191 5821 0,'22'-21'32,"-1"0"-32,-21-1 15,21 22-15,-21-21 16,0 42 15,0 22-31,0-22 0,0 21 16,0-21-16,0 1 0,-21 20 0,21-21 15,-21 21-15,-1 22 16,-20-22 0,21-21-16,21-42 31,0 0-31,0 0 0,0 0 15,0 0-15,0-1 0,0-20 16,0 0-16,21-1 0,-21 1 16,21 0-16,0-22 0,1 22 0,-1 0 15,21-43-15,22 43 16,-43 20-16,0 1 0,21 21 16,-21 0-16,1 0 0,-1 21 0,0-21 15,0 22-15,0 20 0,0-21 16,-21 0-16,0 43 0,0-22 15,0-21-15,0 22 0,0-1 0,0-21 16,0 0-16,0 0 0,0 1 16,0-1-16,0 21 15,0-63 17,0 0-32,0 0 15,0-1-15,0 1 0,0-21 16,22 0-16,-1-1 0,0 1 0,0 0 15,0-1-15,0 1 0,1 21 0,20-22 16,-21 1-16,0 21 0,22 0 16,-22 0-16,21 21 0,-21 0 0,22 0 15,-22 0-15,0 0 0,21 42 16,-42 0-16,21-21 16,-21 1-16,0 20 0,0 0 15,0-21-15,0 22 0,0-1 0,0-21 16,0 22-16,0-22 0,0 0 15,0 0-15,22 21 0,-1-20 16,-21-1-16,21-21 0,0 0 16,0 0-16,0 0 0,1 0 15,-1 0-15,0-43 0,0 22 16,0 0-16,22-21 16,-22-1-16,0 1 0,21-64 15,-42 0 1,21 85-16,-21-21 0,0 21 15,0 42 1,-21 0 0,21 0-16,0 0 15,-21 22-15,21-22 0,-21 21 0,21-21 16,0 22-16,0-1 0,0-21 0,0 0 16,0 22-16,0-22 0,0 0 15,21 21-15,0-42 0,22 22 16,-22-22-16,21 0 0,-21 0 15,22 0-15,-1 0 0,0 0 0,-21-22 16,22 22-16,-1-21 0,-21 0 0,22 0 16,-1-43-16,-21 43 15,0-21-15,22-85 16,-22 63-16,0 22 16,-21 21-16,0 0 0,0 0 15,0-1-15,0 44 16,0-1-1,0 0-15,-21 0 0,21 0 16,-21 22-16,-1-1 0,22-21 0,0 21 16,0 1-16,0-22 0,0 21 0,0-21 15,0 22-15,0-22 0,22 21 16,-1-21-16,0 1 0,0-22 16,43 0-16,-43 0 15,0 0-15,21 0 0,-21 0 16,64-22-16,-64 1 15,0-21-15,1 21 0,41-43 16,-42 22-16,0-22 0,1 22 16,-1-21-16,0 20 0,0-20 0,0-1 15,0 22-15,1-22 0,-1 1 16,-21-1-16,0 22 0,21 0 0,-21-1 16,0 1-16,21 21 0,-21 0 15,-21 42 1,0 21-16,0-21 0,-43 128 15,43-86 1,0 1-16,21-22 0,-21 21 16,-1 1-16,22-1 0,0 1 0,0 42 15,0-64-15,0 0 16,0 22-16,0-43 0,0 21 0,22 1 16,62 20-1,-63-63-15,1 21 0,-1-21 16,42 0-16,-42-21 0,22 21 15,-22-21-15,21 0 0,-21-21 0,1 20 16,41-62-16,-42 41 16,22 1-16,-1-85 0,0 64 15,-21-1-15,22 1 0,-22-1 16,0-21-16,0 22 0,22-22 16,-22 22-16,-21-1 0,21-20 15,0 20-15,-21 43 16,-21 42-1,0 0-15,0 22 0,-1-1 0,1 21 16,0 1-16,-42 126 16,41-126-16,1-1 15,21 43-15,0-42 0,0-1 0,0 43 16,0-64-16,21 22 16,1-43-16,-1 21 0,21-20 15,0-1-15,-20-21 16,41 0-16,-42 0 15,22 0-15,-22 0 0,21-21 0,-21-1 16,0 1-16,1 0 0,20-21 16,-21-1-16,0 22 0,0-21 0,1 0 15,-1-1-15,-21 22 0,21-21 16,-21 21-16,0 42 31,0 0-31,-21 0 0,21 21 0,0-20 16,0-1-16,0 21 15,0-21-15,0 0 0,0 1 0,0 20 16,0-21-16,0 0 16,0 0-16,21-21 0,-21 22 0,21-22 15,0 0-15,0 0 0,1 0 16,-1 0-16,-21-22 16,21 1-16,0 0 0,-21 0 0,21 0 15,0-22-15,1 22 0</inkml:trace>
  <inkml:trace contextRef="#ctx0" brushRef="#br0" timeOffset="112598.57">11980 5228 0,'0'0'0,"-42"0"16,21 0-16,-22 0 16,22 0-1,0 0 1,21 21 15,-21-21-31</inkml:trace>
  <inkml:trace contextRef="#ctx0" brushRef="#br0" timeOffset="112798.45">10964 5567 0,'0'0'0,"0"21"16,21-21 0,1 0-16,-1 0 15,21 0-15,-21 0 0,22 0 16,-1 0-16,0 0 0,1 0 0,20-21 16,-21 21-16,64-42 15,-63 42-15,20-22 0</inkml:trace>
  <inkml:trace contextRef="#ctx0" brushRef="#br0" timeOffset="113219.52">12044 5715 0,'-21'0'0,"42"0"0,-42-21 0,-1 0 16,22 0-16,0-1 15,0 1-15,0 0 0,0 42 47,0 22-47,0-22 0,0 21 16,0 0-16,0 1 0,0-1 15,0 22-15,0-22 0,0 0 0,0 85 16,0-84-16,-21 20 16,21 1-16,-21-1 0,21 1 0,-21-1 15,0 1-15,0-22 0,21 21 0,0-20 16,-22-1-16,22-21 0,-21 0 0,21 1 16,0-1-16,21-21 31,-21-21-31,0-1 0,22-20 15,-1 21-15,0-21 0,-21-1 16,0-20-16,21 20 0,-21-20 0</inkml:trace>
  <inkml:trace contextRef="#ctx0" brushRef="#br0" timeOffset="113472.38">12023 5969 0,'0'-63'0,"0"126"0,0-190 0,0 85 16,21-22-16,0 22 0,-21 0 0,42-22 15,-21 43-15,1 0 0,20 0 16,-21-1-16,21 22 0,22 0 15,-43 0-15,21 22 0,1-1 16,-22 0-16,0 0 0,0 0 16,0 64-16,-21-64 0,0 21 15,0-20-15,-21 20 0,-21-21 0,21 0 16,-22 0-16,1 1 0,0-1 16,-85 0-16,106 0 15,-43-21-15,43 0 0,0 0 16,21-21-1,21 0-15,0 0 0,0-1 16,64-41-16,-43 21 0</inkml:trace>
  <inkml:trace contextRef="#ctx0" brushRef="#br0" timeOffset="113725.14">12954 5080 0,'0'0'0,"42"-42"0,-21 21 0,1-1 16,-22 44-1,0-1-15,-22 21 0,1 0 16,0-20-16,0 41 0,0-21 0,0 1 16,-22-1-16,22 22 0,0-22 15,0 21-15,0-20 0,-1-1 0,1 0 16,21 1-16,0-1 0,0 0 0,-21-20 16,21 20-16,0-21 0,0 0 15,0 0-15,21 1 16,0-22-16,1 0 0,-1 0 0,0 0 15,21 0-15,-21-22 16,1 1-16,-1 21 0</inkml:trace>
  <inkml:trace contextRef="#ctx0" brushRef="#br0" timeOffset="114065.94">13017 5736 0,'0'0'16,"0"-21"-16,22 21 16,-1 0-1,0 0-15,0 0 16,21 0-16,-20 0 0,-1-21 0,21 21 15,0-21-15,-20 21 0,41-21 16,-21-1-16,1-20 16,-22 21-16,0 0 0,0 0 15,-21-1-15,-21 1 16,0 21-16,0 0 16,0 0-16,-22 0 0,1 21 0,0-21 15,-1 22-15,1-1 0,0 0 16,-1 21-16,1-21 0,21 1 0,0-1 15,-1 0-15,22 0 16,0 0-16,0 0 0,0 1 0,22-1 0,-1 0 16,63-21-16,-20 21 0,-22-21 15,22 0-15,-1 0 0,1 0 16,-1 0-16,1 0 0,84-21 16,-63-21-1,-85 20 1,-22 22-16,1 0 0</inkml:trace>
  <inkml:trace contextRef="#ctx0" brushRef="#br0" timeOffset="116740.83">2519 6604 0,'0'21'32,"0"0"-32,0 22 15,0-22-15,-21 21 0,21-21 16,-22 22-16,1-22 0,0 21 0,0-21 15,0 22-15,0-22 0,21 0 16,-22 0-16,1 0 0,0 22 16,21-64 15,0-1-15,0 1-16,0-21 0,21 21 15,0 0-15,1-22 0,-1 22 16,0-21-16,0 21 0,0-22 15,0 22-15,1 0 0,-1 0 0,0 21 16,21 0 0,1 21-16,-22 0 0,0 0 0,-21 0 15,21 43-15,-21-22 16,0-21-16,21 1 0,-21 20 0,0-21 16,0 0-16,0 0 0,0 1 15,0-1-15,21-21 16,1 0-1,-1 0-15,0-21 0,0 21 0,0-22 16,43-41 0,-43 21-16,0 20 0,0-20 15,22 21-15,-22-21 0,0-1 16,0 22-16,0 0 0,0 0 0,1 0 16,-1-1-16,-21 44 15,0-1 1,0 0-16,0 0 15,0 21-15,0 1 0,0-22 0,0 21 16,0 22-16,0-43 16,0 0-16,0 0 0,21 0 0,0 1 15,0-1-15,22-21 0,-22 0 16,21 21-16,-21-21 0,22 0 16,-1 0-16,0 0 0,43-21 15,-43 0-15,-21 21 0,22-22 16,-1 1-16,-21 0 0,22-21 0,-22 21 15,0-1-15,-21-20 0,0 21 0,21-21 16,-21 20-16,0-20 0,0 21 16,0 0-16,0 0 0,-21 21 0,0 0 15,-22 0 1,22 0-16,0 42 0,0-21 0,-21 43 16,20-43-16,1 21 15,21-21-15,0 22 0,0-22 16,0 21-16,0-21 0,0 0 0,0 1 15,21-1-15,22 0 16,-1 0-16,22-21 16,-43 0-16,21 0 0,0 0 0,1 0 15,-1-21-15,43-21 0,-43 42 16,0-43-16,1 22 0,-1 0 16,0-21-16,1 20 0,20-62 15,-20 41-15,-22-20 0,0 21 16,0-1-16,-21 1 0,0 0 0,0-1 15,0 22-15,0 0 0,0 0 0,0 42 32,-21 0-32,0 0 0,0 0 15,-1 22-15,1-1 0,0 0 0,21 1 16,0-1-16,-21 0 0,21 1 16,0-1-16,0 0 0,0 1 0,0-1 15,0-21-15,21 0 0,0 1 16,43 20-16,-22-21 0,-21-21 15,22 0-15,41 0 16,-41 0-16,-1 0 0,0-21 0,1 0 16,41-22-16,-41 22 15,-22 0-15,21-21 0,-21-1 0,0 1 16,1 0-16,-1-1 0,0 1 16,-21-21-16,0 20 0,21-63 15,-21 64-15,0 21 0,0-21 16,-21 63-1,0 21 1,21 0-16,-21-20 0,-1 41 0,22-21 16,-21 1-16,0-1 0,21 0 0,-21 1 15,21-1-15,0 0 0,0 22 16,0-22-16,0-21 0,0 1 16,0-1-16,0 0 0,0 0 15,21-21 1,0 0-16,0 0 0,1-21 15,-22 0-15,21 0 0,0-1 16,0 1-16,0 0 0,0 0 0,1 0 16,-1 0-16,0-22 0,0 22 15,21-42-15,-20 63 16,-22 21 0,0 0-1,0 0-15,0 0 0,0 0 0,0 1 16,0-1-16,0 0 0,0 0 0,0 0 15,0 0-15,0 1 16,21-1-16,0-21 16,0 0-16,0 0 0,0 0 0,1 0 15,-1 0-15,21 0 0,-21 0 16,0 0-16,43-43 0,-1 22 16,-41 0-16,-1 0 0,0 0 15,0 0-15,0-1 0,-21 1 16,21 0-16,-42 42 31,21 0-15,-21 1-16,21-1 0,0 0 15,0 0-15,0 0 16,0 0-16,0 1 0,0-1 0,21 0 16,0-21-16,1 21 15,-1-21-15,21 0 0,-21 0 16,0 0-16,1 0 0,-1 0 0,0 0 15,0 0-15,0-21 0,0 0 16,1 0-16,-22-1 16,0 1-16,0 0 0,0 0 0,0 0 15,0-22-15,0 22 0,0 0 0,-43 0 16,-20 0 0,42 21-1,42 0 16,0 0-31,0 0 0,21 0 16,1 0-16,-1 0 0,0 0 16,1 0-16,-1 0 0,64 0 15,42 0-15,-106 0 16,1 0-16,-1 0 0,-21 0 16,0 0-16,1 0 0,-44 21 31,-20 0-31,21-21 15,0 21-15,-22-21 0,22 21 0,-21 1 16,21-1-16,0 0 0,-22 0 16,22 0-16,0 22 0,21-22 15,0 0-15,0 0 0,0 0 0,0 0 16,0 1-16,0-1 0,0 0 16,0 0-16,21-21 0,0 0 0,0 0 15,1 0-15,-1 0 0,0 0 0,21 0 16,-21-21-16,1 0 0,-1 21 15,0-21-15,42-22 16,-20-20-16,-22 20 0,21 22 0,-21-21 16,1 0-16,-1-22 0,0 22 15,21-22-15,1-42 16,20-21-16,-42 64 16,-21 21-16,21-1 0,-21 1 15,0 21-15,0 0 0,-21 42 16,0 21-1,0-21-15,0 43 0,0-22 0,-1 22 16,-20-22-16,21 21 0,0 1 0,21-22 16,-21 22-16,21-22 0,0 22 15,0-22-15,0 0 0,0 1 0,0 20 16,21-21-16,0-20 0,0-1 16,0 0-16,0 0 0,43 0 15,-43-21-15,21 0 0,64 0 16,-85 0-1,22-21-15,-22 0 0,0 0 16,21 0-16,-20-22 0,-22 22 0,21 0 16,-21-21-16</inkml:trace>
  <inkml:trace contextRef="#ctx0" brushRef="#br0" timeOffset="117049.28">4360 6710 0,'0'0'0,"21"0"16,1 0-16,-1 0 15,21 0-15,0 0 0,1 0 16,20-21-16,43 21 0,-42-21 16,41-1-16,-41 22 0,-22 0 15,1 0-15,-1-21 16,-21 21-16,0 0 0,0 0 0,-21-21 16,0 0-1,0 0-15</inkml:trace>
  <inkml:trace contextRef="#ctx0" brushRef="#br0" timeOffset="119599.43">8128 7091 0,'0'0'0,"-21"0"15,0 0 1,21-21 31,0 0-31,21 21-16,0-22 0,0 1 0,0 21 15,0-21-15,1 0 0,-1-21 16,21 20-16,0 1 0,-20-21 0,62-43 15,-41 43-15,-1 0 16,-21-1-16,21 1 0,22-43 16,-22 43-16,-42 21 0,21-22 15,-21 22-15,-21 21 16,0 0-16,0 0 16,0 0-16,-22 21 0,22 1 15,0-1-15,0 21 0,0 0 0,0 1 16,21-1-16,-22-21 0,22 22 0,0-1 15,0 0-15,0 1 0,22-1 16,-1-21-16,21 43 16,-21-43-16,22 42 0,-22-42 15,21 1-15,-21-1 16,0 0-16,-42-21 31,0 0-31,0 0 0,0-21 16,-22 21-16,22-21 0,0 21 0,0-22 15,0 1-15,0 21 0,21-21 16,-22 0-16,1 21 0,21-21 16,0 42-1,0 0 1,0 0-16,0 0 0,0 1 16,0-1-16,0 0 0,21 0 0,-21 0 15,43 0-15,-22 1 16,0-1-16,0 0 0,64-21 15,0 0-15,-43 0 0,21 0 16,-20 0-16,20 0 0,1-21 16,-1 21-16,85-64 15,-105 43-15,-1 0 0,-21 0 16,22 0-16,-22-1 0,-21 1 0,21-21 16,-21 21-16,0-22 0,0 22 0,0-21 15,0 21-15,0 0 0,0-1 16,0 1-16,-21 0 0,0 21 15,-1 0-15,-20 0 0,21 0 0,0 21 16,0 0-16,-22 1 16,22-1-16,-21 0 0,21 21 0,-1-21 15,-20 22-15,21-22 0,0 0 0,0 43 16,21-43-16,0 0 16,0 0-16,0 0 0,0 0 0,21 1 15,21-22-15,-21 0 0,0 0 16,22 0-16,-22 0 0,21 0 15,-21-22-15,22 22 0,-22-21 0,21 0 16,-21 0-16,22 0 0,-22 0 0,0-1 16,0 1-16,22-42 15,-22-1 1,0 43-16,-21 0 0,0 0 16,0 42-1,0 0 1,0 0-16,-21 22 15,21-22-15,0 21 16,0-21-16,0 0 0,0 1 16,21-1-16,0-21 0,0 21 0,0-21 15,1 0-15,20 0 16,-21 0-16,21 0 0,-20 0 0,41 0 16,1-21-16,-22 0 15,-21-1-15,0 1 0,0 0 16,43-42-1,-43-1-15,0 43 16,-21 0-16,-21 42 31,21 0-31,-21-21 16,21 21-16,-21 0 16,21 1-16,-21-1 0,-1 0 0,22 0 15,0 0-15,0 0 0,-21 1 0,21-1 16,0 0-16,0 0 0,0 0 15,0-42 32,0 0-47,21 21 0,1-21 0,-22 0 16,21-1-16,0 1 0,0 0 0,21-21 16,1-1-16,-22 22 15,0 0-15,43-21 16,-1-1-16,-42 43 0,0 0 15,1 0 1,-22 22-16,0-1 0,0 0 0,0 0 16,0 0-16,0 22 0,0-1 15,0-21-15,0 0 16,0 0-16,0 1 0,0-1 16,0 0-16,21-21 31,-21-21-31,21 21 15,-21-21-15,21 21 0,43-64 16,-22 22 0,-21-1-16,0 22 0,0-21 0,43-22 15,-22 43-15,-21-21 0,22 21 16,-1 0-16,-21-1 0,0 1 16,43 0-16,-43 21 15,-21 21 1,0 0-16,0 1 0,0-1 0,0 0 15,0 21-15,-21 1 16,0 20-16,21-42 0,-21 22 16,21-22-16,0 0 0,0 0 15,0 21-15,0-20 0,0-1 0,0 0 16,21 0-16,42 0 16,1 0-1,-22-21-15,-21 0 0,22 0 0,41 0 16,-41-21-16,-22 0 0,21 21 15,0-21-15,1 0 0,-1 0 0,22-22 16,-22 1-16,0-22 16,-21 43-16,1 0 0,-1-42 15,-21 41-15,0-20 16,-21 42 0,-1 0-16,1 0 0,0 21 0,-21 22 15,21-22-15,-1 0 16,1 0-16,0 21 0,21-20 0,0-1 15,0 21-15,0-21 0,0 0 16,0 1-16,21-1 16,22 0-16,-22-21 0,0 0 15,21 21-15,-21-21 0,1 0 16,-1 0-16,0 0 0,0 0 16,21 0-16,-20 0 0,41-21 15,-21-21 1,-20 20-16,-1 22 0,-21-21 15</inkml:trace>
  <inkml:trace contextRef="#ctx0" brushRef="#br0" timeOffset="127497.66">16277 6689 0,'0'0'0,"-21"21"0,0 0 0,21 0 16,-21 0-16,-1 1 0,1-1 16,0 0-16,21 0 15,-21-21-15,42-21 47,0 0-47,0 0 16,22-1-16,-22 1 0,21 0 15,1-21-15,-1-1 0,21 1 0,-20 0 16,-1-1-16,22 1 0,-22-21 16,0 20-16,1 1 0,-1 0 0,0-1 15,-21 22-15,1-21 0,-1 21 16,-21-22-16,0 22 0,-21 0 16,-1 21-16,1 0 0,-21 0 15,21 0-15,-22 0 0,1 21 0,-43 0 16,43 0-1,21 1-15,0-1 0,0 0 0,-1 0 16,22 43-16,0-22 0,0-21 0,22 21 16,20 1-16,0 20 15,1-20-15,-22-1 0,21 0 16,-21 1-16,0-1 0,22-21 16,-22 21-16,0-20 0,-21-1 0,0 21 15,0-21-15,0 0 0,0 1 16,0-1-1,-21-21-15,0 0 0,0 0 0,-1 0 16,-20 0-16,0 0 0,21 0 16,-1-21-16,1-1 0,0 1 15,21 0-15,-21 0 16,21 0-16,-21 0 0,21-1 0,0 1 16,0 0-16,0 0 15,0 42 16,0 0-31,0 0 0,0 1 16,0-1-16,21 0 0,0 0 16,0 0-16,0 0 0,1 1 0,41 20 15,-42-21-15,0-21 0,22 21 16,-1-21-16,22 0 16,-22 0-16,64 0 15,21-21-15,-64 0 16,-20 21-16,-1-21 0,0 0 0,1-1 15,-22 1-15,21 0 0,-21-21 16,0 21-16,1-1 0,-22-20 16,0-21-16,0 20 0,0 22 15,0-21-15,-43-1 16,-41 1-16,62 42 16,1 0-16,-63 21 15,62 0-15,-20 22 0,-21-1 16,20 0-16,22 1 0,-21 20 15,21-42-15,-1 22 16,22-22-16,0 0 0,0 21 0,22 1 16,20-22-1,-21-21-15,0 0 0,22 0 16,-22 0-16,21 0 0,0 0 0,-20 0 16,20-21-16,0 0 0,1-1 0,-22 1 15,0 0-15,21 0 0,-21 0 16,1 0-16,-1-1 0,-21-20 0,21 0 15,-21-1-15,0 22 16,21-21-16,-42 63 31,0 0-31,21 0 16,-21 22-16,21-22 0,0 0 16,-22 21-16,22-20 0,0-1 15,0 21-15,0-21 0,0 0 16,0 1-16,22-1 0,-1-21 15,0 0-15,0 0 0,64 0 16,-64 0-16,0 0 0,0-21 16,22 21-16,-22-22 0,21 1 15,0 0-15,-20 21 0,20-42 0,-21 21 16,0-1-16,0 1 0,1 0 0,-1-42 16,0 20-1,-21 22-15,0 0 0,21 21 0,-21 21 31,-21 0-31,0 0 16,21 1-16,-21 20 0,-1-21 0,22 0 16,0 0-16,-21 22 0,0-22 15,21 0-15,-21 0 0,21 22 16,0-1-16,0-21 16,0-42 15,0 0-16,21 21-15,0-21 0,-21-1 16,21 1-16,1 0 0,-1-21 0,0 21 16,0-1-16,43-62 15,-43 63-15,0-1 0,0 1 16,0 21-16,0 0 16,-21 21-1,0 1-15,0-1 0,0 0 16,0 21-16,0 1 0,0-22 15,0 21-15,0-21 0,0 0 16,0 1-16,0-1 16,22 0-16,-1-21 15,0 0 1,0 0-16,0 0 16,0-21-16,1 0 0,20-1 15,0-20 1,-21 21-16,1 0 0,41-43 15,-21 43-15,-20 0 0,20-43 16,21 43 0,-63 42-1,0 1-15,0-1 16,0 0-16,-21 0 0,0 21 16,0-20-16,21 20 0,-21-21 15,21 0-15,0 0 0,0 1 0,0-1 16,0 21-16,42 0 15,-21-42-15,0 0 16,22 0-16,-22 0 0,0 0 16,21 0-16,-20 0 0,20 0 0,-21 0 15,21 0-15,43-63 16,-43 21 0,-20 20-16,-1 1 0,21-42 15,-42 42-15,0-22 0,21 1 0,-21 21 16,0-22-16,0 22 0,0 0 0,0 0 15,-21 21 1,0 0-16,21 21 16,-42 21-16,-1 22 15,43-43-15,0 21 0,-21-20 16,21-1-16,0 21 0,0-21 0,0 0 16,0 22-16,0-22 0,0 0 0,0 0 15,21-21-15,-21 21 0,21 1 16,1-22-16,-1 0 0,0 0 15,0 0-15,0 0 16,0 0-16,1 0 0,-1-22 16,85-20-16,-64 21 15,0 0-15</inkml:trace>
  <inkml:trace contextRef="#ctx0" brushRef="#br0" timeOffset="128112.94">20743 6456 0,'0'0'0,"0"-64"15,-21 43-15,0 21 0,0-21 16,0 0-16,-1 21 0,-62 0 16,63 0-16,-22 0 0,-20 21 15,20 0 1,-20 22-16,42-1 0,0-21 15,-1 0-15,1 0 0,0 22 16,21-22-16,0 42 16,0-41-16,0-1 0,0 0 15,21-21-15,0 21 16,1-21-16,-1 0 0,21 0 16,-21 0-16,0 0 15,-21 21 1,-21 0-16,0-21 15,0 22-15,-21-22 16,20 21-16,-20 0 0,21 0 0,-21-21 16,20 21-16,1-21 0,0 21 15,-21 1-15,42-1 16,21-21 0,0 0-16,0 0 15,0 0-15,22 0 0,-22 0 0,21-21 16,1 21-16,-1 0 0,-21 0 0,21 0 15,-20 0-15,-1 0 0,0 0 16,0 0-16,0 21 0,-21 0 16,0 0-16,0 0 15,-21 0-15,0 1 0,0-1 0,0 21 16,-22-21-16,22 0 0,0 22 0,0-22 16,-22 0-16,22 0 0,0 22 15,0-22-15,21 0 0,-42 0 16,42 0-16,-22-21 0,22 21 15,0-42 1,0 0 0,0 0-16,22 0 0</inkml:trace>
  <inkml:trace contextRef="#ctx0" brushRef="#br0" timeOffset="129067.24">21717 6668 0,'0'0'0,"-21"42"15,21-21-15,21-42 47,0 0-47,0 0 0,0-1 16,22-20-16,-22 0 0,21-1 0,1 1 15,-1 0-15,0-22 16,1 1-16,-1 20 0,-21-20 0,21-1 16,-20 22-16,20-21 0,-42 20 0,0 1 15,0 0-15,0 20 0,-21 1 16,0 0-16,-1 21 0,-62 0 15,41 21-15,1 0 0,0 1 16,-22 20-16,43 0 0,-21 1 0,-1-1 16,22 0-16,0 1 0,21-1 15,0 0-15,0 22 0,0-22 0,0 0 16,0 1-16,21-1 0,0 0 0,1-20 16,-1 20-16,21-21 0,-21 0 15,22 22-15,-22-22 16,0-21-1,-42-21 1,0-1-16,-1 1 16,1-21-16,0 21 15,0 0-15,-21-22 0,20 43 16,22-21-16,-21 21 16,21 21-1,0 0-15,0 1 0,0-1 16,21 0-16,1 0 0,-1 0 0,21 0 15,22 1 1,-43-22-16,21 0 0,0 0 16,-20 0-16,20 0 0,0 0 0,22-22 15,20 1-15,-41 0 0,-1 0 16,-21 0-16,22 0 0,-1-22 16,-21 22-16,0 0 0,-21 0 15,0 0-15,0-1 0,0 1 16,-21 42-1,0 1 1,21-1-16,-21 0 0,21 21 0,-21-21 16,-1 1-16,22 41 0,0-42 15,-21 0-15,21 1 16,0-1-16,-21 0 0,21 0 0,0 0 16,0-42 15,0 0-31</inkml:trace>
  <inkml:trace contextRef="#ctx0" brushRef="#br0" timeOffset="129260.13">22627 6308 0,'0'0'0,"21"-21"0,-21-22 16,0 22-16,-21 21 31,42 21 16,0 0-47,1 1 15,-1-22-15,0 21 0,0 0 16</inkml:trace>
  <inkml:trace contextRef="#ctx0" brushRef="#br0" timeOffset="129951.8">23368 6541 0,'0'0'0,"21"0"16,0 0-16,0 0 15,1-22-15,-22 1 0,21 0 16,0 0-16,-21 0 0,0 0 16,0-1-16,0 1 0,0 0 0,0-21 15,0 21-15,-21 21 16,0 0-16,-1 0 0,1 0 15,-21 0-15,-43 42 16,22 0 0,20-21-16,22 22 0,-21-22 0,21 0 15,0 21-15,-1 22 0,22-43 16,0 0-16,0 0 0,0 1 16,0-1-16,22-21 0,41 0 15,-21 0-15,1 0 16,-1 0-16,-21-21 0,22 21 15,-22-22-15,21 1 0,-21 0 0,22-21 16,-22-1 0,-21 22-16,0 0 0,0 0 15,0 42 17,-21 21-32,21-20 15,-22-1-15,22 21 0,-21 0 16,21-20-16,0 20 0,0 0 15,-21 64-15,21-64 0,0 1 16,0 20-16,0 1 0,0-1 16,0 1-16,0-1 0,0 22 0,-21-22 15,21 1-15,0 63 0,0-64 16,-21 1-16,0-1 0,-1-20 16,1 20-16,-42 64 15,20-84-15,1 20 0,0-42 16,-1-21-16,-20 21 15,21-21-15,-1 0 0,-105-21 16,63-42 0,64 42-16,-21-22 0,0 1 0,-1 0 15,22-1-15,0 1 0,0 0 16,0-64-16,21 0 16,21 64-16,0-22 0,0 22 15,21-22-15,1 22 0,-1-22 0,0 22 16,149-106-16,-43 63 15,-84 43-15</inkml:trace>
  <inkml:trace contextRef="#ctx0" brushRef="#br0" timeOffset="131951.67">24003 6414 0,'0'0'0,"0"-22"0,0 44 31,-21 20-15,21-21-16,-21 0 16,-1 0-16,22 22 0,-21-22 0,0 21 15,0-21-15,0 1 0,21-1 16,0 0-16,-21-21 0,21 21 0,-22-21 16,22-21 15,22 0-31,-1 0 15,0-1-15,-21 1 0,21 0 16,0-21-16,0-1 0,1 22 16,-1 0-16,0-21 0,0 21 15,0-1-15,0 22 0,1-21 0,-1 21 16,0 0-16,-21 21 16,0 1-16,0 20 0,0-21 15,0 21 1,21-20-16,-21-1 0,0 21 15,21-21-15,-21 0 0,21 1 16,1-22-16,41 0 16,-21 0-16,-20 0 0,20 0 15,0 0-15,1 0 0,-22 0 16,63-43-16,1-20 16,-64 42-16,-21-22 15,21 22-15,-21 0 0,0-21 0,0 20 16,0 1-16,0-21 0,0 21 15,0 0-15,-21 21 0,0 0 16,0 0-16,0 0 0,0 21 0,-1-21 16,1 21-16,0 0 0,0 21 15,0-20-15,0-1 0,-1 21 16,1 22-16,21-43 16,0 0-16,0 0 15,0 0-15,21-21 0,1 0 16,-1 0-16,0 0 0,0 0 15,0 0-15,22-42 16,-22 42-16,0-21 0,-21 0 0,21-1 16,-21 1-16,0 0 0,21-21 15,0 21-15,1-1 0,-22 1 0,0 0 16,0 42 15,0 0-31,0 1 16,0-1-16,0 21 0,0-21 0,0 0 15,0 1-15,0-1 0,21 0 16,0 0-16,0 0 0,0-21 16,0 0-16,1 0 0,-1 0 15,0 0-15,21 0 0,-21 0 0,1 0 16,-1 0-16,42-42 16,-42 21-16,1 0 0,-1-1 15,-21-20-15,21 21 0,0-21 0,-21-1 16,21 1-16,0 0 0,1-64 15,20-21 1,-21 63-16,-21 1 0,21 20 0,0-20 16,1-1-16,-1 22 0,-21 0 15,21-22-15,-21 43 0,0 42 32,0 0-32,0 22 0,-21-1 0,0-21 15,-1 43-15,22-22 0,-42 64 16,21-64-16,0 22 0,0-22 15,-1 64-15,22-43 0,-21 1 16,0 21 0,21 42-16,0-85 0,0-21 15,0 21-15,0-20 0,21-1 0,0-21 16,1 0-16,-1 21 16,0-21-16,0 0 0,0 0 0,0 0 15,22-21-15,-22 0 0,0 21 16,0-22-16,43-62 15,-43 63-15,-21-22 0,63-41 16,-41 41 0,-22 22-16,0 0 0,0 0 0,0 42 31,0 0-31,0 0 0,-22 0 16,22 1-16,-21-1 0,0 0 0,21 0 15,0 0-15,0 22 0,0-22 16,0 0-16,0 0 15,0 0-15,0 0 0,21-21 32,0 0-32,1 0 0,-1 0 15,0 0-15,0-21 0,-21 0 0,21 21 16,0-21-16,1 0 0,-1 0 16,0-1-16,-21-20 0,42 0 15,1 21 1,-43-1-16,0 44 31,0-1-15,-22 0-16,22 0 0,0 0 0,-21 0 15,21 1-15,-21-1 0,21 0 16,0 0-16,0 0 0,0 0 16,21-21-1,0 22-15,1-22 16,-1 0-16,0 0 0,0 0 0,0 0 15,0 0-15,1-22 0,-1 1 0,0 21 16,0-21-16,0 0 0,0 0 16,1 0-16,-1-1 15,-21-20-15,21 42 0,-21-21 16,21 21-16,-21-21 16,21 21 15,-21 21-31,0 0 15,0 0-15,0 0 16,0 1-16,0-1 0,0 0 16,0 0-16,21 0 0,-21 0 15,22 1-15,-1-22 0,-21 21 16,21-21-16,0 21 0,0-21 16,0 0-16,1 0 0,-1 0 15,0 0-15,0 0 0,0 0 16,0 0-16,1-21 15,-1 0-15,0-1 16,-21 1-16,0 0 0,21 0 0,0 0 16,-21 0-16,21-1 0,-21 1 0,0 0 15,-21 21 17,0 0-32,0 21 0,0 0 0,21 1 15,-21-1-15,-1 0 16,22 0-16,0 0 0,0 0 15,0 1-15,0-1 0,0 0 16,0 0-16,0 0 16,22-21 15,-1 0-31,0 0 16,0 0-16,0 0 0,-21-21 15,0 0-15,0 0 0,21 0 16,-21-1-16,0 1 0,0-21 15,0 21-15,0 0 0</inkml:trace>
  <inkml:trace contextRef="#ctx0" brushRef="#br0" timeOffset="132285.48">25061 6138 0,'0'0'0,"-21"-21"0,-21 21 15,21 0-15,-1 0 0,1 0 0,21-21 32,21 21-32,1 0 0,20 0 0,-21 0 15,21 0-15,1 0 0,-1 0 16,22 0-16,-22 0 0,0 0 0,22 0 15,20 0-15,-41 0 16,-1 0-16,0 0 0,-20 0 16,20 0-16,-21 0 0,0 0 15,-42-21 17,0 0-32,0 21 0,0 0 0</inkml:trace>
  <inkml:trace contextRef="#ctx0" brushRef="#br0" timeOffset="144981.94">1503 9462 0,'0'0'0,"0"-22"31,-21 1 0,-1 21 16,22-21-47,-21 21 31,0 0-15,0 0-16,0 0 0,0 0 16,-1 0-16,1 0 0,0 0 15,-64 0 1,43 21-16,0-21 0,-1 0 16,22 0-16,-21 21 0,0-21 0,-1 0 15,1 0-15,0 0 16,-1 0-16,-20 0 0,20 0 15,22 0-15,0 0 16,0 0-16,0 0 16,42 0 46,0 0-46,0 0-16,0 0 0,1 0 15,-1 0-15,0 0 0,0 0 0,21 0 16,-20 0-16,105 0 16,0-21-1,-64 21-15,1 0 0,20 0 0,-20 0 16,-1 0-16,22 0 0,-22 0 16,-20 0-16,20 0 0,-20-21 15,105 21-15,-85-21 16,-42 21-16,1 0 0,-1 0 15,0-21-15,0 21 0,-21-21 32,0-1-17,-21 1 1,-21 0-16,20 21 0,-20-21 16,21 21-16,0-21 15,0 21-15,-64-43 16,64 43-16,-22-21 15,22 21-15,0 0 16,21 21 31,21-21-47,0 0 0,1 22 0,-1-22 16,0 0-16,21 21 0,-21-21 15,1 0-15,20 0 0,-21 21 16,85-21-1,-64 0-15,1 0 0,-22 0 16,0 0-16,0 0 0,0 0 16,22 0-16,-43 21 31,0 0-15,0 0-16,-22 1 15,1-1-15,0 0 0,-21 0 16,21 0-16,-22 22 0,22-22 0,-21 21 15,-1-21-15,1 22 0,-106 84 16,63-64 0,64-42-16,-21 22 15,21-22-15,-1 0 0,22 0 16,-21-21 0,42 0 30,1 0-46,-1-21 16,21 21-16,-21-21 0,22 0 0,-1-1 16</inkml:trace>
  <inkml:trace contextRef="#ctx0" brushRef="#br0" timeOffset="145732.13">3598 9144 0,'0'-21'0,"0"42"0,0-63 0,0 21 0,0-1 15,21 1 1,-21 0-16,0 0 0,0 0 16,0 0-16,0-1 15,-21 44 1,21-1-1,0 21-15,-21-21 0,21 22 16,-21-22-16,21 21 0,-21 0 16,21 1-16,-21-1 0,21 0 0,-22 22 15,22-22-15,-21 22 16,0-22-16,21 22 16,0-43-16,0 21 0,0-21 15,-21 0-15,21 1 0,0-44 47,21 22-47,0-21 16,0 0-16,1-21 0</inkml:trace>
  <inkml:trace contextRef="#ctx0" brushRef="#br0" timeOffset="146233.71">4297 9059 0,'0'0'0,"21"-21"0,0 0 0,21 0 16,-20 0-16,-22 0 0,0-1 15,-22 22 1,1 0 0,0 0-16,-85 43 15,43-1-15,42-21 0,-22 0 16,22 1-16,0-1 0,-21 21 15,20-21-15,22 0 0,-21 22 32,21-22-32,21-21 15,1 21-15,20 0 16,-21-21-16,43 21 0,-43 1 16,21-22-16,43 21 15,-43 0-15,43 21 16,-85 1-1,-43-22 1,22 0-16,-21-21 0,21 21 16,-22 0-16,1-21 0,-85 21 15,64 1 1,20-22-16,22 0 0,-21 0 0,21 0 16,-1 0-16,1 0 0,-21 0 15,63 0 32,0-22-47,0 22 0,43-21 16,-22 21-16</inkml:trace>
  <inkml:trace contextRef="#ctx0" brushRef="#br0" timeOffset="146859.53">5778 8996 0,'0'0'0,"0"-21"16,-21 21 0,0 0-1,21 21-15,-21-21 0,0 42 0,21-21 16,-43 64-16,22-21 15,0-43-15,21 21 0,-21 0 16,21-20-16,-21 20 0,0-21 16,21 21-16,0-20 0,-22 20 0,1-21 15,21 21-15,-21-20 16,21 20-16,0-21 0,-21 0 16,21-42 15,0 0-31,0 0 15,0 0-15,0-22 0,21 22 0,0-21 16,-21-1-16,21 22 0,1-21 16,-1 0-16,21-22 0,-21 22 0,22-64 15,20 0 1,-42 64-16,22-1 0,-22 1 0,0 21 16,0-21-16,21 20 0,-20 1 0,-1 21 15,0 0-15,0 0 16,0 21-16,-21 1 0,0 20 15,21 43-15,1 42 16,-22-85-16,0 0 16,0 1-16,0-1 0,0 0 0,0 1 15,0-1-15,0 0 0,0-21 16,0 22-16,0-22 0,0 42 16,0-20-16,0-22 0,0 0 15,0 0-15,0-42 47,0 0-47,-22 21 0,22-21 16,-21 0-16,21-1 0,0 1 0</inkml:trace>
  <inkml:trace contextRef="#ctx0" brushRef="#br0" timeOffset="147076.73">5461 9398 0,'0'0'15,"-21"0"-15,42-21 32,0 21-32,0 0 0,0 0 0,1 0 15,20 0-15,-21-21 0,21 21 16,-20 0-16,20 0 0,-21 0 16,21 0-16,1 0 0,-22-21 15,42 21-15,-41 0 16,-1 0-16,21-22 0,-21 1 15,0 21-15</inkml:trace>
  <inkml:trace contextRef="#ctx0" brushRef="#br0" timeOffset="147751.41">7218 9271 0,'0'0'0,"-21"0"0,-22-63 15,43 41-15,0 1 0,0 0 0,0-21 16,0 21-16,0-22 0,43-41 16,41-1-1,-63 64-15,22 0 16,-1 21-16,0 0 0,1 0 0,84 42 31,-43 21-31,-41-20 0,-22-1 0,42 85 16,-63-85-16,0 1 15,0-1-15,0 0 0,0 1 16,0-22-16,-42 42 16,21-20-16,-21-1 0,20-21 15,1-21-15,0 0 16,0-21-1,21 0-15,0 0 0,-21 0 0,21-1 16,0-41-16,0 42 16,0-22-16,21 1 0,0 0 0,0-1 15,0 1-15,1 0 0,20-22 16,-21 22-16,0 0 0,22-1 0,41-41 16,-63 62-1,1 1-15,-1 0 0,0 21 16,0 0-1,0 21 1,-21 0 0,21 1-16,-21-1 0,0 0 15,22 0-15,-22 0 0</inkml:trace>
  <inkml:trace contextRef="#ctx0" brushRef="#br0" timeOffset="150367.12">8234 9250 0,'0'0'15,"0"21"-15,21 0 0,0-21 16,0 0 0,0 0-16,1 0 15,-1-21-15,0 0 0,0 0 16,0 21-16,0-21 0,1-22 0,62-20 16,-63 42-16,-21-1 15,0-20-15,0 21 0,0-21 16,0 20-16,-21-20 15,0 42-15,0 0 16,0 0-16,-22 21 16,-41 64-16,63-64 15,-43 64-15,43-64 16,21 21-16,-21 43 0,0-64 16,21 21-16,0-20 0,0 41 15,63 1 1,-42-64-16,0 21 0,1-21 0,20 0 15,-21 0-15,21 0 0,1 0 16,-1-21-16,0-1 0,107-20 16,-44-43-1,-83 43-15,20 21 0,-21-21 16,21-1-16,-20-20 0,20-22 16,-21 22-16,0 20 0,0-20 0,1-43 15,20 21 1,-42 43-16,0 21 0,21-64 15,-21 106 17,0 22-32,0-22 0,-21 63 15,21-41-15,-21 20 16,-22 43-16,43-64 0,-21 22 16,21-22-16,-21 22 0,21-22 0,0 0 15,0 22-15,0-43 0,0 21 16,0 1-16,21-22 0,0 21 0,1-21 15,20 1-15,-21-1 16,21 0-16,-20-21 0,20 21 0,21-21 16,64 0-1,-84-21-15,-1 21 0,-21-21 16,22 0-16,-1-1 0,0 1 0,-21 0 16,1 0-16,-1 0 0,0 0 0,0-1 15,-21-20-15,0 21 0,0-43 16,0 43-16,0-21 0,-21 21 15,0 0-15,21-1 0,-43 22 16,22 0-16,0 0 16,0 22-16,0-1 0,-22-21 0,22 42 15,-21 0-15,21-20 0,0-1 16,-1 21-16,22-21 16,0 0-16,0 1 0,0-1 0,0 0 15,0 0-15,0 0 0,0 0 16,22-21-16,-1 0 15,0 0-15,0 0 0,0 0 0,0 0 16,1 0-16,-1-21 0,0 0 16,0 0-16,0 21 0,0-21 0,-21 0 15,0-1-15,22 1 0,-22 0 0,21 0 16,-21-21-16,0 20 0,0 1 16,0 0-16,0 0 0,0 0 15,0 42 16,0 0-31,0 0 0,0 0 0,0 22 16,0-22-16,0 0 0,0 0 0,0 22 16,0-22-16,0 0 0,0 0 15,21 0-15,0 0 0,0 1 16,0-22-16,1 0 0,-1 0 0,0 0 16,0 0-16,0 0 0,22 0 15,-22 0-15,21-22 0,-21 22 0,22-21 16,-22 0-16,42-42 15,-42 41-15,1-20 0,-1 0 0,0-1 16,0 1-16,21-64 16,-20 43-16,-22-1 0,0 22 0,21-22 15,-21 1-15,0-43 16,0 64-16,0-1 0,0 1 0,0 0 16,0 21-16,-21 42 31,21 0-31,0 0 0,0 0 0,-22 22 15,1-1-15,21 0 0,-21 1 16,21 20-16,0-21 0,0 22 0,-21-22 16,21 22-16,0-22 0,0 22 0,0-22 15,0 0-15,0 1 16,0-1-16,0-21 0,0 21 0,21-20 16,-21-1-16,21 0 0,0 0 0,1 0 15,-1-21-15,21 0 16,-21 0-16,0 0 0,1 0 0,-1 0 15,0 0-15,21-21 16,-21 0-16,1 0 0,-1 0 0,0-1 16,0-20-16,-21 21 0,21 0 0,22-43 15,-43 22-15,0 21 16,21 0-16,-21-1 0,21-20 16,-21 63 15,0 0-31,0 1 0,-21-1 15,21 21-15,0-21 0,0 0 16,-21 1-16,21-1 0,0 0 16,0 21-16,0-21 0,0 1 15,21-22-15,0 0 16,0 0-16,0 0 0,0 0 16,1 0-16,-1 0 0,0-22 15,0 22-15,0-21 0,0 0 16,1 0-16,20 21 0,-21-42 15,0 20-15,0 1 0,1-21 16,-1 21-16,-21 0 0,21-1 16,-21 1-16,0 42 31,0 1-31,-21-1 16,21 0-16,-21 0 0,21 0 0,-22 0 15,22 1-15,0-1 0,0 0 0,0 0 16,0 0-16,0 0 0,0 1 15,0-1-15,22-21 0,-1 0 16,21 0-16,-21 21 0,0-21 16,1 0-16,-1 0 15,0-21-15,-21 0 0,21 21 16,-21-22-16,0 1 16,0 0-16,0 0 0,0 0 15,0 0-15,0-1 0,0 1 0,0-21 16,-21 21-16,-21 0 0,42-1 15,0 1-15,0 0 16,0 0-16,0 0 16,21 21-1,0 0 1,0-21-16,0 21 0,0 0 0,1 0 16,-1 0-16,0 0 0,0 0 15,0 0-15,0 21 0,1 0 16,-1-21-16,-21 21 0,0 0 0,21 0 15,-21 1-15,0-1 16,0 0-16,0 0 0,0 0 16,0 0-16,0 1 0,0-1 0,0 0 15,-21 0 1,21 0-16,0 0 0,0 1 16,-21-22-16,21-22 46,0 1-30,0 0-16,0 0 0,0 0 16,21 0-16,0-22 0,0 22 15,0 0-15,0-21 0,22-1 16,-22 22-16,0 0 0,21 0 16,1 0-16,-1 21 15,-21 0-15,0 0 0,-21 21 0,0 0 16,0 0-16,0 0 0,0 0 15,0 1-15,0 20 0,0-21 0,-21 0 16,0 43-16,0-43 0,21 0 16,0 0-16,-21 0 0,21 1 15,0-1-15,0 0 16,21-21 0,0 0-1,0 0-15,0 0 0,1 0 0,-1 0 16,0-21-16,0 0 0,21-1 15,22-20-15,-43 21 16,0 0-16,0-22 0,1 22 16,-1 0-16,-21-21 0,0 21 0,21-1 0,-21 1 15,0 0-15,0 0 0,0 0 16,-21 21 0,21 21-16,0 0 0,-21 0 15,21 0-15,0 1 16,0-1-16,0 0 0,0 21 0,0-21 15,0 1-15,21-1 0,-21 0 0,21 0 16,0 0-16,-21 0 0,0 1 16,0-1-16,0 0 15,0 0 1,-21-21-16,0 0 0,0 0 16,-22 0-16,22 0 0,0 0 15,-21 0-15,20 0 16,1 0-16,21-21 15,0 0 1,21 0-16,1-1 16,-1 22-16,21-21 0,-21 0 15,22 0-15</inkml:trace>
  <inkml:trace contextRef="#ctx0" brushRef="#br0" timeOffset="151398.53">12806 8700 0,'0'0'0,"21"-43"0,-21 22 0,0 0 0,0-21 16,0 20-16,0 1 16,0 42-1,-21 1-15,21-1 0,0 21 16,-21-21-16,-1 22 16,1-1-16,0 21 0,0 43 15,0-63-15,0-1 0,-1 21 0,22-20 16,-21-1-16,21-21 15,-21 22-15,21-22 0,0 21 0,0-21 0,-21 0 16,21 1-16,-21-22 16,21-22 15,21 1-15,0 0-16,-21 0 0,21 0 0,0-22 15,1 22-15,-1 0 0,0-21 16,21 21-16,-21-1 0,-21 1 15,22 0-15,-1 21 0,-21 21 32,0 0-32,0 1 15,0-1-15,0 21 0,0 0 16,0 1-16,-21-22 0,21 0 16,0 0-16,0 0 15,0 1-15,21-22 0,0 21 16,0-21-16,0 0 0,0 0 15,1 0-15,-1 0 16,0-21-16,0-1 0,0 22 16,0-21-16,1 0 0,-1 0 0,0 0 15,0-22-15,21 22 0,-20 0 16,-1 0-16,0 0 0,21-22 16,-21 22-1,-21 42 1,0 1-16,-21-1 15,21 0-15,0 0 0,0 0 16,-21 0-16,21 1 0,0-1 16,0 0-16,0 0 0,0 0 15,21 0 1,0-21-16,1 0 0,-1 0 0,0 0 16,0 0-16,0 0 0,0 0 15,1 0-15,-1-21 0,0 0 16,0 0-16,0 21 0,22-42 15,-22-1-15,0 1 16,0 21-16,-21-22 0,21 22 0,0 0 16,-21-21-16,0 21 0,0-1 15,22 22-15,-22 22 16,-22-1-16,22 0 16,-21 0-16,0 21 0,0-20 0,0 20 15,0 0-15,-1 1 0,1-1 16,0 0-16,0 1 0,0 41 15,21-20-15,-21-22 0,-1 149 16,22-128-16,0 1 16,-21-1-16,21-21 0,0 22 15,-21-1-15,0 43 0,0-63 16,0-1-16,21 21 0,-22-20 0,22-22 16,0 21-16,-21-21 0,21 22 15,0-22-15,-21 0 0,21-42 31,0 0-15,0 0-16,0-1 0,21 1 16,0-21-16,-21 21 0,43-85 15,20-42 1,-42 84-16,1 1 0</inkml:trace>
  <inkml:trace contextRef="#ctx0" brushRef="#br0" timeOffset="151701.35">13610 9081 0,'-21'-43'0,"21"1"0,21 127 0,-63-191 0,42 63 16,-21 22-16,21-21 0,0 21 0,0 0 15,0-1-15,21 1 16,0 0-16,0 21 0,0-21 16,0 21-16,22 0 0,-22 0 15,0 0-15,0 0 0,0 21 16,1 0-16,-22 0 0,21 43 15,-21-22-15,0-21 0,0 22 16,0-1-16,-21 22 16,-1-22-16,1-21 0,0 21 0,-42 1 15,-1-1 1,22-21-16,21 0 0,-22-21 0,22 22 0,-21-22 16,21 0-16,-1 0 0,1 0 15,0 0-15,0 0 0,0 0 16,0-22-16,21 1 15,0 0-15,0 0 0</inkml:trace>
  <inkml:trace contextRef="#ctx0" brushRef="#br0" timeOffset="151992.19">11896 8255 0,'-43'0'16,"22"0"0,21-21-16,-21 21 15,0 0 32,0 0-31,-1 0-16,1 0 0,0 0 0,0 0 15</inkml:trace>
  <inkml:trace contextRef="#ctx0" brushRef="#br0" timeOffset="152275.32">10287 8657 0,'0'0'15,"-21"21"-15,0-21 0,-1 0 0,22 22 16,22-22 0,-1 0-1,0 0-15,21 0 0,-21 0 16,22 0-16,-1 0 0,43-22 15,-43 22-15,0 0 0,1 0 16,41-21-16,-62 21 0,20 0 16,-21 0-16,21 0 0,-20 0 15,-1 0-15,-21 21 16,0 1 0</inkml:trace>
  <inkml:trace contextRef="#ctx0" brushRef="#br0" timeOffset="153410.91">5397 10393 0,'0'0'0,"0"-21"0,0 0 15,0-1-15,-21 1 0,21 0 16,0 0-16,0 42 47,0 0-47,0 22 16,21-1-16,1 0 0,-1 1 0,0-1 15,21 0-15,-21 22 0,22-22 16,-22 0-16,21 22 0,-21-22 0,22 1 15,-22-22-15,21 21 0,-21 0 0,1-20 16,20 20-16,-42-21 0,21 0 16,0 22-16,0-22 0,-21 0 15,0 0-15,0-42 47,0 0-31,0 0-1,0-1-15,0 1 16,-21 0 125,0 21-126,21-21 1,-21 21-16,21-21 16,0 0-16</inkml:trace>
  <inkml:trace contextRef="#ctx0" brushRef="#br0" timeOffset="153827.45">6117 10266 0,'0'0'0,"21"-21"0,0 0 15,-21 42 17,-21 0-32,0 0 0,0 21 15,0-20-15,-22 20 0,1 0 16,21 1-16,-21-1 0,-22 0 15,22 1-15,-1-1 0,-20 21 0,21-20 16,-1-1-16,-20 0 0,20 1 16,1-1-16,-21 22 0,-22 41 15,64-83 1,0-1-16,-1-21 0,22 21 0,-21-21 16,21 21-16,0-42 31,21 0-16,1 0-15,20 21 0</inkml:trace>
  <inkml:trace contextRef="#ctx0" brushRef="#br0" timeOffset="158702.24">7133 10499 0,'0'0'16,"0"-21"-16,21-1 0,-21 1 0,21 21 15,-21-21-15,0 42 31,0 0-31,0 1 16,0 20-16,0-21 0,-21 21 0,0 22 16,21-22-16,0-21 15,0 22-15,-21-22 0,21 21 0,0-21 16,0 1-16,0 20 0,0-21 0,-21 0 16,21 0-16,0 1 15,0-44 32,0 1-47,21 0 0,-21 0 16,21 0-16,0 0 0,0-43 15,1 43-15,-22-21 16,21 20-16,0-20 0,0 21 0,0-21 16,0 20-16,1 1 0,-1 0 0,0 0 15,21 0-15,-21 0 0,22 21 16,-22 0-16,21 42 15,-42-21-15,0 0 16,0 0-16,21 22 0,-21-22 0,0 21 16,0-21-16,22 1 0,-22-1 0,0 21 15,0-21-15,0 0 16,0 22-16,0-22 16,0 0-16,0 0 15,0-42 16,0 0-31,0 0 16,21 0-16,-21-1 16,21 1-16,42-42 0,-41 20 15,-1 22-15,21-21 0,-21 21 0,22-22 16,-1 1-16,21 0 16,-41 21-16,20 21 0,0 0 15,1 0-15,-22 0 16,0 0-16,-21 21 0,21 0 15,-21 0-15,0 43 0,0-43 16,0 21-16,0-21 0,0 0 16,0 22-16,0-22 0,-21 0 0,21 0 15,0 22-15,0-22 0,0 0 16,0 0-16,0 0 16,21-21-1,0 0-15,0 0 16,1 0-16,-1 0 0,0 0 15,0-21-15,21 0 0,1 0 16,20 0-16,-42-1 16,22 1-16,-22 21 0,0-21 15,21 0-15,-20 0 0,62-64 16,-63 64-16,1-21 16,-1 20-16,-21 1 0,21-21 0,-21 21 15,21 0-15,-21-1 0,0 1 0,0 0 16,-21 21-1,0 0-15,0 0 16,-1 21-16,1 0 0,0 1 0,21-1 16,-21 21-16,0-21 0,-22 43 15,22-43-15,21 0 0,-21 43 16,0-43-16,21 0 16,0 21-1,0-21-15,21-21 31,0 0-31,0 0 0,22 0 16,-1-21-16,-21 0 0,0 0 16,1 0-16,-1 0 0,0-1 15,0 1-15,0-21 0,22-22 16,-22 43-16,0-21 16,-21 21-16,0 42 31,0 0-16,0 0-15,0 0 16,0 1-16,0-1 0,-21 0 0,21 0 16,0 0-16,0 0 0,0 1 15,0-1-15,21 0 0,-21 0 16,21-21-16,0 0 0,0 21 0,1-21 16,-1 0-16,0 0 0,21 0 15,-21 0-15,1 0 0,-1 0 16,0 0-16,21-21 0,1 0 0,-22 0 15,0 0-15,0 21 16,-21-22-16,21 1 0,0-21 16,-21 0-16,0 20 0,0-20 15,0 21-15,0 42 32,0 0-17,0 0-15,0 1 0,-21-1 16,21 0-16,-21 0 0,21 0 0,-21 0 15,0 22-15,21-1 16,0-21-16,-21-21 16,21 21-16,0-42 47,0 0-32,21 0-15,-21 0 0,21 0 16,0-1-16,0 1 0,0-21 0,-21 21 15,43 0-15,-22-22 0,0 22 0,0-21 16,0 21-16,22-22 16,-22 22-16,0 21 0,21 0 15,-20 0 1,-22 21-16,21 0 0,-21 1 0,0 41 16,0-42-16,0 22 15,0-1-15,0-21 16,0 0-16,0 0 0,0 1 0,0-1 15,0 0-15,0 0 0,0 0 16,0 0-16,0 1 16,21-22-16,0 0 0,0 0 0,22 21 15,-22-21-15,0 0 0,21 0 0,-21 0 16,22 0-16,20 0 16,1-21-16,-22 21 0,0-22 15,-20 1-15,-1 21 0,0-21 16,21 0-16,-42 0 0,21 0 0,1-1 15,-22 1-15,0 0 0,0 0 16,0 0-16,0 0 0,0-1 16,-22 22-1,1 0-15,0 0 0,0 0 16,0 0-16,-22 22 0,1-1 16,21 0-16,0 0 0,0 0 15,-1 0-15,1 1 0,0-1 16,21 0-16,0 0 0,0 0 15,0 0-15,0 1 16,21-22 0,0 0-1,1 0-15,-1 0 0,0 0 16,0-22-16,0 1 0,0 21 16,1-21-16,-1 0 0,0 0 0,0 0 15,0 21-15,-21-22 0,21 1 16,-21 0-16,22-21 0,-22 21 15,21-1 1,-21 44 0,0-1-16,0 0 15,0 0-15,0 0 0,-21 0 16,21 1-16,0-1 0,0 21 16,21-21-16,0-21 15,0 21-15,0-21 16,0 0-16,22 22 0,-22-22 15,0 0-15,43 0 0,-43 0 16,0 0-16,21 0 0,-21-22 16,1 22-16,20-21 0,-21 0 0,0 21 15,0-21-15,1 0 0,-1 0 0,0-1 16,0 1-16,0-21 0,0 21 16,-21 0-16,0-1 0,0 1 0,0 0 15,0-21-15,-21 42 16,0 0-1,0 0-15,-43 21 16,43 0-16,0 0 0,0 0 0,0 1 16,0-1-16,-1 21 0,22-21 15,-21 0-15,21 1 0,0-1 0,0 21 16,0-21-16,0 0 16,0 1-16,21-1 0,1-21 15,-1 0-15,0 0 0,0 0 16,0 0-16,0 0 0,1 0 15,20 0-15,0-64 16,-21 43-16,1 0 0,20-21 16,-42-1-16,21 1 15,0 0-15,-21-1 0,21 1 0,-21-22 16,43-84 0,-1 42-16,-42 64 15,0 21-15,21-43 0,0 43 16,-21 0-16,0 42 31,-21 0-31,0 1 0,0-1 0,21 21 16,-21-21-16,0 22 0,-1-1 0,22 0 15,-21 22-15,0-22 0,21 0 16,-21 1-16,21 20 0,0 43 16,0-21-1,0-64-15,0 0 0,0 21 16,0-20-16,21-1 0,0-21 15,0 21-15,1-21 0,-1 0 16,21 0-16,64-42 16,-85 42-16,21-22 15,22-20-15,-43 21 0,0 0 16,0 0-16,1-1 0,-1 1 16,0 0-16,21-42 15,-42 20-15,-21 64 31,0 1-15,21-1-16,-21 0 16,21 0-16,-21 0 0,21 0 15,0 1-15,0-1 0,0 0 0,0 0 16,0 0-16,0 0 0,0 1 16,21-22-16,-21 21 0,21-21 15,42 0-15,-20 0 16,-1 0-16,0 0 15,-20-21 1,-1-1-16,0 1 0,0 0 0,0 0 16,-21 0-16,0 0 0,21-22 0,-21 22 15,0-42 1,0-22-16,0 64 16,0 0-16,-21-1 0,0 22 15,0 0-15,0 0 16,0 0-16,-1 22 0,-20 20 15,42-21-15,-21 0 0,0 0 16,0 1-16,21 20 0,0-21 0,0 0 16,0 0-16,0 22 0,0 20 15,0-42 1,0 1-16,21-22 0,0 21 0,0-21 16,0 0-16,0 0 0,22 0 0,-1 0 15,-21 0-15,22 0 16,-22-21-16,0 21 0,42-43 15,-41 22-15,20-21 0,43-64 16,-43 64 0,0-64-16,1 63 0,-22-20 15,0-1-15,0 22 0,0-21 0,0 20 16,22-84 0,-43 85-16,0 21 0,0 0 15,-21 21 1,21 21-16,-22-21 15,1 42-15,-42 22 0,42-22 0,-1 0 16,1 1-16,21-1 16,-21 0-16,0 22 0,21-22 0,-21 0 15,21 22-15,0-22 0,0 85 16,0-84-16,0-22 0,0 21 16,0-21-16,0 0 0,0 1 15,0-1-15,21 0 0,0-21 16,0 0-16,0 0 0,1 0 0,-1 0 15,0 0-15,21 0 0,-21 0 16,1-21-16,20 0 0,-21-1 0,21 22 16,-20-21-16,20 0 0,-21 0 0,21 0 15,-20 0-15,-1-1 0,0 1 16,0 21 0,-21 21 15,0 1-31,-21-1 0,21 0 15,0 0-15,0 0 0,0 0 16,0 1-16,0-1 16,21 0-16,0-21 0,0 0 15,1 0-15,-1 0 0,0 0 16,0 0-16,0 0 16,0 0-16,1 0 0,-1-21 15,0 21-15,0-21 0,-21-1 16,21 1-16,-21 0 0,21 0 15,1-21-15,-22-1 0,0-20 16,0 20-16,0 22 16,0 0-16,-43 0 15,1 21-15,21 0 0,0 0 16,-1 0-16,1 21 0,0 0 0,0 0 16,0 1-16,21-1 0,-21 0 15,-1 0-15,22 0 0,0 0 0,0 1 16,0-1-16,0 21 15,0-21-15,0 0 16,22 1-16,-1-22 16,0 0-16,0 0 0,0 0 0,0 0 15,1 0-15,-1 0 0,0 0 16,0-22-16,0 1 0,0 21 0,22-21 16,-22 21-16,0-21 0,21 0 0,-20 0 15,20-1-15,-21 22 0,43-42 16,-43 21-16,0 21 0,0 0 15,-21-21-15,0 42 32,0 0-32,0 0 0,0 0 15,-21 1-15,21-1 0,-21 0 16,21 21-16,0 1 16,0-22-1,0 0-15,21-21 0,0 0 16,0 0-16,0 0 15,1 0-15,-1 0 0,0 0 16,0 0-16,0-21 0,22 0 16,20-22-1,-42 22-15,0 0 0,1 0 0,-22 0 16,21-1-16,0 22 16,-21-21-16,-21 42 46,0 1-46,21-1 0,-22-21 16,22 21-16,0 0 0,-21 0 16,21 0-16,0 1 15,21-1 1,1-21-16,-1 0 0,0 0 16,0 0-16,0 0 15,0 0-15,1 0 0,-1-21 0,0-1 0,0 22 16,0-21-16,0 0 15,1 0-15,-22 0 0,0 0 16,21-1-16,-21 1 0,21 0 16,-21 0-16,0 42 31,0 0-15,0 0-16,-21 1 0,0-1 15,-1 0-15,1 0 0,21 0 16,-21 22-16,0-22 0,21 0 0,-21 21 15,21 1-15,0 20 0,0 1 16,-21-22-16,21 0 0,0 1 16,0 62-16,-22 1 15,22-42-15,0-22 0,0 22 16,0-22-16,0 21 0,0-20 16,0 20-16,-21-20 0,21 20 0,-21-21 15,21 1-15,0-1 0,-21 0 16,21-20-16,-21 20 0,21-21 0,-21 0 15,-1-21-15,1 0 0,0 0 16,0-21 0,21 0-16,-21 0 15,21 0-15,0-1 16,0 1-16,0 0 0,0 0 16,0 0-16,0 0 15,0-1-15,0 1 0,0 0 16,0-21-16,0 21 0,0-1 0,0-20 15</inkml:trace>
  <inkml:trace contextRef="#ctx0" brushRef="#br0" timeOffset="159083.6">11811 10372 0,'0'0'16,"-21"0"-16,42 0 15,0 0 1,0 0-16,0 0 0,22 0 15,-1 0-15,0 0 0,1 0 0,20 0 16,43 0-16,0 0 16,-64 0-16,1 0 15,20 0-15,-21 0 0,-20 0 0,20 0 0,-21 0 16,21 0-16,-20 0 0,20 0 16,-21 0-16,0 0 15,0 0-15,22 0 0,-22 0 16,0 0-16,-21-21 15,21-1-15,0 22 0,22-21 16</inkml:trace>
  <inkml:trace contextRef="#ctx0" brushRef="#br0" timeOffset="168699.74">17166 9546 0,'0'-21'0,"0"0"15,0 0-15,0 0 16,0-1-16,0 1 16,0 0-16,0 0 15,0 0-15,0 0 16,0-1-16,0 44 47,0-1-47,0 0 0,-21 0 0,21 21 15,-21-20-15,0 20 0,21 0 16,-22 1-16,1 41 16,0-41-16,21-1 0,0-21 15,-21 21-15,0-20 0,21 20 0,-21-21 16,21 0-16,0 0 0,0 1 0,-22-1 15,22-42 32,0-1-47,0 1 0,0 0 16,0-21-16,22 21 0,-22-1 0,21-20 16,0 0-16,-21-1 0,21 1 15,0 0-15,43-43 0,-43 64 16,21-21-16,-21 20 0,1-20 15,41 0-15,-42 42 0,0 0 16,1 0-16,20 0 16,0 21-16,-42 0 15,0 21-15,21-20 0,-21 62 16,0-41-16,0-1 0,0 0 16,0-21-16,0 22 0,-21-1 0,21-21 15,0 0-15,0 22 0,-21-22 16,0 0-16,21 0 0,0-42 47,0 0-47,0-21 0,0 20 15,0 1-15,21 0 0,21-64 16,1 43-16,-22 21 16,0-21-16,64-43 0,-43 43 15,-21 20-15,22-20 0,-1 21 16,0 0-16,43 21 15,-64 0-15,0 0 0,0 0 16,-21 21-16,0 21 0,0-21 16,0 22-16,0-1 0,0 0 0,0 1 15,0 41-15,-21-62 0,21 20 16,0 0-16,0-21 0,0 22 16,0-22-16,0 0 0,0 0 0,43 0 15,-22 1-15,21-22 16,-21 0-16,22 0 0,-1 0 0,0 0 15,1 0-15,-1-22 0,0 1 16,1 21-16,-1-21 0,0 0 0,-21-21 16,22 20-16,-22 1 0,0-21 15,-21 0-15,0-1 0,0 1 0,0 0 16,0-22-16,0 22 0,0 21 16,-21-22-1,-21 22-15,-1 21 0,22 0 0,0 21 16,-21 0-16,20 1 0,-20-1 15,0 0-15,21 21 0,-22 1 16,22-1-16,0-21 0,0 21 0,0 1 16,21-22-16,0 0 0,0 21 15,0-20-15,0-1 0,21 0 16,0 0-16,0-21 0,0 0 0,0 0 16,22 0-16,-22 0 0,21 0 15,-21-21-15,22 0 0,20-22 16,-42 22-16,1 0 0,-1 0 15,21-21-15,-21 20 0,0-20 0,-21 21 16,22-43-16,-1 22 16,-21 63-1,-21 22 1,-1-22-16,22 0 16,0 0-16,0 0 0,0 0 15,0 43-15,0-43 16,0 0-16,22 0 0,-1 1 15,21-22-15,-21 21 0,0-21 16,22 0-16,-22 0 0,0 0 16,21 0-16,22-43 15,-22 22-15,-21 0 0,-21 0 16,22-21-16,-1 20 0,0-20 16,0 21-16,-21-21 0,21 20 0,0-41 15,-21 42 1,0 42-16,0 0 15,0 0-15,-21 0 0,0 22 16,0-22-16,0 21 0,-22 22 16,43-43-16,-21 21 0,21-21 15,-21 1-15,21-1 0,0 0 16,0 0-16,0-42 31,21 0-15,0 0-16,1-1 0,-22 1 15,21 0-15,0-21 16,21 21-16,-21-22 0,22 1 16,-22 0-16,42-1 15,-41 43 1,-1 21-16,-21 1 0,0-1 16,0 21-16,0-21 15,0 0-15,21 1 0,-21-1 0,0 0 16,21 0-16,0 0 0,0 0 0,1 1 15,-1-1-15,0-21 16,0 21-16,21-21 0,1 0 0,-22 0 0,64 0 16,-43 0-16,-21 0 15,43 0-15,-43-21 16,21 0-16,0-22 0,-42 22 16,22-21-16,-1 21 0,-21-22 15,0 1-15,0 0 0,0-1 0,0 22 16,0-21-16,0 21 0,0-1 15,0 1-15,-21 21 0,-1 0 16,1 0-16,0 0 0,-21 21 0,-1 1 16,22 20-16,-21-21 0,21 0 15,-22 22-15,22-22 0,0 21 16,0 0-16,0-20 0,21-1 0,0 21 16,0-21-16,0 0 0,21 22 15,21-43 1,-21 0-16,1 0 0,-1 0 15,0 0-15,0 0 0,0-21 0,0-1 16,1 22-16,-1-21 0,21 0 0,-21-21 16,0 21-16,1-22 0,-1 22 15,21-42-15,-21 41 0,0 1 16,-21 0-16,0 0 0,0 42 31,0 0-31,0 0 16,0 1-16,0-1 0,0 0 0,0 0 15,0 0-15,0 22 0,0-22 16,22 0-16,-1 0 16,0-21-16,0 21 0,0 0 0,0-21 15,1 0-15,20 22 0,-21-22 0,21 0 16,1 0-16,-1 0 0,-21 0 16,22 0-16,-1 0 0,43-64 15,-43 43-15,-21-21 16,0 20-16,0-20 0,1 0 0,-1-22 15,-21 43-15,0-21 16,0 21-16,0-1 0,0 1 0,-21 21 16,-1 0-16,1 0 15,-21 0-15,21 0 0,0 0 16,-22 21-16,22 1 0,-21-1 0,21 21 0,-1-21 16,1 43-1,0-1-15,21-42 0,0 1 16,0-1-16,0 21 0,0-21 0,0 0 15,21-21-15,0 22 0,1-22 16,-1 0-16,0 0 0,21 0 16,-21 0-16,1 0 0,-1 0 0,0-22 15,0 1-15,0 0 16,0-21-16,1 21 0,-1-22 0,42-84 16,-42 85-1,1 0-15,-1-22 0,0 22 0,0-85 16,0 84-16,0-20 0,-21-43 15,43-21 1,-43 106-16,0 0 0,-21 42 31,-1 21-31,22-21 0,-21 22 16,0-1-16,0 22 0,0-22 16,21 64-16,-21-64 0,21 22 15,0 41-15,0-62 16,0 20-16,0-20 0,21-1 0,0 0 15,0 1-15,0-22 0,0 21 16,1-21-16,-1 0 0,42 1 16,-20-22-16,20 0 15,-42 0-15,0 0 0,1 0 16,20-22-16,-21 1 0,0 0 0,0 0 16,1-21-16,-22 20 0,21-20 0,0 0 15,-21-1-15,0 1 0,0 0 16,0-1-16,0 22 15,-21 21-15,0 0 16,-1 0-16,1 21 0,0 1 16,-21 41-16,-22-21 15,64 1-15,-21-22 16,21 21-16,-21-21 0,21 1 0,0-1 0,0 0 16,0 21-16,21-42 15,0 0-15,0 0 16,1 0-16,-1 0 0,0-21 15,0 0-15,0 0 16,0 0-16,1-1 0,-1 1 0,0 0 16,-21-21-16,42-1 0,-21 1 15,-21 21-15,22 0 16,-22 42 0,0 0-1,0 0-15,0 0 0,-22 1 0,22 20 16,-21-21-16,21 0 0,0 22 0,0-1 15,0 43 1,43-64-16,-22 0 16,0-21-16,0 0 0,21 0 0,-20 0 15,-1 0-15,0 0 0,0 0 16,0 0-16,0-21 0,1 0 0,20-1 16,-21 1-16,0 0 0,0-21 15,1-1-15,-1 1 0,21 0 0,-21-22 16,22-42-1,-1 43-15,-21 21 0,0-22 0,22 1 16,-22-1-16,0 1 0,0-1 0,0 22 16,0-1-16,22-62 15,-43 83-15,0 44 16,0 20 0,-21-21-16,-1 21 0,1 1 0,0-1 15,0 0-15,-21 64 16,20-63-16,22 20 0,-21-21 0,21 1 15,-21 20-15,21-20 0,-21 41 16,21-41-16,0-1 0,0 0 16,0-21-16,0 22 0,0-22 15,21 0-15,0-21 0,-21 21 16,43-21-16,-22 0 0,0 0 0,0 0 16,0-21-1,43 0-15,-43 0 0,0 0 16,0-1-16,0-20 0,22 21 15,-22-21-15,21-22 16,-42 43-16,21-21 0,-21 63 31,0 0-31,-21 0 0,0 21 16,21-20-16,-21-1 16,21 21-16,-21-21 0,21 0 0,-21 22 15,21-22-15,0 0 0,0 21 16,0-20-16,21-1 0,0 0 15,0-21-15,0 21 0,0-21 16,1 0-16,-1 0 0,0 0 0,0 0 16,21-21-16,-20 0 0,-1 0 15,0-1-15,0 1 0,0-21 0,0 21 16,1-22-16,-1 1 0,0 0 16,0-43-16,-21 43 15,0 21-15,0-22 0,0 22 0,0 0 16,-42 0-16,-1 21 15,1 0-15,0 0 0,21 21 0,-1-21 16,-20 21-16,21 21 16,0-20-16,0-1 0,-1 21 0,1-21 15,21 22-15,0-22 0,0 42 16,0 22 0,0-64-16,0 0 0,21 0 15,1-21-15,-1 0 16,0 0-16,0 0 0,21 0 0,-20 0 0,41-21 15,-21 21-15,1-21 16,-22 0-16,21 0 0,1 0 0,62-64 16,-41 43-1,-43 20-15,0 1 16,-21 42 15,0 1-31,-21-1 0,0 0 0,21 0 16,0 0-16,-21 22 0,21-22 15,0 0-15,0 0 0,0 0 0,0 0 16,0 1-16,0-1 16,21-21-16,0 0 0,0 0 15,0 0-15,1 0 16,-1 0-16,0 0 0,0 0 0,21-21 0,-20 21 16,-1-22-16,0 1 0,0 0 15,0 0-15,0 0 0,1-22 16,-1 22-16,0 0 0,-21 0 15,21 0-15,-21 42 32,0 0-32,0 0 0,-21 0 15,21 1-15,0-1 0,0 0 16,-21 0-16,21 0 0,0 0 0,0 1 16,0-1-16,0 0 0,21-21 15,0 21-15,0-21 0,0 0 16,1 21-16,-1-21 0,0 0 15,0 0-15,21-21 16,-20 0-16,20 0 0,-21 0 16,0-1-16,22-41 15,-22 42-15,0 0 0,21-43 16,-21 1 0,1 41-16,-44 44 31,1-1-31,21 0 0,-21 0 15,0 0-15,21 22 0,-21-22 16,0 21-16,21-21 0,0 22 0,-43 84 16,22-43-1,21-41-15,0 20 0,0 43 16,0-43-16,0 1 16,0 42-16,0-64 15,0 22-15,0-22 0,0 0 0,0 1 16,0-1-16,0-21 0,-21 0 0,0 0 15,0 1-15,-1-1 0,1 0 16,0-21-16,0 0 0,-43 0 16,-20 0-1,63 0-15,-1 0 0,1 0 16,0 0-16,0-21 0,0 0 0,21-1 16,0 1-16,0 0 0,0 0 15,0-21-15,0 20 0,0 1 0,0-21 16,21 0-16,0-1 0,-21 1 15,21 0-15</inkml:trace>
  <inkml:trace contextRef="#ctx0" brushRef="#br0" timeOffset="169024.15">22056 9335 0,'0'0'0,"-43"-22"0,1 22 16,63 0-1,0 0-15,0 0 0,22 0 16,20 0-16,-20 0 0,20 0 16,1 0-16,-1 0 0,22 0 0,63 0 15,-85 0-15,22 0 16,-21 0-16,-1 0 0,1 0 0,-22 0 15,0 0-15,-21 0 0,22 0 0,-22 0 16,-42 0 15,0 0-31,-22 0 16,1 0-16,0 0 0,-22 0 16,-21 0-16</inkml:trace>
  <inkml:trace contextRef="#ctx0" brushRef="#br0" timeOffset="170394.68">1122 12764 0,'-21'0'0,"-1"0"0,1 0 15,0 0-15,0 0 16,0 0-16,0 0 0,-1 0 0,1 0 16,0 0-16,-21 0 0,21 0 15,-1 0-15,-20 0 0,21 0 0,0 0 16,-22-22-16,1 22 16,21 0-16,0 0 15,21 0 32,42 0-47,0 0 16,1 0-16,-1 0 0,22 0 15,-1 0-15,64 22 16,-42-22-16,-22 0 0,107 0 16,-107 0-16,22 0 0,-22 0 15,1 0-15,-1 0 0,1 0 0,-22 0 16,22-22-16,-1 22 15,-42 0-15,0-21 0,1 21 16,-22-21-16,0 0 16,0 0-16,0 0 15,-22 21-15,1-22 0,-42-20 16,42 42 0,-22 0-16,22 0 0,0-21 15,-21 21-15,20 0 0,-20 0 0,21 0 16,-21 0-16,-1 0 15,1 0-15,63 0 32,0 0-32,0 0 15,22 0-15,-22 0 0,21 0 0,1 0 16,41 0 0,-63 0-16,22 0 0,-1 0 0,-21 0 15,0 0-15,22 0 0,-22 0 16,0 0-16,-21 21 15,0 0-15,0 0 16,0 1-16,-21-1 0,0 21 16,0-21-16,-1 22 0,-20-22 15,21 21-15,0-21 0,-22 22 16,22-1-16,-42 0 16,-1 22-16,43-43 15,0 0-15,-21 21 0,-1-20 0,43-1 16,-21-21-16,0 21 0,0-21 15,21 21-15,-21-21 16,21-21 15,-22 21-15,22-21-16</inkml:trace>
  <inkml:trace contextRef="#ctx0" brushRef="#br0" timeOffset="173346.59">2773 12277 0,'0'-21'15,"0"-1"1,0 1-16,0 0 0,0 0 15,0 0-15,0 0 0,0-1 16,0 1-16,0 42 31,0 1-15,0-1-16,-21 21 0,21 0 0,-22 1 16,22-22-16,-21 42 0,0-20 15,21-1-15,-21-21 0,21 22 16,-42 84-16,42-106 15,0 42-15,0-42 16,0 1-16,21-22 16,0 0-16,21 0 15,22-64 1,-43 43-16,0 0 16,0-22-16,0 22 0,-21 0 0,64-64 15,-43 43 1,-21 21-16,21-21 15,0 42-15,-21 21 32,0 0-32,22 0 0,-22 0 15,0 0-15,0 1 0,0 20 16,0-21-16,0 0 0,0 0 16,0 43-1,21-43-15,-21 0 0,21 0 0,0-21 16,21 0-16,1 0 15,-22 0-15,0 0 0,0-21 16,0 0-16,1 0 16,-1 0-16,42-43 15,-42 43-15,1-21 0,-22 21 16,21-22-16,-21 22 0,21-64 16,-21 43-16,0 0 0,21-85 15,-21 84 1,21 22-16,-21 0 0,0 0 15,0 42 1,0 0-16,0 0 0,0 1 16,0 20-16,-21-21 0,0 64 15,21-43-15,-21 64 16,0-64 0,21-21-16,0 22 0,0-22 0,0 21 0,0-21 15,0 1-15,0-1 16,21 21-16,-21-21 0,21-21 15,0 0-15,43 0 0,-43 0 16,106-42 0,-43-22-1,-20 22 1,-22 21-16,-21 0 0,1 0 0,-1-1 16,-21-20-16,0 21 0,0 0 0,0-43 15,0 22 1,-21 42-1,-1 0-15,1 21 0,0-21 16,0 21-16,0 22 0,0-22 0,-1 63 16,1-20-1,21-22-15,0 1 16,0-22-16,21 0 16,22 21-1,-22-42-15,0 0 0,0 0 16,43 0-16,-43 0 0,0 0 15,64-42 1,-1 0-16</inkml:trace>
  <inkml:trace contextRef="#ctx0" brushRef="#br0" timeOffset="174607.88">5567 12129 0,'0'0'0,"0"-22"0,0 1 0,-21-21 16,-1 42-16,1-21 16,-21 0-1,-43 21-15,64 0 16,-42 0-16,41 21 15,1 0-15,0 0 0,-21 0 0,21 22 16,-1-1-16,1-21 0,-42 64 16,42-1-1,-1-62-15,22 20 0,-21 43 16,21-64-16,0 21 0,0-21 0,0 22 16,21-22-16,1 0 0,-1 21 0,21 1 15,22-1 1,-43-42-16,21 0 0,0 21 15,22-21-15,-22 0 0,1 0 0,147-42 16,-84-1 0,-43 22-16,-20 0 0,84-42 15,-85 41-15,0-20 16,-20 21-16,-1 0 0,0-22 16,-21-41-16,0 20 15,-21 64 1,-22-21-16,22 21 0,0 0 0,0 0 15,-85 0 1,43 21-16,20 0 16,22 1-16,-21-1 0,21 0 0,-1 0 15,1 0-15,0 22 0,21-22 0,0 0 16,0 0-16,0 0 0,21 22 16,22-43-1,-22 21-15,0-21 0,0 0 16,21 0-16,-20 0 0,-1 0 0,63-43 15,-41 22 1,-22 0-16,42-42 16,-41 41-16,-22 1 0,0 0 15,0 0-15,21 0 16,-21 42 15,-21 0-15,21 0-16,0 0 0,0 1 15,0 20-15,0-21 0,0 0 16,0 0-16,21 1 16,0-22-16,0 0 0,43 21 15,-43-21 1,0 0-16,0 0 0,0 0 0,0-21 16,1 21-16,-1-22 0,0 1 0,0 21 0,-21-21 15,21 0-15,-21 0 16,21 0-16,-21-1 0,22-20 15,-22 21-15,0 0 0,0 0 0,0 42 47,0 0-47,0 0 16,0 0-16,0 0 0,0 1 0,-22-1 16,22 0-16,0 0 0,0 0 0,-21 0 15,21 1-15,-21-1 16,21 0-16,0 0 15,-21-21 1,21-21 0,0 0-1,0 0 1,0-1-16,0 1 0,0 0 0,42-21 16,22-22-1,-22 43-15,-21-21 0,22 21 16,-1-1-16,-21 1 0,21 21 0,1 0 15,-22 0-15,21 0 0,43 21 16,-64 22 0,-21-22-16,0 0 0,0 21 0,0-20 15,0-1-15,0 0 0,0 21 16,0-21-16,-21 1 0,0 20 16,0-21-16,21 43 15,-22-43-15,22 0 16,0-42 15,22 0-31,-22-1 16,21 1-16</inkml:trace>
  <inkml:trace contextRef="#ctx0" brushRef="#br0" timeOffset="178039.3">8551 11875 0,'0'0'15,"21"-22"-15,-21 1 0,0 0 0,0 0 0,0-43 16,-21 43-1,0 0-15,-42 21 16,41 0-16,1 0 0,0 0 16,0 21-16,-21 0 0,20 1 15,-62 83 1,20 1-16,22-63 0,21 20 0,0 1 16,-1-22-16,1 21 15,-21 43-15,42-63 0,0-1 16,0 0-16,0 1 0,0-1 15,63 21-15,-41-41 16,105 20-16,-85-42 16,0 0-16,1 0 0,-1 0 15,0-21-15,1 21 0,105-64 16,-42-42 0,-85 85-16,0-21 15,0 0-15,-21-1 0,0-20 0,0 20 16,0-20-16,0 21 0,0-22 0,-21-42 15,-64-21 1,64 85-16,0 21 0,-43-22 16,22 43-16,21 0 15,-21 0-15,20 0 0,-20 0 0,0 43 16,21-22-16,-64 64 16,21-1-16,43-20 0,0-1 15,-21 43-15,42-64 0,0 22 16,0-22-16,0 1 0,0-22 0,21 21 15,0-21-15,21 22 16,22-22-16,-22-21 16,1 0-16,41 0 15,-41 0-15,-1 0 0,106-43 16,-63 1 0,-43 21-16,0 0 0,-20 0 0,-1-1 15,0 1-15,0 0 0,21-21 16,-42 63 15,0 0-31,0 0 0,0 0 16,0 22-16,-21-22 0,21 0 15,0 0-15,0 0 0,0 1 16,0-1-16,0 0 0,0 0 16,21 0-16,1-21 15,-1 0-15,0 0 16,0 0-16,0 0 0,0 0 0,1-21 15,-1 0-15,0 21 0,0-21 16,0 0-16,0-1 0,22 1 16,-43-21-16,21 0 0,0 20 15,-21 1-15,21-21 16,-21 21-16,21 21 16,-21 21-1,0 0 1,0 0-16,0 0 0,0 1 15,0 20-15,0-21 0,0 0 0,0 0 16,0 1-16,0-1 16,0 0-16,0 0 0,22-21 15,-1 21-15,0-21 16,21 0-16,-21 0 0,1 0 16,-1-21-16,0 21 0,0-21 0,0 0 15,43 0-15,-43-1 16,0-20-16,0 21 0,0-21 15,1-43 1,-22 43 0,0 20-16,0 1 0,-22 21 15,1 0 1,0 0-16,0 21 0,0 22 16,-22 20-1,43-42-15,0 1 0,-21 41 16,21-42-16,0 0 0,0 1 15,0-1-15,0 0 0,0 0 16,43 0-16,-22-21 16,0 0-16,0 0 0,0 0 0,43 0 15,-22 0-15,-21 0 16,85-21-16,-64-21 16,-20 21-16,-1-1 15,21-20-15,-21 21 0,-21 0 16,0-22-16,0 22 15,21 0-15,-21 0 0,0 42 47,0 0-47,0 0 0,-21 1 16,21-1-16,0 0 0,0 0 0,0 0 16,0 0-16,0 1 0,0-1 15,21 0-15,1 0 0,-1 0 0,0 0 16,21 1-1,-21-22-15,1 0 0,20 0 16,-21 0-16,0 0 0,64 0 16,-43-43-1,-21 22-15,1-21 16,-1 21-16,0-1 16,0-20-16,-21 21 0,21-21 0,0-1 0,1-20 15,-1-43 1,42-63-16,-63 126 0,21 1 15,-21 0-15,22-1 0,-22 22 16,0 0-16,0 0 16,-22 21-1,1 21-15,0 0 0,0 21 16,0-20-16,0 20 0,-1 21 16,1-20-16,21-1 0,-21 0 0,0 107 15,21-65 1,0-41-16,0-1 0,0 21 15,0-20-15,21-22 0,0 0 0,-21 0 16,21 0-16,1 1 0,-1-1 16,21-21-16,22 0 15,-43 0-15,0 0 0,0 0 16,21-21-16,-20-1 16,83-41-1,-41-1-15,-43 43 0,0 0 16,0 0-16,1 0 0,-22 0 15,21-1-15,-42 44 47,21-1-47,0 0 0,-22-21 0,22 21 16,-21 0-16,21 0 0,0 22 16,0-1-1,0-21-15,0 0 16,21-21-16,1 0 0,-1 22 15,0-22-15,0 0 0,0 0 16,22 0-16,-22 0 0,21 0 16,-21-22-16,0 22 15,22-21-15,-22 0 0,0 0 0,0 0 16,0 0-16,1-1 0,-1 1 0,0-21 16,0-22-1,0-41-15,-21 62 16,0 22-16,0-42 0,-21 41 0,0 22 15,0 0-15,-22 0 16,22 0-16,-42 0 0,42 22 16,-22-1-16,22 0 0,-42 42 15,-1 22 1,43-43-16,21 43 16,0-64-16,0 0 0,0 1 15,0-1-15,21 0 0,106 64 16,-63-64-1,-22-21-15,0 0 0,1 0 16,-1 0-16,0 0 0,1 0 0,62 0 16,-20-43-1,-43 22-15,-20 21 16,41-42-16,-42 21 0,0-22 16,1 22-16,-1 0 0,0-21 0,0 21 15,-21-22-15,21 1 16,-21 0-16,0 20 0,-21 22 15,0 0 1,0 22-16,0-22 0,21 21 16,-22 21-16,1-21 0,0 64 15,-21-43 1,42-21-16,0 22 16,0-22-16,0 0 0,0 0 0,21 0 15,0-21-15,0 0 0,0 0 16,1 0-16,20 0 15,-21 0-15,0 0 0,0 0 0,22-21 16,-22 0-16,0 0 16,43-21-16,-43-1 15,0 1-15,0 21 16,-21-22-16,21 22 0,-21 0 16,21 21-16,-21-21 0,0 42 31,0 0-31,0 0 0,0 1 15,0-1-15,-21 0 0,21 0 0,0 0 16,0 22 0,21 20-1,-21-42-15,22-21 0,-1 21 0,21-21 16,-21 22-16,0-22 16,22 0-16,-1 0 0,-21 0 0,85 0 15,0 0 1,-85 0-16,0-22 0,22 1 15,-22 0-15,0 0 0,0 0 0,0 0 16,0-1-16,-21 1 0,22 0 0,-1-42 16,-21 20-1,0 22-15,0 0 0,0 0 0,-21 21 16,-1 0-16,1 0 16,-21 21-1,0 21-15,20-21 0,1 1 16,-21 20-16,42-21 0,0 0 15,-21 0-15,21 1 0,0-1 16,-21 0-16,21 21 16,21 1-16,0-43 15,0 0-15,0 0 16,0 0-16,1 0 0,-1 0 0,0 0 16,0 0-16,0 0 0,22-22 15,-1-20 1,0 21-16,-21 0 0,1 0 0,-1-1 15,0-20-15,21 21 0,22-148 16,-22 84 0,0 0-16,-42 64 15,0 0-15,22-21 0,-22 20 16,-22 44 15,1 20-31,0-21 0,0 0 16,0 22-16,0-1 0,-1 0 15,1 1-15,-21 62 16,21-41-16,21-1 16,0-20-16,0-22 0,0 0 15,0 0-15,21 0 0,-21 1 16,21-1-16,0 0 0,22 21 16,-1-42-1,-21 0-15,0 0 0,0 0 16,1 0-16,20 0 0,-21 0 0,0 0 15,0 0-15,1 0 0,-1 0 0,21-21 16,-21 0 0,-21 0-1,0 0 1</inkml:trace>
  <inkml:trace contextRef="#ctx0" brushRef="#br0" timeOffset="178303.15">13547 12764 0,'-22'0'0,"22"21"15,-21-21 1</inkml:trace>
  <inkml:trace contextRef="#ctx0" brushRef="#br0" timeOffset="181296.27">3641 13695 0,'0'0'0,"0"21"0,-22 0 0,1 0 16,0-21-16,21 22 0,0-1 15,-21 0-15,0-21 0,21 21 0,0 0 32,-21-21-32,21-21 31,0 0-16,21 0-15,0 0 0,0-1 0,0 1 16,0-21-16,1 21 0,-1-22 16,21 1-16,-21 0 0,22-1 15,-1 1-15,-21 0 0,21-1 0,-20 1 16,20 0-16,0-43 0,-21 64 16,1 0-16,-22-22 15,0 22-15,-22 42 31,1 1-31,0-1 0,0 21 0,0-21 16,-22 64-16,1 0 16,21-43-16,21 0 0,0 43 15,0-43-15,0 1 0,0-1 16,0 0-16,0-21 0,0 22 16,21-22-16,0 0 0,0 21 0,-21-20 15,22-22-15,-22 21 0,21 0 16,-21 0-16,-21-21 31,-1 0-31,1-21 16,0 0-16,0 0 15,0 21-15,0-22 0,-1 22 16,1-21-16,0 21 16,42 0 15,-21 21-31,21 1 15,1-22-15,-1 21 0,0-21 0,21 0 16,-21 0-16,1 0 0,20 0 16,-21 0-16,0 0 0,22 0 0,-22 0 15,0 0-15,21 0 0,-21-21 16,22-1-16,-1 1 0,-21 0 0,22 0 16,-1-43-16,0 22 15,-21 0-15,1-1 0,-1 1 16,21-43-16,-21 43 0,0 0 15,1-1-15,-22 1 0,0 0 16,0-1-16,0 1 0,21 0 16,-21 21-16,0-22 0,0 22 0,0 0 15,0 42 1,-21 0-16,21 22 16,0-1-16,-22 0 0,1 1 0,0-1 15,21 0-15,-21 22 0,21-22 16,-21 0-16,21 1 0,0-1 15,0 43-15,0-22 16,0-42-16,0 1 0,0-1 16,0 0-16,21-21 0,0 0 0,0 0 15,0 0-15,1 0 16,-1-21-16,-21 0 0,21-1 16,-21 1-16,21-21 15</inkml:trace>
  <inkml:trace contextRef="#ctx0" brushRef="#br0" timeOffset="181479.38">4445 13526 0,'-21'-22'0,"0"22"15,21-21 1,0 0-16,21 21 16,0 0-16,42-21 15,-41 21-15,20 0 0,0 0 16,-21 0-16,22 0 0,-1 0 0,0 0 15,1 0-15,-22 0 0,21 0 0,1 0 16,-22 0-16,0 0 0,21 0 0,-21 0 16</inkml:trace>
  <inkml:trace contextRef="#ctx0" brushRef="#br0" timeOffset="182938.34">5207 13864 0,'0'0'0,"0"21"0,0 1 15,0-1-15,21-21 32,0 0-32,-21-21 0,21 21 15,1-22-15,-22 1 0,21 0 0,-21 0 16,21-21-16,-21 20 0,0 1 16,0-21-16,0 0 0,0 20 0,0-20 15,0 21-15,0-21 16,-21 20-16,21 1 0,-21 21 0,-1-21 15,1 21-15,0 0 0,0 0 0,-21 0 16,20 21-16,1 0 0,-21 1 16,21-1-16,-22 21 0,22-21 0,-21 22 15,21-22-15,0 21 0,-43 64 16,64-85-16,0 0 16,0 22-16,0-22 0,0 0 15,0 0-15,21-21 0,0 0 16,22 0-16,-22 0 0,0 0 15,43-21-15,-22 0 0,0 21 16,22-43-16,-43 22 16,0 0-16,64-64 15,-64 22-15,-21 42 16,21-22-16,-21 22 0,0 0 16,0 0-16,0 0 0,0 42 31,0 0-31,0 0 0,-21 0 15,21 1-15,-21 20 0,21 0 16,0 1-16,0-22 0,0 0 16,0 0-16,0 0 0,0 0 0,0 1 15,21-1-15,0-21 0,0 0 16,0 0-16,22 0 0,-22 0 16,0 0-16,0 0 0,22 0 15,-22-21-15,21-1 0,-21 1 16,85-85-1,-85 85-15,0-21 0,22 0 0,-22-22 16,42-63-16,-63 85 16,0-1-16,22 1 0,-22 0 15,21-1-15,-21 22 0,0 0 16,0 0-16,-21 42 16,-1 0-1,22 22-15,-21-1 0,0 0 0,0 1 16,0-1-16,21 21 15,-21-20-15,-1 20 0,22-20 0,0 20 16,0-21-16,0 1 0,0-1 0,0 0 16,0 1-16,0-22 0,0 0 15,43 21-15,-22-20 0,21-22 16,-21 0-16,1 0 0,20 0 16,-21 0-16,0 0 0,22 0 0,-22-22 15,42-20-15,-42 21 0,1 0 16,-1 0-16,0-22 0,0 22 15,-21-21-15,21 21 0,-21-22 16,21 22-16,-21-21 16,0-1-16,0 65 15,0-1-15,0 0 16,0 0-16,0 21 16,-21-20-16,21-1 0,0 42 15,0-42-15,0 1 0,0-1 16,0 0-16,0 0 0,0 0 0,43 0 15,-22 1-15,0-22 0,0 0 16,0 0-16,0 0 0,22 0 16,20 0-16,1-22 15,-43 1 1,0 0-16,21 0 0,-20 0 0,20-22 0,0 22 16,-21-21-16,22 21 0,-1-22 15,0 1-15,-20 21 0,20-21 16,-21 20-16,21 1 0,-20 0 0,-22 0 15,21 21-15,0 0 16,-21 21 0,0 0-16,0 0 0,0 1 15,0-1-15,0 0 16,0 0-16,21-42 47,0 0-32,-21 0-15,0-1 16,0 1-16,0 0 0,0 0 16,0 0-16,-21 21 15,0 0-15,0 0 16,0 21-16,-1 0 0,1 0 16,-21 0-16,21 22 0,0-22 15,-1 21-15,-20 22 0,42-1 16,-21-20-16,21-22 15,0 0-15,0 0 0,0 0 16,0 0-16,21 1 0,0-1 16,43 0-16,-43-21 0,21 0 15,22 0 1,-43 0-16,21 0 0,-21 0 0,43-42 16,-22 20-16,-21 1 15,1 0-15,-1 0 0,0-43 16,-21 22-16,21 21 0</inkml:trace>
  <inkml:trace contextRef="#ctx0" brushRef="#br0" timeOffset="183151.22">7133 13229 0,'0'0'0,"-21"-21"16,0 21-16,0 0 15,-1 0-15,22 21 32,-21-21 15</inkml:trace>
  <inkml:trace contextRef="#ctx0" brushRef="#br0" timeOffset="183380.85">5863 13504 0,'0'0'0,"-63"22"15,84-22 1,0 0-1,0 0-15,0 0 0,22 0 0,-22 0 16,21 0-16,0-22 0,1 22 16,-22 0-16,21-21 0,-21 0 15,22 21-15,-22-21 0,21 21 0,-21-21 16</inkml:trace>
  <inkml:trace contextRef="#ctx0" brushRef="#br0" timeOffset="184255.35">8572 13547 0,'22'0'0,"-1"0"16,0-21-16,0 21 0,0-22 15,0 1-15,1 21 0,20-42 16,-21 21-16,0 21 0,-21-64 16,0 43-16,-42 0 15,21 21-15,-22 0 16,22 0-16,-21 0 0,-22 0 0,-63 0 16,85 0-1,0 21-15,21 0 0,-22 0 0,22 1 16,-21-1-16,21 21 0,-1-21 0,22 22 15,0 20-15,0-42 16,0 0-16,0 1 0,0-1 0,22 21 16,-1-42-16,0 21 0,21 0 15,-21 1-15,1-22 0,20 0 16,-21 21-16,21-21 0,-20 0 0,-1 0 16,0 0-16,0 0 0,-21 21 15,-21 0 1,0-21-16,-22 21 0,22-21 15,0 21-15,-21 1 16,21-22-16,-22 21 0,1-21 0,0 42 16,-1-42-16,22 21 0,0-21 15,0 0-15,21 21 0,21-21 32,0 0-17,21 0-15,-20 0 0,-1 0 0,63 0 16,-62 0-1,-1 0-15,0 0 0,0 0 0,0 0 16,0 0-16,-21 22 16,0-1-16,0 0 0,0 21 15,0-21-15,0 1 0,-21-1 0,0 21 16,0-21-16,0 22 0,0-22 16,-1 21-16,-20 0 0,0 22 15,21-22-15,-1-21 0,1 22 16,0-22-16,0 21 0,0-21 15,21 1-15,0-1 0,-21-21 0,21 21 16,21-42 0,0 0-1,0-1-15,0 1 0,22-21 0</inkml:trace>
  <inkml:trace contextRef="#ctx0" brushRef="#br0" timeOffset="185475.81">9334 13589 0,'0'0'0,"0"-21"0,22 0 16,-22 0-16,0-1 15,-22 44 1,22-1-16,-21 0 16,21 21-16,-21 1 0,0-22 0,-21 63 15,42-41-15,-22-1 0,1 0 16,0-20-16,21 20 0,-21-21 15,0 0-15,21 0 0,-21 22 16,21-22 0,0-42-1,21 0 1,0-1-16,0 1 16,21-42-16,-20 42 0,-1-22 15,21-20-15,-21 42 16,0-22-16,22 1 15,-43 21-15,21 0 0,0 21 16,-21 21-16,0 0 16,0 0-16,0 0 0,0 22 0,0-22 15,0 0-15,0 0 0,21 43 16,-21-22 0,21-21-16,-21 0 0,22 0 15,-1-21-15,0 0 16,0 0-16,0 0 0,0 0 0,1 0 15,20 0-15,-21 0 16,0-21-16,0 0 0,22 0 0,-22 0 16,21 0-16,-21-1 0,1 1 0,-1 0 15,0 0-15,0 0 0,0 0 16,0-22-16,-21 22 0,0 42 31,0 0-31,0 1 16,0-1-16,0 21 0,-21-21 15,21 22-15,0-22 16,0 0-16,0 21 0,0-21 0,0 1 16,0-1-16,21-21 15,1 21 1,-1-21-16,0 0 0,0 0 16,0 0-16,-21-21 15,21 21-15,-21-21 0,0-1 16,0 1-16,0 0 0,0 0 0,0 0 15,0 0-15,0-1 0,-21 1 16,21 0-16,0 0 0,-42-21 16,42 20-16,-21 1 0,21 0 15,0 0-15,0 0 0,0 0 16,0-1-16,21 22 16,0 0-16,0-21 15,0 21-15,1-21 0,-1 21 0,0 0 16,21 0-16,1 0 15,-22 0-15,0 0 0,0 21 0,0 0 16,0 1-16,1-1 0,-1 0 16,0 0-16,21 21 0,-42-20 15,0 62-15,0-63 16,0 1-16,0 41 16,0-42-1,0 0-15,-21 1 16,0-22-16,21-22 31,0 1-15,0 0-16,0 0 15,21-43-15,0 43 0,0-21 16,1 0-16,-1-1 0,0 1 16,21 0-16,-21 20 0,22-20 0,-22 21 15,64 0-15,-64 21 0,42 0 16,-42 21-16,43 64 15,-64-64-15,0 21 16,0 22 0,0-1-16,0-42 0,-21 22 15,0-22-15,-1 21 0,1-21 16,0 0-16,21 1 0,-21-22 16,21 21-16,-21-21 0,0 21 15,21-42 16,21 0-15,0 21-16,0-22 0</inkml:trace>
  <inkml:trace contextRef="#ctx0" brushRef="#br0" timeOffset="187565.33">11155 14012 0,'21'0'31,"0"-21"-31,0 0 16,0 0-16,1 21 0,20-21 15,-21 0-15,0-22 0,0 22 16,1-21-16,-1 21 0,0-22 0,0 1 16,0 0-16,-21-22 15,21 1-15,-21 41 16,0 1-16,-21 21 15,0 0-15,0 0 16,0 21-16,0-21 0,-1 43 0,1-22 16,0 64-16,0-43 15,21-21-15,0 21 0,0 22 16,0-43-16,0 0 0,21 22 16,0-22-16,-21 0 0,0 0 0,21 0 15,1 0 1,-22 1-16,21-22 0,-42 0 31,-1 0-31,1 0 0,21-22 16,-21 22-16,-21-42 15,21 42-15,-1 0 16,1 0-16,21 21 47,21-21-47,1 0 0,-1 0 15,0 21-15,0-21 0,21 0 0,-20 0 16,-1 0-16,21 0 0,-21 0 0,0 0 16,22 0-16,-22 0 0,21-21 15,-21 0-15,22 21 16,-1-85-16,22 1 16,-43 41-16,-21 1 15,0 0-15,21-22 0,-21 22 16,21-22-16,-21 22 0,0 0 0,0-1 15,0 1-15,0 21 0,0 0 16,0 0-16,0-1 0,0 44 16,0-1-16,0 0 15,0 21-15,-21-21 0,21 22 16,-21-1-16,0 0 0,21 1 0,0-1 16,0 0-16,0 64 15,0-85-15,0 22 0,0-1 16,0 0-16,0-20 0,0 20 0,21-21 15,0 0-15,0 0 0,0 1 0,0-22 16,1 21-16,-1-21 0,21 0 16,-21 0-16,22 0 0,-1 0 0,-21 0 15,21 0-15,-20-21 0,-1 21 16,42-43-16,-42 22 0,22-21 16,-43-1-16,0 22 0,21-21 15,-21 21-15,0-22 0,0 22 16,0 0-16,0 0 0,0 0 0,-21 21 15,0 0 1,-1 0-16,1 21 0,0 0 16,0 0-16,0 0 0,0 1 0,-1-1 15,1 21-15,-21 0 16,42 22 0,0-43-16,0 0 0,0 0 0,21-21 31,0 0-31,0 0 0,1 0 15,-1 0-15,0-21 16,0 0-16,0 0 0,0 0 0,-21 0 16,22-1-16,-1 1 0,-21 0 0,0 0 15,21 0-15,-21 0 16,21-1-16,-21 1 0,0 42 31,0 1-15,0-1-16,0 0 0,0 0 15,0 0-15,0 0 0,0 1 16,0-1-16,0 0 0,21-21 16,-21 21-16,21-21 0,1 21 0,-1-21 15,0 0-15,0 0 16,0 0-16,0 0 0,1 0 16,-1-21-16,21 0 15,-42 0-15,21 0 0,0-22 16,-21 22-16,22-21 0,-1-1 0,0-41 15,0 20-15,0-20 16,0 20-16,1-63 16,-1 106-16,-21 0 0,21-22 15,-21 65 1,-21-1 0,0 0-16,-1 0 0,1 0 0,21 22 15,-21-1-15,0 0 0,21 1 16,0-1-16,-21 43 0,21-43 15,0 0-15,0 1 0,0-1 16,0 0-16,0-21 0,0 22 16,0-22-16,0 0 0,0 0 0,0 0 15,0 1-15,21-22 16,0 0-16,0 0 0,0 0 16,1 0-16,-1 0 15,0-22-15,0 22 0,21-42 16,-20 21-16,-1 0 0,0-22 15,0 22-15,21 0 0,-20 0 0,-22 0 16,21 0-16,0-1 0,0 22 16,-21 22-1,0-1-15,0 0 16,0 0-16,0 0 0,0 0 16,0 1-16,0-1 15,0 0-15,0 0 0,0 0 16,0 0-16,21-21 0,0 0 0,-21 22 15,22-22-15,-1 0 0,0 0 16,0 0-16,0 0 0,0 0 16,1-22-16,-1 1 0,0 0 15,0 21-15,0-63 16,0 41-16,43-41 0,-43 42 16,0-22-16,0 22 15,1-21-15,-1 21 0,0 0 0,0 21 0,0-22 16,0 22-16,-21 22 31,0-1-31,0 0 16,0 0-16,0 0 15,0 0 1,0-42 15,0 0-15,0 0-1,0 0 1,-21 21 0,0 0-16,0 0 0,0 21 15,0 0-15,-1 0 0,1 0 16,0 1-16,-21 20 16,42-21-16,0 0 0,-21 0 0,21 1 15,0-1-15,0 0 16,0 0-16,0 0 0,0 0 0,21-21 0,-21 22 15,21-22-15,0 0 0,0 0 0,0 0 16,1 0-16,-1 0 16,21 0-16,-21 0 0,0 0 0,1-22 15,-1 22 1,0-21-16,0 0 0,0 0 0,0-21 16,1 20-16,-1 1 0,-21-21 15,21 21-15,0-22 0,-21 22 16,21 0-16</inkml:trace>
  <inkml:trace contextRef="#ctx0" brushRef="#br0" timeOffset="187783.2">13801 13335 0,'0'0'0,"0"-21"0,-22 21 16,1 0-16,0 0 31</inkml:trace>
  <inkml:trace contextRef="#ctx0" brushRef="#br0" timeOffset="188056.05">12827 13526 0,'0'0'0,"21"0"31,0 0-16,0 0-15,1 0 0,-1-22 0,0 22 16,21 0-16,-21 0 0,22-21 16,-22 21-16,0 0 0,0 0 0,0 0 15,1 0-15,-22-21 0,0 0 32,-22 21-17,1 0-15,0 0 0,0 0 16,0 0-16</inkml:trace>
  <inkml:trace contextRef="#ctx0" brushRef="#br0" timeOffset="188336.89">11896 13568 0,'0'0'0,"-22"0"15,44 0 17,-1 0-32,0 0 0,0 0 15,0 0-15,0 0 0,22 0 16,-22 0-16,0 0 0,0 0 0,-21-21 16,21 21-16,1 0 15,-22-21 1,0-1-1</inkml:trace>
  <inkml:trace contextRef="#ctx0" brushRef="#br0" timeOffset="193775.68">15938 12361 0,'-21'0'16,"21"-21"15,0 0-15,0 0 0,0 0-1,0 0 1,0-1-1,0 1 1,0 0-16,0 0 16,0 0-1,21 21 1,1 0-16,-1 0 31,0 0-31,-21 21 0,21 21 16,0-21-1,-21 22-15,21-22 0,-21 0 0,0 0 16,0 0-16,0 1 0,22-1 0,-22 0 16,0 0-16,0 0 0,0 0 15,0 1-15,0-1 0,0 0 0,0 0 16,0 0-16,0 0 0,-22 1 16,22-1-16,-21-21 0,21 21 0,0 0 15,-21 0-15,0-21 16,21 21-16,-21-21 15,21-21 17,0 0-32,0 0 0,0 0 15,0-22 1,0 1-16,21 0 16,0-1-16,0 22 0,22-63 0,-22 41 15,21 22-15,-21-21 0,0-1 16,22 1-16,-22 21 0,42-21 15,-20 20-15,-22 1 0,0 21 16,0 0-16,0 0 0,1 0 16,-1 21-16,0 1 0,0-1 0,0 0 15,-21 21-15,21-21 0,-21 22 16,0-1-16,0 0 0,0-20 0,0 20 16,0-21-16,0 21 0,0-20 15,-21 20-15,0-21 0,21 0 0,-21 0 16,21 1-16,-21 20 0,0-21 15,42-42 32,0 0-47,-21 0 0,21 21 16,0-22-16,0 1 0,22 0 16,-22-21-16,0 21 0,21-43 15,1 22-15,-22 21 0,21-22 16,-21 22-16,22-21 15,-22 21-15,0-1 0,-21 44 32,0-1-32,0 0 15,0 0-15,0 21 0,0-20 0,-21 20 16,0-21-16,0 21 0,-1-20 16,22 20-16,-21-21 0,0 0 0,21 22 15,-21-22-15,21 0 0,0 0 16,0 21-16,0-20 0,0-1 15,21-21-15,0 21 16,22-21-16,-22 0 0,0 0 16,21 0-16,1-21 0,-22 21 15,0-21-15,21-1 0,-21 22 16,1-21-16,-22 0 0,21 0 0,0 0 16,-21 0-16,0-1 0,0 1 0,0 0 15,0 0-15,0 0 0,0 0 16,0-1-16,0 1 0,0 0 15,-21 21-15,0-21 16,-1 21-16,1 0 16,0 0-1,21-21 79,0 0-78,0-1-1,-21 22 1,0 0-16,0-21 16,-1 21-16,1 0 15,0 0-15,0 0 16,0 0-16,0 0 31,-1 0-15,22 21-1,0 1 1,22-22-16,-1 0 0,0 0 16,0 0-16,0 0 0,0 0 0,1 0 15,41 0-15,-42 0 16,22 0-16,-1 0 0,0 0 0,-21 0 15,22 0-15,-1-22 0,-21 22 0,0 0 16,1 0-16,-1-21 0,0 21 16,-21 21 15,0 1-31,0-1 0,0 0 16,-21 0-16,21 0 0,0 22 0,-21-22 15,-1 0-15,22 0 0,-21 0 16,21 0-16,0 1 0,0-1 0,0 0 15,-21 0-15,21 0 0,0 0 16,0 1-16,-21-22 47,21-22-47,0 1 0,0 0 0,0 0 16,0 0-16,0 0 15,0-22-15,0 22 0,42 0 16,1-43-16,-22 22 0,0 21 15,0-21-15,21 20 0,-20 1 16,20 0-16,21 21 0,-41 0 16,20 0-16,-21 0 15,0 21-15,0 0 0,1 1 0,-22-1 16,0 21-16,0 22 16,0-22-16,0-21 15,0 0-15,0 0 0,0 22 16,0-22-16,0 0 0,0 0 15,0-42 32,-22 21-47,22-21 0,-21 0 0,21 0 16,0-1-16,0 1 0,0 0 16,0 0-16</inkml:trace>
  <inkml:trace contextRef="#ctx0" brushRef="#br0" timeOffset="194805.42">18457 12531 0,'0'0'0,"-42"42"16,42-21-16,21-21 31,0-21-16,0 0-15,1 21 0,-1-21 0,21-22 16,0 22-16,-20 0 0,20-21 16,0-1-16,1 1 0,-1 0 0,0-1 15,1 1-15,-1 0 16,-21-1-16,0 1 0,0-43 16,-21 64-16,-21 21 15,0 0-15,-42 0 16,41 21-16,-20 1 0,-21 41 15,20-21-15,22-20 0,0 20 16,21-21-16,0 21 0,0 1 0,0-1 16,0-21-16,0 22 0,21-1 0,21 21 15,22 1 1,-43-22-16,0-21 16,0 1-16,-21-1 0,22-21 15,-44 0 1,1 0-1,0 0-15,0-21 0,0-1 16,0 22-16,-1-21 0,1 0 16,21 0-16,-42 0 0,42 0 15,-21 21-15,21 21 32,0 0-17,21 0-15,0 0 0,0 0 16,22 1-16,41-1 15,-41-21-15,-22 0 16,21 0-16,0 0 0,1 0 16,-1 0-16,0 0 0,1 0 0,105-64 31,-127 43-31,43-21 0,-1-64 16,-63 64-16,21-1 15,0-20-15,1 20 0,-22-20 16,21-1-16,-21 22 0,21-21 0,0-1 15,-21 22-15,0-1 0,21 1 16,-21 0-16,21 21 0,-21-1 0,0 1 16,0 42-1,-21 1-15,0 20 16,0-21-16,-21 43 0,20-22 16,1 0-16,0 22 0,0-22 0,21 22 15,-21-22-15,0 64 16,21-64-16,0 0 0,0 1 0,0-22 15,0 21-15,0-21 0,0 22 16,21-22-16,0 0 0,0 0 16,0-21-16,0 0 15,43 0-15,21-21 16,-43 0 0,-42 0-16,21 0 0,-21-1 15,0 1-15</inkml:trace>
  <inkml:trace contextRef="#ctx0" brushRef="#br0" timeOffset="195026.9">19156 12234 0,'0'0'0,"0"-21"31,21 21-31,0 0 0,43 0 16,63-21-1,-22 21 1,-62-21-16,-1 21 0,-21 0 16,0 0-16,22-21 0,-22 21 0,42-21 31,-20 21-31,-22 0 16</inkml:trace>
  <inkml:trace contextRef="#ctx0" brushRef="#br0" timeOffset="196577.25">20151 12573 0,'21'0'0,"-42"0"0,42 21 0,21-21 16,-21 0-16,0 0 16,1 0-16,-1 0 15,0-21 1,0 21-16,-21-21 0,21-21 15,-21 20-15,0 1 0,0 0 16,0 0-16,0-21 0,0 20 0,0 1 16,-21-21-16,0 21 0,0 0 15,0-1-15,-1 1 0,-41 21 16,21 0-16,20 0 0,1 0 16,0 0-16,-21 21 0,21 1 15,-22-1-15,22 21 0,0-21 0,-21 0 16,-22 85-1,64-63-15,0-22 0,0 21 16,0-21-16,0 0 0,21 1 16,22-22-16,-22 0 15,0 21-15,21-21 0,-21 0 0,22 0 16,-22 0-16,21 0 0,-21-21 0,22 21 16,-22-22-16,0 1 0,21 21 15,-20-21-15,-22 0 0,63-43 16,-42 1-1,-21 42-15,0-22 0,21 22 0,-21-63 32,0 105-17,0 0 1,0 0-16,0 0 0,0 0 0,0 22 16,0-1-16,0-21 15,22 22 1,62-22-1,-41-21-15,-22 0 16,21 0-16,22 0 0,-43 0 16,0-21-16,42-22 0,-41 22 15,-1 0-15,21-85 16,-21 64-16,22-43 16,-22-84-1,0 105-15,0-84 16,-21 106-16,0-1 15,0 1-15,0 0 0,0-22 16,0 85 0,-21 1-1,21 20-15,-21 0 0,0 1 0,-1-1 16,22 0-16,0 22 0,-21-1 0,21-20 16,-21 62-1,21 44-15,0-107 0,0 21 16,21-20-16,-21-22 15,21 0-15,1 0 0,-1 0 0,0 1 16,42-22 0,-20 0-16,-22 0 15,0 0-15,0 0 0,22-22 16,-1 1-16,-42 0 16,21 0-16,0 0 0,0 0 0,1-1 15,-1 1-15,-21 0 0,0 0 0,21 0 16,-21 0-16,21 21 15,-21 21 1,0 0-16,0 0 16,-21 21-16,0-20 15,21-1-15,0 0 0,0 0 0,0 0 16,0 0-16,0 1 16,0-1-1,21-21-15,0 0 0,43 0 16,-1 0-1,-21 0-15,-20 0 16,-1-21-16,21-1 0,0 22 0,-20-21 16,20 0-16,85-64 15,-21 22 1,-43 21 0,-42 20-16,1 22 0,-1 0 0,-21-21 15,21 21-15,-21-21 94,0 0-78,0 0-1,-21 0 1,0 21-1,-1 0-15,1 0 16,0 21-16,0-21 0,-21 42 16,-1 0-16,22-20 15,0-1-15,0 21 0,-22-21 16,22 0-16,0 1 0,21 20 0,-21-21 16,21 0-16,-21 0 0,21 1 15,0-1-15,0 0 0,0 0 16,21 0-16,0-21 0,0 0 15,0 21-15,1-21 0,83 0 16,1 0 0,-21-21-1,-64 21-15,0-21 0,22 0 16,-22 0-16,0 0 16,-21-1-1,0 1-15,0 0 16,-21-21-1,0 21-15</inkml:trace>
  <inkml:trace contextRef="#ctx0" brushRef="#br0" timeOffset="196971.25">22098 11811 0,'0'-21'16,"-21"21"0,21-21 30,21 0-14,-21-1-1,-21 22 16,0 0-32,-1 0-15,1 0 16,0 22-16,0-22 0</inkml:trace>
  <inkml:trace contextRef="#ctx0" brushRef="#br0" timeOffset="197392.27">20595 12023 0,'0'0'0,"-42"21"15,-1-21-15,1 0 0,21 0 0,0 21 16,0-21-16,42 0 31,21 0-31,-21 0 0,22 0 16,-22 0-16,21 0 15,0 0-15,1 0 0,41 0 16,-62-21-16,20 21 0,0 0 16,-21 0-16,22 0 0,-22 0 0,21 0 15,-21 0 1,-21 21 62,-21-21-78,21 21 16,-21-21-1,21 21-15,-21 1 16,0-22-16,0 21 0,-1-21 0</inkml:trace>
  <inkml:trace contextRef="#ctx0" brushRef="#br0" timeOffset="199311.7">889 15663 0,'-21'22'0,"0"-22"16,-1 0-16,1 0 15,0 0-15,0 0 0,0 0 16,0 0-1,-43 0-15,43 0 16,0 0-16,0 0 0,-1 0 0,1 0 16,0 0-16,0 0 15,0 0 1,42 0 46,0 0-62,0 0 16,0 0-16,22 0 0,-1 0 0,0 0 16,1 0-16,-1 0 0,22 0 15,-22 0-15,21 0 0,-20 0 0,232 0 32,-85 0-17,-63 0-15,-84 0 0,63 0 16,-64 0-16,21 0 15,-41 0-15,-1 0 0,0 0 16,0 0 0,-21-22-1,0 1 1,0 0-16,-21 0 16,0 21-16,0-21 0,-22 0 15,1-1-15,21 22 16,-22-21-16,-62 0 15,83 21-15,-20 0 0,21 0 16,0-21-16,0 21 0,-1 0 0,44 21 47,-1-21-31,0 0-16,0 0 0,21 21 15,-20-21-15,-1 0 0,0 0 0,42 0 16,-41 0-16,-1 21 15,21-21-15,-21 0 0,0 0 0,1 0 16,41 22 0,-63 20-1,0-21-15,0 0 16,0 0-16,-21 1 16,0 20-16,-85 64 15,21-22 1,64-62-16,-42 41 15,41-42-15,-20 0 0,0 22 16,21-22-16,21 21 16,-22-42-16,22 21 15,22-42 32,-22 0-31,21 0-16,0 0 0</inkml:trace>
  <inkml:trace contextRef="#ctx0" brushRef="#br0" timeOffset="200459.01">3302 15346 0,'21'0'31,"-21"21"-31,0 0 31,0 0 0</inkml:trace>
  <inkml:trace contextRef="#ctx0" brushRef="#br0" timeOffset="-208343.57">2328 11684 0,'21'0'0,"-21"21"16,22-21-1,-22 21 48,0 1-48,0-1-15,0 0 16,0 0 0</inkml:trace>
  <inkml:trace contextRef="#ctx0" brushRef="#br0" timeOffset="-206896.3">3577 15177 0,'-21'0'109,"0"0"141,21 21-234,-21-21 0,-1 0-1,22 21 1,22-21 15</inkml:trace>
  <inkml:trace contextRef="#ctx0" brushRef="#br0" timeOffset="-206653.44">3704 15155 0,'21'0'0,"-21"-21"15,0 0 1,0 0 15,-21 21 32,0 0-63,0 0 15,0 0 1</inkml:trace>
  <inkml:trace contextRef="#ctx0" brushRef="#br0" timeOffset="-205696.8">3662 15092 0,'0'0'0,"0"-21"15,0 0-15,0-1 16,0 1-16,0 0 15,0 0-15,0 0 16,-21 21 0,-1 0-16,1 0 15,21 21-15,0 0 0,-21 0 16,21 22-16,0-1 0,0 0 16,-21 43-16,21-43 0,0 22 15,0-22-15,0 0 0,0 1 16,0 84-16,0-106 15,21 0-15,-21 0 0,21 22 16,0-43-16,1 0 16,-1 0-16,0 0 15,0-22-15,0 1 0,0 0 16,1 0-16,-1 0 0,0 0 16,0-22-16,21-20 0,-20 20 15,-1 22-15,0-21 0,-21 21 16,21 0-16,21-43 15,-20 85 1,-22 22 0,0-1-16,0 0 15,21 1-15,-21-22 0,21 42 16,-21-20-16,0-22 0,63 63 16,-20-84-1,-1 0 1,-21 0-16,0 0 0,1 0 15,20-21-15,-21 21 0,21-21 0,-20 0 16,-1 0-16,21-22 0,-21 22 16,0 0-16,1-21 0,-1 21 0,-21-22 15,0 1-15,21 21 0,-21-22 16,0 1-16,21-85 16,-21 64-1,0 41-15,0 1 0,0 42 31,0 1-31,0-1 0,0 21 16,0 0-16,-21 1 16,21-22-16,-21 106 15,21-85-15,0-21 0,0 22 16,0-22-16,21 0 0,0 0 0,106 43 31,-63-64-15,-22 0-16,21 0 0,43-64 15,-63 43-15,-22 0 16,0 0-16,0-22 0,0 22 0,-21-21 16,0-64-1,0 85-15,0 0 0,0 0 16,-21 21 0,0 21-16,21 0 0,-21 0 15,0 0-15,-22 64 16,22-22-16,21-20 15,-21-22-15,21 21 0,0-21 16,0 22-16,0-22 0,0 0 0,21 0 16,0 0-16,-21 1 0,106 20 15,-85-42 1,0 0-16,22 0 0,-1 0 0,0 0 16,1-21-16,-1 0 0,0-1 0,1 1 15,20 0-15,-20 0 0</inkml:trace>
  <inkml:trace contextRef="#ctx0" brushRef="#br0" timeOffset="-204409.02">6731 15282 0,'0'0'0,"-42"0"15,42-21 1,0 0 0,21-21-1,0 21-15,0-1 16,0 1-16,-21 0 0,21-21 0,-21 21 15,22-22-15,-22 1 16,0 21-16,-22 0 0,-20-1 16,21 1-16,0 21 0,-22-21 15,-20 21 1,-43 42-16,85-20 0,-21-1 16,20 21-16,1 0 15,0 22-15,0-22 0,21 22 0,0-1 0,0 1 16,0 105-1,21-63-15,0-64 16,0 1-16,22-22 0,-22 21 16,21-21-16,1 0 0,168 22 15,-41-43 1,-107 0-16,1-21 16,-1-1-16,1 1 0,105-63 15,-127 41-15,43-41 16,-43-22-1,-42 63-15,0 1 16,-21 21-16,-64 0 16,64 21-16,-21 0 15,-85 42 1,0 43-16,106-64 16,-22 0-16,-20 43 15,42-43-15,0 21 16,21-21-16,0 22 15,21-43-15,127-22 16,-85 1 0,107-63-1,-86 41 1,-62 22-16,-1 0 0,0 0 0,21-22 16,-42 65 15,0-1-31,-21 0 15,21 0-15,-21 0 0,21 0 0,-21 1 16,21 62-16,0-63 16,0 1-16,0-1 0,21 0 15,0-21-15,0 0 0,0 0 16,1 0-16,20 0 0,21 0 16,-41 0-16,62-21 15,-20-22-15,-22 1 16,0 21-16,-20 0 0,-1 0 15,0-22-15,0 22 0,0 0 0,-21-21 16,0 20-16,0 1 0,0-21 16,0 63 15,0 0-31,0 0 16,-21 1-16,21-1 0,0 0 0,-21 0 15,0 0-15,21 22 0,-21-22 16,21 0-16,-22 0 0,1 0 15,21 0-15,-21-21 16,0 0 0,21-21-1,0 0 1,0 0-16,0 0 0,21 0 16,0-22-16,0 22 0,1-21 0,-1-1 15,21 22-15,-21-21 0,22 21 16,41-43-16,-41 64 15,-22 0-15,21 0 0,-21 21 16,22 1-16,-22-1 0,0 0 0,0 21 16,0-21-16,-21 22 0,0 20 15,0 1 1,0-22-16,0-21 0,-21 22 16,0-22-16,0 0 0,21 0 0,-21 0 15,-1 0-15,22-42 47</inkml:trace>
  <inkml:trace contextRef="#ctx0" brushRef="#br0" timeOffset="-201621.69">9610 15177 0,'0'0'0,"0"-22"16,0 1-16,0 0 16,0 0-16,0 0 15,0 0-15,21-1 0,-21 1 16,21 0-16,0 0 0,-21 0 15,0 0-15,0-1 0,0 1 16,-21 21 0,0 21-1,0 1-15,-1-1 0,1 0 16,0 21-16,0 1 0,0 20 16,0-21-16,-1 22 0,-20 42 15,21 63-15,21-127 16,0 22-16,0-22 0,0 1 15,21-22-15,21 42 0,1-42 16,-1 1-16,106-22 16,-42 0-1,-64-22-15,22 1 0,-22 0 0,22 0 16,-22 0-16,0-22 0,1 1 0,-1 0 16,-21-1-16,22 1 0,-22-21 15,0 20-15,-21-20 0,0-1 0,0 1 16,0-1-16,0 1 0,-21-64 15,0 84-15,-22-20 0,22 21 16,-21-1-16,-22 22 0,22-21 0,0 42 16,-22-21-16,1 21 0,-43 21 15,42 0-15,22 21 0,-22-21 16,22 43-16,0-22 0,-1 1 16,22 20-16,0 1 0,0-1 0,21 1 15,0-1-15,0 1 16,0-1-16,42 22 0,-21-43 15,22 0-15,63 43 16,-64-64-16,21 0 0,-20 1 16,20-22-16,-20 0 0,20 0 0,43 0 15,0-43 1,-64 22-16,0 0 0,22-21 16,-22 20-16,-21 1 0,1 0 0,-1-21 15,0 21-15,-21-1 0,0 1 0,21 0 16,0 21-1,-21 21 1,0 0-16,0 1 16,0-1-16,0 0 0,0 0 15,0 0-15,0 22 16,0-22-16,21-21 16,1 0-16,-1 0 0,0 0 15,0 0-15,0 0 0,0 0 16,1-21-16,-1 21 0,21-43 15,43-20 1,-64 42-16,0-1 0,0 1 0,-21 0 16,21-21-16,1-1 15,-22 22-15,0 42 32,-22 1-17,22-1-15,-21 0 0,21 0 0,-21 21 16,21-20-16,0-1 0,0 0 15,0 42-15,0-20 16,21-22 0,0-21-16,1 0 0,20 0 0,-21 0 15,21 0-15,-20 0 0,20-21 0,-21 21 16,64-43 0,-1-20-16,-62 42 15,-22 0-15,42-22 0,-42 22 16,0-21-16,0 21 0,0-1 0,0 1 15,0 0-15,0 0 0,-21 21 32,0 0-32,-1 0 0,1 21 15,0 0-15,0 0 0,0 43 16,0-43-16,21 21 0,-22-20 16,22-1-16,0 0 0,0 64 15,0-64 1,22-21-16,-1 0 15,0 0-15,0 0 0,0 0 16,22-21-16,-1-1 16,-21 1-16,0 0 0,0-21 15,1 21-15,-1-1 16,21-20 0,-21 42-16,0 0 0,1 0 15,-22 21-15,0 0 16,0 1-16,0-1 15,0 0-15,0 0 0,42 21 16,-21 1-16,-21-22 0,21-21 16,0 21-16,1-21 15,-1 0-15,0 21 0,21-21 0,-21 0 16,22 0-16,-22 0 0,21 0 0,1 0 16,-22-21-16,21 0 0,-21 21 15,0-21-15,22-22 0,-22 22 0,0 0 16,0-21-16,0-1 0,1 1 0,-1 0 15,-21-1-15,0-20 0,21-85 16,-21 0 0,0 105-16,0 1 15,0 21-15,0 0 0,0-1 0,0 1 16,-21 21-16,0 0 0,-1 0 16,22 21-16,-21 1 15,-21 83-15,42-62 16,0-1-16,0 22 0,0-22 15,-21 21-15,21-20 0,0 20 0,0 1 16,0-22-16,0 0 0,0 1 0,21 41 16,0-41-16,0-22 15,0 21-15,1-21 0,-1-21 0,0 22 16,0-1-16,21-21 0,43 0 16,-64 0-16,22 0 15,-22 0-15,0-21 0,21-1 0,-21 22 16,1-21-16,-1 0 0,0 0 0,0 0 15,21-64 1,-42 64-16,22 0 0,-22 0 16,0 42 15,-22 0-31,22 0 16,0 0-16,0 0 0,0 1 15,0-1-15,0 0 0,0 0 16,0 0-16,0 0 0,22 1 15,-1-22-15,0 0 0,0 0 16,0 0-16,0 0 0,1 0 16,-1 0-16,21 0 0,-21-22 0,0 22 15,1-21-15,-1 0 16,0 0-16,-21 0 0,21 0 0,0-22 16,-21 22-16,0-21 0,0 21 15,0-22-15,0 22 0,0 0 16,0 0-16,0 0 0,-21-1 0,-42 1 15,41 21-15,1 0 16,0 0-16,0 21 0,0 1 16,0-22-16,-1 42 0,1-21 0,21 0 15,-21 0-15,21 22 0,0-22 0,0 21 16,0-21-16,0 1 0,0-1 16,0 0-16,0 0 0,21 0 15,0-21-15,1 21 0,-1-21 0,21 0 16,-21 0-16,64 0 15,-43 0-15,1 0 0,-1 0 0,0-21 16,1 0-16,-1 21 0,0-21 16,-21 0-16,22 0 0,-22-1 15,21 1-15,-21 0 0,1 0 0,-1-21 0,21-22 16,-42 22 0,0 21-16,-21 21 15,0 0-15,0 0 16,-1 21-16,1 0 0,0-21 15,0 21-15,-21 0 0,20 0 0,22 1 16,-42 20-16,21 0 16,21-21-1,0 1-15,0-1 0,0 0 16,21-21-16,0 21 16,0-21-16,1 0 15,-1 0-15,0 0 0,0 0 16,0 0-16,-21-21 0,21 21 15,1 0-15,-22-21 0,21 21 16,0-21-16,-21-1 16,21 22 15,-21-21-31,21 0 16,-21 0-1,21 21-15,-21-21 0,22 0 16,-1-1-16,0 1 15,-21 0-15,0 0 0,21-21 0,0-22 16,0 22-16,1-43 16,-1 43-16,-21-1 0,21-20 15,0 21-15,0-22 0,-21 1 16,21 20-16,-21-20 0,22 20 0,-22 1 16,0 0-16,0-1 0,0 22 15,-22 42 1,1 1-16,0 20 15,0 0-15,0 1 0,-22-1 16,22 0-16,0 85 0,0-63 16,21-22-16,0 22 0,0-1 15,0 1-15,0-22 0,0 21 0,0-20 16,0-1-16,21 0 0,0 1 0,22 20 16,-22-42-16,21 1 0,-21-1 15,22-21-15,-22 0 0,21 0 16,0 0-16,1 0 0,-22 0 0,21 0 15,1 0-15,-22-21 0,0-1 0,21 1 16,-21 0-16,1 0 16,20-43-16,-42 22 0,0 21 15,0 0-15,0 0 0,0-1 0</inkml:trace>
  <inkml:trace contextRef="#ctx0" brushRef="#br0" timeOffset="-197881.84">7641 16404 0,'0'0'0,"0"-21"0,0 0 0,0 0 0,0 0 16,0-22-16,0 22 0,0-21 15,0 21-15,0-22 0,0-20 16,0 20-16,-21 22 0,0-21 16,0 21-16,-1 21 0,-20-21 15,0 21-15,-1 21 0,1-21 16,0 42-16,-1 0 0,-20 1 0,21 20 15,-64 43-15,63-21 16,1-22-16,0 1 0,21 20 16,-22 43-16,43-63 0,0-1 15,0 1-15,0-22 0,0 1 16,64 41-16,-43-63 0,21 1 16,1-1-16,62-21 15,1 0-15,-42 0 0,-1-21 16,-20 21-16,20-22 0,1 1 15,-1-21-15,-21 21 0,1 0 0,-1-22 16,0 22-16,-20-21 0,-1 21 16,21-22-16,-42 22 15,0 0-15,0 42 16,0 0 0,-21 0-16,0 22 0,21-22 0,0 21 15,-21-21-15,21 22 0,-22-1 16,22-21-16,0 0 0,0 1 0,0-1 15,0 0-15,22 0 0,20-21 16,-21 0-16,21 0 0,-20 0 16,20 0-16,0 0 0,-21-21 15,64-21-15,-64 20 0,0 1 16,1 0-16,-1 0 0,-21 0 16,21-22-16,-21 22 0,0 0 0,0-21 15,-21 21-15,-22-43 16,22 43-16,-21 0 0,21 0 15,-22-1-15,-41 22 0,63 0 16,-22 0-16,1 0 0,21 22 16,0-22-16,-1 21 0,1 0 0,21 0 15,0 0-15,21 0 16,1-21-16,-1 0 0,63 0 16,-62 0-16,20 0 0,0 0 15,22 0-15,-22-21 0,0 21 16,1-21-16,-22 0 0,21 21 0,22-21 15,-22 21-15,0 0 16,-20 0-16,-22 21 16,0 0-16,0 0 15,0 0-15,0 1 0,0 20 0,0-21 16,0 21-16,0 1 0,0-22 16,0 0-16,0 21 0,0-20 0,0-1 15,0 0-15,-22 0 0,22 0 0,0 0 16,0-42 15,0 0-15,22 0-16,-22 0 0,42-43 15,-21 43-15,0-21 0,0 21 16,22-22-16,-22 1 0,0 0 16,21 20-16,-20-20 0,-1 21 0,0 0 15,0 21-15,0 0 16,0 0-16,1 0 0,-22 42 15,0-21-15,0 0 0,0 1 16,0 41-16,0-21 0,0-20 16,0 20-16,0-21 0,0 21 15,0-20-15,0-1 0,21 0 0,0 0 16,0 0-16,43-21 0,-43 21 16,21-21-16,0 0 0,1 0 15,41 0-15,-41-21 0,-1 0 16,0 21-16,1-21 15,-1 0-15,-21 0 0,22-1 0,-22 1 16,0-21-16,0 21 0,-21 0 16,0-1-16,0 1 0,0 0 15,-21 21-15,0 0 16,0 0-16,-1 21 0,1 0 16,0 1-16,21-1 0,0 0 0,-21 0 15,21 0-15,0 0 0,0 1 16,0-1-16,0 0 0,0 21 15,0-21-15,0 1 16,21-22-16,-21 21 0,21-21 16,0 0-1,-21-21 1,0-1 0,-21 1-16,0 21 15,0 0-15,0 0 16,21 21-1,0 1 1,0-1 0,0 0-16,21-21 0,0 21 15,0-21-15,0 0 0,22 0 16,-1 0 0,22-21-16,-22 0 0,43 0 15,-64-1-15,21 1 16,0-21-16,1 21 0,-22-22 0,21 1 15,22-43-15,-43 43 16,21-21-16,-21-1 0,1 22 0,20-85 16,-21 63-16,0 22 0,0-22 15,1-41-15,-22 20 16,0 64-16,0 0 0,0-1 16,-22 44-1,1-1-15,0 0 0,21 21 16,-42 43-16,42-43 15,-21 22-15,21-22 0,-22 22 16,1-1-16,21-21 0,-21 22 0,21-1 16,0-20-16,0 20 0,0-20 15,0-1-15,0 0 0,0 1 0,0-22 16,21 0-16,-21 0 0,21 0 16,22 0-16,-22 1 0,64-22 15,-64 0-15,21 0 0,-21 0 16,22-22-16,-1 1 15,-21 0-15,0 0 0,22-43 16,-43 1 0,0 42-16,0 0 0,0-1 15,-22 22 1,1 0-16,0 0 0,21 22 16,0-1-1,0 0-15,0 0 0,0 0 16,0 0-16,21 1 0,-21-1 15,21-21-15,-21 21 0,0 0 16,22-21-16,-1 21 0,0-21 16,-21 21-16,21-21 0,0 0 15,0 0 1,1 0 0,-1 0-16,0-21 0,-21 0 0,21 21 15,0-21-15,-21 0 0,21 0 16,1-1-16,-1 1 0,-21 0 0,21-21 15,0 21-15,-21-1 0,0 1 0,21 0 16,-21 0-16,21 21 0,-21-21 16,0 42-1,0 0-15,0 0 16,0 0-16,0 1 0,0-1 0,0 0 16,-21 0-16,21 0 0,-21 0 15,21 1-15,-21-1 0,21 0 16,0 0-1,21-21-15,0 0 16,0 0-16,1 0 0,-1 0 0,0 0 16,21 0-16,-21-21 0,1 0 15,-1 21-15,0-21 0,0-1 16,0 1-16,0 0 0,1 0 0,-22 0 0,21 0 16,-21-1-16,21 1 0,-21 0 15,0 42 16,0 0-31,0 1 16,-21-1-16,21 0 16,0 0-16,0 0 0,0 0 15,0 1-15,0-1 0,0 0 16,21-21 0,0 21-16,0-21 0,0 0 15,1 0-15,-1 0 0,0 0 0,0 0 16,21 0-16,-20 0 0,-1-21 15,0 21-15,0-21 0,0 0 16,0 21-16,1-22 0,-1 1 0,0 0 16,0 0-16,0 0 0,22-22 15,-22 1-15,0 21 0,-21 0 16,0 0-16,21-22 0,-21 22 16,0 0-16,0 0 0,0 0 15,-21 21 1,0 0-16,0 21 15,-1 0-15,22 0 0,-21 0 0,0 0 16,21 1-16,0 20 0,-21-21 16,0 0-16,21 0 0,0 1 0,0-1 15,0 21 1,0 0-16,0-20 0,0-1 16,21-21-16,0 0 15,0 0-15,0 0 0,1 0 16,-1 0-16,0 0 0,21-43 15,-21 22-15,1 21 0,-1-21 16,0-21-16,21-22 16,-21 43-16,1-21 0,-1-1 0,0 1 0,0-21 15,0 20-15,22-63 16,-22 64-16,0 0 0,0-1 16,0 1-16,-21 21 0,21-21 0,-21 20 15,0 44 1,0-1-16,0 0 0,0 0 0,-21 21 15,0-20-15,21 20 0,-21 0 16,0 1-16,0-1 0,21 0 16,-22 1-16,1 41 0,0-41 15,21-1-15,0 0 0,0-21 16,0 43-16,0-43 0,0 0 16,0 22-16,0-22 15,21-21-15,0 21 0,1-21 16,41 0-16,-42 0 0,0 0 15,1-21-15,20 0 0,-21-1 16,0 1-16,43-21 16,-43 21-16,0 0 0,0-1 15,0 1-15,-21 0 0,0 0 0,22 0 16,-22 42 15,0 0-31,0 0 16,-22 0-16,22 1 0,-21-1 0,21 0 15,0 0-15,0 0 16,0 0-16,0 1 0,0-1 16,21 0-16,1-21 15,-1 0-15,0 0 0,21 0 16,-21 0-16,22 0 16,-22 0-16,0-21 0,0 21 0,0-21 15,1-1-15,-1-20 16,21-43-16,-42 64 15,0-21-15,0 21 0,0 0 16,0-22-16,0 22 0,0 0 16,0 0-16,-21 21 0,0 0 15,0 0-15,21 21 0,-22-21 16,1 21-16,0 0 0,21 0 0,-21 22 16,0-43-1,21 21-15,0 0 0,0 0 0,0 0 0,0 1 16,21-22-16,0 21 15,0-21-15,0 0 16,1 0-16,-1 0 0,21 0 16,-21-21-16,0 21 0,1-22 15,-1 22-15,21-21 0,-21 0 16,22 21-16,-1-21 0,0 21 16,-21 0-16,1-21 0,-1 21 15,0 0-15,-21 21 16,0 0-16,0 0 0,0 0 15,0 1-15,0-1 16,0 0-16,0 0 0,0 0 16,0 0-16,0 1 0,0-1 15,21-21 1,0 0-16,0 0 16,1 0-16,-1 0 0,0 0 0,0 0 15,21 0-15,-20 0 0,-1 0 16,21-43-16,-21 43 0,22-42 15,-43 21-15,21 0 0,0 21 16,-21-21-16,21-1 0,-21-20 16,0 21-16,0 0 0</inkml:trace>
  <inkml:trace contextRef="#ctx0" brushRef="#br0" timeOffset="-197592">12319 16447 0,'0'0'0,"-21"0"0,42 0 32,0 0-32,0 0 15,22 0-15,-22 0 0,21 0 0,-21 0 16,22 0-16,-22-22 0,21 22 15,0 0-15,-20 0 0,20-21 0,-21 21 16,0-21-16,0 21 0,-21-21 16,-21 0-1,0 21 1,0 0-16,-21 0 0,20 0 0,-20-21 16,0 21-16</inkml:trace>
  <inkml:trace contextRef="#ctx0" brushRef="#br0" timeOffset="-197260.9">9948 16468 0,'0'0'0,"-42"0"16,21 0-16,0 0 0,42 0 31,0 0-31,21 0 0,-21 0 0,43-21 16,-22 21-16,1 0 0,20 0 15,1 0-15,-22-22 0,21 22 0,-20 0 16,20 0-16,-20 0 0,-1 0 16,0-21-16,1 21 0,-22 0 0,0 0 15,0 0-15,0 0 0,0 0 16,-21-21-16,22 21 15,-1 0-15,-21-21 16,21 21-16,0-21 0,0 21 16,22-21-16,-22-1 0,21 1 0</inkml:trace>
  <inkml:trace contextRef="#ctx0" brushRef="#br0" timeOffset="-161300.98">17166 14817 0,'0'0'0,"0"-21"0,0-1 16,-21 22-16,21-21 15,-21 0-15,0 0 0,21 0 16,0 0-16,0-1 0,-22 1 16,1 0-16,21 0 0,0 0 15,0 0-15,0 42 47,21 21-47,22-21 0,-22 22 16,0-1-16,21 0 0,1 1 0,-1 20 15,0-21-15,22 22 0,-22 21 16,22-22-16,-1 1 16,43 105-16,-42-106 0,-1 22 0,1 0 15,-1-22-15,1 22 0,20 0 16,-20-1-16,-1-20 0,1 20 0,-1-20 15,1-1-15,-1 1 0,43 42 16,-64-64-16,43 22 16,-64-43-16,0 0 0,-21 0 0,0 0 15,22 0-15,-22-42 32,-22 21-32,22-21 0,-21 0 15,0-43-15,0 43 0,21-21 16,-21 0-16,0-22 15</inkml:trace>
  <inkml:trace contextRef="#ctx0" brushRef="#br0" timeOffset="-160929.2">18796 14880 0,'-254'43'125,"508"-86"-125,-593 149 0,233-21 0,1-1 0,-1 1 16,0 0-16,-21-22 0,21 22 0,0-22 15,22 22-15,-22-21 0,21-1 16,0 1-16,22-22 0,-1 21 0,1-20 16,21-1-16,-22 43 15,22-1-15,42-62 16,0-1-16,0 0 0,0 0 16,21-21-1,0 0-15,0 0 0,0 0 16,1 0-16,-1 0 0</inkml:trace>
  <inkml:trace contextRef="#ctx0" brushRef="#br0" timeOffset="-152964.78">10689 15748 0,'0'0'0,"-21"0"16,21-21-16,-21 21 0,0-21 15,-1 0 1,1 21-1,0 0 1,21-22-16,21 22 63,0 0-63,1 0 15,20 0-15,0 0 0,85 22 16,-63-22-16,-1 0 0,1 0 15,20 0-15,1 0 0,0 21 16,-1-21-16,22 0 0,85 0 16,-85 0-16,-1 0 0,-20 0 15,21 0-15,-21 0 0,-1 0 0,1 0 16,-22 0-16,22 0 0,-43 0 16,22 0-16,21 0 0,-22 0 15,-42 0-15,0 0 16,-21-21-16,0-1 31,-21 22-15,0 0-16,-21-21 15,21 21-15,-22 0 0,1 0 16,21 0-16,-22 0 0,-41 0 16</inkml:trace>
  <inkml:trace contextRef="#ctx0" brushRef="#br0" timeOffset="-152436.08">11091 15769 0,'0'0'0,"-21"0"16,0 0-16,0 0 0,0 0 15,-1 0-15,1 0 16,42 0 31,22 21-47,-22-21 0,21 0 15,22 0-15,-1 0 0,1 0 16,-1 0-16,22 0 0,0 0 16,20 22-16,-20-22 0,106 0 15,-86 0-15,-20 0 0,0 0 0,-1 0 16,-20 0-16,21 0 0,-43 0 16,21 0-16,-20 0 0,-1 0 0,0 0 15,22 0-15,-1 0 16,-41 0-1,-22-22 17,-22 22-1,1 0 0,0 0-31,0 0 0,0 22 16</inkml:trace>
  <inkml:trace contextRef="#ctx0" brushRef="#br0" timeOffset="-151744.95">10647 17590 0,'0'0'0,"-21"0"15,-22 0 1,22 0-16,0 0 0,0 0 0,0 0 15,-1 0-15,1 0 16,0 0-16,0 0 0,0 0 0,0 0 16,42 0 15,0 0-15,21 0-16,1 0 0,20 21 0,1-21 15,20 0-15,22 0 0,-21 0 16,21 0-16,-1 21 0,22-21 0,-42 0 15,21 0-15,0 0 0,-22 0 16,22 0-16,-21 0 0,0 0 16,-22 0-16,1 0 0,-1 0 0,43 0 15,0 0 1,-85 0-16,0 0 16,-21-21-16,-21 21 31,0 0-16,-22 0-15,22 0 0,-21 0 16,21 0-16,-64 0 0,43 0 16,-22 0-16,22 0 0,0 0 15,-64 0-15,63 0 0</inkml:trace>
  <inkml:trace contextRef="#ctx0" brushRef="#br0" timeOffset="-151337.64">10647 17907 0,'0'0'0,"-43"0"0,43 21 16,-21-21-16,42 0 31,1 0-31,-1 0 0,21 0 16,0 0-16,149 0 15,-106-21-15,-1 21 0,86 0 16,-86 0-16,1 0 16,0-21-16,-1 21 0,1 0 0,-22 0 15,64 0 1,-63-21-16,42 21 0,-64 0 16,22 0-16,-43 0 15,0 0-15,21-21 16,-63 21 62,0 0-62,0 0-16</inkml:trace>
  <inkml:trace contextRef="#ctx0" brushRef="#br0" timeOffset="-131596.95">931 17547 0,'0'0'0,"21"0"0,1 0 31,-22-21-31,21 21 0,0 0 31,-21-21 32,0 0-48,-21 21 1,0 0-16,-1 0 16,1 0-16,0-21 0,0 21 15,0 0-15,0 0 0,-1 0 16,1 0-16,-21-22 16,21 22-16,0 0 0,-1 0 15,1 0-15,0 0 16,0 0-16,0-21 15,0 21-15,-1 0 16,44 0 62,-1 0-78,0 0 16,0-21-16,0 21 15,0 0-15,1 0 0,-1 0 16,0 0-16,0 0 0,0 0 0,0 0 16,1 0-16,-1 0 15,0 0-15,0 0 0,0 0 16,0 0-16,1 0 16,-1 0-16,0 0 0,21 21 15,-21-21-15,1 0 0,-1 0 0,0 0 16,0 0-16,0 0 0,0 0 15,1 0-15,-1 21 0,0-21 16,0 0-16,0 0 16,0 0-16,1 0 78,-1 0-63,0 0 1,0 0-16,0 0 16,0-21-16,1 21 15,-1 0-15,0 0 16,0 0-16,0 0 16,0 0-16,1 0 15,-1 0-15,0-21 16,0 21-16,0 0 15,0 0-15,1 0 0,-1 0 0,0 0 16,0 0-16,0 0 16,-21-21-1,21 21-15,-21-21 32,-21 0-17,0 21-15,0-22 16,0 22-16,-22-21 0,22 21 15,0 0-15,0-21 0,-43 0 16,43 0-16,0 21 16,0-21-16,0 21 0,0-22 15,-1 22-15,22-21 0,-21 21 16,0 0-16,0-21 0,0 21 47,42 0 0,0 21-47,0 0 15,0-21-15,1 22 16,-1-22-16,21 21 0,-21-21 16,106 42-1,-106-42-15,22 21 0,-1-21 16,-21 21-16,85 1 15,-64-1-15,-20-21 16,-1 21-16,-21 0 16,0 0-1,-21 0 1,-22-21-16,22 22 0,0-22 0,-21 21 16,-1 0-16,1 0 0,0-21 15,-1 21-15,1 0 0,0 1 16,-1-22-16,1 21 0,0 0 15,-43 0-15,0 0 16,43 0-16,21-21 16,0 0-16,-1 22 0,1-22 15,0 21-15,0 0 16,0-21-16,21 21 47,0 0 0,-21-21-32,-1 0-15,1 0 16,-21 0-16,21 0 16,0 0-16</inkml:trace>
  <inkml:trace contextRef="#ctx0" brushRef="#br0" timeOffset="-128881.71">15600 17547 0,'0'0'0,"-21"0"16,-1 0-16,1 0 0,0 0 16,0 0-16,0 0 0,0 0 15,-1 0-15,1-21 16,42 21 15,1 0-15,-1 0-16,0 0 0,21 0 0,1 0 15,-1 0-15,0 0 0,1 0 16,-1 0-16,21 0 0,-20 0 16,-1 0-16,0 0 0,1 0 15,-1 0-15,0 0 0,1 0 0,-1 0 16,0 0-16,1-21 0,-1 21 15,0 0-15,-20-21 0,41 0 16,1 21-16,-43-22 16,0 22-16,0 0 0,0-21 15,0 21-15,1 0 0,-22-21 0,0 0 16,0 0 0,0 0-16,-22-1 15,1 22-15,0-21 16,0 21-16,0-21 0,0 21 0,-43-42 15,-21 21 1,64 21-16,-21-22 0,0 22 16,20 0-16,1-21 15,0 21-15,0 0 16,21 21 15,0 1-31,21-22 0,0 21 16,0-21-16,1 0 0,-1 21 15,0-21-15,21 21 0,22-21 16,-43 21-16,42-21 16,43 21-1,-85-21-15,1 0 0,-1 0 16,0 0-16,0 0 0,0 0 16,-21 22-1,0-1 1,-21-21-16,0 21 0,0-21 15,0 21-15,-1 0 0,-20 0 16,-21 22-16,-22-1 16,64 0-16,-22-20 15,1-1-15,21 0 0,-21 0 0,20 0 16,-41 0-16,42 1 16,0-1-16,-1-21 0,1 21 0,0 0 15,0-21 1,21 21-16,-21-21 15,0 0-15,-1 0 16,22-21 0,-21 0-16,0 21 0,21-21 15</inkml:trace>
  <inkml:trace contextRef="#ctx0" brushRef="#br0" timeOffset="-123268.09">3154 17590 0,'-21'21'16,"21"0"-16,0 0 15,-22 0-15,1 0 16,21 1-16,-21-1 16,21 0-16,-21-21 0,0 21 15,21 0-15,-21-21 0,-1 21 0,22 1 16,-21-22-16,21 21 0,-21-21 15,0 21-15,0-21 16,42 0 31,-21-21-47,21 0 16,21-1-16,-20 1 0,-1 0 0,21-21 15,0 21-15,1-22 0,-1 1 16,0 0-16,1-1 0,-1 1 15,22 21-15,-22-22 0,0 1 0,1 0 16,-1 21-16,-21-1 0,0 1 16,0 0-16,1 0 0,-44 21 31,1 0-31,0 0 0,0 21 16,0-21-16,-22 21 0,22 0 15,0 1-15,0-1 0,0 0 16,0 21-16,-22 1 0,43-22 15,0 63-15,0-62 16,0-1-16,21 21 0,1-21 16,-1 0-16,0 1 0,21 41 15,1-42-15,-22 43 16,0-43-16,0 0 0,-21 0 16,0 0-16,0 1 0,0-1 15,-21-21-15,0 0 16,0 0-16,-43 0 15,43 0-15,0 0 16,0-21-16,-1 21 0,1-22 0,0 1 16,21 0-16,-21 0 15,21 0-15,-21 21 0,21-21 16,0 42 0,0 0-16,0 0 15,21 0-15,0 0 16,0 1-16,0-1 15,1 0-15,-1 0 0,0 0 0,21 0 0,-21 1 16,64-1-16,-43-21 16,1 21-16,63-21 15,-43 0-15,1 0 0,-1 0 16,-21 0-16,22-21 0,-1 0 0,-20-1 16,20 22-16,-20-21 0,20-42 15,1 20 1,-64 22-16,0-21 0,0 21 0,0-43 15,0 43-15,0 0 16,-22-21-16,-20 42 16,21 0-16,0 0 0,-22 0 15,22 0-15,0 21 0,-21 0 0,21 0 16,-22 0-16,22 0 16,0 1-16,0 20 0,0-21 0,-1 0 15,1 22-15,21-22 0,-21 0 16,21 0-16,0 0 15,0 0-15,21-21 16,0 0-16,1 0 0,20 0 16,-21 0-16,0 0 0,0-21 15,1 0-15,20 0 0,-21 0 16,0 0-16,0-1 0,1 1 16,-1 0-16,0 0 0,0-21 15,-21 20-15,21 22 0,-21-21 16,0 42-1,0 1 1,0-1-16,0 0 0,0 0 16,0 0-16,0 0 0,0 1 15,0-1-15,0 0 0,0 0 16,21-21 0,1 21-16,-1-21 0,0 0 15,0 0-15,0 0 0,0 0 16,22-21-16,-22 21 0,0-21 0,0 0 15,0 21-15,1-21 0,-1-1 16,0 1-16,0 0 0,-21 0 16,21 0-16,-21 0 0,0-1 0,21 1 15,-21 42 17,0 1-32,-21-1 15,0 0-15,21 0 0,0 21 16,-21-20-16,21-1 0,-21 0 0,21 0 15,0 0-15,-21 0 0,21 1 16,0-1-16,0 0 16,0-42 15,0 0-15,0-1-16,21 1 15,0 0-15,-21 0 0,21 0 0,0 0 16,-21-22-16,21 22 0,1-21 15,-1 21-15,0-1 0,21-20 16,-21 21-16,-21 0 0,22 21 16,-1 0-16,0 0 0,0 0 0,-21 21 15,21 0-15,-21 0 16,21 0-16,-21 1 0,0-1 0,0 0 16,0 0-16,0 21 15,0-20-15,0-1 0,0 0 0,0 21 16,0-21-1,0 1-15,0-1 16,0-42 15,22-1-31,-22 1 0,21 0 16,0 0-16,0 0 0,0 0 16,22-1-16,-22-20 0,0 21 15,0 0-15,0 0 0,22 21 16,-22-22-16,21 22 0,-21 0 15,-21 22 1,0-1-16,0 0 16,0 0-16,0 0 15,0 0-15,0 22 0,-21-22 16,21 0-16,0 0 0,0 0 0,0 1 16,0-1-16,21 0 0,22 0 15,-22 0-15,0-21 0,0 0 16,21 21-16,-20-21 0,20 0 15,0 0-15,1 0 0,-1 0 0,0 0 16,1-21-16,-1 0 0,0 21 16,1-21-16,-1 0 0,-21 0 0,21-22 15,-20 22-15,-1 0 0,0-21 16,21-22-16,-42 43 0,0 0 16,0 0-16,0-1 0,-21 22 15,0 0 1,0 0-16,0 22 0,-1-1 15,1 21-15,-21-21 0,21 0 0,0 22 16,-1-22-16,1 21 0,0-21 16,21 85-16,0-85 15,0 22-15,0-22 16,0 0-16,0 0 0,21-21 0,0 21 0,1-21 16,-1 22-16,0-22 0,21 0 15,22-22 1,-43 1-16,0 0 0,0 0 0,22 0 15,-22 0-15,0-1 0,21-20 16,-21 0-16,22 21 0,-1-22 16,22 1-16</inkml:trace>
  <inkml:trace contextRef="#ctx0" brushRef="#br0" timeOffset="-119801.08">7959 17907 0,'0'0'16,"-85"0"-1,64-21-15,0 21 0,21-21 0,-22 0 16,22-1-16,0 1 0,0 0 16,0 0-16,0-21 0,0 20 15,22 1-15,-22-42 16,0 42-16,0-22 16,0 22-16,0 0 15,0 0-15,-22 21 16,1 0-16,0 0 15,0 21-15,-21 0 0,20 0 0,-20 22 16,21-1-16,-21 0 0,-1 1 16,-41 105-1,62-85-15,1-20 0,0-1 16,21 64-16,0-43 16,0-20-16,64 41 15,-22-63-15,-21 1 0,21-22 16,22 0-16,-22 0 0,128 0 15,-128 0 1,21-22-16,-20 1 0,20 0 0,22-42 16,-43 41-16,-21-20 15,22 0-15,-1-43 0,-42-21 16,0 64-16,0-22 16,0 22-16,0-21 0,-21 20 0,0 1 15,-43-22-15,-63 22 16,85 42-16,-22 0 15,22 0-15,-21 21 0,20 0 16,-63 64-16,64-43 0,0 1 16,21-1-16,-1 22 15,1-22-15,21 21 0,0-20 0,0-1 16,0 0-16,21 1 0,1-1 16,20-21-16,0 22 0,1-22 15,-1 0-15,21 0 0,1-21 0,126 0 16,-126 0-16,21 0 15,-22 0-15,-21-21 0,85-21 16,-84 20-16,-1 1 0,0 0 16,1 0-16,-1-21 0,43-22 31,-43 22-31,-42 21 0,0 42 31,0 0-31,0 0 0,0 0 16,-21 43-16,0-22 0,21 0 15,0 1-15,-21-1 0,-1 0 16,1 1-16,21 20 0,0-20 16,0 20-16,-21 22 15,0-22-15,21-20 0,0-1 0,0 0 16,0-21-16,0 22 0,0 20 16,0-42-1,0-42 1,0 0-1,0-21-15,0 21 0,21-1 16,-21-20-16,0 0 0,0-1 16,0 1-16,21 0 0,-21-22 0,21 1 15,-21 20-15,22-20 0,-22-1 16,0 22-16,21 0 0,0-22 0,-21 22 16,21 0-16,0 20 0,0-20 15,1 21-15,-1 0 0,0 0 0,0-1 16,0 22-16,0 0 0,1 0 15,-1 0-15,0 0 0,0 22 0,0-1 16,0 21 0,1-21-16,-22 22 0,0-22 0,0 21 0,0 0 15,0 22 1,0-43-16,-22 0 0,-20 22 16,-21-1-1,20-42-15,22 0 0,0 0 16,0 0-16,0 0 0,-1-21 15,1 0-15,21-1 0,-21 1 0,21 0 16,0 0-16,0-21 16,-21 42-16,21 21 47,0 0-47,0 0 15,0 0-15,0 0 0,21-21 16,0 22-16,-21-1 0,21 0 0,22-21 15,-22 21-15,0-21 0,21 0 16,-20 0-16,20 0 0,0 0 0,1 0 16,-22 0-16,63 0 15,-41-21-15,-22 0 0,21 0 0,-21-1 16,1 1-16,-1 0 16,0-21-16,0 21 0,-21-1 0,21-41 15,-21 42 1,0 0-16,0-1 0,-21 22 31,0 0-31,0 22 16,0-1-16,-1 0 0,1 0 15,21 21-15,0-20 0,-21-1 16,0 42-16,21-42 0,0 1 16,0-1-16,0 0 0,0 0 15,0 0-15,21 0 0,0-21 16,0 0-16,1 0 15,-1 0-15,0 0 0,0-21 0,0 0 16,0 21-16,-21-21 16,22 0-16,-1 0 0,0-1 0,0 1 15,21-42-15,-20 63 16,-22-21-16,21-1 0,0 22 16,-21 22 15,0-1-31,0 0 0,0 0 15,0 0-15,0 0 16,0 1-16,0-1 0,0 0 0,0 0 16,0 0-16,21 0 15,0-21-15,0 0 0,1 22 16,-1-22-16,0 0 16,0 0-16,64 0 15,-43 0-15,-21-22 0,0 22 16,22-21-16,-1-21 0,-21 21 15,0 0-15,1-1 0,-1 1 16,0-42-16,0-1 16,-21 22-1,0 21-15,-21 21 16,0 0-16,0 21 16,-1 0-16,1-21 0,0 21 0,0 22 15,-21-1 1,20 0-16,1-21 0,0 1 0,21-1 15,0 0-15,-21 0 0,21 43 16,0-43 0,21-21-1,0 0-15,0-21 16,1-1-16,-1 1 0,0 21 16,0-21-16,-21 0 0,21 0 0,0-22 15,1 22-15,-1 0 0,-21 0 16,21 21-16,-21-21 0,21 21 15,-21 21 1,0 0 0,0 0-16,0 0 0,0 1 15,-21-1-15,21 0 0,0 0 16,0 0-16,0 43 16,0-43-16,21 0 0,-21 0 15,21-21-15,0 0 0,1 21 16,20-21-16,-21 0 0,0 0 0,0 0 15,1 0-15,-1-21 0,0 0 0,0 0 16,0 0-16,0 0 0,1-22 16,-1 1-16,0 21 0,0-22 0,21-62 15,-20 62-15,-1 1 16,0-22-16,-21 22 0,21 0 16,0-1-16,0 1 0,1 21 15,-22 0-15,0 0 0,0 42 31,-22 0-31,1 0 16,0 21-16,0-20 0,-21 62 16,-1-20-16,22-22 15,0 0-15,0 1 0,0-1 16,21 0-16,0-20 0,0 83 16,0-62-1,0-22-15,21 0 0,0-21 16,0 0-16,0 0 15,0 0-15,22-21 16,-22 0-16,21 0 0,-21-1 16,1 1-16,-1 0 0,0-21 0,21 21 15,1-43-15,-22 43 16,0 0-16,-21 0 0,21 21 16,-21 21-1,-21 0 1,21 0-16,-21 0 0,21 22 15,-21-22-15,21 0 0,0 0 0,0 0 16,0 0-16,0 1 16,0-1-16,0 0 0,21-21 15,0 0-15,0 0 16,0 0-16,22 0 0,-22 0 0,0 0 16,0 0-16,0-21 0,0 21 15,1-21-15,20-1 0,-21 1 0,0 0 16,0 0-16,43-43 15,-43 64-15,0-21 0,0 0 0,1 21 16,-22 21 0,0 0-1,0 1-15,0-1 16,-22 0-16,22 0 0,0 0 0,0 0 16,0 22-16,0-22 15,0 0 1,22-21-16,-1 0 15,0 0-15,0 0 0,0 0 16,0-21-16,1 0 16,-22 0-16,0-1 0,0 1 15,0 0-15,0-21 0,0-1 16,0-20 0,0 42-16,-22 21 31,44 0 16,-1 0-47,0 0 15,0 0-15,0-21 0,0 21 16,1 0-16,-1 0 0,0 0 16,0 0-16,0 0 0,0 0 15,1 0 1,-22 21-16,0 0 0,0 0 15,0 0-15,0 0 0,0 1 16,0 20-16,0-21 16,-22 0-16,22 0 0,-21-21 15,21 22-15,0-1 0,0 0 16,0-42 31,0 0-47,0-1 0,0 1 15,0 0-15,0 0 0,21 0 16,1-43-16,41 1 16,-42 42-16,22-22 15,20 1-15,-21 21 0,-20 0 16,41-1-16,-21 22 16,1 0-16,-22 0 0,-21 22 15,0-1-15,0 0 16,0 0-16,0 0 0,-21 22 15,0-22-15,-1 0 0,1 0 16,0 0-16,0 0 0,0 1 0,21-1 16,0 0-16,-21 0 15,-1-21-15,22 21 16,0-42 15,-21 0-31,21 0 16,0 0-16,-21-1 0,21 1 0,0 0 15</inkml:trace>
  <inkml:trace contextRef="#ctx0" brushRef="#br0" timeOffset="-119536.22">11832 17886 0,'-21'-21'16,"21"0"-16,0-1 16,0 1 15,-21 21 16,0 0-32,-1 0-15,1 0 0,0 0 0,0 0 16</inkml:trace>
  <inkml:trace contextRef="#ctx0" brushRef="#br0" timeOffset="-119229.39">10435 17928 0,'0'0'0,"-21"0"15,42 0 1,0 0-16,0 0 16,1 0-16,20 0 0,0 0 0,-21 0 15,22 0-15,-1 0 0,43 0 16,-1 21-1,-41-21-15,-22 0 0,21 0 16,-21 0-16,1 0 16</inkml:trace>
  <inkml:trace contextRef="#ctx0" brushRef="#br0" timeOffset="-117135.12">17103 17568 0,'0'0'0,"-22"0"0,1 0 16,0 0-1,0-21-15,21 0 16,0 0-16,0 0 16,0 0-16,0-1 0,0 1 15,0 0-15,21 0 16,0 0-16,0 21 0,1-21 15,-1-1-15,21 1 0,0 21 0,-20-21 16,20 21-16,0 0 0,1 0 16,-22 0-16,21 0 0,22 0 15,-43 0-15,0 0 0,0 21 16,-21 22-16,0 20 0,0-42 16,0 22-16,0 20 0,0-21 15,0 1-15,0-1 0,0 0 16,0 1-16,-21-1 0,0 0 0,0-20 15,21 20-15,-22-21 0,1 21 16,0-20-16,21-1 0,-21-21 16,21 21-16,0-42 31,0 0-31,0-1 16,0-20-16,21-21 0,0 41 15,0-20-15,1 0 0,-22-1 16,42-41-16,-21 20 0,0 22 15,22 0-15,-22 20 0,0-20 16,0 21-16,64-43 16,-43 43-1,-21 21-15,0 0 0,-21 21 16,22 1-16,-22-1 0,0 0 16,0 21-16,0-21 0,0 22 15,0-1-15,0 0 0,0 1 0,0 63 16,21-43-1,0-42-15,-21 22 0,42-1 16,-21-21-16,1-21 0,41 21 16,43-21-1,-64 0-15,-21 0 0,43-42 16,-22 21-16,-21 21 16,22-21-16,-22-22 0,0 22 15,0-21-15,-21 21 0,21-22 16,1 1-16,-22 21 0,21-22 0,-21 1 15,0 21-15,0 0 0,0 0 16,0-1-16,0 1 0,-21 21 16,-1 0-16,1 0 15,0 21-15,0 22 0,0-22 16,0 0-16,21 21 0,-22 1 16,1-22-16,21 42 15,0-41-15,0 20 0,0-21 0,0 0 16,0 0-16,0 1 0,21-22 0,22 21 15,-22-21-15,0 0 16,21 0-16,-20 0 0,20 0 16,-21 0-16,21-21 0,1 21 0,-22-22 15,21 1-15,-21-21 0,1 21 16,20 0-16,-21-22 0,0 22 0,0-21 16,1-1-16,-1 22 0,0 0 15,-21-21-15,0 21 0,21 21 0,-21-22 16,0 1-16,0 42 15,0 1 1,0-1-16,0 21 0,-21-21 16,21 0-16,-21 22 0,21-22 15,0 21-15,0-21 0,0 1 16,0-1-16,0 0 0,0 21 16,0-21-16,21 1 0,0-22 15,0 0-15,0 0 0,1 0 16,-1 0-16,21 0 15,-21 0-15,22-22 0,-22 1 0,0 0 16,0 0-16,0 0 0,-21 0 16,43-22-16,-22 1 15,0 21-15,-21 42 47,0 0-47,-21 0 0,21 0 0,0 1 16,0-1-16,0 0 0,0 0 15,0 0-15,0 0 0,0 1 16,21-22-16,0 21 16,0-21-16,0 0 0,1 0 0,-1 0 15,21 0-15,-21 0 0,0-21 16,1-1-16,-1 1 0,0 0 16,0 0-16,-21 0 0,0 0 0,21-22 15,-21 22-15,21-21 0,-21-1 0,0 1 16,0 21-16,0-21 0,0-22 15,0 43-15,0 0 16,0 0-16,-21 21 16,0 0-1,21 21 1,21-21 0,0 0-16,1 0 15,-1 0-15,0 0 16,0 0-16,0 0 15,0-21-15,1-1 0,-1 22 0,-21-21 16,21 0-16,21-21 0,-21 21 16,43-22-16</inkml:trace>
  <inkml:trace contextRef="#ctx0" brushRef="#br0" timeOffset="-115599.96">21590 17082 0,'0'0'0,"-42"0"0,-1 21 0,1-21 0,0 0 16,-1 0-16,22 0 0,0 0 15,0 0-15,42 0 16,0-21 0,21 21-16,-20-22 0,41 1 0,-21 21 15,1-21-15,20 0 0,1 0 16,-22-22-16,22 22 0,-22-21 16,0 0-16,1-1 0,-22 1 0,21 0 15,-21-1-15,0 1 0,1 0 16,-22-1-16,0 1 0,0 0 0,0 20 0,0 1 15,0 0-15,0 0 16,-22 21-16,1 0 0,-21 0 16,21 21-16,-22 0 0,1 0 15,0 22-15,-1-1 0,1 0 0,0 22 16,-1-1-16,1 1 0,0 21 16,21-22-16,-22 22 0,22-22 0,0 22 15,21-22-15,-21 86 0,21-86 16,0 1-16,-21-1 0,21-21 15,0 22-15,0-22 0,0 1 0,-22-22 16,22 21-16,-21-21 0,21 0 16,-21-21-16,0 0 0,-21 0 15,20 0-15,-20 0 0,0 0 16,21-21-16,-43 0 0,1-21 16,20-1-16,-41-20 15,41 21-15,22 20 0,-42-41 16,41 42-16,1 21 0,0 0 15,0 0-15,21 21 16,0 0-16,0 0 16,0 0-16,21 1 0,0 20 0,0-21 15,22 21-15,-22-20 0,21-1 16,1 0-16,-22 0 0,21 0 0,0 0 16,1 1-16,-1-22 15,64 0-15,-64 0 0,1 0 16,-1 0-16,0 0 0,-21-22 15,22 1-15,-1 0 0,22-21 16,-1-64-16,-42 64 16,0 20-16,1 1 0,-22 0 15,0 0-15,0 42 32,0 0-32,-22 0 0,1 1 15,0-22-15,21 21 0,-21 0 16,0 0-16,21 0 0,-21 0 15,-1-21 1,44 0 15,-22-21-31,21 0 0,0 0 16,0 0-16,0 0 0,0-1 16,1 1-16,-1 0 0,0 0 0,0 21 15,0 0-15,0 0 16,-21 21-1,0 0-15,22 22 0,-22-22 16,0 21-16,0-21 16,0 0-16,21 1 0,0-1 0,-21 0 15,21 0-15,21 21 16,1-42-16,-1 0 16,-21 0-16,0 0 0,1 0 15,-1 0-15,0 0 0,0 0 0,0-21 16,0 0-16,1 0 0,-1 0 15,-21-22-15,0 22 0,0-21 16,21 21-16,-21 0 0,0-1 16,0 44 15,0-1-31,0 0 16,0 0-1,0 0-15,21-21 0,0 21 16,22-21-16,-22 0 15,0 0-15,21 0 0,-21 0 0,1 0 16,-1-21-16,42 0 0,-42 0 16,1 0-16,20-43 15,-42-20 1,21 62-16,-21 1 16,0 0-16,0 42 31,-21 0-31,0 22 15,21-22-15,-21 21 0,-1 1 0,1-1 16,0 0-16,0 22 0,0-22 16,-22 64-16,22-43 0,0 1 15,0-1-15,21 1 0,-21-1 16,21 1-16,-21 21 0,21-22 0,0 1 16,0 63-16,0-22 15,21-62-15,-21 20 0,21-42 16,-21 22-16,0-22 0,21 0 15,0 21 1,0-42-16,-21-21 16,0 0-16,22-21 0,-22 21 15,21-22-15,-21 1 0,21-64 16</inkml:trace>
  <inkml:trace contextRef="#ctx0" brushRef="#br0" timeOffset="-112660.23">22437 17568 0,'0'0'0,"0"-21"0,0-21 0,21-22 15,0 43 1,21 21-16,1 0 0,-1 0 16,21 0-16,-20 0 0,20 0 15,-20 0-15,20 21 0,-21 1 16,-20-1-16,-1 0 0,0 21 0,-21-21 15,0 1-15,0 20 0,-21-21 16,0 0-16,-85 43 16,0-22-1,64-42-15,-1 21 16,1-21-16,21 0 0,42-21 47,0 21-47,0 0 0,0 0 15,1 0-15,-1 0 0,0 0 16,0 0-16,0 0 0,0 0 0,1 0 16,-1 0-16,0 0 0,0 0 15,21 0-15,-20 0 0,-1 0 0,0 0 16,0-21-16,0 21 16,64-64-16,-64 22 15,21 21-15,-20-21 0,-1-1 0,0-20 16,0 20-16,21-20 0,-20-1 0,-1 1 15,0-1-15,21 1 16,43-233 0,-64 232-16,-21 1 0,0 20 15,0 1-15,0 0 0,0-1 16,0 22-16,0 0 0,-63 42 16,-22 43-1,0 84 1,64-85-16,0 1 0,0-1 15,0 22-15,21-22 0,0 1 0,0-1 16,0 1-16,0-1 0,0 1 16,0-22-16,0 22 0,21-22 0,85 106 31,-22-105-15,-20-43-16,-22 0 15,22 0-15,-43-22 0,0 1 16,0 0-16,0-21 0,0 21 15,22-64-15,-43 64 0,0-22 16,0 22-16,0-42 16,-21 84-1,21 0 1,-22 0-16,1 0 0,21 1 16,0 41-16,0-42 0,0 0 15,0 22-15,0-22 0,21 42 16,43-41-1,-43-22-15,21 0 0,1 0 16,-22 0-16,21 0 0,1 0 16,-22 0-16,0-22 0,21 1 0,1-21 15,-43 21-15,21 0 16,-21-22-16,21 1 0,0 21 16,-21 0-16,0-1 0,-21 44 31,0-1-16,21 0-15,-21 0 0,-1 0 0,22 0 16,0 1-16,0-1 0,-21 0 16,0 0-16,21-42 47,21 0-32,0 21-15,-21-21 0,43-64 16,-22 64-16,-21 0 15,21-1-15,0-20 16,0 42-16,-21 21 31,0 0-31,0 1 0,0-1 16,0 21 0,0 22-16,0-43 15,43 21 1,-1-21-16,0-21 0,-20 21 15,189-21 1,-126 0 0,0-21-1,-64 0-15,0 0 0,42-64 16,-63 64-16,22-85 16,-22 64-1,-64 21 1,43 21-16,0 0 0,-43 0 15,43 21-15,-21 0 16,-43 64 0,64-22-1,21-42-15,0 43 0,0-22 16,0-21 0,21-21-16,0 0 0,22 0 15,-1 0 1,0-21-1,22-21 1,-64 21-16,21-22 0,0 22 0,-21 0 16,21 0-16,-21 0 0,21 0 15,-21 42 1,0 0 0,0 42-1,-21 1 1,21-43-16,0 0 0,0 0 15,106 22 1,-85-43-16,106 21 16,-84-21-16,-1 0 15,-21 0-15,21 0 0,-20-21 0,83-64 32,-41-84-17,-1 21 1,-20 21-16,-22 63 15,0 1-15,0-1 0,43-126 16,-22 84 0,-21 0-1,-21 127 1,-21 0-16,0 0 0,0 22 16,0-22-16,21 42 0,-85 128 31,43-85-31,20 63 15,1-127-15,0 64 16,21-63-16,0-1 16,0 127-1,21-105 1,22-22-16,-43-21 0,63-21 16,-42 0-1,64-21 1,-22-42-1,-20 20-15,-22 1 0,0 21 16,0 0-16,0-22 16,-21 22-1,0 42 1,0 43 0,0-43-16,-21 0 0,21 0 15,0 0-15,0 1 0,0-1 0,0 0 16,0 0-16,0 0 0,21 0 15,43 1 1,-22-22-16,43 0 16,-43 0-16,-21 0 0,22 0 15,-22 0-15,0-22 0,21 1 16,-20 0-16,-1-21 16,0 21-16,0-1 0,-21 1 15,21-21-15,0 42 16,-21 21-1,0 0 1,0 43 0,0-22-1,0-21-15,0 0 16,22-21-16,-22 22 0,21-22 16,21 0-16,0-22 15,1-20 1,-1-21-1,-42 41-15,0-20 16,0 21-16,0 0 0,0-22 0,0 1 16,0 21-16,0 0 15,-63 0 1,41 21-16,-41 63 16,42-42-16,0 0 15,21 1-15,0-1 0,-22 0 16,22 42-1,0-41 1,22-22 0,-1 0-16,21 0 15,-21-22-15,0 22 0,43-42 16,-43 21-16,148-64 16,-126 85-16,20-42 15,1 21 1,-64 42-1,0 0-15,0 0 0,0 43 32,-43-1-32,22 22 15,21-64 1,-21-21-16,21 21 0,0-42 62,21 0-62,0 21 0,1-21 0,-1 0 16,0-1-16,0 1 0,0-21 16,0 21-16,85-64 15,-85 64 1,-21 42 0,0 0-16,0 0 15,0 1-15,0-1 0,0 0 0,0 42 16,0 1-1,43-43 1,-22-21-16,0 21 16,0-21-16,0 0 0,1 0 0,-1 0 15,0 0-15,0 0 0,0 0 16,64-63 0,-43-22-1,22-21 1,-64 43-16,0 20 15,21 1-15,-21-21 0</inkml:trace>
  <inkml:trace contextRef="#ctx0" brushRef="#br0" timeOffset="-112385.2">27220 17039 0,'0'-21'0,"-21"21"0,0 0 94,21 21-94,-21-21 0,0 0 16,-1 0-16,1 0 0</inkml:trace>
  <inkml:trace contextRef="#ctx0" brushRef="#br0" timeOffset="-112064.86">25506 17230 0,'42'0'15,"0"0"-15,-20 0 0,20 0 16,127 0-1,-42 0 1,-63 0-16,-22 0 16,-21 0-16,22 0 15,-22 0-15,-21-21 16,0-1 0,0 1-16,-43 0 15,1-21 1,21 21-16</inkml:trace>
  <inkml:trace contextRef="#ctx0" brushRef="#br0" timeOffset="-105388.9">825 2244 0,'0'0'0,"0"-21"0,22 21 15,-22-22-15,21 22 0,0-21 16,-21 0-16,21 0 0,-21 0 16,21 21-16,-21 21 46,0 21-46,-21-21 0,0 22 0,21-22 16,-21 21-16,0 43 16,-1-43-16,22 22 0,0-22 15,0 0-15,-21 1 0,21-22 0,-21 64 16,0-43 0,21 0-16,-21-21 15,0 1-15,21-1 0,-22 0 16,22-42 15,0 0-31,22-1 16</inkml:trace>
  <inkml:trace contextRef="#ctx0" brushRef="#br0" timeOffset="-105189.02">1228 2477 0,'63'-22'0,"-126"44"0,126-65 16,-63 22-1,0 42 32,0 0-31,0 1-16</inkml:trace>
  <inkml:trace contextRef="#ctx0" brushRef="#br0" timeOffset="-104291.54">339 5292 0,'0'0'16,"21"0"-16,0 0 0,0-21 0,0 21 15,0 0-15,-21-22 0,22 22 16,-1-21-16,0 0 0,0 21 0,0-21 16,0 0-16,1 0 15,-1 21-15,0-22 16,0 22-16,21 0 0,-20 0 0,-1 0 16,0 0-16,21 0 15,-21 0-15,-21 22 0,22-1 16,-22 0-16,21 0 0,-21 21 15,0-20-15,0 20 0,0 0 0,-21 1 16,-1-22-16,1 21 16,-21 0-16,0 1 0,-1-1 0,-41 22 15,41-22-15,1-21 0,0 0 16,-1 0-16,1 1 0,21-1 16,-22-21-16,22 0 0,0 21 0,42-42 46,22 21-46,-22-21 0,21 21 16,0-22-16,22 22 0,-22-21 16,1 21-16,20-21 0,-21 21 0,1 0 15,-1 0-15,-21 0 0,22 0 16,-22 0-16,0 0 0,0 0 16,-21 21 15,0 0-31,-21 1 15,21-1-15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2T10:54:24.3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6604 868 0,'-21'0'0,"42"0"0,-63 0 0,20 0 16,1 0-16,0-21 16,0 21-16,0 0 15,0-21-15,-1 21 0,1 0 16,0-22-16,42 22 31,22-21-31,-1 21 16,21 0-16,22-21 0,0 21 15,21-21-15,21 21 0,-22-21 16,44 0-16,-22 21 0,21-22 0,0 22 16,0 0-16,-21-21 0,0 21 15,-21 0-15,-21 0 0,-1 0 0,-20 0 16,-22 0-16,0 0 0,-20 0 15,-1 0-15,-42 0 16,-22 0 0,22 0-16,0 21 0,-21-21 0,-1 22 15,22-22-15,-64 21 16,22 0-16,21 0 0,-1-21 16,1 21-16</inkml:trace>
  <inkml:trace contextRef="#ctx0" brushRef="#br0" timeOffset="329.8">7620 868 0,'0'0'0,"-21"0"0,0-21 16,21 0-16,-22 21 15,22-22-15,0 1 0,0 0 16,-21 21 0,0 0-1,21 21-15,-21 0 0,21 1 0,-42 62 16,-1 64-1,1-42 1,21-42-16,-22 20 0,1 65 16,21-65-16,0-20 0,0 20 15,-1 1-15,22-21 0,0-1 0,-21 1 16,21-22-16,0 0 0,0 1 16,0 20-16,0-42 0,0 0 15,21-21-15,1 0 16,-1 0-16,0-21 15,0 0-15,21 0 16,-20-21-16,-1 20 0,21-20 0,0 0 16,1-22-16</inkml:trace>
  <inkml:trace contextRef="#ctx0" brushRef="#br0" timeOffset="948.45">7810 1545 0,'22'-21'0,"-44"42"0,65-42 0,-43 0 0,21 21 15,-21 21 1,0 0-16,-21 0 15,0 22-15,-1-22 0,1 21 16,21 1-16,-21-1 0,0 0 0,0 43 16,0 0-1,21-43-15,0-21 0,0 21 16,0-20-16,0-1 0,21 0 0,0-21 16,42 0-16,1 0 15,-22 0-15,22 0 0,-22-21 16,43-43-16,-43 43 15,0-21-15,1 21 0,-1-22 0,-21 1 16,22 0-16,-22-1 0,0 22 16,0-21-16,-21 21 0,0-1 15,0 1-15,0 0 0,0 0 16,0 42 0,-21 0-1,21 22-15,-42 41 0,42-41 16,-22 20-16,1 1 0,0-1 15,21 1-15,-21-1 0,0 22 16,0-1-16,-1 1 0,22 0 0,-21 105 16,21 64-1,0-148-15,0-21 0,0 21 16,0-1-16,0-20 0,0 0 16,0-1-16,0 1 0,0-21 15,0 20-15,-21 22 0,0-85 16,0 22-16,0-43 0,-1 0 15,-20 0-15,21-43 0,-21 22 16,-1-21-16,22-22 0,-21 22 0,-1-22 16,1-20-16,0 20 0,21-20 15,-1-1-15,-20-169 16,42 169-16,0 22 16,0-22-16,21 22 0,0-22 0,22 21 0,-1-20 15,-21 20-15,43 1 16,-22 20-16,0-20 0,64-43 15,-63 64-15,-1-1 0,21 1 16,-20 21-16,-1-21 0</inkml:trace>
  <inkml:trace contextRef="#ctx0" brushRef="#br0" timeOffset="1277.04">8742 1736 0,'0'0'0,"0"-21"0,0-1 0,-21 1 0,21 0 16,-22 21-16,22-21 0,0 0 15,-21 21 1,21 21-16,0 0 16,0 21-16,0 1 15,0 147-15,-21-105 16,21 0-16,0 20 0,-21 1 16,21 0-16,-21 0 0,21 0 0,-21 0 15,21 21-15,-22-22 0,22 1 16,0 21-16,-21-21 0,21 233 15,0-233 1,0 21 0,0-106-16,0 0 0,21 0 0,1-21 15,-1-21 1,0 0-16,-21-22 0,0 22 0,21-21 16,0-85-1,-21-42-15,0 84 0</inkml:trace>
  <inkml:trace contextRef="#ctx0" brushRef="#br0" timeOffset="1563.49">8551 2138 0,'0'0'15,"-42"-42"-15,21-22 0,21 22 0,-21-1 16,21 1-16,0 0 0,0-1 0,0 1 16,21 21-16,0-21 0,21-1 15,1 22-15,-1 0 0,21 0 16,1 0-16,-1 21 0,1 0 15,-22 0-15,22 0 0,-22 21 16,22 63-16,-64-20 16,-22-22-16,-41 43 15,21-43-15,-1 1 0,-63 20 16,64-42-16,-21 22 16,20-22-16,22 0 0,21 0 15,21-21 16,22-21-31,-22 0 16,0 0-16</inkml:trace>
  <inkml:trace contextRef="#ctx0" brushRef="#br0" timeOffset="1915.9">9186 1863 0,'0'0'0,"-21"0"0,21 21 16,-21-21-16,42 0 31,0-21-31,0 21 0,1-21 0,20-1 16,0 1-16,22-21 15,-22 21-15,0 0 0,-20-1 0,-1-20 16,0 21-16,-21 0 0,0-22 16,-21 43-1,0 0-15,-1 0 16,-83 85-1,20 0-15,64-43 0,-22-21 16,1 64-16,21-64 16,21 21-16,0-20 0,0-1 0,0 0 15,0 21-15,21-21 16,0-21-16,22 0 0,41 0 16,1 0-1,42-63 1,-85 42-16,22 0 0,-22-1 0</inkml:trace>
  <inkml:trace contextRef="#ctx0" brushRef="#br0" timeOffset="2143.83">10075 1630 0,'0'-42'0,"0"84"0,0-106 16,-21 64-16,0 0 0,0 0 16,0 0-16,-22 0 0,22 0 15,-42 22-15,20 20 0,1-21 16,21 21-16,-22 1 0,22-1 15,0 0-15,0 1 0,21-1 0,0-21 16,0 85 0,42-42-1,-21-43-15,64 0 16,-21-21-16,-22 0 0,21 0 0,-20 0 16,20 0-16,64-21 0,-84 0 15</inkml:trace>
  <inkml:trace contextRef="#ctx0" brushRef="#br0" timeOffset="2836.24">10647 1799 0,'21'-42'16,"-42"84"-16,42-126 0,-21 62 0,0-20 16,0 0-16,-64 42 15,22 0 1,21 21-16,0 0 0,0 21 16,-22-20-16,22 20 15,0 0-15,0 1 0,0-1 0,-1-21 16,-20 127-1,42-105 1,0-22-16,64 21 0,-43-42 16,21 0-16,0 0 15,-20 0-15,-1-21 0,21 0 0,-21 0 16,22-1-16,20-83 16,-21-1-1,-20 0 1,-1 85-16,-21 0 0,0-1 15,0 44 1,-21-1 0,-22 63-1,1 1-15,42-21 16,0 20 0,0-63-16,0 1 0,21-22 15,0 21-15,0-21 0,43 0 16,-43 0-16,21 0 0,1 0 15,41-21 1,65-64-16,-44-21 16,-83 64-1,20-22-15,-42 43 16,21 0-16,-21 0 16,-21 21-1,0 0-15,0 21 0,21 0 16,-22 0-16,1 0 0,21 1 0,0 41 15,0-21 1,0 1-16,0-22 0,43 21 16,-43-21-16,21 1 0,-21-1 15,21 0-15,-21 0 0,-21 0 32,0-21-32,-64 0 15,64 0 1,-22 0-16,22 0 0,-21-21 15,42 0-15,0 0 16,0 0-16,0-1 0,0 1 16,21 0-16,0-21 0,0 21 0</inkml:trace>
  <inkml:trace contextRef="#ctx0" brushRef="#br0" timeOffset="3859.41">11853 1058 0,'0'0'0,"21"-148"31,-21 127-31,0 0 0,0-21 16,-21 42-16,0 21 15,0 0-15,21 0 16,-64 127 0,1 22-1,42-107-15,-43 149 0,64-64 16,-21-85-16,21 43 15,0-42-15,0-43 16,0 21-16,0 43 16,21-64-1,22-21 1,-22-21-16,0 0 0,-21 0 0,21-1 16,0 1-16,0-21 15,1 0-15,-22 20 0,42-20 16,-42 21-16,0 0 0,42 21 15,1 0 1,-22 42 0,-21 0-1,21-20-15,-21 20 16,21-21-16,0-21 16,0 21-1,64-21 1,-43-21-16,22-21 15,-43 21-15,0 21 16,0-22-16,1 1 0,-1 0 16,0 21-1,0 0 1,0 21-16,-21 0 16,21-21-16,-21 22 0,0-1 15,22 0-15,41 21 16,-42-21-16,0-21 0,1 22 15,20-22-15,-21 0 0,21 0 16,-20 0-16,20 0 0,0 0 0,85-22 31,-63 1-31,42-63 0,-43 20 16,-42 22-16,0-64 16,-21 85-16,0-22 0,0 1 15,0 21-15,-21 0 0,-127-43 31,63 64-31,43 0 16,0 21-16,-43 22 0,64-22 0,0 0 16,-22 0-16,43 0 15,-21 22-15,21-1 0,0 0 16,0-20-16,0 20 16,0-21-16,21 0 0,1 0 15,-1 1-15,42 62 16,-42-63-16,22 43 15,-22 63 1,-21 42 0,0-105-16,0-1 0,0 212 31,0-42-15,0-127-16,21 21 15,-21-85 1,0 1-16,0-22 15,0-42 1,21 0-16,0-43 16,1 1-1,20-86 1,-21 86-16</inkml:trace>
  <inkml:trace contextRef="#ctx0" brushRef="#br0" timeOffset="4093.85">12933 1101 0,'0'0'0,"-64"-85"16,64 64-16,-21 0 0,0 0 0,0-1 16,0 22-16,21-21 15,0 0 1,-22 42 31,1 0-47,0-21 0,0 22 15</inkml:trace>
  <inkml:trace contextRef="#ctx0" brushRef="#br0" timeOffset="4310.33">11684 1334 0,'0'0'0,"-21"0"0,21 21 0,-21-21 16,84 0-1,-21 0-15,43 0 16,-43 0-16,22-21 0,-22 21 16,22 0-16,-22-22 0,0 22 15,1 0-15,-1 0 0,-21 0 0,0 0 16,1 0-16,-44 0 31,-20 0-31</inkml:trace>
  <inkml:trace contextRef="#ctx0" brushRef="#br0" timeOffset="4852.18">6625 2900 0,'0'0'0,"-42"0"0,-1 0 0,22 21 16,0-21-16,0 0 0,0 0 16,0 0-16,42 0 47,21 0-47,-21 0 15,22 0-15,-1 0 0,85 0 16,-42-21-16,20 21 15,1 0-15,0 0 0,21-21 0,191 0 16,-128 21-16,-21 0 0,43-22 16,-21 22-16,20 0 0,445-21 15,-444 21-15,423 0 16,-106-21 0,-63 21-1,-360 0-15,169 0 16,-212 0-1,1 0-15,-43 0 0,-21-21 16,-63 21 0,-1 0-16,-63 0 15,42 0-15,-126 0 0</inkml:trace>
  <inkml:trace contextRef="#ctx0" brushRef="#br0" timeOffset="5230.47">6794 3112 0,'0'0'0,"-21"0"0,0 0 15,42 0-15,0 0 0,170 0 16,-85-22-1,592-20 1,-317 42 0,275-21-1,276 21 1,-699 0-16,613 0 16,-359 0-1,-148 0 1,-106-21-1,-170 21-15,-21 0 0,-20-21 16,20 21-16,-21 0 0,-21-22 16,-21 1-1,0 21 1,0-21-16</inkml:trace>
  <inkml:trace contextRef="#ctx0" brushRef="#br0" timeOffset="51704.29">233 5271 0,'0'0'0,"-21"-43"16,-22 22-16,22-21 0,0-1 0,0 22 16,0-21-16,21 0 0,-22 20 15,22-20-15,0 21 0,0-21 16,0 20-16,22-20 0,-1 21 15,21 0-15,-21 0 0,22-1 16,20 22-16,-21-21 0,22 21 0,-1 0 16,1 0-16,-1 21 0,64 43 15,-42-22-15,-21 1 16,-1 20-16,-21 1 0,22-1 0,-22 22 16,22-22-16,-43 22 0,21 0 15,-21-1-15,1 1 0,-1-22 16,-21 22-16,0-21 0,0-22 0,0 21 15,21-20-15,-21-1 16,0 0-16,21 1 0,-21-22 16,21-21-16,0 0 31,-21-21-31,0 0 0,22-1 16,-22-20-16,0 0 0,0-64 15,0 42-15,0 1 0,0-1 16,0 1-16,0-22 0,0-84 15,0 105-15,0-105 16,0 106-16,-22-22 0,1 43 16,21-22-16,0 22 0,-21 21 0,21-1 15,0-20-15,0 21 16,0 42 31,21 0-47,-21 22 0,21-1 15,-21 0-15,22 1 0,-22-1 0,0 21 16,21-20-16,0 20 0,0-20 16</inkml:trace>
  <inkml:trace contextRef="#ctx0" brushRef="#br0" timeOffset="52482.37">1905 5461 0,'0'21'16,"-21"-21"0,0 21-16,-1 1 0,1-1 0,21 0 15,-21 0-15,0 0 0,0 22 16,0-22-16,21 21 0,0-21 0,-22 22 16,22-1-16,0-21 0,0 0 15,0 22-15,0-22 0,43 0 16,-22 0-16,0-21 0,0 0 15,0 0-15,1 0 0,-1 0 16,21 0-16,-21 0 0,0 0 16,1-21-16,-1 0 0,-21-22 15,0 22-15,0 0 16,0 0-16,-21-64 16,-1 43-16,1 0 15,0 20-15,0-20 0,0 21 0,21-43 16,0 43-16,0 0 0,0-21 15,42 21 1,-21 21-16,0 0 0,1 0 16,-1 0-16,21 0 0,-21 0 15,22 0-15,-1 21 0,0-21 0,-21 21 16,22 21-16,-22-21 16,42 64-16,-63-21 15,0-43-15,0 0 16,0 21-16,0-21 0,0 1 15,0-1-15,0 0 16,-21-21 0,21-21-1,-21 0-15,21-1 0,-21-20 16,21 21-16,0-21 0,0-22 16,0-42-1,0 64-15,0 0 0,21 20 0,0-20 16,0 0-16,1 21 0,62-22 15,-63 22-15,22 21 0,-1 0 16,22 0-16,-22 21 0,0 0 16,1 22-16,-22-22 0,21 21 0,-21-21 15,0 22-15,1-1 0,-22 0 16,0 22-16,0-22 0,0 1 16,0-1-16,0-21 0,-22 21 15,22-20-15,-21-1 0,21 0 16,-21 0-16,21 0 0,0 0 15,0-42 17,0 0-32,0 0 0,0-21 15,21 20-15,0-20 0,1-21 0</inkml:trace>
  <inkml:trace contextRef="#ctx0" brushRef="#br0" timeOffset="52854.15">3937 4487 0,'0'-21'16,"0"42"-16,0-63 0,0 21 0,0 0 16,-21 21-1,21 21-15,0 0 16,0 0-16,0 0 0,0 22 15,0-1-15,0 0 0,0 22 0,0-1 16,0 22-16,-21 63 16,21 22-16,-22-107 0,22 1 15,-21 63 1,21-64-16,-21-21 0,21 1 0,0-1 0,0 0 16,-21-20-16,21-1 0,0 21 15,0-21-15,0 0 16,-21-42 15,21 0-15,0-21-16,0 21 0,-21-22 0,21 1 15,0 0-15,0-1 0</inkml:trace>
  <inkml:trace contextRef="#ctx0" brushRef="#br0" timeOffset="53222.45">3746 4763 0,'-21'-22'0,"42"44"0,-63-65 0,21 22 16,0-21-16,0-1 0,21 22 16,0 0-16,0 0 0,0-21 15,0 20-15,21 1 0,0-21 0,0 21 16,21 0-16,22-22 16,-22 22-16,1 0 0,-22 21 15,21 0-15,0 0 0,1 0 16,-1 21-16,-21-21 0,0 64 15,-21-1 1,0-21-16,0 1 0,0-1 0,-21 22 16,0-22-16,0 21 0,-21-20 0,20 20 15,1-20-15,0-1 0,0 0 16,-43 43-16,1 0 16,63-64-16,-21 0 15,0 0-15,21 0 16,21-21 31,0 0-32</inkml:trace>
  <inkml:trace contextRef="#ctx0" brushRef="#br0" timeOffset="53945.98">4127 5630 0,'0'0'0,"-21"0"16,21 22-16,-21-1 15,21-42 17,0-1-32,0 1 0,0 0 0,0 0 15,21 0-15,0-22 0,1 1 16,-1 21-16,-21-21 0,42-1 0,-21 1 15,0 0-15,1-1 16,-1 1-16,0 0 0,0-22 16,0 43-16,-21 0 0,-21 21 15,0 0 1,-21 0-16,20 21 0,1-21 16,0 21-16,0 0 0,0 0 0,21 22 15,-21-22 1,21 0-16,0 0 0,0 0 15,21-21-15,21 22 16,-21-1 0,0-21-16,1 21 0,-1 0 15,0 0-15,0-21 0,-21 21 16,21 1-16,0-22 16,-21 21-16,0 0 0,0 0 0,22-21 15,-22 21-15,0 0 0,21 1 16,-21-1-16,0 0 0,21 0 15,0-21 1,0 0-16,0 0 16,1 0-16,-22-21 0,21 0 0,0 21 15,0-21-15,21-1 0,-20 1 16,-1-21-16,0 21 0,0 0 16,0-22-16,0 22 0,1-42 15,-22 41-15,21 1 0,-21 0 16,0 0-16,0 42 31,0 0-31,0 0 16,0 22-16,-21-22 0,21 0 0,-22 0 15,22 22-15,0-22 0,0 0 16,0 0-16,0 21 0,0-20 16,0-1-16,0 0 15,0-42 16,0 0-31,0-1 16,0-20-16,0 21 16</inkml:trace>
  <inkml:trace contextRef="#ctx0" brushRef="#br0" timeOffset="54121.62">4826 4911 0,'0'0'0,"0"-21"16,0-1-16,-21 22 15,21-21-15,0 42 47,0 1-47,0-1 0,0 0 16,0 0-16,0 0 0,0 0 16</inkml:trace>
  <inkml:trace contextRef="#ctx0" brushRef="#br0" timeOffset="56240.24">5292 5165 0,'0'21'0,"0"0"0,-22 21 16,1-20-1,21-1-15,0 0 0,0 21 16,0 1-1,0-22-15,0 21 16,0-21-16,0 0 0,0 1 16,0-44 31,0 1-47,0 0 0,0 0 15,0 0-15,0-22 0,0-20 16,0 42-16,0 0 0,0-22 15,0 1-15,21 21 16,-21 0-16,22-1 0,-1 22 16,0 0-16,-21 22 15,21-1-15,0-21 0,-21 21 16,21 21-16,1-21 0,-22 1 0,0-1 16,21 0-16,-21 0 0,21 0 15,-21 0-15,0 1 0,0 20 16,21-21-1,-21 0-15,21-21 0,0 0 32,1-21-32,-1 0 0,-21 0 15,0 0-15,21-1 0,0 1 16,-21 0-16,21-21 0,0 21 16,-21-64-16,22 64 0,-1-22 15,-21 22-15,21 0 0,-21 0 16,0 0-16,21 21 15,0 0-15,-21 21 0,0 0 16,0 21-16,0-20 0,21-1 16,-21 21-16,22-21 15,-22 22-15,0-22 0,0 0 0,21 0 16,0 0-16,-21 0 0,0 1 0,21-1 16,0-21-16,0 21 0,1-21 15,-1 0-15,0 0 0,0 0 16,0 0-16,0-21 15,1 21-15,-1-21 0,0-1 0,0 1 16,0 0-16,0 0 0,1-21 0,-22 20 16,21 1-16,0-21 0,-21 21 15,0-43-15,21 43 16,-21 0-16,0 42 16,0 0-16,0 0 15,0 1-15,0-1 0,0 0 16,-21 21-16,21-21 0,0 1 15,0 20-15,0-21 0,0 0 0,0 0 0,0 1 16,0-1-16,0 0 16,0 0-16,21-21 0,0 0 0,-21 21 15,21-21-15,1 0 0,-1 0 16,0 0-16,0 0 0,21-21 16,1 0-16,-1-21 0,0 20 15,-20 1-15,-1-21 16,0 0-16,21-1 0,-21-20 0,22-43 15,-22 21-15,0 22 0,0-22 16,-21 22-16,0-22 0,0-63 16,0 84-16,0-20 15,0 20-15,0 1 0,0-1 0,0 22 0,-21-1 16,21 22-16,-21 0 16,21 0-16,-42 21 0,20 63 15,22-20-15,-21-1 16,0 64-16,21-43 0,-21 1 15,21-1-15,0 22 0,0-21 16,0 20-16,0-20 0,0 84 16,0-21-16,0-64 15,0-20-15,21-1 0,-21 0 0,21 1 16,-21-22-16,0 21 0,0-21 16,21 1-16,1-1 0,-1 0 15,21-21-15,-21 0 16,0 0-16,1 0 15,20-21-15,-21 0 0,0 21 0,64-85 16,-43 21 0,-21 43-16,1-21 0,-1-22 15,-21 43-15,21 21 0,-21-21 16,21 21 0,-21 21-16,0 0 15,0 1-15,0-1 0,0 0 0,0 0 16,0 21-16,0-20 0,0-1 15,0 21-15,0-21 0,0 0 0,0 1 16,0-1-16,0 21 16,0-21-1,21-21-15,22 21 0,-22-21 16,0 0-16,0 0 16,0-21-16,0 0 0,1 0 15,-1 0-15,0-22 0,0 22 16,0 0-16,0 0 0,-21 0 0,22 0 15,-22-1-15,21 1 0,-21 0 0,0 42 47,0 0-47,0 1 16,0-1-16,0 0 16,0 0-16,0 0 0,0 0 15,0 1-15,0-1 16,21-21-1,0 0 1,0 0-16,0 0 0,1-21 16,-1-1-16,0 1 0,-21 0 0,21 0 15,0 0-15,0 0 0,1-1 16,-1-20-16,0 21 0,0 0 16,0 0-16,-21 42 31,0 0-16,0 0-15,0 0 16,0 0-16,0 1 0,0-1 16,0 0-16,0 0 0,0 0 0,0 0 15,0 1-15,0-1 16,0 0-16,21 0 0,22 0 16,-1-21-16,-21 0 15,22 21-15,-1-21 0,-21 0 0,43 0 16,-22 0-16,43 0 15,-43 0-15,0 0 0,-21-21 16,22 0-16,-22 0 0,0 0 0,21 0 16,-20-1-16,-1-41 15,0 21-15,-21-1 0,0 1 0,0 0 16,0-1-16,0 1 0,0 21 16,0 0-16,0-1 0,0 1 0,-21 0 15,0 21-15,-1 0 0,-41 42 16,42-20-16,0 20 15,-1 0-15,22-21 0,-21 64 16,0-43-16,21-20 0,0 20 16,0-21-16,0 21 0,0-20 0,0-1 15,0 0-15,21 0 0,0 0 16,1 0-16,-1-21 16,0 0-16,0 0 0,0 0 15,0 0-15,1 0 0,-1 0 0,0 0 16,0 0-16,0-21 15,0 21-15,1-21 0,-22 0 0,0 0 16,21 0-16,-21-1 0,0 1 16,0 0-16,0 0 0,0 0 15,0 0-15,0-64 16,-21 64-16</inkml:trace>
  <inkml:trace contextRef="#ctx0" brushRef="#br0" timeOffset="56462.11">8276 4741 0,'0'0'0,"-21"0"0,0 0 0,0 0 16,-1 0-16,1 0 0,0 0 16,0 0-1,0 0 48,0 0-63,-22 0 15</inkml:trace>
  <inkml:trace contextRef="#ctx0" brushRef="#br0" timeOffset="56708.48">6837 4805 0,'0'0'0,"-21"21"0,-22-21 16,64 0-1,1 0-15,-1 0 0,21 0 16,0 0-16,1 0 0,-1-21 16,0 0-16,1 21 0,84-43 15,-106 43-15,21 0 16,-21-21-16,-21 0 15,0 0-15,-42 21 16,21-21 0</inkml:trace>
  <inkml:trace contextRef="#ctx0" brushRef="#br0" timeOffset="56873.38">6265 4614 0,'-42'0'0,"84"0"0,-126 0 0,41 0 15,22 0-15,0 0 0,0 0 16,0 0-16,21-21 47,0 0-31</inkml:trace>
  <inkml:trace contextRef="#ctx0" brushRef="#br0" timeOffset="57360.14">9419 4212 0,'0'0'0,"-21"-21"16,21 0-16,0 0 15,21 0-15,21 21 0,-20-22 0,41 1 16,1 0-16,84-21 16,-64 21-16,1-1 0,21 1 15,0 0-15,-22 21 0,86-42 16,-86 42-16,43 0 15,-84 0-15,-22 0 0,21 0 16,-63 0 0,0 21-16,-21-21 0,20 21 15,-20-21-15,-21 21 0,20 0 16,1-21-16</inkml:trace>
  <inkml:trace contextRef="#ctx0" brushRef="#br0" timeOffset="57621.99">10075 4085 0,'0'0'0,"0"21"0,-21-21 0,21 43 16,-21-22 0,0 0-16,-22 106 15,22-63-15,0 41 0,0-41 16,0 21-16,0-22 16,-1 22-16,1-22 0,-21 22 0,21-22 0,0 22 15,-1-43-15,1 22 0,0 42 16,21-64-16,-21-21 15,21 22-15,0-22 0,-21 0 0,21 0 16,0 0-16,21-42 31,-21 0-31,21 0 16,0 0-16,0-1 0,1-20 16,-1 21-16</inkml:trace>
  <inkml:trace contextRef="#ctx0" brushRef="#br0" timeOffset="58223.31">10096 4932 0,'43'-21'0,"-86"42"0,107-63 0,-43 20 16,0 1-16,22 21 16,-43 21-1,0 1-15,0-1 0,0 0 0,0 21 16,0 1-16,-43 20 16,22 64-16,21-106 15,-21 22-15,21-22 0,0 0 16,0 21-16,0-21 0,42 22 15,43-43 1,-43 0-16,-21 0 16,64-21-16,-43-1 0,43-20 15,-43 21-15,1 0 16,-22-22-16,21 22 0,-21-21 0,22 0 16,-22-1-16,-21 22 0,0-21 0,21-1 15,-21 22-15,0 0 0,0 0 16,0 0-1,-21 42-15,21 21 16,0 1-16,0-1 0,-21 21 0,21-20 16,0 84-1,0-64-15,0 64 0,0-63 16,0 20-16,0-20 0,0 21 0,0-22 16,-21 22-16,-1-22 0,1 22 15,0-22-15,0 22 0,0-21 16,0-1-16,-1 1 0,1-22 0,0 0 15,0 1-15,0-1 0,21-21 0,-21 21 16,21-20-16,-22-22 0,1 21 0,0-21 16,-21-21-1,21-1-15,-1 1 0,22 0 0,-21-21 16,0-1-16,0 1 0,0-106 16,21 42-1,0 64-15,0-22 0,0 22 16,0-22-16,21 22 0,-21 0 15,21-1-15,0 1 0,0 0 0,1-1 16,-1 1-16,0 0 16,0 21-16,21-64 0,1 43 0,-1-1 15,-21 1-15</inkml:trace>
  <inkml:trace contextRef="#ctx0" brushRef="#br0" timeOffset="58538.13">11176 4953 0,'0'0'0,"21"-21"0,-21 0 0,0 0 0,0-43 16,0 43 0,0 0-16,0 42 15,0 0-15,0 21 0,0 1 16,0-1-16,0 22 0,0 84 16,0-64-16,0 1 0,0 21 15,0-21-15,0-1 0,0 22 16,-21-21-16,21-1 0,-21 1 0,0 0 15,21-1-15,-43 43 0,22 0 16,21-63 0,-21-22-16,0 1 0,21-22 0,0 21 15,-21-21-15,21 0 0,0-42 32,0 0-32,0 0 15,0-21-15,0-1 0,0 1 0,0 0 16,21-22-16,-21 22 0,21-22 0</inkml:trace>
  <inkml:trace contextRef="#ctx0" brushRef="#br0" timeOffset="58853.96">11176 5165 0,'0'0'0,"0"-64"0,0 22 16,0 0-16,0-1 0,0 22 0,0-21 15,0 21-15,21-22 0,0 22 16,43-64-16,-22 85 15,-21-21-15,0 0 0,22 21 16,-1 0-16,-21 21 0,0 0 16,1 1-16,-22-1 0,0 21 15,0-21-15,0 64 16,0-43-16,-22 1 0,1-22 16,0 21-16,-21 0 0,21-20 0,-1-1 15,1 0-15,0 0 0,-21 21 16,21-42-16,-1 0 15,22-21 1,0 0 0,22 0-16,-1 0 0,0 0 15,0-1-15,0 1 0,0 21 0,-21-21 16</inkml:trace>
  <inkml:trace contextRef="#ctx0" brushRef="#br0" timeOffset="59173.77">11451 5059 0,'21'0'0,"0"0"0,1 0 16,-1 0-16,0-21 0,21 21 15,1-21 1,-22-1-16,21 1 0,-21 21 0,22-21 0,-1 0 16,0 0-16,1-22 15,41-41-15,-41 63 16,-43-1-16,0 1 0,0 0 0,0 0 16,-22 21-1,1 0-15,-21 21 0,21-21 16,-22 21-16,22 22 0,0-22 15,-42 63-15,20 1 16,22-64-16,0 22 0,21-1 16,0 0-16,0-21 0,0 22 0,0-22 15,0 0-15,0 0 0,21 0 16,0 1-16,22-22 0,-22 0 16,63 0-1,-41-22-15,-22 22 0,21-21 16,43-21-16,-64 0 0,21 20 15</inkml:trace>
  <inkml:trace contextRef="#ctx0" brushRef="#br0" timeOffset="61424.53">12890 4360 0,'0'-21'15,"22"21"-15,-22-21 0,21 21 0,-21-42 16,21 21-16,-21-1 16,0 1-16,0 0 0,0-21 15,-21 42 1,0 0-16,-1 0 0,1 0 15,-42 63-15,42-20 16,-1-1-16,-20 0 0,21 1 16,-21 20-16,-1 64 0,22-63 15,-21-1-15,42-21 0,-21 85 16,21-42-16,0-21 16,0-43-16,21 21 0,0-21 0,0 22 15,0-22-15,0 0 16,22-21-16,-1 21 0,0-21 0,107 0 15,-44-21 1,-62 0-16,20 0 0,22-43 16,-43 22-16,-21-1 0,1 1 15,-1 0-15,-21-1 0,0 1 16,0-43-16,-21 43 16,-1 21-16,-41 21 15,42 0-15,0 0 0,-22 21 16,22 0-16,-21 0 0,21 1 15,-1 20-15,1-21 0,-21 64 16,0 21-16,42-85 16,0 0-16,0 21 0,0-21 15,0 1-15,21-22 0,0 21 0,0-21 16,0 0-16,22 0 16,-22 0-16,21-21 15,-21 21-15,0-22 0,22-41 16,-22 42-16,0-22 0,0 22 15,-21-21-15,0 0 0,21 20 0,1-41 16,-22 42 0,0 42-1,-22 0-15,1 21 16,0-20-16,21 20 0,0-21 0,-21 21 16,21-20-16,0 20 0,0-21 0,0 21 15,0-20-15,0-1 0,21 0 16,-21 0-16,21 0 0,0 0 0,1-21 15,20 0-15,-21 0 16,0 0-16,22 0 0,-22 0 0,21 0 16,-21 0-16,43-21 0,-22 0 15,-21 0-15,22-21 0,-22 20 16,21-20-16,-21 0 0,22-43 16,-22 43-16,0-1 0,-21 1 15,0 21-15,0-21 16,0 20-16,0 1 0,-21 21 15,0 21-15,-1 1 0,22 20 16,-21-21-16,21 21 0,0 1 0,0-22 16,0 21-16,0 1 0,0-1 15,21-21-15,1 21 0,-22-20 16,21 41-16,21-21 16,-42-20-16,0-1 0,0 0 15,0 0-15,-21-42 47,0 21-47,21-21 0,-21 0 16,-1-1-16,1 22 15,0 0-15,0 0 16,21 22-16,0-1 16,0 21-1,0-21-15,21 0 16,-21 1-16,21-22 0,22 0 15,-22 21-15,0-21 0,21 0 0,-21 0 16,22 0-16,-1 0 0,-21 0 16,22 0-16,-1-21 0,0-1 0,64-41 15,-64 21 1,1 20-16,-22-20 0,21-21 0,-21-1 16,22 1-16,-22-1 0,21 1 0,-21-22 15,1 21-15,-1-20 0,0-1 16,0 22-16,0-86 15,-21 44-15,0 62 0,0 1 16,0 0-16,0 63 31,-21 0-31,21 21 0,-42 22 16,21 42-16,-1-43 16,1-21-16,0 22 0,0-1 0,21 1 15,-21-1-15,0 1 0,-1-1 16,22 1-16,0-1 0,-21-20 0,21-1 15,-21 0-15,21 1 0,0 20 16,0-42-16,0 1 0,0-1 16,0 0-16,21-21 15,0 0-15,1 0 16,-22-21-16,21 0 16,0-1-16,0 1 0,0 0 0,0 0 15,1-21-15,20-22 16,0 22-16,-21 21 0,-21-1 15,22 22-15,-1 0 16,-21 22-16,0-1 16,21 0-16,-21 0 0,0 0 15,0 0-15,0 1 16,0-1-16,21 0 0,0-21 47,0 0-47,1 0 0,-1 0 15,0-21-15,0 0 16,0-1-16,0 1 0,1 0 0,-1 0 16,0 0-16,0 21 0,0 0 15,0 0-15,-21 21 16,22-21-16,-22 21 0,0 0 16,0 0-16,0 1 0,0 20 15,0 0-15,0-21 16,42 22-1,-21-22-15,0 0 0,0-21 16,1 0-16,41 0 16,-21 0-16,-20 0 0,20 0 0,0 0 15,1-21-15,-22 21 0,21-21 0,0 0 16,1-22-16,-22 22 0,0-21 16,21-1-16,22-105 15,-43 106-15,-21-22 0,0 22 16,0 0-16,0 21 0,-21-43 15,0 64-15,-22 0 16,22 0-16,-42 42 16,20-20-16,22-1 0,0 0 15,0 0-15,0 0 0,21 0 0,0 64 32,0-21-32,0-43 15,0 0-15,21-21 16,0 21-16,-21 0 15,0 0-15,0 1 16,0-1-16,0 0 0,0 0 16,0 0-16,-21 64 0,0-43 0,-22 1 15,22-1-15,0 21 16,-21-20-16,21 20 0,-22-20 0,22 20 16,-21 43-16,21-64 0,-1 64 15,22 0 1,0-64-16,0 22 15,0-43-15,0 0 0,0 0 0,0 0 16,0 1-16,0-1 16,-21-21-16,0 0 0,21 21 15,-21-21 1,21-21 0,0 0-16,0-1 0,0 1 15,0-42 1,-21-1-16,21 22 0,0 0 15,-21-22-15</inkml:trace>
  <inkml:trace contextRef="#ctx0" brushRef="#br0" timeOffset="61705">15430 4191 0,'0'-21'0,"0"42"0,0-63 15,0 21-15,-21 21 0,21-22 16,-21 22 0,0 0-1,21-21-15,-21 21 47,0 0-47,-1 0 0,1 0 16</inkml:trace>
  <inkml:trace contextRef="#ctx0" brushRef="#br0" timeOffset="62006.1">14118 4276 0,'0'0'16,"-42"0"-16,-1 21 0,22-21 0,-21 0 16,63 0-1,0 0 1,0 0-16,85 0 0,42 0 16,-42 0-1,-63 0-15,-1 0 16,0 0-16,1 0 0,-22 0 0,21 0 15,-21 0-15,0 0 0,-21-21 16,22 21 0,-44 0 15,1 0-31,0 0 16,0 0-16</inkml:trace>
  <inkml:trace contextRef="#ctx0" brushRef="#br0" timeOffset="27309.8">2053 8975 0,'0'0'0,"0"-43"0,0 1 0,0 21 15,0 0-15,0-22 0,0 22 0,0 0 16,-21-21 0,21 21-16,0-1 0,0 1 15,0 0 1,-21 21 0,21 21-1,0 0-15,0 1 0,0-1 16,0 21-16,0 0 0,-21 1 0,21-1 15,0 22-15,0-22 0,0 0 16,0 22-16,0-22 0,-22 0 0,22 1 16,0-1-16,0 22 15,0-22-15,0-21 0,0 0 0,0 0 16,0 1 0,22-22-1,-22-22-15,21 1 16,0 0-16,0-21 0,0 21 15,22-43-15,-22 22 16,0-1-16,0 1 0,0 0 16,22-1-16,-22 1 0,0 0 0,0 21 15,0-22-15,22 1 16,-22 42 0,0 0-16,-21 21 15,21 21-15,-21-20 0,21-1 16,-21 21-16,21-21 0,-21 22 0,0 20 15,43 1 1,-22-43-16,-21 0 0,21 0 16,0 0-16,0 0 0,1-21 15,-1 0-15,0 0 0,0 0 16,21 0-16,-20 0 0,20-42 16,-21 21-16,0 0 15,0 0-15,-21-22 0,22 22 0,-22-21 16,21-22-1,-21-20-15,0 62 0,0-20 0,0 21 16,-21 0-16,-1 0 0,1 21 16,0 0-16,0 0 0,0 0 0,0 0 15,-1 21-15,1 0 16,21 0-16,0 0 16,0 0-16,0 1 0,0-1 15,21-21-15,1 0 0,-1 21 16,0-21-16,0 0 0,21 0 0,22 0 15,-22-21-15,22 0 16,-22-1-16,-21 1 16,22-21-16,-22 21 0,21 0 0,-21-1 0,22 1 15,-22-21-15,0 21 0,0-22 16,0 43-16,-21 22 47,0-1-47,-21 21 0,21-21 15,0 64-15,-21-64 0,21 21 16,-21 1-16,21-1 0,0-21 16,0 22-16,0-22 0,0 21 0,0-21 15,0 0-15,0 1 0,0-1 16,0 0-16,0 0 0,21-21 31,0-21-15,-21 0-16,21 0 0,0-22 15,1 22-15,-22-21 0,21-1 16</inkml:trace>
  <inkml:trace contextRef="#ctx0" brushRef="#br0" timeOffset="27694.77">3598 8403 0,'-21'-21'0,"42"42"0,-63-42 15,21 0-15,0 21 0,-1 0 16,1 0-16,0 0 0,0 21 15,21 0-15,-21-21 0,21 21 0,0 1 16,0-1-16,0 0 16,0 0-16,0 0 0,21-21 0,0 0 15,0 0-15,0 0 16,1 0-16,-1 0 0,0 0 16,0 0-16,0-21 0,0 0 15,1 0-15,-22 0 0,0-22 16,0 22-16,0-42 15,-22 41-15,1 1 0,-21 0 0,0 0 16,20 0-16,-20 0 0,0 21 16,-1 0-16,1 0 15,21 0-15,0 21 0,0 0 0,21 0 16,0 0-16,0 22 0,0-22 0,0 0 16,0 21-16,0-21 15,0 22-15,21-1 0,0-21 16,0 0-16,0 1 0,0-1 15,22-21-15,-22 0 0,0 0 0,21 0 16,1 0-16</inkml:trace>
  <inkml:trace contextRef="#ctx0" brushRef="#br0" timeOffset="27976.61">4106 8297 0,'0'0'0,"0"-21"0,0 0 0,0 0 0,0 0 16,0 0-16,-21 21 31,0 21-31,0 0 16,21 0-16,-21 21 0,21 1 0,-22-1 15,22 0-15,-21 1 0,21 20 16,-21-20-16,21 20 0,0-21 0,0 22 16,0-22-16,0 1 0,0 20 15,0-21-15,0 1 0,0-1 0,0-21 16,0 64-1,0-43-15,-21-42 32,0 0-32,0-21 15,21 0-15,-22 21 0</inkml:trace>
  <inkml:trace contextRef="#ctx0" brushRef="#br0" timeOffset="28596.78">3641 8975 0,'-22'0'16,"44"0"-16,-86 0 0,43 0 0,63 0 47,-21-21-47,22 21 0,-1 0 0,22-22 0,41-20 15,-41 21-15,-1 0 16,86-43-16,83-20 16,-168 62-16,42-62 15,-64 41-15,-21 1 16,22 21-16,-22-21 0,-21-1 0,0 1 15,0 0-15,0-1 16,0 22-16,0 0 0,-21 21 0,21-21 16,-22 21-16,1 0 0,0 0 15,0 0-15,0 21 0,0 0 16,21 0-16,-22 22 0,22-1 16,-21 0-16,21 1 0,-21-1 15,21 0-15,0 1 0,0 20 16,-21-21-16,21 22 0,-21-22 0,21 22 15,0-22-15,0 0 0,-21 1 0,21-22 16,0 21-16,-22-21 0,22 1 16,0-1-16,0-42 31,0-1-31,0 1 0,0 0 16,0-21-16,22 21 0,-1-22 15,0 1-15,0 0 0,0-1 16,22 1-16,-22 0 0,21-1 0,0 22 15,1 0-15,41-21 16,22 42-16,-85 0 16,1 21-16,-1 0 0,-21 0 15,0 21-15,0-20 0,0 20 0,0-21 16,0 21-16,0 1 0,0-1 16,0-21-16,0 22 0,0 20 15,-21-42-15,21 22 16,-22-22-16,22 0 0,0 0 15,0-42 1,22 0 0,-1 0-16,0-22 0,0 22 0</inkml:trace>
  <inkml:trace contextRef="#ctx0" brushRef="#br0" timeOffset="29073.49">6413 8043 0,'22'-21'16,"-44"42"-16,65-63 0,-22 21 0,-21 0 0,0 0 16,21-1-1,-21 44 1,0-1-1,0 0-15,0 0 0,0 21 0,0-20 16,0 20-16,-21 21 16,21 86-16,-21-107 0,0 21 15,21-20-15,-22-1 16,22 0-16,0 1 0,-21-1 0,21 0 16,0 1-16,0-22 0,0 42 15,0-41-15,0-1 0,0 0 16,-21 0-16,21-42 31,0 0-31,-21 21 0,0-21 0</inkml:trace>
  <inkml:trace contextRef="#ctx0" brushRef="#br0" timeOffset="29895.68">6138 8636 0,'0'0'0,"-42"-21"0,21 21 16,-22 0-16,22 0 0,0 0 15,0 0 1,42 0-1,21 0-15,-20-21 0,20 0 16,0 21-16,1-22 0,20 22 16,1-21-16,20 0 0,-20 0 15,20 0-15,1-22 0,0 22 16,-22-21-16,22 21 0,21-64 0,-64 64 16,-21-21-16,0-1 0,1 22 15,-22 0-15,21 0 0,-21 0 0,0-1 16,0 1-16,-21 21 15,-1 0 1,1 0-16,0 21 0,21 1 0,-21 20 16,21-21-16,-42 64 15,42-43-15,0 22 0,-22-22 0,-20 64 16,21-64-16,21 0 0,-21 1 16,0 20-16,21-20 0,0-1 15,-22 0-15,22 1 0,-21-22 0,21 0 16,0 0-16,0 0 0,0 0 15,21-42 1,1 0-16,-22-21 16,21 21-16,0-22 15,0 1-15,0 0 0,0-1 0,22 1 16,-22 21-16,0-22 0,0 1 16,0 21-16,1-21 0,-1 20 0,0 1 15,0 21-15,0 0 0,22 0 16,-43 21-1,0 1-15,0-1 0,21 0 16,-21 0-16,0 21 0,0-20 0,0 20 16,0-21-16,0 21 0,0-20 0,0-1 15,0 21-15,21-21 0,0 0 0,0 1 16,0-1-16,1-21 16,-1 0-16,0 0 0,21 0 0,-21 0 15,22 0-15,-1-21 0,0-1 16,1 1-16,-1 0 0,0-21 0,1 21 15,20-22-15,-20 22 0,-1-21 0,0-1 16,-21 1-16,22 0 0,-22-1 16,0 1-16,-21 0 0,0-1 0,0 22 15,0 0-15,0-21 16,-21 42-16,0 21 16,0 0-16,-43 85 15,43-85-15,0 21 16,21 1-16,0-1 0,0 0 0,0 22 15,0-22-15,0-21 0,0 22 16,0-22-16,21 21 16,0-21-16,0 1 0,0-22 0,1 21 15,-1-21-15,0 0 16,0-21-16,0-1 16,22-20-16,-22 21 0,0 0 15,0-22-15</inkml:trace>
  <inkml:trace contextRef="#ctx0" brushRef="#br0" timeOffset="31293.09">9588 8192 0,'0'0'0,"0"-22"0,-21-20 0,21-21 15,-21 20-15,21 1 0,-21 0 16,21-1-16,0-20 0,0 20 0,0 1 15,0 0-15,0 21 0,0-22 16,0 22-16,0-21 16,0 63-1,0 0-15,0 43 0,0-22 16,0 21-16,0-20 16,0 41-16,0-20 0,0-1 0,0 149 15,0-85 1,0-63-16,0-22 0,0 21 15,0-20-15,0-22 0,0 21 0,0-21 16,0 1-16,0-1 0,0-42 31,0-22-31,0 22 16,0 0-16,21-21 0,-21-1 16,21 1-16,0 0 0,1-1 0,-1 1 15,0-22-15,0 43 16,-21 0-16,0 0 0,21 21 15,0 0-15,-21 21 0,0 21 16,0-20-16,22-1 16,-22 21-16,21-21 0,-21 22 0,21-1 15,0-21-15,-21 21 0,21-20 0,0-1 16,1 21-16,20-21 0,-21 0 16,0 1-16,22-22 0,20 21 15,-21-21-15,1 0 0,-1 0 16,22 0-16,-22-21 0,0-1 0,1 1 15,-1 0-15,0 0 0,1 0 0,20-43 16,-42 43-16,0-21 16,1 21-16,-22-22 0,0 22 0,0-21 15,0 21-15,0-1 0,0 1 16,-22 0-16,1 0 0,0 21 16,0 0-16,-21 0 0,20 0 15,1 0-15,0 21 0,0 0 0,0 0 16,0 1-16,21 20 0,0-21 15,0 21-15,0 1 0,0-22 0,0 21 16,0-21-16,0 22 0,0-1 16,21-21-16,0 0 0,0 1 15,0-22-15,43 0 0,-43 0 16,21 0-16,1 0 0,-1 0 0,0-22 16,22 1-16,84-85 15,-21 1 1,-85 41-16,-21 22 0,22-22 15,-22 22-15,0-22 0,0 1 16,0 21-16,-21-22 0,0 22 0,0-22 16,0 22-16,0 21 0,0-22 0,0 22 15,0 0-15,0 0 0,0 42 32,-21 0-32,0 0 0,21 22 15,-21-1-15,0 22 0,0-22 0,-1 85 16,1-64-16,21-20 0,0 20 15,0 1-15,0-22 16,0 22-16,0-22 0,0 0 0,0-21 0,21 22 16,1-22-16,41 21 15,-21-21-15,1-21 0,-1 0 16,0 0-16,64-21 0,-63 21 16,-1-21-16,0 0 0,1 0 0,-1-22 15,-21 22-15,0 0 0,43-64 16,-64 64-16,21-21 0,0 0 15,-21 20-15,0-20 0,0 0 16,0 21-16,0-1 0,0 1 16,0 42-1,0 1-15,0-1 0,0 21 16,-21-21-16,21 22 0,-21-1 16,0 21-16,21-20 0,-22 20 0,1-20 15,-21 168-15,21-147 16,0 20-16,-1 1 0,1-21 0,0 20 15,0 1-15,0-22 0,0 22 16,-1 0-16,1-22 0,0 1 0,0-1 16,21-20-16,-21 84 15,21-106-15,0 0 16,21-42-16,0 0 16,0-1-16,0-20 0,1 0 0,-1-1 15,0 1-15,42-127 16,-41 105-16</inkml:trace>
  <inkml:trace contextRef="#ctx0" brushRef="#br0" timeOffset="31577.98">11917 8297 0,'0'-21'0,"0"42"0,0-63 0,21 21 15,-21 0-15,0 0 0,21-1 0,0 22 16,0-21-16,1 0 0,20 21 0,0 0 15,64 0 1,-42 21-16,-22-21 0,-21 21 16,0 22-16,-21-22 0,0 0 0,0 21 15,-21-20-15,0 20 0,-21-21 16,20 21-16,-20-20 0,0 20 16,-1-21-16,1 0 0,0 22 15,-1-22-15,1 0 0,0 0 0,-1 0 16,22 0-16,0 1 15,42-44 1,0 1-16,1 0 0,20 0 16</inkml:trace>
  <inkml:trace contextRef="#ctx0" brushRef="#br0" timeOffset="32461.53">13970 8001 0,'0'-21'0,"0"42"0,-21-63 0,0 21 0,-1-1 15,1 22-15,0 0 16,0-21-16,-21 21 0,-1 0 0,22 21 16,0 1-16,-21 20 0,20-21 0,1 21 15,0 22-15,-21-22 0,21 1 16,-1 20-16,1-21 0,21 128 15,0-107 1,21-20-16,1-43 16,-1 21-16,21 0 0,-21-21 0,22 0 15,-1 0-15,-21 0 0,21 0 0,43-21 16,-64 0-16,22-1 16,20-62-1,-42-22-15,-21 64 0,0-1 16,-21 1-16,0 0 0,-21-1 15,20 1-15,1 21 0,-21 0 0,21-1 16,-22 1-16,22 0 0,0 21 16,0 0-16,0-21 0,21 0 15,42 21 1,-21 0-16,22-21 0,-1 21 16,0-22-16,64 1 15,-64 0-15,22 0 0,63 0 16,-64 0-16,-20-1 0,-1 1 0,0 21 15,1-21-15,-22 21 0,21-21 16,-63 21 15,0 21-31,0-21 0,0 21 16,-1 0-16,-20 1 0,21-1 0,0 21 16,-22 22-1,-20 41-15,63-62 0,-21 20 16,-22 64-16,22-63 0,21 20 15,-21-20-15,0 21 0,0-1 0,0 22 16,-1-21-16,1 21 0,21-1 16,-21 1-16,0 21 0,0-21 0,21 0 15,0 21-15,0 275 16,0-233 0,21-84-16,0-21 0,0-1 15,0-21-15,1 22 0,-1-22 16,-21-21-16,0 1 0,0-44 15,0 1-15,-21 0 0,-22-64 16,1 43-16,21-21 0,-22-1 16,22 1-16,-21-22 0,0-63 15,42 63-15,0-21 0,0 22 16,42-170-16,0 84 16,1 107-16,-1-22 15,-21 22-15,21-1 0,1 22 0,-1-22 16,-21 22-16,22-22 0,-1 22 0,-21 21 15,0-21-15,0-1 0,1 22 0,-1-21 16,0 21-16,-21-1 16,0 1-16,42-42 0</inkml:trace>
  <inkml:trace contextRef="#ctx0" brushRef="#br0" timeOffset="32965.32">15917 7599 0,'0'0'0,"21"-21"0,1 21 0,-1-21 15,0-1-15,0 1 0,0-21 16,-21 21-16,0-22 16,0 22-16,0 0 0,0-42 15,0 84 1,0 0-1,-21 21-15,21 1 0,-21 62 16,0-41-16,0-1 0,-1 1 16,1-1-16,0 1 0,-21 84 15,21-84-15,-1-1 0,1-21 16,0 1-16,0 20 0,0-42 16,21 85-1,-21-85-15,21 1 0,0-1 0,0-42 31,0-1-31,0-20 16,0 21-16,0-43 16,0 22-16,0 0 15</inkml:trace>
  <inkml:trace contextRef="#ctx0" brushRef="#br0" timeOffset="33466.54">15684 7874 0,'0'0'16,"0"-42"-16,0-1 0,0 1 0,0-43 15,0 43-15,0-21 16,0 20-16,22-20 15,-1 20-15,0 22 0,0-21 0,0 21 16,22-22-16,-1 22 0,127-42 16,-42 63-1,-63 0-15,-1 0 0,64 63 16,-84-42-16,-22 22 0,21-1 16,-42 0-16,0 1 0,0-1 15,-21 0-15,-43 43 0,-41 0 16,41-64-16,1 21 15,-64 1-15,63-1 0,1-21 16,-22 0-16,43 0 0,-1-21 16,-20 0-1,42-42 1,21 21-16,0 0 0,0 0 0,0-1 16,21 1-16,-21 0 0,21 21 15,0 0-15,43 0 16,-22 42-1,0 1-15,-21-22 0,1 21 0,-1 1 16,0-1-16,0 0 0,0-21 0,0 22 16,-21-1-16,22 0 0,41 43 15,-42-64-15,22 22 16,-22-22-16,0-21 0,0 0 16,0 0-16,0 0 0,22 0 15,-22 0-15,0 0 0,43-64 31,-43 64-31,21-63 16,-21 42-16,22-43 0,-1 43 16,-21-21-16,21 20 0</inkml:trace>
  <inkml:trace contextRef="#ctx0" brushRef="#br0" timeOffset="33780.37">17103 7832 0,'0'0'16,"-22"21"-16,1-21 0,0 21 0,-42 43 15,41-43 1,22 0-16,-21-21 0,21 21 16,21-21-1,1 0-15,-1 0 0,0-21 0,21 0 16,-21 21-16,43-43 16,-43 22-16,0-21 0,0 0 15,-21 20-15,0 1 0,0-21 16,0 21-16,-21 0 15,0 21-15,0-22 0,-64 22 16,22 43 0,-1 20-16,43-42 15,21 1-15,0 20 0,0-21 16,0 0-16,0 0 0,0 1 16,21-22-16,22 0 0,62 0 15,-62 0-15</inkml:trace>
  <inkml:trace contextRef="#ctx0" brushRef="#br0" timeOffset="34084.92">17949 7366 0,'0'0'0,"0"-21"0,0-21 0,0 20 16,0 1-16,-21 21 15,21 21-15,-21 1 16,0 20-16,0 21 15,21 22-15,0-21 0,0 20 16,0-20-16,0-22 16,21 22-16,0-22 0,0 21 0,0-20 15,-21 20-15,43 64 16,-43-21 0,0-85-16,0 0 0,0 1 15,0-1-15,21-21 16,0-21-1,0 21-15,0-22 0,22-41 16,-22 21-16,42-43 16</inkml:trace>
  <inkml:trace contextRef="#ctx0" brushRef="#br0" timeOffset="34306.31">18690 7451 0,'-42'63'0,"84"-126"0,-21-1 0,0 22 0,1 0 15,-1-64 1,-21 127-1,-21 21-15,-22 43 0,22-43 16,0 22-16,-21-1 0,20 1 16,-20-1-16,0 22 0,-43 42 15,43-64-15,-22 43 16,22-42-16,0-22 0,20 0 16,1 1-16,0-22 0,-21 21 0,42-21 15,-21 1-15</inkml:trace>
  <inkml:trace contextRef="#ctx0" brushRef="#br0" timeOffset="35247.46">4635 9885 0,'-21'0'15,"42"0"-15,-84-21 0,21 21 0,-1-21 0,1-1 16,-22 22-16,22-21 0,0 21 0,-64-42 16,64 42-16,-43-21 15,43 21-15,-1 0 0,-20 0 16,42 0-16,-22-21 16,22 21-16,21-22 15,21 22 1,43-21-16,20 0 15,-20 21-15,-1-21 0,22 21 16,0-21-16,21 0 0,-1 21 0,22-22 16,0 22-16,0-21 15,22 21-15,20-21 0,0 21 0,1-21 16,20 0-16,1 21 0,-1-21 0,22 21 16,-1-22-16,1 1 0,0 21 15,21-21-15,-1 21 0,742-42 16,-466-1-1,-254 43-15,21-21 0,0 21 16,1-21-16,-1 21 0,0-21 0,0 0 16,21 21-16,-20-21 0,20-1 0,-21 1 15,43 0-15,-22 0 0,0 0 0,318-22 16,-318 1 0,297 0-16,-297-1 0,1 22 15,253-42-15,-275 42 0,-21-1 16,0 1-16,-21 0 0,-21-21 15,507-43 1,-465 43-16,-148 42 0,-21-21 16,-22-1-16,-20 1 0,-1 0 15,-21 0-15,-21-21 16,-21 20-16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2T11:13:42.0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2879 1037 0,'0'0'0,"21"-21"0,-21 0 16,21 0 0,-21 0-16,21 21 15,-21-22 1,21 22-16,0 0 15,-21-21-15,22 21 0,-1-21 16,0 0-16,0 0 16,0 21-16,0-21 0,22-1 15,-22 1-15,21 0 0,1 0 16,-22 0-16,0 0 0,0-1 16,-21 1-16,0 0 15,0 0-15,-21 0 16,-21 0-16,20 21 0,-20 0 15,21 0-15,-21 0 0,-1 21 16,-20 0-16,20 0 0,-20 0 16,21 0-16,-22 1 0,1 20 15,-1 0-15,22 1 0,-1-1 0,1 0 16,0 1-16,21-1 0,-22 0 16,22 1-16,21-1 0,0 0 15,0 22-15,0-43 0,0 21 16,21-21-16,0 1 0,22 20 15,-1-21-15,-21 0 0,22 0 16,-22 1-16,21-1 0,0 21 16,-20-21-16,20 0 0,21 22 15,-20-1-15,-22-21 0,0 0 16,0 22-16,0-22 16,-21 21-16,0-21 0,0 22 0,0-22 15,0 0-15,-21 0 0,0 0 16,0 22-16,-21-22 0,-1-21 0,22 21 15,-42 0-15,20-21 16,1 0-16,0 0 0,-22 0 0,-21 0 16,-63-21-1,127 0-15,-21 0 0,-1 0 16,22-1-16,0-20 0,0 21 16,0 0-16,0 0 0,21-1 0,-22 1 15,22 0-15,-21 21 16,21-21-16,21 21 31,1 0-31,-1 0 0,21 0 16,-21 0-16,0 0 0,22-21 15,-22 21-15,21 0 0,-21 0 16</inkml:trace>
  <inkml:trace contextRef="#ctx0" brushRef="#br0" timeOffset="538.48">3111 1503 0,'0'0'16,"0"-42"-1,0 20-15,0 1 0,0 0 16,0 42 47,0 0-63,0 1 0,0-1 15,-21 0-15,21 21 0,-21 1 0,21-22 16,0 21-16,0 0 0,0 1 15,0-1-15,0 0 0,0-20 16,0 20-16,0-21 0,0 0 0,0 0 16,0 1-16,21-1 0,0-21 15,22 0-15,-22 0 0,21 0 0,-21 0 16,22 0-16,-22-21 0,21-1 16,1 1-16,-22 0 0,42-21 15,-42-1-15,1 22 0,-1-21 16,-21 21-16,0-22 0,21 22 15,-21-21-15,0 21 0,0 0 16,0-22-16,0 22 0,0 0 16,21 21 46,0 0-62,0 0 0</inkml:trace>
  <inkml:trace contextRef="#ctx0" brushRef="#br0" timeOffset="925.26">3916 1439 0,'0'0'0,"0"-21"0,-21 21 47,-1 0-47,1 21 15,21 1-15,0-1 0,-21 0 16,0 21-16,21 1 0,-21-1 16,0 0-16,-1 64 15,1-42-15,0-1 0,21-21 16,0 43-16,-42 42 0,21-63 0,21-1 16,-22 85-1,1-21-15,21-63 0,-21-1 16,21-20-16,0 20 15,0-21-15,-21 1 0,21-1 0,0 22 16,0-1-16,0-42 16,0 0-16,0-42 31,0 0-15,0 0-16,0-21 0,21 20 15,-21-20-15,21 0 0,0-22 0,1 1 16,-1-1-16</inkml:trace>
  <inkml:trace contextRef="#ctx0" brushRef="#br0" timeOffset="1285.56">3768 1545 0,'0'0'0,"-22"-63"15,1 42-15,21-1 16,0 1-16,21 0 15,22 0-15,-22 21 0,21-21 16,-21 21-16,22 0 16,-1 0-16,0 0 0,1 0 0,-1 0 15,-21 0-15,43 63 16,-64-42-16,0 1 0,0-1 16,0 21-16,-21-21 0,-22 64 15,1-64-15,21 21 0,-22-20 16,22-1-16,-63 42 15,62-42-15,1-21 0,21 22 16,-21-22-16,21 21 16,21-21 15,0 0-15,1 0-16,20-43 0,-21 43 15,0-21-15</inkml:trace>
  <inkml:trace contextRef="#ctx0" brushRef="#br0" timeOffset="1703.61">4381 1715 0,'22'0'31,"-1"0"-15,0 0-16,0-22 15,0 22-15,0-21 0,1 21 0,-1-21 16,21 0-16,-21 0 0,0 0 16,1 21-16,-1-22 0,0 1 0,0 0 15,-21 0-15,0 0 0,0 0 16,0-1 0,0 1-16,-21 21 0,0 0 15,-22 0-15,22 0 0,0 0 16,0 21-16,-21 22 15,20-22-15,1 21 0,0-21 16,21 22-16,-21-22 0,21 21 16,-21-21-16,21 22 0,0-22 0,0 21 15,0-21-15,0 1 0,0-1 16,0 0-16,21 0 0,0-21 0,0 21 16,22-21-16,-22 21 0,42-21 15,-42 0-15,22 0 0,-22 0 16,21-21-16,1 0 0,-22 21 15,21-21-15,-21 0 0,22 0 0,-22-1 16</inkml:trace>
  <inkml:trace contextRef="#ctx0" brushRef="#br0" timeOffset="2132.37">5101 1588 0,'0'0'0,"-42"-43"15,21 43-15,21-42 16,0 21-16,0 0 0,0-1 15,21 1 1,0 21-16,0 0 16,0 0-16,22 0 15,-1 0-15,-21 0 0,21 21 0,-20 1 16,20-1-16,0 0 0,1 42 16,-22-41-16,0 20 0,0 21 15,-21-20-15,0-22 16,0 21-16,0 1 0,0-22 0,-21 0 15,0 0-15,0 0 0,-1 0 16,22 1-16,-21-22 0,0 0 0,0 0 16,21-22-1,0 1 1,0-21-16,0 21 0,0-22 0,21 1 16,0 0-16,0-1 0,-21 1 15,64-64-15,-43 64 16,0 0-16,0 20 0,22 1 15,-22 0-15,0 0 0,21 0 16,-20 0-16,-1 21 16,0 0-16,-21-22 15,21 22 1</inkml:trace>
  <inkml:trace contextRef="#ctx0" brushRef="#br0" timeOffset="3115.12">7451 1207 0,'0'0'0,"63"-127"16,-63 84-16,21 1 16,0-22-16,-21 22 0,0 0 15,0-1-15,22-20 0,-22 42 16,0 0-16,0-1 0,21 22 16,-21 43-1,0-22 1,0 21-16,0 22 0,0-22 15,0 22-15,0 84 16,0-85-16,-21 22 0,-22 42 16,22-42-16,0-22 0,0 1 0,0-1 15,-1 1-15,22-1 0,-21-21 16,21 1-16,-21-1 0,21 0 16,-21-20-16,21-1 0,0 0 0,0 0 15,0-42 16,0 0-31,0-22 0,0 1 16,21 0-16,-21-1 0,21 1 0,0-21 16,1-43-16,41-42 15,-42 105 1,0 1-16,1 0 0,-1 20 0,21 1 16,-21-21-16,0 42 0,1-21 15,20 21-15,-21 0 0,0 0 16,22 0-16,-1 21 0,-21 0 15,0 21-15,0-20 0,-21-1 16,0 0-16,0 21 0,0-21 0,0 1 16,0 20-16,-21-21 0,0 0 15,0 22-15,-21-22 0,20 0 16,1 0-16,-21-21 0,0 21 16,20-21-16,1 0 0,-21 0 0,21 0 15,0 0-15,-1 0 0,1-21 0,21 0 16,0 0-16,0 0 15,0 42 17,21 0-32,1 0 15,-1 0-15,-21 0 0,21 1 16,0-1-16,0 21 0,0-21 16,1 0-16,20 22 0,-21-22 15,0 0-15,22 0 0,-22-21 0,0 21 16,0-21-16,0 0 0,0 0 15,43 0 1,-43 0-16,0 0 0,0-21 16,1 21-16,-1-21 0,0 0 0,-21 0 15,21 0-15</inkml:trace>
  <inkml:trace contextRef="#ctx0" brushRef="#br0" timeOffset="3505.58">8276 1693 0,'-21'22'31,"21"-1"-31,21-21 31,0 0-15,0 0-16,1-21 0,20-1 0,-21 22 16,21-21-16,-20 0 0,41-21 15,-21 21-15,-20-1 16,-1 1-16,-21 0 0,0 0 15,0 0-15,-21 0 16,-1 21-16,1 0 0,0 0 16,0 0-16,-21 21 0,20 0 0,1 0 15,0 0-15,-21 0 0,21 22 16,-1-22-16,1 0 0,21 21 0,0-20 16,0-1-16,0 0 0,0 21 15,0-21-15,0 1 0,21-1 16,1 0-16,-1-21 0,0 21 15,21-21-15,-21 0 0,1 0 16,20 0-16,0 0 0,-21 0 16,22 0-16,-1 0 0,-21 0 0,22 0 15,-1-21-15,0 0 0,-21 21 16,22-21-16,-1-1 0,-21 1 0</inkml:trace>
  <inkml:trace contextRef="#ctx0" brushRef="#br0" timeOffset="4228.17">9123 1545 0,'0'0'15,"0"-21"-15,0 0 0,0 0 0,0 0 16,-21 21 15,21 21-31,-22 0 0,1-21 0,21 21 16,-21 0-16,0 22 0,21-22 16,-21 21-16,0 22 15,-1-43-15,22 21 0,0-21 16,0 0-16,0 1 0,0-1 0,22-21 15,-1 21-15,0-21 0,21 0 16,-21 0-16,1 0 0,20 0 0,-21 0 16,21 0-16,-20 0 0,20-21 15,-21 0-15,0-1 0,0 1 0,1 0 16,-1 0-16,0-21 0,0 20 16,0-20-16,-21 0 15,0-1-15,21 22 0,-21 0 16,0 0-16,0 0 0,0 0 15,0 42 17,0 0-17,0 0-15,-21 21 0,21-20 0,0 20 16,-21 0-16,21 1 0,-42 105 16,21 21-1,-1-105-15,22-1 0,-21 1 16,21-1-16,0 1 0,-21 20 15,21 1-15,-21 0 0,21-1 16,0 1-16,0-22 0,-21 22 16,21 0-16,-21-1 0,21 86 15,-22-22-15,22-85 0,-21-20 16,0 20-16,21-20 0,-21-22 16,-43 42-16,43-42 0,0 1 15,-21-22-15,-1 0 0,22 0 0,-21 0 16,0 0-16,-43-64 15,-63-42 1,105 43-16,1-1 0,21 1 0,0-1 16,0-20-16,-1-1 0,22 21 15,0-20-15,0-1 0,22 0 0,20-84 16,43-64 0,-43 149-16,21 20 0,22-42 15,-43 43-15,43-22 16,-43 43-16,1-1 0,-22 22 15,21-21-15,-21 21 0,22 0 16,-22-1-16,21 1 0,-21 0 0,1 21 16,-1-21-16,21 0 0</inkml:trace>
  <inkml:trace contextRef="#ctx0" brushRef="#br0" timeOffset="4866.8">9673 1461 0,'0'-22'0,"0"1"16,0 42 15,-21 1-31,0-1 16,21 0-16,-21 0 0,-1 21 0,22-20 15,-21 20-15,21-21 0,-21 21 16,21-20-16,0 20 0,0-21 0,0 21 15,0-20 1,0-1-16,21-21 31,0 0-31,1-21 0,-22-1 16,21 1-16,0 0 0,0 0 0,0-21 16,0 20-16,-21-20 0,22 21 15,41-43 1,-63 43-16,21 21 15,0 0-15,-21 21 16,0 1 0,0 20-16,0-21 0,0 0 0,0 0 15,22 1-15,-22 20 0,21-21 16,21 21-16,0 1 16,-20-22-16,20-21 0,21 21 15,-20-21-15,-22 0 0,21 0 16,1 0-16,-22 0 0,21-21 15,22-43-15,-22 1 16,-21 21-16,-21-1 16,0-41-16,0 41 0,0 1 15,0 0-15,0-1 0,0 22 16,-21 21-16,0-21 16,0 21-16,-1 0 0,1 0 15,0 0-15,0 0 0,21 21 16,-21-21-16,21 21 0,-21-21 15,21 21-15,0 1 16,0-1-16,21-21 16,0 21-16,0-21 0,0 0 15,22 21-15,-22-21 0</inkml:trace>
  <inkml:trace contextRef="#ctx0" brushRef="#br0" timeOffset="5298.07">10880 1418 0,'0'0'16,"0"-21"-16,0 0 0,-22 21 16,1 0-1,0 0-15,0 0 16,0 0-16,0 21 0,-1 0 0,1-21 16,21 43-16,-21-22 0,0 0 15,0 42-15,21-20 0,0-22 16,-21 21-16,21-21 0,0 22 0,0-22 15,0 0-15,0 21 0,21-20 16,-21-1-16,42 0 16,-21-21-16,0 0 0,1 0 0,20 0 15,-21 0-15,21 0 16,1-21-16,-22 0 0,0-1 16,21 1-16,-20 0 0,-1-21 0,0-1 15,-21 1-15,21 21 0,-21-21 16,21-1-16,-21 1 0,0 0 0,0 20 15,0-41-15,-21 42 16,0 21-16,0-21 0,0 21 0,-22 0 16,22 0-16,-21 0 15,21 0-15,-1 0 0,1 21 0,0-21 16,0 21-16,0 21 0,21-21 16,0 1-16,0-1 15,0 0-15,0 0 16</inkml:trace>
  <inkml:trace contextRef="#ctx0" brushRef="#br0" timeOffset="5804.78">11282 1482 0,'0'0'0,"0"-21"0,0-1 0,21 1 15,0 0 1,0 21-16,0 0 16,1 0-16,-1 0 0,0 0 0,0 0 15,21 21-15,-20 0 16,-1-21-16,42 64 0,-42-22 16,1-21-16,-1 22 0,-21-22 15,0 21-15,0 1 0,0-22 0,0 21 16,0 0-16,0 22 15,0-1-15,-21-63 16,21 22-16,-43-22 16,43-22 15,0 1-31,0 0 0,0 0 16,0-21-16,0 20 0,0-20 0,43-21 15,-22 20-15,-21 1 16,21 0-16,0 20 0,-21-20 0,21 21 15,0-21-15,-21 20 0,22 1 0,-1 21 16,0-21-16,-21 0 0,21 21 16,0-21-1,0 21-15,1 0 0,-22 21 32,0 0-17,0 0-15,0 0 0,0 22 16,0-22-16</inkml:trace>
  <inkml:trace contextRef="#ctx0" brushRef="#br0" timeOffset="6533.64">12425 1672 0,'0'0'0,"21"0"0,0-21 16,0 0-16,-21 0 0,0 0 15,21-1-15,-21 1 16,22-42 0,-22 42-16,0-1 0,0 1 15,-22 21-15,1 0 16,0 0-16,0 0 16,0 0-16,-22 0 0,22 21 0,0 1 15,-21-1-15,21 21 0,-1-21 16,-20 22-16,0 20 15,21-21-15,-1-20 0,22 62 16,0-63-16,0 22 0,0-22 0,0 0 16,0 21-16,64 22 15,-22-64 1,-21 0-16,22 0 0,-22 0 16,0 0-16,0 0 0,0-21 0,1 21 15,20-21-15,-21-1 0,0-20 16,22-43-16,-22 43 0,0 0 15,0-22-15,0 22 0,0-22 16,1 1-16,-1-1 0,0 1 0,0-1 16,-21 22-16,21-21 0,22-43 15,-43 63-15,21-20 0,0-1 16,-21 22-16,0 0 16,21-1-1,0 43-15,-21-21 0,0 42 16,0 1-16,0-1 15,0 21-15,-21 0 0,-21 43 16,-1 42-16,22-85 16,0 22-16,0-1 0,0 1 15,0-1-15,-1 1 0,22-22 16,0 22-16,-21-1 0,21-20 0,0 41 16,0-41-16,21-1 0,1-21 15,-1 21-15,42 1 16,-20-22-16,-22-21 0,21 21 15,0-21-15,1 0 0,-1 0 16,22 0-16,-22 0 0,0 0 0,1 0 16,-22-21-16,21 21 0,-21-21 0,22 0 15,-22 21-15,0-22 0,-21 1 16,0 0-16,21 0 0,-21 0 0,0 0 16,0-1-16,0 1 0</inkml:trace>
  <inkml:trace contextRef="#ctx0" brushRef="#br0" timeOffset="7313.75">3281 2159 0,'0'0'0,"-21"0"0,-1 0 15,1 0-15,0 0 16,0 0-16,0 0 15,0 0-15,21 21 16,21-21 0,0 21-1,21-21-15,1 22 0,-1-22 0,0 0 16,22 0-16,105 0 16,-84 0-16,-1 0 0,1 0 0,21 0 15,0 0-15,-22 0 0,43 0 16,85 0-16,-106 0 0,0 0 15,0 0-15,-1 0 0,86 0 16,-128 0-16,22 0 0,-21 0 16,-22 0-16,0 0 0,1 0 15,-22 0-15,0 0 0,0 0 78,21-22-78</inkml:trace>
  <inkml:trace contextRef="#ctx0" brushRef="#br0" timeOffset="8231.41">8170 2307 0,'-21'0'0,"-21"0"16,21 0 15,42 0 16,0 0-31,0 0-16,0 0 0,0 0 0,43 0 15,-22 0-15,1 0 16,-1 0-16,0 0 0,64 0 15,-42 0-15,-1 0 0,1 0 16,20 0-16,-20 0 0,20 0 16,1 0-16,63 0 15,22 0-15,-86 0 0,22 0 16,106 0-16,-106 0 0,-1 0 16,1 0-16,0 0 0,0 0 15,0 0-15,0 0 0,211 0 16,-211 0-1,-21 0-15,20-21 0,65 21 16,-86 0-16,1-21 0,-21 21 16,-1-21-16,1 21 0,-1 0 0,106-21 15,-126 21-15,-22 0 16,21 0-16,-21-22 0,1 22 16,-1 0-16,-42 0 62,-1 0-62,1 0 16,0 22-16,0-22 0,0 0 15</inkml:trace>
  <inkml:trace contextRef="#ctx0" brushRef="#br0" timeOffset="9970.45">2836 5080 0,'-21'-21'0,"0"21"0,21-21 15,0 0 1,-21 21-16,21-22 16,0 1-16,-21 0 15,21 0-15,0 0 0,0 0 16,0-1-16,-22 1 16,22 0-16,-21 0 15,21 0-15,-21 21 16,0 0-1,21 21 1,0 0-16,0 43 0,0-1 16,0-21-16,0 22 15,-21-22-15,21 1 0,0 20 0,0 1 16,0-1-16,0 1 16,-21-1-16,21 1 0,0 20 0,0-20 15,0 20-15,0-20 0,-22-1 16,22 1-16,-21 63 0,21-64 15,0 1-15,-21-1 0,0 1 16,21-1-16,-21-20 0,21 20 0,-21 1 16,21-22-16,-22 22 0,1-22 15,21 0-15,0-21 0,0 22 0,-21-22 16,21 0-16,0 0 16,-21-21-16,21-21 31,0 0-31,0 0 15,21 0-15,-21-1 0,21-20 16,-21 21-16,0-21 0,21-1 0,1-20 16</inkml:trace>
  <inkml:trace contextRef="#ctx0" brushRef="#br0" timeOffset="11190.76">2879 4826 0,'-22'0'16,"22"-21"-16,-21 21 16,0 0-1,42 0 79,22 0-94,-22 0 0,0 0 16,21 0-16,1-21 0,-1 21 15,21 0-15,-20 0 0,41-21 16,-20 21-16,21 0 0,20 0 0,-20 0 16,21 0-16,-21-22 0,20 22 15,1 0-15,-21 0 0,127 0 16,-128 0-16,22 0 0,0 0 15,-21 0-15,20 0 0,-20 0 16,0 0-16,-1 0 0,-20-21 16,-1 21-16,1 0 0,-1 0 0,-20-21 15,63 21-15,-64 0 16,0 0-16,-21-21 0,22 21 0,-22 0 16,0 0-16,0 0 15,-21 21 16,0 0-31,0 0 16,0 1-16,-21 20 0,21-21 0,0 21 16,0-20-16,-21 20 0,21 0 15,-21 1-15,21-1 0,-21 43 16,21-43-16,0 0 0,0 22 16,0-22-16,0 0 0,0 22 0,-22-22 15,22 22-15,0-22 0,0 22 16,-21-22-16,21 21 0,0-20 0,0 20 15,0-20-15,0-1 0,0 21 16,-21-20-16,21-1 0,0 0 0,0 1 16,0 41-16,0-41 15,0-1-15,0 0 0,0 1 0,0-1 16,0-21-16,-21 22 0,21-1 16,0-21-16,0 0 0,0 22 15,0-22-15,-21 21 0,21-21 16,-21 0-16,-1 1 0,22-1 15,-21 0-15,0 0 16,0-21-16,0 0 0,21 21 16,-21-21-16,-1 0 15,1 0-15,0 0 0,0 0 16,0 0-16,0 0 16,-1 0-16,-20 0 0,21 0 0,-21 0 15,-1 0-15,1 0 0,-22 0 0,22 0 16,-21 0-16,-1 0 0,1 0 15,-1 0-15,1 0 0,-64-21 16,63 21-16,1 0 16,-1-21-16,1 21 0,-22 0 0,21 0 15,-190-21-15,170 21 16,-1 0-16,0-21 0,1 21 16,-1 0-16,0 0 0,1 0 0,20 0 15,1 0-15,-1 0 0,22 0 16,-64 0-16,64 0 0,-1 0 15,1 0-15,0 0 0,-1 0 16,22 0-16,-21 0 0,0 0 16,20 0-16,1 0 0,-21 0 15,21 0-15,0 0 0,-1 0 16,44 0 15,-1 0-15,0 0-16,21 0 0,-21 0 0,22 0 15,-1 0-15</inkml:trace>
  <inkml:trace contextRef="#ctx0" brushRef="#br0" timeOffset="12055.47">2836 10266 0,'0'0'0,"0"-21"0,0 0 16,-21-1-16,21 1 16,0 0-16,0 0 0,0 0 15,0 0-15,-21 21 0,21-22 16,-21-20 0,0 42-16,-1 0 15,1 0 1,21 21-16,-21 0 15,21 106 1,0-63-16,0-1 0,0 1 16,0 21-16,21-1 0,-21-20 0,21 20 15,-21 192 1,0-192-16,0 1 0,0 84 16,0-84-16,0 0 0,-21-22 15,21 1-15,-21-1 0,21 85 16,0-84-16,-21-1 15,21-20-15,-21-1 16,21-21-16,0 0 0,0-42 47,0 0-47,0-21 16,0 20-16,0-41 0,0 21 15,0-1-15,42-63 16</inkml:trace>
  <inkml:trace contextRef="#ctx0" brushRef="#br0" timeOffset="12835.14">2879 10160 0,'0'0'15,"0"-21"-15,-22 0 0,22 0 0,0-1 16,0 1 0,22 21-16,-1 0 0,21 0 15,0-21-15,1 0 0,20 21 16,1 0-16,126-21 16,22 0-16,-85 21 15,233-22-15,-233 1 16,0 21-16,0 0 0,-21 0 0,-1 0 15,1-21-15,0 21 0,42 0 16,64 0 0,-170 0-16,64 0 15,-85 0-15,22 0 0,-22 21 16,0 0-16,0-21 0,-21 22 0,0-1 16,0 0-16,21 64 15,-21-64-15,0 21 0,0 0 0,0 1 16,0-1-16,0 22 0,0 105 15,0-106 1,0 43-16,-21 85 16,21-128-16,0 212 15,0-211 1,0-1-16,0 1 0,0-22 16,0 22-16,0-1 0,0 1 0,0-22 15,0 22-15,0-22 0,0 0 0,0 22 16,0-22-16,0 85 15,-21-63 1,0-43-16,21 21 0,-21 0 16,-1-42-16,1 22 0,21-1 15,-21-21-15,0 0 0,-21 0 16,-1 0-16,22 0 0,-85 0 16,43 0-16,-1 0 0,-190 0 15,170 0-15,-128 0 16,-127 0-1,212 0-15,21 0 0,-126 0 16,126 0-16,0 0 16,21 0-16,-84 0 0,21 0 15,84 0-15,22 0 0,-22 0 16,22 0-16,0 0 0,-1 0 16,22 0-16,-21-21 0,21 21 15,0 0-15,21-22 16,0 1-16,0 0 15,0 0-15,0 0 16,0 0-16,21-22 0,21 1 0,-21 0 0</inkml:trace>
  <inkml:trace contextRef="#ctx0" brushRef="#br0" timeOffset="17633.66">3344 5376 0,'0'22'16,"21"-22"15,1 0-31,-1 0 0,0-22 0,0 1 16,0 0-16,0 21 15,22-21-15,-22 0 16,-21 0-16,21-1 0,-21 1 15,0 0-15,0 0 0,-21 0 16,0 21 0,0 0-16,-1 0 0,1 0 0,-21 0 15,21 0-15,-22 0 0,22 21 16,-21-21-16,21 21 0,0-21 16,-22 21-16,22 0 0,0-21 15,0 22-15,0-1 16,-1-21-16,22 21 0,0 0 31,0 0-15</inkml:trace>
  <inkml:trace contextRef="#ctx0" brushRef="#br0" timeOffset="19603.31">3492 4106 0,'0'0'0,"-21"0"0,21-21 16,0 0-16,0 0 16,0 0-16,0-22 15,0 22 1,0 42 15,0 1-31,0 20 16,0 0-16,0 1 0,-42 105 15,42-106-15,-42 64 16,20-64-16,22 1 0,-21-1 16,0 0-16,0-21 15,0 22-15,21-22 0,-21 0 0,21 21 0,-22-42 16,22 22-16,0-1 0,0-42 31,0-1-15,0 1-16,0 0 0,0 0 15,0-21-15,0-22 0,0 22 16,22-22-16,-1 22 0,0-22 16,-21 1-16,21-1 0,0 1 15,0-1-15,1 1 0,-1 21 16,0-22-16,0 22 0,0 21 0,0-22 16,1 22-16,-1 0 0,63 42 15,-62 0 1,-1 0-16,0 22 0,0-1 0,0 0 15,0 22-15,-21-22 0,22 22 16,-22-1-16,0 1 0,0-22 16,0 64-16,0-64 0,0 1 15,0-1-15,0 0 0,0 1 16,0-1-16,0 0 0,0-21 16,0 1-1,0-1-15,-22-42 31,22-1-15,-21 1-16,21 0 0,0 0 16,0 0-16,-21 0 0,21-1 15</inkml:trace>
  <inkml:trace contextRef="#ctx0" brushRef="#br0" timeOffset="19897.14">3408 4403 0,'-21'0'16,"-1"0"-16,44 0 31,-1 0-31,21-21 0,0 21 0,1-22 16,-1 22-16,0 0 0,1-21 16,20 21-16,-20-21 0,-1 21 15,0 0-15,43-21 16,-64 0-16,21 21 15,-20 0-15,-44 21 47,22 0-31,-21-21-16,21 21 16,0 0-16</inkml:trace>
  <inkml:trace contextRef="#ctx0" brushRef="#br0" timeOffset="22095.85">3450 5313 0,'0'0'0,"0"-21"47,0 0-47,0-1 16,0 1-1,-21 21-15,0 0 0,21-21 16,-21 21-16,-1 0 0,1 0 15,0 0-15,0 0 0,0 0 16,0 21-16,-1 0 0,1 1 16,21-1-16,-21 0 0,0 0 0,21 0 15,0 0-15,-21 1 16,21 20-16,-21-21 0,21 0 0,-22 0 16,22 1-16,0-1 0,0 0 15,0 0-15,0 0 16,22-21-16,-1 0 15,0 0-15,0 0 0,0-21 16,0 0-16,1 21 0,-1-21 0,0 0 16,0-1-16,-21 1 0,21 0 15,0 0-15,1 0 0,-22 0 16,0-1-16,0 1 0,21 0 0,-21 0 16,0 0-16,0 0 0,0-1 0,0 1 15,0 0 1,0 42 15,0 0-31,0 1 0,0 20 16,-21-21-16,21 0 0,0 0 15,0 22-15,0-22 0,0 0 0,0 21 16,0-20-16,0-1 0,21 0 16,0 0-16,0 0 0,0 0 0,22 1 15,-1-22 1,-21 21-16,0-21 0,0 0 0,43 0 15,-22 0-15,-21-21 16,1-1-16,20 22 0,-21-21 0,21 0 16,-20 0-16,-1 0 0,0 0 15,0-1-15,0 1 0,-21 0 0,21 0 16,-21-21-16,0 20 16,0 1-16,0 0 0,0 0 15,-21 21-15,0 0 0,0 0 16,0 0-16,0 0 0,-1 0 15,1 0-15,0 0 0,0 21 16,0-21-16,21 21 0,-43 22 16,22-1-16,21-21 15,-21 0-15,21 0 0,0 1 16,0-1-16,0 0 0,0 0 0,0 0 16,0 0-16,0 1 15,21-22-15,0 0 0,1 0 16,-1 0-16,0 0 0,0 0 15,21-43-15,-20 43 16,-1-21-16,0 0 0,0 0 0,0-43 16,0 43-16,1 0 15,-1-21-15,-21 20 0,0-20 0,21 21 16,-21-21-16,21-1 0,-21 22 16,0-21-16,0 21 0,0-22 15,0 22-15,0 0 0,0 0 16,0 42 15,0 0-31,0 0 0,-21 0 16,21 22-16,0-22 0,-21 21 15,21-21-15,0 22 0,-21 41 16,21 1 0,0-64-16,0 22 0,0-1 15,0-21-15,21 21 0,21-20 16,22 20-1,-22-42-15,-21 0 0,0 0 16,22 0-16,-22 0 0,21 0 16,22-42-16,-43 42 0,42-43 15,-42 22-15,1 0 16,20-21-16,-21 20 0,-21 1 16,0 0-16,0 0 0,0 0 15,0 0-15,0-43 16,0 43-16,-21 21 15,0-21-15,0 21 0,-1 0 16,1 0-16,0 0 16,0 0-16,0 21 0,0-21 15,-1 21-15,1 0 0,-21 0 16,42 1-16,-21-1 0,21 0 16,0 0-16,0 0 0,0 0 0,0 22 15,0-1 1,21-21-16,0-21 15,0 0-15,0 21 16,1-21-16,-1 0 0,0 0 0,0 0 0,43-42 16,-22 21-1,-21 0-15,0 0 0,0-1 16,-21 1-16,22 0 16,-1-21-16,0 21 0,-21-1 0,21-20 0,0 21 15,-21-21-15,0-1 16,21 1-16,1 21 0,-22-22 0,21 1 15,-21 21-15,0 0 0,0-22 16,0 22-16,0 0 0,0 0 16,0 0-1,-21 42 1,-1 0-16,1 0 16,21 0-16,-21 43 15,0-22-15,21 1 0,-21-22 0,21 21 16,0 0-16,0 1 0,0-1 0,0 22 15,21-1 1,0-42-16,0 0 0,-21 1 16,21-1-16,22-21 0,-22 21 0,0-21 15,0 0-15,22 0 0,-22 0 16,0 0-16,42 0 0,-41 0 16,20 0-16,-21-21 0,0 21 15,0-21-15,1 21 0,-1-22 0,0 1 16,0 0-1,-21 0-15,0 0 16</inkml:trace>
  <inkml:trace contextRef="#ctx0" brushRef="#br0" timeOffset="23030.06">3556 8975 0,'0'0'0,"0"-21"0,0-1 0,-21-20 15,21 21-15,-21 0 16,21 0-16,0-22 0,0 22 15,-22 21 1,1 0 0,0 21-16,21 0 15,0 22-15,0-22 0,0 21 0,-21-21 16,21 22-16,-21-1 0,21 0 16,-21 1-16,21-1 0,-22 22 15,22-22-15,-21-21 16,21 21-16,0-20 0,0-1 0,-21 0 0,21 0 15,0 0-15,0 0 16,0-42 31,0 0-47,0 0 0,21 0 16,-21 0-16,0-22 0,0 22 15,21 0-15</inkml:trace>
  <inkml:trace contextRef="#ctx0" brushRef="#br0" timeOffset="24144.28">3302 8827 0,'-21'-22'0,"42"44"0,-63-44 0,20 1 0,1 21 16,21-21-16,-21 0 16,21 0-16,0 0 15,21-1 1,0 1-16,1 21 0,20 0 15,0 0-15,1 0 0,-1 0 16,0 0-16,1 0 0,-1 0 0,0 0 16,43 43-16,-43-22 15,-21 0-15,1 0 0,-1 0 0,0 22 16,-21-22-16,0 0 0,0 21 0,0-21 16,0 22-16,-21-22 0,0 0 15,-22 21-15,1-20 0,0-1 16,-1 0-16,1 0 0,-22 0 15,22-21-15,-43 21 0,64-21 16,-21 22-16,21-22 0,0 0 16,-1 0-16,22-22 31,0 1-31,22 0 16,-1 21-16,0 0 15,21-21-15,-21 21 0,22-21 16,-22 21-16,21 0 0,-21 0 0,22 0 15,-1 0-15,-21 0 0,22 0 16,-22 0-16,0 0 0,0 0 0,0 0 16,0 0-16,1 0 0,-44 0 93,44 0 1,-1 0-78,-21 21 15,21-21 32,-21 21-63,0 0 62,21-21-62,-21 21 16,21-21-1,0 22-15,-21-1 16,22 0 0,-1 0-16,-21 0 0,0 0 15,0 1-15,0-1 16,0 0-16,-21 0 15,-1 0-15,1-21 0,0 21 16,-42 1-16,-1-1 16,22 0-16,21-21 0,-22 0 15,1 21-15,21-21 0,-22 0 16,-20 0 0,21 0-16,20 0 0,1 0 15,0 0 1,0 0-16,42 0 78,0 0-62,0 0-16</inkml:trace>
  <inkml:trace contextRef="#ctx0" brushRef="#br0" timeOffset="26864.11">3281 10943 0,'0'0'0,"0"-21"16,0 0 0,21 0-16,-21 0 0,0-1 15,0 1-15,0 0 16,0 0-16,0 0 0,0 0 15,-21-22-15,-22 22 16,22 0-16,0 21 0,0 0 16,0 0-16,0 0 0,-43 63 15,1 22 1,63-43-16,-22-20 16,22 20-16,-21 0 0,21-21 15,0 1-15,0 20 0,0-21 0,0 0 16,0 0-16,0 1 15,21-1-15,1-21 0,-1 0 0,0 0 16,0 0-16,0 0 0,0-21 16,1-1-16,-1 1 0,0 0 15,0 0-15,0 0 0,0-22 16,1 22-16,-1-21 0,0 21 16,-21-22-16,0 22 0,21-21 0,-21 21 15,21 0-15,-21-43 16,0 43-16,0 42 31,0 0-31,0 0 0,0 1 16,0 20-16,0 21 15,0-41-15,0 20 0,0-21 0,0 43 16,0-43-16,0 21 16,21-21-16,1 0 0,-1 1 15,21-22-15,-21 21 0,0 0 0,22-21 16,20 0-16,-20 0 15,-1 0-15,21-21 0,-20 0 16,-22-1-16,21 22 0,-21-21 16,1 0-16,-1 0 0,0-21 15,-21 20-15,0 1 0,0 0 16,0 0-16,0 0 0,0 0 16,0-1-16,0 1 0,-21 21 0,0 0 15,21-21-15,-22 21 0,1 0 0,-21 0 16,21 21-16,0 0 15,-1 1-15,1-22 0,-21 42 16,21-21-16,21 21 0,0-20 16,0-1-16,0 0 15,0 0-15,0 0 0,0 0 16,21-21-16,0 0 16,0 0-16,0 0 0,1 0 0,-1 0 15,0 0-15,21 0 16,-21-42-16,1 21 0,-1 0 15,21-22-15,-42 22 16,21-21-16,-21 0 0,21 20 0,1-20 16,-22 0-16,0-1 0,0 1 15,21 0-15,-21-1 0,0 1 0,0-21 16,0-1 0,0 43-16,0 42 31,0 21-31,0-20 0,0-1 15,0 21-15,0 0 0,0 1 16,0 41-16,-21-20 16,21-22-16,0 1 0,0-22 15,0 21-15,0-21 0,0 22 0,0-22 16,21 21 0,0 0-16,0-20 0,0-22 15,0 21-15,1-21 0,-1 0 16,0 0-16,21 0 0,-21-21 15,1 21-15,-1-22 0,42 1 16,-20-21-16,-22 21 16,0 0-16,21-22 0,-42 22 15,0-21-15,0 21 0,0-1 0,0 1 16,0 0-16,0 0 0,0 0 16,0 0-16,-21 21 0,0 0 15,0 0-15,0 0 16,-1 0-16,1 0 0,0 21 0,-21 21 15,21-21 1,-1 0-16,22 1 0,-21-1 0,0 21 16,21-21-16,0 0 0,0 1 15,0 20-15,0 0 16,0-21-16,21-21 16,0 0-1,1 0-15,-1 0 16,42-21-16,-42 0 0,1 0 15,-1 0-15,0 0 16,0-1-16,-21 1 0,21-21 0,0 0 0,1 20 16,-22-20-16,21 0 15,0-1-15,-21-20 0,42-22 16,-42 22-16,0 20 0,21 22 16,-21-21-16,22 21 0,-22-43 15,0 43-15,0 0 16,0 42-1,0 0-15,-22 22 0,1-22 16,0 21-16,21 0 0,-21 1 16,0 63-16,0 42 15,-1-106-15,22 0 16,0 1-16,0-1 0,0 0 0,0-20 16,0-1-16,0 21 0,22-21 0,-22 0 15,21 1-15,0-1 16,0-21-16,0 21 0,0-21 15,1 0-15,20 0 0,-21-21 16,0 21-16,22-43 16,20-20-1,-42 42-15,22 0 0</inkml:trace>
  <inkml:trace contextRef="#ctx0" brushRef="#br0" timeOffset="27316.84">5207 10456 0,'0'0'0,"0"-42"16,0 21 0,0 0-16,0 0 15,0-1 1,-21 22 0,0 22-16,-1-1 0,22 0 15,-21 0-15,0 21 0,0 1 16,0-1-16,0 0 0,-1 1 0,1 63 15,-21 21 1,42-85-16,0 21 0,-21 1 16,21-22-16,0 1 15,0-1-15,21-21 0,-21 21 0,42 1 16,-21-22-16,22 0 16,41-21-1,-62 0-15,20 0 0,0 0 16,-21-21-16,43-21 0,-22 20 15,1 1-15</inkml:trace>
  <inkml:trace contextRef="#ctx0" brushRef="#br0" timeOffset="29213.77">5905 4890 0,'22'-22'0,"-44"44"0,44-65 0,-1 43 0,0-21 15,0-21 1,0 42-16,-21-21 0,21-1 16,-21 1-16,0 0 15,0 0 1,-21 21 0,0 0-1,0 0-15,0 21 16,0 0-16,-1 0 0,-20 1 15,0 41-15,21-21 0,-22 1 16,22-1-16,-42 43 0,41-43 16,1 0-16,-21 64 15,0 0 1,42-64-16,0 1 0,0-1 16,0-21-16,0 22 0,21-22 15,0 0-15,0 0 0,0 21 0,0-42 0,1 22 16,-1-1-16,21-21 0,22 0 15,-43 0-15,21 0 0,-21 0 16,0 0-16,22 0 16,-22 0-16,21 0 0,-21 0 15,-21-21 1,-21 21 15,21-22-31,-21 22 0,0 0 16,0 0-16,0 0 0,-1-21 15,1 21-15,-21 0 0,21 0 0,0-21 16,-22 0-16,22 21 0,-21-21 16,21 0-16,-22-1 0,22 1 15,0-21-15,0 21 16,0 0-16,21-1 0,0-20 0,0 0 16,0 21-16,0-22 0,0 1 0,0 0 15,21-1-15,0 22 0,42-42 16,-41 20-16,-1 22 15,21 0-15,-21 0 0,22 0 0,20-22 16,-42 43-16,0-21 16,1 0-16,-1 21 0,0 0 0,0-21 15,-42 42 32,0 0-47,0 0 0,-1 0 0,1 1 16,0 20-16,-21-21 0,21 21 15,-22 1-15,1 20 16,0-20-16,20-1 0,1 0 16,-21 1-16,21-1 0,0 0 0,-1 1 15,22-1-15,0 64 16,0-43-16,0-20 16,22-22-16,-1 0 0,0 0 15,0 0-15,0 0 0,0-21 0,43 22 16,-1-22-1,-41 0-15,-1 0 0,21 0 0,-21-22 16,22 1-16,-22 0 0,0 0 16</inkml:trace>
  <inkml:trace contextRef="#ctx0" brushRef="#br0" timeOffset="29895.89">6583 5144 0,'-21'0'16,"-1"0"-16,1 21 0,0-21 0,0 0 15,0 0 1,0 0-16,-1 0 15,22-21 1,0-1-16,0 1 16,0 0-16,0 0 15,22 0-15,-1 21 0,0-21 0,0-1 16,0 22-16,0-21 0,1 0 16,-1 21-16,21 0 15,0 0-15,-42 21 0,22 0 16,20 64-16,-42-43 15,0-20-15,0 20 0,0 0 16,0 1-16,-21-1 0,-22 21 16,-20 1-16,42-22 15,-22-21-15,22 22 0,-21-22 16,21 0-16,-22 0 0,22 0 16,-21-21-16,21 22 0,0-22 0,-1 0 15,1 0-15,0 0 0,21-22 16,0 1-16,0 0 15,0 0-15,0-21 0,0 20 16,0 1-16,0 0 0,21 0 0,0 0 16,1 0-16,-22-1 0,21 22 15,0 0-15,0 0 0,0 0 16,0 22 0,-21-1-16,22-21 0,-22 21 15,42 21-15,-42-21 0,0 1 16,21-1-16,0 0 0,-21 0 15,0 0-15,21 0 16,1 1-16,-1-1 0,0-21 31,0 0-15,-21-21-16,21 21 16,-21-22-16</inkml:trace>
  <inkml:trace contextRef="#ctx0" brushRef="#br0" timeOffset="30153.74">7197 5525 0,'0'21'0,"-22"-21"0,1 42 15,0-42-15,21 21 0,0 0 16,-21 1-16,21-1 0,-21 0 15,21 0-15,0 0 0,-21 0 16,-1 1-16,22-1 16,-21 0-1,0-21-15,21-21 32,0 0-17,0-1-15</inkml:trace>
  <inkml:trace contextRef="#ctx0" brushRef="#br0" timeOffset="30818.72">7662 5122 0,'0'0'0,"0"-21"16,0 0-1,0 0 1,21 0 0,1 21-16,-1 0 0,21 0 15,-21 0-15,0 0 0,1 0 16,-1 0-16,21 21 16,-21-21-16,0 21 0,-21 0 0,0 0 15,0 1-15,0 20 0,0-21 0,-21 21 16,-21 1-1,0-22-15,20 0 0,1 0 16,-21 0-16,21 1 0,0-22 0,-1 21 16,1-21-16,0 0 15,21-21 17,0-1-32,21 22 15,0 0-15,1-21 0,-1 21 16,0 0-16,21 0 15,-21 0-15,1 0 0,-1 0 16,0 0-16,21 0 16,-21 0-16,1 21 0,20 1 15,-42-1-15,21 0 0,-21 0 16,0 0-16,-21 0 16,0 1-16,0-1 0,-1-21 0,-20 21 15,21 0-15,-21-21 0,-43 21 16,64-21-16,-22 0 0,1 0 15,21 0-15,-21 0 0,20 0 0,1 0 16,0 0-16,0 0 0,0 0 0,0 0 16,-22-21-16,43 0 15,-21 21-15,21-21 16,0 0 0,0-1-1,21 22 1,0 0-16,1 0 0,-1-21 0,0 21 15,0 0-15,0-21 0,22 21 0</inkml:trace>
  <inkml:trace contextRef="#ctx0" brushRef="#br0" timeOffset="31350.42">8213 4847 0,'0'0'0,"0"-21"16,0 0-1,21 21 1,0 0-1,0 0-15,0 21 0,22-21 16,-22 21-16,0 0 0,0 1 16,21-1-16,-20 21 0,-1 0 15,63 64 1,-62-63-16,-1-1 0,0 43 16,-21-43-16,0 0 0,0 1 15,0-1-15,0 0 0,-21 1 0,-43 62 16,22-62-16,21-22 15,-22 21-15,1 1 0,0-1 0,-43 0 16,43 1-16,-1-22 0,1 0 16,0 0-16,21 0 0,-22-21 15,1 43-15,0-43 16,42 21-16,-22-21 16,1 0-16,21 21 15,21-21 48,1 0-63</inkml:trace>
  <inkml:trace contextRef="#ctx0" brushRef="#br0" timeOffset="32573.95">5990 10562 0,'0'21'15</inkml:trace>
  <inkml:trace contextRef="#ctx0" brushRef="#br0" timeOffset="33544.98">6032 10647 0,'-21'21'16,"0"-21"-16,0 0 15,0 0-15,0 0 16,-1 0-16,1 0 16,0-21-1,21 0-15,0 0 16,0-1-16,0 1 15,0 0-15,21 0 0,0-21 16,43-1 0,-43 43-16,0-21 0,0 21 15,1 0-15,-1 0 0,0 0 16,0 21-16,0 0 16,0 1-16,1-1 0,-22 21 0,0-21 15,21 22-15,-21-22 0,0 21 16,0 22-16,0-43 0,0 21 15,0-21-15,-21 22 0,21-22 0,-22 21 16,1-21-16,-21 0 0,0 43 16,-1-43-16,22 0 0,-21 22 15,-1-22-15,22 0 0,-21 0 0,0 0 16,20 0-16,-20-21 0,21 22 16,-43-22-16,43 0 15,0 0-15,0-22 16,21 1-16,0 0 15,0 0-15,0-21 0,0-1 16,0-41-16,0 62 16,21 1-16,0 0 0,-21 0 15,21 0-15,22 0 0,-22 21 16,0 0-16,0 0 0,0 0 16,1 21-16,-1 0 0,21 0 15,-21 0-15,0 0 0,1 22 16,-1-22-16,0 0 0,0 0 0,0 22 15,0-22-15,1 0 0,-1 0 16,21 21-16,-21-42 0,-21 22 16,21-1-16,1-21 0,-1 0 15,-21 21-15,21-21 16,0 0-16,0 0 16,-21-21-1,21 21-15,-21-21 0,22 21 0,-1-22 16</inkml:trace>
  <inkml:trace contextRef="#ctx0" brushRef="#br0" timeOffset="33827.12">6752 11049 0,'-21'0'31,"21"21"-31,-21 0 15,21 1-15,-21-1 0,-1 21 16,22-21-16,-21 0 0,21 1 16,-21-1-16,0 0 0,-43 64 15,43-43 1,0-21-16,0 0 16,42-42 30,0 0-46,0 0 0,1 0 0,-1-1 16</inkml:trace>
  <inkml:trace contextRef="#ctx0" brushRef="#br0" timeOffset="34466.46">7260 10605 0,'0'0'0,"0"-22"0,0 1 0,0 0 16,0 0-16,0 0 16,0 0-16,0-1 15,21 1-15,0 0 0,1 21 16,-22-21-16,21 21 16,0 0-16,0 0 0,0 0 0,0 0 15,22 63-15,-22-20 16,0-1-16,-21-21 15,0 22-15,0-1 0,-21-21 16,0 0-16,0 0 0,-1 22 0,-20-22 16,21 0-16,-21-21 15,20 21-15,-20 0 0,21-21 0,0 0 16,0 22-16,-1-22 16,22-22-1,0 1-15,22 0 16,-1 0-1,0 21-15,0 0 0,21 0 16,-20 0-16,-1 0 0,0 0 0,21 0 16,-21 21-16,1-21 15,-1 21-15,0 0 0,0 1 0,0 41 32,0-21-32,-21-20 15,0-1-15,-21 0 0,0-21 16,0 21-16,0-21 0,0 21 0,-1-21 15,-20 0-15,21 0 0,-21 0 16,20 0-16,1 0 0,-21 0 0,21 0 16,0 0-16,-1 0 0,1 0 0,0 0 15,0-21-15,0 21 0,0-21 16,-1 21 0,44 0 30,-1 0-46,0 0 0,0 0 0,0 0 16,22 0-16,-22 0 0,21 0 16,0 0-16</inkml:trace>
  <inkml:trace contextRef="#ctx0" brushRef="#br0" timeOffset="34778.28">8191 11028 0,'0'21'16,"-21"-21"-1,0 0-15,0 21 16,0 0-16,0-21 0,21 22 16,-22-22-16,22 21 0,-21-21 15,21 21-15,-21 0 16,0 0-16,21 0 31,-21-21-31,21-21 47,0 0-31,21 21-16,0-21 15</inkml:trace>
  <inkml:trace contextRef="#ctx0" brushRef="#br0" timeOffset="35548.33">8636 10583 0,'0'0'0,"0"-21"0,21 0 16,-21 0-1,0 0-15,0 0 16,21-1-16,0 1 16,-21 0-16,22 21 0,-1-21 0,0 21 15,0 0 1,0 0-16,0 0 0,1 0 16,-1 0-16,-21 21 0,21 0 15,-21 0-15,0 1 0,0-1 0,0 21 16,-21-21-16,0 0 0,-1 22 15,1-22-15,-21 0 0,0 21 16,-1-20-16,22-1 0,0 0 0,0-21 16,0 21-16,-1-21 15,44 0 1,-1 0-16,0 0 16,0-21-16,21 21 15,-20-21-15,62 0 16,22 21-16,-85 0 15,43 0-15,-22 0 16,-21 0-16,43 21 0,-43 0 16,0 0-16,-21 0 15,21 0-15,-21 1 0,0 20 16,-42 0 0,21-21-16,0-21 0,-1 22 15,1-22-15,0 0 0,-42 21 16,41-21-16,1 0 0,-42 0 15,42 0 1,-1 0-16,1 0 16,21-21 15,21-1-15,1 22-16,-22-21 0,21 21 15,0-21-15,42 0 0,-41 21 16</inkml:trace>
  <inkml:trace contextRef="#ctx0" brushRef="#br0" timeOffset="36068.05">9737 10224 0,'0'0'0,"-43"0"0,22 0 0,0-22 15,0 22-15,0 0 16,21-21-16,21 21 47,0 0-47,0 21 0,0-21 0,0 22 16,1 20-16,20 0 15,-21 1-15,0-22 16,22 63-16,-43-41 0,21-1 15,-21 0-15,21 1 0,-21-1 0,0 0 16,0 1-16,0 20 0,0-20 16,0-1-16,-21 0 0,0 1 0,-1-22 15,1 21-15,0 0 0,0 1 16,-21-1-16,20-21 0,-83 64 16,20-22-1,43-41-15,-1-1 0,-63 21 16,85-21-16,0 0 0,-21-21 15,21 22-15,-1-1 0,1-21 16,21 21-16,-42-21 16,63 0 31,0-21-47,0 0 15,1-1-15,-1 1 0,0 0 0,0 0 16,21 0-16,1-43 15</inkml:trace>
  <inkml:trace contextRef="#ctx0" brushRef="#br0" timeOffset="59363.34">15134 4001 0,'106'0'0,"21"0"0</inkml:trace>
  <inkml:trace contextRef="#ctx0" brushRef="#br0" timeOffset="62367.5">1376 12446 0,'0'0'0,"0"-42"0,0 21 0,0-43 15,0 43-15,-21-21 16,21 20-16,-22 1 16,1 21-1,0 21-15,21 1 0,-21-1 16,21 21-16,-21 22 0,21-22 15,0 43 1,0-43-16,0 0 0,0 1 0,0-1 16,0 0-16,0 1 0,0-1 15,0 0-15,0 64 16,0-85-16,21 0 16,-21 1-16,42 20 0,-21-42 15,1 0-15,-1 0 16,21-21-16,-21 0 0,22-1 15,-1-20-15,21 0 0,1-1 0,-1-20 16,1 21-16,21-22 0,-1 1 16,22 20-16,0-20 0,0 20 0,0-20 15,-1 21-15,-20-1 0,127-63 16,-128 64 0,-62 21-16,-1 0 15,0 21-15,0 0 0,-21-21 16,-21 21 46,0 0-62,0 0 0</inkml:trace>
  <inkml:trace contextRef="#ctx0" brushRef="#br0" timeOffset="70209.83">2794 10414 0,'0'21'16,"0"0"0,0 1-16,0-1 15,0 0 1,-21 0 0,0 0-16,21 0 15,-22 1 1,1-22-1,21 21-15,-21-21 0,0 21 16,0-21-16,0 0 16,21 21-16,-22-21 15,1 0-15,0 0 0,0 0 16,0 0-16,0 0 0,-1 0 16,1 0-16,0 0 0,0 0 15,0-21-15,-43 21 16,1-21-16,42 21 15,-22 0-15,22-21 16,0 21-16,0 0 0,0 0 0,-22 0 16,22-22-16,0 22 0,0-21 0,0 21 15,-1 0-15,1-21 0,0 21 16,0 0-16,0-21 0,0 0 0,-1 21 16,1 0-16,0-21 0,-21-1 15,-22-20 1,43 42-16,-21-21 15,21 0-15,-1 21 0,1-21 16,0 21-16,0-22 0,0 1 16,0 21-16,-22-42 0,22 42 15,21-21-15,-21 0 0,0-1 0,0 22 16,-1-21-16,22 0 16,-21 0-16,21 0 0,-21 0 0,0-1 0,21 1 15,0 0 1,0 0-16,-21 0 0,21 0 0,0-1 15,-21 1-15,21 0 0,0 0 16,0 0-16,-22 0 0,22-1 16,-21 1-16,21 0 0,-21-21 15,21 21-15,0-1 0,0 1 0,-21 0 16,21 0-16,-21-21 0,21 20 16,0 1-16,0 0 0,0-21 0,0 21 15,-21-1-15,21-20 0,0 21 16,-22-21-16,22 20 0,-21-20 0,21 0 15,0 21-15,0-22 0,-21-41 16,0 41-16,21 22 0,-21-21 16,21-1-16,0 1 15,-21-85-15,21 85 16,0-1-16,-22-20 0,22 21 16,0-1-16,0 1 0,0-43 15,0 22-15,0 20 0,0-20 16,0 21-16,0-1 0,0-20 0,0 20 15,0 1-15,-21-64 16,21 64-16,0-43 0,0 43 16,0 0-16,0-64 15,0 63-15,0 1 0,0-85 16,0 85-16,0-1 16,21 1-16,-21 0 0,22-1 0,-1 22 15,-21-21-15,21 0 16,0 20-16,-21-20 0,21 21 0,0 0 15,1-22-15,-1 22 16,63-42-16,-62 20 0,-1 22 16,21 0-16,-21 0 15,22 0-15,-1 0 0,-21-1 0,21 1 0,-20 0 16,20 0-16,-21 0 16,21 0-16,-20-1 0,-1 1 0,0 21 0,0-21 15,0 21-15,0 0 16,-21-21-16,22 21 0,41-42 15,-42 42 1,0-22-16,1 22 0,20-21 16,-21 21-16,0-21 0,0 21 15,22-21-15,-22 21 0,21-21 16,-21 21-16,1-21 0,-1 21 16,0 0-16,0-22 0,0 22 15,-21-21 1,21 21-16,-21-21 140,-21 0-124</inkml:trace>
  <inkml:trace contextRef="#ctx0" brushRef="#br0" timeOffset="71066.05">1926 5990 0,'0'0'0,"-21"0"15,0 0 16,21 21 32,0 1-63,21-1 16,0-21-1,0 21-15,0-21 0,1 21 16,-1-21-16,0 0 0,21 21 15,1-21-15,-22 0 0,0 21 16,21-21-16,-21 0 0,1 0 16,20 0-16,-21 22 0,0-22 15,0 0-15,1 0 0,-1 0 0,0 0 16,21 0-16,-21 0 31,-21 21-31,0 0 63,-21-21-48,21 21-15,-21 0 16,21 0-16,-21-21 16,0 22-16,0-1 0,-1 0 15,1 0-15,0 21 0,0-20 16,-21 41-16,-1-21 15,1 1-15,21-1 0,0-21 16,-1 0-16,1 22 0,0-22 16,0 0-16,21 0 0,0 0 0,-21 1 15,0 20-15,21-21 16,-22-21-16,22 21 31</inkml:trace>
  <inkml:trace contextRef="#ctx0" brushRef="#br0" timeOffset="82458.41">3662 6223 0,'0'-21'15,"0"0"1,21 0-16,0 21 0,-21-22 16,42 1-16,-20 0 0,-22 0 15,21 0 1,0 21-16,-21-21 16,0-1-16,-21 1 15,0 21-15,-1 0 16,1 0-16,-21 0 0,21 0 15,-22 0-15,1 0 0,21 21 0,-21-21 16,-1 22-16,1-22 0,0 21 16,-1-21-16,22 21 0,0 0 0,0-21 15,0 21-15,-1-21 0,22 21 16,-21-21-16,21 22 0,0-1 16,21 0-1,1-21-15,-1 21 0,0-21 16,0 21-16,0 0 0,43 1 15,-43-1-15,21-21 0,-21 21 16,43 21-16,-22 1 16,-21-22-16,1 0 0,-1 0 15,0 0-15,-21 0 0,0 1 16,0 20 0,-21 0-16,0-42 0,-1 21 15,1 1-15,0-22 0,0 0 0,-21 0 16,-1 0-16,22 0 15,0 0-15,0 0 0,0-22 16,-1 22-16,1-21 0,0 0 0,0 0 16,0 0-16,0 0 0,21-1 15,-22 1-15,22 0 0,-21 0 16,21 0-16,0 0 0,-21 21 31,21 21 0,21 0-31,0 0 0,1 0 16,-22 0-16,21-21 16,0 22-16,0-1 0,0 0 0,0-21 15,1 21-15,-1-21 16,0 0-16,0 0 0,21 0 0,-20 0 16,-1 0-16,21 0 0,-21 0 15,0 0-15,22 0 0,-22-21 0,21 0 16,-21 21-16,1-21 0,-1-1 15,42-41-15,-42 21 16,1 20-16,-22 1 16,0 0-16,21 0 0,-21 0 0,0 0 15,21 21-15,-21 21 47,0 0-47,0 0 16,0 0-16,0 0 0,0 1 15,0-1-15,0 0 0,0 0 16,0 0-16,0 0 0,21-21 0,-21 22 16,0-1-16,21-21 0,22 21 15,-22-21-15,0 0 16,0 0-16,0 0 0,0 0 16,-21-21-16,43 0 15,-22-22-15,0 22 16,0-21-16,-21 21 15,21-1-15,-21 1 0,0 0 16,0 0 0,0 42 15,0 0-15,0 0-16,0 1 15,0-1-15,0 0 0,0 0 16,0 0-16,0 0 15,22-21-15,-1 22 0,0-22 16,0 0-16,0 0 0,0 0 16,1 0-16,-1 0 0,0-22 15,0 22-15,0-21 0,0 21 0,-21-21 16,22 0-16,-1 0 0,0 0 16,0-1-16,-21 1 0,0 0 0,21 0 15,-21 0-15,0 0 16,0-1-16,0 1 0,0 42 62,0 1-62,-21-1 0,21 0 0,0 21 16,0-21-16,-21 22 0,21-1 0,0 0 16,0 1-16,-21 105 15,0-21 1,21-85-16,0 22 0,-22-1 15,22 1-15,-21-1 0,21 1 0,0-22 16,0 22-16,0-22 0,0 0 0,0 1 16,0-1-16,-21 0 0,21 1 15,0-22-15,0 0 0,0 0 16,0-42 15,0 0-15,0 0-16,0-1 0,21-20 15,-21 21-15,0-21 0,21 20 16,1-20-16,-1-21 0,-21 20 0</inkml:trace>
  <inkml:trace contextRef="#ctx0" brushRef="#br0" timeOffset="82874.78">4699 6392 0,'0'0'0,"-21"-21"0,0 0 0,-1 0 16,22 0-1,0 0 1,0-1-16,22 22 16,-1-21-16,0 21 0,21 0 15,-21 0-15,1 0 0,-1 0 0,21 0 16,-21 0-16,0 0 0,22 0 15,-43 21-15,21 1 0,0-1 16,-21 0-16,0 0 0,0 0 16,-21 0-16,0 1 0,21-1 15,-21 0-15,-1 0 0,1-21 16,0 21-16,0 0 0,0-21 0,-22 43 16,43-22-1,-21-21-15,0 0 16,21 21-16,21-21 47,0 0-47,1 0 15,-1 0-15,-21-21 0,21 0 16</inkml:trace>
  <inkml:trace contextRef="#ctx0" brushRef="#br0" timeOffset="83310.53">5038 6477 0,'21'0'15,"0"0"-15,-21-21 16,21 21-16,0 0 0,-21-21 16,21 0-16,1 21 0,-1-22 0,0 1 15,0 0-15,0 21 0,0-21 16,-21 0-16,0 0 0,22-1 15,-22 1-15,21 21 16,-21-21-16,-21 21 31,-1 0-31,1 0 0,0 0 0,21 21 16,-21 0-16,0 1 0,0-22 16,-1 21-16,22 0 0,-21 42 15,0-20-15,21-22 16,0 0-16,0 0 0,0 0 0,0 1 15,0-1-15,0 0 0,21 0 16,0 0-16,1-21 16,-1 0-16,-21 21 0,21-21 15,0 0-15,0 0 16,0 0-16,1 0 16,-1 0-16,0-21 15,0 0-15,-21 0 16,21 0-16,0 21 0,1-21 15</inkml:trace>
  <inkml:trace contextRef="#ctx0" brushRef="#br0" timeOffset="84846.24">5503 6371 0,'0'-21'15,"0"0"16,21 21 1,1 0-17,-1 0-15,0 0 0,0 0 16,0 0 0,0 21-16,-21 0 0,22 0 15,-22 1-15,21-22 0,-21 21 0,0 0 16,0 0-16,0 0 15,0 0-15,0 1 0,0-1 0,0 0 16,0 0-16,0 0 0,-21 0 16,-1 1-16,1-1 0,21 0 15,-21-21 1,21-21 31,0 0-47,0-1 0,0 1 15,21 0-15,0 0 0,-21-21 16,22 20-16,20-41 16,0 21-16,-21-1 0,1 22 0,-1 0 15,0 0-15,0 0 0,0-1 0,0 1 16,1 21-16,-1-21 0,0 21 16,0 0 15,0 0 266,0 0-94,-21 21-203</inkml:trace>
  <inkml:trace contextRef="#ctx0" brushRef="#br0" timeOffset="90353.91">3111 7049 0,'0'0'0,"-42"0"15,21 0-15,0 0 0,0 0 16,-1 0-16,44 0 31,-1 0-15,0 0-16,0 0 0,21 0 16,1 0-16,-1 0 0,22 0 0,-1 0 15,22 0-15,-1 0 0,1 0 0,0 0 16,21 0-16,-1 0 0,-20 0 15,21 0-15,-21 0 0,169 0 16,-191 0 0,1 0-16,-1 0 0,43 21 15,-64-21-15,1 0 0,-1 0 0,0 0 16,-21 0-16,1 0 0,20 0 16,-21 0-16,0 0 15,-42 0 16,0 0-31,0 0 16,0 0-16,-1 0 0,1 0 16,-21 0-16,21 0 0,-22 0 0,22 21 15</inkml:trace>
  <inkml:trace contextRef="#ctx0" brushRef="#br0" timeOffset="90757.88">3090 7324 0,'0'0'16,"0"21"-16,43-21 15,-22 21-15,21-21 16,0 0-16,22 0 0,-22 0 0,106 0 15,-84 0-15,21 0 16,-22 0-16,22 0 0,-1 0 0,-20 0 16,21 0-16,-1 0 0,-20 0 0,105 0 15,-84 0 1,42-21-16,-43 21 0,-20 0 16,42 0-16,-64 0 0,0 0 15,1-21-15,-22 21 0,21 0 16,-21 0-16,1 0 0,-1-21 15,0 21-15,-21-22 16,0 1 0,0 0-1,21 21-15,0-21 16,0 21-16</inkml:trace>
  <inkml:trace contextRef="#ctx0" brushRef="#br0" timeOffset="91925.93">6011 6879 0,'43'-42'16,"-43"21"-16,0 0 0,21-1 16,-21 1-16,0 0 15,0-21-15,0 21 0,0-1 0,0-20 16,0 21-16,0-21 0,0 20 16,0-20-16,0 21 0,-21-43 15,-1 43-15,1-21 0,0 21 16,0 0-16,-21-22 0,-1 1 15,1 21-15,0 0 0,-22-43 16,22 43-16,-1 0 16,1 0-16,0-1 0,-1-20 0,1 21 15,0 0-15,-22 0 0,-84-43 16,106 43-16,-22 0 16,-63-22-16,64 43 15,-1-21-15,22 0 0,-22 0 0,-20 21 16,20-21-16,1 21 0,-1-21 15,1-1-15,-1 22 0,1 0 0,-1 0 16,-20-21-16,20 21 0,-21 0 16,1 0-16,-1 0 0,0 0 15,1 0-15,-1 0 0,22 21 0,-22 1 16,21-1-16,-20 0 0,20-21 16,1 42-16,20-21 0,-20 1 15,21-1-15,-1 21 0,-20-21 0,20 22 16,22-22-16,-21 21 0,-22 22 15,43-22-15,-21 0 0,21 1 16,0-22-16,-1 21 0,1 0 16,0 1-16,21-1 0,-21 22 0,21-22 15,-21 0-15,21 1 0,0-1 16,0 21-16,0 22 16,0-21-16,0-22 0,21 0 15,0 1-15,0-22 0,0 21 0,22 0 16,-1-20-16,0 20 0,1-21 15,-1 21-15,0-20 0,22 20 16,-1-21-16,-20 21 0,84 1 16,0-1-1,-64-21-15,1 0 0,20 1 0,-20-1 0,21-21 16,-22 21-16,22-21 0,-22 0 16,1 21-16,-1-21 0,1 0 0,63 0 15,-64 0-15,1 0 16,-1 0-16,1 0 0,84 0 15,-85 0-15,-20 0 0,20 0 0,1 0 16,-1 0-16,1 0 0,-22 0 16,22 0-16,-22 0 0,21 0 15,22-21-15,-43 0 0,1 21 16,-1-21-16,0-1 0,22 22 16,21-42-16,-22 21 0,-21 0 15,64 0-15,-63-1 16,20-20-16,22 0 0,-43 21 15,0-1-15,1 1 0,-1 0 0,-21 0 16,0 0-16,1 0 0,-1-22 16,0 22-16,0-85 15,-21 64-15,21 21 0,-21-22 16,0 1-16,0 0 0,0-22 16,0 22-16,0 0 0,0 20 0,0-20 15,0 0-15,-21-1 0,21 22 16,-21-21-16,0 21 0,0 0 0,-1-1 15,-20 1-15,21 0 0,-64-42 16,22 63 0,42-22-16,-1 22 0,1 0 15,0 0-15,0 0 0,0 0 0,0 0 16,-22 0-16,22 0 0,0 0 16,0 0-16,0 0 0,-1 0 15,1 22-15,21-1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2T11:17:21.8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2117 381 0,'0'-21'0,"0"0"16,0 0-16,0-1 15,0 1 1,0 0-16,0 0 15,0 0-15,0 0 0,0-1 16,0 1 0,0 0-1,0 42 17,0 0-17,0 22-15,0-22 0,0 21 16,0 1-16,0-22 0,0 21 15,-22 22-15,22-22 0,-21 0 16,21 1-16,0 20 0,0-21 0,0 22 16,-21-22-16,21 128 15,-21-107-15,21 1 16,0-22-16,0 21 0,0-20 16,0-1-16,0 0 0,0 1 15,0-22-15,0 21 0,0-21 16,0 1-16,0-1 0,-21 0 0,21 0 15,0 0-15,0 0 16,-21-21 0,21-21-1,0 0-15,0 0 0,0 0 16,0 0-16,0-22 0,0 22 16,0-21-16</inkml:trace>
  <inkml:trace contextRef="#ctx0" brushRef="#br0" timeOffset="422.79">1841 508 0,'0'0'0,"-21"-42"16,0 21-16,0-1 15,21 1-15,0 0 16,0 0-16,0 0 0,0 0 15,21-1-15,0 1 0,22 0 16,-22-21-16,21 21 0,0-1 16,1 1-16,-1 0 0,22 0 0,63 21 15,-22 0 1,-62 0-16,20 21 0,-20 0 16,-1 0-16,-21 22 0,0 41 15,-21-20-15,0-22 0,-21 1 16,-21 62-16,-43 1 15,43-63-15,-1-1 0,-41 43 16,41-43-16,1-21 16,21 21-16,0-20 0,0-1 15,-1 0-15,1 0 0,0 0 16,0 0-16,21-42 62,21 21-62</inkml:trace>
  <inkml:trace contextRef="#ctx0" brushRef="#br0" timeOffset="951.64">2646 1058 0,'0'0'0,"21"-42"16,-21 21-16,0 0 16,0 0-16,-21 21 47,0 21-47,-1 0 0,1 0 15,0 0-15,0 22 0,0-22 16,0 21-16,21 0 0,-22-20 15,1 20-15,21 0 0,-21-21 0,21 1 16,0 20-16,0-21 0,0 0 16,42 43-1,-20-64-15,-1 0 0,21 21 16,-21-21-16,22 0 0,20 0 16,-21-21-16,1 0 0,-1 21 15,43-64-15,-22 22 16,-20-1-16,-22 1 0,0-43 15,-21 43-15,0 0 16,0-1-16,0 22 0,0-21 0,0 21 16,-21 0-16,0-1 15,-43-20 1,-21 42-16,43 0 16,0 21-16,-1 0 15,22-21-15,0 22 0,0-1 0,0-21 16,21 21-16,0 0 0,0 0 15,0 0 1,21-21 0,0 0-16</inkml:trace>
  <inkml:trace contextRef="#ctx0" brushRef="#br0" timeOffset="2185.17">3323 1334 0,'0'0'16,"0"21"-16,-21-21 0,21-21 16,0-1-1,0 1-15,21 0 16,0 0-16,22-21 15,-22-1-15,21 1 0,-21 0 16,0-22-16,1 1 0,20 20 16,-21-20-16,0-1 0,0 1 0,-21-1 15,0 1-15,22-1 0,-22 22 16,0-22-16,0 22 0,0 0 0,0-1 16,0 1-16,0 21 0,0 0 15,0 0-15,0-1 0,-22 22 16,22 22-1,0-1-15,0 0 0,-21 21 16,21 1-16,-21-1 0,21 21 0,-21-20 16,21 20-16,0 1 0,0-1 15,-21 1-15,21-1 0,-21 1 16,21-1-16,-22 1 0,22-1 16,-21 85-16,21-105 15,0-1-15,0 0 0,0 1 16,0-22-16,0 21 15,0-21-15,21-21 0,1 0 16,20 0-16,-21 0 16,0 0-16,22 0 0,-22-21 0,21 0 0,-21 0 15,22 0-15,-22 0 0,21-22 16,-21 22-16,0-21 0,1 21 0,-1-22 16,0 1-16,0 21 15,-21-22-15,0 22 0,21 0 0,-21-21 16,21 21-1,-21 42 1,0 0-16,0 0 16,-21 0-16,21 0 0,-21 1 0,21 20 15,-21 21-15,21-20 16,0-22-16,0 21 16,0-21-16,0 1 0,0-1 15,0 0-15,21-21 0,0 0 16,0 0-16,1 0 0,-1 0 0,0 0 15,0 0-15,0 0 0,0 0 16,1-21-16,20-22 16,-21 22-16,0 0 0,0 0 15,1-21-15,-1 20 0,21-41 16,-21 42-16,-21 0 0,21-1 16,-21-20-16,22 21 0,-22 0 15,0 0-15,0-1 16,0 44 15,0-1-31,0 0 16,0 0-16,0 0 0,0 22 0,0-1 15,-22-21-15,22 21 0,0 22 16,0-22-16,0 1 0,-21 20 16,0 43-16,21-43 15,-21 1-15,21 21 0,0-22 0,0 22 16,0-22-16,0 22 0,0 0 15,0-1-15,0-20 0,21 190 16,0-106 0,22 42-1,-22-147-15,-21-1 0,21 43 16,-21-43-16,0-21 0,-42 43 16,-43-43-1,43-21-15,20 0 0,-20 0 16,-21 0-16,20-21 0,-63-22 15,43 22-15,-1 0 0,-20 0 16,-43-43-16,0 1 16,63 42-16,22-22 0,0 22 15,-1-21-15,22 21 0,0 0 16,0-64-16,21 21 16,0 43-16,0 0 15,21-21-15,0-1 0,0 22 16,22 0-16,-22-21 0,21 21 15,0-22-15,-20 1 0,20 0 16,0-1-16</inkml:trace>
  <inkml:trace contextRef="#ctx0" brushRef="#br0" timeOffset="3053.45">4805 889 0,'0'0'0,"-21"-21"0,-1 21 16,1-21-16,0 21 15,0 0-15,0 0 16,21 21-16,0 0 15,0 0-15,-21 0 0,21 1 0,-22-1 16,22 21-16,0-21 0,0 22 16,0-1-16,0-21 0,0 21 0,-21-20 15,21 20 1,0-21-16,0 0 0,0 0 0,-21 1 16,21-1-16,0 0 15,-21-21 1,21-21-1,-21 0-15,21-1 16,0 1-16,0 0 0,0-42 16,0 41-16,0-20 15,0 21-15,21 0 0,0-22 0,0 22 16,22-42-16,-22 20 16,21 22-16,-21-21 0,22 21 0,-22 0 15,0-1-15,21 22 16,-21 0-16,22 0 0,-1 0 15,0 22-15,-20-1 16,-1 0-16,0 21 0,-21-21 0,0 22 16,21-1-16,-21 0 0,0-20 15,0 20-15,0-21 0,0 21 0,0-20 16,0-1-16,0 0 0,0 0 16,-21 0-16,21 0 15,-21-21-15,21-21 31,0 0-15,0 0-16,0 0 0,0-22 0,0 22 0,21-21 16,-21 0-16,21 20 15,21-62-15,-20 41 0,-1 22 16,21-21-16,-21 21 0,0 0 16,1 21-16,20-22 0,-21 22 15,0 0-15,0 0 0,22 22 16,-22-1-16,0 0 0,-21 0 0,21 21 15,-21-20-15,21 62 0,-21-63 16,0 22-16,0-22 0,0 21 16,0-21-16,0 1 0,0 41 15,-21-63-15,21 21 0,-21 0 16,21 1-16,-21-22 16,21-22 30,0 1-46,21 0 0</inkml:trace>
  <inkml:trace contextRef="#ctx0" brushRef="#br0" timeOffset="3523.18">5927 910 0,'0'-21'16,"-22"21"-1,1 21 1,0 0-16,21 1 0,-21-1 16,0 0-16,0 21 0,-1-21 15,1 22-15,0-22 0,21 21 0,0-21 16,-21 22-16,21-22 0,-21 21 16,21-21-16,0 1 0,0 41 15,42-42 1,-21 0-16,0-21 0,22 0 15,-22 0-15,0 0 0,0 0 16,22 0-16,-22-21 0,0 21 0,21-21 16,-21 0-16,1 0 0,-1 0 15,0-85 1,0 63-16,-21 1 0,0-21 16,0-1-16,0 22 0,0 21 15,-21-22-15,0 22 0,0 0 16,-22 21-16,1 0 15,-43 21 1,64-21-16,0 21 0,0 0 0,21 1 16,-21-1-16,21 0 15,-22 0-15,22 0 0,0 64 16,64-43 0,-22-21-1,-21-21-15</inkml:trace>
  <inkml:trace contextRef="#ctx0" brushRef="#br0" timeOffset="3967.18">6223 1143 0,'0'0'0,"0"-21"0,0 0 16,0 0-16,0-22 15,0 22-15,0 0 0,0 0 16,0 0-16,21 21 15,0 0-15,0 0 0,1 0 16,-1 0-16,0 0 0,0 0 0,0 0 16,0 21-16,1-21 0,41 84 15,-42-20 1,-21-43-16,0 21 0,0-20 16,0 20-16,0-21 0,0 43 15,0-43-15,0 0 0,-21 0 16,0-21-16,21 21 0,-21 0 15,0-21 1,21-21 0,0 0-16,0 0 0,0 0 15,21-22-15,0 22 0,-21-21 16,21 21-16,43-85 16,-22 42-16,-21 22 15,0 0-15,0 21 16,1-22-16,-1 43 15,0 0-15,-21 21 47</inkml:trace>
  <inkml:trace contextRef="#ctx0" brushRef="#br0" timeOffset="4656.41">7197 1058 0,'0'-21'15,"0"-21"1,21 21-16,-21 0 0,0-1 0,0 1 0,0 0 16,0 0-16,0 0 15,0 0 1,0 42 15,0 0-31,0 0 16,0 0-16,-21 22 0,-1 84 15,1 21 1,-21 42 0,42-126-16,-21 20 15,21 1-15,-21 0 0,-1-1 0,22 86 16,-21-86-16,-42 255 16,42-254-1,-1 148-15,-20-64 16,42-84-1,-21-43-15,21 0 0,-21 22 16,21-43-16,0 0 0,0 0 16,-21-21-16,21-21 31,0 0-31,0 0 16,42-64-1,-21 43-15,21-106 16,-42 84-16,22 1 0</inkml:trace>
  <inkml:trace contextRef="#ctx0" brushRef="#br0" timeOffset="5097.39">6816 1291 0,'0'-21'16,"0"42"-16,0-84 0,-22 42 0,22-1 0,-21-41 15,21 42-15,0 0 16,0-1-16,0 1 0,0 0 0,85-85 31,-43 64-31,1 21 16,84-22 0,-43 43-16,-41 0 0,-1 0 15,43 0 1,-43 0-16,-21 0 0,64 85 15,-64-64-15,-21 85 16,0-21 0,-42-43-16,-1 0 15,22 1-15,-21-22 0,21 0 0,-43 21 16,43-20-16,-43-1 16,43 0-1,0-21 1,21-21 15,21 0-31,0-1 16,1 1-16,20-21 15</inkml:trace>
  <inkml:trace contextRef="#ctx0" brushRef="#br0" timeOffset="5672.23">7895 593 0,'0'0'0,"0"-21"0,21-22 0,-21 1 16,0 21-16,0 0 0,0-22 0,0 22 15,0 0-15,0 42 32,0 0-32,-42 64 15,42-64-15,0 21 0,0 43 16,-21-21-16,21-22 15,-21 21-15,21-20 0,0 20 0,-64 149 32,43-85-17,0-85-15,21-21 0,-21 1 16,21-1 0,0-42-1,0-1 1,0 1-16,0 0 0,0-21 0,21 21 15,-21-22-15,21 1 0,0 21 16,0-22-16,0 1 0,1 0 0,-1 21 16,0-22-16,21 22 0,-21 0 15,1 0-15,-1 21 0,0 0 16,0 0-16,0 0 0,0 0 16,1 21-16,-22 0 0,0 0 15,0 0-15,21 22 0,-21 20 16,0-42-16,0 1 0,0 20 0,0-21 15,0 0-15,0 0 0,0 22 16,0-22-16,0 0 0,-21 0 16,21 0-1,-22 1 1,22-44 31,22 22-47,-22-21 0,21 0 15,0 0-15</inkml:trace>
  <inkml:trace contextRef="#ctx0" brushRef="#br0" timeOffset="5928.27">8361 931 0,'0'-21'0,"0"42"0,0-63 16,0 63 15,0 0-31,0 22 0,0-22 15,0 0-15,0 21 0,-64 107 32,64-86-17,0-42-15,0 43 16,-21-64-16,21 21 16,0 0-16,0-42 31,0 0-16,21-22-15,-21 22 0</inkml:trace>
  <inkml:trace contextRef="#ctx0" brushRef="#br0" timeOffset="6308.78">8403 508 0,'0'0'0,"-21"0"0,0 0 15,0 21-15,21 0 16,0 1-16,42 20 31,0-42-31,1 0 16,-22 0-16,0 0 0,0-21 16,21-22-1,-42-20 1,0-1-1,-42 43 1,21 21-16,-85 0 16,85 21-1,-21 43 1,20-1 0,1-41-16,21 20 15,0-21-15,0 21 16,85 22-1,-64-43 1</inkml:trace>
  <inkml:trace contextRef="#ctx0" brushRef="#br0" timeOffset="6859.94">8932 974 0,'21'0'16,"1"-21"-16,-1 21 16,-21-22-16,21 1 0,0 21 15,-21-21-15,21 21 0,-21-21 16,-21 21 0,-21 0-1,-1 0-15,-20 42 16,42-42-16,-22 21 15,22 1-15,-21-1 0,21 0 0,0 0 16,-22 21 0,43-20-16,0-1 15,0 21-15,0-21 16,21-21-16,1 0 0,20 21 16,-21-21-16,0 22 0,22-1 15,20 0 1,-21 0-16,-20-21 15,-1 21-15,-21 0 16,0 1-16,0-1 16,0 0-16,-21-21 15,-1 0-15,-20 21 0,21-21 0,0 0 16,-22 0-16,22 0 0,0 0 0,0 0 16,0 0-16,0 0 0,-22 0 15,22 0-15,0 0 0,0 0 16,0 0-16,-1 0 0,1 0 15,0 0 1,21-21 31,21 21-47,0 0 0,1 0 0</inkml:trace>
  <inkml:trace contextRef="#ctx0" brushRef="#br0" timeOffset="7719.19">9334 1058 0,'0'0'0,"0"-42"16,0 21-1,0 42 16,22 0-31,-22 0 16,0 1-16,0 20 0,0-21 16,0 0-16,0 0 0,0 22 15,0-22-15,0 0 0,0 0 0,0 0 16,0 1-16,0-1 0,0 0 16,0 21-1,0-63 16,-22 0-15,22 0-16,0 0 16,0-1-16,0-20 0,0 21 0,0 0 15,0-22-15,22 1 0,41-64 16,-42 43 0,43-1-1,-43 43-15,0 21 0,0 0 16,0 0-16,1 0 0,-1 0 0,21 0 15,-21 21-15,0 0 0,1 1 16,-22-1-16,21 21 0,21 106 31,-21-63-15,-21-22 0,0-41-1,-21-1-15,0-21 31,0-21-15,21-1-16,0 1 0,0 0 16,0-21-1,0-1-15,0 22 0,21-63 16,0 41-16,0 1 0,106-127 31,0 84-15,-21 64-16,42 21 15,-105 21-15,-1-21 16,0 21-16,-21 0 0,22 22 0,-22-1 16,21 64-1,-42 63 1,-63-42 0,42-106-16,21 22 0,-22-22 15,1 0-15,21 0 0,-21 0 16,21 0-1,-21-21 17,0 0-17,0 0-15,-1 0 0</inkml:trace>
  <inkml:trace contextRef="#ctx0" brushRef="#br0" timeOffset="8590.73">3238 1778 0,'0'0'0,"-21"21"0,0-21 0,0 0 16,-43 0 0,43 0-16,-21 0 0,21 0 15,0 0-15,-1 0 0,22 21 16,-21-21-16,42 0 31,1 0-31,-1 0 16,21 0-16,-21 0 0,22 0 15,20 0-15,-21 0 0,43 0 0,-21 0 16,41 0-16,-20 0 0,21 0 16,127 0-16,42 0 15,-148-21-15,21 21 16,170 0-16,-170 0 0,0 0 16,0 0-16,21-21 0,1 21 15,-22 0-15,21 0 0,1 0 0,-1 0 16,0-21-16,1 21 0,20 0 15,149 0-15,-170 0 0,22 0 16,-22 0-16,-21 0 0,21 0 0,-20 0 16,-22 0-16,0 0 0,0 0 15,0 0-15,-22 0 0,-20 0 16,21 0-16,-21 0 0,-22 0 16,1 0-16,-1 0 0,1 0 0,20-21 15,-41 21-15,-22 0 16,0 0-16,0 0 0,-42 0 31,-21-21-31,20 21 16,-41 0-16,21 0 0,-22 0 0,1 0 15,-1 0-15,-21 0 0</inkml:trace>
  <inkml:trace contextRef="#ctx0" brushRef="#br0" timeOffset="9616.15">2667 2117 0,'0'-21'31,"21"21"32,0 0-48,0 0-15,1 0 0,-1 0 16,21 0-16,-21 0 0,22 0 16,84 0-16,-85 0 15,0 0-15,22 0 0,63-22 16,-64 22-16,22-21 0,0 21 16,20 0-16,-20-21 0,21 21 15,233-21 1,-234 0-16,22 21 0,-21 0 0,21 0 15,0-21-15,0 21 0,-21 0 0,21 0 16,106-22 0,-127 22-16,127 0 0,-128 0 15,22 0-15,85 0 16,-127 0-16,21 0 0,105 0 16,-105 0-16,-21 0 0,21 0 15,-1 0-15,-20 0 0,84 0 16,-84 0-16,-21 0 0,84 0 15,-85 0-15,22 0 0,-22 0 16,1 0-16,21 0 0,63 0 16,-85 0-16,22 0 0,42 0 15,-64 0-15,22 0 0,-21 0 16,63 0-16,-64 0 16,1 0-16,-1 0 0,1 0 15,-22 0-15,21 0 0,1 0 0,-1 0 16,1 0-16,63 0 15,0 0-15,-85 0 0,22 0 16,42 0-16,-64 0 16,0 0-16,1 0 0,41 0 15,-41 0-15,-1 0 0,-21 0 16,0 0-16,43 0 16,-43 0-16,0 0 0,0 0 0,0 0 15,1 0 1,-44 0 46,1 0-46,0 0-16,0 0 0,0 0 0</inkml:trace>
  <inkml:trace contextRef="#ctx0" brushRef="#br0" timeOffset="10401.89">2540 1799 0,'0'0'0,"-21"0"0,-22 0 16,22 0-1,42 0 17,1 0-17,20 0-15,0 0 0,22 0 0,-1-21 16,1 21-16,20 0 0,1 0 16,0 0-16,-1 0 0,22 0 15,-21 0-15,21 0 0,-22 0 0,1 0 16,0 0-16</inkml:trace>
  <inkml:trace contextRef="#ctx0" brushRef="#br0" timeOffset="10849.64">3006 2138 0,'21'0'0,"0"0"16,0 0-16,0 0 0,0 0 15,1 0-15,20 0 0,-21 0 16,0 0-16,0-21 0,22 21 0,-22 0 16,21 0-16,1 0 0,-1 0 15,0 0-15,1 0 0</inkml:trace>
  <inkml:trace contextRef="#ctx0" brushRef="#br0" timeOffset="20234.57">529 3366 0,'21'0'16,"-21"21"62,0 0-62,0 0-16,21-21 47,1 0-47,-1 0 15,0-21-15,0 0 16,-21 0-16,21 21 16,-21-22-16,0 1 0,0 0 15,0 0-15,-21 0 16,0 21-1,0 0-15,0 0 16,21 21-16,-22 0 0,22 0 16,-21 0-16,21 1 15,-21-1-15,21 0 16,0 0-16,21-21 31,0 0-31,1 0 16,-1 0-16,21-42 15,-42 21-15,0-1 16,21 22-16,-21-21 0,0 0 16,0 0-16,0 0 15,-21 21-15,0 0 16,0 21 0,0-21-16,21 21 15,0 0-15,0 0 0,-22 1 16,22-1-16,0 0 0,0 0 0,0 0 15,0 22 1,0-22-16,22 0 16,-1-21-1,0 0-15,0 0 0,0 0 0,22 0 16,-22-21-16</inkml:trace>
  <inkml:trace contextRef="#ctx0" brushRef="#br0" timeOffset="20625.84">1122 3344 0,'0'22'16,"-21"-22"-16,21 21 16,-22-21-16,22 21 0,22-21 46,-22-21-30,21 0-16,0-1 16,-21 1-1,0 0-15,0 0 16,-21 21 0,0 0-1,-1 0-15,1 0 0,21 21 16,-21 0-16,0 0 0,21 1 15,0-1-15,-21 0 0,21 0 0,-21 0 16,21 0-16,0 1 0,0-1 16,0 0-16,0 0 15,21-21 1,0 0-16,0 0 0,0 0 16,22 0-16,-1 0 0</inkml:trace>
  <inkml:trace contextRef="#ctx0" brushRef="#br0" timeOffset="21376.59">1820 3154 0,'0'0'0,"-21"-21"0,0 21 16,21-21-16,-21 21 15,0 0 1,21 21 15,0 0-31,0 0 0,0 0 16,0 0-16,0 1 0,0-1 15,0 0-15,21 0 16,0-21-16,0 0 16,21 0-1,1 0-15,20-42 0,-20 21 16,-22-1-16,0 1 0,0 0 16,0 0-16,-21 0 15,0 0-15,0-22 16,0 22-16,0 0 15,-21 21 17,21 21-32,-21 0 15,0 0-15,21 1 0,0 20 16,-21 0-16,21-21 0,-22 22 16,1 105-1,21-63-15,-21-22 0,21-21 16,0 1-16,-21-1 0,21 0 0,0 1 15,0-1-15,0 0 16,0 1-16,-21 41 0,21-41 16,-21-22-16,-1 21 0,22-21 15,-21 1-15,-21 20 16,-43-42 0,64 0-16,0 0 0,-21-21 15,20 0-15,1 21 0,-21-22 0,21 1 16,0 0-16,-22 0 15,22 0-15,0 0 0,21-1 16,-21 1-16,21 0 16,0 0-1,42 21-15,-21-21 0,0 21 16,22-21-16,-1 21 0,0-22 16,1 1-16,-1 0 0</inkml:trace>
  <inkml:trace contextRef="#ctx0" brushRef="#br0" timeOffset="21940.63">2667 3196 0,'0'-21'0,"0"42"16,0-63-16,0 21 15,0 42 1,0 0-16,0 0 15,-21 22-15,21-22 0,0 21 16,0 0-16,-21 1 0,21-1 16,-22 22-16,22-22 0,-21 0 0,21 43 15,-21-43-15,0 43 16,21-43-16,0-21 0,-21 22 16,21-22-16,-21 0 0,21 0 15,-22 0-15,22 22 16,-21-43-1,21-21 1,0-1-16,0 1 16,0-42-16,0 42 15,21-43-15,1 43 16,-1-21-16,0 20 0,0-20 16,21 21-16,-20 0 0,41-22 15,-42 22-15,0 21 0,1 0 16,20 0-16,-21 0 0,21 21 15,-42 1-15,22-1 0,-22 0 16,21 0-16,-21 21 0,0-20 0,0-1 16,0 0-16,0 21 0,0-21 15,0 1-15,0-1 0,-21 0 16,21 0-16,-22 0 0,22 0 16,-21 1-16,21-1 0,21-42 46,1-1-46,-1 1 16,0 0-16,0 0 0,0 0 0</inkml:trace>
  <inkml:trace contextRef="#ctx0" brushRef="#br0" timeOffset="22322.41">3133 3831 0,'0'0'0,"-22"0"16,22 21-16,22-21 47,-1 0-32,0 0-15,0 0 0,21-21 0,-20 21 16,-1-21-16,0 0 0,21 0 16,-21 21-16,1-21 0,-1-1 0,0 1 15,-21 0-15,0 0 16,-21 21-1,0 0 1,-1 0-16,1 0 0,0 21 16,0 0-16,-21 0 0,20 1 15,1-1-15,0 0 0,0 21 0,0-21 16,21 1-16,0-1 0,-21 0 16,21 0-16,0 43 15,0-43-15,21 0 16,0-21-16,0 0 0,21 0 15,-20 0-15,20-21 0,-21 0 16,21 21-16,43-85 16</inkml:trace>
  <inkml:trace contextRef="#ctx0" brushRef="#br0" timeOffset="23049.15">4699 3641 0,'0'-21'0,"0"42"0,0-85 0,0 43 16,0 0-16,0-21 0,0 20 16,0 1-16,-21 0 15,0 21-15,-1 0 0,1 0 16,-21 0 0,21 0-16,-22 21 0,1 22 15,21-22-15,-21 21 0,-22 64 16,22-21-1,21-43-15,-1 0 0,1 22 16,21-43-16,0 21 0,0-21 16,0 1-16,21-22 0,1 21 0,-1-21 15,0 0-15,21 0 0,1 0 16,-1-21-16,0 21 0,1-22 16,20 1-16,-21 0 0,1 0 0,-1 0 15,0 0-15,1-1 0,-22-20 16,0 21-16,21-43 0,-42 22 15,0 21-15,0-21 0,0 20 16,0-20-16,-21 21 0,0-21 0,0 20 16,-21 1-16,-22 21 15,-21 0-15,64 0 0,-21 0 16,21 0-16,-22 0 16,22 21-16,0-21 0,0 22 0,21-1 15,-21-21-15,21 21 0,21-21 16,21 0-16,-21 0 15,22 0-15,-1 0 0</inkml:trace>
  <inkml:trace contextRef="#ctx0" brushRef="#br0" timeOffset="23148.09">5567 2942 0,'0'-42'0,"0"84"0,0-126 0</inkml:trace>
  <inkml:trace contextRef="#ctx0" brushRef="#br0" timeOffset="23172.08">5482 2752 0</inkml:trace>
  <inkml:trace contextRef="#ctx0" brushRef="#br0" timeOffset="23337.98">5355 2942 0,'0'21'0,"0"22"0,0-22 15,0 21-15,-21 22 0,21-22 0,0 22 16,-21-1-16,21 1 0,-21-1 16,-1 1-16,22 105 15,-21-127-15,0 1 0,0 20 16,21 22-1,-21-64-15,0-21 0,-1 0 16,1 0 0,21-21-1,0 0-15</inkml:trace>
  <inkml:trace contextRef="#ctx0" brushRef="#br0" timeOffset="23381.96">5165 3662 0,'21'-21'0,"0"0"15</inkml:trace>
  <inkml:trace contextRef="#ctx0" brushRef="#br0" timeOffset="23923.56">5419 3493 0,'42'0'0,"-84"0"0,105 0 0,-42 21 15,0-21-15,1 21 16,20 21-16,-21-21 0,0 1 0,-21-1 16,0 21-16,0 0 0,0-20 15,0-1-15,0 0 0,-21 0 16,0 0-16,0 0 0,-43 1 16,-42 20-1,64-42-15,-21 0 16,41 0-16,-20 0 0,21 0 15,0 0-15,0 0 0,-1 0 0,44 0 47,20 0-47,-21 0 16,0 0-16,22 0 0,-1 0 16,0 0-16,1 0 0,-1-21 0,0 21 15,22-21-15,-22 21 0,22-22 16,-1 22-16,-21-21 0,1 0 0,-1 0 15,0 0-15,1 21 0,-22-21 16,0-1-16,0 1 0,0 0 16,-21 0-16,0 0 0,0 0 15,0-1-15,-21 22 32,0 22-32,21-1 15,-21 21-15,0-21 0,21 0 16,-21 22-16,21-1 0,-22 0 15,22 1-15,0 20 0,0-20 0,-21 84 16,21-43-16,-63 22 16,63-42-16,0 20 0,-21-20 15,21 20-15,-22 1 0,1 0 16,-21 148-16,0-64 16,42-127-1,-22 1-15,1-22 0,0 0 0,0-21 16,21 63-16,-21-41 0,0-22 0,-1 0 15,1-22-15</inkml:trace>
  <inkml:trace contextRef="#ctx0" brushRef="#br0" timeOffset="24038.49">5440 4805 0,'21'-42'15,"0"20"-15,43-62 16,-43 41-16,0 1 0,21 0 15</inkml:trace>
  <inkml:trace contextRef="#ctx0" brushRef="#br0" timeOffset="24253.37">6032 3429 0,'0'0'0,"0"-21"0,0 42 63,0 0-48,22-21-15,-1 21 0,-21 1 16,21-22-16,0 21 16,0 0-16,0-21 0</inkml:trace>
  <inkml:trace contextRef="#ctx0" brushRef="#br0" timeOffset="24586.52">6244 3704 0,'0'0'0,"0"43"16,0-22-16,21-21 15,0 0 1,1 0-16,-1 0 0,0 0 16,0 0-16,0-21 0,43-22 15,-43 22-15,0 0 16,0 0-16,-21 0 15,0-1-15,0 1 0,-21 21 32,0 0-32,0 0 0,0 0 15,-1 21-15,1 1 0,0-1 0,0 0 16,0 0-16,-43 43 16,43-22-1,21-21-15,0 0 0,0 0 16,0 1-16,0-1 0,0 0 15,42-21 1,-20 0-16,-1 0 0,42 0 16,-20 0-16,-1 0 0,0 0 0</inkml:trace>
  <inkml:trace contextRef="#ctx0" brushRef="#br0" timeOffset="25147.71">6985 3704 0,'0'-21'0,"0"42"0,21-63 0,-21 21 0,0 0 0,0-1 15,0 1-15,0 0 16,-21 0-16,0 21 16,0 21-1,-1-21-15,-20 42 0,21-20 16,21 20-16,-21-21 0,0 21 16,21-20-16,-22-1 0,22 21 0,0-21 15,0 0-15,0 1 0,22 41 16,20-21-1,-21-42-15,0 0 0,43 0 16,-43 0-16,42-21 16,-20 21-16,-22-21 0,42-21 15,-41 21-15,-1-22 0,21 22 16,-21-21-16,0-1 0,1 1 16,-1-21-16,21 20 0,-21-20 0,0-1 15,1 1-15,-1-1 0,0 1 16,0-85-1,-21 105-15,0 22 0,0-21 0,0 21 16,0-1-16,-21 44 16,21-1-1,-21 0-15,0 0 0,-1 21 16,1 1-16,21-1 0,-21 0 16,0 22-16,0-22 0,0 85 15,-1-84-15,22-1 0,-21 21 16,21-20-16,0-1 0,0 0 0,0-20 15,0 20-15,0-21 0,0 21 0,0-20 16,0-1-16,0 0 0,21 0 16,1-21-16,-22 21 0,21-21 0,21 0 15,22 0 1,-43-21-16,0 0 0,21 0 16,-21 0-16,1-1 15,-1 1-15,0-21 0,-21 21 0,0 0 16</inkml:trace>
  <inkml:trace contextRef="#ctx0" brushRef="#br0" timeOffset="25370.58">7387 3556 0,'0'0'16,"-21"0"0,42 0 15,0 0-31,0 0 0,1 0 0,20 0 15,0 0-15,-21 0 0,22 0 0,-1 0 16,-21 0-16,22 0 0,-22 0 16,0 0-16,21 0 0,-21 0 15,1-21-15,-1 21 16,-21-21 0</inkml:trace>
  <inkml:trace contextRef="#ctx0" brushRef="#br0" timeOffset="29404.21">9165 3366 0,'0'0'0,"21"0"15,0 0 1,1 0-16,-22-22 0,21 1 0,0 21 16,0-21-16,0 0 0,22 0 15,20-43 1,-21 22-16,-20 21 0,-1 0 15,21-1-15,-42 1 0,21 0 0,-21 0 16,0 0-16,0 0 0,0-1 0,0-20 16,-84 21-1,62 0-15,1 21 0,-21 0 16,21 0-16,-22 0 0,-41 42 16,63-42-16,-22 21 0,22 0 15,-21 1-15,21-1 16,-43 63-16,43-62 15,21 20-15,0 0 0,0-21 16,0 22-16,0-1 0,0 0 0,0-20 0,0 20 16,0 0-16,21 1 15,43 62-15,-64-83 16,0 20-16,42 21 0,-42-41 16,0-1-16,0 0 0,0 0 15,0 0-15,-21-21 16,-22 21-16,22-21 0,-21 0 0,21 0 15,-22 0-15,1 0 0,0-21 16,21 0-16,-22 21 0,-41-63 16,62 20-1,1 22-15,0 0 0,21-21 0,0 20 16,0-20-16,0 0 0,0 21 0,0-22 16,0 1-16,21 21 15,0 21-15,1 0 16,-1 0-16,-21 21 0,21 0 15,0 0-15,0 22 0,-21-22 0,21 21 16,-21 0-16,22-20 0,-1 20 16,0-21-16,0 43 0,0-43 15,43 42-15,-43-63 16,0 21-16,21 1 0,1-22 0,-22 0 16,21 0-16,1 0 0,41 0 15,-41 0-15,-1 0 16,0-22-16,1 1 0,-1 0 0,0 0 15,1 0-15,-1-22 0,0 1 16,43-43-16,42-84 16,-85 84-16,-21 22 0,22-1 15,-1 1-15,-21-1 16,0 22-16,22-43 0,-22 22 16,0 42-16,-21 42 15,-21 0 1,0 0-16,-22 22 0,1 41 15,0-41-15,-1 20 16,22-21-16,-63 85 0,41-63 16,22-1-16,-42 43 15,41-63-15,1-1 0,0 0 16,0-21-16,21 22 0,-21-22 0,21 0 16,21-42 15,0 0-31,0 0 15,0-1-15,22 1 0,-22 0 0,0-21 16,21-1-16,-20 22 0,-1-21 16,21 21-16,-21-22 0,0 22 15,1 0-15,-1 21 0,0 0 0,-21 21 16,0 0 0,0 22-16,0-22 0,0 42 15,0-41-15,0 41 16,0-42-16,0 0 0,0 22 15,0-22-15,42 0 16,-21 21-16,1-42 0,-1 0 16,0 0-16,21 0 0,-21 0 15,1 0-15,20 0 0,-21-21 16,21 21-16,-20-21 0,-1 0 0,0 0 16,21 0-16,22-85 15,-22 42 1,-21 22-16,0 21 0,22-64 15,-43 64-15,0 42 32,-21 0-32,21 0 0,-22 1 15,1-1-15,21 0 0,-21 42 16,21-41-16,-21-1 0,21 21 16,0-21-16,0 0 0,0 1 15,0-1-15,0 0 0,0 0 16,0 0-16,42 0 0,-21-21 0,1 0 15,-1 0-15,0 0 0,0 0 16,0 0-16,22 0 0,-22-21 16,0 21-16,21-21 0,-21 0 15,1 0-15,-1 0 0,0-1 16,21-20-16,-42 21 0,21-21 0,1-1 0,-22 1 16,21 0-16,-21-64 15,0 63-15,0 1 0,-43-21 16,22 41-16,-21 1 0,21 0 15,-22 21-15,22 0 0,-21 0 16,21 21-16,-22 0 0,22 1 0,-21 20 0,21 0 16,0-21-16,-1 22 15,-20 41-15,42-41 0,0-1 16,0-21-16,0 22 0,0-22 16,0 21-16,21-21 0,-21 0 0,21 1 15,1-22-15,20 21 0,-21-21 16,21 21-16,-20-21 0,20 0 0,0 0 15,22 0-15,-22-21 0,0 0 16,1-1-16,20-20 16,22-21-16,-43 41 0,-21-20 15,43-43-15,-43 43 0,0 21 16,0-21-16,1 20 0,-22 1 16,21 0-16,-21 0 15,0 42 1,-21 0-16,-1 0 0,1 1 15,21 20-15,-21-21 0,0 21 0,21 22 16,-21-22 0,21 1-16,0-22 0,0 0 0,0 0 15,0 0-15,0 0 0,0 1 16,21-22-16,0 0 16,0 0-16,0 0 0,1 0 0,20 0 15,-21 0-15,0-22 16,0 22-16,1-21 0,-22 0 0,21-21 15,21-22-15,-42 43 0,21-21 16,0-1-16,1 22 16,-22 0-16,21-42 0,0 41 15,-21 44 17,0-1-32,0 0 0,-21 0 15,21 0-15,-21 22 0,21-22 16,0 0-16,0 0 0,0 21 0,0-20 15,0-1-15,0 0 0,0 0 0,0 0 16,21 0-16,0-21 16,0 0-16,0 0 0,0 0 0,1 0 15,-1 0-15,0 0 0,21-21 16,-21 0-16,1 0 16,20-21-16,-21-1 0,0 22 15,0-21-15,1-1 0,-1 1 16,21-106-1,-42 127-15,21 0 0,-42 21 32,21 21-32,-21 0 15,0 0-15,21 21 0,-21-20 0,21-1 16,-22 21-16,22-21 0,-21 22 16,21-22-16,0 21 0,0 0 15,0 22 1,21-43-16,1-21 0,-1 21 15,21-21-15,-21 0 0,0 0 0,1 0 16,20 0-16,-21 0 0,0 0 0,43-21 16,-43 0-16,0 0 15,0 0-15,0-1 0,1-20 0,-1 21 16,0-21-16,0-1 0,-21 1 0,0 21 16,21-22-16,-21 22 0,0 0 15,0 0-15,-21 42 31,21 0-31,-21 0 0,0 1 16,0-1-16,21 21 0,-22 0 16,22 1-16,-21-22 15,21 0-15,0 0 0,0 0 0,0 1 16,21-1-16,1 0 0,20 0 16,0-21-1,-21 0-15,1 0 0,-1 0 0,21 0 16,-21 0-16,0 0 0,22-21 0,-22 21 15,0-21-15,21 0 0,-20-1 0,20-41 16,-21 42-16,0-22 16,-21 22-16,0 0 0,21-42 15,-21 41-15,22 22 0,-22-21 16,0 42 0,-22-21-1,1 22-15,21-1 0,0 0 0,-21 21 16,0-21-16,21 1 0,0-1 15,0 0-15,-21 21 0,21-21 16,-21 1-16,21-1 16,21-42 15,0-1-15,0 1-16,0 0 15,0-21-15,1 21 0,-1-1 0,21-20 16,22-43-1,-43 64-15,0-21 0,21 21 0,-21 0 16,1-1-16,-1 22 16,-21 22-1,0-1-15,0 0 0,0 0 0,0 0 16,0 0-16,0 22 0,0-22 16,-21 21-16,21-21 0,0 1 0,0-1 15,0 21-15,0-21 0,0 0 16,0 1-16,42 20 0,43-21 15,-43-21 1,-21 0-16,21 0 0,1 0 16,-1 0-16,0 0 0,1 0 0,-22 0 15,21 0-15,43-42 16,-64 21-16,21-1 0,-20-20 16,-1 0-16,0 21 0,0-22 0,0 1 15,0 0-15,-21-1 0,22 1 16,-22 21-16,0-22 0,0 22 0,0 0 15,-22 21-15,1 0 0,0 0 16,0 0-16,-21 0 0,20 21 0,1 0 16,-21 1-16,21-1 0,0 0 0,-1 21 15,1-21-15,0 22 16,0-22-16,21 0 0,0 0 0,0 0 16,0 1-16,0-1 0,0 0 0,0 0 15,21-21-15,0 0 0,-21 21 16,21-21-16,1 0 0,-1 0 0,0 0 15,21 0-15,-21-21 16,22-21-16,-22 42 0,0-43 16,21 1-16,-20 21 0,-22-21 15,21 20-15,0 1 0,-21-21 16,0 21-16,0 0 0,0-1 16,0 1-16,0 42 31,-21 1-16,0-1-15,-1 0 0,1 0 16,21 21-16,-21-20 0,0-1 0,0 21 16,21 0-16,0-20 0,-21 20 0,-1 0 15,22 1-15,-21-1 0,21 64 16,0-64-16,0 22 0,0 63 16,0-64-16,0 1 15,0 63-15,0-43 0,0 43 16,0-42-16,0-22 0,0 86 15,0-65-15,0-20 16,0-1-16,0 1 0,0-1 16,-21-20-16,21 20 0,-21-21 15,21-20-15,0 20 0,0-21 0,-21-21 16,21 21-16,-21-21 0,-1 0 16,1 0-16,0-21 0,0 0 0,0 0 15,0-22-15,-1 22 0,-62-127 16,41 42-1,22 43-15,21-1 0,0-63 16,0 64-16,0-1 0,21 22 16,-21-22-16,22 22 0,20-64 15,0 64-15,-21 0 0,1-1 16,-1 1-16,0 0 0,0-1 16,0 1-16,0 21 0,1-22 0,-1 1 15,0-64 1,-21 85-16</inkml:trace>
  <inkml:trace contextRef="#ctx0" brushRef="#br0" timeOffset="29534.14">12636 2794 0,'0'0'0</inkml:trace>
  <inkml:trace contextRef="#ctx0" brushRef="#br0" timeOffset="29622.09">12594 2773 0,'-21'0'63</inkml:trace>
  <inkml:trace contextRef="#ctx0" brushRef="#br0" timeOffset="30814.72">15769 3154 0,'0'0'16,"-21"21"-16,0-21 0,21 21 0,0 0 15,-21-21-15,21 22 16,21-44 15,0 22-15,-21-21-16,0 0 0,21 0 0,-21 0 15,0 0-15,0-1 0,0 1 16,0 0-16,0 0 16,-21 0-16,0 0 0,0 21 15,-1-22-15,-41 22 0,21 0 16,20 0-16,-20 0 16,0 22-16,-1-1 0,22 0 0,-21 0 0,0 0 15,-1 22-15,1-1 0,0 0 16,20 1-16,-62 62 15,63-62-15,21-22 0,0 21 16,0-21-16,0 1 0,0-1 16,0 0-16,21-21 0,0 0 0,85 0 15,-22 0 1,-41-21-16,-1 0 0,22-1 16,20-41-16,-20 21 15,-22-1-15,0 1 0,1 0 0,20-64 16,1 0-1,20-63-15,-62 105 16,20 1-16,-42-1 0,21 1 16,0-22-16,-21 43 0,21-22 0,-21 22 15,0-1-15,0 1 0,0 21 16,0 0-16,-21 21 16,0 21-16,0 0 0,-21 85 15,-1 21 1,22-64-16,0 1 0,21 21 15,-21-22-15,0 1 0,21-1 0,0 1 16,0-1-16,0 1 0,0-22 0,0 64 16,0 0-1,21-85-15,0 0 0,0-21 16,0 0-16,22 0 0,84 0 16,-64-42-1,-42 20 1,43-41-16,-22 42 0,-21-22 0,0 22 15,1-21-15,-1 21 0,0 0 16,-21-1-16,21 22 16,-21 22-1,0-1-15,0 0 0,0 0 16,0 0-16,-21 43 0,0-43 16,21 0-16,-21 21 15,21 1 1,0-22-16,0-42 31,0 0-31,21-1 0</inkml:trace>
  <inkml:trace contextRef="#ctx0" brushRef="#br0" timeOffset="30986.61">16552 2900 0,'0'0'16,"0"-42"-16,-21 42 15,21 21 48,21-21-63,0 0 0</inkml:trace>
  <inkml:trace contextRef="#ctx0" brushRef="#br0" timeOffset="33981.03">16743 3217 0,'0'0'16,"21"0"0,0 0-16,-21-21 0,21 0 0,0 21 15,1-21-15,-1 0 0,21 0 16,-21-1-16,22 1 0,-1 0 15,0 0-15,1-21 0,-1 20 0,0-20 16,1 21-16,20-64 16,-42 43-16,22-64 0,-22 64 15,-21-1-15,0 1 0,0 0 16,0-1-16,0-41 0,-21 63 16,-1-1-16,-41-20 15,21 42 1,20 21-16,1 0 0,0 22 0,-21-1 15,21 22-15,-1-1 0,-41 85 16,21-63-16,20 0 0,1 20 16,-42 86-16,20-1 15,43-105-15,-21 0 0,0 21 16,21-22-16,-21 1 0,21 0 16,0-1-16,-21 1 0,0 0 0,-1 20 15,-20 128-15,21-106 16,0-63-16,0-1 15,21 43-15,0-64 0,0-20 16,0 41-16,21-63 16,0 0-16,42-21 15,64-43 1,-84 22-16,-1 21 0,22-21 0,-22-1 16,0-20-16,1 20 0,-1-20 15,-21 21-15,0-22 0,0-148 16,-21 64-1,-21 64-15,0 20 0,0 1 0,-21-1 16,-1 1-16,1-1 0,0 22 16,-1-1-16,1 1 0,0 0 0,-22-1 15,43 22-15,0 0 0,0 21 16,21-21-16,0 0 16,21 21-16,0 0 15,0 0-15,21-21 16,107-22-16,-86 22 15,22 0-15,-22 0 0,22 0 16,-22-22-16,22 22 0,0-21 0,-22-1 16,1 1-16,-1 0 0,1-1 15,-22 1-15,85-170 16,-85 128 0,-42 41-16,0-41 15,0 41-15,0 22 0,0 0 0,0 0 16,-21 21-16,0 0 15,21 21-15,-42 64 16,21-43-16,-1 22 0,-20 63 16,21-64-16,0 22 0,-43 63 15,43-42-15,-42 63 16,41-63-16,1-21 0,-21-1 16,21 1-16,0 0 0,-1-1 15,1 1-15,-21 84 0,42-105 16,-21 20-16,0 1 0,-1-21 0,1-1 15,21 1-15,0-1 0,0-21 16,0 64 0,21-42-16,22-64 15,-22 0-15,21 0 0,-21 0 0,22 0 16,-1-21-16,22 21 0,-22-22 0,0 1 16,1-21-16,-1 21 15,-21-22-15,21 22 0,-20-21 0,-1 0 16,0-22-16,-21 22 0,0-106 15,0 84-15,0 1 0,0-1 16,0-21-16,-21 22 0,0-1 0,-1 22 16,1-21-16,0 20 0,0 1 15,0 0-15,-22 20 0,22 1 0,0 0 16,0 0-16,-21 0 0,20 21 0,1 0 16,0-21-16,0 21 15,42-22 16,0 22-31,0 0 0,1-21 16,-1 0-16,0 21 16,21-21-16,-21 0 0,1 0 0,20-1 15,0 1-15,-21-21 0,22 21 16,-22 0-16,21-1 0,1-20 16,41-21-1,-63 63-15,-21-22 16,22 1-16,-1 21 0,-21-21 15,21 21 32,0 0 0,0 0-31,0-21-1,1 21 1,-22-21-16,0 0 16,0-1-16,0 1 31,-22 21 0,1 0-15,0 0-16,0 21 0,0-21 15,0 22-15,21-1 0,-22 0 16,1 0-16,21 0 0,0 0 16,0 1-16,0-1 15,0 0-15,0 0 16,0 0 15,0 0-15,21-21-16,-21 22 15,22-1 1,-22 0 0,21-21-1,-21 21-15,21-21 16,0 0 0,0 0-1,0 0-15,1 0 0,-1 0 16,0 0-16,0 0 0,0-21 15,0 21-15,1-21 0,20 0 0,0-1 16,-21 1-16,22 0 16,-1 0-16,-21-21 0,22 20 0,20-41 15,-42 42 1,-21-22-16,0 22 0,0 0 16,-21 21-1,0 0-15,0 0 0,0 0 16,-1 0-16,22 21 15,0 0 1,0 1 0,22-1-16,-1 0 15,-21 0-15,21 0 16,-21 0-16,21 1 0,-21-1 16,0 0-16,0 0 15,0 0-15,0 0 16,21 1-16,0-22 15,1 0-15,-22 21 16,21-21-16,0 0 0,0 0 0,0 0 16,22 0-16,-22 0 0,0-21 15,21-1-15,1 22 0,-22-21 0,21 0 16,0 0-16,-20 0 0,20 0 16,-21-22-16,0 22 0,0 0 15,1-21-15,-22 20 0,0 1 0,0 0 16,0-21-1,-22 42 1,1 0-16,0 0 0,0 0 16,21 21-16,-21 0 0,0 0 15,-1 0-15,1 43 0,21-43 16,0 0-16,0 22 0,0-22 16,0 0-16,0 0 0,21 0 15,1-21-15,-1 0 16,21 21-16,-21-21 0,22 0 15,-22 0-15,21 0 0,0-21 0,-20 21 16,20-21-16,0 0 0,22 0 16,-43 0-16,21-1 15,-21 1-15,1 0 0,-22 0 16,21 0-16,0 21 0,-21-21 16,0 42-1,-21 0-15,0 0 16,-1 0-16,22 0 0,-21 1 15,21-1-15,-21 0 0,21 0 16,0 0-16,0 0 0,0 1 16,21-44 15,0 22-31,1-21 16,-22 0-16,21 0 0,0 0 15,0 0-15,21-1 0,-20 1 16,-1 0-16,0 0 0,0 0 0,-21 0 15,42-22 1,-42 64 0,0 1-1,0-1-15,0 0 0,0 21 16,0-21-16,0 1 0,0-1 16,0 0-16,0 0 0,0 0 15,22 0-15,-1-21 16,0 0-16,0 0 0,0 0 15,0 0-15,1 0 0,-1 0 16,0-21-16,21 0 0,-42 0 16,21 0-16,22-43 0,-22 43 15,0-21-15,0-1 0,0 1 16,1-21-16,41-43 0,-42 42 16,0 22-16,1-22 0,-1 22 15,-21-21-15,0 20 0,21 1 16,-21 21-16,0 0 0,0 42 15,-21 0 1,0 0-16,-1 21 0,1 43 16,0-43-16,0 1 15,0-1-15,21 0 0,-21 22 0,21-22 16,0 1-16,0-1 0,0 0 16,0 22-16,0-43 0,0 42 15,21-41-15,0-22 16,-21 21-16,21-21 0,0 21 0,0-21 15,1 0-15,20 0 0,-21 0 16,0-21-16,0 0 0,22-22 16,-22 1-16,-21 21 0,0 0 15,0-22-15,0 22 16,0-21-16</inkml:trace>
  <inkml:trace contextRef="#ctx0" brushRef="#br0" timeOffset="34209.9">20214 2646 0,'0'0'0,"21"0"15,0 0 1,1 0-16,20 0 0,-21 0 16,21 0-16,1 0 0,-22 0 0,21 0 15,1 0-15,-22 0 0,0 0 16,21 0-16,-21-21 0,1 21 15,-22-21-15,21 21 0,-21-22 16,21 22-16,-21-21 0,0 0 16,0 0-16</inkml:trace>
  <inkml:trace contextRef="#ctx0" brushRef="#br0" timeOffset="37430.35">21802 2413 0,'0'0'15,"21"-42"-15,0-1 0,0 1 0,21-21 16,-20 20-16,-1 22 0,0-21 15,0 21-15,-21-1 0,21-20 16,-21 21-16,0 0 0,0 42 31,-21 21-31,0-21 0,21 22 16,-21 20-16,0-20 0,21 41 0,-22-20 16,1-1-16,0 22 0,21 0 15,-21-22-15,0 1 0,21-1 16,-43 64-16,43-85 0,-21 1 0,0-22 15,0 21-15,21-21 16,-21 1-16,0-1 0,-1-21 16,1 0-1,21-21-15,0-1 16,0 1-16,0 0 0,0 0 16,21-21-16,1-1 0,41-84 15,22 21-15,-64 64 16,21 0-16,-21-1 0,22 22 15,-1 0-15,-21 0 0,22 21 16,-22 0-16,0 0 0,21 21 0,22 43 16,-22-1-1,-21-21-15,0 1 0,-21-1 16,0 0-16,0-20 0,0 20 0,-42 21 16,21-41-16,0-1 15,-22 0-15,22-21 0,0 21 0,-21 0 16,-1-21-16,22 0 15,0 0-15,-21 0 16,-22-21-16,64 0 0,-21 0 16,21 0-16,0-1 15,-21 1-15,21 0 0,0 42 47,0 0-47,0 1 0,0-1 16,21 0-16,0 0 15,0 0-15,22 0 0,-22-21 16,0 0-16,0 22 0,0-22 16,22 0-16,-1 0 0,-21 0 15,22 0-15,-1 0 0,0 0 0,106-22 16,-105 1-16,-1 0 16,0 0-16,-20 0 0,20 0 0,-21-22 15,0 22-15,0-21 0,1-22 16,-22 22-16,0 21 15,21-22-15,-21 22 0,0 0 16,-21 21 0,-1 21-16,1 0 0,0 1 15,0-1-15,-21 42 0,20-20 16,1-1-16,21-21 0,0 0 16,0 22-16,0-22 0,0 0 0,0 0 15,0 0-15,0 0 0,0 1 0,43-1 16,-22-21-16,0 0 0,21 0 15,-21 0-15,22 0 0,-1 0 16,0 0-16,-20-21 0,20 21 0,0-22 16,-21 1-16,22 0 0,-22 0 15,21 0-15,-21-22 0,1 1 16,20 0-16,-21-1 0,0 1 0,22-21 16,-22-1-16,0 1 0,21-1 15,-21-63-15,1 85 0,-1-1 16,-21-20-16,0 42 15,0 0-15,0 42 16,0 0-16,-21 0 0,-1 21 16,1-20-16,0 41 0,0-21 0,0 22 15,0-22-15,-22 64 0,22-42 16,21-22-16,-21 21 0,0-20 16,21-1-16,0-21 0,-21 22 15,21-22-15,-22 0 0,22 0 16,0 0-16,0 0 15,0-42 1,22 21-16,-1-21 16,-21 0-16,21 0 0,0 0 0,0-22 15,0 22-15,1 0 0,20-43 16,-21 43-16,0 21 0,-21-21 16,21 21-1,-21 21-15,22 0 16,-22 1-16,0-1 0,0 0 15,0 0-15,0 0 0,21 0 16,0 1-16,0-1 0,0 0 16,0 0-16,1-21 0,41 21 15,1 0-15,-22-21 0,0 0 16,1 0-16,-1 0 0,0 0 16,-21 0-16,22-21 0,-1 21 0,0-21 15,-20 0-15,-1 0 0,42-22 16,-20-20-1,-43 21-15,0 20 0,21-20 0,-21 21 16,0-21-16,0 20 0,0 1 16,-21 21-16,-1 0 0,1 0 15,0 0-15,-21 0 0,-22 43 16,22-22-16,21 0 0,-22 21 16,22-21-16,-21 22 0,21-22 15,0 21-15,-1-21 0,22 1 0,0-1 16,0 21-1,0 0-15,22-20 0,-1-22 16,21 0-16,-21 0 0,0 0 16,1 0-16,-1 0 0,21 0 15,-21-22-15,43-20 16,-43 21-16,0 0 16,0-22-16,0 22 0,1 0 0,-1-21 15,-21 21-15,0-1 0,21 1 16,-21 0-16,0 42 31,0 0-31,-21 1 0,21-1 16,0 21-16,0-21 0,-21 0 0,21 22 15,0-22-15,0 21 16,0-21-16,0 1 0,0-1 16,21-21-16,0 0 15,0 0-15,0 0 0,0 0 16,22 0-16,-43-21 0,21-1 15,0 22-15,0-21 16,0 0-16,22-21 0,-22-1 16,0 22-16,-21-21 0,21 21 15,0 0-15,1-1 0,-1-41 16,-21 84 15,0 0-31,0 0 0,-21 1 16,21 20-16,0-21 0,-22 0 15,22 0-15,-21 22 0,21-22 0,0 0 16,0 0-16,0 0 0,0 1 0,0-1 16,0 0-16,0 0 0,64-21 15,-43 0 1,0 0-16,0 0 0,22-21 16,-22 21-16,0-21 0,0 0 15,0-1-15,0 1 0,1 0 16,62-85-1,-41 43-15,-22 42 16,-21-1-16,21 22 0,-21 22 31,0-1-31,0 0 0,-21 0 16,21 0-16,0 22 16,-21-22-16,21 21 15,0-21-15,0 0 0,0 1 0,0-1 16,0 0-16,0 0 15,21-21-15,0 0 16,0 0-16,0 0 0,0 0 16,1-21-16,-22 0 0,21 0 15,0-1-15,0 1 0,0 0 0,0-21 16,43-43 0,-43 43-16,0 21 15,-21-1-15,21 1 0,-21 42 31,0 1-31,-21-1 0,21 0 16,-21 0-16,21 0 0,-21 22 16,21-1-16,0-21 0,0 0 15,0 0-15,0 1 0,0-1 16,0 0-16,42 42 16,1-63-16,-22 0 15,0 0-15,0 0 0,0 0 0,0 0 16,1 0-16,-1-21 0,42-21 15,-20-22 1,-22 43-16,0-42 16,0 20-16,-21 22 0,21-21 0,-21 0 15,0 20-15,0 1 0,0-21 16,0 0-16,-63 42 16,-43 42-1,64-21-15,20 0 16,-41 43-16,21-1 15,20-42-15,1 22 0,21-22 16,-21 0-16,21 21 0,0-20 16,0-1-16,0 0 0,0 0 0,21 0 15,0 0-15,22 1 16,-1-22-16,-21 0 16,22 0-16,-22 0 0,42 0 15,-42-22-15,85-41 16,-63 42-16,20-43 15,-42 43-15,0-21 0,22 21 16,20-85 0,-63 85-16,21 21 0,-42 21 31,0 0-31,21 0 0,-21 0 16,0 22-16,21-22 0,0 21 15,-21-21-15,21 0 16,0 22-16,0-22 0,0 0 15,21-21 1,0 0-16,0 0 16,43-42-1,-43 21-15,21-22 0,-21 22 16,22 0-16,-22 0 0,0-22 16,21 22-16,-21 0 0,43-42 15,-43 41 1,-21 44-1,0-1-15,0 0 0,-21 0 16,0 0-16,21 0 0,-21 43 16,-1-1-1,22-41-15,0-1 0,-21 0 16,21 0-16,0 0 0,0 0 16,-21 1-1,21-44 1,-21 1-16,0 21 15,0-42-15,-1 21 16</inkml:trace>
  <inkml:trace contextRef="#ctx0" brushRef="#br0" timeOffset="37635.23">25463 2413 0,'0'0'0,"-42"0"0,21 0 0,-43 0 16,43 0 0,21-21-16,-21 21 31,0 0-15,0 21-16,0-21 15,-22 0-15</inkml:trace>
  <inkml:trace contextRef="#ctx0" brushRef="#br0" timeOffset="38996.65">2625 5525 0,'0'21'0,"0"-42"0,21 42 0,-21 0 15,63-21 1,-42 0-16,1 0 16,-1-21-16,0 21 0,-21-21 15,21 21-15,-21-22 0,0 1 16,0 0-16,0 0 0,0 0 15,0 0-15,0-22 0,0 22 0,0 0 16,-21-21-16,21 20 0,-42-41 16,20 42-16,-20 0 0,21-1 15,-85 1 1,64 21-16,-1 0 0,-62 64 16,62-43-16,1 21 0,-43 43 15,43-43-15,0 22 16,-1 42-16,43-64 0,0 21 15,0-20-15,0-1 0,0 0 16,21 22-16,1-43 0,105 21 31,-106-42-31,85 0 16,-22-42 0,-41 21-16,41-64 15,-41 64-15,-22-21 0,63-106 31,-84 105-31,22 1 0,-22-85 16,0 106-16,0 0 16,0-1-16,0 1 0,0 42 15,0 1-15,0-1 16,0 0-16,0 21 0,0 1 16,0 20-16,0-21 0,21 1 15,-21-1-15,21 0 0,-21 1 16,42 41-1,-21-62-15,1-1 0,-1-21 16,42 0-16,-20 0 16,-22 0-16,21-21 0,-21 21 15,22-43-15,-1 22 0,-21 0 0,21-21 16,1 20-16,-1-20 0,-21 0 16,22-1-16,-22 1 0,42-127 15,-20 42 1,-43 63-16,0 22 0,0-85 15,0 85-15,21-1 16,-21 22-16,0 0 0,0 0 0,0 63 16,-43 22-1,43-1-15,-21-21 0,0 64 16,0-42-16,0-1 0,0 1 16,21-1-16,-22 1 0,1 147 15,21-168 1,0-1-16,0 0 0,0 1 15,0-1-15,21-21 0,1 0 16,-1-21-16,0 0 16,0 0-16,-21-21 15,21 21-15,-21-21 0,0 0 16,0-21-16,0 20 0,0 1 0,-21-21 16</inkml:trace>
  <inkml:trace contextRef="#ctx0" brushRef="#br0" timeOffset="39183.55">3238 5398 0,'0'0'0,"0"-22"16,0 1 0,22 21-1,-1 0-15,0-21 0,21 21 16,-21 0-16,22 0 0,-1-21 0,0 21 16,1-21-16,20 0 0,-20 21 15,-1-22-15,21 1 0,-20 21 0,-1-21 16,0 0-16,-20 21 0,83-42 31</inkml:trace>
  <inkml:trace contextRef="#ctx0" brushRef="#br0" timeOffset="39666.26">6181 5461 0,'21'-21'0,"-42"42"0,63-42 16,-21 0-16,-21 0 0,21-1 0,0 1 15,1 0-15,-22 0 16,21 21-16,0 0 0,-21 21 31,0 0-31,0 0 16,0 22-16,0-22 0,0 21 15,-21-21-15,0 22 0,-1 20 16,22-20-16,-21-22 0,0 63 16,0-41-1,21-22-15,-21 0 0,21-42 63,0 0-63,0 0 0,0-1 15,0 1-15</inkml:trace>
  <inkml:trace contextRef="#ctx0" brushRef="#br0" timeOffset="40050.56">6350 5059 0,'0'0'0,"0"-21"15,0 0-15,0-22 16,-21 43-1,0 0-15,-1 21 0,22 1 16,0-1-16,0 0 16,0 0-16,0 0 15,22-21-15,-1 0 16,0 0-16,0 0 16,0 0-16,22 0 0,-22-21 0,0 0 15,0 21-15,21-21 0,-20 0 16,-1-1-16,0 1 0,-21 0 0,0 0 15,0 0-15,0-22 16,0 22-16,-21 0 0,21 0 0,-21 0 16,-22 21-16,22 0 0,0 0 15,0 0-15,0 0 16,-1 21-16,22 0 0,-21 0 16,21 0-16,0 1 15,0-1-15,0 0 0,0 0 16,21-21-16,1 0 15,-1 0-15,42 0 0</inkml:trace>
  <inkml:trace contextRef="#ctx0" brushRef="#br0" timeOffset="40338.39">7112 4720 0,'21'-21'15,"-42"42"-15,42-63 0,0 21 0,-21 0 0,0-1 16,-21 22-1,0 0 1,0 0-16,0 43 16,21-22-16,-22 0 0,1 21 0,0 1 15,0 20-15,-21 85 16,20-42-16,22-42 16,-21-22-16,0 43 0,21-43 15,0 0-15,-21 1 0,21-22 16,0 0-16,0 0 0,0 22 15,0-22-15,21-21 32,0-21-32,0 21 0,1-22 0,20-20 15,-21 21-15</inkml:trace>
  <inkml:trace contextRef="#ctx0" brushRef="#br0" timeOffset="40735.17">7451 5122 0,'0'0'0,"21"-21"0,0 21 0,0-21 15,0 0-15,-21 0 0,0 0 16,-21 21 0,0 0-16,0 0 15,0 0-15,-1 0 0,1 0 16,0 0-16,0 21 0,0 0 16,0 0-16,-1-21 0,1 42 0,21-20 0,0-1 15,0 0-15,0 21 16,0-21-16,0 1 15,0-1-15,43 21 16,-22-42-16,-21 21 0,42 0 16,-21 1-16,0-22 0,1 21 0,-1 0 15,-21 0 1,-21-21 0,-1 21-16,1-21 15,0 0-15,-21 0 0,-1 0 16,22 0-16,0 0 0,0 0 15,0 0-15,0 0 16,-1 0 0,22-21-1,0 0 1,0 0-16,0 0 0</inkml:trace>
  <inkml:trace contextRef="#ctx0" brushRef="#br0" timeOffset="41015.01">7154 4805 0,'-21'-21'0,"42"42"0,-42-63 0,21 20 16,0 1-1,21 0-15,0 0 16,22 21-16,-22-21 0,0 21 15,21-21-15,-20 21 0,20 0 0,-21-22 16,21 22-16,-20 0 0,20 0 16,-21 0-16,0-21 0,0 21 0,1 0 15,-1 0-15,-42 0 47</inkml:trace>
  <inkml:trace contextRef="#ctx0" brushRef="#br0" timeOffset="42586.63">8890 5715 0,'0'-21'32,"0"0"-32,21 0 15,-21-1-15,21 1 0,0 0 16,22-21-16,-1 21 0,-21-22 16,22 1-16,-22 21 0,42-85 15,-20 64-15,-1-1 0,-21-20 16,0-1-16,22 1 0,-22-1 15,0 1-15,0-43 16,-21 64-16,0-1 0,0 1 0,0 21 16,0-22-16,0 22 0,-21 21 15,0 0-15,0 21 16,-1 1-16,1-1 0,21 21 16,-42 64-1,42-43-15,0 1 0,-21-1 0,21-20 16,-21 20-16,21 1 0,0-1 0,0-20 15,0-1-15,0 0 0,0 1 0,0-22 16,21 21-16,0-21 0,0 0 16,0-21-16,0 0 0,1 22 0,20-22 15,-21 0-15,21 0 0,64-43 16,0-20 0,-85 42-16,0-1 0,1-20 15,20 21-15,-42 0 0,21-22 16,0 22-16,-21 0 0,0-21 0,0 21 15,0-1 1,0 1-16,0 42 16,0 1-1,0-1-15,-21 21 0,21-21 16,-21 0-16,21 22 0,0 20 16,0-20-1,21-22-15,0 0 0,-21 0 0,43-21 16,-22 0-16,21 0 0,-21 0 0,22 0 15,-1 0-15,0 0 0,-21-21 16,22 0-16,-1 0 0,0-1 0,1 1 16,-22 0-16,21 0 0,-21-21 0,43-22 15,-22-21 1,1 22-16,-22 21 0,0-1 16,0-20-16,0 20 0,-21-20 0,21 21 15,-21-1-15,22 22 0,-22-64 16,0 107 15,-22-1-31,1 0 0,0 21 0,0 1 16,0 20-16,0 1 0,-1-1 15,1 1-15,-42 126 16,-22 1-16,64-107 16,0-20-16,0 20 15,-1-20-15,1-1 0,0 22 0,0-21 16,21-1-16,-21 1 0,0 63 15,-1-64-15,22 1 0,-21-22 16,21 21-16,-21-20 0,21 41 16,0-62-16,0 20 0,42 0 15,22-42 1,-43-21-16,0 21 0,22-21 16,-1 0-16,-21-22 0,21 22 0,43-42 15,-64 20-15,22 1 0,-22 0 16,0-1-16,0 1 0,0-64 15,-21 64-15,0-22 16,0 1-16,0-43 16,-21 0-16,0 43 0,21 20 15,-21 22-15,0-21 0,-1 21 0,1 0 16,0-1-16,0 1 0,0 21 16,0 0-16,21-21 15,21 21 16,0 0-31,0 0 0,0-21 0,22 21 16,-22-21-16,21 21 0,-21-21 16,22-1-16,20 1 0,22-21 15,-22 21-15,-20 0 0,-1-1 16,21-20-16,-20 21 0,-1-21 16,22-43-16,-43 64 0,-21-22 15,0 22-15,0 0 0,0 0 0,0 0 16,0 0-16,-21 21 15,-1 0-15,-20 42 0,0 0 16,21 1-16,-43 20 16,43-21-16,21-20 0,0 20 15,-21 43 1,21-43-16,0-21 16,21 0-16,0 0 0,0-21 0,0 22 15,1-22-15,-1 0 0,21 0 0,-21 0 16,22 0-16,-22 0 0,21 0 15,0-22-15,-20 22 0,20-21 0,-21 0 16,0 0-16,0 21 0,1-42 16,-1 20-16,-21 1 0,21-21 15,-21 0-15</inkml:trace>
  <inkml:trace contextRef="#ctx0" brushRef="#br0" timeOffset="42802.5">10731 4699 0,'0'0'0,"-42"0"0,-21 0 15,20 0-15,22 0 16,0 0-16,0 0 0,0 0 16,42 0 15,0 0-31,0 0 15,0 0-15,0 0 0,22 0 16</inkml:trace>
  <inkml:trace contextRef="#ctx0" brushRef="#br0" timeOffset="43851.41">13187 4720 0,'0'0'0,"21"-42"0,-21 21 0,0 0 0,0-22 16,0 22-16,0-21 16,0 21-16,0-43 0,-21 22 0,21 21 15,-21-1-15,-1 22 16,1 0-16,0 0 0,-42 0 15,41 22-15,-20-1 0,0 21 16,-1-21-16,1 22 0,21 20 0,-21-21 16,-1 22-16,1-1 0,-22 64 15,43-63-15,0-1 0,21-20 16,0 20-16,0-20 0,0 41 16,0-41-16,21-1 0,22-21 0,-22 0 15,21 0-15,-21-21 0,22 0 16,62 0-16,-62 0 0,-1 0 15,22 0-15,-22-21 0,0 0 16,22 0-16,-22 0 0,0-22 16,-20 22-16,83-106 15,-41 64-15,-43 20 16,-21 22-16,21-21 0,-21 21 16,21 21-16,-21 21 15,0 0-15,-21 0 16,21 0-16,-21 22 0,21-22 15,0 21-15,0-21 0,0 1 0,0 20 16,0-21-16,0 0 0,0 0 0,64 43 16,-1-43-1,-42 0-15,22-21 16,-22 0-16,21 0 0,-21 0 0,43 0 16,-43 0-16,0-21 0,0 0 15,0 0-15,1 0 0,-1-22 16,0 1-16,0 21 0,-21-43 15,21 22-15,-21 21 16,21 0-16,-21-1 0,0 1 16,0 42-1,-21 1 1,0-1-16,21 21 0,-21-21 0,0 0 16,0 22-16,-1-1 0,1 0 15,0 1-15,21-1 0,-21 0 16,0 1-16,0 20 0,21 64 15,0-63-15,0 20 0,0-20 16,0 21-16,0-22 0,0 1 0,21 20 16,0 1-16,0-22 0,0 22 0,-21 0 15,21-22-15,1 22 0,-1 42 16,-21-64-16,0 1 0,0-1 16,0-20-16,0-1 0,-21 0 0,-1-20 15,-20 41-15,0-42 16,-22-21-16,22 0 0,21 0 0,-22 0 15,1-21-15,0 0 0,-43-43 16,43 43-16,-1-42 16,22 20-16,0 1 0,-21-21 0,42-1 15,0-21-15,0 22 0,0-22 16,42-126-16,0 126 16,-20 0-16,83-105 15,-62 126-15,-1 1 0,0-1 16,1 22-16,20-64 15,-20 64-15,-22-1 0,21 22 0,-21-21 0,0 21 16,22 0-16,-22-1 0,0 1 16,0 0-16,0 0 0,22 0 15,-22 0-15,0 21 16,0 0-16</inkml:trace>
  <inkml:trace contextRef="#ctx0" brushRef="#br0" timeOffset="44689.44">14457 5080 0,'0'0'0,"21"-21"0,-21 0 16,21-22-16,-21 22 0,0-21 0,0 21 15,21 0-15,-21-22 0,0 22 0,0 0 16,0 0-16,0 0 0,0-1 16,-21 22-1,0 22 1,0-1-16,21 0 0,-21 21 0,-22 22 15,22-22-15,0-21 16,0 22-16,0-1 0,21 21 16,0-20-16,0-22 0,0 42 15,0-41-15,0 20 0,21-21 16,0 0-16,0 0 0,0-21 0,0 22 16,22-1-16,-22-21 0,0 0 0,21 0 15,-20 0-15,20 0 0,-21 0 16,0 0-16,0-21 0,22-1 0,-22 1 15,21-42-15,-21 42 16,22-85-16,-22 42 16,21-42-16,1 43 0,-22-1 15,0 1-15,-21-1 0,21 22 16,0 0-16,0-43 16,1 64-16,-22-21 0,0 20 15,0 1-15,0 42 16,-22 1-16,1-1 15,-21 42 1,42-42-16,-21 22 0,-22 63 16,43-64-16,-21 21 0,21-20 0,-21 20 15,21-20-15,0-1 0,0 21 0,0 22 16,0-64-16,0 43 16,0-22-16,21 0 15,0-20-15,1-22 0,-1 21 16,0-21-16,21 0 0,-21 0 0,22 0 15,-22 0-15,21-21 0,22-1 16,20-62 0,-41 20-16,-1 22 15,-42 0-15,21-1 0,0 22 16,-21-21-16,0-22 0,0 43 0,0 0 16,-21 21-1,-21 42 1,21-21-16,0 1 0,-1-1 0,1 21 15,21-21-15,0 22 0,-21-22 16,21 21-16,0-21 0,0 64 16,0-64-16,0 0 15,21 0-15,0 1 0,22-1 16,-1 0-16,-21-21 0,0 0 0,22 0 16,-22 0-16,21 0 0,22 0 15,-43-21-15,0 0 0,0-1 16,0 1-16,1 0 0,-1 0 15,0-21-15,0-1 0,0 22 0,0-21 16,1-1-16</inkml:trace>
  <inkml:trace contextRef="#ctx0" brushRef="#br0" timeOffset="45043.41">16087 4339 0,'0'0'0,"-22"-21"16,22 0-16,-21 21 31,21 21-31,0 0 15,-21 0-15,21 1 16,-21-1-16,0 0 0,21 0 16,0 0-16,0 0 15,21-21 63</inkml:trace>
  <inkml:trace contextRef="#ctx0" brushRef="#br0" timeOffset="45233.83">16277 4318 0,'21'-21'0,"-42"42"0,42-21 47,-42 21-47,0-21 15,21 21-15,-21 1 0,21-1 16,-21 0 0,-1 0-16,1 0 15,21 0 1,-21-21-16,0 22 0</inkml:trace>
  <inkml:trace contextRef="#ctx0" brushRef="#br0" timeOffset="60951.07">3217 7768 0,'0'-21'16,"0"0"-1,0 0-15,0 0 16,0-1-16,0 1 16,0 0-16,0 0 15,0 0-15,0 0 16,0-1-16,0 1 15,-21 21-15,21-21 16,-21 21 0,21 21-1,0 0 1,0 1-16,-21 41 16,21 22-16,0-43 0,-21 0 15,21 1-15,0-1 0,0 22 0,0-1 16,0-21-16,-22 22 0,22-22 15,0 22-15,-21 20 16,21-41-16,0-1 0,0 0 16,0-20-16,-21 20 0,21 0 15,0-21-15,0 1 0,0-1 0,0 0 16,0-42 31,0 0-47,0-1 15,0 1-15,0 0 16,21 0-16,-21 0 0,21 0 16,1-1-16</inkml:trace>
  <inkml:trace contextRef="#ctx0" brushRef="#br0" timeOffset="61378.63">3704 8192 0,'0'0'0,"0"42"16,0-21-16,0 0 16,21-21-1,0 0 1,1 0-1,-1 0 1,0 0-16,-21-21 0,21 0 0,-21 0 16,0 0-1,0-1-15,0 1 0,0 0 0,0 0 16,-21 21-16,0-21 16,0 0-16,-1 21 15,1 0 1,0 0-16,21 21 0,0 0 15,0 0-15,0 0 16,0 0 0,0 1-16,0-1 15,21-21 17,0-21-17</inkml:trace>
  <inkml:trace contextRef="#ctx0" brushRef="#br0" timeOffset="62531.61">6350 7006 0,'42'0'16,"-21"0"-16,-21-21 31,0 0-15,0 0-16,0 0 15,0-1-15,-21 1 16,0 21-16,0-21 0,0 0 16,0 21-16,21-21 0,-64 0 15,22 21-15,-1 0 16,22 0-16,0 0 0,-21 0 16,21 0-16,-1 21 0,-20 0 15,21 0-15,-21 0 0,-1 22 0,-20 41 16,20-41-16,22 20 0,-21 1 15,21-1-15,0 22 0,-1-22 16,-20 22-16,21-22 0,0 1 0,0 21 16,-1-22-16,22 22 15,0 42-15,0-64 0,0 1 0,0-1 16,22 43-16,-1-64 0,0-20 16,0 20-16,21-21 15,1 0-15,63 43 16,-64-64-16,21 0 0,-20 0 15,-1 0-15,43-43 0,-43 22 16,22 0-16,-22-21 0,21-1 16,-20 1-16,-1 21 0,-21-21 15,0-1-15,1 22 0,41-148 16,-63 148 0,0-22-16,0 1 0,0 21 0,0-43 15,0 43-15,0-21 16,-21 42 15,0 21-31,21 0 0,-21 21 16,21-20-16,0-1 0,-22 21 15,1 43-15,21-43 0,0 0 16,0-20-16,0 83 16,0-41-16,0-43 15,0 0-15,43 22 0,-22-43 16,0 0-16,0 0 0,0 0 15,0 0-15,1 0 0,41-22 16,-21 1-16,22-21 16,-43 21-16,43-43 15,-64 22-15,21 0 0,-21-43 16,0 64-16,0-22 0,0 1 0,-43 0 16,-20-43-1,21 85-15,20-21 0,-20 21 16,0 0-16,21 0 0,-1 0 15,1 0-15,0 0 0,0 21 16,-21 21-16,20 22 16,22-43-1,0 21-15,0-20 0,0-1 0,0 0 16,0 0-16,0 0 0,22 0 16,-1-21-16,0 22 0,0-22 15,21 0-15,107 0 16,-86-22-16</inkml:trace>
  <inkml:trace contextRef="#ctx0" brushRef="#br0" timeOffset="63294.62">7133 7895 0,'0'0'0,"21"-21"0,0 21 0,1-21 16,-22 0-16,21 21 16,-21 21 15,-21-21-31,21 21 0,0 0 15,-22 0-15,22 22 16,0-22-16,0 0 0,0 21 0,0-20 16,0-1-16,0 21 0,0-21 0,0 0 15,0 1-15,0-1 0,0 0 16,0 0-16,0 21 16,0-20-16,0-44 31,0 1-16,0 0-15,0 0 0,0-21 16,0-64 0,0 63-16,0 22 0,0-21 15,0 0-15,22-1 0,-22 22 16,21 0-16,0-21 0,0 42 0,0-22 16,0 1-16,1 21 0,-1 0 0,0 0 15,21 0-15,-21 0 0,1 21 16,20 22-16,43 20 15,-85-42-15,21 1 0,0 20 16,-21-21-16,21 0 0,-21 22 16,0-22-16,0 0 0,0 0 0,0 0 15,0 43 1,-42-22-16,21-42 16,-1 0-16,22-21 31,0 0-31,0 0 0,0-22 15,22-63 1,-1 64-16,21-21 16,-21 20-16,0 1 0,22 21 0,-22 0 15,0-1-15,21 1 0,43 0 16,-21 21 0,-43 0-16,0 21 0,21 0 15,-21 1-15,1-1 0,-1 0 0,-21 0 16,0 21-16,21-20 0,-21 62 15,-21 1 1,21-64-16,-21 21 16,-1-20-16,22-1 0,-21 0 0,21 0 15,0 0-15,0 0 16,21-21 15,1-21-31,-1 21 16,-21-21-16,21 0 0,0 0 0,0 0 15</inkml:trace>
  <inkml:trace contextRef="#ctx0" brushRef="#br0" timeOffset="63730.57">8488 7832 0,'0'0'0,"0"-21"0,0-1 16,0 1-16,0 0 15,-21 21-15,21 21 32,0 0-32,0 1 15,0-1-15,0 21 16,-22 0-16,22 22 0,0-22 16,0-21-16,0 22 0,0-1 15,0 0-15,0 64 0,0-63 16,0-1-16,-21 106 15,-21 21 1,42-105-16,0-1 0,0 1 16,0-1-16,0 1 0,0-1 0,0 1 15,0-1-15,0 1 0,0-1 0,0-20 16,0 20-16,0-20 0,0-1 0,0 21 16,0-41-16,0 20 0,0 0 15,0-21-15,0 1 0,0-1 0,0 0 16,0 0-16,-21-21 0,21-21 31,0 0-31,0 0 16,0-22-16,21-20 15,0 20-15,-21 1 0,21 0 16,-21-1-16</inkml:trace>
  <inkml:trace contextRef="#ctx0" brushRef="#br0" timeOffset="64093.53">8382 7959 0,'21'-21'0,"-42"42"0,42-85 0,-21 43 0,-21 0 16,0-21-16,21 20 0,-21 1 16,21 0-16,0 0 15,21 21-15,21 0 0,-21-21 0,22 21 16,105 0-1,0 63-15,-85-20 16,-41-22-16,-1 0 0,0 106 16,-21-85-16,-21-21 15,0 1-15,-1 20 0,1 0 0,0-21 16,-21 1-16,21-1 0,-22 0 16,1-21-16,-43 42 15,22-21-15,42-21 16,42 0 15,0-21-31,0 0 16,0 0-16,22 0 0,-22 0 15,21-1-15</inkml:trace>
  <inkml:trace contextRef="#ctx0" brushRef="#br0" timeOffset="64864.38">9292 7557 0,'0'0'0,"21"-22"0,-21-20 15,0 21-15,0 0 0,0 0 0,0-1 16,0 1-16,0 0 0,-21 42 47,21 22-47,-21-22 0,21 0 16,0 21-16,0 1 0,-21-1 0,21 0 15,0 1-15,0-1 0,0 21 0,0-20 16,0-1-16,0 22 0,0-22 15,0 0-15,0 1 0,0-22 16,0 21-16,0 0 0,0 1 16,21-22-16,0 0 0,0-21 15,0 0-15,1 0 0,41 0 16,-21-42 0,-20 21-16,-1-22 0,0 22 15,0-21-15,21-1 0,-42 1 0,22 21 16,-22-21-16,21-1 0,0 22 0,0 0 15,0 0-15,0 0 0,1-1 0,-1 22 16,0 0-16,-21 22 16,0-1-1,0 21-15,0-21 0,0 0 16,0 22-16,0-22 0,0 0 16,0 0-16,0 22 0,0-22 0,0 0 15,0 0-15,63 64 16,-20-64-16,-1 0 15,-21-21-15,22 0 0,-22 0 16,21 0-16,0 0 0,-20 0 0,20 0 16,0 0-16,1-21 0,-1 0 15,-21 0-15,21-1 0,1-20 0,-22 21 16,0-21-16,21-1 0,-20 1 0,-1 0 16,-21 20-16,21 1 0,-21 0 15,21-21-15,-21 21 0,0-1 0,0 1 16,0 0-16,0 0 0,-21 21 15,0 0-15,0 0 0,-1 0 16,1 21-16,0 0 0,0 0 0,0 1 16,21 20-16,-21-21 0,21 0 15,0 22-15,0-22 0,0 21 0,0-21 16,0 0-16,0 22 0,21-22 0,0 0 16,0 0-16,0 0 0,0 1 15,1-22-15,20 21 0,-21-21 0,21 0 16,-20 0-16,20 0 0,-21 0 0,21 0 15,-20 0-15,20-21 0,0-1 0,-21 22 16,1-21-16,20 0 0,0-21 16,-21-1-1,-21 22-15,22 0 0,-22 0 0,0 0 16,0 0-16,0-1 0,0 1 0,-22 0 16</inkml:trace>
  <inkml:trace contextRef="#ctx0" brushRef="#br0" timeOffset="65078.84">10033 7408 0,'0'0'0,"-21"22"0,0-22 0,-1 0 16,1 0-16,0 0 0,0 0 15,21 21 16,21-21-15,0 0-16,0 0 16,1 0-16,-1 0 0</inkml:trace>
  <inkml:trace contextRef="#ctx0" brushRef="#br0" timeOffset="66435.75">12509 7853 0,'-21'21'0,"42"-42"0,-63 63 16,42-21-16,0 1 31,0-44-16,21 22 1,0-21-16,-21 0 0,22 21 0,-1-21 16,-21 0-16,21-22 0,0 22 15,0-21-15,0 0 0,1-1 0,20-41 16,21-86 0,-41 1-1,-22 42-15,0 85 16,-22-1-16,-20-20 0,42 42 15,-21-1-15,0 22 16,0 0-16,-1 22 16,22-1-16,-21 0 0,21 21 0,-21 1 15,21-1-15,0 0 0,0 22 16,0-1-16,0 1 0,0-1 0,-21 22 16,21-22-16,-21 1 0,21-22 0,0 22 15,0-22-15,0 0 0,63 107 31,22-86-31,-22-63 16,-20 0-16,20 0 0,-20 0 16,-1-21-16,0 0 0,22 0 15,42-64-15,-64 64 16,0 0-16,-21-22 0,1 22 0,-1-21 16,0 21-16,-21-22 15,0 22-15,0 0 0,0 0 0,21 0 0,-42 21 31,42 0-31,-21 21 16,0 21-16,-21 22 16,0 20-1,21-63-15,21 106 16,0-84 0,106-22-1,-42-42 1,-64 21-16,42-43 15,-41 22-15,20 0 16,-21 0-16,0 0 0,0-22 0,1 22 16,-22-21-16,42 21 0,-42-22 0,0 1 15,21 21-15,-21 0 0,0 0 0,0-1 16,21 22-16,-21 22 31,0-1-31,0 0 0,0 0 0,-21 0 16,21 0-16,-21 1 15,21-1-15,-21 0 0,21 21 0,0-21 16,0 1-16,-21-1 0,21 0 16,-22 0-16,22 0 0,0 0 0,-21-21 15,21 22-15,0-1 16,0-42 15,0-1-31,0 1 0,0 0 16,0 0-16,0-21 0,0 20 15,0 1-15,21-21 0,1 21 16,-22-22-16,21 1 0,0 0 0,0 21 16,0-22-16,0 22 0,1 21 15,62 0 1,-63 64 0,1 20-1,-1-20 1,-21-1-1,0-42-15,0 1 0,21 62 16,0-63 0,-21 1-1,0-44 1,21 1 0,-21 0-16,21 0 15,22-85 1,20-21-1,-20 42-15,-22 22 16</inkml:trace>
  <inkml:trace contextRef="#ctx0" brushRef="#br0" timeOffset="66959.19">14584 7260 0,'42'0'15,"-21"21"-15,-84-42 0,147 42 0,-62 22 16,20 63 0,-42 21-1,0-43-15,0-63 16,0 22-16,0-22 0,0 42 15,0-20-15,0-22 0,0 0 0,21 0 16,-21 0-16,42 22 0,1-22 16,-22-21-16,42 0 15,43-21 1,21-43 0,-84 43-16,62-42 15,-62 20-15,-1 1 0,0 0 0,107-191 31,-149 169-31,0-42 16,0 64-16,0 21 16,0 0-16,-22 0 0,1 21 0,0 0 15,-21 0-15,21 21 0,-1 0 16,-41 64-16,42-43 0,-22 0 16,1 43-16,21-43 0,21 1 15,-21 41-15,21-63 16,0 22-16,0-1 0,21 43 15,64-43 1,-1 0 0,-41-42-16,41 0 15,-41 0-15,-1 0 0,170-105 16,-149 62 0,43-41-1,-85 62-15,0 1 0,-21-63 16,0-1-1,0 64-15,-21 0 16,-64-64-16</inkml:trace>
  <inkml:trace contextRef="#ctx0" brushRef="#br0" timeOffset="67182.64">14541 6837 0,'0'0'0,"-21"-21"16,0 21-16,0 0 0,0 0 15,0 0-15,-1 0 63,1 0-48,0 0-15,0 0 16,-21 0-16,20 0 0</inkml:trace>
  <inkml:trace contextRef="#ctx0" brushRef="#br0" timeOffset="67422.12">12615 7345 0,'0'0'16,"-21"21"-16,0 0 0,0 0 16,42-21 15,0 0-31,0 0 0,22-21 0,-22 21 16,21-21-16,0 21 0,1-21 15,-1 21-15,22-21 0,-22 0 0,170-43 31,-170 43-31</inkml:trace>
  <inkml:trace contextRef="#ctx0" brushRef="#br0" timeOffset="68119.19">17505 7366 0,'0'-21'0,"0"42"0,0-63 0,0 21 0,0-1 15,0-20-15,0 21 0,0 0 16,0 0-16,-21-1 0,21 1 0,-22 0 16,1 21-16,0 0 15,-21 21 1,21 85-1,-1-42-15,1 63 0,-21 84 16,42-126 0,-21 0-16,-22 169 0,22-149 15,21-20-15,-21 21 0,0 402 32,21-318-17,-21-84 1,21-63-16,-21 41 15,21-63-15,0-42 32,0 0-32,0-42 0,21 20 15,21-63-15,-21-169 16</inkml:trace>
  <inkml:trace contextRef="#ctx0" brushRef="#br0" timeOffset="68443.61">17124 7684 0,'0'0'0,"-64"-127"0,64 84 16,0 1-16,0 21 0,-21-22 0,21 22 15,0-21-15,0 21 0,0-22 16,148-62 0,-63 62-1,84 43 1,-126 0-16,84 21 0,-85 1 15,-21 20-15,0-21 16,-21 21-16,0 1 0,-21 105 16,0-127-16,-43 43 15,-20 20 1,41-63-16,-20 22 16,42-22-16,0-21 0,-1 21 15,1-21-15,0 0 0,21 21 16,21-21-1,85-84 1</inkml:trace>
  <inkml:trace contextRef="#ctx0" brushRef="#br0" timeOffset="68872.99">17992 7281 0,'21'-21'15,"-42"42"-15,63-84 0,-42 42 0,0 0 16,0-1-16,21-20 15,-21 21-15,-21 21 16,0 0-16,0 0 16,21 21-16,-43 43 0,22-43 15,0 21-15,21-21 0,0 22 16,0-1-16,-21-21 0,21 106 16,21-63-1,21-22 1,-21-42-16,22 0 0,-1 0 15,106-64 1,-63-41 0,-64 20-1,-21 43-15,0-1 16,0-63-16,-63 22 16,41 63-1,1 21-15,0 0 0,-64 0 16,1 42-1,41 21 1,43-41-16,-21 62 16,21-41-16,0-22 15,0 0-15,0 0 0,106 64 16,-85-64 0</inkml:trace>
  <inkml:trace contextRef="#ctx0" brushRef="#br0" timeOffset="69916.41">18415 7493 0,'42'0'0,"-21"-42"16,1 42-16,-22-21 15,21-64 1,0 64-16,0-106 16,21 0-1,-20-43-15,-1 107 16,-21-1-16,42-168 15,-42 168-15,21-21 16,-21-20 0,21 41-1,-21 85 1,0 0-16,0 1 16,-21 20-16,21-21 0,-21 85 15,21-43-15,-21-20 0,-43 211 31,43-64-31,0 22 16,21-170 0,0 22-16,0-22 0,0 22 0,0-22 15,42 21-15,-20-41 0,-1-1 16,21 0-16,-21-21 0,0 0 16,22 0-16,20 0 0,-42 0 15,43-42-15,-43 20 0,21-20 16,43-106-1,-21 0 1,-64 127-16,0-22 16,21 22-16,-21-21 0,21 21 15,-21 42 1,0 0 0,-21 0-16,0 43 0,21 63 15,0-64 1,0 43-1,21-106-15,0 21 16,0 0-16,0-21 0,0 0 0,106 0 31,-63-63-15,21-1 0,-22-20-16,-42 41 15,-21 22-15,21-42 0,-21 41 16,0 1-16,0 0 15,-21 42 1,21 0 0,0 1-16,-42 41 15,21 1 1,0-22-16,21 0 0,-22-21 0,1 106 16,-21 22-1,42-86-15,-21 1 0,0 41 16,-1-41-16,1 21 15,21-22-15,-21 1 0,0 20 0,21-20 16,-21 20-16,0-20 0,21 21 16,-22-1-16,1 1 0,21-22 0,-21 22 15,21-21-15,-21 20 0,21-20 16,-64 126 0,1-84-16,63-85 15,-42 22-15,20-43 16,-20 0-16,0 21 0,21-21 15,-1 0-15,-41 0 16,21-21-16,-1-1 0,-20 1 16,20 0-16,1 0 0,0 0 0,-1 21 15,1-21-15,21-1 0,-21 1 16,-1-21-16,22 0 16,21 20-16,0 1 0,0 0 15,21 0-15,0-21 0,1 20 0,20-20 16,-21-21-16,21 20 15,22-20-15,-22-1 0</inkml:trace>
  <inkml:trace contextRef="#ctx0" brushRef="#br0" timeOffset="70695.81">20129 7197 0,'0'-21'0,"0"42"0,0-64 16,-21 43-1,21 22 1,0-1-16,0 0 0,0 85 16,0 0-1,0-85-15,0 21 16,0-21-16,-21 22 0,21-22 0,0 63 31,0-62-15,-21-22-16,21-22 15,0 1 1,0 0-16,0 0 16,0-21-16,0 20 0,0-20 0,21 21 15,-21-21-15,21-1 0,0 1 16,1 21-16,-1-22 0,0 1 0,0 0 15,0 21-15,64-43 16,-43 43 0,1 21-16,-22 0 0,21 0 15,-21 21-15,-21 0 0,43 22 16,-43-1-16,0-21 0,0 43 16,0-22-16,0-21 0,0 43 15,0-43-15,0 21 16,0-21-16,-22 0 0,1 1 15,0-22 1,0 0-16,0 0 16,21-22-16,0-20 15,0 21-15,0-21 0,21 20 16,21-62 0,1 63-16,-1-64 0,0 43 15,64-43-15,-85 64 16,0 0-16,22 21 0,-22 0 15,0 0-15,0 84 16,0-41 0,-21-22-16,0 21 0,0 64 15,0-64-15,0-21 0,-21 22 0,0-22 16,21 0-16,-21 21 0,0-20 16,0-1-1,21 0-15,0-42 31,0 0-31,21-1 16,0 1-16,0 0 0,0 0 0,22-21 16</inkml:trace>
  <inkml:trace contextRef="#ctx0" brushRef="#br0" timeOffset="71104.58">21315 6985 0,'0'0'0,"-21"0"16,21 21-1,-22 0-15,1-21 0,0 22 16,0 20-16,0-21 0,0 21 16,-1 1-16,22-22 0,-21 21 15,21-21-15,0 43 16,0-43-16,0 0 0,0 43 16,21-43-1,1-21-15,-1 0 0,0 0 0,42 0 16,-20 0-16,-22-21 0,21 21 15,1-21-15,-22-1 0,63-83 32,-84 20-32,0 43 0,0-22 15,0 1-15,-21 41 16,0 1-16,0 0 0,0 0 0,0 21 16,-1 0-16,1 0 0,-21 0 15,-43 63 1,85-20-16,-21-22 15,21 21-15,0-21 0,0 1 16,0-1-16,0 0 0,0 0 0,21 0 16,-21 0-16,21-21 0,1 22 15,-1-22-15,0 21 0,0-21 0,21 0 16</inkml:trace>
  <inkml:trace contextRef="#ctx0" brushRef="#br0" timeOffset="71513.35">21632 7239 0,'0'0'0,"21"-63"0,1 20 15,-22 22-15,42-42 16,-21 41-16,-21 1 0,21 0 16,0 0-16,1 21 0,-1-21 0,0 21 15,0 0-15,21 0 16,-20 0-16,-1 0 0,0 0 16,0 21-16,-21 0 0,21 0 15,-21 0-15,0 64 16,0-43-16,0 1 0,0-22 15,0 42-15,0-41 16,0-1-16,0 0 0,0 0 16,-21-21-1,21-21 1,0 0 0,0 0-16,0-22 0,0 22 15,0-21-15,21 21 0,22-85 16,-22 63-16,0 1 0,0 21 15,0 0-15,-21 0 0,21-1 16,1 1-16,-1 21 16,0 0-1,-21 21 1,21-21-16,-21 22 0,21-1 0,-21 0 16,0 0-1,0 0-15</inkml:trace>
  <inkml:trace contextRef="#ctx0" brushRef="#br0" timeOffset="71895.13">22564 7091 0,'21'0'0,"-42"0"0,42-21 0,0 0 16,0-1-16,0 22 16,-21-21-16,21 21 15,1 0-15,-22 21 31,0 22-31,0-22 0,0 21 0,0 1 16,0-1-16,-43 64 16,22-64-16,21 22 0,-21-1 15,0 43-15,0-43 0,21 1 16,0-22-16,-22 22 0,1-1 16,21 1-16,-42 105 15,21-63-15,0-64 0,21 22 16,-22-22-16,22 0 0,0 1 15,0-1-15,0 0 0,0-20 0,0-1 16,0 21-16,22 0 16,-22-20-1,0-1-15,21-21 0,0 0 16,-21-21-16,0-22 16,0 22-16,0 0 0,21 0 0,-21-22 15,21 1-15</inkml:trace>
  <inkml:trace contextRef="#ctx0" brushRef="#br0" timeOffset="72248.92">22712 7218 0,'0'0'16,"0"-64"-16,0 22 0,0 0 0,0 21 16,0-43-16,0 43 15,0 0-15,0 0 0,21 21 0,-21-22 0,21 22 16,0 0-16,0 0 15,22 0-15,-22 0 16,0 0-16,21 0 16,-20 22-16,-1-1 0,0 0 0,0 0 15,-21 21-15,21-20 0,-21 105 16,0-64 0,-21-21-16,-21 1 15,-1-22-15,22 0 0,-42 0 16,20-21-16,22 21 0,0-21 15,0 0-15,0 0 0,0 0 16,-1 0-16,22-21 16,0 0-1,43-21-15,-22 42 0,0-21 16,85-64-16,-64 64 16</inkml:trace>
  <inkml:trace contextRef="#ctx0" brushRef="#br0" timeOffset="73183.11">23516 6604 0,'0'0'0,"0"-21"0,0-21 0,0 20 15,0 1-15,0 42 47,-21 22-47,21-22 0,-21 21 0,-22 22 16,22-22-16,21 22 15,-21-22-15,0 0 0,0 1 0,0 84 16,21-64-16,-22 1 16,22-22-16,0 0 15,0-21-15,0 1 0,0-1 0,0 0 16,0-42 15,22 0-31,-1-22 16,-21 22-16,21-21 0,0 21 0,0-22 15,0 22-15,1-21 0,-1 21 16,0-1-16,-21 1 0,21 21 16,0 0-16,-21 21 15,0 1 1,0-1-16,0 0 0,0 0 0,0 0 16,0 0-16,0 1 0,0-1 15,0 0-15,0 0 0,21 0 0,1 0 16,-22 1-16,21-22 0,-21 21 15,21-21-15,0 0 0,0 0 0,0 0 16,1 0-16,-1 0 0,0 0 16,0 0-16,0-21 0,0-1 0,1 1 15,-1-21-15,0 21 0,0 0 16,0-22-16,0 22 0,1 0 0,-1-21 16,-21 20-16,21-20 0,0 21 15,-21 42 16,-21 0-31,0 0 0,21 1 16,0-1-16,-21 0 16,21 0-16,0 0 0,0 0 0,0 1 15,0-1-15,0 0 0,21 0 16,21-21 0,-21 21-16,0-21 0,1 0 0,-1 0 15,21 0-15,-21 0 0,22-21 16,-22 21-16,0-21 0,21 0 0,-21 0 15,1-1-15,20-20 0,-21 21 0,0-21 16,0 20-16,1-20 0,-22 21 16,0-43-16,0 22 15,-22 42 1,1 0-16,0 0 16,0 0-16,21 21 15,0 0-15,0 1 0,-21-22 16,21 42-16,0-21 0,0 0 0,0 0 15,0 1-15,0-1 0,0 0 0,0 21 16,0-21-16,0 43 16,0-43-1,0 0-15,-21-21 0,21 21 16,-22-21 0,1 0-16,0 0 15,21-21-15,0 0 16,0 0-16,0 0 0,21 0 15,0-1-15,1 22 0,41-42 16</inkml:trace>
  <inkml:trace contextRef="#ctx0" brushRef="#br0" timeOffset="73900.19">24828 6879 0,'0'0'0,"22"0"16,-1-21-16,-21 42 46,-21-21-46,-1 21 0,22 1 0,-21-22 16,21 21-16,0 0 0,-21 21 16,0-21-16,21 1 0,-21-1 15,21 0-15,0 0 16,0 0-16,0 0 0,0 22 16,0-22-16,-21-21 15,21-21 1,0 0-1,0-1-15,0-20 16,21 21-16,-21 0 0,21-22 0,0 22 16,0-21-16,0 21 0,1-22 15,-1 22-15,21 0 0,-21-21 0,0 42 16,43-43 0,-43 43-16,0 0 15,0 22-15,1-22 16,-22 21-16,21 42 15,-21-20-15,0-22 16,0 0-16,0 21 0,0-21 16,0 1-16,0-1 0,0 0 15,0 0 1,-21-21-16,21-21 31,0 0-31,0 0 16,0-1-16,21 1 0,0 0 15,0 0-15,0 0 0,22-22 16,-22 22-16,0-21 0,21 21 0,43-64 16,-64 85-16,0-21 15,0 21-15,1 0 16,-22 21-16,21 0 16,-21 0-16,0 1 0,0-1 15,0 42-15,0-42 0,-21 1 16,21 20-16,-22-21 0,22 0 0,0 0 15,-21 22-15,21-22 16,0 0-16,0 0 0,0 22 16,-21-22-16,21 0 15,-21-21-15,21-21 32,0 0-32,0-1 0,-21 22 15,21-21-15,0 0 0,-21-21 16,21 21-16</inkml:trace>
  <inkml:trace contextRef="#ctx0" brushRef="#br0" timeOffset="74126.57">24786 6181 0,'0'0'0,"-21"-21"15,0 21-15,0 0 16,-1 0-16,1 0 16,0 0 15,0 0-15,0 21-16,0-21 0</inkml:trace>
  <inkml:trace contextRef="#ctx0" brushRef="#br0" timeOffset="75450.16">2836 10562 0,'0'0'0,"-21"0"15,0 0-15,0 0 0,21-21 16,-21 21-16,-1 0 0,22-21 16,-21 21-16,0 0 0,0-21 0,0 21 15,0-21-15,-1 21 0,1-22 0,0 22 16,0-21-16,0-21 15,21 21-15,0 0 16,0-1-16,0 1 0,21 21 16,0-21-16,0 0 0,0 21 0,1-21 15,-1 21-15,21 0 0,0-21 16,-20 21-16,-1 0 16,21 0-16,-21 0 0,0 0 0,1 21 15,-1 0-15,0 0 16,0 21-16,-21 1 0,0-22 15,0 42-15,21-20 0,-21-1 0,0 22 16,0-1-16,0-21 0,0 22 0,0-22 16,-21 22-16,0-22 0,0 0 15,0 1-15,-22 20 0,-41 22 16,41-43-16,1 1 16,0-22-16,-22 21 0,22-21 0,-22 0 15,22 1-15,0-1 0,-1 0 0,1-21 16,21 0-16,-22 0 0,22 0 0,-21 0 15,21 0-15,21-21 0,-21 0 16,-1-1-16,22-20 0,0 21 16,0-85-16,0 64 15,0-1-15,0 1 0,22 0 16,-1-1-16,0 1 0,0 21 0,0-21 16,0 20-16,22-20 0,-22 21 15,0 21-15,43-21 0,-22 21 16,-21 0-16,0 0 0,0 21 15,43 42-15,-43-41 0,0 20 16,0-21-16,1 21 0,-1 1 16,0-1-16,0 0 0,21 64 15,-20-63-15,-22-1 0,21-21 16,0 21-16,0 22 16,0-43-16,0 21 0,-21-20 0,22-22 15,-1 21-15,0-21 16,0 0-16,0 0 15,0 0-15,1-21 0,-1-22 16,-21 22-16,21 0 0,0 0 16,0-22-16</inkml:trace>
  <inkml:trace contextRef="#ctx0" brushRef="#br0" timeOffset="75654.03">3492 11007 0,'0'0'0,"22"-21"0,-22-1 15,21 22-15,-21-21 0,0 0 16,0 0-16,21 0 0,-21 0 16,0-1 15,21 22-15,-21-21 15</inkml:trace>
  <inkml:trace contextRef="#ctx0" brushRef="#br0" timeOffset="76210.17">5313 10139 0,'0'-21'0,"0"42"0,0-63 0,21-1 16,-21 1-16,0 21 16,0 0-16,0-1 0,0 1 0,0 0 15,-21 21 1,0 21-1,21 22-15,0-22 16,-22 21-16,22 0 0,-21 22 0,21-22 16,-21 22-16,21-1 0,0 22 15,-21 105 1,0-126-16,21-1 0,0 1 0,-21-22 16,21 22-16,-22-22 0,22 0 0,-21 1 15,21-22-15,0 21 0,-21-21 16,21 1-16,-21-1 0,21 0 15,-21 0-15,0-21 16,-1 0 0,22-21-16,0 0 0,0 0 15,0-1-15</inkml:trace>
  <inkml:trace contextRef="#ctx0" brushRef="#br0" timeOffset="77631.88">4974 10351 0,'0'0'0,"-21"-22"0,0 1 0,0 21 0,21-21 16,0 0-16,0-21 15,0 20-15,0 1 0,0-21 16,0 21-16,0 0 0,0-22 0,21 22 16,0 0-16,0 0 0,21 0 15,-20-1-15,20 1 0,0 0 0,1 21 16,-1 0-16,0 0 0,22 0 15,-1 0-15,-20 21 0,20 0 0,64 64 16,-85-43-16,1 1 16,-1 20-16,0-20 0,-20 20 0,-1 1 15,-21-1-15,0-21 0,0 22 0,-43-22 16,22 1-16,-21-1 0,0 0 16,-1-21-16,1 22 0,-22-22 15,22 0-15,0 0 0,-1-21 0,22 21 16,-21-21-16,21 0 0,-22 0 15,22 0-15,0 0 0,0 0 0,0-21 16,0 0-16,-1-42 16,22 41-16,0 1 15,0 0-15,0 0 0,22 21 16,-1 21 0,0 0-16,0 0 0,21 22 15,-20-1-15,-1-21 0,42 43 16,-42-43-16,1 0 15,20 21-15,-21-20 0,21-1 0,22 21 16,-43-21-16,21 0 0,1 1 16,-22-22-16,21 0 0,1 0 15,126 0 1,-106-22-16,-20 1 0,-1 21 16,-21-21-16,0 0 0,1 0 15,-1 0-15,0-22 0,0 22 0,-21 0 16,21-21-16,-21-1 15,0-20-15,0 42 16,0 42 15,0 0-31,0 0 16,0 0-16,0 0 0,0 1 0,0-1 16,0 0-16,0 0 0,0 0 0,0 0 15,0 1-15,0-1 0,0 0 16,21-21-16,1 0 15,-1 0-15,0 0 16,0 0-16,0 0 0,0 0 0,1-21 16,-1 21-16,0-21 0,0-1 0,21 1 15,-42 0-15,22 0 0,-1-21 16,0-1-16,0 1 16,-21 21-16,0-43 0,0 22 15,0 21-15,0 0 0,0-1 16,21 22-16,-21 22 15,0-1-15,0 0 16,0 0-16,0 21 0,0-20 16,0 20-16,0-21 0,0 21 15,0-20-15,0 20 0,0-21 0,0 43 16,21-43-16,1 0 0,-1 0 16,0 0-16,0 0 0,43 1 15,-43-22-15,21 0 0,64 0 16,-85 0-1,0-22-15,22 1 0,-22 0 0,0 21 16,0-21-16,0-21 0,0 20 0,-21 1 16,22-21-16,-22 21 0,21-22 15,-21 22-15,0-21 0,0 21 0,0-22 16,0 22-16,0 0 0,0 0 0,0 42 31,0 0-15,0 0-16,0 1 0,0 20 0,0-21 15,0 0-15,0 0 0,-21 22 16,21-22-16,0 0 0,-22 21 16,22 1-1,0-22-15,-21 0 16,21-42 15,0 0-15,0 0-16,0-1 0,0 1 0,0 0 15,0 0-15,0-21 0,0 20 0,21-20 16,1 21-16,-1-21 0,21-22 16,-21 22-16,0 21 0,22-1 15,-1 1-15,22 21 16,-43 0-16,0 21 0,21 22 16,-21-22-16,-21 21 15,22-21-15,-22 22 0,0-22 0,21 0 16,-21 21-16,0-20 0,0-1 15,0 0-15,0 0 0,0 0 0,0 0 16,0 1-16,0-1 0,0-42 63,-21-1-63,21 1 0,0 0 15</inkml:trace>
  <inkml:trace contextRef="#ctx0" brushRef="#br0" timeOffset="79440.91">8996 11007 0,'0'0'0,"0"-21"31,21-1-31,0 22 0,0-21 16,-21 0-16,64-42 0,-22-1 15,0 22-15,-20-1 0,20 1 16,-21-21-16,0-1 0,22 1 0,-1-64 16,-21 63-16,0 1 15,22-86-15,-22 86 16,0-1-16,0-63 0,0 43 15,-21 20-15,0 22 0,0-22 16,0 22-16,0 21 0,0-21 0,0 20 16,-21 1-16,21 0 0,-21 21 15,0 0-15,0 0 0,-1 21 16,1 0-16,0 22 0,0-1 0,0 22 16,0-1-16,-1 1 0,1 20 15,21-20-15,-21 84 16,0-63-16,21-1 0,0-20 0,0 20 15,0-20-15,0 21 0,0 20 16,0-41-16,21-22 0,43 85 16,-43-106-1,21 1-15,-21-22 0,0 0 16,43 0-16,-43 0 0,21 0 16,-20 0-16,20-22 0,21-20 15,-41 21-15,20 0 0,-21 0 16,21-43-16,-20 22 0,-1 21 15,0-22-15,0 1 0,-21 0 16,0 20-16,0 1 0,0 0 16,0 0-16,0 0 15,0 42 1,0 0-16,0 0 0,0 43 16,0-22-16,0-21 15,0 22-15,0-22 0,0 21 0,0-21 16,0 0-16,0 1 0,0 20 15,0-21-15,21 0 0,0 0 16,1-21-16,-1 0 0,21 0 0,0 0 16,1 0-16,-22 0 0,42-21 15,-20 0-15,-22 21 16,0-21-16,0-21 0,0 20 0,1 1 16,-1-42-16,-21 20 15,21 1-15,-21 21 0,21-21 16,-21 20-16,0 1 0,0 0 0,21 21 15,-21 21 1,0 0 0,0 1-16,0-1 0,0 0 0,0 21 15,-21-21-15,21 1 0,-21 20 16,21-21-16,-21 0 0,21 22 16,0-22-16,-21 21 15,21-63 32,21 0-47,-21 0 16,21-1-16,0-20 0,-21 21 15,21 0-15,22-43 0,-22 1 16,0 42-16,0-1 0,0 1 16,0 0-16,1 21 15,-1 21-15,-21 0 16,21 1-16,-21-1 0,0 21 15,21-21-15,0 0 0,-21 22 0,0-22 16,0 0-16,21 43 0,1-43 16,-22 0-16,21 21 15,-21-21-15,21-21 16,0 0-16,0 0 16,0 0-1,1-21-15,-22 0 0,21 0 16,0 0-16,0 0 0,0-22 0,0 22 15,1-21-15,20 21 0,-21-22 16,0 1-16,22 21 0,-22-22 0,42-20 16,-20 42-16,-22 21 0,0-21 15,21-1 1,-42 44-16,21-1 16,-21 0-16,0 0 0,0 0 0,0 22 15,0-22-15,0 0 16,0 21-16,0-21 0,0 22 0,0-22 15,0 21-15,0-21 0,0 1 0,0 20 16,0-21-16,22 0 0,-1 0 0,-21 1 16,21-1-16,0-21 0,0 21 15,22-21-15,-22 0 0,21 0 16,0 0-16,22 0 16,-43 0-16,0-21 0,22 0 15,-22 21-15,21-43 0,-21 22 0,0 0 0,43-43 16,-43 22-16,21 0 15,-20-1-15,-1 1 0,0-43 16,-21 43-16,0 0 0,0 21 0,0-1 16,0 1-16,0 0 0,-21 21 15,0 0 1,-1 0-16,1 21 0,0 0 0,0 1 16,-21 20-16,20 0 0,1-21 15,0 43-15,0 21 16,21-43-1,0-21-15,0 43 0,0-43 0,21 0 16,0 0 0,-21 0-16,21-21 0,1 0 0,-1 21 15,0-21-15,64 0 16,-64 0-16,21 0 0,-21-21 16,22 0-16,41-21 15,-63 42-15,1-21 0,20-22 16,-21 22-16,-21 0 0,0 0 15,0 0-15,0-1 0,0 1 0,0-42 16,-21 42-16</inkml:trace>
  <inkml:trace contextRef="#ctx0" brushRef="#br0" timeOffset="79694.21">11451 9737 0,'0'0'15,"-21"-21"-15,0 21 0,0 0 0,21-22 16,-22 22-16,1 0 16,21-21-16,-21 21 15</inkml:trace>
  <inkml:trace contextRef="#ctx0" brushRef="#br0" timeOffset="80000.38">9144 10075 0,'-21'0'0,"42"0"0,-63 0 0,42 22 16,21-22-1,0 0-15,0 0 0,21 0 16,-20 0-16,20 0 0,0 0 0,1 0 15,-1 0-15,0 0 0,1 0 16,-1 0-16,0 0 0,1 0 0,-1 0 16,21 0-16,-41 0 15,-1 0-15,0 0 0,21 0 0,1 0 16,-22-22-16,0 22 0,42-42 16</inkml:trace>
  <inkml:trace contextRef="#ctx0" brushRef="#br0" timeOffset="80614.46">14160 9821 0,'-21'0'0,"42"0"0,-84-21 0,42 0 0,0 21 16,-1-21-16,-20 0 0,21 21 0,21-21 15,-21-22-15,21 22 16,0 0-16,0 0 0,0 0 16,0-1-16,21-20 0,-21 21 0,21-21 15,-21 20-15,21 1 0,-21-42 16,0 42-16,0-1 0,0 1 16,0 0-16,0 0 0,-21 21 15,0 0-15,-43 63 16,43-41-16,-21 105 15,21-64-15,-43 191 16,64-148-16,0 0 0,-21-22 16,0 43-16,0-21 0,21 0 15,0 0-15,-21 0 0,-1 0 0,22-1 16,-21 1-16,0 0 0,21 0 16,-21 0-16,0-22 0,21 22 0,-21-21 0,-1 0 15,1-1-15,21-20 16,-21 20-16,0 43 0,21-84 15,0-1-15,-21 43 0,0-64 16,21 0-16,0-42 31,0 0-31,0 0 0,0-22 0,0-20 16,0 20-16,0-20 0,0-1 0,0 1 16</inkml:trace>
  <inkml:trace contextRef="#ctx0" brushRef="#br0" timeOffset="80940.99">13504 10583 0,'0'0'0,"0"-84"0,0 20 0,0 1 0,0-1 16,-21 1-16,21 20 0,0-62 15,0 62-15,0 1 0,21 0 16,0-1-16,22 1 0,-22 0 16,21 20-16,22-20 0,-22 21 0,22 0 15,63 21-15,-64 0 0,1 21 16,-1 0-16,-21 0 0,1 22 15,-1-1-15,0-21 0,-42 21 0,0 1 16,0-1-16,0 22 16,0-43-16,-42 21 0,21-21 15,0 0-15,-22 1 0,-20 20 16,42-21-16,0 0 0,-22-21 0,22 21 16,0-21-16,0 0 0,0 22 15,21-44 16,21 1-31,0 0 16,0 0-16,21 0 0,1 0 0</inkml:trace>
  <inkml:trace contextRef="#ctx0" brushRef="#br0" timeOffset="81327.83">14520 9927 0,'0'0'0,"43"-21"0,-22 0 16,21 0-16,-21 0 0,0-1 15,-42 44 16,0-1-31,0 0 0,0 21 0,0-21 16,-1 22-16,1-22 0,21 21 16,0-21-16,-21 22 0,21 20 15,0-42-15,0 1 0,0-1 16,21-21-16,0 21 0,1 0 16,-1-21-16,0 0 0,0 0 0,21 0 15,-20 0-15,20 0 0,0-21 0,-21 0 16,22 0-16,-1-1 0,-21 1 15,0 0-15,1-21 0,-1 21 0,-21-64 16,0 43-16,0-1 16,0 1-16,-21 0 0,21-1 0,-22 22 15,-41-64 1,42 64-16,-22 21 0,22 0 0,-42 21 16,42 1-16,-1-1 15,1 21-15,21 0 0,-21-20 16,21-1-16,0 21 0,0-21 15,0 0-15,21 43 16,22-22-16,-22-21 16,21-21-16,-21 22 0</inkml:trace>
  <inkml:trace contextRef="#ctx0" brushRef="#br0" timeOffset="82257.3">15092 10139 0,'42'0'15,"-84"0"-15,105-21 0,-42 0 0,1 21 0,-1-22 16,0 1-16,0 0 0,0 0 15,0-21-15,-21 20 0,22-62 16,-1 41-16,-21 1 0,21-64 16,-21 43-16,21 20 15,-21-20-15,0 21 0,21-22 0,-21 22 0,21-22 16,-21-42-16,0 64 0,0 0 16,0-1-16,0 22 15,0 0-15,0 0 0,0 0 0,-21 42 16,0 21-1,-21 1-15,21-1 0,-1 21 16,1-20-16,-21 20 0,21 22 0,0-22 0,-1 22 16,1-21-16,0 20 0,0-20 15,21-1-15,0 1 0,0-1 0,0 1 16,0-22-16,21 0 0,-21 1 0,21-1 16,22-21-16,-22 22 0,21-22 15,-21 0-15,22 0 0,41-21 16,-41 0-16,-1 0 0,0 0 15,-21 0-15,22 0 0,-1-21 16,-21 0-16,0 0 0,1-1 0,-1 1 16,0 0-16,0-21 0,0 21 0,-21-22 15,21 22-15,-21 0 0,0 0 16,0 0-16,0-1 0,0 44 31,-21-1-31,21 0 16,0 0-16,0 0 0,-21 0 0,21 22 15,0-22-15,0 0 0,0 0 16,0 0-16,0 1 0,0-1 16,21-21-16,0 0 0,1 21 0,-1-21 15,21 0-15,0 0 16,1 0-16,41 0 0,-41-21 16,-22 0-16,21-1 0,1 1 0,-22 0 15,0 0-15,0 0 0,0 0 0,0-1 16,22-62-1,-43 63-15,0-1 0,0 1 16,-21 42 0,21 1-1,-22-1-15,1 0 0,0 0 0,0 0 16,21 22-16,-21-22 0,0 21 16,-1 43-16,1-43 0,0 0 15,0 85-15,21-84 16,0 105-16,0-85 0,0 1 15,0 21-15,0-22 0,0 22 16,0-22-16,0 22 0,0 0 16,0-1-16,0-20 0,0 84 0,-21-85 15,0 1-15,-1 21 0,-20-43 16,21 0-16,0-21 0,-22 22 16,22-22-16,0 0 0,-64 0 15,64-21-15,-21 0 0,0 0 16,-1 0-16,1 0 0,-22 0 0,-20-42 15,20 21-15,22 0 0,-85-43 16,85 22-16,-43-22 16,43 22-16,-1 0 0,1-43 15,42 43-15,0-22 0,0 22 16,21-22-16,21 1 0,1-1 16,105-147-16</inkml:trace>
  <inkml:trace contextRef="#ctx0" brushRef="#br0" timeOffset="82990.41">16764 9821 0,'0'0'0,"-42"-21"15,42 42 1,0 1-16,0-1 15,0 0-15,-22 0 0,22 0 0,-21 43 16,0-22-16,21 0 16,0 1-16,-21-22 0,21 0 15,0 0-15,-21 0 0,21 1 0,0-1 16,0 0-16,0-42 47,0 0-47,21-1 0,0-20 15,-21 21-15,21 0 0,0-22 16,1 1-16,-1 21 0,0-21 0,0-1 16,0 1-16,22-22 0,-1 43 15,-21 0-15,0 0 0,22 21 16,-22 0-16,0 0 0,0 0 0,0 21 16,22-21-16,-22 21 0,21 43 15,-21-43-15,-21 0 0,0 21 16,21-20-16,-21-1 0,0 21 0,0-21 15,0 0-15,0 22 0,0-22 16,-21 21-16,0-21 0,0-21 16,21 22-16,-21-1 0,0-21 15,21 21-15,0-42 32,0 0-32,0-1 15,21-20-15,0 21 0,0 0 16,0-22-16,22 22 0,-1-21 15,-21 0-15,21-1 0,22 22 0,-22 0 16,1-21-16,-1 42 0,0-22 16,-42 1-16,43 21 0,41 43 15,-20-1 1,-43 0-16,-21 43 16,0-64-16,0 21 0,0-20 0,0 20 15,-21-21-15,0 0 0,-1 0 16,1 1-16,21 20 0,-21-21 0,0-21 15,0 21-15,0 0 0,21 1 0,-22-22 16,1 0 0,21-22-1,21 22-15,1-21 16,-1 0-16,21 0 0,-21 0 16</inkml:trace>
  <inkml:trace contextRef="#ctx0" brushRef="#br0" timeOffset="83273.25">18246 9843 0,'0'0'0,"-22"0"31,1 21-31,0 0 0,0-21 16,21 21-16,-42 0 0,20 22 16,1-22-16,0 0 0,21 21 0,-21-21 15,21 1-15,-21-1 0,21 42 16,0-20-1,0-22-15,21 0 0,0-21 0,0 0 16,0 0-16,22 0 0,-22 0 16,21 0-16,1 0 0,-1-21 15,-21 0-15,21-1 0,43-41 16,-85 21-16,21 20 16,0-20-16,-21 0 0,22 21 0,-22-22 15,0 22-15,0-21 0,-22 21 0</inkml:trace>
  <inkml:trace contextRef="#ctx0" brushRef="#br0" timeOffset="83356.2">18288 9758 0,'0'0'0,"-21"0"0,0 0 0,-1 21 16,-41 0 0,42 0-16,-22 1 0,22-1 15,0-21-15</inkml:trace>
  <inkml:trace contextRef="#ctx0" brushRef="#br0" timeOffset="84023.3">18902 10287 0,'0'0'0,"0"-21"16,0 0 0,0 0-16,0-1 15,0 1-15,0 0 0,0 0 16,21-21-16,0 20 0,0-20 0,0-21 16,1 20-16,-1 1 15,21-43-15,-42 43 0,0 21 16,0 0-16,0-1 0,0 1 0,0 0 15,-21 21-15,0 0 16,0 0-16,21 21 16,0 22-16,0-22 0,0 21 15,0 22 1,0-22-16,0-21 0,21 43 16,0-43-16,0 21 0,0 22 15,0-22-15,1-21 16,-22 0-16,0 0 0,21-21 0,0 22 15,-21-1-15,21-21 0,64 21 16,-22-21 0,-20 0-16,-1-21 0,21 0 15,-20-1-15,-1 22 0,0-21 16,1 0-16,-22-21 0,0 21 16,21-1-16,-20-20 0,-1 21 15,0-21-15,0-43 0</inkml:trace>
  <inkml:trace contextRef="#ctx0" brushRef="#br0" timeOffset="84328.19">19833 9673 0,'0'-21'15,"0"42"-15,0-63 16,-21 42-16,0 0 16,21 21-16,-21 0 0,-1 0 15,22 22-15,-21-1 0,0 0 16,21 1-16,0-1 0,-21 22 0,21-1 16,-21-21-16,21 22 0,0-1 15,0 1-15,0 84 16,0-63-16,0-22 0,0 22 0,0-22 15,0 22-15,-21-21 0,21 20 0,0-20 0,-22 20 16,1-20-16,0 63 16,0-64-16,0 1 0,0 42 15,-1-64-15,1 0 0,21 1 16,0-22-16,-21 0 0,21 0 0,-21 0 16,21 1-1,-21-22-15,21-22 16,0 1-16,0 0 0,0 0 15,0-21-15,21-22 0,0 1 16,-21 20-16,21-20 16,0-1-16,-21 1 0,22-1 0</inkml:trace>
  <inkml:trace contextRef="#ctx0" brushRef="#br0" timeOffset="84659">19643 10012 0,'0'-42'0,"0"84"0,0-148 0,0 64 0,0-1 15,0 22-15,0-21 0,0 21 16,0 0-16,0-1 0,21 1 0,0 0 16,21 0-16,-21 21 0,22 0 15,-22 0-15,21 0 0,1 0 16,-22 21-16,21 0 0,0 0 16,64 85-16,-63-85 15,-22 22-15,0-1 0,-21 0 16,0 22-16,0-43 0,-21 0 15,0 0-15,-1 1 0,-20-1 0,21 0 16,-21 0-16,20-21 0,-20 0 16,21 21-16,-21-21 0,20 0 0,1 0 15,0 0-15,-21 0 0,21 0 16,21-21-16,0 0 0,0 0 16,21-43-1,0 22-15,42-22 16,-41 22-16,20 0 15</inkml:trace>
  <inkml:trace contextRef="#ctx0" brushRef="#br0" timeOffset="85826.33">20553 9229 0,'0'0'0,"0"-21"0,0-1 0,0 1 0,-21 21 31,-1 43-15,22-22-16,-21 21 0,0-21 15,0 22-15,0-1 0,0 21 0,-1-20 16,1-1-16,0 22 0,0-1 0,21-21 16,-21 1-16,21 20 0,-21-20 15,21-1-15,-22-21 0,22 21 16,0-20-16,0-1 0,0 0 0,0 0 16,0 0-16,22-21 31,-22-21-31,21 0 0,0 0 15,0-22-15,-21 22 0,21-21 0,0 0 16,1-1-16,-1 22 0,0-21 16,21-1-16,1-20 15,-22 42-15,0 21 16,0 21 0,-21 0-16,0 0 0,0 0 15,0 1-15,0 20 0,0-21 0,0 0 16,0 22-16,0-22 15,21 21-15,0-21 0,1-21 16,-22 21-16,42-21 16,-21 0-16,21 0 0,-20 0 15,-1 0-15,21 0 16,-21-21-16,0 0 0,1 0 0,-1 0 16,0 0-16,0-1 0,0 1 0,0-21 15,-21 21-15,0 0 0,22-1 16,-22 1-16,0 0 0,0 0 0,21 21 15,-42 21 17,-1 0-32,22 0 0,-21 1 15,21-1-15,0 21 0,0-21 16,0 0-16,0 1 0,0-1 16,0 0-16,21 0 15,1-21-15,-1 0 0,0 0 16,21 0-16,-21 0 0,1 0 15,20 0-15,-21 0 0,21 0 0,-20-21 16,20 0-16,0 21 0,-21-21 16,22-1-16,-22-20 0,0 21 0,0 0 15,-21 0-15,0-22 0,0 22 16,0 0-16,0 0 0,0 0 16,-21 21-16,0 0 0,0 0 15,0 0-15,-1 0 0,1 21 0,-21 21 16,21-21-16,21 0 0,-21 22 15,21-22-15,0 0 0,0 0 16,0 0-16,0 1 0,0-1 0,21 0 16,0 0-16,0 0 0,0 0 0,0-21 15,1 22-15,-1-22 16,0 0-16,0 0 0,0 0 16,-21-22-1,0 1 1,0 0-16,-21 0 0,21 0 15,-21 21-15,21-21 0,0-1 32,21 22-17,0 0-15,0 0 16,1 0-16,-1 0 0,0 0 0,0 0 16,43 0-1,-43 0-15,21-21 0,0 21 0,-20-21 16,20 0-16,0 21 0,-21-21 0,43-22 15,-22-20 1,-21 42-16,-21-22 0,0 22 0,22-42 16,-22 42-16,21-1 0,-21 1 15,0 0 1,-21 21-16,42 0 0,-21 21 16,0 0-16,-21 22 0,-1-22 15,22 42-15,-21-41 0,21 20 16,0-21-16,-21 43 15,21-22-15,0-21 0,0 0 16,0 22-16,0-22 16</inkml:trace>
  <inkml:trace contextRef="#ctx0" brushRef="#br0" timeOffset="86375.81">21992 9906 0,'0'-21'16,"0"42"-16,0-63 16,21 21-16,0-1 0,-21 1 15,22 0-15,-1-21 0,-21 21 0,21-22 16,0 1-16,0 0 0,22-22 15,-22 22-15,0 21 0,0-22 16,0 22-16,0 21 0,1 0 16,-1 21-1,-21 0-15,21 1 0,-21 20 16,0-21-16,21 43 16,0-1-16,-21-21 0,0-20 0,0 20 15,21-21-15,-21 0 16,0 0-16,0 1 0,0-1 15,0-42 17,0-1-32,22 1 15,-22 0-15,0-21 0,42-22 16,-21 22 0,0 21-16,22-22 0,-22 1 0,42-43 15,-42 43-15,1 21 0,20 0 16,-21 0-16,0 21 0,0 0 0,1 0 15,-22 42 1,0-21-16,0 0 0,0 64 16,0-64-16,21 64 15,-21-64-15,0 21 0,21 1 16,21 41-16,1-20 16,-22-43-16,0 0 15,21 0-15,-21-21 0,1 0 16,-1 0-16,0 0 0,0 0 15,0 0-15,-21-21 16,21 0-16,22-21 0,-43-1 16,21 22-16,0-42 0,-21 20 15,21 1-15,-21 0 0,0 20 16,0-20-16,0 21 0,0-64 16</inkml:trace>
  <inkml:trace contextRef="#ctx0" brushRef="#br0" timeOffset="86822.56">21145 8996 0,'0'0'0,"-21"0"0,0 21 15,21 0-15,-21 0 0,0 1 16,21-1-16,0 0 0,0 0 16,0 0-16,0 0 15,21 1-15,0-22 16,0 0-16,0 0 0,1 0 0,-1-22 15,0 1-15,0 21 0,43-63 16,-64 42 0,0-1-16,0 1 0,0 0 15,-22 21 17,1 0-17,0 0-15,21 21 0,-21-21 16,21 21-16,0 1 15,0-1-15,0 0 0,0 0 16,0 0-16,0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2T11:18:59.6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4424 1799 0,'0'-21'16,"0"0"-16,-21 21 0,21-21 0,-22 0 15,22 42 17,0 0-17,0 0-15,0 0 0,0 22 0,0-22 16,0 21-16,0 0 0,0 22 16,0-22-16,0 22 0,0 63 15,0-64-15,0 1 16,0-1-16,0 22 0,0-22 0,0 22 15,-21-21-15,0-1 0,21 1 0,-21-1 16,21 1-16,0-22 0,-21 0 16,21 1-16,0-1 0,0 0 0,0 1 15,0-22-15,0 0 0,0 0 16,0-42 15,0 0-31,0 0 0,21-1 16,0-62-16,-21 41 15,21 1-15,-21 21 0,21-21 16,-21-22-16,0 22 0</inkml:trace>
  <inkml:trace contextRef="#ctx0" brushRef="#br0" timeOffset="377.78">4297 1990 0,'0'0'0,"-21"-21"0,21-22 16,0 22-16,0 0 0,0 0 16,0-22-16,0 22 0,0 0 0,21 0 15,0-21-15,21 20 0,-21 22 16,22-21-16,-1 0 0,0 21 0,22 0 16,-1 0-16,-20 0 0,20 0 15,1 21-15,-1 0 0,-20 22 16,62 20-16,-83-20 15,-1-22-15,-21 21 0,0 0 16,0 1-16,-21 41 0,-22-41 16,1-22-16,0 21 0,-22-21 0,22 22 15,-22-22-15,-20 21 16,-1 1-16,43-43 0,20 21 16,1-21-16,0 0 15,0 0-15,42 0 16,0-21-16,22-1 15,-22 1-15,42-21 16,-20 21-16</inkml:trace>
  <inkml:trace contextRef="#ctx0" brushRef="#br0" timeOffset="831.83">5143 1863 0,'0'0'0,"0"-21"0,0-1 16,22 22-16,-22 22 15,0-1 1,0 0-16,0 0 0,0 21 16,0-20-16,0 62 15,0-63-15,0 22 0,0-22 0,0 21 16,0-21-16,0 22 0,0-22 16,21 0-16,-21 0 0,0 0 15,21 1-15,0-1 0,0-21 16,0 0-16,1 0 15,-1 0-15,0 0 0,0-21 0,0-22 16,0 22-16,1 0 16,-1 0-16,0-22 0,21-41 15,-42 63-15,21-22 0,-21 1 0,22 0 16,-22-1-16,0 1 0,0 21 16,0 0-16,0 42 31,0 21-31,-22-21 0,22 0 15,-21 22-15,21-1 0,0-21 16,0 64-16,0-64 0,0 0 16,0 22-16,0-1 0,0-21 15,0 0-15,0 0 0,21-21 16,-21 22-16,22-22 0,-1 0 16,0 0-16,0-22 15,0 1-15,0 0 0</inkml:trace>
  <inkml:trace contextRef="#ctx0" brushRef="#br0" timeOffset="1346.67">5948 1355 0,'0'-21'0,"0"42"0,-21-42 15,-1 21-15,22 21 0,-21 0 0,21 0 16,0 21-16,0 1 0,0-1 15,0 22-15,0-1 0,0 1 0,0-1 16,-21 1-16,21-1 0,0-21 16,0 22-16,-21-22 0,21 1 0,0-1 15,0 0-15,0 1 16,0-22-16,0 21 0,-21-21 0,21 0 16,0 1-16,-21-22 0,21-22 31,0 1-31,0 0 0,0 0 15,0 0-15,0 0 0,0-22 16,0 22-16,63-85 16,-42 64-16,-21 21 0,21 0 15,22-1-15,-22 1 0,0 0 0,0 21 16,0 0-16,22 0 0,-22 0 16,0 0-16,21 21 0,-20 0 15,-1-21-15,0 22 0,-21 20 0,0-21 16,21 0-16,-21 0 0,0 22 15,0-1-15,-21 0 0,21-20 16,-21-1-16,-22 0 0,1 21 16,-21 1-16,20-22 15,22 0-15,-42 0 0,41-21 16,1 0-16,0 0 16,21-21-1,0 0-15,0 0 0,21-1 16,0 1-16,22-21 0,-22 0 0</inkml:trace>
  <inkml:trace contextRef="#ctx0" brushRef="#br0" timeOffset="2280.71">6667 1376 0,'0'0'0,"0"-21"0,22 0 15,-22 42 16,-22 0-31,22 21 0,-21 1 16,0-1-16,0 64 16,21-43-16,0 1 0,-21-1 15,21-20-15,-21 84 0,21-85 16,0 21-16,0 22 0,0-64 16,0 22-16,0-22 0,0 21 15,0-21-15,21 0 0,21-21 16,-21 0-16,22 0 0,-22 0 15,0 0-15,21 0 0,-21-21 16,22 0-16,-22 0 0,21 0 0,-21-22 0,22 22 16,-22-21-16,42-43 15,-41 43-15,-1 0 0,0-22 16,-21 22-16,21 21 0,-21-1 16,0 44 15,0 20-31,0-21 0,0 0 15,0 22-15,0-22 0,-21 21 0,21-21 16,0 0-16,0 22 0,0-22 16,0 0-16,21 21 0,0-20 15,0-1-15,1-21 16,-1 0-16,42 0 16,-20 0-16,-22 0 15,0-21-15,0-1 0,0 1 16,0 0-16,1 0 0,20-21 0,-21 20 0,0-20 15,0 21-15,22-21 0,-22-1 16,0 1-16,0 21 0,0-22 16,1 22-16,-1 0 0,0 0 15,0 0-15,0 21 16,-21 21 0,0 0-16,0 0 0,0 0 15,0 1-15,0-1 0,0 0 16,0 0-16,0 0 15,21-21-15,1 0 16,-22-21 0,21 0-16,-21 0 15,0 0-15,0-1 16,0 1-16,0 0 0,0 0 16,0 0-1,-21 21 1,-1 21-16,1-21 0,21 21 15,-21 0-15,0 22 0,0-22 16,0 0-16,-22 42 16,22-20-16,0-22 0,0 21 0,21-21 0,0 22 15,0-22-15,0 0 0,0 0 16,0 0-16,21 1 0,0-22 0,64 21 16,-64-21-1,21 0-15,1 0 0,-22 0 16,63 0-16,-62 0 0,20-21 15,-21-1-15,0 22 0,0-21 16,1 0-16,-1 0 0,0 0 0,-21 0 16,0-22-16,0 22 0,0 0 0,0-21 15,0 20-15</inkml:trace>
  <inkml:trace contextRef="#ctx0" brushRef="#br0" timeOffset="2498.58">7535 1461 0,'0'0'0,"-21"0"0,0 0 0,0 0 16,0 0-16,21 21 62,21-21-46</inkml:trace>
  <inkml:trace contextRef="#ctx0" brushRef="#br0" timeOffset="3178.48">9927 1566 0,'0'0'0,"-21"-21"0,21 0 0,-21 0 16,21 0-16,0 0 15,0-1-15,0 1 16,21 42 0,0 1-16,0-1 15,22 21-15,-22 0 0,21 1 0,-21-1 16,0 22-16,1-1 0,-1-21 16,-21 22-16,0-1 0,0-20 0,0-1 15,0 0-15,0 1 0,-21 20 16,-1-42-16,22 1 0,0-1 15,0 0-15,0-42 32,0 0-32,0-1 0,22-20 15,-1 21-15,0-21 0,0-1 0,0 1 16,0 0-16,22-64 16,-22 42-16,0 1 0,21-43 15,-42 64-15,22 20 16,-22-20-16,21 21 0,-21 0 0,0 42 31,0 0-31,0 0 16,0 0-16,0 1 0,0 20 15,0-21-15,21 0 0,-21 22 0,21-22 16,-21 0-16,21 0 0</inkml:trace>
  <inkml:trace contextRef="#ctx0" brushRef="#br0" timeOffset="3618.24">10753 1757 0,'0'0'0,"21"-21"0,-21 0 0,0-1 16,0 1-16,0 0 0,0 0 15,0 0-15,-21 21 16,-1 0-16,1 21 16,0 0-16,0 0 0,21 22 15,-42 20 1,20-42-16,1 22 0,21 41 15,-21-63-15,21 22 0,0-22 0,0 21 16,0-21-16,0 1 0,0-1 16,21 0-16,-21 0 0,43-21 0,-1 0 15,0 0-15,1 0 16,-1 0-16,0 0 0,1-21 0,-1 0 16,43-22-16,-43 22 0,-21 0 15,21-21-15,-20 21 0,-1-22 16,0 1-16,-21 0 0,0 20 0,0-20 15,0-43-15,-42 1 16,20 41-16,1 43 16,-21-21-16,21 21 15,-22 0-15,22 0 0,0 21 16,0 1-16,0-1 0,-22 0 0,22 21 16,0-21-16,0 22 0,0 63 15,21-43 1,0-42-16,0 0 0,0 1 0,21-1 15,0-21-15,0 0 0,0 0 16,22 0-16</inkml:trace>
  <inkml:trace contextRef="#ctx0" brushRef="#br0" timeOffset="3863.57">11472 1757 0,'21'-21'0,"-42"42"0,64-63 15,-43 20-15,0 1 0,0 0 0,21 21 16,-21 21-1,0 0-15,0 1 16,0-1-16,-21 0 0,21 21 0,0-21 16,-22 43-1,22-43-15,-21 64 0,21-64 16,0 0-16,0 0 0,0 0 16,0-42 30,0 0-46,0 0 16</inkml:trace>
  <inkml:trace contextRef="#ctx0" brushRef="#br0" timeOffset="4031.48">11536 1482 0,'0'-21'16,"0"42"-16,0-85 0,0 43 0,0 0 15,0 0-15,0 0 0,-21 21 16,21 21 15,0 0-31,0 0 0,0 0 16,0 0-1,0 22-15,21-22 0,0 0 0</inkml:trace>
  <inkml:trace contextRef="#ctx0" brushRef="#br0" timeOffset="4616.14">12277 1842 0,'0'0'0,"0"-64"16,0 43-16,0 0 0,0 0 0,0-22 16,0 22-16,-22 0 0,22 0 15,-21 0-15,0 21 0,0 0 16,0 0-16,0 0 0,-1 0 15,1 0-15,-21 21 0,21 21 0,0-21 16,-22 22-16,22-22 0,0 21 0,0 0 16,0 1-16,-1-1 0,1-21 15,21 22-15,0 20 0,0-42 16,0 0-16,0 1 0,0-1 16,21 0-16,1 0 0,20-21 15,-21 0-15,0 0 0,22 0 0,-22 0 16,21-21-16,-21 0 15,22 0-15,-22-1 0,21 1 0,43-85 16,-64 43 0,0 21-16,0-22 0,0 22 0,1-85 15,-1 63-15,0 1 0,-21-22 16,0 22-16,21-128 16,-21 149-16,0-1 0,0 1 15,0 21-15,0 0 0,-21 42 16,0 0-16,0 0 15,-1 22-15,1 20 0,0 1 16,21-22-16,-21 43 0,21-22 0,-21 1 16,21 84-16,0-85 15,0 1-15,0-1 0,0 1 16,0-22-16,21 0 0,0 1 0,-21-1 16,21-21-16,0 0 0,1 1 15,-1-1-15,21-21 0,-21 0 0,0 0 16,1 0-16,-1 0 0,42-43 15,-42 22-15,43-21 16</inkml:trace>
  <inkml:trace contextRef="#ctx0" brushRef="#br0" timeOffset="6714.02">15282 2053 0,'0'0'0,"21"0"0,1-21 16,-1 0-16,-21 0 0,21 0 0,0-1 16,0 1-16,-21-21 0,0 21 15,0 0-15,0-22 0,0 1 0,0 21 16,0-22-16,0 1 0,0 0 15,-21-1-15,0 22 0,0-21 0,0 0 16,-22-1-16,22 22 0,-21 0 16,-1-21-16,1 20 0,0 22 0,-1 0 15,1 0-15,-43 0 16,43 22-16,0-1 0,21 0 16,-22 21-16,22 1 0,0-1 15,0 0-15,0 22 0,21-22 0,0 64 16,21 21-1,0-85-15,42 22 16,-41-43-16,20-21 0,0 21 0,1-21 16,-1 0-16,-21 0 0,21 0 0,1 0 15,-1-21-15,0 21 0,1-42 16,-1 20-16,0 1 0,1-21 0,-1 0 16,0-1-16,1 1 0,-1 0 15,-21-22-15,0 22 0,64-128 16,-85 107-16,21-1 15,-21 1-15,21-1 0,-21 22 16,0-21-16,0-1 0,0 1 0,0 20 16,0 1-16,0 0 0,0-1 15,0 22-15,0 0 0,0 42 16,-21 0 0,21 22-16,-21 20 0,21 43 15,-21 42-15,0-84 16,21-1-16,0 1 0,0 20 15,0-20-15,0-22 0,0 85 16,21-85-16,0 1 0,0-1 16,0 0-16,1-20 0,-1 20 0,21 0 15,0-42-15,-20 0 16,20 21-16,-21-21 0,21 0 0,22-21 16,-22 0-16,-21 0 0,22 0 15,-1 0-15,0-22 0,-20 22 16,-1-21-16,0-1 0,0 1 0,0 0 15,0-43-15,-21 43 16,0-1-16,0 1 0,0 21 0,-21 0 16,-21 0-16,21 21 15,0 0-15,-1 0 0,1 21 0,0 0 16,0 0-16,0 21 0,0-20 16,21 20-16,0 0 0,0 1 15,0-1-15,0 0 0,0-21 0,0 22 16,0-1-16,0-21 0,21 0 15,-21 22-15,21-43 0,0 21 0,0 0 16,22-21-16,-22 0 0,21 0 16,0 0-16,1 0 15,-22-21-15,21 0 0,-21 0 0,22-1 0,-1 1 16,-21-21-16,0 21 0,22-22 16,-22 1-16,0 0 0,21-1 15,-20 1-15,-22 0 0,21 21 0,0-1 16,-21 1-16,0 0 0,21 21 15,-21 21 1,0 0-16,0 1 0,-21-1 16,0 0-16,21 21 0,-21 1 0,21-22 15,0 21-15,-22 64 16,22-43 0,0-41-16,0-1 0,0 0 0,0 0 15,0 0-15,0 0 16,0-42 15,0 0-31,22 0 0,-22 0 0,21-43 16,21-20-1,-42 41-15,21 1 0,22-22 16,-22 22-16,0 0 0,0 21 16,0-1-16,0 1 0,1 0 15,20 21-15,-21 0 0,0 21 16,-21 0-16,21 1 0,1 41 15,-22-42-15,0 22 0,21-22 16,-21 21-16,0-21 0,0 22 16,21-22-16,-21 0 0,0 21 15,0-21-15,0 1 0,0-1 16,-21-21 15,21-21-15,0-1-16,0 1 0,0 0 0,0 0 15,21-21-15,0 20 0,0-20 0,0 0 16,64-64 0,-43 64-16,-20-1 0,20 22 15,0 0-15,-21 0 0,22 21 0,-1 0 16,0 0-16,1 0 0,-22 0 0,0 21 16,0 0-16,-21 21 0,0-20 15,0-1-15,0 21 0,0 64 16,0-64-1,-21-21-15,0 43 0,0 21 16,21-64-16,0 0 16,0 0-16,0 0 15,21-21 1,0 0-16,0-21 0,0 0 16,1 21-16,-1-21 0,21 0 15,-21-1-15,0 1 0,22-21 0,-22 21 16,0-22-16,0 1 0,43-43 15,-22 43 1,-42 21-16,0 42 31,0 0-31,-21 0 0,0 22 16,-43 41-16,43-20 16,21-43-16,-21 0 15,21 22-15,0-22 0,0 0 0,0 0 16,0 0-16,0 0 0,21-21 0,0 22 15,22-22 1,-22 0-16,42 0 0,-42 0 16,22 0-16,-22 0 0,21-22 15,-21 1-15,1 21 0,-1-42 0,21 21 16,-21 0-16,0-22 0,1-41 16,20-43-1,-42 84-15,0-41 16,0 62-16,0 1 0,-21 0 0,0 21 15,-22 0-15,22 0 0,0 0 16,-64 42 0,64-20-16,-21 20 0,21-21 0,-1 0 15,1 22-15,0-22 0,0 63 16,0-20 0,21-43-16,0 0 15,0 0 1,21-21-16,21 0 0</inkml:trace>
  <inkml:trace contextRef="#ctx0" brushRef="#br0" timeOffset="7050.83">19494 1291 0,'0'0'0,"0"-21"0,0 0 0,0-43 15,-21 43-15,0 0 16,0 21-16,0 0 0,0 0 16,-1 21-16,1 0 0,0 1 0,-21 62 15,21-63 1,-1 43-16,1-22 0,-21 1 0,21 20 0,0-21 16,21 22-16,-22-22 0,1 1 15,21-1-15,0 0 0,0 1 0,0 20 16,0-21-16,0-20 15,0-1-15,21 0 0,1-21 0,-1 21 16,42-21-16,-42 0 0,22 0 16,63 0-1,21-21 1,-85 0-16,0 0 0,1-1 16</inkml:trace>
  <inkml:trace contextRef="#ctx0" brushRef="#br0" timeOffset="7363.23">20129 1164 0,'0'0'0,"0"-21"0,0-21 15,0 21-15,0-1 16,0 1-16,22 21 0,-1 0 16,0 0-16,0 21 0,0 1 15,22-1-15,-22 0 0,21 21 16,0 1-16,1-1 0,-1 0 15,-21 22-15,22-22 0,-43 22 0,21-1 16,-21 1-16,0-1 0,0 1 0,-21-22 16,21 21-16,-43-20 0,22-1 15,0 0-15,-21 1 0,20-1 0,-20-21 16,-21 43-16,20-43 16,22 0-16,-21 0 0,-1 0 0,22-21 15,-21 22-15,0-1 0,-1-21 16,1 21-16,-64-21 15,64 21-15,-22-21 0</inkml:trace>
  <inkml:trace contextRef="#ctx0" brushRef="#br0" timeOffset="8199.46">10943 3323 0,'0'0'0,"0"-21"0,0-21 0,0 21 15,0-1-15,0 1 0,0 0 0,-21 0 16,0 21-16,0-21 0,-1 0 0,-20 21 16,21 0-16,-21 0 0,20 0 15,-20-22-15,21 22 0,-21 0 0,20 0 16,1 0-16,-21 0 0,21 0 16,0 22-16,21-1 0,0 0 15,0 0-15,0 0 0,0 0 16,21 22-16,0-22 0,0 21 0,0-21 15,22 22-15,20 20 16,-21-20-16,1-22 0,-22 0 16,21 21-16,-21-21 0,1 1 0,20 41 15,-42-42-15,0 0 16,0 1-16,-21-1 0,0 0 0,-43 0 16,22 0-16,-1 0 0,-41 22 15,63-43-15,-22 21 16,1-21-16,21 0 0,0 21 0,-1-21 15,1 0-15,42 0 32,1 0-32,-1 0 0,0 0 15,42 0-15,-20 0 0,-22 0 16,42 21-16,-41 0 16,-1 1-16,0-1 0,-21 21 0,0-21 15,0 22-15,0 20 0,0 22 16,-85 42-1,64-85-15,0 0 0,-43 22 16,43-43-16,-21 43 16,42-43-16,0 0 0,0 21 15,0-21 1,21-21-16,0 0 0,0 0 16,1 22-16,-1-22 0,0 0 15,0 0-15,0 0 0</inkml:trace>
  <inkml:trace contextRef="#ctx0" brushRef="#br0" timeOffset="8898.82">10520 8065 0,'0'0'0,"21"-22"0,-21-20 15,0-21-15,21 41 16,0-20-16,0 21 0,1 0 0,-1-22 16,0 22-16,21-21 15,-21 21-15,1 21 0,-1-21 0,0 21 16,-21 21-1,0 0-15,-21 0 16,0 0-16,-1 22 0,1-1 0,-21 0 16,0 1-16,-1-1 0,-20 64 15,20-64-15,1 22 0,-21 20 16,20 43 0,43-84-16,0-1 0,0 0 15,21 1-15,1-1 0,-1-21 0,0 21 16,64 43-16,-64-64 15,21 22-15,0-22 0,1 21 0,-1-21 16,22 43-16,-43-22 0,0-21 16,0 0-16,-21 22 0,0-22 15,0 0-15,0 0 0,0 22 16,-21-22-16,0 0 0,-43 42 16,22-41-16,0-1 0,-43 21 0,43-21 15,-1 0-15,1 1 0,-22-1 16,22 0-16,-64 0 15,64-21-15,0 21 0,-64-21 16,63 0-16,22-21 0,-63-21 16,62-1-16,1 22 15,21-21-15</inkml:trace>
  <inkml:trace contextRef="#ctx0" brushRef="#br0" timeOffset="10095.57">4593 2815 0,'0'0'0,"-21"0"0,0 0 0,-22 0 0,22 0 15,0 0-15,-64 0 16,64 0-16,0 0 0,0 0 16,0 0-16,0 0 0,-1 0 15,44 0 16,-1 21-31,21-21 0,0 0 16,22 22-16,-1-22 16,128 0-16,-85 21 0,21-21 15,0 0-15,0 0 0,21 0 0,0 0 16,318 0 0,-318 0-16,148 0 15,-169 0-15,106 0 0,-148 0 16,-1 0-16,-20 0 0,-22 0 0</inkml:trace>
  <inkml:trace contextRef="#ctx0" brushRef="#br0" timeOffset="11227.49">2265 1524 0,'0'0'0,"21"0"16,-21-21-16,21 21 0,0-21 0,-21 0 16,21 21-16,-21-22 15,22 1-15,-22 0 16,0 0-1,0 42 17,-22 0-32,1 0 15,0 22-15,0-1 0,0 0 16,-22 1-16,22 20 0,-21 1 0,0-1 16,20-20-16,-62 84 15,41-85-15,1 21 0,0-20 0,-1-1 16,1 0-16,0 1 0,-1-22 15,22 21-15,0-21 0,-42 43 16,63-43-16,-22-21 0,22 21 16,-21 0-16,0-21 15,42 0 17,0-21-32,1 0 15,-1 0-15,21 0 0,-21 0 0,22-22 16,-22 22-16,21-21 15,0 21-15</inkml:trace>
  <inkml:trace contextRef="#ctx0" brushRef="#br0" timeOffset="11565.79">2773 1503 0,'0'0'0,"21"-42"16,-42 42 15,0 0-31,-1 0 0,1 0 16,-21 21-16,21 0 0,-22 21 15,22 1-15,-21-1 0,0 0 16,-1 1-16,1 20 0,-22 1 0,22-1 16,0-21-16,-1 22 0,-20-1 15,21 1-15,-43 42 16,-21-22-16,85-41 0,-64 41 15,64-62-15,0 20 16,-21 0-16,20-21 0,1-21 16,21 22-16,0-44 31,-21 1-31,21 0 0,0-42 16,0 20-16</inkml:trace>
  <inkml:trace contextRef="#ctx0" brushRef="#br0" timeOffset="12645.29">1905 677 0,'0'-21'0,"0"0"16,0 0-16,0 0 16,0 0-1,0 42 17,-21-21-32,21 21 0,0 21 15,-21-21-15,21 1 0,0 20 16,0 0-16,0-21 0,0 22 15,0-1-15,0-21 0,-22 22 0,22-22 16,-21 0-16,21 0 0,0 0 16,0 0-16,0 1 0,-21-22 15,21-22 17,0 1-32,0 0 0,0 0 15,0 0-15,0-22 0,0 1 16,0 21-16,21-21 0,0-1 15,-21 1-15,22 0 0,-1-1 0,0 1 16,21 0-16,-21 20 0,64-41 16,-43 63-1,1 0-15,-22 0 0,21 0 0,-21 0 16,22 21-16,-22 21 0,0-20 16,0 20-16,-21-21 0,0 21 15,0 1-15,0-22 0,0 21 0,0 1 16,0-1-16,-21-21 0,0 21 15,0-20-15,21-1 0,-43 21 16,22-21 0,21-42-1,0 0 1,0 0-16,0 0 0,21-1 16,-21-20-16,43 0 0,-22 21 0,0-22 15,21 1-15,-20 0 0,20-1 16,43 1-16,-64 0 15,21 42-15,0-22 0,1 22 0,41 22 16,-84-1 0,22 0-16,-22 42 15,0-41-15,0 20 0,0-21 16,0 21-16,-22-20 0,22 20 0,-21-21 16,0 21-16,0-20 0,0-1 15,21 0-15,-21 0 0,-1 0 16,1 0-1,21-42 1,0 0-16,21 0 16,1 0-16,-1 0 0</inkml:trace>
  <inkml:trace contextRef="#ctx0" brushRef="#br0" timeOffset="13010.07">2836 741 0,'0'21'16,"21"-21"0,1 0-16,-1 0 15,0 0-15,0-21 0,0 21 16,22-21-16,-22 0 0,21 21 0,-21-22 16,22 1-16,-22 0 0,0 0 15,0 21-15,0-21 0,0 0 0,-21-1 16,0 1-16,0 0 15,-21 21-15,0 0 16,-21 0-16,21 0 0,-1 21 16,-20 0-16,21 1 0,0-1 15,-22 21-15,22-21 0,0 22 0,0-22 16,0 21-16,0 0 0,21-20 16,0 20-16,0-21 0,0 0 0,0 0 15,0 1-15,0-1 0,21 0 16,0-21-16,21 0 0,-21 0 15,22 0-15,-22 0 0,21 0 0,1-21 16,-1 0-16,0-1 0</inkml:trace>
  <inkml:trace contextRef="#ctx0" brushRef="#br0" timeOffset="13262.93">3704 360 0,'0'0'0,"0"-42"16,0 20-16,0 1 0,0 0 15,-21 21-15,0 21 16,0 0-16,-1 1 16,22 20-16,-21-21 0,0 21 15,21 1-15,-21-1 0,-21 43 16,20-43-16,1 0 0,0 1 16,0-1-16,0-21 0,21 22 0,-21-22 15,21 0-15,-22 0 16,22 0-16,22-21 31,-1 0-31,0-21 0,0 0 0,21 0 16,-20 0-16</inkml:trace>
  <inkml:trace contextRef="#ctx0" brushRef="#br0" timeOffset="13734.66">3895 318 0,'21'-22'0,"-42"44"16,42-65-16,-21 22 0,0 42 15,0 0-15,0 1 16,-21-1-16,21 21 0,-22 0 16,1-20-16,21 62 15,-21-41-15,21-1 0,-21 0 16,0-21-16,21 22 0,-21-22 0,-1 21 16,22-21-16,-21 1 0,0 20 15,21-21-15,-21 0 0,21-42 47,21 0-31,-21 0-16,21 0 0,0-1 15,1-20-15,-1 21 0,21-21 16,-21 20-16,0-20 0,22 21 16,-22-21-16,0 20 0,0 22 0,0-21 15,1 21-15,-1 0 0,0 0 16,-21 21-16,21 1 0,-21-1 15,21 0-15,-21 0 0,0 0 16,0 22-16,0-22 0,0 21 0,0-21 16,0 0-16,0 22 0,0-22 15,0 0-15,-21 21 16,0-20-16,21-1 0,-21-21 31,0-21-15,21-1-1,-22 1-15,22 0 0,0 0 0</inkml:trace>
  <inkml:trace contextRef="#ctx0" brushRef="#br0" timeOffset="13926.4">3365 508 0,'0'0'0,"-21"0"0,42 0 47,1 0-47,20 0 0,-21 0 16,21 0-16,1 0 0,-1 0 15,-21-21-15,22 21 0,-22-21 16,0 21-16,21 0 0,-21-21 16</inkml:trace>
  <inkml:trace contextRef="#ctx0" brushRef="#br0" timeOffset="14379.11">4551 593 0,'-21'0'31,"-1"0"-31,1 0 0,21 21 16,-21 0-16,0-21 0,0 21 16,0 0-16,-1 1 0,22-1 15,0 0-15,0 0 0,0 0 0,0 0 16,0 1-16,0-1 0,0 0 16,22-21-1,-1 0-15,0 0 0,0 0 16,0 0-16,22 0 0,-22-21 0,42 0 15,-42-1-15,1 1 16,-1 21-16,0-21 0,0 0 0,0 0 16,-21 0-16,0-1 0,0 1 15,0 0-15,0 0 0,0 0 0,-21 0 16,0-1-16,-21 22 16,20 0-16,1 0 0,-21 0 15,21 0-15,0 0 0,21 22 16,-22-22-16,22 21 0,0 0 15,0 0-15,0 0 16,0 0-16,22 1 0,-1-22 16</inkml:trace>
  <inkml:trace contextRef="#ctx0" brushRef="#br0" timeOffset="14913.8">5101 656 0,'0'0'0,"0"-21"0,21 0 15,-21 0 1,-21 21 0,0 0-16,0 0 0,0 0 15,-1 0-15,1 0 0,0 21 16,0 0-16,0 0 0,0 0 0,-1 1 16,1 20-16,0-21 0,21 0 15,0 0-15,-21 22 0,21-22 16,0 0-16,0 21 0,0-20 15,21-22-15,0 0 16,0 0-16,1 0 0,-1 0 0,21 0 16,22-22-1,-43 1-15,0 0 0,21-42 16,-21 41-16,1-20 0,-1 21 16,0-21-16,0-1 0,0 1 0,0 0 15,1-1-15,-1 1 16,0 0-16,-21-22 0,0 22 0,21-1 15,-21 1-15,21 0 0,-21 21 16,0-1-16,0-20 0,0 63 31,-21 22-31,0-22 0,0 21 0,21 0 16,-21 1-16,-1-1 16,22 0-16,-21 22 0,21-22 0,-21 1 0,21-1 15,0 0-15,0 1 16,0-1-16,0 0 0,0 43 15,0-22 1,21-63-16,0 0 0,1 0 16,-1 0-16,0 0 15,0-21-15,0 0 0,0 0 0,22 0 16</inkml:trace>
  <inkml:trace contextRef="#ctx0" brushRef="#br0" timeOffset="15751.32">6181 741 0,'21'0'15,"0"0"1,0 0-16,0 0 16,0-21-16,1 21 15,20-21-15,-42-1 0,21 1 16,21 0 0,-42-21-16,0 21 15,-21-1-15,0 22 16,-21 0-16,21 0 0,-1 0 15,-41 0 1,21 0-16,20 22 0,-41 20 16,21-21-16,20 21 0,1 1 15,0-22-15,0 21 0,21 1 0,0-22 16,0 21-16,0 22 16,21-43-16,0 0 0,0 0 0,43-21 15,-43 21-15,21-21 16,22 0-16,-43-21 0,0 21 15,22-21-15,-22 0 0,42-22 16,-42 22-16,1 0 0,-1-21 16,0 21-16,0-22 0,0 1 15,0 21-15,22-85 16,-22 64-16,0-1 0,-21 1 16,21-22-16,0-20 0,-21 41 15,0 1-15,0 0 0,0 21 16,0-1-16,0 1 0,-21 21 15,0 21-15,21 22 16,-21-22-16,0 64 16,21-43-16,-21 0 0,21 22 0,0-22 15,0 0-15,0 1 0,0-1 0,0 0 16,0 1-16,42 41 16,-21-62-16,-21 20 0,21-21 15,0 0-15,1 0 0,-1 1 16,21-22-16,-21 0 15,0 0-15,-21-22 16,22 1-16,-1 0 0,0 0 0</inkml:trace>
  <inkml:trace contextRef="#ctx0" brushRef="#br0" timeOffset="16124.1">6985 656 0,'0'21'16,"0"1"-1,0-1 1,21-21 0,0 0-16,0 0 0,1 0 15,-1 0-15,0 0 16,0-21-16,0-1 0,0 22 0,1 0 16,-22-21-16,21 0 15,-21 0-15,0 0 0,-21 0 16,-1 21-1,1 0-15,0 0 0,0 21 16,-21 0-16,20 0 16,1 0-16,0 22 0,0-22 15,0 0-15,21 21 0,-21-21 0,21 22 16,0-22-16,0 42 16,21-20-1,0-22-15,0-21 0,21 0 0,-20 0 16,-1 0-16,21 0 0,-21 0 15,22 0-15,-22 0 0,63-21 16</inkml:trace>
  <inkml:trace contextRef="#ctx0" brushRef="#br0" timeOffset="18924.34">7747 614 0,'0'0'0,"0"-21"15,0 0-15,0-1 0,-21 22 31,0 0-31,-1 22 0,1-22 0,0 21 16,0 0-16,0 0 0,21 21 16,-21-20-16,-1-1 0,1 21 0,21-21 15,-21 22-15,21-22 0,0 0 16,0 0-16,0 0 0,0 0 0,0 1 16,0-1-16,21 0 0,0-21 15,1 0-15,-1 0 0,21 0 16,-21 0-16,22 0 0,-22 0 15,21-21-15,-21 21 0,22-21 0,-22-1 16,21-20-16,-21 21 0,22 0 16,-22-22-16,0 1 0,21 0 0,-21-1 15,-21 1-15,22 0 0,-1-1 16,-21-20-16,21 21 0,-21-1 0,0 1 16,0 0-16,0 20 0,0 1 15,0-21-15,-21 63 16,0 0-1,-1 22-15,22-22 0,-21 21 0,0 0 16,21 1-16,-21-1 0,0 0 16,21 1-16,0-1 0,0 0 0,-21 1 15,21-1-15,0 0 16,0 1-16,0-22 0,21 21 16,-21-21-16,21 1 0,0-1 15,0-21-15,43 0 0,-22 0 16,-21 0-16,22 0 0,-22-21 15,21-1-15,-21 1 0,43-21 16,-43 21-16,0 0 0,0-1 16,0 1-16,-21 0 0,22-21 15,-22 21-15,0-1 0,0 1 16,0 0-16,-22 21 16,1 0-1,0 0-15,0 0 0,0 21 16,0 0-16,-1 1 0,1-1 15,0 0-15,-21 42 0,42-41 16,0-1-16,-21 0 0,21 0 16,0 0-16,0 0 0,0 1 0,0-1 15,0 0-15,21-21 16,0 0-16,0 0 16,21 0-16,-20 0 15,-1-21-15,0 0 16,0-1-16,0 22 0,-21-42 0,21 21 15,1 0-15,-22 0 0,21-43 16,0 43 0,-21 0-16,0 0 0,0 42 31,0 0-15,0 0-16,-21 0 0,21 0 15,-21 1-15,21-1 0,0 0 16,0 0-16,0 0 0,0 0 0,0 1 15,0-1-15,21-21 16,0 0-16,0 0 0,0 0 0,0 0 16,22 0-1,-1 0-15,-21 0 0,0-21 0,1-1 16,-1 22-16,0-21 16,0 0-16,0 0 0,0 0 0,-21 0 15,0-1-15,0-20 0,0 0 16,0 21-16,0-1 15,0 1-15,-21 21 32,21 21-32,0 1 0,0-1 15,0 0-15,0 0 16,0 0-16,0 22 16,21-22-16,-21 0 0,22 0 15,-1 0-15,0-21 0,0 21 16,0-21-1,0 0-15,1 0 0,-1 0 16,21 0 0,-21-21-16,0 21 0,1-21 15,-22 0-15,21 0 0,0 21 16,0-21-16,0-1 0,0 1 16,1-21-16,-1 21 0,0 0 0,-21-1 15,21 1-15,0 0 0,-42 21 47,0 0-47,0 21 0,0 0 0,-1 1 16,1-1-16,0 0 0,-21 21 15,42-21-15,-21 1 0,-1-1 16,1 0-16,21 21 16,21-42 15,1 0-31,-1-21 15,0 21-15,0-21 0,-21 0 16,21 0-16,0-1 0,1 1 0,-1 0 16,-21 0-16,21 0 15,0 0-15,-21-22 0,0 22 16,21 21-16,-21 21 31,0 0-15,0 1-16,-21-1 0,21 21 15,0-21-15,0 0 16,0 1-16,0-1 0,21 0 16,0-21-16,1 0 15,-22 21-15,21-21 0,0 0 0,0 0 16,0 0-16,0 0 0,1-42 16,-1 21-16,-21-1 15,21 1-15,0 0 0,-21 0 0,21-21 16,0-1-16,-21 22 0,22-21 15,20-106-15,0 63 16,-21 21-16,-21 22 16,22 21-16,-22-21 0,21 20 0,-21 1 15,0 0-15,0 42 16,-21 0-16,-1 22 16,1-22-16,21 21 0,-21 1 15,0-1-15,0 21 0,21-20 0,-21-1 16,-1 0-16,1 64 15,21-63-15,0-1 0,0-21 16,0 21-16,0 1 0,0-22 16,0 0-16,0 0 0,0 0 0,0 1 15,21-22 1,1 0-16,-1 0 0,0 0 16,0-22-16,0 1 0,0 0 15,1 21-15,-1-21 0,0-21 0,0 20 16,21-20-16,1 0 15,-22 21-15,-21-1 0,0 1 16,0 42 15,-21 1-31,21-1 16,-21 0-16,-1 0 0,22 0 16,0 0-16,0 1 0,0-1 15,0 0-15,0 0 0,0 0 16,22-21-1,-1 0-15,0 0 16,0 0-16,0 0 0,0-21 16,1 0-16,-1 0 15,0 21-15,-21-21 0,42-22 16,-21 22-16,-21 0 0,22 0 16,-1 0-16,-42 42 46,-1 0-46,22 0 0,-21-21 0,21 21 16,0 0-16,-21 1 0,0-1 16,21 0-16,0 0 15,0 0 1,21-21 0,0 0-16,0 0 15,1 0-15,-22-21 0,21 0 16,-21 0-1,0 0-15,0-1 0,0-20 16,0 21-16,0 0 16,0 0-16,-21 21 15,21-22 1,21 22 31,0 0-47,0-21 15,0 21-15,0 0 16,1 0-16,-1 0 0,0 0 0,0 0 31,-21 21-31,0 1 16,0-1-16,0 0 16,0 0-16,0 0 0,0 0 15,-21 1-15,21-1 0,0 0 16,-21 21-1,0-21-15,21-42 47,0 0-31,0 0-16,21 0 16,0 0-16,0-1 0,0 1 15,0-21-15,1 21 0,-1 0 16,0-1-16,21 1 0,-21-21 0,22 21 15,41 0-15,-20 21 16,-43 0-16,-21 21 16,21 0-16,-21 0 0,0 0 15,0 22-15,0-22 0,0 0 16,0 21-16,-21 1 0,0-22 16,21 21-16,-21-21 0,21 0 15,-21 1-15,21-1 0,-22-21 16,22 21-1,-21-21-15,21-21 32,0 0-17,0-1-15,0 1 16,0 0-16,0 0 0,0 0 0</inkml:trace>
  <inkml:trace contextRef="#ctx0" brushRef="#br0" timeOffset="19150.75">10414 423 0,'0'0'0,"-21"0"0,0 0 15,-1 0 1,22-21-16,-21 21 16,0 0 77,0 0-93</inkml:trace>
  <inkml:trace contextRef="#ctx0" brushRef="#br0" timeOffset="19426.84">9546 445 0,'-42'0'16,"84"0"-16,-105 21 0,63 0 16,21-21 15,0 0-31,0 0 0,0 0 0,22 0 16,-22 0-16,0 0 0,0 0 15,21 0-15,-20 0 0,20 0 16,-21 0-16,0 0 15,0 0 1,-42 0 15,0 0-15,0 0-16,0 0 0,0 0 16</inkml:trace>
  <inkml:trace contextRef="#ctx0" brushRef="#br0" timeOffset="20950.63">13060 5567 0,'21'0'0,"0"0"15,0-21-15,-21 0 0,21 21 0,22-22 16,-22 22-16,-21-21 16,21 21-16,-21-21 0,21 21 0,0-42 15,1 42 1,-22-21-16,0-1 15,21 22 1,-21-21 47,21 21-32,-42 0 63,0 21-79,-1-21-15,1 22 0,0-1 0,0 0 16,0 0-16,-22 21 0,22-20 15,-21 20-15,0 0 0,-1 22 0,1-22 16,21 0-16,-22 1 16,1 20-16,-43 22 0,43-43 0,21-21 15,-43 43-15,43-22 0,0-21 16,0 1-16,0-1 0,0-21 16,-1 21-16,22 0 0,-21-21 15,21 21 1,-21-21-1,21-21 17,0 0-32,0 0 15,0 0-15,21-1 16,0 22-16,-21-21 0,22 21 16,-1-21-16,63-21 15,-62 21-15</inkml:trace>
  <inkml:trace contextRef="#ctx0" brushRef="#br0" timeOffset="22582.71">13420 5715 0,'21'-21'0,"-42"42"0,63-63 16,-21 21-16,0-1 15,0 1-15,1 0 0,41-42 16,-42 20-1,0 43-15,1-21 16,-22 0-16,21 21 0,-21-21 16,0 42-1,0 0-15,-21 0 16,-1 0-16,1 1 0,0-1 16,-21 21-16,21 0 0,-22 1 0,-84 84 31,-21 21-31,63-63 15,22-43-15,21-21 0,-1 21 16,1-20-16,21 20 0,-22-21 16,-20 43-1,42-64-15,0 42 0,-1-42 0,22 21 16,0 0 0,-21-21 62,21-21-63,0 0 267,0 0 593,0 0-860</inkml:trace>
  <inkml:trace contextRef="#ctx0" brushRef="#br0" timeOffset="29440.11">15092 5673 0,'0'0'0,"-21"-21"16,21-1-16,-22 1 15,22 0-15,0 0 0,0 0 16,0-43 15,-21 64-15,0 0-16,0 64 15,21-43-15,-21 21 16,0 22-16,-1-22 16,1 22-16,-21 63 15,42-22 1,-21-83-16,0 62 16,21-63-16,0-42 46,0 0-46,0 0 0,21 0 0,0-64 16,0-21 0,21-84-1,-20 126-15,20-63 32,-21 106-32,0 21 15,0 0-15,1 21 16,-1 0-16,-21 1 0,21 20 0,-21-21 15,42 64-15,-42-64 0,21 21 16,1-21-16,-1 22 0,-21-1 16,42 0-16,-42-20 0,21-1 15,-21 0-15,21 0 0,1 0 16,41-21 0,-42 0-1,0 0-15,1-21 0,-1-21 16,0 21-16,0-1 0,-21 1 0,21-21 15,0 21-15,-21-43 16,22 22-16,-1 0 0,0-22 16,-21 43-16,0 0 0,42-22 15,-42 65 1,0-1 0,0 0-16,21 64 15,-21-43-15,0-21 0,0 21 16,22-20-16,-22 20 15,0-21-15,21 0 0,0 22 0,-21-22 0,21 0 16,64 21 0,-22-42-1,1 0-15,-22 0 16,-21-21-16,22 0 0,-1 0 16,-21 0-16,21-1 0,-20-20 0,20 21 15,-21-21-15,0 20 0,0-20 16,1 0-16,-1-22 0,-21 22 15,0 21-15,0 0 0,0-1 16,0 1-16,0 0 0,-21 21 16,-1 21-16,-20 22 15,-21 41 1,63-41-16,0-22 0,-22 21 16,22 0-16,0 1 0,0-1 15,0-21-15,0 22 0,0-22 16,22 21-16,-1 0 0,0-42 15,64 43 1,-22-43-16,-42 0 0,22 0 16,20-21-16,-21-1 15,1 1-15,-1 0 0,-21 0 16,22-21-16,20-22 0,-21 22 16,-20-22-16,41-20 0,-42 20 15,0 1-15,1 20 0,-1-20 16,-21 20-16,21-20 0,0 21 15,-21-22-15,0 22 0,0-22 0,0 43 16,0 0-16,0 21 16,-21 42-1,-21 43 1,20-43-16,22 1 0,-21 20 0,0 43 16,21-64-16,-21 1 0,21 20 15,-21-21-15,21 1 16,0-1-16,0 0 0,0 1 0,0-22 0,0 0 15,21 21-15,0-42 0,0 22 16,0-22-16,22 0 0,-22 0 0,127-22 31,-42-62-15,0-22-16,-85 64 16,21-1-16,-21 1 0,1 0 15,-1-22-15,-21 22 0,21-22 16,-21 22-16,21 0 0,-21-64 15,0 63 1,-21 43 0,0 22-16,-43 83 15,43-62-15,0-1 0,-21 106 16,-1 0 0,43-105-16,-21-1 15,0 22-15,21-22 0,0-21 16,0 0-16,0 0 0,0 1 15,21-22 1,0 0-16,0-22 16,1 22-16,-22-21 0,21 0 0,0 0 15,0 0-15,0-22 0,0 22 16,1 0-16,-1 0 0,0 0 0,-21 0 16,0-1-16,21 22 0,0 0 15,-21 22 1,0-1-16,0 0 0,0 0 15,0 0-15,0 0 0,0 43 16,0-43 0,0 0-16,21 22 15,43-43 1,42 0 15,-22-85-15,-41 43-16,-1-1 15,-42 22-15,21 21 16,-21-21-16,0 42 31,0 0-31,0 0 16,0 22 0,0-22-16,0 0 0,0 21 0,0-20 15,0-1-15,0 0 0,21 0 16,1-21-1,41 0 1,1 0 0,-43-21-16,0 21 0,64-64 15,-85 43-15,21 0 0,0 0 16,-21 0-16,21-22 0,-21 22 0,0-85 16,-42 22-1,-1 41 1,22 22-16,-21 21 0,21 0 15,0 0-15,-22 0 0,22 0 0,0 0 16,-21 43 0,20-1-16,22-21 0,0 0 15,0 22-15,43-22 16,-22 0-16,21 0 0,1 0 16,-1-21-16,43 21 0,-22-21 15,1 0-15,-1 0 0,1 0 0,-1 0 16,1 0-16,63-21 15,-85 21-15,0 0 0,1-21 16,-1 21-16,-21 0 0,0-21 0,0 21 16,-21-21-16,-21 21 31,0 0-31,-42 21 16,20 0-16,-41 21 15,41-20-15,1 20 16,-22 21-16,22-41 15,21-1-15,0 0 0,0 0 16,-1 0-16,1 0 0,21 1 16,0-1-16,0 0 15,21-21-15,1 0 16,-1 0-16,63 0 16,-62-21-16,20 21 15,-21-21-15,21-1 0,-20 1 0,41-21 16,-21 0-16,-20-1 0,-1 1 15,0 0-15,0-1 0,21-63 16,-20 43-16,-1-1 0,-21 22 0,42-85 16,-42-42-1,21 126-15,-21 1 16,0 0-16,21-1 0,-21 1 16,0 63-1,0 0-15,0 22 0,-21-1 16,0 0-16,0 1 0,0-1 15,-22 170 1,22-43 0,21-84-16,0-43 0,0 0 15,0 1-15,0-1 0,21-21 16,-21 0-16,85 64 16,-43-85-1,64 0 1,-21-42-1,-43 21-15,-21 21 0,64-64 16,-43 1 0,-42-22-1,0 21 1,-21 43-16,0 0 0</inkml:trace>
  <inkml:trace contextRef="#ctx0" brushRef="#br0" timeOffset="29726.71">16827 5355 0,'-42'0'16,"84"0"-16,-126 0 0,41 0 0,22 0 15,42 0 1,1-21-16,-1 21 16,21-21-16,0 0 0,149-22 31,-64 22-31,-85 0 16,22 0-1,-43 21-15,-21-42 16</inkml:trace>
  <inkml:trace contextRef="#ctx0" brushRef="#br0" timeOffset="33321.23">21188 5736 0,'0'-21'16,"21"21"-1,0-21-15,0-21 16,22-22-1,-22 43-15,-21-21 0,21 20 16,-21 1-16,0 0 0,0-21 16,0 21-16,0-22 0,0 22 0,-127-85 31,21 106-31,-21 0 16,21 43-1,64-1-15,0-21 16,-1 21-16,22 1 0,-21-22 0,-1 64 15,43-43-15,-21 0 16,21 22-16,0-43 0,21 21 16,64 1-16,-21-22 15,-43-21-15,21 0 16,43-21-16,-64-1 0,21 1 16,1 0-16,-1 0 0,-21 0 15,0-22-15,22 1 0,-1-21 16,-21 20-16,0-20 15,0 20-15,1-20 0,-22-43 16,21 43-16,-21-1 0,21 1 0,-21-1 16,0 1-16,0-1 0,0-84 15,0 127 1,0-22-16,0 22 0,0 0 16,-21 21-16,0 0 0,21 42 15,-22-20-15,22 41 0,-21-21 16,21 22-16,0 21 0,0-22 0,0 22 15,0-22-15,0 1 0,0 84 16,0-85-16,0-20 0,0 20 16,21-20-16,1-1 0,-1 0 15,0-21-15,21 22 0,-21-22 16,22 0-16,-22-21 0,21 0 0,1 0 16,20 0-16,-21 0 15,1-21-15,63-43 16,-85 22-16,0 21 0,0 0 15,0-22-15,-21-20 16,0 42-16,21-22 0,-21 22 0,0 0 16,0 0-16,0 0 0,-21 21 15,0 0-15,0 0 16,0 21-16,21 0 0,-21 0 16,21 0-16,-22 22 0,22-22 0,-21 21 15,21 1 1,0-22-16,0 0 0,0 0 0,21 21 15,1-20-15,-1-1 0,0-21 16,0 0-16,21 0 0,-20 0 16,-1 0-16,21 0 0,-21 0 0,22 0 15,-22-21-15,21-1 0,64-62 16,-85 41-16,21 22 16,-20-21-16,41-43 15,-21 1-15,-20 41 0,-1 1 16,-21-64-16,21 64 15,0-1-15,-21 1 0,0 0 0,0-1 16,0 1-16,0 21 0,0-21 16,0 63 15,0 0-31,0 21 0,-21 1 0,0-1 16,0 21-16,21-20 0,-22 20 15,1 1-15,0-1 0,0 1 0,21-1 16,-21 1-16,0-1 0,-1 22 15,1-22-15,0 22 0,21-21 0,-21-1 16,-21 85-16,20-63 16,22-22-16,-21 22 0,0 0 0,0-22 15,0 22-15,0 0 0,-1-22 0,1 22 16,0 42 0,0 42-16,21-105 15,0-22-15,0 43 0,0-43 16,0-21-16,0 0 0,21 0 15,0 1-15,0-22 0,1 0 16,-1 0-16,0 0 0,0-22 0,64-41 16,-22-1-1,-20 22-15,-22 0 0,42-43 16,-42 43-16,-21-1 0,0-20 16,0-1-16,0 22 0,0-21 0,-21-128 15,-21 64 1,21 85-16,0-22 0,-43 1 15,22 20-15,21 22 16,-1 0-16,-20 0 0,21 21 0,0 0 16,-43 0-16,43 0 15,42-21 1,0 21 0,1 0-16,-1-21 15,85-22-15,-64 43 16,0-21-16,43-42 0,-43 41 15,22-20-15,-22 21 0,-21-21 0,22-1 16,-22 22-16,21-42 16,-21 20-16,-21 22 0,0 0 15,0 0-15,0 0 0,0-1 16,-21 22 0,21 22-1,-21-1-15,21 0 0,0 0 16,0 0-16,0 0 0,0 1 15,0 20-15,42 0 16,-21-21-16,1-21 16,-1 0-16,0 22 0,0-22 0,64 0 15,-43 0 1,0 0-16,-20-22 0,-1 1 16,42 0-16,-42 0 0,1-21 15,-1 20-15,0 1 0,-21 0 16,0 0-16,21 0 0,-21-22 15,0 22-15,0 42 32,0 1-32,-21-22 0,21 21 15,0 0-15,0 0 0,-21 0 16,21 0-16,-21 1 0,21-1 0,-22 0 16,22 0-16,0 0 0,0 0 15,0-42 32,22 0-47,-22 0 0,21 0 0,-21 0 16,21-1-16,0 1 0,-21 0 0,0 0 15,21 0-15,0 0 0,-21-1 16,22 22-16,-1 0 16,-21 22-1,0-1-15,0 0 0,0 0 16,0 0-16,0 0 0,0 1 15,0-1-15,0 0 0,0 0 16,21 0-16,0-21 0,-21 21 16,21-21-16,0 0 15,1 0-15,-1 0 0,0 0 0,0 0 16,0 0-16,0-21 0,1 21 0,-22-21 16,21 0-16,0 0 0,0 0 15,0-43-15,0 22 16,-21 21-16,0-1 0,0 1 15,0 0-15,0 42 16,-21 0 0,21 1-16,0-1 15,-21 21-15,21-21 0,-21 0 0,21 1 16,0 41-16,0-42 0,0 0 16,0 1-16,0-1 15,21-21-15,0 0 0,22 0 16,-22 0-16,0 0 0,0 0 15,0 0-15,22-43 0,-1 22 16,-21 0-16,0 0 0,0-21 0,1-1 16,-1 22-16,0-42 0,0 20 15,0 1-15,0-22 0,1 22 16,-1-21-16,0-1 0,0 1 0,0-1 16,-21 1-16,0-1 0,21 22 15,-21-1-15,22 1 0,-22 21 0,0 0 16,0 0-16,0 42 15,-22 0-15,1 0 16,0 21-16,0 1 0,0-1 16,21 22-16,-21-22 0,-1 21 0,1 1 15,0-22-15,21 22 0,-21-1 16,21-20-16,-21 20 0,21-21 0,-21 22 16,21-22-16,0 1 0,0-1 0,0 0 15,21 22 1,21-22-16,-21-42 15,0 0-15,1 0 0,-1 0 16,0-21-16,0 0 0,0 0 16,0-1-16,22 1 0,-22 0 0,21-42 15,-21 20-15,-21 1 16,22 21-16,-1 0 0,0-1 0,-21 1 16,0 42 15,0 1-31,0-1 0,0 0 15,0 0-15,0 0 0,0 22 16,0-22-16,0 0 0,-21 0 0,21 0 16,0 0-16,0 1 0,0-1 15,21-21 1,0 0-16,0 0 0,0 0 16,1-21-16,-1 21 0,0-22 15,21 1-15,-21 0 0,1 0 16,-1 0-16,0 0 0,0-43 15,0 43-15,-21 0 0,21 21 16,-21-21-16,0 42 31,-21 0-31,0 0 0,0 0 16,21 0-16,0 1 0,0-1 16,0 0-16,0 0 0,0 0 15,0 0-15,21-21 16,0 0-1,0 0-15,1 0 16,-1 0-16,-21-21 16,0 0-16,0 0 0,0 0 15,0 0-15,0-1 16,0-41-16,-21 42 16,-1 0-1,1 21-15,0 0 16,21-22-1,21 1 1,0 21-16,1-21 16,-1 21-16,0-21 0,0 21 15,0 0-15,0 0 0,1-21 0,20 21 16,0 0 0,-21 0-16,-21 21 15,0 0-15,0 0 0,0 0 16,0 1-16,0 20 0,0 0 15,0-21-15,0 22 16,0-22-16,0 0 0,0 0 0,-21 0 16,21 1-16,0-1 15,-21-21-15,21-21 47,0-1-47,0 1 0,0 0 16,21 0-16,0 0 0,1-22 0,-1 22 15,0-21-15,42-22 16,-41 22-16,-1 21 0,42-21 16,-42 20-16,22 1 0,-22 21 15,0 0-15,0 0 0,0 0 16,1 21-16,-1 1 0,0-1 0,-21 21 16,0-21-16,0 0 0,0 22 15,0-22-15,0 21 0,-21 22 16,21-43-16,0 0 0,-21 21 15,-1 1-15,1-22 16,21 0-16,-21 0 0,0-21 16,21-21 15,0 0-15,0 0-16,0 0 0,0-1 0,0-20 15</inkml:trace>
  <inkml:trace contextRef="#ctx0" brushRef="#br0" timeOffset="33522.11">25104 4974 0,'0'0'0,"-22"-21"0,-20 0 16,21 21-16,0 0 16,21-21-1,-21 21 48,-1 21-63,1-21 0</inkml:trace>
  <inkml:trace contextRef="#ctx0" brushRef="#br0" timeOffset="33771.97">23939 5122 0,'0'0'16,"-21"0"-16,-21 22 16,63-22-1,21 0-15,-20 0 0,20-22 0,-21 22 16,21 0-16,1-21 0,-1 21 16,0 0-16,1-21 0,-1 21 0,0 0 15,-20 0-15,-1-21 0,0 21 16,0 0-16,-21-21 15,-21 21 1,0 0-16,0-21 0,-1 21 16,1 0-16,-21 0 0,21 0 0</inkml:trace>
  <inkml:trace contextRef="#ctx0" brushRef="#br0" timeOffset="33994.39">23220 5059 0,'-21'0'0,"42"0"0,-64 0 15,22 0 48,0 0-48,0 0-15,0 0 16,0 0-16</inkml:trace>
  <inkml:trace contextRef="#ctx0" brushRef="#br0" timeOffset="34142.8">22923 5059 0,'0'0'0,"-21"21"16,0-21-16,21 21 15,0 0 32,-21-21-47,0 0 16,0 0-16,-1 0 0</inkml:trace>
  <inkml:trace contextRef="#ctx0" brushRef="#br0" timeOffset="36690.99">5948 2731 0,'0'0'0,"-43"0"16,22 0-16,-21 0 0,0 0 0,-1 0 16,22 0-16,0 21 0,-21-21 15,20 0-15,1 0 0,0 0 16,0 0-16,21 21 31,21-21-15,0 21-1,0-21-15,1 0 0,-1 21 16,0-21-16,0 0 0,0 0 16,0 0-16,22 0 0,-22 0 0,21 0 15,1 0-15,-1 0 0,0 0 16,1 0-16,-1 0 0,21 0 0,43 0 16,21 0-1,-42 0-15,-22 0 0,22 0 16,-21 0-16,20 0 0,86 0 15,-107 0-15,22 0 0,-1 0 16,1 0-16,0 0 0,21 0 16,-1 0-16,1 0 0,0 0 0,21 0 15,-21 0-15,0 0 0,0 0 16,-1 0-16,1 0 0,21-21 0,-21 21 16,0 0-16,21 0 0,-21 0 15,190 0 1,-190 0-16,0 0 0,0 0 0,-1-21 15,1 21-15,0 0 0,0 0 16,0 0-16,0 0 0,-22 0 0,22-21 16,-21 21-16,21 0 0,-22 0 15,1-21-15,21 21 0,-22-22 0,1 22 16,0 0-16,-1 0 0,1-21 16,0 21-16,-22 0 0,22-21 0,-22 21 15,22-21-15,148 0 16,-148 21-16,-1 0 0,-20 0 15,20-21-15,-20 21 0,21 0 16,-22 0-16,1 0 0,20-22 0,-20 22 16,63 0-16,-64-21 0,22 21 15,-22 0-15,1 0 16,63-21-16,-64 21 0,1 0 16,-1 0-16,-20-21 0,20 21 15,1 0-15,-22 0 0,64 0 16,-43 0-16,-20 0 0,20 0 15,1-21-15,-22 21 0,22 0 16,-1 0-16,1 0 0,-1 0 0,1 0 16,-1 0-16,-21 0 0,22 0 0,-1 0 15,-20 0-15,20-21 0,-20 21 16,20 0-16,-21 0 0,64 0 16,-42 0-16,-22 0 0,22 0 15,-1 0-15,1-22 0,-1 22 16,64 0-16,-63 0 15,-1 0-15,-21-21 0,22 21 0,-1 0 16,-20 0-16,-1 0 0,22-21 16,-22 21-16,0 0 0,1 0 0,62-21 15,-62 21-15,-1 0 16,22-21-16,-22 21 0,0 0 0,22 0 16,42 0-1,63 0-15,-106 0 16,-20 0-16,63 0 0,-64 0 15,0 0-15,1 0 0,-1 0 0,-21 0 16,21 0-16,1 0 0,-1 0 16,0 0-16,43 0 15,-21 0-15,-22 0 0,64 0 16,-43 0-16,1 0 0,-22 0 16,22 0-16,-22 0 0,21 0 0,-20 0 15,-1 0-15,-21 0 0,0 0 16,22 0-16,-22 0 0,21 0 0,-21 0 15,1-21-15,-1 21 16,0-22-16,21 22 0,-42-21 16,21 21-16,1 0 15,-22-21-15,0 0 32,-22 21-17,1 0 1,0 0-1,0 0 1,0 0-16,0 0 16,-1 0-1,1 0-15,0 0 0,0 0 0,-64 0 16,-21 0 0,43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2T11:19:52.4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2159 360 0,'0'21'0,"21"-21"47,-21-21-32,21 21-15,-21-21 16,0 0-16,21 21 0,-21-22 16,22 1-16,-22 0 0,0 0 15,0 0-15,0 0 16,0-1-16,-22 22 15,22-21-15,-42 0 16,21 21-16,0 0 16,0 0-16,-1 0 0,1 21 15,0 0-15,0-21 0,0 22 0,0-1 16,-22 0-16,22 0 16,-21 21-16,21-20 0,-1-1 0,-20 21 15,21 0-15,-21 1 0,-1-22 16,22 21-16,-21 1 0,21 20 15,-1-21-15,-20 1 0,21 20 16,-21 43-16,42-42 0,0-1 16,0-21-16,0 1 0,0 20 15,0-20-15,0-1 0,21 0 0,0-21 16,0 22-16,0-22 0,22 0 16,-22 21-16,63-20 15,-41-1-15,20 0 16,-20-21-16,-1 0 0,-21 0 15,21 0-15,-20 0 0,20-21 0,-21 0 16,21 21-16,-20-22 0,-1 1 16,85-42-16,-85 42 15,21-22-15,-21 22 0,0-21 16,22 21-16,-22-22 0,21 22 16,-21-21-16,22-1 0,-22 22 0,0-21 15,0 21-15,0-22 0,1 22 16,20-21-16,-42 21 15,0 0-15,0-1 16,0 1-16,-21 21 16,0 0-1,-1 21-15,1 1 0,0-1 16,0 0-16,0 21 0,-22-21 16,22 22-16,0-1 0,0 0 0,-21 1 15,20-22-15,1 21 0,21 1 16,0-22-16,-21 21 0,21-21 0,0 0 15,0 22-15,21-22 16,0 0-16,1-21 0,20 0 16,-21 0-16,21 0 0,43 0 15,-43 0-15,1 0 16,41-42-16,-41 21 0,-1-1 16,-21-20-16,22 21 0,-22-21 15,0-1-15,0-41 16,-21-1-16,0 64 0,-21-22 15,0 1-15,0 21 0,-1 0 16,-20 0-16,0-1 0,-1 22 0,1 0 16,0 0-16,-1 0 0,1 0 15,0 22-15,-1-1 0,1-21 16,21 21-16,-21 0 0,20 0 16,1 0-16,0 22 0,21-22 0,0 0 15,0 0-15,0 0 0,0 1 16,0-1-16,85 42 15,-64-63-15,21 0 0,-21 21 16</inkml:trace>
  <inkml:trace contextRef="#ctx0" brushRef="#br0" timeOffset="789.57">3260 931 0,'-22'0'16,"1"0"-1,21 22 1,0-1-16,-21 0 0,21 0 0,-21 0 16,21 43-1,0-22-15,0-21 0,0 0 0,-21 1 16,21-1-16,-21 0 15,21 0-15,0 0 0,0 0 0,0 22 16,-22-43 0,22-21 15,0-1-15,0 1-16,0 0 0,0 0 0,0 0 15,22-22-15,-22 22 0,21-21 16,-21 0-16,21 20 0,0-20 15,0 0-15,0-1 0,1 22 16,-1 21-16,0-21 0,0 21 16,0 0-16,0 0 15,1 21-15,-1-21 0,0 21 16,0 1-16,0-1 0,0 21 16,1-21-16,-22 0 0,21 43 15,0-22-15,-21-21 0,0 1 16,0-1-16,0 21 0,0-21 0,0 0 15,0 1 1,0-1-16,-21-21 0,0 21 0,-1-21 16,1 0-1,21-21-15,0 0 0,0-1 16,0 1-16,0-21 16,0 21-16,21 0 0,1-22 15,-1 1-15,0 21 0,0-22 0,21 1 16,43-64-1,21 43-15,-85 42 16,0 21-16,22 0 16,-22 0-16,0 0 0,0 21 15,0 0-15,0 0 0,-21 0 0,0 0 16,0 22-16,0-22 0,0 21 16,0-21-16,0 22 0,0-22 0,0 42 15,-42 1 1,42-43-16,-21 0 0,0 22 15,0-22-15,21 0 16,-22-21-16,22 21 0,22-21 31,20-42-15</inkml:trace>
  <inkml:trace contextRef="#ctx0" brushRef="#br0" timeOffset="1211.11">4403 931 0,'0'-21'0,"0"-21"15,0 21-15,0 0 16,0 42 0,0 0-1,0 0-15,0 0 0,-22 22 0,22 20 16,0-21-1,0 22-15,-21-22 0,21 1 0,-21 62 16,0-41-16,0-1 0,21 22 16,-21 0-16,-1-22 0,-20 107 15,21-86-15,0 1 0,0-22 16,-1 22-16,22-21 0,-21 20 16,21-20-16,-21-1 0,21 1 0,-21-1 15,21 1-15,0-22 0,0 0 16,0 1-16,0-22 0,0 21 0,0-21 15,0 1-15,0-1 0,0 0 16,0-42 15,21 21-31,-21-21 16,21-1-16,-21 1 0,21-21 0,-21 21 16,0-22-16,22 1 15,-22 0-15,21-22 0,-21 22 0,21-85 16</inkml:trace>
  <inkml:trace contextRef="#ctx0" brushRef="#br0" timeOffset="1613.9">4212 1058 0,'0'0'16,"0"-21"-16,0 0 0,0-21 0,0 21 0,0-1 15,0 1-15,0 0 0,0-21 16,21 21-16,0-1 16,1 1-16,20 0 0,21 0 15,-20 0-15,-1 21 0,0 0 16,1 0-16,-1 0 0,0 0 0,-20 21 0,-1 0 16,0 0-16,0 43 15,-21-43-15,0 64 16,-21-64-16,0 21 0,0 0 15,-22-20-15,1 20 0,0-21 0,-22 43 16,-42-1 0,64-63-16,21 21 0,0 0 15,-1 1 1,44-22 31,-1-22-47,0 22 15,0-21-15,0 0 16</inkml:trace>
  <inkml:trace contextRef="#ctx0" brushRef="#br0" timeOffset="2641">4805 1291 0,'21'-21'15,"0"21"1,0-21-16,0-21 0,1 20 15,-1 1-15,-21 0 0,21-21 16,0-1-16,0-41 0,0 41 16,1 1-16,-22 0 0,0-22 15,0 22-15,21 0 0,-21-1 16,0 1-16,0 0 0,0-1 16,0 22-16,0-21 0,0 21 0,0-1 15,-21 22-15,-1 22 31,1-22-31,21 21 0,-21 21 0,0-21 16,21 22-16,-21-1 0,21 0 16,-21 22-16,21-22 0,0 85 15,0-63-15,0-1 0,0-21 16,0 22-16,0-22 0,0 1 0,42 20 16,-21-21-16,0 1 15,0-43-15,1 21 0,-1-21 16,0 0-16,0 0 0,0 0 15,43-42 1,-43 20-16,42-20 16,-41 21-16,-1 0 0,0-22 0,0 22 15,0-21-15,0 21 0,-21-22 16,22 22-16,-1-21 0,-21 21 16,21 0-16,-21-1 0,0 44 31,0-1-16,0 0-15,0 0 0,0 0 16,0 0-16,0 1 0,0 41 16,0-42-16,0 0 0,0 22 15,21-22-15,0 0 0,0 0 0,1 0 16,-1-21-16,21 22 0,-21-1 16,22-21-16,-22 0 0,21 0 15,-21 0-15,22 0 0,-22 0 0,21 0 16,-21 0-16,22-21 0,-22-1 15,0 1-15,0 0 0,0 0 0,0 0 16,1-22-16,-22 22 0,21-21 16,0 21-16,0-64 15,-21 22-15,0 41 0,0 1 16,0-21-16,0 21 16,0 0-16,-21 21 15,0 0-15,0 21 0,21 0 16,-22 0-16,1 21 0,21-20 15,0 20-15,0-21 0,-21 21 16,21-20-16,0 20 0,0-21 0,0 21 16,0-20-16,21 41 15,-21-42-15,21-21 0,1 21 0,-22 1 16,21-22-16,0 0 0,0 21 16,0-21-16,0 0 0,1 0 15,-1 0-15,-21-21 16,0-1-16,21 22 0,-21-21 15,21 0-15,-21 0 0,0 0 0,0-22 16,0 22-16,0 0 0,0-21 16,0 21-16</inkml:trace>
  <inkml:trace contextRef="#ctx0" brushRef="#br0" timeOffset="2872.87">5609 572 0,'0'0'15,"-21"0"-15,0 0 16,0 0 0,21 21 15,0 0-16</inkml:trace>
  <inkml:trace contextRef="#ctx0" brushRef="#br0" timeOffset="4728.05">8424 1461 0,'0'-22'31,"0"1"-15,0 0-16,21 0 16,1 0-16,-1-22 0,42-20 15,-42 42-15,1-22 16,41-62-16,-42 41 16,22 1-16,-22 20 0,0-20 0,-21-1 15,0 1-15,0-1 0,0 22 16,0-22-16,0 22 0,0 0 0,0-1 15,-21 1-15,0 0 0,-1 21 16,1-1-16,0 22 0,0 0 16,0 22-16,0-1 0,21 0 15,-22 21-15,1 1 0,21-1 16,0 21-16,0 64 0,0-42 16,0-21-16,0 20 0,0-20 15,0-1-15,0 1 0,21-22 16,-21 22-16,22-22 0,-1-21 0,0 21 15,21-20-15,22 41 16,-22-63-16,-21 0 0,0 0 16,22 0-16,-22 0 0,21 0 15,22-21-15,-43 0 0,0 0 16,21-1-16,-20-20 0,20-21 16,-21 41-16,-21-20 0,0 0 15,21-1-15,-21 1 0,0 21 16,21-43-16,-21 43 15,0 42 1,0 1 0,0-1-16,0 0 0,-21 0 15,21 21-15,0-20 0,0-1 16,0 21-16,0-21 0,0 0 16,0 1-16,0-1 0,21 0 0,-21 0 0,22-21 15,-1 21-15,0-21 0,21 0 16,-21 0-16,1 0 15,-1 0-15,21 0 0,0 0 16,-20-21-16,20 0 0,-21 0 0,0 0 16,0-1-16,1 1 0,20-42 15,-42 42-15,21-1 16,-21-20-16,21 21 0,-21 0 16,0 0-16,0-1 15,0 44 1,0-1-16,0 0 15,0 0-15,-21 21 0,21-20 16,-21-1-16,21 0 0,0 21 0,-21-21 16,21 1-16,0-1 0,0 0 15,0 0-15,0 0 0,0 0 16,0-42 31,0 0-47,0 0 15,21 0-15,21-43 16,-21 43-16,-21-21 0,22 21 16,-1-22-16,0 1 0,42 0 15,-41 20-15,-1 1 0,0 0 16,0 21-16,0 0 0,0 0 16,1 21-16,-22 0 15,21 22-15,-21-1 0,0-21 16,0 43-16,0-43 15,21 0-15,-21 21 0,0-20 0,0-1 16,0 21-16,0-21 16,0 0-16,0 1 15,21-22 1,0 0 0,0 0-16,1-22 0,-1 1 15,0 0-15,0 0 16,0 0-16,0 0 0,1-1 0,41-41 15,-21-1 1,-20 22-16,-1 21 0,0 0 16,0 0-16,-21-1 0,0 1 15,21 21-15,0 0 0,-21 21 32,0 1-32,0-1 0,0 21 15,0-21-15,0 0 0,0 22 16,0-22-16,0 0 0,0 21 0,0-20 15,0-1-15,0 0 0,0 0 16,22 0-16,-1 0 0,0-21 16,0 0-16,0 0 15,0 0-15,1 0 0,-1 0 16,0 0-16,0-21 0,21 21 16,-20-21-16,20 0 0,-21 0 0,0 0 15,0-1-15,22-20 0,-22-21 16,0 20-16,0 22 0,0-21 15,-21-1-15,0 1 0,0 0 16,0 21-16,0-22 0,0 22 0,0-21 16,-21 42-1,0 21-15,0 0 16,21 0-16,-21 22 0,0-1 0,21-21 16,0 21-16,0 1 15,0-1-15,0 43 0,0-43 0,0-21 16,0 22-16,21-22 0,0 0 15,0 0-15,0 0 0,0 0 0,1-21 16,-1 0-16,0 0 0,0 0 16,0 0-16,0 0 0,1 0 15,20 0-15,-21 0 0,0 0 16,0-21-16,1 0 0,-1 0 0,0 0 16,-21 0-16,0-1 0,0 1 0,21-21 15,-21-64 1,0 64-16,0-1 0,0 1 15</inkml:trace>
  <inkml:trace contextRef="#ctx0" brushRef="#br0" timeOffset="4976.97">10456 445 0,'-21'0'0,"42"0"0,-84-22 0,42 22 16,-1 0-16,1-21 0,0 21 16,21 21 31,0 1-32,-21-22-15,0 21 16,0-21-16,-1 0 15,1 0-15</inkml:trace>
  <inkml:trace contextRef="#ctx0" brushRef="#br0" timeOffset="5188.85">8721 762 0,'0'0'15,"-64"21"-15,22 0 0,21 1 0,-1-22 16,1 21-16,42-21 31,1 0-31,-1 0 0,21 0 16,0 0-16,-20 0 0,83-21 15,-20-1-15,-43 22 16,1-21-16,-22 21 0,21-21 0,1 21 16,-22-21-16,21 21 0</inkml:trace>
  <inkml:trace contextRef="#ctx0" brushRef="#br0" timeOffset="5773.49">13208 826 0,'0'0'0,"21"-22"0,0 1 0,-21-21 16,21 21-16,-21 0 16,0-1-16,-21 44 31,0-1-31,0 21 0,0 0 15,0 1-15,21-1 0,-22 22 0,1-1 16,0 1-16,-21 84 16,21-85-16,21 1 0,-22 20 15,1 1-15,-21 84 0,21-105 16,21 21-16,-21-1 0,-1 43 16,1-63-16,21 42 15,0-64-15,0 0 0,0 1 16,0-1-16,0-21 0,0-42 31,0 0-31,0-22 16,0 22-16,0-21 0,0 0 15</inkml:trace>
  <inkml:trace contextRef="#ctx0" brushRef="#br0" timeOffset="6094.31">12827 1355 0,'0'0'0,"0"-64"0,-21 1 0,0-1 15,21 1-15,-22-1 0,22 1 0,-21-1 16,21-42-16,0 64 16,21 0-16,1-1 0,20 1 15,0 21-15,1 0 0,-1 0 0,21 21 16,-20 0-16,84 21 16,-85 0-16,64 42 15,-85-20-15,21-1 0,-20 0 0,-1 1 16,-21-1-16,0 0 0,0 1 15,0-1-15,-21 0 0,-1 1 0,1-1 16,0-21-16,-21 0 0,-1 22 16,1-22-16,21 0 0,0 0 15,0-21-15,-1 0 16,44 0 15,-1-21-31,0 0 0,0 0 0,21 0 16,-20-1-16</inkml:trace>
  <inkml:trace contextRef="#ctx0" brushRef="#br0" timeOffset="6506.07">13737 762 0,'0'0'0,"0"-21"0,0 0 16,0 0-16,-21 21 16,0 0-1,21 21-15,-43 21 16,22-21-16,0 22 0,21-1 15,0-21-15,-21 21 0,21 43 16,0-64-16,0 22 0,0-22 16,0 21-16,0-21 0,21 0 0,0 1 15,0-22-15,22 0 16,-22 0-16,0 0 0,21 0 16,-20 0-16,20 0 0,0 0 0,1-22 15,-22 1-15,21 0 0,-21 0 16,0-21-16,1-43 15,-44 0-15,1 43 16,0 0-16,-21 20 0,21-20 0,-22 21 16,1-21-16,21 20 0,0 22 15,-1-21-15,-20 21 0,21 0 16,21 21-16,0 1 16,0-1-16,0 21 0,0-21 0,21 22 15,0-1-15,0-21 0,64 106 31,-64-106-31,0 0 0,1 1 16,-1-22-16,0 21 0</inkml:trace>
  <inkml:trace contextRef="#ctx0" brushRef="#br0" timeOffset="7462.05">14097 1143 0,'0'-21'15,"0"0"-15,0 0 16,21 21-16,-21-22 0,0-20 0,0 21 15,0 0-15,0-22 0,0 1 16,21 0-16,0-43 16,-21 43-16,22-1 0,-22 1 15,0 0-15,42-43 0,-42 43 16,0-1-16,0 1 0,0 0 16,0-1-16,0 22 0,0 0 0,0 0 15,0 0-15,0 42 16,-21 21-16,0 1 15,21-1-15,-22 0 0,22 22 16,0-22-16,0 22 0,0-1 0,0-21 16,0 22-16,0-1 0,0-20 15,0 20-15,0-20 0,0-1 0,0 0 16,22 1-16,-1-22 16,0 21-16,0-21 0,0 0 0,0-21 15,1 22-15,20-22 0,-21 0 0,0 0 16,0 0-16,22 0 0,-22 0 15,42-64 1,-20 22-16,-22 21 0,-21-22 16,0-20-16,0 42 0,0-22 15,0 22-15,0-21 0,0 21 16,0-1-16,0 44 31,0-1-31,0 0 0,0 0 16,0 0-16,0 22 15,0-22-15,0 0 0,0 0 0,0 0 16,0 0-16,21 1 0,-21-1 16,21-21-16,0 21 0,1-21 15,-1 0-15,0 0 16,0 0-16,0-21 0,0 0 16,1 21-16,-22-22 0,0 1 15,21 0-15,-21 0 0,0-21 0,0 20 16,21 1-16,-21-21 0,0 21 15,0 0-15,0-22 0,0 22 0,0 0 16,0 0-16,0 42 31,0 0-31,0 0 16,0 0-16,0 22 0,-21-1 0,21 0 16,0 1-16,-21 20 0,21 43 15,0 63 1,0-105-16,0-22 0,0 22 15,0 20-15,0-20 0,0-1 16,0 22-16,0 0 0,0-22 0,0 85 16,0-84-16,0-22 15,0 22-15,0-22 0,0 22 0,-22-22 16,22-21-16,-21 21 0,0-20 0,21-1 16,-21 0-16,0-21 0,0 0 15,-1 0-15,1 0 0,0 0 16,-21 0-16,21 0 0,-22-42 0,1 20 15,0 1-15,-1 0 0,1-21 0,-22 21 16,22-1-16,0-20 16,-1 21-16,1 0 0,0-22 0,-1 22 0,22 0 15,0 0-15,0-21 16,21 20-16,21-41 16,0 42-16,64-43 15,-64 22-15,21 21 0,1-22 16,20 1-16</inkml:trace>
  <inkml:trace contextRef="#ctx0" brushRef="#br0" timeOffset="8185.64">15028 741 0,'0'0'0,"0"-42"16,0 63-1,0 0 1,0 0-16,0 21 16,0-20-16,0-1 0,0 21 0,0-21 15,0 22-15,0-1 0,0-21 16,0 0-16,0 22 0,0-22 0,0 0 16,0 0-16,0 0 15,0-42 16,0 0-31,0 0 0,0 0 16,0-1-16,0-20 0,0 21 16,21-21-16,-21-1 0,22 22 15,-1-21-15,-21-1 0,21 1 16,0 21-16,0 0 0,0 0 0,1-1 16,-1 1-16,0 21 0,0 0 15,43 0-15,-43 21 16,0 1-16,-21-1 0,21 21 15,-21-21-15,21 22 0,-21-1 0,0 0 16,0 1-16,0-1 0,0-21 16,0 21-16,0-20 0,0-1 15,0 0-15,0 0 0,0 0 0,-21-21 47,21-21-47,0 0 0,0 0 16,0 0-16,0-22 0,0 22 15,21-21-15,0 21 0,-21-22 0,22 1 16,-1 0-16,0-1 0,0 1 16,21 0-16,-20 20 0,-1 1 0,0 0 15,0 0-15,21 21 0,-20 0 16,-1 0-16,-21 21 0,21-21 0,0 21 16,-21 22-16,21-22 0,-21 42 15,0-20-15,0-22 0,0 21 16,0 0-16,0 1 0,0-22 0,0 21 15,0-21-15,0 1 16,-21 20-16,0-21 0,0 0 16,21 0-16,0-42 47,21 0-47,0 0 0</inkml:trace>
  <inkml:trace contextRef="#ctx0" brushRef="#br0" timeOffset="9193.11">16108 656 0,'0'0'0,"0"-21"15,0 0-15,-21 21 16,-1 0-16,1 0 16,21 21-16,-21 0 0,0-21 15,21 21-15,-21 43 0,0-43 16,21 21-16,-22 1 0,22-22 15,0 42-15,0-20 0,0-22 16,0 21-16,0-21 0,0 1 16,0-1-16,22-21 0,-1 21 15,0-21-15,0 0 0,0 0 0,0 0 16,1 0-16,-1 0 16,0 0-16,21-21 0,-21 0 0,1-1 15,-22-20-15,21 21 0,0-21 0,-21-1 16,21 1-16,-21 0 15,0-1-15,0 1 0,0 21 0,0-22 16,0 22-16,-21 0 0,0 0 16,-22 0-16,1 21 15,21 0-15,0 0 0,0 21 16,-1 0-16,1 0 0,0 0 0,-21 64 16,21-43-1,21 1-15,0-1 0,0 0 0,0 22 16,0-22-16,0-21 15,42 43-15,-21-43 0,0 0 16,85 22 0,-85-43-16,22 0 0,-1 0 15,0 0-15,-21 0 0,22-22 0,-1 22 16,-21-21-16,22 0 0,-22 0 16,21-21-16,-21 20 0,0-20 0,22 0 15,-1-85 1,-42 106-16,21-22 0,-21 1 15,0 21-15,0 42 32,-21 0-32,21 0 0,-21 0 15,21 1-15,-21-1 0,21 21 16,0-21-16,0 43 16,0-22-16,0-21 0,21-21 15,0 21-15,0 1 0,0-22 16,22 0-16,-1 0 15,0 0-15,-20-22 16,-1 22-16,0-21 0,0 0 16,0 0-16,0-21 0,-21 20 15,0-20-15,22 21 0,-1-43 16,-21 43-16,0 0 0,0 0 16,0 0-16,0 0 0,0 42 31,0 0-31,0 0 0,-21 21 15,21-20-15,-22 20 0,22 21 16,0-20-16,0 20 0,0-20 0,-21 20 16,21 1-16,0-1 0,0 1 15,0 63-15,0-43 0,0-20 16,-21-1-16,21 22 0,0-22 16,-21 1-16,21-1 0,0 1 0,0-1 15,0-20-15,0-1 0,0 0 0,0 1 16,0 20-1,0 1-15,0-43 0,0-42 32,0 0-17,0-1-15,0 1 0,0 0 0,0 0 16,0-21-16,0 20 0,0-20 16,0 0-16,0-22 0,0 22 0,0-22 15</inkml:trace>
  <inkml:trace contextRef="#ctx0" brushRef="#br0" timeOffset="9486.75">16891 1228 0,'0'0'0,"0"-64"0,0-20 16,0-1-1,0 64-15,21-22 0,-21 22 0,21 0 16,0-21-16,1 21 0,-1-1 0,0 22 16,0-21-16,21 21 0,-20 0 15,20 0-15,-21 0 0,0 21 16,22 1-16,-22-1 0,-21 0 0,0 21 15,0 22 1,-21 42-16,-22-85 0,22 0 16,0 0-16,-21 0 0,-1 0 15,22 1-15,0-22 0,-43 21 16,43-21-16,0 0 0,42 0 47,22 0-47,-22-21 0,21-1 0,-21 1 15,22 0-15,-1-21 0</inkml:trace>
  <inkml:trace contextRef="#ctx0" brushRef="#br0" timeOffset="10390.26">17632 614 0,'0'0'16,"21"-42"-16,0 20 0,-21-20 0,0 21 16,0 0-16,-21 42 31,0 0-31,0 0 0,21 0 0,-22 22 15,1-1-15,0-21 0,21 43 16,-21-22-16,0 0 0,21 22 16,0-22-16,-21 22 0,21-22 0,-22 0 15,22 22-15,-21-22 16,21-21-16,0 22 0,0-22 0,0 0 16,0 0-16,21-21 15,1 0 1,-1-21-16,-21 0 15,21 0-15,0 0 0,0-22 0,-21 22 16,64-85 0,-64 64-16,21 21 0,0-43 15,-21 43-15,21 21 16,0 0 0,-21 21-16,0 0 15,0 22-15,0-22 0,0 0 0,22 0 16,-22 0-16,21 22 15,21 20 1,-21-63-16,-21 21 0,21-21 0,1 0 16,-1 0-16,0 0 0,0 0 15,0 0-15,0 0 16,1 0-16,-1-21 0,21-42 16,-21 20-1,-21 22-15,0-21 0,21-22 16,-21 43-16,0 0 0,0 0 15,22 0-15,-44 42 32,22 0-32,-21 0 0,21 0 15,0 1-15,0-1 0,0 0 16,0 21-16,0 22 16,0-43-16,0 0 15,21-21-15,1 21 0,20-21 0,-21 21 16,0-21-16,22 0 0,-22 0 15,0 0-15,21 0 0,1 0 16,20-42-16,-42 21 16,22 0-16,-1-43 0,-21 22 15,21 21-15,-42-43 0,22 22 16,-22 21-16,0-22 0,0 22 0,0-21 16,0 21-16,-22 21 0,1-21 0,0 21 15,0 0-15,0 0 0,0 21 16,-1-21-16,22 21 0,-21 21 15,21-21-15,0 1 0,0 20 0,0 0 16,0-21-16,21 22 0,1-1 16,-1-21-16,-21 22 0,0 41 15,0-63-15,0 1 16,0-1-16,-21-21 16,-1 21-16,1-21 15,0 0-15,21-21 31,0 0-31,0-1 16,21 1-16,22 0 0,-22 0 0,0 0 16</inkml:trace>
  <inkml:trace contextRef="#ctx0" brushRef="#br0" timeOffset="11041.41">18838 804 0,'0'0'0,"21"-21"16,-21 0-16,22-21 15,-22 21-15,0 42 31,0 0-31,0 0 0,0 0 16,-22 22-16,22-22 0,0 21 16,-21-21-16,21 22 0,-21-22 15,21 21-15,-21-21 0,21 0 0,0 1 16,0-1-16,0 0 0,0 0 0,0 0 16,-21 0-1,21-42 1,0 0-1,0 0-15,21-21 16,-21 20-16,21-20 0,0 21 16,0-21-16,22-43 0,-22 43 15,0 20-15,0-20 0,0 0 16,1 21-16,-1-1 0,0 1 0,0 0 16,0 21-16,0 0 0,1 0 15,-1 21-15,-21 0 0,0 1 16,0-1-16,0 21 0,0 0 15,0-20-15,0 20 0,0 0 0,0 22 16,0-43-16,0 21 0,0-21 16,-21 1-16,-1-1 15,22 0-15,-21-21 0,0 0 16,21-21 0,0 0-16,0-22 15,0 22-15,0 0 16,21-21-16,22-22 0,-1 22 15,-21-1-15,21 1 0,-20 0 16,20-1-16,0 22 0,1-21 0,-1 21 16,-21 0-16,21 21 0,-20 0 15,-1 0-15,0 0 0,0 21 16,-21 0-16,21 0 0,-21 21 0,0-20 16,0 20-16,0 43 15,0-43-15,0 0 0,0-21 16,0 22-16,0-1 0,-21-21 0,0 0 15,21 1-15,0-1 0,-21 0 0,0 0 16,-1 0-16,1-21 16,0 0-16,0 0 0,0 0 15,0-21-15,-1 21 0,1-21 16,0 0-16</inkml:trace>
  <inkml:trace contextRef="#ctx0" brushRef="#br0" timeOffset="11244.6">18542 254 0,'-21'0'0,"42"0"0,-63 0 0,20-21 0,1 21 16,21 21 15,0 0-15,0 0-16,0 1 15</inkml:trace>
  <inkml:trace contextRef="#ctx0" brushRef="#br0" timeOffset="12157.35">2709 1588 0,'0'0'0,"-21"-22"0,-21 1 0,21 21 15,-1-21-15,1 21 0,0 0 16,0-21-16,0 21 0,0 0 16,-1 0-16,1 0 15,64 0 1,-1 21-1,0-21-15,22 21 0,-1 0 16,22-21-16,0 22 0,20-22 0,1 0 16,21 21-16,21-21 0,22 0 15,147 0-15,-147 0 16,20 0-16,-21 0 0,1 0 0,-1 0 16,-21-21-16,0 21 0,1 0 15,105-22-15,-149 22 0,65 0 16,-107 0-16,-20 0 15,-1-21-15,0 21 0,-21 0 16,1 0-16,-1 0 16,0 0-1,0-21-15,0 21 0</inkml:trace>
  <inkml:trace contextRef="#ctx0" brushRef="#br0" timeOffset="12685.86">8721 1609 0,'0'0'0,"-22"0"0,-20 0 0,0 0 15,21 0-15,-22 0 0,22 0 16,0 0-16,0 0 0,0 0 15,42 0 1,21 0-16,-21 0 0,43 0 16,20 0-16,1 0 0,0 0 15,21-21-15,-1 21 0,22 0 0,0-22 16,0 22-16,0 0 0,22 0 16,-22 0-16,21 0 0,-21 0 0,-21 0 15,-1 0-15,1 0 0,-21 0 16,127-21-1,-149 21-15,-21 0 0,-20 0 16,-1-21-16,-21 0 16,-21 21-1,21-21-15,-22 21 16,22-21 0</inkml:trace>
  <inkml:trace contextRef="#ctx0" brushRef="#br0" timeOffset="13521.52">16129 1397 0,'0'0'0,"42"0"0,64 0 0,0 0 0,0 0 16,42 0-16,106-21 16,-127 21-16,0 0 0,0-21 0,-21 21 15,-22 0-15,-20 0 16,-1-21-16,1 21 0,-22 0 0,-21 0 16,1-22-16,-1 22 0,0-21 15,-21 0 1,-21 21 31,0 0-47,-1 0 15</inkml:trace>
  <inkml:trace contextRef="#ctx0" brushRef="#br0" timeOffset="15057.39">13420 1482 0,'0'0'0,"-22"0"0,1 0 15,0 0-15,0 0 0,0 0 16,0 0-16,-1 0 0,1 0 16,0 0-16,0 0 15,42 0 32,21 0-31,-20 0-16,-1 0 15,0 0-15,21 0 0,1 0 16,-1 0-16,0 0 0,1 0 0,-1 0 16,21 0-16,1 0 0,84 0 15,-63 0-15,-1 0 0,1 0 16,0 0-16,-1 0 0,1 0 15,0 0-15,105 0 0,-105 0 16,21 0-16,-22 0 0,22 0 16,0 0-16,0 0 0,0 0 0,0 0 15,169 0 1,-42 0 0,-149 0-16,-20 0 0,-1 0 15,1 0-15,-1-21 0,107 21 16,-128-22-16,-21 22 15,21-21-15,-20 21 0,20 0 0,-21 0 16,0-21-16,0 21 16,-42 0 15,0 0-15,-21 0-16</inkml:trace>
  <inkml:trace contextRef="#ctx0" brushRef="#br0" timeOffset="16273.36">1122 3704 0,'0'-21'0,"0"0"16,0 0-16,0 0 16,0-1-1,0 1 1,-21 21-1,-1 0 1,1 21-16,0 1 16,21-1-1,-21 0-15,21 0 0,0 0 16,0 0-16,21-21 31,0 0-15,0-21-16,1 0 15,-22 0-15,0 0 16,0 0 0,0-1-16,0 1 15,-22 21-15,1 0 16,0 0-16,21 21 16,-21 1-16,21-1 0,-21 21 15,0-21-15,21 0 0,0 1 16,0-1-16,-22 42 15,22-42-15,0 1 0,0 20 16,22-21-16,-1-21 16,21 0-16,-21 0 0,22 0 15</inkml:trace>
  <inkml:trace contextRef="#ctx0" brushRef="#br0" timeOffset="16671.13">1503 3641 0,'0'0'0,"-85"0"16,64 0-16,0 0 15,0 0-15,-1 0 0,22 21 0,-21 0 16,21 0-16,0 0 16,21-21-1,1 0 1,-1 0-16,0 0 0,0 0 15,0 0-15,0 0 0,1 0 16,-22-21 15,0 0-31,-22 21 16,1-21-16,0 21 0,0 0 31,0 0 47,0 0-78</inkml:trace>
  <inkml:trace contextRef="#ctx0" brushRef="#br0" timeOffset="16957.48">1058 3683 0,'0'0'0,"-21"0"0,0 0 16,0 0-16,21 21 62,21 0-46,0-21-16,0 0 16,0 0-1,1 0 1</inkml:trace>
  <inkml:trace contextRef="#ctx0" brushRef="#br0" timeOffset="17323.47">1524 3662 0,'0'0'0,"-21"0"15,0 0-15,-1 0 32,1 0-32,0 0 0,21 21 15,-21 0-15,0 0 16,21 22-16,-21-22 15,-1 0-15,1 0 0,0 0 0,21 22 16,0-22-16,0 21 16,0-21-16,0 1 0,42 20 15,-20-42-15,20 0 0,-21 0 16,21 0-16,1 0 16,105-42-16</inkml:trace>
  <inkml:trace contextRef="#ctx0" brushRef="#br0" timeOffset="17937.63">2222 3493 0,'0'0'0,"-21"0"0,0 0 15,0 0-15,21 21 32,21-21-32,0 0 15,0 0-15,1 0 0,62 0 16,-63 0-16,22 0 0,84-43 16,-85 22-16,22 0 15,-43 0 1,0 0-16,-21 0 15,0-22 1,0 22-16,-21 21 16,0-21-1,-22 42-15,43 0 16,0 0-16,-21 1 0,0 41 16,0 22-16,0-43 15,-1 0-15,22 1 0,-21 20 16,0-20-16,21-1 0,-21 0 0,21 22 15,0-22-15,0 22 0,0 20 16,0 43 0,0-106-16,21 43 15,-21-43-15,0 0 0,0 0 16,0 1-16,-21-1 16,-21-21-16,20 0 0,-41 0 15,21 0-15,-85-43 16,105 22-1,-20 21-15,0-21 0,21 0 0,-1 21 16,1-21-16,0 0 16,21-22-16,0 22 15,0 0-15,21 21 16,0-21-16,43-43 0,-22 43 16,22 0-16,-22 0 0</inkml:trace>
  <inkml:trace contextRef="#ctx0" brushRef="#br0" timeOffset="18496.31">2942 3387 0,'0'-43'0,"0"86"0,0-107 0,0 43 16,0 0-16,-21 21 15,21 21 1,-21 0-16,21 22 0,0-1 15,0 0-15,0 1 0,0-1 0,-21 21 16,21-20-16,-22 20 16,22-20-16,-21 126 15,-21-63-15,42-43 16,0-20-16,-21 20 0,21-21 16,0-20-16,-21-1 0,21 0 15,0 0-15,0 0 0,-22-21 31,22-21-31,0 0 16,0-21-16,0 20 0,0-20 0,0 0 16,0-1-16,22 1 0,41-85 15,1 64 1,-43 20-16,0 1 16,21 21-16,-21 0 0,22-1 0,-22 22 15,0 0-15,21 0 0,-20 0 16,-1 0-16,0 43 15,0-1-15,-21-21 0,0 22 16,0-1-16,0 0 16,0 1-16,-21-22 0,21 21 0,-21-21 15,-43 106 1,43-106 0,21 1-16,0-44 15,21 1 1,0 0-16,-21 0 15,22 0-15,-1 0 0</inkml:trace>
  <inkml:trace contextRef="#ctx0" brushRef="#br0" timeOffset="18842.11">3281 4001 0,'0'21'16,"21"-21"15,0 0-31,0 0 0,0 0 15,1 0-15,20 0 16,0-21-16,-21-1 0,22 22 16,-22-21-16,21-21 0,-21 42 15,1-21-15,-1 0 0,-21-1 16,0 1-16,0 0 0,0-21 16,0 21-16,-43 21 15,22 0-15,0 0 0,-42 0 16,41 21-16,-20 0 15,21 0-15,-21 0 0,20 22 0,-20-22 0,0 63 16,-1 65 0,43-86-1,0-42-15,85 22 16,-43-43-16,-20 0 16,83 0-1,-62-22-15,20-20 0,-20 21 16</inkml:trace>
  <inkml:trace contextRef="#ctx0" brushRef="#br0" timeOffset="19762.11">5186 3683 0,'0'0'0,"0"-21"0,0 0 16,0 0-16,0-1 0,0 1 16,-21 21-16,-1 0 15,22 21 1,0 1-1,0-1-15,0 0 0,0 21 0,0-21 16,0 1-16,0 20 0,0 0 16,0-21-16,0 22 15,0-22-15,0 0 0,0 0 16,0 0 0,0-42-1,0 0 1,0 0-16,0 0 15,0 0-15,0-1 0,0 1 0,0-21 16,0 21-16,0-22 0,0 22 16,0-21-16,22 21 0,-1-22 0,0 22 15,0 0-15,0 0 0,0 0 16,43 21-16,-22 0 16,-21 0-16,22 0 0,-1 21 15,-21 0-15,22 0 0,-22 0 0,0 1 16,0-1-16,0 0 0,-21 42 15,0-41-15,0 20 16,0-21-16,0 0 0,0 22 16,-21-43-16,0 21 15,0-21-15,0 0 16,21-21 0,0-1-16,0 1 0,0 0 0,21-21 15,0 21-15,-21-22 16,42 22-16,-21-21 0,1-1 0,62-41 15,-41 41 1,-22 22-16,21 21 0,-21 0 16,0 0-16,1 0 0,-1 0 0,0 21 15,0 1-15,-21 20 0,0-21 16,0 43-16,0-22 0,0-21 16,0 21-16,0-20 0,-21 20 15,21-21-15,-21 0 0,0 22 0,21-22 16,0 0-16,0 0 15,21-21 1,0-21 0,0 0-16</inkml:trace>
  <inkml:trace contextRef="#ctx0" brushRef="#br0" timeOffset="20181.87">6265 3556 0,'0'0'0,"-21"0"0,0 21 16,-21 0 0,42 1-16,21-22 31,0 0-31,21 0 0,-21 0 16,43 0-16,-43-22 15,21 22-15,-20-21 0,20 0 16,-21 0-16,0 0 0,-21 0 15,0-22-15,0 22 0,0 0 16,0 0-16,-21-22 16,0 43-16,0 0 0,-22 0 15,22 0-15,0 22 0,0-1 0,-43 42 16,1 43 0,42-85-16,0 22 0,21-1 15,0 0-15,0-21 0,0 22 16,0-22-16,0 0 0,0 0 0,63 43 31,1-64-31,-22 0 0,0 0 16,1 0-16,-1 0 0,0 0 15,1-21-15,-1-1 0,0 1 0,1 0 16,-1 0-16</inkml:trace>
  <inkml:trace contextRef="#ctx0" brushRef="#br0" timeOffset="20459.8">7239 2942 0,'0'-42'0,"0"84"0,0-126 0,0 62 16,0 1-16,0 0 0,0 0 15,-21 21 1,0 0-16,21 21 0,-22 0 16,22 64-16,-21-43 0,0 85 15,0-63-15,0-1 16,21 1-16,-21 20 0,-1-20 0,1-1 15,-42 107 1,63-86-16,-21-41 0,21-1 16,0-21-16,0 0 0,0 1 0,0-1 15,0 0-15,21-21 16,0 0-16,0-21 16,0 0-16,0-1 0,1 1 15,-1-21-15,0 21 0,0-22 16</inkml:trace>
  <inkml:trace contextRef="#ctx0" brushRef="#br0" timeOffset="20937.23">7408 3048 0,'0'0'0,"0"-42"0,0-1 15,0 1-15,0 0 0,0 21 0,0-1 16,0 44 0,0-1-1,0 21-15,0-21 0,0 22 16,0 62-16,-21-41 0,21 63 15,-21-64 1,21 1-16,-21-22 0,0 64 16,21-21-16,0-43 0,0-21 15,-22 22-15,22-22 16,0 0-16,0-42 31,0 0-31,22-1 16,-22 1-16,21 0 0,-21 0 15,21-21-15,0-1 0,-21 1 0,21 0 16,0-1-16,1 1 0,-1 0 16,21-22-16,0 43 15,-20 21-15,-1 0 0,0 21 16,-21 0-16,21 0 16,-21 1-16,21 20 0,-21-21 0,0 21 15,0 22-15,0-1 16,0-41-16,0-1 0,0 21 15,0-21-15,0 0 0,0 1 16,-21-1-16,0 0 0,0-21 31,0 0-31,-1-21 16,1 0-16,0 21 16,0-22-16</inkml:trace>
  <inkml:trace contextRef="#ctx0" brushRef="#br0" timeOffset="21153.62">6900 3344 0,'0'0'0,"-21"0"0,21-21 15,21 0 1,0 21 0,22 0-16,-22-21 0,42 21 15,-20-21-15,-1 21 0,43-21 16,-64-1-16,21 22 0,-21 0 15,1 0-15,-1 0 0,0-21 16,0 21 0,0 0-16,0 0 15</inkml:trace>
  <inkml:trace contextRef="#ctx0" brushRef="#br0" timeOffset="21588.37">8022 3366 0,'0'21'31,"-21"0"-15,21 0-16,-21-21 0,0 21 0,21 22 15,-22-22-15,1 0 0,0 21 16,21-21-16,0 22 0,-21-22 0,21 0 15,0 21-15,0 1 16,0-1-16,0-21 0,21 0 16,0-21-16,0 0 0,1 0 15,41 0-15,-42 0 0,0 0 16,43-21-16,-43 21 16,0-21-16,0 0 0,1 0 15,-1 0-15,0-1 0,-21 1 0,0-21 16,0 21-16,0-43 15,0 22-15,0 0 0,0-22 16,-21 43-16,0 0 0,21 0 16,-22-1-16,1 1 0,0 21 0,0 0 15,0 0-15,21 21 16,-21 1-16,21-1 0,0 0 16,0 0-16,0 0 0,0 0 15,0 1-15,42 20 16</inkml:trace>
  <inkml:trace contextRef="#ctx0" brushRef="#br0" timeOffset="22169.04">8805 3535 0,'0'0'0,"0"-21"0,0-43 15,0 43 1,0 0-16,0 0 0,-21 21 15,0 0-15,0 0 16,0 0-16,21 21 0,-22-21 16,1 21-16,0 0 0,-21 43 15,-1-1-15,22-42 16,0 22-16,0-22 0,0 0 16,21 21-16,0-20 0,0-1 15,0 21-15,0-21 0,0 0 16,21 1-16,0-1 15,0-21-15,0 0 0,1 0 16,20 0-16,0-21 16,-21-1-16,1 22 0,-1-21 0,0-21 15,0 21-15,21-22 0,-20 22 0,-1-21 16,0-22-16,0 22 0,21-21 16,-20-1-16,-1 1 0,21-64 15,0 21-15,-20 42 16,-1 1-16,-21-22 15,0 43-15,0-1 0,0 22 0,0 0 16,0 0-16,0 42 16,-21 0-1,21 0-15,0 22 0,-22-1 16,1 22-16,21-1 0,0 1 0,-21-1 16,0 1-16,21 20 0,-21-20 15,21 20-15,0-20 0,0-22 16,0 64-16,0-64 0,0 1 15,0-1-15,21-21 0,0 0 0,0 1 16,-21-1-16,21 0 0,1-21 16,-1 0-16,0 0 15,-21-21-15,21 0 0,0-22 0,0 22 16,1-21-16,-1 21 0</inkml:trace>
  <inkml:trace contextRef="#ctx0" brushRef="#br0" timeOffset="23000.37">11282 3641 0,'0'0'0,"0"-21"16,0-1-16,21 22 0,0-21 0,-21 0 16,21 0-16,0-21 15,1 20-15,-22-41 16,0 42-16,0 0 16,0-1-16,0-20 0,0 21 0,0 0 15,-22 21-15,1-21 0,-63-1 16,41 22-16,22 0 15,-21 22-15,-22-1 0,22 0 0,0 0 16,-1 21-16,1-20 0,21 20 16,-22 0-16,22 22 0,0-22 15,0 0-15,0 1 0,21-22 0,0 21 16,0 1-16,0-22 0,21 0 16,0 0-16,0 0 0,22 0 15,62-21 1,-62 0-16,41-21 0,-41 0 15,-1 0-15,0 0 0,1 0 16,-1-1-16,0-20 0,1 0 0,20-43 16,1-84-1,-43 126-15,0-20 0,-21-1 16,21 1-16,-21-1 0,0 22 16,0-21-16,0-1 0,0 22 0,0-1 15,0 1-15,0 0 0,0 21 16,-21-1-16,0 22 15,21 22-15,0-1 0,0 21 16,0 0-16,0 64 0,-21 0 16,21-42-16,0-22 15,0 85-15,0-64 0,0 1 16,0-22-16,0 1 0,0-1 0,0 0 16,0 1-16,21-22 15,-21 0-15,0 0 0,42 0 16,-21 0-16,1-21 15,-1 0-15,0-21 0,0 21 16,0-21-16,0 0 0</inkml:trace>
  <inkml:trace contextRef="#ctx0" brushRef="#br0" timeOffset="23387.14">12001 3387 0,'-21'21'0,"0"-21"15,21 21-15,21-21 32,0 0-32,1 0 15,-1 0-15,21 0 0,-21-21 16,22 0-16,-22 21 0,21-21 0,-21-1 16,0 1-16,1 21 0,-1-21 15,0 0-15,-21-21 16,0 20-16,-21 22 15,0-21-15,-22 21 0,22 0 16,-21 0-16,21 21 0,-22-21 0,22 22 16,-21-1-16,21 0 0,-22 0 0,22 21 15,0-20-15,0 20 0,0-21 16,21 21-16,0 1 0,0-22 16,0 0-16,0 21 0,0-20 0,0-1 15,21 0-15,0 0 0,0 0 0,0 0 16,22-21-16,-22 22 0,21-22 15,-21 0-15,22 0 0,-1 0 0,0 0 16,1 0-16,-22 0 0,21-22 16,0 22-16</inkml:trace>
  <inkml:trace contextRef="#ctx0" brushRef="#br0" timeOffset="23971.99">12869 3366 0,'0'0'0,"21"-22"0,1 1 16,-22 0-16,0 0 0,0 0 15,0 0-15,0-1 0,0 1 16,-22 42 0,1 1-16,0-1 15,0 0-15,0 0 0,0 21 16,-1-20-16,1 20 0,21 0 0,-21 1 16,0 20-16,21 1 15,0-22-15,0-21 16,0 21-16,0-20 0,21-1 0,0 0 15,0-21-15,1 0 0,126 21 32,-64-42-32,-41 21 15,-1-21-15,0 0 0,1-1 0,-1-20 16,-21 21-16,22-21 0,-1-1 0,-21 1 16,21-64-16,1 64 15,-22-22-15,0 1 0,21-107 16,-42 128-16,22 0 15,-22-1-15,0 1 0,0 0 16,0 21-16,0-1 0,0 1 0,0 0 16,-22 42-1,22 0-15,0 22 0,0-22 16,-21 21-16,21 1 0,-21-1 16,21 0-16,-21 22 0,21 20 15,0-20-15,0-22 16,0 22-16,0-22 0,0 0 0,0 1 15,0 41-15,21-41 16,0-22-16,-21 0 0,21 0 16,22 0-16,-22-21 0,0 0 15,0 0-15,22 0 16,-22 0-16,0 0 0,21-21 16,-21 0-16,22 0 0,-1 21 0,0-21 15,1-22-15,-22 22 0,21 0 16,1 0-16,-22-21 0</inkml:trace>
  <inkml:trace contextRef="#ctx0" brushRef="#br0" timeOffset="26389.78">14182 3344 0,'21'-42'0,"-42"84"0,42-105 0,-21 42 0,0-43 16,0 43-16,-21 0 15,-1 0-15,1 21 0,0 0 16,0 0-16,-21 0 0,20 0 16,1 21-16,-42 42 15,42-41-15,-1 20 0,1-21 0,0 21 16,0 1-16,0-1 0,21-21 15,-21 22-15,21-1 0,0-21 16,0 43-16,0-43 0,0 0 16,0 0-16,21-21 0,0 21 15,0-21-15,0 0 0,0 0 0,1 0 16,-1 0-16,0 0 0,0 0 16,0-21-16,0 0 0,1 0 15,-1 0-15,-21-1 0,21 1 0,0 0 16,-21-21-16,21 21 0,-21-22 0,0-20 15,21-1 1,-21 43-16,0 0 0,0 0 16,0 0-16,0-1 0,0 44 31,0-1-31,-21 0 0,21 0 16,-21 21-16,21-20 0,0 20 0,0-21 15,-21 21-15,21-20 0,0-1 16,0 21-16,0-21 0,0 0 0,0 1 15,21-1-15,0 0 16,0-21-16,1 0 0,20 0 16,-21 0-16,0 0 0,22 0 0,-22-21 15,21 0-15,-21 21 0,22-22 16,-22 1-16,0-21 0,0 21 16,0 0-16,0-22 0,1 1 15,-22 21-15,0-22 0,21-20 16,0 42-16,-21 0 0,0 42 31,0 0-31,0 0 16,0 0-16,0 0 0,0 1 15,0 20-15,0-21 0,0 0 0,0 22 16,0-22-16,0 0 0,21 0 16,0 0-16,0 0 0,-21 1 0,43-1 15,-22 0-15,0-21 0,21 0 16,22 0-1,-22 0-15,-21 0 0,22 0 16,-1-21-16,43 0 0,-43-1 16,22 1-16,-22 0 15,-21-21-15,43-1 0,-43 1 16,0 21-16,-21-21 0,0-1 16,0 22-16,0-42 0,0 41 15,-21 1-15,-64-21 16,0 42-1,43 0-15,21 21 0,-64 21 16,64 1-16,-21-22 0,21 0 16,-1 21-16,1-20 0,21 41 15,0-21-15,0-20 0,0-1 16,0 0-16,0 21 0,64 22 16,-22-64-1,-21 0-15,22 0 16,-22 0-16,0 0 0,0-21 15,0 21-15,0-22 0,1 1 0,-1 0 16,21-21-16,0-43 16,-42 43-16,22 21 15,-22-22-15,0 22 0,21 0 16,-21 0-16,0 0 0,21 21 0,-21 21 31,0 0-15,0 0-16,-21 21 0,21-20 0,0 20 15,0-21-15,0 21 0,0-20 16,0-1-16,0 21 0,0-21 0,21 0 16,0 1-16,0-1 0,0 0 0,1-21 15,-1 0-15,0 21 0,0-21 16,21 0-16,1 0 16,-22-21-16,0 0 0,0 21 15,0-21-15,1-22 0,-22 22 0,21 0 16,0-21-16,0-1 0,0 1 0,0-22 15,22 22-15,-22-21 0,0-1 16,0 1-16,0-1 0,1 1 16,-1 20-16,0-20 0,-21-1 15,0 22-15,21 0 0,-21 20 0,0 1 16,0 0-16,-21 42 16,0 22-1,0-1-15,21 0 0,-22 1 16,1-1-16,0 21 0,-21 43 15,21-42-15,21 63 16,-22-64-16,22-20 0,0 20 16,0-21-16,0 1 0,0-1 0,22 22 15,-1-22 1,0-21-16,0-21 0,21 0 0,-20 0 16,-1 0-16,21 0 0,-21 0 0,22 0 15,-22-21-15,21 0 0,22-22 16,-22 22-16,0 0 0,-21 0 15,1-21-15,20 20 0,-21-20 16,0 21-16,-21-21 0,0 20 0,21 1 16,-21-21-16,-21 63 31,21 0-31,0 0 16,0 22-16,-21-22 15,21 0-15,0 21 0,-21-20 0,21-1 16,0 21-16,0-21 0,0 0 0,0 1 15,21-1-15,0 0 16,0-21-16,1 0 0,-1 0 16,0 0-16,0 0 0,0 0 15,0 0-15,22-21 0,-22 0 0,0-1 16,43-20-16,-22 0 16,-21-1-16,21 1 15,-20 0-15,-1 21 0,-21-1 0,0 1 16,0 42 15,0 1-31,0-1 16,-21 0-16,21 0 0,-22 0 15,22 22-15,0-22 0,0 0 0,0 0 16,0 0-16,0 0 0,0 1 16,0-1-16,0 0 0,22-21 15,-1 0-15,0 0 16,0 0-16,0 0 0,0 0 15,1 0-15,-1-21 0,0-22 16,0 22-16,-21 0 0,21-21 16,-21-64-1,0 85-15,0 0 0,-21-22 16,0 22-16,0 0 0,0 21 16,-1-21-16,1 21 0,0 0 15,0 0-15,0 0 16,0 0-16,21 21 0,-22-21 0,22 21 15,0 0 1,0 0-16,22-21 16,-1 0-1,0 0-15,0 0 0,0 0 16,0-21-16,22 21 0,-22-21 16,0 0-16,21 21 0,22-21 15,-43 0-15,43 21 16,-22-22-16,0 22 0,-21 0 15,1 0-15,-1 22 16,-21-1-16,0 0 0,0 0 16,0 0-16,0 43 15,0-43-15,0 0 0,0 0 0,0 22 16,0-22-16,0 0 0,0 0 16,-21 0-16,21 0 0,0 1 0,0-1 15,-22 0-15,22 0 0,-21-21 16,21-21 31,0 0-47,0 0 0,21-1 15,1 1-15,-1-21 0,21-22 16,0 22-16,-20 21 0,20-21 16,-21-1-16,21 1 0,1 0 15,-22 20-15,21 1 0,64-42 16,-64 63-1,-20 0-15,-22 21 0,21 0 16,-21 0-16,0 22 0,0 62 16,-21-20-1,21-43-15,-22 1 0,22-1 16,0-21-16,-21 22 0,0-22 0,21 0 16,0 21-16,-21-21 0,21 1 15,-21-22-15,21-22 31,-21 22-15,21-21-16,0 0 0,0 0 16,-22-21-16,22 20 0</inkml:trace>
  <inkml:trace contextRef="#ctx0" brushRef="#br0" timeOffset="26625.65">17357 2921 0,'0'0'0,"-22"0"15,-20-21 1,21 0-16,0 21 78,0 0-78</inkml:trace>
  <inkml:trace contextRef="#ctx0" brushRef="#br0" timeOffset="26854.02">15706 3069 0,'0'0'0,"-43"0"0,22 0 16,42 0 0,0 0-16,1 0 15,20 0-15,-21-21 0,21 21 16,1 0-16,-22 0 0,21 0 16,1-21-16,-22 21 0,0 0 15,42 0-15,-41-21 0,-1 0 16,0 21-16,0 0 0</inkml:trace>
  <inkml:trace contextRef="#ctx0" brushRef="#br0" timeOffset="27437.69">18986 3048 0,'0'0'0,"22"-21"16,-1 0-16,0 21 0,0-21 0,-21-1 15,21 1-15,0 21 0,1-21 16,-22 0-16,21 0 0,0 21 16,-21 21-1,0 0 1,0 21-16,-21-20 0,0 20 16,-1-21-16,1 21 0,0 1 15,0-22-15,21 21 0,0 1 0,-21-22 16,0 42-16,21 22 15,0-64 1,0 0-16,21-21 31,0 0-31,0-21 16,0 21-16,0-21 0,1 0 16,-1-22-16,0 22 0</inkml:trace>
  <inkml:trace contextRef="#ctx0" brushRef="#br0" timeOffset="27836.49">19600 3090 0,'0'0'0,"21"-21"0,1 0 0,-1 21 0,0-21 16,-21 0-16,0 0 15,-21 21 1,0 0-16,-1 0 16,-20 0-16,21 21 0,0-21 15,0 21-15,-1-21 0,1 21 0,0 0 0,0 0 16,21 1-16,0-1 15,0 0-15,0 0 0,0 0 16,21-21 0,0 0-16,0 0 0,1 21 0,-1-21 15,0 0-15,0 22 0,21-22 16,-20 0-16,20 21 0,-21 0 16,0-21-16,0 21 0,1 0 15,-1-21-15,-21 21 0,0 22 16,0-22-16,0 0 0,0 0 15,-21-21-15,-1 21 0,-20-21 16,21 0-16,0 22 0,0-22 0,-1 0 16,1 0-16,-42 0 15,42 0-15,-22 0 0,22 0 0,0 0 16,0-22-16,-22 22 16,22-21-16,0 0 0,0 21 0,0-21 15,0 0-15,-1 0 0,1-1 0</inkml:trace>
  <inkml:trace contextRef="#ctx0" brushRef="#br0" timeOffset="28018.38">19050 2709 0,'0'0'0,"-21"-21"15,0 0 1,21 0-16,0 0 0,0 0 31,21-1-31,0 22 0,0-21 0,0 0 16,22 21-16</inkml:trace>
  <inkml:trace contextRef="#ctx0" brushRef="#br0" timeOffset="28956.84">21421 3133 0,'0'0'0,"21"0"0,63-21 15,-41-1-15,-22 22 16,21-21-16,-21 0 0,22 21 15,-22-21-15,0 0 0,0 0 0,0 21 16,22-64-16,-43 43 16,0 0-16,0 0 15,-21-1-15,-1 22 0,-20 0 16,21 0-16,-21 0 0,-1 0 16,-63 22-16,64-1 15,0 0-15,-1 21 0,1-21 16,0 1-16,21 20 0,-1-21 0,1 0 15,21 22-15,-21-22 0,21 0 16,0 21-16,42 1 16,-20-22-16,20-21 0,0 0 15,1 0-15,-1 0 0,0 0 0,1-21 16,-1-1-16,0 1 0,1 0 16,-1 21-16,0-21 0,-21 0 15,1 0-15,-1-1 0,0 22 0,-21-21 0,0 0 16,0 0-16,0 0 15,-21 21 17,21 21-32,-21 0 0,-1 0 15,22 22-15,-21-22 0,0 21 16,21 0-16,-21 1 0,-21 63 16,42-43-16,-22-21 0,22 22 0,-21-1 15,21 1-15,0-1 0,-21 22 16,21-21-16,0 105 0,-21-84 15,21-22-15,0 22 0,0-22 16,0 22-16,0-22 0,0 1 0,0-22 16,0 22-16,0-22 0,0 0 15,0 1-15,0-1 0,0-21 16,0 22-16,-21-22 16,0-21-16,-22 0 0,22 0 0,-21 0 15,-1 0-15,1-21 0,0-1 16,-22-20-16,22 21 0,0-21 0,-22 20 15,-21-62-15,43 41 16,-43-62-16,64 62 0,0-20 16,0-1-16,21 1 0,0-1 0,0 1 15,0-1-15,0 22 16,21-22-16,43-41 0,-22 41 0,0 22 16,1-1-16,-1-20 15,0 21-15,22-1 0,-1 1 0,-20 0 16</inkml:trace>
  <inkml:trace contextRef="#ctx0" brushRef="#br0" timeOffset="31109.83">22013 3175 0,'0'0'0,"-21"0"0,0 21 0,0-21 15,42 0 16,0-21-15,0 0-16,0 21 0,1-21 0,-1 0 16,0 21-16,0-22 0,0 1 15,0 0-15,1 21 0,-22-42 16,0-1-16,0 22 16,0 0-16,0 0 15,-22 21-15,1 0 16,0 0-16,0 21 0,-21 64 15,20-1 1,22-41-16,-21-1 0,21 0 16,0 1-16,0-22 0,0 21 0,0-21 15,0 22-15,0-22 0,43 0 16,-22 0-16,0-21 0,0 0 16,21 0-16,-20 0 0,20-21 15,85-42-15,-85 41 16,1-20-16,-1 0 0,43-22 15,-43 1-15,0 20 0,1 1 16,-22-21-16,21-1 0,0 1 16,-20 20-16,-1-20 0,0-1 0,0 1 15,0 20-15,-21 1 0,0 21 16,21-21-16,-21 20 0,-21 44 31,0-1-31,0 0 0,21 21 16,-21 1-16,0-1 0,-1 0 15,1 1-15,0-1 0,21 0 0,-21 1 16,21-1-16,-21 0 0,21 1 16,0-1-16,0 0 0,0 1 0,0-1 15,21 0-15,0-21 0,0 1 0,0-1 16,1 0-16,41-21 16,-21 0-16,1 0 0,-1 0 15,-21 0-15,22-21 0,-1 0 0,0-1 16,-21 1-16,22 0 0,-22-21 0,21-1 15,-21 22-15,1-21 16,20-64-16,-42 64 0,21-22 16,-21 22-16,21 0 0,-21-22 15,0 22-15,0-1 0,0 22 16,0 0-16,0 0 0,0 0 0,0 42 16,-21 21-1,0-21-15,21 22 16,-21-1-16,21 0 0,-21-20 0,21 20 15,-22 0-15,22 1 0,-21-1 16,21 0-16,0 1 0,0 62 16,0-62-1,0-22-15,21 0 0,22 21 16,-22-42-16,21 0 0,-21 0 16,22 0-16,-22 0 0,21 0 15,43-21-15,-64 0 0,21 0 16,-20 0-16,-1 0 0,21-43 15,-21 43-15,0 0 0,1-22 16,-22 22-16,0 0 0,0 0 16,0 0-16,-22 42 31,22 0-31,-21 0 16,21 0-16,0 1 0,0-1 15,0 0-15,0 0 16,0 0-16,0 0 0,21-21 15,1 22-15,-1-22 16,0 0-16,0 0 0,0 0 0,0 0 16,22 0-16,-22 0 0,0 0 15,0-22-15,0 22 0,1-21 0,20 0 16,-42 0-16,0 0 16,21 0-16,-21-1 0,21-20 15,-21 21-15,0 42 31,-21-21-31,0 21 16,0 0-16,21 1 16,-21-1-16,21 0 0,-22-21 0,22 21 15,0 0-15,-21-21 0,21 21 16,0 1-16,0-1 16,21-21 15,-21-21-31,22-1 0,-1 22 15,-21-21-15,21 0 0,0 21 16,0-21-16,0 0 0,1 0 0,20-43 16,21 43-1,-41 0-15,-1 0 0,21 21 16,-21 0-16,0 0 16,-21 21-1,0 0-15,0 0 0,0 0 16,0 0-16,0 1 0,0-1 15,0 21-15,22-42 0,-22 21 16,21 0-16,0-21 0,0 22 16,21-22-16,64 21 15,-21-21-15,-43 0 16,1 0-16,-1 0 0,0 0 16,1 0-16,41-43 0,-63 43 15,1-21-15,20 0 0,-21-21 0,-21 21 16,21-1-16,-21-20 0,21 21 15,-21 0-15,0 0 0,0-22 16,0 22-16,0 0 16,-21 21-16,0 0 0,0 0 15,0 0-15,0 0 0,-1 21 0,1 0 16,0 0-16,0 1 0,0-1 0,0-21 16,-1 21-16,1 0 0,21 0 15,0 0-15,0 1 0,0-1 0,0 0 16,0 0-1,21-21-15,1 0 16,-1 0-16,0 0 0,0 0 16,0 0-16,0 0 0,1-21 15,-1 21-15,0-21 0,-21 0 16,42-22-16,-21 22 16,1 0-16,-44 42 62,1-21-62,21 21 0,-21 0 0,0 1 16,0 20-16,21-21 0,-21 21 15,-1 1-15,1-1 0,0 22 16,0-22-16,21 21 0,-21 1 0,21 21 16,-21-22-16,-1 1 0,22-1 15,-42 170-15,21-85 16,21-63-16,0-1 15,0 1-15,0 0 0,0-1 0,0 1 16,0-21-16,0 20 0,21-20 0,-21 20 16,0-41-16,0 20 0,0-20 15,0-1-15,0 0 0,0-21 0,0 1 16,-42-1-16,21-21 0,-1 0 16,1 0-16,0-21 15,0-1-15,0 1 0,0 0 0,-1-21 16,22-1-16,-21 1 0,21 0 0,0-22 15,0 1-15,0-1 0,0 1 16,0-22-16,0 22 0,21-22 16,1-21-16,-1 21 0,0 1 0,42-107 15,-20 107-15,-22-1 0,0 21 16,21 1-16,-20-1 0,-1 22 0,21-43 16,-21 43-16,0 21 15,1 0-15,-22-22 0,0 22 0,0 0 16,0 0-16,0 0 0,0 0 15,0-1-15,0 1 0</inkml:trace>
  <inkml:trace contextRef="#ctx0" brushRef="#br0" timeOffset="31385.68">24193 2392 0,'0'0'0,"0"-21"0,0 0 16,0-1-16,0 1 15,0 0 1,-21 42 62,0 0-78,0-21 0,-21 22 16</inkml:trace>
  <inkml:trace contextRef="#ctx0" brushRef="#br0" timeOffset="31641.53">22669 2731 0,'-21'0'0,"42"0"0,-21 0 32,22 0-32,20 0 0,0 0 0,1 0 15,-1 0-15,106 0 16,-84 0-16,-22 0 0,0 0 16,1 0-16,-22 0 0,42 0 15,-42 0-15,1 0 0,-1-22 31,-21 1-15,-21 21 0,-1 0-16</inkml:trace>
  <inkml:trace contextRef="#ctx0" brushRef="#br0" timeOffset="33451.05">1524 5567 0,'0'-21'0,"0"0"0,0-1 16,-21 1-16,21 0 0,0 0 15,0-21-15,-21 20 0,21 1 16,0-21-16,0 21 0,0 0 16,0-22-16,0 22 0,-22-21 0,22 21 15,0-1-15,0 1 0,-21 0 16,21 0 0,0 42-16,-21 0 15,21 0-15,0 22 0,-21-22 16,21 21-16,0 22 0,0 42 15,0 84 1,0-126-16,0-1 16,0 1-16,0-1 0,0 1 0,-21-22 15,21 0-15,0 1 0,0-1 16,-21-21-16,21 0 0,0 0 16,0 1-16,0-1 0,0-42 31,0-1-31,-22 1 15,22 0-15,0 0 0,0-21 0,0-22 16,0 22-16,0-1 16,0 1-16,22 0 0,-22 21 0,21-22 15,0 1-15,0 21 0,21 0 16,-20-1-16,20 22 0,-21 0 16,21 0-16,1 0 0,-1 0 15,0 0-15,-20 43 0,20-22 16,-21 0-16,21 0 0,1 85 15,-43 0 1,0-64-16,-21-21 16,-1 1-16,1 20 0,-21-21 0,0 0 15,20 0-15,-83 1 16,62-22-16,1 0 0,0 0 0,-1 0 16,1 0-16,0 0 0,-22-22 15,22 1-15,21 0 16,-1 0-1,1 21-15,42 0 32,1 21-32,-1-21 15,0 21-15,0-21 0,0 21 16,22-21-16,-22 0 0,21 22 0,0-22 16,1 0-16,-1 0 0,0 0 15,1 0-15,-1 0 0,43-22 16,-1 1-1,-41 0-15,-22 0 0,21 0 0,-21 0 16,1-1-16,20-20 0,-21 21 16,0-21-16,0-1 0,1 22 15,-1-21-15,-21-1 0,0 22 0,21-21 16,-21 21-16,0 0 0,0-1 16,0 44-1,0-1-15,-21 21 16,21-21-16,-21 0 0,21 43 15,0-22-15,-22-21 0,22 22 16,0-22-16,-21 0 0,21 0 16,0 22-16,0-22 15,0 0-15,21-42 32,1 0-32,-22-1 15</inkml:trace>
  <inkml:trace contextRef="#ctx0" brushRef="#br0" timeOffset="33641.06">2349 5398 0,'0'0'16,"-63"-22"-16,42 1 16,0 21-16,-1 0 0,1 0 15,42 0 32,-21 21-47,22-21 0,-1 22 16,0-1-16,0-21 0</inkml:trace>
  <inkml:trace contextRef="#ctx0" brushRef="#br0" timeOffset="35603.65">2625 5673 0,'0'0'0,"0"21"16,0 0-16,-43 21 16,43-20-16,0-1 15,0 63 1,0-62-16,-21 20 16,21-21-16,0 64 31,-21-64-31,21 0 15,0-42 1,0 0 0,0 0-16,0-1 0,0 1 15,0-21-15,0 21 0,0-22 0,0 1 16,0 21-16,21-21 0,0-1 16,0 1-16,-21 0 0,22 20 15,-1 1-15,0 0 0,0 0 16,0 21-16,0 0 0,1 0 15,-1 21-15,0 21 16,0-20-16,0 20 0,0 21 16,-21-41-16,22 20 0,-1 0 15,-21-21-15,21 22 0,21-1 16,-42-21-16,21 0 0,1 1 16,-1-1-16,0-21 0,21 0 31,1-21-31,-22-22 15,42-84 1,-20 64 0,-22 20-16,0 1 15,0 21-15,43-64 16,-43 64-16,42 21 16,1 0-1,-64 21-15,42 22 16,-42-22-16,0 0 0,0 0 0,21 0 15,-21 0-15,21 43 16,-21-85 47,0 0-63,0-1 0,0-20 15,0 21-15,-21 0 0,0-43 16,0 43-16,0 21 15,0-21-15,-1 0 0,1 21 16,0 0-16,0 0 0,0 0 0,0 21 16,-64 64-1,64-43-15,0 0 16,-22 64 0,43-64-16,-21-20 0,21 41 0,0-42 15,0 0-15,0 1 16,0-1-16,21 0 0,43-21 15,20 0 1,-62-21-16,41 0 16,-42-22-16,0 22 0,43-42 15,-43 20-15,0-20 0,0 20 16,1-20-16,41-170 16,-42 43-1,-21 126-15,0-42 16,0 43-16,0 20 15,0-20-15,0 42 0,0-22 16,0 65 0,0-1-16,-21 0 15,21 21-15,0 1 0,-21 62 16,21 22-16,-21-63 16,21-1-16,0 64 15,0-63-15,0 105 16,0-126-16,42 41 0,-21-63 15,0 22-15,85 20 16,-63-63 0,41 0-1,-63-21-15,1 0 0,41-21 16,-42 20-16,22-41 16,-43 42-16,21-22 0,0-20 15,-21 42-15,0-22 16,0 22-16,0-63 15,0 41-15,-42 43 16,20 0 0,1 0-16,-21 43 15,42-22-15,0 21 0,0-21 16,-21 106 0,21-84-16,0 41 15,42-41 1,85-22-1,-106-21-15,127 0 16,1 0 0,-86-21-16,-21 21 0,43-43 15,0 1 1,-64 21-16,21 0 0,-21-22 0,22 1 16,-43 0-16,0 20 15,21-83 1,-21 62-16,-21 22 15,0 21-15,-1 0 16,1 0-16,0 0 0,-21 21 16,21-21-16,-1 21 0,1 22 15,0-22-15,0 0 0,0 0 0,0 22 16,-1-22-16,1 21 0,0-21 16,21 22-16,0-22 0,0 0 0,0 0 15,0 21-15,0-20 0,0-1 16,0 0-16,64-21 15,-22 0 1,-21 0-16,0 0 0,0 0 16,1-21-16,-1 0 0,0-1 0,0 1 15,0 0-15,0-21 0,1-1 16,-1 1-16,0-21 0,-21 20 0,21 1 16,0-22-16,0 1 0,-21-43 15,22 43-15,-1-1 0,-21 1 16,21-86-1,21 22 1,-42 106-16,0-21 16,0 21-16,0 42 15,0 21-15,0-21 16,-21 22-16,-42 232 16,41-169-1,22-43-15,-21 107 16,21-65-1,0-62-15,0-1 0,0 22 16,0-22-16,21-21 0,22 21 16,-22-42-16,42 22 15,-20-44 1,-22 1-16,-21-21 16,21 21-16,0 0 0,-21-1 15,0-20-15,0 21 0,0-21 16,21-43-16</inkml:trace>
  <inkml:trace contextRef="#ctx0" brushRef="#br0" timeOffset="36589.68">6181 5779 0,'0'21'0,"0"-42"0,21 42 0,0-21 31,0 0-31,0-21 16,0-1-16,22-62 16,-1 20-1,-21 22-15,43-85 16,-43 85-16,21-64 15,-42 42-15,0 22 0,0-64 16,0 43-16,0 20 0,0-84 16,0 85-1,-21 63 1,0 43 0,0-22-16,21 0 0,-21 1 15,-1 20-15,1-21 0,21 22 0,-42 148 31,42-43-15,0-42 0,21-85-16,43 43 15,-22-43-15,0-21 0,-21-21 16,1 0-16,83 0 16,-20-63-1,-64 42-15,22 0 0,-22-1 16,0-20-16,0 21 0,0-21 15,0 20-15,1-20 0,-1-21 16,-21 20-16,0 22 0,0-21 16,0 21-16,-21 42 31,21 0-15,-43 42-16,22-20 15,21-22-15,0 0 0,0 21 16,0 43-16,21-21 15,0-43 1,1 0-16,-1-21 0,0 0 0,0 21 16,0-21-16,22 0 0,-22 0 0,0 0 15,0-21-15,0 21 0,0-21 16,22-22-16,-22 22 16,0-21-16,0-22 0,-21 43 15,0-21-15,0 21 0,0-22 16,0 22-16,0-21 0,0 21 15,0 0-15,-21-1 0,0 1 0,0 0 16,0 0-16,-1 21 0,-41 0 16,42 0-16,0 0 15,-1 21-15,-20 21 16,21-42-16,21 22 16,-21-22-16,0 0 15</inkml:trace>
  <inkml:trace contextRef="#ctx0" brushRef="#br0" timeOffset="36831.76">6265 5355 0,'0'0'16,"0"-21"-16,0 0 15,21 21 1,22-21-16,-22 21 0,64-43 15,-43 43-15,191-42 16,-106 42 0,-21-21-1,-64 21 1,-21 0-16,0 0 16,0 0-16,1 0 15</inkml:trace>
  <inkml:trace contextRef="#ctx0" brushRef="#br0" timeOffset="37174.08">8594 5271 0,'-22'-22'0,"1"-20"16,0 42-16,0 0 15,21 21 1,0 0-16,0 43 16,-21-1-16,21 43 15,0-63-15,-21-1 0,21 21 16,0-41-16,-22 20 15,22-21-15,0 0 0,0 0 16,0 1-16,0-44 31,0 1-31,0 0 16,22 0-16</inkml:trace>
  <inkml:trace contextRef="#ctx0" brushRef="#br0" timeOffset="37533.87">8594 4995 0,'-22'0'16,"44"0"-16,-65-21 0,22 21 0,0 0 15,-21 0-15,42 21 16,0 1 0,0 20-1,21-42-15,0 0 0,21 0 16,22 0-1,-43 0-15,42-21 0,1-22 16,-64 22 0,0-21-16,0 21 15,0-22-15,0 1 0,-21 21 0,0 21 16,-1-21-16,1 21 16,0-21-16,-64 21 15,43 63 1,21 1-1,21-43-15,0 0 0,0 0 16,0 0-16,0 0 0,42 1 16,-21-1-16,1-21 0,62 0 15</inkml:trace>
  <inkml:trace contextRef="#ctx0" brushRef="#br0" timeOffset="37830.32">9186 4720 0,'21'-42'0,"-42"84"0,42-105 16,1-1-16,-22 43 0,0 0 16,0 0-16,-22 21 15,1 21 1,0 0-16,0 0 0,21 64 16,-21 21-16,0-43 15,21 1-15,-22 63 0,22-64 16,-21-20-16,21 20 0,-21 1 15,21-22-15,0 0 0,0 85 16,0-63 0,0-22-16,0-21 0,0 0 15,0 1-15,0-44 32,21 1-32,0 21 0,-21-21 15,43-42-15</inkml:trace>
  <inkml:trace contextRef="#ctx0" brushRef="#br0" timeOffset="38228.62">9461 5165 0,'0'-21'0,"0"42"0,0-64 0,0 22 16,0 0 0,-21 42-1,0 0 1,0 1-16,0-1 15,0 0-15,-1 0 0,22 0 16,-21 22-16,21-22 0,0 0 16,0 0-16,0 0 0,0 0 15,21 1-15,1-22 0,-1 0 0,-21 21 16,21-21-16,0 0 0,0 21 16,0-21-16,1 0 0,-22 21 0,21-21 15,21 21-15,-42 0 16,0 1-16,0-1 15,0 0-15,-21-21 16,21 21-16,-21-21 16,0 0-16,-1 0 0,1 21 0,0-21 15,0 0-15,0 0 0,0 0 16,-1 0 0,1-21-1,21 0 1,-21 0-16,21 0 0,0-1 15</inkml:trace>
  <inkml:trace contextRef="#ctx0" brushRef="#br0" timeOffset="38498.69">9144 4868 0,'0'0'16,"0"-21"-16,-21 0 0,21-21 15,0 21-15,21 21 0,0-22 16,0 22-16,22 0 0,-22-21 0,21 21 16,-21 0-16,22 0 0,-1-21 0,-21 21 15,21 0-15,1 0 0,41-21 16,-62 21-16,-44 0 62,1 0-62,21-21 16</inkml:trace>
  <inkml:trace contextRef="#ctx0" brushRef="#br0" timeOffset="42378.19">11684 5546 0,'-21'-21'0,"21"-1"15,0 1 1,21 0-16,0 0 16,21 0-16,-42 0 0,43-22 15,-43 22 1,0 0-16,0 0 0,0 0 0,0-1 16,-21 1-16,-22 0 15,22 0-15,0 0 0,-21 0 16,20 21-16,-62 0 0,41 0 15,1 21-15,0 0 0,-1 0 16,1 0-16,0 22 0,-1-1 0,-41 43 16,41-43-16,1 0 15,21 1-15,0-1 0,0 0 0,21 1 16,0-1-16,0-21 0,21 21 16,0-20-16,42-1 15,-20-21-15,-1 0 0,0 0 0,1-21 16,-1-1-16,0 1 0,22 0 15,-22 0-15,22-21 0,-22-1 0,106-84 16,-63 43 0,-64 20-16,21 1 15,22-64-15,-43 63 0,0 1 16,-21-22-16,0 21 0,21 1 16,-21-1-16,22-41 15,-22 62-15,0 22 0,0 0 0,0 0 16,0 0-16,-22 42 15,1-21-15,0 42 0,0-21 0,21 22 16,-21-1-16,0 21 0,-1-20 16,22 20-16,-21 1 0,21-1 15,-21 1-15,21-1 0,0 1 0,0-22 16,0 22-16,0-22 0,21 64 16,0-64-16,1-21 15,20 0-15,-21 1 0,21-1 16,-20-21-16,20 0 0,0 0 0,1 0 15,-1 0-15,0 0 0,1-21 16,-1 21-16,0-22 0,1 1 0,-1 0 16,0 0-16,-21 0 0,22-22 15,-22 22-15,0-21 0,-21 21 0,0-22 16,0 1-16,0 21 0,0-21 0,0 20 16,0-20-16,0 21 15,-21 0-15,21 0 0,-21 21 0,0 0 0,-1 0 16,-20 0-1,21 21-15,0 0 0,21 0 0,-21 21 16,-1 1-16,22-22 0,0 64 16,0-64-16,0 21 0,0 0 15,0-20-15,0 20 0,0-21 0,0 0 16,22 0-16,-1 1 0,21-1 16,-21-21-16,0 21 0,22-21 0,-1 0 15,-21 0-15,22 0 0,20 0 0,-21-21 16,1 21-16,20-21 15,-20-1-15,20 1 0,-21-21 0,22 21 16,84-85-16,-127 64 16,22-22-16,-22 22 0,0-1 15,0 1-15,0-21 0,-21 20 0,0 1 16,0 0-16,0-43 16,0 43-16,0 20 0,0 1 15,0 0-15,-21 21 0,0 0 16,0 0-16,0 21 15,-1 0-15,1 1 0,0 20 0,21 0 16,-42 85-16,21-63 16,-1-1-16,1 1 0,0-1 15,0 22-15,0 0 0,0-22 16,-1 22-16,1-1 0,0 1 0,-21 106 16,42-107-16,-21 1 0,-1 127 15,1-128-15,21 22 16,0-21-16,0-1 0,-21 1 0,21 0 15,-21 105-15,21-42 16,0-105 0,0-1-16,0-21 0,21 0 0,0 1 15,0-22-15,1 0 0,-1 0 0,0 0 16,64-64 0,-1 1-16,-63 20 15,22 1-15,20-43 0,-20 22 16,-22 20-16,0-20 0,0-1 0,0-20 15,0 20-15,-21-20 0,0 20 16,0 1-16,0-22 0,-21-106 16,-21 86-1,21 41-15,-22 22 0,1-1 0,0 1 16,-1 21-16,1 0 0,0 0 0,-43-1 16,43 22-16,21 0 15,-1-21-15,1 21 0,0 0 16,42 0-1,0 0-15,1-21 16,20 0-16,21 0 0,-20 0 16,20-1-16,-20 1 0,20 0 15,-21 0-15,22-21 0,-1 20 0,-20-20 16,20 0-16,22-22 16,-43 22-16,1 0 0,-22-1 0,21 1 15,-21 21-15,0-43 16,-21 22-16,0 21 0,0 0 0,0-1 15,-21 22 1,0 0 0,0 22-16,21-1 0,0 0 0,-21 0 15,0 0-15,21 22 0,-22-1 16,22-21-16,0 43 16,0-22-16,0-21 0,0 0 0,0 43 15,0-43-15,22 0 16,-1 0-16,0-21 0,0 0 15,43 0-15,-22 0 0,21-21 16,-20 21-16,-1-21 16,-21 0-16,22 0 0,-1-1 0,0 1 15,-21-21-15,1 21 0,20-22 16,-21 22-16,0-21 0,-21 21 16,21-22-16,1 22 0,-22 0 0,0 0 15,0 42 16,0 0-31,-22 0 16,1 1-16,21-1 0,-21 21 0,21-21 16,0 0-16,-21 1 0,0 20 15,21-21-15,-21 0 16,21 0-16,0 1 16,0-44 15,0 1-31,0 0 0,21 0 15,0 0-15,-21 0 0,21-22 16,21-20-16,-20 42 16,20-43-16,-21 43 0,21-21 15,-20 42-15,-1 0 16,0 0 0,-21 21-16,0 0 0,0 0 15,0 0-15,0 0 0,0 1 0,0-1 16,0 21-16,0-21 0,0 0 15,0 22-15,0-22 0,0 0 16,21 0-16,0 22 16,0-43-16,1 0 0,-1 21 0,0-21 15,0 0-15,0 0 0,22 0 16,-22-21-16,21-1 0,-21 22 16,0-21-16,43-21 15,-43 21-15,0-22 0,-21 22 0,21-21 16,1 21-16,-1 0 0,-21-43 15,0 43-15,0 0 0,0 0 16,0-1-16,0 44 31,-21-1-31,21 0 0,-22 0 16,1 21-16,21 1 0,0-22 16,-21 42-16,21-41 15,0 20-15,0 0 0,0-21 16,0 1-16,0-1 0,42 0 15,22-21 1,-43 0-16,21 0 0,-20 0 16,20 0-16,-21-21 0,21 21 0,-20-21 15,20-1-15,-21-20 0,64-64 16,-22 0 0,-42 64-16,1-21 0,62-128 15,-63 149-15,1-22 16,-1 22-16,-21 0 0,0-1 15,21-20-15,-21 20 0,0 22 16,0 0-16,-21 42 31,0 0-31,-1 1 0,22 20 16,-21-21-16,-21 64 0,42-43 16,-21 0-16,0 22 0,-1-22 15,22 22-15,0-22 0,-21 22 16,21-22-16,-21 21 0,21 22 0,0-43 15,0 1-15,0-1 0,0-21 16,0 0-16,0 1 0,21-1 16,0 0-16,1-21 0,-1 0 15,0 0-15,0 0 0,0 0 16,0 0-16,22-21 0,-22 0 0,21-1 16,-21-20-16,1 21 0,-1-21 15,0 20-15,0-20 0,0 0 0,0-1 16,22-20-16,-43 42 15,0-22-15,0 22 0,0 0 16,0 42 0,0 0-16,0 1 15,0-1-15,0 21 0,-21 0 16,21-20-16,-22-1 0,22 0 16,0 21-16,0-21 0,0 1 0,0-1 15,0 0-15,0 21 16,0-21-16,0 1 15,22-22-15,-1 0 0,0 0 16,0 0-16,0 0 0,43 0 16,-22-43-1,-21 22-15,0 21 0,1-21 0,20-21 16,-21 20-16,0-20 0,0 21 16,-21 0-16,0 0 0,0-1 15,-21 44 16,21-1-31,-21 0 0,0 0 16,21 0-16,0 0 16,0 22-16,-21-22 0,21 0 0,0 0 15,0 43-15,0-43 16,21-21 0,-21 21-16,21-21 0,0 0 15,0 0-15,1-21 16,-1 21-16,-21-21 0,21 0 0,0-1 15,-21 1-15,0 0 0,21-42 16,-21 41-16,0-20 0,0 21 16,0-21-16,0 20 0,0 1 15,0 0-15,-21 0 0,21 0 0,-21 21 16,0 0-16,0 0 0,-1 0 16,1 0-16,0 0 0,0 21 15,21 0-15,0 0 16,21-21-1,0 0 1,0 0-16,1 0 0,-1 0 0,0 0 16,0 0-16,0 0 0,22-21 0,-22 21 15,0-21-15,0 21 0,0 0 16,22-21-16,-22 21 0,0 0 16,0-21-16,0 21 15,0 21 1,-21 0-16,0 0 0,0 0 15,0 0-15,0 22 16,0-22-16,0 0 0,0 0 16,-21 0-16,21 1 0,-21-1 0,0 21 15,-21 22 1,42-43-16,-22 0 0,22 0 16,0-42 15,0 0-31,22 0 15,-1-22-15,-21 22 16,84-64 0,-41 1-16,-1 41 15,22-41-15,-43 41 0,0 1 16,21 0-16,-21 21 0,1-1 0,-1 1 16,-21 0-16,21 21 0,0 0 15,-21 21-15,0 0 16,0 22-16,0 63 15,-21-43 1,0-21-16,0 1 0,21-1 0,0 0 16,-22-20-16,1 20 0,21-21 15,-21 0-15,21 0 0,0 1 0,0-1 16,0 0-16,0-42 31,0 0-15,0-1-16,0 1 15,0 0-15,0 0 0,0 0 0,0-22 16,0 1-16</inkml:trace>
  <inkml:trace contextRef="#ctx0" brushRef="#br0" timeOffset="42625.04">16510 4509 0,'0'0'0,"-21"0"16,0 0-16,-1 0 78,1 0-63,0 0-15,0 0 0,0 0 16,-22 0-16,22 0 0</inkml:trace>
  <inkml:trace contextRef="#ctx0" brushRef="#br0" timeOffset="42904.4">15409 4699 0,'0'0'15,"-21"0"1,42 0 0,0 0-1,1 0-15,-1 0 0,21 0 0,-21 0 16,0 0-16,1 0 16,-1 0-16,0 0 0,0 0 0,0-21 15,-21 0 32,-21 21-31,0 0-16,0 0 15</inkml:trace>
  <inkml:trace contextRef="#ctx0" brushRef="#br0" timeOffset="43119.28">14944 4678 0,'0'0'0,"-22"0"0,1 0 0,0 0 16,0 0-16,0 0 15,21 21 1,-21-21 31,-1 0-32,1 0-15,0 0 16</inkml:trace>
  <inkml:trace contextRef="#ctx0" brushRef="#br0" timeOffset="43305.17">14478 4636 0,'0'0'0,"-21"0"0,21-22 47,0 1-16,21 0-15</inkml:trace>
  <inkml:trace contextRef="#ctx0" brushRef="#br0" timeOffset="44447.09">18330 5271 0,'0'-22'31,"0"1"-31,21 21 0,1-21 16,-1 0-16,63-85 15,-20 21 1,-64 1-1,0 41-15,0-41 0,0 63 16,0-22-16,-21 1 16,0 21-16,-1 21 0,-105 0 15,43 21 1,41 21-16,-20 43 16,21-43-16,-1 22 15,22-22-15,-42 127 0,63-126 16,0-1-16,0 85 15,0-106-15,21 0 0,0 1 16,0-22-16,0 21 0,170-21 31,-107-43-31,-62 22 16,20 0-16,-21 0 0,21 0 16,-20-22-16,-1 22 0,0-21 0,0 0 0,0 20 15,0-126 1,1 21-1,-22 106-15,0-21 0,0 21 16,0-1-16,0 44 16,-22-1-1,22 0-15,-21 64 16,0-64-16,21 42 0,0-20 0,0 41 16,0-41-16,0-1 15,0-21-15,0 21 0,0-20 0,127 83 31,-21-105-15,-43-21-16,1-21 16,-43 21-16,0 0 15,0-1-15,64-83 16,-43-1-16,-20 63 16,62-189-1,-84 189-15,0 1 16,21 0-16,-21-1 0,0-41 0,0 62 15,0 1-15,-21 21 16,0 21 0,21 1-16,-21 20 0,0-21 15,21 21-15,0 1 0,0 20 16,-21-20-16,21 20 0,-22 1 0,22 41 16,0-62-16,0 63 15,0-64-15,0 64 16,0-85-16,22 0 15,-1 0-15,-21 0 0,21-21 0,0 0 16,21 0 0,1 0-16,-22 0 0,0-21 15,0-21-15,-21 21 0,21 0 16,-21-22-16,0 22 0,0-21 16</inkml:trace>
  <inkml:trace contextRef="#ctx0" brushRef="#br0" timeOffset="44621.98">19092 4911 0,'0'0'16,"-42"0"-16,63 0 31,0 0-31,0 0 0,22 0 16,-22 0-16,21-21 0,1 21 15,-1 0-15,0-22 0,22 1 16,-22 21-16,43-21 0,42-21 15,-85 21 1,43-1-16</inkml:trace>
  <inkml:trace contextRef="#ctx0" brushRef="#br0" timeOffset="45005.76">20976 4614 0,'0'0'15,"0"-63"-15,0 42 16,0-22-16,0 22 0,0 0 16,21 0-16,-21 0 15,0 42 1,0 0-16,0 0 15,-21 43-15,21-43 0,-21 21 16,21 1-16,-21-1 0,21 21 16,0 1-16,-21-22 0,-1 64 15,1 42-15,21-105 16,0-1-16,0 0 16,0-21-16,-21 22 0,21-22 15,0 0-15,0 0 16,-21-21-1,21-21-15,-21 0 16,21 0-16,-21 0 16</inkml:trace>
  <inkml:trace contextRef="#ctx0" brushRef="#br0" timeOffset="45916.05">20489 4953 0,'-21'0'0,"42"0"15,-63-21-15,21 21 0,42 0 31,21 0-31,22 0 16,-22 0-16,22 0 16,41 0-16,-62 0 0,20 0 15,64-21-15,-63 0 16,211-106 0,-212 84-1,-20-41 1,-22 62-16,21-62 0,-42 63 0,0-22 15,0 22-15,0 0 0,0 0 16,0 0-16,0-1 0,0 44 16,-21 20-1,0 64 1,0-85-16,0 21 0,21 1 16,-22-1-16,22 0 0,-42 191 31,21-106-16,0-42-15,21-22 32,0-42-32,0-42 31,0 0-15,0-42-16,21 41 0,0 1 0,0-21 15,-21 0-15,21 20 16,1-20-16,-1 21 0,42-64 15,-42 64-15,1 0 16,-1 21-16,0 0 16,0 21-16,-21 21 15,0-20-15,0 20 0,0 43 16,21 20 0,0-83-16,1-1 15,-22 21-15,21-21 0,0 0 0,0-21 16,21 22-16,-20-1 0,-1-21 0,42 0 15,43 0 1,-85 0-16,22-21 0,20-22 16,-42 22-16,0 0 15,1-21-15,-1 20 0,0-20 16,0 0-16,0-1 0,0 1 0,-21 0 16,0-1-16,22 1 0,-22 21 15,0 0-15,0 0 0,0-1 0,-22 22 16,1 22-1,0-1-15,-21 21 0,-1 22 16,22 20 0,21-63-16,0 22 0,0-1 15,0-21-15,0 22 0,0-22 0,21 0 16,-21 0-16,22 0 0,20 0 0,0 22 16,1-43-16,41 21 15,-41-21-15,20 0 16,-21 0-16,-20 0 15,-1-21-15,0 21 0,0-21 0,64-43 32,-85 22-32,0 21 0,21-1 15,0 1-15,-21 0 0</inkml:trace>
  <inkml:trace contextRef="#ctx0" brushRef="#br0" timeOffset="48155.83">2371 7472 0,'0'0'0,"0"-21"15,21 21-15,-21-21 0,0-1 16,0 1-16,0 0 0,0 0 0,0 0 15,0 0-15,0-43 16,-21 22 0,-1 42-16,22-21 15,-21 21-15,0 0 0,0 0 0,0 21 16,-22 21-16,22-21 0,-63 106 16,20-21-1,22-64-15,-1 22 0,-20 63 16,42-85-16,-22 22 15,22-1-15,0 1 0,0-1 0,21 1 16,0-22-16,0 0 0,0 1 16,21-1-16,21 0 15,22 1-15,-22-22 0,1-21 16,41 0-16,-41 0 0,-1-21 16,0 0-16,1-1 0,20 1 15,22-42-15,-43 42 16,0-22-16,-20 1 0,20 21 15,-21-22-15,0 1 0,22-21 16,-22 20-16,0 1 16,-21 21-16,0 0 0,0 42 47,0 0-47,0 0 0,0 0 0,-21 43 15,21-43-15,-21 21 16,21-21-16,0 22 0,0-22 15,0 64-15,42-43 16,-21-21-16,0-21 16,22 0-16,-22 0 15,0 0-15,0 0 0,21 0 0,-20 0 16,62-63 0,-20-1-16,-43 43 15,0-21-15,0-1 0,-21 22 16,0-21-16,21-1 0,-21 22 0,0-21 15,0 0-15,-21-43 16,-42 21 0,42 43-16,-1 0 0,1 21 15,0 0-15,-21 0 16,-1 0-16,22 21 0,0 0 0,0 1 16,0-1-16,0 21 0,-22 43 15,43-1 1,0-62-16,0 20 0,0 21 15,21-41-15,1-1 16,20 0-16,-21 0 0,21-21 0,-20 0 16,62 0-1,-63 0-15,43-21 0,-22 0 16,1 0-16,-22-1 0,21 1 16,22-42-16,-43 42 0,0-1 0,0-20 15,21-21 1,1-1-1,-43 43-15,0 0 16,0 42 0,0 0-1,0 0-15,0 0 0,0 1 16,0-1-16,0 0 0,0 21 16,0 1-16,0-22 0,-21 21 15,21-21-15,-22 0 0,22 1 0,-21 41 16,21-21-1,-21-42 1,21-21 0,0 0-1,0 0-15,21 0 0,-21 0 16,21-43-16,1 22 0,-22 21 16,21-22-16,0 22 0,0-21 15,0 21-15,0-1 0,1 1 0,-22 0 16,21 0-16,0 0 0,21 21 15,1 0 1,-22 0-16,0 21 16,-21 0-16,42 21 15,-42-20-15,0-1 0,0 42 16,0 22 0,0-64-16,0 0 0,0 22 15,0-22-15,0 0 16,0 0-16,0-42 31,0 0-31,0 0 16,0-1-16,0 1 0,0 0 15,21 0-15,1 0 0,-1-22 0,-21 22 16,21-21-16,42-22 16,-20 1-16,-1 42 15,-21 0-15,22-22 0,-22 43 16,0 0-16,0 0 0,0 0 15,0 0-15,-21 21 0,43 22 16,-43-1 0,0-21-16,0 22 0,0-1 15,0 0-15,0-21 0,0 1 16,0 20-16,0-21 0,0 43 16,0-43-16,-21 0 0,21 0 15,0 0-15,21-42 47,-21 0-47,21 0 16,0 0-16,0-1 0,0 1 15,1 0-15,20 0 0</inkml:trace>
  <inkml:trace contextRef="#ctx0" brushRef="#br0" timeOffset="48587.22">4635 7705 0,'0'0'0,"0"-21"15,0-1-15,0 1 16,0 0-16,0 0 31,-21 21-15,21 21-16,-21 0 16,21 0-16,0 1 0,0-1 15,0 21-15,-21-21 0,0 22 0,21-1 16,-21 0-16,21 1 0,-22 62 15,1-62-15,21 20 0,-42 128 32,21-149-32,0 85 0,-1-63 15,1-1-15,0 1 0,0-1 0,21 1 0,-21-22 16,0 21-16,-1-20 0,1 20 16,21-20-16,0-1 0,0 0 15,-21-21-15,0 64 16,21-43-1,0-63 17,21 0-32,-21 0 0,21 0 15,-21 0-15,21-1 0,1-41 16,-1 21-16,21-43 16,-21 21-16,0 22 0,1-21 0,-1-1 15,0 1-15</inkml:trace>
  <inkml:trace contextRef="#ctx0" brushRef="#br0" timeOffset="48936.65">4508 7959 0,'-63'-85'15,"126"170"-15,-147-191 0,84 85 16,0 0-16,0-1 0,0 1 0,0 0 16,0 0-16,21 0 0,21 0 15,64-22 1,42 22-16,-105 21 15,20 0-15,-21 0 16,1 21-16,-22-21 0,42 43 0,-41-22 16,-22 21-16,0 22 15,-43-1 1,1-42-16,21 0 0,-22 1 16,22-1-16,-21 0 0,21 0 15,-22-21-15,22 21 0,0-21 0,-42 21 16,41-21-1,1 0-15,42 0 32,1 0-17,-1 0-15,0 0 0,0 0 16,0-21-16,0 21 0,1 0 16,20-21-16</inkml:trace>
  <inkml:trace contextRef="#ctx0" brushRef="#br0" timeOffset="49904.19">5122 8022 0,'0'0'0,"21"0"0,1 0 15,-1 0 1,0-21 0,0 0-16,0 0 0,-21 0 0,21-1 15,-21 1-15,22 0 0,20-85 16,0-21-1,-42 85-15,0-22 16,21 1-16,1-1 0,-22 22 16,0-85-16,0 85 0,0-22 15,0-20 1,0 20-16,-22 64 16,1 0-1,21 21-15,0 22 16,0-22-16,0 21 0,0 0 15,0 107 1,0-86-16,0 1 0,0-1 16,0-21-16,0 22 0,0 42 15,0-64-15,0 0 0,0 1 0,0-1 16,0-21-16,21 0 0,-21 22 16,22-22-16,-1-21 0,-21 21 0,42-21 15,-21 0-15,0 0 16,1 0-16,-1-21 0,0 0 0,0 0 15,64-43 1,-43 22-16,-21 21 0,0-22 16,22-20-16,-22 42 0,0-1 15,-21 1-15,0 0 0,21 0 16,-21 0-16,0 0 16,0 42-1,-21-21 1,21 21-16,-21 0 0,21 0 0,0 0 15,-21 22-15,21-22 0,0 42 16,0 22 0,0-64-16,0 0 0,21 22 15,0-22-15,0 0 0,0 0 16,1-21-16,-1 21 0,0-21 0,85 0 16,-22 0-1,-41 0-15,-1-21 0,0 0 0,43-21 16,-43 21-16,-20-1 15,20 1-15,-21 0 0,21-21 0,43-85 32,-85 106-32,0-22 0,21 22 15,-21-42-15,0 41 0,0 1 16,-21 21-16,0 0 16,0 0-16,0 21 15,-22 22 1,43-22-16,0 21 0,-21-21 0,21 1 15,-21-1-15,21 42 0,0-42 16,0 1-16,0 41 16,42-21-1,-21-42-15,1 0 0,20 22 16,-21-22-16,0 0 0,0 0 16,1 0-16,-1 0 0,0 0 0,21-43 15,22 1 1,-43 21-16,-21 0 15,0-1-15,21 1 0,-21 0 0,21 0 16,-21 0-16,0 0 0,0-1 0,0 1 16,0-42-1</inkml:trace>
  <inkml:trace contextRef="#ctx0" brushRef="#br0" timeOffset="50233">6202 7091 0,'0'0'0,"-64"0"15,43 21 1,0-21-16,21 21 16,21-21 15,0 0-31,0 0 0,1 0 15,-1-21 1,-21 0-16,0 0 16,-21 21 15,-1 0-31,1 0 16,0 0-16,21 21 15,-21-21 1,21 21-1</inkml:trace>
  <inkml:trace contextRef="#ctx0" brushRef="#br0" timeOffset="52102.34">8742 7916 0,'0'0'16,"0"-21"-16,-21 21 0,21-21 31,0 0-31,0 0 15,0 0 1,0-1-16,21 1 0,0 0 0,0 0 16,0 0-16,-21 0 0,21-22 15,1 22-15,-1-21 0,0-1 0,0 1 16,0 0-16,-21-1 0,0-20 16,21 21-16,-21-22 0,22 22 0,-22-22 15,0 22-15,0 0 0,0-1 16,0 1-16,0 0 0,0 20 0,0 1 15,0 0-15,0 0 0,0 0 16,-22 21-16,1 21 16,21 0-16,0 0 0,-21 22 15,21-22-15,-21 85 16,0-43-16,21 1 0,0-1 0,0 1 16,0-1-16,0 1 0,0-1 15,0-21-15,0 22 0,0-22 0,21 1 16,0-1-16,0-21 0,0 21 15,1-20-15,20-1 0,0 0 0,-21-21 16,22 21-16,-22-21 0,21 0 0,22 0 16,-43 0-16,21-21 15,-21 0-15,1 0 0,-1-1 0,0 1 16,0 0-16,0 0 0,0-21 16,1 20-16,-22-20 0,0 21 0,0-21 15,0-1-15,0-20 16,0 20-16,0 22 0,0-21 15,0 21-15,0 0 0,0 42 32,-22 0-32,22 0 0,-21 0 0,21 22 15,-21-1-15,21-21 0,0 21 0,0-20 16,0 20-16,0 0 0,0-21 16,0 1-16,0-1 0,0 21 0,42-21 15,-20 0-15,-1 1 16,0-22-16,0 0 0,0 0 0,43 0 15,-22 0-15,-21 0 16,43-43-16,-1 1 16,-20 21-16,-22 0 0,0-22 15,21-20-15,-21 20 0,1 22 16,-1-21-16,-21 0 0,0-1 16,0 1-16,21 21 0,-21 0 0,0-1 15,0 1-15,0 42 31,0 1-31,0-1 0,-21 21 16,21-21-16,-21 22 0,21-22 0,0 21 16,0-21-16,0 43 15,0-22-15,0-21 0,0 22 16,0-22-16,0 0 0,0 0 16,0 0-16,0 0 15,21-21 1,-21-21-16,21 0 15,0 21-15,-21-21 0,21-21 16,0 20-16,-21 1 0,22-21 0,-1 21 16,0-64-16,21-21 15,-42 85 1,21-21-16,1 21 0,-22-1 0,0 1 0,21 21 16,0 0-1,-21 21-15,0 1 16,0-1-16,21 42 0,0-20 15,-21-22-15,0 21 0,21 0 16,1-20-16,-22 20 0,42 21 16,-21 1-1,-21-43-15,21 0 0,0-21 16,1 0 0,-1 0-1,0-21-15,-21 0 0,21 0 16,21-22-16,1 1 15,-22 0-15,0 21 0,21-43 16,-20 22-16,-1-1 16,0 22-16,0 0 0,0 0 0,0 0 15,1-22-15,-22 65 32,0-1-32,0 0 0,0 0 15,0 0-15,0 22 0,0-22 16,0 21-16,0-21 0,0 0 0,21 22 15,-21-22-15,21 0 0,0 0 16,-21 0-16,21 1 0,22 20 16,41-21-16,-63-21 15,22 0-15,-1 0 16,-21 0-16,22 0 0,-1 0 0,85-63 16,-64 41-1,-20 1-15,-22-21 0,0 21 16,0 0-16,0-22 0,1 1 0,-1-64 15,-21 85-15,0-21 16,0-1-16,0 22 0,0-21 16,0 21-16,0-1 0,-21 22 15,-1 0-15,1 0 0,0 22 16,0-1-16,0 0 0,0 0 16,-1 21-16,1 1 0,0-22 0,21 21 15,0 1-15,-21-1 0,21-21 16,0 21-16,21 64 15,-21-85-15,21 1 16,0-1-16,22-21 0,-1 21 16,0-21-16,-20 0 0,-1 0 0,21 0 15,-21 0-15,0 0 0,22-21 16,-22 0-16,0 21 0,43-43 16,-43 22-16,0 0 0,0-43 15,-21 43-15,0-85 16,0 64-16,0-21 15</inkml:trace>
  <inkml:trace contextRef="#ctx0" brushRef="#br0" timeOffset="52349.19">10880 6816 0,'0'0'0,"-22"0"0,1-21 16,0 21-16,0 0 0,0 0 16,0 0-16,-1 0 15,22-22-15,-21 22 32,0 0-17,0 0 1,0 0-16,0 0 0,-1 0 0,1 0 15</inkml:trace>
  <inkml:trace contextRef="#ctx0" brushRef="#br0" timeOffset="52583.06">8996 7154 0,'-21'22'0,"42"-44"0,-21 44 15,21-22 1,21-22-16,1 22 0,-1-21 0,0 21 16,22-21-16,20 0 15,-41 21-15,20-21 0,-42 21 16,22 0-16,-1-21 0,-21 21 0,0 0 0,-21-22 31,0 1-31</inkml:trace>
  <inkml:trace contextRef="#ctx0" brushRef="#br0" timeOffset="55353.75">13631 6816 0,'0'0'0,"21"-106"15,-21 85-15,22-22 16,-22 1-16,0 0 0,0-1 0,0 1 15,21 0-15,-21-1 0,0 1 16,0 21-16,0 0 0,0 0 0,0-1 16,0 1-16,0 42 31,0 22-31,0-1 0,0 0 16,-21 22-16,21 21 0,-22-22 0,22 22 15,0-22-15,0 1 0,-21 84 16,0-85-16,21 1 0,0-1 15,0 1-15,0-1 0,-21 1 16,21-22-16,0 1 0,0-1 16,0 0-16,0-21 0,0 1 0,0-1 15,0 0-15,0-42 32,0 0-32,0-1 0,0 1 0,0 0 15,0-21-15,0-1 0,21 1 16,-21 0-16,0-1 0,21-20 0,0 21 15,-21-1-15,0 1 0,22 0 16,-1-1-16,21 1 0,-21 21 16,0 0-16,1-1 0,20 22 15,0 0 1,-21 22-16,1-22 0,20 21 0,-21 0 16,0 21-16,22 1 15,-43-1-15,0-21 0,21 21 0,-21 22 16,0-1-1,0-41-15,0-1 0,-21 21 0,-22 0 16,22-20-16,0-22 0,0 21 16,0-21-16,-1 0 15,1 0-15,0 0 0,0 0 16,0 0-16,0 0 0,-1 0 0,1-21 16,-21-1-16,21 1 0,21 0 15,-21 0-15,-1 21 16,22 21 15,0 0-15,0 0-16,22 1 0,-1-1 15,0 0-15,0-21 0,0 21 16,0 0-16,22-21 0,-22 21 0,21-21 16,1 0-16,-1 0 0,64 0 15,-43 0-15,64 0 16,-63 0-16,-1-21 0,43 0 15,-42 0-15,-22 0 0,0 0 16,1-22-16,-1 22 0,-21-21 16,21 21-16,1-64 0,-43 43 15,0-1-15,21 1 0,-21 21 16,0-64-16,0 64 0,0-21 16,0 20-16,-21 1 15,0 0-15,-1 21 0,1 0 16,0 21-16,0-21 15,0 43-15,0-22 0,-1 0 0,-20 21 16,42-21-16,-63 85 16,41 21-1,22-106-15,0 43 16,0-22-16,0-21 0,0 1 0,0-1 16,22-21-16,-1 21 0,21-21 15,-21 0-15,0 0 16,1 0-16,-1 0 0,0-21 15,0 21-15,0-21 0,0-1 0,1-20 16,20-43 0,-21 1-16,-21 63 0,0-22 15,21 1-15,-21 21 0,21-22 0,-21 22 16,0 0-16,0 0 0,0 0 16,0 0-1,0 42 1,0 0-16,0 0 15,0 0-15,0 22 0,-21 20 16,0 1-16,21-22 16,0-21-16,0 21 0,0 22 15,0-43-15,0 0 0,21 22 16,0-22-16,1-21 16,20 21-16,-21-21 0,0 0 15,0 0-15,22 0 0,-22 0 16,21-21-16,-21 0 0,22 21 0,-22-22 0,21-20 15,-21 21-15,22 0 0,-22-22 16,0 22-16,21-21 0,-20 21 16,-1-43-16,-21 43 0,21 0 15,-21 0-15,0 0 0,-21 21 32,0 0-32,21 21 15,0 0-15,-22 0 0,22 21 16,0-20-16,0-1 0,0 21 15,0 22-15,22-43 16,-22 0-16,42 21 16,-42-21-16,0 1 0,21-1 15,-42-21 17,0-21-17,0 21-15,-1-22 0,1 1 16,0 21-16,21-21 0,-21 21 15,0 0 1,21-21-16,-21 21 16,21 21-1,0 0-15,0 0 16,21 1-16,0-22 16,0 21-16,0-21 15,0 21-15,22-21 0,-1 0 0,-21 0 16,43 0-16,-43 0 15,21 0-15,-21 0 0,22 0 16,-22 0-16,64-42 16,-64 20-16,21-20 15,-21 21-15,0-21 0,1 20 0,-1-20 16,0 21-16,0-21 0,21-43 16,-20 43-1,-22 20-15,0 1 0,0 0 16,0 0-16,-22 21 31,1 0-31,0 21 0,0 0 0,-21 43 16,20-43-16,1 21 15,21-21-15,0 1 0,-21 20 16,21 64 0,0-64-16,0-21 0,21 0 15,0 1-15,22-1 16,-1 0-16,-21 0 0,22-21 0,-1 0 0,0 0 15,-21 0-15,106 0 16,22-21 0,-107 21-16,0-21 15,1 0-15,-22-1 0,85-62 16,-85 63-16,0-1 0,0-20 16,0 21-16,-21 0 0,21-64 15,-21 43 1,-21 21-1,0 21-15,0 0 16,0 0-16,0 0 0,-1 0 0,-20 21 16,0 0-1,21 0-15,-22 0 0,22 0 16,0 1-16,-21 41 0,42-42 16,0 0-16,-22 1 0,22-1 15,0 0-15,0 21 0,0-21 16,22-21-16,41 22 15,-42-22-15,0 0 16,1 0-16,-1 0 0,0 0 16,0 0-16,21-22 0,-20 1 15,-1 0-15,0 0 0,0-21 0,43-107 16,-22 65 0,-21 41-16,0-20 0,0 21 15,-21-1-15,22-20 0,-1-43 16,-21 64-16,21-1 0,-21 1 15,0 0-15,0-1 0,0 1 16,0 21-16,0 0 0,0-1 0,-21 44 31,0 20-31,21-21 0,-22 21 16,1 22-16,0-22 0,21 22 16,0-22-16,-21 22 0,0-22 0,21 0 15,0 22-15,0 20 16,0 43-1,0-84-15,21 20 0,0-42 16,0 22-16,0-43 0,1 21 16,-1 0-16,0-21 0,21 0 0,-21 0 15,22 0-15,-1 0 16,-21 0-16,0-21 0,22-21 16,-22 20-16,21-20 15,-21 21 1,-21 0-16,22 0 0,62-43 15</inkml:trace>
  <inkml:trace contextRef="#ctx0" brushRef="#br0" timeOffset="56586.56">18076 7239 0,'-21'21'16,"21"-42"0,0 0-1,21 21-15,0-21 0,22-22 16,-22 22-16,0 0 16,0 0-16,22-21 0,-22 20 15,0-20-15,0 21 0,0-21 0,0 20 16,1-20-16,-22 21 15,21-64-15,-21 43 16,-21 42 15,-1 21-31,1 0 0,0 0 0,0 1 16,-21-1-16,20 42 16,1 1-16,0-22 0,21-21 15,0 43-15,0-43 16,21 21-16,0-21 0,-21 1 0,22-1 15,-1 0-15,42 21 0,-42-42 16,1 0-16,62 0 16,-20 0-1,-43 0-15,0-21 0,0 0 16,22 0-16,-22 0 0,0-1 0,-21 1 16,21-21-16,-21 21 0,21 0 0,-21-64 15,0 21 1,0 22-16,0 21 0,0-21 0,-21-1 15,0 43-15,0 0 16,-22 0-16,22 0 0,-21 0 0,21 0 16,-85 43-16,85-22 15,0 21-15,-1-21 0,1 0 16,21 22-16,0-1 16,0-21-16,0 0 0,21 1 0,1-1 15,-1 0-15,42 21 16,-42-42-16,64 21 15,-64-21-15,64 0 0,-64 0 16,21 0-16,-20-21 0,20 0 0,-21 0 16,21 21-16,-20-42 0,41-1 15,22-63 1,-64 85-16,0-21 0,0 0 16,-21 20-16,21-20 0,-21 21 15,-21 42 16,21 0-31,-21 0 0,21 22 0,-21-1 16,21 0-16,0-20 16,0-1-16,-21 0 0,21 21 15,0-21-15,0 43 16,0-43-16,0 0 0,0 0 16,0 1-16,0-44 46,0 1-46,0 0 0,0 0 16,21-21-16,-21 20 0,42-41 16,64-43-1,-85 85-15,22-21 16,-1-1-16,0 22 0,-21-21 0,22 21 16,-22-1-16,0 22 0,0 0 0,22 0 15,-43 22 1,0 20-16,0 43 15,0-43-15,0-21 16,-22 21-16,22-20 0,0 20 0,0-21 16,0 64-16,0-43 15,22-21-15,-1 0 0,21 1 16,-21-22-16,0 0 16,1 0-16,-1 0 0,21 0 0,-21 0 15,22 0-15,41-43 16,-20 1-16,-43 21 15,21-22-15,-21 1 16,1 21-16,-1 0 0,-21 0 0,21-1 16,-21 1-16,21 0 0,-21 0 15,0 0 1,-21 21-16,0 0 0,0 0 16,-22 0-16,-41 21 15,41 0-15,-20 0 0</inkml:trace>
  <inkml:trace contextRef="#ctx0" brushRef="#br0" timeOffset="61116.7">3217 9758 0,'21'0'16,"1"0"-16,-1 0 16,0-21-1,-21 0-15,0-1 0,0 1 16,0 0-16,0 0 0,0 0 16,0 0-16,0-1 0,0 1 15,0 0-15,-21 21 0,0-42 16,-1 21-16,1-1 0,0 22 15,-21 0-15,-22-21 0,22 21 16,0 0-16,-1 21 0,1-21 16,-43 64-16,1-1 15,-22 64 1,42 43 0,64-128-16,0 0 0,0 43 15,0-43-15,0-20 0,21-1 16,1 0-16,20 0 0,-21 0 15,0-21-15,22 0 0,-22 0 0,0 0 16,21 0-16,-21 0 0,22-21 16,-22 0-16,42-21 15,1-1-15,-43 22 0,21-21 16,-20-1-16,-1 22 0,21-21 16,-21 0-16,0-1 0,1 1 0,-1 0 15,0-1-15,0-41 16,-21 20-16,0 43 15,0 42 1,0 21 0,-21-20-16,21-1 0,0 21 15,0 0-15,-21 43 16,0-64-16,21 22 0,0 41 16,0-63-16,0 22 0,0-22 0,0 21 15,0 1 1,21-43-16,0 21 0,0-21 15,0 0-15,22 0 0,-22 0 16,21 0-16,0-21 0,-20-1 16,105-41-16,-22-1 15,-83 22-15,62-21 16,-63 20-16,1 1 0,-1 0 16,0-1-16,-21 22 0,0-21 15,0 21-15,0-43 16,-21 64-16,0 0 0,-1 0 15,1 0-15,0 0 0,0 21 0,0-21 16,21 21-16,-21 1 0,21-1 16,0 0-16,0 42 15,42-20 1,-42-22-16,21 0 0,21 21 16,-20-42-16,-1 22 0,0-1 0,0 0 15,0 0-15,-21 0 16,21 22-16,-21-22 15,0 0-15,0 0 16,22 0-16,-22 0 0,0 1 16,21-22-16,0 0 0,0 0 15,-21 21-15,21-21 0,0 0 16,43 0-16,-43 0 0,0 0 16,22 0-16,-1 0 0,0 0 15,64-43 1,-64 22-16,1 0 0,-1 0 0,-21 0 15,43-22-15,-43 1 16,0 21-16,0-43 0,-21 22 16,0 0-16,0 21 0,0-22 15,0 1-15,0 21 0,0 0 16,0-1-16,-21 1 0,21 0 0,-21 21 16,0 0-16,0 0 0,-1 0 15,1 0-15,0 21 0,0 0 0,0 1 0,0-1 16,-1 0-16,1 0 0,0 21 15,0-20-15,0 20 0,0 0 16,21 1-16,0-22 16,0 0-16,0 0 0,0 0 0,0 0 15,21-21-15,21 22 0,-21-22 16,0 0-16,1 0 0,20 0 16,0-22-16,1 22 0,-22-21 15,21-21-15,-21 21 16,0 0-16,1-1 0,-1 1 0,0 0 15,-21 0-15,21-21 0,-21 20 16,21-20-16,-21 21 16,0 0-16,21 0 0,-21-1 15,22 22 1,-22 22 0,0-1-1,0 21-15,0-21 0,0 0 0,0 22 16,0-22-16,0 21 0,0 1 0,21-1 15,-21-21-15,0 21 0,0 22 16,0 21-16,0 20 16,0-41-16,0-1 0,0 1 15,0-1-15,0 22 0,-21-21 0,21-1 16,0 1-16,0-1 0,-22 1 0,22-1 16,-21 128-1,0-22 1,0-63-16,0-64 0,21 0 15,0 1-15,-21-22 0,-1 0 16,1 21-16,0-20 0,0-22 16,0 0-16,0 0 0,-1 0 15,-20-22-15,21 1 0,0 0 16,0 0-16,-1-21 0,-41-170 16,63 85-1,0 63-15,21-190 16,0 170-16,0-1 0,1-21 15,20 22-15,0-1 0,1 0 16,105-190 0,-42 106-16,-43 84 0,-21 0 15,1 22-15,-1-1 0,0 22 16,-20 0-16,-1-1 0,0 22 0,-21 0 16,0 0-16,0 0 0,-21 21 15,0 0 1,-1 21-16,22 0 0,-21-21 0,0 21 15,0 22-15,21-22 16,0 0-16,0 0 16,0 0-16,0 0 15,21 1-15,0-22 0,22 63 16,-22-42 0,-21 0-16,21 1 15,0-22-15,0 21 0,0-21 31,1 0-31,-1 0 16,0 0-16,0 0 16,0 0-16,-21-21 0,21-1 0,1 22 15,-1-21-15,0 0 0,-21-21 0,21 21 16,21-22 0,-20-41-16,-1 62 15,-21 1-15,0 0 0,0 0 16,0 0-16,0 42 31,0 0-31,0 0 16,0 0-16,0 1 15,-21-1-15,21 0 0,0 0 0,-22 21 16,22-20-16,0-1 0,0 21 16,0-21-16,0 0 0,22 22 15,-1-22-15,0-21 16,0 0-16,0 0 0,22 0 15,-1 0-15,-21 0 0,0 0 16,0-21-16,1 0 0,-1 21 16,0-22-16,-21 1 0,21 0 0,-21 0 15,21-43-15,-21 1 16,0 42-16,21 0 0,-21-1 16,0-20-16,0 21 0,0 0 15,0 42 16,0 0-31,0 0 0,0 0 16,0 1-16,0 41 0,0-21 16,0-20-16,0 41 15,0-21-15,0-20 16,22-1-16,-1-21 0,0 21 16,0-21-16,21 0 0,-20 0 0,-1 0 15,0 0-15,21 0 0,-21-21 16,22-22-16,20 1 15,-42 21-15,1 0 0,-1 0 16,0-22-16,-21 22 0,0-21 0,21 21 16,-21-22-16,0 22 0,21 0 0,-21 0 15,0 0-15,0-1 16,-21 22 0,0 0-1,21 22-15,0-1 0,0 0 0,-21 0 16,21 0-16,-21 22 0,21-22 15,0 0-15,0 21 0,0-21 16,0 1-16,0-1 0,0 42 16,0-42-16,0 1 0,0-1 15,0-42 17,21 21-32,-21-22 15,21 1-15,0 0 0,-21-21 0,0 21 16,21-1-16,0-20 0,1 21 15,-22-21-15,21 20 0,0-20 16,85-64 0,-85 106-16,0-21 0,21 0 15,-20 21 1,-1 21-16,-21 0 0,21 0 0,-21 1 16,0 41-1,0 1-15,0-43 16,0 21-16,21-21 0,-21 0 15,0 1-15,0-1 0,0 0 0,0 0 16,0 0-16,0 0 0,0 1 16,21-22-1,-21-22 1,21 22-16,-21-21 16,22 0-16,-1 0 0,0 0 15,-21-22-15,21 22 0,0 0 0,22-42 16,-22 41-16,0-20 0,0 21 15,0 0-15,22-22 16,-22 22-16,0 21 0,0-21 0,-21 0 0,42 21 16,-20 0-1,-1 21-15,-21 0 16,0 0-16,0 1 0,0-1 0,0 0 16,0 21-16,0-21 15,0 22-15,0-22 0,21 42 16,0-20-16,-21-1 0,21-21 15,0 0-15,-21 1 0,22-22 16,-1 21-16,0-21 0,0 0 0,21 0 16,-20 0-16,-1 0 0,21 0 15,0 0-15,-20-21 0,20-1 0,-21 1 16,21 0-16,-20 0 0,41-21 16,-21 20-16,-20-20 0,-1 21 15,0-21-15,-21 20 0,21-20 0,-21 0 16,0-1-16,0 22 0,0 0 15,0 0-15,0 0 16,-21 0-16,0 21 0,0 0 16,-1 0-16,22 21 15,-21 0-15,0 0 0,21 0 16,-21 0-16,21 1 0,0 20 0,0-21 16,0 0-16,0 0 0,0 1 0,0-1 15,0 21-15,21-21 16,21 22-16,-20-43 0,-1 0 15,21 21-15,-21-21 0,0 0 16,22 0-16,-22 0 0,0 0 0,0-21 16,0 21-16,43-43 15,-22 1 1,-21 21-16,-21 0 0,0-1 0,22-20 16,-1 21-16,-21 0 0,0-22 15,0 22-15,0 0 0,0 0 0,0 0 16,0 42 15,0 0-31,0 0 16,0 0-16,-21 1 0,-1 41 15,1-42-15,21 0 0,0 1 16,0-1-16,-21 0 0,21 0 16,-21 0-16,21 0 15,0-42 16,0 0-15,0 0-16,0 0 16,0 0-16,0-1 0,0 1 15,21 0-15,0 0 0,0 0 16,1-22-16,-1 22 0,-21 0 0,63-21 16,-20-1-1,-22 22-15,0 21 0,0 0 0,0 0 16,0 0-16,-21 21 15,22 1-15,-22-1 0,0 0 16,21 0-16,-21 0 0,0 0 0,0 1 16,0 20-16,0-21 0,0 0 15,0 0-15,0 1 0,0-1 0,0 0 16,0 0-16,21 0 0,0 0 16,0-21-1,22 0-15,-22 0 0,0 0 16,0 0-16,21 0 15,-20-21-15,-1 0 0,0 0 16,0 21-16,-21-21 0,42-43 0,-20 43 16,-22-21-16,42-64 15,0-42 1,-42 105-16,0 1 0,21-21 16,-21 20-16,22-20 0,-22 20 0,21 1 15,-21 21-15,0-21 0,0-1 16,0 22-16,0 42 31,-21 0-31,-1 22 0,22-22 16,-42 64-16,42-43 0,0 0 15,-21 1-15,21-1 0,-21 43 16,21-43-16,0 0 16,0-21-16,0 22 0,0-22 0,0 21 15,0-21-15,0 22 16,0-22-16,21 21 0,0-42 15,0 0-15,0 21 0,1-21 16,-1 0-16,0 0 0,0 0 16,0 0-16,0 0 0,1-21 15,-1 21-15,0 0 0,-21-21 16,0 0-16,21 21 0,-21-21 0,21 21 16,0-21-16,-21-1 15,0 1 1,0 0-16,0 0 15,0 0 1</inkml:trace>
  <inkml:trace contextRef="#ctx0" brushRef="#br0" timeOffset="61434.53">8763 8996 0,'0'-21'32,"21"0"-17,0 21 1,0 0-16,22 0 0,-22-22 0,0 1 16,0 21-16,0 0 0,22 0 15,-22-21-15,0 21 0,0 0 0,0 0 16,1 0-1,-1 0 17,-21 21-1,-21-21-15,-1 0-16</inkml:trace>
  <inkml:trace contextRef="#ctx0" brushRef="#br0" timeOffset="64864.69">10604 8932 0,'0'0'0,"0"22"15,-21-1-15,0 0 16,0-21-16,21 21 16,21-21 15,21-21-31,1 0 15,-22 0-15,0-1 0,0 1 0,22 0 16,-22 0-16,0 0 0,0-22 0,0 22 16,0 0-16,43-64 15,-64 43-15,42-21 16,-21 41-16,1-41 16,-22 42-16,21-22 0,-21 1 15,0 21-15,0 0 0,0 42 31,-21 0-31,-1 21 16,-20 43-16,21-43 0,0 22 0,21 21 16,0-22-16,0 22 15,0-1-15,0 65 0,0 20 16,0-84-16,0-1 0,-21 86 16,21-86-16,0 1 15,-22 169 1,1-42-16,0-149 0,21 1 15,0-1-15,0 1 0,-21-22 16,21 21-16,-21-20 0,21-22 0,0 21 16,0-21-16,-21-21 0,21-21 31,0 0-31,0 0 0,0-21 16,0-1-16,0 1 0,0 0 15,0-22-15,0 1 0,21-1 16,-21 1-16,21-1 0,0 1 0,0-22 15,-21 0-15,21 1 0,1-1 0,20-84 16,-21 105-16,21-105 16,-20 105-16,-1 1 0,0-1 15,0-20-15,0 20 0,0 1 0,1 20 16,-1-20-16,0 20 0,0-20 16,21 42-16,-20-22 0,-1 1 15,0 21-15,0 0 0,21 0 0,-20 21 16,-1 0-16,0 0 0,0 21 15,0 0-15,0 0 0,-21 21 0,0 1 16,0-1-16,0 0 0,0 1 16,0-1-16,0 0 0,0 1 0,-21-1 15,21 0-15,-21-20 0,0-1 16,0 0-16,0 0 0,21 0 0,-43-21 16,22 0-16,0 0 15,0-21-15,0 0 0,-1 0 16,22 0-16,-21-1 0,0-20 15,21 21-15,-21 0 0,21 0 0,0-22 16,-21 22-16,21 0 0,-21 21 16,21-21-16,0 42 31,0 0-31,0 0 16,21 0-16,0 1 0,-21-1 15,21 0-15,0 0 0,0 0 0,1 22 16,-1-22-16,0 0 15,21 0-15,22 0 0,-43 0 0,21-21 16,-21 0-16,64 0 0,-43 0 16,1 0-16,-1 0 0,0 0 15,22-21-15,-22 21 0,22-21 16,-22-21-16,0 21 0,22-43 16,-22 43-16,-21-21 0,1-1 15,-22 1-15,0 21 0,0-85 16,0 64-16,0 20 0,0 1 15,0 0-15,-22 21 16,1 0-16,0 0 0,0 0 0,0 0 16,-22 21-16,1 22 15,21-1-15,0-21 0,21 21 16,-21-20-16,-1 20 0,1-21 0,21 21 16,0 1-16,0-22 0,0 0 15,0 0-15,0 22 0,0-22 16,0 0-16,21 0 15,1-21-15,-1 0 16,0 0-16,0 0 0,0-21 16,0 21-16,1-21 0,20-22 15,-21 22-15,0-21 0,-21 21 16,0-22-16,21 22 0,-21-21 0,22 0 16,-22 20-16,0-20 0,0 0 15,0 21-15,0-1 0,0 1 16,0 42 15,0 1-31,0-1 0,-22 21 16,22 0-16,-21 1 0,21-22 15,-21 21-15,21 1 0,0-22 0,0 21 16,0-21-16,0 0 0,0 22 16,0-1-16,21-42 0,0 21 15,1 0-15,-1-21 0,0 0 0,0 0 16,0 0-16,43 0 15,42-42-15,-85 42 16,21-21-16,-21 0 0,22-22 0,-22 22 16,21-21-16,-21 21 0,0-22 15,1 1-15,-1 21 0,-21-85 16,0 85 0,0 0-16,0 0 0,-21 21 15,-1 0-15,22 21 16,-21 0-16,21 0 0,-21 0 15,21 22-15,0-22 0,0 42 16,0-42-16,0 22 0,0-22 0,0 0 16,0 21-16,21-20 0,0-1 15,22 21-15,-22-21 0,0 0 16,-21 1-16,21-22 0,-42 0 47,0 0-47,0 0 15,0-22-15,-1 1 0,1 21 16,0-21-16,21 0 0,-42 0 16,21 0-16,21 42 47,0 0-47,0 0 15,21 0-15,0 0 16,0-21-16,0 0 0,0 22 0,43-22 15,-22 0-15,-21 0 16,22 0-16,-1 0 0,0 0 16,1 0-16,-1 0 0,0-22 0,1 22 15,41-42-15,1 0 16,-43 21-16,-20-1 16,-1 1-16,0-21 0,0 0 0,0 20 0,-21-20 15,21 0-15,-21-1 0,0 22 16,0 0-16,0-21 15,0 21-15,-21 21 0,0 0 16,0 21-16,21 0 0,0 0 16,-21 21-16,21-20 0,-21 62 15,21-20-15,0-43 16,0 21-16,0-21 0,0 22 16,21-22-16,0 0 0,0 0 0,-21 0 15,21 1-15,0-1 0,-42-21 47,0 0-47,0-21 16,0 21-16,0-22 0,-1 22 15,1-21-15,0 0 0,0 21 0,0 0 16,21-21-16,-21 21 0,21 21 47,21-21-47,0 21 15,0-21-15,0 0 16,22 21-16,-22-21 0,0 0 0,0 0 16,21 0-16,22 0 0,-22 0 15,-21 0-15,22 0 0,-1 0 16,0 0-16,1-21 0,-22 21 0,21-21 16,-21 0-16,85-43 15,-85 43-15,22-42 16,-22 42-16,0-22 0,0 1 0,0-22 15,-21 43-15,0-21 16,0 21-16,-21 21 16,0 0-1,0 0-15,0 21 0,0 0 0,-22 43 16,22-43 0,21 21-16,-21-21 0,21 22 0,0-22 15,0 85 1,42-64-16,-21-42 15,1 21-15,41 0 0,-21 0 16,1-21-16,-22 0 0,21 0 0,1 0 16,-1 0-16,43 0 15,20 0-15,-62 0 16,-1-21-16,-21 21 0,64-42 16,-43 21-16,-21 0 0,22-1 15,-22 1-15,0-21 0,21 0 16,-20-1-16,-22 22 0,0 0 0,0 0 15,0 0-15,0-1 0,0 1 16,-43 0-16,-41 21 16,62 21-16,1-21 15,0 21-15,-21 1 0,21-1 16,-1 0-16,1 0 0,0 0 0,0 22 16,21 41-1,0-41-15,0-22 16,0 0-16,21 0 15,0-21-15,-21 21 0,21-21 0,1 0 16,-1 0-16,0 0 0,0 0 0,0 0 16,0 0-16,22 0 15,-22-21-15,21-42 16,-21 41-16,1-20 0,-22 21 16,21-21-16,0-1 0,0-20 15,-21 20-15,21 1 0,0-21 0,22-86 16,-43 107-16,21-21 15,-21 20-15,21 1 0,-21-22 16,0 43-16,0-21 0,0 21 0,0-22 16,0 22-16,0 42 15,0 1-15,-21-1 16,0 21-16,0 0 0,21 1 0,-22-1 16,1 0-16,0 22 0,21-22 15,-42 106-15,42-84 16,0-22-16,0 1 0,0-1 0,0 0 15,0-21-15,0 22 16,21-22-16,0 0 0,0 0 0,0 0 0,1-21 16,-1 22-16,21-22 15,-21 0-15,0 0 0,1 0 16,-1 0-16,0 0 0,0-22 0,0 1 16,0 0-16,1 0 15,-22 0-15,0 0 16,0-1-16,0 1 15,0 0-15,0 0 0</inkml:trace>
  <inkml:trace contextRef="#ctx0" brushRef="#br0" timeOffset="67501.05">16087 8319 0,'21'0'31,"-21"-22"141,0 1-156,0 0-16,21 0 15,0 21-15,-21-21 16,21 21-16,0 0 16,-21 21 15,22 0-31,-22 0 0,0 0 16,0 1-16,0-1 0,0 0 0,-22 0 15,22 0-15,-21 0 16,21 1-16,-21-22 15,42 0 1</inkml:trace>
  <inkml:trace contextRef="#ctx0" brushRef="#br0" timeOffset="67848.85">16552 8234 0,'0'-21'15,"0"0"-15,-21-1 32,21 1-1,21 21 0,-21-21-31,21 21 0,-21 21 31,0 0-15,0 1-16,0-1 0,0 0 0,0 21 16,-21 1-1,0-22-15,0 0 0,0 21 16,0-42-16,21 21 0</inkml:trace>
  <inkml:trace contextRef="#ctx0" brushRef="#br0" timeOffset="-202994.24">2265 12086 0,'-21'0'0,"42"0"0,-64 0 16,22 0-16,21-21 15,-21 21 1,0 0 0,21-21-16,0 42 31,0 0-15,0 0-16,21-21 15,0 22-15,0-22 0,1 21 16,-1-21-16,0 0 0,0 0 0,0 0 15,43 0 1,-1 0-16,-42 0 0,22 0 16,41-43-16,-41 22 15,-22 0-15,0 0 0,21 0 16,-20 0-16,-1-22 16,-21 1-16,0 21 15,0 0-15,0-1 0,-21 1 16,-1 21-16,1-21 0,-21 21 0,21 0 15,-22 0-15,-84 0 16,43 42 0,41-20-16,1-1 0,0 0 0,-1 21 15,22 1-15,0-22 0,0 21 16,-21 85-16,42-85 16,0 1-16,0-1 0,0 22 15,0-22-15,21-21 0,0 0 16,0 0-16,0 1 0,22-1 15,-22 0-15,42-21 16,-20 21-16,-1-21 0,0 0 0,1 0 16,41 0-16,-63 0 0,22 0 15,-1-21-15,-21 21 16,0 0-16,1-21 0,-1 21 16,-42 0-1,-22 0 1,22 0-16,0 0 0,-21 21 15,-1 0-15,1 0 0,-22 22 16,22-22-16,0 0 0,21 0 16,-22 21-16,22-20 0,-21 20 15,21-21-15,-1 21 0,22-20 0,-21 62 16,21-20 0,0-43-16,0 0 0,21 0 15,1 0-15,-1 1 16,21-22-16,-21 0 15,22 0-15,-1 0 0,21-43 16,22 22-16,-43 0 0</inkml:trace>
  <inkml:trace contextRef="#ctx0" brushRef="#br0" timeOffset="-202170.33">3556 12637 0,'21'-22'0,"-42"44"0,42-65 16,-21 22-16,0 0 16,0 0-1,-21 21-15,0 0 0,0 0 16,-1 0-16,-20 21 0,-21 0 16,41 0-16,-20 22 0,21-22 15,-21 0-15,20 21 0,1-21 16,0 1-16,0 20 0,21-21 15,-21 21-15,21-20 0,0-1 0,0 0 16,21 21 0,21-42-16,-21 0 0,1 0 15,20 0-15,-21-21 0,21 0 16,-20 0-16,20 0 0,0-1 0,-21 1 16,22-21-16,41-43 15,-41 43-15,-43 21 16,21 0-16,-21-1 0,21 22 15,-21-21-15,21 21 32,-21 21-32,0 22 15,0-22-15,0 0 0,0 21 16,0 1-16,-21-22 0,21 21 16,-21 1-16,21-1 0,-21 21 0,21-20 15,-21 20-15,21 1 0,0 20 0,0-20 16,0 21-16,0-1 15,0 1-15,0 105 0,0-20 16,0-64-16,0-22 16,0 1-16,0 21 0,0-22 0,0 22 15,0-21-15,0 0 0,0-22 0,0 22 16,0-22-16,0 1 0,-22-1 16,1 1-16,0-22 0,0 0 0,0 1 15,-22-1-15,22-21 0,-21 22 0,0-22 16,-1-21-16,-20 21 0,-22-21 15,-42 0-15,64-21 16,20 0-16,-20-22 0,-1 1 16,1 0-16,20-22 0,1 1 15,-43-64-15,43 42 16,21 0-16,0 1 0,21-22 0,0-64 16,0 86-16,21-1 0,0-21 15,0 22-15,22-1 0,84-169 16,-64 190-16,-21-20 15,22 20-15,-22 22 0,106-106 16,-105 127-16,-22-22 16,21 22-16,-21 0 15,1 21-15,-22-21 0,21 21 0,-21-21 32,21 21-17,-21-22-15,21 1 0</inkml:trace>
  <inkml:trace contextRef="#ctx0" brushRef="#br0" timeOffset="-201800">4106 12658 0,'0'21'0,"0"0"16,0 0-16,0-42 47,0 0-31,0 0-16,0 42 78,0 0-63,0 0-15,-21-21 16,21 21-16,0 1 0,0-1 16,0 0-16</inkml:trace>
  <inkml:trace contextRef="#ctx0" brushRef="#br0" timeOffset="-201499.14">4106 13187 0,'0'0'0,"-21"21"0,0 0 16,21-42 15,21 0-16,-21 0-15,21 21 16,-21-21-16,-21 21 31,0 0-31,0 21 16,21 0-16,-21-21 0,-1 21 16,22 0-16,-21-21 0,21 21 15,0 1 1,21-44 15,1 1-31</inkml:trace>
  <inkml:trace contextRef="#ctx0" brushRef="#br0" timeOffset="-200951.47">6032 11472 0,'0'0'0,"0"-42"0,22 0 0,-22 21 15,21-1-15,-21 1 0,0 42 31,0 1-31,0-1 0,0 21 16,0 0-16,0 1 0,0 20 16,0 1-16,0-1 0,-21 1 0,21 20 15,-22-20-15,1 21 0,-21 63 16,21-64-16,-22-20 16,22-1-16,0 22 0,-21-21 0,-1 41 15,22-41-15,0-22 0,0 1 16,0-1-16,21-21 0,-21 21 15,21-20-15,0-1 0,0-42 32,21-1-32,0 1 15,-21 0-15,21 0 0,0-64 16</inkml:trace>
  <inkml:trace contextRef="#ctx0" brushRef="#br0" timeOffset="-200372">5715 12107 0,'-21'0'0,"42"0"0,-63-21 0,20 0 0,-20 0 16,21 0-16,0 0 0,0-1 16,-22-41-16,43 42 0,0-85 15,0 85 1,0-22-16,21 1 0,1 0 0,20-1 15,-21 1-15,43 0 0,-22 21 0,0-22 16,85-20 0,43-22-16,-128 64 15,21 21-15,-20 0 0,20 0 16,-20 0-16,20 21 0,-21 0 0,1 22 16,20-22-16,-42 0 0,22 21 0,-22-21 15,21 22-15,-21 41 16,-21-62-16,0 41 15,0-42-15,-21 0 16,21 1-16,-21 20 0,0-21 0,0 0 0,0 0 16,-1 1-16,1-1 0,21 0 0,-21-21 15,21 21-15,-21-21 16,0 21-16,0-21 94,21-21-16,0 0-47,21 21-31,-21-21 0</inkml:trace>
  <inkml:trace contextRef="#ctx0" brushRef="#br0" timeOffset="-195893.94">5948 11494 0,'0'0'0,"0"21"0,0 21 16,0-21-16,21 22 0,-21-1 0,0 0 15,21 1-15,-21-1 0,0 21 16,0-20-16,0 20 0,0 1 0,0-22 15,0 22-15,-21-1 0,0-21 16,21 22-16,-21-22 0,-1 1 16,-20 84-16,42-106 15,-21 21-15,21-21 0,0 0 16,0 1-16,0-1 0,-21-21 0,21 21 16,0-42 15,0 0-31,0-1 0,0 1 15,0 0-15</inkml:trace>
  <inkml:trace contextRef="#ctx0" brushRef="#br0" timeOffset="-195272.17">6604 12044 0,'-21'0'16,"21"-21"15,0 0-15,21-1-16,0 1 0,0 0 0,0 0 15,1-21-15,-1 20 16,21-20-16,-21 21 0,0-21 0,22-1 15,20-41-15,-42 41 0,22 1 16,20-43-16,22 1 16,-64 41-16,0 43 15,0-21-15,1 21 0,-22 21 16,21 0-16,-21 1 0,0 20 16,0 0-16,0 1 0,0-1 15,0 21-15,0 1 0,0-1 0,0 1 16,0-1-16,-21 86 15,21-86-15,0 1 0,-22-1 0,22 1 16,-21-1-16,21-21 0,-21 1 16,21-1-16,0 0 0,0 1 15,0-22-15,0 0 0,-21 0 0,21 22 16,0-22-16,0 0 16,0-42-1,21 21 1,-21-21-16,0-1 0,0 1 0</inkml:trace>
  <inkml:trace contextRef="#ctx0" brushRef="#br0" timeOffset="-194882.32">7429 12340 0,'22'0'31,"-1"0"-31,0 0 16,-21-21-16,21 0 0,0 21 0,43-64 16,-22 1-1,-21 42-15,0-43 16,-21 43-16,0-21 0,0 21 16,0-1-16,0 1 0,0 0 0,-21 21 15,0 0-15,0 0 0,0 0 16,0 0-16,-1 0 0,1 21 15,0 22-15,-42 62 16,20 1-16,43-63 0,0-1 16,0 0-16,0 1 0,-21-1 15,21 0-15,0 1 0,0-22 0,0 21 16,0-21-16,21 0 16,0 1-16,1-22 0,20 21 0,-21-21 15,21 0-15,1 0 0,-22 0 0,21 0 16,1-21-16,-1-1 15,21 1-15,-20 0 0,-1-21 0,22-1 0</inkml:trace>
  <inkml:trace contextRef="#ctx0" brushRef="#br0" timeOffset="-194582.49">8657 11367 0,'0'0'16,"-21"-43"-16,21 22 0,-42-21 15,20 42-15,22 21 0,0 0 16,-21 0-16,0 22 0,0-1 16,21 21-16,0-20 0,-21 20 0,0 1 15,-1-1-15,1 22 0,21-22 0,-21 22 16,-21 42 0,42-63-16,-21 63 0,-1-64 15,22-21-15,-21 43 16,21-43-16,0 1 0,0-22 0,0 0 15,0 0-15,0 0 0,21-21 32,1 0-32,-1 0 0,0-21 0,0 0 15,21-21-15,-20-1 0,20 22 0,0-42 16</inkml:trace>
  <inkml:trace contextRef="#ctx0" brushRef="#br0" timeOffset="-194091.77">8911 11642 0,'0'0'0,"0"-64"15,21 1-15,-21-1 0,0 22 0,0 0 16,0 20-16,0 1 0,0 0 0,0 0 16,0 42-1,0 21-15,0-20 0,0 20 16,0 21-16,0 1 0,-21-1 0,21 1 16,0-1-16,-42 107 0,21-107 15,21 1-15,-22 20 0,1-41 0,0 20 16,21 1-16,0-22 15,-21 0-15,21-20 0,-21 20 0,21-21 16,0 0-16,0 0 0,0 1 16,0-44-1,21 1 1,-21 0-16,21 0 0,0 0 16,0-22-16,1 1 0,-1 0 0,0-1 15,21-20-15,-21 21 0,1-1 0,41-41 16,-42 62-16,43 1 15,-43 21-15,0 0 0,21 21 16,-20 1-16,-1 20 0,-21 0 16,0-21-16,21 22 0,-21-1 15,21 64 1,-21-21-16,0-64 0,0 21 16,0-21-16,-21 0 0,21 1 15,-21-1-15,0 0 0,21 0 16,0 0-16,-22-21 15,1 0-15,0-21 16,0 0-16,0 21 16,0-21-16,-1 0 0,1-22 0</inkml:trace>
  <inkml:trace contextRef="#ctx0" brushRef="#br0" timeOffset="-193850.91">8340 12065 0,'0'0'0,"-22"0"0,1 0 16,21-21-16,21 0 16,1 21-1,-1-21-15,21 21 0,43-22 16,63-20-16,-85 42 16,-20-21-16,20 21 0,-20 0 15,-1-21-15,-21 21 0,21 0 0,-20 0 16,-1 0-16,0 0 15</inkml:trace>
  <inkml:trace contextRef="#ctx0" brushRef="#br0" timeOffset="-193380.18">9715 12002 0,'-21'21'32,"0"-21"-32,21 21 0,-21 0 15,0 21-15,0-20 0,-1 20 0,1-21 16,0 21-16,0 43 15,0-43-15,21 1 0,-21-22 0,21 21 16,0-21-16,0 22 0,0-22 16,0 0-16,0 0 0,21-21 0,0 21 15,0-21-15,0 0 0,0 0 0,43 0 16,-43 0-16,21 0 0,-20 0 16,20-21-16,21 0 15,-41 0-15,-1 0 0,21-22 16,22-41-16,-64 63 15,0-22-15,0 1 0,0 21 16,0-22-16,0 22 0,0-21 0,0 21 16,-22-22-16,-20 43 15,21 0-15,-21 0 0,20 0 16,1 0-16,0 0 0,-21 22 0,21-1 16,-1 0-16,1-21 15,0 21-15,0 0 0,21 22 0,0-22 16,0 0-16,0 0 15,21-21-15,0 0 0,0 21 0,1-21 16</inkml:trace>
  <inkml:trace contextRef="#ctx0" brushRef="#br0" timeOffset="-192754.68">10583 12277 0,'21'-21'0,"-42"42"0,64-64 0,-22 43 0,-21-21 16,0 0-16,21-21 0,-21 21 15,0-1-15,0 1 0,0 0 0,0 0 16,0 0-16,0 0 0,-21 21 0,0 0 16,-1 0-16,1 0 0,0 0 15,-42 21 1,-22 63-16,64-41 0,0-22 16,-1 21-16,1 1 15,0-22-15,0 21 0,21 0 0,-21-20 16,21 20-16,0-21 0,0 21 0,0-20 15,0-1-15,0 0 0,21 0 16,0-21-16,0 0 0,0 0 16,1 0-16,-1 0 0,21 0 0,-21 0 15,43-21 1,-22 0-16,-21 0 0,22-1 0,-22-20 16,21 21-16,-21-21 0,22-1 0,-22 1 15,0-22-15,42-63 16,-20 64-16,-22-1 0,42-147 15,-41 126-15,-1 22 16,0-22-16,-21 21 0,0 1 16,21-1-16,-21-41 0,0 62 15,0-41-15,0 62 16,0 1-16,0 42 16,-21 1-16,0-1 0,21 21 15,-21 22-15,-1-22 0,1 21 16,21 1-16,-21-1 0,0 22 15,0-21-15,21 20 0,-21 64 0,21-84 16,-22-1-16,22 1 0,0-1 16,-21 1-16,21-1 0,0 22 15,0-43-15,21 22 16,1-43-16,-1 0 16,0-21-16,42 43 0,-41-43 0,41 0 15,-21 0-15,-20 0 0,20 0 16,0 0-16,-21-22 0,1 1 15,20 21-15,-21-42 0</inkml:trace>
  <inkml:trace contextRef="#ctx0" brushRef="#br0" timeOffset="-192691.72">11769 11790 0,'0'0'0,"42"-21"0,-21 0 0</inkml:trace>
  <inkml:trace contextRef="#ctx0" brushRef="#br0" timeOffset="-187762.53">13610 11155 0,'0'0'0,"0"-21"0,21 0 0,0-22 16,-21 22-16,22 0 0,-22-21 0,0 20 15,0 1-15,0-21 0,0 21 16,0-22-16,0 22 0,0-42 15,-22 20-15,22 22 0,-21 0 16,0 0-16,-21 21 0,21 0 16,-1 0-16,-20 0 0,-64 21 15,64 0-15,-22 0 16,22 22-16,0-22 0,-22 21 0,-20 85 16,41-63-16,1-1 0,21 22 15,-22 0-15,1-1 0,21 1 16,-21 63-16,20-63 0,-20 84 15,42-105-15,0 20 16,0-20-16,0-1 0,0 1 0,21-22 16,0 0-16,1 1 0,-1-22 0,21 21 15,64-21 1,0-21-16,-43 0 0,1 0 16,20 0-16,-20-21 0,21-21 0,-22 21 15,22-22-15,42-41 16,-43 20-16,-20 22 0,42-85 15,-64 63-15,0 1 0,-20-1 16,-1-20-16,0 20 0,-21-84 16,0 63-16,-21 1 0,0 20 15,-1 1-15,-20-1 0,0 1 0,21 20 16,-22-20-16,-20 21 0,20 20 0,1 1 16,-21 0-16,-1 0 0,1 21 15,-1 0-15,1 21 0,-128 43 16,128-22-16,-1 0 15,1 22-15,20-1 0,22 1 16,-21 20-16,21 107 0,21 63 16,0-169-16,21-22 15,0 22-15,0-22 0,21 1 16,-20-22-16,20 22 0,-21-22 0,21-21 16,22 21-16,-22-20 15,1-22-15,20 21 0,-21-21 0,22 0 0,-1 0 16,-20 0-16,84-43 15,-85 22-15,22 0 0,-1-21 0,1 21 16,-1-22-16,-21 1 0,64-43 16,-63 43-16,-1 0 0,-21-1 15,21 1-15,-20 21 0,-1-22 16,-21 22-16,21 0 0,0 0 16,-21 42-1,0 0-15,0 0 16,0 1-16,0-1 0,0 0 0,0 21 15,0 1-15,0-22 0,0 21 16,0-21-16,0 22 0,0-22 0,0 0 16,0 42-16,0-41 0,0-1 15,21-21-15,0 0 16,1 0-16,20 0 16,-21 0-16,21-21 0,-20-1 15,-1 1-15,0 0 0,0 0 16,0-21-16,0 20 0,1-20 0,-1 21 15,0-21-15,-21 20 0,21-20 0,0 21 16,0-21 0,-21 20-16,0 1 0,22 21 0,-1 0 31,-21 21-31,0 1 16,0-1-16,0 42 0,0-42 0,0 43 15,0-22-15,0-21 16,0 22-16,0-22 0,21 0 15,0 21-15,-21-20 0,21-1 0,0 0 16,1-21-16,-1 21 0,0-21 16,0 0-16,0 0 0,0 0 0,1 0 15,41-21-15,-42 0 0,0 21 16,43-64-16,-43 43 16,0-21-16,0-1 0,1 22 0,-1-21 15,0 0-15,0-43 0,0 43 16,0-1-16,-21 22 0,22-21 15,-22 21-15,21-1 0,-21-20 16,0 63 0,-21 0-1,21 1-15,-22-1 0,22 0 0,0 21 16,-21 22-16,0-22 16,21-21-16,0 22 0,0-1 0,0 0 15,0-21-15,0 22 0,0-22 0,42 64 16,-20-64-16,-1 0 15,0-21-15,0 0 0,21 21 16,-20-21-16,-1 0 0,21 0 16,-21-21-16,22 0 0,-22 0 0,21-1 15,-21 1-15,22 0 16,-22-21-16,0 21 0,21-22 0,-21 1 0,1 21 16,-1-22-16,0 1 0,-21 21 15,0 0-15,0-22 0,0 22 16,0 0-16,-21 21 15,0 0-15,-1 0 0,1 0 16,21 21-16,0 0 16,0 1-16,0-1 0,0 0 15,0 0-15,21 0 0,-21 0 16,22 1-16,-1-1 0,-21 0 16,21 0-16,0-21 0,-21 21 0,21 22 15,-21-22-15,21-21 0,-21 42 16,22-42-16,-22 21 15,0 0-15,0 1 16,21-22-16,0 0 16,0 0-16,0 0 15,0 0-15,1 0 0,20 0 0,-21-22 16,43 1-16,-22 0 0,-21-21 16,21 21-16,1-1 0,-1-20 15,-21 0-15,64-43 16,-64 43-16,21-22 0,1 1 0,-22 20 15,0-20-15,21-22 0,-20 22 16,-22-1-16,0-20 0,0 41 0,0-20 16,0 20-16,0 1 0,0 0 15,0-1-15,0 22 0,-22 0 16,1 21-16,0 0 0,0 0 0,-21 42 16,20-20-16,1-1 15,0 21-15,0 0 0,0 1 0,0 20 16,-22 64-16,22-63 0,0-22 15,21 22-15,0-1 16,0 1-16,0-22 0,0 21 0,0-20 16,0 126-16,0-84 15,21-64 1,0 0-16,0 21 0,1-20 16,-1-22-16,0 0 0,0 0 0,0 0 15,0 0-15,22 0 0,-22 0 16,21-22-16,-21 22 0,22-21 0,-22 0 15,21-21-15,1 21 0,20-43 16,-42 22-16,22-1 0,-22 22 16,0-21-16,0 21 0,0-22 15,-21 22-15,0 0 0,0 42 32,0 0-32,-21 1 0,0-1 15,21 21-15,-21-21 0,0 0 16,21 1-16,0 20 0,0-21 15,0 0-15,-22 0 0,22 1 0,0-1 16,0 0-16,0 21 0,22-21 16,-1-21-16,0 0 15,42 22-15,-20-22 0,-1 0 16,-21 0-16,22 0 0,-1 0 0,0 0 16,-21-22-16,22 22 0,-22-21 15,0 0-15,64-85 16,-85-21-1,0 43-15,0 41 16,0 22-16,0-42 16,-21 20-16,-1 22 0,1 21 0,0 0 15,-21 0-15,-1 0 0,22 0 16,-21 0-16,0 21 0,20 0 0,-83 64 16,62-21-1,22-22-15,21 0 0,0 22 16,0-22-16,0 0 0,42 43 15,-20-64-15,20 0 16,-21 1-16,21-22 0,1 21 16,63-21-16,-43 21 15,1-21-15,126 0 16,-105 0-16,-22 0 0,1 0 16,-1 0-16,1 0 0,-1-21 0,-20 0 15,-1-1-15,21 1 0,-20-21 0,-22 0 16,21 20-16,1-62 15,-22 41-15,-21 22 0,0-21 0,0 0 16,0 20-16,-21-20 0,-22 0 16,22 42-16,-21 0 0,-1 0 15,-41 21 1,41 0-16,1 0 0,21 22 0,-21-22 16,20 0-16,1 21 0,-21-21 15,21 22-15,0-22 0,21 21 16,0 1-16,0-22 0,0 0 15,0 21-15,0-21 16,21-21-16,0 22 0,0-22 16,0 0-16,43 0 15,20-43-15,-62 22 16,20 0-16,-21 0 0,0 0 0,22-1 16,-22-20-16,63-43 15,-62 64-15,-1-21 16,-21 21-16,21 0 0,-21-1 0,21 1 15,-21 42 17,0 1-32,-21-1 0,0 0 0,21 0 15,-21 21-15,21-20 0,0 20 0,0-21 16,0 21-16,0-20 0,0-1 16,0 42-16,0-42 0,42 22 15,-21-43-15,0 21 0,43-21 16,-43 0-16,21 0 15,-21 0-15,22 0 0,-1 0 0,-21 0 16,106-21 0,-63-22-16,-22 22 0,22 0 15,-22 0-15,0-21 0,1 20 0,-1-20 16,-21 0-16,43-22 16,-1-20-16,-63 41 15,0 22-15,0 0 16,0 0-16,0 0 0,-21 21 0,0 0 15,0 0-15,-43 0 16,43 0-16,-85 84 16,85-63-16,0 22 0,-22-22 15,22 21-15,0-21 0,21 22 0,-21 20 16,21-42-16,0 1 16,0-1-16,0 0 0,0 0 0,21 0 15,0 0-15,22-21 16,-22 0-16,0 0 0,0 0 15,0 0-15,22 0 0,-22-21 0,0 0 16,21 21-16,-21-21 0,22-21 0,-22 20 16,0 1-16,21-21 0,-20 0 15,-1-1-15,21-63 0,-21 43 16,0-1-16,1 1 0,-1-1 16,0-20-16,0-86 0,-21 107 15,21-22-15,0-105 16,-21 84-16,0 64 15,0 20-15,0-20 0,0 21 16,0 0-16,-21 21 0,0 0 16,0 21-16,0 0 15,0 0-15,-22 22 0,22 20 0,-42 43 16,41-43-16,1 22 16,0-21-16,0 20 0,21 1 0,-21 63 15,21-84-15,0-1 0,0 64 16,0-85-16,21 22 0,0-22 15,0 1-15,0-1 0,43 64 32,-43-85-32,21 0 0,-20-21 15,-1 0-15,0 0 0,0 0 16,21 0-16,-20 0 0,-1-21 16,21 0-16,0-22 0,1 22 15,-22-21-15,64-43 16,-22 22-1,-42 42-15,0-1 0,-21 1 16,0 42 0,0 1-1,0-1-15,0 0 0,0 0 0,0 0 16,0 0-16,0 1 0,0-1 16,0 0-16,0 0 0,0 0 0,0 43 15,43-22 1,-22-42-16,0 21 15,21-21-15,-20 0 0,-1 0 16,0 0-16,21 0 0,-21 0 0,1 0 16,41-21-16,22-42 15,-64 20-15,0 22 16,0 0-16,43-43 0,-64 22 16,21 21-16,0 0 0,-21-22 15,21 43-15,-21-42 16,0 63-1,0 0-15,0 1 16,-21 20-16,0-21 0,0 21 16,0 22-16,-1-22 15,1-21-15,0 1 0,21 20 16,-21-21-16,0 0 0,21 0 16,0 1-16,-21-22 15,21-22 16,21 1-31,-21 0 0,21-21 16,0 21-16,0-1 0,22-41 16,-1 21-16,-21 20 15,0-20-15,43-21 0,-43 41 16,0 1-16,43-21 16,-43 42-16,0 0 15,-21 42-15,0-21 16,0 1-16,0-1 0,0 0 15,0 0-15,0 21 0,0-20 0,0 20 16,21-21-16,-21 0 0,21 22 16,0-22-16,1 0 0,-1 21 15,0-21-15,0 1 0,0-1 0,43 21 16,-1-42 0,-42 0-16,22 0 0,20 0 15,-42-21-15,22 0 0,-22 0 16,85-64-16,-85 64 15,42-64-15,-41 43 16,-1-1-16,0 1 0,0 0 0,0 21 16,-21-22-16,0-20 15,0 20-15,0 22 0,-21 21 16,0 0-16,0 0 0,0 21 16,-22 1-16,22-1 0,-21 0 15,21 21-15,-22-21 0,1 43 16,0-1-16,20-20 15,22-22-15,0 42 0,0-41 16,0-1-16,0 0 0,0 21 16,22-21-16,20-21 15,-21 0-15,0 0 0,0 0 16,1 0-16,-1-21 0,0 21 16,0-21-16,0 0 0,0 0 0,43-64 15,-64 64 1,21 0-16,-21 0 0,21-22 0,-21 22 15,21 21-15,-21-21 0,0 0 0,0 42 47,-21 0-47,21 0 0,-21 0 0,0 1 16,0 20-16,0 0 16,-1 43-16,22-43 15,0 1-15,0 20 0,0 64 0,0-63 16,0-1-16,0 1 0,0 84 15,43 0 1,-22-63-16,0-1 0,0 1 0,0 0 0,1-1 16,-1 1-16,0 21 0,21-22 15,-21 1-15,1 0 0,20 84 16,-21-84-16,-21-1 0,21 1 0,-21 0 16,21-1-16,-21-20 0,0 21 15,0-1-15,0-20 0,-21 63 16,0-85-16,21 22 0,-21-22 15,0 21-15,0-20 0,-1-22 16,1 0-16,-21-21 16,0 0-16,-1 0 0,-20-63 15,20 41-15,22-20 16,0 0-16,0-1 0,0-20 0,0 21 16,21-43-16,0 21 0,0 1 15,0-22-15,0-63 0,0 85 16,21-22-16,0 0 0,21 22 0,-21-22 15,22 0-15,20-84 16,22 21-16,-43 84 16,1-20-16,41-64 0,-41 63 15,-1 21-15,0 1 0,43-128 16,-22 107 0,-41 41-16,-1 1 0,0 0 0,-21-1 15,0-41-15,0 41 16,0-20-16,-21 21 0,0-1 0</inkml:trace>
  <inkml:trace contextRef="#ctx0" brushRef="#br0" timeOffset="-187333.75">20743 11070 0,'0'0'0,"-21"0"0,-21 0 15,21 0-15,-22 21 0,1 1 16,0 20-16,20-21 0,1 0 16,21 0-16,0 1 0,0-1 0,0 0 15,0 0-15,0 0 0,0 0 0,21 1 16,22-22-1,-22 0-15,21 0 0,-21 0 16,1 0-16,-1-22 0,0 22 0,0-21 16,0-21-16,-21 21 15,0 0-15,0-1 0,0 1 0,0 0 16,0 0-16,0 0 0,0 0 16,-21 21-1,0 0-15,0 21 16,21 0-16,0 0 15,-21 0-15,21 0 0,-22-21 0,22 22 16,0-1-16,0 0 0,0 0 16,0 43-1,22-43-15,-1 0 0,0-21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2T11:21:57.6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1545 2392 0,'0'0'0,"-21"0"15,0 0-15,0 21 47,-1-21 78</inkml:trace>
  <inkml:trace contextRef="#ctx0" brushRef="#br0" timeOffset="2507.73">3619 995 0,'0'0'0,"0"-21"0,0 0 15,0-1-15,0 1 0,0-21 16,0 21 0,0 0-16,-21-1 0,21 44 47,0-1-47,0 0 0,0 0 15,0 0-15,-21 22 16,21-22-16,0 21 0,-21-21 0,21 0 15,0 22-15,0-22 0,0 21 16,-21-21-16,21 1 0,-21-1 16,21 21-16,0-21 0,0 0 0,0 1 15,0 20-15,-22-21 0,22 43 16,0-43-16,0 0 0,0 21 16,0-21-16,0 1 0,0 20 15,0 0-15,0-21 16,0 1-1,0-44 17,0 1-17,0 0 1,0 0-16,0 0 16,0 0-16,0-1 15,0 1-15</inkml:trace>
  <inkml:trace contextRef="#ctx0" brushRef="#br0" timeOffset="3774.36">3514 910 0,'0'0'0,"0"-21"0,0 0 0,0 0 16,-22 0-16,22-1 15,-21 22 1,21 43 15,-21-22-31,21 21 16,0-21-16,0 22 0,0 20 16,0-20-16,0 20 0,0-21 15,-21 22-15,21 42 0,0-43 16,0 1-16,-21-1 0,21 1 15,-21-22-15,-1 106 16,22-63-16,-21-43 16,21-21-16,0 1 0,-21-1 0,21 0 15,0 0-15,-21-42 32,21 0-17,-21 0 1,21-22-16,0 22 0,-21-21 0</inkml:trace>
  <inkml:trace contextRef="#ctx0" brushRef="#br0" timeOffset="4160.52">3238 1080 0,'0'-22'0,"0"44"0,0-65 15,-21 22-15,21 0 0,0 0 0,0 0 16,0-1-16,0 1 16,0 0-16,21 0 0,1 0 15,20 0-15,0-1 0,1 22 0,-1-21 16,21 21-16,1 0 0,-22 0 16,22 0-16,-1 21 0,1-21 0,-22 22 15,0 20-15,1-21 0,-1 21 16,-21 1-16,-21-1 0,0 0 15,0 1-15,0-22 0,-21 21 0,-42 43 16,-64 0 0,84-64-16,1 0 0,21 0 15,-22 0-15,22-21 0,0 21 16,0-21-16,0 0 0,0 0 16,63 0 15,-21 0-31,0 0 0,0-21 15,1 0-15,20 0 0</inkml:trace>
  <inkml:trace contextRef="#ctx0" brushRef="#br0" timeOffset="6212.24">4170 1037 0,'21'-21'15,"-21"42"1,0 0-1,0 1-15,0 20 16,0-21-16,0 0 0,0 0 16,0 22-16,-21-22 0,21 0 0,0 21 15,-21-20-15,21-1 0,0 0 16,0 0-16,0 0 0,0 0 16,21-21-16,0 0 15,0 0-15,0 0 16,43-21-16,-43 0 15,21 21-15,22-42 0,-43 21 16,21-22-16,-21 22 0,1 0 16,-1-21-16,21 20 0,-42 1 0,21-21 15,0 21-15,-21 0 0,22-1 16,-22 1-16,0 0 0,0 42 47,0 0-47,0 22 0,0-22 15,-22 0-15,22 21 0,-21-20 16,21 41-16,0-21 16,0-20-16,0-1 0,0 0 15,21 0-15,1-21 0,-1 21 16,0-21-16,0 0 0,0 0 16,22 0-16,-1 0 0,0 0 15,-21-21-15,22 0 0,-22 0 16,21 0-16,-21-1 0,22-20 0,-22 0 15,0 21-15,21-22 16,-20 1-16,-1-22 0,-21 22 16,21 0-16,-21-22 0,21 1 15,-21 20-15,0 22 0,0 0 0,0 0 16,0 0-16,0 42 31,0 0-31,0 21 0,0-20 16,-21 20-16,21 0 0,0 1 15,-21 20-15,21-21 0,0 1 0,0-1 16,0 0-16,-21 1 0,21-1 16,-22-21-16,22 0 0,0 22 0,0-22 15,0 0-15,0 0 16,0-42 15,0 0-31,0 0 16,0 0-16,0-1 0,22 1 15,-1 0-15,0-21 0,-21 21 16,21-1-16,0 1 0,0-21 16,1 42-16,-1-21 0,21 0 15,-21 21-15,0 0 0,1 0 0,-1 0 16,0 21-16,0-21 0,0 21 16,0 0-16,1 0 0,-1 0 0,0 1 15,-21-1-15,0 0 0,0 21 16,0-21-16,0 1 15,0-1-15,0 0 0,-21-21 16,0 21-16,-1-21 0,1 0 16,0 0-16,-21 0 15,21 0-15,-1 0 0,-20-42 16,21 42 0,0-21-16,0 21 0,21-22 0,0 1 15,-22 21-15,1 0 16,21 21 15,0 1-31,0-1 0,21 0 16,1 0-16,-1 0 15,0-21-15,0 21 0,0-21 0,0 0 16,1 0-16,20 0 0,-21 0 16,21 0-16,43 0 15,-43-21-15,1 21 0,-1-21 16,0 0-16,1 0 0,-1 0 0,22-22 15,-43 1-15,21 0 16,-21-1-16,0 1 0,1 0 0,-1-1 16,0-20-16,0 20 0,-21 1 15,0-21-15,0 20 0,0 22 0,0-21 16,0-1-16,0 1 16,0 63 15,0 0-31,0 22 15,0-22-15,-21 21 0,21 1 16,0 20-16,0-21 0,-21 1 16,21-1-16,0 0 0,0 43 15,0-43-15,0-20 0,0 41 16,21-21-16,0-20 16,0-22-16,-21 21 0,21-21 15,1 21-15,-1-21 0,0 0 16,0 0-16,0 0 0,0-21 15,1 0-15,-1-1 0,0 1 16,0 0-16,0 0 0,0 0 0,1-22 16,-1 22-16,-21-21 0,0 21 0,21-22 15,-21 22-15,0 0 0,21 0 16,-21 42 15,0 0-31,0 22 16,0-22-16,0 0 0,0 0 15,0 21-15,0-20 0,0-1 0,0 0 16,0 0-16,0 0 0,0 0 16,21 1-16,0-22 0,-21 21 0,22-21 15,-1 0-15,0 0 0,42 0 16,-20 0 0,-22 0-16,21-21 0,22-1 15,-43 1-15,21-21 0,-21 21 16,1 0-16,20-22 0,-21 1 15,64-64-15,-43 64 16,-21 21-16,-21-22 16,21 43-16,1 0 15,-22 21 1,0 1-16,0-1 16,0 0-16,0 0 15,0 0-15,21-21 31,0 0-15,-21-21-16,0 0 16,0 0-16,0 0 15,0-1-15,0 1 16,0 0-16,-21 21 16,21-21-16,-21 21 0,-1 0 15,1 0-15,0 21 16,0 0-16,21 0 0,-21 1 0,0-1 15,21 0-15,0 21 0,-22 1 16,22-22-16,-21 21 0,21-21 0,0 22 16,0-22-16,0 0 0,0 0 15,0 43 1,21-22-16,1-42 16,-1 0-16,0 21 0,0-21 0,0 0 15,0 0-15,1 0 0,-1 0 0,0 0 16,0 0-16,0-21 0,0 21 15,1-21-15,20-22 16,-21 22-16,-21 0 16,0 0-16,21-21 0,-21 20 0,0 1 15,0 0-15</inkml:trace>
  <inkml:trace contextRef="#ctx0" brushRef="#br0" timeOffset="6501.07">6689 614 0,'0'0'0,"-22"21"0,1-21 0,0 21 15,0 0-15,0 22 16,21-22 0,21-21-1,0 0-15,0 0 16,0 0-16,1-21 15,-22 0 1,0-1-16,-22 22 16,1 0-1,0 0-15,0 0 16,42 22 15</inkml:trace>
  <inkml:trace contextRef="#ctx0" brushRef="#br0" timeOffset="7141.71">8297 1016 0,'0'0'0,"0"-21"15,21-43 1,-21 43-16,22 0 0,-22 0 0,21-21 16,0 42-16,21-43 15,-21 43-15,1 0 16,-1 0-16,0 0 0,0 21 16,0 22-16,22-22 0,-22 21 15,0 1-15,0 84 16,0-43-16,-21-41 15,0 41-15,0-63 16,0 22-16,0-1 0,0-21 16,0 0-16,0 1 15,0-44 1,0 1 0,0 0-16,0 0 0,0 0 0,21 0 15,-21-22-15,22 22 0,-1-21 16,0-1-16,0-41 15,0 41-15,0 1 0,1 0 0,-1-1 16,-21 1-16,21 21 0,-21 0 16,21 0-16,-21-1 0,0 1 15,0 42 17,0 1-32,0-1 0,21 0 15,-21 0-15,21 0 0,-21 0 16,0 1-16</inkml:trace>
  <inkml:trace contextRef="#ctx0" brushRef="#br0" timeOffset="7647.44">9356 1016 0,'0'0'0,"21"-21"0,-21 0 16,0 0-16,-21 42 31,-1 0-15,1 0-16,21 0 0,-21 0 0,0 22 15,0-22-15,21 21 0,-21-21 16,-1 85 0,22-42-16,0-43 0,0 0 0,0 0 15,0 0-15,22 1 16,-1-1-16,0-21 0,0 0 0,0 0 15,64 0 1,0-43 0,-64 22-16,21 0 0,-21 0 15,0 0-15,43-64 16,-64 64-16,0-21 0,0-1 16,0 1-16,0 21 0,-21-85 15,-43 42 1,43 64-16,0-21 0,0 21 15,-22 0-15,22 0 0,0 0 0,0 0 16,0 21-16,0 1 0,-1-1 0,1 21 16,0 43-1,21-43-15,0-21 16,0 0-16,0 1 0,0-1 16,0 21-16,0-21 0,0 0 15,21 1-15,22-22 16,-22 0-16</inkml:trace>
  <inkml:trace contextRef="#ctx0" brushRef="#br0" timeOffset="7907.64">10054 1080 0,'0'-22'15,"21"22"-15,-21-21 0,0 42 31,0 1-31,-21 20 16,21-21-16,0 21 0,-21-20 16,21-1-16,-21 21 0,21-21 15,-21 0-15,21 1 0,0-1 0,0 0 16,0 0-16,0 0 16,0 0-16,0-42 31,0 0-16</inkml:trace>
  <inkml:trace contextRef="#ctx0" brushRef="#br0" timeOffset="8258.43">10160 741 0,'0'0'0,"-42"0"15,20 0-15,22 21 16,22-21 15,-1 0-15,0-21-16,0 0 0,0 21 16,-21-21-16,21 21 0,-21-22 15,0 1-15,0 0 16,-21 21-1,0 0-15,-21 0 0,21 0 16,-1 0-16,1 0 16,0 21-16,21 0 0,-21 1 15,21-1-15,0 0 16,0 0-16,0 0 0,0 22 16,21-22-16,-21 0 0,21 0 15,0 0-15,1 0 0</inkml:trace>
  <inkml:trace contextRef="#ctx0" brushRef="#br0" timeOffset="8913.06">10668 1207 0,'21'0'16,"0"0"-16,0-22 15,-21 1-15,22 0 16,-22 0-16,0 0 0,0 0 15,0-1-15,-22 1 0,1 21 16,0-21-16,0 21 16,0 0-16,0 0 0,-1 0 15,1 0-15,0 0 0,0 21 16,0 0-16,0 1 0,-1-1 0,1 0 16,0 0-16,0 21 0,0-20 15,0-1-15,21 0 0,-22 42 16,22-41-16,0-1 0,0 0 15,0 0-15,0 0 0,0 0 16,22-21-16,-1 0 16,0 0-16,0 0 0,0 0 15,0 0-15,1 0 0,-1-21 0,0 21 0,21-21 16,-21 0-16,22 0 16,-22 0-16,0-1 0,21-20 0,-20 0 15,20-1-15,-21 1 0,0 0 16,0-22-16,64-126 15,-85 126-15,21 1 0,0 20 16,1-20-16,-22 21 0,0-1 0,0 1 16,0 0-16,0 20 0,0-20 15,0 21-15,0 0 0,0 42 32,0 0-32,0 0 0,0 22 15,-22-1-15,22 0 0,-21 22 0,0-22 16,21 22-16,0-1 0,-21 1 15,21 20-15,-21 22 16,21-42-16,0-22 0,0 0 0,0 1 16,0-1-16,21-21 0,0 21 15,0-20-15,0-22 0,1 21 0,-1-21 16,42 0-16,-20 0 16,-22 0-16,21 0 0,-21 0 0,22 0 15,-22-21-15,0-1 0,0 1 0,0 21 16,22-63-1,-22 42-15,-21-1 0</inkml:trace>
  <inkml:trace contextRef="#ctx0" brushRef="#br0" timeOffset="11148.56">12996 1270 0,'0'0'0,"0"-21"0,21 21 0,22-21 15,-1 0 1,-21-1-16,0 22 16,-21-21-16,0 0 0,0 0 0,22 0 15,-22 0-15,0-1 0,0 1 16,0 0-16,0-21 0,0 21 0,-22-1 16,1 1-16,0 0 0,0 0 15,-21 0-15,20 21 0,1 0 0,-21 0 16,0 0-16,20 0 0,-20 21 15,0 0-15,21 21 16,-22-20-16,22 20 0,-21 0 0,21 1 16,-1 20-16,-20 22 0,21-43 15,21 0-15,0-20 0,0 41 16,0-42-16,0 0 0,0 1 16,21-22-16,0 0 0,0 0 15,1 0-15,-1 0 0,85 0 16,-22-43-1,-41 22-15,-1 0 0,0-21 0,1 20 16,-1-20-16,0 0 0,-21-1 0,64-62 16,-43-1-1,1 42-15,-22 1 0,0-1 0,0 22 16,0-22-16,1 1 16,-1-1-16,-21 22 0,0 0 0,0-1 15,0 1-15,0 21 16,0-21-16,0-1 0,-21 43 15,-1 21 1,22 1-16,-21-1 0,-21 42 16,21-20-16,0 20 0,21-21 15,-22 22-15,-20 63 0,21-42 16,21-22-16,0 1 16,0-1-16,0-21 0,0 107 15,0-65 1,21-63-16,0 1 0,0-1 0,22 0 15,-1-21-15,-21 21 0,22-21 16,-1 0-16,0 0 0,1 0 0,168-63 16,-147 41-1,-22 1-15,0 0 0,43-21 16,-43-1-16,-20 1 0,-1 21 16,0-21-16,0-1 0,-21 1 15,0-64 1,0 85-16,0 0 0,-21 0 0,0 21 15,-22 0-15,22 0 16,0 21-16,0 0 0,-21 21 16,42-21-16,-22 22 0,1-22 15,0 21-15,0 1 0,21-1 16,0-21-16,0 85 16,0-85-16,0 0 0,21 22 15,43-22 1,-22-21-16,-21 0 0,21 0 15,-20 0-15,20 0 0,0 0 0,1-21 16,-1-1-16,0 22 0,-21-21 0,22 0 16,-1 0-16,0-43 15,1 43-15,-43 0 0,21-21 0,0 21 16,-21-1-16,0-20 16,0 21-16,0 0 0,0 0 15,0 42 1,0 0-1,0 0-15,0 0 0,0 22 16,0-22-16,0 0 0,-21 0 0,21 0 16,-21 22-16,21-22 0,0 0 15,0 0-15,-21 0 0,21 0 16,0 1-16,0-1 16,0-42 15,0-1-31,0 1 15,0 0-15,21 0 0,-21 0 0,0 0 16,21-1-16,0-20 0,0 21 16,0-21-16,-21 20 0,22-20 0,-1 21 15,0 0-15,0 0 0,21-1 16,-20 22-16,-1 0 0,0 0 16,0 22-16,0-1 15,-21 21-15,21-21 0,-21 0 16,22 1-16,-22 20 15,0-21-15,0 0 0,0 22 0,0-22 16,0 0-16,0 21 0,0-21 16,0 1-16,0-44 47,21 1-32,0 0-15,0 0 0,-21 0 16,21 0-16,0-1 0,1-20 0,-1 21 15,0-21-15,0 20 0,0 1 16,0-21-16,1 21 0,-1 0 0,21-22 16,-21 43-1,22 0-15,-22 0 0,-21 21 16,0 1-16,0-1 16,0 21-16,0-21 0,0 0 15,0 22-15,0-22 0,0 0 16,0 0-16,0 22 0,0-22 0,0 0 15,0 21-15,0-21 16,21 1-16,0-22 0,0 21 16,0-21-16,1 0 0,-1 0 15,0 0-15,0 0 0,0 0 16,0 0-16,22-21 16,-22-1-16,0 1 0,0 0 0,0 0 15,22 0-15,-43 0 0,21-1 16,0-20-16,0 21 0,0 0 0,-21 0 15,22-1-15,-22 1 16,0 42 0,0 1-1,0-1-15,-22 0 0,22 0 16,0 21-16,-21-20 0,21-1 16,0 0-16,-21 0 0,21 0 15,0 0-15,0 1 0,0-1 0,0 0 16,21-21-16,0 0 0,-21 21 15,22-21-15,-1 0 0,0 0 16,0 0-16,21 0 16,-20 0-16,20-21 0,-21 0 0,0 21 15,0-21-15,1-1 0,-22 1 16,21 0-16,0-21 0,0-22 16,-21 22-16,0 0 0,0-1 15,0 1-15,0 0 0,0-43 16,0 43-16,0 20 0,-21 1 0,0 21 15,0 0-15,21-21 0,-43 21 16,22 0-16,0 21 0,0 0 16,0 1-16,-1 20 15,1-21-15,0 0 0,0 0 16,21 1-16,0-1 0,-21 0 16,21 0-16,0 21 0,0-20 15,21-22 1,0 0-16</inkml:trace>
  <inkml:trace contextRef="#ctx0" brushRef="#br0" timeOffset="11466.4">16891 762 0,'0'0'0,"0"-21"0,0 0 15,0 0-15,-21 21 0,0 0 16,-1 0-16,1 0 16,0 0-16,0 21 0,0 0 0,21 0 15,-43 43 1,-20 84-16,42-106 0,21 0 16,-21 1-16,-1-1 0,22 0 15,0 1-15,0-22 0,-21 21 0,21-21 16,0 22-16,0-1 15,0-21-15,0 0 0,21 1 16,1-22-16,-1 0 0,0 0 16,0 0-16,0 0 0,0 0 15,22 0-15,-22-22 0,21 1 0,1 21 16</inkml:trace>
  <inkml:trace contextRef="#ctx0" brushRef="#br0" timeOffset="11764.23">17505 699 0,'0'0'0,"0"-22"0,63 1 15,-63 0-15,21 21 16,1 0-16,20 0 0,-21 0 16,0 21-16,22 0 0,-22 1 15,21 41-15,0-42 0,-20 22 16,-1 41-16,-21-20 15,21-22-15,-21 0 0,0 1 0,0-1 16,0 0-16,0 1 0,0-1 16,0 0-16,-42 22 15,20-43-15,-20 0 0,0 22 0,21-43 16,-22 21-16,22 0 0,-21-21 16,21 0-16,-1 0 0,-20 0 0,21 0 15,0 21-15,-22-21 0,1 0 16</inkml:trace>
  <inkml:trace contextRef="#ctx0" brushRef="#br0" timeOffset="12599.82">8149 1778 0,'0'-42'16,"0"21"-16,0-1 15,0 1-15,0 0 16,0 0-16,-21 21 0,0-21 16,0 21-16,-1 0 15,-62 21 1,41 0-16,1 0 0,21 0 0,-21 1 16,-1-1-16,1 0 0,0 42 15,20-41-15,1-1 16,21 0-16,0 0 0,21 0 15,1-21-15,-1 0 16,0 0-16,42 21 16,-41-21-16,20 22 0,-21-22 0,21 21 15,-20-21-15,-1 21 0,0 0 16,0 0-16,0 0 0,-21 1 16,0-1-16,-21 0 15,0-21-15,0 21 0,0 0 0,-43 0 16,43-21-16,0 0 0,0 0 15,-1 0-15,1 0 16,42 0 31,1 0-47,-1 0 0,0 0 16,0 22-16,0-22 0,-21 21 15,0 0-15,21 0 0,-21 0 0,0 0 16,0 22-1,0-22-15,0 0 0,0 0 0,0 0 0,-21 1 16,21-1-16,0 0 16,-21-21-16,21 21 0,-21 0 15,21 0-15,0 1 16,0-1-16</inkml:trace>
  <inkml:trace contextRef="#ctx0" brushRef="#br0" timeOffset="13164.55">8064 3874 0,'0'-22'16,"0"1"-16,0 0 15,22 21-15,-1 0 0,-21 21 31,0 0-15,0 22-16,-21-22 0,-1 0 16,1 21-16,0-20 0,0 20 15,0 0-15,0 1 0,-1 20 16,22-21-16,0 22 0,0-43 16,0 21-16,0-20 0,0-1 15,22 0-15,-1 0 0,0 21 0,42 1 16,-41-22-16,-1-21 15,21 21-15,-21 0 0,22 22 16,-43-22-16,0 0 0,0 0 0,0 0 16,0 0-16,0 1 0,0-1 15,-22 0-15,-20 0 0,21-21 16,-21 21-16,-1 0 0,1 1 0,-22-22 16,22 21-16,-21-21 0,-1 0 15,-148 0 1,128 0-16,63-21 0,-1-1 15,1-20-15,0 21 0</inkml:trace>
  <inkml:trace contextRef="#ctx0" brushRef="#br0" timeOffset="14557.87">9017 2858 0,'21'0'0,"0"0"16,0 0-16,1 0 15,-1 0-15,0 0 0,-21-22 16,21 1-16,0 21 0,0-21 16,1 21-16,20-42 0,-21 21 15,0-1-15,0 1 16,-21 0-16,0 0 0,0 0 16,-21 0-16,0 21 0,-21 0 15,21 0-15,-1 0 0,1 0 16,-21 0-16,21 21 0,-22 0 15,22 0-15,-21 0 0,21 0 16,-22 22-16,43 20 16,0-42-16,22 43 15,-1-43-15,0-21 0,0 21 16,0 0-16,22 1 0,-22-1 16,21 0-16,-21 0 0,22 0 0,-22 0 15,0 1-15,0-22 0,-21 21 0,0 0 16,0 0-16,0 0 0,0 0 15,-21 1-15,0-1 0,0-21 16,-1 21-16,-20-21 16,0 21-16,-1-21 0,22 0 0,-21 0 15,0 0-15,-22 0 16,22 0-16,21-21 0,-22 21 0,22-21 16,0 0-16,21-1 0,-21 1 15,21 0-15,0 0 16,21 0-16,0 0 15,0 21-15,0-22 0,22 22 16,-22-21-16,21 21 0</inkml:trace>
  <inkml:trace contextRef="#ctx0" brushRef="#br0" timeOffset="14961.15">9694 2836 0,'-21'0'15,"0"0"1,21 22-16,0-1 0,-21 0 16,-22 42-16,43-41 15,0-1-15,0 0 16,0 0-16,0 0 0,0 43 0,0-43 16,0 0-16,22-21 0,20 42 15,21-42 1,-20 0-16,-22 0 0,21 0 15,-21 0-15,22-21 0,-22 21 16,0-21-16,21 0 0,-20 0 0,-1 0 16,0-1-16,-21 1 0,0 0 15,0-21-15,0 21 0,0-22 0,0 1 16,-21 0-16,0 20 16,-22 1-16,22 0 0,0 0 0,0 21 15,-22 0-15,22 0 0,0 0 0,0 0 16,0 0-16,0 21 0,-1-21 15,1 42-15,21-20 0,0-1 16,0 21-16,0-21 0,0 0 16,0 1-16,21-22 0,1 21 15,41 21-15</inkml:trace>
  <inkml:trace contextRef="#ctx0" brushRef="#br0" timeOffset="15232">10604 2752 0,'0'-21'0,"0"42"0,-21-42 15,0 21 1,0 21-16,21 0 0,0 0 16,0 0-16,-21 0 0,21 22 15,-21-22-15,21 21 0,0-21 0,-22 22 16,22 20-1,0 43-15,0-85 0,0 22 16,0-1-16,0-21 0,0 0 16,0 0-1,0-42 1,0 0-16</inkml:trace>
  <inkml:trace contextRef="#ctx0" brushRef="#br0" timeOffset="15492.85">10541 2752 0,'0'0'0,"21"-21"0,0-22 15,0 22-15,1 21 0,-1 0 16,0 0-16,0 0 0,0 0 16,0 0-16,1 21 0,-22 0 15,42 43-15,-42-43 0,0 21 0,0-20 16,0-1-16,0 0 0,0 21 15,0-21-15,-21 1 0,0-1 16,-22 0-16,22 0 0,0 0 16,-21 0-16,20 1 0,-20-22 0,21 21 15,0-21-15,0 0 0,-1 21 0,1-21 16,21-21 0,21 21-16</inkml:trace>
  <inkml:trace contextRef="#ctx0" brushRef="#br0" timeOffset="15829.23">11663 2519 0,'0'0'0,"21"-21"16,0 0-16,-21-1 0,0 1 0,0 0 15,0 0-15,-21 21 16,0 0-16,0 0 15,-1 21-15,1 0 0,0 0 16,0 22-16,0-1 0,0 0 0,-1 22 16,1-22-16,21 22 0,-21-22 0,0 22 15,21-22-15,-21 43 16,21 20-16,0-62 0,0-22 16,0 21-16,0 1 0,0-22 15,21 0-15,0 0 0,0 0 0,22 0 16,20 1-1,-42-22-15,0 0 16,1 0-16,-1 0 0,0-22 0,21-20 16,-21 21-16,1 0 0,20-22 15</inkml:trace>
  <inkml:trace contextRef="#ctx0" brushRef="#br0" timeOffset="16056.28">11980 2752 0,'0'0'0,"0"-21"16,-21 21 0,21 21-1,0 0-15,0 0 16,0 0-16,0 0 0,0 1 16,-21-1-16,21 0 0,0 0 15,0 0-15,0 0 16,0 1-16,21-44 31</inkml:trace>
  <inkml:trace contextRef="#ctx0" brushRef="#br0" timeOffset="16217.19">12065 2815 0,'0'0'0,"0"-21"0,0 0 0,0 0 15,0 42 16,0 0-31,0 0 16,0 0-16,0 1 0,0-1 16,0 0-16,0 0 0,21-21 0,-21 21 15,21-21-15,0 21 16</inkml:trace>
  <inkml:trace contextRef="#ctx0" brushRef="#br0" timeOffset="16528">12742 2709 0,'0'0'0,"0"-21"16,0 42 15,0 1-31,0-1 0,0 0 16,0 0-1,-21 0-15,21 0 0,0 1 0,-21-1 16,21 0-16,0 0 0,-21-21 16,21 21-16,21-21 31,0 0-16</inkml:trace>
  <inkml:trace contextRef="#ctx0" brushRef="#br0" timeOffset="16724.9">12890 2752 0,'0'21'31,"0"0"-31,0 0 0,-21 0 16,21 1-16,-21-22 0,21 21 15,0 0-15,0 0 0,-21-21 0,21 21 16,0 0-16,0 1 16</inkml:trace>
  <inkml:trace contextRef="#ctx0" brushRef="#br0" timeOffset="17062.71">13144 2371 0,'0'0'0,"22"-21"0,-1-1 16,0 22-16,0 0 0,0 0 16,-21 22-1,21-1-15,1 0 0,-22 21 0,0 1 16,21-1-16,-21 21 0,0-20 15,0-1-15,0 22 0,0-22 16,0 0-16,0 1 0,-21-1 0,-1 0 16,22 1-16,-21-22 0,0 21 0,0-21 15,21 22-15,-21-22 0,0 0 16,-1 0-16,1 0 0,0 22 16,-42-1-1,41-21-15,1-21 0,0 0 16,0 0-16,21-21 15,0 0 1,21 0-16,0-1 16</inkml:trace>
  <inkml:trace contextRef="#ctx0" brushRef="#br0" timeOffset="17259.58">13716 2836 0,'0'0'0,"21"0"15,-21 22 17,0-1-17,0 0-15,0 0 16,0 0-16,-21 0 16,21 1-16,-21-1 0,0 0 15,-1 0-15</inkml:trace>
  <inkml:trace contextRef="#ctx0" brushRef="#br0" timeOffset="17427.48">13610 3217 0,'0'22'0,"0"20"16,0-21-16,0 0 16,0 0-16,0 1 15,-21-22-15,0 21 16,0-21-16,-1 0 15,1 21-15,-21-21 0,21 21 16,-22-21-16</inkml:trace>
  <inkml:trace contextRef="#ctx0" brushRef="#br0" timeOffset="18096.84">3641 5652 0,'-22'-22'16,"44"44"-16,-65-65 0,22 43 0,0-21 15,0 0-15,0 21 0,-1 0 0,1 0 16,21 21-1,0 21-15,0 1 16,0-1-16,0 0 0,0 22 0,0-1 16,0 22-16,0 42 15,0-42-15,0-22 0,0 22 16,-21 0-16,-21 84 0,21-106 16,21 22-16,-22-21 0,1 20 0,0-20 15,0-1-15,21 1 0,-42 42 16,42-64-16,-22 21 15,22-41-15,0-1 16,-21-21-16,21-21 16,-21-22-1,21 22-15,0 0 0,0-21 0,0-1 16,-21-41-16</inkml:trace>
  <inkml:trace contextRef="#ctx0" brushRef="#br0" timeOffset="18391.68">3111 6244 0,'0'0'0,"0"-63"0,0-1 0,0 1 16,0 20-16,0-20 0,0 21 16,22-22-16,-1 22 0,0-1 0,21 22 15,1-21-15,126-22 16,-106 64 0,1 0-16,-1 0 0,43 64 15,-42-43-15,-22 21 0,0 1 0,-20-22 16,20 21-16,-42 1 0,0-1 15,0 0-15,0 1 0,-21-1 0,-22 21 16,-62 22 0,83-64-16,-20 0 0,0 1 15,21-1-15,-1-21 16,22-21 0,22-1-1,-22 1-15,21 0 0,21 0 0</inkml:trace>
  <inkml:trace contextRef="#ctx0" brushRef="#br0" timeOffset="20279.11">4106 5863 0,'21'-21'15,"-42"42"-15,64-42 0,-22 21 0,-21 21 16,0 0 0,0 1-16,0-1 0,0 42 15,0-42-15,0 22 0,0-22 16,0 0-16,0 0 0,0 22 0,0-22 15,0 0-15,0 0 0,0 0 16,42-21 0,-21 0-16,0 0 0,1 0 15,-1-21-15,0 21 16,0-21-16,21 0 0,-20 0 0,-1-1 16,21-20-16,-21 0 15,22-1-15,-22 22 16,-21-21-16,0 21 0,0 0 0,0-1 15,0 44 1,0-1-16,0 0 16,0 0-16,0 0 0,0 0 15,0 22-15,0-22 0,0 0 0,0 0 16,0 22-16,0-22 0,21 0 16,0 0-16,-21 0 0,42 0 15,22 1 1,-22-22-16,-21 0 0,22 0 15,-22 0-15,21-22 0,1 1 0,-22 0 16,21 21-16,0-21 0,-20-21 16,41-1-16,-42 1 0,43-22 15,-43 22-15,0 0 0,-21-1 16,0 1-16,0-21 0,0 20 16,0 1-16,0 21 0,0-22 0,0 22 15,0-21-15,0 63 31,-21 21-31,21-20 0,0 20 16,-21-21-16,21 64 16,-21 42-16,21-85 15,0 43-15,0-64 16,0 0-16,-22 21 0,22-20 0,0-1 16,0 0-16,0 0 15,0-42 16,0 0-31,0 0 0,22 21 16,-1-22-16,-21 1 0,21 0 0,0-21 16,0 21-16,22-22 15,-22 43-15,21-21 0,-21 0 16,22 21-16,-1 0 0,-21 0 16,21 0-16,22 21 0,-22 0 15,1 22-15,-22-43 0,0 21 16,-21 0-16,0 0 0,0 0 15,0 0-15,0 1 0,-21-22 0,0 21 16,-1 0-16,-20 0 16,-43 0-16,64-21 15,0 0-15,0 0 0,-21 0 0,20 0 16,1 0-16,0 0 0,0-21 16,0 21-16,-22-42 15,22 21-15,21-1 16,0 44 15,0-1-15,0 0-16,21-21 0,-21 21 0,43 0 15,-22 0-15,0 1 16,0-22-16,0 0 0,22 0 16,-22 21-16,21-21 0,-21 0 0,22 0 15,-1 0-15,0 0 0,1-21 16,20-1-16,-20 1 0,-1 0 0,0 0 15,1 0-15,-1 0 0,0-22 16,1 22-16,-22-21 0,0-1 16,0 1-16,0 0 0,0-1 0,-21 1 15,22 0-15,-22-64 0,0 64 16,0-1-16,0 1 0,0-22 16,0 43-1,-22 21-15,1 0 16,0 21-16,21 43 15,0-22-15,-21 1 0,21 84 16,0 0 0,0-85-16,0 0 0,0 1 15,0-22-15,0 21 16,0-21-16,0 0 0,21 1 0,0-1 16,43 21-1,-43-42-15,0 0 0,0 0 16,0 0-16,43-21 0,-43 0 15,0 21-15,0-21 0,-21-1 16,22 1-16,-1 0 0,0-21 16,0-22-16,-21 43 15,0 0-15,21 0 0,-21 42 32,0 0-32,0 0 15,0 0-15,0 22 16,0-22-16,0 0 0,0 0 0,0 22 15,0-22-15,0 0 16,21-21-16,1 21 0,-22 0 0,105 0 31,-83-21-31,-1 0 0,21 0 16,-21-21-16,0 0 16,64-21-16,0-43 31,-43 22-31,-21 41 0,0 1 15,1 0-15,-22-21 0,21 21 16,-21-1-16,21 22 0,0 22 63,0-22-48,-21-22 32,0 1-31,-21 21-1,0 21 1,0-21-16,21 22 16,-21 20-16,-1-21 0,1 0 15,21 43-15,0-43 16,-21 42-16,21-41 15,0 20-15,0-21 0,0 0 16,42 0 0,-20-21-16,-1 0 0,0 0 15,0 0-15,21 0 16,1-21-16,-1 0 16,-21 0-16,43-21 15,-64 20-15,21-20 16,-21 21-16,0 0 0</inkml:trace>
  <inkml:trace contextRef="#ctx0" brushRef="#br0" timeOffset="20452">6921 5630 0,'-21'0'0,"42"0"0,-63 0 15,21 0-15,0 0 0,0 0 31,42 22 16</inkml:trace>
  <inkml:trace contextRef="#ctx0" brushRef="#br0" timeOffset="21080.81">8594 5779 0,'0'0'0,"-22"0"0,1-22 16,21 1-16,0 0 15,0 0-15,0 0 0,0-22 0,0 22 16,0 0-16,0 0 0,0-21 15,21-1-15,22 22 16,-22 0-16,0 21 0,43 0 16,-43 21-16,0 0 0,21 0 15,-21 22-15,1-1 0,-1 0 0,21 107 16,-42-1 0,0-106-16,0 22 15,0-22-15,-21 43 16,21-107 31,0-20-47,21 21 15,0 0-15,-21-22 0,21 22 16,1-21-16,-1 0 0,0-1 0,0 1 16,0 0-16,85-170 15,-85 170 1,-21 20-16,21 1 0,-21 0 0,22 0 15,-1 21-15,-21 21 16,0 0-16,0 22 16,21 41-16,0-41 15</inkml:trace>
  <inkml:trace contextRef="#ctx0" brushRef="#br0" timeOffset="22349.62">9546 5821 0,'0'0'16,"21"0"-16,-21-42 0,0 20 16,0-20-1,-21 42 1,0 0-16,0 0 16,0 0-16,21 21 0,-22 43 15,1-1 1,21-42-16,0 64 15,0-43-15,0 22 16,0-43-16,21 0 16,1-21-16,-1 21 0,0-21 0,85 0 15,-43 0 1,-20-21-16,-22 0 16,63-21-1,-62 21-15,20-22 0,-21 22 0,0-85 31,-21 64-31,0-22 16,-63-20 0,-43 20-1,85 64-15,-22 21 16,22-21-16,-42 85 16,63-43-16,-21 64 15,21-63-15,0-22 0,0 21 16,0-21-16,0 0 0,21 1 0,21 20 15,43-21 1,-43 0-16,0-21 0,1 0 16,-1 0-16,0 0 0,128-42 15,-64 21 1,-64 0-16,-21-1 16,21 1-16,1 0 0,-22 0 0,0 0 15,21-22-15,-20 22 0,-22 0 16,21 21-16,-21-21 15,0 42 1,0 0-16,0 0 16,0 1-16,0-1 0,0 21 15,0-21-15,0 22 16,0-22-16,21 21 16,-21-21-16,21 0 0,43 1 15,-43-22-15,0 0 0,42 0 16,-20 0-16,-22 0 0,21 0 15,1 0-15,-22-22 0,21 22 0,64-63 16,-43 42 0,-20 0-16,-22-22 0,21 1 15,-42 0-15,0 20 0,0-41 16,0 42-16,0 0 16,0-43-16,-42 43 15,0 21-15,20 0 16,1 21-16,0 0 0,-21 0 15,21 1-15,-22-1 0,22 0 0,0 21 16,-21-21-16,-1 43 16,22-22-16,21 1 15,0-22-15,0 0 0,0 0 0,0 0 16,0 0-16,21-21 16,0 0-16,1 0 0,20 0 15,21 0 1,-41-21-16,-1 21 0,21-21 0,-21 0 15,22 0-15,-22 0 0,42-43 16,-42 43-16,1-21 0,20-43 16,-21 43-16,0-22 0,0-42 15,1 64-15,-1-22 16,-21 1-16,0 21 0,21-22 0,0-21 16,-21 43-16,0 0 15,0-22-15,0 43 16,0 42-1,0 0-15,0 1 0,0 20 0,0 0 16,0 1-16,0-1 0,-21 21 0,0 1 16,21-1-16,-21 1 0,21-1 15,0-20-15,-22 126 16,22-105-16,0-22 0,0 0 16,0-21-16,22 43 15,-1-43-15,0 0 0,0 0 0,43 1 16,-1-22-1,-42 0-15,0 0 0,22 0 16,-22-22-16,21 22 0,-21-21 0,1 0 16,-1 0-16,0 0 0,0 0 15,0-43-15,-21 43 0,0-43 16,0 43-16</inkml:trace>
  <inkml:trace contextRef="#ctx0" brushRef="#br0" timeOffset="22552.51">10689 5440 0,'-21'0'0,"42"0"0,-63 0 0,21 0 0,-1 0 16,1 0-16,21-21 15</inkml:trace>
  <inkml:trace contextRef="#ctx0" brushRef="#br0" timeOffset="24609.87">13737 5906 0,'0'0'16,"21"21"-16,0-21 15,1 0 1,-1 0-16,0 0 16,0-21-16,0 21 0,0-43 15,1 22-15,-22 0 0,21 0 16,-21 0-16,0-1 0,0 1 15,0 0-15,0-21 0,0 21 0,-21-22 16,-22-20-16,1 42 16,21-22-16,0 22 0,-43 0 15,-42 21 1,85 0-16,-21 0 0,21 21 16,-22 0-16,1 0 0,21 22 0,-22-22 15,22 21-15,0 1 0,0-1 16,0 0-16,21 1 0,0 62 15,21-62-15,21-1 16,-21-21-16,1-21 0,20 21 0,0-21 16,-21 0-16,64 0 15,-43 0-15,1-21 0,-1 0 0,43-21 16,63-22 0,-106 22-16,1 0 15,20-43-15,-21 43 0,-20-1 16,20-20-16,-21-1 0,0 22 15,22-212 1,-43 148-16,0 43 16,0 20-16,0 1 0,0 0 15,0 20-15,0 1 0,0 0 0,-22 21 16,1 21-16,0 0 16,21 22-16,0-1 0,-21 22 15,0-22-15,0 85 16,-1-64-16,22 1 0,0-1 0,-21 1 15,21-1-15,0 1 0,0 105 16,43-84 0,-22-64-16,0 21 0,0-20 0,21-1 15,1 0-15,-22 0 0,21-21 16,1 0-16,-1 0 0,0 0 0,-21 0 16,64 0-16,0-42 15,-64 21-15,21-1 0,-21 1 16,43-42-16,-43 42 0,0-22 15,22-41 1,-43 20-16,0 22 0,0 21 0,0-22 16,-22 1-16,1 42 15,0 0-15,0 0 16,0 21-16,0-21 0,-22 85 16,43-43-16,-21-21 15,21 22-15,0-1 0,0 21 16,0-41-16,0-1 0,0 0 15,0 0-15,21 0 0,0 0 0,22-21 16,-22 22-16,21-22 16,1 0-16,20 0 15,-42-22-15,0 22 0,22-21 16,-22 0-16,0 21 0,21-21 0,-20 0 16,20-22-16,-21-41 15,0 63-15,-21-64 16,0 106 15,0 0-31,0 0 16,0 1-16,0-1 0,-21 0 15,21 0-15,-21 0 0,21 43 16,0-43-16,0 0 0,0 0 16,0 0-1,0-42 16,0 0-15,21 0-16,0 0 0,-21 0 0,21-1 16,1 1-16,-1-21 15,0 0-15,0 20 0,0 1 0,0-21 16,1 21-16,-1 21 16,0 21-1,-21 0-15,21 0 0,-21 0 16,21 1-16,-21-1 0,0 21 0,0 0 15,21-20-15,-21-1 16,0 0-16,22 0 0,-22 0 0,21 0 16,0-21-1,0 0-15,0 0 0,0 0 16,1 0-16,-1 0 16,-21-21-16,21 21 0,0-21 0,0-21 15,22-22 1,-22 43-16,0-21 15,-21 21-15,21-22 0,0 22 16,-21 0-16,0 0 0,21 21 16,-21 21-1,0 0-15,0 21 16,0-20-16,0 41 16,0-21-16,-21-20 15,21-1-15,0 0 0,0 0 0,0 0 16,21 0-1,22 1-15,-22-22 0,0 0 16,0 0-16,0 0 16,1 0-16,-1 0 0,0-22 0,21 22 15,-21-21-15,43-21 16,-43 0-16,0 20 16,0 1-16,1 0 0,-22 0 15,0 0-15,0 0 0,21 21 0,-21 21 31,0 0-15,-21 0-16,21 0 0,0 0 16,0 1-16,-22-1 0,22 0 15,0 0-15,0 0 0,0 0 16,22 1 0,-1-22-16,0 0 0,0 0 0,43 0 15,-43 0-15,0-22 16,21 22-16,-21-21 0,1 0 15,-1 21-15,0-21 0,0 0 16,-21-22-16,0 22 0,21 0 16,-21-21-16,0-1 0,0 22 0,0-21 15,0 0-15,0-1 0,-21-20 16,0 42-16,0 21 0,0-22 16,-1 22-16,-20 0 15,0 22-15,21-22 0,-1 21 0,1 0 16,0 21-16,0-21 0,0 1 0,-22 41 15,43-21 1,-21-20-16,21 20 0,0-21 16,0 0-16,0 0 0,21-21 15,1 22-15,-1-22 0,0 0 0,0 0 16,21 0-16,-20 0 16</inkml:trace>
  <inkml:trace contextRef="#ctx0" brushRef="#br0" timeOffset="24890.71">17378 5249 0,'0'0'0,"21"-42"0,0 21 0,-21-21 15,0 20-15,0 1 0,-21 21 16,0 0-16,0 0 0,-1 21 16,1 22-16,0-22 0,0 21 15,0 1-15,0-1 0,-1 43 16,1-22-16,0-21 15,21 1-15,0-1 0,0 43 16,0-43-16,0 0 0,0-20 0,0-1 16,0 21-16,0-21 0,0 0 15,21 1-15,0-22 0,1 0 16,-1 0-16,21 0 0,-21 0 0,0 0 16,22 0-16,-22 0 0,21-22 15,-21 1-15,22 21 0,20-42 16</inkml:trace>
  <inkml:trace contextRef="#ctx0" brushRef="#br0" timeOffset="25137.57">17843 5144 0,'0'0'0,"22"-43"0,-1-20 16,0 20-16,42-84 16,-41 106-16,-1 0 0,0 21 15,0 0-15,0 21 0,43 43 16,-43-1-16,0-20 0,0 20 15,-21 1-15,21-1 0,1 64 16,-22-63-16,0-1 0,0 1 0,0-1 16,0-21-16,0 1 0,-43 41 15,22-41-15,-21-1 16,-1 0-16,22-20 0,-21-1 16,0 0-16,-1-21 0,1 21 15,-22 0-15,1-21 0,-1 21 0</inkml:trace>
  <inkml:trace contextRef="#ctx0" brushRef="#br0" timeOffset="25799.19">8445 6731 0,'0'0'0,"22"0"16,-1-42 0,-21 21-16,0-1 0,0 1 15,-21 21 1,-1 0-16,1 0 16,0 0-16,0 0 0,-21 43 15,20-43-15,22 21 16,-21 0-16,0 0 0,0 0 0,21 0 15,0 1-15,0-1 0,21 0 16,0-21-16,0 21 16,1-21-16,-1 0 0,0 21 0,0-21 15,21 0-15,-20 21 0,-1 1 16,-21-1-16,0 63 16,0-62-16,-21-1 15,-1 21-15,-20-21 0,21 0 16,-21 22-16,-43-1 0,-21 22 15,85-64-15,0 21 16,0-21-16,-1 0 16,44 0-1,-1-21-15,0 21 16,0-22-16,0 22 16,0 0-16,1 0 0,20 0 15,-42 22 16,-21-1-31,0-21 0,-22 0 16,22 0-16</inkml:trace>
  <inkml:trace contextRef="#ctx0" brushRef="#br0" timeOffset="26027.09">7789 7493 0,'0'0'0,"21"21"15,1-21-15,20 0 0,0 0 16,1 0-16,-1 0 0,0 0 15,1 0-15,20 0 0,1 0 0,-1 0 16,1-21-16,-1 21 0,1-21 0,20 21 16,-20 0-16,-1 0 0,22 0 15,-43 0-15,22 0 0,-22 0 16,-21 0-16,0 0 0,-42 0 16,-21 0-16,0 0 15,-1 0-15,1 21 0,-22-21 0,1 21 16</inkml:trace>
  <inkml:trace contextRef="#ctx0" brushRef="#br0" timeOffset="26187">8170 7641 0,'0'0'0,"-42"21"0,0 1 16,20-22-16,22 21 0,22 0 31,20-21-31,-21 0 0,21 0 0,1 0 0,-1 0 16,0 0-16,22 0 15,42 0-15,-43 0 0,1 0 16,20 0-16,-41 0 0,-1 0 15,-21 0-15,0 0 0,-42 0 32</inkml:trace>
  <inkml:trace contextRef="#ctx0" brushRef="#br0" timeOffset="26376.89">8191 7980 0,'0'21'0,"22"-21"15,-1 0-15,0 0 16,42-21-16,64 0 16,-84 21-16,20 0 15,-20 0-15,-1-21 0,0 21 0,43 0 16,-64 0-16,0 0 0,22 0 31</inkml:trace>
  <inkml:trace contextRef="#ctx0" brushRef="#br0" timeOffset="26740.72">8509 8255 0,'0'0'16,"-21"0"-16,21 21 0,-21-21 0,21 21 16,21-21 15,0 22-31,0-1 15,0-21-15,-21 21 0,21 0 16,-21 0-16,0 22 16,0-22-16,0 0 0,0 0 0,0 21 15,-21 1 1,21-22-16,0 0 0,0 0 0,0 0 16,0 1-16,21-1 15,1-21 1,-1 21-16,0-21 0,21 21 15,1 0-15,-43 0 16,21-21-16,-21 22 0,0-1 16,0 0-16,-21 0 15,-1 0-15,-20 0 0,-21 1 16,-22 20-16,43-21 0,-22 0 16,1-21-16</inkml:trace>
  <inkml:trace contextRef="#ctx0" brushRef="#br0" timeOffset="29046.72">2963 10837 0,'0'-21'15,"21"0"-15,1 0 16</inkml:trace>
  <inkml:trace contextRef="#ctx0" brushRef="#br0" timeOffset="31210.07">3217 10054 0,'-21'0'0,"42"0"62,0-21-46,1 21-16,-1-21 0,21 0 16,-21 0-16,0-1 0,22 1 0,-22 0 15,42-127 1,-63 127 0,0 0-16,-84-43 15,41 43-15,1 21 0,-64 0 16,64 0-16,-64 21 15,43 0-15,20 22 0,1-22 16,0 21-16,-1 0 0,-63 149 16,106-22 15,0-84-31,64 105 0,-1-63 16,-41-63-16,105 190 31,-106-127-16,-21 0 1,-21-85-16,-106 43 16,42-43-16,21-21 15,1-21-15,-255-84 16,213 20 0,-44-84-1,44-42 1,83 126-16,-20-63 15,42 85-15,0-22 0,0 22 0,85-22 32,-1 64-32,1 64 15,-43-43-15,1 21 0,41 64 16,-41-63-16,-1 20 0,0-21 16,-20 22-16,20-22 0,21 64 15,-41-64-15,-1 22 0,21-22 16,-21 1-16,22-1 15,-22-21-15,21 0 0,-21 0 0,22 1 16,-1-1-16,-21 0 0,21-21 16,1 0-16,20 0 0,-20-21 15,-1 0-15,0-1 0,43-20 16,105-85 0,-105 64-1,-64 20-15,43-20 16,-43 20-16,-21 22 0,0-21 0,0 21 15,0-22-15,0 22 0,-42 0 16,20 0-16,1 21 0,0 0 0,-85 21 16,64 0-16,-43 64 15,22 21 1,20 0 0,43-64-1,0-21-15,0 21 0,0-20 0,0-1 16,85 0-1,-64-21-15,43-21 16,42-22 0,-64 1-16,21 0 15,-20-1-15,-22 22 0,42-42 0,-41 42 16,-1-22-16,-21-20 16,21 42-16,-21-22 15,0 107 16,0-43-31,0 0 0,0 106 16,0-63 0,63 20-1,-41-63 1,-1-21-16,0 0 0,0 0 16,0 0-16,22 0 0,-22 0 0,0 0 15,64-63 1,-22-22-1,1 1-15,-43 62 0,0 1 16,-21 0-16,0 0 16,21 0-16,-21 0 15,0 42 1,-21 42 0,21-20-16,0-22 0,0 0 15,-21 21-15,21-21 0,-21 1 16,21 20-16,0-21 0,0 0 0,0 43 15,0-85 32,0-1-47,0 1 0,0-42 16,0 42-16,0-1 16,21-62-1,21 20 1,-42 43-16,0 0 0,21 21 15,0 0-15,1 0 0,-22 21 16,21 0-16,-21 0 16,42 85-1,-21-42 1,0-22 0,1-42-16,20 0 15,-21 0-15,0 0 0,0 0 16,1-21-16,62-43 15,-41 22 1,-22-21 0,0 20-16,0 22 15,-21 0-15,0 0 0,0 42 32,0 0-32,0 0 15,0 0-15,0 22 0,21 41 16,-21-62-1,21 41-15,1-42 16,-1 22-16,0-43 0,0 0 16,85-22-1,-64-20 1,22-21 0,42-43-1,-106 85-15,21-1 0,0-62 16,0 63-1,0 21 1,-21 21-16,0 21 16,0-21-16,-21 0 0,21 22 0,-21-22 15,21 21-15,-21 1 0,21-1 16,-21 0-16,-1 1 0,22-1 16,-21 64-16,0-64 0,21 0 15,-21 1-15,21-1 0,0 0 16,-42 107-1,20-107-15,22 0 0,-21-42 16,0 0 0,0-21-16,21-21 15</inkml:trace>
  <inkml:trace contextRef="#ctx0" brushRef="#br0" timeOffset="31703.39">4000 8763 0,'0'0'0,"0"-21"0,0 0 0,0 42 31,0 0-31,0 0 16,0 22-16,0-1 0,0 0 0,-21 22 15,21-22-15,-21 22 0,0 20 16,21-41-16,0-1 0,-21 0 15,0 1-15,-1-1 0,22-21 16,0 0-16,-21-21 16</inkml:trace>
  <inkml:trace contextRef="#ctx0" brushRef="#br0" timeOffset="31987.74">3725 8975 0,'0'0'0,"-21"-64"0,21 22 0,0 0 16,0-1-16,0 1 0,21 0 0,0-1 16,1 22-16,20 0 0,-21 0 0,21 0 15,1-1-15,-1 22 0,-21 0 16,22 0-16,-1 0 0,-21 22 16,0-1-16,22 0 0,-43 0 0,0 21 15,0-20-15,0-1 0,0 21 0,0-21 16,0 0-16,-22 22 0,1-22 15,-21 0-15,21 21 0,0-20 0,-22-1 16,22 0-16,-21 0 0,21-21 16,-1 21-16,44-21 31,-1-21-15,21 0-16,-21 21 0</inkml:trace>
  <inkml:trace contextRef="#ctx0" brushRef="#br0" timeOffset="32339.53">4445 8763 0,'42'-21'0,"-84"42"0,105-63 0,-41 21 0,-1-1 16,0 1-16,-21 0 0,0 0 15,-21 21-15,0 0 16,-1 0-16,-20 0 0,21 21 16,-21 0-16,-1 22 0,1-22 0,0 21 15,20-21-15,-20 22 0,21-1 16,0 43-16,21-43 15,0-21-15,21 0 16,21 0-16,1 1 0,-22-22 16,21 0-16,-21 0 0,22 21 15,-22-21-15,21 21 0,-21-21 16,0 21-16,1-21 0,-22 21 0,0 0 16,0 1-16,-22-1 15,1-21-15,-21 21 0,-43 21 16,43-42-1,21 0-15,0 21 0,-22-21 16,22 0-16,21-21 16,0 0-1,0 0-15,21 0 0</inkml:trace>
  <inkml:trace contextRef="#ctx0" brushRef="#br0" timeOffset="32544.85">4699 8784 0,'0'0'0,"21"-21"0,0 21 16,0 0-16,-21 21 16,0 0-16,22 1 15,-22-1-15,0 21 0,0-21 0,0 22 16,0-22-16,0 21 0,0-21 16,0 0-16,0 1 0,0-1 0,0 0 15,0 0-15,0 0 0,21-21 31,0 0-31,0 0 0,0-21 16</inkml:trace>
  <inkml:trace contextRef="#ctx0" brushRef="#br0" timeOffset="32757.73">5143 8763 0,'0'-21'0,"0"42"0,0-63 0,0 21 15,0-1-15,-21 44 31,0-1-31,0 0 0,21 21 0,-21-21 16,0 22-16,-1-1 0,1-21 16,21 22-16,-21-1 0,0-21 0,0 0 15,21 22-15,0-22 0,0 0 0,0 0 16,0 0-16,21-21 16,0 0-1,0 0-15,0 0 0</inkml:trace>
  <inkml:trace contextRef="#ctx0" brushRef="#br0" timeOffset="33349.94">5461 8848 0,'0'0'0,"-21"21"32,21 0-17,0 0-15,-21 0 0,21 1 0,-22-1 16,22 0-16,0 0 0,0 0 0,0 0 15,-21 1-15,21-1 16,0 0-16,0 0 16,0-42 15,0 0-15,0 0-16,0-1 0,21 1 15,1 0-15,-1-21 0,0 21 0,-21-22 16,21 1-16,0 21 0,0-22 15,1 22-15,-22 0 0,21 21 16,0 0-16,0 0 0,0 0 16,-21 21-16,21 0 0,-21 1 15,0 20-15,0-21 0,0 0 16,0 0-16,0 22 0,0-22 0,0 0 16,0 0-16,0 0 0,0 1 15,0-1-15,22-21 31,-1-21-31,-21-1 16,21 1-16,0 0 0,-21 0 0,21 0 16,0 0-16,1-1 15,41-62-15,-42 63 0,0-1 16,-21 1-16,22 0 0,-1 21 16,0 21-1,-21 0-15,0 1 0,0 20 0,0-21 16,0 0-16,0 0 15,0 22-15,0-22 0,0 0 0,-21 21 16,0-20-16,21-1 16,-22 0-16,22 0 0,0 0 15</inkml:trace>
  <inkml:trace contextRef="#ctx0" brushRef="#br0" timeOffset="33907.36">6519 8636 0,'0'0'0,"21"-21"0,-21 0 16,0 0-16,0-1 16,0 1-16,0 0 0,-21 21 31,0 0-16,0 0-15,21 21 16,-21 0-16,0 1 0,-1-1 16,22 0-16,-21 0 0,21 0 0,0 0 15,0 1 1,0-1-16,21-21 16,1 0-16,-1 0 15,0 0-15,0 0 0,-21 21 16,21-21-16,0 21 0,-21 0 15,0 0-15,0 1 0,0-1 16,0 0-16,0 0 0,0 0 16,-21 22-16,0-22 0,21 0 15,-21-21-15,0 21 16,42-21 31,0-21-47,0 0 0,0 21 15,1 0 1,-22 21 0,0 0-16,0 21 0,0-20 15,-22-1-15,1 21 16,0-21-16,21 22 0,-21-22 0,0 0 0,0 64 16,21-64-1,0 0-15,0 0 0,0 0 16</inkml:trace>
  <inkml:trace contextRef="#ctx0" brushRef="#br0" timeOffset="35443.94">5270 11028 0,'0'0'0,"0"-21"0,0 0 15,0-1 1,0 1-16,0 0 0,22 0 0,-1 0 15,0 21-15,0-21 0,0-1 16,0 1-16,1 0 0,20 21 0,-21-21 16,0 21-16,0 0 0,1 0 0,-1 0 15,0 0-15,-21 21 0,0 0 16,21 0-16,-21 43 16,0-43-16,-42 43 15,21-43-15,-1-21 0,-20 42 16,21-21-16,0-21 15,21 21 1,21-42 0</inkml:trace>
  <inkml:trace contextRef="#ctx0" brushRef="#br0" timeOffset="35708.8">6096 10393 0,'0'0'0,"0"-42"0,0 20 0,0 1 16,0-21-16,0 21 0,-21 0 16,0 21-1,21 21-15,0 0 0,0 0 0,0 21 16,0 1-16,0-1 0,0 106 16,-22-84-1,22-1-15,-21-20 0,21 20 0,-21-21 16,21 1-16,0-1 0,0 0 0,-21-20 15,21 20-15,0-21 0,0 0 16,0 0-16,21-21 16,0 0-16,0 0 15,1-21-15</inkml:trace>
  <inkml:trace contextRef="#ctx0" brushRef="#br0" timeOffset="36041.06">6181 10880 0,'21'0'0,"0"0"16,0 0-16,-21-21 15,21 21-15,0 0 0,22-43 16,-22 43-16,0-21 0,21 0 0,-20 0 16,-1 0-16,0 21 15,21-22-15,-21-20 0,1-21 16,-22 41-16,-22 22 15,1 0 1,0 0-16,0 22 0,0-1 16,-22 0-16,22 21 0,0 1 15,0-22-15,0 63 0,21-41 16,-21-22-16,21 21 0,0-21 16,0 22-16,0-22 0,0 21 15,21-42-15,21 21 0,0-21 16,1 0-16,-1 0 15,0 0-15,22 0 0,-1-21 0</inkml:trace>
  <inkml:trace contextRef="#ctx0" brushRef="#br0" timeOffset="36460.82">8424 10372 0,'0'0'0,"0"-21"0,-21 21 16,0 0 0,0 0-16,-64 42 0,43-21 15,-1 21-15,-20-20 0,21 20 0,-1-21 16,1 0-16,0 22 0,-1-22 16,1 0-16,21 0 0,0 0 0,21 0 15,0 1 1,21-22-16,0 21 0,0-21 15,21 0-15,1 0 0,20 21 16,-20 0-16,-1-21 0,0 21 16,1-21-16,-22 21 0,0 1 0,0-22 15,0 21-15,-21 0 0,0 0 16,0 0-16,-21 0 16,0-21-16,-21 22 0,20-22 0,-20 21 15,-43-21-15,1 21 16,41-21-16,1 0 0,-21 0 15,41 0-15,1 0 16,0 0-16,21-21 16,0 0-16,21-1 15,0 1-15,1 0 0,20 0 0</inkml:trace>
  <inkml:trace contextRef="#ctx0" brushRef="#br0" timeOffset="36693.23">8911 10605 0,'0'0'0,"21"0"16,0 0-16,1 0 16,-1 0-16,0 0 0,21 0 0,-21 0 15,1-22-15,20 22 0,-21 0 0,0 0 16,0 0-16,1 0 0,-1 0 15,0 0-15,-42 0 32,0 0-32</inkml:trace>
  <inkml:trace contextRef="#ctx0" brushRef="#br0" timeOffset="36840.66">8996 10795 0,'-21'21'0,"42"-42"0,-42 63 15,-1-20-15,1-1 0,21 0 16,43-21-1,-22 0 1,0 0-16,42 0 16,-41-21-16,20 21 0,0-21 0,-21 21 15,22-22-15,-22 1 0</inkml:trace>
  <inkml:trace contextRef="#ctx0" brushRef="#br0" timeOffset="38240.87">11303 10372 0,'-42'-21'0,"84"42"0,-106-64 0,22 43 0,21-21 16,0 0-16,0 21 0,-1 0 0,1-21 15,0 21-15,0 0 16,21 42-16,-21-21 0,21 22 16,0-1-16,-21 0 0,21 1 15,0-1-15,0 0 0,-22 1 0,1-22 16,21 21-16,-21 1 0,0-22 0,21 0 16,-21 0-16,0 0 0,-1 0 15,1-21 1,0 0-16,21-21 15,0 0 1,0 0-16,0 0 0,21 0 0,0-43 16,22 1-1,-22 41-15,0-20 0,0 21 0,-21 0 16,21 0-16,1-1 0,-1 22 0,0 0 16,0 0-16,0 0 0,0 0 15,-21 22-15,22-1 0,-1 0 16,0 0-16,-21 21 0,21-20 15,21 41-15,-42-42 0,22 0 0,-1 1 16,0-1-16,0 0 0,0 0 16,0 0-16,1-21 0,-1 0 15,0 21-15,0-21 0,21 0 0,-20 0 16,20 0-16,-21-21 0,21 0 0,1 21 16,-1-21-16,22 0 0,-22 0 15,0-22-15,1 22 0,20-42 16,-42 41-16,0-20 0,1 21 15,-1-21-15,-21 20 0,0-20 16,0 0-16,0 21 0,0-1 0,0 1 16,-21 0-16,-1 21 0,1 0 15,0 0-15,0 21 0,0 22 16,0-22-16,-1 21 16,1-21-16,0 22 0,0-1 0,0 0 15,21 1-15,0-1 0,0-21 0,0 43 16,0-43-16,0 0 15,0 0-15,21 0 0,0-21 0,21 0 16,-20 0-16,20 0 0,-21 0 16,21 0-16,1 0 0,-1-21 0,0 0 15,1 0-15,-1 0 0,0-1 0,1 1 16,-1 0-16,0 0 16,-20-21-16,20 20 0,-21-20 0,0 0 15,0 21-15,1-1 0,-1-20 16,-21 21-16,21 21 15,-21 21-15,0 21 16,0-20-16,0-1 0,0 0 16,0 64-1,0-64-15,0 0 0,0 0 0,0 0 16,0 0-16,21-21 0,0 0 16,0 0-1,1 0-15,-1 0 0,0 0 0,0 0 16,0-21-16,0 0 0,1 21 15,20-42-15,-21 42 16,-21-21-16,21-1 0,-21 1 0,21 0 0,-21 0 16,0 0-1,0 42 1,0 0-16,0 21 16,0 1-16,0-22 15,0 0-15,0 0 0,0 0 0,0 1 16,0-1-16,0 0 15,22 0-15,-1-21 0,0 0 16,0 0-16,0 0 0,0 0 0,1 0 16,-1 0-16,21 0 0,-21 0 0,0 0 15,1-21-15,20 0 0,-21 21 0,21-64 16,-42 22 0,0 21-16,0-22 0,0 22 15,0 0-15,0-21 0,-21-1 16,21 22-16,-21 0 0,21 0 15,-21 21-15,21-21 16,21 21 0,0 0-1,0 0-15,1 0 16,-1-21-16,0 21 0,0 0 16,21-22-16,-20 1 0,-1 21 0</inkml:trace>
  <inkml:trace contextRef="#ctx0" brushRef="#br0" timeOffset="40344.42">14774 10160 0,'-21'0'16,"21"-21"-1,21 0-15,0 0 0,1-1 0,20 1 16,0 0-16,1 0 0,-1-21 15,21-1-15,1 1 0,42-43 16,-43 22-16,22-22 16,-43 22-16,-21 41 0,-21-83 15,-21 62 1,-21 22-16,0 21 0,-1 0 16,1 0-16,-22 0 0,1 21 0,21 0 15,-22 1-15,22-1 0,-22 21 16,1 43-16,42-22 0,-22 43 15,43-64-15,0 22 16,0-22-16,0 22 0,21-22 0,1 22 16,20-22-16,0 0 0,-21 1 0,22-1 15,-1 0-15,-21 1 0,22-1 16,-1 21-16,-21-20 16,-21-22-16,0 21 0,-21 1 15,-21-1-15,-1-42 16,1 21-16,-22-21 0,22 0 0,-21 0 15,20 0-15,-20 0 0,-43 0 16,42 0-16,-41-42 16,62 21-16,1-22 0,21 22 15,-22-21-15,22 21 0,0-22 0,0 1 16,0 0-16,21-22 0,0 43 0,0-64 16,0 64-16,0-21 15,0 21-15,21 21 0,21 0 16,-21 21-16,1 0 0,-1 0 15,0 21-15,0-20 0,0 20 16,0 0-16,-21 1 0,22-1 16,-1 0-16,0 1 0,0-1 0,0 0 15,22 22-15,-22-43 16,0 0-16,42 21 16,-41-42-16,20 22 0,-21-22 15,21 0-15,1 0 0,-1 0 0,0-22 16,1 22-16,-1-21 0,22 0 15,-22 0-15,0 0 0,22 0 0,-22-22 16,0 22-16,-20-21 0,20 21 16,-21-22-16,0 22 0,-21-42 15,0 20-15,0 22 0,-21-21 16,0 42-16,-21 0 16,20 0-16,1 0 0,-42 0 15,20 21-15,22 0 0,0 21 16,0-20-16,0 20 0,0-21 15,-1 21-15,22-20 0,0 20 0,0-21 16,0 0-16,0 22 16,0-1-16,22-42 0,-1 0 15,21 0-15,-21 0 0,22 0 16,-22 0-16,0-21 0,21 21 16,-21-21-16,1-1 0,20 1 0,-21 0 15,0 0-15,22-43 16,-22 22-1,-21 21-15,0 0 0,0-22 16,0 65 0,0-1-1,-21 0-15,21 0 0,0 21 0,0-20 16,0-1-16,0 0 0,0 21 16,0-21-16,0 1 0,0-1 15,21 0-15,0-21 16,0 0-16,0 0 0,0 0 0,1 0 15,-1 0-15,21-21 0,-21 0 0,0 21 16,22-22-16,-22 1 0,0 0 16,0 0-16,22 0 0,-22 0 15,0-22-15,0 22 0,-21 0 16,0-21-16,21 20 0,-21 1 0,0 0 16,0 0-16,0 42 31,0 0-31,0 0 0,0 1 0,0-1 15,0 0-15,0 21 0,-21-21 16,21 1-16,-21-1 0,0 0 0,21 0 16,0 0-16,0 0 0,-21 1 15,-1-1 1,22-42 0,0-1-1,0 1-15,0 0 0,0 0 16,22-21-16,-1 20 0,0 1 15,-21-21-15,21 21 0,0 0 16,-21-22-16,21 22 0,1 0 16,-1 21-16,-21-21 0,21 21 0,0 0 15,0 21-15,-21 0 16,21 21-16,-21-20 0,0-1 16,22 0-16,-22 0 15,21 0-15,-21 0 0,0 1 0,0-1 0,0 0 16,0 0-16,21-21 15,0 0 1,-21-21 0,0 0-1,21 21-15,-21-21 0,21-1 0,1 1 16,-22 0-16,21 0 0,0 0 16,-21 0-16,21-1 0,0 1 0,0 0 15,1 0-15,-1 21 0,0 0 16,0 0-1,-21 21-15,0 0 16,0 22-16,0-22 0,0 0 16,0 0-16,0 0 0,0 0 15,0 22-15,0-22 0,21 0 16,0 0-16,1-21 0,-1 0 0,-21 21 16,42-21-16,-21 0 0,0 0 15,1 0-15,-1 0 0,42-42 16,-42 21-16,22 0 0,-22 21 15,0-21-15,43-43 0,-43 43 16,-21 0-16,21-22 0,-21 22 16,21-21-16,-21 21 0,0 0 0,21-22 15,-21 22-15,21 0 0,-21 0 16,0 42 0,0 0-1,0 0-15,0 22 0,-21-22 0,21 21 16,-21 0-16,21 1 0,0-1 15,-21 0-15,21 22 0,-21-22 0,21 22 16,-21-1-16,21-20 0,0 20 0,0 1 16,-22 63-16,1-64 15,21 22-15,-21-22 0,0 1 0,21-1 16,-21 1-16,0-1 0,-1 1 16,22-1-16,-42 43 15,21-64-15,-21 64 16,20-85-16,22 1 0,-21-22 0,21-22 31,0 1-31,0 0 16,43-64-16,-22 1 15,0 41-15,0-20 0,-21-1 16,21 1-16</inkml:trace>
  <inkml:trace contextRef="#ctx0" brushRef="#br0" timeOffset="40625.51">16891 10456 0,'21'-127'0,"-42"254"0,63-296 0,-21 106 0,43-43 32,-1 42-32,-20 64 15,-22 0-15,21 0 0,1 21 16,-22 1-16,0 20 0,0-21 16,-21 0-16,0 22 0,0 20 15,0-21-15,-21-20 0,0 20 16,0-21-16,-22 21 0,22-20 15,-21 20-15,21-21 0,-22 0 0,1 0 16,21 1-16,0-22 0,-1 21 0,1 0 16,0-21-16,0 0 0,21-21 31,21 0-31,0-1 16,0 1-16,1 0 0,-1-21 0</inkml:trace>
  <inkml:trace contextRef="#ctx0" brushRef="#br0" timeOffset="40889.37">17568 9758 0,'85'-169'15,"-170"338"-15,191-381 0,-42 149 16,-64 42-16,0 42 16,0 0-16,0 21 0,0 1 15,0 20-15,0 1 0,0-1 16,-22 1-16,22-1 0,-21 22 15,21-22-15,0 1 0,0-22 0,-21 22 16,21-1-16,-21-21 0,0 64 16,21-85-16,0 43 15,0-43-15,0 0 0,0 0 0,0 1 16,21-44 0,0 1-1,0 0-15,0 0 0,-21 0 0</inkml:trace>
  <inkml:trace contextRef="#ctx0" brushRef="#br0" timeOffset="41225.37">17843 10224 0,'22'0'16,"-1"0"0,0 0-16,0 0 15,0 0-15,0 0 0,1 0 0,-1-22 16,21 22-16,-21-21 0,0 0 15,22 21-15,-22-21 0,0 21 0,0-21 16,0 21-16,-21-21 0,22-1 16,-22 1-16,-22 21 15,1 0-15,0 0 16,-64 21-16,64 1 16,-21-1-16,21 0 0,-43 42 15,43-20-15,0-1 0,0 0 16,21-20-16,0 20 0,-21 0 15,21-21-15,0 22 0,0-22 0,0 0 16,0 0-16,21 0 0,0 1 16,0-22-16,0 0 0,0 0 15,22 0-15,-1 0 0,0 0 16,1-22-16,-22 1 0</inkml:trace>
  <inkml:trace contextRef="#ctx0" brushRef="#br0" timeOffset="41493.44">19029 9800 0,'0'0'15,"0"-21"-15,0 0 0,-21 21 16,-1 0-16,1 0 0,0 21 0,0 21 16,0-20-16,-22 20 0,22 0 15,-21 43-15,0 0 16,20-43-16,1 0 0,0 1 15,21-1-15,-21 0 0,21 1 0,0-1 16,0-21-16,0 21 0,0-20 16,0-1-16,42 21 15,43-21-15,-64 0 16,0-21-16,43 0 0,-43 0 16,0 0-16,21-21 0</inkml:trace>
  <inkml:trace contextRef="#ctx0" brushRef="#br0" timeOffset="41772.62">19516 9779 0,'0'0'0,"84"-85"16,-63 85 0,22 0-16,-22 0 0,21 0 0,22 43 15,-43-1-15,0 0 16,0 1-16,0-1 0,-21 0 0,0 22 15,0-22-15,0 1 0,0 20 0,0-21 16,-21 1-16,0-1 0,0 0 16,0 1-16,-22 20 0,-41 22 15,63-64-15,-22 0 16,22-21-16,0 21 0,0-21 16,21-21 15,42 21-31,-21-21 0</inkml:trace>
  <inkml:trace contextRef="#ctx0" brushRef="#br0" timeOffset="41979.51">20616 9906 0,'-21'0'16,"0"0"15,21 21-15,0 0-1,0 1-15,21-22 16,-21 21-16</inkml:trace>
  <inkml:trace contextRef="#ctx0" brushRef="#br0" timeOffset="42170.4">20574 10372 0,'0'0'0,"-21"21"0,0 0 15,21 21-15,0 22 16,-22-22-16,22-21 0,0 1 16,0-1-16,0 21 0,-21-21 0,0 0 15,21 1-15,-21-1 0,0 0 16,-22 0-16,1 0 0,0 0 0,-1-21 15,-84 43-15,43-22 0</inkml:trace>
  <inkml:trace contextRef="#ctx0" brushRef="#br0" timeOffset="43538.56">8064 12446 0,'0'0'15,"22"0"-15,-1 0 0,0-21 16,0 21-16,0-21 16,0 21-16,-21-21 0,22-1 15,-1 22-15,-21-21 0,21 0 16,-21 0-16,0 0 0,0 0 15,0-1-15,0 1 16,0 0-16,-21 21 16,0-21-16,-1 21 0,1 0 15,0 0-15,0 0 0,0 0 16,0 21-16,-22 0 0,22-21 0,0 21 16,0 1-16,0-1 0,-22 42 15,22-42-15,0 1 16,0-1-16,21 0 0,-21 0 0,21 0 15,0 22-15,0-22 16,0 0-16,21 0 16,0-21-16,0 21 0,0-21 0,0 21 15,1-21-15,-1 22 0,0-22 16,0 21-16,21 0 16,-20-21-16,20 21 0,-21 0 15,21 0-15,-42 1 16,22-22-16,-22 21 0,21 0 0,-21 0 15,0 0-15,0 0 16,0 1-16,0-1 0,0 0 0,0 0 16,-21 0-16,21 0 0,-22 1 0,1-1 15,0 0-15,-64 21 16,64-42-16,-42 0 16,20 0-16,22 0 0,-42 0 15,20 0-15,22-21 0,-21 0 16,21 21-16,0-21 0,-1 0 0,1-1 15,0 1-15,0 0 16,0 0-16,0 0 0,21 0 0,0-1 16,-22-20-16,1 21 15,42 21 32,1 0-47,-1 0 0,0 0 0,0 0 16,0 0-16,0 0 0,22 0 15,-22 0-15,21 0 0</inkml:trace>
  <inkml:trace contextRef="#ctx0" brushRef="#br0" timeOffset="44877.29">18161 1016 0,'0'-21'15,"0"0"-15,0 0 16,-21 21 0,0 0-1,-1 0 1,22 21-16,-21 0 0,21 21 0,-21-21 16,21 22-16,0-22 0,-21 21 15,0 1-15,21-1 0,-21 0 16,21-21-16,0 22 0,0-22 15,-22 21-15,22-21 0,-21 1 0,21 20 16,0-21-16,0 0 16,0 0-16,0-42 31,0 0-15,0 0-16,0-21 15,0 20-15</inkml:trace>
  <inkml:trace contextRef="#ctx0" brushRef="#br0" timeOffset="45311.33">17992 550 0,'0'0'0,"-64"0"15,43 0 1,0 0-16,0 22 15,-1-22-15,1 42 0,0 21 16,21-41-16,0 20 16,0-21-16,0 0 0,0 0 0,0 43 15,42-43 1,-20-21-16,-1 0 0,21 0 16,-21 0-16,0-21 15,1 21-15,-1-21 0,0 0 0,21-1 16,-21-41-16,1-1 15,-22 43-15,0-21 16,-22 21-16,1 0 0,0-22 16,0 22-16,0 0 0,0 21 0,-22-21 15,1 21 1,21 0-16,-22 0 0,22 21 16,0 0-16,21 0 0,0 0 0,0 22 15,0-22-15,0 0 0,0 21 16,0-20-16,0-1 0,21 42 15,22-20 1,-22-22-16,21 0 0,-21 0 0</inkml:trace>
  <inkml:trace contextRef="#ctx0" brushRef="#br0" timeOffset="46059.9">18648 910 0,'21'0'15,"-21"21"-15,0 1 16,0-1-16,0 0 16,0 0-16,0 21 0,0-20 15,0-1-15,0 21 0,0-21 0,-21 0 16,21 22-16,-21-22 0,21 0 16,0 21-16,0-20 0,-22-1 0,22 0 15,-21 0-15,21 0 16,0 0-16,-21-21 15,0 0 1,21-21-16,0 0 16,0 0-16,0 0 0,21-22 15,0 22-15,0-21 0,22-22 16,-22 22-16,42-85 16,-41 85-16,-1 21 15,21-1-15,-21 1 0,43 42 16,-64 43-1,0-43-15,0 21 16,21 43-16,-21-64 0,0 22 16,0-1-16,0-21 0,21 21 15,-21 43 1,42-43-16,-20-42 16,-22 22-16,21-22 0,0 0 0,0 0 0,21 0 15,-20 0-15,41 0 16,1-22-16,-43 1 15,0 0-15,21 0 0,-21 0 16,1 0-16,20-22 0,-21 1 0,0 0 16,0-1-16,1-20 0,20-107 15,-21 65 1,-21 62-16,0 1 0,21 0 16,-21-1-16,0 22 0,0 0 15,0 42 1,0 0-16,-21 0 0,21 22 0,-21-1 15,21 0-15,-21 1 0,-22 147 16,22-147 0,0 20-16,21-21 0,0 1 15,0-1-15,0 0 0,0 43 16,0-43-16,0-20 16,21-1-16,0-21 15,1 0-15,-1 0 16,0 0-16,0 0 0,43-43 15,-22 22 1,-42 0-16,0-42 0</inkml:trace>
  <inkml:trace contextRef="#ctx0" brushRef="#br0" timeOffset="46172.84">19389 995 0,'0'0'0,"-22"0"15</inkml:trace>
  <inkml:trace contextRef="#ctx0" brushRef="#br0" timeOffset="46257.79">19452 3725 0,'85'-1248'15,"-170"2496"-15,191-2835 0,-64 1312 0,1 63 16,-1 43-16,0 42 0,85-127 16,-63 148-1,-22 64-15</inkml:trace>
  <inkml:trace contextRef="#ctx0" brushRef="#br0" timeOffset="46876.63">21357 1143 0,'0'0'16,"21"0"-16,0 0 0,1 0 15,-1-21 1,0 0-16,0 0 16,-21-1-16,0 1 15,0-21-15,0 21 0,0-22 16,0 22-16,-21-21 0,0 21 16,0 0-16,-1-1 0,1 1 0,0 0 15,0 21-15,0 0 0,0 0 16,-1 0-16,-41 64 0,42-43 15,0 21-15,-22-21 0,22 22 16,0-1-16,0 0 0,0 1 0,-1-1 16,1 0-16,21 1 0,-21 20 15,21-42-15,0 43 16,64-43 0,20-21-1,43-85 16,-63 43-31,-43 21 16,0-22-16,0 1 0,0 21 0,1-21 16,20-43-16,-21 43 15,0 20-15,-21 1 0,0 0 16,0 42 0,0 64-16,0-64 15,0 21-15,-21 1 0,21 20 16,0-20-16,0-22 0,0 85 15,42-43-15,-20-42 16,-1-21-16,21 21 0,-21-21 16,22 0-16,-1 0 0,64 0 15,0-21 1,-85 21-16,0-21 0,0 21 16,0-21-16,0 0 0,1 0 15,-22-1-15</inkml:trace>
  <inkml:trace contextRef="#ctx0" brushRef="#br0" timeOffset="49347.72">18563 5355 0,'21'0'16,"0"0"-16,-21-21 15,0 0-15,0 0 16,0 0-16,0-1 16,0 1-16,0 0 0,-42 0 15,42 0-15,-42 21 0,21 0 16,-1 0-16,1 0 0,0 0 16,0 0-16,-21 0 0,20 21 0,-20 0 15,21 0-15,-21 22 0,20-22 16,1 0-16,0 21 0,0-21 0,-21 22 15,42-1-15,-22-21 0,22 127 16,0-84 0,0-43-1,22 0-15,20-21 0,0 0 16,-21 0-16,22 0 0,-1-21 0,-21 0 16,22 21-16,41-42 15,22-43-15,-85 43 16,64-85-1,-22 0 1,-41 63-16,-22 1 0,21-43 16,-21 42-16,21 1 0,-21-1 15,0-84-15,0 85 16,0 41-16,-21-20 16,-22 63-1,22 0-15,-42 170 31,42-1-31,-1-63 16,22-84-16,0 20 16,0 1-16,0 20 15,0-41-15,43 84 16,20-43-16,-20-62 16,-22-1-16,21-21 15,0 0-15,1 0 0,-22 0 16,21 0-16,22-43 15,-43 1-15,42 0 16,-41 21-16,20-64 16,-21 64-16,-21 0 0,21-1 15,-21 1-15,0 42 32,-21 1-17,0-1-15,21 0 0,0 21 0,-21-21 16,0 64-16,21-64 15,0 22-15,0-22 0,0 0 16,0 21-16,0-21 0,21-21 16,0 22-16,0-22 15,0 0-15,22 0 0,-22 0 0,63-22 16,-62 1-16,20 21 16,-21-21-16,21 0 0,-20-21 15,-1 20-15,0 1 0,0-21 16,0 0-16,0 20 0,-21-62 15,0-1 1,0 43-16,0 21 0,-21-1 16,0 22-16,0 0 0,0 0 0,0 0 15,-1 0-15,-20 22 0,-21 20 16,41 0-16,1-21 0,0 22 16,0-22-16,0 21 0,0 1 0,21-22 15,-22 21-15,22-21 0,0 22 0,0-22 16,0 0-16,0 0 0,43 21 15,-22-20-15,0-22 0,106 0 32,-85 0-32,-20 0 0,-1 0 15,21 0-15,-21-22 0,22 22 0,-22-21 16,0 0-16,0 0 0,21-21 16,-20 20-16,-1 1 0,0-42 15,0 20-15,21 1 16,-42 21-16,0-21 15,22 42-15,-22 21 16,0 0 0,0 21-16,0-21 15,-22 1-15,22-1 0,-21 0 0,21 21 16,0-21-16,0 1 16,0-1-16,0 0 0,0 0 15,21-21-15,1 0 16,-1 0-16,0 0 15,0 0-15,0 0 0,0 0 0,1-21 16,20-21-16,21-22 16,-41 43-16,-22 0 15,21 0-15,-21-1 0,0 1 0,0 0 16,0 0-16,0 42 31,0 0-31,0 0 0,0 1 16,0-1-16,0 0 0,0 0 15,-21 0-15,21 22 0,0-1 16,0 0 0,21-21-16,0 1 0,21-1 15,-21 0-15,1-21 0,20 0 0,-21 0 16,0 0-16,22 0 0,20 0 16,-42-21-16,22-22 15,-22 22-15,0 0 0,21-42 16,-21 20-16,1 1 0,-1 0 15,-21-1-15,0 1 0,21 0 0,0-64 16,-21-21 0,0 106-16,0-1 15,0 1-15,0 42 16,0 1-16,0-1 16,0 0-16,0 21 0,0 1 15,-21-22-15,21 21 0,-21 0 0,21-20 16,0 20-16,0 0 0,-21 1 0,21-22 15,-22 21-15,1 22 16,0-43-16,21 21 16,0-21-16,-21 0 0,0-21 15,21 22-15,0-44 16,0 1 0,0 0-16,0 0 0,0 0 15,0 0-15,21-1 0,0 1 0,43-21 16,-43 21-16,21 0 0,-21-1 15,22 22-15,-22 0 0,21 0 16,-21 0-16,22 0 0,-1 0 16,-21 22-16,-21-1 15,21 0-15,-21 0 0,0 0 16,0 0-16,0 43 16,-21-43-16,0 0 0,0 0 15,0 1-15,-43 20 0,43-21 16,-21 0-16,-22 22 0,43-43 15,-21 0-15,-22 21 16,43-21-16,21-21 16,0-1-1,0 1-15,21 0 0,0 0 0,0 0 16</inkml:trace>
  <inkml:trace contextRef="#ctx0" brushRef="#br0" timeOffset="49639.59">21230 4890 0,'0'0'0,"21"-22"0,-21 1 0,0 0 15,0 63 1,0-20-16,0 20 16,0 0-16,0 64 0,0-64 15,0 22-15,0-1 0,0-20 16,0 20-16,0-20 0,0-1 0,0 21 15,-21-20-15,21 20 0,0-20 16,-21-1-16,21-21 0,-21 21 16,21-20-16,0 20 15,0-63 17,21 0-17,0-1-15,-21 1 16</inkml:trace>
  <inkml:trace contextRef="#ctx0" brushRef="#br0" timeOffset="49992.41">21357 5525 0,'21'0'16,"0"0"-16,1 21 16,-1-21-16,21 0 15,22 0-15,-43 0 16,42-21-16,-42 21 15,22-22-15,-22 1 0,0 21 0,0-21 16,0 21-16,1-21 0,-1-21 16,-21-1-1,0 22-15,-21 21 0,-1 0 16,1 0-16,0 0 0,0 0 16,0 21-16,-22 0 0,22 1 0,-63 83 15,62-83 1,1 20-16,0-21 0,0 21 0,0 1 15,21-1-15,0-21 0,0 22 16,21-1 0,0-42-1,0 21-15,0-21 0,22 0 0,-1 0 16,0 0-16,43 0 16,63-21-16</inkml:trace>
  <inkml:trace contextRef="#ctx0" brushRef="#br0" timeOffset="50557.18">22818 4868 0,'0'-42'0,"0"84"0,0-105 15,-22 21-15,22 20 0,-21 22 16,0 0-1,0 64-15,-21 21 16,20-22-16,1-21 0,21 22 16,-21-1-16,21 1 0,-21-1 15,21-20-15,-21 20 0,21 1 0,0-22 16,-21 149 0,-1-170-16,22 21 0,0-21 15,0 0-15,0 1 0,0-1 0,0 0 16,0-42 15,0 0-31,0-22 16,0 22-16,0 0 0,22-43 15,20-41 1,-21 83-16,0-20 0,0 21 0,22 0 16,-22-22-16,0 22 0,21 0 15,22 0-15,42 21 16,-85 0-16,0 21 15,21 0-15,-20 0 0,-1 1 16,0 41-16,-21-21 0,0-20 16,0 20-16,-21 21 15,-43-20-15,43-22 0,-21 0 16,-1 0-16,1 0 0,0 1 0,-1-22 16,22 21-16,-21-21 0,0 0 15,20 0-15,-41 0 16,42 0-16,21-21 15,0-1-15,21 1 16,0 0-16,0 0 0,0 0 0</inkml:trace>
  <inkml:trace contextRef="#ctx0" brushRef="#br0" timeOffset="50888.06">23495 4572 0,'0'-21'0,"0"42"0,0-63 16,21 42-16,0 0 16,0 0-16,43 0 15,42 63-15,-64-42 0,0 22 16,1-1-16,-1 0 0,0 22 16,1-1-16,-1 1 0,-21 21 15,0-22-15,1 1 0,-1-1 0,-21 22 16,0-22-16,0 1 0,0-22 15,-21 22-15,-1-1 0,1-21 0,-42 64 16,20-63-16,1-1 16,0-21-16,-22 21 0,22-20 0,-22 20 15,22-21-15,0 0 0,-43 0 16,43-21-16,21 0 0,-22 0 16,22 0-16,0 0 0,0-42 15,21 21-15,0 0 0,0-22 0</inkml:trace>
  <inkml:trace contextRef="#ctx0" brushRef="#br0" timeOffset="51603.86">22606 445 0,'0'0'0,"-21"-43"16,21 22 0,0 0-16,0 0 0,21 21 31,0 0-31,0 0 0,0 0 0,22 21 15,-22 21-15,106 85 16,-106-63-16,21-1 16,-20 1-16,-1 20 0,0 1 15,21 63-15,-42-63 0,0-22 16,0 22-16,0-21 0,0-22 16,-21 21-16,0-20 0,-21 20 0,-1-20 15,22-1-15,-42-21 0,20 21 16,1-20-16,0 20 0,-22-21 0,22 0 15,-1 0-15,-20 1 16,-1-1-16,43-21 0,0 21 16,42-21-1,0-21 1,1 0-16,20 21 0</inkml:trace>
  <inkml:trace contextRef="#ctx0" brushRef="#br0" timeOffset="55923.81">8784 12658 0,'0'21'141,"0"0"-125,0 0-1,21-21 32,-21-21-31,21 21-16,-21-21 0,22 0 15,-1 0 1,-21-1-16,0 1 31,-21 21 1,-1 0-17,22 21-15,0 1 16,0-1-16,0 0 15,0 0-15,0 0 0,0 0 16,0 1-16,0-1 31,22-21 1,-22-21-32,21 21 0,-21-22 0,21 22 15,-21-21-15,21 21 0,-21-21 16,0 0-16,0 0 15,0 0 1,0-1 0,-21 22-1,0 0 1,21 22-16,0-1 16,0 0-16,0 0 15,0 0-15,0 0 16,0 1-16,0-1 15,21-21 17,0 0-17,-21-21-15,21 21 16,-21-22-16,0 1 0,21 21 16,-21-21-16,22 0 0,-22 0 15,0 0-15,0-1 0,0 1 16,0 0-1,-22 21 17,22 21-17,-21-21-15,21 21 0,0 1 16,0-1-16,0 0 16,0 0-16,0 0 15,0-42 95,-21 21-64,21-21-14,0 42 702,0 0-687,0 0-47,0-42 94,0 0-79,-21 21 63,21 21-62,0 0 15,0-42 32,0 0-32,21 21 94</inkml:trace>
  <inkml:trace contextRef="#ctx0" brushRef="#br0" timeOffset="58491.31">10181 12827 0,'21'0'16,"0"0"62,-21-21-63,0 0-15,0 0 16,22-1 0,-22 1-16,0 0 0,0 0 15,0 0-15,0 0 16,0-1-16,0 1 16,-22 0-16,1 0 0,0 0 15,0 21 1,21-21-16,-21 21 0,0 0 15,-1 0-15,1 0 0,0 0 0,0 0 16,0 21-16,0 0 0,-1-21 16,-20 21-16,21 0 0,0 0 0,0 1 15,-1-1-15,1 0 0,0 0 16,0 43-16,0-22 0,21-21 16,0 43-16,0-43 15,0 21-15,0-21 0,21 0 0,0 1 16,0-22-16,22 21 15,20-21-15,-42 0 16,0 0-16,22 0 0,20 0 16,-42 0-16,1-21 0,20-1 15,-21 1-15,21 0 0,-20 0 0,-1 0 16,0 0-16,0-22 0,0 22 0,0-21 16,1 21-16,-1-43 15,-21 22-15,21-1 0,-21 22 0,0-21 16,0 21-16,0-22 0,0 1 15,0 21-15,0-21 0,0 20 0,0-41 16,0 21-16,0 20 16,-21 1-16,21 0 0,0 0 15,-21 21 1,21 21-16,0 0 16,0 0-16,0 22 0,0-22 0,0 21 15,0 1-15,0-1 0,0 21 16,0-20-16,0-1 0,0 0 15,21 1-15,-21 20 0,21-20 16,0-1-16,21 21 16,-42-41-16,22-1 0,-1 0 15,0 0-15,0 0 0,21 0 0,-20-21 16,-1 0-16,0 0 0,42 0 16,-20 0-16,-22 0 0,0 0 15,21 0-15,-20-21 0,20 0 0,-21 0 16,0 0-16,22-22 0,20-41 15,-63 20 1,21 43-16,-21-21 0,0 21 16,0-1-16,0 1 0,0-21 0,-21 21 15,21 0-15,-21 21 0,0 0 16,0 0-16,-1 0 16,1 0-16,0 21 0,0 0 15,0 0-15,0 0 0,21 0 0,-22 1 16,22 20-16,-21-21 0,21 0 15,0 22-15,0 20 16,0-42-16,21 0 0,1 1 16,-1-1-16,0-21 0,0 21 0,21 0 0,1-21 15,-22 0-15,64 0 0,-43 0 16,0 0-16,85-21 16,-106 0-16,43 0 15,-22-1-15,-21 1 0,1 0 16,-1 0-16,0 0 0,-21-22 0,0 22 15,21 0-15,-21 0 0,0-21 16,0 20-16,0 1 0,0 0 16,0 0-16,0 0 15,0 0-15,-21 42 32,21 0-32,0 0 0,0 0 0,0 0 15,0 1-15,0 20 0,0-21 16,0 0-16,0 0 0,0 43 15,0-22-15,0-21 16,0 1-16,0-1 0,0 0 16,0-42 31,0 0-32,0-1-15,0 1 16,0 0-16,0 0 0,0 0 0,0-22 15,0 22-15,0 0 0,21-21 0,-21 21 16,42-43-16,1 22 16,-22 21-16,0 21 0,0-22 15,0 22-15,1 0 0,-1 0 16,0 0-16,0 0 0,0 22 16,-21-1-16,43 21 0,-22-21 0,0 0 15,-21 1-15,0 41 16,21-21-16,-21-20 15,0-1-15,0 21 0,0-21 16,0 0-16,0 1 16,0-44 15,0 1-15,0 0-16,0 0 0,0 0 0,21 0 15,-21-22-15,21 22 0,1 0 0,-1-21 16,0 20-16,0 1 0,0-21 15,43 0-15,-22-1 16,0 22-16,-20 21 0,-1 0 16,0 0-16,0 0 0,0 0 15,22 21-15,-43 0 0,0 1 16,0-1-16,0 42 16,0 22-16,0-64 15,0 0-15,0 22 0,0-22 0,0 0 16,0 0-16,21-21 0,-21 21 15,21 0-15,0-21 16,0 22-16,0-22 0,1 0 0,-1 0 16,0 0-16,0 0 0,0-22 15,22 1 1,-22 0-16,0 0 0,0 0 0,0 0 16,-21-1-16,21 1 0,1-21 15,-1 21-15,-21 0 0,0-1 0,21-20 16,0 42-16,-21-21 15,0 42 17,0 0-32,0 0 15,-21 1-15,21-1 0,-21 0 0,21 0 16,0 0-16,0 0 0,0 1 0,0-1 16,0 0-16,0 0 15,42 0-15,-21-21 0,0 21 16,43-21-16,-43 0 15,0 0-15,22 0 0,-22 0 16,0-21-16,21 0 0,-21 0 0,1 21 16,20-21-16,-21 0 0,0-1 0,0-20 15,22 0-15,-22-1 16,-21 22-16,0 0 0,0-85 16,0 43-1,0 42-15,-21-1 0,0 1 0,-1 21 16,1 0-16,-21 0 0,21 0 0,-43 0 15,1 21 1,42 1-16,-1-1 0,-20 0 16,0 21-16,21-21 0,-1 1 15,1 20-15,21-21 16,0 0-16,0 0 0</inkml:trace>
  <inkml:trace contextRef="#ctx0" brushRef="#br0" timeOffset="59102.49">14351 12002 0,'0'0'0,"63"-64"15,-41 43-15,-1 0 0,0-22 16,-21 22-16,0 0 16,0 0-16,-21 21 15,0 0-15,-22 0 16,22 21-16,0 0 0,-43 22 15,22-1-15,0 0 0,-1 22 16,22-22-16,-21 22 0,21-1 0,-22 1 16,22-1-16,-21 1 0,21-1 15,-22 85-15,22-84 0,0-1 16,21 1-16,0-1 0,0 1 16,0 105-16,0-105 15,21-22-15,0 0 0,1 1 0,-1-1 16,0-21-16,21 21 0,-21-20 15,22-1-15,-1 0 0,22-21 16,20 0-16,-41 0 16,-1 0-16,0 0 0,1-21 0,-1 0 15,0-1-15,-21 1 0,43-42 16,-43 20-16,21 22 0</inkml:trace>
  <inkml:trace contextRef="#ctx0" brushRef="#br0" timeOffset="59437.09">15071 12383 0,'0'0'0,"0"-64"16,-22 64-16,22-21 15,-21 21-15,0 21 31,21 0-31,0 22 16,-21-22-16,21 0 0,0 21 0,0 1 16,0-1-16,0 0 0,0-21 0,0 22 15,0-1-15,0 0 0,0 1 16,0-22-16,0 21 0,-21 1 16,21-22-16,0 0 0,0 0 15,0 0-15,0 0 16,21-21-1,-21-21-15,21 0 0,0 21 0,0-21 16,1 0-16</inkml:trace>
  <inkml:trace contextRef="#ctx0" brushRef="#br0" timeOffset="59887.83">15642 12361 0,'0'-21'0,"0"42"0,0-63 0,-21 63 31,0 0-15,0 1-16,-1-1 0,22 21 15,-21-21-15,0 22 0,0-22 0,0 21 16,0 0-16,21-20 0,0 20 0,0 0 16,0 1-1,0-1-15,0-21 0,0 0 0,21 0 16,0 1-16,0-22 0,64 21 15,-1-21 1,-41-21-16,-22-1 16,0 1-16,21 21 0,-20-21 0,-1 0 15,0-21-15,0 20 0,0 1 16,-21-21-16,0 21 0,0-22 0,0 1 16,0 0-16,0-1 0,0 1 15,-21 0-15,0-1 0,0 1 0,0 21 16,-1 0-16,-41 21 15,21 0 1,20 0-16,1 0 0,-21 42 16,21-42-16,0 21 0,-1 0 0,1 1 15,21-1-15,0 0 16,0 0-16,0 0 0,21-21 16,1 0-16,-1 0 15,0 0-15,21 0 0,-21-21 16</inkml:trace>
  <inkml:trace contextRef="#ctx0" brushRef="#br0" timeOffset="60334.57">16108 11748 0,'-21'0'0,"42"0"0,-64 0 31,65 0-15,-1 0-16,0 0 16,21 0-16,1 0 0,-1 21 15,0 0-15,22 0 0,-22 0 0,22 0 16,-22 22-16,106 84 16,-106-64-16,-20 1 15,20-1-15,-21-20 0,0 20 0,-21 128 16,0-128-16,0-21 15,-21 22-15,-21-1 0,21-20 16,-85 63-16,63-64 0,-62 43 16,41-43-16,1-21 0,-1 21 15,22-20-15,-22 20 16,22-21-16,-64 21 0,85-20 0,-21-22 16,20 21-16,1-21 0,0 0 0,0 21 15,21-42 48,0 0-48</inkml:trace>
  <inkml:trace contextRef="#ctx0" brushRef="#br0" timeOffset="63994.24">18182 1884 0,'0'0'0,"-21"-21"0,0 21 15,0 0-15,-1 0 0,1-21 0,0 21 16,0 0-16,0 0 15,0 0-15,21-22 0,-22 22 16,1 0-16,0 0 0,0 0 16,0 0-16,0 0 15,-1-21-15,1 21 16,0 0-16,0 0 0,0 0 0,0 0 16,-1 0-16,1 0 15,0 0-15,0 0 0,0 0 0,0 0 16,-1 0-1,44 21 17,-1-21-17,21 0-15,0 0 0,1 22 16,-1-22-16,0 0 0,22 0 0,21 0 16,-1 0-16,22 0 0,0 0 15,0 0-15,148 0 16,-127 0-16,0 0 0,0 0 15,21 0-15,127 0 0,-148 0 16,0-22-16,0 22 0,0 0 16,0 0-16,0 0 0,-21 0 0,21 0 15,-21 0-15,0 0 0,-22-21 16,1 21-16,63 0 16,-63 0-16,-43 0 0,22 0 0,20 0 15,-63 0-15,22 0 16,-22 0-16,-42 0 47,0 0-47,-1 0 0,1 0 0,0 0 15,0 0-15,-21 0 0,20 0 16,1 0-16,-63 0 0,-22 0 16,42 0-16</inkml:trace>
  <inkml:trace contextRef="#ctx0" brushRef="#br0" timeOffset="64603.89">18034 1947 0,'0'0'15,"-42"0"-15,20 0 0,-20 0 0,21 0 0,-21 0 16,20 22-16,1-22 0,0 0 16,0 0-16,0 0 0,0 0 15,-1 0-15,1 0 16,0 21-1,0-21 1,21 21 0,21-21-1,0 21-15,22-21 0,-22 0 16,21 0-16,22 0 0,20 0 16,1 0-16,21 0 0,127 0 15,-85 0-15,-21 0 0,42 0 16,-21 0-16,22-21 0,-22 21 0,21 0 15,-21 0-15,0 0 0,1 0 16,-22-21-16,0 21 0,0 0 0,169-21 16,-211 21-1,-1 0-15,-20 0 0,-22-22 16,43 22-16,-43 0 0,-21 0 16,0 0-16,1 0 0,-1 0 15,-42 0 32,-1 0-31,1 0-16,0 0 0,0 0 15,0 22-15,0-22 0,-1 0 0,-20 0 16,21 21-16,-21-21 0,-1 0 0</inkml:trace>
  <inkml:trace contextRef="#ctx0" brushRef="#br0" timeOffset="65575.58">11176 3895 0,'-21'0'32,"0"0"-17,-1 0-15,1 0 0,0 0 16,0 0-16,0 0 15,0 0-15,-1 0 0,1 0 16,0 0-16,0 0 0,42 0 31,21 0-31,-20 0 16,41 0-16,1 0 0,-1 0 16,1 0-16,20 0 0,1 0 0,0 0 15,20 0-15,-20 0 0,21-21 16,0 21-16,0 0 0,148 0 15,-170-22-15,-20 22 16,20 0-16,-41 0 0,20 0 16,1 0-16,-22 0 0,0 0 0,1 0 15,20 0 1,-42 0-16,1 0 0,-44 0 47,1 0-47,0 0 0,0 0 15,-21 0-15,20 0 0,-20 0 0,0 0 16,-1 0-16,1 0 0,0 0 16,-149 22-1,128-22-15</inkml:trace>
  <inkml:trace contextRef="#ctx0" brushRef="#br0" timeOffset="65936.37">10943 4064 0,'0'0'16,"-63"0"-16,20 21 0,1-21 0,0 0 16,-1 0-16,22 21 0,0-21 0,42 0 15,21 0 1,1 0-16,-1 0 0,22 0 16,20 0-16,1 0 0,21 0 0,-22 0 15,22-21-15,21 21 16,-21 0-16,148-21 0,-127 21 15,0-21-15,0 21 0,-21-21 16,0 21-16,0 0 0,-22 0 0,1-21 16,0 21-16,42 0 0,-85 0 15,0 0-15,1 0 0,-22 0 16,0 0-16,0 0 0,-42 0 31,0 0-15,0 0-16,-1 21 15,22 0-15,-21 0 16,0 0-16,21 0 16</inkml:trace>
  <inkml:trace contextRef="#ctx0" brushRef="#br0" timeOffset="69279.13">17484 2180 0,'21'0'62,"0"0"-62,0-21 16,0 21-1,-42 0 48,0 0-63,0 0 0,0 21 16,-22-21-16,-20 21 0,20 1 15,1-22-15,0 21 0,-1 0 16,-20 0-16,21-21 0,-1 21 0,-20 0 15,-1 1-15,-42 41 16,-105 1 0,147-22-16,1-21 0,-22 21 0,22-20 15,-1-1-15,1 0 0,-1 21 16,1-21-16,-1 1 0,-42 20 16,64-21-16,0 0 0,-1-21 15,1 21-15,0 1 0,-43-1 16,64 0-16,-22-21 0,1 0 15,21 21-15,0-21 0,-22 0 0,22 21 16,0-21-16,0 0 0,0 0 16,42 0 31,0 0-47,0 0 0,22 0 0,-22-21 15,21 0-15,0 21 0,1-21 16,-1 0-16,0 21 0</inkml:trace>
  <inkml:trace contextRef="#ctx0" brushRef="#br0" timeOffset="70635.63">18055 2223 0,'0'0'0,"21"0"16,0 0-16,1-22 0,-1 22 15,0 0 1,-42 0 15,0 0-15,-22 0-16,22 0 0,-21 22 15,21-1-15,-22-21 0,1 21 16,0-21-16,-1 21 0,-63 21 16,43-20-16,-1-1 0,1 0 15,-1 0-15,1 0 0,-1 0 0,1 1 16,-22-1-16,-105 42 15,126-42-15,-20 1 0,-65 20 16,86-21-16,-22 0 16,22 0-16,-1 1 0,-20-22 0,20 21 15,-42 21-15,-21-21 16,85-21-16,0 21 0,-1 1 16,1-22-16,0 0 0,-1 21 0,22-21 15,-21 0-15,-1 21 16,22-21-16,-42 0 0,42 21 15,-1-21-15,1 0 0,0 0 16,0 21-16,-21-21 0,20 0 16,1 21-1,0-21 1,0 0-16,0 22 16,0-22-16,-1 0 46,1 21-30,0-21 15,21 21-31,-21-21 0,0 0 16,21 21-16,-21-21 16,-1 0-16,1 0 15,21 21-15,-21-21 16,0 0-1,0 0 1,42 0 15,0-21-15,0 0-16,0 21 0,1-21 0,-1 0 16,21 21-16,-21-22 0,22 1 0,-1-21 15,0 21-15,1 0 0,-1-22 16,43-20-16,-1-1 15,-41 22-15,-22 21 0,42-43 16,-42 43-16,-21 0 0,22-21 16,-1 42-1,-21-22-15,0 44 32,0-1-17,0 0-15,0 0 16,-21 0-16,-1-21 0,22 21 0,-21 22 15,-21-1-15,21-21 16,0 0-16,-1 22 0,1-22 0,-21 0 16,21 0-16,-43 22 15,43-22-15,-21 0 0,21 0 16,-22 0-16,22-21 0,0 21 0,0-21 16,0 0-16,-1 0 0,1 22 0,0-22 15,0 0 1,21 21-16,-21-21 15,21 21 17,21 0-17,0-21-15,21 0 16,-20 0-16,20 21 0,21-21 0,-20 0 16,20 0-16,43 21 15,21 1-15,-85-22 0,22 21 16,-1-21-16,-20 21 0,-1-21 0,22 0 15,-43 21-15,21-21 0,-21 0 16,0 21-16,1-21 0,-1 0 16,0 0-16,-42 21 62,21 1-46</inkml:trace>
  <inkml:trace contextRef="#ctx0" brushRef="#br0" timeOffset="74408.16">15176 13462 0,'0'0'0,"0"-21"15,-21 21-15,21-21 0,0 0 16,-21 21-16,21-22 15,-21 22 1,21 22 31,0-1-31,0 0-16,0 0 15,21 0-15,-21 0 0,21 1 16,-21-1-16,0 0 0,0 0 0,0 0 15,0 0-15,0 1 0,0-1 16,0 0-16,21 0 0,-21 0 0,0 22 16,22-22-16,-22 0 15,0 0-15,0 0 0,0 0 0,21 22 16,0-22-16,-21 21 16,21-21-16,0 1 0,-21-1 15,21 0-15,1 0 0,20 0 0,-21 22 0,0-22 16,85 42-1,-64-20-15,1-22 16,-22 0-16,21 0 0,43 21 0,-43 1 16,1-22-16,20 0 0,-21 0 0,22-21 15,-22 21-15,22 1 0,63 20 16,63 0 0,-126-21-16,-1-21 0,64 22 15,-63-22-15,-1 0 0,1 21 0,-1-21 16,1 0-16,20 0 0,128 21 15,0-21 1,-149 0-16,22 0 0,-22 0 16,1-21-16,21 21 15,-22 0-15,1-21 0,20-1 0,-20 22 16,232-42 0,-232 21-16,-1 21 0,22-21 15,-22 0-15,1 21 0,20-22 0,-20 1 16,84-21-16,-84 42 0,20-21 15,-20 0-15,20-1 0,-20 1 16,21 0-16,-1 0 0,-20 0 0,20-22 16,-20 22-16,-1 0 0,22 0 15,-21 0-15,-1 0 0,64-22 16,-42 22-16,-22 0 0,128-64 16,-1 1-1,-126 41-15,63-20 16,-64 42-16,1-22 0,42-20 15,-22 20-15,-20 1 0,-1 21 16,1-21-16,-1 20 0,1-20 0,147-64 16,-84 43-1,-42 20-15,-21 1 0,126-85 16,-126 85-16,20-1 16,-20 1-16,-1 0 0,22-1 15,-22-20-15,86-22 0,-86 43 16,85-64-16,-63 64 15,-22-1-15,1-20 0,21 21 16,-22-1-16,22-20 0,-22 20 0,22-20 16,-22 21-16,170-128 15,-169 128-15,-1-22 16,1 22-16,20-21 0,-20 20 0,-22-20 16,22 20-16,-1-20 0,1-1 0,63-63 15,-64 85-15,1-21 0,-22-1 0,22 1 16,-1-1-16,64-63 15,-63 64-15,-1-1 0,1 1 16,-22-1-16,21 1 0,-20-1 0,20 1 16,1-1-16,-22 1 0,22-1 15,-1 1-15,43-64 16,-43 63-16,43-63 0,-42 42 0,-22 22 16,22-1-16,-22-20 15,0 20-15,64-63 0,-64 43 0,1 20 16,105-211-1,-106 211-15,-21-20 0,22 20 16,-22 1-16,64-64 16,-64 63-16,21 1 0,0-1 0,-20 1 15,20-1-15,85-211 16,-64 148 0,-41 64-16,-1-1 0,42-63 15,-42 64-15,1-22 0,20 21 16,64-253-1,-85 253-15,0 1 0,0-1 16,0 22-16,1-21 0,-1-1 16,0 1-16,0 20 0,0-20 0,0-1 15,-21 1-15,22-1 0,-1 1 16,0 20-16,-21-20 0,21-1 16,0 1-16,-21 21 0,0-22 0,21 1 15,-21-1-15,22 1 0,-22-1 16,0 1-16,0-1 0,21 22 0,-21-22 15,0 22-15,21-22 0,-21 22 0,0-21 16,0 20-16,0-20 0,0 20 16,0-20-16,21-1 0,-21 22 0,0-21 15,0-1-15,0 22 0,0-1 0,0-20 16,0 21-16,0-1 0,0-20 16,0 20-16,0-62 0,0 41 15,0 22-15,0-22 0,0 1 16,0 20-16,0-20 0,0-1 15,0 22-15,0-21 0,0 20 0,-21-20 0,21 20 16,0-20-16,0-1 16,-21 1-16,21 21 0,-21-22 0,21 1 0,-22-1 15,22 1-15,0 20 16,0-20-16,-21 20 0,21 1 0,-21-21 16,21 20-16,0-20 0,-21 20 0,21 1 15,-21-21-15,0 20 0,21-20 16,0 20-16,-22-20 0,1 21 0,0-22 15,21 22-15,-21-22 0,0 22 16,21 0-16,-21-22 0,-1 22 0,22-1 16,-21-20-16,0 21 0,21-1 15,-21-20-15,-21-22 0,42 22 16,-22 20-16,1 1 16,0 0-16,0-1 0,0 1 0,0 0 15,-1-1-15,1 1 0,0 21 0,0-22 16,0 1-16,-22 0 0,22 21 15,0-22-15,-21 1 0,21 0 0,-64-64 16,0 42 0,64 43-16,-21-21 0,-1 21 15,22-22-15,-21 22 16,0 0-16,20-21 0,-20 20 0,0 1 16,-1 0-16,1 0 0,0 0 15,21 0-15,-64-1 0,43 1 16,-1 21-16,1-21 0,21 21 0,-22-21 15,-41 0-15,41 21 16,22 0-16,-42 0 0,20 0 16,22 0-16,0-21 0,0 21 15,0 0-15,0 0 0,-43 0 16,1 0 0,41-22-16,-20 22 15,21 0-15,0 0 0,0 0 16,-1 0-16,-20 0 0,21 0 0,-43-21 15,1 21 1,42 0-16,-22 0 0,-41-21 16,41 21-16,-20 0 0,21 0 15,-1-21-15,1 21 0,-22 0 16,-63 0 0,22 0-16,62 0 0,1 0 15,-43 0-15,43 0 0,-22 0 16,22 0-16,0 0 0,-1 0 15,1 0-15,-106 21 16,0 0 0,105 0-16,-62-21 0,62 22 15,-41-22 1,41 21-16,1-21 0,-43 21 16,43-21-16,0 21 0,-64 0 15,85-21-15,-22 21 16,-20 1-1,20-22-15,22 21 0,-21 0 16,21-21-16,-64 21 16,64-21-16,-43 21 15,22 0 1,42-42 31,21 21-32,0-21-15,1 0 0,-1 21 16,0-21-16,0 0 0,85-22 16,-85 22-16,21 0 15,-20 0-15,62-22 0,-63 22 16,22 0-16,-1 0 16,-21 0-16,22 0 0,-1-22 0,21 1 15,-41 0-15,20 20 16,-21 1-16,0 0 0,0 0 0,1 0 15,20 0-15,-21 21 16,-42 21 47,0-21-63,0 21 0,-1 0 0,1-21 15,0 21-15,-21 0 0,21 1 16,-22-1-16,1 0 0,0 0 0,-1 0 15,1 0-15,-64 22 16,-63 20 0,105-42-1,22 1-15,21-22 0,-22 0 0,22 21 0,0-21 16,0 0 0,0 0-1,21 21 1,21-21 15,0 0-31,21 21 0,22 21 16,-43-42-16,64 22 15,-64-1-15,21 0 0,1 0 16,41 21-16,-41-20 16,-1 20-16,0-21 0,1 0 15,-1 22-15,43-1 16,-22 0-16,-42-21 0,0 1 15,43 20-15,-64-21 16,21-21-16,-21 21 16,-21-21 46,0 0-62,0 0 0,-1 0 0,1 0 16,0 0-16,0 0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2T11:24:11.6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6943 1016 0,'0'0'15,"0"-42"-15,21 21 0,-21-22 0,0 22 16,0-21-16,0 21 0,0-1 15,21-20-15,-21 21 0,0 0 16,0 0-16,0-1 16,0 44 15,0-1-31,0 21 0,21 0 16,-21 1-16,0 20 0,0-20 15,0 84-15,0-64 16,0 1-16,0-22 0,0 21 0,0 1 15,0-1-15,0 43 16,0-63-16,0 20 0,0-21 0,0 1 16,0-1-16,0 43 15,0-64-15,0 21 0,0-21 16,0 1-16,0-1 0,0 0 31,0-42-15,0 0-1,0-1-15,0 1 0,0 0 0,-21-42 16,21 20-16</inkml:trace>
  <inkml:trace contextRef="#ctx0" brushRef="#br0" timeOffset="1640.21">6837 1228 0,'0'0'0,"-21"-21"16,21-1-16,-64-41 15,43 21 1,21 20-16,-21-20 16,21 0-16,0 21 0,0-1 0,0-20 15,0 21-15,21-21 0,64-43 16,-43 64-16,43-43 15,-43 43-15,64-21 16,-43 21-16,1-1 16,-22 22-16,22 0 0,-22 0 0,0 0 15,22 22-15,-22-1 0,0 0 16,22 64-16,-43-43 0,0 0 16,-21 1-16,0 20 0,0-21 15,-21 22-15,-21 42 16,-1-64-16,1 22 0,21-22 15,-21 0-15,-1 1 0,1-22 0,0 21 16,20-21-16,-20 22 0,-21-1 16,-1-21-16,43-21 15,0 0-15,0 0 0,-1 0 16,1 0-16,0 0 0,0 0 16,21-21-16,0 0 0,0 0 15,0-1 1,21 22-1,0 0-15,0 0 16,-21 22-16,22-1 0,-1 0 16,-21 0-16,21 0 0,-21 0 15,0 1-15,21 20 0,0-21 0,-21 21 16,21 22-16,22 42 16,-43-85-16,21 0 15,0 0-15,0 0 0,-21 1 16,21-22-16,1 0 0,-1 21 0,0-21 15,0 0-15,43 0 16,-43-21-16,21-1 0,-21 1 0,22 0 16,-22 0-16,21 0 0,-21-22 15,0 22-15,1-21 0,-1 0 0,21-22 16,-42 22 0,21 21-16,-21-1 0,0-20 0,0 0 15,0 21-15,0-1 16,0 1-16,0 42 31,0 1-31,0-1 16,0 0-16,0 21 0,0-21 0,0 1 15,0 20-15,0-21 0,0 43 16,0-22-16,0-21 0,21 0 16,-21 0-16,22 22 0,-22-22 15,21 0-15,0 0 16,0-21-16,0 0 0,0 0 15,22 0-15,-22-21 16,0 21-16,0-21 0,0 0 0,1 21 16,20-43-16,0 1 15,-21 0-15,1 21 0,-1-22 16,0 22-16,0-21 0,-21-22 16,21 43-16,-21-21 0,0 21 0,0-1 15,21 1-15,-21 0 0,0 0 16,0 42 15,0 0-31,0 0 0,0 1 16,0-1-16,0 21 0,0-21 15,0 22-15,0-22 0,-21 21 16,21-21-16,0 22 0,0-22 0,0 21 16,0 22-1,21-22-15,-21-21 16,22 0-16,20-21 0,-21 0 15,0 0-15,0 0 0,22 0 16,-22 0-16,42 0 0,-20-21 16,-1 0-16,22-21 15,-43 20-15,0-20 0,21 21 16,-21 0-16,1-22 0,-22 1 0,21-21 16,-21 41-16,21-41 15,-21 42-15,0 0 0,0-22 16,-21 43-1,0 0 1,21 21 0,0 1-16,-22-1 0,22 63 15,0-41-15,-21-22 0,21 21 16,0-21-16,0 22 0,0-22 16,0 42-16,0-41 0,-21-1 15,21 0-15,0 0 0,0 0 16,0 0-1,0-42 17,0 0-32,0 0 0,0 0 15,0 0-15,0-22 0,0-20 16,0 20-16,21 22 0,-21-21 16,21 0-16,1-1 0,-1 22 15,0-21-15,0 21 0,0-1 16,0 1-16,1 0 0,20 0 0,21 21 15,1 0 1,-43 0-16,0 21 0,0 0 16,1 0-16,-1 1 0,-21-1 0,21 21 15,0 0-15,-21 1 16,0-22-16,0 21 0,0-21 16,0 43-16,0-22 0,0-21 15,0 1-15,0-1 0,0 0 16,0 0-16,0 0 0,0 0 15,0-42 32,21 0-47</inkml:trace>
  <inkml:trace contextRef="#ctx0" brushRef="#br0" timeOffset="5826.84">10774 1926 0,'-21'0'0,"-1"0"31,22-21-31,0 0 0,0 0 16,0 0-16,0-1 15,22 1-15,-1-21 0,-21 21 0,21-22 16,21-41-16,1-1 16,-22 43-16,0-22 0,21-42 15,-21 22-15,1 20 0,-1 1 16,0-1-16,-21 1 0,0-22 16,21 43-16,-21-85 0,0 84 15,0 1-15,0 21 0,0-21 16,0-1-16,-21 43 0,0 0 15,0 0-15,-1 0 16,1 0-16,0 21 0,0 22 16,21-22-16,-21 21 0,0 22 15,21-22-15,-22 22 0,1 84 16,21-85-16,-21 22 0,0 42 16,21-42-16,0-22 0,0 1 15,0-1-15,0 1 0,0-22 16,0 21-16,21-20 0,0 41 15,0-41-15,1-22 0,20 21 0,-21-21 16,0-21-16,0 22 0,85-1 31,-63-21-31,-1-21 0,0-22 16,-21 22-16,22 0 16,-1-43-16,-21 22 0,0 0 15,1-1-15,-1 1 0,-21 21 16,0-21-16,21-1 0,-21 22 0,0-21 15,0 21-15,0-1 0,0 1 16,0 0-16,0 42 31,0 0-31,0 1 16,0-1-16,0 0 0,0 21 0,0-21 16,0 22-16,0-1 0,0-21 0,0 22 15,0-22-15,0 21 0,0-21 0,0 0 16,0 1-16,0-1 15,21 0-15,-21 0 0,21 0 0,22-21 16,-22 0-16,0 0 16,0 0-16,0 0 0,22 0 0,-1-21 15,0 0-15,-21 0 0,22 0 0,-1-1 16,0 1-16,-20-21 0,20 21 16,0-43-16,-21 22 0,1 21 15,-1-22-15,-21 22 0,0 0 16,0-42-1,0 41-15,-21 22 32,21 22-32,-22-1 0,22 0 15,-21 21-15,21-21 16,0 1-16,-21 20 0,21-21 16,0 0-16,-21 22 0,21-22 0,0 0 15,0 0-15,0 0 0,0 0 0,0 1 16,0-1-16,0 0 0,0-42 47,0 0-32,0-22-15,0 22 0,0 0 16,21 0-16,0-22 0,0 22 16,1-63-1,-1 62-15,42-62 0,-42 63 16,1-1-16,-1 1 0,0 21 15,0 0-15,21 0 16,-20 0-16,-1 21 0,0 1 16,0 20-16,0-21 15,-21 0-15,0 0 0,21 22 0,-21-22 0,22 0 16,-22 21-16,0-20 0,21-1 16,-21 21-16,0-21 0,0 0 15,0 1-15,0-1 16,0 0-16,0-42 31,21 21-15,-21-21-16,21-1 0,-21 1 0,0 0 15,21 0-15,0 0 0,-21-22 16,22 22-16,-1-42 16,42-22-16,-63 43 15,43-1-15,-22 43 0,0-21 16,0 0-16,0 21 15,0 21 1,-21 0-16,22 1 0,-22-1 0,0 0 16,0 0-16,0 21 15,0-20-15,0 20 0,0-21 0,0 43 16,0-1 0,21-21-16,-21-20 0,21 20 15,0-21-15,0-21 0,0 21 0,1 0 16,-1-21-16,0 0 0,64 0 15,-22 0 1,-21-21-16,1 0 0,-1 0 0,-21 0 16,22 0-16,-1-1 0,21-20 15,-20 0-15,-22-1 0,21-20 16,-21 42 0,1-43-16,-22 22 0,0 21 15,0-22-15,0 22 0,0 0 16,0 0-1,-22 21-15,1 0 0,0 21 16,0-21-16,0 21 0,0 0 16,21 1-16,-43 41 15,43-21-15,0-20 0,0 20 0,0 0 16,0-21-16,0 22 0,0 41 16,0-41-16,21-1 15,1-21-15,20 0 16,-21 1-16,0-22 0,22 0 15,-22 0-15,21 0 0,-21 0 0,85-22 16,0-41 0,-85 42-16,0 0 15,22-1-15,-22-20 0,0 21 16,0-21-16,0 20 0,0-20 0,-21 21 16,0-85-1,0 64-15,-21-1 0,0 22 16</inkml:trace>
  <inkml:trace contextRef="#ctx0" brushRef="#br0" timeOffset="6210.39">12298 910 0,'0'0'0,"0"21"0,-21 1 0,21-1 15,0 0 1,21-21-16,0 0 16,0 0-16,0 0 15,0 0-15,1-21 0,-22 0 16,21-1-16,0 1 15,-21 0-15,0 0 0,0 0 16,0 0-16,-21-1 16,0 22-16,-1-21 0,1 21 15,0 0-15,0 0 16,0 0-16,0 0 0,-1 0 16,1 21-16,21 1 15,-21-22-15,0 21 0,0 0 16,0-21-16,-1 21 15,1 0-15</inkml:trace>
  <inkml:trace contextRef="#ctx0" brushRef="#br0" timeOffset="6554.17">10647 1334 0,'0'0'0,"-21"21"0,-1-21 0,44 0 31,-1 0-31,21 0 16,-21-21-16,22 21 0,-1-22 16,0 22-16,22-21 0,-22 21 15,22-21-15,-22 21 0,21 0 0,43-21 16,-63 21-16,-1-21 0,0 21 15,1 0-15,-22 0 0,42 0 16,-42 0-16,1 0 16,-1 0-1,0 0 1,0 0 0,0 0-1</inkml:trace>
  <inkml:trace contextRef="#ctx0" brushRef="#br0" timeOffset="11426.66">15621 1990 0,'0'0'0,"-21"0"15,21-21 1,0-1 0,0 1-16,0 0 0,0 0 15,0 0-15,21-22 0,0 1 16,0 0-16,64-106 15,-43 105-15,-21-20 0,22-1 16,-22 1-16,0-1 0,21 1 16,-20-1-16,-1 1 0,0-1 0,-21 1 15,21-43 1,-21-21-16,0 106 0,0-22 16,0 22-16,0 0 15,0 0-15,-21 21 0,0 21 16,21 0-16,0 0 15,-21 64-15,-1-21 0,22-1 16,-21 22-16,21-1 16,0 1-16,0 0 0,0-1 0,-21 1 15,21 21-15,0-21 0,-21 20 0,21-20 16,0 0-16,0-1 0,0 1 16,0 0-16,0-1 0,-21 86 15,0-86-15,21 1 0,-22-21 16,22 20-16,0-20 0,0 20 0,-21-41 15,21 20-15,-21 1 0,0 84 16,21-106-16,0 1 16,0-22-16,0 0 0,0 0 0,0 0 15,0-42 1,0 0 0,0 0-16,0-22 0,0 1 0,0 0 0,21-128 15,-21 86 1,21-1-16,-21 22 0,0-43 15,0 21-15,21-84 0,1 84 16,-22 0-16,0 1 0,0-1 16,21 0-16,-21 1 0,21-1 15,-21 0-15,21 22 0,0-85 0,0 84 16,1 1-16,20-1 16,-21 22-16,0-22 0,85-41 15,21 83 1,-106 22-16,22 22 0,-22 20 15,21-21-15,-21 21 0,22 43 16,-22-43-16,0 1 0,-21 20 16,0-20-16,0 41 15,0-63-15,0 22 0,-42-1 16,20-21-16,1-21 0,21 21 16,-21-21-16,0 0 0,0 0 15,0 0-15,-22 0 0,22 0 0,0-21 16,0 0-16,0 0 0,-1 0 15,1-22-15,0 22 16,0 21-16,0-21 0,21 0 16,-21 0-16,21 42 31,0 0-31,0 0 16,21 0-16,21 43 15,-21-43-15,22 21 16,-22-20-16,0-22 0,0 21 0,21-21 15,-20 0-15,20 0 0,-21 0 16,21 0-16,1 0 0,-1-21 0,22-1 16,-22 1-16,0 0 15,1-21-15,-1 21 0,-21-1 0,21 1 16,1-42-16,-22 20 16,0 22-16,0-21 0,-21 21 15,21-22-15,-21 22 0,0 0 0,0 0 16,0 0-16,0 0 15,0 42 1,0 0 0,-21 21-16,21-21 0,0 1 15,0 62 1,0-63-16,0 22 0,21 41 16,-21-62-16,22-1 0,-1 0 15,0 0-15,0-21 0,64 0 16,-64 0-16,21 0 15,-21-21-15,43 0 16,-22 0-16,-21-1 0,1 1 0,-1-21 16,0 21-16,0 0 0,-21-1 15,0-20-15,0 21 0,0-21 0,0 20 16,0-20-16,-21 21 0,0-21 16,0 20-16,-22-20 0,22 21 0,-21 0 15,-22-22-15,43 43 16,-21 0-16,21 0 0,-22 0 0,22 22 15,-21-22-15,21 21 0,-1 21 16,1-21-16,0 0 0,21 22 0,0-1 16,0-21-16,0 22 15,0-22-15,0 21 0,0-21 0,0 0 16,0 1-16,42 20 16,1-21-16,-22-21 0,21 0 15,1 0-15,-1 0 0,0 0 0,43 0 16,-22 0-16,-20-21 0,63-21 15,-64 20-15,64-41 16,-64 42-16,-21-22 0,22 1 16,-1 0-16,-21-1 0,0-20 0,0 21 15,1-22-15,-1 22 0,0-22 16,-21 1-16,21 20 0,-21-20 16,0-43-16,0 64 15,0-1-15,0 22 0,0-21 0,0 21 16,0 0-16,0 42 31,0 0-31,-21 21 0,21 1 16,-42 62-16,42-62 0,0 20 15,-22 1-15,1 84 16,21-85-16,-21-20 0,21 84 16,0-85-16,0 43 15,0-64-15,0 21 0,21-21 16,22 22-16,-43-22 0,63-21 15,-42 0 1,0 0-16,1 0 0,-1 0 0,0-21 16,0 0-16,0-1 0,0 1 0,1 0 15,-1 0-15,0 0 0,21-43 16,-21 43-16,-21 0 16,0-43-16,22 43 0,-22 0 15,0 42 16,0 0-31,0 1 16,0-1-16,0 0 0,0 0 0,0 0 16,0 22-16,0-22 0,0 0 15,0 0-15,0 0 0,21 0 16,0 1-16,0-22 0,0 0 16,0 0-16,1 0 0,-1 0 0,0 0 15,42 0 1,-20-22-16,-22 1 0,21 0 0,1-21 15,-1 21-15,-21-1 0,0-20 16,-21 21-16,21-21 0,1 20 0,-22-20 16,0 21-16,0 0 15,0 0-15,0 42 32,0 0-17,0 0-15,0 21 0,0-20 0,-22 20 16,22 0-16,-21-21 0,0 22 15,21-1-15,0 22 0,-21 20 16,0 22-16,0-42 16,21-22-16,-22 64 0,1-43 15,21 1-15,0-1 0,0-20 0,0 20 16,0 1-16,0 20 0,0-20 16,0 20-16,0-20 0,0 21 15,0-1-15,0-20 0,0 84 16,0-85-16,0 1 0,0-1 15,0 1-15,0-1 0,0-20 0,-42 63 16,21-64-16,0-21 16,-22-21-16,22 21 0,-21-21 15,21 0-15,-22 0 0,1-21 0,-64-21 16,43-1-16,20 22 0,-20-21 16,-1-22-16,1 1 0,-1 21 15,1-22-15,-85-169 16,84 85-16,43 85 15,0-1-15,21 1 0,0 20 16,0-20-16,0 20 0,21 1 0,0 0 16,0-1-16,0 1 0,22 0 15,-22 21-15,0-22 0,21 1 16,1 21-16,-1-22 0,-21 1 0,64-21 16,63-43-1</inkml:trace>
  <inkml:trace contextRef="#ctx0" brushRef="#br0" timeOffset="12287.17">19092 1207 0,'0'-22'16,"0"44"15,0-1-31,0 0 15,0 0-15,0 0 0,0 22 0,0-22 16,0 0-16,-21 0 0,21 21 16,-21-20-16,21 20 15,0-21-15,-21-21 32,21-21-17,0 0 1,0 0-16,0-1 0,0 1 15,0 0-15,0 0 0,0-43 16,0 1-16,21 42 16,-21-22-16,21 22 0,0 0 15,0 0-15,1 0 0,-1 0 0,21-1 16,-21 1-16,22 21 0,20 0 16,-21 0-16,-20 21 0,20 1 15,0-1-15,-21 21 0,1-21 16,20 0-16,-21 22 0,0-22 0,-21 21 15,0-21-15,0 1 0,0-1 16,0 0-16,0 0 0,0 0 0,0 0 16,-21-21-1,0 0 1,0 0 0,21-21-16,0 0 0,0 0 15,0 0-15,0 0 0,0-1 16,0 1-16,0-21 0,21 21 15,0-22-15,0 22 0,0 0 0,22-21 16,-22 21-16,0-1 0,21 1 16,-20 0-16,20 21 0,0 0 15,22 0-15,-43 21 16,-21 0-16,42 22 16,-42-22-16,21 21 0,-21-21 0,0 22 15,0-22-15,0 0 0,0 21 0,0-20 16,-21-1-16,0 0 15,0 0-15,0 0 0,21 0 0,0 1 16,-21-22-16,21-22 47,21 22-47,0-21 0</inkml:trace>
  <inkml:trace contextRef="#ctx0" brushRef="#br0" timeOffset="12688.94">20299 1016 0,'0'0'0,"-21"21"31,-1 22-31,1-22 0,0 0 0,21 21 16,-21-21-16,0 22 0,0-22 15,21 21-15,0-21 0,0 43 16,0-22-1,0-21-15,0 1 0,21-22 16,0 0-16,21 0 16,-21 0-16,1 0 0,20-22 0,-21 22 15,64-63 1,-22 21-16,-42-1 16,-21 22-16,22-21 0,-22 21 0,0-22 15,0 1-15,0 0 0,0 20 16,0 1-16,-22-21 0,1 21 0,0 21 15,0-21-15,0 21 0,0 0 16,-1 0-16,-41 21 16,21 0-1,20 0-15,1 0 0,0 0 16,21 1-16,0-1 0,0 0 0,0 0 16,0 0-16,0 0 0,0 1 0,21-1 15,0 0-15</inkml:trace>
  <inkml:trace contextRef="#ctx0" brushRef="#br0" timeOffset="13420.47">20532 1482 0,'0'0'0,"21"0"0,-21 21 16,21-21-16,0 0 16,0 0-16,0 0 0,1 0 15,-1-21-15,0 21 16,0-21-16,21-1 0,-20 1 15,-1 0-15,21 0 0,-21 0 16,0-22-16,22 1 0,-22 0 16,0 21-16,-21-22 0,21 22 15,-21 0-15,0 0 0,0 0 0,0-1 16,-21 22 0,0 0-16,0 0 0,0 22 15,21-1-15,-22 0 0,1 0 16,21 0-16,0 22 15,0-22-15,0 0 0,0 21 16,0-21-16,0 1 0,0-1 0,0 0 16,21 0-16,-21 0 0,22-21 0,-1 43 15,0-43 1,21 21-16,-21-21 0,1 0 16,-1 0-16,0 0 0,0 0 15,64 0-15,-64 0 16,21-21-16,-21-1 0,1 1 15,20 0-15,-21 0 0,0 0 16,0-22-16,1 22 0,-1-21 0,0 21 16,-21-22-16,42-41 15,1-1-15,-43 64 16,0 0-16,0 42 16,0 0-1,0 0-15,0 0 16,0 1-16,0 20 0,-22 0 0,22 1 15,0-1-15,0 0 0,0 1 16,0-1-16,-21 0 0,21 22 0,0-22 16,0 22-16,0-22 0,-21 21 15,0 1-15,21-22 0,-21 22 0,0-22 16,21 22-16,-22-22 0,1 0 0,0 22 16,0-22-16,0 0 0,0 1 15,-1 20-15,1-20 0,21-1 0,-21 0 16,0 22-16,21-43 15,0 21-15,-21-21 0,21 1 16,0-44 15,21 1-31,-21 0 0,21-21 16,0 21-16,-21-22 0,21 1 16,1 0-16,-1-1 0</inkml:trace>
  <inkml:trace contextRef="#ctx0" brushRef="#br0" timeOffset="13753.92">21548 1270 0,'0'0'15,"0"-42"-15,0-1 0,-22 22 0,22 0 16,0-21-16,0-1 16,0 1-16,22 21 0,-22 0 15,42 0-15,-21 21 0,0 0 16,22-22-16,-22 22 0,21 0 0,-21 0 15,22 22-15,-22-1 0,0 0 16,0 0-16,0 0 0,-21 22 0,0-22 16,0 21-16,0-21 0,0 0 15,-21 22-15,0-22 0,-43 21 16,-41 1 0,83-22-16,-20 0 0,0-21 15,21 21-15,-1-21 0,1 0 16,0 0-16,0 21 0,42-42 31,0 21-15,22-21-16,-22 0 0,21 0 0</inkml:trace>
  <inkml:trace contextRef="#ctx0" brushRef="#br0" timeOffset="14745.26">22267 741 0,'0'0'0,"0"-21"0,0 0 0,-21 42 47,21 0-47,-21 0 0,0 0 16,21 22-16,-21-1 0,-1 0 0,1 64 16,-21 63-1,42-84 1,0-43-16,-21-20 0,21 20 15,0-21-15,0 0 0,0 22 16,0-22-16,21-21 31,-21-21-15,21-1-16,0 1 0,0 0 16,1 0-16,-22 0 0,21-22 0,0 22 15,0-21-15,0 21 0,0 0 16,1-1-16,-1 1 0,0 0 0,-21 0 15,21 21 1,-21 21-16,0 0 16,0 0-16,0 1 0,0-1 15,0 21-15,0-21 0,0 0 16,0 1-16,0-1 0,0 21 16,0-21-16,21 0 0,0 1 15,1-1-15,-1 0 0,42-21 16,-20 0-1,-22 0-15,0 0 0,42-21 16,-41 21-16,-1-21 16,21-1-16,-21 1 0,0 0 0,1 0 15,-1 0-15,21 0 0,-21-1 16,-21 1-16,21 0 0,1 0 0,-22 0 16,0 42 15,0 0-31,-22 0 0,1 0 15,21 1-15,-21-1 0,21 0 16,0 0-16,0 0 0,0 0 16,0 1-16,0-1 15,0 0-15,0 0 0,21-21 16,0 21-16,1-21 16,-1 0-16,21 0 0,0 0 15,1 0-15,-22-21 0,21 21 16,1-21-16,-22 0 0,21 0 0,0-1 15,-20 1-15,-1-21 0,21 21 0,-21 0 16,0-22-16,1 22 0,-22 0 16,0 0-16,0 0 0,0-1 15,0 1-15,0 0 0,-22 21 16,1 0-16,0 0 0,0 0 16,0 0-16,0 21 15,-1 0-15,22 1 0,0-1 0,0 0 16,0 0-16,0 0 0,0 0 0,0 1 15,22 62 1,-1-41-16,0-22 0,-21 0 16,21 0-16,-21 0 15,-21-21 17,0 0-32,0 0 0,-1 0 15,1 0-15,0 0 0,0 0 16,0 0-16,0 0 0,21-21 15,-22 21-15,22-21 16,0 0 0,22 21-16,-1-21 0</inkml:trace>
  <inkml:trace contextRef="#ctx0" brushRef="#br0" timeOffset="15512.18">23601 1228 0,'0'0'0,"21"-43"15,-21 22-15,21 21 16,-21 21 15,0 1-15,0-1-16,0 21 0,0-21 0,0 43 16,0-1-1,-21 1 1,21-43-16,-21 0 0,21 0 15,-21-21-15,21 21 16,0-42 15,0 0-15,0 0-16,0 0 0,0 0 16,0-1-16,21 1 0,0 0 15,-21-21-15,21 21 0,0-22 16,0 22-16,149-127 15,-149 148 1,21-21-16,22 0 16,-22 21-16,-21 0 0,43 21 15,-43 0-15,21 42 16,-21 1 0,-21-22-16,0-21 0,0 43 15,0-43-15,-42 21 16,42-20-16,-21-1 15,0-21 1,0 0-16,21-21 31,0-1-15,0 1-16,0 0 0,0 0 16,0 0-16,21 0 0,0-1 0,21-20 15,-21 21-15,1-21 0,20-1 16,0 22-16,-21-21 0,22-1 0,-1 22 15,0 0-15,1 0 0,-1 21 16,0 0-16,-20 0 0,20 21 0,-21 0 16,0 0-16,-21 85 15,0 0 1,-42-21 0,42-64-16,-21 0 0,21 0 0,-21 0 15,-1 1-15,22-1 16,-21-21-1,0 0-15,0 0 32,21-21-32,-21-1 0,0 22 0,21-21 15</inkml:trace>
  <inkml:trace contextRef="#ctx0" brushRef="#br0" timeOffset="15939.66">23326 593 0,'-64'42'16,"128"-84"-16,-149 105 0,85-42 0,0 43 31,0-43-31,21-21 16,0 21-16,0-21 16,1 0-16,-1 0 15,0 0-15,0-21 0,0 0 0,-21 0 16,0 0-1,0-22 1,0 22 0,-21 21-16,0 0 15,0 0-15,0 0 0,-1 0 16,1 21 0,21 0-16,-21-21 15,0 22-15</inkml:trace>
  <inkml:trace contextRef="#ctx0" brushRef="#br0" timeOffset="16989.52">7154 2413 0,'-21'0'15,"42"0"-15,-63 0 0,21 0 16,0 0-16,-1 0 31,44 0-15,20 0-1,-21 0-15,148 0 16,-105 0-16,-1 0 16,22 0-16,-21 0 0,20 0 15,1 0-15,21 0 0,-22-21 0,234 21 16,-212 0-16,0 0 16,253 0-1,-232 0-15,254 0 16,-105 0-1,168-21-15,-296 21 16,0 0-16,149-21 0,-149-1 16,0 22-16,-21 0 0,148-21 15,106 0 1,-254 21-16,-21 0 0,0 0 16,-21 0-16,-1 0 0,64-21 15,-105 21-15,-1 0 0,0 0 0,1 0 16,-22 0-16,0 0 0,0 0 15,0 0-15,1 0 16,-1 0 0</inkml:trace>
  <inkml:trace contextRef="#ctx0" brushRef="#br0" timeOffset="17878.38">14732 2223 0,'-21'0'0,"-43"0"16,43 21-1,0-21-15,0 0 0,0 0 16,-1 0-16,1 0 0,0 0 16,21 21-16,-21-21 15,0 0-15,21 21 16,0 0 15,42-21-15,22 0-16,-43 0 0,21 21 0,0-21 15,1 0-15,-1 0 0,191 0 16,84 0 15,-105 0-31,148 0 16,-233 0-16,21 0 0,0 0 16,0 0-16,1 0 0,20 0 15,170 0-15,-170 0 16,191 0-16,-149 0 0,-20 0 15,21 0-15,401 0 16,-168-21-16,-212 21 16,-22 0-16,22 0 0,0 0 15,0-21-15,21 21 0,-21 0 0,0 0 16,-1 0-16,1 0 0,0 0 0,0 0 16,0 0-16,0 0 15,-22 0-15,22 0 0,-21 0 0,-1 0 16,1 0-16,-21 0 0,20 0 15,340 0-15,-213 0 16,-190 0-16,1 0 16,-22 0-16,0 0 0,0 21 0,-22-21 15,1 0-15,0 0 0,-21 0 0,-22 0 16,22 0-16,-43 0 0,43 0 16,-43 0-16,-21 0 0,1 0 15,-1 0-15,-42 0 78</inkml:trace>
  <inkml:trace contextRef="#ctx0" brushRef="#br0" timeOffset="70202.03">3090 3641 0,'0'-21'0,"0"-1"15,0 1-15,-21 0 16,21 0-16,0 0 15,0 0-15,0-1 0,0 1 16,0 0-16,0 0 0,0 0 16,-21 0-1,21 42 32,0 0-31,0 0-16,0 21 15,0-20-15,0 20 0,0-21 16,0 21-16,0-20 0,21 20 16,-21 0-16,0 1 0,0-22 0,0 21 15,0 0-15,0 1 0,0-1 0,0-21 16,0 22-16,0-1 16,0 0-16,0-21 0,21 22 0,-21-22 15,0 21-15,0-21 0,0 1 16,0 20-16,0-21 0,0 0 0,0 0 15,0 1-15,0-1 16,0 0-16,0-42 63,0 0-63,21-1 15,-21 1 1,0 0-16,22 21 0</inkml:trace>
  <inkml:trace contextRef="#ctx0" brushRef="#br0" timeOffset="71104.5">3662 3916 0,'-21'0'15,"21"21"17,0 0-17,0 0-15,0 1 16,0-1-16,0 0 15,0 0-15,0 0 16,0 0 0,21-21-1,0 0 1,0 0 0,-21-21-16,21 21 0,-21-21 15,0 0-15,0 0 16,21 0-16,-21-1 15,0 1-15,0 0 16,0 0-16,0 0 16,-21 21-16,0-21 0,0 21 15,0 0 1,21 21 0,-21 0-16,21 0 15,0 0-15,0 22 16,0-22-16,0 0 15,0 0-15,21-21 16,0 0 0,0 0-16,0 0 15,0 0 1,-21-21-16,22 21 0,-22-21 16,0 0-16,0-1 15,0 1-15,0 0 16,0 0-16,0 0 15,-22 21-15,1 0 16,0 0 15,21 21-15,0 0-16,0 0 16,0 0-1,0 1 1</inkml:trace>
  <inkml:trace contextRef="#ctx0" brushRef="#br0" timeOffset="72223.13">5969 3747 0,'21'-22'15,"-21"1"1,0 0 0,0 0-1,0 0-15,0 0 16,0-1-16,0 1 15,0 0 1,0 0-16,0 0 16,0 0-1,0-1 1,0 44 46,0-1-46,0 0-16,0 0 16,0 0-16,0 0 0,0 1 15,0-1-15,0 0 0,0 0 16,0 21-16,0-20 0,0 41 16,0 1-1,0-22-15,0-21 0,0 21 0,0-20 16,0-1-16,0 21 0,0-21 0,0 22 15,0-1 1,0-21-16,0 0 0,0 0 16,0-42 46,0 0-46,0 0-1,0 0-15,0 0 0,0-1 16</inkml:trace>
  <inkml:trace contextRef="#ctx0" brushRef="#br0" timeOffset="72968.92">6794 3704 0,'22'-21'0,"-44"42"0,65-63 16,-22 21-16,0 0 16,-21-1-16,21 1 15,-21 0-15,0 0 16,-21 21 15,0 0-31,0 0 16,0 0-16,-1 0 0,-20 21 0,21 0 15,-21 0-15,20 1 16,1-1-16,0 0 0,0 0 0,-43 64 16,43-85-1,21 21-15,-21 0 0,21 0 0,0 0 16,0 1-16,0-1 15,0 0 1,21-21-16,0 0 16,1 0-16,-1 0 0,0 0 15,0 0-15,0 0 0,0 0 16,1 0-16,-1 0 0,0 0 16,0 0-16,0 0 0,0 0 0,1 0 15,-1 0-15,0 0 0,0 0 16,0 0-16,0 0 15,-21 42-15,22-42 16,-22 21-16,0 1 16,0-1-16,0 0 0,0 0 15,-22-21-15,22 21 0,-21 0 16,0 1-16,0-22 0,21 21 0,-21-21 16,0 21-16,-1-21 0,1 0 15,0 21-15,0-21 0,-64 21 16,43-21-16,21 0 15,-22 0-15,22 0 0,-63 0 16,62 0-16,1 0 0,0 0 16,0 0-16,0 0 0,0 0 15,-1 0-15,44 0 63,-1 0-48,0-21-15</inkml:trace>
  <inkml:trace contextRef="#ctx0" brushRef="#br0" timeOffset="73942.3">8361 3535 0,'0'0'0,"0"-21"16,0 42 31,0 0-47,0 0 15,0 0-15,0 22 0,0-22 0,0 0 16,-21 85-1,-22 0-15,43-85 16,0 21-16,-21-21 0,0 1 16,21-1-16,-21 0 0,21 0 0,0 0 15,0 0-15,-21 1 16,21-44 15,0 1-31,0 0 16,0 0-16,0 0 0,0 0 0,21-43 15,-21 22-15,21 21 16,0-22-16,-21 1 0,21 0 0,22-43 16,-22 21-16,0 22 0,0 0 15,-21 21-15,21-22 0,0 1 16,22-22-16,-22 43 16,0 0-16,0 0 0,0 0 0,1 21 15,-1 0-15,0 0 16,0 0-16,-21 21 15,21 0-15,0 64 16,1-1-16,-1-41 16,-21-1-16,0 0 0,0-20 0,0 20 15,0 0-15,0 1 0,0-22 16,0 21-16,0-21 0,0 0 16,0 22-16,0-22 0,0 0 0,0 43 15,0-1 1,0-42-1,0-42 48,-21 0-63,21 0 0,-22 0 16,1-1-16,21 1 15,0 0-15</inkml:trace>
  <inkml:trace contextRef="#ctx0" brushRef="#br0" timeOffset="74280.73">8276 3852 0,'0'22'16,"21"-22"15,0 0-31,1-22 0,-1 22 16,0-21-16,21 21 0,-21 0 0,22-21 15,-1 21-15,-21 0 16,0 0-16,-21-21 0,22 21 16,-1 0 62,0 0-78,0 0 31</inkml:trace>
  <inkml:trace contextRef="#ctx0" brushRef="#br0" timeOffset="75050.13">9779 3725 0,'-21'0'16,"42"0"-16,-42-21 0,0 21 0,21-21 15,0 0-15,0 0 16,0 0-16,21 21 16,0-22-16,0 22 15,0 0-15,85 0 16,-64 0-16,22 0 15,21 64 1,-43-43-16,0 21 16,1-20-16,20 83 15,-63-83-15,0 20 0,0-21 16,0 21-16,0-20 0,0 20 16,0 0-16,-21 1 0,-21 20 15,-22-42 1,43-21-1,0 0-15,21-21 16,0 0-16,0-43 16,0 43-16,0-21 15,0 0-15,21-1 0,0 1 0,-21 0 16,21 20-16,0-20 0,1 0 0,-22-1 16,21 22-16,0 0 0,0-21 15,43-43 1,-43 64-1,0 21 1,0 0 0,-21 21 15,0 0-15,0 0-16</inkml:trace>
  <inkml:trace contextRef="#ctx0" brushRef="#br0" timeOffset="75521.39">10668 3937 0,'21'21'0,"-42"-42"0,42 63 15,0-42 1,0 0-1,1 0-15,-1 0 16,0-42-16,42 0 16,-20 21-1,-43-1-15,21 1 0,21-21 16,-42 21-16,0 0 0,0-43 16,0 43-16,0 0 0,-21-43 31,-42 64-31,-43 0 15,21 43 1,64-22 0,-21 42-16,20-42 0,22 1 15,-21 83 1,21 22 0,0-21-16,21-63 15,1-1 1,-1-21-16,0 0 0,0-21 15,0 0-15,64 0 16,21-21 0,0-21-1,-85-1-15,21 22 0,0 0 16,-20-21-16</inkml:trace>
  <inkml:trace contextRef="#ctx0" brushRef="#br0" timeOffset="75875.61">11451 3154 0,'0'0'0,"-21"0"16,0 0-1,21 21-15,-21 0 16,21 43-16,0 20 15,0-41-15,0 105 16,0 64 0,0-170-16,-22 0 15,22 1-15,-42 147 16,42-148 0,-21 1-1,21-22 1,0-42-1,21 0 1,0-1-16,0-20 16</inkml:trace>
  <inkml:trace contextRef="#ctx0" brushRef="#br0" timeOffset="77070.86">11896 3874 0,'21'0'0,"-42"0"0,42-22 16,-21 1-16,21 0 15,0 0-15,-21 0 0,0-43 32,0 43-32,0 0 0,-21-43 15,-43 64 1,43 0-1,0 0-15,0 0 0,-21 0 16,20 22-16,1-1 0,0 0 0,0 0 16,21 0-16,-21 22 0,0-22 0,-22 127 31,43-127-31,0 64 0,0-1 16,0-62-1,0-1-15,0 0 0,21 0 16,1-21-16,-1 0 0,21 0 15,0 0 1,43-63 0,-64 41-16,64-83 15,-64 62 1,0 1-16,0 21 0,-21-22 0,0 1 0,22-64 31,-22 64-31,0 21 16,0 42 15,0 0-31,0 0 16,0 22-16,-22-1 0,22 21 15,0-20-15,0-22 16,0 85-16,0-85 16,0 21-16,0-21 15,0 1-15,0-1 0,22 0 16,-1-21-16,42 0 15,1 0 1,-1-42 0,1-22-16,-43 43 15,0-21-15,0 20 0,64-189 16,-64 84 0,21-43-1,-42 65-15,0 62 16,0 1-16,0 0 0,0-1 15,0 22-15,0 0 0,0-21 0,0 20 32,-21 22-17,0 85-15,21-43 16,0 1-16,0 20 0,0-20 16,0 168-1,0-105 1,0-64-16,0 128 15,0-86 1,0-41-16,0-1 0,0 0 16,0-20-16,0-1 0,42 0 15,22 0 1,-43-21-16,43-42 16,-43 21-16,0-1 15,0 1-15,0 0 0,22-42 16,-22 41-16,0-20 0,-21 21 15,42-64 1,-42 1-16,0 62 16,0 44 15,0-1-31,0 0 0,0 0 16,-21 85-1,0-21 1,21-64-16,0 21 15,0 22 1,0-43-16,21-21 16,0 0-16,43-21 15,-1-1 1,-63 1-16,43-21 16,-22-43-1,0 64-15</inkml:trace>
  <inkml:trace contextRef="#ctx0" brushRef="#br0" timeOffset="77388.85">13017 3387 0,'-21'21'0,"42"-42"0,-63 63 0,21-21 16,21 0-1,0 1 1,21-22 0,0 0-16,0-22 15,-21 1-15,0 0 16,0 0-16,0 0 16,0 0-16,-21 21 15,0 0-15,0 0 16,0 0-1,0 21 1,21 0-16,-22-21 16,22 21-16,-21-21 0,21 21 15</inkml:trace>
  <inkml:trace contextRef="#ctx0" brushRef="#br0" timeOffset="77682.34">12213 3641 0,'0'0'0,"0"21"0,21-21 31,0 0-31,22 0 0,-22 0 16,0 0-16,64-21 15,-43 0-15,22 21 16,-43-22-16,0 22 16,0 0-16</inkml:trace>
  <inkml:trace contextRef="#ctx0" brushRef="#br0" timeOffset="78599.89">13398 3747 0,'0'0'16,"22"-22"-16,-22 1 15,0 0-15,0 0 31,-22 21-15,1 0-16,0 0 16,0 21-16,0 0 15,-22 22-15,22-22 0,0 0 0,21 21 16,-21-21-16,21 1 16,-21 20-16,0-21 0,21 21 0,0 22 15,0-43-15,0 43 16,0-43-16,0 0 0,21 0 15,0-21-15,0 0 0,0 0 16,0 0-16,22 0 0,41-42 16,-62 21-1,20-1-15,-21-20 0,0 21 16,22-21-16,-22-1 0,-21 22 16,0 0-16,0-21 0,0 20 15,0 1-15,0-63 16,0 62-16,-21 1 0,-1 0 15,1 0-15,0 0 0,0 21 16,0 0-16,0 0 0,-1 0 16,1 0-16,0 0 0,-42 42 15,41 0 1,22-20-16,-21-1 16,21 0-16,0 0 0,0 21 15,0-20-15,0-1 16,21-21-16,1 21 0,-1-21 15,21 0-15</inkml:trace>
  <inkml:trace contextRef="#ctx0" brushRef="#br0" timeOffset="79180.71">13864 3704 0,'0'0'0,"-21"0"47,21 21-47,-21 1 0,21-1 15,0 0-15,0 0 0,0 0 16,0 0-16,0 1 0,0-1 0,-21 21 16,21-21-16,0 0 0,-22 22 15,22-22-15,0 0 0,0 0 0,0 0 16,0 1-16,-21-1 0,21 0 15,0 0-15,-21-21 0,21-21 47,-21 0-31,21 0-16,0-1 0,0 1 16,0 0-16,0 0 0,0 0 0,0-22 15,0 22-15,21 0 0,43-64 16,-43 43-16,0 21 15,21 0-15,-21 0 0,22-1 16,-1 1-16,-21 21 0,64-21 16,-22 21-16,-20 0 0,-1 0 15,22 21 1,-22 0-16,-21 1 0,43 41 16,-64-42-16,0 0 15,21 1-15,-21 20 0,0 0 16,0-21-16,0 22 0,0-22 0,-21 0 15,21 0-15,-22 0 0,22 1 16,-21-22-16,0 21 0,21 0 0,-21-21 31,21-21 1,0 0-32,21-1 15</inkml:trace>
  <inkml:trace contextRef="#ctx0" brushRef="#br0" timeOffset="79752.98">14880 3810 0,'0'0'0,"42"-21"15,-42 0 1,22 21-16,-22-21 0,21-1 0,-21 1 15,0 0-15,0 0 16,0 0 0,-21 21-16,-1 0 15,1 0-15,0 0 0,-21 0 16,-1 21-16,22-21 0,-21 42 16,0-21-16,20-21 15,-41 85 1,42-64-16,21 0 15,0 1-15,0-1 0,0 0 16,21-21 0,0 0-16,0 0 0,22 0 15,-22 0-15,42 0 16,-42 0-16,43 21 16,-43-21-16,21 0 0,-20 0 0,-1 21 0,0-21 15,0 21-15,0 22 16,-21-1-1,0-21-15,-21 0 16,0 1-16,0-22 0,0 21 0,-22 0 16,22-21-16,0 21 0,-21-21 0,20 0 15,1 21-15,0-21 0,-21 0 16,21 0-16,-1 0 0,1 0 16,0 0-1,0 0-15,21-21 16,0 0-1,0 0 1,0 0-16,21-1 16,0 1-16,0 21 15</inkml:trace>
  <inkml:trace contextRef="#ctx0" brushRef="#br0" timeOffset="80393.64">15536 3217 0,'0'0'0,"0"-21"16,-21 21-16,0 0 15,21 21-15,0 1 16,-21-1-16,21 21 0,0-21 15,-21 22-15,21-1 0,0 0 0,0 1 16,0 84-16,0-85 16,0 0-16,0 1 0,0-22 15,0 21-15,0 0 0,0 22 16,0-22 0,0-21-16,0 1 0,0 20 15,0-21-15,-22 0 16,1-21-1,21-21 1,0 0 0,0 0-16,0 0 0,0-1 15,0 1-15,0 0 0,21-21 16,1 21-16,-1-1 0,42-20 16,-42 0-16,1 21 15,20-1-15,-21 22 0,21-21 0,-20 0 16,-1 21-16,0 0 0,0 0 15,0 0-15,0 0 0,1 42 16,-22-20-16,21-1 16,-21 0-16,0 0 0,0 0 15,0 64 1,0-64-16,0 0 0,0 0 0,0 1 16,0-1-16,0 0 0,0 21 15,0-21-15,0 1 0,-21-22 16,21 21-1,0-42 17,0-1-17,0 1-15,0 0 0,0 0 16</inkml:trace>
  <inkml:trace contextRef="#ctx0" brushRef="#br0" timeOffset="80694.48">16192 3683 0,'0'0'0,"0"-21"15,0 42 17,0 0-32,0 0 0,0 1 15,0-1-15,-21 0 16,0 0-16,21 0 0,-21 0 0,21 1 15,0-1-15,0 0 0,0 21 0,0-21 16,-21 1-16,21 20 16,0-21-16,21-21 47,-21-21-47,0 0 15,21 0 1,0-1-16</inkml:trace>
  <inkml:trace contextRef="#ctx0" brushRef="#br0" timeOffset="81113.2">16298 3408 0,'0'0'15,"-21"0"-15,0 0 0,0 0 0,0 0 16,-22 21-1,43 0-15,-21 0 0,21 1 16,0-1 0,0 0-16,0 0 15,21-21 1,0 0-16,1 0 16,-1 0-16,0 0 0,0 0 0,0-21 15,0 0-15,1 21 16,-22-21-16,0-1 0,0 1 0,0 0 15,0 0-15,0 0 16,0 0-16,0-1 0,-22 22 16,1 0-1,0 0-15,0 0 0,0 0 16,0 0 0,21 22-16,-22-22 0,22 21 0,0 0 15,-21-21-15,21 21 0,-21 0 16,21 0-16,-21 1 0,21-1 15</inkml:trace>
  <inkml:trace contextRef="#ctx0" brushRef="#br0" timeOffset="81627.91">16616 3662 0,'0'-21'0,"0"42"62,0 0-46,0 0-16,21 0 0,-21 1 16,0 20-16,21 0 0,-21-21 15,0 22-15,0 20 0,0-20 0,0-1 16,0 21-16,0-20 0,0 20 16,0-20-16,0 20 0,0-21 0,0 107 15,0-86-15,0-21 16,0 22-16,0-22 0,-21 22 15,0-22-15,0 64 0,-1-64 16,22 1-16,-21-1 0,0 0 16,0 22-16,21-43 15,-21 21-15,21-21 0,-21 1 0,21-1 16,0 0-16,0 0 0,0-42 47,0 0-47,21 0 15,-21-1-15,21 1 16,-21-21-16,21 21 0,0-22 16,-21 1-16,21 0 0,-21-1 0</inkml:trace>
  <inkml:trace contextRef="#ctx0" brushRef="#br0" timeOffset="82064.67">16616 3895 0,'0'-21'0,"0"42"0,-21-64 0,21 22 15,0 0-15,0 0 0,0 0 16,0 0-16,0-1 0,0 1 16,0 0-16,84-64 15,-41 64 1,-22 0-16,21 21 0,-21-21 0,0 21 15,1 0-15,20 0 0,-21 0 16,0 0-16,22 0 0,-22 0 0,21 21 16,-21-21-16,0 21 15,1 0-15,-1 1 0,0 62 16,-21-63-16,0 1 16,0-1-16,0 0 0,0 0 15,-21 0-15,-22 22 16,22-22-16,-42 0 0,42 0 0,-1 0 15,1-21-15,0 21 16,0-21-16,0 22 0,0-22 0,-1 0 0,1 0 16,0 21-1,0-21 17,0 0-17,0 0-15</inkml:trace>
  <inkml:trace contextRef="#ctx0" brushRef="#br0" timeOffset="83445.97">3196 6054 0,'-21'0'0,"0"0"15,0-21 32,-1-1-47,22 1 16,0 0 0,0 0-16,0 0 15,0 0-15,0-1 0,0 1 16,22 0-1,-1 21-15,0 0 0,0 0 16,0 0-16,0 0 0,1 0 16,-1 21-16,0 0 0,0-21 15,21 22-15,-20 20 0,-1-21 0,0 0 16,0 0-16,0 22 0,0-22 16,1 21-16,-22 1 0,0-22 15,0 21-15,0-21 0,0 22 0,0 41 16,0 1-1,-22-64-15,1 21 0,-63 64 16,62-85-16,-20 22 16,21-22-16,-21 0 0,20 0 0,-20 0 15,-21 1-15,20-1 16,22-21-16,0 0 0,-21 0 0,-1 0 16,22 0-16,21-21 15,-21-1-15,0 1 0,21-21 16,-21 21-16,21 0 0,0-22 15,0-20-15,0 20 16,0 22-16,21 0 0,0-21 16,0 21-16,0-1 0,22-20 15,-22 42-15,0 0 16,0 0-16,0 0 0,0 0 16,1 21-16,-1 0 0,0 1 0,21 41 15,1 1 1,-22-43-16,0 0 0,0 21 0,-21-21 15,21 22-15,-21-22 0,21 21 16,-21-21-16,0 1 0,22-1 16,-22 0-16,21-21 0,-21 21 15,0 0-15,21-21 16,0 0 0,0 0-1,0-21-15,1 0 16</inkml:trace>
  <inkml:trace contextRef="#ctx0" brushRef="#br0" timeOffset="83854.73">4064 6477 0,'-21'21'16,"21"0"0,0 1-1,0-1 1,21-21 15,0-21-31,-21-1 0,21 22 16,-21-21-16,0 0 0,0 0 15,0 0 1,0 0 0,-21 21-16,0 0 15,0 0 1,0 21-16,-1 0 16,22 0-16,0 0 15,0 0-15,0 1 16,22-22-1,-1 0-15,0 0 0,0 0 16,0 0-16</inkml:trace>
  <inkml:trace contextRef="#ctx0" brushRef="#br0" timeOffset="84999.25">5863 6117 0,'0'0'0,"0"-21"0,0 0 16,-21 21-16,21-21 15,-21 0-15,21-1 16,-21 44 15,21-1-31,0 0 0,0 0 16,0 0-16,0 22 0,0-22 0,0 21 15,0 0-15,0 1 0,21-22 0,-21 21 16,0 1-16,0-1 16,0 0-16,0 1 0,0-1 0,0 21 15,0-41-15,0 20 16,0-21-16,0 0 0,-21 0 0,21 1 16,-22-22-1,22-22 1,0 1-1,0 0-15,0 0 0,0-21 16,0 20-16,0-20 0,0 0 0,0-1 16,0 1-16,0 0 0,22-1 15,-1 1-15,0 0 0,0-1 0,0 22 16,0-21-16,1 21 16,20 0-16,-21-1 0,43-20 15,-43 42-15,0 0 0,21 0 0,-21 0 16,1 0-16,-1 0 0,0 21 15,0 0-15,0-21 0,0 43 0,1-22 16,-1 0-16,0 64 16,-21-43-16,0 0 0,0-20 15,0 20-15,0-21 0,0 0 16,0 43-16,0-22 16,0-21-16,0-42 46,0 0-46,0 0 16,0 0-16,0-1 0,0-20 0,0 21 16,0-21-16,0-1 0,0 1 15,0 0-15,0 20 0,21-20 16,0 0-16,0-1 0,1 22 0,20 0 16,-21-21-16,21 21 0,-20 21 0,20-22 15,0 22-15,-21 0 0,22 0 16,-22 0-16,21 22 0,-21-1 15,1 0-15,20 0 0,-21 0 0,0 22 0,0-22 16,-21 21-16,22 64 16,-22-64-16,0-21 15,0 22-15,0-1 0,0-21 16,0 0-16,0 1 0,0 20 0,0-21 16,0 0-16,0 0 0,-22-21 15,22 22 1,0-44-1,22 1 1,-22 0-16,21 0 0,0 0 16,-21-22-16</inkml:trace>
  <inkml:trace contextRef="#ctx0" brushRef="#br0" timeOffset="85452.99">7239 6244 0,'0'0'0,"21"0"63,0 0-63,0 0 16,1-21-16,-1 21 0,-21-21 0,21 21 15,0-21-15,0 0 16,0 21-16,1-22 0,-1 1 0,-21 0 15,0 0-15,0 0 16,0 0-16,0-1 0,0-20 16,-21 21-1,-1 21-15,-20 0 16,21 0-16,0 0 0,21 21 0,-21 0 16,-1 0-16,1 1 0,21-1 0,-21 42 15,21-20-15,0 20 16,0-21-16,0 1 15,0-1-15,0 0 0,0 1 0,0 20 16,0-20-16,0-22 0,42 42 16,1-20-1,-22-43-15,0 0 0,21 0 16,-20 0-16,-1 0 16,0 0-16,0 0 0,21-22 0,-20 22 15,-1-21-15,42-42 16,-20 42-16,-22-22 0,21 1 0</inkml:trace>
  <inkml:trace contextRef="#ctx0" brushRef="#br0" timeOffset="85788.8">8149 5482 0,'0'0'0,"0"-42"16,0 63-1,-21 0-15,21 0 16,0 1-16,0 20 0,0 0 0,0 1 16,0 20-16,0-21 0,0 22 15,0-1-15,0-20 0,0 20 0,0-20 16,0 62-16,-21 44 16,21-128-16,0 21 15,0 0-15,0 1 0,0-22 0,0 0 16,0 0-16,0 0 0,0 1 0,0-1 15,0-42 17,21-1-32,0 1 0,-21 0 15,21 0-15,0-21 0,1-1 16,-1 1-16,0 0 0</inkml:trace>
  <inkml:trace contextRef="#ctx0" brushRef="#br0" timeOffset="86302.52">8509 5482 0,'0'0'0,"0"-21"16,0 42-1,0 0 1,0 1-16,-21 20 0,21 0 0,0 1 16,0-1-16,0 21 0,0-20 0,0 20 15,0 1-15,0-1 0,0-20 16,0 20-16,0-21 0,0 1 0,0 20 15,0-20-15,0-1 16,0-21-16,0 85 0,0-85 16,-21 0-16,21 0 0,0-42 47,0 0-47,0 0 15,0-21-15,0 20 0,0 1 16,0-21-16,0 21 0,0-22 0,21-20 15,42-43 1,-42 85-16,1-21 0,20 20 16,-21 1-16,0 0 0,0 21 0,22 0 15,-22 0-15,0 0 0,0 21 16,22 22-16,-1 84 16,-42-85-1,0 0-15,0-21 0,0 22 0,0-1 16,0-21-16,0 22 0,0-22 0,0 0 15,-21 21 1,21 1-16,0-22 16,-21-21-1,-1 0 1,22-21-16,0-1 0,-21 1 16,0 0-16,-21-42 15,42 41-15</inkml:trace>
  <inkml:trace contextRef="#ctx0" brushRef="#br0" timeOffset="86553.38">8064 6033 0,'0'0'0,"-21"0"0,0 0 16,42 0 0,0 0-1,1 0-15,-1-22 0,21 22 0,0 0 16,22-21-16,-22 0 0,1 21 15,84-21 1,-43 0-16,-63 21 16,1 0-16,-1 0 0,0 0 15,0 0 1,0 0-16,0 0 0,1 0 16,-1 0-16,0 0 15</inkml:trace>
  <inkml:trace contextRef="#ctx0" brushRef="#br0" timeOffset="87045.09">9377 6096 0,'0'0'0,"0"-21"15,-21 21 1,-1 0 0,1 21-16,21 0 0,0 0 0,-21-21 15,21 22-15,-21-1 0,21 0 16,0 21-16,0-21 0,0 1 0,0-1 16,0 21-16,0 64 15,21-64 1,0-42-16,0 21 0,22-21 15,-1 0-15,-21 0 0,0 0 0,1 0 16,20-21-16,-21 21 16,0-21-16,22 0 0,-22 0 0,0 0 15,21-22-15,-21 22 0,1 0 16,-1 0-16,-21-22 0,21 22 16,-21 0-16,0-21 0,0 21 0,0-22 15,-21-41-15,0 62 16,-1 1-16,1 0 15,0 21-15,-21-21 0,21 21 0,-1 0 16,1 0-16,-42 0 16,20 42-16,22-21 15,0 22-15,21-22 16,0 0-16,0 0 16,0 0-16,0 1 0</inkml:trace>
  <inkml:trace contextRef="#ctx0" brushRef="#br0" timeOffset="87701.23">10520 6096 0,'0'0'0,"-21"-42"16,21 21-1,-64-1 1,1 1-16,41 21 16,-41 0-16,42 21 15,0 1-15,-22-1 0,22 0 0,-21 0 16,21 21-16,-22-20 0,1 41 16,0 1-1,20-22-15,1-21 0,0 64 16,21-64-16,0 0 0,0 0 0,0 0 15,21 1-15,0-1 0,22-21 16,-22 0-16,21 0 0,-21 0 16,85 0-16,-85 0 15,22-21-15,-22-1 0,42-20 16,-41 21-16,20-21 0,0-22 16,-21 22-16,1-1 15,41-84-15,-42 22 16,0 41-16,-21 1 0,22-1 15,-22 1-15,0-1 0,21 1 16,0-149 0,-21 148-1,0 43-15,0 0 0,-21 21 16,0 21-16,21 0 16,-22 1-16,22 20 0,-21 64 15,21-43-15,-42 128 16,42-128-16,-21 1 15,21-1-15,0 1 0,0-1 0,0 1 16,0-22-16,0 22 0,0-22 0,0 21 16,63 22-1,-42-64-15,1 0 0,-1-21 16,0 0-16,0 0 0,21 0 0,-20 0 16,-1 0-16,21 0 0,-21 0 15,64-63 1,-43 21-16,-42 20 0</inkml:trace>
  <inkml:trace contextRef="#ctx0" brushRef="#br0" timeOffset="88612.74">13102 5228 0,'0'0'0,"0"-42"0,0 21 15,0 0-15,0-1 0,0-41 16,-21 42-16,0 0 0,0-1 16,21 1-16,-22 0 0,1 21 15,0-21-15,-42 21 0,-1 0 16,43 0-1,-21 21-15,20 0 0,1 0 0,-21 1 16,21 20-16,0 0 0,-1 1 16,1-1-16,0 0 0,21 85 15,0-63-15,0 63 0,0-43 16,0-20-16,0-1 0,0 1 16,0-1-16,21 1 0,-21-22 0,21 1 15,1-1-15,20-21 0,0 43 16,22-43-1,-22-21-15,0 0 0,43 0 0,-43 0 16,1-21-16,-1 21 0,0-22 16,43-41-16,-21-1 15,-22 22-15,0 0 16,1-43-16,-22 22 0,0-1 16,0-105-1,-21 105-15,0 1 0,0-1 16,-21 22-16,-21-85 0,-1 85 0,22-22 15,-21 22-15,21 21 16,-22-22-16,1 43 0,-85 0 16,42 21-1,22 22-15,20-1 0,1 0 0,0 1 16,21-1-16,-22 0 0,22 22 0,0-22 16,0 1-16,21 105 15,0-42 1,0-85-16,0 0 0,21 0 15,0 0-15,21 0 0,22-21 16,-43 0-16,21 0 0,1 0 16</inkml:trace>
  <inkml:trace contextRef="#ctx0" brushRef="#br0" timeOffset="89083.47">13504 5673 0,'0'0'16,"0"-21"-16,0-1 0,0-41 16,0 42-16,21 0 15,1-1-15,-1 22 16,0 0-16,0 0 0,0 0 0,0 0 16,1 0-16,-1 22 0,42 41 15,-20 1 1,-22-22-16,0 0 0,-21 22 15,21-22-15,-21-21 0,0 22 16,0-22-16,0 21 0,0-21 16,0 22-16,0-22 0,0 0 15,0-42 17,0 0-32,21-1 0,-21 1 15,0 0-15,21-21 0,1-22 16,-1 22-16,0 0 0,0-1 15,0-41-15,0 41 16,1 1-16,-22 21 0,21 0 0,0-1 16,-21 1-16,0 0 15,21 21-15,0 0 32,-21 21-32,0 0 15,0 1-15,0-1 16,0 0-16,0 0 0,0 43 15</inkml:trace>
  <inkml:trace contextRef="#ctx0" brushRef="#br0" timeOffset="90281.32">14203 5948 0,'21'0'0,"0"0"0,0 0 15,0 0-15,1 0 16,-1-21-16,0 0 0,0-1 0,0 22 15,0-21-15,1-21 0,-1 21 16,0-22-16,0 1 0,-21 21 16,21 0-16,-21 0 0,0-1 15,0 1-15,-21 0 16,0 21-16,0 0 16,0 0-16,-43 42 15,43-20-15,21-1 0,-21 0 16,21 0-16,-21 0 0,21 22 0,0 20 15,0-42-15,0 43 16,0-43-16,0 0 0,0 0 16,0 0-16,0 1 0,0-1 15,0 0-15,21-21 0,0 21 0,21 0 16,1-21 0,-22 0-16,0 0 0,0 0 15,43-21-15,-43 0 0,21 21 16,-21-21-16,0 0 0,22-22 15,41-41-15,1-43 16,-64 84 0,22-20-16,-22 20 15,-21 22-15,0 0 0,0 0 0,0 0 0,-21 21 32,-1 0-32,1 0 0,0 0 15,0 21-15,0 0 0,0 0 16,21 0-16,-22 1 0,22 20 15,0-21-15,0 0 0,22 22 16,-1-22-16,0 21 16,0-42-16,0 21 0,0 22 15,-21-22-15,22 0 16,-22 0-16,0 0 0,21 22 16,-21-22-16,0 0 15,0 0-15,21-21 16,0 0-1,0 21-15,22-21 16,-22 0-16,0 0 0,0-21 16,0 21-16,64-63 15,-22 20 1,-41 22-16,20 0 0,-21 0 0,0-22 16,0 1-16,1 21 0,20-85 15,-42 43 1,0 41-16,0 1 0,0 0 0,-21 21 15,0 0-15,-1 0 0,1 0 16,0 21-16,21 0 16,-21 1-16,21-1 0,0 21 15,0 0 1,21-20-16,0-22 0,-21 21 16,21 0-16,1 0 0,-22 0 15,21-21-15,-21 43 0,21 20 16,-21-42-1,0 0-15,0 1 0,0-1 16,0 0-16,21-21 0,-21 21 16,21-21-16,0 0 15,22 0-15,-22 0 16,0 0-16,21 0 16,1-21-16,-22 0 0,0 21 15,0-21-15,0-1 0,64-83 16,-43 62-1,-20 1-15,-1 21 0,-21-22 16,21 22-16,-21 42 31,0 22-15,0-22-16,0 0 0,-21 0 0,21 0 16,0 22-16,0-22 0,0 0 15,0 21 1,0-20-16,21-1 0,0 0 15,21-21-15,-20 0 16,-1 0-16,0 0 0,0 0 0,0 0 16,22 0-16,-22 0 15,0-21-15,21 0 0,-42-1 16,21-20-16</inkml:trace>
  <inkml:trace contextRef="#ctx0" brushRef="#br0" timeOffset="90589.35">16129 5482 0,'0'0'0,"-42"0"0,20 0 0,-20 0 16,21 0-16,0 21 16,0-21-1,21 22-15,21-22 16,0 0-1,0 0-15,0 0 0,0-22 16,1 22 0,-22-21-16,0 0 15,0 0 1,-22 21-16,1 0 0,0 0 16,0 0-16,-21 0 15</inkml:trace>
  <inkml:trace contextRef="#ctx0" brushRef="#br0" timeOffset="93046.88">17039 5821 0,'0'0'0,"21"0"0,0-21 0,-21 0 0,0-1 16,0 1-16,0-21 0,0-43 15,0 64-15,0 0 16,-42-43-16,21 43 15,-21 0-15,20 21 0,-20 0 16,-64 21 0,64 22-16,0-1 15,20-21-15,1 21 0,0 1 16,21-22-16,0 21 0,-21 1 16,21-1-16,0 0 0,0-21 0,0 22 15,0-22-15,0 0 0,63 43 16,-20-64-1,-1 0-15,-21 0 0,22 0 0,20 0 16,-21-22-16,-20 1 16,20 0-16,-21 0 0,21 0 0,85-127 15,-84 105 1,-22 1-16,0 0 16,21-64-16,-20 42 0,-1 1 15,-21-64-15,21 42 0,-21 22 16,21-1-16,-21 1 0,0-1 15,0 1-15,0-1 0,0 22 16,0 21-16,0-22 0,0 22 0,0 0 16,-21 42-1,0 21 1,21-20-16,-21 41 0,-22 43 16,43-21-16,0-22 0,-21 1 0,0 20 15,21-20-15,0 190 16,0-191-1,0-20-15,0-1 0,0 0 0,0 43 16,21-64-16,0 0 0,-21 0 16,21 1-16,1-22 0,-1 0 0,42 0 15,-20 0 1,-1-22-16,-21 1 16,0 0-16,0 0 0,22 0 0,-22 0 15,42-43 1,-63 1-16,22 41 0,-22 1 15,0 0-15,0 0 0,0 0 16,0 42 0,-22 0-1,22 0-15,0 0 0,0 1 16,-21 41-16,21-42 16,-21 22-16,21-22 0,0 0 15,0 0-15,0 0 0,0 0 0,21 1 16,0-1-16,1-21 15,-1 21-15,0-21 0,21 0 16,-21 0-16,1 0 0,41 0 16,-42-21-16,0 0 0,22 21 0,-1-43 15,43-41 1,-64 62-16,-21 1 0,21-21 16,-21 21-16,21 0 0,-21-1 0,0 1 15,0 0 1,0 42 15,0 0-31,-21 1 0,21 20 0,-21-21 16,0 0-16,21 0 0,0 1 0,0-1 15,-21 0-15,21 0 0,-22 0 16,22 0-16,0 1 16,0-44 30,0 1-46,22 0 0,-22 0 16,42-43-16,-21 22 16,0 0-16,0-1 0,1 22 15,-1-21-15,0 21 0,0 0 16,0-1-16,0 1 0,1 21 0,-1 0 16,0 0-16,0 21 15,-21 1-15,21-1 0,-21 0 16,0 21-16,0 1 15,21 20-15,-21-21 0,22-20 16,-22 20-16,0-21 0,21 0 16,0 0-16,0-21 0,-21 22 15,21-22-15,22 0 16,20 0 0,-42 0-16,0-43 15,1 43-15,-1-21 0,0 0 0,0-21 16,0 20-16,0 1 0,43-85 15,21 1 1,-43 83-16,0-20 0,-21 21 16,22 21-16,-22-21 0,0 0 15,21 21-15,-20 0 0,-1 0 0,0 21 16,0 0 0,0 0-16,-21 0 15,0 0-15,0 1 0,0-1 0,0 0 0,0 0 16,0 0-1,0 0-15,0-42 47,0 0-47,0 0 16,0 0-16,0 0 16,0-1-16,0-20 15,-21 21-15,0 21 0,-21-42 16,20 42-16,1 0 0,0 0 15,0 0-15,0 0 0,0 0 0,-64 21 16,43 42 0,-1-42-16,22 1 0,0 20 15,-21 21-15,20-41 0,1 20 16,21 0-16,0-21 0,0 1 16,0 83-1,0-83-15,64 20 16,-43-42-16,0 0 15,0 0-15,0 0 0,1 0 0,-1 0 16,0-21-16,21 0 0,-21 21 16,85-127-1,-85 105 1,1 1-16,20-42 0,-21 42 16,0-22-16,-21 22 0,21 0 15,-21 0-15,22 21 16,-22-21-16,0 42 31,0 0-31,-22-21 0,1 21 16,21 21-16,-21-20 0,0-1 0,21 21 15,-21 22-15,0-1 16,21-21-16,-22 1 0,22-1 16,0 43-16,0-43 0,0 64 15,0-43-15,0 1 16,0 105-1,22-42-15,-1-63 0,0-1 16,-21 1-16,21-1 0,0 1 16,-21-1-16,21 1 0,1-1 0,-1 1 15,0-1-15,42 149 16,-63-149-16,0-20 16,0-1-16,0 64 15,0-85-15,-42 21 0,21-42 16,0 0-16,0 22 0,-85-22 15,21-43 1,43 43-16,-43-63 16,43 20-16,-43-41 0,-21-86 15,64 107-15,-43-233 32,85 147-32,0 65 0,0-86 15,21 86-15,1 20 16,-1-20-16,0 20 0,0 1 0,21-1 15,64-126 1,-42 84 0,-43 63-16,21-20 0,-21 21 15,1-1-15,-22 22 0,0-21 16,21 21-16,-21-43 16,0 43-16,0 0 0,0 0 0</inkml:trace>
  <inkml:trace contextRef="#ctx0" brushRef="#br0" timeOffset="93449.14">17992 4784 0,'0'0'0,"-22"0"15,22 21-15,-21 0 0,0 0 16,21 0 0,21-42 30,-21 0-30,0 0 0,0 0-16,-21 21 15,0 0 1,21 21 0,0 0-1,0 0-15,0 0 0,-42 22 16,42-1-16</inkml:trace>
  <inkml:trace contextRef="#ctx0" brushRef="#br0" timeOffset="95031.91">3090 7916 0,'0'22'0,"0"-1"16,-21-21-16,0 0 15,0 0 1,0 0-1,-1-21 1,22-1-16,0 1 0,0 0 16,22 0-16,-1 0 15,-21 0-15,21-1 0,0 22 16,21-21-16,-20 0 0,20 21 16,43 0-1,-64 0-15,0 0 0,0 21 16,0-21-16,-21 43 0,21 62 15,-21-41 1,-21-22-16,0 1 0,0-1 16,0 0-16,0-21 0,-22 22 0,22-1 15,0-21-15,-21 0 0,20 1 16,1-1-16,0 0 0,0-21 16,0 0-16,0 21 0,21-42 31,0 0-31,0 0 15,21-1-15,0 1 0,0 0 0,0 0 16,0 21-16,22-21 0,-22 0 16,64-1-1,-64 22-15,63 0 0,-62 0 16,20 0-16,-21 22 0,0-1 16,0 0-16,1 0 0,20 21 15,-42 22 1,0-43-16,0 0 0,0 43 15,0-43-15,0 21 0,-21-21 0,0 1 16,-1-1-16,-20 0 0,-43 42 16,22-41-1,42-22-15,-22 0 0,22 0 16,-21 0-16,21 0 0,-22 0 0,22 0 16,-21 0-16,21-22 0,0 22 15,-1-21-15,-20 21 0,21-21 16,0 0-1,21 0-15,0 0 16,0-1 0,21 1-16,-21 0 15,42 0-15,-21 21 16,1-21-16</inkml:trace>
  <inkml:trace contextRef="#ctx0" brushRef="#br0" timeOffset="95273.35">4043 8234 0,'21'0'0,"-42"0"0,42-21 16,-21 0 0,21 21 62,0 0-63,0 0-15,1 0 16</inkml:trace>
  <inkml:trace contextRef="#ctx0" brushRef="#br0" timeOffset="96018.21">6244 7832 0,'0'0'15,"0"-21"-15,0-1 0,0 1 0,-21 0 16,0 21 0,0 0-1,-1 21-15,22 0 0,0 22 16,0-22-16,0 42 15,-21-20-15,21 20 0,0 43 16,0 21-16,-21-63 0,21-1 16,0-21-16,0 1 0,0-1 15,0 0-15,21 1 0,0-22 0,-21 21 16,22-21-16,41 1 16,22-22-1,-64 0-15,42-22 16,-20 1-16,-1 0 0,0 0 15,1 0-15,-22-22 0,21 22 0,85-106 16,-63 21 0,-43 43-16,0-1 0,0 1 0,-21 21 15,0-22-15,0 1 0,0 20 16,0 1-16,0 0 0,0-1 16,-42-41-1,21 62-15,21 1 0,0 42 31,0 1-15,0-1-16,0 0 16,21 0-16,0 0 0,-21 0 0,21 1 15,0 20-15,1-21 0</inkml:trace>
  <inkml:trace contextRef="#ctx0" brushRef="#br0" timeOffset="96426.63">7281 8170 0,'0'0'0,"-21"22"16,0-1-16,0 0 0,0 21 15,21-21-15,0 22 16,-22-1-16,22 0 0,-21 1 15,21 63-15,0-64 0,0 21 16,0 1-16,0 169 16,0-85-16,0-63 15,0-22-15,0 22 0,0-1 0,0 1 16,0 0-16,0 105 0,0-105 16,0-22-16,0 170 15,-42-21 1,42-170-16,0 64 15,-21-64-15,21 1 0,-21-22 0,-1 42 16,22-41-16,0-1 16,0-42-1,0-22-15,0 22 16,0-106-16,0-63 16,0 126-16</inkml:trace>
  <inkml:trace contextRef="#ctx0" brushRef="#br0" timeOffset="96748.57">7218 8509 0,'0'0'0,"0"-42"0,0-43 0,0 43 16,0 21-16,0-22 0,21-20 15,0 42-15,0-43 16,0 43-16,1 0 0,-1 21 0,0-21 15,21 21-15,-21 0 0,1 0 16,20 42-16,21 43 16,-63-64-16,22 21 0,-22 0 15,0 1-15,0-1 16,0 0-16,-22 1 0,-20-22 0,21 21 0,-106 85 31,106-106-31,0 1 0,-1-1 16,1-21-16,-21 21 0,42-42 47,0 0-47,0-1 0</inkml:trace>
  <inkml:trace contextRef="#ctx0" brushRef="#br0" timeOffset="99884.13">8615 7874 0,'0'-21'0,"0"42"0,0-63 0,-21 21 0,21-1 16,-43-41-1,22 42-15,0 0 16,0-1-16,0 22 0,-1 0 16,1 0-16,0 0 0,0 0 0,-21 0 15,20 22-15,1-1 0,-42 85 16,20-22-1,43-20-15,0-1 0,0 43 16,0-42-16,0-1 0,0 43 16,22 42-1,-1-106-15,21-20 0,-21-1 0,0 21 16,22-21-16,-1 0 0,-21-21 16,22 22-16,20-22 0,-21 0 0,170-22 31,-106 1-31,-64 0 0,22 0 15,-22 0-15,22-22 0,-22 22 16,0 0-16,-21-21 0,22 21 0,-22-22 16,0 22-16,0-85 15,-21 22-15,0 62 16,-21 1-16,21 0 0,-42 0 16,21 0-16,-1 21 0,1 0 0,0 0 15,-21 0-15,21 21 0,-64 42 16,21 1-1,43-43-15,0 21 0,0 1 16,0-1-16,21-21 0,0 22 0,0 62 16,0-62-1,21-43 1,-21 21-16,21-21 0,0 0 0,43 0 16,-43-21-16,0 21 0,85-85 31,-64 22-31,-21 41 0,1-20 15,20-21-15,-42 20 16,0 22-16,0-21 0,0-1 0,0 22 16,0 0-16,0-21 15,0 63 1,0 0 0,0 0-16,0 0 0,0 22 0,0-22 15,0 21-15,0-21 0,0 1 0,0 41 16,0 22-1,0-64-15,21 21 16,0-21-16,0-21 0,22 22 16,-22-22-16,0 0 15,21 0-15,-20 0 0,20-22 16,43-20-16,-43 21 0,0 0 16,1 0-16,-22-1 15,63-41-15,-62 21 0,20-1 16,-21 22-16,0-21 0,22-1 0,-43 1 15,21 0-15,0-22 16,-21-20-16,0 62 16,-21 22-1,0 0-15,-1 22 16,1 20-16,0-21 0,21 85 16,0-43-1,0-20-15,0 20 16,0-20-16,0-22 0,21 0 0,-21 21 15,21-21-15,1 1 0,-22-1 0,42 42 16,-42-42 0,21-21-16,0 22 15,-42-22 17,0 0-32,0-22 15,0 1-15,-1 21 0,1-21 0,0 0 16,0 21-16,0-21 0,21 0 15,-21-1-15,-1 22 0,1 0 16,21 22 0,0-1-1,0 0-15,0 0 0,0 0 16,0 0-16,21 1 0,1-22 0,-22 21 16,21 0-16,0 0 0,21 0 15,22-21-15,-43 0 16,21 0-16,22 0 0,-22 0 15,0 0-15,-20-21 0,20 21 16,0-21-16,1 0 0,84-85 16,-64 42-1,-21 22-15,-20-21 0,-1 20 0,0-20 16,0 20-16,0-20 0,22-64 16,-22 63-16,0 1 15,0-128 1,0 86-16,-21 41 0,0 22 15,0-1-15,0 1 0,0 21 16,-21 21 0,0 0-16,21 21 0,-42 43 15,20 20-15,1-41 0,0 20 16,21-21-16,-21 22 0,21-1 16,0 1-16,0 63 0,0-64 15,-21 1-15,21 148 16,0-170-16,0 0 15,0 1-15,0-1 0,21 0 16,0-21-16,0 1 0,0-1 16,1-21-16,-1 0 0,21 0 15,-21 0-15,43 0 16,-22 0-16,0-21 0,-20-1 0,62-20 16,-41 21-16,-1-21 0,-21 20 15,43-62-15,-1-22 16,-42 64-16,-21-1 15,21-20-15,-21 42 0,0-1 16,-21 44 15,21-1-31,-21 21 0,21-21 0,0 0 16,0 22-16,0-22 0,0 21 16,0-21-16,0 1 0,0 20 15,0-21-15,0 0 0,0 0 0,21 1 16,0-22-16,1 21 0,-1-21 15,0 0-15,0 0 0,21 0 16,-20 0-16,-1 0 0,0 0 0,64-21 16,-64-1-16,0-20 15,42-43 1,-63 64-16,0-21 16,22 21-16,-22-22 0,0 22 0,21 0 0,-21-21 31,0 63-16,0 0 1,0 21-16,-21-20 0,21-1 16,-22 21-16,22-21 0,-21 43 15,0-43-15,0 21 0,21-21 16,0 1-16,0-1 16,-21-21-16,21 21 0,0-42 31,0 0-31,21 21 15,-21-22-15,21 1 0,0 0 16,-21 0-16,21-21 0,1 20 0,41-83 16,-21 41-1,-42 43-15,22-21 0,20-1 16,-21 22-16,0 21 0,0 0 16,-21 21-1,0 0-15,0 1 0,0 20 16,0-21-16,0 0 0,0 22 0,0-22 15,0 42-15,0-42 0,22 43 16,-1-22 0,42 1-16,-42-22 15,22 0-15,20 0 0,-20 0 16,-1-21-16,21 0 0,-20 0 16,-1 0-16,22 0 0,168-21 15,-126 0 1,-42 0-16,-22 0 0,22-22 0,-22 22 15,0 0-15,43-64 16,-64 64-16,0-21 0,0-1 0,1-41 16,-22 41-16,0 1 15,0 0-15,0 21 0,-43-22 16,22 22-16,0 21 0,-21 0 0,-85 0 16,84 21-1,1 0-15,21 1 0,-22 20 16,1-21-16,21 21 0,0-20 0,0 20 15,-1-21-15,1 21 0,21-20 0,0 20 16,0 21 0,43-20-16,-22-43 15,0 21-15,0-21 0,21 0 0,-20 0 16,-1 0-16,21-21 0,-21 0 16,0 21-16,1-22 0,20-20 15,-21 21-15,0 0 0,0 0 16,1-1-16,-22 1 0,0 0 15,0 0-15,0 0 0,21-22 16,-21 22-16,0 0 0,21 21 16,-21 21-1,0 0 1,0 1-16,0-1 0,0 0 0,0 21 16,0 1-16,-21 41 15,21-41-15,0-1 0,0 106 16,0-84-1,0-22-15,0 21 0,0 1 0,0-1 16,0 22-16,63 127 16,-20-64-16,-22-85 15,0 1-15,0 21 0,21 63 16,1-85-16,-22 1 0,0 20 0,21-20 16,-20-1-16,83 170 15,-83-106 1,-22-84-16,21-1 0,-21 64 15,0-64-15,0-21 0,0 43 16,-21-22-16,-1-21 0,-41 22 16,-22-43-1,64 0-15,-85-43 16,85 1-16,-21 21 0,-22-64 16,22 43-16,0-1 15,-43-147 1,0-22-16,64 128 15,21 20-15,0-21 0,0 1 0,0-1 16,0 0-16,21 1 0,22 20 16,-22-20-16,106-170 15,-43 105-15,-20 65 16,-22 20-16,1 1 0,-1-22 16,21 22-16,-20 20 0,-1-20 0,0-1 0,1 22 15,-22-22-15,21 22 0,22-64 16,-43 64-1,-21 21-15,0-22 0,-21 22 16,-22 21 0,1 0-16,0 0 15,21 0-15,-22 0 0</inkml:trace>
  <inkml:trace contextRef="#ctx0" brushRef="#br0" timeOffset="100185.96">12425 7514 0,'0'0'0,"-21"0"15,-1-21-15,1 21 31,0 0 48,0 0-79,0 0 0,0 0 15,-1 21-15,1-21 0,0 21 0</inkml:trace>
  <inkml:trace contextRef="#ctx0" brushRef="#br0" timeOffset="100500.78">10964 7895 0,'0'0'0,"-21"0"0,0 0 16,42 0 15,0 0-31,22 0 0,-22 0 16,0 0-16,42-21 0,-20 21 16,-22 0-16,21 0 0,43-21 15,-64 21-15,0 0 16,0 0-16,1 0 0,-1 0 15,-21-21 1,-21 21 0,-1 0-1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2T11:27:00.91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10922 1355 0,'0'-21'46,"21"21"-46,-21-22 32,21 22-32,-21-21 15,0 0 1,0 0 0,0 0-1,0 42 63,-21 0-78,21 0 16,0 0-16,-21 1 16,21-1-16,0 0 15,0 0-15,0 21 0,0 1 16,0-22-16,21 0 15,0 43-15,-21-43 16,0 0-16,0 0 0,21 0 0,-21 22 16,22 20-1,-22 1-15,21-43 0,-21 0 16,0 21-16,0-21 16,0 1-16,21-1 0,-21 0 0,0 0 0,0 0 15,0 0-15,0 22 16,0-22-16,0 21 15,0-21-15,0 1 0,0-1 16,0 0-16,0 0 0,0 0 0,0 0 16,0 1-16,0-1 0,0 0 15,0 21-15,0 1 16,0-1-16,0-21 0,0 21 16,0-20-16,0 20 0,0-21 15,0 0-15,0 0 0,0 22 16,0 20-1,0-20-15,0-22 0,0 0 16,0 0-16,-21 0 0,21 22 0,0-22 16,0 0-16,-21 0 15,21 0-15,0 64 16,0-22-16,0-20 16,0-1-16,0 0 0,0-20 15,0 20-15,0 0 0,0 1 0,0-22 16,0 21-16,0 0 0,-22 64 15,22-42 1,0-43-16,0 21 0,0-21 0,0 22 16,0-22-16,0 21 0,0-21 15,0 22-15,0-22 0,-21 21 0,21 43 16,0-22 0,0-41-16,0 41 15,0-42-15,0 0 0,0 1 16,0-1-16,0 0 0,0 0 15,0 21 1,0-20-16,-21-22 63,0-22-63,21 1 15,0 0-15,0 0 0,0-21 16,-21 20-16,21-41 0,0 21 15,0-128 1,0 107-16</inkml:trace>
  <inkml:trace contextRef="#ctx0" brushRef="#br0" timeOffset="1725.2">10858 1461 0,'0'0'16,"-21"0"-16,21-22 0,-21 1 31,0 21-15,42 0 77,0 0-77,0 0-16,1 0 16,-1 0-16,0 0 0,21 0 15,-21 0-15,1 0 0,-1 0 16,85 21-16,-64-21 15,0 0-15,-21 0 0,22 0 16,41 22-16,-41-22 16,-1 0-16,0 0 0,1 0 0,20 0 15,-20 0-15,41 0 16,128 0-16,-149 0 16,22 0-16,-21 0 0,-1 0 15,1-22-15,63 22 16,-64 0-16,-21 0 0,22-21 0,-1 21 15,1 0-15,21 0 0,-22 0 16,22 0-16,-1-21 0,1 21 16,0 0-16,-22 0 0,22 0 0,0 0 15,-22 0-15,22 0 0,84 0 16,-84 0-16,105 0 16,-105 0-16,21 0 0,-22 0 0,-20 0 15,21 0-15,-1 0 16,-20 0-16,84 0 0,-63 0 15,-1 0-15,1 0 0,0 0 16,84 0-16,-84 0 16,-1 0-16,-20 0 0,20 0 0,-20 0 15,-1 0-15,1 0 0,-1 0 16,22 0-16,-21 0 0,20 0 0,-20 0 16,20 0-16,1 0 0,0 0 15,-22 0-15,22 0 0,-22 0 16,1 0-16,21 0 0,-22 0 15,1 0-15,20 0 0,-20 0 16,-1 0-16,22 0 0,42 0 16,-64 0-16,1 0 0,-1 0 15,1 0-15,-22 0 0,22 0 0,-22 0 16,0 0-16,1 0 0,-1 0 16,0-21-16,-20 21 0,20 0 0,-21 0 15,21 0-15,1 0 16,-22 0-16,0 0 15,0 0-15,0 0 16,1 0 0,-22 21 31,21 0-32,-21 0-15,0 1 16,0-1-16,0 0 15,0 0-15,0 0 0,0 22 16,0-22-16,0 0 0,0 21 0,-21-21 16,21 22-16,0-22 0,-22 42 15,22-20-15,0-22 16,-21 0-16,21 21 0,-21 22 16,21-43-16,0 21 15,0-20-15,-21-1 0,21 21 0,-21-21 16,21 22-16,0-22 0,0 21 15,0 0-15,0 1 0,0-1 0,0 22 16,-21-22-16,21 0 0,0 22 16,0-22-16,0 22 0,-22-22 0,22 0 15,0 1-15,0 20 0,-21-21 16,21 1-16,0-1 0,0 0 0,0 22 16,0-22-16,0 1 0,0 20 15,0-21-15,0 1 0,0-1 16,0 0-16,-21 1 0,21-1 15,0 0-15,0 1 0,0-1 0,0 0 16,0-20-16,0 20 0,0-21 16,0 21-16,0 1 0,0-22 0,0 21 15,0-21-15,0 85 16,0-85-16,0 22 0,0-22 16,0 0-16,0 0 0,0 0 15,0 1-15,0-1 0,0 0 31,0-42 48,0 0-79,-21 21 15,21-22-15,-21 1 0,21 0 0,-21 21 16,21-21-16,-22 0 0</inkml:trace>
  <inkml:trace contextRef="#ctx0" brushRef="#br0" timeOffset="3644.34">11049 4614 0,'0'0'0,"-21"0"16,0 0-16,-1 0 31,44 0 47,-1 0-62,0 0-16,0 0 0,0 0 15,0 0-15,1 0 0,20 0 16,-21 0-16,0 0 0,22 0 15,-22 0-15,21 0 0,-21-21 16,22 21-16,-22 0 0,21 0 0,-21 0 16,22 0-16,20-21 15,-42 21-15,22 0 0,-22 0 0,21 0 16,0 0-16,1-21 0,20 21 16,-20 0-16,-1 0 0,0 0 15,1 0-15,-1 0 0,0 0 16,22 0-16,-22 0 0,0 0 0,1 0 15,-1 0-15,22 0 0,-22 0 16,0 0-16,1 0 0,-1 0 0,0 0 16,22 0-16,-1 0 0,-20 0 15,20 0-15,1 0 0,-1 0 16,1 0-16,20 0 0,43 0 16,0 0-16,-84 0 15,20 0-15,64 0 16,-63 0-16,-1 0 0,1 0 0,-1 0 15,1 0-15,-1 0 0,64-21 16,0 21 0,-63-21-16,-22 21 0,85 0 15,-85 0-15,1 0 0,-1-22 16,0 22-16,1 0 0,20 0 0,-21 0 16,1 0-16,-1 0 0,0 0 15,1 0-15,-1-21 0,22 21 16,-22 0-16,0 0 0,1 0 0,-1 0 15,21 0-15,-20 0 0,-1 0 16,0 0-16,43 0 0,-64 0 16,22 0-16,-1-21 0,0 21 15,22 0-15,-22 0 0,-21 0 16,22 0-16,-1 0 0,0 0 16,-21 0-16,106-21 15,-42 21 1,-43 0-16,1 0 0,41 0 15,-41 0-15,-1 0 0,-21 0 16,22-21-16,-1 21 0,64 0 16,-43 0-1,-42 0-15,22 0 0,-22 0 0,21 0 16,1 0-16,-22 0 16,0 0-16,0 0 0,0 0 0,0 0 15,1 0-15,-1 0 0,0 0 16,0 0-16,0 0 0,0 0 0,1 0 15,-1 0-15,0 0 16,0 0-16,0 0 0,0 0 16,1 0-1,-1 0-15,0 0 0,0 0 16,0 0-16,0 0 16,1 0-16,-1 0 0,0 0 15,0 0-15,0 0 0,0 0 16,1 0-16,-1 0 15,0 0-15,0 0 16,0 0 0,0 0-16,1 0 15,-1 0 1,0 0 0,0 0-16,0 0 15,0 0 1,1 0-1,-1 0 1,0 0 0,0 0-16,0 0 31,-21-21-15,21 21-16,-21-22 31,0 1-16,0 0 1,0 0 0,0 0-16,0 0 15,0-1-15,0 1 16,0 0 0,0 0-16,0 0 31,-21 21 16,0 21-47,0 0 0</inkml:trace>
  <inkml:trace contextRef="#ctx0" brushRef="#br0" timeOffset="4882.38">4106 7599 0,'0'0'0,"0"-21"15,0 0-15,0-1 16,0 1-16,0 0 0,0 0 0,0 0 16,0 0-16,0-1 15,0 1-15,0-21 16,0 21-16,0 0 0,-21 21 16,0 0-1,21 21 16,0 0-31,0 0 16,0 0-16,0 0 0,0 1 16,0-1-16,0 42 15,-21-42-15,21 22 0,0-22 0,0 21 16,0-21-16,0 22 0,-21-22 16,21 64-16,0-43 0,0 0 15,0 22-15,0-22 0,0 22 16,0-1-16,0-21 0,0 22 0,0 42 15,0-43-15,0 43 16,0-64-16,0 1 16,0 20-16,0-20 0,-22 20 15,22-21-15,0 1 0,0 20 0,0-20 16,0-1-16,0 0 0,0 1 16,0-1-16,-21 0 0,21 1 0,0-22 15,0 21-15,0 0 0,0-20 16,0-1-16,0 21 0,0-21 0,-21 22 15,21-22-15,0 0 0,0 0 16,0 21-16,-21-20 0,21-1 0,0 0 16,0 0-16,0 0 0,0 0 15,0 1 1,-21-22 0,0-22-1,21 1 1,0 0-16,0 0 15,0-21-15,0-1 0,0 22 16,0-42-16</inkml:trace>
  <inkml:trace contextRef="#ctx0" brushRef="#br0" timeOffset="6963.89">3979 7324 0,'0'-21'15,"-21"-1"-15,21 1 0,0 0 16,0 0 0,0 0-1,0 0-15,0-1 16,21 22 15,0-21-15,1 21-16,-1 0 0,0 0 15,0 0-15,0 0 0,0 0 16,1 0-16,-1 0 0,0 0 16,0 0-16,21 0 0,1 0 15,-22 0-15,21 0 0,22 0 0,-22 0 16,0 0-16,1 0 16,20 21-16,-20-21 0,84 0 0,-85 0 15,85 0 1,-85 0-16,22 0 0,-1 0 0,22 0 15,-22 0-15,22 0 0,106 0 16,-107 0-16,1 0 16,0-21-16,20 21 0,149 0 15,-169-21-15,21 21 16,0 0-16,0 0 0,-22 0 0,128-21 16,-127 21-16,-1 0 15,22-21-15,-21 21 0,-1 0 0,86-21 16,-86 21-16,1 0 15,0 0-15,-1-22 0,-20 22 0,21 0 16,-22 0-16,1-21 0,-1 21 0,-21 0 16,22 0-16,-22 0 15,22-21-15,-22 21 0,22 0 0,-22 0 16,0 0-16,64 0 16,0-21-16,-64 21 0,1 0 15,-1 0-15,0 0 0,1 0 16,-1 0-16,-21 0 0,21 0 0,-20 0 15,-1 0-15,0 0 0,0 0 16,0 0-16,0 0 16,1 0-16,-1 0 47,-21 21-47,0 0 15,0 0-15,0 1 16,0-1-16,0 0 15,0 0-15,0 0 0,0 0 0,0 1 16,0 20-16,0-21 0,21 21 16,-21-20-16,0 41 0,21 22 15,-21-64-15,0 21 16,0 1-16,0 20 0,0-42 16,0 22-16,0-1 15,0-21-15,0 64 0,0-43 16,0 0-16,0 1 0,0 41 15,0-41-15,0 20 0,0-20 16,0-1-16,0 0 0,0 106 16,0-63-1,0-21-15,0-22 0,0 0 0,0 64 16,-21-42-16,21-22 16,-21 0-16,21 22 0,0-22 0,-21 127 15,-1-126 1,22-1-16,0-21 0,0 22 15,0-22-15,0 21 0,0-21 0,0 0 16,0 1-16,0-1 0,0 0 16,0 0-16,0 0 0,-21 0 15,21 1-15,-21-22 16,21 21-16,0 0 31,-21-21-15,21 21-16,-21-21 15,21 21 1,-21-21-16,-1 0 16,1 21-16,0-21 15,21 22-15,-21-22 16,0 0 0,21 21-16,-21-21 31,-1 0-31,22 21 15,-21-21-15,0 0 0,0 0 16,-21 0-16,-1 0 16,22 0-16,-21 0 0,21 0 0,-22 0 15,-41 0-15,41 0 0,1 0 16,0 0-16,-1 0 0,-20 0 16,20 0-16,-20 0 0,-1 0 0,1 0 15,-1 0-15,1 0 16,-22 0-16,22 0 0,-85 21 15,63-21-15,21 0 0,1 21 16,-1-21-16,-20 0 0,-43 21 16,63-21-16,-20 0 0,20 0 15,-21 0-15,1 22 0,20-22 0,-20 0 16,-1 0-16,21 0 0,-63 21 16,64-21-16,-1 0 0,-63 0 15,85 0-15,-21 0 0,-1 0 16,1 0-16,20 0 15,-20 0-15,-1 0 0,1 0 0,-1 0 0,1 0 16,-1 0-16,1 0 16,-1 0-16,22 0 0,-22 0 0,22 0 15,0 0-15,-1 0 0,1 0 16,0 0-16,21 0 0,-22 0 0,1 0 16,0 0-16,20 0 0,-20 0 15,0 0-15,21 0 0,-64 0 16,64 0-16,-22 0 15,22 0-15,0 0 0,-42 0 16,41 0-16,1 0 0,0 0 0,0 0 16,-21 0-16,20 0 0,1 0 0,0 0 15,0 0-15,0 0 16,0 0-16,-1 0 0,1 0 16,0 0-1,0 0-15,0 0 16,0 0-1,-1 0-15,1 0 0,0 0 16,0 0-16,0 0 16,-22 0-1,65-21 32,-1 21-47</inkml:trace>
  <inkml:trace contextRef="#ctx0" brushRef="#br0" timeOffset="7997.3">11345 7049 0,'0'0'0,"0"-22"0,0 1 16,21 0-16,-21 0 16,0 0-1,22 21-15,-22 21 47,0 0-47,0 0 16,0 0-16,0 22 0,0 20 15,0-20-15,0-1 0,0 21 16,0-20-16,0 20 0,0 1 0,0-22 16,0 22-16,0-1 0,0 1 15,0-22-15,0 21 0,0 1 16,0 21-16,0 42 0,0-64 15,0 1-15,0-1 0,0 1 16,0-22-16,0 21 0,0-20 0,0 20 16,0-20-16,0 20 0,-22 43 15,22-43-15,0-20 0,0 20 16,-21-20-16,21 20 0,0 64 16,0-85-16,0 1 15,0-1-15,-21-21 0,21 43 16,0-22-16,0-21 0,-21 0 15,21 22-15,0-22 0,0 0 0,0 0 16,0 0-16,0 1 0,0-1 16,0-42 31,0-1-47,0 1 15,0 0-15,0-21 16,0 21-16,0-1 0,0-20 15,21 21-15,-21-21 0,21-1 16</inkml:trace>
  <inkml:trace contextRef="#ctx0" brushRef="#br0" timeOffset="9932.32">11557 6943 0,'-21'0'31,"21"21"0,21-21-15,0 0-16,0 21 15,0-21-15,1 0 0,-1 0 0,0 0 16,0 0-16,21 0 0,1 0 16,-1 0-16,43 0 15,-22 0-15,64 0 16,-63 0-16,20 0 0,-20 0 0,21 0 0,-22 0 15,22 0-15,-1 0 16,22 0-16,0 0 0,0 0 0,106 0 16,84 0-1,-190 0-15,105 0 16,-105 0-16,0 0 0,0 0 16,0 0-16,-22 0 0,22 0 0,106 0 15,21 0 1,-127 0-16,21 0 0,0 0 0,-22 0 15,1 0-15,0 0 0,0 0 16,0 0-16,-22 0 0,22 0 0,0 0 16,-21 0-16,21 0 0,-22 0 15,-20 0-15,20 0 0,-20-21 16,84 21-16,-106 0 16,1 0-16,-22 0 0,0 0 15,0 0-15,0 0 0,1 0 31,-1 0 16,0 0-31,0 0-16,0 0 16,0 0-1,1 0-15,-1 0 16,0 0-16,0 0 15,0 0-15,0 0 16,1 0 0,-22 21 15,0 0-31,0 0 16,0 1-16,0-1 0,0 0 15,0 0-15,0 21 0,-22-20 16,22 20-16,0 0 0,0 1 0,-21-1 15,0 0-15,0 64 16,21-64-16,-21 22 0,0-22 16,21 22-16,0-22 0,-22 22 0,1 41 15,21-41-15,-21-1 16,21 1-16,0-22 0,0 22 0,0-1 16,0-20-16,-21 20 0,21-21 15,0 22-15,0-22 0,0 1 0,0-1 16,0 21-16,0-20 0,0-1 15,0 0-15,0 1 0,0-1 0,0-21 16,0 22-16,0-1 0,0-21 16,0 21-16,0-20 15,0-1-15,0 0 0,0 0 0,0 0 16,0 0-16,0 1 16,0-1-1,0 0 1,0 0-1,0 0-15,0 0 16,0 1 0,-21-22-16,21 21 31,-21-21-31,-1 0 0,-20 21 16,21-21-1,0 0-15,0 0 0,-1 0 16,1 0-16,-42 21 0,-1-21 15,43 0-15,-21 0 16,-22 0-16,22 0 0,0 0 16,-1 0-16,1 0 0,21 0 15,-22 0-15,-20 0 0,21 0 0,-22 0 16,22 0-16,-22 0 0,1 0 0,-1 0 16,1 0-16,-1 0 0,-20 0 15,20 0-15,-21 21 0,22-21 16,-22 0-16,22 0 0,-22 0 15,0 0-15,22 21 0,-85-21 16,84 0-16,1 0 0,-85 22 16,84-22-16,-84 0 15,63 0-15,22 0 0,-22 0 0,22 0 16,-1 0-16,-84 0 16,84 0-16,1 0 0,-1 0 0,-63 0 15,64 0-15,-1 0 0,1 0 16,-22 0-16,22 0 0,-234 0 15,234 0 1,-1 0-16,1 0 16,21 0-16,-64 0 0,63 0 15,1 0-15,0 0 0,-1 0 0,-20 0 16,21 0-16,-43 0 16,43 0-16,-22 0 0,22 0 15,-1 0-15,22 0 16,-21 0-16,21 0 0,-43 0 0,43 0 15,0 0-15,0 0 0,0 0 16,-22 0-16,22 0 0,0 0 0,0 0 16,0 0-16,-1 0 0,1 0 15,0 0-15,0 0 0,0 0 0,0 0 16,-1 0-16,1 0 0,0 0 16,0 21-16,-21-21 0,-1 21 15,22-21-15,-21 0 0,-1 21 16,22-21-16,0 0 15,0 0-15,0 0 0,0 21 16,-1-21 0,44-21 15</inkml:trace>
  <inkml:trace contextRef="#ctx0" brushRef="#br0" timeOffset="10999.75">19389 6985 0,'0'0'0,"0"-21"16,0 0-1,0 42 32,-22 0-31,22 0-16,0 0 0,-21 1 16,21-1-16,0 21 0,0 0 0,0 1 15,0-1-15,0 0 0,0 1 16,0 20-16,0-20 0,0-1 0,-21 21 15,21-20-15,0-1 0,0 22 16,0-22-16,0 0 0,0 22 16,0-22-16,0 0 0,0 22 0,0 42 15,0 0 1,0-64-16,-21 21 0,21-20 0,-21-1 16,21 0-16,-21 22 0,21 21 15,0-43-15,0 0 0,0 1 16,0-1-16,0 0 0,0 1 15,0-1-15,0 0 0,0-21 0,0 22 16,0-1-16,0-21 0,0 22 16,0-22-16,0 63 15,0-41-15,0-22 16,0 0-16,0 0 0,0-42 47,0 0-47,0 0 0,0 0 0,0-1 15,0-20-15,0 0 16,0-1-16</inkml:trace>
  <inkml:trace contextRef="#ctx0" brushRef="#br0" timeOffset="12881.76">19558 6879 0,'0'0'0,"21"0"0,0 0 15,0 0 1,1 0 15,-1 0-31,0 0 0,0 0 16,0 0-16,0 0 16,1 0-16,-1 0 0,21 0 15,-21 0-15,22 0 0,-22 0 16,21 0-16,22 0 0,-1 0 15,1 0-15,20 0 0,1 0 16,0 0-16,-1-21 0,1 21 16,21 0-16,-22 0 0,107-21 15,-106 21-15,20 0 0,1 0 16,0-21-16,0 21 0,106 0 16,-107-21-16,-20 21 0,127 0 15,-85-22-15,-21 22 0,296 0 31,-169-21-31,-106 21 0,-22 0 0,22 0 16,0 0-16,-21 0 0,0 0 16,0 0-16,-21 0 0,20 0 15,-20 0-15,-21 0 0,20 0 16,1 0-16,0 0 0,-1 0 0,1 0 16,0 0-16,-1 0 0,-20 0 15,20 0-15,-20 0 0,-1 0 0,1 0 16,-1 0-16,-20 0 0,-22 0 15,21 0-15,-21 0 16,1 0-16,-1 0 16,-21 21 15,0 1-31,0-1 16,0 0-16,0 0 15,0 0-15,0 0 0,0 1 16,0-1-16,0 21 0,0-21 0,0 64 15,0-43-15,0 22 16,0-1-16,0 1 0,0-1 0,0 1 16,0-1-16,0 1 0,0 105 15,0-105-15,0-22 16,21 21-16,-21-20 16,0 20-16,21 1 0,-21-22 0,0 22 0,0-22 15,42 85 1,-42-42-16,0-43 15,0 0-15,0 1 0,0 20 16,0-21-16,0 22 16,0-43-16,0 21 0,0-20 0,0-1 15,0 0-15,0 42 16,-21-41-16,21-1 0,-21 21 16,0-21-16,21 0 0,0 1 15,0-1-15,-21 0 0,21 0 16,-21 0-16,21 0 0,0 1 0,0-1 15,0 0-15,-22-21 16,22 21-16,-21 0 0,21 0 16,-21-21-1,0 22-15,0-22 16,0 0-16,-1 21 0,1-21 16,0 0-16,0 0 15,0 0-15,0 0 0,-1 0 16,-20 0-16,-43 0 15,64 0-15,-42 0 16,20 0-16,1 0 0,21 0 16,-21-21-16,-1 21 0,1 0 0,0-22 15,20 22-15,-20 0 0,-43 0 16,43 0-16,0 0 0,-43 0 16,22 0-16,20 0 15,-84 0-15,-63 0 16,147 0-16,-20 0 0,-1 0 15,1 0-15,-1 0 0,1 0 16,-1 0-16,1 0 0,21 0 0,-22 0 16,-21 0-16,-42 0 0,64 0 15,-22 0-15,22 0 0,-22 0 16,22 0-16,-22 0 0,21 0 0,1 0 16,-1 0-16,1 0 15,-1 0-15,1 0 0,-64 0 0,42 0 16,-42 0-16,64 0 0,-1 0 15,1 0-15,-1 0 16,1 0-16,-1 0 0,22 0 0,-85 0 16,85 0-16,-22 0 15,22 0-15,-22 0 0,1 0 0,-1-21 16,22 21-16,-22 0 0,1 0 0,-43-21 16,-63 21-1,126 0-15,-84-21 16,85 21-16,0 0 0,-1 0 15,1 0-15,0 0 0,-1 0 16,-105 0-16,106 0 16,0 0-16,-1 0 0,1 0 15,-43 0-15,64 0 16,-21 0-16,21 0 0,-22 0 0,22 0 16,0 0-16,-21 21 15,20-21-15,-20 0 16,21 0-16,0 0 0,0 0 15,-1 0-15,22 21 0,-21-21 0,0 0 16,0 0-16,0 0 16,0 0-16,-1 0 15,1 0-15,0 0 16,0 0-16,0 0 16,0 0-1,-1 0-15,1 0 16,21-21-1,-42 21-15,42-21 0,-21 21 16,0-42-16</inkml:trace>
  <inkml:trace contextRef="#ctx0" brushRef="#br0" timeOffset="14021.7">8318 7091 0,'-21'0'16,"0"0"-1,21-21 32,0 0-31,21 21-16,0-22 0,1 22 0,-1-21 15,0 0-15,0 0 0,0 0 16,22 0-16,-1-1 0,0 1 16,22-21-16,-1 0 0,-20 20 15,20-20-15,64-43 0,-63 22 16,-1 21-16,64-64 15,-42 63-15,-22 1 0,1-21 0,20 20 16,22 1-16,-21-22 0,105-20 16,-105 41-16,84-62 15,-84 62-15,-21 1 0,-1-22 16,1 22-16,-1 0 0,-21 21 16,22-22-16,-22 1 0,1 21 0,-1 0 15,0-22-15,1 22 0,-1 0 16,0 0-16,1 0 0,-22-1 15,21 1-15,0 0 0,-20 0 0,-1 0 16,42 0 0,-42-1-16,1 1 0,-1 21 15,0 0-15,-21-21 16,0 0 78</inkml:trace>
  <inkml:trace contextRef="#ctx0" brushRef="#br0" timeOffset="14589.89">11091 5080 0,'-42'0'16,"21"0"-16,-43 21 16,43 0-16,-21-21 0,21 22 15,-22-1-15,-20 0 16,20 0-16,22 0 0,-42 0 15,42-21-15,-22 22 0,64-44 63,1 22-63,-1-21 16,0 21-16,0-21 0,21 21 15,-20-21-15,-1 21 0,21-21 16,-21 0-16,22 21 0,-1-22 0,-21 22 15,0 0-15,22-21 0,-22 21 16,0 0-16,0 0 0,0 0 16,0 0-1,-21 21-15,0 1 16,0-1-16,0 21 16,0-21-16,0 0 0,0 22 15,0-22-15,0 21 0,0 1 16,0-1-16,0 21 0,0-20 15,0-1-15,0 0 0,0-20 16,0 20-16,0-21 0,0 0 0,0 22 16,0-22-16,22-21 15,-22 21-15,0-42 47</inkml:trace>
  <inkml:trace contextRef="#ctx0" brushRef="#br0" timeOffset="15293.65">14224 4763 0,'21'-22'16,"-42"44"-16,63-44 15,-42 1-15,0 42 32,0 1-17,0 20-15,0-21 16,0 21-16,0-20 0,0 83 16,0-62-16,0-1 0,0 22 15,0-22-15,-21 21 0,21 1 0,0 63 16,-21 63-1,21-126-15,0 21 0,0-22 16,0-21-16,0 22 0,0-1 16,-21 1-16,21-22 0,-21 1 15,21 20-15,-22-21 0,22 22 16,0-22-16,-21 1 0,21-1 0,-21 0 16,21 22-16,0-43 15,0 0-15,0 0 0,0 0 0,0-42 47,0 0-47,0 0 0,0 0 16,0 0-16,0-1 0,0-62 15,0 20 1</inkml:trace>
  <inkml:trace contextRef="#ctx0" brushRef="#br0" timeOffset="15971.9">14203 4847 0,'-21'0'0,"-1"0"0,1 21 16,0-21-16,0 22 15,21-1-15,-21 0 0,0 0 0,-43 21 16,43 1-16,0-22 0,0 21 16,-1-21-16,-20 22 0,21-22 15,0 21-15,0-21 0,-1 22 0,1-1 16,0 0-1,21-20-15,-21-22 0,21 21 0,0 0 32,21-21-1,-21-21-15,21 21-16,0-21 0,-21-1 15,22 1-15,-1 0 0,0 0 0,0 0 16,0 0-16,0-1 0,1-20 15,-1 21-15,0-21 0,21-22 16,1 1-16,-22 20 16,0 22-16,21-42 15,-21 41-15,1 1 0,-22 0 16,21 0-16,0 21 0,-21-21 16,21 21-16,0 21 15,0 0-15,-21 0 16,22 0-16,-1 1 0,-21 20 0,21-21 15,0 21-15,0 1 0,0-22 16,1 21-16,-1 1 0,0-22 0,0 21 16,0-21-16,0 0 0,1 1 15,20 41 1,-21-42-16,0-21 16,-21 21-16</inkml:trace>
  <inkml:trace contextRef="#ctx0" brushRef="#br0" timeOffset="16775.56">17780 4636 0,'-21'-22'15,"21"44"48,21-1-63,0 0 15,0 0-15,0 0 0,-21 22 16,43-22-16,-22 21 0,0 0 16,21-20-16,-20 20 0,83 64 15,-62-64-15,20 0 0,-20 1 16,20 20-16,1-20 0,20-1 0,-20 21 16,-1-20-16,22 20 0,-22 1 15,22-1-15,0-20 0,-1 20 0,22 1 16,-21-22-16,21 21 0,-22-20 15,107 41-15,42 43 16,-149-84-16,-20-1 16,-1 0-16,1-20 0,-22 20 15,1-21-15,20 0 0,-42 0 0,22 1 16,-22-1-16,0 0 0,0-21 16,0 0-16,-21 21 0,0-42 46,0 0-46,-21 0 16,0-1-16,0 22 0,0-21 16,-1 0-16,1 0 0,0 0 0</inkml:trace>
  <inkml:trace contextRef="#ctx0" brushRef="#br0" timeOffset="17724.47">18203 4509 0,'-21'0'47,"0"0"-31,0 0-1,0 0-15,-1 0 0,1 0 0,0 0 16,0 0-16,0 0 0,0 0 16,-1 0-16,-20 21 0,21-21 0,-21 0 15,20 0-15,-20 0 0,21 21 16,-64-21 0,43 0-16,21 0 0,0 21 15,-1-21-15,1 0 0,21 21 47,21 0-31,1-21-1,-1 22-15,0-1 16,0 0-16,0-21 0,0 21 16,1 0-16,-22 0 0,21 1 0,0 20 15,0-21-15,0 21 0,0-20 16,22 62-16,-22-41 15,0-1-15,0-21 0,0 21 16,-21-20-16,22-22 0,-22 21 16,21 0-1,-21 0 1,21-21 0,-21 21-1,21-21 1</inkml:trace>
  <inkml:trace contextRef="#ctx0" brushRef="#br0" timeOffset="18574.71">19516 6964 0,'21'0'47,"0"0"-32,0 0-15,0 0 0,0 0 16,1 0-16,-1 0 0,0 0 16,0 0-16</inkml:trace>
  <inkml:trace contextRef="#ctx0" brushRef="#br0" timeOffset="56368.07">13017 2074 0,'-21'0'15,"21"-21"32,0 0-31,0 0-1,21 21-15</inkml:trace>
  <inkml:trace contextRef="#ctx0" brushRef="#br0" timeOffset="56819.25">13081 1651 0,'0'0'0,"-21"0"32,0 0-17,21 21 1,-22 0-16,22 1 16,0-1-16,0 21 15,0-21-15,-21 22 0,21-1 0,-21-21 16,21 21-16,0 1 0,0-1 0,-21 0 15,21 1-15,0-1 0,-21 64 16,21-21 0,0-64-16,0 21 15,42 0-15,-42-20 16,21-1-16,0-21 0,1 21 0,62-21 16,-63 0-1,22 0-15,-22 0 0,21-21 16,-21 0-16,1-1 0,-1 1 15,21 0 1,22-42-16,-64 41 0,0 1 16,21-21-16,-21 21 15,0 0-15,0-1 16,0 1 0,-21 21-16,-1-21 0</inkml:trace>
  <inkml:trace contextRef="#ctx0" brushRef="#br0" timeOffset="57053.12">13081 2159 0,'21'0'31,"0"0"-31,0 0 16,1 0-16,-1-21 0,0 21 15,42-42-15,-41 42 16,-1-22-16,0 1 16,0 21-16,-21-21 0,0 0 15,0 0-15,0 0 16</inkml:trace>
  <inkml:trace contextRef="#ctx0" brushRef="#br0" timeOffset="57287.99">13060 1736 0,'21'0'32,"0"0"-32,0-21 0,0 21 15,1-22-15,-1 22 0,0 0 0,0-21 16,0 21-16,0 0 0,1-21 15,-1 21-15,0 0 0,0 0 16</inkml:trace>
  <inkml:trace contextRef="#ctx0" brushRef="#br0" timeOffset="57857.66">13737 2011 0,'0'-21'16,"0"0"-16,0-1 15,0 1 1,-21 21-16,21-21 0,-21 21 16,0 0-16,-1 0 15,1 21 1,0-21-16,21 21 0,-21 1 16,21-1-16,0 0 0,0 21 15,-21-21-15,21 1 0,-21-1 0,21 21 16,-22-21-16,22 0 0,0 22 0,0-22 15,0 42 1,0 1-16,22-43 16,-1-21-16,0 0 15,-21 21-15,21-21 0,0 0 0,0 0 16,1 0-16,-1 0 16,0-21-16,0 21 0,43-42 15,-22-1 1,-21 43-16</inkml:trace>
  <inkml:trace contextRef="#ctx0" brushRef="#br0" timeOffset="58291.92">13991 2032 0,'-21'0'31,"0"21"-15,0 0-16,21 1 0,-22-1 15,22 0-15,0 0 0,0 0 16,-21 0-16,21 22 16,0-22-16,0 0 0,0 0 0,0 0 15,0 1-15,21-22 16,1 21-16,-1-21 16,0 0-16,0 0 15,0 0-15,0 0 0,1-21 0,-1-1 16,0 1-16,0 21 0,0-21 15,0-21 1,-21 21-16,0-1 0,0-20 16,0 21-16,0-21 15,0 20-15,0 1 0,-21 0 0,-42-21 16,20 42 0,22 0-16,-21 0 15,21 21-15,21 0 16,-21-21-16,21 21 0,0 0 15,0 1-15,0-1 16,0 0-16,0 0 16,21-21-16,0 0 15,0 0-15,0 0 16</inkml:trace>
  <inkml:trace contextRef="#ctx0" brushRef="#br0" timeOffset="59044.71">14351 2032 0,'0'0'0,"0"21"31,0 0-15,0 1-16,0-1 15,0 0-15,0 0 0,0 0 16,0 0-16,0 1 0,0-1 15,0 0-15,0 0 0,0 0 16,-21-21-16,21 21 0,0 1 16,-21-22 15,21-22-15,0 1-16,0 0 15,-22 21-15,22-21 0,0 0 16,0 0-16,0-1 0,0 1 0,0 0 15,0 0-15,0 0 0,22 0 16,-1-1-16,0 1 0,0 0 16,0 21-16,0 0 0,1 0 15,-1 0-15,0 0 16,0 0-16,0 21 0,0 0 0,1 1 16,-1-1-16,-21 0 15,21 0-15,-21 0 0,21 0 0,-21 1 16,0-1-16,0 0 15,0 0-15,0 0 0,-21 0 16,0-21 0,21-21 15,0 0-31,0 0 16,0 0-16,0 0 15,0-1-15,0 1 0,0 0 0,21 0 16,-21 0-16,21 0 0,-21-1 15,21 1-15,0 0 0,1 0 16,-1 21-16,0 0 0,0 0 16,0 0-16,0 0 0,1 21 15,-1 0-15,0 22 16,0-22-16,-21 0 16,0 0-16,0 0 0,0 0 0,0 1 15,0-1-15,0 0 16,0 0-16,-21-21 15,0 21-15,21-42 47,0 0-31</inkml:trace>
  <inkml:trace contextRef="#ctx0" brushRef="#br0" timeOffset="59779.8">15028 2032 0,'0'21'16,"0"0"-16,0 1 16,0-1-16,0 0 15,0 0-15,0 0 0,0 0 16,0 1-16,0-1 0,0 0 15,0 0-15,0 0 16,-21 0 0,0-21 15,0-21-15,21 0-16,0 0 0,0 0 15,0 0-15,0-1 0,0 1 16,0-21-16,0 21 15,0 0-15,21-1 0,0 1 16,0 0-16,0 21 0,1-21 16,20 21-16,-21 0 0,0 0 15,0 0-15,1 0 0,-1 0 0,0 0 16,0 21-16,0-21 0,0 42 16,1-20-16,-22-1 0,0 0 15,0 0-15,0 0 16,0 0-16,0 1 15,0-1-15,-22 0 0,1-21 16,21 21-16,0-42 47,0 0-47,0 0 16,0-1-16,0 1 0,0 0 15,21-21-15,1-1 16,-1 22-16,0 0 0,0 0 0,0 0 15,0 21-15,-21-21 0,22 21 0,20 0 16,21 0 0,-41 0-16,-1 21 0,0 21 15,-21-21-15,21 0 16,-21 1-16,0-1 0,0 0 16,0 0-16,0 0 0,0 0 0,0 1 15,-21-1-15,0 0 16,21-42 46</inkml:trace>
  <inkml:trace contextRef="#ctx0" brushRef="#br0" timeOffset="60217.86">15748 2096 0,'21'0'16,"0"0"-16,0 0 16,1 0-16,-1 0 15,0-22-15,0 22 16,0-21-16,-21 0 0,21 21 15,-21-21-15,22 0 16,-22 0-16,0-1 16,-22 22-1,1 0-15,0 0 16,0 0-16,0 22 0,21-1 16,-43 21-1,43-21-15,-21 0 0,21 1 16,0 20-16,0-21 0,0 0 0,-21 0 15,21 1-15,0-1 0,0 0 16,0 0-16,21 0 16,0-21 15,1 0-31,-1 0 0,0 0 16,0 0-16,-21-21 0,21 0 15,0 0-15,1 0 0</inkml:trace>
  <inkml:trace contextRef="#ctx0" brushRef="#br0" timeOffset="60639.63">16044 1990 0,'0'-21'0,"0"-1"31,21 22-31,1 0 15,-1 0-15,0 0 0,0 0 16,0 0-16,0 0 16,1 22-16,-1-1 0,0-21 0,-21 21 15,21 0-15,0 21 16,-21-20-16,0-1 0,0 0 0,0 0 16,0 0-16,0 0 0,0 1 15,0-1-15,0 0 16,-21-21-1,21 21-15,-21-21 16,21-21 0,0 0-16,0 0 15,0-1-15,21 1 16,-21 0-16,21 0 0,-21 0 16,0 0-16,21-1 0,-21 1 0,22 0 15,-22 0-15,0 0 16,21 0-16,0-1 0,0 22 15,0-21 1,0 21-16</inkml:trace>
  <inkml:trace contextRef="#ctx0" brushRef="#br0" timeOffset="61044.56">16912 1926 0,'0'0'0,"-21"-21"15,21 0 1,-21 21-16,0 0 15,-1 0-15,1 0 16,0 21-16,0-21 16,21 21-16,-42 43 15,42-43-15,-22 21 0,22-21 16,0 1-16,-21-1 0,21 21 16,-21 0-16,21-20 0,0-1 15,0 0-15,0 0 0,0 0 16,0 0-16,21-21 15,0 22-15,1-22 0,-1 0 16,0 0-16,0 0 0,0 0 16,0 0-16,1-22 0,-1 22 15,0-21-15,0 21 0,21-42 16</inkml:trace>
  <inkml:trace contextRef="#ctx0" brushRef="#br0" timeOffset="61534.69">17039 2117 0,'0'21'16,"21"-21"15,0 0-31,1 0 15,-1 0-15,0 0 0,-21-21 16,21 21-16,0 0 0,0-21 0,-21-1 16,22 22-16,-1-21 0,0 0 15,-21 0-15,0 0 16,0 0-16,0-1 0,0 1 16,-21 21-1,0 0-15,-1 0 16,1 0-16,0 21 15,0-21-15,21 22 0,-21-1 0,0 0 16,21 0-16,-22 21 0,1 1 16,0-22-16,21 0 15,0 21-15,0-20 0,0 41 16,0-42 0,0 0-16,21-21 15,0 0-15,1 0 0,-1 0 16,0 0-16,0 0 0,0 0 15,0 0-15,1 0 0,-1-21 16,0 21-16,0 0 16,-21-21-16,0 0 15</inkml:trace>
  <inkml:trace contextRef="#ctx0" brushRef="#br0" timeOffset="68307.78">13335 3493 0,'0'0'0,"21"0"0,-21-22 0,21 22 15,-21-21-15,0 0 0,21 21 0,1-21 16,-1 0-16,-21 0 15,0-1 1,-21 22 0,-1 0-16,-20 0 15,21 0-15,0 0 0,0 0 0,-22 0 16,22 22-16,-21-1 0,21-21 16,-22 21-16,22 0 0,-21 0 0,21 0 15,-1 1-15,1-1 0,0 0 16,0-21-16,0 21 0,21 0 15,-21 0-15,21 1 0,0-1 16,0 0-16,21 0 16,0-21-1,0 0-15,0 0 16,0 21-16,1-21 0,-1 0 0,0 0 16,21 0-16,-21 0 0,1 21 15,-1-21-15,21 0 16,-42 22-16,21-22 0,-21 21 0,21 0 15,-21 0 1,0 0-16,0 0 0,-21-21 0,-21 43 16,21-43-16,0 21 0,-22-21 15,22 0-15,0 21 0,-21-21 16,-1 0-16,1 0 0,21 0 16,0 0-16,-1 0 0,-41 0 15,42 0-15,0 0 0,-22-21 16,22 21-16,0-21 15,21 0-15,-21 21 0,21-22 32,21 22-17,0-21 1,0 21-16</inkml:trace>
  <inkml:trace contextRef="#ctx0" brushRef="#br0" timeOffset="68936.67">13589 3366 0,'0'0'0,"0"21"32,0 0-32,0 0 15,0 0-15,0 0 0,0 1 16,0 20-16,0-21 0,0 21 16,0-20-16,0 20 0,0-21 15,0 0-15,0 22 0,0-22 0,0 0 0,0 0 16,0 0-16,0 0 15,0 1 1,0-44 31,-21 22-47,21-21 0,0 0 0,0 0 16,0 0-16,0 0 15,0-1-15,21-20 0,0 21 16,-21 0-16,21 0 0,0-1 15,22-20-15,-1 42 0,-21 0 16,0 0-16,1 0 0,-1 0 16,0 0-16,21 0 0,-42 21 15,21 0-15,1 1 0,-22-1 16,0 21-16,0 0 16,0-20-16,0-1 0,0 0 0,0 0 15,0 0-15,0 0 16,-22 1-16,1-22 15,0 0-15,21 21 0,-21-21 16,0 0 0,21-21 15,0-1-31</inkml:trace>
  <inkml:trace contextRef="#ctx0" brushRef="#br0" timeOffset="69384.92">14203 3598 0,'0'-21'0,"-21"21"16,-1 21-1,1 1 1,0-1-16,21 0 15,0 0-15,0 0 0,-21 0 0,21 1 16,0-1-16,0 0 0,0 0 16,0 0-16,0 0 15,0 1-15,42-22 16,-21 0-16,1 0 16,20 0-16,-21 0 0,21-22 15,-20 1-15,20 21 16,21-63-16,-41 20 15,-22 22-15,0 0 16,0 0-16,0 0 0,-22 0 16,1-1-16,0 1 0,0 0 15,0 21-15,0 0 16,-1-21-16,-20 21 0,21 0 16,-21 21-16,42 0 15,0 0-15,-22-21 16,22 22-16,0-1 0,0 0 31,22-21-31</inkml:trace>
  <inkml:trace contextRef="#ctx0" brushRef="#br0" timeOffset="69925.64">14626 3535 0,'-21'0'31,"21"21"-15,-21-21-16,21 21 15,0 0-15,0 1 0,0-1 0,0 0 16,0 21-16,0 1 0,0-1 16,0-21-16,0 21 0,0-20 15,0 62-15,0-63 0,0 22 16,-21 41 0,21-62-16,-22 41 0,22-21 15,0-20-15,0 20 16,0-21-16,0 0 0,0 0 15,0-42 17,0 0-32,0 0 15,0 0-15,0-22 0,0 22 16,0 0-16</inkml:trace>
  <inkml:trace contextRef="#ctx0" brushRef="#br0" timeOffset="70271.45">14520 3641 0,'0'0'15,"0"-21"-15,0-1 16,0 1-16,21 0 16,1 0-16,-1 21 0,-21-21 15,21 21-15,0 0 0,21-21 0,-20 21 16,-1 0-16,0 0 0,0 0 15,0 0-15,0 0 0,1 21 16,-22 0-16,21 0 0,-21 0 0,0 0 16,0 1-16,0-1 15,-21 0-15,-1 0 0,1 0 0,-21 0 16,21 1-16,0-1 0,-1-21 16,1 21-16,0 0 15,0-21-15,0 0 16,42 0 15,0 0-31,0 0 0,-21-21 16,21 21-16</inkml:trace>
  <inkml:trace contextRef="#ctx0" brushRef="#br0" timeOffset="70604.27">15049 3493 0,'0'0'0,"-21"0"31,21 21-31,0 0 0,0 0 16,0 0-16,0 0 0,0 22 16,0-1-16,0-21 0,0 22 15,0-22-15,0 0 0,0 21 0,0-21 16,0 43-16,0-22 15,0 1-15,0-22 0,-21 0 16,21 21-16,0-21 0,-21 1 0,21-1 16,0 0-16,0 0 15,0 0 1,0-42 0,0 0-1,0 0-15,0 0 0,0-22 16,0-20-16</inkml:trace>
  <inkml:trace contextRef="#ctx0" brushRef="#br0" timeOffset="70929.07">14986 3620 0,'0'0'0,"0"-22"16,0 1-16,0 0 15,0 0-15,21 21 16,0-21-16,0 21 0,1 0 15,-1 0-15,0 0 0,0 0 16,21 0-16,-20 0 0,-1 0 0,21 0 16,-21 0-16,0 0 15,1 21-15,-1 21 0,-21-21 0,0 1 16,0-1-16,0 0 16,0 0-16,-21 0 15,-1-21-15,1 21 0,0-21 0,-21 22 16,21-22-1,21 21-15,-22-21 0,1 0 0,0 21 16,21-42 15,21 21-15,0 0-16</inkml:trace>
  <inkml:trace contextRef="#ctx0" brushRef="#br0" timeOffset="71212.42">15557 3514 0,'0'0'15,"0"21"17,0 0-32,0 0 15,0 0-15,0 1 0,0-1 16,0 0-16,0 0 15,0 0-15,0 0 0,-21-21 0,21 43 16,0-22 0,0-42 31,0 0-47,21 21 0,-21-22 15</inkml:trace>
  <inkml:trace contextRef="#ctx0" brushRef="#br0" timeOffset="71567.22">15684 3344 0,'-21'0'16,"0"0"0,21 22-1,0-1 1,0 0-1,21-21-15,0 0 16,1 0 0,-1-21-16,-21 0 0,21-1 15,-21 1-15,0 0 16,0 0-16,0 0 16,0 0-16,-21 21 15,0 0-15,-1 0 16,1 0-16,0 21 15,21 0 1,0 0-16,-21-21 0,21 42 16,0-20-16,0-1 0,0 0 15,0 0-15,0 0 16,0 0-16,21-21 16</inkml:trace>
  <inkml:trace contextRef="#ctx0" brushRef="#br0" timeOffset="72115.49">15896 3514 0,'0'21'0,"0"0"16,0 0-1,0 0-15,0 1 16,0-1-16,0 0 15,0 0-15,-21-21 16,21 42-16,0-20 16,0-1-16,-21 0 15,0-21 17,21-21-1,0 0-16,0-1-15,0 1 0,0 0 16,0 0-16,0 0 0,21 0 16,-21-1-16,21 1 0,0 0 0,21 0 15,-20 0-15,-1 0 16,0 21-16,0-22 0,43 22 16,-43 0-16,0 0 0,0 0 15,0 22-15,0-22 0,1 21 16,-1 21-16,-21-21 15,21 22-15,-21-22 0,0 0 16,0 0-16,0 0 16,0 0-16,0 1 0,-21-22 0,21 21 15,-21-21-15,21 21 16,-43 0-16,22-21 16,21-21 30</inkml:trace>
  <inkml:trace contextRef="#ctx0" brushRef="#br0" timeOffset="72995.63">16722 3535 0,'21'0'0,"-42"0"15,42-21-15,-21 0 0,0-1 16,-43 1 0,22 21-1,-21 0-15,21 0 16,0 0-16,-22 21 0,22 1 15,21-1-15,-21 0 0,-43 42 16,64-20 0,-21-22-16,21 0 0,0 0 15,0 0-15,0 1 16,0-1-16,21-21 0,1 0 16,-1 0-16,21 0 15,-21 0-15,0-21 0,1 21 16,-1-22-16,-21 1 0,21 21 15,0-21-15,-21 0 0,21 0 16,0-22 0,-21 22-16,0 0 15,0 0 1,0 42 15,0 0-31,0 0 16,0 1-16,0-1 0,0 0 15,0 0-15,0 0 0,0 0 0,0 1 16,0 20-16,0-21 0,0 0 0,0 22 16,0-22-16,0 21 15,0 0-15,0 1 0,0-1 0,0 149 16,22-128 0,-22-21-16,21 22 0,0-22 15,0 43-15,-21-22 0,21-20 16,0 63-16,-21-22 31,0-63-31,-42 1 0,0-22 16,21 0-1,-1 0-15,1 0 0,0 0 0,0 0 16,0-22-16,-43-20 16,43 21-16,0-43 15,-21-41 1,42 62-16,0 1 0,0 0 15,0-1-15,0-20 0,0 20 0,0-62 16,0 41-16,21-42 16,0 64-16,-21 0 0,21 20 15,-21-20-15,0 21 0,64-64 16,-43 64 0,0 21-16,-21-21 15,21 21-15,0 0 0,0-42 16,1 42-16,-1 0 0</inkml:trace>
  <inkml:trace contextRef="#ctx0" brushRef="#br0" timeOffset="73330.44">17103 3387 0,'0'0'0,"0"-21"16,-22 21-1,1 0 1,0 21-16,21 0 0,-42 64 31,42-43-31,-21-21 0,21 0 16,0 0-16,0 1 0,0 20 15,0-21-15,0 0 0,0 0 0,0 1 16,0-1 0,0 0-16,21-21 0,0 0 15,0 0-15,0 0 0,0 0 16,1 0-16,-1 0 16,0 0-16,21-21 15</inkml:trace>
  <inkml:trace contextRef="#ctx0" brushRef="#br0" timeOffset="73683.24">17399 3323 0,'21'0'15,"0"0"-15,0 0 16,1 0 0,20 43-16,-21-22 15,-21 21-15,21-21 16,-21 0-16,21 1 0,-21 62 16,0-41-1,0-22-15,0 21 0,0-21 16,0 0-16,-21 1 0,0-1 0,0 0 0,21 0 15,-21-21-15,0 21 0,-22 22 16,22-43 15</inkml:trace>
  <inkml:trace contextRef="#ctx0" brushRef="#br0" timeOffset="75164.2">4995 7430 0,'0'0'0,"0"-22"15,-21 22 1,21 22 0,-21-22-16,21 21 0,-21 21 15,21-21-15,0 22 0,0-22 0,-21 21 16,-22 85 0,22 21-1,0-105-15,0-1 0,21 0 0,-21 1 16,21-1-16,-22 21 15,22-41-15,0-1 0,0-42 32,0-1-17,0 1-15,0-21 0,22 21 0,-22-22 16,0 1-16,21 21 0,0-21 16,-21-43-16,42 0 15,-42 43-15,21 0 0,-21 20 16,0-20-16,0 0 0,22-1 15,-22 1-15,0 21 16,21 21-16,-21 21 16,0 21-1,0-20-15,0 20 0,0-21 16,21 21-16,-21 1 0,21 41 16,-21 1-16,0-43 15,0 1-15,0 20 0,0-20 16,0-1-16,0 0 0,0-21 15,21 1-15,-21-1 0,0-42 47</inkml:trace>
  <inkml:trace contextRef="#ctx0" brushRef="#br0" timeOffset="76007.45">4741 8065 0,'0'21'0,"21"-21"47,1 0-47,-1-21 0,21-1 16,-21 1-16,0 21 15,22-21-15,-22 0 0,21 0 0,-21 21 16,22-21-16,-22-1 0,42 1 15,-20 0-15,-1 21 16,-21 0-16,0 0 16,1 0-16,-22 21 15,0 0-15,0 1 0,0-1 16,0 0-16,0 0 0,0 0 16,0 22-16,0-22 0,0 0 15,-22 42-15,22-41 16,0-1-16,-21 0 15,21 0 1,0-42 15,-21 21-31,21-21 0,0 0 16,0-1-16,0 1 16,0 0-16,0-21 0,0 21 15,0-1-15,0 1 0,0-21 16,21 21-16,0 0 0,22-22 15,20 43 1,-20 0-16,-22 0 0,0 0 16,0 0-16,21 21 0,1 1 15,-22-1-15,0-21 0,0 21 16,-21 0-16,0 0 0,21 0 16,-21 1-16,0-1 0,0 0 15,0 21-15,-21-21 16,0-21-1,0 22-15,21-44 32,0 1-32,0 0 15,0 0-15,0 0 0,0-22 0,0 22 16,0 0-16,0 0 0,21 0 16,0 0-16,0-1 0,1 1 15,-1 0-15,0 0 0,0 21 0,0 0 16,0-21-16,22 21 0,-22 0 15,0 0-15,0 0 0,43 42 16,-43-21-16,-21 22 16,0-22-16,0 0 0,0 42 15,0-41-15,0 20 0,0-21 16,0 0-16,0 0 0,0 1 0,0-1 16,-21 21-16,21-21 15,-21-21-15,21-21 31,0 0-15,0 0-16,0 0 0</inkml:trace>
  <inkml:trace contextRef="#ctx0" brushRef="#br0" timeOffset="76540.17">6435 7916 0,'0'-21'0,"0"0"15,0 0-15,-22 0 16,1 0-16,0 21 16,0 0-16,0 0 0,-22 0 15,22 0-15,0 21 16,0-21-16,0 21 0,21 0 15,-21 21-15,21-20 0,-22-1 0,22 21 16,-21 0-16,21 1 0,0-22 16,0 0-16,0 0 0,0 43 15,21-43 1,1-21 0,20 0-16,-42-21 15,21 0-15,0 21 0,0-22 0,1 1 16,-1 0-16,-21 0 0,21 0 15,0 0-15,0-22 0,0 22 0,-21 0 16,0 0-16,0 0 0,0-22 16,0 22-16,0 42 47,0 0-47,0 1 0,0-1 15,0 0-15,0 0 0,0 0 0,0 0 16,0 1-16,0-1 15,0 0-15,0 0 0,0 0 16,22-21 0,-1 0-16,0 0 15,0 0-15,0-21 0</inkml:trace>
  <inkml:trace contextRef="#ctx0" brushRef="#br0" timeOffset="77171.82">6752 7789 0,'0'22'31,"0"-1"-31,21-21 16,0 0-1,1 0-15,-1 0 0,0 0 16,21 0-16,22 0 15,-43-21-15,42-22 16,-41 43-16,-1 0 16,0-21-16,-42 21 47,0 21-32,-1-21-15,1 21 0,0 1 0,21-1 16,-21 0-16,0 21 0,-22 1 15,22-1-15,-21 21 16,21-41-16,0-1 0,-22 42 16,22-20-1,0-43 1,21-22 0,0 1-1,0 0-15,0 0 16,0 0-16,0 0 0,0-1 0,21 1 15,0 21 1,0 0-16,1 0 16,-1 21-16,0-21 0,-21 22 15,21-1-15,0-21 0,-21 21 16,21 0-16,1 0 0,-1 0 16,0 1-16,0-22 0,0 0 15,0 0 1,1 0-16,-1 0 15,0 0-15,0 0 0,-21-22 16,21 1-16,-21 0 16,21 21-16,-21-21 0,0 0 0,43 0 15</inkml:trace>
  <inkml:trace contextRef="#ctx0" brushRef="#br0" timeOffset="77935.36">7387 7811 0,'0'-22'0,"0"44"47,-21-1-47,21 0 16,0 0-16,-21-21 0,21 21 0,0 0 16,0 1-16,0 20 0,0-21 15,0 0-15,0 22 16,0-22-16,0 0 0,0 0 15,0 0-15,21-21 16,0 0 0,0-21-1,0 0-15,-21 0 16,0 0-16,0-1 0,0 1 16,0 0-16,0 0 15,0 0-15,-21 21 0,21-21 0,-21-1 16,21 1-16,-21 0 0,21 0 15,0 0-15,0 0 16,0-1-16,21 22 16,0-21-16,0 21 0,1 0 15,-1 0-15,0 0 0,0 0 16,0 0-16,0 0 0,1 21 0,-1-21 16,0 22-16,0-1 0,0-21 15,0 21-15,1 0 0,-22 21 16,21 1-1,0-22-15,-21 0 0,0 0 16,0 0-16,0 1 0,0-1 16,0 0-16,-21-21 15,0 0 1,21-21 0,0 0-16,0-1 15,0 1-15,0 0 0,0 0 16,0-21-16,21 20 0,0 1 0,-21-21 15,21 21-15,0 0 0,0-1 0,1 1 16,-1 0-16,0 0 16,0 21-16,43 0 0,-43 0 0,0 0 15,0 0-15,0 21 0,-21 0 16,0 0-16,0 1 16,21-1-16,-21 0 0,0 42 15,0-41-15,0-1 0,0 21 0,0-21 16,-21 0-16,21 22 15,0-22-15,-21 0 0,21 0 16,-21-21-16,21 21 0,-21-21 0,21 22 16,-21-22 15,-1 0-31</inkml:trace>
  <inkml:trace contextRef="#ctx0" brushRef="#br0" timeOffset="79067.48">5059 9123 0,'21'-21'47,"0"0"-47,-21-1 15,0 1-15,21 0 0,0 0 16,-21 0-16,0 0 0,0-1 16,0 1-16,0 0 15,0 0-15,-21 21 16,0 0-16,0-21 0,0 21 15,0 0-15,-1 0 0,1 0 0,0 21 16,0-21-16,0 21 0,0-21 16,-1 21-16,1 0 0,0-21 15,0 22-15,21-1 0,-21 21 16,21-21-16,0 0 16,0 1-16,0-1 0,21 0 15,0 0-15,0 0 0,0-21 16,1 21-16,-1 1 0,0-1 0,42 21 15,-20-21-15,-22-21 16,0 21-16,-21 1 0,21-1 16,-21 42-1,0-20 1,-84-1-16,62-21 0,-20 0 16,0 0-16,-1 1 0,1-1 15,0-21-15,-1 0 0,1 21 16,-21-21-16,41 0 0,-62 0 15,63-21-15,-22 0 0,22-1 16,0 1-16,0 0 0,0 0 0,-1-43 16,1 1-1,21 42-15,0 0 0,0-22 16,0 22-16,21 21 0,1 0 0,20 0 16,0 0-1,-21 21-15,22 0 0,-22 1 0,21 20 16,-21-21-1,1 21-15,-22-20 0,0-1 0,21 42 32,-21-42-32,0 1 15,21-22-15,0 0 16,0-22-16,0 1 0,-21 0 16,22 21-16,-1-21 0</inkml:trace>
  <inkml:trace contextRef="#ctx0" brushRef="#br0" timeOffset="79584">5249 9038 0,'0'-21'0,"0"42"0,0-63 16,0 21-16,0 42 31,0 0-15,0 0-16,0 0 0,0 1 15,0 20-15,0-21 0,0 21 0,0 1 16,0-22-16,0 21 0,0 1 16,0-22-16,0 21 0,0 0 0,0-20 15,-21 20-15,21-21 0,0 0 0,0 0 16,0 1-16,0-1 16,0-42 15,0-1-16,0 1-15,0 0 0,0-21 16,0 21-16,0-22 0,21 22 16,0 0-16,1 0 0,20-22 15,-21 22-15,0 0 0,0 21 16,1 0-16,-1 0 0,0 0 0,0 0 16,0 0-16,0 0 0,-21 21 0,22 0 15,-1 1-15,-21-1 16,0 0-16,0 0 0,0 0 15,0 22-15,0-22 0,0 0 16,0 0-16,-21-21 0,21 21 16,-22 0-16,22 1 15,0-44 17,0 1-32,0 0 15,22 21-15</inkml:trace>
  <inkml:trace contextRef="#ctx0" brushRef="#br0" timeOffset="80025.03">5884 9250 0,'-21'0'31,"21"21"-15,-21 0-16,0-21 0,21 21 15,-21 1-15,21-1 0,-22 0 0,22 21 16,-21-21-16,21 1 0,0 41 16,0-42-16,0 0 15,0 1-15,21-22 16,1 0-16,-1 0 0,0 0 16,0 0-16,0 0 0,0-22 15,22 1-15,-22 0 16,0 0-16,0 0 15,-21 0-15,0-1 0,21 1 0,-21 0 16,0 0-16,0 0 0,0 0 16,0-1-16,0 1 0,-42-42 15,0 63 1,21 0-16,-1 0 0,1 0 16,0 0-16,0 0 15,0 21-15,0 0 0,-1-21 0,22 21 0,0 0 16,0 1-1,0-1 1,22-21 0,-1 0-16,21 0 0</inkml:trace>
  <inkml:trace contextRef="#ctx0" brushRef="#br0" timeOffset="80333.85">6202 9229 0,'0'0'15,"0"-21"-15,0 42 32,-21-21-17,21 21-15,0 0 0,0 0 0,0 0 16,0 1-16,0 20 0,0-21 0,0 0 16,0 22-16,0 62 15,0-62-15,0-22 0,0 64 16,0-64-16,0 21 15,0-21-15,0 22 0,0-22 0,0 0 16,0 0-16,0 0 0,0 0 16,0-42 15,0 0-31,0 0 0,21 0 16,-21 0-16,0-1 15,21 1-15</inkml:trace>
  <inkml:trace contextRef="#ctx0" brushRef="#br0" timeOffset="80635.05">6202 9377 0,'0'0'0,"0"-21"0,0 0 0,0-1 15,0 1 1,0 0-16,0 0 16,21 21-16,0-21 0,0 21 0,0-21 15,43 21-15,-22 0 16,-21 0-16,22 0 0,-1 0 15,-21 21-15,0 0 16,-21 0-16,0 0 16,0 0-16,-21 22 15,-21-1-15,21-42 16,0 21-16,-22 0 0,22 1 16,0-22-16,0 0 0,0 0 0,-1 0 15,22-22 16,22 1-15,-1 21-16</inkml:trace>
  <inkml:trace contextRef="#ctx0" brushRef="#br0" timeOffset="80929.88">6689 9186 0,'0'0'0,"0"22"32,0-1-32,0 0 15,0 0-15,0 0 0,0 0 0,0 22 16,0-22-16,0 0 0,0 0 0,0 22 16,0-22-16,0 21 15,0-21-15,0 43 0,0-22 16,0-21-16,0 22 15,0-22-15,0 0 0,0 0 0,0 0 16,0-42 15,0 0-15,0 0-16</inkml:trace>
  <inkml:trace contextRef="#ctx0" brushRef="#br0" timeOffset="81235.7">6646 9250 0,'0'0'0,"0"-21"16,0 0-16,0-1 0,21 22 15,1-21-15,-1 0 0,0 0 16,0 21-16,0 0 0,22-21 16,-1 21-16,0 0 0,-21 0 15,1 21-15,-1-21 0,0 21 0,0 0 16,-21 0-16,0 1 15,0-1-15,0 0 0,0 0 0,-21 0 16,0 0-16,0 1 0,-1-1 16,1-21-16,0 21 15,0-21-15,0 0 0,0 0 16,21 21-16,-22-21 0,22-21 47,22 21-47,-22-21 0</inkml:trace>
  <inkml:trace contextRef="#ctx0" brushRef="#br0" timeOffset="81479.56">7154 9144 0,'0'21'31,"0"0"-31,0 1 0,0-1 16,0 0-16,0 0 16,0 0-16,0 0 0,0 1 15,0-1 1,0-42 31</inkml:trace>
  <inkml:trace contextRef="#ctx0" brushRef="#br0" timeOffset="81683.45">7175 8869 0,'0'0'15,"0"-21"-15,-21 21 16,21 21 15,0 0-15,0 0-16,0 0 15,0 1 1</inkml:trace>
  <inkml:trace contextRef="#ctx0" brushRef="#br0" timeOffset="82163.17">7408 9123 0,'0'42'16,"0"-21"-16,0 1 15,0-1-15,0 0 16,0 0-16,0 0 0,0 0 15,0 1-15,0-1 16,0 0 0,-21-21-16,21-21 47,0 0-47,0-1 15,0 1-15,0 0 16,0 0-16,0 0 0,21 0 15,0-1-15,1 1 0,-1 0 16,0 0-16,0 21 0,0 0 16,0 0-16,1 0 0,-1 0 15,0 0-15,0 21 0,0-21 16,-21 21-16,0 0 0,21 1 16,1 20-16,-22-21 0,0 0 15,0 0-15,0 1 16,0-1-1</inkml:trace>
  <inkml:trace contextRef="#ctx0" brushRef="#br0" timeOffset="82935.67">8086 9123 0,'0'0'0,"0"-21"0,0 0 15,-22 21 1,1 0-16,0 0 0,0 0 16,0 0-16,0 21 15,21 0-15,-22-21 0,1 21 16,21 0-16,-21 0 0,21 22 15,0-22-15,0 0 0,0 0 16,0 0-16,21-21 31,0 0-31,1 0 16,-1 0-16,0 0 0,0-21 16,0 0-16,0 0 15,-21 0-15,0 0 16,0-1-1,0 44 32,0-1-47,0 0 0,0 0 16,0 0-16,0 0 16,0 1-16,0 20 0,0-21 15,0 0-15,0 22 0,0 41 0,0-41 16,0-1-16,0 0 0,22 22 15,-1-22-15,42 170 16,-42-106 0,1-43-16,-22 1 0,21 41 15,0-62-15,-21-1 0,0 0 16,0 1-16,0-1 0,0 0 0,-21-20 16,-22 41-16,-41-21 15,63-20-15,-1-22 16,1 0-16,0 0 0,-21 0 0,21 0 15,-1 0-15,1-22 0,0 1 0,0 0 16,-43-64 0,22 1-16,21 41 0,0 1 15,21 0-15,0-22 0,-21 22 0,21-22 16,0-20-16,0 20 16,0 22-16,0 0 0,21-1 15,21-84-15,-21 85 16,0 21-16,22-64 0,-22 64 15,0 0-15,0-22 0,-21 22 16,21 0-16,1 0 0,-1 21 0,-21-21 16,21 0-16,-21-1 15,21 22-15,-21-21 16,0 0 0</inkml:trace>
  <inkml:trace contextRef="#ctx0" brushRef="#br0" timeOffset="83240.31">8403 9059 0,'0'0'0,"0"-21"0,0 0 16,-21 0-1,0 21 1,21 21-1,0 0-15,-21 0 0,21 1 16,0-1-16,0 21 16,0-21-16,0 0 0,0 1 0,0-1 15,0 0-15,0 0 0,0 21 16,0-20-16,21-1 31,0-21-15,0 0-16,0 0 0,-21-21 15,21-1-15,1 22 0</inkml:trace>
  <inkml:trace contextRef="#ctx0" brushRef="#br0" timeOffset="83536.14">8657 8975 0,'21'0'16,"0"0"-16,1 0 15,-1 0 1,0 0-16,-21 21 0,21 0 0,0 0 16,22 22-1,-43-22-15,0 21 0,21-21 16,-21 0-16,0 1 0,0-1 0,0 0 16,0 0-16,0 0 0,0 0 15,-21 1-15,-1-1 0,22 0 0,-21 0 16,21 0-16,-21-21 15,0 0-15</inkml:trace>
  <inkml:trace contextRef="#ctx0" brushRef="#br0" timeOffset="84548.47">12679 7408 0,'0'0'0,"0"-21"15,0 0-15,-21-42 16,21 41-1,-22 44 1,22-1 0,0 0-16,0 21 0,0-21 15,0 22-15,0-1 0,0 43 16,0-43-16,0 0 0,-21 85 16,0 22-1,0-107 1,21-21-16,0 0 15,-21 0-15,21-42 32,0 0-17,0 0-15,0 0 0,0 0 0,21-1 16</inkml:trace>
  <inkml:trace contextRef="#ctx0" brushRef="#br0" timeOffset="84816.44">12615 7366 0,'0'-21'0,"0"0"31,21 21-31,-21-21 16,22 21-16,-1 0 0,21 0 15,-21-22-15,22 22 0,-22 0 0,21 0 16,-21 0-16,22 0 0,-22 0 0,21 0 15,-21 0-15,0 0 0,1 22 16,-22 20 0,0-21-16,-43 0 15,22 0-15,0-21 16,0 0-16,-22 0 16</inkml:trace>
  <inkml:trace contextRef="#ctx0" brushRef="#br0" timeOffset="85023.41">12594 7684 0,'0'0'0,"21"0"16,0 0-16,-21 21 0,22-21 16,-1 0-16,0 0 15,0 0-15,0 0 0,0-21 0,1 21 16,41-22-1,-42 1 1,0 21-16</inkml:trace>
  <inkml:trace contextRef="#ctx0" brushRef="#br0" timeOffset="85683.89">12954 7916 0,'21'0'15,"0"0"1,0-21-16,1 0 16,-1 0-16,0 0 0,42-43 31,-20-20-31,-22 41 0,0 22 15,0-21-15,-21-1 16,0 22-16,21-21 0,-21 0 0,22-1 0,-22 22 16,0-42-16,0 41 0,0 1 15,0 0 1,0 42 15,-22 85-15,22-64-16,0 1 0,-42 63 15,42-64-15,0 64 16,0 0 0,0-64-1,0-21-15,21 43 16,0-64-16,1 0 16,-1 0-16,0 0 0,0-22 15,0 22-15,0-21 0,1 0 16,-1 21-16,0-21 0,0 0 0,-21 0 15,21-1-15,0 1 16,-21 0-16,0 0 0,0 0 16,0 0-16,0 42 47,0 0-47,0 0 0,0 0 15,0 0-15,0 22 16,0-22-16,0 0 0,0 0 15,0 0 1,0-42 31,0 0-47,0 0 16</inkml:trace>
  <inkml:trace contextRef="#ctx0" brushRef="#br0" timeOffset="85881.86">13610 7557 0,'0'0'0,"-21"0"31,42 0 31</inkml:trace>
  <inkml:trace contextRef="#ctx0" brushRef="#br0" timeOffset="86237.24">13801 7641 0,'0'21'16,"0"1"-16,0-1 15,0 0-15,0 0 16,0 0-16,0 0 0,0 22 16,0-1-1,0 0-15,0-20 0,0-1 0,0 21 16,0 0-16,0 22 15,-22-43-15,22 21 0,0 43 16,-21-64-16,21 22 0,0-1 16,0-21-16,0 0 0,-21 22 0,21-22 15,0 0-15,-21 0 0,21 0 16,0-42 15,0 0-31,0 0 0,0 0 16,0-1-16,0-20 0,0 21 15</inkml:trace>
  <inkml:trace contextRef="#ctx0" brushRef="#br0" timeOffset="86569.2">13758 7705 0,'0'0'0,"0"-21"0,0-1 16,0 1-16,0 0 15,21 0 1,1 21-16,-1 0 0,0 0 0,21-21 16,43 21-1,-64 0-15,0 0 0,22 21 16,-43 0-16,0 0 0,0 0 16,0 1-16,0-1 0,-22 0 15,1 0-15,-63 21 31,62-42-31,-20 22 16,0-22-16,42 21 16,21-21 15,0-21-15,0 21-16</inkml:trace>
  <inkml:trace contextRef="#ctx0" brushRef="#br0" timeOffset="86872.24">14414 7324 0,'0'-21'0,"0"-1"16,0 1-1,0 42 1,0 1-16,0-1 15,0 63 1,0 22 0,0-63-16,-21 62 15,-21 1 1,21-42-16,21-43 16,-21 0-16,21 0 15,0-63 16,21 21-31</inkml:trace>
  <inkml:trace contextRef="#ctx0" brushRef="#br0" timeOffset="87259.2">14690 7345 0,'0'21'15,"-22"0"-15,22 0 16,-21-21-16,0 22 0,0-1 16,-21 0-16,20 0 0,1 0 0,0 0 15,-21-21-15,-22 43 16,22-22 0,21-21-16,42 21 46,0-21-46,-21 21 0,42 22 16,-20-22 0,-1-21-16,-21 21 0,21 0 0,0 0 15,-21 0-15,0 1 0,21-1 0,0 0 16,1 0-16,-22 0 16,0 0-16,21-21 0,0 22 15,0-22 1,21 0-1,-20-22 1,-1 22-16</inkml:trace>
  <inkml:trace contextRef="#ctx0" brushRef="#br0" timeOffset="87761.2">14986 7662 0,'0'-21'0,"0"-21"15,-21 42 1,0 0-16,-22 0 16,1 21-1,42 0-15,-42 22 16,42-22-16,-22 0 16,22 21-16,0-21 0,0 22 15,-21-22-15,21 0 16,0 0-16,0 0 0,0 1 15,21-22 17,22-22-32,-43 1 15,21 21-15,42-42 0,-63 21 16,43-64 0,-22 43-1,-21 21-15,21-1 16,-21 44 15,0-1-31,0 0 0,0 21 16,0-21-1,0 1-15,0 20 16,0-21-16,21 0 16,0 0-16,1-21 31,-1 0-31,0 0 15,0 0 1,0 0-16</inkml:trace>
  <inkml:trace contextRef="#ctx0" brushRef="#br0" timeOffset="88192.13">15282 7684 0,'0'0'0,"0"-22"15,0 1 1,21 0-16,1 21 16,-1 0-16,0 0 15,0 0-15,21 0 16,-20 21-16,-1 0 16,-21 1-16,21 20 15,-21-21-15,21 0 0,-21 22 16,0-22-1,0 42 1,0-42-16,0 1 16,0-44 15,0 1-15,0 0-16,0 0 15,0 0-15,0 0 0,0-43 16,42 1-1,-42 20 1,22 43-16,20-42 16,-21 21-1,21 0 1</inkml:trace>
  <inkml:trace contextRef="#ctx0" brushRef="#br0" timeOffset="88525.12">15854 7303 0,'0'0'0,"21"-22"16,-21 44 15,0-1-15,0 21-16,0-21 15,0 0-15,0 1 0,0 41 16,-21-21-16,21-20 0,-21 83 16,21-83-16,-22 41 15,1 1 1,21-43-16,0 0 16,0 0-16,21-21 15,1 0-15,-1 0 0,21 0 31,0-42-31,22-22 16,-43 22 0,-21 21-16</inkml:trace>
  <inkml:trace contextRef="#ctx0" brushRef="#br0" timeOffset="88807.57">15748 7451 0,'0'0'0,"0"21"16,21-21 15,0 0-31,0-21 0,64 0 16,-21-22-1,-22 43 1,-21-21-16,0 21 0,0 0 0,1-21 31,-1 21-15,-42 0 15</inkml:trace>
  <inkml:trace contextRef="#ctx0" brushRef="#br0" timeOffset="89686.43">12806 8721 0,'-21'0'15,"21"21"-15,-22-21 0,22 21 16,0 0-1,22-21 1,-1 0-16,0 0 16,21-21-1,43-21 1,-43 21-16,-21-1 0,-21 1 16,22 0-1,-44 0 1,1 21-16,0 0 0,-106 0 15,42 42 1,22 1 0,42-43-16,-43 63 15,43 1 1,21-43-16,0 21 0,0-21 16,21 0-16,0 1 0,1-1 15,20 21-15,-21-21 16,21 0-16,-20-21 0,41 43 15,-42-43-15,0 21 0,1 0 16,-1-21-16,-21 21 0,0 0 0,0 1 16,0-1-16,-64 0 15,22 0-15,21 0 16,-22-21-16,1 0 0,21 21 16,-21-21-16,-1 0 0,1 0 15,21 0-15,-85 0 0,85-21 16,0 0-16,-1 21 0,1-21 15,0 0-15,21 0 0,0-1 0,-21 1 16,21 0-16,0-42 16,0 41-16,0 1 15,21 0-15,0 0 0,0 21 16,1-21-16,-1 21 0,0-21 0,0 21 16</inkml:trace>
  <inkml:trace contextRef="#ctx0" brushRef="#br0" timeOffset="90223.13">13250 8678 0,'21'-42'16,"-21"63"15,0 0-31,0 22 15,0-22-15,0 0 0,0 21 16,0-20-16,0 20 0,0 0 0,0-21 16,0 22-16,0-22 0,0 21 15,0-21-15,0 1 0,0 20 0,0-21 16,0 0-16,-21 0 0,0 1 16,21-1-16,-21-21 15,0 0-15,0 0 16,21-21-1,0-1 1,0 1-16,0 0 0,0 0 16,0 0-16,21 0 0,0-1 0,0 1 15,0 0-15,0 0 0,1 0 16,-1 0-16,0-1 0,0 22 0,21 0 16,-20 0-16,-1 0 0,0 0 0,0 0 15,0 0-15,-21 22 0,21-22 16,-21 21-16,22 0 0,-22 0 0,0 0 15,0 0-15,0 1 0,0-1 16,0 0-16,0 0 0,0 0 16,0 0-16,0 1 15,-22-22-15,22 21 0,-21-21 16,21 21 0</inkml:trace>
  <inkml:trace contextRef="#ctx0" brushRef="#br0" timeOffset="90652.89">13885 8975 0,'0'0'0,"0"-21"15,-21 21 16,21 21-31,-21-21 0,0 21 16,21 0-16,-21-21 0,21 21 16,0 0-16,-22 1 0,22-1 15,0 0-15,-21 0 0,21 0 16,0 0-16,0 1 0,0-1 16,21-21-1,1 0-15,-1 0 16,0 0-16,0 0 0,0-21 0,0-1 15,1 1-15,-1 0 16,-21 0-16,21 0 16,-21 0-16,0-1 0,0 1 15,0 0-15,-42-21 16,42 21-16,-22-1 0,1 22 16,0 0-1,0 0-15,21 22 0,0-1 16,0 0-16,0 0 15,0 0-15,0 0 16,21-21 0,0 0-1</inkml:trace>
  <inkml:trace contextRef="#ctx0" brushRef="#br0" timeOffset="90999.41">14203 8932 0,'0'0'0,"0"-21"16,0 42 0,0 1-1,0-1-15,0 0 16,21 0-16,-21 0 0,0 0 0,0 22 16,0-22-16,0 0 0,0 21 0,0 1 15,0-22-15,0 21 16,0 1-16,0-1 0,0 85 15,0-21 1,0-64-16,0 0 0,-21 1 0,21-1 16,0-21-16,0 22 0,0-22 0,0 0 15,0 0-15,-21 0 0,21 0 16,0-42 15,21 0-31,0 21 0,-21-21 16,21-21-16,-21 20 0,42-41 15,-42 21-15,22-1 16</inkml:trace>
  <inkml:trace contextRef="#ctx0" brushRef="#br0" timeOffset="91314.23">14351 9059 0,'0'0'15,"0"-21"-15,0 0 0,0 0 0,0 0 16,0 0-16,0-1 15,0 1 1,21 21-16,0 0 0,0 0 16,1 0-16,-1 0 0,0 0 15,0 0-15,0 0 0,0 21 16,1-21-16,-1 22 0,-21-1 0,21 0 16,-21 0-16,0 0 15,0 0-15,0 1 0,0-1 16,-21 0-16,0-21 0,-1 21 0,1 0 15,0-21-15,21 21 16,-21-21-16,0 0 0,0 0 16,21-21 15</inkml:trace>
  <inkml:trace contextRef="#ctx0" brushRef="#br0" timeOffset="91847.92">14753 8975 0,'0'-21'16,"0"-1"-16,0 44 47,0-1-47,0 0 0,0 0 15,0 0-15,0 0 0,0 22 16,0-22-16,0 21 0,0 1 0,0-22 16,0 21-16,0 0 0,0 1 0,0-1 15,-21 0-15,21 1 0,-21 41 16,21-41-16,0-1 0,0 0 15,0 1-15,-21-1 0,21-21 0,0 22 16,0-22-16,0 21 16,0-63 15,0 0-15,0 0-16,0-1 0,0 1 15,0-21-15,0 21 0,0-22 0,0 22 16,0-21-16</inkml:trace>
  <inkml:trace contextRef="#ctx0" brushRef="#br0" timeOffset="92169.74">14690 9123 0,'0'0'0,"0"-21"0,0 0 16,0-1-16,0 1 0,0-21 16,0 21-16,21 0 15,0-1-15,0 22 0,21-21 16,43 21-1,-64 0-15,0 0 16,1 0-16,-1 21 0,0-21 16,0 22-16,0-1 0,-21 0 0,0 0 15,0 0-15,0 0 16,0 1-16,-21-22 0,0 21 0,0 0 16,-43 0-16,43-21 15,-21 21-15,21 0 16,-1-21-16,1 0 0,42-21 47,1 21-32,-22-21-15,21 21 0</inkml:trace>
  <inkml:trace contextRef="#ctx0" brushRef="#br0" timeOffset="92404.11">15176 8911 0,'0'21'47,"0"1"-31,0-1-16,0 0 0,0 0 0,0 0 16,0 0-16,0 1 0,0-1 15,0 0 1,0-42 15,-21 0-15,21-1-16,0 1 15</inkml:trace>
  <inkml:trace contextRef="#ctx0" brushRef="#br0" timeOffset="92588">15155 8784 0,'0'0'0,"0"-21"0,-42-21 15,42 21 1,21 42 47,0-21-63,-21 21 0,21-21 15,1 21-15,-1 0 0</inkml:trace>
  <inkml:trace contextRef="#ctx0" brushRef="#br0" timeOffset="93055.75">15430 8869 0,'0'21'0,"0"0"15,0 0 1,0 1-16,0-1 15,0 0-15,0 0 0,0 0 16,0 0-16,0 1 16,0-1-16,0 0 15,-21-21-15,0 0 16,21-21 15,0 0-15,0-1-16,0 1 0,0 0 15,0 0-15,0 0 0,21 0 0,0-22 16,1 22-16,-1 0 16,0 0-16,0 21 0,0 0 0,22 0 15,-22 0 1,0 0-16,0 0 0,-21 21 0,21 0 16,-21 0-16,21 0 0,-21 1 15,0-1-15,0 0 0,0 0 0,0 0 16,0 0-16,0 1 15,0-1-15,-21 0 0,0 0 16,21-42 31,21 21-47</inkml:trace>
  <inkml:trace contextRef="#ctx0" brushRef="#br0" timeOffset="93783.84">15960 8869 0,'0'0'0,"0"-21"0,0 0 15,-22 21 17,1 0-32,0 21 15,21 0-15,-21 0 0,21 0 16,-21 0-16,21 1 0,-21 20 15,21-21-15,0 0 16,0 0-16,21-21 31,0 0-15,0 0-16,-21-21 0,21 21 0,-21-21 0,21 21 16,-21-21-16,22 0 0,-1 0 15,-21-1 1,0 1-1,0 42 17,0 1-32,0-1 15,0 0-15,0 0 0,0 0 16,0 0-16,0 1 0,0 20 16,0-21-16,0 0 0,0 22 0,0-22 15,0 0-15,0 21 0,21 64 16,-21-64-1,21 22-15,-21-22 0,0 1 16,21 20-16,-21-21 0,0 1 0,21-1 16,-21 0-16,22 1 0,-22-1 0,0 0 15,0 1-15,0-22 0,0 21 16,0-21-16,0 22 0,0-22 0,0 0 16,0 21-16,-22-20 0,1-22 0,0 21 15,0 0-15,0-21 16,0 0-16,-1 0 15,22-21-15,-21 0 0,0-1 16,21-20-16,0-21 0,0 41 16,0-41-16,0 21 15,0-1-15,21-20 0,0 20 0,-21-20 16,22-1-16,-22 22 0,21-21 16,0-1-16,-21 22 0,21-1 0,0 1 15,0 0-15,-21-1 0,0 22 0,43-63 16,-22 62-1,-21 1-15,21 0 0,-21 0 16,0 0-16,0 0 0,0-1 16,0 1-16,21 21 0,-21-21 15</inkml:trace>
  <inkml:trace contextRef="#ctx0" brushRef="#br0" timeOffset="94102.66">16362 8700 0,'0'-22'16,"-21"22"-1,-1 0-15,1 22 16,21-1-16,0 0 15,-21 21-15,21 22 16,-21-43-16,21 0 16,0 21-16,0-20 0,0-1 15,0 0-15,0 0 0,21-21 16,0 0 0,0 0-1,1 0-15,-1 0 0,-21-21 0,21 0 16</inkml:trace>
  <inkml:trace contextRef="#ctx0" brushRef="#br0" timeOffset="94400">16573 8678 0,'0'0'0,"0"-21"15,22 21 1,-1 0-16,0 0 0,0 0 15,-21 21-15,21-21 0,0 22 16,-21-1-16,22 0 0,-22 0 16,21 0-16,-21 0 0,0 1 15,0-1-15,0 21 0,0-21 0,0 22 16,0-22-16,-21 0 16,-1 0-16,1 0 0,21 0 15,-21 1-15,0-22 0,0 21 16,0 0-1,-1-21 1</inkml:trace>
  <inkml:trace contextRef="#ctx0" brushRef="#br0" timeOffset="95335.67">20532 7049 0,'0'-22'16,"0"44"-16,-22-44 0,22 44 31,0-1-31,0 0 0,0 0 16,0 0-16,0 22 0,0-1 15,0-21-15,0 21 0,0 1 16,0-1-16,0 0 0,0 1 0,0-22 0,0 42 15,-42 22 1,21-64-16,21 0 0,0 1 16,0-1-1,-21-21-15,21-21 16,0-1 0,0 1-16,-21 21 0,21-21 15</inkml:trace>
  <inkml:trace contextRef="#ctx0" brushRef="#br0" timeOffset="95920.33">20214 7260 0,'0'0'0,"-21"-21"0,21 0 0,0 0 16,0 0-16,0-1 0,0-20 15,0 21-15,0 0 0,0 0 0,42-1 16,-21 1-16,1 0 0,20 21 15,-21-21-15,21 21 16,1 0-16,-22 0 0,21 0 0,1 0 16,20 21-16,1 21 15,-22 1-15,-21-22 0,0 21 16,-21 22-16,21-22 0,-21 0 16,0 43-1,0-64-15,0 43 0,0-43 0,0 21 16,-21-21-16,21 1 15,0-1-15,-21-21 16,0 0 0,21-21-1,0-1-15,0 1 0,0 0 16,0 0-16,0 0 0,0-43 16,0 22-16,21 0 0,0 20 15,0-62-15,1 41 0,-1-20 16,0 21-16,0 20 15,43-20-15,-22 21 16,-21 21-16,0 0 0,0 0 16,22 0-16,-22 0 0,0 21 0,43 127 15,-64-105 1,21-1-16,-21 0 16,0 43-16,0-43 0,0 1 15,0-1-15,0 0 0,-21-21 0,21 22 16,-22-22-16,22 0 0,-21 0 15,21 0-15,0 1 16,0-44 15,0 1-31,21 0 0,1 21 16</inkml:trace>
  <inkml:trace contextRef="#ctx0" brushRef="#br0" timeOffset="96837.51">21505 7472 0,'0'0'0,"0"-21"15,-21 21 17,0 0-17,21 21-15,0 0 16,0 0-16,0 0 0,-21 1 15,21-1-15,0 0 0,0 0 16,0 0-16,0 0 0,0 1 16,21-22-1,0 0 1,0 0-16,0 0 0,1-22 0,-1 22 16,0-21-16,0 0 0,0 0 15,0 0-15,-21 0 0,22-1 0,20-41 16,-42 42-1,0 0-15,0-1 0,0 1 16,0 42 31,0 1-47,0-1 0,0 21 0,0-21 16,0 0-16,0 22 0,0-22 15,0 21-15,0-21 0,0 22 16,0-1-16,0-21 0,0 22 0,0-1 15,0 0-15,-21-21 0,21 22 16,0-1-16,-21 0 0,21 1 0,-22-22 16,22 21-16,0-21 0,-63 64 15,42-21 1,0-64-16,-1 21 0,-41 0 16,42-21-16,0 21 0,-22-21 0,22 0 15,-21 0-15,-1 0 0,-62-42 16,62 21-16,-20-43 15,42 43-15,-1 0 16,-20 0-16,21-22 0,21 22 0,0-21 16,-21 21-16,21-1 0,0 1 0,0-21 15,0 21-15,21 0 0,0 21 16,0-22-16,0 1 0,1 0 16,-1 21-16,85-63 15,-64 41-15,0 22 0</inkml:trace>
  <inkml:trace contextRef="#ctx0" brushRef="#br0" timeOffset="97352.41">21971 7408 0,'0'0'0,"0"-21"0,0 42 31,0 1-16,0-1-15,0 0 16,0 0-16,0 43 0,0-1 16,0-42-1,0 0-15,0 1 0,0-1 16,0 0-16,-21-21 31,21-21-15,0 0-16,0-1 15,0 1-15,0 0 0,0 0 16,0 0-16,0 0 0,21-1 16,-21-20-16,21 21 0,0-21 15,0 20-15,1 1 0,-1 0 16,0 0-16,0 21 0,21 0 16,-20 0-16,-1 21 15,0 0-15,0 0 0,-21 1 16,0 20-16,0-21 0,0 0 15,0 0-15,0 1 0,0-1 0,0 0 16,0 0-16,-21 0 0,21 0 16,-21-21-16,21-21 62,0 0-62,0 0 0,21 21 16,0-21-16,-21 0 0</inkml:trace>
  <inkml:trace contextRef="#ctx0" brushRef="#br0" timeOffset="97636.25">22542 7027 0,'0'0'16,"22"-21"-1,-22 42 1,-22 1-1,22 20-15,0-21 0,0 0 16,-21 22-16,21-1 0,-21 0 0,21-21 16,-21 22-16,21-1 0,0 0 15,-42 64 1,42-63-16,0-22 0,0 0 16,0 0-1,21-21 1,0 0-16,-21-21 15,21 0-15,-21 0 16,0-1-16</inkml:trace>
  <inkml:trace contextRef="#ctx0" brushRef="#br0" timeOffset="97847.12">22352 7366 0,'21'0'32,"0"0"-32,0 0 0,1 0 15,-1-21-15,0 21 16,0 0-16,0 0 0,0 0 0,1 0 16,-1 0-16,0 0 15,0-21-15,0 21 16</inkml:trace>
  <inkml:trace contextRef="#ctx0" brushRef="#br0" timeOffset="98293.87">22775 7387 0,'0'-21'16,"0"0"15,0 0-31,21 21 16,1 0-16,-1 0 15,0 0-15,21 42 16,-42-21-16,43 22 16,-22-1-16,-21-21 0,21 0 15,-21 0-15,21 1 0,-21-1 16,0 0-16,0 0 0,0 0 15,0 0-15,-21-21 16,0 0-16,0 0 16,21-21 15,0 0-31,0 0 16,0 0-16,0 0 0,0-1 0,21 1 15,-21 0-15,21 0 0,0-21 16,0 20-16,0 1 0,22-21 15,-43 21 1,21 21-16,0 0 16,-21-21-16,21 21 15</inkml:trace>
  <inkml:trace contextRef="#ctx0" brushRef="#br0" timeOffset="98922.56">23707 7430 0,'21'-43'16,"-21"22"-1,0 0-15,0 0 16,0 0-16,-21-1 0,-1 22 16,1 0-16,0 0 0,-21 0 15,21 0-15,-1 0 16,1 22-16,0-1 0,0 0 16,-43 85-1,64-85-15,-21 42 16,0-20-1,21-22-15,0 0 0,0 0 0,0 0 16,64-21 15,-43 0-31,0 0 0,21-42 16,-21 42-16,1-21 0,20 21 16,-21-21-16,0 0 0,43-43 15,-43 43-15,0-21 16,-21 20-16,21-20 15,-21 21-15,0 42 47,0 0-47,0 0 0,0 1 0,0-1 16,0 21-16,0-21 0,0 0 0,0 1 16,0-1-16,0 0 15,0 0-15,0 0 0,21-21 16,1 0-16,20 21 0,-21-21 15,21 0-15,-20 0 16,-1 0-16,0 0 0,0 0 0,0-21 16,0 0-16,1 0 15,-1 0-15</inkml:trace>
  <inkml:trace contextRef="#ctx0" brushRef="#br0" timeOffset="99876.47">20701 8615 0,'0'0'0,"21"0"0,-21-21 15,21 21-15,0-21 0,-21-1 16,0 1-16,0 0 16,-21 21-1,-42 0 1,42 0-16,-22 0 16,22 0-16,-21 0 0,-22 21 15,1 0-15,20 1 0,22-1 16,0-21-16,0 21 0,0-21 15,21 21-15,0 0 0,0 0 16,21 1-16,0-22 0,0 21 16,22 0-16,-22-21 15,63 42-15,-20-21 16,-43 1-16,21-22 0,-20 21 16,20 0-16,-21 0 0,-21 21 15,0-20-15,0-1 16,-21 0-16,-64 0 15,-21 0 1,64-21-16,0 0 0,21 0 16,-22 0-16,1 0 0,-22 0 15,43-21-15,-21 21 0,21-21 16,0 21-16,-1-21 16,22 0-16,-21-22 15,21 1-15,0 21 16,21 21-16,1-21 15,20-1-15,-21 22 0,0 0 16</inkml:trace>
  <inkml:trace contextRef="#ctx0" brushRef="#br0" timeOffset="100391.2">21103 8446 0,'0'0'0,"-21"0"16,0 0-1,0 21-15,21 0 16,0 21-16,0 43 16,0-22-16,0-41 15,0 20-15,-22 21 0,22-41 16,0 20-16,0-21 0,-21 0 0,21 0 15,0 1-15,0 20 16,0-21 0,0-42 15,0 0-31,0 0 0,0-1 16,0 1-16,0 0 0,0-21 15,0 21-15,0-22 0,43 1 16,-22 21-16,21-22 15,0 22-15,1 0 16,-1 21-16,43 0 16,-43 21-16,0 43 15,-42-43-15,22 21 16,-22 1-16,0-22 16,0 21-16,0-21 0,0 0 0,0 1 15,-85 62 1,85-105 31</inkml:trace>
  <inkml:trace contextRef="#ctx0" brushRef="#br0" timeOffset="100854.44">21823 8678 0,'0'-21'16,"-21"21"-1,-1 0-15,1 0 16,0 21-16,0-21 0,0 22 0,21-1 16,-21 0-16,-22 21 15,43 1-15,-21-1 0,21-21 16,-21 0-16,21 22 15,0-22-15,0 0 0,0 0 16,21-21-16,0 0 16,0 0-16,22 0 15,-22 0-15,21 0 16,-21-21-16,1 0 0,20 0 16,-21-1-16,0 1 0,0-42 15,-21-1 1,0 43-16,0 0 0,0 0 15,0 0-15,-21-1 0,21 1 0,-21 21 16,0 0-16,0 0 0,0 0 16,-1 0-16,1 0 0,-21 0 15,21 0-15,21 43 16,-21-43-16,21 21 16,0 0-1,21-21-15,0 0 16,0 0-16,0 0 0</inkml:trace>
  <inkml:trace contextRef="#ctx0" brushRef="#br0" timeOffset="101198.37">22140 8657 0,'0'0'0,"0"-21"15,0 42 17,0 0-17,0 1-15,0 20 0,0-21 16,0 43-16,0-22 0,0-21 16,0 21-16,0 1 0,0-1 0,0-21 15,0 22-15,0-1 0,-21-21 16,21 106-1,-21-63 1,21-43-16,0 0 0,0 0 16,0-42 15,0 0-15,0 0-16</inkml:trace>
  <inkml:trace contextRef="#ctx0" brushRef="#br0" timeOffset="101516.29">22161 8784 0,'0'-42'16,"0"21"-16,0 0 16,22 21-16,-22-22 15,21 22-15,0 0 0,0 0 16,0 0-16,43 0 0,-43 0 15,0 0-15,0 0 0,0 22 0,1-1 16,-22 0-16,0 42 16,0-20-16,0-22 15,-22 0-15,1 0 0,0-21 16,0 21-16,0 1 0,0-22 16,-1 21-16,1-21 0,0 21 0,0-21 15,0 0 1,21-21 15,21 21-31,0-21 16</inkml:trace>
  <inkml:trace contextRef="#ctx0" brushRef="#br0" timeOffset="101851.53">22648 8721 0,'0'0'0,"0"-21"16,-21 21-1,21 21 1,0 0 0,0 0-16,0 0 0,0 0 15,0 43-15,0-22 16,0 1-16,0-22 0,0 42 15,0-42-15,0 1 0,0 20 16,0-21-16,0 0 0,0 0 0,0 22 16,0-22-16,0 21 15,0-21-15,0 1 16,-21-1-16,0-21 16,0 0-1,21-21 1</inkml:trace>
  <inkml:trace contextRef="#ctx0" brushRef="#br0" timeOffset="102187.34">22606 8700 0,'0'-22'0,"0"1"16,0 0-16,0 0 31,21 21-31,0 0 0,0 0 16,22 0-16,-22 0 0,0 0 15,0 0-15,0 0 0,1 21 16,-1-21-16,0 21 0,0 0 0,-21 1 16,0 20-1,0 21-15,-21-41 16,0-1-16,0-21 0,-1 21 15,1-21-15,0 0 0,0 21 16,0-21-16,-22 0 16,22 0-1,21-21 1,21 0 0</inkml:trace>
  <inkml:trace contextRef="#ctx0" brushRef="#br0" timeOffset="102535.14">23135 8657 0,'0'-21'16,"-21"21"-16,0 0 31,21 21-31,0 0 16,-21 1-16,21-1 0,-22-21 15,22 21-15,-21 0 0,21 0 16,0 0-16,-21 1 0,21-44 62,21 22-62,-21-21 0</inkml:trace>
  <inkml:trace contextRef="#ctx0" brushRef="#br0" timeOffset="102863.46">23135 8446 0,'-21'0'16,"0"0"-1,21 21 1,21-21 15,0 0-31,0 0 16,-21-21-1,0-1-15,0 1 16,0 0-16,0 0 16,-21 21-16,0 0 15,0 0 1,21 21 0,0 0-16,0 0 15,0 1-15,0-1 0,0 0 16,21-21-16,-21 21 15,21-21-15,-21 21 0</inkml:trace>
  <inkml:trace contextRef="#ctx0" brushRef="#br0" timeOffset="103347.11">23389 8573 0,'0'21'15,"0"0"-15,0 0 16,0 0-16,0 0 16,0 1-16,0-1 0,0 0 15,0 0 1,0 0-16,-21 0 16,0-21-16,0 0 15,21-21 16,0 0-15,0 0-16,0 0 0,0 0 16,0-1-16,0 1 15,21 0-15,0 0 0,0 0 16,0 0-16,0-1 0,22 1 16,-22 0-16,0 21 0,43 0 15,-43 0-15,0 0 0,0 0 16,-21 21-16,21 0 0,-21 1 0,21 20 15,-21-21-15,0 0 16,0 0-16,0 1 0,0 20 16,0-21-16,-21 0 15,0 0-15,0-21 16,21 22-16,0-1 16</inkml:trace>
  <inkml:trace contextRef="#ctx0" brushRef="#br0" timeOffset="104719.75">24320 8636 0,'-21'-21'16,"21"0"-16,-21 0 0,0-1 16,0 22-16,21-21 15,-21 21-15,-1 0 16,1 0-16,0 0 0,0 0 15,0 0-15,0 21 0,-1 1 0,1-22 16,0 21-16,0 0 0,0 0 16,0 0-16,-22 43 15,43-1 1,0-42-16,0 1 16,21-22-1,1 0-15,-1 0 0,0 0 0,0 0 16,0 0-16,0 0 0,1-22 15,-22 1-15,21 21 0,0-21 0,0 0 16,-21 0-16,21 0 0,0-1 16,-21 1-16,22 0 0,-22 0 15,0 0-15,0 0 16,0 42 31,0 0-32,0 0-15,0 0 0,0 0 16,0 1-16,0-1 0,0 0 0,0 0 16,0 21-16,0-20 15,0 20-15,0-21 0,0 148 16,0-105 0,0-22-16,0 1 0,0-1 15,0 0-15,0 1 0,0-1 0,0 0 16,0 1-16,0 20 0,0-21 0,0 1 15,0-1-15,0 0 0,0 22 16,0-22-16,0 1 0,0-1 0,0 0 16,0 22-16,0-43 0,0 21 15,0 1-15,0-1 16,0-21-16,0 0 0,-22 0 16,1-21-16,21 22 0,-21-22 0,0 0 15,0 21-15,0-21 0,-1 0 16,1 0-1,0 0-15,0 0 0,0 0 0,0 0 16,-22-43-16,22 22 16,0 0-16,21-21 0,-21 21 15,21-1-15,0-20 0,0-43 16,0 43-16,0-21 0,0 20 16,0-20-16,0-1 0,21 1 0,0-1 15,0 1-15,0 20 0,-21-20 16,22-1-16,-1 22 0,0-21 0,64-64 15,-64 84-15,0 1 16,0 21-16,0-22 0,0 1 16,1 21-16,-1 0 15,0 21 1,-21-21 0,-21 21 374,0 21-374</inkml:trace>
  <inkml:trace contextRef="#ctx0" brushRef="#br1" timeOffset="163977.22">3831 8530 0,'21'0'0,"0"0"31,-21 21 63,0 1-79,-21-22 1,0 0-16,0 21 0,0-21 16,0 0-16,-1 0 15,1 0-15,21 21 16,-21-21-16,0 0 0,0 0 15,0 0 1,-1 0-16,1 0 16,0 0-1,0 0-15,0 0 16,0 0 0,-1 0-16,1 0 0,0 0 15,0 0-15,0 0 16,0 0-1,-1 0-15,1 0 16,0 0-16,0 0 0,0 0 16,21-21-16,-21 21 0,-1 0 15,1-21 1,0 21-16,0-22 16,0 1-1,21 0-15,-21 21 0,-1-21 16,22 0-16,-21 21 0,21-21 15,-21 21-15,0-22 0,21 1 16,-21 21-16,21-21 0,-21 21 16,-1-21-16,22 0 0,-21 0 15,0-1-15,0 22 0,21-21 16,0 0-16,-42 0 16,20 0-16,22 0 0,-21 21 0,0-22 15,21 1-15,0 0 0,-21 0 16,0 21-16,0-21 0,21 0 0,-22-1 15,1-20-15,0 21 16,21 0-16,-21 21 0,21-21 0,-21-1 16,21 1-16,-21 0 0,21 0 0,-22 0 15,22 0-15,0-1 0,0 1 16,0 0-16,-21-21 0,21 21 0,0-1 16,0-20-16,0 0 0,0 21 15,0-1-15,0-20 0,0 21 16,0 0-16,0-22 0,0 22 15,0-21-15,0 21 0,0-22 16,0 22-16,0-21 0,0-22 16,21 43-16,-21-21 0,22-22 15,-22 43-15,21-21 0,-21 21 16,21-22-16,-21 1 0,21-21 16,0 41-16,0-20 0,-21-21 15,22 20-15,-1-20 16,0 20-16,-21 1 0,21-21 15,-21 41-15,21-20 16,0 0-16,1 21 0,-22-1 0,21-20 0,-21 21 16,42-43-16,-42 1 15,21 42-15,0-22 16,-21 22-16,0-21 0,22 21 0,-1 0 16,0-22-16,-21 22 0,0 0 15,21-21-15,0-1 0,0 1 16,-21 21-16,0 0 0,22-1 15,20-41-15,-42 42 0,21 0 16,-21-1-16,21 1 0,0-21 16,1 21-16,-1 0 15,-21-1-15,21 1 0,21-42 16,-21 20-16,1 22 0,-1 0 16,-21 0-16,21 0 0,0 0 15,21-22-15,-20 22 0,-1 0 16,0 0-16,0 0 0,0-1 15,0 1-15,1 0 0,-1 0 0,0 0 16,42-43-16,-20 22 16,-1 21-16,-21 0 15,0-1-15,1 1 0,-1 0 0,0 0 16,64-43-16,-22 22 16,-42 21-1,22 0-15,20-22 0,-42 22 0,22 0 16,-22 0-16,42-21 15,1-1-15,-22 22 16,0 0-16,-20 0 0,41-22 16,-21 22-16,1 0 0,-22 0 0,21 0 15,1 21-15,-22-21 0,85-43 16,-22 22 0,-63 21-16,22-1 0,-1 22 15,-21-21-15,22 0 0,-22 0 0,21 21 16,-21-21-16,22 0 0,-22-1 0,42 1 15,-42 0-15,22 21 0,-22-21 16,21 21-16,1-21 16,-22 0-16,85-22 0,-43 22 15,22 0 1,-43 0-16,-21 21 0,22-21 16,84-22-16,-85 43 15,-21-21-15,64 0 16,42-21-16,-85 42 15,22-22-15,20 1 0,-41 0 16,20 21-16,-21-21 0,1 21 0,-1-21 16,22 0-16,-22 21 0,0-22 15,22 22-15,-22-21 0,43 21 16,-43-21-16,22 21 0,-43 0 16,21-21-16,0 21 0,1 0 15,20-21-15,-20 0 0,-1 21 0,85-22 16,-85 22-16,1-21 15,-1 21-15,0 0 0,1-21 16,-1 0-16,0 21 0,1 0 0,-1-21 16,0 21-16,1 0 0,-22-21 0,21 21 15,0-22-15,1 22 0,-22 0 16,64-21-16,-64 21 0,21-21 16,22 21-16,-22-21 0,0 21 15,-21 0-15,22 0 0,-1-21 16,0 21-16,64-21 15,-42 21-15,-22-22 16,0 22-16,1 0 0,-22 0 16,21 0-16,1 0 0,-22-21 0,21 21 15,0 0-15,-20 0 0,83-21 16,-62 21-16,-1 0 16,-21 0-16,22 0 0,41-21 15,-63 21-15,22 0 0,-1-21 0,0 21 16,1 0-16,-1 0 0,0-21 0,1 21 15,-1 0-15,-21-22 0,64 22 16,-43-21-16,1 21 16,41-21-16,-41 21 0,-1-21 0,43 0 15,20 0 1,-62 21-16,-1-22 16,-21 22-16,22 0 0,-1-21 0,-21 21 15,21 0-15,-20 0 0,-1-21 16,21 21-16,22-21 15,-43 21-15,0 0 0,0 0 16,0-21-16,0 21 16,1 0-16,-1-21 15,-42 21 126,21-22-141,-22 22 16,22-21-1</inkml:trace>
  <inkml:trace contextRef="#ctx0" brushRef="#br1" timeOffset="165420.5">10456 2286 0,'-21'0'16,"0"0"15,21 21 16,0 0-32,0 1 17,21-22-32,0 0 0,-21 21 15,21-21-15,1 21 16,-1 0-16,0-21 0,0 21 15,0-21 1,0 0-16,22 21 0,-22-21 16,0 22-16,0-22 0,0 0 15,1 0-15,-1 21 16,0-21-16,0 0 0,0 0 0,0 21 16,1-21-16,-1 0 0,0 0 15,0 0 1,0 0-16,0 0 0,1 0 15,-22 21-15,21-21 0,0 0 16,-21 21 62,0 0-62,0 1-1,0-1-15,-21-21 16,0 21-16,-1-21 16,22 21-16,-21 0 0,0-21 15,21 21-15,-21-21 0,0 22 0,0-22 16,21 21-16,-22 0 0,-20 0 16,0 0-1,42 0-15,-21-21 0,-1 22 0,-20-1 16,21 0-16,0-21 15,0 21-15,-1 0 0,1-21 0,0 21 16,-21 1-16,-22 20 16,43-21-16,0 0 15,0-21-15,21 21 0,-21-21 0,-1 22 16,22-1 0,-21-21-16,0 0 15,21 21-15,0-42 47,21 21-31,0-21-16,1 21 0,-22-22 0,42-20 15,0 21-15,-21 21 0,1-21 16,-1 0-16,42-22 16,-20 22-16,-22 0 0,21 0 0,-21 0 15,0-1-15,22 22 0,-22-21 16,0 0-16,0 0 0,22 21 0,-22-21 15,0 0-15,0-1 0,43 1 16,-43 0-16,0 0 0,0 0 16,0 21-16,0-21 0,1-1 0,-1 1 15,0 21 1,0 0-16,-21-21 31,-21 21 157,0 0-188,0 0 15,-1 0-15</inkml:trace>
  <inkml:trace contextRef="#ctx0" brushRef="#br1" timeOffset="173387.83">5884 12171 0,'21'0'15,"1"0"1,-1 0 0,0 0-1,0 0-15,0 0 16,0 0 0,-21-21-16,22 21 15,-22-21 1,21 21-1,-21-22 1,0 1 140,0 0-124,0 0-17,0 0 1,0 0-1,0-1 1,0 1 0,-21 21-1,-1 0 1,1 0-16,0 0 16,0 0-16,0 0 0,0 0 15,-1 21-15,1-21 16,0 22-16,21-1 15,-21-21-15,0 0 16,21 21-16,-21-21 0,42 0 844,0 0-829,0 0 1,-21-21-16,21 21 16,0 0-1,-21-21-15,22 21 16,-22-22 0,21 22-16,0-21 15,-21 0 32,-21 21 47,21 21-94,-21-21 15,21 21 1,-22-21-16,1 0 16,0 22-16,0-22 15,21 21-15,-21-21 16,21 21-16,-21-21 0,-1 21 16,22 0-1,0 0 1,-21-21-16,21 22 15,-21-1 1,21 0 0,0 0-16,0 0 0,0 0 15,0 1-15,-21 20 16,21-21-16,0 21 0,-21 1 16,21-22-16,0 0 0,0 21 15,0-20-15,-21-1 0,-1 42 16,22-42-16,0 1 0,0-1 15,-21 21-15,21-21 0,-21 22 0,0 41 16,21-41 0,0-22-16,0 0 0,0 21 15,0-21-15,0 1 16,21-22-16,0 21 0,0-21 16,43 21-1,-43 0-15,0-21 0,0 0 16,1 0-16,20 0 0,-21 0 15,0 0-15,0 0 0,1-21 16,-1 0-16,63 0 16,-62-1-1,-1 22-15,0 0 0,-21-21 16,21 0-16,0 21 0,-21-21 16,21 21-16,1 0 15,-22-21-15,0 0 16,0-1-1,21 22-15,-21-21 0,0 0 0,0 0 16,0 0 0</inkml:trace>
  <inkml:trace contextRef="#ctx0" brushRef="#br1" timeOffset="173741.17">5863 12700 0,'-21'0'0,"0"0"31,42-21 0,0 0-31,0 21 0,0 0 16,1 0-16,-22-21 0,21 21 15,0 0-15,0 0 0,21-22 16,-20 22-16,-1 0 0,0 0 16,0-21-16,0 21 0,0 0 15,1 0-15,-22-21 16,0 0 0,0 0 15,0 0-31,0-1 0,0 1 15</inkml:trace>
  <inkml:trace contextRef="#ctx0" brushRef="#br1" timeOffset="174119.47">5884 12171 0,'0'0'0,"0"-21"15,21 21 1,1-21-16,-1 21 16,-21-22-16,21 22 0,0 0 0,21-21 15,-20 21-15,-22-21 16,21 21-16,0 0 0,0 0 15,0-21-15,0 0 0,1 21 16,-1 0 0,-21-21-16,21 21 0,0 0 15,-21 21 63,0 0-78</inkml:trace>
  <inkml:trace contextRef="#ctx0" brushRef="#br1" timeOffset="175527.38">6858 12488 0,'0'-21'0,"0"0"16,-21 21 15,0 0-31,-1 0 0,-20 0 16,0 0-16,21 21 15,-1-21-15,1 21 0,-21 1 0,0 20 16,20-21-16,1 0 16,0 22-16,0-22 0,0 21 0,-22 43 15,43-64-15,0 21 16,0 64 0,0-64-16,0-20 0,22 20 15,-1-21-15,0 0 0,0 0 16,0 1-1,0-22-15,22 0 0,-1 0 16,-21 0-16,22 0 0,-1 0 16,-21 0-16,0-22 0,0 1 15</inkml:trace>
  <inkml:trace contextRef="#ctx0" brushRef="#br1" timeOffset="176044.09">7281 12679 0,'0'0'0,"0"-21"0,0 0 16,0-1-1,-21 22-15,0 0 16,0 0-16,0 0 16,-1 22-16,1-22 0,0 42 15,0 0-15,0 1 16,21-22-16,-43 63 15,43-20 1,0-22-16,0 64 16,43-64-1,41-42 1,-41 0 0,-1 0-16,-21 0 0,43-42 15,-22 21 1,-21 0-16,0 0 0,1-22 15,-1 22-15,0 0 0,-21-21 0,0 20 16,21-20-16,-21 21 0,0-21 16,0-22-16,0 43 15,-21 0-15,0 0 0,-22 21 16,22 0-16,0 0 0,0 0 16,0 0-16,0 0 15,-1 0-15,-20 21 16,21 21-16,21-21 15,-21-21-15,21 21 0,0 1 16,0-1-16,0 0 16,21-21-1,0 0-15,0 0 16</inkml:trace>
  <inkml:trace contextRef="#ctx0" brushRef="#br1" timeOffset="176841.18">7832 12615 0,'0'0'16,"21"0"-16,-21 22 47,0-1-32,0 0-15,0 0 16,0 0-16,0 22 0,0-1 15,0 0-15,0-21 16,0 1-16,0 20 0,0-21 16,0 0-16,0 0 0,0 1 15,-21-22 32,21-22-31,0 1-16,0 0 15,-22 0-15,22 0 0,0 0 0,0-22 16,0 22-16,0 0 0,0-21 16,22 20-16,-22 1 0,84-63 15,-63 62-15,1 22 0,-1-21 16,21 21-16,-21 0 0,0 0 16,1 0-16,-1 0 0,21 0 0,-21 0 15,22 43 1,-22-22-16,0 0 0,-21 0 0,21 21 15,-21-20-15,0-1 16,0 0-16,0 21 0,0-21 16,0 1-16,0-1 0,0 0 0,0 0 15,-21-21 1,21 21-16,-21-21 0,0 0 31,21-21-15,0 0-16,0 0 0,0 0 15,0-22-15,21 22 0,-21 0 0,21-21 16,0 20-16,0-20 0,0 21 16,1 0-16,-1 0 0,0-1 15,0 1-15,0 21 0,22 0 0,-22 0 16,0 0-16,0 0 0,0 0 16,0 0-16,43 43 15,-43-22-15,-21 0 0,0 0 16,0 43-16,0-43 0,0 0 15,0 42-15,0-41 16,0 20-16,0-21 0,-21 21 16,0-20-1,21-1-15,21-42 47,0-1-47,0 1 0</inkml:trace>
  <inkml:trace contextRef="#ctx0" brushRef="#br1" timeOffset="177657.22">8890 12573 0,'0'0'0,"21"-21"0,-21 42 62,0 0-62,0 0 0,0 1 0,0-1 16,0 0-16,0 0 0,0 0 0,0 0 16,0 22-16,0-22 0,0 21 15,-21 1-15,21-22 16,0 0-16,-21 0 16,21 0-16,-21-21 46,21-21-46,0 0 16,0 0-16,-22 0 0,22-1 0,0 1 16,0-21-16,0-22 15,0 43-15,0-21 16,22 21-16,-22 0 0,21-1 0,0 1 16,21-21-16,-21 42 15,1-21-15,41 0 16,-21 21-16,-20 0 0,-1 0 15,21 42 1,-21-21-16,0 0 0,1 0 0,-22 1 16,21-1-16,-21 21 15,0-21-15,0 22 16,0-22-16,0 0 0,0 0 16,0 0-16,0 0 0,-21-21 15,-1 0 16,22-21-15,0 0-16,0 0 16,0 0-16,0-22 0,0-20 15,22 42-15,-22-22 16,42 1-16,-21 21 0,0-21 16,0 20-16,1 1 0,-1 21 0,0-21 15,21 21 1,1 0-16,-1 0 0,-21 21 15,0-21-15,0 21 0,-21 1 16,22-1-16,-1 0 0,-21 0 0,0 21 16,0-20-16,0 20 15,0-21-15,0 43 16,0-43-16,-43 42 16,22-63-16,21 21 0,0 1 15,-21-1-15,0-21 16,21-21 15,0-1-15,21 1-16,0 0 0</inkml:trace>
  <inkml:trace contextRef="#ctx0" brushRef="#br1" timeOffset="178103.61">9948 12615 0,'0'0'0,"0"22"0,-21-22 15,21 21 1,21-21 0,0 0-16,1 0 15,-1 0-15,0 0 0,0-21 16,0-1-16,0 22 0,1-21 15,-1 21-15,-21-21 0,21 0 16,0 21-16,-21-21 0,0 0 0,0-1 16,0 1-16,0 0 15,0 0-15,-21 21 16,0 0-16,0 0 16,-1 21-16,1 0 0,0 0 15,0 1-15,0-1 0,0 0 16,-1 0-16,22 0 0,-21 22 0,0-22 15,21 63 1,0 1-16,0-64 16,0 0-16,0 1 15,21-22-15,0 21 0,1-21 16,-1 0-16,0 0 0,0 0 16,0 0-16,0 0 15,1 0-15,-1 0 0,0-21 0,0-1 16,0 22-16,0-21 0,-21 0 0</inkml:trace>
  <inkml:trace contextRef="#ctx0" brushRef="#br1" timeOffset="178555.37">10456 12573 0,'0'-21'15,"-21"21"-15,21-21 0,0 0 31,21 21-15,0 0 0,1 0-16,-1 0 0,0 0 15,0 0-15,-21 21 0,21 0 16,0 0-16,-21 0 16,22 0-16,-22 1 0,0-1 15,0 0-15,0 0 0,0 0 16,0 0-16,0 1 0,0-1 15,0 0-15,0 0 0,-22 0 16,22 0-16,-21-21 0,21-21 47,0 0-31,0 0-16,0 0 0,0 0 15,21-1-15,-21 1 0,22-21 0,-22 21 16,21 0-16,0-22 15,21 1-15,-42 21 16,21 21-16,1-21 0,-1 21 16,0 0-16,0 0 31,0 0-31</inkml:trace>
  <inkml:trace contextRef="#ctx0" brushRef="#br1" timeOffset="178994.11">11366 12488 0,'0'0'16,"0"-21"-16,0 0 15,0 0 1,-21 21-16,0 0 16,0 0-1,0 0-15,0 0 0,-1 0 16,22 21-16,-21-21 0,0 21 16,0 0-16,0 22 15,0-22-15,-1 0 0,1 64 16,0-43-16,0-21 15,21 0-15,-21 1 0,21-1 0,0 0 16,0 0-16,0 21 16,0-20-16,21-22 15,0 0-15,-21 21 0,21-21 0,0 0 16,1 0-16,-1 0 0,0 0 16,0 0-16,0 0 15,0-21-15,43-22 0,-43 22 16,0 0-1,0 0-15,-21 0 0</inkml:trace>
  <inkml:trace contextRef="#ctx0" brushRef="#br1" timeOffset="179523.32">11493 12594 0,'0'0'0,"0"21"16,0 1 15,22-22-31,-1 0 16,0 0-16,0 0 15,0 0-15,0 0 16,1 0-16,-1-22 0,0 22 0,0-21 16,0 21-16,0-21 0,1 21 15,20-63 1,-42 41-16,0 1 0,0 0 15,0 0 1,-21 21 0,0 0-16,-1 0 15,1 0-15,0 21 16,0-21-16,0 21 0,0 0 0,21 1 0,-22-1 16,1-21-16,0 21 15,21 0-15,-21 21 0,21-20 0,-21-1 16,21 0-16,-21 0 0,21 0 15,0 0-15,0 1 0,0-1 0,0 21 16,21-21 0,0-21-16,21 0 15,-21 0-15,1 0 0,20 0 16,-21 0-16,0 0 0,22 0 16,-1-21-1,0 0-15,-21 21 0,1-21 0,-1 21 16,0-21-16,0-1 15,0 22-15,-21-21 16,0 0-16,0 0 16</inkml:trace>
  <inkml:trace contextRef="#ctx0" brushRef="#br1" timeOffset="181057.92">13843 12594 0,'0'21'0,"-21"-21"15,21 22-15,0-1 16,0 0-16,0 0 16,0 0-1,21-21 1,0 0 0,0 0-16,22 0 0,-22 0 15,0 0-15,21-21 0,1 0 0,-22 21 16,21-21-16,0 0 0,1-1 15,-22 1-15,21 21 0,1-21 0,-22 0 16,0 0-16,0 0 0,0-1 16,-21 1-16,21-42 15,-42 20-15,0 22 16,0 0-16,-21 0 16,20 21-16,-20 0 0,21 0 0,-21 0 15,20 0-15,-20 0 0,21 0 16,-21 21-16,20 0 0,-20 0 0,21 1 15,-21 20-15,20-21 0,-41 43 16,42-22-16,0 0 0,-1 1 16,22 20-16,-21-21 0,21 1 15,0-1-15,0 0 0,0 1 0,0-1 16,0 0-16,0 1 0,21-22 0,1 0 16,-1 21-16,21-20 15,-21-22-15,22 21 0,-1 0 0,0-21 0,1 0 16,-1 21-16,0-21 15,1 0-15,41 0 0,-41 0 16,-22 0-16,42 0 0,-42-21 16,1 21-16,-1-21 0,0 0 15,0 21-15,0-22 0,22-20 16,-22 21-16,21-21 0</inkml:trace>
  <inkml:trace contextRef="#ctx0" brushRef="#br1" timeOffset="181435.7">15621 12615 0,'-21'0'15,"0"0"-15,21 22 32,21-22-17,0 0-15,0 0 16,0 0-16,0 0 0,1 0 0,20 0 16,0 0-16,-21-22 15,1 22-15,-1 0 0,21 0 0,-21 0 16,0 0-16,1-21 0,-1 21 15,0 0-15,-42 0 63,0 0-63,-1 0 16</inkml:trace>
  <inkml:trace contextRef="#ctx0" brushRef="#br1" timeOffset="181692.56">15663 12848 0,'0'0'0,"0"21"0,-21-21 0,21 22 16,21-22 0,0 0-1,1 0-15,-1 0 0,0 0 16,0 0-16,0 0 15,0 0-15,1 0 0,-1 0 0,-21-22 16,21 22-16,0 0 16,-21-21-1,21 21-15,-21-21 32</inkml:trace>
  <inkml:trace contextRef="#ctx0" brushRef="#br1" timeOffset="184554.08">17357 12404 0,'21'0'0,"-21"-21"16,0-1-1,0 1 1,0 0 15,0 0 141,0 0 31,0 0 16,0-1-16,0 1-187,0 0 15,0 42 47,0 0-78,0 1 16,0-1-16,0 0 0,0 21 0,0-21 15,0 22-15,-21-1 0,21-21 0,0 22 16,-22-1-16,22-21 16,0 21-16,0-20 0,0 20 0,-21-21 15,21 43-15,-21-43 0,21 0 16,0 0-16,0 0 16,0-42 30,0 0-46,0 0 0,0 0 16,0-1-16,0-20 0,0 21 0,0 0 16,0-85-16,21 85 15,0-22-15,-21 22 0,22-21 16,-1 0-16,21-43 16,0 43-16,-20 20 15,-1 1-15,21 0 0,0 0 16,1 21-16,-22 0 0,21 0 0,-21 0 15,22 21-15,-22 0 0,21 43 16,-21-43-16,1 21 0,-1 1 16,0-22-16,0 21 0,-21 0 15,0-20-15,0 20 0,0 0 0,0-21 16,0 43-16,0-43 0,0 21 16,0-20-16,-21-1 15,21 0-15,0-42 47,0 0-47,0-1 16,0 1-16,0 0 15,0 0-15,0 0 0,21 21 0,0-21 16,0-1-16</inkml:trace>
  <inkml:trace contextRef="#ctx0" brushRef="#br1" timeOffset="184985.83">18203 12488 0,'0'0'0,"0"22"15,21-22 1,1 0-16,-1 0 16,0 0-16,21 0 0,22 0 15,-43-22-15,21 1 16,22 0-16,-43 21 0,0-21 15,21 0-15,-20 21 16,20-64-16,-42 43 0,0 0 16,0 0-16,0 0 0,0-1 15,0 1-15,-21 21 16,21-21-16,-21 21 0,-1 0 0,1 0 0,0 0 16,0 0-16,0 21 15,0-21-15,-1 21 0,1 1 0,0 41 16,0-42-16,0 22 0,21-22 15,-21 21-15,21-21 0,0 0 16,0 22-16,0-22 0,0 0 0,0 21 16,0 1-1,0-22-15,21-21 0,0 21 0,0-21 16,0 21-16,0-21 16,1 0-16,-1 0 0,21 0 15,-21-21-15,0 0 16,22 0-16,-22 0 0,0 21 15</inkml:trace>
  <inkml:trace contextRef="#ctx0" brushRef="#br1" timeOffset="185669.47">19071 12277 0,'0'0'0,"0"-21"0,0-1 0,0 1 15,0 42 32,0 1-47,0-1 0,0 0 0,0 0 0,0 0 16,0 22-16,-21-22 0,21 0 15,0 21-15,0-21 0,0 1 16,0 20-16,-21-21 0,21 0 0,0 0 16,0 1-16,-21-1 15,21 0-15,21-21 31,0-21-31,0 21 16,0-21-16,0-1 0,1-20 16,-1 21-16,0 0 0,0 0 15,0-1-15,0-20 16,1 42-16,-1-21 0,0 0 0,0 21 16,0 0-1,-21 21 1,0 0-16,0 0 0,0 0 15,0 1-15,0-1 0,0 0 0,0 0 16,0 21-16,0 1 16,21-22-16,1 0 15,-1-21-15,0 0 0,0 21 16,0-21-16,0 0 0,1 0 16,-1 0-16,0 0 0,0-21 0,0 0 15,0 0-15,1 21 0,-1-21 0,0-22 16,0 22-16,-21 0 15,21-64 1,-21 22-16,0 20 0,0 22 16,-21 0-16,0 0 0,21 0 15,-21 0-15,0 21 0,-1 0 16,22-22-16,22 22 47,-1 0-32,0 0-15,0 0 0,0 0 16,0 0-16,1-21 16,-22 0-16,21 21 0,-21-21 15</inkml:trace>
  <inkml:trace contextRef="#ctx0" brushRef="#br1" timeOffset="186502.99">21780 11790 0,'0'0'0,"0"-21"0,43-64 16,-43 64-1,0 0-15,21 0 0,-21-1 0,0 1 16,-21 21 0,0 21-16,-1 1 15,1-1-15,0 0 0,0 21 16,-21 1-16,20-1 0,1 21 0,-42 43 15,-1 85 1,22-128-16,21-20 0,0 20 16,-22-21-16,22 1 0,0-1 15,0 0-15,0-20 0,21 20 16,0-21-16,0 0 0,-22 0 16,44-42-1,-22 0 1,21 0-16,0-43 15,21 1-15,-21 21 0,1-1 16,20-20-16,-21-1 0,0 1 16,0-1-16,22 22 0,-22-22 0,0 1 15,21-1-15,-20 22 0,20-64 16,-21 64-16,21-22 16,-42 22-16,0 21 15,22 21-15,-22 21 0,0 0 16,0 0-16,0 22 0,21 41 15,-21-41-15,0 20 0,0 1 16,0-1-16,0 1 0,0-1 16,0 1-16,0-22 0,0 22 0,0-22 15,0 43-15,-21-22 16,21-21-16,0-20 0,-22-1 16,22 0-16,0 0 0,-21-21 31,0 0-31,0 0 15,0-21-15,21 0 0,-21 21 16,-22-21-16</inkml:trace>
  <inkml:trace contextRef="#ctx0" brushRef="#br1" timeOffset="187376.49">21230 12361 0,'0'0'0,"21"0"31,0 0-15,1 0-16,20-21 0,0 21 0,1-21 16,20 0-16,43 0 15,-64 0-15,22-1 0,-22 1 16,0 21-16,22-21 0,-22 0 0,-21 21 16,64-42-16,-21 20 15,-43 22-15,0 0 16,0-21-16,0 21 0,0 0 15,-21 21-15,0 1 16,0 20 0,22 0-16,-22 1 0,0-22 15,0 0-15,0 0 16,0 21-16,0-20 0,0-1 0,0 0 16,0 0-16,0 0 0,0 0 15,0 1-15,0-1 16,-22-21-16,22-21 31,0-1-15,0 1-16,0 0 0,0 0 0,0 0 15,0 0-15,0-1 0,0-20 16,22 21-16,-1-21 0,-21 20 0,21 1 16,0 0-16,0 0 0,0 0 15,1 0-15,20 21 0,-21 0 16,21 0-16,-20 0 0,20 0 0,-21 0 15,21 21-15,-20 0 0,-1 0 16,21 0-16,-21 43 0,0-43 16,-21 0-16,22 21 0,-22-20 15,0-1-15,0 42 16,0-42-16,0 1 0,-22-22 16,1 21-16,0-21 15,0 21-15,0-21 0,0 0 16,21-21-1,0 0-15,0-1 16,0 1-16,0 0 0,0 0 16,0 0-16,21-22 0,0 22 0,21-42 15,-21 42-15,22-22 16,-22 22-16,21 0 0,1 0 16,-22 0-16,21 21 0,-21 0 0,22 0 15,-22 0-15,21 0 0,22 63 16,-43-42-16,0 0 15,0 22-15,-21-1 0,0-21 16,0 0-16,0 1 0,0-1 16,0 0-16,-42 42 15,42-41-15,-21-1 0,-1 0 16,1 0-16,0-21 16,21 21-16,0-42 31,21 0-16,-21 0-15,21 21 16,1-21-16</inkml:trace>
  <inkml:trace contextRef="#ctx0" brushRef="#br1" timeOffset="187939.2">23580 12277 0,'21'-43'0,"-21"22"15,0 0-15,0 0 0,0 0 16,-21 21 0,-1 0-16,22-21 0,-42 21 15,21 0-15,0 0 16,0 21-16,-1-21 0,1 21 16,0 0-16,0 0 0,-21 22 15,20-22-15,-20 42 16,42-42-16,0 1 0,-21 20 15,0 0-15,21-21 0,0 1 16,0-1-16,21-21 16,0 0-1,0 0-15,0 0 0,1 0 16,-1 0-16,0-21 0,0 21 16,0-22-16,0 1 0,1 21 15,-1-21-15,0 0 0,-21 0 0,21-22 16,21 1-16,-42 21 0,0 0 15,0 0-15,22-1 0,-22 1 16,21 21-16,-21-21 0,0 42 31,0 0-31,0 1 16,0-1-16,0 0 0,0 0 16,0 64-1,0-64-15,0 0 0,0 0 0,0 0 16,0 1-16,0-1 15,0 0-15,0 0 0,21-21 47,0 0-47,0 0 16,-21-21-16,21 0 0,1 0 0,-1 21 16</inkml:trace>
  <inkml:trace contextRef="#ctx0" brushRef="#br1" timeOffset="188691.9">24045 12234 0,'0'-21'0,"0"0"62,21 21-46,1 0-16,-1 0 0,0 0 15,0 0-15,0 0 16,0 0-16,-21 21 0,22-21 0,-22 21 16,21 1-16,-21-1 0,0 0 15,0 0-15,0 64 16,-21-64-16,-1 0 0,1-21 16,0 21-16,-21 0 0,21 1 15,-1-1-15,-41 0 0,21 0 16,20-21-16,1 21 0,0-21 0,0 0 15,0 0-15,0 21 16,42-21 15,0 0-31,0-21 16,0 21-16,0 0 0,1 0 16,-1 0-16,0 0 0,0 0 15,0 0-15,0 0 0,1 0 0,-1 0 16,0 0-16,0 21 0,0 1 15,0-1-15,1 0 0,-1 0 16,-21 0-16,21 0 0,-21 22 0,21-22 16,0 64-16,0-43 15,1 0-15,-22 1 0,21-1 0,0 64 16,-21-43-16,0-20 0,0 62 16,0-62-16,-42 63 15,20-64-15,-20 0 0,0 1 16,-1-1-16,1-21 0,0 21 0,-1-20 15,-20-1-15,21 0 16,-1 0-16,-63 21 0,43-42 16,-1 0-16,-41 0 0,41 0 15,1 0-15,-1-21 0,22 0 16,-22 0-16,22 0 0,-22 0 0,22-22 16,0 22-16,21-21 0,-22 21 15,22-22-15,0 1 0,21 0 0,0-1 16,0-20-16,0 20 0,0-62 15,21 20 1,0 43-16,0 20 0,1 1 0,-1-21 16,0 21-16,0 0 0,21-1 0,1-41 15,41 21 1,-62 20-16,20 1 0,0 0 16</inkml:trace>
  <inkml:trace contextRef="#ctx0" brushRef="#br1" timeOffset="189839.55">24553 12277 0,'0'0'0,"0"-21"0,21 21 0,-21-22 16,22 22-16,-22-21 15,0 0-15,-22 21 31,1 0-15,0 21-16,0-21 0,0 21 0,0 1 16,21-1-16,-22 0 0,1 0 15,0 21-15,0 1 0,21-22 16,0 0-16,0 0 0,0 0 16,0 1-16,0-1 0,0 0 0,0 0 15,21-21-15,0 21 0,0-21 16,1 0-16,-1 0 0,0 0 15,0 0-15,0 0 0,0 0 0,22-21 16,-22 0-16,0 21 0,0-21 0,0 0 16,1-1-16,20-20 15,-42 21-15,0 0 0,21 0 16,-21-22-16,0 22 0,0-21 16,0 21-16,0-43 0,-42 1 15,21 41-15,-1 22 16,1 0-16,0 0 0,0 0 15,-21 0-15,20 22 0,1-1 16,0 0-16,21 0 0,0 0 16,0 0-16,0 1 0,0-1 0,0 0 15,0 0-15,0 0 0,21 0 16,0 1-16,1-22 16,-1 0-16,21 0 0,0 0 15,1 0-15,-22 0 16,21 0-16,-21 0 0,43-22 15,-43 1-15,0 0 0,22-21 16,-22 21-16,0-1 0,0 1 16,0 0-16,0 0 0,-21 0 0,0 0 15,22 21-15,-22-22 16,0 44 0,0-1-16,0 0 15,0 0-15,0 0 0,0 0 16,0 22-16,0-22 0,0 0 15,0 21-15,0-20 16,0-1-16,0 0 0,0 0 16,-22-21-16,22 21 15,-21-21 17,21-21-17,0 0-15,0 0 16,0 0-16,0-1 0,0 1 15,21 0-15,-21 0 0,22 0 16,20-43-16,0 22 16,-21 21-16,1 0 0,-1-1 15,21 1-15,-21 21 0,0 0 16,22 0-16,-22 0 0,0 0 0,0 0 16,22 43-16,-22 20 15,-21-42-15,21 0 0,-21 1 16,0 20-16,0-21 0,0 0 0,0 0 15,0 1-15,0-1 0,-21 0 16,0 21-16,-1-21 16,1-21-16,21 22 15,-21-22 1,21-22 15,0 1-31,21 21 16</inkml:trace>
  <inkml:trace contextRef="#ctx0" brushRef="#br1" timeOffset="190198.34">26247 11853 0,'0'0'0,"0"-21"15,-22 21-15,1 0 16,0 0-16,0 0 16,0 21-16,0 1 0,-1-1 15,1 21-15,-21-21 0,21 22 16,0-1-16,-1 0 0,1-21 0,0 22 16,0-1-16,-21 22 15,42-22-15,0-21 0,0 21 0,0-20 16,0-1-16,0 0 0,0 21 15,0-21-15,0 1 16,21-22-16,21 21 16,-21-21-16,0 0 0,1 0 15,-1 0-15,0 0 0,0 0 0,0 0 16,0-21-16,1-1 0,-1 22 16,21-21-16,-21 0 0</inkml:trace>
  <inkml:trace contextRef="#ctx0" brushRef="#br1" timeOffset="190571.13">26522 11917 0,'0'-21'0,"0"42"0,0-63 16,21 42-16,0 0 15,-21-22-15,21 22 0,0 0 16,1 0-16,-1 0 0,0 0 15,0 22-15,0-22 0,22 42 16,-22-21-16,-21 21 0,0-20 0,0 20 16,0 0-16,0-21 0,0 22 15,0-1-15,0-21 0,0 22 0,-21 20 16,-43 22 0,43-64-16,0 0 0,0 0 15,-1 0-15,1-21 16,0 22-16,0-22 31,21-22 16,0 1-47,0 0 16</inkml:trace>
  <inkml:trace contextRef="#ctx0" brushRef="#br1" timeOffset="190868.96">27178 12150 0,'-21'0'32,"21"-21"-32,0 42 78,0 0-63,0 0-15,0 0 0</inkml:trace>
  <inkml:trace contextRef="#ctx0" brushRef="#br1" timeOffset="191172.78">27009 12658 0,'0'0'0,"0"21"0,0 0 16,0 0-16,0 0 15,0 1-15,0-1 16,0 0-16,-22-21 0,22 21 0,-21 0 16,0 0-16,0 1 15,0-1-15,0 0 0,-1 0 16,1-21-16,0 21 0,-21 0 0,21 1 15,-1-1-15,-20 0 0,21 0 0,-43 21 16,-41 22 0,83-43-16,-20 0 0,-21 0 15,41 1-15,-20-22 16,21 21-16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167CD-C626-45D7-AEB6-F56BF86CB0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E99A19-5424-47DB-AEEE-4677B1633F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C0FC2-CEC3-49EB-8BE5-5D3D1D6E6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DC3A-0552-4A43-9211-F1897E2DBF25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189A7-0707-4583-BA7B-6C5D805E2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D63D3-DF14-44E4-A202-421FDAD77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8343B-816F-4952-82CC-D585DCD821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245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EB4E9-1A62-4A65-B28C-C3A195D4F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307421-990A-460C-A866-BCCFF2EA28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36FEC-86DC-40FC-B9FD-5E4F7C05E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DC3A-0552-4A43-9211-F1897E2DBF25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95E7D-BA59-4938-9C3B-297B9683D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139E3-2A95-4071-879F-8EDAF470B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8343B-816F-4952-82CC-D585DCD821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814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B1185C-5ECD-4C5E-AFDC-0774A1EDD6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2AF7BE-27D8-4B53-B1E9-77327F30F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ECA85-7A79-4432-AAE8-FDAA88509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DC3A-0552-4A43-9211-F1897E2DBF25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39E70-C98B-44E2-90F8-4050EAEAA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3E3D5-4838-4DFC-AF32-91D936CC2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8343B-816F-4952-82CC-D585DCD821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1374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63163-1105-4761-A89A-98FFF1618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3A23E-47EC-4062-851A-7F6D1A45D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0997F-8BC2-4C56-B3B9-07BACB613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DC3A-0552-4A43-9211-F1897E2DBF25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CEFAA-ADC6-4B48-84A2-9CDD3B54C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EE949-0C42-4B1A-A9F6-8F2F9DB83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8343B-816F-4952-82CC-D585DCD821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854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199E1-FF3D-4758-BD50-7A3FC47C0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138A77-DD45-4673-93E2-77D8ADCD3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E876F-33C5-4449-88D5-DCCFB7434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DC3A-0552-4A43-9211-F1897E2DBF25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4C9A7-67AF-40D8-94CC-5EA22FAC5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FDBEB-BAD8-4D10-91E3-9E65B24E5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8343B-816F-4952-82CC-D585DCD821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120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7EA27-B66A-44ED-A343-1F22FD597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15CB3-0E0A-4DF4-9B65-43DBA0A128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EDECA4-D88D-412F-B2B3-E0B57BCFC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14030-055B-4A88-A745-28D09596D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DC3A-0552-4A43-9211-F1897E2DBF25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15BA8-2DFF-4280-B914-5704A7331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37AC5F-402F-4A06-BDEE-1C3755D6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8343B-816F-4952-82CC-D585DCD821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6434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6D79F-5DD1-455D-ADDE-44C71B637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ABEA7-7DB4-4972-AC3F-24AFD632B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9E145A-BF48-4BC1-B31D-F6C236820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60FFB-FC46-4AC4-BC61-DB5250E72B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A3AB33-380C-46A8-A709-649249AB0D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4AE357-C75B-48AB-A9EF-0DE0AB04E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DC3A-0552-4A43-9211-F1897E2DBF25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E9E996-2B8E-4506-BF96-F8FB43040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158FD7-90E5-43E2-9B5A-6D7A50ABD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8343B-816F-4952-82CC-D585DCD821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389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4733A-7B2A-4A48-B358-2921194CF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74AF25-2B35-4EEF-9C39-B62EF02B7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DC3A-0552-4A43-9211-F1897E2DBF25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9F8889-58BD-402C-8555-FE882F3F2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42E1C-C8A2-4E7C-AF27-BFF1B89A6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8343B-816F-4952-82CC-D585DCD821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793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17C994-6677-4870-9D14-340CB5E01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DC3A-0552-4A43-9211-F1897E2DBF25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3731E9-BEAA-4CE5-9E85-3AF03C9EF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32F026-19F1-40D1-9739-89DCC45B3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8343B-816F-4952-82CC-D585DCD821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0126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B6EA6-4C41-4CCC-8BFE-ECD8A900C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93198-81D3-45F3-BBF3-3CB4DF34E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AA2D6A-4C2F-4D0F-AAAD-F73AEA754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D97138-1F65-4E74-A7A9-C29C0C2E1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DC3A-0552-4A43-9211-F1897E2DBF25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0095F-E0DB-4260-BA80-9B4BABD77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93DCF-0EBD-4164-971B-266C24F93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8343B-816F-4952-82CC-D585DCD821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929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B7903-8826-40D1-87B0-3BA96CF06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6593C7-137A-4979-907E-3DB13619FB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961B7E-71E3-42EA-A83D-9246270B1E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3FA44B-931D-477B-9581-EFC9C28D8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DC3A-0552-4A43-9211-F1897E2DBF25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6E3DC4-FC66-4620-A07D-D8F7C244D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D473F2-573E-4DE2-9DB2-475814623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8343B-816F-4952-82CC-D585DCD821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234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E4E71D-6E2B-40AF-A0CF-F8192A616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7C6D7-E0E2-452A-9F2F-7568A38E0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6961C-ED9F-4EEE-A256-33A5089654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FDC3A-0552-4A43-9211-F1897E2DBF25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39971-47FD-46D9-9DE3-8CC97EEF7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9F954-B231-43C8-8739-A7DD0BE5A4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8343B-816F-4952-82CC-D585DCD821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113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customXml" Target="../ink/ink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30354-18A3-4927-A5D0-DDF61045FC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7FD180-90C9-4838-97EB-D65AFB95B9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0390641-8106-4EF1-BB82-E0B535D5983E}"/>
                  </a:ext>
                </a:extLst>
              </p14:cNvPr>
              <p14:cNvContentPartPr/>
              <p14:nvPr/>
            </p14:nvContentPartPr>
            <p14:xfrm>
              <a:off x="1744920" y="228600"/>
              <a:ext cx="7696440" cy="5555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0390641-8106-4EF1-BB82-E0B535D598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5560" y="219240"/>
                <a:ext cx="7715160" cy="557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5458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30354-18A3-4927-A5D0-DDF61045FC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7FD180-90C9-4838-97EB-D65AFB95B9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4BB9E15-FA75-47E0-B6F2-C87707372629}"/>
                  </a:ext>
                </a:extLst>
              </p14:cNvPr>
              <p14:cNvContentPartPr/>
              <p14:nvPr/>
            </p14:nvContentPartPr>
            <p14:xfrm>
              <a:off x="403920" y="190440"/>
              <a:ext cx="9197640" cy="2423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4BB9E15-FA75-47E0-B6F2-C877073726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4560" y="181080"/>
                <a:ext cx="9216360" cy="244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5127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B4E4C-EAC6-441E-8387-D23107859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42B33-4729-4018-9E7E-E3EB50E25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F7373FD4-1A68-4B44-82EF-8E1FE6CC2EC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92072503"/>
                  </p:ext>
                </p:extLst>
              </p:nvPr>
            </p:nvGraphicFramePr>
            <p:xfrm>
              <a:off x="2302609" y="5745569"/>
              <a:ext cx="3048000" cy="1714500"/>
            </p:xfrm>
            <a:graphic>
              <a:graphicData uri="http://schemas.microsoft.com/office/powerpoint/2016/slidezoom">
                <pslz:sldZm>
                  <pslz:sldZmObj sldId="266" cId="380522054">
                    <pslz:zmPr id="{F780FA2F-6F63-48DA-968C-14394DA4FF57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F7373FD4-1A68-4B44-82EF-8E1FE6CC2EC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302609" y="5745569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1C6FBC4-AFAF-4ED6-BE34-BA67A3E21885}"/>
                  </a:ext>
                </a:extLst>
              </p14:cNvPr>
              <p14:cNvContentPartPr/>
              <p14:nvPr/>
            </p14:nvContentPartPr>
            <p14:xfrm>
              <a:off x="274320" y="259200"/>
              <a:ext cx="8008920" cy="3139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1C6FBC4-AFAF-4ED6-BE34-BA67A3E2188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4960" y="249840"/>
                <a:ext cx="8027640" cy="315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522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8F5E7D7-8928-42DE-9FCE-118976AE37DE}"/>
                  </a:ext>
                </a:extLst>
              </p14:cNvPr>
              <p14:cNvContentPartPr/>
              <p14:nvPr/>
            </p14:nvContentPartPr>
            <p14:xfrm>
              <a:off x="99000" y="0"/>
              <a:ext cx="9822600" cy="6827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8F5E7D7-8928-42DE-9FCE-118976AE37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640" y="-9360"/>
                <a:ext cx="9841320" cy="684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3613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30354-18A3-4927-A5D0-DDF61045FC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7FD180-90C9-4838-97EB-D65AFB95B9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3D2D5ED-00F4-4922-9B12-AFEBF1983717}"/>
                  </a:ext>
                </a:extLst>
              </p14:cNvPr>
              <p14:cNvContentPartPr/>
              <p14:nvPr/>
            </p14:nvContentPartPr>
            <p14:xfrm>
              <a:off x="22680" y="236160"/>
              <a:ext cx="6736680" cy="3582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3D2D5ED-00F4-4922-9B12-AFEBF19837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20" y="226800"/>
                <a:ext cx="6755400" cy="360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2476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30354-18A3-4927-A5D0-DDF61045FC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7FD180-90C9-4838-97EB-D65AFB95B9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B8C6FC1-CA22-4CCB-A1BB-4F6986DFF737}"/>
                  </a:ext>
                </a:extLst>
              </p14:cNvPr>
              <p14:cNvContentPartPr/>
              <p14:nvPr/>
            </p14:nvContentPartPr>
            <p14:xfrm>
              <a:off x="335160" y="205920"/>
              <a:ext cx="5197320" cy="4496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B8C6FC1-CA22-4CCB-A1BB-4F6986DFF7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800" y="196560"/>
                <a:ext cx="5216040" cy="451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9709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30354-18A3-4927-A5D0-DDF61045FC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7FD180-90C9-4838-97EB-D65AFB95B9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1D1EA2A-37AC-439A-9FB3-9DE5E7930D7B}"/>
                  </a:ext>
                </a:extLst>
              </p14:cNvPr>
              <p14:cNvContentPartPr/>
              <p14:nvPr/>
            </p14:nvContentPartPr>
            <p14:xfrm>
              <a:off x="190440" y="38160"/>
              <a:ext cx="9235800" cy="4351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1D1EA2A-37AC-439A-9FB3-9DE5E7930D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080" y="28800"/>
                <a:ext cx="9254520" cy="437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1590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30354-18A3-4927-A5D0-DDF61045FC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7FD180-90C9-4838-97EB-D65AFB95B9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6EBC4F8-C065-4007-90BD-ABE4596B38D7}"/>
                  </a:ext>
                </a:extLst>
              </p14:cNvPr>
              <p14:cNvContentPartPr/>
              <p14:nvPr/>
            </p14:nvContentPartPr>
            <p14:xfrm>
              <a:off x="556200" y="45720"/>
              <a:ext cx="8542440" cy="3391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6EBC4F8-C065-4007-90BD-ABE4596B38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6840" y="36360"/>
                <a:ext cx="8561160" cy="340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5358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30354-18A3-4927-A5D0-DDF61045FC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7FD180-90C9-4838-97EB-D65AFB95B9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DA508A9-CEAD-4B15-A38E-2022DDBA7A0B}"/>
                  </a:ext>
                </a:extLst>
              </p14:cNvPr>
              <p14:cNvContentPartPr/>
              <p14:nvPr/>
            </p14:nvContentPartPr>
            <p14:xfrm>
              <a:off x="342720" y="45720"/>
              <a:ext cx="8740800" cy="5479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DA508A9-CEAD-4B15-A38E-2022DDBA7A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360" y="36360"/>
                <a:ext cx="8759520" cy="549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7665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30354-18A3-4927-A5D0-DDF61045FC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7FD180-90C9-4838-97EB-D65AFB95B9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693C693-0864-4E92-A320-14360C2C37DD}"/>
                  </a:ext>
                </a:extLst>
              </p14:cNvPr>
              <p14:cNvContentPartPr/>
              <p14:nvPr/>
            </p14:nvContentPartPr>
            <p14:xfrm>
              <a:off x="525600" y="23040"/>
              <a:ext cx="9495000" cy="5273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693C693-0864-4E92-A320-14360C2C37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6240" y="13680"/>
                <a:ext cx="9513720" cy="529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1085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30354-18A3-4927-A5D0-DDF61045FC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7FD180-90C9-4838-97EB-D65AFB95B9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F69F075-3AD5-4B30-8819-DB5840D32280}"/>
                  </a:ext>
                </a:extLst>
              </p14:cNvPr>
              <p14:cNvContentPartPr/>
              <p14:nvPr/>
            </p14:nvContentPartPr>
            <p14:xfrm>
              <a:off x="1036440" y="160200"/>
              <a:ext cx="8466120" cy="3711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F69F075-3AD5-4B30-8819-DB5840D322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7080" y="150840"/>
                <a:ext cx="8484840" cy="372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8613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30354-18A3-4927-A5D0-DDF61045FC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7FD180-90C9-4838-97EB-D65AFB95B9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8292F66-4EDA-4571-B8D1-D7B7C7AF4791}"/>
                  </a:ext>
                </a:extLst>
              </p14:cNvPr>
              <p14:cNvContentPartPr/>
              <p14:nvPr/>
            </p14:nvContentPartPr>
            <p14:xfrm>
              <a:off x="929520" y="442080"/>
              <a:ext cx="8854920" cy="4556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8292F66-4EDA-4571-B8D1-D7B7C7AF47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0160" y="432720"/>
                <a:ext cx="8873640" cy="457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3303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2021-02-02T10:49:40Z</dcterms:created>
  <dcterms:modified xsi:type="dcterms:W3CDTF">2021-02-02T12:22:52Z</dcterms:modified>
</cp:coreProperties>
</file>