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10:47:36.7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11599 783 0,'0'0'0,"0"-21"15,0 0-15,0 0 0,0 0 16,0-1 0,0 1-16,0 42 31,21 22-16,-21-22-15,0 21 0,22 1 16,-22-1-16,0 21 0,0-20 0,0 20 16,0 1-16,0-1 0,0 1 15,0-1-15,0 1 0,0-1 0,0 1 16,0-1-16,0 1 0,0-1 16,0-20-16,-22 20 0,22-21 0,0 1 15,0-1-15,0-21 0,-21 22 16,21-22-16,0 0 0,0 0 15,-21-21-15,21 21 0,0-42 32,0 0-32,0 0 0,0 0 15,0-1-15,0 1 0,0 0 16,0-21-16,21 21 0</inkml:trace>
  <inkml:trace contextRef="#ctx0" brushRef="#br0" timeOffset="1073.3">11811 720 0,'0'-21'16,"21"21"-16,0 0 31,0 0 0,1 0-15,-1 0-1,0 21-15,0-21 16,0 0-16,0 21 0,1-21 16,20 0-16,-21 0 0,0 0 0,22 21 15,-1-21-15,0 21 0,1-21 16,-1 0-16,0 0 0,1 21 0,-1-21 16,21 0-16,1 22 0,-1-22 15,1 21-15,21-21 0,-1 0 0,1 21 16,21-21-16,0 0 0,21 0 15,-22 21-15,44-21 0,-1 21 16,0-21-16,0 0 0,0 0 16,0 21-16,22-21 0,-22 0 0,21 0 15,1 0-15,-1 0 0,-21 0 16,0 0-16,0 0 0,1 0 0,-1 0 16,0 22-16,-21-22 0,0 0 15,254 0 1,-254 0-16,-21 0 0,21 21 0,-21-21 15,-1 0-15,1 0 0,0 0 16,-21 21-16,-1-21 0,1 0 0,-21 0 16,-1 0-16,-21 21 0,1-21 15,-1 0-15,-21 0 0,0 0 0,1 0 16,-1 0-16,0 0 16,-21 21 187,0 0-188,0 1-15,0-1 0,0 0 16,0 0-16,0 0 0,0 22 0,0-22 16,0 21-16,0 0 0,0 1 15,0-1-15,-21 0 0,21 1 16,0 20-16,-21-20 0,21 20 0,0-21 15,0 22-15,0-22 0,0 1 0,-22-1 16,22 0-16,0 1 0,0-1 16,0-21-16,-21 21 0,21-20 15,0-1-15,0 0 0,0 0 0,0 0 16,0 0-16,-21-21 47,0 0-32,0-21-15,0 21 16,-1-21-16</inkml:trace>
  <inkml:trace contextRef="#ctx0" brushRef="#br0" timeOffset="2119.71">11557 2096 0,'0'21'16,"0"0"0,21-21-1,0 0-15,0 21 16,1-21-16,20 0 0,-21 0 16,21 21-16,1-21 15,-1 0-15,0 0 0,22 21 0,-22-21 16,22 0-16,20 0 0,-20 22 0,-1-22 15,22 0-15,0 0 0,-22 21 16,22-21-16,0 0 0,20 0 0,1 0 16,0 0-16,0 0 0,21 0 15,0 0-15,0 0 0,21 0 0,-21 0 16,21 0-16,22 0 0,-22 0 16,0 0-16,0 0 0,0 0 0,22 0 15,-22 0-15,0 0 0,0 0 16,0 0-16,-21 0 0,0 0 0,0 0 15,0 0-15,0 0 0,-21 0 16,0 0-16,-21 0 0,20 21 16,-20-21-16,-21 0 0,20 0 0,-20 0 15,-22 0-15,22 0 0,-22 0 0,0 0 16,-21 0-16,22 0 0,-22 0 16,0 0-16,0 0 0,0 0 0,1 0 15,-1 0-15,0 0 0,0 0 16,21 21-16,-20-21 0,20 0 0,0 0 15,1 0-15,-1 0 0,0 0 16,1 0-16,-1 21 0,0-21 16,1 0-16,-1 0 0,0 0 0,-21 0 0,22 0 15,-1 0-15,0 0 16,1 0-16,-22 0 0,21 0 0,-21 0 16,22 0-16,-22 0 0,21 0 15,-21 0-15,22 0 0,-22 0 0,0 0 16,0 0-16,0 0 0,1 0 15,-44 0 17,1 0-32,0 0 15,0 0-15,-21 0 0,20 0 0,1 0 16,0-21-16</inkml:trace>
  <inkml:trace contextRef="#ctx0" brushRef="#br0" timeOffset="2883.32">12869 1164 0,'0'0'0,"0"-21"0,0 0 16,-21 21-1,0-21-15,0 21 0,-22 0 16,22 0-16,0 0 0,0 0 16,0 0-16,-22 0 0,22 21 0,-21 0 15,21 0-15,-22 22 0,1-22 16,0 21-16,21 0 0,-43 43 16,22-43-16,21 1 0,-1-1 15,1 22-15,0-22 0,21 0 0,0 1 16,0-1-16,0 0 0,0-21 15,21 22-15,0-22 0,1 0 0,-1 0 16,0 0-16,0-21 16,21 22-16,-20-22 0,-1 0 0,0 0 15,21 0-15,-21 0 0,1 0 16,20-22-16,-21 22 0,21-21 0,-20 0 16</inkml:trace>
  <inkml:trace contextRef="#ctx0" brushRef="#br0" timeOffset="3307.08">13123 1503 0,'0'-21'0,"0"42"0,0-63 16,0 20-16,0 1 15,-21 21-15,0 0 16,0 0-16,0 0 16,-1 21-16,1 1 0,0-1 15,0 0-15,21 0 0,-21 0 16,0 22-16,21-22 0,-22 21 0,22 0 15,0-20-15,0 20 0,0-21 16,0 21-16,0-20 0,0-1 0,0 0 16,0 0-16,0 0 0,22-21 15,-1 0-15,0 0 16,0 0-16,0 0 0,22 0 16,-22-21-16,0 21 0,21-21 15,-21 0-15,1 0 0,20-1 0,-21-20 16,0 21-16,0-21 0,-21 20 15,0-20-15,0 21 0,0-43 16,0 22-16,0 21 0,-21 0 16,21 0-16,-21-1 0,0 22 0,0 0 15,0 0-15,-1 0 0,1 0 16,0 0-16,0 0 0,-21 22 16,20-22-16,1 21 0,21 0 15,0 0-15,-21 0 0,21 0 16</inkml:trace>
  <inkml:trace contextRef="#ctx0" brushRef="#br0" timeOffset="3614.9">13568 1228 0,'0'0'0,"0"-21"15,21 21 1,-21 21 0,0 0-16,0 0 15,0 0-15,0 22 0,0-22 0,0 21 16,-21 0-16,21 1 0,-21-1 16,21 0-16,0 1 0,-22-1 0,1 0 15,21 43-15,0-43 16,-21 1-16,21-22 0,-21 0 0,21 0 15,0 0-15,0 1 0,0-44 32,21 1-17,0-21-15,-21 21 16</inkml:trace>
  <inkml:trace contextRef="#ctx0" brushRef="#br0" timeOffset="3914.73">13885 1207 0,'0'0'0,"0"21"47,0 0-47,0 0 0,0 21 15,0-20-15,0 20 0,-21 0 0,21 1 16,-21-1-16,0 0 0,21 1 15,0 20-15,0-21 0,-21 1 16,21-1-16,-22 0 0,22 1 16,0-1-16,-21-21 0,21 22 0,0-22 15,0 0-15,0 0 16,0 0-16,21-42 31,-21 0-31,22 0 0,-1 0 16,-21-1-16</inkml:trace>
  <inkml:trace contextRef="#ctx0" brushRef="#br0" timeOffset="4341.22">14139 1736 0,'0'0'0,"0"21"16,21-21 15,1 0-31,-1 0 16,0 0-16,0 0 0,0-21 0,0 21 15,1-21-15,-1-1 0,0 22 16,0-21-16,0 0 0,0 0 16,-21 0-16,0 0 0,22 21 15,-22-22-15,0 1 0,0 0 16,-22 0-16,1 21 0,0 0 15,0 0-15,0 0 0,0 0 16,-1 21-16,-20 0 0,21-21 0,-21 21 16,20 22-16,1-22 0,-21 0 15,21 21-15,0-20 0,21 20 16,-22 0-16,22-21 0,0 22 0,0-1 16,0 0-16,0-20 0,0-1 15,0 0-15,22-21 0,-1 21 16,0-21-16,0 0 0,0 0 0,43 21 15,-43-21-15,21 0 16,-21 0-16,22-21 0,-22 21 16,64-42-16,-64 42 0</inkml:trace>
  <inkml:trace contextRef="#ctx0" brushRef="#br0" timeOffset="5100.31">14880 1630 0,'0'0'15,"0"-21"-15,0 0 0,0-1 16,-21 22 0,0 0-1,0 0-15,21 22 16,-22-1-16,22 0 0,-21 0 0,21 0 16,-21 0-16,21 22 0,0-22 15,0 21-15,-21 1 0,21-22 0,0 21 16,0-21-16,0 0 0,0 1 15,0 20-15,0-21 0,0 0 16,0 0-16,21-21 0,0 0 16,0 0-16,1 0 0,20 0 0,-21 0 15,21 0-15,1-21 0,-22 21 0,21-21 16,1 0-16,-1-21 0,21 20 16,-20 1-16,20-63 15,-20 41-15,-1 1 0,-21 0 16,21-1-16,-20 1 0,-1 0 0,0-1 15,0 1-15,-21 0 0,0 20 16,0-20-16,0 21 0,0 0 0,0 0 16,0-1-16,-21 22 15,0 22 1,21-1-16,0 0 0,-21 0 16,21 21-16,-22-20 0,22 20 15,0 0-15,0 22 0,0-22 0,0 0 16,-21 1-16,21-1 0,0 0 15,0 1-15,0-1 0,0-21 16,0 22-16,0-22 0,0 0 0,0 0 16,0 0-16,21 0 0,1-21 15,-22 22-15,42-22 0,-21 0 16,0 0-16,0 0 0,1 0 16,-1 0-16,0 0 0,0-22 0,0 1 15,22 21-15,-22-21 0,0 0 16,0-21-16,0 20 0,0 1 0,1 0 15,-22-21-15,21 21 0,0-1 16,-21 1-16,0 42 31,0 1-15,0-1-16,0 0 0,0 0 0,0 0 16,0 0-16,0 1 0,0-1 15,0 0-15,0 0 16,0 0-1,21-21-15,0 0 0,0 0 16,1-21-16,-1 21 0,0-21 16,0 0-16,0 0 0,0-1 0,1-20 15</inkml:trace>
  <inkml:trace contextRef="#ctx0" brushRef="#br0" timeOffset="5286.2">16129 1461 0,'0'0'0,"-21"-22"16,0 22-16,-1 0 0,1 0 31,21 22 1</inkml:trace>
  <inkml:trace contextRef="#ctx0" brushRef="#br0" timeOffset="5471.4">15282 1736 0,'0'0'0,"-63"21"16,84-21-1,0 0 1,0 0-16,22 0 0,-1 0 15,0 0-15,1-21 0,-1 21 16,0 0-16,1-21 0,-1 21 16,0-22-16,1 22 0,20-21 15</inkml:trace>
  <inkml:trace contextRef="#ctx0" brushRef="#br0" timeOffset="6098.7">16446 1672 0,'0'0'0,"-21"0"32,0 0-32,0 21 15,0-21-15,0 22 0,21-1 16,-22 21-16,1-21 0,0 0 15,21 22-15,0-22 0,0 0 16,0 21-16,0-20 0,0-1 16,0 0-16,0 0 0,0 0 0,21 0 15,0-21-15,1 22 0,-1-22 0,0 0 16,21 0-16,-21 0 0,22 0 16,-22 0-16,21 0 0,-21 0 0,22-22 15,-22 1-15,21 0 0,-21 0 16,1 0-16,-1 0 0,0-1 15,0-20-15,-21 21 0,0-21 0,0-1 16,0 22-16,0-21 0,0 21 0,-21-22 16,0 22-16,0 0 0,-22 0 15,22 21-15,-21 0 0,21 0 16,-22 0-16,22 0 0,-21 0 0,21 0 16,-1 21-16,1 0 0,-21 21 15,42-20-15,0-1 0,0 0 16,0 21-16,0-21 0,0 1 15,0-1-15,42 0 0,-21-21 0,1 21 16,-1 0-16,21-21 0,0 0 16,-20 0-16,20 0 0,0 0 0</inkml:trace>
  <inkml:trace contextRef="#ctx0" brushRef="#br0" timeOffset="6582.43">17103 1651 0,'0'0'0,"0"-21"15,0 0-15,0 0 16,-22 21 0,1 0-1,21 21-15,0 0 0,0 0 0,0 0 16,0 22-16,0-22 0,-21 0 16,21 21-16,0-21 0,0 22 0,0-22 15,0 0-15,0 21 0,0-20 0,0-1 16,0 0-16,0 0 0,-21 0 15,21 0-15,0 1 16,0-44 15,0 1-15,0 0-16,0 0 16,0 0-16,0-22 0,0 22 0,0-21 15,0 0-15,42 20 0,-21-20 16,1 0-16,20-1 0,-21 22 0,21-21 15,1 21-15,-1 0 0,0 21 16,1 0-16,-22 0 0,21 0 0,1 0 16,-1 21-16,-21 21 15,0-21-15,0 22 0,-21-1 0,0 0 0,0 1 16,0-1-16,0-21 16,0 21-16,-21 1 0,21-22 0,-21 21 15,0-21-15,21 1 0,0-1 0,-21 0 16,21 0-16,21-42 47</inkml:trace>
  <inkml:trace contextRef="#ctx0" brushRef="#br0" timeOffset="6973.4">17780 2159 0,'0'21'0,"-21"-21"0</inkml:trace>
  <inkml:trace contextRef="#ctx0" brushRef="#br0" timeOffset="35081.61">13610 2540 0,'21'0'0,"-21"-21"0,21 21 0,1 0 15,-22-21-15,0 0 16,21 21-1,-21-22-15,-21 22 79,-1 0-79,1 22 0,0-22 15,0 21-15,0 0 0,0-21 0,-22 21 16,22 0-16,0-21 0,-21 21 15,20-21-15,-20 22 0,21-1 0,0-21 16,-22 21-16,22-21 0,0 21 16,-21-21-16,21 21 0,-22-21 0,1 21 15,21-21-15,-22 22 0,1-1 16,0-21-16,-1 21 0,1 0 0,0 0 16,-1 0-16,1-21 15,0 22-15,-1-1 0,-20 0 0,21 0 16,-1 0-16,1-21 0,-22 21 15,22 1-15,0-1 0,-22-21 0,22 21 16,-22 0-16,1 0 0,21 0 16,-22 1-16,1-1 0,-1 0 0,1 0 15,-1 0-15,1 22 0,-1-22 16,1 0-16,-1 21 0,1-21 0,-1 22 16,1-22-16,-1 0 0,1 0 15,20 22-15,-20-22 0,-1 0 0,1 0 16,20 0-16,-20 0 0,21-21 15,-22 22-15,22-1 0,-22 0 16,22 0-16,-22 0 0,22 0 16,-21 1-16,-1-1 0,1 0 0,-1 0 15,1 0-15,-22 0 0,21 1 16,1-1-16,-22 0 0,22 0 0,-1 0 16,-20 0-16,41 22 0,-20-22 15,-1 0-15,1 0 0,20 22 0,1-22 16,-21 0-16,20 0 0,-20 0 15,20 0-15,1 1 0,-21-1 0,20-21 16,-20 21-16,20 0 16,1 0-16,0 0 0,-22-21 0,22 22 15,0-1-15,-1-21 0,22 21 16,-21-21-16,21 21 0,-43 0 16,22-21-16,21 21 0,-1-21 15,1 0-15,0 0 16,42 0 15,0-42-15</inkml:trace>
  <inkml:trace contextRef="#ctx0" brushRef="#br0" timeOffset="36160.72">15092 2625 0,'0'-21'15,"0"-1"-15,0 1 16,0 0 0,0 0-16,0 0 0,0 0 15,0-1-15,0 1 16,0 0 0,0 0-1,0 42 32,0 0-47,0 0 0,0 1 16,0-1-16,0 21 0,0-21 15,0 22-15,0-1 0,0 0 16,0 1-16,0-1 0,-21 0 0,21 1 16,0-1-16,0 0 0,0 1 15,0 20-15,0-21 0,-22 22 0,22-1 16,-21 1-16,0-22 0,0 22 15,21-1-15,0-20 0,-21 20 0,21-21 16,-21 1-16,21 20 0,0-20 16,0-1-16,0 0 0,-22 1 0,22 20 15,0-21-15,-21 22 0,21-22 16,0 22-16,0-22 0,0 22 16,-21-1-16,21-21 0,-21 22 0,0-22 15,21 22-15,0-1 0,-21 1 16,-1-1-16,22 1 0,0-1 0,0 1 15,-21 20-15,21-20 0,0-1 16,-21-20-16,21 20 0,0 1 0,0-22 16,0 0-16,0 22 0,0-22 0,0-21 15,0 22-15,0-1 0,0-21 16,0 0-16,0 1 0,0-1 0,0 0 16,0-42-1,0 0 1,0-22-16</inkml:trace>
  <inkml:trace contextRef="#ctx0" brushRef="#br0" timeOffset="37409.97">17018 2350 0,'0'0'0,"-21"0"79,42 21-48,0 0-16,0-21-15,0 21 0,1-21 16,-1 21-16,0 0 0,0-21 16,21 22-16,1-1 0,-22 0 15,21 0-15,1-21 0,-1 21 16,21 0-16,-20 1 0,-1-1 16,22 21-16,-22-21 0,0 0 0,22 1 15,-22-1-15,22 21 0,-22-21 16,21 22-16,22-22 0,0 21 0,-1-21 15,1 22-15,21-1 0,0 0 16,0 1-16,-1-1 0,22 0 0,-21 1 16,0 20-16,21-21 0,0 1 15,-21-1-15,21 0 0,-21 1 0,21-1 16,-21 0-16,-1 1 0,128 41 16,-127-41-16,0-1 15,21 0-15,-21 1 0,0-1 16,-1 0-16,1 1 0,0 20 0,0-20 15,0-1-15,0 0 0,-1 1 16,-20-1-16,21-21 0,-21 21 0,-1-20 16,1 20-16,0-21 0,-22 0 0,1 0 15,-1 1-15,1-1 0,-22 0 16,0-21-16,1 21 0,-1 0 0,0-21 16,-21 21-16,1-21 0,-1 0 15,-21 22-15,21-22 0,-21 21 63,-21-21-1,21-21-62</inkml:trace>
  <inkml:trace contextRef="#ctx0" brushRef="#br0" timeOffset="38717.47">3789 4657 0,'0'0'0,"0"-21"0,0-1 16,-21 1-16,-1 0 15,1 21-15,21-21 16,0 0-16,-21 21 0,0 0 15,21-21-15,-21 21 0,0 0 32,-1 0-32,1 0 0,21 21 15,-21 0 1,0 0-16,0 0 0,21 0 16,-21 1-16,-1 20 0,1 0 15,0 22-15,0-22 0,0 22 0,21-1 16,-21 1-16,21 20 0,-22-20 15,1-1-15,21 22 0,0-22 0,-21 22 16,0 0-16,21-1 0,-21 1 0,21-21 16,0 20-16,-21 1 0,21-22 15,0 1-15,0-1 0,0 64 16,0-63-16,0-1 0,0-20 0,0-1 16,0 0-16,0 1 15,0-1-15,0 0 0,0-20 0,0-1 16,0 0-16,0 0 0,0 0 15,0-42 1,-22-21 0,1 21-16,21-22 0,0 1 0</inkml:trace>
  <inkml:trace contextRef="#ctx0" brushRef="#br0" timeOffset="40082.69">3429 4678 0,'0'-21'31,"21"21"-15,0 0-16,0 0 0,1 0 15,20 0-15,-21 0 0,21 0 0,-20 0 16,20 0-16,0 0 0,64 0 15,-64 0-15,22 0 0,-1 0 16,1 0-16,-1-21 0,1 21 0,21 0 16,-1 0-16,1 0 0,21 0 15,-22 0-15,22 0 0,0 0 16,0 0-16,0 0 0,0 0 16,21 0-16,0 0 0,0 0 0,0 0 0,0 0 15,0 0-15,0 0 16,127-22-16,-106 22 0,-21 0 15,0 0-15,0 0 0,0-21 16,0 21-16,-21 0 0,-1 0 0,22 0 16,-21 0-16,0 0 0,-21-21 0,21 21 15,-22 0-15,1 0 0,-22 0 16,22 0-16,-21-21 0,-1 21 0,-21 0 16,1 0-16,20 0 0,-20 0 15,-22-21-15,21 21 0,-21 0 0,0 0 16,1 0-16,-1 0 15,-21 21 32,0 0-31,0 0-16,0 0 16,21 1-16,-21-1 0,0 0 15,0 0-15,21 0 0,-21 0 16,0 22-16,0-22 0,21 21 15,0 1-15,-21-1 0,0 0 0,22 1 16,-22 20-16,21-21 0,-21 1 0,21-1 16,-21 0-16,0 22 0,0-22 15,0 1-15,0 20 0,0-21 16,0 22-16,0-22 0,0 22 0,0-22 16,0 22-16,0-1 0,0-21 0,0 22 15,0-22-15,0 22 0,0-22 16,0 0-16,0 1 0,0 20 0,0-20 15,0-1-15,0 0 0,0 22 0,0-22 16,0 0-16,0 1 0,0-22 16,0 21-16,0 1 0,0-1 0,0-21 15,0 0-15,0 22 0,0-22 16,0 0-16,0 0 0,0 0 0,0 0 16,0 1-16,-21-22 15,21 21-15,-21-21 16,-1 0-16,1 0 0,0 21 0,0-21 15,0 0-15,0 0 16,-1 0-16,1 0 0,0 0 0,-21 0 16,21 0-16,-1 0 0,-20 0 0,0 0 15,-1 0-15,1 0 0,0 0 16,-1 0-16,1 0 0,0 0 16,-22-21-16,1 21 0,-1 0 0,1 0 15,-1 0-15,1 0 0,-22 0 0,22 0 16,-22 0-16,0 0 0,1 0 0,-22-21 15,21 21-15,-21 0 0,0 0 16,1 0-16,-1 0 0,0 0 0,0 0 16,0 0-16,0 0 0,1 0 15,-22-22-15,21 22 0,0 0 0,0 0 16,0 0-16,0 0 0,1 0 0,-1 0 16,0 0-16,0 0 0,0 0 15,22 0-15,-22 0 0,0 0 0,0 0 16,0 0-16,22 0 0,-1 0 0,0 0 15,-21 0-15,22-21 0,-1 21 16,0 0-16,1 0 0,-1 0 0,0 0 16,1 0-16,-1 0 0,22 0 15,-22 0-15,21 0 0,-20 0 16,41-21-16,-20 21 0,21 0 16,-1 0-16,1 0 0,21 0 0,-22 0 15,22 0-15,0-21 16,42 0-1,0 21 1,1-21-16,-1-1 0,21 1 16</inkml:trace>
  <inkml:trace contextRef="#ctx0" brushRef="#br0" timeOffset="40910.24">8467 3831 0,'-22'0'31,"1"21"-15,21 1 0,-21-1-16,21 0 0,-21 21 15,21-21-15,-21 22 0,0 20 16,-1-20-16,1-1 0,0 0 15,0 22-15,0-22 0,0 0 0,-1 1 16,1-22-16,0 21 0,0-21 16,0 1-16,21-1 0,0 0 15,0 0 1,21-21-16,0 0 16,21 0-16,-20 0 0,20 0 15,0 0-15,1 0 0,20 0 16,1 0-16,-1 0 0,1 0 0,-1-21 15,22 21-15,-22 0 0,149-21 16,-149 21-16,22 0 16,-43 0-16,-20 0 15,-1 0-15,-21 21 32,-21-21-32,-22 21 0,22-21 0,-21 21 15,-1 0-15,1-21 0,-21 22 0</inkml:trace>
  <inkml:trace contextRef="#ctx0" brushRef="#br0" timeOffset="41877.73">4974 5228 0,'0'0'0,"21"-84"16,0 62-16,-21 1 0,22 0 15,-22 42 16,0 0-31,0 1 16,0 20-16,0 0 0,0 22 0,0-1 16,0 1-16,-22-1 0,1 22 15,21-22-15,-21 22 0,0 0 0,-21-1 16,-1 65-16,1-86 0,0 1 16,20-1-16,-20 1 0,21-22 15,0 0-15,-22 1 0,22-1 0,0-21 16,0 0-16,0-21 15,0 0-15,-1-21 16,1 0-16,0-21 16,21-1-16,0 22 0,-21-21 15,0-1-15,21-20 0,-21 21 0,21-1 16,0 1-16,0 0 0,0-1 16,0 1-16,0 0 0,0 20 0,21 22 15,0 0-15,0 0 16,0 0-16,22 22 0,-22-1 0,0 0 15,21 21-15,-21-21 0,22 22 16,-22-1-16,21 0 0,-21-20 0,22 20 16,-22 0-16,0-21 0,0 22 15,22-22-15,-22 0 0,0 0 0,0 0 16,0-21-16,22 0 16,-22 0-16,0 0 0,0 0 0,21 0 15,-20-21-15,-1 0 0,0 0 0,21 0 16,-21 0-16,1-22 0,20 22 15,-21-21-15,21-22 0,-20 22 16,-22 0-16,0-1 0,0 22 16,0 0-16,0-21 0,0 63 31,0 0-31,0 0 0,21 0 16,-21 22-16,0-22 0,0 21 15,21-21-15,-21 22 0,0-22 0,0 21 16,0-21-16,0 22 0,0-22 0,0 0 15,0 0-15,0 0 16,0 0-16,0 1 0,0-44 31,0 1-15,0 0-16,0 0 0,0-21 0,0-1 16</inkml:trace>
  <inkml:trace contextRef="#ctx0" brushRef="#br0" timeOffset="42042.64">5546 5715 0,'0'-21'15,"0"42"48,21-21-63,0 0 0</inkml:trace>
  <inkml:trace contextRef="#ctx0" brushRef="#br0" timeOffset="42585.33">6244 5884 0,'0'-21'16,"0"0"0,0 0-16,0 0 15,0 0-15,-21 21 16,0 0-16,0 0 16,-1 0-16,1 0 0,-21 21 15,21-21-15,0 21 0,-1 21 16,1-21-16,0 1 0,0-1 15,0 21-15,0-21 0,-1 0 0,1 43 16,21-43-16,0 0 16,0 0-16,0 1 0,21-1 15,1-21-15,-1 0 0,0 21 0,0-21 16,21 0-16,-20 0 0,20 21 16,-21-21-16,21 21 0,1-21 0,-22 21 15,21-21-15,-21 22 0,22-22 16,-22 21-16,0 0 0,-21 0 0,0 0 15,0 0-15,0 1 0,0-1 16,-21 0-16,-21 0 16,20-21-16,-20 21 0,21-21 0,-21 0 0,-1 21 15,1-21-15,0 0 0,-1 0 16,1 0-16,0 0 0,-1 0 16,1 0-16,0-21 0,-1 21 0,22-21 15,0 21-15,0 0 0,0-21 16,21 0-16,0 0 0,0-1 15,0 1-15,21 0 0,0 0 16,0 0-16,21-22 0,-20 22 16,20 0-16</inkml:trace>
  <inkml:trace contextRef="#ctx0" brushRef="#br0" timeOffset="42975.11">6710 5482 0,'0'0'0,"21"-21"16,-21 0-16,21 21 16,-21 21 15,0 0-31,0 0 16,0 22-16,0-1 0,0 0 0,-21 1 15,21 20-15,-21-20 0,21 20 0,0-21 16,0 22-16,0-22 15,0 22-15,-21-22 0,21 22 0,0-22 16,-22 21-16,22-20 0,0 20 16,0-20-16,0-1 0,0 0 0,0 1 15,0-22-15,0 21 0,0-21 0,22 0 16,-1 1-16,0-22 0,0 0 16,0 21-16,22-21 0,-1 0 15,-21-21-15,0-1 0,0 1 16,1 21-16,-1-21 0,0 0 15,0-21-15,0 20 0,-21 1 16,21 0-16,-21 0 0,22 0 0,-22-22 16,0 22-16,0 0 0,0 0 15,0 0-15</inkml:trace>
  <inkml:trace contextRef="#ctx0" brushRef="#br0" timeOffset="43165.99">6540 6096 0,'-21'0'16,"21"-21"0,21 21-16,1 0 15,-1-21-15,0 21 0,0-21 0,21 21 16,-20-22-16,20 1 0,-21 21 16,21-21-16,1 0 0,-22 21 15,21-21-15,-21 0 0,22-1 0,-22 1 16,21 0-16,-21 0 0</inkml:trace>
  <inkml:trace contextRef="#ctx0" brushRef="#br0" timeOffset="43495.73">8001 5038 0,'0'0'0,"-21"0"0,0 0 16,-1 0-1,1 0-15,21 21 16,0 0-16,-21 0 0,21 0 16,0 1-16,0 20 0,0-21 0,-21 0 15,21 22-15,0-22 0,0 0 16,0 0-16,0 21 0,0-20 0,0-1 15,0 0-15,0 0 16,0 0 0,-21-21 15</inkml:trace>
  <inkml:trace contextRef="#ctx0" brushRef="#br0" timeOffset="43710.68">7662 5503 0,'0'0'0,"0"22"16,0-1 0,21-21-16,1 0 15,-1 0-15,0 0 0,21 0 16,-21 0-16,1 0 0,20 0 0,-21 0 16,0 0-16,22 0 0,-22 0 0,0 0 15,21-21-15,-21 21 16,1 0-16,-1-22 0,0 22 15,-21-21-15,21 0 0,-21 0 16,0 0-16,0 0 16,0-1-16</inkml:trace>
  <inkml:trace contextRef="#ctx0" brushRef="#br0" timeOffset="43910.56">7705 5080 0,'0'0'0,"-22"0"15,22-21-15,0 0 32,22 21-32,-1 0 0,0 0 15,21-21-15,-21 21 0,1 0 0,20 0 16,-21-22-16,0 22 0,22 0 16,-22 0-16,0-21 0,0 21 0,0-21 15,0 0-15</inkml:trace>
  <inkml:trace contextRef="#ctx0" brushRef="#br0" timeOffset="44402.24">8001 4720 0,'0'0'0,"-21"0"0,-22 0 0,22 0 16,-21 0-16,0 0 0,20 0 15,-20 0-15,0 0 0,-1 21 0,1 1 16,21-1-16,-21 0 0,-1 21 15,1 1-15,21-1 0,-22 0 0,22 1 16,-21 20-16,21-21 0,0 22 16,21-1-16,-22-20 0,22 20 0,-21-20 15,21 20-15,0-21 0,0 22 0,0-22 16,0 1-16,21 20 0,1-42 16,-22 22-16,42-1 0,-21-21 15,0 21-15,22-20 0,-1-1 0,-21 0 16,43-21-16,-22 21 0,0-21 15,22 0-15,-22 0 0,22 0 0,-22 0 16,21-21-16,-20 0 0,-1 21 16,22-21-16,-22-22 0,0 22 0,1 0 15,-22-21-15,21-1 0,-21 22 0,22-21 16,-22-1-16,-21 1 0,21-21 16,-21 20-16,0-20 0,0 20 0,0-20 15,0-22-15,-21-63 16,0 85-16,-22-22 0,22 21 15,-21 1-15,21 21 0,-22-1 0,1 1 16,0 21-16,-22 0 0,22-1 16,-22 22-16,22 0 0,-22 0 0,22 22 15,0-1-15,-22 0 0,22 0 16,0 21-16,-1 1 0,22-1 0,-21 0 16,21 1-16,-1-1 0,1 43 15,21-64-15</inkml:trace>
  <inkml:trace contextRef="#ctx0" brushRef="#br0" timeOffset="45225.77">12658 5800 0,'0'21'0,"0"0"0,-22 0 15,22 0-15,0 22 0,0-1 16,0 22-16,0-1 0,0 1 0,0-1 16,0 22-16,0 21 0,0-22 15,0 1-15,0 21 0,0-22 0,0-20 16,0 21-16,0-1 0,0-20 16,-21-1-16,21 1 0,0-22 15,0 0-15,-21 1 0,21-1 0,0-21 16,-21 0-16,21 1 0,0-44 31,0 1-31,0 0 0,0-21 16,-21-1-16,21 1 0,-21-21 15</inkml:trace>
  <inkml:trace contextRef="#ctx0" brushRef="#br0" timeOffset="46127.57">12594 5948 0,'21'0'16,"0"0"-16,1 21 0,-1-21 15,0 0-15,21 21 0,1-21 16,20 0-16,1 0 0,-1 21 0,22-21 15,-1 0-15,1 0 0,21 0 16,0 0-16,0 0 0,21 0 0,21 0 16,0 0-16,0 0 0,0 0 15,22 0-15,-1 0 0,21-21 16,1 21-16,-1 0 0,1-21 16,-1 0-16,22 21 0,-21-21 0,-1 21 15,1 0-15,-1-21 0,-21 21 16,22 0-16,-43 0 0,21-22 0,-42 22 15,22 0-15,-44 0 0,1 0 16,0 0-16,-21 0 0,-1 0 0,-20 0 16,-22 0-16,22 0 0,-22 0 15,-21 0-15,0 22 0,1-22 0,-1 0 16,-21 21-16,21-21 0,-21 21 16,0 0-16,0 0 0,0 0 15,0 1-15,0-1 16,0 21-16,0-21 0,0 0 15,0 22-15,0-22 0,0 21 0,0 1 16,0 20-16,0-21 0,0 22 16,0-22-16,0 22 0,0-1 0,0-20 15,21 20-15,-21-21 0,0 22 16,0-22-16,0 1 0,0 20 0,21-21 16,-21 1-16,0-1 0,0 22 0,0-22 15,0 0-15,0 1 16,0-1-16,0 0 0,0 1 0,0-22 15,0 21-15,0-21 0,0 43 16,-21-43-16,0 0 0,21 0 16,-21 0-16,0-21 0,-1 22 0,-20-1 15,21-21-15,-21 21 0,20-21 0,-20 0 16,0 0-16,21 21 0,-22-21 16,1 0-16,-22 0 0,22 0 0,-21 0 15,-1 0-15,1 0 0,-22-21 0,0 0 16,1 21-16,-22-21 0,0-1 15,-21 22-15,0-21 0,-21 0 0,0 0 16,-22 0-16,1 0 0,0-1 16,-1 1-16,-20 0 0,-1 0 15,22 21-15,-403-21 16,382 21-16,-1 0 0,1 0 16,-1 0-16,22 0 0,0 0 0,-1 0 15,22 0-15,21 21 0,21-21 0,1 0 16,20 0-16,0 0 0,43 0 15,-22 0-15,43 0 0,-42 0 16,63-21 0,0 0-1,0-1-15,21 1 0,0 0 0,21 0 16,-20 0-16,20-22 16</inkml:trace>
  <inkml:trace contextRef="#ctx0" brushRef="#br0" timeOffset="46762.21">13970 6350 0,'0'0'0,"-21"0"0,0 0 16,-22-21-16,22 21 0,-21 0 15,21 0-15,-22 21 0,1-21 16,0 21-16,-1 22 0,1-22 0,21 21 15,-22 0-15,1 1 0,21-1 16,-21 22-16,20-22 0,1 21 0,21 1 16,0-1-16,0 1 0,0-22 15,0 22-15,21-1 0,1-20 0,-1-1 16,21 0-16,-21 1 0,22-1 16,-1-21-16,0 0 0,1 0 0,20-21 15,22 0-15,-22 0 16,-20-21-16,20 0 0,-21 0 0,1 0 15,20 0-15,-20-22 0,-1 1 0,0 0 16,1-1-16,-1-20 0,-21 20 16,0-20-16,0-1 0,-21 1 15,0-1-15,0-20 0,-21 20 0,0 1 16,-21 20-16,-22-20 0,22 21 16,-22-1-16,-20 22 0,20 0 15,-20 0-15,20 21 0,-21 0 0,22 0 16,-1 0-16,-20 21 0,20 0 0,1 21 15,20 1-15,1-1 0,0 22 16,21-1-16,21 1 0,0-1 16,0 1-16,42-1 0,-21 1 0,64 63 15,-43-64-15,22 1 16,-22-1-16,0 1 0,22-1 16,-22 1-16,22-1 0,-22 1 0,0-1 0,-21-21 15,1 22-15,-1-1 0,-21 1 16,0-1-16,0-20 0,0 20 15,-21-20-15,-1 20 0,1-21 0,0 1 16,0-22-16,-21 21 0,20-21 0,1 1 16,0-22-16,0 0 15,0 0-15,0-22 0,21 1 16,0-21-16,-22 0 0,22-1 0,-21-20 16,21 20-16</inkml:trace>
  <inkml:trace contextRef="#ctx0" brushRef="#br0" timeOffset="48111.81">14372 6858 0,'0'0'0,"0"-21"16,0 0 0,21 21-16,-21 21 0,21-21 15,-21 21-15,0 0 0,0 22 16,22-22-16,-22 21 0,0-21 0,21 22 15,-21-1-15,0 0 0,0 1 0,0-1 16,0-21-16,21 21 0,-21-20 16,0 20-16,21-21 0,-21 0 15,0 0-15,21-21 16,0 0-16,1-21 16,-1 0-16,-21 0 0,21-21 15,0 20-15,0-20 0,-21 0 16,0-1-16,21 22 0,1-21 15,-22 0-15,21 20 0,-21-20 0,21 21 16,0 21-16,-21-21 0,21 21 16,-21 21-16,0 0 15,21-21-15,-21 42 0,22-20 16,-22-1-16,21 0 0,-21 21 0,0-21 16,0 1-16,21 20 15,-21-21-15,21 0 0,-21 0 0,0 1 16,21-1-16,0 0 0,1-21 0,-1 0 15,0 21-15,0-21 0,0 0 16,0 0-16,1 0 0,-1-21 0,0 0 16,21 21-16,1-43 15,-1 22-15,-21-21 0,0 21 0,0 0 16,1-22-16,-1 22 0,-21 0 0,0 0 16,0-22-16,0 1 15,0 21-15,-21 0 0,-1 21 16,1 0-16,0 0 0,0 0 15,0 21 1,0 0-16,-1 0 0,1 0 0,21 1 16,0-1-16,0 21 0,0-21 15,0 0-15,0 22 0,0-22 0,0 21 16,0-21-16,21 1 0,1-1 0,-1 0 16,0 0-16,0-21 15,0 21-15,0-21 0,1 0 0,20 0 16,-21 0-16,0 0 0,0-21 0,22 0 15,-22 21-15,0-21 0,0 0 16,22-1-16,-22-20 0,0 21 0,0 0 16,21-43-16,-42 43 15,22 0-15,-22 0 0,0 0 16,21 21 0,-21 21-1,0 0-15,0 0 0,0 0 16,0 0-16,0 22 0,0-22 0,0 0 15,0 0-15,0 0 0,0 1 16,21-1-16,-21 0 0,0 0 16,21-21-1,0 0-15,0-21 16,1 0-16,-1 0 0,-21-1 16,21 1-16,-21 0 15,0 0-15,21-21 0,0 20 0,-21 1 16,21 0-16,-21 0 0,0 0 0,0 0 15,22 21-15,-1 0 16,0 0-16,-21 21 16,0 0-16,21 0 15,-21 0-15,0 0 0,0 22 16,0-22-16,21 0 0,-21 0 0,0 0 16,21 1-16,-21-1 0,0 0 15,0 0-15,22 0 0,20 22 16,-21-22-16,0-21 0,0 0 15,1 21-15,-1-21 16,0 0-16,0 0 0,21 0 0,-20 0 16,-1 0-16,21-21 0,-21 0 0,22 21 15,-22-22-15,21 1 0,0-42 16,-20 42-16,-1-22 0,0 22 16,0-21-16,-21 21 0,0-22 0,0 22 15,0-21-15,0 21 0,0-22 16,-21 22-16,0 0 0,21 0 0,-21 21 15,-22 0-15,22 0 16,0 0-16,0 21 0,0 0 16,21 21-16,-22-20 0,22-1 0,0 21 15,0 0-15,0 1 16,0-22-16,0 21 0,0 1 0,0-1 16,0-21-16,43 43 0,-22-43 15,0 0-15,0-21 0,0 21 16,1 0-16,-1-21 0,42 0 15,-42 0-15,1 0 0,20-21 0,-21 0 16,0 0-16,22 0 0,-22-1 16,0-20-16,0 21 0,0-21 0,0-64 15,1 63-15</inkml:trace>
  <inkml:trace contextRef="#ctx0" brushRef="#br0" timeOffset="48701.47">14287 5313 0,'0'-21'16,"0"42"15,0 0-31,22 0 0,-22 0 16,21 22-16,0-22 0,0 21 0,0 1 15,22-1-15,-22 21 0,0-20 0,21-1 16,-21 0-16,1-20 0,-1 20 16,0-21-16,0 21 0,0-20 15,0-1-15,-21 0 0,22-21 16,-1 0-16,0 0 15,0-21 1,0 0-16,-21-22 0,21 22 0</inkml:trace>
  <inkml:trace contextRef="#ctx0" brushRef="#br0" timeOffset="48943.33">15325 5186 0,'0'21'16,"0"0"-16,-22 0 16,-20 22-16,21-22 0,-21 21 15,-1 1-15,1 20 0,0-21 0,-22 1 16,22 20-16,-1-20 0,1 20 16,0-21-16,-1 1 0,1-1 0,0 0 15,21-20-15,-1-1 0,1 21 16,0-21-16,21 0 0,21-21 31</inkml:trace>
  <inkml:trace contextRef="#ctx0" brushRef="#br0" timeOffset="49497.01">17907 6308 0,'0'0'0,"-21"0"15,0 0-15,-1 21 16,1-21-16,0 42 0,21-21 16,0 1-16,-21 20 0,21 0 0,-21-21 15,21 22-15,0-1 0,0 0 16,0-20-16,0 20 0,0-21 0,0 0 15,0 0-15,0 1 0,0-1 0,0 0 16,0 0 0,0-42 15</inkml:trace>
  <inkml:trace contextRef="#ctx0" brushRef="#br0" timeOffset="49717.88">17547 6795 0,'0'21'0,"0"-42"0,0 63 16,0-21-1,21-21-15,0 0 0,1 21 16,-1-21-16,0 0 0,0 0 0,0 0 16,0 0-16,22 0 15,-22 0-15,0 0 0,21 0 0,-20 0 16,-1 0-16,0 0 0,0-21 15,21 21-15,-20-21 0,-22 0 0,21 21 16,0-21-16,-21-1 0,0 1 0,0 0 16,0 0-16,0 0 0</inkml:trace>
  <inkml:trace contextRef="#ctx0" brushRef="#br0" timeOffset="49910.78">17653 6435 0,'0'0'0,"-21"0"0,0-21 15,-1 21 1,22-22 0,22 22-16,-1 0 0,0-21 15,0 21-15,21 0 0,-20 0 16,-1-21-16,21 0 0,-21 21 0,22 0 16,-22-21-16,21 21 0,-21-21 15,0 21-15,1-22 0,-1 22 0</inkml:trace>
  <inkml:trace contextRef="#ctx0" brushRef="#br0" timeOffset="50413.48">17970 5990 0,'0'0'0,"-21"0"0,0-21 0,-21 21 16,21 0-16,-1 0 0,-20 0 15,0 0-15,21 0 0,-22 0 16,1 0-16,21 0 0,-22 21 0,-20 0 15,21 1-15,-1 20 0,1-21 0,0 21 16,-22 1-16,22-1 0,-22 64 16,22-43-16,21-20 0,0 20 15,-1 1-15,22-1 0,-21 1 0,21 42 16,0-64-16,21 0 0,1 1 16,-1-1-16,0 0 0,0 1 15,21-1-15,1-21 0,-22 0 16,85 22-16,-64-22 0,0 0 15,22-21-15,-22 0 0,22 0 16,-22 0-16,22 0 0,-22-21 0,21 0 16,107-43-16,-128 43 15,22-21-15,-22-1 0,21 1 16,22-43-16,-43 22 0,1 20 16,-22-20-16,0-1 15,0 1-15,-21-1 0,0 1 0,0-1 0,0 1 16,-21-1-16,-21 22 0,21-21 15,-22-1-15,1 22 0,-22-22 16,22 22-16,-21 0 0,-1 20 0,1 1 16,-1 0-16,1 0 0,-22 21 15,21 0-15,1 0 0,-22 0 0,22 21 16,20 0-16,-20 0 0,21 1 16,-1-1-16,22 21 0,0-21 0,21 0 15,0 1-15,0-1 0,0 0 0</inkml:trace>
  <inkml:trace contextRef="#ctx0" brushRef="#br0" timeOffset="51045.36">20955 5101 0,'0'0'0,"0"-21"0,0 0 16,0 42 15,0 0-31,0 22 16,0-1-16,0 21 0,0 1 0,0-1 15,0 22-15,0 21 0,0-21 16,0 20-16,0-20 0,0 21 0,0-21 15,-21-1-15,21 1 0,-21 0 16,-1-1-16,1 1 0,0-22 16,0 1-16,0-22 0,21 22 0,-21-22 15,-1 0-15,22 1 0,-21-22 0,21 0 16,0 0-16,0-42 31,0 0-31,0 0 0,0-22 16,0 1-16,21-21 0,1-1 0</inkml:trace>
  <inkml:trace contextRef="#ctx0" brushRef="#br0" timeOffset="51914.43">21040 5292 0,'0'0'0,"0"-21"32,21 21-17,0-22 1,21 22-16,-21 0 0,22 0 0,20 0 16,-20-21-16,41 21 0,-20 0 15,42-21-15,-22 21 0,22-21 0,21 21 16,0 0-16,0-21 15,42 21-15,-20 0 0,20-21 0,0 21 16,1-22-16,20 22 0,-21 0 16,1-21-16,20 0 0,-42 21 0,22-21 15,-1 21-15,-21-21 0,22 0 16,-22 21-16,-21 0 0,0-22 0,0 22 16,-21 0-16,-22-21 0,22 21 15,-42 0-15,-1 0 0,1 0 0,-22-21 16,0 21-16,1 0 0,-22 0 15,21 0-15,-21 0 16,-21 21 0,0 0-16,0 1 15,0-1-15,0 0 0,0 21 0,0 1 16,0-1-16,0 0 0,-21 1 16,0-1-16,21 21 0,-21 1 0,0-1 15,-1 1-15,22-1 0,-21 22 16,0-21-16,0 20 0,0-20 0,0-1 15,-1 22-15,22-22 0,-21 1 0,0-1 16,0 22-16,21-21 0,-21-1 16,21-21-16,-21 22 0,21-1 15,-22-20-15,22-1 0,0 0 0,0 1 16,-21-22-16,21 0 0,0 21 0,-21-20 16,21-1-16,0 0 15,-21 0 1,0-21-16,0 0 0,-1 0 15,-20 0-15,21 0 0,-21 0 16,20 0-16,-41-21 0,21 21 16,-22-21-16,-21 0 0,1 21 0,-1-22 15,-21 1-15,22 21 0,-43-21 16,0 0-16,0 21 0,-22-21 0,1 21 16,0 0-16,-42-21 0,20 21 0,-20 0 15,-22 0-15,22 0 16,-22 0-16,0 0 0,1 0 0,20 0 15,-21 0-15,43 0 0,-21 0 0,41 21 16,-20-21-16,42 0 0,0 0 16,21 0-16,22 21 0,20-21 0,1 0 15,20 0-15,1 0 0,21 0 16,0 0-16,21-21 16,21 0-16,21 21 0,0-22 15,1 1-15,-1 0 0,22 0 16,-22 21-16</inkml:trace>
  <inkml:trace contextRef="#ctx0" brushRef="#br0" timeOffset="52417.31">22585 5969 0,'0'0'0,"42"-21"0,-21 0 0,22-43 16,-22 22 0,-21 21-16,21 0 0,-21-22 0,0 22 15,0 0-15,0 0 0,-42 0 16,20 21-16,1 0 0,-21 0 16,0 0-16,-1 0 0,-20 21 15,-1 0-15,22 0 0,-22 21 0,22-20 16,0 20-16,-1-21 0,1 0 15,0 43-15,42-43 16,0 0-16,0 0 0,0 0 0,21 1 16,0-1-16,0 0 0,0 0 0,1-21 15,20 21-15,-21 0 0,21 1 16,1-1-16,-22 0 0,21 0 0,1 0 16,-22 0-16,0 1 0,0-1 15,-21 0-15,0 0 0,-21 0 16,0 0-16,-22-21 0,22 22 15,-21-22-15,0 0 0,-1 0 0,1 0 16,0 0-16,-1 0 0,1 0 16,0 0-16,20 0 0,1-22 15,0 1-15,0 21 0,0-21 0,21 0 16,0 0-16,0 0 16,0-1-16,0 1 0,21 21 0,0-21 15,0 0-15,0 0 0,1 0 0,20 21 16,-21-22-16</inkml:trace>
  <inkml:trace contextRef="#ctx0" brushRef="#br0" timeOffset="53034.1">22691 6096 0,'0'0'0,"42"21"0,-21 0 16,0 1-16,-21-1 0,21-21 16,1 0-16,-22 21 0,21-21 15,0 0-15,0 0 16,0 0-16,0 0 0,1 0 0,-1 0 15,0-21-15,0 0 0,0 21 16,0-22-16,22 1 0,-22 0 0,0-21 16,0 21-16,-21-1 0,0 1 15,0 0-15,0 0 0,-21 21 16,0 0-16,0 0 16,-22 0-16,22 0 0,-21 0 15,21 21-15,-22 0 0,1 22 0,21-22 16,-21 21-16,20 0 0,1-20 0,0 20 15,0 0-15,0 1 0,21-1 16,0 0-16,0-21 0,0 22 0,0-22 16,0 0-16,21 0 0,0 0 15,0 1-15,0-22 0,1 0 0,20 0 16,-21 0-16,21 0 0,1 0 16,-1 0-16,0-22 0,1 1 0,-1 0 15,0 0-15,1-21 0,41-22 16,-41 43-16,-22-21 15,21-1-15,-21 1 0,22 0 0,-22-1 16,0 1-16,0-22 0,-21 22 16,21 0-16,-21-22 0,22 22 0,-1-22 15,-21 43-15,0 0 0,0 0 16,0 42 0,0 0-16,0 0 0,0 22 0,0-1 15,0 0-15,-21 1 0,21-1 16,-22 22-16,22-22 0,-21 0 0,21 1 15,0-1-15,0 0 0,0 1 16,0-1-16,0 0 0,0-21 0,0 1 16,0-1-16,0 0 0,21 0 15,1-21-15,-1 0 16,0 0-16,0 0 0,0 0 16,0-21-16,1 0 15,-22 0-15,0-1 0,0 1 0,0 0 16</inkml:trace>
  <inkml:trace contextRef="#ctx0" brushRef="#br0" timeOffset="53208">23495 6075 0,'0'-21'16,"0"0"-1,21 21-15,0 0 0,0-22 0,1 22 16,20-21-16,-21 21 0,21-21 15,1 0-15,-1 21 0,0-21 0,1 0 16,-1 21-16,22-22 0,-22 1 16</inkml:trace>
  <inkml:trace contextRef="#ctx0" brushRef="#br0" timeOffset="53465.8">24850 5355 0,'0'0'0,"0"21"32,-22 1-17,22-1-15,-21 21 16,21-21-16,0 0 0,0 1 0,0 20 16,0-21-16,0 21 0,-21-20 15,21 20-15,0-21 0,0 0 0,0 0 16,0 1-16,-21-1 0,21 0 15,0 0-15,-21-21 0,0 0 16</inkml:trace>
  <inkml:trace contextRef="#ctx0" brushRef="#br0" timeOffset="53663.68">24553 5863 0,'-21'0'0,"42"0"0,-42 21 16,21 1-1,0-1-15,21-21 16,0 0 0,1 0-16,20 0 0,-21 0 0,0 0 15,0 0-15,22 0 0,-22-21 0,21-1 16,-21 22-16,22-21 0,-22 0 16,0 21-16,0-21 0,0 0 0,1 0 15,-22-1-15,0 1 16,0-21-16</inkml:trace>
  <inkml:trace contextRef="#ctx0" brushRef="#br0" timeOffset="53841.58">24617 5398 0,'0'0'16,"21"0"-1,0 0-15,0 0 16,0 0-16,1 0 0,20 0 0,-21-22 15,0 22-15,22 0 0,-22 0 16,21 0-16,-21-21 0,0 0 16,22 21-16,-22 0 0</inkml:trace>
  <inkml:trace contextRef="#ctx0" brushRef="#br0" timeOffset="54344.57">25104 5080 0,'0'0'0,"-22"0"0,-62 0 15,63 0-15,-22 0 0,1 0 16,-43 21 0,43 0-16,-22 1 0,22 20 0,-21-21 15,-1 21-15,22 1 0,-22-1 16,22 0-16,-22 1 0,22 20 0,0-20 15,-1 20-15,22 1 0,-21-1 16,21 1-16,21-22 0,0 0 0,0 64 16,0-64-16,0-20 0,21 20 15,21-21-15,-21 21 16,1-20-16,20-22 0,0 21 0,1 0 0,-1-21 16,0 0-16,1 0 0,147-21 31,-21-43-31,-105 43 15,-22-21-15,1 21 0,20-22 16,-21 1-16,1 0 0,-22-1 0,21 1 16,-21-22-16,1 22 0,-1-21 15,0 20-15,-21-20 0,0 20 0,0-20 16,0 21-16,0-22 0,-42 22 16,20-1-16,-20 1 0,0 0 15,-1 21-15,1-1 0,-21-20 0,20 42 0,-20-21 16,-1 0-16,1 21 0,20 0 15,-20 0-15,-1 0 0,22 0 16,-21 0-16,20 0 0,1 21 16,-22-21-16,22 0 0</inkml:trace>
  <inkml:trace contextRef="#ctx0" brushRef="#br0" timeOffset="55119.45">22627 4064 0,'0'0'0,"-21"0"15,21-21-15,0 42 47,21 0-47,0 0 0,-21 1 0,21-1 16,1 0-16,-1 0 0,0 0 15,0 22-15,0-22 0,0 0 16,22 21-16,-22-21 0,0 1 0,0-1 16,22 21-16,-22-21 0,0 0 15,0 1-15,0-1 0,0 0 0,1 0 16,-22 0-16,0 0 0,0 1 15,0-1-15,0 0 0,-22 0 16,1 0-16,0 0 0,0-21 16,-21 22-16,-22-1 15,22-21-15,-22 21 0,1 0 0,-1-21 0,-20 21 16,20-21-16,-21 21 16,22 1-16,-1-22 0,1 0 0,-1 21 15,22-21-15,0 0 0,-1 0 16,1 0-16,0 0 0,21 0 0,-1 0 15,22-21 32</inkml:trace>
  <inkml:trace contextRef="#ctx0" brushRef="#br0" timeOffset="154846.59">18267 974 0,'0'0'0,"0"-21"16,0-1-16,0 1 15,0 0-15,0 0 16,0 0-16,0 0 16,0-1-16,21 1 0,-21 0 31,0 42 0,0 0-31,0 1 0,0-1 16,0 21-16,-21-21 0,21 22 15,-21-1-15,21 0 0,-22-21 0,22 22 16,-21-1-16,21-21 0,0 22 16,-21-22-16,21 0 0,-21 0 15,21 0-15,-21 0 0,21 1 16,0-1-16,-21-21 47</inkml:trace>
  <inkml:trace contextRef="#ctx0" brushRef="#br0" timeOffset="155133.42">17780 1397 0,'0'21'0,"0"-42"0,0 63 15,0-20-15,21-22 32,-21 21-32,21-21 0,0 0 0,1 0 15,-1 0-15,21 0 0,-21 0 16,0 0-16,22 0 0,-22 0 0,21 0 15,-21 0-15,22 0 0,-22 0 16,21 0-16,-21 0 0,1-21 0,20 21 16,-21 0-16,-21-22 0,21 22 15,-21-21-15,21 21 0,-21-21 0,0 0 16,0 0 0,0 0-16</inkml:trace>
  <inkml:trace contextRef="#ctx0" brushRef="#br0" timeOffset="155373.29">17949 868 0,'0'-21'15,"0"0"1,21-1-16,1 22 0,-1 0 15,21-21-15,-21 21 0,22 0 16,-22 0-16,21-21 0,0 21 0,-20 0 16,20 0-16,-21 0 0,21 0 15,-20-21-15,-1 21 0,0 0 0,0 0 16</inkml:trace>
  <inkml:trace contextRef="#ctx0" brushRef="#br0" timeOffset="155989.45">18563 508 0,'0'0'0,"-21"0"0,0 0 0,-22-21 16,22 21-16,0 0 0,-21-21 15,-1 21-15,22 0 0,-21 0 0,0 0 16,-1 0-16,1 0 0,0 0 16,-1 0-16,1 21 0,0 0 15,20 0-15,-20 0 0,0 1 0,-1-1 16,22 21-16,-21 0 0,0 1 16,20 20-16,1 1 0,-21-1 0,21 1 15,21-1-15,0 1 16,0-22-16,0 22 0,0-22 0,0 0 15,21 1-15,0-1 0,0 0 16,22 1-16,-22-22 0,21 21 0,-21-21 16,22 0-16,-22 1 0,21-1 15,0 0-15,1 0 0,-1 0 0,0-21 16,1 0-16,20 0 0,-20 0 16,-1 0-16,0 0 0,22-21 0,-22 21 15,22-21-15,-22 0 0,64-43 16,-64 43-16,0-21 15,1-1-15,-1 1 0,0 0 16,-20-1-16,-1 1 0,0-21 0,0-1 16,-21 1-16,21-1 0,-21 1 15,0-1-15,0 1 0,-21 20 16,-21-20-16,21 20 0,-22 1 0,-20 0 16,20-1-16,-20 22 0,-1 0 15,1 0-15,-64-21 0,63 20 16,1 22-16,21 0 0,-1 0 15,-20 0-15,42 0 0,-22 0 0,1 0 16,0 22-16,20-1 0,1 0 16,-21 0-16,21 21 0,-22-20 15,22 20-15,-21-21 0,0 21 16,-1 1-16</inkml:trace>
  <inkml:trace contextRef="#ctx0" brushRef="#br0" timeOffset="158599.17">16849 572 0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11:19:56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4699 593 0,'-21'0'125,"0"0"-125,21 21 15,0 0 1</inkml:trace>
  <inkml:trace contextRef="#ctx0" brushRef="#br0" timeOffset="1108.93">4699 762 0,'0'-21'15,"0"0"-15,0 0 16,0-1-16,0 1 0,0 0 16,0 0-1,0 0-15,0 0 0,21-1 16,-21 1-16,21 21 0,-21-21 15,0 0-15,0 0 16,0 0-16,0 42 63,0 0-48,0 0-15,-21 21 0,21-20 0,-21 20 16,21 0-16,-21 1 0,21 20 15,0-21-15,-21 22 0,-1-1 0,22 1 16,-21-1-16,0 1 0,21-1 16,-21 1-16,0-1 0,21 1 0,-21-1 15,-1 22-15,1-21 0,21-1 16,-21 22-16,0-22 0,21 1 0,-21-1 16,0 1-16,21-22 0,0 22 15,-22-22-15,22 0 0,-21-21 16,21 22-16,-21-22 0,21 0 15,0 0-15,-21-21 16,0 0-16,0 0 16,-1-21-16,1 0 0,21-21 0,-21 20 15,0-20-15,0 0 0,21-1 16,0 1-16,-21-21 0,21 20 0,-22-20 16,22-1-16,0 22 0,0-22 15,0 22-15,0 0 0,0 21 16,0-22-16,22 22 0,-22 0 0,21 0 15,0 21 1,0 0-16,0 0 16,0 21-16,1 0 0,-1 21 15,0-20-15,-21 20 0,21 0 0,0 22 16,0-22-16,1 0 0,-1 1 16,0 20-16,0-20 0,21-22 0,-20 21 15,-1-21-15,0 22 0,0-22 16,0 0-16,22-21 0,-22 21 0,21-21 15,-21 0-15,22 0 0,-1 0 16,0 0-16,22-21 0,-22 0 16,0 0-16,-20-1 0,20-20 15,-21 21-15,21-21 0,-20-1 0,-1-20 16,-21 20-16,21 1 16,-21 0-16,21-1 0,-21 1 0,0 0 15,0 21-15,0-1 0,21 1 16,-21 0-16,0 42 31,0 22-31,0-22 16,0 21-16,0 0 0,0 1 15,0-1-15,-21 0 0,21 1 0,0-1 16,0-21-16,-21 22 0,21-1 16,-21-21-16,21 0 0,0 0 0,0 1 15,0-1-15,21-21 47,-21-21-47,21-1 0,-21-20 0,0 21 16,0-21-16,0 20 0,21-20 15</inkml:trace>
  <inkml:trace contextRef="#ctx0" brushRef="#br0" timeOffset="1509.2">5334 1228 0,'0'0'0,"-21"0"0,0 0 15,21 21-15,-22 0 16,22 0-16,0 0 16,0 1-16,0-1 0,0 0 15,0 0-15,22-21 16,-1 0-16,0 0 15,0 0-15,0 0 0,0 0 16,1 0-16,-1-21 0,0 0 16,-21 0-16,21-1 0,-21 1 15,0 0-15,0 0 0,0 0 0,0 0 16,0-1-16,-21 1 0,0 0 16,0 0-16,-1 0 0,1 21 15,0 0-15,0 0 0,0 0 0,0 0 16,-1 0-16,1 21 0,21 0 15,-21 0-15,21 0 0,0 1 0,0-1 16,0 0-16,0 0 0,0 0 16,0 0-16,0 1 0,0-1 0,0 0 15,21 0-15,0-21 16,1 0-16,-1 0 16</inkml:trace>
  <inkml:trace contextRef="#ctx0" brushRef="#br0" timeOffset="2252.78">5694 1524 0,'0'0'0,"0"-21"0,0 0 15,0 0 1,0-1-16,21 22 15,-21 22 1,0-1-16,0 21 16,0-21-16,0 22 0,0-22 15,0 21-15,21 0 0,-21 1 16,0-1-16,0 0 0,0 1 16,0-1-16,0 0 0,0 1 0,0-22 15,0 21-15,0-21 0,0 1 16,0-1-16,0 0 0,0 0 15,0-42 17,0 0-17,0 0-15,0-22 0,0 22 0,0-21 16,0-1-16,0 1 0,0 0 16,0-22-16,21 22 0,-21 0 0,21-22 15,1 22-15,20-1 0,-21 22 16,0-21-16,22 21 0,-22 0 15,21-1-15,-21 22 0,22 0 0,-22 0 16,0 0-16,21 0 0,-21 22 16,1-1-16,-22 0 0,21 21 15,-21 1-15,21-1 0,-21 0 0,0 1 16,0-1-16,0 0 0,0 1 0,0-1 16,-21 0-16,21-21 0,-21 22 15,21-1-15,-22-21 0,22 0 0,0 1 16,0-1-16,0 0 0,0 0 15,0 0-15,0-42 47,22 0-47,-1 0 0,-21 0 16,21-22-16,0 1 0</inkml:trace>
  <inkml:trace contextRef="#ctx0" brushRef="#br0" timeOffset="3054.32">6646 847 0,'0'0'0,"0"-21"0,-21 21 31,21 21-31,-21 0 16,21 21-16,0-21 0,0 22 15,0-1-15,0 0 0,0 22 0,0-22 16,0 22-16,0 42 16,0-43-16,0 1 0,0-1 0,0 1 15,0-1-15,0 1 0,-21-1 16,21-21-16,-21 1 0,21 20 0,-22-42 16,22 22-16,0-1 0,0-21 15,-21 0-15,21 1 0,-21-1 0,21 0 16,0 0-16,-21-21 15,21 21-15,0-42 32,0 0-32,0 0 15,0 0-15,0-1 0,0 1 0,21-21 16,0 21-16,-21-22 0,21 1 16,1 21-16,-1-21 0,0-1 15,0 1-15,0 0 0,0-1 0,22 1 16,-22 21-16,21 0 0,-21-1 0,1 1 15,20 0-15,-21 21 0,0 0 16,0 0-16,1 0 0,-1 0 16,0 21-16,-21 0 0,0 1 15,0-1-15,0 0 0,0 0 0,0 0 16,-21 22-16,0-22 0,-1 0 16,-20 0-16,21 0 0,0 0 0,-22 1 15,22-1-15,0 0 0,0-21 16,0 0-16,0 0 0,-1 0 0,1 0 15,0 0-15,0 0 0,0-21 16,21 0 0,21 42 31,-21 0-47,21 0 0,0-21 0,-21 21 15,21 0-15,1 1 0,-22-1 16,21 0-16,-21 0 0,21 0 0,0 0 15,-21 1-15,21-22 0,0 21 0,-21 0 16,22 0-16,-1-21 0,-21 21 16,21 0-16,0-21 0,0 22 0,0-22 15,1 0-15,-1 0 16,0 0-16,0 0 16,0 0-16,-21-22 15,21 1 1,-21 0-16,22 0 0</inkml:trace>
  <inkml:trace contextRef="#ctx0" brushRef="#br0" timeOffset="3460.1">7197 1947 0,'0'22'16,"0"-1"15,21-21-31,0 0 15,0 0-15,0-21 16,0-1-16,22 22 0,-22-21 0,0 0 16,0 0-16,0 0 0,22 0 15,-22-1-15,0 1 0,-21 0 0,21 0 16,-21 0-16,21-22 0,-21 22 16,0 0-16,0 0 0,0 0 15,-21 21-15,0 0 0,-42 21 16,41-21-16,-20 21 15,21 0-15,0 22 0,-22-1 16,43 0-16,-21-21 0,0 22 16,0-1-16,21-21 15,0 22-15,0-22 0,-21 21 0,21-21 16,0 0-16,0 1 0,0-1 16,0 0-16,0 21 0,21-21 15,0-21 1,0 0-16,0 0 0,1 0 15,-1 0-15,21 0 0,-21 0 0,22-21 16,-22 0-16,21 21 0</inkml:trace>
  <inkml:trace contextRef="#ctx0" brushRef="#br0" timeOffset="4225.68">8445 1736 0,'0'0'0,"-21"-21"0,0-1 16,0 1-16,0 21 0,0-21 0,-1 21 16,1 0-16,0 0 0,0 0 15,0 0-15,-22 0 0,22 0 16,0 0-16,0 21 0,0 0 15,0 1-15,-1-1 0,1 0 16,21 0-16,-21 0 0,0 22 0,0-22 16,0 21-16,21 0 0,-22-20 15,1 20-15,21-21 0,-21 21 0,21-20 16,0 20-16,0-21 0,0 0 16,0 0-16,0 1 0,0-1 0,0 0 15,21-21-15,0 0 16,1 0-16,20 0 0,-21 0 0,0 0 15,22 0-15,-22 0 0,0 0 0,21-21 16,-21 0-16,22-1 0,-22 1 16,21 0-16,-21-21 0,1 21 15,20-22-15,-21 1 0,21-22 16,-20 1-16,-1-1 0,21 1 0,-21-22 16,0 22-16,22-1 0,-22-20 15,0 20-15,0-21 0,0 22 0,1 21 16,-1-22-16,0 22 0,-21-22 15,0 43-15,0-21 0,0-1 0,21 22 16,-21 0-16,0 0 0,0 0 16,-21 42-1,0 0 1,21 0-16,-21 22 0,-1-1 0,1 0 0,0 22 16,0-1-16,0-20 0,0 20 15,-1 1-15,1-1 0,-21 1 16,42-1-16,-21 1 0,0-1 15,-1 1-15,1-1 0,21-21 0,0 22 16,0-22-16,0 1 0,0-22 0,0 21 16,0-21-16,0 0 0,0 1 15,21-1-15,1 0 0,-1-21 0,0 21 16,0-21-16,0 0 16,0 0-16,1 0 0,-1 0 0,0 0 15,0 0-15,0-21 0,0 21 16,1-21-16,-1 21 0,0-21 0,0 21 15,0-22-15,-21 1 16,0 0-16,21 21 0,-21-21 16,22 0-16</inkml:trace>
  <inkml:trace contextRef="#ctx0" brushRef="#br0" timeOffset="13543.68">9567 1101 0,'21'0'16,"1"0"30,-1-21-30,0 21 0,0-22-16,-21 1 0,0 0 15,21 0-15,0 0 0,-21 0 0,0-22 16,22 22-16,-22-21 0,21 21 16,-21-1-16,0-20 0,0 21 0,0-21 15,0 20-15,0 1 16,0 0-16,-21 21 15,-1 0-15,1 0 32,21 21-32,0 0 0,-21 22 15,21-1-15,0 22 0,0-22 0,0 21 16,0 1-16,0 21 0,0-22 16,0 1-16,0-1 0,0 1 15,-21-1-15,21 1 0,-21-1 16,21 22-16,0-22 0,-21 1 0,-1-22 15,1 22-15,21-1 0,-21-21 16,0 1-16,21-1 0,-21 0 0,0 1 16,-1-1-16,22-21 0,-21 0 15,0 1-15,0-1 0,21 0 16,0 0-16,-21-21 0,0 0 0,-1 0 16,22-21-16,0 0 0,-21 0 15,21-1-15,-21 1 0,21-21 0,0 0 16,-21-1-16,21-20 0,0 20 15,0-20-15,0-1 0,0 1 16,0 21-16,0-22 0,21 22 16,-21-1-16,21 1 0,0 0 0,-21 21 15,0-1-15,22 1 0,-1 21 16,0 0-16,0 0 16,0 21-16,-21 1 0,21 20 15,1-21-15,-1 21 0,-21 1 0,21-1 16,0 0-16,-21 22 15,0-22-15,21 1 0,0-1 0,1 0 16,-22 1-16,21-1 0,0-21 0,0 0 16,0 22-16,0-22 0,1 0 15,-1-21-15,21 21 0,-21-21 16,0 0-16,22 0 0,-1 0 0,-21 0 16,22-21-16,-1 0 0,0 21 0,1-43 15,-1 22-15,0 0 0,-21-21 16,43-43-16,-43 43 0,0-1 15,0-20-15,1 21 0,-1-1 16,-21 1-16,0 0 0,0 20 0,0-20 16,0 21-16,21 0 15,-21 0-15,0 42 32,0 0-32,0 0 0,0 21 0,0 1 15,0-1-15,0 0 0,0 1 16,0-1-16,0 0 0,0 1 0,-21-1 15,21 0-15,0-20 0,0 20 16,0-21-16,0 21 0,0-20 0,0-1 16,0-42 15,0-1-15,21 1-16,-21 0 0,0-21 15,0 21-15,0-22 0,0 1 16,0-22-16</inkml:trace>
  <inkml:trace contextRef="#ctx0" brushRef="#br0" timeOffset="13932.45">10477 1101 0,'-21'0'0,"21"21"0,-21 0 0,21 0 16,0 0-16,-21 1 15,21-1-15,0 0 0,0 0 16,0 0-16,21 0 16,0-21-16,0 0 15,1 0-15,-1 0 0,0 0 16,0-21-16,0 0 0,0 0 16,1 21-16,-1-21 0,-21 0 15,0-1-15,0 1 0,0-21 0,0 21 16,0 0-16,-21-1 0,-1 1 15,-20 21-15,21 0 0,0 0 16,0 0-16,-1 0 0,1 0 0,0 0 16,0 21-16,0 1 0,0-1 15,21 0-15,0 21 0,0-21 0,0 1 16,0-1-16,0 0 16,0 0-16,0 0 0,0 0 0,0 1 15,0-1-15,21 0 16,0-21-16,0 0 0,0 0 0,0 21 15</inkml:trace>
  <inkml:trace contextRef="#ctx0" brushRef="#br0" timeOffset="14508.13">11007 1588 0,'0'0'0,"21"0"0,0 0 16,0 0-16,0-22 15,-21 1-15,21 21 0,1-21 0,-1 21 16,0-21-16,-21 0 0,21 21 16,-21-21-16,0-1 0,0 1 15,-21 21 1,0 0-16,0 0 0,-1 0 16,1 21-16,-21 1 0,21-1 15,-22-21-15,22 42 0,-21-21 0,21 0 16,0 1-16,-22-1 0,22 0 15,21 0-15,-21 21 0,21-20 0,0-1 16,0 0-16,0 0 16,0 0-16,21 0 15,0 1-15,22-1 16,-22-21-16,0 21 0,0-21 0,21 21 16,-20-21-16,20 21 0,-21 0 15,21-21-15,-20 22 0,-1-22 0,0 21 16,0 0-16,-21 0 0,0 0 15,0 0-15,0 1 16,-21-1-16,0 0 0,0-21 0,-22 21 16,1 0-16,0-21 0,-1 21 15,1-21-15,0 0 0,-1 0 16,22 0-16,-21 0 0,-1 0 0,22 0 16,0 0-16,-21 0 0,21-21 15,-1 21-15,1-21 0,0 21 0,21-21 16,0 0-1,-21 0-15,21-1 16,0 1 0,21 21-16,-21-21 0,21 21 15,0-21-15,1 21 0,-1-21 16,0 0-16,21-1 0,-21 1 0</inkml:trace>
  <inkml:trace contextRef="#ctx0" brushRef="#br0" timeOffset="15027.95">11747 783 0,'0'-21'0,"0"42"0,0-63 0,0 21 15,-21 21-15,0-21 16,21 42 31,0 0-47,0 0 16,0 21-16,0-20 0,0 20 15,0 21-15,0-20 0,0-1 0,0 22 16,0-1-16,0-21 0,0 22 15,0-1-15,-21-20 0,0 20 0,21 1 16,-21-22-16,21 22 0,0-1 16,-22 1-16,1-22 0,21 21 0,-21-20 15,21-1-15,0 0 0,0 1 16,0-1-16,0-21 0,0 22 16,0-22-16,0 0 0,0 0 0,0 0 15,0 0-15,21-21 16,0 0-16,1 0 15,-1 0-15,0 0 16,0 0-16,21-21 0,-20 21 0,-1-21 16,0 0-16,0 21 0,0-21 0,22 0 15,-43-1-15,21 1 0,0 21 16,0-42-16,0 21 0,-21 0 0,0-1 16,0-20-16,0 0 0,0 21 15</inkml:trace>
  <inkml:trace contextRef="#ctx0" brushRef="#br0" timeOffset="15375.79">11536 1228 0,'0'0'0,"-21"-21"15,21-1 16,21 22-31,0 0 0,0 0 16,0-21-16,22 21 0,-1 0 16,0 0-16,1-21 0,-1 21 15,0 0-15,22 0 0,-22-21 0,0 21 16,1 0-16,-1 0 0,0-21 16,-20 21-16,20 0 0,-21 0 15,0-21-15,0 21 0,1 0 16,-22-22-1,-22 22 32,1 0-47,0 0 0,0 22 16</inkml:trace>
  <inkml:trace contextRef="#ctx0" brushRef="#br0" timeOffset="16339.86">4297 2561 0,'0'0'0,"-21"0"0,-22 0 0,22 0 0,0 21 16,0-21-16,0 0 16,-1 0-1,22 22 16,22-22-15,-1 21-16,0-21 16,21 0-16,-21 21 0,22-21 15,-1 0-15,0 21 0,22 0 0,-1-21 16,1 21-16,21-21 0,-1 22 16,1-22-16,21 21 0,0-21 15,-1 21-15,1-21 0,21 0 0,0 21 16,21-21-16,1 21 0,-1-21 15,0 0-15,21 21 0,22-21 0,-22 0 16,22 22-16,-1-22 0,1 0 16,20 21-16,1-21 0,-22 21 0,22-21 15,21 0-15,-21 21 0,-1-21 16,22 0-16,-21 0 0,21 21 0,-1-21 16,1 0-16,-21 0 0,21 21 0,-22-21 15,22 0-15,-21 0 0,-22 0 16,22 22-16,-21-22 0,-1 0 0,1 0 15,-1 0-15,-21 0 16,-20 0-16,20 0 0,-21 0 0,-21 0 16,21 0-16,-42 0 0,21 0 0,-42 0 15,21 0-15,-22 0 0,-20 0 16,-1 0-16,1 0 0,-22 0 0,0 0 16,-20 0-16,-1 0 0,0 0 15,0 0-15,-21-22 31,0 1-15,0 0-16</inkml:trace>
  <inkml:trace contextRef="#ctx0" brushRef="#br0" timeOffset="18808.33">13864 699 0,'21'0'16,"-21"-22"-16,0 1 31,0 0-16,-21 21 1,0 0-16,0 0 0,0 0 16,-1 0-16,1 0 15,0 0-15,0 21 0,0-21 0,0 21 16,-1 1-16,1-1 0,0 0 16,0 21-16,0-21 0,21 22 15,0-1-15,-21-21 0,21 22 0,0-1 16,0 0-16,0-21 0,0 22 0,0-22 15,0 0-15,0 0 16,21 0-16,-21 1 0,21-1 0,0-21 16,0 0-16,-21 21 0,21-21 15,1 0-15,-1 0 0,0 0 0,0 0 16,0 0-16,0-21 0,1 21 16,-1-21-16,0-1 0,0 1 0,0 21 15,0-21-15,1 0 0,-1 0 16,0-22-16,21 22 0,-42 0 0,21 0 15</inkml:trace>
  <inkml:trace contextRef="#ctx0" brushRef="#br0" timeOffset="19464.14">14012 318 0,'0'0'0,"-21"-22"0,0 1 16,-21 21-16,20-21 0,1 21 16,-21 0-16,21 0 0,0 0 0,-1 0 15,-20 0-15,21 0 0,0 0 16,0 0-16,-22 0 0,22 21 0,-21 0 16,21 1-16,-22-1 0,1 0 15,21 0-15,-22 21 0,1 1 0,21-22 16,-21 21-16,20 1 15,1-1-15,-21 21 0,21-20 0,0 20 16,-1-20-16,22 20 0,0 1 16,-21-22-16,21 21 0,0-20 0,0-1 15,0 0-15,0 1 0,0-1 16,21 0-16,-21-20 0,22 20 0,-1-21 16,21 0-16,-21 22 0,22-22 15,-22-21-15,21 21 0,0 0 16,-20-21-16,20 0 0,0 0 0,1 0 15,-1 0-15,0 0 0,1 0 16,-1 0-16,21 0 0,-20-21 0,-1 0 16,0 21-16,1-21 0,-1-1 15,22 1-15,-22 0 0,0-21 0,1 21 16,-1-1-16,0-20 0,-21 0 16,22-1-16,-22 1 0,21 0 15,-21-22-15,1 1 0,-1 20 0,-21-20 16,0-1-16,0 22 0,0-21 15,0 20-15,0-20 0,0 20 0,0 1 16,-21 0-16,-1-1 0,1 1 16,0 0-16,-21 21 0,21-22 0,-22 22 15,1 0-15,0 0 16,-22 0-16,22 21 0,-1 0 0,1-22 16,0 22-16,-1 0 0,22 0 15,-21 0-15,21 0 0,0 22 0,-1-1 16,1 0-16,0-21 0,0 21 15,0 0-15,21 0 0,0 1 0,0-1 16,-21 0-16,21 0 0,-22 0 16</inkml:trace>
  <inkml:trace contextRef="#ctx0" brushRef="#br0" timeOffset="41503.04">11409 5757 0,'21'0'93,"0"0"-93,0 0 16,0 0-16</inkml:trace>
  <inkml:trace contextRef="#ctx0" brushRef="#br0" timeOffset="46321.89">9398 4318 0,'0'-21'0,"0"0"15,0 0-15,0-1 0,0 1 16,0 0-16,0 0 16,0 0-16,0 0 0,0-1 15,0 1-15,0 0 16,-21 21-16,21-21 15,-21 21 1,21 21 0,0 0-16,0 0 15,0 1-15,0 20 0,0 0 16,0 1-16,0-1 0,0 0 0,-22 22 16,22-1-16,0 1 0,0-1 15,0 1-15,-21-1 0,21 22 0,0-22 16,0 22-16,0-21 0,0-1 15,0 1-15,-21-1 0,21-21 0,0 1 16,0-1-16,-21 0 0,21 1 16,0-1-16,0-21 0,0 0 15,0 1-15,0-1 0,0 0 0,0-42 32,0 0-17,0-1-15,0 1 0,-21-21 16,21 21-16,0-22 0,0 22 15,0-21-15,0 0 0</inkml:trace>
  <inkml:trace contextRef="#ctx0" brushRef="#br0" timeOffset="47020.49">9313 4360 0,'0'0'0,"0"-21"15,0-21 1,0 21-16,0 0 0,0-1 16,21 22-16,1 0 15,-1-21-15,0 21 0,0 0 16,0 0-16,22 0 0,-1 0 16,21 0-16,1 0 0,21 0 0,-1-21 15,1 21-15,0 0 0,20 0 16,-20 0-16,0 0 0,21-21 15,-22 21-15,22 0 0,-21 0 0,-1 0 16,1-21-16,0 21 0,-1 0 16,-20-21-16,-1 21 0,1 0 0,42-22 15,-64 22-15,0 0 16,1 0-16,-22 0 0,21 0 0,-21 0 16,1 0-16,-1 0 0,0 0 15,0 0-15,-21 22 0,21-22 16,-21 21-16,0 0 0,0 0 0,0 0 15,0 22-15,0-22 0,0 0 16,0 21-16,0 1 0,0-22 16,-21 21-16,0 0 0,21-20 15,-21 20-15,21 0 0,0 1 0,0-1 16,0 0-16,-21 1 0,21-1 0,0 0 16,0 1-16,-22 20 0,22-21 15,0 1-15,0-1 0,0 0 0,-21 1 16,21-1-16,-21-21 0,21 22 15,0-22-15,0 21 0,-21-21 0,21 0 16,0 1-16,-21-1 0,21 0 16,0 0-16,0 0 0,0 0 0,-21 1 15,-1-1 1,1-21-16,0 21 16,0-21-16,0 0 15,0 0-15,-1 0 0,-20 0 0,21 0 16,-21 0-16,-1 0 0,1 0 15,0 0-15,-1 0 0,-20 0 0,-1 0 16,1-21-16,-22 21 0,0 0 16,-20-21-16,-1 21 0,-21 0 0,0 0 15,0 0-15,0-22 0,0 22 0,21 0 16,0 0-16,0 0 0,0-21 16,22 0-16</inkml:trace>
  <inkml:trace contextRef="#ctx0" brushRef="#br0" timeOffset="47155.41">9292 5398 0,'21'0'0,"43"-22"15</inkml:trace>
  <inkml:trace contextRef="#ctx0" brushRef="#br0" timeOffset="47771.45">14436 5398 0,'0'0'16,"0"-22"-16,0 1 0,0 0 16,0 0-1,0 42 32,0 0-47,0 0 0,0 1 16,0 20-16,21 0 0,-21 22 0,0-1 15,0 1-15,0-1 0,21 1 0,-21-1 16,0 1-16,0-1 0,0 1 16,0-1-16,-21 1 0,0-1 0,21-20 15,-22 20-15,1 1 0,0-22 0,0 21 16,0-20-16,0-1 0,-1 0 15,1-20-15,21-1 0,0 21 16,-21-21-16,0 0 0,21-42 31,0 0-15,0 0-16,0 0 0,0-22 16,0 22-16,21-21 0,0-22 0</inkml:trace>
  <inkml:trace contextRef="#ctx0" brushRef="#br0" timeOffset="48576.04">14351 5376 0,'0'0'0,"0"-21"15,-21 0-15,21 0 31,21 21-31,0 0 16,0 0-16,22 0 0,-1 0 0,0 0 16,22 0-16,-22 0 0,43 0 0,-22 0 15,43 0-15,0 0 0,0 0 16,0 21-16,21-21 0,0 0 0,-22 0 16,22 0-16,0 0 0,-21 0 15,21 21-15,0-21 0,-21 0 0,0 0 16,0 0-16,0 0 15,-22 0-15,-20 0 0,20 0 0,-20 0 16,-1 21-16,-20-21 0,-1 0 0,0 0 16,1 22-16,-1-22 0,-21 0 15,0 21-15,1 0 0,-22 0 16,0 0-16,0 0 0,0 1 16,0-1-16,0 0 0,0 0 0,0 21 15,0-20-15,0-1 0,0 21 0,0-21 16,-22 22-16,22-1 0,-21-21 15,21 21-15,0 1 0,0-1 0,-21-21 16,0 22-16,21-1 0,-21 0 16,21-21-16,0 22 0,0-1 15,0 0-15,-21 1 0,21-1 0,-22 0 16,22-20-16,0 20 0,0 0 16,0 1-16,0-22 0,-21 21 15,21-21-15,-21 0 0,21 1 0,0-1 0,0 0 16,0 0-16,-21 0 0,21 0 15,-21-21-15,21 22 0,-21-22 0,-1 21 16,1-21-16,0 0 16,0 0-16,0 0 0,-22 0 15,22 0-15,-21 0 0,0 0 16,-22 0-16,1 0 0,-22 0 0,0 0 0,1-21 16,-22 21-16,0-22 15,-21 22-15,21 0 0,-21-21 0,-21 21 16,21 0-16,0 0 0,0 0 0,21 0 15,0 0-15,0 0 0,1 0 16,20 0-16,0 0 0,22 0 0,-22-21 16,22 21-16,-1 0 0,22 0 15,-22 0-15,-20 0 0,62 0 16,1 0-16,0 0 16,42 0 15,0 0-31,1 0 0,-1 0 15,21 0-15,-21 0 0</inkml:trace>
  <inkml:trace contextRef="#ctx0" brushRef="#br0" timeOffset="49212.19">17695 9419 0,'0'-21'0,"0"0"16,0 0-1,0 42 1,-21 0 0,21 21-1,0-20-15,0 20 0,0 0 0,0 22 16,0-1-16,0 1 0,0-1 0,0 1 15,0-1-15,0 1 0,0-1 16,0 22-16,-21-22 0,21 1 0,0-1 16,0-20-16,-21 20 0,0-20 0,21 20 15,-22-21-15,22 1 0,-21-1 16,21-21-16,-21 22 0,21-22 0,0 0 16,-21 0-16,21 0 0,-21-21 15,21-21 1,0 0-16,0 0 0,0 0 15,0-1-15,0-62 16,0 20-16,0 22 0,21-22 0,0 1 0</inkml:trace>
  <inkml:trace contextRef="#ctx0" brushRef="#br0" timeOffset="49938.77">17843 9462 0,'0'-22'0,"22"22"47,-1 0-47,0 0 0,0 0 0,0 0 16,22 0-16,-1-21 0,21 21 15,1 0-15,-1 0 0,22 0 0,0 0 16,-1 0-16,22 0 0,0 0 15,0 0-15,0 0 0,0 0 0,21 0 16,-22 0-16,1 0 0,21 0 16,-21 0-16,-21 0 0,21 0 0,-22 21 15,-20-21-15,20 22 0,-20-1 0,-1-21 16,1 21-16,-22 0 0,1-21 16,-1 21-16,-21 0 0,21 1 0,-20-1 15,-1 0-15,-21 0 0,0 0 16,0 0-16,21 1 0,-21 20 15,0-21-15,0 0 0,0 22 0,0-22 16,0 0-16,0 21 0,-21-21 0,21 22 16,0-22-16,0 21 0,-21-21 15,21 22-15,0-22 0,-22 21 0,22 1 16,0-22-16,0 21 0,0 0 0,0-20 16,0 20-16,0 0 0,0-21 15,0 22-15,0-22 0,0 21 0,22 22 16,-1-43-16,-21 0 0,0 0 15,0 0-15,0 1 0,0-1 16,0 0-16,-21 0 16,-1-21-16,1 21 0,0-21 0,-21 21 15,21 1-15,-22-22 0,1 21 0,0-21 16,-1 21-16,-20-21 0,20 0 16,-20 21-16,-1-21 0,1 0 0,-22 0 15,22 0-15,-22 0 0,-21 0 0,22 0 16,-1 0-16,-21 0 0,0-21 15,22 0-15,-22 21 0,0-21 0,0-1 16,0 1-16,0 0 0,22 0 0,-22 0 16,21 0-16,1-1 0,20 22 15,1 0-15,-1-21 0,22 21 16,-1 0-16,22 0 0,0 0 0,0 0 16,0 0-16,42 0 31,0 0-31,0 0 15,0 0-15</inkml:trace>
  <inkml:trace contextRef="#ctx0" brushRef="#br0" timeOffset="50607.9">13208 11684 0,'0'0'0,"-21"-21"0,0 21 0,21-21 15,-22 0-15,22-1 0,-21 1 0,21 0 16,0 0-16,-21 21 31,21 21-15,0 0-16,0 22 0,0-22 15,-21 21-15,21 22 0,0-1 16,0 1-16,0-1 0,0 22 0,0-1 16,0 1-16,0-21 0,0 20 15,0 1-15,0 0 0,0-22 16,0 22-16,-21-22 0,0 43 16,21-42-16,0-22 0,0 0 15,-22 1-15,22-22 0,-21 0 0,21 0 16,0 0-16,0-42 31,0 0-31,0 0 0,0-22 0,0 1 16,0 0-16,21-1 0,-21-20 0</inkml:trace>
  <inkml:trace contextRef="#ctx0" brushRef="#br0" timeOffset="51153.47">13144 11853 0,'0'0'0,"0"-63"15,0 42 1,0 0 0,22 21-16,-22-22 0,42 22 15,-21 0-15,0-21 0,22 21 0,-1 0 16,21-21-16,-20 21 0,20 0 0,1-21 16,20 0-16,-20 21 0,21 0 15,-1-21-15,1-1 0,21 22 0,-22 0 16,22-21-16,-21 21 0,0 0 15,-1 0-15,1 0 0,0 0 0,-1 0 16,-20 0-16,20 21 0,-20 1 0,-22-22 16,22 21-16,-22 0 0,-21 0 15,22 0-15,-22 22 0,0-22 16,0 21-16,0 0 0,-21 1 0,0-1 16,0 22-16,0-22 0,21 0 15,-21 22-15,0-22 0,0 0 0,0 22 16,0-22-16,0 1 0,22-1 15,-22 0-15,0 1 0,0-1 0,0 0 16,0 22-16,0-22 0,0 0 0,0 1 16,0-22-16,0 21 0,0 1 15,0-22-15,0 21 0,-22-21 0,1 0 16,0 1-16,0-1 0,-21 0 0,20 0 16,-20 0-16,-21 0 0,20-21 15,-20 22-15,-1-22 0,-20 21 16,20-21-16,-21 0 0,-20 0 0,-1 0 15,0 0-15,-21 0 0,21-21 16,-21-1-16,21 1 0,-21 0 0,21 0 16,1 0-16,-1 0 0,21-1 0,0 22 15,1-21-15,20 0 0,1 21 0,-1 0 16,22-21-16,21 21 0,-22 0 16,22 0-16,-21 0 0</inkml:trace>
  <inkml:trace contextRef="#ctx0" brushRef="#br0" timeOffset="51188.45">12954 12912 0,'42'0'0,"-84"0"0,105-21 0,1-1 15,-22 22-15,43-42 0</inkml:trace>
  <inkml:trace contextRef="#ctx0" brushRef="#br0" timeOffset="57652.39">10414 4636 0,'0'0'0,"21"0"0,-21-22 15,21 22 1,-21-21-16,0 42 31,0 1-31,0-1 16,-21 0-16,21 0 15,-21 0-15,21 0 0,0 1 0,0-1 16,0 0-16,-21 0 0,21 0 0,0 0 16,-21 1-16,21-1 15,0 0-15,-22-21 16,1-21 0,21 0-1</inkml:trace>
  <inkml:trace contextRef="#ctx0" brushRef="#br0" timeOffset="58002.71">10223 4509 0,'0'0'0,"0"-22"16,0 44 15,-21-1-31,0 21 16,21-21-16,0 0 0,-21 22 0,0-1 15,21 0-15,-21 1 16,-1-1-16,1 0 0,0 1 0,21-1 0,-21 0 16,0 1-16,0-1 15,21-21-15,-22 22 0,22-22 0,-21 0 16,21 0-16,-21-21 0,21 21 15,0-42 17,21 0-17,-21 0-15,21-22 0,1 22 16,-1 0-16</inkml:trace>
  <inkml:trace contextRef="#ctx0" brushRef="#br0" timeOffset="58441.19">10477 4657 0,'22'-21'15,"-44"42"-15,44-21 16,-22 21-16,0 0 16,-22 21-16,22-20 0,0 20 15,-21-21-15,0 21 0,0 1 0,21-22 16,-21 21-16,21-21 0,0 22 15,0-22-15,0 0 0,0 21 0,0-20 16,0-1 0,21-21-16,0 21 0,0-21 15,0 0-15,1 0 0,-1 0 0,0-21 16,0 21-16,0-21 0,22-1 16,-22 1-16,0-21 0,21 21 0,-21 0 15,1-22-15,-1 1 0,0 0 16,-21-1-16,0 1 0,0-22 15,0 22-15,0 0 0,0 21 16,-21-22-16,0 22 0,-1 21 0,1-21 16,0 0-16,0 21 0,-21 0 15,20 0-15,1 0 0,0 0 0,0 21 16,0 0-16,0 0 0,-1 0 16,1 1-16,0-1 0,21 0 15,0 21-15,0-21 0,0 22 0,0-22 16,0 21-16,0-21 0,0 1 15,0-1-15,0 0 0</inkml:trace>
  <inkml:trace contextRef="#ctx0" brushRef="#br0" timeOffset="59139.95">11769 5038 0,'-22'-21'16,"1"-1"-1,21 1-15,0 0 16,0 0-16,0 0 16,21 21-16,1-21 15,20 21-15,-21-22 16,21 22-16,22 0 0,-22-21 0,22 21 0,-1 0 16,22 0-16,-22 0 15,22 0-15,0 0 0,-1 0 0,1 0 16,21 21-16,0 1 0,0 20 15,-1-21-15,22 21 0,-21 1 0,21-1 16,-21 22-16,0-22 0,0 21 16,21-20-16,-21 20 0,-1 1 15,1-1-15,-21 1 0,0-1 0,-1 1 16,-20-1-16,-22 1 0,0-1 0,1-20 16,-1-1-16,-21 21 0,0-20 15,1-22-15,-22 21 0,0 22 16,0-43-16,0 0 0,0 0 15,0 0-15,-22 1 16,1-22 0,0 0-16,21-22 15,0 1 1,0 0-16,0 0 0,0 0 16</inkml:trace>
  <inkml:trace contextRef="#ctx0" brushRef="#br0" timeOffset="59901.85">15113 5990 0,'0'0'0,"0"-21"0,0 0 15,0 0-15,0 0 16,0-1-16,0 1 16,0 0-16,21 0 0,0 21 15,-21-21-15,21 21 0,1-21 16,-1 21-16,0-22 0,0 22 0,0 0 16,0 0-16,22 0 0,-22 22 15,0 20-15,-21-21 0,21 0 16,-21 22-16,21-1 0,-21 0 15,0 1-15,0-1 0,-21 0 0,0 1 16,0-1-16,-21 0 0,20 1 16,-20-1-16,0 0 0,-1 1 0,1-22 15,0 21-15,-1-21 0,22 0 0,-21-21 16,0 22-16,20-22 0,1 0 16,-21 0-16,21 0 0,21-22 0,-21 1 15,21 0-15,-22 0 0,22-21 16,0 20-16,0-20 0,0 21 0,0-21 15,0 20-15,0 1 0,22-21 16,-1 21-16,0 0 0,0-1 16,0 22-16,0 0 0,22-21 15,-22 21-15,42 0 0,-41 21 16,-1 1-16,21 20 16,-21-21-16,22 21 0,-22-20 15,0 20-15,-21-21 0,21 43 16,0-43-16,-21 21 0,0-21 15,21 0-15,1 1 0,-1-1 16,-21 0-16,21-21 16,0 0-16,0 0 0,0 0 15,1 0-15,-1 0 16,0-21-16,0 0 0,21 21 16,-20-22-16,-1-20 0,0 21 0</inkml:trace>
  <inkml:trace contextRef="#ctx0" brushRef="#br0" timeOffset="60301.62">16002 5990 0,'0'0'0,"0"-21"15,-21 21 1,0 21 0,-1 0-16,1 1 0,21-1 15,-21 0-15,0 21 0,0-21 16,0 1-16,-1 20 0,22-21 15,0 0-15,-21 22 0,21-22 0,0 42 16,0-42-16,0 22 16,0-22-16,21-21 0,1 21 0,-1 0 15,0-21-15,0 0 0,0 0 0,43 0 16,-43 0-16,21-21 16,-21 0-16,1 0 0,20 0 0,-42-22 15,21 22-15,-21 0 0,0-21 16,0 20-16,0-20 0,0 0 0,0 21 15,-21-22-15,0 22 0,0 0 16,-1 0-16,1 0 0,21-1 16,-21 1-16,-21 21 0,21 0 15,-1 0 1,1 0-16,21 21 0,-21 1 16,21-1-16,0 0 0,0 0 15,0 0-15,0 0 0,0 1 16,21-1-16</inkml:trace>
  <inkml:trace contextRef="#ctx0" brushRef="#br0" timeOffset="60905.16">17039 6350 0,'0'0'0,"0"-21"0,0 0 0,0 0 15,0-1-15,21 22 16,-21-21-1,21 21-15,1 0 0,20 0 0,-21 0 16,0 0-16,22 0 0,-1 0 0,-21 0 16,21 0-16,1 0 0,-1 21 15,0 1-15,1-1 0,-1 0 0,22 21 16,-22 1-16,0-1 0,1 21 16,-1-20-16,0 20 0,1 1 0,-1-1 15,-21 1-15,21-1 0,1 22 16,-22-22-16,21 22 0,-21 0 0,1 21 15,41 63-15,-21-63 16,-20-22-16,-1 1 0,0 21 16,21 0-16,-42-22 0,21 22 0,1-21 15,-1 21-15,-21-22 0,0 1 16,0 21-16,0-21 0,0-1 0,0-20 16,0 20-16,0-20 0,-21-1 0,-1 1 15,1-1-15,0-20 0,0-1 16,21 0-16,-21 1 0,0-22 0,-1 21 15,22-21-15,0 1 0,0-1 0,-21-21 16,21 21-16,0-42 31,0 0-31,0-1 0,0 1 16,0 0 0,0 0-16,21 21 0,-21-21 15</inkml:trace>
  <inkml:trace contextRef="#ctx0" brushRef="#br0" timeOffset="61760.11">18224 9821 0,'0'0'0,"0"-21"15,22 0-15,-22 0 16,0 0-16,21 21 0,0-21 15,0 21-15,0 0 16,0-22-16,1 22 0,-1 0 0,21 0 16,-21 0-16,0 22 0,1-1 15,-1 0-15,0 0 0,0 0 16,0 22-16,-21-22 0,0 21 0,0-21 16,0 0-16,0 22 0,0-22 15,-21 0-15,-21 21 0,21-20 0,-22-1 16,1-21-16,21 21 0,-22 0 15,22-21-15,-21 0 0,21 21 0,-22-21 16,22 0-16,0 0 0,0 0 0,0 0 16,21-21-1,0 0-15,0 0 0,0 0 16,21 21-16,0 0 16,0-22-16,0 22 0,22 0 0,-22 0 15,0 0-15,21 0 0,-20 0 16,20 0-16,-21 22 0,0-1 15,22-21-15,-22 21 0,0 0 0,0 0 16,-21 0-16,0 1 0,0 20 0,0-21 16,0 0-16,0 0 0,-21 1 15,0-1-15,0 0 0,-1 0 0,-20 0 16,21-21-16,-21 21 0,20-21 16,-20 0-16,21 0 0,-21 0 0,20 0 15,-20 0-15,0 0 0,21 0 0,-22-21 16,22 21-16,0-21 0,0 21 15,0 0-15,-1-21 0,1 21 16,21-21 0,21 21 15,1-21-31,-1 21 0,0 0 16</inkml:trace>
  <inkml:trace contextRef="#ctx0" brushRef="#br0" timeOffset="62239.84">19092 10033 0,'0'0'0,"21"-21"0,1 21 16,-22-21-16,21 21 0,-21-21 0,-21 21 46,-1 0-46,1 21 0,0-21 16,0 21-16,21 0 0,-21 21 0,0-20 16,21-1-16,0 0 0,-22 21 0,22-21 15,-21 22-15,21-22 0,0 21 16,0-21-16,0 22 0,0-22 16,0 0-16,0 21 0,21-20 0,-21-1 15,22 0-15,20 21 16,-21-42-16,0 0 0,22 0 0,-22 0 15,21 0-15,-21 0 0,22 0 16,-22 0-16,21-21 0,-21 0 0,22 0 16,-22 0-16,21-1 0,-21 1 0,0-21 15,22 0-15,-22 20 0,-21-20 16,0 0-16,21-1 0,-21 1 0,0 0 16,0-1-16,-21 1 0,0 21 15,0-21-15,-1 20 0,1 22 0,0-21 16,-21 21-16,21 0 0,-1 0 0,-20 0 15,21 0-15,0 0 0,0 21 16,-22-21-16,22 22 0,0-1 16,-21 0-16,20 0 0,1 0 15,-21 0-15,0 1 0,20 20 0</inkml:trace>
  <inkml:trace contextRef="#ctx0" brushRef="#br0" timeOffset="63435.83">13716 11811 0,'0'0'0,"0"-21"15,21 21-15,-21-21 0,0 0 16,21 21-16,-21-22 0,21 22 16,-21 22 15,0-1-15,0 0-16,0 0 0,0 21 15,0 1-15,0-1 0,-21 0 0,21 1 16,-21-1-16,0 0 0,21 22 0,-21-22 15,0 1-15,21-1 0,-22 0 16,-20 43-16,21-43 0,0-21 16,21 1-16,-21-1 0,21 0 0,-22 0 15,22-42 17,0 0-32,0 0 15,0-22-15,22 1 0,-1 21 16,0-22-16,0-20 0,0-22 15,0 22-15,-21 20 0,0-20 16,22 21-16,-1-1 0,-21 1 0,0 21 16,0 0-16,0-1 0,0 1 0,0 0 15,0 42 1,0 0-16,-21 1 16,-1 20-16,1 0 0,0 1 0,0-1 15,-21 0-15,20 1 0,-20-1 16,0 0-16,-1 1 0,1-1 0,0-21 15,-1 21-15,1-20 0,0-1 16,-1 0-16,1 0 0,21 0 16,0-21-16,21-21 31,0 0-31,21 0 0,0-22 16,0 22-16,0 0 0,64-21 15,-64 21-15,22 21 0,-1-22 16,0 22-16,1 0 0,-1 0 15,-21 0-15,21 22 0,1-22 0,-1 42 16,0-21-16,-20 0 0,-1 0 16,0 1-16,0-1 0,0 21 15,0-21-15,1 0 16,-22 1-16,0-1 16,21-21-16,0 0 15,0 0 1,0-21-16,0-1 0,1 1 15</inkml:trace>
  <inkml:trace contextRef="#ctx0" brushRef="#br0" timeOffset="63800.14">14287 12086 0,'-21'21'31,"0"1"-31,0-22 16,0 21-16,21 21 0,-21-21 0,-1 0 15,1 1-15,0 41 16,21-21-16,-21-20 0,21 20 0,0 0 16,0 1-16,0-22 15,0 0-15,0 0 0,42 0 16,-21-21-16,1 0 0,20 0 0,-21 0 16,21 0-16,1-21 0,41 0 15,-62 0-15,20 0 0,21-43 16,-41 43-16,-1 0 0,-21-22 15,0 1-15,0 21 16,0-21-16,0-1 0,-21 22 0,-22-21 0,22 21 16,0-1-16,0 1 0,-22 0 15,22 21-15,0 0 0,-21 0 16,21 21-16,-1 0 0,-20 1 0,21-1 16,0 0-16,-22 0 0,22 0 0,0 0 15,0 1-15,0-1 0,21 0 16</inkml:trace>
  <inkml:trace contextRef="#ctx0" brushRef="#br0" timeOffset="64683.73">18563 11282 0,'0'-21'16,"0"42"-16,0-63 0,0 20 15,21 22-15,-21-21 16,21 21-16,-21-21 16,0 42 15,0 0-31,0 1 16,0-1-16,0 21 0,0 0 0,0 1 15,-21-1-15,0 22 0,0-22 0,0 21 16,0-20-16,-1 20 0,-20 1 15,21-22-15,-21 22 0,-1-1 0,1 1 16,0-1-16,-22 1 0,1-22 16,-1 21-16,1 1 0,-22-22 15,0 1-15,-21-1 0,1 0 0,-1-21 0,0 22 16,-21-22-16,21 0 16,-21 0-16,0 0 0,0 1 0,0-22 0,0 21 15,-21-21-15,21 0 0,21 0 16,-21 21-16,-63-21 15,105 0-15,0 0 0,-42 0 16,64 0-16,20 0 0,1 0 16,0 0-16,-1 0 15,22 0-15,21-21 16,21 0 0,1-1-1,-1 22-15,0-21 0,0 21 0,0-21 16,0 21-16,1-21 0,20 0 15</inkml:trace>
  <inkml:trace contextRef="#ctx0" brushRef="#br0" timeOffset="65701.62">18838 11197 0,'0'0'0,"0"-21"16,0 0-16,-21 21 31,0 0-31,0 0 16,0 21-16,-1 0 0,1 0 0,-21 1 15,21-1-15,-22 0 16,1 21-16,0-21 0,-22 22 0,22-22 16,0 21-16,-1-21 0,1 1 0,0-1 15,20 0-15,-20 0 0,21 0 16,0-21-16,42-21 47,0 0-47,0 0 0,0 0 15,1-1-15,-1 1 0,0 0 16,0 0-16,0 0 0,22-22 0,-22 22 16,0 0-16,0-21 0,0 21 15,0-1-15,1 22 0,-1-21 16,0 21-16,0 0 0,0 0 0,0 21 15,1 1-15,-1-1 16,-21 21-16,21 0 0,0 1 0,0-1 16,0 0-16,-21 1 0,22-22 15,-1 21-15,0 1 0,0-22 0,-21 21 16,42 0-16,-20-20 0,-1-1 16,0 0-16,0-21 0,0 21 15,0-21-15,-21-21 16,0 0-1,0 0-15,0-1 0,0-20 16</inkml:trace>
  <inkml:trace contextRef="#ctx0" brushRef="#br0" timeOffset="67116.6">17547 6033 0,'-21'0'0,"42"0"47,0 0-32,0 0-15,1 0 0,-1-22 16,0 22-16,0 0 0,21 0 0,-20 0 16,-1 0-16,21 0 15,-21 0-15,0 0 0,22 0 0,-22 0 16,0 0-16,0 0 0,0 0 16,1 0-16,-44 0 31,1 0-16,0 0-15,0 0 0,-21 0 16,20 0-16,-20 0 0,0 0 0,21 0 16,-1 0-16,-20 0 0,21 0 15,-21 0-15,20 0 0,1 0 0,0 0 16,0 0-16,0 0 16,0 0-1,21 22 32,0-1-47,0 21 16,0-21-16,0 0 0,21 22 15,0-1-15,-21 0 0,21 22 16,0-22-16,-21 22 0,21-1 16,1-20-16,-1 20 0,0-21 0,-21 1 15,21-1-15,0 0 0,0-20 0,-21 20 16,22-21-16,-1 0 0,-21 0 15,0 1-15,21-22 16,-21 21-16,0-42 31,-21-1-31,21 1 0</inkml:trace>
  <inkml:trace contextRef="#ctx0" brushRef="#br0" timeOffset="68352.45">11853 4551 0,'21'0'31,"1"0"-31,-1 0 15,0 0-15,21-21 0,-21 0 0,22 21 16,-1-22-16,-21 22 0,22-21 16,-1 21-16,0 0 0,-21-21 0,22 21 15,-22 0-15,0 0 0,-42 0 47,0 21-47,0 0 0,-1-21 0,1 22 16,-21-22-16,21 0 15,-22 21-15,1-21 0,21 0 0,-21 21 16,20-21-16,1 0 0,-21 0 16,21 0-16,0 0 0,-1 0 0,1 0 15,0 0-15,0 0 0,0 0 16,0 0 0,21 21 30,21 0-46,0 22 0,-21-22 16,21 21-16,0 0 0,0 22 0,1-22 16,-1 22-16,0-22 15,0 22-15,0-22 0,0 0 0,1 1 16,-1-22-16,0 21 0,-21-21 16,21 0-16,0 1 0,-21-1 0,21 0 15,1-21 1,-1 0-16,-21 21 15,0 0 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11:21:10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8149 1736 0,'0'0'0,"0"-21"16,0-1-16,0 1 0,0 0 15,0 0-15,0 0 0,0 0 16,0-1-16,0 1 0,-21 21 0,0-21 15,0 21 1,-1 0 0,22 21-16,-21 0 0,21 1 15,0 20-15,0-21 0,-21 21 0,21 1 16,0 20-16,-21-20 0,21-1 16,0 21-16,0 1 0,0-22 0,0 22 15,-21-1-15,21 1 0,-21 20 16,-1-20-16,1 21 0,21-1 15,-21-20-15,0-1 0,0 22 0,0-22 16,-1 1-16,1-1 0,0-20 16,21 20-16,-21-20 0,21 20 0,-21-21 15,0 1-15,21-22 0,0 21 16,0-21-16,0 1 0,-22-1 0,22-42 31,0-1-31,0 1 16,0 0-16,22-21 0,-22 21 15,21-22-15,0 1 0</inkml:trace>
  <inkml:trace contextRef="#ctx0" brushRef="#br0" timeOffset="1883.53">8001 1842 0,'0'0'0,"0"-22"0,21 22 16,0-21-1,0 21-15,1 0 16,-1 0-16,0 0 15,0 0-15,0 0 0,0 21 16,1-21-16,-1 0 0,0 22 16,0-22-16,21 21 0,-20-21 0,20 0 15,0 21-15,1-21 0,-1 0 16,0 0-16,22 21 0,-22-21 0,22 0 16,-1 0-16,1 21 0,-1-21 15,1 0-15,-1 0 0,1 21 16,-22-21-16,21 0 0,1 22 15,-1-22-15,1 21 0,21-21 0,-1 0 16,1 21-16,21-21 0,21 0 16,-21 21-16,21-21 0,0 0 0,0 21 15,0-21-15,21 21 0,0-21 16,0 22-16,-21-22 0,21 21 16,0 0-16,1-21 0,-1 21 0,21-21 15,-21 21-15,0-21 0,22 21 0,-22 1 16,21-22-16,1 21 0,-1-21 15,0 21-15,1 0 0,-1-21 16,0 21-16,22 0 0,-22-21 0,0 22 16,22-1-16,-22 0 0,22 0 15,-1 0-15,-20 0 0,-1 1 0,0-1 16,1 0-16,-1 0 0,0 0 16,1 0-16,-1 1 0,-21-1 15,0 0-15,0 0 0,1-21 0,-1 21 16,0 0-16,148 1 0,-148-1 15,-21-21-15,170 21 16,-170 0-16,21-21 0,-21 21 16,21-21-16,-42 21 0,21-21 0,0 22 15,-21-22-15,21 0 0,-21 21 16,21-21-16,-22 0 0,1 21 16,0-21-16,0 0 0,-21 0 0,-1 21 15,22-21-15,-21 0 0,-1 0 16,1 0-16,-21 21 0,20-21 0,1 0 15,-22 0-15,1 0 0,-1 0 16,1 0-16,-22 0 0,1 0 0,-1 0 16,21 21-16,-41-21 15,-1 0-15,0 0 16,-21 22 15,0-1-15,-21 0-1,21 0-15,-21-21 0,21 21 16,-22 0-16,1 1 0,21 20 16,-21-21-16,0 21 0,0-20 0,21 20 15,-21 0-15,-1 1 0,22-1 16,0 0-16,-21 1 0,0-1 0,21 0 16,0 1-16,-21-1 0,0 0 15,21 22-15,-21-22 0,21 0 0,0 1 16,0-1-16,-22 0 0,22 22 15,0-22-15,-21 1 0,21-1 0,0 0 16,0 1-16,0-22 0,0 21 16,-21-21-16,21 0 0,0 22 15,-21-22-15,21 0 0,0 0 16,0 0-16,-21-21 0,0 22 16,-1-22-16,1 0 15,0 0-15,0 0 16,0 0-16,0 0 0,-1 0 0,-20 0 15,21 0-15,-21 0 0,-1 0 0,1 0 16,0-22-16,-1 1 0,-20 21 16,-1 0-16,1-21 0,-1 21 15,-20-21-15,-1 0 0,0 21 0,1-21 16,-22 21-16,0-22 0,21 1 16,-21 0-16,1 21 0,-1-21 15,0 0-15,0 0 0,-21 21 0,0-22 16,0 1-16,21 0 0,-21 21 0,0-21 15,-21 0-15,21 0 0,-21-1 16,21 22-16,-21-21 0,0 0 0,-1 0 16,1 0-16,0 0 0,-21 21 15,21-22-15,-1 1 0,1 0 0,-21 21 16,21-21-16,0 0 16,-22 0-16,22 21 0,0-22 0,0 1 0,0 0 15,-22 21-15,22 0 0,0-21 0,0 0 16,0 0-16,-1-1 15,1 22-15,21-21 0,-190-21 16,190 42-16,-21-21 0,-1 0 0,1-1 16,21 1-16,-21 0 0,0 21 15,21-21-15,-21 0 0,21 0 0,-127-1 16,127 1-16,0 0 16,21 0-16,-21 21 0,0-21 0,-106 0 15,106-1-15,21 1 16,0 21-16,-21-21 0,22 0 0,-1 21 15,0-21-15,-21 21 0,21-21 0,21 21 16,-20 0-16,20-22 0,-84 22 16,84 0-16,0-21 15,1 21-15,-1 0 0,0 0 16,1 0-16,20 0 0,-21 0 0,22-21 16,-22 21-16,22 0 0,-1 0 15,22 0-15,-22 0 0,1 0 0,21 0 16,-1 0-16,-20 0 0,20-21 15,1 21-15,0 0 0,-1 0 0,1 0 16,0 0-16,21 0 0,-22 0 0,1-21 16,21 21-16,0 0 0,-1 0 15,-20 0-15,21-21 0,0 21 0,0 0 16,-1-22-16,1 22 0,-21 0 16,21 0-16,0 0 0,-1-21 15,1 21-15,-21 0 0,21 0 0,0 0 16,-1-21-16,1 21 0,0 0 15,0 0-15,0 0 0,0 0 16,-1 0-16,1 0 0,0-21 16,0 21-16,0 0 0,0 0 15,42 0 32,0 0-31,0 0-16,0 0 15,0 0-15,22 0 16,-22 0-16</inkml:trace>
  <inkml:trace contextRef="#ctx0" brushRef="#br0" timeOffset="2766.63">10245 2392 0,'0'0'0,"0"-21"0,0-22 15,0 22-15,0 0 0,0 0 16,0 0-16,0 0 16,0-1-16,0 1 0,0 0 31,0 42-16,0 22 1,0-22-16,0 21 0,0 22 16,0-1-16,0 1 0,0-1 15,0 22-15,-22-22 0,1 1 0,0-1 16,0 1-16,21-1 16,-21 1-16,0-22 0,-1 22 0,1-22 15,0 0-15,0 1 0,0-22 16,21 0-16,-21 21 0,21-21 0,-22 1 15,1-22-15,0 0 16,0 0-16,0 0 0</inkml:trace>
  <inkml:trace contextRef="#ctx0" brushRef="#br0" timeOffset="3719.2">8975 2519 0,'0'0'0,"0"-21"0,0-22 0,0 22 15,0 0-15,0 0 16,0 42 15,0 0-31,21 0 0,-21 1 16,21-1-16,-21 0 15,21-21-15,0 0 16</inkml:trace>
  <inkml:trace contextRef="#ctx0" brushRef="#br0" timeOffset="5223.41">9102 2350 0,'0'-22'16,"-22"22"15,1 0-16,0 22-15,0 20 0,0-21 0,0 21 16,-22 22-16,22-22 0,-21 1 16,21-1-16,-22 21 0,22-20 0,0-1 15,0-21-15,-22 43 16,22-43-16,21 0 0,-21 0 0,21 0 16,0-42 15,21 0-31,0 0 15,1 0-15,-1-22 0,0 22 0,0-21 16,21 0-16,-20-1 0,20 1 16,0 0-16,-21-1 0,22 1 15,-1 0-15,-21-1 0,22 22 16,-22 0-16,0 0 0,0 0 0,0 21 16,-21 21-1,0 0-15,0 21 0,0-21 0,0 43 16,0-22-16,0 1 0,0-1 15,0 21-15,0-20 0,0-1 0,0 0 16,0 1-16,0-22 0,0 21 16,0-21-16,21 1 0,-21-1 0,0 0 15,22-21-15,-22 21 0,-22-21 47,1-21-47,0 21 0</inkml:trace>
  <inkml:trace contextRef="#ctx0" brushRef="#br0" timeOffset="5425.29">8721 2794 0,'0'0'0,"0"-21"0,21 21 16,0-21-16,0 21 0,21-21 15,1 21-15,-1-22 0,0 1 0,22 21 16,-22-21-16,22 0 0,-22 21 15,0-21-15,22 21 0,-22-21 16,1 21-16,-1 0 0,-21 0 0,21 0 16,-20-22-16,-1 22 0,0 0 15,0 0-15</inkml:trace>
  <inkml:trace contextRef="#ctx0" brushRef="#br0" timeOffset="5883.03">11155 2561 0,'0'0'0,"0"-42"15,0 63 1,0 0-16,0 0 0,0 1 16,0 20-16,0 0 0,-21 1 0,21-1 15,-22 0-15,22-21 0,-21 22 16,0-1-16,21-21 0,0 22 0,-21-22 16,21 0-16,-21 0 0,21 0 15,0 0-15,21-21 31,0-21-15,-21 0-16</inkml:trace>
  <inkml:trace contextRef="#ctx0" brushRef="#br0" timeOffset="6373.93">11091 2752 0,'0'0'0,"0"-21"0,0-22 15,0 22-15,0 0 0,21 0 0,1 0 16,-1-1-16,21 1 0,-21 21 15,22-21-15,-22 0 0,21 21 0,0 0 16,-20 0-16,20 0 16,0 21-16,-21 0 0,1 0 15,-22 1-15,0-1 0,0 0 16,0 21-16,0-21 0,-22 1 0,1-1 16,0 0-16,-21 0 0,21 0 15,-22 0-15,22 1 0,-21-22 16,21 21-16,-22-21 0,22 0 0,0 0 15,42-21 17,0 21-32,22 0 0,-22 0 0,21 0 15,0 0-15,1 0 0,-1 0 16,22 0-16,-22 0 0,0 21 16,22 21-16,-22-21 0,-21 0 15,0 1-15,1-1 0,-22 0 16,0 0-16,0 0 0,-22 22 0,-20-22 15,0 0-15,-1 0 0,1 0 16,0 0-16,-22-21 0,1 22 0,20-1 16,-20-21-16,-1 0 0,22 0 0,0 0 15,-1 0-15,1 0 0,21-21 16,-21 21-16,20-22 0,22 1 0,0 0 16,0 0-16,22 0 15,-1 0-15,21 21 16,0-22-16,1 1 0,-1 0 15,22 21-15</inkml:trace>
  <inkml:trace contextRef="#ctx0" brushRef="#br0" timeOffset="6655.88">12890 2328 0,'0'0'15,"-21"0"1,21 22-16,0-1 16,-21 21-16,0 0 0,0 1 0,21-1 15,-21 22-15,-1-22 0,22 21 16,-21 1-16,0-1 0,0-20 0,0 20 16,21 1-16,-21-22 0,-1 22 15,1-22-15,0 0 0,21 1 0,0-1 16,-21-21-16,21 21 0,0-20 15,0-1-15,21-21 16,0 0 0,0 0-16</inkml:trace>
  <inkml:trace contextRef="#ctx0" brushRef="#br0" timeOffset="6989.69">13928 2773 0,'0'0'15,"0"-21"-15,0 0 0,0-1 0,0 1 0,-22 21 16,1-21-16,-21 21 16,21 0-16,0 0 0,-22 21 0,1 0 15,21 1-15,-22 20 0,1-21 16,21 21-16,-21 1 0,-1-1 15,22 0-15,0 1 0,0-1 0,-22 0 16,43 1-16,0-1 0,0 0 16,0 1-16,0-22 0,22 21 15,-1-21-15,0 1 0,21-1 16,1-21-16,-1 0 0,0 0 0,1 0 16,-1 0-16,21-21 0,-20-1 15,-1 1-15,0 0 0,1 0 0,-22 0 16,21 0-16,-21-1 0,22 1 0</inkml:trace>
  <inkml:trace contextRef="#ctx0" brushRef="#br0" timeOffset="7479.4">15621 2815 0,'0'0'0,"21"-63"15,-21 42-15,0-1 0,21-20 0,-21 21 16,21 0-16,-21 42 31,-21 0-31,0 21 0,0 22 16,0-22-16,0 22 0,-1-1 15,-20 1-15,21 20 0,0 1 16,0-21-16,-1-1 0,-20 64 16,21-63-16,21-22 0,0 21 0,-21-41 15,21 20-15,-21-21 0,21 21 16,0-20-16,0-1 0,0 0 16,21-21-1,0 0 1,0-21-16,0 0 0</inkml:trace>
  <inkml:trace contextRef="#ctx0" brushRef="#br0" timeOffset="7747.58">16404 3154 0,'0'0'0,"42"-21"0,-20 0 0,-1 21 0,-21 21 31,0 0-31,0 0 0,0 21 15,0 1-15,-21-1 0,21 0 16,-22 1-16,22-1 0,-21 0 0,0 1 16,21-1-16,-21 0 0,0 1 15,0-22-15,-1 21 0,1-21 16,0 1-16,0-1 0,0-21 0,0 21 0,21-42 47,0 0-47,0-1 15,21-20-15</inkml:trace>
  <inkml:trace contextRef="#ctx0" brushRef="#br0" timeOffset="8049.92">16277 3281 0,'0'0'0,"21"-42"0,-21-1 16,21-20 0,1 42-16,-1-1 0,21 1 0,-21 0 0,22 21 15,-1 0-15,0 0 0,1 0 16,20 0-16,-21 0 0,1 21 15,20 0-15,-20 1 0,20 20 16,-21 0-16,1 1 0,-1-1 0,0 0 16,-20 1-16,-1-1 0,0 0 0,-21 22 15,0-22-15,0-21 0,-21 22 16,0-1-16,-22-21 0,1 21 0,0-20 16,-22-1-16,1 0 0,-1 0 15,1 0-15,-22-21 0,21 21 0,-126-21 16,148 0-16,-1 0 15,22 0-15,0 0 16,21-21-16,21 21 16,21-21-16,1 0 15,20 0-15,1 0 0,-1-22 0</inkml:trace>
  <inkml:trace contextRef="#ctx0" brushRef="#br0" timeOffset="8330.76">18140 3006 0,'0'0'0,"21"-43"15,0 43-15,-21 22 32,-21 20-32,0 0 0,0 1 0,-22 20 15,1 43-15,0-43 16,20 1-16,1-1 0,-21 1 0,21-22 15,0 22-15,-1-22 0,1 0 0,0 1 16,0-1-16,0-21 0,21 0 16,0 22-16,-21-1 0,21-21 15,0 0-15,21-21 16,0-21 0,21 0-16,-21 0 0</inkml:trace>
  <inkml:trace contextRef="#ctx0" brushRef="#br0" timeOffset="8642.58">19029 3196 0,'-21'21'31,"-1"22"-31,1-22 16,0 21-16,-21 1 0,21-1 0,-1 0 15,-20 1-15,21 20 0,-21-21 16,20 1-16,1-1 0,0 0 0,0-20 16,21 20-16,0-21 15,0 21-15,0-20 0,0-1 0,0 0 16,21 0-16,0 0 0,0-21 16,22 0-16,-22 0 0,21 0 0,-21 0 15,22 0-15,-1 0 0,-21 0 16,22-21-16,-1 0 0,-21 21 0,0-21 15,22 0-15,-22-1 0,0 1 0,0 0 16,0 0-16,0 0 0</inkml:trace>
  <inkml:trace contextRef="#ctx0" brushRef="#br0" timeOffset="8839.46">18817 3620 0,'0'0'0,"-21"21"0,0-21 0,21 21 15,42-21 17,-21 0-32,0 0 15,1 0-15,20 0 0,-21-21 0,21 21 16,-20-21-16,20-1 0,-21 22 16,0-21-16,22 0 0,-22 0 15,0 0-15</inkml:trace>
  <inkml:trace contextRef="#ctx0" brushRef="#br0" timeOffset="9006.37">18986 3260 0,'0'0'15,"-21"-21"-15,21-1 16,21 22 0,22 0-16,-22-21 0,21 21 15,1 0-15,-1 0 0,21 0 0,1 0 16,-1 0-16,1-21 0,-1 21 15,1 0-15,-1 0 0,-20 0 0</inkml:trace>
  <inkml:trace contextRef="#ctx0" brushRef="#br0" timeOffset="16388.03">13843 868 0,'0'0'0,"21"-21"0,0 0 0,-21-1 16,21 1-16,-21 0 0,0 0 15,22 21-15,-1-21 0,-21 0 0,21-1 16,-21 1-16,21 0 15,-21 42 32,-21 0-47,0 1 16,0-1-16,-1 21 0,1 0 0,0 1 16,0-1-16,-21 22 0,-1-22 15,22 0-15,-21 22 0,-1-22 0,1 22 16,0-22-16,21 0 0,-64 43 15,43-43-15,20 1 0,-20-1 16,21 0-16,0-21 0,0 22 16,-1-22-16,1 0 0,0 0 0,21 0 15,0 1-15,0-1 0,-21-21 16,0 0 0,21-21 15,0-1-31,0 1 15,0 0-15,0 0 0,0 0 0,0 0 16</inkml:trace>
  <inkml:trace contextRef="#ctx0" brushRef="#br0" timeOffset="16695.34">12954 1334 0,'0'0'0,"0"-22"16,0 1 0,21 42 15,0-21-31,-21 22 0,21-1 16,1 0-16,-22 0 0,21 21 0,0-20 15,-21 20-15,0-21 0,21 21 16,0 1-16,-21-22 0,0 21 0,0-21 15,21 22-15,-21-22 0,22 0 16,-22 0-16,0 0 0,0 1 16,21-22-1,0 0 1,-21-22-16,21 1 0,0 0 16</inkml:trace>
  <inkml:trace contextRef="#ctx0" brushRef="#br0" timeOffset="16948.2">13631 1482 0,'-21'21'32,"0"0"-32,0 0 0,0 0 15,-1 1-15,-20-1 0,21 0 16,-21 0-16,20 21 0,-20-20 15,0-1-15,21 0 0,-22 0 0,22 0 16,0-21-16,0 21 0,0-21 16,21 22-16,-22-22 15,22-22 1,0 1 0</inkml:trace>
  <inkml:trace contextRef="#ctx0" brushRef="#br0" timeOffset="17887.62">14563 635 0,'21'0'62,"0"0"-62,0 0 0,0 0 16,0 0-16,1 0 0,-1 0 16,21 0-16,0 0 0,-20 0 15,20 0-15,0 0 0,1 0 16,-22 0-16,21 0 0,-21 0 0,22 0 15,-22 0-15,0 0 0,-21-21 16,21 21-16,-42 0 31,0 0-31,0 0 16,-1 21-16,-20-21 0,21 21 16,-21 0-16,-1 22 0,1-22 15,0 21-15,-1 1 0,1 20 0,0-21 16,-1 1-16,1 20 0,0-20 15,-22-1-15,22 0 0,-1 1 0,1-1 16,21-21-16,-21 21 16,-1-20-16,22-1 0,0 0 0,0-21 0,21 21 15,-21-21 1,21-21 0,0 0-1,21 0-15,0-1 0,0 1 16,0 0-16,-21 0 0,21 0 15,1 0-15,20-1 0,-21 22 0,0-21 16,0 21-16,1 0 0,-1 0 16,0 0-16,0 0 0,0 21 0,0-21 15,1 22-15,-1-1 16,0 0-16,-21 0 0,0 0 0,21 0 16,0 1-16,-21-1 0,21-21 15,-21 21-15,22-21 0,-1 0 0,0 0 16,0 0-16,0 0 15,0 0-15,1 0 0,-1-21 16,0 0-16,0-1 16,0 1-16,-21 0 0,0 0 0,21 0 15,-21 0-15,0-1 16,0 1-16,0 0 0,0 42 47,0 0-32,0 1-15,0-1 0,-21 0 16,21 21-16</inkml:trace>
  <inkml:trace contextRef="#ctx0" brushRef="#br0" timeOffset="23339.34">12171 2180 0,'0'-21'32,"0"0"-1,0 42 16,0 0-32,0 0-15,0 1 16,-21-1-16,21 0 0,-22 0 16,22 0-1,0 0-15,-21 1 0,21-1 0,0 0 16,0 0-16,0 0 0,-21 0 16,21 1-16,-21-1 0,21 0 0,0 0 15,-21 21-15,0-20 0,-1-1 16,1 21-16,21-21 0,-21 0 0,0 1 15,-21 41-15,20-42 16,1 0-16,21 1 0,-21 20 0,0-21 16,0 0-16,0 0 0,-1 1 15,1-1-15,21 0 0,0 0 16,-21 0-16,0 0 0,21 1 16,-21-22-16,21 21 0,0 0 0,0 0 15,-21-21-15,21 21 16,-22-21-1,22-21 32,0 0-31,22 0-16,-1 0 16,0-1-16,0 1 15,-21 0-15</inkml:trace>
  <inkml:trace contextRef="#ctx0" brushRef="#br0" timeOffset="26059.47">13504 4106 0,'0'0'0,"-21"0"16,21 22 62,21-22-62,0 0-16,1 0 0,-1 0 15,0 21-15,21-21 0,-21 0 16,1 0-16,20 21 0,-21-21 0,21 0 16,1 0-16,-1 21 0,-21 0 15,22-21-15,-1 0 0,21 21 0,-20-21 16,-1 0-16,0 22 15,22-22-15,-22 0 0,22 21 0,-22-21 16,0 0-16,22 0 0,-22 21 0,1-21 16,20 0-16,-21 0 0,-20 21 15,20-21-15,0 21 0,-21-21 0,1 0 16,20 0-16,-21 0 0,0 0 16,0 21-16,1-21 15,-44 0 63</inkml:trace>
  <inkml:trace contextRef="#ctx0" brushRef="#br0" timeOffset="26490.23">14795 4212 0,'0'0'0,"-21"0"16,21 21 30,21-21-46,1 22 16,-22-1-16,21-21 16,0 21-16,0-21 0,0 0 0,-21 21 15,21-21-15,1 21 0,-1-21 16,-21 21 0,0 1-1,-21-22 1,-1 21-16,1 0 15,0-21-15,0 0 0,-21 21 16,20-21-16,-20 21 0,0 0 16,-1-21-16,1 22 0,0-1 0,-1-21 15,22 21-15,-21 0 0,21-21 16,0 0-16,-1 0 0,1 21 0,0-21 16,42 0 15,0-21-31,1 21 0</inkml:trace>
  <inkml:trace contextRef="#ctx0" brushRef="#br0" timeOffset="27319.9">15642 4551 0,'-42'0'15,"42"21"32,21-21-31,0 0-16,21 21 0,-20-21 0,-1 0 16,63 21-16,-41-21 0,20 0 15,-20 0-15,20 22 0,1-22 16,20 21-16,-20-21 0,-1 0 0,1 21 15,20-21-15,-20 0 0,-1 0 16,-20 21-16,20-21 0,1 0 0,-22 0 16,0 21-16,1-21 0,-1 0 15,0 0-15,-20 0 0,20 0 0,-21 0 16,0 0-16,0 0 0,1 0 16,-22 21-16,21-21 15,-42 0 48,21-21-48,-22 21-15,22-21 0,-21 0 16</inkml:trace>
  <inkml:trace contextRef="#ctx0" brushRef="#br0" timeOffset="27719.12">17018 4551 0,'0'21'0,"0"0"16,21-21-16,0 21 0,0 1 15,1-22-15,-1 21 16,0-21-16,-21 21 0,21-21 0,0 0 0,0 21 16,1-21-16,-1 0 15,0 21-15,-21 0 16,0 1 0,-21-1-1,0-21-15,-1 21 16,1-21-16,-21 21 0,21-21 0,-22 21 15,22-21-15,-21 21 0,21 1 16,-22-22-16,22 21 0,-21-21 0,21 0 16,0 21-16,-1-21 0,1 0 15,0 21-15,0-21 16,21-21 15,21 0-31</inkml:trace>
  <inkml:trace contextRef="#ctx0" brushRef="#br0" timeOffset="28659.23">18373 4826 0,'0'0'0,"-22"0"15,1 0 1,42 0 15,1 21-31,-1-21 0,0 21 0,21-21 16,1 22-16,-1-22 0,21 21 16,-20-21-16,20 21 0,1-21 15,-22 21-15,22-21 0,-1 21 0,-21-21 16,22 21-16,-22-21 0,22 0 0,-22 22 15,22-1-15,-22-21 0,0 0 16,22 0-16,-22 21 0,-21-21 16,22 0-16,-22 0 0,21 21 0,-21-21 15,0 0-15,1 0 16,-44 0 46,22-21-46,0 0-16,0 0 16,0-1-16,-21 1 0</inkml:trace>
  <inkml:trace contextRef="#ctx0" brushRef="#br0" timeOffset="29095.28">19473 4826 0,'-21'0'16,"21"21"0,0 0-1,0 1-15,21-1 16,0-21-16,1 21 0,-1 0 16,0-21-16,0 21 0,21-21 0,-20 21 15,-1-21-15,21 22 16,-21-22-16,0 21 0,1-21 0,-1 21 15,0-21-15,0 0 0,-21 21 16,0 0 0,0 0-1,-21-21-15,0 0 0,-22 22 16,22-22-16,0 0 0,-21 21 0,-1-21 16,22 21-16,-21-21 0,0 21 15,20 0-15,-20-21 0,0 21 0,21-21 16,-22 0-16,22 0 0,-21 22 15,21-1-15,-1-21 0,1 0 0,0 21 16,0-21 0,21-21 46,0 0-62</inkml:trace>
  <inkml:trace contextRef="#ctx0" brushRef="#br0" timeOffset="32890.46">13589 4106 0,'-21'0'0,"0"0"16,-1 0-16,22-21 0,-21 21 15,0 0 1,0 0-16,0 0 16,42 21 46,0-21-62,0 22 0,0-1 0,1-21 16,20 21-16,-21 0 0,21-21 15,1 21-15,20 0 0,1 1 0,20-1 16,22 0-16,0 0 0,21 21 16,0-20-16,21-1 0,0 21 0,43-21 15,-22 22-15,22-1 0,-1-21 16,424 106-1,-402-63-15,-1-22 0,1 21 0,0-20 16,-1 20-16,192 43 0,-213-42 16,22-22-16,-22 0 0,1 22 15,-1-22-15,1 0 0,147 22 16,-168-22-16,-1-21 16,-21 22-16,0-22 0,-42 0 0,0 0 15,0 0-15,-21 1 0,-22-1 0,1 0 16,-22-21-16,0 0 0,1 21 15,-1-21-15,-21 0 0,-42 0 47,0-21-47,0 21 16,21-21-16,-22 21 0,1 0 0,0 0 16,21-21-16,-21 21 0,0 0 15,21-22-15,-21 22 16,21-21-16,-22 0 15,22 0 1,0 0-16</inkml:trace>
  <inkml:trace contextRef="#ctx0" brushRef="#br0" timeOffset="33502.4">20087 5059 0,'0'0'16,"0"-21"-16,0 42 47,0 0-32,21 0-15,0 0 0,1 1 16,-1-1-16,0 0 0,21 0 15,-21 21-15,22-20 0,-1-1 0,0 0 16,64 21-16,-63-21 0,-1 1 16,21-1-16,-20-21 0,-1 21 15,-21 0-15,22 0 0,-22-21 0,21 21 16,-21 1-16,0-22 0,-21 21 16,0 0-16,0 0 0,0 0 15,-21 0-15,0 1 0,-21-1 16,-1 0-16,1 0 0,-21 0 0,-1 0 15,-21 22-15,-84-1 16,84 0-16,1-20 0,-22 20 16,21-21-16,1 0 0,-1 22 15,0-22-15,1 0 0,20 0 0,1-21 16,-1 21-16,22 0 0,-22-21 0,22 22 16,21-1-16,-22-21 0,22 0 15,0 0-15,0 0 0,0 0 0,0 0 16,21-21-16,0-1 15,0-20-15</inkml:trace>
  <inkml:trace contextRef="#ctx0" brushRef="#br0" timeOffset="35192.18">12171 2604 0,'21'0'47,"-21"21"-32,21-21-15,0 0 0,0 0 16,1 0-16,-1 0 0,0 0 16,21 0-16,-21 0 0,1 0 15,-1 0-15,0 0 0,0 0 16,-42 21 62,21 0-78,-21 0 16,0 0-16,-1-21 15,22 22-15,-21-1 0,0 0 0,0 0 16,0 0-16,0 0 0,-1 1 16,-20 20-16,21-21 0,0 0 0,-22 0 15,-20 22 1,21-22-16,20 0 0,1 21 0,-21-42 15,21 22-15,0-1 0,-1 0 0,1 0 16,0 0-16,0 0 16,0-21-1,21-21 17,21 0-32,-21 0 15,21 0-15,0 21 0,-21-21 0,21-1 16,1 1-16,-1 21 0,0-21 15,0 21-15,0 0 0,0-21 16,1 21-16,-1 0 0,0 0 16,0 21-16,0 0 15,-21 0-15,21 1 0,1-1 16,-22 0-16,0 0 0,21 0 16,0 0-16,0 1 0,0-22 15,0 0 1,1 0-16,-1 0 15,0-22-15,-21 1 16,0 0-16,21 0 16,-21 0-16,-21 42 31,0-21-31,21 42 16</inkml:trace>
  <inkml:trace contextRef="#ctx0" brushRef="#br0" timeOffset="62771.48">16383 656 0,'0'0'0,"-21"0"0,0 0 15,-1 0 1,1 21 0,21 1-16,0-1 15,0 0-15,0 0 0,0 0 16,21 0-16,1-21 15,-22 22-15,21-22 0,0 0 16,21 0-16,-21 0 0,1 0 0,-1 0 16,21 0-16,-21 0 0,22-22 15,-22 22-15,21-21 0,-21 0 0,22 0 16,-22 21-16,0-21 16,0 0-16,0-1 0,0 1 0,-21 0 15,0 0-15,0 0 0,0 0 16,0-1-16,0 1 15,-21 21 1,21 21 0,-21 1-16,0-1 15,21 21-15,0-21 0,-21 0 0,21 22 16,-21-1-16,21 0 0,-22 1 16,22-1-16,0 0 0,-21 22 15,21-22-15,-21 1 0,0-1 0,21 0 16,0 1-16,0-22 0,-21 21 15,21 0-15,-21-20 0,21-1 16,-22 0-16,22 0 0,0 0 0,0 0 16,-21-21-16,21 22 0,-21-22 15,0 0-15,0 0 0,0 0 16,-1 0 0,1-22-16,21 1 0,-21 21 0,0-21 15,0 0-15,0 0 0,21 0 16,-22-22-16,1 22 0,0 0 0,0 21 15,0-21-15,21 0 0,-21 21 16,21 21 15,0 0-31,0 0 16,21 0-16,0 0 0,-21 1 16,21-1-16,0 0 0,0 0 15,1 0-15,-1 0 16,0 1-16,21-22 0,-21 0 0,1 21 15,20-21-15,-21 0 0,21 0 16,-20 0-16,20 0 0,0 0 0,-21-21 16,22-1-16,-1 1 0,0 0 15,-20 0-15,-1 0 0,21 0 0,-21-1 16,0 1-16,1 0 0,-22 0 16,0 0-16,21 0 0,-21-1 15,0 1-15,-21 42 47,21 1-47,0-1 0,-22 0 16,1 21-16,21-21 0,-21 1 15,21-1-15,0 0 0,-21 0 0,21 0 16,-21 0-16,21 1 0,0-1 16,0 0-1,0-42 16,0 0-31,21-1 16,-21 1-16,21 0 16,0-21-16,0 21 0,1-1 15,-1-20-15,0 21 0,0 0 0,21 0 16,-20-1-16,-1 1 0,0 0 16,0 21-16,0 0 0,0 0 0,1 0 15,-1 0-15,0 0 16,-21 21-16,0 0 0,0 1 0,0-1 15,0 0-15,0 0 0,0 0 16,0 0-16,0 1 0,0 20 0,0-21 16,0 0-16,-21 0 0,21 1 15,0-1-15,0 0 0,0 0 16,21-21 0,0 0-16,0 0 0,0 0 15,1 0-15,20 0 0,-21 0 16,21-21-16,1 0 0,-22 0 0,21-1 15,1 1-15,-1 0 0,-21 0 16,21 0-16,-20 0 0,-1-22 16,21 22-16,-42 0 0,21-21 0,-21 20 15,0 1-15,0 0 0,-21 21 16,0 0 0,0 21-16,0 0 15,-1 1-15,1-1 0,0 0 0,21 0 16,0 0-16,0 0 0,0 1 15,0-1-15,0 0 0,0 0 16,0 0-16,21 0 0,0 1 0,-21-1 16,22 0-16,-1 0 15,-21 0-15,0 0 16,-21-21 0,-1-21-1,1 0-15,0 21 16,0-21-16,0 0 0,0 0 15,-1 21-15,1-22 0,0 22 16,21-21-16,-21 21 0,0 0 16,21 21-1,0 1 1,0-1-16,21 0 0,0-21 16,0 21-16,0 0 0,1-21 15,-1 0-15,0 21 0,0-21 0,21 0 16,-20 0-16,-1 0 0,21 0 15,0 0-15,-20 0 0,20 0 0,0-21 16,-21 0-16,22 21 0,-22-21 16,42-21-16,-20 20 0,-22 1 15,0 0-15,0 0 16,-21-21-16,0 20 0,0 1 0,0 0 16,0 0-16,-21 21 31,0 0-31,0 0 15,0 21-15,-1 0 0,1 0 0,21 1 16,0-1-16,-21 0 0,21 0 16,-21 0-16,21 0 0,0 1 0,0-1 15,0 0-15,0 0 16,21-21-16,0 0 0,0 0 16,1 0-16,20 0 0,-21 0 15,0 0-15,22 0 0,-22-21 16,0 0-16,21 21 0,1-21 15,-22-1-15,0 1 0,21 0 0,-21 0 16,1 0-16,-22 0 0,21-1 16,0 1-16,-21 42 31,0 1-15,0-1-16,0 0 15,0 0-15,0 0 0,0 0 0,0 1 16,0-1-16,0 0 0,0 0 15,21 0-15,-21 0 0,21-21 16,0 0-16,1 22 16,-1-22-16,21 0 0,-21 0 0,22 0 15,-22-22-15,21 22 0,-21-21 16,0 0-16,22 0 0,-22 0 0,0 0 16,21-22-16,-20 22 0,-1-21 0,0-1 15,-21 1-15,21 0 0,0-22 16,-21 22-16,0-22 0,0 1 15,21-1-15,-21 22 0,22 0 0,-22-1 16,0 1-16,0 21 0,0-21 16,0 20-16,0 44 15,0-1 1,0 0-16,-22 21 0,1 1 16,21-1-16,-21 0 0,0 22 15,21-22-15,0 22 0,-21-22 0,0 0 16,21 22-16,-22-43 0,22 21 15,0 1-15,0-1 0,0-21 0,0 21 16,0-20-16,0-1 0,0 0 16,0 0-16,22 0 15,-1-21-15,0 0 0,0 0 16,0 0-16,0-21 0,1 0 16,-1 0-16,0 0 0,0-1 0,0 1 15,0 0-15,1 0 0,-1 0 16,0 0-16,0-1 0,0 22 15,-21-21-15,0 42 32,0 1-17,0-1-15,0 0 0,0 0 16,0 0-16,0 0 0,0 1 16,0-1-16,0 0 0,0 0 15,0 0-15,21 0 16,1-21-16,-1 0 15,0 0-15,21 0 0,-21 0 0,22-21 16,-22 0-16,21 21 0,-21-21 16,22 0-16,-22 0 0,0 21 0,0-22 15,0 1-15,-21 0 0,0 0 16,22 0-16,-22 0 0,-22 42 47,22 0-47,-21 0 0,0 0 15,21 0-15,-21 1 0,21-1 16,0 0-16,-21 21 0,21-21 0,0 1 16,0-1-16,0 0 0,0 0 15,21-21 1,0 0-16,0 0 0,0 0 0,1 0 16,-1 0-16,0 0 0,0 0 0,0-21 15,0 0-15,1 0 0,-1-1 16,0 1-16,-21-21 15,0 21-15,0-22 0,0 22 0,0 0 16,0 0-16,0-21 0,-21 42 16,21-22-16,0 1 0,-21 21 0,-1 0 15,44 0 17,-1 0-17,0-21-15,0 21 0,0 0 16,0 0-16,1 0 0,20 0 15,-21 0-15,0 0 0,0 0 0,22 0 16,-22 0-16,0 0 0,-21 21 16,21 0-16,0 1 0,-21-1 15,0 0-15,0 0 0,0 0 16,0 0-16,0 1 0,0-1 16,0 0-16,-21 0 0,21 0 0,0 0 15,-21 1-15,0-1 0,21 0 0,-21-21 16,21 21-16,-21-21 15,21-21 17,0-21-17,0 20-15,21 1 0,0 0 16,0-21-16,0 21 0,-21-22 0,21 1 16,22 21-16,-22-22 0,0 1 15,0 21-15,22 0 0,-22 0 0,21-1 16,-21 1-16,0 21 0,22 0 15,-22 0-15,0 21 0,0 1 0,0-1 16,-21 0-16,0 0 0,0 21 16,0-20-16,0 41 0,0-42 15,0 22-15,0-22 0,-21 0 16,0 42-16,0-41 0,0-1 16,0-21-16,21 21 15,0 0-15,-22-21 0,1 0 16,21-21-1,0 0 1,0 0-16,0-1 0,0 1 16</inkml:trace>
  <inkml:trace contextRef="#ctx0" brushRef="#br0" timeOffset="62951.38">20193 741 0,'-21'-21'0,"0"21"16,21-21-16,-22 21 16,22-22-1,-21 22-15,0 0 32,0 0-32</inkml:trace>
  <inkml:trace contextRef="#ctx0" brushRef="#br0" timeOffset="63150.27">19029 804 0,'0'0'16,"-85"22"0,64-22-16,42 0 15,0 0 1,0 0-16,1 0 0,20 0 15,0 0-15,1 0 0,20 0 0,-21 0 16,22 0-16,-1 0 0,-20 0 16</inkml:trace>
  <inkml:trace contextRef="#ctx0" brushRef="#br0" timeOffset="64224.53">21463 1207 0,'0'0'0,"42"-64"15,-42 43-15,0 0 16,0 0-16,21-22 0,-21 22 16,-21 42 15,21 0-16,-21 1-15,0 20 0,0-21 16,0 21-16,-1 1 0,1-22 0,21 21 0,-21 1 16,0-1-16,0-21 15,0 21-15,21-20 0,-22 20 0,22-21 16,0 0-16,0 0 0,0 1 0,0-1 16,0 0-16,22-21 0,-1 0 15,0 0-15,0 0 0,0 0 16,22 0-16,-22-21 0,21 0 0,0-1 15,-20 1-15,20 0 0,0 0 0,1-21 16,-22 20-16,21-20 0,-21 21 0,0-21 16,1-1-16,-22 1 0,0 0 15,0-1-15,0 22 0,-22-21 0,1 21 16,0-1-16,0 1 0,0 0 0,-22 21 16,22 0-16,-21 0 0,21 0 15,0 0-15,-22 0 0,22 0 16,0 21-16,21 0 0,0 1 15,0-1-15,21-21 16,0 21-16,22-21 0,-22 0 16,21 0-16,0 0 0,22 0 15,-22 0-15,22-21 0,-22 0 0,22 21 16,-22-22-16,21 1 0,-20 0 0,41-21 16,-41-1-16,-22 22 15,42-21-15,-63 21 0,0 0 0,22-1 16,-22-20-16,0 21 15,-22 21-15,1 0 16,0 0-16,0 0 0,0 21 16,0 0-16,-1 0 0,1 1 0,0 20 15,0 0-15,0 22 0,0-22 0,-1 22 16,22-22-16,0 21 0,-21 1 0,21-22 16,-21 22-16,21-1 0,0 43 15,0-42-15,0-1 0,0-21 0,0 22 16,0-22-16,0 22 0,-21-22 15,21 22-15,0-22 0,-21 0 0,21 22 16,-21-22-16,21 0 0,-22 1 0,1-1 16,0 0-16,21 1 0,-21-1 15,0 0-15,-22-20 0,22-1 0,0 0 16,0 0-16,0-21 0,0 0 16,-1 0-16,1-21 0,0 0 0,0-22 15,0 1-15,21 21 0,-21-21 16,21-1-16,0 1 0,0-22 15,0 22-15,21 0 0,0-22 0,0 1 16,21-1-16,-20 22 0,-1-22 0,21 1 16,0-1-16,-20 22 0,20-21 0,0 20 15,1 22-15,41-42 16,-20 41-16,-22 1 0,0 0 0,1 0 0,20 0 16,-20 21-16,-1-21 15,21 21-15,-20-22 0,-1 22 0</inkml:trace>
  <inkml:trace contextRef="#ctx0" brushRef="#br0" timeOffset="65916.67">23431 1482 0,'0'0'15,"22"0"-15,-1 0 16,0 0-16,0-21 16,0 21-16,-21-22 0,21 1 0,-21 0 15,22 21-15,-22-21 0,0-21 0,0 20 16,0 1-16,0 0 0,0-21 0,-22 21 16,1-1-16,21 1 0,-21 21 15,0-21-15,0 21 0,0 0 0,-22 0 16,22 0-16,0 0 0,0 21 0,-22 0 15,22 1-15,0-1 0,-21 21 16,21-21-16,-1 22 0,1-22 0,0 21 16,0-21-16,21 22 0,0-1 15,0-21-15,0 0 0,0 22 0,0-22 16,0 0-16,0 0 0,0 0 0,21 0 16,0-21-16,0 0 0,1 22 0,-1-22 15,42 0-15,-42 0 0,22-22 16,-22 22-16,0-21 0,21 0 15,-20 0-15,20-21 0,-21 20 0,0-20 16,22 21-16,-22-21 0,0-1 0,21 1 16,-21 0-16,1-1 0,-1-20 0,0 20 15,0-20-15,-21 21 0,0-22 0,0 22 16,21-43 0,-21 43-16,0 21 0,0-1 0,0 1 15,-21 21-15,0 0 0,0 21 16,0 1-16,-1 20 0,1 0 0,0 1 15,0-1-15,0 0 0,21 22 0,0-22 16,-21 0-16,21 22 0,0-22 16,0 1-16,0-1 0,0 0 0,0-21 15,0 22-15,0-1 0,0-21 0,21 0 16,0 22-16,-21-22 0,21 0 0,0-21 16,0 21-16,22-21 0,-22 0 0,0 0 15,21 0-15,-20 0 0,20-21 16,-21 0-16,21 21 0,-20-21 15,20 0-15,-21-1 0,0-20 0,0 21 16,1 0-16,20-43 0,-42 43 16,0-21-16,0 21 0,0-1 0,0 1 15,-21 21 1,0 0-16,-1 0 16,-20 21-16,21-21 0,0 22 0,0 20 15,-1-21-15,1 0 0,0 0 0,0 22 16,21-22-16,0 0 0,-21 0 15,21 0-15,0 1 0,0-1 0,0 0 16,0 0-16,21 0 16,0-21-16,0 0 0,0 0 15,1-21-15,-1 21 0,0-21 16,0 0-16,0 0 0,0-1 16,1 1-16,-1 0 0,0 0 0,-21 0 15,21-22-15,0 22 0,-21 0 0,21 0 16,-21 0-16,0 0 0,22-1 0,-22 44 31,0-1-31,0 0 16,-22 0-16,22 0 0,-21 0 15,21 22-15,0-22 0,0 0 0,0 0 16,0 22-16,0-22 0,0 0 0,0 0 16,0 0-16,0 0 15,21 1-15,1-22 0,-1 0 0,0 0 16,0 0-16,21 0 0,-20-22 15,-1 22-15,0-21 0,0 0 0,0 0 16,0 0-16,1-22 0,-1 22 16,0-21-16,21 0 0,-21-1 0,1 1 15,-1 0-15,0-1 0,21-84 16,-21 85-16,-21-22 0,22 1 0,-1 21 16,-21-1-16,21 1 0,-21 21 0,0 0 15,0-1-15,0 44 31,-21-1-31,0 21 0,-1-21 0,1 22 16,0-1-16,0 21 0,0-20 0,0-1 16,-1 22-16,22-22 0,-21 0 0,21 1 15,0-1-15,0 0 0,0 1 16,0-1-16,0-21 0,0 21 0,21-20 16,1-1-16,-22 0 0,21 0 0,0 0 15,0-21-15,0 0 0,0 0 16,1 0-16,-1 0 0,0 0 0,21 0 0,-21 0 15,22-21-15,-22 0 0,0 0 16,21 0-16,-20-1 0,-1 1 16,21 0-16,-21-21 0,0 21 0,-21-1 15,22 1-15,-22-21 0,0 21 16,0 0-16,-22 21 16,1 0-16,0 21 15,-21 0-15,21 0 0,-1 0 16,1 0-16,0 1 0,0-1 0,0 21 15,21-21-15,0 0 0,0 1 0,0-1 16,0 0-16,0 0 0,0 0 16,21-21-16,0 0 15,0 0-15,0 0 16,1-21-16,-1 21 0,0-21 16,0 0-16,0 0 0,0-1 0,1 1 15,-1 0-15,0 0 0,0 0 0,0 0 16,0 21-16,-21-22 0,0 1 15,0 42 1,0 1-16,0-1 16,0 0-16,-21 0 0,21 0 0,-21 0 15,21 1-15,0-1 0,0 0 0,0 0 16,0 0-16,0 0 0,0 1 16,0-1-16,21-21 0,0 0 15,-21 21-15,22-21 0,-1 0 0,0 0 16,0 0-16,21 0 0,-20-21 15,-1 21-15,0-21 0,0-1 0,0 1 16,0 0-16,1 0 0,-1-21 16,0 20-16,21-41 0,-21 42 15</inkml:trace>
  <inkml:trace contextRef="#ctx0" brushRef="#br0" timeOffset="66175.53">24532 1080 0,'0'0'0,"42"21"16,-20-21-16,20 0 0,21 0 16,-20 0-16,20 21 0,1-21 0,-1 0 15,1 0-15,-1 0 0,1 0 0,-22 21 16,22-21-16,-22 0 0,-21 0 15,21 0-15,-20 0 0,-1 0 16,-21 21-16,-21-21 16,-1 0-16,1 21 15,-21-21-15,21 0 0</inkml:trace>
  <inkml:trace contextRef="#ctx0" brushRef="#br0" timeOffset="67275.47">22500 3260 0,'0'-21'31,"21"-1"-16,0 22-15,-21-21 16,22 21-16,-1 0 0,-21-21 0,0 0 16,0 0-16,0 0 15,0-1-15,-21 22 16,-1-21 0,1 21-16,0 0 0,0 0 15,0 0-15,0 21 0,-22-21 16,22 22-16,0-1 0,0 0 0,0 0 15,-1 0-15,22 0 0,-21 22 0,0-22 16,21 0-16,-21 0 0,21 22 16,0-22-16,0 0 0,0 0 0,0 0 15,21-21 1,0 0-16,0 0 16,1-21-16,-1 21 0,21-21 15,-21 0-15,0 0 0,22-1 16,-22-20-16,21 21 0,-21-21 0,22 20 15,-1-20-15,-21 0 0,22-1 16,-22 1-16,0 0 0,0-1 0,0 1 16,0-21-16,1 20 0,-1 1 0,-21-22 15,0 22-15,0 0 0,0-1 0,21 22 16,-21 0-16,0 0 0,0 0 16,0 42-1,0 0-15,-21 21 0,0 22 16,21-1-16,-22-20 0,1-1 0,0 22 15,21-22-15,-21 21 0,21-20 16,-21-1-16,21 0 0,0 1 16,0-1-16,0-21 0,0 22 0,0-22 15,0 21-15,0-21 0,21 0 0,0-21 16,0 22-16,0-22 0,1 0 0,-1 0 16,0 0-16,0 0 0,64-43 15,-64 22-15,0 0 16,0 0-16,0 0 0,1-1 0,-1-20 15,-21 0-15,0 21 0,21-1 16,-21 1-16,0 42 31,0 1-31,0-1 0,-21-21 16,21 21-16,-21 0 0,21 0 0,-22 0 16,22 1-16,0-1 0,0 0 15,0 0-15,0 0 16,0-42 15,0 0-31,22 0 16,-1-22-16</inkml:trace>
  <inkml:trace contextRef="#ctx0" brushRef="#br0" timeOffset="67455.37">23177 2900 0,'-21'0'15,"0"0"17,42 0-1,0 0-15,1 21-16</inkml:trace>
  <inkml:trace contextRef="#ctx0" brushRef="#br0" timeOffset="69935.47">23326 3154 0,'0'0'0,"21"0"0,0 0 15,0 0-15,0 0 0,0 0 16,1-21-16,-1 21 0,21-21 15,-21-1-15,22 22 0,-1-21 0,-21 0 16,21 0-16,1 0 0,-22 0 0,21-1 16,-21 1-16,22-42 0,-22 42 15,-21-1-15,0 1 0,0-21 16,0 21-16,0 0 0,-21 21 31,0 0-31,-1 0 0,1 0 0,0 21 16,0 0-16,-21 0 0,20 0 0,1 22 15,0-1-15,0 0 0,0 1 16,-22-1-16,22 21 0,-21 43 16,21-42-16,0-1 0,-1 1 0,1-22 15,0 22-15,0-1 0,0-21 0,0 22 16,21-22-16,0 1 0,-22-1 0,22 21 16,0-41-16,0 20 0,0 0 15,0 1-15,0-22 0,0 0 16,0 0-16,0 0 0,0 0 0,22 1 15,-1-22-15,0 0 0,0 0 16,43-22-16,-43 1 0,0 0 16,21 0-16,-21 0 0,1-22 15,20 22-15,-21-21 0,0 21 0,0-22 16,-21 1-16,0-43 16,0 43-16,0 0 0,0-22 0,-21 22 0,0 0 15,0-22-15,-21-21 0,20 64 16,1-21-16,21 21 0,-21 0 15,21-1-15,-21 1 0,21 0 16,21 21 0,0 0-16,22-21 0,-22 21 15,21 0-15,0-21 0,1 21 0,-1-21 16,22 21-16,-22-22 0,21 22 16,1-21-16,-22 0 0,22 0 0,-22 0 15,0 0-15,22-1 0,-43 1 0,21-21 16,-20 21-16,20 0 0,-21-22 0,-21 22 15,0-21-15,0 21 0,0-22 16,0 22-16,0 0 0,0 0 0,0 0 16,0-1-16,0 1 0,-21 21 0,0 0 15,0 0-15,-1 21 0,1 1 16,0-1-16,0 0 0,0 21 16,0 1-16,-1-1 0,1 0 0,0 22 15,0-22-15,0 22 0,0-22 0,-1 21 16,22 1-16,-21-1 0,0 1 0,0-1 15,0 1-15,21-1 0,-21 1 16,-1-22-16,1 22 0,0-22 0,21 0 16,-21 22-16,0-22 0,0 1 0,21-1 15,0 0-15,0 1 0,-22-1 0,22-21 16,0 21-16,0-20 0,0-1 0,0 0 16,0 0-16,22-21 15,-1 0-15,0 0 0,0 0 0,0 0 16,0-21-16,1 0 0,20 0 15,-21-1-15,43-41 0,-22 21 16,-21-1-16,0 1 0,0 0 0,1-1 16,-1 1-16,0 0 0,-21-1 0,0-20 15,0 20-15,0-20 0,0-1 16,-21 22-16,0 0 0,-1-1 0,-20 1 16,21 21-16,0-21 0,-22 20 0,22 22 15,-21-21-15,21 21 0,0 0 16,-1 0-16,1 0 0,42 0 31,1 0-31,-1 0 16,0 0-16,0 0 0,21 0 15,22 0-15,-22 0 0,1 0 16,-22-21-16,21 21 0,0-21 0,-20 21 16,20-21-16,-21 21 0,21 0 0,-20-21 15,-1 21-15,-21-22 0,21 22 0,0 0 16,-21-21-16,21 21 15,0-21-15,1 21 16,-22-21-16,21 21 16,0 0 31,0 0-47,0 0 31,-42 0 31,0 0-62,0 0 0,0 0 16,-1 0 0,1 0-16,21 21 0,-21-21 15,0 0-15,0 21 0,21 0 16,-21 1-16,-1-1 0,22 0 15,-21 0-15,21 21 0,0-20 0,0-1 16,0 21-16,0-21 0,0 22 16,0-22-16,0 0 0,0 0 0,0 0 15,21-21-15,1 21 0,-1-21 0,0 0 16,0 0-16,21 0 0,-20 0 16,-1 0-16,0 0 0,21-21 15,-21 0-15,1 21 0,20-21 0,-21 0 16,0 0-16,43-43 15,-43 43-15,0-21 0,0 20 0,0-20 16,1 21-16,-1 0 0,-21 0 16,0-1-16,0 1 0,0 42 31,0 1-31,-21-1 16,-1 0-16,22 0 0,0 21 15,-21-20-15,21-1 0,-21 21 0,21-21 16,0 0-16,0 1 0,0-1 0,0 0 15,0 0-15,0 0 0,21-21 16,0 0-16,1 0 16,-1 0-16,0 0 15,0 0-15,0-21 0,0 21 0,1-21 0,-1 0 16,0-22-16,-21 22 0,21 0 0,0-21 16,0 21-16,-21-22 15,0 22-15,22-21 0,-22 21 0,21-1 16,-21 1-16,0 0 0,0 42 31,0 0-31,-21 1 0,-1-22 16,22 21-16,-21 21 0,21-21 0,-21 0 15,21 1-15,0-1 0,0 0 0,0 0 16,0 0-16,0 0 0,0 1 0,0-1 16,21 0-16,0-21 15,1 0-15,-1 0 0,0 0 0,0 0 16,0 0-16,0 0 0,22 0 0,20-64 15,-42 43 1,1 0-16,-1 0 0,0-21 0,0-1 16,0 22-16,0-21 0,1-1 15,-22 1-15,21-21 0,-21 20 16,0 1-16,21 21 0,-21-22 0,0 22 16,0 0-16,0 0 0,-21 21 31,21 21-31,-21-21 0,21 21 15,-22 22-15,1-22 0,0 0 0,0 21 16,21-21-16,-21 22 0,0-1 16,21 0-16,0 1 0,-22-1 15,22 0-15,0 1 0,-21 20 16,21-20-16,0-22 0,0 21 0,21-21 16,1 0-16,-22 1 0,21-22 0,0 21 15,0-21-15,0 0 0,0 0 16,1 0-16,-1 0 0,0-21 15,0-1-15,0 1 0,0 0 0,1 0 16,-1-21-16,21-1 0,-21 22 0,0-21 16,22-1-16,-22 1 0,0 0 0,21-1 15,-20 1-15,-1 0 16,0-1-16,0 1 0,0 0 0,0-1 0,-21 22 16,0 0-16,22 0 0,-22 0 15,0 0-15,0 42 16,-22 0-1,1 0-15,21 0 0,-21 22 0,0-22 16,0 21-16,0 0 0,-1 1 0,1-1 16,0 0-16,0 22 0,0 21 15,21-43-15,-21 0 0,21 1 16,0-1-16,0 0 0,0-21 0,0 43 16,21-43-16,-21 0 0,21 0 15,0 1-15,0-22 0,0 21 16,1-21-16,-1 0 0,0 0 15,0 0-15,0 0 16,0-21-16,22-1 0,-22 22 0,0-21 16,0 0-16,-21 0 0,21-21 0,1 20 15,-1 1-15,0-21 0,-21 0 0,0 20 16,0-20-16</inkml:trace>
  <inkml:trace contextRef="#ctx0" brushRef="#br0" timeOffset="70191.32">25823 3048 0,'21'0'16,"1"0"-16,-1 0 0,21 21 16,-21-21-16,0 0 0,22 0 0,-22 0 15,21 0-15,-21 0 0,22 0 0,-22 0 16,21 0-16,-21 0 0,1 0 15,-1 0-15,0 0 0,0 0 0,0 0 16,-42 21 31,0-21-47,0 0 0,-22 22 0</inkml:trace>
  <inkml:trace contextRef="#ctx0" brushRef="#br0" timeOffset="71315.36">22140 4763 0,'0'0'0,"21"-43"16,-21 22-16,0 0 15,22 21 1,-22-21-16,0 42 15,0 0 1,0 0-16,-22 22 0,22-1 16,-21 0-16,21 1 0,-21-1 0,0 21 15,0 1-15,21-22 0,-21 1 16,-1 20-16,1-21 0,0 1 0,0-1 16,0 0-16,-22 1 0,22-1 15,0-21-15,0 22 0,0-22 0,0 21 16,-1-42-16,22 21 0,-21-21 15,0 0-15,21-21 16,0 0 0,0 0-16,0 0 0,0-1 15,0-20-15,0 21 0,0-21 0,0 20 16,21-20-16,-21 0 0,21-1 0,1 1 16,-1 21-16,-21-21 0,21 20 15,0 1-15,-21 0 0,0 0 16,21 21-16,0 21 0,-21 0 15,0 0-15,0 22 16,0-22-16,0 21 0,0-21 0,22 1 16,-22 20-16,0-21 0,21 0 15,-21 22-15,0-22 0,21 0 16,0-21-16,-21 21 0,21 0 0,0-21 16,1 0-16,-1 0 0,0 0 15,0 0-15,0 0 0,22 0 16,-22 0-16,0-21 0,0 0 0,21 21 15,-20-21-15,-1 0 0,0-22 16,0 22-16,0 0 0,0-21 0,1 20 16,-22 1-16,0 0 0,21 0 0,-21 0 15,0 0-15,21 21 0,-21 21 32,0 0-32,0 0 0,0 0 15,-21 0-15,21 1 0,-21-1 0,21 0 16,0 0-16,-22 0 0,22 0 15,-21 1-15,21-1 0,0 0 0,0 0 16,-21 0-16,21-42 47,0 0-47,0 0 0</inkml:trace>
  <inkml:trace contextRef="#ctx0" brushRef="#br0" timeOffset="71647.17">22564 5017 0,'-22'0'31,"1"0"-15,21 21-16,-21-21 0,21 21 16,21-21-1,0 0 1,1 0-16,-1-21 0,0 21 0,0-21 15,0 21-15,-21-22 0,0 1 16,0 0-16,0 0 16,0 0-16,-21 21 15,0 0-15,0 0 0,0 0 0,-1 0 16,1 0-16,0 0 0,0 21 16,0-21-16,0 21 0,21 0 0,0 0 15,-22 1-15,22-1 0,-21 0 0,21 0 16,0 0-16,0 0 0,0 1 15,0-1-15,21-21 16,1 0-16</inkml:trace>
  <inkml:trace contextRef="#ctx0" brushRef="#br0" timeOffset="72010.97">22966 5165 0,'0'0'0,"21"0"0,-21-21 0,0-1 31,0 1-31,-21 21 32,0 0-17</inkml:trace>
  <inkml:trace contextRef="#ctx0" brushRef="#br0" timeOffset="72875.42">22161 4657 0,'0'-21'16,"-21"42"0,0-21-1,0 21-15,21 21 0,-21 1 16,0-1-16,-1 0 0,1 22 0,0-1 15,0-20-15,0 20 16,-22 1-16,22-1 0,0 1 0,-21-22 16,21 21-16,-22-20 0,22 20 0,-21-20 15,21-1-15,-1 0 0,1-21 16,-21 22-16,42-22 0,0 0 16,0-42-1,0 0-15,21 0 16,-21-22-16,21 22 0,0-21 0,22-1 15,-22 1-15,0 0 0,0-22 16,22 22-16,-22-22 0,21 1 0,-21-22 16,0 22-16,22-22 0,-22 22 15,0-1-15,0 1 0,0-1 0,1 1 16,-22 20-16,21 1 0,0 0 16,-21 20-16,21 22 15,-21 22 1,0 20-16,21 0 0,-21 1 0,0 20 15,0 1-15,0-1 0,0 22 16,0-22-16,0 22 0,0-22 0,0 1 16,0-1-16,0 1 0,0-22 0,0 1 15,0-1-15,0 0 0,0 1 16,0-22-16,0 0 0,0 0 0,0 0 16,0 0-16,0-42 31,-21 0-16,0 0-15,0 0 0</inkml:trace>
  <inkml:trace contextRef="#ctx0" brushRef="#br0" timeOffset="73051.37">21675 5355 0,'0'0'15,"0"21"-15,21-21 31,0 0-31,0 0 0,0 0 16,0 0-16,22 0 0,-1 0 16,-21 0-16,22 0 0,-1-21 0,0 0 15,1 0-15,-22 21 0,21-21 16</inkml:trace>
  <inkml:trace contextRef="#ctx0" brushRef="#br0" timeOffset="73435.16">22331 5122 0,'0'0'0,"0"-21"0,-21 0 15,21 0-15,0 0 16,21 21-16,0 0 16,-21 21-16,21 0 15,0 0-15,0 0 0,-21 1 0,22 20 16,-22 0-16,21-21 0,-21 22 15,0-22-15,0 21 0,0-21 0,0 22 16,0-22-16,0 0 0,0 0 16,0 0-16,-21 1 0,21-1 0,-22 0 15,1-21-15,21-21 32,0 0-32,0-1 0,0 1 0,0 0 15,0 0-15,21-21 0,1 20 16,-22-20-16,21 21 0,0-21 15,0-1-15,0 22 0,0-21 0,1 21 16,-1-1-16,21 1 0,-21 0 16,22 21-16,-22 0 0,0 0 15,0 0-15,0 0 16,-21 21-16</inkml:trace>
  <inkml:trace contextRef="#ctx0" brushRef="#br0" timeOffset="73835.19">22902 5228 0,'0'-21'16,"0"0"-1,0 0-15,21 21 0,-21-21 16,0-1 0,22 22-16,-1 0 0,0 0 15,0 22-15,-21-1 16,21 0-16,0 0 0,-21 0 0,0 22 15,0-22-15,22 21 0,-22-21 0,0 22 16,0-22-16,0 21 0,0-21 16,0 22-16,0-22 0,0 0 15,0 0-15,0 0 0,0-42 32,0 0-17,21 0-15,0 0 0,-21-1 16,21-20-16,0 21 0,-21 0 0,21-22 15,1 1-15,-1 21 0,-21-21 16,21 20-16,0-20 0,0 21 0,0-21 16,1 20-16,-1 1 15,0 21-15,0 0 16,0 21-16,-21 1 16,0-1-16,0 0 0,0 0 0,0 0 15</inkml:trace>
  <inkml:trace contextRef="#ctx0" brushRef="#br0" timeOffset="74903.39">23643 5461 0,'0'0'0,"42"0"0,-20 0 15,-1 0-15,0-21 0,0 21 0,0-21 16,-21 0-16,21-1 0,-21 1 16,22 0-16,-22 0 0,0-21 15,0 20-15,0 1 0,0-21 0,0 21 16,0 0-16,-22-1 0,1 22 0,0 0 15,0 0-15,0 0 0,0 0 16,-1 0-16,1 22 0,0-1 16,0 0-16,-21 21 0,20-21 0,1 22 15,0-22-15,0 21 0,21-21 0,0 1 16,-21 20-16,21-21 0,0 0 16,0 0-16,0 1 0,0-1 0,0 0 15,21-21-15,0 0 16,0 0-16,0 0 0,1 0 15,-1-21-15,0 0 0,21-1 16,-21 22-16,1-21 0,-1 0 0,0-21 16,0 21-16,0-1 0,0-20 15,-21 21-15,0 0 0,22 0 16,-22-1-16,0 1 0,21 0 0,-21 42 31,-21 0-15,21 1-16,-22-1 0,22 21 0,-21-21 15,21 0-15,0 1 0,0-1 16,0 21-16,0-21 0,0 0 0,0 1 16,21-1-16,1-21 0,-1 21 15,0 0-15,0-21 0,0 0 0,43 0 16,-43 0-16,0 0 0,21-21 16,-20 0-16,-1 0 0,0 21 15,0-22-15,0 1 0,0 0 16,1-21-16,-1 21 0,-21-1 15,0 1-15,0 0 0,0 0 0,0 0 16,0 42 15,-21 0-31,21 0 16,-22 0-16,22 1 0,0-1 16,0 0-16,0 0 0,0 0 15,0 0-15,0 1 0,0-1 16,22-21-16,-1 0 0,0 21 15,0-21-15,0 0 0,0 0 0,1 0 16,20 0-16,-21-21 0,0 0 16,0-1-16,1 22 0,-22-21 0,21 0 15,-21 0-15,21 0 0,-21-22 16,0 22-16,0 0 0,0 0 0,0 0 16,0 0-16,0-1 0,0 1 15,0 42 16,0 1-31,-21-1 16,21 0-16,-21 0 0,-1 0 0,22 22 16,-21-22-16,0 21 0,21-21 0,-21 22 15,0-1-15,0 0 0,21 22 16,-22-22-16,1 0 0,21 1 0,-21 20 16,0-20-16,21-1 15,0 21-15,-21-20 0,0-1 0,-1 22 16,22-22-16,-21 0 0,0 1 0,0-1 15,21 0-15,-21 1 0,21-22 16,-21 0-16,21 0 0,0 0 0,-22 0 16,1-21-16,21-21 31,0 0-31,0 0 0,0 0 0,0 0 16,0-1-16,0-20 0,0 0 0,21 21 15,1-22-15,-1 1 0,-21 0 16,21 20-16,0-20 0,0 0 0,0-1 15,22 1-15,-22 0 0,42-64 16,-41 64-16,20-1 16,0-20-16</inkml:trace>
  <inkml:trace contextRef="#ctx0" brushRef="#br0" timeOffset="75799.87">25040 4995 0,'0'0'0,"0"-21"0,0 0 15,0 0-15,0 0 0,0 0 16,0 42 15,0 0-31,0 0 0,0 21 0,-21 1 16,21-1-16,-21 0 0,21 1 16,-21-1-16,-1 22 0,1-22 0,21 0 15,-21 22-15,0-22 0,0 0 16,21-20-16,0 20 0,-21-21 0,21 0 15,-22 0-15,22 1 0,0-1 0,-21-21 16,21-21 0,0-1-16,0 1 0,0 0 15,21 0-15,1 0 0,-1-22 16,0 22-16,0 0 0,0-21 0,0 21 16,-21-1-16,22 1 0,-1 21 0,0-21 15,0 21 1,-21 21-1,0 0-15,0 1 16,0-1-16,0 0 0,0 0 0,0 0 16,0 0-16,0 1 0,0-1 0,21 0 15,0 0-15,1-21 16,-1 21-16,0-21 0,0 0 16,0 0-16,0 0 0,1 0 15,-1-21-15,0 0 0,0 21 16,0-21-16,0 0 0,1-22 0,-1 22 0,0 0 15,0-21-15,0 20 0,-21 1 16,0 0-16,21 0 0,-21 0 16,0 0-16,0 42 31,-21 0-31,21 0 0,0 0 16,-21 0-16,0 22 0,21-22 15,0 0-15,0 0 0,0 0 16,0 22-16,0-22 0,0 0 0,0 0 15,0 0-15,21-21 0,0 22 0,0-22 16,1 0-16,-1 0 0,21 0 16,-21 0-16,0 0 0,1 0 15,-1-22-15,0 1 0,0 21 0,21-21 16,-20 0-16,-1 0 0,0 0 0,0-1 16,-21 1-16,0-21 0,0 21 15,0 0-15,0-1 0,0 1 16,0 0-16,-21 21 0,0 0 15,0 0-15,-1 0 0,1 21 16,21 0-16,0 1 16,0-1-16,0 0 0,0 0 15,0 0-15,0 0 0,21 22 0,1-22 16,-22 0-16,21 0 16,-21 0-16,0 1 0,0-1 15,0 0-15,-21-21 31,21-21-15,0 0 0,0-1-16,0 1 0,0 0 15,21 0-15,0 0 0,0-22 0</inkml:trace>
  <inkml:trace contextRef="#ctx0" brushRef="#br0" timeOffset="76091.71">26310 5017 0,'0'0'0,"21"-22"0,22-20 16,-43 63 0,0 0-1,-22 1-15,1 20 0,21-21 16,-21 21-16,0 1 0,21-1 0,-21 0 16,0 1-16,21-1 0,-22 0 15,22 1-15,0-1 0,0 0 0,-21 1 16,21-22-16,0 21 0,0-21 15,0 1-15,0 20 0,0-21 16,0 0-16,21-21 31,1 0-31,-1 0 0,0-21 16,0 0-16,0 0 0,0 0 16,1-1-16,-22-20 0,21 21 0,0 0 15,0-43-15</inkml:trace>
  <inkml:trace contextRef="#ctx0" brushRef="#br0" timeOffset="76288.78">26331 5271 0,'-21'0'0,"42"0"0,-21 0 32,21 0-32,1 0 0,-1 0 15,0 0-15,0 0 0,21 0 16,-20 0-16,20 0 0,-21 0 0,21 0 15,-20-22-15,-1 22 0,21 0 16,-21-21-16,0 0 16,-21 0-16</inkml:trace>
  <inkml:trace contextRef="#ctx0" brushRef="#br0" timeOffset="76499.09">25844 4868 0,'0'0'0,"-21"0"0,21-21 15,-21 21 1,21 21 31,0 1-47,-21-22 0,21 21 15,-21 0-15</inkml:trace>
  <inkml:trace contextRef="#ctx0" brushRef="#br0" timeOffset="77119.87">22013 6350 0,'0'0'0,"0"-21"0,0-21 0,0 20 15,0 1-15,0 0 0,0 0 16,0 0-16,21 0 0,1-1 0,-22 1 16,21 21-16,0 0 15,-21 21-15,21 1 16,-21 20-16,0 0 0,0 1 15,0 20-15,0 1 0,0-1 0,0 1 16,0-22-16,0 21 0,0 1 16,0-22-16,0 1 0,0-1 0,-21-21 15,21 21-15,0-20 0,0-1 16,0 0-16,0 0 0,21-21 31,0-21-31,0 0 0,1-22 16,-22 22-16,42-21 0,-21 21 0,0-22 15,0 1-15,1-21 0,-1 20 16,0-20-16,21-1 0,-21 1 16,1 20-16,-1-20 0,0 21 0,0-1 15,0 1-15,-21 21 0,0 0 16,21-1-16,-21 1 0,0 42 31,0 1-31,0-1 0,0 0 0,0 0 16,0 21-16,-21 1 0,21-22 0,0 21 15</inkml:trace>
  <inkml:trace contextRef="#ctx0" brushRef="#br0" timeOffset="77449.67">22521 6816 0,'0'0'0,"43"21"16,-43 0-1,21-21-15,0 0 0,0 0 0,0 0 16,0 0-16,1-21 0,-1 0 0,0 21 15,0-21-15,21-1 0,-20 1 16,-1 0-16,0 0 0,-21 0 0,0 0 16,21-1-16,-21-20 0,0 21 15,0 0-15,-21 21 0,0 0 16,0 0-16,-1 0 0,1 0 0,0 21 16,-21 0-16,21 0 15,-1 0-15,-20 1 0,21 20 0,0-21 0,0 0 16,21 0-16,0 22 15,-22-1-15,22-21 0,0 0 16,0 1-16,0-1 0,22-21 16,-22 21-16,21-21 0,0 21 15,0-21-15,21 0 0,-20 0 0,20 0 16,-21 0-16,21 0 0,1 0 16,-1-21-16</inkml:trace>
  <inkml:trace contextRef="#ctx0" brushRef="#br0" timeOffset="77715.03">23453 6689 0,'0'0'0,"0"-21"0,0-1 15,-22 22-15,1 0 16,0 0-16,0 0 0,21 22 16,-21-1-16,0-21 0,-1 21 15,1 21-15,0-21 0,21 1 0,-21-1 16,0 42-16,0-42 0,21 1 15,0-1-15,0 0 0,0 0 16,0 0-16,0 0 0,0 1 0,0-1 16,21 0-16,0-21 15,0 0-15,0 0 0,0 0 16,1 0-16,-1 0 0,21 0 0,-21 0 16,22-21-16,-22 21 0,21-21 15,-21-1-15,22 1 0</inkml:trace>
  <inkml:trace contextRef="#ctx0" brushRef="#br0" timeOffset="77984.89">24024 6414 0,'0'0'15,"0"-106"-15,0 85 16,0-1-16,0 44 31,0-1-31,-21 21 0,0-21 16,21 22-16,-21-1 0,-1 0 0,22 1 15,-21 20-15,0-21 0,0 1 16,21-1-16,0 0 0,-21-20 0,0 20 16,21 0-16,0-21 0,-22 1 15,22 20-15,0-21 0,0 0 16,0 0-16,0 1 16,22-22-16,-1 0 15,21 0-15,-21-22 16,0 1-16,1 21 0,20-21 0</inkml:trace>
  <inkml:trace contextRef="#ctx0" brushRef="#br0" timeOffset="78331.64">24236 6752 0,'0'0'0,"21"-21"0,-21 42 32,-21 0-32,0 1 15,-1-1-15,22 0 0,0 0 0,-21 0 16,21 0-16,-21 1 0,21-1 15,0 0-15,0 0 0,0 0 0,0 0 16,21-21-16,0 0 0,1 0 16,-1 0-16,0 0 15,21 0-15,-21 0 0,1 0 0,-1 0 16,0-21-16,0 0 16,0 0-16,0 0 0,-21 0 15,22-22-15,-22 22 0,0 0 0,0 0 16,0 0-16,0-1 0,0 1 15,-22 21-15,22-21 0,-21 21 0,0 0 16,0 0-16,0 0 0,0 0 16,-1 0-16,1 0 0,0 21 15,0-21-15,21 21 0,-21-21 16,0 0-16</inkml:trace>
  <inkml:trace contextRef="#ctx0" brushRef="#br0" timeOffset="78604.48">23749 6541 0,'0'-22'31,"21"22"-31,0 0 0,0 0 0,22 0 16,-1 0-16,-21 0 0,22 0 15,-1 0-15,0 0 0,43 0 16,-43 0-16,-21 0 0,22 0 16,-22 0-16,0 0 0,0 0 15,-21 22 32,0-1-31</inkml:trace>
  <inkml:trace contextRef="#ctx0" brushRef="#br0" timeOffset="79081.22">24596 6837 0,'0'0'0,"0"-21"16,0 0-16,0-1 0,0 1 16,21 0-16,0 21 0,0-21 0,0 21 15,0 0-15,1-21 0,-1 21 16,0 0-16,0 0 0,0 0 0,0 21 16,1-21-16,-1 21 0,0 21 15,0-20-15,0-1 0,0 21 16,-21-21-16,0 22 0,0-22 0,0 21 15,0 0-15,0-20 0,-21 20 16,0-21-16,21 0 0,-21 0 0,0 1 16,0-1-16,21 0 0,-22-21 15,1 0 1,21-21-16,0 0 16,0-1-16,0 1 0,0 0 15,0 0-15,21 0 0,1 0 0,-1-1 16,0-20-16,0 21 0,21-21 15,1 20-15,-1-20 0,0 21 16,1-21-16,-1 20 0,0-20 0,1 21 16,-1 0-16,-21 0 0,22 21 0,-22 0 15,0 0-15,0 0 0,-21 21 32,0 0-32,0 0 0</inkml:trace>
  <inkml:trace contextRef="#ctx0" brushRef="#br0" timeOffset="81322.92">4106 6858 0,'0'0'0,"0"-21"16,0 0-16,0 0 15,-21-1-15,0 1 16,21 0-16,0 0 16,0 0-16,-21 21 0,21-21 15,0-1 1,-21 22-16,21 22 47,0-1-47,0 0 0,0 0 15,0 0-15,0 22 0,0-22 16,0 21-16,0-21 0,0 22 16,0 20-16,0-21 0,0 64 15,0 106 1,0-149-16,0 1 0,0 21 0,0-22 15,0 1-15,0-1 0,0 1 16,0 20-16,-22-20 0,1-1 0,21 1 16,-21-1-16,-21 1 0,21-1 0,-1-20 15,1-1-15,21 0 0,-42 22 16,42-43-16,0 21 16</inkml:trace>
  <inkml:trace contextRef="#ctx0" brushRef="#br0" timeOffset="81424.86">3746 8509 0,'0'-21'0,"0"0"15,0 0-15,0-1 0,0-20 0,0 21 16,22-21-16,-22-1 0,21 1 16,-21 0-16,21-1 0,0-20 0,0 20 15</inkml:trace>
  <inkml:trace contextRef="#ctx0" brushRef="#br0" timeOffset="82466.78">4254 6646 0,'-21'0'0,"42"0"63,1 0-63,-1 0 0,0 0 16,0 0-16,21 0 0,1 0 15,-1 22-15,149-22 16,-64 21-1,-43-21-15,1 0 0,0 21 16,-1-21-16,1 21 0,0-21 0,-1 0 16,22 0-16,-21 0 0,105 0 15,-84 21-15,-21-21 0,63 0 16,64 21 0,-149-21-16,-21 0 0,1 0 15,20 22-15,-42-22 0,22 0 16,-22 0-16,21 0 0,-21 0 0,1 21 15,-1-21-15,-21 21 16,21 0 0,-21 0-16,0 0 15,0 1-15,0 20 16,0-21-16,0 0 0,0 0 0,0 22 16,0-1-16,0-21 0,0 43 0,0-22 15,0 85 1,0 21-1,-21-105-15,0 62 16,-1-62-16,22-1 0,0 0 0,-21 1 16,0-1-16,0 22 0,21-22 0,-42 85 15,20-42 1,22-64-16,-21 21 0,0 22 16,0-22-16,21-21 0,0 0 15,0 22-15,-21-22 0,21 0 0,0 0 16,-21 21-16,21 1 15,0-22-15,0 0 16,0 0-16,0 0 31,-22-21-15,1 0 0,0 0-16,0-21 15,0 21-15,0-21 0,-1 21 0,-20 0 16,21 0-16,-21-21 0,-1 21 0,-20 0 15,-43-21-15,-42 21 16,0-21 0,63 21-16,21-22 0,-20 22 0,-1 0 0,0 0 15,1-21-15,-107 21 16,107 0-16,-22-21 0,0 21 0,21 0 16,-21 0-16,22 0 0,-1 0 0,22-21 15,-22 21-15,21 0 0,-20 0 16,41 0-16,-20 0 0,21 0 15,-1 0-15,22 0 0,-21 0 16,21 0-16,-1 0 16,44 0-1,-1 0 1,0-21-16,21 21 0,-21-21 16,1 21-16,20-22 0,-21 22 15</inkml:trace>
  <inkml:trace contextRef="#ctx0" brushRef="#br0" timeOffset="83286.61">6773 7789 0,'0'0'16,"-21"0"0,21-21 15,21 21-15,22-21-16,-22 21 15,21 0-15,0-21 0,1 0 16,20 21-16,-20-21 0,20 21 15,22 0-15,-22-22 0,22 22 0,84-21 16,149 0 0,-212 21-16,21 0 0,-22 0 15,1 0-15,0 21 0,21-21 0,-21 21 16,21 1-16,-21-1 0,21 0 16,-21 21-16,-1-21 0,-20 22 0,169 84 15,-63 21 1,-128-85-16,-21-20 15,1-1-15,-1 0 0,0 1 0,-20-1 16,-1-21-16,0 22 0,-21-22 16,0 63-1,0-62-15,0-1 0,0 0 16,0 0 0,0-42 15,0 0-16,0 0 1,0-1 0</inkml:trace>
  <inkml:trace contextRef="#ctx0" brushRef="#br0" timeOffset="83897.14">9715 8573 0,'0'0'15,"0"-22"-15,22 1 0,-1 0 0,-21 0 0,21 21 16,-21-21-16,21 0 0,0 21 31,-21 21-15,0 0-16,0 0 0,0 21 16,21 1-16,-21-1 0,0 22 0,0-1 15,22 1-15,-22 20 0,21-20 16,-21 20-16,0 1 0,0-21 0,0 20 15,0 1-15,0-22 0,0 22 0,0 0 16,0-22-16,0 1 0,0 20 16,-21-41-16,-1 20 0,1 1 0,0-22 15,0 0-15,21-20 0,-21 20 0,21-21 16,-21 0-16,21 0 0,0 1 16,0-44-1,0 1 1,0 0-16,0 0 0,0-21 0,0 20 15,0-20-15,0 0 16,21-1-16,-21 1 0,21-21 0</inkml:trace>
  <inkml:trace contextRef="#ctx0" brushRef="#br0" timeOffset="84582.26">9885 8700 0,'0'0'0,"0"-22"15,0-20-15,0 21 16,21 21-16,0 0 16,21 0-16,-20 0 0,41 0 15,-21 0-15,22 0 0,-1 0 0,1 0 16,21 0-16,-1 0 0,22 0 16,0 21-16,0-21 0,0 0 0,21 0 15,-22 21-15,22-21 0,-21 0 0,-21 0 16,21 0-16,-22 21 0,1-21 15,0 0-15,-1 0 0,-20 0 0,-1 0 16,1 0-16,-1 0 0,-20 0 16,-1 0-16,0 0 0,-20 0 0,-1 0 15,0 0-15,-21 22 0,0-1 16,0 0 0,0 0-16,0 21 0,0-20 0,-21 20 15,0-21-15,21 21 0,-22 1 16,22 20-16,0-20 0,-21-1 0,0 21 15,0-20-15,0 20 0,21-20 0,-21 20 16,-1 1-16,22-22 0,0 21 16,-21 1-16,21-22 0,0 22 15,0-1-15,0-20 0,0-1 0,0 64 16,0-64-16,0 0 0,0 1 16,0-1-16,0-21 0,0 22 0,0-22 15,0 21-15,0-21 0,0 0 0,-21 22 16,0-22-16,21 0 15,-21-21-15,0 0 16,-1 0-16,1 0 0,0 0 16,0 0-16,-21 0 0,20 0 15,-20 0-15,-21-21 0,20 0 0,-20 21 16,-22-21-16,0-1 0,-20 1 0,-1 0 16,-21 21-16,0-21 0,0 0 15,-21 0-15,21 21 0,-22-22 0,22 22 16,0 0-16,0 0 0,22-21 0,-1 21 15,21 0-15,0 0 0,22 0 16,-1 0-16,1 0 0,21 0 16,-1 0-16,1 0 0,0 0 15,63 0 1,21 0 0,-21 0-16,22 0 0,-1 0 0</inkml:trace>
  <inkml:trace contextRef="#ctx0" brushRef="#br0" timeOffset="85294.88">12467 9970 0,'0'0'0,"0"-22"16,0 1 0,0 0-1,21 21 1,22 0-16,-22 0 0,21 0 0,-21 0 16,43 21-16,-22 0 0,43-21 0,-22 22 15,22-1-15,21 21 0,0-21 16,-1 22-16,1-1 0,0 0 0,0 1 15,0 20-15,0 1 0,-1-1 16,1 22-16,0-22 0,-21 22 0,21-22 16,-22 22-16,-20 0 0,-1-22 0,1 22 15,-1-22-15,-20 22 0,-1-21 16,21 41-16,-41-41 16,-1-22-16,-21-21 0,0 22 0,0-22 15,0 0-15,0 0 0,0 0 16,0-42 31,0 0-47,0 0 0,0 0 15</inkml:trace>
  <inkml:trace contextRef="#ctx0" brushRef="#br0" timeOffset="85832.64">14414 11980 0,'0'0'0,"0"-42"0,0 21 16,0 0-16,0 0 0,0 42 31,-21 21-31,21 0 16,0 22-16,-21-1 0,0 1 0,21 21 15,-21-22-15,0 22 0,21 21 16,-22-22-16,1 1 0,0 21 16,0-22-16,0 1 0,0 0 0,-1-1 15,1 1-15,0 0 0,0-22 16,0 22-16,0-22 0,-1-20 15,1 20-15,21-20 0,-21 20 0,21-21 16,0-20-16,21-22 31,0-22-31,-21-20 0,22 21 16,-1-21-16,0-1 0,0 1 0,0 0 16,0-1-16,1-20 0</inkml:trace>
  <inkml:trace contextRef="#ctx0" brushRef="#br0" timeOffset="86471.51">14499 11959 0,'0'0'0,"0"-21"0,0 0 16,0 0-16,0 0 15,0-1-15,42 22 0,-20 0 0,20-21 16,21 21-16,-20 0 0,41 0 15,-20 0-15,21-21 0,20 21 0,1 0 16,0 0-16,0 0 0,0 0 0,21 0 16,-21 0-16,-1 0 15,1 0-15,0 0 0,0-21 0,-21 21 16,20 0-16,-41 0 0,21 0 0,-22 0 16,-21 0-16,1 0 0,-22 0 15,0 0-15,-21 21 16,0 0-16,0 0 15,0 1-15,-21 20 0,0-21 16,0 21-16,-1 1 0,1-1 16,0 22-16,0-22 0,0 21 0,0 1 15,-22-1-15,22 1 0,0-1 0,-21 1 16,20-1-16,1 22 16,-21-21-16,21 20 0,0-20 0,-1 20 15,22-20-15,0-1 0,0 1 0,0-1 16,0 1-16,0-1 0,0 1 15,0-22-15,0 22 0,22-22 0,-1 22 16,-21-22-16,21 0 0,-21 1 16,0-22-16,0 21 0,0-21 0,0 0 15,0 1-15,0-1 0,-42-21 0,20 0 16,1 0-16,-42 0 16,-1 0-16,22 0 0,-22 0 0,1-21 15,-22 21-15,-21-22 0,1 1 0,-1 0 16,0-21-16,-21 21 15,0-1-15,0-20 0,0 21 0,0-21 16,0 20-16,0 1 0,21 0 0,0 0 16,0 0-16,1 0 0,-1-1 15,21 22-15,0 0 0,1 0 0,20 0 16,1 0-16,20 0 0,1 0 16,21 0-16,0 0 0,21 22 0,0-1 15,21 0-15,0-21 0</inkml:trace>
  <inkml:trace contextRef="#ctx0" brushRef="#br0" timeOffset="86939.24">14457 14330 0,'0'0'0,"0"-21"0,0-43 16,0 43-1,-21 21 1,21 21-16,0 0 15,-22 1-15,22 20 0,-21 0 16,21 22-16,-21-22 0,0 22 16,0-1-16,0-21 0,-1 22 0,-20-1 0,21 1 15,-21-1-15,-1 1 0,1-1 16,-22-20-16,1 20 0,-1 1 0,1-1 16,-1-20-16,-20-1 0,20 21 15,-20-20-15,-22-1 0,21-21 0,0 22 16,1-1-16,-1-21 0,0 0 0,1 22 15,-1-22-15,22 0 0,-1 0 16,22-21-16,-1 21 0,22-21 16,-21 0-16,21 0 0,0 0 15,21-21 1,0 0-16</inkml:trace>
  <inkml:trace contextRef="#ctx0" brushRef="#br0" timeOffset="87195.04">10710 15325 0,'0'0'0,"0"-21"16,-21 21 0</inkml:trace>
  <inkml:trace contextRef="#ctx0" brushRef="#br0" timeOffset="87382.92">10710 15452 0,'0'106'16,"0"-212"-16,0 254 0,0-85 0,0 1 15,-21-1-15,21 1 0,0 21 0,-21-1 16,0 1-16,0 0 0,-1-22 16,1 22-16,0-22 0,0 1 0,0 20 15,0-20-15,-1-1 0,1-20 0,0 20 16,0-20-16,0-1 0,0 0 16,21 1-16,0-22 0,0 0 0,0-42 31,0-22-16,0 1-15,21 0 0,0-22 16,0 22-16</inkml:trace>
  <inkml:trace contextRef="#ctx0" brushRef="#br0" timeOffset="87498.81">10901 15431 0,'0'0'0,"0"-22"15</inkml:trace>
  <inkml:trace contextRef="#ctx0" brushRef="#br0" timeOffset="88002.65">11134 6689 0,'42'0'16,"-84"0"-16,126 0 0,-20 0 0,-22 0 15,43 0-15,63 0 0,-63 0 0,-1 0 16,1 0-16,21 0 0,105 0 16,-105 0-16,0 0 0,0 0 0,106 0 15,-128-21-15,22 21 0,-21 0 16,-1 0-16,-20 0 0,63 0 0,-64-22 15,-20 22-15,-1 0 0,-21 0 0,0-21 16,1 21-16,-1-21 0,-21 0 16,0 0-16,0 0 0,0-43 0,0-169 15,0-190-15,0 0 0,0 42 0,-43-170 16,22 361 0,0 42-16,0 21 0,0 42 0,0 21 15,-1 1-15,1 21 0,0 20 16,-21 1-16,21 0 0,-1 0 0,1 0 15,0 21-15,0 169 0,21 85 0,0-21 16,-21-21-16,21-64 0,0 0 16,0-63-16,0-1 0,0-20 15,0-22-15,0-21 0,0 0 0,0 1 16,0-1-16,-21-21 47,-1 0-47,1 0 15,0 0-15,0 0 0,0 0 0,0 0 16,-1 0-16,1 0 0,-21 0 0,21 0 16,0 0-16,-1 0 0,1 0 15,0 0-15,0 0 0,0 0 0,-22 21 16,22-21-16,0 0 16,0 0-16,42 0 46,0 0-46</inkml:trace>
  <inkml:trace contextRef="#ctx0" brushRef="#br0" timeOffset="89554.53">10922 15325 0,'0'0'0,"-21"21"0,-22 0 0,22-21 16,0 21-16,-21-21 15</inkml:trace>
  <inkml:trace contextRef="#ctx0" brushRef="#br0" timeOffset="89948.3">10753 15452 0,'21'0'0,"-42"0"0,63 0 15,0 0-15,-21 21 0,22-21 16,-1 0-16,22 21 0,-1-21 15,-21 21-15,22-21 0,-1 21 0,1 1 16,-1-22-16,1 21 0,-1-21 0,-20 0 16,20 21-16,1-21 0,-22 0 15,22 0-15,-22 21 0,0-21 0,22 0 16,-22 0-16,0 0 0,-20 0 16,20 0-16,0 0 0,-21 21 15,22-21-15,-22 0 0,0 0 0,0 0 16,0 0-16,1 0 0,-1 0 15,0 0-15,0 0 16,0 0-16,-21 21 16,0 1-1,0-1-15,0 0 0,0 0 16,0 0-16,0 0 0,-21 22 16,21-1-16,-21 22 0,0-22 0,0 21 15,-1 1-15,1-1 0,0 1 16,0-1-16,21 1 0,-42-1 15,42 1-15,-22 21 0,1-22 16,0 85-16,21-63 0,0-22 16,-21 1-16,21-22 0,0 1 15,-21-1-15,21 0 0,0 1 0,0-22 16,0 0-16,0 0 0</inkml:trace>
  <inkml:trace contextRef="#ctx0" brushRef="#br0" timeOffset="90099.21">11917 17272 0,'-43'-21'16,"22"-21"-16,-106-22 15,64 43 1,-1 0-16,1 0 0,-1-1 0,-20 1 16,-22 0-16,21 0 0,0 0 15,-20 0-15,20-1 0,0 1 0,1 21 16,-1-21-16,21 0 0,-20 21 16,20 0-16,22-21 0,-22 21 31</inkml:trace>
  <inkml:trace contextRef="#ctx0" brushRef="#br0" timeOffset="90153.18">10414 16870 0,'21'-21'0,"-42"42"0,84-63 0,-41-1 0,-22 22 16</inkml:trace>
  <inkml:trace contextRef="#ctx0" brushRef="#br0" timeOffset="91096.29">5376 6879 0,'0'0'0,"-42"-21"0</inkml:trace>
  <inkml:trace contextRef="#ctx0" brushRef="#br0" timeOffset="91220.21">5038 6985 0,'0'0'0,"-64"106"16,43-43-16,0 1 15,0-1-15,-22-20 16,22 20-16,-21 22 0,-43 42 0,43-85 16,-1 1-16,22-1 0,0-21 15</inkml:trace>
  <inkml:trace contextRef="#ctx0" brushRef="#br0" timeOffset="91379.12">4762 7430 0,'43'-106'15,"-22"63"1,0 1-16,0 0 0,0-1 0,-21 1 16,43 0-16,-22-1 0,21 1 0,-21 0 15,22 21-15,-22-22 0,21 43 16,-21-21-16,1 21 0,-1 0 15,0 0-15,0 0 0,0 0 0</inkml:trace>
  <inkml:trace contextRef="#ctx0" brushRef="#br0" timeOffset="91499.05">5292 9927 0,'0'0'0,"0"-402"0,0 21 16,0 64-16,0 84 0,0 21 16,0 85-16,21-63 0,-21 147 0,0 1 15,0 0-15,0 20 16,0 1-16,-21 0 15</inkml:trace>
  <inkml:trace contextRef="#ctx0" brushRef="#br0" timeOffset="91612.98">4784 7599 0,'0'0'0,"0"-21"15,0-22-15</inkml:trace>
  <inkml:trace contextRef="#ctx0" brushRef="#br0" timeOffset="91687.94">5397 9927 0,'0'0'0,"43"-381"0,-1-42 0,43 42 16,63-191-16,-42 382 0,-22 21 15,1 63-15,-21 21 0,20 22 16,-20-1-16,20 43 0</inkml:trace>
  <inkml:trace contextRef="#ctx0" brushRef="#br0" timeOffset="93195.6">5038 7049 0,'0'0'0,"21"-22"16,0 1-16,-21 0 0,21 0 16,0 0-16,0 0 0,1-1 15,-1 1-15,0 0 16,0 21-16,-21 21 15,0 0-15,0 1 0,0 20 16,0-21-16,-21 21 0,0 22 0,21-22 16,-21 22-16,-1-1 0,1 1 15,0-1-15,0 1 0,0-1 0,-22 1 16,22-1-16,0 1 0,-21-22 16,-1 22-16,22-1 0,0-21 15,-21 1-15,21-1 0,-1 0 0,1-20 0,0-1 16,21 0-16,0 0 15,0-42 1,0 0-16,0 0 16,0-22-16,0 22 0,21-21 0,0-1 15,1 22-15,-1-42 0,-21 20 0,21 1 16,0-21-16,0-1 0,0 1 16,1-1-16,-1 1 0,0-22 0,21 21 15,1-63-15,-22 64 16,0 21-16,0-22 0,0 22 0,0 21 15,1-22-15,-1 22 16,0 0-16,0 0 0,0 21 16,-21 21-16,21 0 0,-21 0 15,0 22-15,0-1 0,0 21 16,0-20-16,0 41 0,0-20 0,0-1 16,0 22-16,0-21 0,0-1 15,0 1-15,0-1 0,0-21 0,0 22 16,0-22-16,0 1 0,0 20 0,0-21 15,0-20-15,0 20 0,0 0 16,0-21-16,0 1 0,0-1 0,0 0 16,0-42 15,0-43-15,0 22-16</inkml:trace>
  <inkml:trace contextRef="#ctx0" brushRef="#br0" timeOffset="93420.47">4805 7705 0,'0'0'0,"42"0"31,-21 0-31,22 0 0,-1 0 16,0-21-16,1-1 0,20 22 15,-21-21-15,22 0 0,-1 21 0,22-21 16,-21 21-16,-1-21 0,22 21 15,-22 0-15,-20-21 0,20 21 0,-21 0 16,1 0-16,-22 0 0,21 0 16,-21 0-16</inkml:trace>
  <inkml:trace contextRef="#ctx0" brushRef="#br0" timeOffset="94571.32">10922 9271 0,'0'-21'16,"0"42"-16,0-63 0,-21 63 31,21 0-31,-21 0 0,21 22 0,0-1 16,-22 21-16,1-20 0,21 20 15,-21 1-15,21-1 0,0 1 0,-21-1 16,0 1-16,0-22 0,21 0 16,-22 1-16,1-1 0,21-21 15,0 22-15,-21-22 0,21 0 16,-21-21-16,21-21 16,0 0-1,0-1-15,0 1 0,0-21 16,0 21-16,0-22 0,21 1 15,-21 0-15,21-22 0,-21 22 0,21-22 16,-21 1-16,22 21 0,-1-22 16,0 22-16,0-22 0,21 22 0,-20 0 15,41-43-15,-21 43 16,1 20-16,-1 1 0,-21 0 0,22 21 16,-22 0-16,0 0 0,0 0 15,0 21-15,-21 0 0,0 1 16,0-1-16,0 21 0,0-21 0,0 22 15,-21-22-15,0 21 0,0-21 0,-22 22 16,22-22-16,-21 21 0,21-21 16,-22 0-16,22 1 0,-42 20 15,42-21-15,-1-21 0,1 0 16,0 0-16,0 0 0,0 0 16,21-21-16,0 0 15,0 0-15,21 21 0,0-22 0,0 1 0,22 0 16,-1 0-16,0 21 0,1 0 15,-1-21-15,0 21 0,1 0 16,-1 0-16,21 21 0,-20 0 0,-1 21 16,-21-20-16,22 20 0,-22 0 15,0 1-15,0-1 0,-21 21 0,0-20 16,0-1-16,0 0 0,-21 1 0,-21-1 16,20 0-16,-20-20 0,-21 20 15,20-21-15,-20 0 0,20 0 0,-20 1 16,-43-1-16,64-21 15,-1 0-15,1 0 0,0 0 0,-1 0 16,22 0-16,0-21 0,0 21 16,0-22-16,0 1 0,21 0 15,0 0-15,0 0 16</inkml:trace>
  <inkml:trace contextRef="#ctx0" brushRef="#br0" timeOffset="95268.4">15303 12361 0,'0'0'0,"22"0"16,83 0-16,-83 0 15,-22-21 1,-22 21 0,1 0-16,-21 21 15,0 1-15,-1-1 0,1 0 0,-22 0 16,1 21-16,21 1 0,-22-1 15,1 0-15,20 22 0,1-1 0,-22-20 16,43 20-16,-21-20 0,21-1 0,0 0 16,21 1-16,0-1 0,0-21 15,0 21-15,0-20 0,21-1 16,0 0-16,21-21 0,1 21 0,-1-21 16,0 0-16,1 0 0,20 0 15,1 0-15,-1 0 0,-21 0 0,22 0 16,-22-21-16,22 21 0,-22 0 15,-42-21 1</inkml:trace>
  <inkml:trace contextRef="#ctx0" brushRef="#br0" timeOffset="96112.37">11324 16214 0,'0'0'0,"0"-21"16,0-1-16,0 1 0,-21 21 0,21-21 15,0-21-15,0 21 0,-21-1 0,21 1 16,0 0-16,0 0 16,-21 21-1,21 21-15,-22 0 16,22 0-16,0 22 0,0-1 0,-21-21 15,21 22-15,-21-1 0,0 0 0,21 1 16,0-1-16,-21 0 16,-22 64-16,-20-21 15,63-64 1,-21 21-16,0-42 0,21 21 0,0 1 16,0-44-1,0 1 1,0 0-16,0 0 0</inkml:trace>
  <inkml:trace contextRef="#ctx0" brushRef="#br0" timeOffset="96239.52">11070 15960 0,'-21'-21'16,"0"21"-16,0-22 0</inkml:trace>
  <inkml:trace contextRef="#ctx0" brushRef="#br0" timeOffset="96578.51">11091 3662 0,'21'0'0,"1"0"16,-1 0-16,21 0 0,0 0 15,1 0-15,-1 0 0,22 0 0,-22 0 16,21 0-16,-20 0 0,-1-21 16,22 21-16,-22 0 0,0 0 0,1 0 15,-22 0-15,21 0 0,-21-21 16,-21 190-1,-21 85-15,-21-21 16,21-22-16,-22-41 0,22-43 16,-21-21-16,-1-22 0,1-20 0,0-22 15,-1-21-15,1 22 0,0-22 16,-1-21-16,1 21 0,0-21 0,21 0 16,-22 0-16,22 0 0,0 0 15,0 0-15,0 0 0,-1 21 0,1-21 16,42 0 62,1 0-78</inkml:trace>
  <inkml:trace contextRef="#ctx0" brushRef="#br0" timeOffset="100429.92">11345 16044 0,'-21'0'0,"0"0"0,21-21 16,-21 21-16,0-21 16,21 0-16,-22 21 15,22-21 1,0 0 15,22 21-31,-1 0 16,0 0-16,0 0 0,0 0 15,22 0-15,-22 21 0,0-21 16,0 21-16,0-21 0,22 21 16,-22 0-16,0-21 0,0 21 0,0 1 15,22-22-15,-22 21 0,0 0 0,0 0 16,0 0-16,-21 0 16,21 1-16,-21 20 0,0-21 0,0 0 15,0 0-15,0 1 0,0-1 16,-21 0-16,0 0 0,21 0 0,-21 0 15,0 1-15,-22-1 0,22 0 16,0 0-16,-21 0 0,21 0 0,-22-21 16,1 22-16,0-1 0,-1-21 15,22 21-15,-21-21 0,-1 0 16,22 21-16,-21-21 0,21 0 0,-22 0 16,22 0-16,0 0 0,0 0 15,42 0 63,0 0-78,0 0 16,1 0-16,-1 0 0,21 0 0,-21 0 0,22-21 16,-22 21-16,21-21 0,0 21 15,1-21-15,-22-1 0,21 1 16,1 0-16,-1 0 0,-21 0 0,0 0 15,22-1-15,-43 1 0,21 0 16,-21 0-16,0 0 0,0 0 0,0-1 16,0 1-16,0 0 0,0 0 15,-21 0-15,-1 0 0,1 21 16,0 0-16,0 0 16,0 0-1,0 0-15,21 21 31,-22-21-31,1 0 32</inkml:trace>
  <inkml:trace contextRef="#ctx0" brushRef="#br0" timeOffset="102417.16">10456 5376 0,'0'0'0,"0"-21"0,21 0 0,1 0 16,-1 0-16,0 0 0,0-1 16,0 1-16,0 0 15,-21-21-15,22 21 0,-1-1 0,0 1 16,0 0-16,0 0 0,-21-21 15,21 20-15,1 1 0,-1 0 16,0 0-16,-21 0 0,21 0 0,0-1 16,-21 1-16,0 0 0,21 0 15,1 21-15,-22-21 16,-22 42 15,1 0-31,0 21 0,-21-20 16,21 20-16,-22 21 0,1-20 15,0 20-15,-22 1 0,22-1 0,-22-20 16,1 41-16,-22-20 0,22-1 0,-22 22 16,21-22-16,-20 22 0,20-21 15,-20-1-15,20 1 0,1-1 0,20 1 16,-20-22-16,-1 21 0,22-20 16,0-1-16,-1 0 0,1 1 15,-22 20-15,43-42 0,-21 1 16,21-1-16,0 0 0,-1 0 15,22 0-15,-21 0 0,0-21 16,21 22-16,-21-22 0,0 0 109,21-22-109,0 1 16,-21 21-16,21-21 0,0 0 16,0 0-1</inkml:trace>
  <inkml:trace contextRef="#ctx0" brushRef="#br0" timeOffset="102944.85">8932 6011 0,'0'0'0,"0"-21"15,0 0 1,21 21 0,-21 21-1,0 0 1,0 1-16,0-1 0,0 21 15,0 0-15,0 1 0,0-1 0,-21 0 16,0 1-16,0-1 0,21 0 0,-21 1 16,21-1-16,-21 0 0,21 1 15,-22-22-15,1 21 0,21-21 16,0 1-16,0-1 0,-21-21 16,21 21-16,0-42 46,0 0-46,0-1 0,21 22 16,-21-21-16,21 21 16,1 0-16,-22-21 0,21 21 0,-21-21 15,21 21-15,0-21 0,0 0 16</inkml:trace>
  <inkml:trace contextRef="#ctx0" brushRef="#br0" timeOffset="103335.62">9906 6223 0,'0'0'0,"0"-21"0,-21 42 47,0-21-47,-22 21 16,22 0-16,-21 1 0,-1-1 15,1 0-15,0 21 0,-1-21 0,1 22 16,0-22-16,-1 21 0,22-21 16,-21 22-16,0-22 0,20 21 15,-20-21-15,0 1 0,21-1 0,-1 0 16,1 0-16,0-21 0,21 21 0,-21-21 15</inkml:trace>
  <inkml:trace contextRef="#ctx0" brushRef="#br0" timeOffset="106493.4">8297 7154 0,'0'0'0,"0"-21"0,21-21 16,1 0-16,-22 20 0,0 1 0,21-21 16,0 21-16,-21 0 0,0-1 15,0 1-15,0 0 0,21 21 16,-21 21-1,0 0-15,-21 22 16,0-1-16,0 22 0,-1-22 0,1 43 16,0-22-16,-21 22 0,-22 63 15,22-63-15,-22-22 0,22 22 16,0-1-16,-22-20 0,-42 84 16,43-84-16,21-1 0,-1-21 15,1 1-15,21-1 0,0 0 16,-22 1-16,43-22 0</inkml:trace>
  <inkml:trace contextRef="#ctx0" brushRef="#br0" timeOffset="106558.37">7556 8361 0,'22'-42'16,"-44"84"-16,65-106 15,-22 22-15,0 0 0,0-1 0,22 1 16,-22-21-16</inkml:trace>
  <inkml:trace contextRef="#ctx0" brushRef="#br0" timeOffset="107103.05">8445 7070 0,'0'0'0,"0"-21"0,0-1 15,0 1-15,22 21 63,-1 0-63,21 21 15,-21 1-15,22-22 0,20 21 0,-21 0 16,22 21-16,-1-21 0,22 1 0,-21-1 16,84 42-16,-64-42 15,-20 1-15,21-1 0,-22 0 16,22 0-16,-22 0 0,22 0 0,-22 1 16,1-22-16,-1 0 0,-20 21 0,-1-21 15,0 0-15,-20 0 0,-1 0 16,-21 21-16,0 0 15,-21 0-15,-1-21 16,1 21-16,0 1 0,0-22 16,0 21-16,0 0 0,-22 0 0,22 21 15,0-20-15,0-1 0,0 0 0,-1 21 16,1-21-16,0 22 0,0-22 16,0 21-16,21 1 0,-21-1 0,-1 0 15,1 43-15,21-43 16,-21 1-16,0-1 0,0 0 0,21 1 15,-21-22-15,-1 21 0,22 0 0,-21-20 16,0-1-16,-21 0 16,21 0-16,-1 0 0,-20 0 0,0 1 15,-22-22-15,22 0 0,-43 21 16,22-21-16,-22 0 0,-21 0 0,22 0 16,-22 0-16,0 0 0,0-21 0,-21 21 15,21-22-15,0 1 0,1 0 16,-22 21-16</inkml:trace>
  <inkml:trace contextRef="#ctx0" brushRef="#br0" timeOffset="107200">7472 8340 0,'21'0'15,"0"0"-15,21 0 0,-20 0 0,20-21 16,0 21-16,22-22 0,-22 1 0,22 0 16,-22 0-16</inkml:trace>
  <inkml:trace contextRef="#ctx0" brushRef="#br0" timeOffset="107899.53">8572 7451 0,'0'0'15,"-21"-21"-15,0 21 16,0 0-16,21 21 47,21 0-47,0-21 0,0 21 16,1 0-16,20-21 0,0 21 0,1 1 15,-1-22-15,0 21 0,1-21 16,-1 0-16,0 0 0,1 21 0,-22-21 15,21 0-15,-21 0 0,0 0 16,1 0-16,-1 0 0,-21 21 0,0 0 16,0 0-1,-21-21-15,-22 22 16,22-1-16,-21 0 0,-1 0 0,22 0 16,-42 0-16,20 22 0,1-22 15,0 21-15,-1 1 0,1-1 0,0-21 16,-1 21-16,1 1 0,0-22 0,21 0 15,-1 0-15,-20 0 0,21 1 16,0-22-16,21 21 0,-21-21 16,-1 0-16,22-21 15,0-1-15,0 1 0,0 0 16,0-21-16,0 21 0,0-22 0,22 22 16,-1-21-16,0 21 0,0-1 15,0 1-15,0 0 0,1 21 16,-1 0-16,0 0 0,21 0 0,-21 21 15,1 0-15,-1 1 0,0 20 16,0-21-16,0 21 0,0-20 0,1 20 16,-1-21-16,0 21 0,0-20 15,0-1-15,0 0 0,1-21 0,-1 21 16,0-21-16,21 0 0,-21 0 0,1 0 16,-1 0-16,21-21 0,-21 0 15,0 21-15,1-21 0,-1-1 0,-21 1 16,0 0-16,0 0 15,0 0-15,-21 0 16,-1 21-16,1-22 0,-21 22 0,0 0 16,-1 0-16</inkml:trace>
  <inkml:trace contextRef="#ctx0" brushRef="#br0" timeOffset="110031.57">4487 8615 0,'0'-21'0,"21"21"16,1 0-16,-1 0 15,0 0-15,0-21 0,0 21 16,0 0-16,1 0 0,-1 0 16,-21-22-16,-21 22 31,-1 0-31,1 0 0,-21 0 16,21 0-16,-22 22 0,1-22 0,21 21 15,-21 21-15,-1-21 0,1 22 16,0-1-16,20 0 0,-20 1 0,0 20 15,-1 43-15,22-43 16,0-20-16,21 20 0,0-20 16,0-1-16,0 0 0,0 1 0,21-1 15,0 0-15,-21-21 0,43 22 16,-22-22-16,0 0 0,21 0 16,1-21-16,-22 0 0,21 0 0,43-21 15,-43 0-15,43-21 16,-22-1-16,-20 22 0,-1-21 0,0-1 15,1 1-15,-1-21 0,-21 20 16,0-20-16,1 20 0,-1-20 0,-21-43 16,0 43-16,0 20 15,0 1-15,-21 0 0,-1-1 0,-41-20 16,21 42-16,-1-1 16,1 22-16,0 0 0,-22 0 15,22 0-15,-22 22 0,22-1 0,-22 0 16,22 0-16,0 21 0,-22 1 15,43 20-15,-64 64 0,64-63 16,0-1-16,21 1 0,0-22 0,0 22 16,0-1-16,0-21 0,0 1 15,21-1-15,0 0 0,43 1 16,-1-1-16,-20-42 16,20 0-16,-20 0 0,20-21 0,-21 0 15,22 0-15,-1-1 0,-20 1 0,20-21 16,-20 0-16,-1 20 15,0-20-15,-21 0 0,1-22 0,-1-20 16,-21 41-16,0-20 0,-21 20 16,-1 1-16,1 0 0,-21-1 15,0 1-15,-1 0 0,1 21 0,-22-1 16,22 1-16,-21 21 0,20 0 16,-20 0-16,20 0 0,1 21 0,0 1 15,-1 20-15,22 0 0,-21 1 16,21-1-16,0 0 0,21 1 15,0-1-15,0 21 0,0-20 0,0-22 0,42 21 16,0 1-16,1-22 0,20 0 16</inkml:trace>
  <inkml:trace contextRef="#ctx0" brushRef="#br0" timeOffset="110628.05">8234 9229 0,'0'0'0,"0"-21"0,42-22 16,-21 22-16,0 21 15,1 0 1,-1 0-16,-21 21 15,0 0-15,0 22 16,0-22-16,0 21 0,0 1 0,0-1 16,-21 0-16,-1 1 0,22 20 15,-21-21-15,0 1 0,21-1 16,-21 0-16,0 1 0,21-1 0,-21-21 16,21 22-16,0-22 0,0 0 15,0 0-15,0 0 0,0 0 0,0 1 16,0-1-16,21-21 15,0 0-15</inkml:trace>
  <inkml:trace contextRef="#ctx0" brushRef="#br0" timeOffset="111231.71">10541 11007 0,'0'-21'15,"0"-1"-15,21 22 0,0-21 0,0 0 16,1 21-16,-1 0 0,0-21 16,0 21-16,21 0 15,-20 0-15,-1 0 0,0 0 0,0 0 16,0 0-16,0 21 0,1 0 15,-1 0-15,-21 1 0,0-1 0,0 21 16,0 0-16,0 1 0,-21-1 16,-22-21-16,1 22 0,0-1 15,-1 0-15,-20-21 0,20 22 0,-20-22 16,-1 21-16,1-21 0,-1 1 0,22-1 16,-21 0-16,20-21 0,1 21 15,21-21-15,0 0 0,-1 0 0,44 0 31,20 0-31,-21 0 0,43 0 16,-22 0-16,0 0 0,22 0 0,-1 0 16,-20 0-16,20 0 0,1 0 15,-22 0-15,21 0 0,-20 0 0,-22 0 16,21 0-16,-21 0 0,1 0 16,-1 0-16</inkml:trace>
  <inkml:trace contextRef="#ctx0" brushRef="#br0" timeOffset="112167.31">13060 13039 0,'21'0'0,"0"0"15,0 0-15,0 0 0,22 0 16,-1 0-16,-21 21 0,22 0 0,-1-21 16,-21 21-16,21 0 15,-20 1-15,-1-1 0,0 0 0,-21 21 16,0-21-16,0 1 0,0-1 0,-21 0 16,0 21-16,-1-21 0,-20 1 15,21-1-15,-21 0 0,-1-21 0,1 21 16,0 0-16,-1-21 0,22 0 15,-21 21-15,21-21 0,-1 0 0,1 0 16,21-21 0,0 0-16,0 0 0,21 0 15,1 0-15</inkml:trace>
  <inkml:trace contextRef="#ctx0" brushRef="#br0" timeOffset="112886.61">13102 12488 0,'0'0'0,"-42"22"16,21-22-1,-1 0-15,1 0 16,21-22 0,0 1-1,21 0-15,1 21 0,-1 0 16,21-21-16,-21 21 0,0 0 15,22 0-15,-22 0 0,21 0 0,1 0 16,-22 0-16,0 21 0,21 0 0,-21-21 16,-21 21-16,22 1 15,-22-1-15,0 21 0,0-21 0,0 0 0,-22 1 16,1 20-16,0-21 0,-21 21 16,21-20-16,-22-1 0,1 0 15,0 0-15,-1 0 0,1 0 0,0 1 16,20-22-16,-20 0 0,21 21 15,0-21-15,0 0 0,-1 0 16,22 21 109</inkml:trace>
  <inkml:trace contextRef="#ctx0" brushRef="#br0" timeOffset="114234.54">9567 15367 0,'0'-21'31,"0"0"-15,21 0-16,-21-1 0,22 1 16,-22 0-16,21 0 0,-21 0 15,0 42 1,0 0-1,0 0-15,0 0 0,0 22 0,0-1 16,0 0-16,-21 1 0,-1 20 16,1-20-16,0 20 0,21-21 15,-21 22-15,-21-22 0,20 22 0,1-1 16,0-20-16,0 20 0,-21-21 16,20 1-16,1-1 0,0 0 0,0 1 15,0-22-15,21 0 0,-21 21 16,21-63-1,0 0 1,21-21-16,0-1 0,0 1 0,0-21 16,0 20-16,22-20 0,-22-1 15,0 1-15,21-1 0,-20 1 0,-1-1 16,0 1-16,0 20 0,-21-20 16,0 21-16,21-22 0,-21 22 15,0-1-15,21 22 0,-21-21 0,0 21 16,0 0-16,0 42 15,-21 0 1,0 0-16,0 21 0,0 1 16,-22-1-16,22 0 0,-21 1 0,-22-1 15,22 0-15,-21 1 0,-1-1 0,22 0 16,-22 1-16,1-1 16,-1-21-16,22 0 0,0 1 0,-22-1 15,43 0-15,-21-21 0,20 0 0,-20 0 16,21 0-16,21-21 15,-21 21-15,21-21 0,0-22 0,0 22 16,21 0-16,0 0 0,0 0 16,22-1-16,-22 22 0,42-21 0,-20 21 15,62 0-15,-41 0 0,-1 21 16,-20-21-16,20 22 0,-20-1 16,20 0-16,-21 0 0,1 0 0,-1 0 15,0 22-15,1-43 0,-1 21 16,-21 0-16,22 0 0,-22-21 0,21 21 15,-21-21-15,0 0 0,1 0 16,-1 0-16,0 0 16,0 0-16,-21-21 78,0 0 47,21 21-125</inkml:trace>
  <inkml:trace contextRef="#ctx0" brushRef="#br0" timeOffset="115473.47">14330 9335 0,'0'-22'0,"0"1"16,-21 42 31,21 22-47,-22-1 0,1 0 0,-21 43 16,21-21-16,0 20 0,-22 22 15,22-21-15,-21-1 0</inkml:trace>
  <inkml:trace contextRef="#ctx0" brushRef="#br0" timeOffset="115619.37">13801 10626 0,'-43'84'15,"86"-168"-15,-107 211 16,43-106-16,0 21 0,-22-21 0,22 1 16,21-1-16,-21 0 0,0 0 15,21 0-15,-21-21 0,21-21 32,0 0-32,0 0 15,0 0-15,0-22 0,0 22 0,0-21 16,21 21-16,0-22 0,0 1 15,0 0-15</inkml:trace>
  <inkml:trace contextRef="#ctx0" brushRef="#br0" timeOffset="116419.91">14499 9313 0,'0'0'0,"0"-21"0,0 0 31,21 42 1,0-21-32,1 0 0,-1 21 0,0-21 15,0 22-15,21-22 0,1 21 16,20-21-16,-20 21 0,41-21 15,-20 21-15,20-21 0,22 21 0,-21 0 16,21-21-16,-22 22 0,22-1 16,-21-21-16,21 21 0,-22 0 0,22-21 15,-21 21-15,0 0 0,-1-21 16,1 0-16,-22 22 0,1-22 0,-22 0 16,1 0-16,-22 0 0,21 0 15,-63 0 16,0 0-31,0 21 0,-1-21 16,-20 21-16,21 0 16,0 0-16,0 22 0,-22-22 0,22 21 0,0 0 15,0 1-15,-43 41 16,43-41-16,0 20 0,21-20 16,-21-1-16,0 21 0,-1-20 0,22 20 15,-21 1-15,0-22 0,21 22 16,0-1-16,-21-21 0,0 1 15,21-1-15,-21 22 0,21-43 0,-22 21 0,22 0 16,0-20-16,0 20 0,-21-21 16,21 0-16,-21-21 0,21 21 0,0 1 15,-21-22-15,0 0 16,0 0-16,-1 0 16,1 0-16,-21 0 0,21 0 0,-22 0 15,1-22-15,0 22 0,-22-21 16,1 0-16,-1 21 0,-20-21 15,-1 0-15,0 0 0,-21 21 0,1-22 16,-1 1-16,0 21 0,0 0 0,21-21 16,-20 21-16,20 0 0,-21 0 15,21 0-15,22-21 0,-22 21 0,22 0 16,-1 0-16,1-21 0,-1 21 16,1 0-16,20 0 0,1-21 0,0 21 15,-1 0-15,22-22 0,-21 22 16,21 0-16,21-21 0,0 0 15,-21 21-15,21-21 0,0 0 16,0 0-16,21 21 0,0-22 16,21 1-16,-21 0 0,22 0 15,-1 0-15,0 0 0</inkml:trace>
  <inkml:trace contextRef="#ctx0" brushRef="#br0" timeOffset="116796.69">14774 9250 0,'0'0'0,"0"-21"16,-21 21-16,0 0 15,0 0-15,0 21 16,-22 0-16,22 21 0,0 1 0,-21-1 15,-1 22-15,1-1 0,0 1 16,-22 20-16,22 1 0,-22-22 0,22 22 16,-22 0-16,1-1 0,21-20 0,-22 21 15,22-22-15,-1 22 0,1-22 16,0 1-16,-1-22 0,1 22 16,21-22-16,0 0 0,-22 1 0,22-22 15,0 0-15,0 0 0,21 0 16,0 0-16,-21-21 0,21-21 31,0 0-15,21 0-16,0 0 0,0-22 15,0 1-15,22 21 0</inkml:trace>
  <inkml:trace contextRef="#ctx0" brushRef="#br0" timeOffset="117660.22">15028 9716 0,'0'0'0,"-21"0"16,0 0 0,-21 0-16,20 0 0,1 0 0,-21 21 15,0-21-15,20 42 0,-20-21 0,0 22 16,21-22-16,-22 21 0,22 0 15,-21 1-15,21-1 0,-22 0 0,22 1 16,0-1-16,21 0 0,0 1 16,-21-1-16,21 0 0,0-20 15,0 20-15,0-21 0,0 21 0,21-20 16,0-1-16,0-21 0,0 21 16,22-21-16,-22 0 0,0 0 0,21 0 15,1 0-15,-22-21 0,21 0 0,-21-1 16,22 1-16,-1 0 0,-21-21 15,22 21-15,-22-22 0,21 1 0,0-22 16,-20 1-16,-22 21 16,0-1-16,0 1 0,0-22 0,0 22 15,0 0-15,0-1 0,0 1 16,-22 0-16,1 21 0,-21-1 0,21 1 16,0 21-16,-22 0 0,22 0 15,-21 21-15,21 1 0,-22-1 16,22 0-16,0 21 0,0-21 0,0 1 15,21 20-15,-22-21 0,22 21 16,0-20-16,0 20 0,22-21 0,-1 21 16,42 64-16,-42-63 15,22-1-15,-22 0 0,0 1 16,21 20-16,22 106 16,-43-105-16,0-22 0,-21 22 15,0-22-15,0 22 0,0-22 16,-21 0-16,0 1 0,-21-1 0,20 0 0,-20-21 15,21 22-15,-21-22 16,20 0-16,1 0 0,-21 0 0,21-21 16,0 22-16,-1-1 0,1-21 0,0 0 15,21-21 173,0-1-141</inkml:trace>
  <inkml:trace contextRef="#ctx0" brushRef="#br0" timeOffset="118539.33">12996 10986 0,'0'0'0,"-21"0"15,21-22 1,0 1-16,0 0 15,0 0-15,21 0 16,0 0 0,1 21-16,20 0 0,-21 0 0,0-22 15,0 22-15,1 0 0,20 0 0,-21 0 16,0 22-16,0-1 16,-21 0-16,0 0 0,0 0 0,0 0 15,0 22-15,0-22 0,-21 0 0,0 21 16,-42 22-16,20-43 15,1 0-15,0 0 0,20 1 0,-20-1 16,21 0-16,-21 0 0,20-21 0,1 0 16,21-21-1,0 0 1,21 21-16,22-21 16,-22 21-16,0 0 15,21 0-15,-20 0 0,20 0 0,0 0 0,1 0 16,-22 21-16,21 0 0,-21 0 15,22 0-15,-22 0 0,0 1 16,-21-1-16,0 0 0,0 0 0,0 21 16,0-20-16,0-1 0,-21 0 15,0 0-15,-1 0 0,-20-21 0,0 21 16,-1 1-16,1-22 0,21 0 0,-21 0 16,-1 0-16,1 0 0,21 0 15,0 0-15,-22 0 0,22 0 0,0 0 16,0 0-16,0-22 15,-1 22-15,22 22 47</inkml:trace>
  <inkml:trace contextRef="#ctx0" brushRef="#br0" timeOffset="119608.72">13335 12827 0,'0'0'0,"0"-21"0,21 0 16,0 0-16,-21-22 0,21 22 16,-21 0-16,22 0 0,-22 0 0,21-1 15,-21 1-15,21 0 0,-21 0 16,21 21-16,-21 42 31,0-21-31,0 43 0,0-22 16,0 22-16,0-1 0,-21 1 0,0-1 15,0 1-15,-1-1 0,1 1 16,0-1-16,0 1 0,0-1 16,0 1-16,-1-1 0,1 1 0,0-22 15,0 22-15,0-22 0,0 0 16,-1 1-16,22-22 0,-21 21 0,21-21 16,-21-21-16,21 21 0,0-42 31,0 0-31,21-21 15,0 21-15,-21-22 0,22 1 0,-1 0 16,-21-1-16,21-20 0,-21 20 16,0-20-16,21 21 0,0-22 0,0 1 15,-21-22-15,22 21 0,-1-20 16,0-1-16,0 22 0,0-22 16,0 21-16,1 1 0,-1-1 0,0 1 15,0-1-15,0 22 0,-21 21 16,0-21-16,21 20 0,-21 44 31,-21-1-31,0 21 0,-21-21 0,21 43 16,-22-22-16,22 22 0,-21-1 0,-1 1 15,-20-1-15,21 1 0,-1-1 16,-20 1-16,-1-22 0,22 21 0,-22-20 16,22 20-16,0-20 0,-22-22 15,22 21-15,0-21 0,20 0 0,-20 1 16,21-1-16,0-21 0,0 0 15,-1 0-15,22-21 16,0-1-16,0 1 16,0 0-16,22 0 0,-1-21 0,0 20 15,21-20-15,-21 21 0,22 0 16,-22 21-16,21-21 0,-21 21 0,22 0 16,-1 0-16,0 21 0,1-21 15,-1 21-15,0 21 0,1-21 0,-22 1 16,21 20-16,1-21 0,-1 0 0,0 0 15,-21 22-15,22-22 0,-22 0 16,21 0-16,-21-21 0,22 21 16,-1-21-16,22 0 0,-43 0 15,21 0-15,-21 0 0,0 0 16,1 0-16,-1-21 0,0 21 0,0-21 16,-21 0-1,-21 21 1,0 0-16,-22 0 0</inkml:trace>
  <inkml:trace contextRef="#ctx0" brushRef="#br0" timeOffset="120280.89">9800 15304 0,'0'0'0,"21"0"0,22 21 15,-22-21-15,21 0 0,0 21 16,1-21-16,-1 0 0,0 0 0,-20 21 16,20-21-16,-21 21 0,0-21 15,0 0-15,1 0 0,-22 21 16,0 1-16,-22-22 15,-20 0-15,21 0 16,-21 0-16,20 0 0,-20 0 0,0 0 16,-22 0-16,22 0 0</inkml:trace>
  <inkml:trace contextRef="#ctx0" brushRef="#br0" timeOffset="121298.72">9525 15325 0,'0'0'0,"-42"-21"0,20 21 15,1 0-15,0 0 0,0 0 16,0 0-16,0 21 0,-1 0 15,1 0-15,0 0 0,0 0 16,21 1-16,-21 20 0,0-21 0,-1 21 16,1 1-16,0-22 0,0 21 15,0 1-15,-22-1 0,22 0 0,0 1 16,-42 41-16,41-63 0,1 22 16,-21-1-16,21-21 0,0 0 15,21 1-15,0-1 0,-22-21 0,22-21 31,0-1-31,22 1 16,-1 0-16,-21 0 0,21 0 16,0 0-16,0 21 0,22-22 15,-22 1-15,0 21 0,21 0 0,1 0 16,-22 0-16,21 0 0,0 0 16,1 21-16,-1 1 0,-21-22 0,22 21 15,-1 0-15,0 0 0,-21 0 16,22 0-16,-22 22 0,21-22 0,-21 0 15,1 0-15,-1 22 0,-21-22 0,0 21 16,0-21-16,0 0 0,0 22 16,0-22-16,0 21 0,-21-21 0,-1 22 15,-20-22-15,21 0 0,-21 0 16,20 0-16,-20-21 0,0 22 16,-22-22-16,22 0 0,0 0 15,-1 0-15,1 0 0,0-22 16,-1 22-16,1-21 0,21 0 0,-22 21 15,22-21-15,0 21 0,0 0 0,0 0 16,21-21-16,21 42 31,0-21-31,0 21 16,0-21-16,1 21 0,-1-21 0,21 0 16,-21 0-16,0 21 0,22-21 0,-1 0 15,-21 0-15,22 0 16,-1 0-16,-21 0 0,21 0 0,1 0 15,-22-21-15,21 21 0,-21-21 16,1 21-16,20-21 0,-21 0 0,0 0 16,-21-1-16,0 1 0,0 0 15,0 0-15,0-21 0,0 20 16,-21 1-16,0-21 0,0 0 0,0 20 16,-22-20-16,22 21 0,-21 0 15,-1-22-15,22 22 0,-21 21 0,0-21 16,-1 0-16,1 21 0,0 0 0,20-21 15,-20 21-15,21 0 0,-21 0 16,20 0-16,1-21 0,0 21 16,21-22-1,0 1-15,0 0 0,0 0 16,21 0-16,-21 0 0,21-1 16,1 1-16,-1 0 0,0 0 15,-21 0-15,21 0 0,0-1 0,-21 1 16,21 0-16,-21 0 0,0 0 15,22-22-15,-22 22 0,21-21 16,0 42-16,0-21 0,21 0 16,-20-1-16,-1 22 0,21 0 15,0 0-15,1 0 0,-1 0 0,0 0 16,22 22-16,21-1 16,-22 0-16,1-21 0,-1 21 0,1 0 15,-1 0-15,-21 1 0,1-1 16,-1-21-16,-21 21 0,0 0 0,1-21 15,-22 21-15,0-42 47,0 0-47,0 0 0,0 0 0</inkml:trace>
  <inkml:trace contextRef="#ctx0" brushRef="#br0" timeOffset="123658.91">17949 7006 0,'0'0'0,"21"0"0,1 0 16,-22-21-16,21 21 0,0 0 0,-21-21 15,21 21-15,-21-21 16,0 0-16,-21 21 31,0 0-31,-22 0 0,22 21 16,-42-21-16,20 21 0,-20 21 0,-22-21 15,1 22-15,-1-22 0,0 21 16,-21 22-16,1-22 0,-1 0 16,0 22-16,0-22 0,-21 22 15,21-22-15,-105 43 0,105-43 16,21 0-16,0 1 0,1-1 0,20-21 16,1 0-16,-1 22 0,22-22 15,0 0-15,-1 0 0,22-21 0,0 21 16,0-21-16,0 0 0,21-21 47,0 0-47,21 0 0</inkml:trace>
  <inkml:trace contextRef="#ctx0" brushRef="#br0" timeOffset="124092.5">16404 7197 0,'0'0'0,"0"-21"0,0-1 16,0 1-16,-21 21 31,0 21-31,0 1 0,-22-1 16,1 0-16,0 21 0,-1 1 15,-20-1-15,-1 0 0,22 1 16,-22-1-16,1 0 0,21 1 0,-22-1 15,22 0-15,-1-21 0,1 22 16,0-22-16,21 0 0,-22-21 0,22 21 16,21 0-16,42-21 31,-20 22-31,-1-1 16,21-21-16,0 21 0,1-21 15,-1 21-15,0 0 0,1 0 0,20 1 16,-20-1-16,-1 0 0,21 0 0,-20 21 15,-1-20-15,0-1 0,43 21 16,-64-42-16,22 21 0,-22 0 16,0-21-16,-21 22 0,21-22 15,0 21 1,-21-42 15,21 21-31,1-22 0</inkml:trace>
  <inkml:trace contextRef="#ctx0" brushRef="#br0" timeOffset="127108.12">18076 8128 0,'0'0'16,"0"-21"-16,0-21 0,0 20 15,0 1-15,0-21 0,0 0 0,0 20 16,0-20-16,21 21 0,1-21 15,-22-1-15,42 22 0,-42 0 0,42-21 16,-21 20-16,1 1 0,-1 21 16,-21 21-1,0 1-15,0-1 0,0 21 0,0 0 16,0 22-16,0-22 0,-21 22 16,-1-1-16,1 22 0,21-22 0,-21 1 15,0 63-15,0-64 0,0-20 16,-1 20-16,1-20 0,0 20 15,0-21-15,0 1 0,0-1 0,-1-21 16,1 22-16,0-22 16,0 0-16,0 21 0,0-42 15,-1 0-15,-20 0 0,21 0 16,0-21-16,0 0 0,-1 0 16,1 0-16,0-1 0,0 1 0,0-21 15,21 21-15,-21-22 0,-1 22 16,22-21-16,0 21 0,-21 0 0,21-1 15,-21 22-15,21 22 32,0-1-32,0 0 0,0 21 0,21-21 15,0 22-15,1-22 0,-1 21 16,0-21-16,0 1 0,0 20 16,0-21-16,22 0 0,-22 0 0,21 1 15,1-22-15,-22 0 0,21 0 16,22 0-16,-22 0 0,0 0 0,1 0 15,62-22-15,-41 1 0,-22 0 16,1 0-16,-1 0 0,0-22 16,1 22-16,-22-21 0,0 21 15,0-22-15,0 22 0,0 0 0,-21-21 16,0 21-16,0-1 0,-21 44 31,0-1-15,21 0-16,-21 0 0,0 0 0,0 22 0,-1-22 15,1 21-15,21-21 16,-21 0-16,0 22 0,0-22 0,0 0 16,21 0-16,0 0 0,0 1 15,0-44 17,0 1-32,21 0 0,0 0 15,0 0-15,0 0 0,22-22 0,-22 22 16,0 0-16,21-21 0,-21 20 15,22-20-15,-22 21 0,0 0 0,21 0 16,-20 21-16,-1 0 0,0 0 16,0 21-1,-21 21-15,0-21 0,0 0 16,0 22-16,0-22 0,0 21 0,0 1 16,-21-22-16,0 21 0,21 0 15,0-20-15,0 20 0,-21-21 0,21 0 16,0 0-16,0 1 0,0-1 0,0 0 15,21-21-15,0 0 16,0 0-16,21 0 0,-20 0 16,20 0-16,-21-21 0,21 0 15,1-1-15,-1 22 0,0-42 0,1 21 16,-1 0-16,0 0 0,1-22 16,-1 22-16,-21-21 0,0 21 15,1-1-15,-1-20 0,-21 21 0,0 0 16,-21 21-1,-1 0-15,1 0 0,0 0 16,-21 21-16,21 0 0,-1 0 0,1 22 16,21-22-16,0 0 0,-21 21 15,21-21-15,0 22 0,0-22 0,0 0 16,0 21-16,0-20 0,0-1 16,21 0-16,0 0 0,-21 21 15,22-42-15,-1 22 0,-21-44 47,0 1-47,0 0 16,0 0-16,-21 0 0,21 0 15,-22 21-15,1-22 0,21 1 0,-21 21 16,0 0 0,21 21-1,0 1-15,0-1 0,0 0 16,0 0-16,21 0 15,0 0-15,0-21 0,1 22 0,-1-22 16,0 0-16,21 21 0,-21-21 0,22 0 16,-1 0-16,0 0 15,-20 0-15,20 0 0,0 0 0,1-21 16,-1 21-16,0-22 0,1 1 0,-1 0 16,-21 0-16,21 0 0,-20 0 15,-1-1-15,0-20 0,0 21 16,0 0-16,-21 0 0,0-22 0,0 22 15,0 0-15,-21 42 16,21 0 0,-21 0-16,0 1 15,0-1-15,-1 0 0,22 21 0,-21-21 0,0 1 16,21-1-16,-21 0 0,21 0 0,0 0 16,0 0-16,0 1 15,21-22 1,0 0-1,0 0-15,1-22 0,-1 22 16,21-21-16,-21 0 0,0 0 0,1 0 16,-1 0-16,21-1 0,-21 1 15,0 0-15,1 0 0,-1 0 0,0 0 16,0 21-16,0 0 16,-21 21-1,0 0-15,0 0 0,0 0 16,0 0-16,0 1 0,0-1 0,0 0 15,0 0-15,-21 0 0,21 0 16,0 1-16,0-1 0,0 0 0,21 0 16,0-21-16,1 0 15,20 0-15,-21 0 0,0 0 16,0 0-16,22 0 0,-22 0 0,21 0 16,-21-21-16,22 0 0,-22 0 15,0-22-15,0 22 0,22-21 0,-22-1 16,0 1-16,0 0 0,0-22 0,0 22 15,1-22-15,-1 1 0,0 21 16,42-128-16,-41 128 16,-22 0-16,0 20 0,0 1 15,0 0-15,0 42 16,-22 0-16,1 1 16,0 20-16,0 0 0,0 1 15,-22-1-15,22 21 0,-21 1 0,21-1 16,0 1-16,-1-22 0,1 22 15,21-22-15,0 22 0,0-43 16,0 21-16,0 0 0,0-20 0,0-1 0,21 0 16,1 0-16,-1 0 0,0 0 15,0-21-15,0 0 0,0 0 0,22 0 16,-22 0-16,0 0 0,0-21 0,22 0 16,-22 0-16,0 21 15,21-21-15,-21 0 0,1-22 0,-1 22 16,0 0-16,0 0 0,0 0 15,0-22-15,1 22 0,-22 0 16,21 21-16,-21 21 16,0 0-1,0 0-15,0 1 0,0-1 0,0 21 16,-21-21-16,21 0 0,-22 1 16,22-1-16,0 0 0,0 0 0,0 0 15,0 0-15,0 1 16,22-22-1,-1 0-15,0 0 0,0 0 16,0 0-16,-21-22 0,21 1 0,1 21 16,-1-21-16,0 0 0,0 0 15,0 0-15,0-1 0,1 1 0,-1 0 16,0 0-16,0 0 0,-21 0 0,0-1 16,21 22-16,-21 22 15,0-1 1,0 0-16,0 0 15,0 0-15,-21 0 0,21 1 0,-21-1 16,21 0-16,0 0 0,0 0 16,0 0-16,0 1 15,21-22 1,0 0-16,0 0 16,1 0-16,-1-22 15,0 1-15,-21 0 0,0 0 16,21 0-16,-21 0 0,0-1 0,0 1 15,0 0-15,0 0 16,-21 0-16,21 0 0,-21-1 0,0-20 16,-1 21-16,22 0 15,22 21 1,-1 0 0,21 0-16,-21 0 0,0 0 0,1 0 15,20 0-15,-21 0 0,0 21 16,0 0-16,1 0 0,-1 0 0,-21 1 15,0-1-15,21 21 0,-21-21 16,0 22-16,0-1 0,0-21 16,-21 21-16,21-20 15,-21-22-15,-1 21 0,22 0 0,-21 0 16,21-42 31,0 0-47,21 0 0,-21-1 15,22 1-15,-1-21 16,0 21-16,0 0 0,0-22 0,22 22 16,-22-21-16,21-1 0,-21 22 0,0 0 15,22 0-15,-22 0 0,21 21 16,-21 0-16,1 0 0,-1 21 0,0-21 16,0 21-16,-21 21 0,0-20 15,0-1-15,0 21 0,0-21 0,0 43 16,0-22-16,0-21 0,-21 0 15,0 1-15,21 20 0,-21-21 16,21 0-16,-22 0 0,1-21 16,21 22-16,0-44 47,0 1-32,0 0-15,0 0 0,0 0 16,0 0-16</inkml:trace>
  <inkml:trace contextRef="#ctx0" brushRef="#br0" timeOffset="127313.01">21929 8615 0,'0'0'0,"-22"-21"0,1 21 0,0 0 16,21-21-16,0 42 62,0 0-46</inkml:trace>
  <inkml:trace contextRef="#ctx0" brushRef="#br0" timeOffset="127591.6">20595 8848 0,'0'0'0,"21"0"31,0 0-31,1 0 0,20 0 16,-21 0-16,21 0 0,1 0 0,-1 0 15,0 0-15,1 0 0,-1 0 0,0 0 16,-20 21-16,20-21 0,-21 0 16,0 0-16,-21 21 31,0 0-15,-21-21-16,0 0 0,0 21 15</inkml:trace>
  <inkml:trace contextRef="#ctx0" brushRef="#br0" timeOffset="151662.81">17589 10859 0,'0'21'15,"22"-21"1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11:24:21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5419 1863 0,'0'-21'15,"0"-1"-15,0 1 16,0 0-16,0 0 0,0 0 16,21 0-16,-21-1 0,0 1 15,21 0-15,-21 0 0,0 0 16,0 42 15,0 0-15,0 21-16,0-20 0,0 20 0,0 21 15,0-20-15,0 20 0,0 1 16,0-1-16,0 1 0,-21 20 16,0 1-16,-1 0 0,22 21 0,-42-22 15,21 1-15,0 0 0,0-1 16,-1 1-16,1 0 0,0-22 16,0 22-16,0-22 0,0-20 0,21 20 15,0-21-15,0-20 0,0 20 16,0-21-16,0 0 0,0-42 15,0 0 1,0 0-16,0 0 0,0-1 16,21-20-16,-21 0 0,21-1 0,-21 1 15,0-21-15,21 20 0,0-20 16</inkml:trace>
  <inkml:trace contextRef="#ctx0" brushRef="#br0" timeOffset="987.94">5482 1969 0,'0'0'0,"-21"-43"15,0 43-15,21-21 16,21 21 15,0 0-15,0 21-16,22-21 0,-1 21 15,21-21-15,1 0 0,-1 0 0,1 22 16,21-22-16,-1 0 0,22 0 16,0 21-16,21-21 0,0 0 0,21 21 15,0-21-15,22 0 0,20 0 16,1 21-16,-1-21 0,22 0 0,-1 0 16,1 0-16,0 21 0,21-21 15,-22 0-15,22 0 0,0 0 0,21 0 16,-21 0-16,0 0 0,21 0 15,-22 0-15,22 0 0,-21 0 16,0 0-16,21 0 0,-21-21 0,-21 21 16,20 0-16,-20 0 0,0-21 0,-1 21 15,-20 0-15,-1 0 0,-20 0 16,-1 0-16,-21 0 0,0 0 16,1 0-16,-22 0 0,-22 0 0,1 0 15,0 0-15,-21 0 0,-22 0 16,1 0-16,-1 0 0,-20 0 0,-22 0 15,21 0-15,-21 0 0,0 0 16,1 21 0,-22 0-1,0 0-15,0 1 0,0-1 16,-22 0-16,1 21 0,21-21 16,-21 1-16,0 20 0,21-21 15,-21 21-15,0 1 0,-1-22 16,22 21-16,-21 22 0,21-22 15,-21 0-15,21 1 0,0-1 0,0 0 16,0 1-16,0-1 0,0 0 0,0 1 16,0-1-16,0 22 15,0-43-15,0 21 0,0-21 0,-42 43 16,21-43-16,21 0 16,-22 0-16,1-21 0,-21 21 0,21 1 15,-22-22-15,1 0 0,0 21 0,-22-21 16,1 0-16,-1 0 0,-20 0 15,-1 0-15,0 0 0,-21 0 16,1 0-16,-1 0 0,-21 0 16,-21 0-16,-1 0 0,1 0 0,-21 0 15,0 0-15,-22 0 0,-21 0 0,22 0 16,-22 0-16,-21 0 0,22 0 16,-22 0-16,0 0 0,0 0 0,0 0 15,1 0-15,-1 0 0,0 0 16,0 0-16,0 0 0,0 0 0,22 0 15,-22 0-15,0 0 0,0 0 16,22 0-16,-22 21 0,21-21 0,0 21 16,1-21-16,-1 21 0,22-21 15,-1 21-15,22-21 0,21 22 16,-1-22-16,1 0 0,21 0 0,21 21 16,1-21-16,-1 0 0,21 0 15,22 0-15,-1 0 0,1 0 0,20 0 16,22 0-16,-21 0 0,21 0 0,21 21 47,21-21-47,0 0 0,0 0 15,0 21-15,22 0 0</inkml:trace>
  <inkml:trace contextRef="#ctx0" brushRef="#br0" timeOffset="1558.61">5419 4995 0,'0'0'0,"0"-42"0,0 0 0,0-43 16,-22 64-16,22 0 16,0 0-16,0-1 0,0 1 15,-21 21 1,21 21-16,0 1 0,0 20 16,0 0-16,0 1 0,0 20 15,0 1-15,0-1 0,0 1 0,0-1 16,0 22-16,0-22 0,0 22 15,0 0-15,-21-22 0,21 22 0,-21-1 16,0-20-16,0-1 0,21 1 16,0-22-16,-22 1 0,22-1 0,-21 0 15,21-21-15,0 1 0,0-1 0,0-42 47,0-1-47,0 1 0,0 0 16,0-21-16,21-1 0,1 1 15,-22-21-15</inkml:trace>
  <inkml:trace contextRef="#ctx0" brushRef="#br0" timeOffset="2467.07">5376 4805 0,'0'0'0,"-21"-21"15,-21-22-15,42 22 16,21 21 15,0 0-31,0 0 0,22 21 16,20-21-16,1 22 0,-1-22 0,22 0 15,21 21-15,-22-21 0,43 21 16,-21-21-16,21 21 0,21 0 0,0-21 16,22 21-16,-22 1 0,42-1 0,-20 0 15,41 0-15,1 0 0,-21 0 16,41 1-16,1-1 0,0 0 0,0 0 15,0 0-15,21 0 0,0 1 16,0-1-16,-21 0 0,21 0 16,0 0-16,-22-21 0,1 21 0,0-21 15,0 22-15,-21-22 0,-1 0 16,213 21-16,-234 0 0,191-21 16,-190 21-16,-22-21 15,-21 0-15,21 21 0,-20-21 0,-22 0 16,21 21-16,-21-21 0,-21 0 0,-1 22 15,1-22-15,-21 0 0,0 21 16,-22-21-16,1 0 0,-22 21 0,0 0 16,1-21-16,-1 0 0,-21 21 15,0-21-15,-21 21 0,0 1 16,0-1-16,0 0 16,0 0-16,0 0 15,0 0-15,-21 22 0,21-22 16,0 0-16,-21 0 0,21 22 15,-21-1-15,21-21 0,0 21 0,-21 1 16,21-22-16,-22 21 0,1 1 0,21-1 16,-21-21-16,21 21 0,0 1 15,0-1-15,-21 0 0,21-20 0,-21 20 16,21 0-16,-21-21 0,-1 1 0,22 20 16,-21-21-16,0 0 0,0 0 15,-21-21-15,20 22 0,-20-22 0,0 0 16,-22 0-16,1 0 0,-1 0 15,-20 0-15,-22 0 0,21 0 16,-42-22-16,21 1 0,-42 21 0,21-21 16,-42 0-16,21 0 0,-22 0 0,-20 21 15,20-22-15,-41 1 0,20 0 16,-20 21-16,-1-21 0,-21 0 16,21 21-16,-20 0 0,-22-21 0,21 21 15,-21 0-15,0 0 0,21-22 16,-21 22-16,0 0 0,21 0 0,-21 0 0,21 0 15,0 0-15,-21 0 0,22 0 16,20 0-16,-21 0 0,0 0 0,22 0 16,-1 0-16,0 0 0,22 0 0,-1 0 15,1 0-15,20 0 16,1 0-16,21 0 0,21-21 0,0 21 16,0 0-16,21 0 0,0 0 0,22-21 15,20 21-15,1 0 0,-1 0 16,22-21-16,21 21 0,-1 0 0,1 0 15,21-21-15,0 0 0,21-1 16,1 1-16,-1 0 0,21 0 16,0 0-16</inkml:trace>
  <inkml:trace contextRef="#ctx0" brushRef="#br0" timeOffset="3088.17">6646 2413 0,'0'0'0,"0"-21"0,0 0 0,0 0 0,0-1 16,0 1-16,0 0 0,0 0 16,0-21-16,0 20 0,0 1 0,0 0 15,0 0-15,0 0 16,0 42-1,0 21-15,0 1 16,0-1-16,0 21 0,0 22 0,0 0 16,0-1-16,-21-20 0,0 21 15,0-1-15,-22 1 0,22 0 0,0-1 16,0-20-16,0-1 0,0 1 16,-1-1-16,22-20 0,-21-1 15,21 0-15,0-21 0,0 1 16,0-1-16,21-21 15,1-21-15,-1-1 16,0-20-16,-21 21 0,21-21 16</inkml:trace>
  <inkml:trace contextRef="#ctx0" brushRef="#br0" timeOffset="3375.01">7853 2096 0,'0'0'0,"21"0"0,0 0 16,0 0-16,-21 21 15,0 0-15,0 21 0,0 1 16,0-1-16,0 21 0,0 1 0,-21-1 16,21 22-16,-21-21 0,21 20 15,0-20-15,-21-1 0,0 1 0,21-1 16,-22 1-16,1-22 0,21 22 15,0-22-15,-21 0 0,21 1 0,0-1 16,0-21-16,0 0 0,0 22 16,21-43-1,0 0-15,1-22 0,-1 1 16,0-21-16,21 21 0</inkml:trace>
  <inkml:trace contextRef="#ctx0" brushRef="#br0" timeOffset="3658.53">9186 2265 0,'0'0'16,"43"-21"-16,-1 0 0,0-1 0,22 1 15,-64 42 1,0 1-16,0-1 16,0 21-16,0 0 0,0 22 0,0-22 15,0 22-15,0-1 0,0 1 16,0-1-16,0 1 0,-21-1 0,21 1 15,-22-1-15,22 1 0,-21-1 16,21-20-16,0 20 0,0-21 0,-21 1 16,21-1-16,0 0 0,0-20 0,0-1 15,0 0-15,0 0 0,0 0 16,0-42 0,21 0-16,0 0 0,1-22 15,-1 22-15,0-21 0</inkml:trace>
  <inkml:trace contextRef="#ctx0" brushRef="#br0" timeOffset="3891.38">10223 2350 0,'0'0'0,"22"0"0,-22 21 32,0 0-32,0 0 0,0 21 0,0 1 15,0 20-15,0-20 0,0 20 16,0-21-16,0 22 0,0-22 0,0 22 15,0-22-15,-22 22 0,22-22 0,0 21 16,-21-20-16,0 20 16,21-20-16,0-1 0,-21 0 0,0 22 15,21-43-15,0 0 0,21-42 32</inkml:trace>
  <inkml:trace contextRef="#ctx0" brushRef="#br0" timeOffset="4173.22">11874 2371 0,'0'0'0,"64"0"16,-43 21-16,0 0 15,0 0-15,-21 64 0,0-43 16,22 22-16,-22-22 0,0 22 15,0-22-15,0 21 0,0-20 0,0 20 16,0 1-16,0-22 0,-22 22 16,1-22-16,21 21 0,-21-20 0,0 20 15,21-20-15,-21-22 0,0 21 0,21 0 16,-22-20-16,22-1 0,0 0 16,0-42-1,0 0-15,22-1 0,-1 1 16</inkml:trace>
  <inkml:trace contextRef="#ctx0" brushRef="#br0" timeOffset="4404.08">13081 2350 0,'0'0'0,"42"0"0,-21 0 15,1 21-15,-1 0 0,-21 0 0,21 21 16,-21 1-16,21-1 0,-21 22 0,0-22 15,0 21-15,0-20 16,0 20-16,0-20 0,0 20 0,0-21 16,0 1-16,0-1 0,0 0 0,-21 1 15,21-1-15,-21-21 0,21 0 16,0 1-16,0-1 0,-21-21 16,-1 0-16,1 0 15</inkml:trace>
  <inkml:trace contextRef="#ctx0" brushRef="#br0" timeOffset="5182.22">6181 1757 0,'0'0'0,"0"21"0,0 0 15,-22 0 1,1-21-16,0 0 0,21 22 16,-21-22-16,0 0 0,0 0 15,-1 0-15,1 0 0,21-22 16,-21 1-16,21 0 15,0-21-15,0 21 0,0-22 0,0 1 16,0 0-16,21-1 0,0-20 16,1 20-16,-1-20 0,21-1 0,-21 1 15,22-1-15,-1 1 0,21-1 16,1 1-16,-22 21 0,43-1 16,-22 22-16,1 0 0,21 0 15,-22 21-15,22 21 0,-22 0 16,1 21-16,-1 22 0,1-22 15,-22 22-15,0 20 0,1-20 0,-1 21 16,-21-22-16,0 22 0,-21 84 16,0-105-16,0-1 0,0 1 15,0-22-15,0 0 0,0 1 0,0 20 16,-21-42-16,0 22 16,0-43-16,0 21 0,0 0 0,-1-21 15,-20 0-15,21 0 0,0 0 0,-22 0 16,22-21-16,-21 0 0</inkml:trace>
  <inkml:trace contextRef="#ctx0" brushRef="#br0" timeOffset="5455.61">6858 1757 0,'0'21'16,"0"0"-16,0 0 15,0 22-15,21-22 0,-21 21 0,0-21 16,0 22-16,21-22 0,-21 21 0,21-21 15,1 1-15,-22-1 0,21 0 16,0-21-16,0 0 0,0 0 16,0 0-16,1 0 0,-1 0 0,0-21 15,0 21-15,21-21 0,-20-22 16,-1 22-16,0 0 0,21-21 16,-21-1-16,1 1 0,-1 21 0,-21-22 15,0 1-15,21 0 0,-21 21 16,0-1-16,0 1 0</inkml:trace>
  <inkml:trace contextRef="#ctx0" brushRef="#br0" timeOffset="5843.22">7387 2074 0,'0'0'0,"0"-21"47,21 0-47,0-21 0,1 21 15,-1-22-15,0 1 0,0 0 16,0-1-16,22-20 0,-22-1 0,21 1 16,0-1-16,22 1 0,-22-1 15,1 1-15,20-1 0,1 1 0,41-22 16,-41 43-16,-22 21 15,22 21-15,-22 0 0,0 0 16,-20 21-16,20 0 0,-21 21 16,0 1-16,0 20 0,1-21 0,-1 22 15,0-1-15,-21 22 0,0-21 0,21-1 16,0 22-16,-21-43 0,21 22 16,-21-1-16,0-21 0,0 1 0,0-22 15,22 21-15,-22-21 0,0 1 16,0-1-16,0-42 31,0-1-31,0 1 16,0 0-16</inkml:trace>
  <inkml:trace contextRef="#ctx0" brushRef="#br0" timeOffset="6099.08">8382 1905 0,'0'0'0,"0"21"0,-21 0 0,21 1 0,0-1 15,0 0-15,0 21 0,0-21 16,0 22-16,0-1 0,0-21 16,0 0-16,21 1 15,0-22-15,0 0 0,0 0 16,1 0-16,-1 0 0,0 0 0,21 0 16,-21-22-16,22 1 0,-22 0 15,21 0-15,1 0 0,-22-22 0,0 22 16,0 0-16,0-21 0,-21 21 15,0-22-15,0 22 0,0 0 0,0 0 16,0 0-16</inkml:trace>
  <inkml:trace contextRef="#ctx0" brushRef="#br0" timeOffset="6471.86">8848 2286 0,'-22'0'16,"1"-21"0,21 0-16,0 0 0,0-1 0,0-20 15,0 0-15,21-1 0,1-20 16,-1-1-16,0 1 0,21-1 0,1-20 16,-1 20-16,0-20 0,1 20 15,20 1-15,1 20 0,-22-20 0,21 20 16,-20 22-16,-1 0 0,22 0 15,-22 21-15,0 0 0,-21 21 16,22 0-16,-1 0 0,-21 22 16,0-1-16,1 22 0,20-22 0,-42 21 15,21 1-15,0 21 0,0-22 16,-21 1-16,22-1 0,-1 1 0,-21-1 16,42 22-16,-42-43 0,21 0 15,-21 1-15,0-22 0,0 0 16,0 0-16,0 0 0,-21-21 15,0 0-15,0 0 16,0 0-16,-1-21 0,1 0 16,0 21-16,21-21 0</inkml:trace>
  <inkml:trace contextRef="#ctx0" brushRef="#br0" timeOffset="6731.01">9652 2138 0,'0'0'0,"-21"0"15,0 0 1,21 21-16,0 0 0,0 0 15,0 1-15,0-1 0,0 0 16,0 0-16,21 0 0,0 0 0,0 1 16,0-1-16,0 0 0,1 0 15,-1-21-15,0 0 0,21 0 0,-21 0 16,1 0-16,20 0 0,-21 0 16,0-21-16,22 0 0,-1 21 0,-21-43 15,0 22-15,22 0 0,-22 0 16,0 0-16,0-22 0,-21 22 0,0 0 15,21-21-15,0 21 16,-21-1-16,0 1 0</inkml:trace>
  <inkml:trace contextRef="#ctx0" brushRef="#br0" timeOffset="10646.31">3683 9313 0,'0'0'0,"0"-21"15,0 0-15,0 0 16,-21 0-16,21 0 0,-21-1 16,21 1-16,0 0 0,-22 0 15,22 0-15,0 0 16,-21-1-16,0 22 15,21 22 1,-21-1 0,21 0-16,0 0 0,-21 21 0,21 1 15,0-1-15,0 22 0,0-1 16,0 22-16,0 190 16,0-190-16,0-1 15,0 1-15,0 21 0,0-22 0,0 1 16,0 0-16,0-22 0,0 22 15,0-22-15,0 1 0,0-1 0,-21 86 16,21-86 0,0-42-16,0 0 0,-22-42 31,22 0-31,0 0 16,0-21-16</inkml:trace>
  <inkml:trace contextRef="#ctx0" brushRef="#br0" timeOffset="11459.56">3916 9271 0,'0'0'16,"0"-42"-1,0 21-15,0-1 16,21 22 15,0 0-31,0 0 16,0 0-16,22 0 0,-1 0 0,0 0 16,1 0-16,20 0 0,22 0 15,-22 0-15,22 0 0,21 0 0,0 0 16,0 0-16,-1 0 0,1 0 15,0 0-15,21-21 0,-21 21 0,21 0 16,106 0-16,-127 0 16,-1-21-16,-20 21 0,0 0 0,-22 0 15,1 0-15,-1 0 0,-20 0 0,-1 0 16,0 0-16,1 0 16,-1 42-1,-42-20-15,0 20 16,0-21-16,0 0 0,0 22 15,0-22-15,0 21 0,0 0 16,0 1-16,0-1 0,0 0 0,-21 22 16,21-22-16,0 22 0,0 20 15,0-20-15,0-22 0,0 22 16,0 42-16,-21-64 0,21 21 16,0-20-16,0 20 0,0-20 0,0 20 15,0-21-15,0 1 0,0 20 0,0-20 16,0-1-16,0 0 0,0 22 15,0-43-15,0 21 16,0-21-16,0 1 0,0-1 16,0 0-16,0 0 0,-22-21 15,1 0-15,0 21 16,0-21-16,0 0 0,-22 0 0,1 0 16,0 21-16,-1-21 0,-84 0 15,-42 0 1,84 0-16,-20 0 0,-1 0 0,-21 0 15,21 0-15,-21 0 0,-21 0 0,0 0 16,-1 0-16,1 0 0,0 0 0,0 0 16,-21 0-16,20 0 0,1 22 15,-233-22-15,275 0 16,1 0-16,20 21 0,0-21 16,22 0-16,-1 0 0,22 0 0,0 0 15,-1 0-15,22 0 0,42 0 31,0 0-31,22-21 0,20-1 0,-20 1 16,41 0-16,-20 0 0</inkml:trace>
  <inkml:trace contextRef="#ctx0" brushRef="#br0" timeOffset="12035.98">6498 10266 0,'21'-21'16,"-42"42"-16,63-42 0,-20 0 0,-1-1 15,0 22-15,0-21 0,21 0 0,-20 21 16,20-21-16,0 0 0,1 0 0,-1 21 16,43-43-16,-22 22 15,-21 0-15,85 0 0,-63 0 16,-1 21-16,1 0 0,21 0 15,-1 0-15,1 0 0,0 0 16,-1 21-16,22 0 0,-21 21 0,169 64 16,-43 42-1,-126-84-15,-21-1 16,20-20-16,-20 20 0,20 1 0,-20-1 16,21 1-16,-22-22 0,-21 21 15,22-20-15,-22-1 0,1 0 0,-22 1 16,42 20-16,-63-20 0,0-22 15,21 0-15,-21 0 0,0 0 16,0 0-16,-21-21 47,21-21-47,0 0 16,0 0-16,-21 21 15</inkml:trace>
  <inkml:trace contextRef="#ctx0" brushRef="#br0" timeOffset="12518.25">9186 11430 0,'0'-42'16,"0"84"-16,0-105 0,0 20 0,0 1 16,0 0-16,21-1 0,1 1 0,-22 0 15,21 20-15,0 1 0,0-21 16,-21 0-1,21 42-15,-21 21 16,0 0-16,0 21 0,0 22 16,0-1-16,0-20 15,0 20-15,0 1 0,0-1 0,-42 233 16,0-147 0,20-86-16,1 22 15,0-22-15,-21 1 0,21-1 0,-1 1 16,-20 42-16,21-64 0,0 0 15,0 1-15,-1-1 0,22-21 16,-21 0-16,21 0 16,0-42-1,0-21-15,0 21 16,21-22-16,-21 22 0,22-42 0,-1 20 16</inkml:trace>
  <inkml:trace contextRef="#ctx0" brushRef="#br0" timeOffset="13168.4">9207 11070 0,'0'-21'15,"0"42"-15,0-63 0,0 21 0,-21 0 0,21-1 16,0 1-16,21 0 16,1 21-16,-1 0 0,21 0 15,-21-21-15,43 21 0,-22 0 0,22 0 16,20 0-16,1-21 0,0 21 15,20 0-15,1 0 0,21-21 16,-21 21-16,0 0 0,21 0 0,-21 0 16,0-22-16,21 22 0,-22 0 15,-20 0-15,21 0 0,-21 0 0,-22 0 16,22 0-16,-43 0 0,22 0 16,-22 0-16,-21 0 0,21 0 0,-20 0 15,-1 0-15,-21 22 16,0-1-16,0 0 0,0 0 15,0 0-15,0 22 0,0-1 0,0 0 16,0 1-16,0-1 0,0 21 0,-21-20 16,21 20-16,0-20 15,-22 20-15,22-21 0,-21 22 0,21-1 16,0 1-16,0-22 0,0 22 0,0-1 16,0 1-16,0-1 0,0 1 15,0-22-15,0 22 0,0-1 0,0-21 16,0 1-16,0-1 0,0 0 0,21 1 15,-21-1-15,22-21 0,-22 22 16,0-22-16,0 0 0,0 0 16,0 0-16,-22-21 0,1 0 0,0 21 15,-21-21-15,-22 0 0,22 0 16,-43 0-16,1 0 0,-1 0 0,-21 0 16,0 0-16,-21 0 0,0 0 15,-21 0-15,-21 0 0,21 0 16,-1-21-16,-20 21 0,21 0 0,0 0 15,0 0-15,21 0 0,0 0 0,0 0 16,21 0-16,0 0 0,21 0 16,1 0-16,20 0 0,1 0 0,-1 0 15,22 0-15,-1 0 0,22-21 0,21 0 32,21 0-32,1 21 0,20-21 0,0 21 15,22-22-15,-1 22 0,22-21 0,0 0 16</inkml:trace>
  <inkml:trace contextRef="#ctx0" brushRef="#br0" timeOffset="13680.1">11578 12404 0,'0'0'16,"-42"0"-16,-1-21 0,22 21 0,-21-22 0,0 1 16,20 0-16,1 0 15,21 0-15,0 0 0,0-1 16,21 1-16,22 0 0,-22 0 0,21 0 15,22 0-15,-1-1 0,22 1 16,0 0-16,20 0 0,22 21 0,0 0 16,0 0-16,0 0 0,22 21 0,-22 0 15,21 22-15,-21-22 0,21 21 16,0 22-16,-21-22 0,0 21 0,21 1 16,-21-1-16,0 1 0,21-1 15,-21 22-15,-21-21 0,21 20 16,-21-20-16,-21-1 0,21 22 0,-43-22 15,22 1-15,-22-22 0,-20 22 0,-1-22 16,0 22-16,1-22 0,-22 0 16,-21-21-16,0 22 0,0-1 15,0-21-15,0 0 0,0 1 16,0-1-16,-21-21 16,-1 0-1,1 0-15,0-21 16</inkml:trace>
  <inkml:trace contextRef="#ctx0" brushRef="#br0" timeOffset="14090.93">15261 13610 0,'0'0'16,"0"-21"-16,0-21 0,0-1 0,0 1 16,0 0-16,0 21 0,0-22 15,-21 1-15,0 0 0,21 20 0,-21 1 0,21-21 16,-22 21-16,1 21 16,21 21-1,0 21-15,-21 1 0,21-1 16,0 0-16,-21 22 0,21 20 0,0-20 15,0 21-15,0-22 0,-21 22 16,21-1-16,-21 1 0,-1 0 0,1-22 16,0 22-16,0 0 0,-21-1 0,20 1 15,-20-22-15,21 1 0,-21-1 16,20 1-16,-20-22 0,21 1 16,0-1-16,0 0 0,-1-21 0,22 22 15,0-22-15,0-42 31,22-22-31,-1 22 0,21-21 16,-21 0-16,0-1 0,22-20 0,-22 20 16</inkml:trace>
  <inkml:trace contextRef="#ctx0" brushRef="#br0" timeOffset="14782.57">15325 13166 0,'0'0'15,"-43"-106"-15,43 85 16,-21 0-16,21-1 0,0 1 16,21 21-16,22 0 15,-1 0-15,0 0 0,1 0 0,20 0 16,22 0-16,-22 0 0,22 0 16,0 0-16,20 21 0,1-21 0,21 22 15,0-22-15,0 21 0,0-21 0,0 0 16,0 0-16,0 21 0,-21 0 15,21-21-15,0 0 0,-21 21 16,0-21-16,-22 21 0,22-21 16,-42 0-16,20 22 0,-20-22 0,-1 21 15,-20-21-15,-1 21 0,0-21 0,1 21 16,-22 0-16,0 0 0,0-21 16,0 22-16,-21-1 0,0 21 0,0-21 15,0 0-15,0 22 0,0-22 0,0 21 16,0 1-16,0-22 0,-42 63 15,21-41-15,0-22 0,0 21 16,-1-21-16,1 22 0,0-1 16,0-21-16,0 22 0,0-22 0,-1 21 15,1-21-15,0 22 0,0-22 0,0 21 16,0 0-16,21 1 16,-22-22-16,1 85 0,21-64 15,0 0-15,0 64 0,0-63 16,0-1-16,0 0 0,0 1 15,0-1-15,0 0 0,0 1 0,0 20 16,0-21-16,0-20 0,0-1 16,0 0-16,0 0 0,-42 0 15,21 0-15,-22-21 0,1 0 0,0 22 16,-22-22-16,1 0 0,-22 0 0,0 0 16,1 0-16,-22 0 0,-21-22 15,0 1-15,-21 0 0,0 0 0,-1 21 16,-20-21-16,0 0 0,-1-1 15,22 1-15,-21 0 0,21 21 16,21 0-16,21 0 0,0-21 0,21 21 16,1 0-16,41 0 0,-20 0 0,42 0 15,-22 0-15,43-21 0,0 0 16,22-1 0,20 1-16,-21 0 0,21 0 15,1-21-15,-22 20 0</inkml:trace>
  <inkml:trace contextRef="#ctx0" brushRef="#br0" timeOffset="15671.9">15028 9885 0,'0'0'0,"21"-21"0,22-22 15,-22 22-15,-21 0 16,0 0-16,21 0 0,0 0 16,-21-1-16,0 1 15,21 21-15,-21 21 31,-21 1-31,0-1 16,0 0-16,0 21 0,-22 1 16,22-1-16,-21 0 0,0 22 0,-1-22 15,22 22-15,-21-1 0,-1 22 0,-20-22 16,21 22-16,-1-22 0,-20 22 16,-1-21-16,22 20 0,-22-20 15,1 20-15,-1-20 0,22 21 0,-21-22 16,20 1-16,1-1 0,0 1 15,-1-1-15,1 1 0,0-1 0,20-21 16,1 1-16,0-1 0,-21 0 16,21-20-16,21 20 0,-22-21 0,1 0 15,0 0-15,0-21 16,0 0 0,21-21-1,0 0-15,0 0 0,0 0 16,0 0-16,0-1 0</inkml:trace>
  <inkml:trace contextRef="#ctx0" brushRef="#br0" timeOffset="15990.71">13610 11070 0,'0'0'0,"0"-21"16,0 42 15,21 0-15,0 1-16,-21 20 0,0-21 0,22 21 15,-1 1-15,0-1 0,-21-21 0,0 22 16,21-1-16,-21-21 0,21 21 16,-21-20-16,0 20 0,0-21 0,0 0 15,0 0-15,0 1 0,0-1 16,21-21 15,1 0-31,-1-21 16,0 21-16,0-22 0,0 1 15,0 0-15,1 0 0,-1 0 0</inkml:trace>
  <inkml:trace contextRef="#ctx0" brushRef="#br0" timeOffset="16222.58">14605 11240 0,'0'0'0,"21"0"0,-42 0 31,0 0-31,-22 0 0,22 21 16,-21 0-16,0 0 0,-1 0 16,-20 0-16,20 1 0,1-1 15,-21 21-15,20-21 0,1 0 0,0 1 0,-1-1 16,1 0-16,21 0 0,0-21 15,-22 21-15,22 0 0,0-21 16,0 0-16,21 22 0,-21-22 16</inkml:trace>
  <inkml:trace contextRef="#ctx0" brushRef="#br0" timeOffset="17003.91">12996 11515 0,'0'-21'0,"0"42"0,0-64 0,0 22 15,-21 21 16,21 21-31,-21 22 0,21-22 0,0 21 16,-21 1-16,0-1 0,-1 21 16,1 1-16,0-1 0,-21 1 15,21 21-15,-1-1 0,-20-20 0,0 20 16,21-20-16,-22-1 0,22 1 0,0-1 16,-21 1-16,20-1 0,1-20 15,-21 20-15,21-20 0,0-1 0,-1 0 16,1 1-16,0-22 0,21 21 0,0-21 15,-21 0-15,21 1 16,21-44 0,0 1-16,0 21 15,1-42-15,-1 21 0,0-22 16,21 22-16,-21-21 0</inkml:trace>
  <inkml:trace contextRef="#ctx0" brushRef="#br0" timeOffset="17612.93">12996 11684 0,'0'0'0,"0"-21"0,0 0 16,0 0-16,21 21 31,1 0-31,-1 0 0,21 0 0,-21 0 16,22 0-16,-1 0 0,0 21 15,1-21-15,-1 0 0,0 21 16,22-21-16,-22 0 0,0 21 0,22 0 16,-22-21-16,1 0 0,20 0 15,-21 21-15,22-21 0,-22 0 0,1 0 16,-1 0-16,0 0 0,22 0 0,-43 0 16,21 0-16,1 0 0,-22 0 15,0 0-15,0 22 0,0-22 0,-21 21 16,0 0-16,0 0 15,0 0-15,0 22 0,0-22 16,-21 21-16,0 0 0,0 1 0,0-1 16,-1 0-16,1 22 15,-21-22-15,21 22 0,0-22 0,-1 22 16,-20-22-16,21 21 0,0-20 0,0 20 16,-1 1-16,1-22 0,0 22 15,0-22-15,0 0 0,21 22 0,-43 20 16,22-41-16,21-22 15,-21 21-15,0-21 0,21 1 0,0-1 16,-21 0-16,0 0 0,-1 0 0,1-21 16,0 0-16,0 0 15,0 0-15,0 0 0,-1 0 0,-20 0 16,0 0-16,-22 0 0,1-21 16,-1 0-16,-20 21 0,-1-21 15,0 21-15,-21-21 0,22-1 0,-1 22 16,0-21-16,22 21 0,-64-21 15,63 0-15,22 21 0,21-21 16,-21 21-16,20-21 0,1-1 0,0 1 16,21 0-16,0 0 0,0 0 15,21-22-15,0 22 0</inkml:trace>
  <inkml:trace contextRef="#ctx0" brushRef="#br0" timeOffset="18030.7">11853 11896 0,'0'0'0,"0"21"0,-21 0 15,21 0-15,0 0 16,0 1-16,21-1 16,0-21-16,1 0 0,-1 0 15,0 0-15,21 0 0,-21 0 16,1 0-16,-1-21 0,0 21 0,0-22 16,-21 1-16,0 0 0,21 0 0,-21 0 15,0 0-15,0-1 0,0 1 16,-21 0-16,0 0 0,0 21 0,0 0 15,-1 0-15,-20 0 0,21 0 0,0 0 16,-22 0-16,22 21 0,0 0 16,0 0-16,-21 43 0,42-22 15,0-21-15,0 22 0,0-1 16,0 22-16,0-43 16,21 21-16,0-21 0,0 0 0,21 1 15,-20-1-15</inkml:trace>
  <inkml:trace contextRef="#ctx0" brushRef="#br0" timeOffset="18635.36">14478 13229 0,'0'0'0,"0"21"0,21-21 16,-21 22 0,21-22-16,0 0 46,1 0-30,-1-22-16,0 1 16,0 21-16,0-21 0,0 21 15,-21-21-15,22 21 16,-44 21 0,1 0-1,0-21-15,0 21 0,21 1 0,-21-1 16,0-21-16,21 21 0,-22 0 15,22 0-15,0 0 16,0 1-16,22-22 16,-1 0-1,0 0-15,0 0 0,-21-22 0,0 1 16,21 21-16,-21-21 0,21 0 0,-21-21 16</inkml:trace>
  <inkml:trace contextRef="#ctx0" brushRef="#br0" timeOffset="20255.13">10943 635 0,'0'0'0,"21"0"0,-21-21 0,21 21 0,1-21 16,-1 21-16,0-21 0,0-1 15,0 1-15,22 0 0,-22 0 0,0 0 16,21 0-16,-21-1 0,22-20 16,20 0-16,-42 21 15,1-1-15,-1 1 0,0 0 0,0 0 16,-21 42-1,0 0-15,-21 22 16,0-1-16,0 0 0,-22 1 16,1 20-16,0-21 0,-1 43 0,-20-21 15,-1 20-15,1 1 0,-1-22 16,1 22-16,-1-21 0,1 20 0,-1-20 16,1-1-16,20-20 0,1 20 15,21-21-15,-21 1 0,20-22 0,1 21 16,21-21-16,0 1 15,-21-1-15,21 0 0,-21-21 16,21-21 15,0 0-31,0-1 0,0 1 16,0 0-16,0 0 0,0 0 0</inkml:trace>
  <inkml:trace contextRef="#ctx0" brushRef="#br0" timeOffset="20546.97">10562 974 0,'0'0'0,"0"-21"0,0-1 16,0 44-1,0 20-15,-21-21 16,21 21-16,-21 1 0,0-1 16,-1-21-16,22 22 0,-21-1 0,0 0 15,0 1-15,0-1 0,0-21 16,21 21-16,0-20 0,-22-1 0,22 0 15,0 0-15,0 0 16,22-21-16,-1 0 0,21 0 16,-21 0-16,22 0 0,-1-21 0,0 0 15,1 21-15,-1-21 0,0 21 16,1-21-16,-1 21 0,0 0 16,-21 0-16,43-22 0,-43 22 15,0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11:27:52.8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11493 1651 0,'0'-21'0,"0"0"15,0 0 1,0-1-16,0 1 15,0 0 1,0 0-16,0 0 0,0 0 16,22-1-16,-22 1 15,0 0-15,0 0 0,0 0 32,0 42-1,0 0-31,0 0 15,-22 0-15,22 1 0,0-1 16,-21 21-16,21 0 0,0 1 16,0-1-16,0 0 0,0 22 0,0-22 15,-21 22-15,21-1 0,0 1 16,0-22-16,-21 22 0,21-1 0,0 1 16,0-22-16,0 21 0,-21 1 0,21-1 15,-21 1-15,21-22 16,-22 22-16,22-1 0,0-20 0,-21-1 0,0 0 15,21 1-15,-21-22 0,21 0 16,0 0-16,0 0 0,0 0 16,0-42 31,0 0-47,0 0 0,0 0 0,0 0 15,0-1-15,21-20 0,0 0 0</inkml:trace>
  <inkml:trace contextRef="#ctx0" brushRef="#br0" timeOffset="2253.02">11599 1630 0,'0'-21'16,"-21"21"0,21-21-16,0-1 15,0 1 16,-21 21 1,42 0 30,0 0-62,0 0 16,1 0-16,-1 0 15,21 0-15,-21 0 0,0 0 16,22 0-16,-1 0 0,0 0 16,1 0-16,-1 0 0,22 0 0,-1 0 15,1 0-15,-1 0 0,1 0 16,-1 0-16,-21 0 0,22 0 0,-1 0 16,22 0-16,-21 0 0,-1 0 15,22 0-15,-1 0 0,1 0 0,0-21 16,-1 21-16,1 0 0,-21 0 15,20 0-15,-20 0 0,20 0 0,-20 0 16,21 0-16,-1 0 0,1 0 16,0 0-16,20 0 0,-20 0 15,21 0-15,-21 0 0,-1 0 16,1 0-16,21 0 0,-22 0 0,22 0 16,0 0-16,-21 0 0,21 0 15,-1 0-15,1 0 0,0 0 0,-21 0 16,21 0-16,-22 0 0,1 0 15,0 0-15,-1 0 0,22 0 0,-21 0 16,-1 0-16,22-21 0,-21 21 16,0 0-16,-1 0 0,1 0 0,0 0 15,-22 0-15,22 0 0,-1 0 16,-20 0-16,21 0 0,-22 0 0,22 0 16,-22 0-16,1 0 15,-1 0-15,-20-21 0,20 21 0,-21 0 16,1 0-16,-1 0 0,0 0 15,1 0-15,-1 0 0,-21 0 0,22-21 16,-22 21-16,0 0 0,0 0 16,0 0-16,0 0 0,1 0 0,-1 0 15,-21 21 63,0 0-62,0 0-16,0 0 0,0 0 16,-21 22-16,21-22 15,0 0-15,0 0 0,-22 22 0,22-22 16,-21 21-16,21 0 0,-21-20 16,21 20-16,0 0 0,0 1 0,0-22 15,0 21-15,0 0 0,0 1 16,0-22-16,0 21 0,0 1 0,0-22 15,-21 21-15,21 0 0,0 1 16,0-22-16,0 21 0,0 1 0,0-1 16,0 0-16,0-21 15,-21 22-15,21-1 0,0-21 0,-21 22 16,21-1-16,-22-21 0,22 21 16,0-20-16,0 20 0,-21-21 0,21 0 15,0 22-15,-21-22 0,21 0 0,0 21 16,0-21-16,0 1 0,-21-1 15,21 0-15,-21 0 0,21 0 16,0 0 0,-21-21 15,-1 0-31,1 0 31,0 0-31,0 0 0,0 0 16,0 0-16,-1 0 0,1 0 15,0 0-15,0 0 0,-21 0 0,20 0 16,-20 0-16,21 0 0,-21 0 16,-1 0-16,1 0 0,0-21 15,-1 21-15,1 0 0,0 0 0,-1 0 16,1 0-16,0 0 0,-22 0 0,22 0 16,-1-21-16,-20 21 0,21 0 15,-1 0-15,-20 0 0,-43 0 16,64 0-16,-22-21 0,1 21 15,20 0-15,-63 0 16,43 0-16,-1 0 0,-41 0 16,62 0-16,1 0 0,0-21 15,-22 21-15,22 0 0,-1 0 0,1 0 16,0 0-16,-1 0 0,1 0 16,-21 0-16,20 0 0,1 0 0,0 0 15,-1 0-15,1 0 0,-22 0 0,22 0 16,-21 0-16,-1 0 0,22 0 15,-22 0-15,22 0 0,-22 0 0,22 0 16,-21 0-16,20 0 0,1 0 16,-22 0-16,22 0 0,0 0 0,-1 0 15,-20 0-15,21 0 16,-22-21-16,22 21 0,-22 0 0,22 0 16,-22 0-16,22 0 0,-21 0 0,20 0 15,1 0-15,-22 0 0,22 0 16,0 0-16,-1 0 0,-20 0 0,21 0 15,-1 0-15,1 0 0,0 0 16,-1 0-16,1 0 0,0 0 0,-1 0 16,22 0-16,-21 0 0,-1 0 15,1 0-15,0 0 0,21 0 0,-22 0 16,1 0-16,0 0 0,20 0 16,-20 0-16,21 0 0,-21 0 0,20 0 15,1 0-15,0 0 0,0 0 16,0 0-16,0 0 0,-1 0 15,1 0-15,0 0 0,-21 0 0,21 0 16,-1 0-16,1 0 0,0 0 16,-21 0-16,21 0 0,-1 21 0,-20-21 15,21 0-15,0 0 0,0 0 16,-1 0-16,-20 0 0,21 0 0,0 0 16,0 0-16,-1 0 0,-20 0 15,21 0-15,0 0 0,-22 0 0,22 0 16,0 0-16,0 0 0,-21 0 15,20 0-15,1 0 0,0 0 16,0 0-16,0 0 0,0 0 16,-1 0-16,1 0 0,0 0 15,0 0-15,0 0 16,0 0-16,-1 0 16,22-21-16,-21 21 15,0 0 1,0 0-1,0 0 1,0 0 0,-1 0-16,1 0 15,0 0 1,0 0-16,0 0 16,0 0-1,-1 0-15,1 0 16,0 0-1,42-22 79,0 22-94,1-21 0,-1 0 16,21 21-16</inkml:trace>
  <inkml:trace contextRef="#ctx0" brushRef="#br0" timeOffset="3352.06">13398 2138 0,'0'0'0,"0"-21"0,0-22 16,0 22-16,0 0 16,22 0-16,-22 0 0,0 0 15,21-1-15,-21 1 0,0 0 0,0 0 16,0 0-16,0 0 0,21 21 16,-21-22-16,0 44 31,0-1-16,0 21-15,0-21 0,0 22 16,0-22-16,0 21 0,0 0 16,0 1-16,0-1 0,-21 0 0,21 1 15,-21 20-15,21 1 0,-22-22 0,1 22 16,21-1-16,-21-21 0,0 22 16,21-22-16,-21 22 0,-22 20 15,22-41-15,21-22 16,-21 21-16,0-21 0,0 22 0,0-22 15,-1 0-15,1 0 0,21 0 16,-21-21-16,0 0 0,0 0 16,0 0-16,-1 0 15,1-21-15,0 21 0,21-21 16,-21 0-16,0 0 0,21-22 0,0 22 16,-21-21-16,21 0 0,-22 20 15,22-20-15,0 0 0,0-1 0,0 1 16,0 0-16,0-1 15,0 22-15,0 0 0,0-21 0,22 21 16,-1-1-16,-21 1 0,21 0 16,0 21-16,-21-21 0,21 21 15,0 0-15,1 0 0,-22 21 16,21 0-16,0 0 0,-21 22 16,0-22-16,21 21 0,-21-21 15,21 22-15,-21-22 0,21 21 0,-21 1 16,0-22-16,22 0 0,-1 21 15,0-21-15,-21 1 0,21-1 16,0 0-16,0 0 0,1-21 0,-1 21 16,21-21-16,-21 0 0,0 0 0,1 0 15,20 0-15,-21 0 0,0 0 16,0 0-16,22-21 0,-22 0 16,0 0-16,0 0 0,0-1 0,1 1 15,-1 0-15,-21-21 16,21 21-16,-21-22 0,21 1 0,-21 21 0,0-22 15,0 22-15,21-21 0,-21 21 16,0 0-16,0-1 0,21 22 16,-21 22-1,0-1 1,0 0-16,0 21 0,0-21 16,0 1-16,0 20 0,0-21 0,-21 21 15,21-20-15,0 20 16,0-21-16,-21 0 0,21 0 0,0 1 15,0-1-15,0 0 0,0 0 16,0 0-16,0-42 47,0 0-31,0 0-16</inkml:trace>
  <inkml:trace contextRef="#ctx0" brushRef="#br0" timeOffset="3749.17">13843 2180 0,'0'0'16,"0"-21"-16,-21 21 15,21 21 1,-21 0-16,21 1 15,0-1-15,0 0 16,21 0-16,0-21 16,0 0-16,0 0 0,0 0 15,1 0-15,-1 0 16,0-21-16,0 21 0,0-21 16,-21 0-16,21-1 0,-21 1 15,0 0-15,0 0 16,-21 0-16,0 0 0,0 21 15,0 0-15,0 0 0,-1 0 16,1 0-16,0 0 0,0 0 0,0 0 16,21 21-16,-21 0 0,-1-21 15,22 21-15,0 0 0,0 0 16,0 1-16,0-1 16,0 0-16,0 0 0,0 0 15,22-21-15,-1 21 0</inkml:trace>
  <inkml:trace contextRef="#ctx0" brushRef="#br0" timeOffset="4333.05">14436 2519 0,'42'-21'16,"-21"0"-16,0-1 0,0 1 15,1 0-15,-1 0 16,-21 0-16,21 21 0,-21-21 16,0-1-1,-21 22-15,0 0 16,-1 0-16,-20 0 0,21 22 16,-21-1-16,-1 0 0,22 0 0,-21 0 15,-1 0-15,22 1 0,-21-1 16,0 21-16,20-21 0,22 0 15,0 1-15,0-1 16,0 0-16,0 0 0,22 0 16,-1-21-16,0 21 0,0-21 15,0 22-15,22-22 0,-22 21 16,0-21-16,21 0 0,-21 21 0,1-21 16,-1 21-16,21-21 0,-42 21 15,21-21-15,0 21 0,1 1 16,-22-1-16,0 0 15,-22 0-15,1-21 0,0 21 16,0-21-16,0 21 0,-22-21 16,1 22-16,21-22 0,-21 0 15,-1 0-15,1 0 0,21 0 0,-22 0 0,1 0 16,21 0-16,-21 0 0,20 0 16,1 0-16,0 0 0,0 0 0,0-22 15,0 22-15,-1 0 16,22-21-16,0 0 15,0 0 17,22 21-32,-1-21 15,0 21-15,0-21 0,0 21 16</inkml:trace>
  <inkml:trace contextRef="#ctx0" brushRef="#br0" timeOffset="4840.27">14965 2138 0,'0'0'16,"0"-21"-16,0 0 0,0-1 0,0 1 15,0 0-15,0 0 0,0 0 16,0 0-16,21-1 15,0 22 17,-21 22-32,0-1 0,0 0 15,0 0-15,0 0 0,0 22 16,0-22-16,0 0 0,0 21 16,0-21-16,-21 22 0,0-1 0,0 0 15,21-20-15,0 20 0,-22 0 16,22 1-16,-21-1 0,21 0 0,-21 1 15,21-22-15,0 21 0,0 0 16,0-20-16,0 20 0,0-21 0,0 0 16,0 0-16,0 1 0,0-1 15,0 0-15,0 0 0,0 0 0,0 0 16,21 1 0,0-22-16,1 0 0,-1 0 15,0 0 1,0 0-16,21 0 15,-20-22-15,-1 22 0,-21-21 16,21 21-16,0-21 0,0 21 16,0-21-16,-21 0 0,22 0 0,-1 21 15,-21-22-15,21 1 0,-21 0 16,0 0-16,0 0 0,0 0 0</inkml:trace>
  <inkml:trace contextRef="#ctx0" brushRef="#br0" timeOffset="5120.1">14795 2455 0,'0'0'0,"0"-21"32,22 21-17,-1 0-15,21-21 16,-21 21-16,22 0 0,-1 0 0,0 0 15,-21-21-15,22 21 0,-1 0 16,0 0-16,-20 0 0,20 0 0,-21-21 16,0 21-16,0 0 0,1 0 15,-44 0 32,1-21-47</inkml:trace>
  <inkml:trace contextRef="#ctx0" brushRef="#br0" timeOffset="5854.48">16870 1969 0,'0'0'0,"0"-22"0,21 1 16,0 0-16,-21 0 15,0 0 1,0 0 15,0 42 16,0 0-47,0 0 16,0 0-1,0 0-15,-21-21 0,21 22 0,0-1 16,0 0-16,0 0 0,0 0 16,0 0-16,-21 1 0,21-1 15,-21 0-15,21 0 0,0 0 16,0 0-16,0 1 0,0-1 16,0 0 15,-22-21 47</inkml:trace>
  <inkml:trace contextRef="#ctx0" brushRef="#br0" timeOffset="6169.2">16700 2307 0,'-21'0'16,"21"21"-1,21-21 16,1 0-31,-1 0 16,0 0-16,0 0 16,0 0-16,0 0 0,1 0 15,-1 0-15,0 0 16,0 0-16,0 0 0,0 0 16,1 0-1,-22-21 16,0 0-31,-22 0 16</inkml:trace>
  <inkml:trace contextRef="#ctx0" brushRef="#br0" timeOffset="6520">16658 1884 0,'21'0'16,"-21"-21"-16,21 21 0,1 0 15,-1 0-15,0 0 0,0 0 0,0 0 16,0 0 0,1 0-16,-1 0 0,0 0 0,0-21 15,0 21-15,0 0 0,1 0 16,-44 0 15,1 0-15</inkml:trace>
  <inkml:trace contextRef="#ctx0" brushRef="#br0" timeOffset="7322.03">17103 1651 0,'0'0'0,"-22"-21"16,1 0 0,21 0-16,-21 21 0,21-22 0,-21 22 15,0 0-15,0 0 0,-1 0 16,1 0-16,0 0 16,0 0-16,0 0 15,0 0-15,-1 0 0,1 22 0,0-22 16,-21 21-16,21 0 0,-1 0 15,1 0-15,-21 0 0,21 1 0,0-1 16,-22 0-16,22 0 0,0 21 16,-43 43-16,43-64 15,0 0-15,0 22 0,0-22 16,21 21-16,0-21 0,-21 1 0,21-1 16,0 21-16,0-21 0,0 0 15,0 1-15,0-1 0,0 0 0,0 0 16,0 0-16,21 0 0,0 1 15,0-1-15,-21 0 0,21-21 16,0 21-16,1 0 0,-1 0 16,21 1-16,-21-22 0,0 21 0,22-21 15,-22 21-15,21-21 0,-21 0 16,22 0-16,-1 0 0,-21 0 0,22 0 16,-22 0-16,21 0 0,0 0 15,1 0-15,-1 0 0,-21 0 0,22 0 16,-1-21-16,-21 0 0,0 21 0,22-22 15,-22 1-15,0 21 0,21-21 16,-21 0-16,1 0 0,-1 0 16,-21-1-16,21 1 0,0 0 15,-21 0-15,21 0 0,-21 0 0,0-1 16,0 1-16,0-21 0,0 21 16,0 0-16,0-22 0,0 22 0,0-21 15,0 21-15,0-22 0,0 22 16,0-21-16,-21 21 0,21-22 0,0 22 15,-21 0-15,0-21 0,0 20 16,21 1-16,-22 0 0,1 0 0,0 0 16,0 21-16,0-21 0,0-1 15,-1 22-15,1 0 0,0 0 0,0 0 16,0 0-16,0 0 0,-22 0 16,22 0-16,0 0 0,0 0 0,0 0 15,-1 0 1,1 0-16,21 22 0,-21-1 15,0-21-15,21 21 0,-21-21 16,21 21-16,0 0 0,-21-21 16,21 21-16,-22-21 15,22 22-15</inkml:trace>
  <inkml:trace contextRef="#ctx0" brushRef="#br0" timeOffset="10332.16">18965 572 0,'0'21'16,"21"-21"-1,1 0 17,-1 0-32,0 0 0,0 0 15,0-21-15,22 21 0,-22-22 16,21 22-16,-21-21 0,22 0 15,-1 0-15,0 21 0,-21-21 16,22 0-16,-22-1 0,0 22 0,-21-21 16,0 0-16,0 0 0,0 0 15,-21 21-15,0 0 0,0 0 16,-22 0-16,1 0 0,0 0 16,-1 0-16,1 21 0,0-21 0,-1 21 15,1 0-15,21 0 0,-22 1 16,22-1-16,0 0 0,0 0 0,21 0 15,0 0-15,0 1 16,0-1-16,0 0 0,0 0 16,0 0-16,21 0 15,-21 1-15,21-22 0,0 21 16,1-21-16,-1 21 0,0 0 16,0-21-16,0 21 0,22 0 0,-22 1 15,0-1-15,0-21 0,0 21 16,0 0-16,1 21 0,-1-20 15,-21-1-15,0 0 0,0 0 16,-21 0-16,-1 0 0,1 1 0,-21-1 16,0 0-16,20-21 0,-20 21 15,0-21-15,21 0 0,-22 21 0,1-21 16,21 0-16,-22 0 0,22 0 16,0 0-16,0 0 0,0 0 0,0-21 15,-1 21-15,1-21 16,0 0-16,21 0 0,0-1 15,0 1 1,21 21 15,0-21-31,1 21 0,-1-21 0,0 21 16,0-21-16</inkml:trace>
  <inkml:trace contextRef="#ctx0" brushRef="#br0" timeOffset="10669.97">19706 529 0,'0'0'16,"0"-21"-16,21-42 0,0 41 16,-21 1-16,22 21 15,-22 21 16,0 1-31,0-1 0,-22 0 16,1 21-16,21-21 16,-21 22-16,21-1 0,-21 0 0,0 1 0,21-1 15,-21 0-15,-1-20 16,1 20-16,21 0 0,-21-21 0,21 22 16,-21-22-16,21 0 0,-21 0 15,21 0-15,0 1 0,0-1 16,21-42 15,-21-1-31,21 22 0</inkml:trace>
  <inkml:trace contextRef="#ctx0" brushRef="#br0" timeOffset="11096.72">19960 677 0,'0'0'0,"0"22"32,0-1-32,-21 0 15,21 0-15,0 21 16,-21-20-16,21-1 0,-21 21 0,-1-21 16,22 22-16,0-22 0,0 0 15,0 0-15,0 21 0,0-20 16,0-1-16,0 0 0,22-21 15,-1 0 1,0 0-16,0 0 0,0 0 16,0 0-16,1-21 0,-1 21 0,0-21 15,0-1-15,0 1 0,0 0 16,1-21-16,-1 21 0,-21-1 0,0-20 16,0 21-16,0-21 0,0 20 15,-21-20-15,-1 21 0,1 0 0,21 0 16,-21-1-16,0 22 0,0 0 15,0-21-15,-1 21 0,1 0 16,0 0-16,0 0 16,0 21-1</inkml:trace>
  <inkml:trace contextRef="#ctx0" brushRef="#br0" timeOffset="11374.07">19621 572 0,'-21'0'16,"42"0"15,1 0-31,-1 0 0,21 0 16,-21 0-16,22 0 0,-1 0 0,-21 0 15,21 0-15,1 0 0,-22 0 16,21-22-16,-21 22 0,1 0 0,20 0 16,-21 0-16,0 0 15</inkml:trace>
  <inkml:trace contextRef="#ctx0" brushRef="#br0" timeOffset="11856.79">20299 720 0,'21'-21'31,"0"-1"-15,0 22-16,0 0 0,1 0 15,-1 0-15,0 0 16,0 0 0,-21 22-16,0-1 0,0 0 15,21 0-15,-21 21 0,0-20 16,0-1-16,0 21 0,0-21 0,0 0 15,-21 22-15,0-22 0,21 0 16,-21 0-16,21 0 0,-21-21 0,21 22 16,0-44 15,0 1-31,0 0 16,0 0-16,21 0 0,-21 0 15,21-22-15,0 22 16,-21 0-16,0-21 0,21 20 0,0 1 15,1 0-15,-22 0 0,0 0 16,21 0-16,0 21 0,-21-22 0,21 22 16,0 0-1,0 0-15</inkml:trace>
  <inkml:trace contextRef="#ctx0" brushRef="#br0" timeOffset="12284.55">20764 910 0,'22'0'0,"-1"0"15,0 0-15,0 0 16,-21-21-16,21 21 0,0-21 0,1 21 15,-1-21-15,0 0 0,0-1 16,0 22-16,0-21 0,1 0 16,-22 0-16,0 0 15,0 0-15,0-1 16,-22 22 0,1 0-16,0 0 0,0 0 0,0 0 15,0 22-15,-1-22 0,1 21 16,0 0-16,0 0 0,0 0 0,21 0 15,0 1-15,-21 20 0,21-21 16,0 0-16,0 0 0,0 22 0,0-22 16,0 0-16,0 0 0,21-21 15,-21 21-15,21 1 0,0-22 0,0 21 16,0-21-16,1 0 16,-1 0-16,0 0 0,0 0 15,0 0-15,0-21 16,-21-1-1,22 1-15,-22 0 16,0 0-16</inkml:trace>
  <inkml:trace contextRef="#ctx0" brushRef="#br0" timeOffset="13069.1">22119 974 0,'0'0'0,"21"0"0,0 0 15,1-21-15,-22-1 16,0 1-16,21 21 0,-21-21 16,0 0-16,0 0 15,0 0-15,0-1 0,0 1 16,0 0-16,-21 0 15,-1 21-15,22-21 0,-21 21 0,0 0 16,0 0-16,0 0 0,0 0 16,-1 0-16,1 0 0,0 21 0,-21 0 15,21 0-15,-1 0 0,1 22 16,0-22-16,-21 21 0,42 1 0,-21-22 16,-1 21-16,22 22 15,-21-43-15,21 0 0,0 0 16,0 0-16,0 0 0,21-21 15,1 0-15,-1 0 0,0 0 0,0 0 16,0 0-16,22 0 0,-22-21 16,0 21-16,21-21 0,-21 0 0,22 0 15,-22 0-15,21-22 0,-21 22 16,1-21-16,20-1 0,-21 1 0,0 21 16,0-43-16,1 22 0,-22 0 15,0-1-15,0 22 0,0-21 16,0 0-16,0 20 0,0-20 0,0 21 15,0 0-15,0 42 32,0 0-32,0 0 0,0 0 15,0 22-15,0-1 0,0 0 16,-22 1-16,22-1 0,0 0 0,0 1 16,0-1-16,0 0 0,0-20 15,0 20-15,0-21 0,0 21 0,0-20 16,0-1-16,0 0 0,22 0 15,-1-21-15,0 0 16,0 0-16,0 0 0,0 0 16,1 0-16,-1 0 0,0-21 0,21 0 15,-21 0-15</inkml:trace>
  <inkml:trace contextRef="#ctx0" brushRef="#br0" timeOffset="13589.31">22881 847 0,'0'0'16,"21"-43"-16,-21 22 16,0 0-16,-21 0 15,0 21 1,0 0-16,0 0 16,-1 0-16,1 21 15,0 0-15,0 0 0,0 1 16,21-1-16,-21 21 0,-1-21 0,1 0 15,21 22-15,0-22 0,-21 0 16,21 21-16,0-20 0,0-1 0,0 0 16,0 0-16,21-21 31,0 0-31,1 0 16,-1 0-16,0-21 0,0 21 0,0-21 15,0 0-15,1-1 0,-1 1 16,0-21-16,0 21 0,-21-22 0,21 22 15,0-21-15,-21 21 16,0 0-16,0-1 0,0 1 0,22 0 16,-22 42 15,0 0-31,0 1 16,0-1-16,-22 0 0,22 21 0,0-21 15,0 22-15,0-22 0,-21 0 16,21 21-16,0-20 0,0-1 0,0 0 15,0 0-15,0 0 0,0 0 16,21-21 0,1 0-16,-1 0 15,0-21 1,0 0-16,-21 0 0,21 0 0</inkml:trace>
  <inkml:trace contextRef="#ctx0" brushRef="#br0" timeOffset="13885.06">23410 466 0,'0'-21'15,"0"-1"-15,-21 44 32,21-1-17,-21 0-15,21 0 16,0 0-16,0 22 0,-21-22 0,21 21 15,-21 0-15,21 1 0,-22-22 16,22 21-16,0 1 0,0-1 0,-21 0 16,21-21-16,-21 22 0,21-22 15,0 0-15,0 0 0,0 0 0,0 1 16,0-1-16,21-21 16,0 0-1,1 0-15,-1 0 16,0-21-16,21 21 0</inkml:trace>
  <inkml:trace contextRef="#ctx0" brushRef="#br0" timeOffset="14420.54">23834 847 0,'0'0'16,"0"-43"-16,0 22 15,0 0-15,0 0 16,-22 21-1,1 0-15,0 0 0,0 0 16,0 0-16,0 21 16,-1 0-16,1 0 0,0 1 0,0 20 15,0-21-15,0 0 16,-1 22-16,22-22 0,0 0 0,-21 0 16,21 0-16,-21 0 0,21 1 15,0-1-15,0 0 0,0 0 0,21-21 31,0 0-31,1 0 0,-1 0 16,0 0-16,0-21 0,0 21 16,0-21-16,1 0 0,-1-1 0,0 1 15,0 0-15,0-21 0,0 21 16,1-22-16,-22 22 0,21 0 16,-21 0-16,0 0 0,0-1 0,0 1 15,0 42 16,0 1-31,0-1 16,0 21-16,0-21 0,0 0 0,0 1 16,0 20-16,0-21 0,0 0 15,0 0-15,0 1 0,0-1 0,0 0 16,0 0-16,21-21 16,0 0-16,0 21 0,0-21 15,1 0-15,-1 0 0,0 0 16,0 0-16,0-21 0,0 21 15,-21-21-15,22 0 0,-1 0 16,0-1-16,-21 1 0,21 0 0,-21-21 16</inkml:trace>
  <inkml:trace contextRef="#ctx0" brushRef="#br0" timeOffset="14748.66">23347 572 0,'21'-22'31,"0"22"-31,0 0 0,22 0 0,-1-21 16,0 21-16,1 0 0,-1-21 15,21 21-15,43-21 0,-63 21 16,-1 0-16,43 0 16,-64-21-16,21 21 0,-21 0 15,0 0-15,-42 21 47,0-21-31</inkml:trace>
  <inkml:trace contextRef="#ctx0" brushRef="#br0" timeOffset="15541.07">19727 1651 0,'0'0'0,"0"-42"16,0 21-16,0-1 15,0 1 1,-21 42 15,21 1-31,0-1 0,0 0 16,-21 0-16,21 21 0,-21 1 15,21-22-15,0 21 0,0 1 0,-21-1 16,21 0-16,0 1 0,-22-22 0,22 21 16,0-21-16,0 0 0,0 1 15,0-1-15,0 0 0,22 0 0,-1-21 16,0 0-16,0 0 16,0 0-16,0 0 0,1 0 0,20 0 15,-21 0-15,0-21 0,0 0 16,22 0-16,-22-1 0,0 1 0,0 0 15,22-21-15,-22 21 16,-21-22-16,21 1 0,0 21 0,-21-22 16,0 1-16,21 0 0,-21 21 15,0-1-15,0-20 0,0 21 0,0 0 16,0 0-16,0 42 47,0 0-32,0 0-15,0 0 16,0 0-16,21 1 0</inkml:trace>
  <inkml:trace contextRef="#ctx0" brushRef="#br0" timeOffset="15904.88">20320 1799 0,'-21'0'16,"21"21"0,0 1-16,-21-1 0,21 0 15,0 21-15,0-21 0,-22 1 16,22-1-16,0 21 0,0-21 16,0 22-16,0-22 0,0 21 0,0 0 15,0-20-15,-21 20 16,21 0-16,0 1 0,-21-1 0,21 0 15,-21 22-15,21-22 0,0 0 0,0 22 16,-21-22-16,21 1 0,-21-1 16,21 0-16,0-21 0,0 22 0,0-22 15,0 21-15,0-21 0,0 1 16,0-1-16,0-42 31,0-1-15,0 1-16,0 0 0,0-21 15,0 21-15,21-22 16</inkml:trace>
  <inkml:trace contextRef="#ctx0" brushRef="#br0" timeOffset="16256.19">20214 1990 0,'0'0'16,"0"-21"-16,0-1 0,0-20 15,0 21-15,0 0 0,0 0 16,0-1-16,21 1 0,0 0 16,1 21-16,-1-21 0,21 0 0,-21 21 15,22-21-15,-22 21 0,21 0 0,0 0 16,-20 0-16,20 0 16,-21 0-16,0 21 0,0 0 0,1 0 15,-22 0-15,0 0 0,0 22 16,0-22-16,0 0 0,-22 21 15,1-20-15,0-1 0,-21 0 0,21 0 16,-1 0-16,1 0 0,-21-21 16,21 22-16,0-22 0,-1 0 15,1 0-15,42 0 63,1 0-63,-1 0 0</inkml:trace>
  <inkml:trace contextRef="#ctx0" brushRef="#br0" timeOffset="16709.09">20934 1820 0,'0'0'15,"0"-21"-15,0 0 16,0 0-1,-21 42 17,-1-21-32,22 21 0,-21 0 15,0-21-15,0 22 0,21-1 16,-21 0-16,0 0 0,21 0 0,0 0 16,-22 22-16,22-22 0,-21 0 15,21 0-15,0 0 0,0 1 16,21-1-16,1-21 15,-1 0-15,0 0 0,0 0 16,21 0-16,-20-21 0,-1 21 16,0-22-16,0 22 0,0-21 15,0 0-15,-21 0 0,0 0 16,22 0-16,-22-1 0,0 1 16,0-21-16,0 21 0,0 0 0,0-1 15,0 1-15,-22 0 16,1 21-16,0 0 0,0 0 15,0 0-15,0 0 16,-1 0-16,22 21 0,0 0 16,0 1-16,0-1 15,22-21 1</inkml:trace>
  <inkml:trace contextRef="#ctx0" brushRef="#br0" timeOffset="17233.18">21272 1799 0,'0'21'47,"0"1"-47,0-1 15,0 0-15,0 0 0,0 0 16,0 0-16,0 1 0,0-1 0,0 0 15,-21 0-15,21 0 16,0 0-16,-21 1 0,21-1 16,0 0-1,-21-21 1,21-21 0,0 0-1,-21-1-15,21 1 0,0 0 16,0 0-16,0 0 0,0 0 15,0-1-15,0 1 0,21-21 0,0 21 16,0 0-16,-21-22 0,21 22 16,1 0-16,20 0 0,-21 21 15,0-21-15,22 21 0,-22 0 16,21 0-16,-21 0 0,0 0 0,1 0 16,-1 0-16,0 21 0,0 0 15,-21 0-15,0 0 0,21 22 0,-21-22 16,0 0-16,0 0 0,0 0 0,0 0 15,0 1-15,-21-1 0,21 0 16,-21 0-16,0 0 0,21 0 0,-21-21 16,21 22-16,-22-22 15,22 21-15,-21-21 0,21-21 32</inkml:trace>
  <inkml:trace contextRef="#ctx0" brushRef="#br0" timeOffset="17931.32">22415 1820 0,'0'-21'46,"22"21"-46,-1-21 16,0 21-16,0-21 0,0 0 16,0 0-16,1-1 0,-1 1 15,21 0-15,-21 0 0,0 0 0,-21 0 16,22-1-16,-22 1 16,0 0-16,-22 42 46,22 0-46,0 1 0,0 20 16,-21-21-16,21 21 0,-21-20 0,21 20 16,0 0-16,0 22 15,0-43-15,0 21 0,0-21 0,0 22 16,0-22-16,0 0 0,0 0 16,0 0-16,0 22 0,0-22 15,-21 0-15,0 0 16,0-21-16,-1 0 15,1 0-15,0 0 0,0 0 0,0 0 16,0 0-16,-1 0 0,-20 0 16,21 0-16,0-21 0,0 21 0,-1 0 15,1 0-15,0-21 0,0 21 16,42 0 31,0 0-32,22 0 1,-22 0-16,0 0 0,0 0 0,21-21 16,-20 21-16,20 0 0</inkml:trace>
  <inkml:trace contextRef="#ctx0" brushRef="#br0" timeOffset="18446.14">22945 1863 0,'21'-21'16,"-21"42"0,0 0-1,0 0-15,0 0 0,0 0 16,0 1-16,0-1 0,0 0 16,0 0-16,0 0 0,0 0 0,0 1 15,0-1-15,-21-21 0,21 21 16,0 0-16,-22-21 0,22 21 15,-21-21 1,21-21 15,0 0-31,0 0 16,0 0-16,0-1 0,21-20 0,-21 21 16,22 0-16,-1 0 0,0-22 15,0 22-15,0 0 0,0 0 16,1 0-16,20-1 0,-21 1 15,0 21-15,22 0 0,-22 0 0,0 0 16,0 0-16,0 21 0,0-21 16,1 22-16,-1-1 0,0 0 0,-21 0 15,0 21-15,0-20 0,0-1 16,0 0-16,0 0 0,0 0 0,-21 0 16,21 1-16,-21-1 0,-1 0 15,22 0-15,-21-21 0,0 0 16,21 21-16,-21-21 0,21-21 47,21 0-32,0 21-15,0-21 0</inkml:trace>
  <inkml:trace contextRef="#ctx0" brushRef="#br0" timeOffset="19041.05">23791 1926 0,'0'0'0,"0"-42"16,0 21-1,0 0-15,-21 21 16,21-22-16,-21 22 0,0 0 16,0 0-16,-1 0 0,-20 22 15,21-22-15,0 21 0,0 0 16,-1 0-16,1 0 0,0 0 15,0 1-15,0-1 0,0 21 0,21-21 16,0 0-16,-22 22 16,22-22-16,0 0 0,0 0 0,0 0 15,0 1-15,22-22 16,-1 0-16,0 0 0,21 0 16,-21 0-16,1 0 0,-1-22 15,0 1-15,0 0 0,21 21 16,-20-21-16,-1-21 0,0 20 15,0-20-15,0 21 0,0-21 0,-21-1 16,22-20-16,-22 20 0,21-20 16,-21 21-16,21-22 0,-21 22 0,0-1 15,0 1-15,0 21 0,21 0 0,-21 0 16,0-1-16,0 44 31,-21 20-15,21-21-16,0 21 0,0 1 0,-21-22 0,21 42 15,-21-20-15,21-1 0,-22 0 16,22 1-16,0-1 0,0-21 16,0 22-16,0-1 0,0-21 15,0 0-15,0 22 0,0-22 0,0 0 16,0 0-16,0 0 0,22-21 16,-22 21-16,21-21 15,0 0-15,0 0 16,0 0-16,0-21 15,-21 0-15,22 21 0,-1-21 0,-21 0 16,21 0-16,0-1 0</inkml:trace>
  <inkml:trace contextRef="#ctx0" brushRef="#br0" timeOffset="19466.8">24130 1947 0,'21'0'47,"0"0"-47,0 0 15,1 0-15,-22-21 0,21 21 16,0-21-16,0 21 0,0-21 0,-21 0 16,21 0-16,-21-1 15,0 1 1,-21 21-1,0 0 1,0 0-16,0 0 0,0 21 16,-1 1-16,1-1 0,0 0 15,21 0-15,0 0 0,-21 0 0,21 1 16,0 20-16,-21-21 0,21 0 16,0 0-16,0 1 0,0-1 15,0 0-15,21 0 0,0-21 16,0 21-16,0-21 15,1 0-15,-1 0 0,0 0 0,0 0 16,0 0-16,0 0 16,1 0-16,-1 0 0,0-21 15,0 0-15,-21 0 16,21 0-16,0-1 0</inkml:trace>
  <inkml:trace contextRef="#ctx0" brushRef="#br0" timeOffset="19756.96">24617 1799 0,'21'-21'16,"0"42"31,-21 0-47,0 1 0,21-1 15,-21 0-15,21-21 0,1 21 0,-22 0 16,21 0-16,0 1 0,0-1 15,0 0-15,-21 0 0,21 0 0,1-21 16,-1 21-16,-21 1 16,21-22-16,-21 21 0,21-21 15,0-21 32,0-1-31,-21 1-16</inkml:trace>
  <inkml:trace contextRef="#ctx0" brushRef="#br0" timeOffset="20160.75">25104 1693 0,'0'0'16,"0"-21"-16,0 0 0,0 0 15,-22 42 16,1-21-15,0 21-16,0 0 16,0 1-16,0-1 0,-22 21 0,22-21 15,-21 22-15,21-22 0,-22 21 16,1 0-16,0-20 0,-1 20 0,1-21 16,21 0-16,-22 22 0,22-22 0,-21 21 15,21-42-15,-22 21 16,43 0-16,0 1 15,-21-22 1</inkml:trace>
  <inkml:trace contextRef="#ctx0" brushRef="#br0" timeOffset="21864.06">5313 5038 0,'0'0'0,"0"-21"0,0-1 16,0 1-1,0 0-15,0 0 0,0 0 16,0 0-16,0-1 0,0 1 16,0 0-16,0 0 15,0 0-15,0 0 16,0 42 46,0 0-62,0 0 16,0 0-16,0 22 0,0-22 0,0 21 16,0 0-16,0 1 0,0-1 15,0 0-15,0 1 0,-21-1 0,21 0 16,0 1-16,-22 41 0,22-41 15,0-1-15,0 0 0,0 1 16,0-1-16,0 22 0,0-22 0,0 0 16,0 1-16,0-1 0,0 0 15,0 1-15,0-1 0,0 0 0,0-21 16,0 22-16,0-1 0,0-21 16,0 0-16,0 1 0,0 20 15,0-21-15,0 0 0,0 0 0,0 1 16,0-1-16,0 0 15,0 0 1,0-42 15,0 0-15,0 0-16,0-1 16,0 1-16,0 0 0,0 0 0,0 0 15</inkml:trace>
  <inkml:trace contextRef="#ctx0" brushRef="#br0" timeOffset="22672.13">5376 4890 0,'0'0'0,"0"-22"15,-21 22-15,21 22 47,0-1-31,21 0 15,0-21-31,1 0 0,-1 0 16,0 0-16,21 0 15,-21 21-15,1-21 0,20 0 16,-21 0-16,21 0 0,1 0 0,-22 0 15,21 0-15,1 0 0,-1 0 16,0 0-16,1 21 0,-1-21 0,0 0 16,1 0-16,20 0 0,-21 0 15,1 0-15,-1 0 0,22 21 0,-1-21 16,-21 0-16,22 0 0,21 0 16,-22 0-16,1 22 0,20-22 0,-20 0 15,-1 0-15,22 0 0,-22 0 0,1 21 16,-1-21-16,1 0 0,-1 0 15,1 0-15,-1 0 0,1 21 16,-1-21-16,22 0 0,-21 0 16,-1 0-16,1 0 0,-1 0 0,1 21 15,-1-21-15,1 0 0,-1 0 0,-21 0 16,22 0-16,-1 0 0,-20 0 16,-1 0-16,22 0 0,-1 0 0,-21 0 15,1 0-15,20 0 0,-20 0 16,20 0-16,-21 0 0,1 0 0,-1 0 15,0 0-15,1 0 0,-1 0 0,-21 0 16,22 0-16,-22 0 0,0 0 16,0 0-16,0 0 0,0 0 15</inkml:trace>
  <inkml:trace contextRef="#ctx0" brushRef="#br0" timeOffset="26717.19">27199 550 0,'0'-21'47,"21"21"-47,-21-21 0,0 0 15,0 0-15,21 21 16,-21-21-16,22-1 0,-22 1 16,0 42 30,0 1-30,0-1-16,0 0 0,0 0 16,0 21-16,0-20 0,-22 20 0,1 0 15,21-21-15,-21 22 16,21-1-16,0 0 0,-21 1 0,21-22 16,-21 21-16,21 1 0,0-22 15,-21 0-15,21 0 0,0 0 0,0 0 16,0 1-16,0-44 62,0 1-46,0 0-16,21 21 0,0-21 16</inkml:trace>
  <inkml:trace contextRef="#ctx0" brushRef="#br0" timeOffset="27552.38">27432 847 0,'21'0'15,"0"0"79,0 0-78,1 0-1,-22-21-15,0-1 16,0 1 0,-22 21 31,1 21-47,0 1 15,21-1-15,0 0 0,0 0 16,0 0-16,0 0 15,21-21 17,0 0-32,-21-21 15,22 0-15,-1 21 0,-21-21 16,21 21-16,-21-21 0,0 0 16,0-1-16,0 1 15,-21 21 1,0 0-16,-1 0 15,1 0 1,0 21-16,21 1 16,0-1-16,0 0 15,21-21 32,0 0-31,-21-21-16,0 0 15,0-1 17,0 44 46,0-1-63,-21-21 17</inkml:trace>
  <inkml:trace contextRef="#ctx0" brushRef="#br0" timeOffset="28316.63">28384 635 0</inkml:trace>
  <inkml:trace contextRef="#ctx0" brushRef="#br0" timeOffset="29396.44">28469 614 0,'-21'0'15,"42"0"48,0-21-63,0 0 0,1-1 15,-1 22-15,-21-21 16,21 0-16,0 0 0,-21 0 16,0 0-1,0-1-15,0 1 0,0 0 16,0 0 0,0 42 15,0 0-31,0 0 0,0 1 0,0 20 15,0-21-15,0 21 0,0 1 16,0-22-16,0 21 0,0 1 0,0-1 16,-21 0-16,21 1 0,0-1 15,-21-21-15,21 21 0,0-20 16,0 20-16,0-21 0,0 0 0,0 0 16,0 1-16,0-1 0,-21 0 15,-1-21 1,1 0-1,0 0-15,0 0 0,0-21 16,0 0-16,-1-1 16,1 1-16,0 0 0,21 0 0,-21 0 15,0 0-15,21-1 16,0 44 15,0-1-31,0 0 16,0 0-16,21 0 0,0 0 15,0 1-15,0-22 16,1 21-16,-1-21 0,0 0 16,0 0-16,0 0 0,0 0 0,1 0 15,20 0-15,-21 0 0,21-21 16,-20 21-16,20-22 0,-21 1 0,21 0 16,-20 0-16,-1 0 0,0 0 15,0-1-15,-21-20 0,0 0 16,0 21-16,0-1 0,0 1 15,0 42 17,0 1-17,0-1-15,0 21 0,-21-21 16,21 0-16,-21 22 0,21-22 0,0 0 16,0 0-16,-21 0 0,21 1 15,0-1-15,-22 0 0,22 0 0,0 0 16,0-42 15,0 0-15,0 0-16,0 0 0,0-1 0,22 1 15,-1-21-15,0 21 0,0-22 16,0 22-16,22-21 0,-22 21 16,21-22-16,-21 22 0,22 0 15,-1 21-15,0-21 0,-21 21 0,22 0 16,-22 0-16,21 21 0,-21-21 15,1 21-15,-22 0 0,0 22 16,0-22-16,0 0 0,0 21 0,0-20 16,0-1-16,0 0 0,0 21 15,0-21-15,-22-21 0,1 22 0,21-1 16,-21 0-16,21 0 16,21-42 15,0 0-31,1 21 15</inkml:trace>
  <inkml:trace contextRef="#ctx0" brushRef="#br0" timeOffset="30644.6">29824 847 0,'0'0'0,"0"-21"0,0-22 16,0 22-16,0 0 0,0 0 15,0 0-15,-21 21 16,-1 0-16,1 0 0,0 0 16,0 0-16,0 21 15,0 0-15,-22 0 0,22 0 0,0 22 16,0-22-16,0 21 0,-1-21 16,1 22-16,0-22 0,21 0 0,0 0 15,0 21-15,0-20 16,0-1-16,21-21 15,0 0-15,1 0 0,-1 0 16,0 0-16,0 0 0,21 0 0,-20-21 16,-1-1-16,0 1 0,21 0 15,-21-21-15,1 21 0,-1-22 16,0 1-16,0 0 0,0-1 16,0 1-16,1-22 0,-1 22 0,-21 0 15,0-1-15,21 1 0,-21 0 16,0-1-16,0 22 0,0-21 15,0 21-15,0 0 0,0 42 32,-21-21-32,0 42 0,21-21 0,0 0 15,-22 22-15,1-1 0,21 0 16,0 1-16,0-1 0,0 22 0,0-22 16,0 0-16,0 1 0,0-1 15,0 0-15,0-21 0,0 22 0,21-22 16,1 0-16,-1 21 15,0-42-15,0 22 0,43-1 16,-43-21-16,21 0 0,-21 0 16,22 0-16,-22 0 0,21-21 0,-21-1 15,0 1-15,22 0 0,-22 0 16,-21 0-16,0-22 0,21 22 16,-21-21-16,0 21 0,0-22 0,0 22 15,0 0-15,0 0 0,0 0 16,-21 21-16,0 0 15,0 21-15,-1-21 16,22 42-16,0-21 0,0 1 0,0-1 16,0 21-16,0-21 15,0 22-15,0-22 0,0 0 0,0 21 16,0-21-16,0 1 0,22-22 16,-1 21-16,0 0 0,0-21 15,0 21-15,0-21 16,1 0-16,-1 0 0,0-21 15,0 0-15,-21 0 16,21-1-16,0 1 0,1 0 0,-22 0 16,21-21-16,0-1 0,0 22 15,0-21-15,0 21 0,1-22 0,20 22 16,-21 0-16,0 0 0,0 21 16,1 0-16,20 0 0,-21 0 15,0 0-15,0 21 16,-21 0-16,22 0 0,-22 22 15,0-22-15,0 21 0,0-21 0,0 22 16,-22-22-16,1 21 0,0-21 16,0 0-16,0 1 0,0-1 0,21 0 15,0 0-15,-22-21 0,22 21 16,0-42 15,22 0-31,-1 0 0,0 0 16,0-1-16,0 1 0,0-21 15,1 21-15,-1-22 0,0 1 0,0 0 16,0 21-16,0-22 16,1 22-16,-22-21 0,0 21 0,21 21 15,-21-22-15,-21 44 16,-1-1 0,1 0-16,21 0 0,-21 21 15,0 1-15,0-1 0,0 0 0,-1-20 16,22 20-16,0 0 0,0-21 15,0 22-15,0-22 0,0 0 16,0 0-16,22 0 0,20 1 0,-21-1 16,21-21-16,-20 0 0,20 0 15,0 0-15,1 0 0,-1 0 16,0 0-16,1 0 0,-1-21 0,-21-1 16,21 22-16,-20-21 0,-1 0 15,0 0-15,-21 0 16,0 0-16,-21 21 15,0 0-15</inkml:trace>
  <inkml:trace contextRef="#ctx0" brushRef="#br0" timeOffset="31581.62">27390 1799 0,'-43'21'0,"22"-21"15,0 0-15,0-21 16,21 0-16,0 0 15,0 0-15,0 0 16,0-1-16,0 1 0,0 0 16,21 21-16,0-21 0,0 21 15,0 0-15,1 0 16,-1 0-16,0 21 16,0 0-16,-21 0 0,0 22 15,0-1-15,0 0 0,0 1 16,0-1-16,0 0 0,0-20 0,-21 20 15,0 0-15,0 1 0,-1-1 16,-20-21-16,0 21 0,21-20 0,-22-1 16,1 0-16,21 0 0,-22 0 15,22-21-15,-21 21 0,21-21 0,0 0 16,-1 0-16,1 0 0,0-21 16,21 0-16,0 0 15,0 0-15,0 0 0,0-1 16,0-20-16,0 21 0,21 0 0,0-22 15,1 22-15,-1 0 0,0 0 0,0 0 16,0 0-16,0-1 16,1 22-16,-1 0 0,0 0 0,0 0 15,-21 22-15,21-1 0,0 0 16,1 0-16,-22 21 0,0-20 0,21-1 16,0 21-16,-21-21 0,21 0 15,-21 1-15,0-1 0,21 0 0,-21 0 16,21 0-16,-21 0 0,0 1 15,0-1-15,22-21 16,-1 0 15,-21-21-31,21-1 16,0 1-16</inkml:trace>
  <inkml:trace contextRef="#ctx0" brushRef="#br0" timeOffset="31765.53">27771 2117 0,'21'0'78,"0"0"-62,0 0-16,0 0 15</inkml:trace>
  <inkml:trace contextRef="#ctx0" brushRef="#br0" timeOffset="34001.19">28511 1926 0,'0'-21'31,"0"0"-31,0 0 15,0 0-15,0-1 16,0 1-16,0 0 16,0 42 15,-21 0-31,21 1 0,0-1 0,-21 21 16,21-21-16,0 22 15,0-1-15,-21 0 0,21-21 0,-21 22 16,21-22-16,0 21 0,0-21 15,-21 1-15,21-1 0,-22 0 0,22 0 16,0 0-16,0-42 31,0 0-15,0 0-16,0 0 16,0-22-16,0 22 0,22 0 0,-1-21 15,-21-1-15,21 22 0,0-21 16,0-1-16,0 1 0,1 21 15,-1-21-15,0 20 0,21 1 16,-21 21-16,1 0 0,-1 0 0,0 0 16,0 0-16,0 21 15,-21 22-15,21-22 0,-21 21 0,0-21 16,0 22-16,0-1 0,0-21 16,0 22-16,0-22 0,0 21 0,-21-21 15,21 0-15,0 1 0,0-1 0,0 0 16,21-21-1,1 0-15,-1 0 0,0 0 16,0 0-16,0-21 0,0 0 16,22 21-16,-22-22 0,0 1 15,0 0-15,22 0 0,-22 0 16,0-22-16,0 22 0,-21 0 0,21-21 16,-21 21-16,21-22 0,-21 22 15,0 0-15,0 0 0,0 42 31,0 0-31,0 0 16,-21 0-16,21 22 0,-21-22 0,21 0 16,0 21-16,-21-20 15,21 20-15,0-21 0,0 0 0,0 0 16,0 1-16,0-1 0,0 0 16,21-21-16,0 0 0,0 0 15,1 0-15,-1 0 0,21 0 16,-21 0-16,0 0 0,22 0 0,-22-21 15,21 0-15,-21-1 0,1 1 16,20-21-16,-21 21 0,0 0 0,-21-22 16,21 22-16,-21-21 0,22-1 15,-22 22-15,0 0 0,0-21 0,0 21 16,0 42 15,0 0-31,0 0 0,0 0 16,0 22-16,0-22 0,-22 21 0,22-21 15,0 22-15,0-22 0,0 0 16,0 0-16,0 21 0,0-20 16,0-1-16,22 0 0,-1 0 15,0-21-15,0 0 0,0 0 16,0 0-16,1 0 0,20 0 0,-21 0 16,0-21-16,0 21 0,1-21 15,20 0-15,-21-1 0,0 1 0,0-21 16,1 21-16,-1-22 0,-21 1 0,21 0 15,0-22-15,-21 22 0,0 0 16,0-1-16,21 1 0,-21 0 16,0-1-16,0 22 0,0 0 0,0 42 31,0 0-15,-21 22-16,21-22 0,-21 21 0,21 0 15,-21 1-15,0-1 0,21 0 16,0 1-16,0-1 0,0-21 0,0 22 15,0-1-15,0-21 0,0 0 16,0 0-16,0 1 0,21-1 0,0 0 16,0 0-16,0-21 15,0 21-15,1-21 0,-1 0 16,0 0-16,0 0 0,0 0 0,22-21 16,-22 0-16,0 0 0,21 0 0,-21-1 15,1-20-15,20 0 0,-21-1 16,0 1-16,0 0 0,22-85 15,-22 84-15,0-20 0,-21 21 16,0-22-16,0 43 0,0-21 16,0 20-16,0 1 0,0 0 0,0 42 31,0 0-31,-21 22 0,0-1 0,0 0 16,21 22-16,-22-22 0,1 22 15,21-22-15,0 22 0,0-22 0,-21 0 16,21 1-16,0-1 0,0-21 15,0 21-15,21-20 0,-21-1 16,21 0-16,1 0 0,20 0 16,-21-21-16,21 0 0,1 0 0,-22 0 15,21 0-15,1 0 0,-1 0 16,0 0-16,1-21 0,-1 21 0,-21-21 16,0 0-16,22 0 0,-22-1 0,-21 1 15,0 0-15,0 0 16</inkml:trace>
  <inkml:trace contextRef="#ctx0" brushRef="#br0" timeOffset="34906.68">27220 3048 0,'0'-21'15,"-21"21"1,21-21-16,0 0 16,21 21-1,0-22-15,1 22 16,-1 0-16,0 0 15,0 0-15,0 0 0,0 0 0,1 22 16,-22-1-16,21 0 16,-21 0-16,0 0 0,0 22 0,0-22 15,0 0-15,-21 0 0,-1 0 16,-20 0-16,21 1 0,0-1 16,-22 0-16,1 0 0,21 0 15,0-21-15,0 0 0,-1 0 16,22-21-1,0 0 1,0 0-16,22 21 0,-1 0 16,0 0-16,0-21 0,0 21 15,0 0-15,22 0 0,-22 0 0,0 21 16,0 0-16,0 0 0,1 0 16,-1 0-16,-21 1 0,0-1 15,0 0-15,0 0 0,0 0 0,0 0 0,0 1 16,-21-1-16,-1 0 15,-20 0-15,21 0 0,-21-21 0,-1 21 16,1-21-16,0 0 0,-1 22 0,1-22 16,0 0-16,20 0 0,-20 0 15,21 0-15,0 0 0,0-22 0,-1 22 16,1-21-16,21 0 0,-21 21 16,21-21-16,0 0 15,0 0-15,0-1 16,42 22-16,-20 0 15,-1-21-15,0 21 0,21 0 16</inkml:trace>
  <inkml:trace contextRef="#ctx0" brushRef="#br0" timeOffset="35098.64">27665 3366 0,'0'0'16,"21"0"46,0-22-46</inkml:trace>
  <inkml:trace contextRef="#ctx0" brushRef="#br0" timeOffset="36488.92">28511 3408 0,'22'0'16,"-1"0"0,0-21-16,0 0 15,0-1-15,-21 1 16,0 0-16,21 21 0,-21-21 15,0 0-15,0 0 0,0-1 16,0 1-16,0 0 0,0 0 0,-21 0 16,0 0-16,0 21 0,0-22 15,0 22-15,-1 0 0,1 0 0,-21 0 16,21 0-16,0 0 0,-22 22 0,22-1 16,-21 0-16,21 21 0,-1 1 15,-20-1-15,21 0 0,0 1 0,21-1 16,0 0-16,0 1 0,0-1 15,0-21-15,21 21 0,0-20 0,0-1 16,0-21-16,1 0 0,-1 21 16,21-21-16,-21 0 0,22 0 15,20-42-15,-42 20 0,22 1 16,-1 0-16,-21-21 0,0 21 16,43-64-16,-43 43 0,0-1 15,0-20-15,0 20 0,-21 1 16,0-21-16,22 20 0,-22 1 0,0 0 15,21-1-15,-21 1 0,0 21 16,0-22-16,0 22 0,0 42 31,0 1-31,-21-1 0,21 21 16,-22 0-16,1 1 0,21-1 0,0 0 16,-21 22-16,0-1 15,21-20-15,0 20 0,0-20 0,0-1 16,0 0-16,0 1 0,0-22 15,21 0-15,0 0 0,0 0 0,1-21 16,-1 0-16,0 0 0,0 0 0,21 0 16,-20 0-16,-1 0 0,21-21 15,-21 0-15,22 0 0,-22 0 0,0-1 16,0-20-16,0 21 0,0 0 16,-21-22-16,0 22 0,22 0 0,-22 0 15,0 0-15,0 0 0,0-1 16,0 44 15,-22-1-31,22 0 0,0 0 0,-21 21 16,21-20-16,-21-1 0,21 21 0,0-21 15,0 0-15,0 22 0,0-22 16,0 0-16,0 0 0,21-21 0,0 21 16,1-21-16,-1 0 15,21 0-15,-21 0 0,0 0 0,1 0 16,20 0-16,-21-21 0,0 0 15,22 0-15,-22 0 0,0 0 0,0-1 16,-21 1-16,21-21 0,-21 21 16,21-22-16,-21 22 0,22 0 15,-22 0-15,0 0 0,0 42 32,0 0-17,0 0-15,0 0 16,0 1-16,0-1 0,0 0 0,0 0 15,0 0-15,0 0 0,0 1 16,21-22-16,0 0 0,0 0 16,0 0-16,0 0 15,22 0-15,-22 0 0,0-22 0,0 1 16,22 0-16,-22 0 0,0 0 16,0 0-16,0-1 0,-21 1 15,0-21-15,21 21 0,-21 0 0,0-22 16,0 22-16,0 0 0,0 0 15,-21 42 17,0-21-32,21 42 0,0-21 0,-21 22 15,0-1-15,21 0 0,0 1 16,-21 20-16,-1-20 0,1-1 0,0 21 16,21-20-16,0 20 0,-21-20 0,21 20 15,-21-21-15,21 22 16,0-1-16,0-20 0,-21 20 0,21-20 15,0-1-15,0 0 0,0-21 0,0 22 16,0-22-16,0 0 0,0 0 16,0 0-16,0-42 31,21 0-31,0 21 0,0-42 0,-21 21 16,21-1-16,-21-20 0,21 0 15,1-1-15</inkml:trace>
  <inkml:trace contextRef="#ctx0" brushRef="#br0" timeOffset="37228">29866 3450 0,'0'0'0,"0"-42"0,0 21 0,0-22 0,0 22 0,0-21 15,0 21-15,0 0 0,0-22 16,21 43-16,0-21 0,1 0 16,-1 0-16,0 21 0,21 0 15,-21-21-15,22 21 0,-1 0 0,-21 0 16,22 0-16,-22 0 0,21 21 15,-42 0-15,0 0 0,0 0 0,0 22 16,0-22-16,0 21 0,0-21 16,-42 0-16,21 1 0,-1 20 15,-20-21-15,0 0 0,21 0 0,-22 1 16,22-22-16,-21 21 0,21 0 16,-1-21-16,22 21 15,22-21 1,-1 0-16,0 0 0,0 0 15,21 0-15,1 0 0,-22 0 16,21 0-16,1 0 0,-22-21 0,21 0 16,0 0-16,-20-1 0,20 1 15,-21 0-15,21-21 0,-20 21 0,-1-22 16,0 1-16,0 0 0,-21-1 16,0 1-16,21 0 0,-21-1 0,0 1 15,0 0-15,0-1 0,0 22 16,0 0-16,0 0 0,0 63 31,0-21-15,-21 0-16,21 22 0,0-1 0,0 0 15,-21 1-15,21-1 0,0 0 16,0 1-16,0-1 0,0-21 0,0 22 16,0-1-16,0-21 0,0 0 15,0 0-15,21 1 0,0-1 0,0-21 16,1 0-16,-1 0 15,0 0-15,21 0 0,-21-21 0,1-1 16,-1 1-16,0 0 0,0 0 16,0-21-16,0 20 0,-21-20 15,0 21-15,22 0 0,-22 0 16,0-1-16,0 1 0,0 0 0,0 42 31,0 0-31,0 1 0,0-1 0,0 0 16,-22 0-16,22 0 0,-21 0 15,21 1-15,0-1 0,-21 0 0,21 0 16,0 0-16,0 0 0,21-21 47,-21-21-47,21 0 0,1 0 16,-22 0-16</inkml:trace>
  <inkml:trace contextRef="#ctx0" brushRef="#br0" timeOffset="37388.91">30924 3027 0,'-21'0'16,"0"0"-1,0 0-15,21 21 32,0 0-17,21 0 1,0-21-16,0 0 15</inkml:trace>
  <inkml:trace contextRef="#ctx0" brushRef="#br0" timeOffset="38572.82">31369 3069 0,'0'0'16,"0"-21"-16,0 0 15,-21 21-15,0 0 16,-1 0-16,1 0 0,0 0 0,0 0 15,-21 0-15,20 21 0,1 0 16,0 0-16,0 22 0,0-22 0,0 21 16,-1-21-16,22 22 15,-21-1-15,21-21 0,0 22 0,0-22 0,0 21 16,0-21-16,0 0 16,43 1-16,-22-1 0,0-21 0,21 21 15,1-21-15,-1 21 0,0-21 16,1 0-16,20 0 0,-21 0 0,1-21 15,-1 21-15,0-21 0,1 0 16,-1-1-16,0 1 0,-20 0 0,20-21 16,-21 21-16,0-22 0,0 22 15,-21-21-15,0-1 0,0 1 0,0 21 16,0-21-16,0 20 0,0 1 16,-21 21-16,0 0 0,0 0 15,0 0 1,0 0-16,-1 21 0,1 1 0,-21 20 15,21-21-15,21 21 0,-21-20 16,-1 62-16,1-63 0,21 22 16,0-22-16,0 0 0,0 0 15,0 0-15,0 1 0,21-22 0,1 21 16,-1-21-16,0 0 16,0 0-16,21 0 15,-20-43-15,-1 22 16,0 0-16,0 0 0,-21 0 0,0-22 0,21 22 15,-21-21-15,21 21 0,-21-22 16,22 22-16,-22 0 0,0 0 16,0 42 15,0 0-31,0 0 0,-22 1 16,22-1-16,-21 21 0,21-21 0,0 0 15,0 43 1,0-43-16,0 0 0,0 0 15,21 1-15,1-22 0,-1 0 16,0 0-16,0 0 0,0 0 16,0 0-16,1 0 0,-1 0 0,0-22 15,0-20-15,-21 21 0,21 0 16,0-22-16,1 1 0,-1 0 16,0-1-16,-21 1 0,21-21 15,0 20-15,-21-20 0,21 20 0,-21-20 16,0 21-16,22-1 0,-22 22 15,0 0-15,0 0 0,0 0 0,-22 42 32,22 0-32,-21 21 0,21-21 15,0 22-15,-21-1 0,21-21 16,-21 22-16,21-1 0,-21 0 0,21 1 16,0-1-16,0 0 15,0 1-15,0-1 0,0 0 0,0-21 0,21 22 16,0-22-16,0 0 15,0 0-15,1 0 0,-1-21 0,0 0 16,21 22-16,-21-22 0,22 0 16,20 0-16,-42-22 15,1 1-15,-1 21 0,0-21 0,0 0 16,0-21-16,0 20 0,1-20 16,-22 21-16,0-21 0,0 20 0,0-20 15,0 21-15,0 0 0,-22 21 31,1 21-15,0 21-16,21-21 0,-21 1 16,21 20-16,0-21 0,0 21 0,0-20 15,0-1-15,0 21 0,0-21 16,0 0-16,0 1 0,21-1 16,0-21-16,0 21 0,1-21 15,-1 0-15,21 0 0,-21 0 0,22 0 16,-22 0-16,21-21 0,-21 0 15,22-1-15,-22 1 0,0 0 16,0 0-16,0 0 0,0 0 16,1-22-16,-1 22 0,-21 0 0,0-21 15,0 20-15,0 1 0</inkml:trace>
  <inkml:trace contextRef="#ctx0" brushRef="#br0" timeOffset="38894.79">32089 2836 0,'-22'0'16,"44"0"-16,-65 0 0,64-21 31,22 21-31,-22 0 0,21 0 0,1 0 15,20 0-15,-21-21 0,22 21 16,-22 0-16,1 0 0,20 0 16,-21 0-16,1 0 0,-22-21 0,21 21 15,-21 0-15,1 0 0,-1 0 16,0 0-16,-42 0 47,0 0-47,-1 0 0,1 0 15</inkml:trace>
  <inkml:trace contextRef="#ctx0" brushRef="#br0" timeOffset="45420.96">27199 4128 0,'0'-22'16,"0"1"-16,0 0 15,0 0-15,0 0 16,0 0-16,0-1 0,0 1 15,0 0 1,0 42 0,0 0-1,0 1-15,0-1 0,-21 21 16,0 0-16,0 1 0,-1 20 0,22-20 16,-42-1-16,21 21 0,0-20 15,-22-1-15,22 0 0,0 1 0,-21-1 16,21-21-16,-1 0 0,1 22 15,0-43-15,21 21 0,-21-21 0,21-21 32,0 0-17,21-1-15,0 1 0,0 0 16,-21 0-16,22 21 0,-1-21 16,21 0-16,-21 21 0,0 0 0,1 0 15,20 0-15,-21 0 0,0 0 16,0 0-16,22 0 0,-22 0 0,0 0 15,0 0-15,0 0 0,1 0 16,-1 0-16,0 0 0,0 0 16,0-22-1,-21 1-15,0 0 16,0 0-16,0 0 0,0 0 0,0-1 16,0 1-16,0 0 15,0 0-15,-21 0 16,21 42-1,0 0 1,0 0-16,0 0 0,0 1 16,-21 20-16,21-21 0,-21 21 0,21-20 15,0-1-15,-21 0 0,-1 21 16,22-21-16,0 1 0,-21-1 0,0 0 16,0 0-16,21 0 15,0-42 32,21 21-47,0-21 0,0 0 16</inkml:trace>
  <inkml:trace contextRef="#ctx0" brushRef="#br0" timeOffset="45596.86">27813 4487 0,'-21'0'15,"42"0"48,0 0-63,0 0 16,0 0-16</inkml:trace>
  <inkml:trace contextRef="#ctx0" brushRef="#br0" timeOffset="46744">28744 4530 0,'21'0'31,"1"0"-31,-22-21 16,21-1-16,0 22 0,-21-21 15,21 0-15,-21 0 16,21 0-16,-21 0 0,21-1 0,-21 1 16,0 0-16,0 0 0,0 0 15,0 0-15,-21 21 0,0-22 0,0 22 16,-21 0-16,20 0 0,-20 0 16,21 0-16,-21 22 0,-1-1 0,1 0 15,0 0-15,-1 0 0,22 0 16,-21 1-16,21 20 0,-1-21 15,1 21-15,0-20 0,21-1 16,0 21-16,0-21 0,0 0 0,21 1 16,0-1-16,1-21 0,-1 0 15,0 0-15,21 0 0,-21 0 16,22 0-16,-22 0 0,21 0 0,1-21 16,-22 21-16,21-22 0,-21 1 15,22 0-15,-22 0 0,0 0 0,0-22 16,0 22-16,-21-21 15,21 0-15,-21-1 0,22 1 0,-22 0 0,0-1 16,0-20-16,0 20 0,0 1 16,0 0-16,0 21 0,0-1 15,0 1-15,0 0 0,0 0 16,0 42-16,0 0 16,-22 0-16,22 22 0,-21-22 15,21 21-15,-21 22 0,21-22 0,0 0 16,0 1-16,0-1 0,0 0 15,0 43-15,0-64 0,0 22 16,21-22-16,0 0 0,1 0 16,-22 0-16,21 0 0,0-21 15,0 0-15,0 0 0,0 0 0,1 0 16,20 0-16,-21 0 0,0-21 16,0 0-16,22 21 0,-22-21 15,0 0-15,0 0 0,0-1 16,-21 1-16,22 0 0,-22 0 0,21 0 15,-21 0-15,0 42 32,0 0-17,0 0-15,0 0 0,0 0 0,0 1 16,0-1-16,0 0 16,0 0-16,0 0 0,21 0 15,0-21 1,0 0-16,0 0 0,1 0 15,-1 0-15,21-21 16,-21 0-16,0 0 0,1 21 16,-1-21-16,0 0 0,0-1 0,-21 1 15,0-21-15,21 21 0,-21 0 16,0-1-16,21 22 0,-21-21 0,0 42 47,-21-21-47,21 22 0,-21 20 15,21-21-15,-21 0 0,21 22 0,0-22 16,0 21-16,-21-21 0,0 22 16,21-1-16,-22 0 0,22 1 0,0-1 15,0 0-15,0 1 0,-21-1 16,21 0-16,0-21 0,-21 22 16,21 20-16,0-42 0,0 1 15,-21-1-15,0 0 0,0 0 16,-22-21-16,22 0 0,0 0 15,0 0-15,0 0 0,-1 0 16,1 0-16,0-21 0,-21 0 0,21 21 16,-1-21-16,1-1 0,0 22 15,21-21-15,0 0 16,0 0-16,21 0 16,0 0-16,1-1 15,-1 1-15</inkml:trace>
  <inkml:trace contextRef="#ctx0" brushRef="#br0" timeOffset="47248.92">29930 4297 0,'0'0'0,"-22"-21"15,22 0-15,-21 21 0,0 0 31,21 21-15,0 0-16,0 0 0,0 0 0,0 0 16,0 22-16,0-22 0,0 0 15,0 0-15,-21 0 0,21 1 0,0-1 16,0 0-16,0 0 0,0 0 16,-21-21-16,21 21 0,-21-21 15,-1-21 1,22 0-1,0 0-15,0 0 16,0 0-16,0-1 0,22-41 16,-1 42-16,-21-22 0,21 22 15,0-21-15,21 21 0,-20 0 16,-1-1-16,21 1 0,0 21 0,-20 0 16,20 0-16,-21 0 0,21 21 15,-20 1-15,20-1 0,-21 0 16,0 0-16,-21 21 0,0-20 0,0-1 15,0 21-15,0-21 0,0 0 0,0 1 16,-21-1-16,0 0 0,0 0 16,0 0-16,-1-21 0,22 21 15,-21-21-15,42-21 47,1 21-47,-1-21 0,0 21 16</inkml:trace>
  <inkml:trace contextRef="#ctx0" brushRef="#br0" timeOffset="48393.84">30734 4339 0,'0'0'0,"0"-21"0,0 0 15,0 0-15,0 0 0,-21-1 16,0 1-16,-1 21 0,1 0 15,0 0-15,0 0 0,0 0 16,0 0-16,-1 21 0,1 1 16,0-1-16,0 0 0,0 0 0,0 21 15,-1-20-15,1 20 0,21-21 16,0 0-16,0 0 0,0 1 0,0-1 16,0 0-16,0 0 0,21 0 15,1-21-15,-1 0 16,0 0-16,21 0 0,1 0 15,-22-21-15,0 21 0,0-21 16,0 0-16,-21 0 0,21 21 16,1-22-16,-22-20 0,0 21 0,0 0 15,0 0-15,0-1 0,0 1 16,0 0-16,0 42 31,0 0-15,0 1-16,0-1 0,0 0 15,0 0-15,0 0 0,0 0 0,0 1 16,0-1-16,0 0 16,21-21-16,0 0 0,0 21 0,0-21 15,0 0-15,1 0 0,-1 0 16,0 0-16,0 0 0,0 0 16,0-21-16,22 21 0,-22-21 0,0 0 15,0-1-15,0 1 0,-21 0 16,22 0-16,-22 0 0,21 0 15,-21-1-15,0 1 0,0 0 0,0 42 47,-21 0-47,21 1 16,-22-1-16,22 0 0,0 0 0,0 0 16,-21 0-16,21 1 0,-21-1 15,21 0-15,0 0 0,-21-21 16,21 21-16,-21-21 0,0 0 31,21-21 0,0 0-31,0 0 16,0 0-16,21-1 0,-21-20 16,21 21-16,0 0 0,0 0 15,0-1-15,1 1 0,20 0 0,-21 0 16,21 0-16,-20 21 0,20 0 15,-21 0-15,21 0 0,-20 0 0,-1 21 16,0-21-16,0 21 0,0 0 16,-21 0-16,0 1 0,0-1 0,0 0 15,0 0-15,0 0 16,0 0-16,-21 1 0,0-1 0,0-21 16,21 21-16,-21 0 0,-1-21 15,1 0-15,21-21 31,0 0-15,21 0-16,1-1 16,-1 1-16,0 0 0,0 0 0,21-21 15,-20 20-15,-1 1 0,0 0 16,0 0-16,0 0 0,0 0 16,1 21-16,-1 0 0,0 0 15,-21 21-15,0 0 16,0 0-16,0 0 0,0 0 15,0 22-15,0-22 0,0 0 16,0 0-16,0 0 0,0 1 16,0-1-16,0 0 15,0-42 32,0 0-31,0-1-16,21 22 0,0-21 0</inkml:trace>
  <inkml:trace contextRef="#ctx0" brushRef="#br0" timeOffset="48600.72">31877 4276 0,'0'21'32,"0"0"-17,0 0-15,0 0 16,0 1-16,-21-1 0,21 0 0,-21-21 15,21 21-15,0 0 0,0 0 16,0 1 0,-22-22-16,22-22 47,0 1-47</inkml:trace>
  <inkml:trace contextRef="#ctx0" brushRef="#br0" timeOffset="48760.63">31940 4191 0,'0'0'0,"0"-21"0,-21 21 16,21-21-1,-21 21-15,0 0 16,21 21 15,21 0-15,0-21-16</inkml:trace>
  <inkml:trace contextRef="#ctx0" brushRef="#br0" timeOffset="49109.95">32427 4255 0,'0'0'0,"0"-22"0,0 1 16,0 0-16,0 0 15,-21 21-15,0 0 16,0 0-16,0 0 0,-1 0 16,-20 0-16,21 21 0,0 0 15,0 0-15,-1 1 0,-20 20 16,21-21-16,0 21 0,0-20 0,-1 20 16,22-21-16,0 0 0,0 0 15,0 1-15,0-1 0,0 0 0,22 0 16,20-21-16,-21 21 0,0-21 15,22 0-15,-1 0 0,-21 0 0,21 0 16,1 0-16,-1 0 0,-21 0 16,22 0-16,-22-21 0,0 0 15,0 21-15,-21-21 0,-21 21 32,0-21-32,-22 21 0,22 0 15</inkml:trace>
  <inkml:trace contextRef="#ctx0" brushRef="#br0" timeOffset="49652.3">27199 5249 0,'0'22'0,"21"-22"32,0 0-17,1 0-15,20 0 0,-21 0 16,0 0-16,0 0 0,1 0 0,-1 0 16,0 0-16,0 0 0,-21-22 31,-21 22-16,-21 0-15,20 0 0</inkml:trace>
  <inkml:trace contextRef="#ctx0" brushRef="#br0" timeOffset="50045.09">27220 5249 0,'21'0'0,"-42"0"0,0 0 0,0 0 15,0 0-15,0 0 0,-1 22 16,1-22-16,0 21 0,0 0 16,0 0-16,0-21 0,-1 21 15,22 0-15,-21 1 0,21-1 16,-21-21-16,21 21 0,21-21 47,0 0-47,1 0 0,-1 0 15,0-21-15,0 21 0,0-21 0,0 21 16,1 0-16,20 0 0,-21 0 16,0 0-16,22 0 0,-22 0 0,0 0 15,0 21-15,0-21 0,0 21 16,-21 0-16,0 0 0,0 0 15,0 1-15,0-1 0,0 0 16,-21 0-16,0 0 0,0 0 16,-21 1-16,-1-1 0,-20 21 15,20-42-15,22 0 0,-21 21 16,21-21-16,-22 0 0,22 0 0,0 0 16,0 0-16,0 0 0,21-21 15,0 0-15,21 0 31,0 0-31,21 21 0,-20 0 16,-1-22-16,21 22 0,-21 0 0</inkml:trace>
  <inkml:trace contextRef="#ctx0" brushRef="#br0" timeOffset="50205">27665 5525 0,'0'0'16,"0"-22"-1,21 22 32,0 0-47,0 0 0,0 0 16</inkml:trace>
  <inkml:trace contextRef="#ctx0" brushRef="#br0" timeOffset="50704.72">28448 5165 0,'0'0'0,"0"21"47,0 0-47,0 0 0,0 0 0,0 1 15,0 20-15,-21-21 0,21 21 16,-21-20-16,21 20 0,-22 0 0,22-21 15,-21 22-15,0-1 0,21-21 16,0 0-16,-21 22 0,0-22 16,21 0-16,-21 0 15,21-42 17,0 0-32,0 0 0,21 0 15,0-1-15,-21 1 0,21-21 0,0 21 16,-21 0-16,21-1 0,1 1 15,-1 0-15,21 0 0,-21 0 0,0 21 16,22 0-16,-1-21 16,-21 21-16,22 0 0,-22 0 0,21 21 0,-21-21 15,0 21-15,1 0 0,-22 0 0,0 22 16,0-22 0,0 0-16,0 0 0,0 0 0,0 0 15,-22 1-15,1 20 0,0-42 16,0 21-16,21 0 0,-21-21 15,21 21-15,0-42 32,21 21-32,0-21 0,0 21 15,0-21-15,1 0 0,-1 0 16</inkml:trace>
  <inkml:trace contextRef="#ctx0" brushRef="#br0" timeOffset="51028.53">29019 5525 0,'0'0'0,"22"-22"15,-1 22 1,-21-21-16,21 21 16,0 0-16,-21-21 0,21 21 15,0 0-15,1-21 0,-1 0 0,0 21 16,-21-21-16,21 21 16,-42 0-1,0 0-15,-22 21 16,22-21-16,0 21 15,0 0-15,-21 0 0,20 0 0,1 22 16,0-22-16,0 0 0,21 21 16,0-20-16,0-1 0,0 0 0,0 0 15,0 0-15,0 0 0,21 1 16,0-22-16,0 0 0,22 0 0,-22 0 16,21 0-16,-21 0 0,22 0 0,-22 0 15,21 0-15,1-22 0,-22 1 16,21 0-16,-21 0 0,22 0 0,-22-22 15,0 22-15,0-21 0</inkml:trace>
  <inkml:trace contextRef="#ctx0" brushRef="#br0" timeOffset="51252.4">29612 5186 0,'0'0'0,"0"-21"16,0-22-16,0 22 0,-21 42 31,21 1-31,-21-1 16,21 21-16,0-21 0,0 22 15,0-22-15,-21 21 0,21 0 0,0-20 16,-22 20-16,22 0 0,0-21 16,0 22-16,0-22 0,0 0 0,0 0 15,-21 0-15,21 1 0,0-1 16,0 0-16,0-42 47,0 0-47</inkml:trace>
  <inkml:trace contextRef="#ctx0" brushRef="#br0" timeOffset="51411.57">29379 5461 0,'0'0'0,"21"0"32,1 0-17,-1 0-15,0 0 0,0 0 0,0-21 16,22 21-16,-22 0 0,0 0 15,0 0-15,0 0 0,0 0 16,1-21-16</inkml:trace>
  <inkml:trace contextRef="#ctx0" brushRef="#br0" timeOffset="51798.35">29803 5419 0,'-22'0'16,"1"-21"-16,21-1 15,21 1 1,1 21 0,-1 0-16,0 0 0,0 0 15,0 0-15,0 0 0,1 0 16,20 21-16,-21 1 0,0-1 0,-21 0 16,0 0-16,0 0 0,0 22 15,0-22-15,0 0 0,0 0 16,0 0-16,-21 0 0,0 1 0,0-1 15,0-21-15,21 21 0,-22-21 16,1 0-16,21-21 31,0 0-31,0-1 16,21 1-16,1 0 0,-1 0 16,0-21-16,0 20 0,0 1 15,0-21-15,1 21 0,-22 0 16,21-1-16,0 22 0,0-21 0,0 21 15,0-21-15,1 21 16,-1 0-16</inkml:trace>
  <inkml:trace contextRef="#ctx0" brushRef="#br0" timeOffset="52229.92">30586 5419 0,'0'0'0,"0"-21"16,-21-1 0,-1 22-1,1 0 1,0 0-16,0 0 0,0 0 0,0 22 16,-1-1-16,1 0 15,0 0-15,0 0 0,0 0 0,0 22 16,21-22-16,0 0 0,-22 21 0,22-20 15,0-1-15,0 0 16,0 0-16,0 0 0,0 0 0,22-21 16,-1 0-16,0 0 0,0 0 15,21 0-15,-20 0 0,20 0 16,-21-21-16,0 0 0,22 0 16,-22 0-16,0 0 0,0-1 0,0 1 15,0 0-15,-21 0 0,22-21 16,-22 20-16,0 1 0,0-21 0,0 21 15,0 0-15,-22-1 0,1 1 16,0 21-16,0 0 0,0 0 0,0 0 16,-1 0-16,1 0 0,0 0 15,0 0-15,21 21 0,0 1 0,-21-22 16,21 21-16,0 0 0</inkml:trace>
  <inkml:trace contextRef="#ctx0" brushRef="#br0" timeOffset="52877.06">31200 5398 0,'0'0'0,"0"-22"16,-22 1-16,1 21 0,0 0 15,0 0-15,0 0 16,-22 0-16,22 0 0,0 0 0,0 0 15,0 21-15,-22 1 0,22-22 16,0 21-16,0 0 0,21 0 16,0 0-16,-21 0 0,21 1 0,0-1 15,0 0-15,0 0 16,0 0-16,21-21 0,0 0 16,0 0-16,22 0 0,-22 0 15,0 0-15,21 0 0,-21 0 0,22-21 16,-22 0-16,0 21 0,21-21 15,-20 0-15,-1-1 0,-21 1 16,21 0-16,0 0 16,-21 42 31,0 0-47,-21 0 15,21 22-15,-21-22 0,21 21 0,-21-21 16,21 22-16,-22-1 0,22 0 15,0 1-15,0-1 0,0 0 0,0 1 16,0 20-16,0-20 0,0-1 16,0 21-16,0 1 0,0-22 0,0 22 15,0-22-15,0 22 0,0-22 0,0 0 16,0 1-16,-21-1 16,0-21-16,0 0 0,0 0 0,0 1 0,-1-22 15,1 0-15,0 0 0,0 0 16,0 0-16,0 0 0,-22-22 15,22 1-15,0 0 0,0 0 0,0-21 16,-1 20-16,1-20 0,21 0 16,0-1-16,0 22 0,0-21 0,0 0 15,0-1-15,0 22 0,0-21 16,0 21-16,0-1 0,0-20 0,43 21 16,-22 0-16,0 0 0,0-22 15,21 22-15,-20 0 0,20-21 0</inkml:trace>
  <inkml:trace contextRef="#ctx0" brushRef="#br0" timeOffset="53236.11">31411 5546 0,'-21'-21'0,"42"21"47,0-22-47,1 22 15,-1 0-15,21-21 0,-21 0 0,0 21 16,1-21-16,-1 0 0,0 21 16,-21-21-16,0-1 0,0 1 0,0 0 15,-21 21 1,0 0 0,-1 0-16,1 0 15,0 21-15,0 0 0,0 1 0,21-1 16,-21 0-16,21 0 15,0 0-15,0 0 0,0 1 0,0-1 16,0 0-16,21 0 0,0 0 16,0-21-16,0 21 0,0-21 0,1 0 15,-1 0-15,0 0 0,21 0 16,-21 0-16,1 0 0,-1-21 0,21 0 16,-21 0-16,0 21 15,1-21-15</inkml:trace>
  <inkml:trace contextRef="#ctx0" brushRef="#br0" timeOffset="53644.9">31898 5440 0,'0'21'0,"0"-42"0,21 0 15,-21 0-15,0-1 0,0 44 47,-21-1-31,21 0-16,0 0 0,-21 0 16,21 0-16,-21 1 0,21-1 15,0 0-15,-21 0 0,-1 0 16,22-42 31,0 0-32,0 0-15,0 0 0,22-1 16,-1 1-16,0 0 0,0 0 0,0 0 16,0 0-16,1-1 0,-1 1 15,21 21-15,-21-21 0,0 21 0,1-21 16,20 21-16,-21 0 0,0 0 15,-21 21-15,21 0 0,-21 0 16,0 1-16,0-1 16,0 0-16,0 0 0,-21 0 15,21 0-15,-21-21 0,21 22 0,0-1 16,-21-21-16,21 21 0,-21-21 16,0 0-16,21 21 15,21-42 16,0 21-31</inkml:trace>
  <inkml:trace contextRef="#ctx0" brushRef="#br0" timeOffset="54021.69">32470 5355 0,'0'0'0,"0"-21"0,0 0 16,-22 21 15,1 0-31,0 0 15,0 0-15,0 21 0,0 0 16,21 0-16,-22 1 0,1-1 16,0 0-16,21 0 15,0 0-15,0 0 0,0 1 0,0-1 16,0 0-16,0 0 0,21 0 16,0-21-16,1 0 0,-1 0 0,0 0 15,0 0-15,0 0 0,0 0 16,1 0-16,-1-21 0,0 0 0,0 0 15,0 0-15,-21-1 16,21 1-16,-21-21 0,0 21 0,0 0 16,0-22-16,0 22 0,0 0 15,0 0-15,-21 21 0,0-21 16,0 21-16,0 0 0,0 0 16,-1 0-16,22 21 15,0 0-15,0 0 0,0 0 16</inkml:trace>
  <inkml:trace contextRef="#ctx0" brushRef="#br0" timeOffset="54394.43">32702 5355 0,'0'-21'0,"0"0"15,0 0-15,22 21 31,-22 21-15,0 0-16,0 0 16,0 0-16,0 1 0,0-1 15,-22 0-15,22 0 0,0 0 0,-21-21 16,21 21-16,0 1 0,0-1 16,0 0-1,21-21 1,1 0-16,-1-21 0,-21 0 15,21 21-15,0-22 0,-21 1 16,21 0-16,-21 0 0,0-21 16,21 20-16,1 1 0,-22 0 0,21 0 15,-21 0-15,0 0 0,0-1 16,0 44 31,0-1-47</inkml:trace>
  <inkml:trace contextRef="#ctx0" brushRef="#br0" timeOffset="54780.21">33232 5334 0,'0'0'15,"0"-21"-15,0 0 0,0 0 16,-22 21-16,1 0 15,0 0-15,0 0 16,0 0-16,0 0 0,-1 0 0,1 21 16,0 0-16,21 0 15,-21-21-15,21 21 0,0 0 16,0 1-16,0-1 16,0 0-16,21 0 15,0 0-15,0 0 16,1-21-16,-22 22 0,21-1 0,-21 0 15,0 0-15,0 0 16,0 0-16,-21-21 16,-1 0-16,1 22 0,0-22 15,-21 0-15,21 0 0,-1 0 16,1 0-16,0 0 0,0 0 16,0 0-1,0 0-15,-1 0 31,22-22-31,-21 22 0,0 0 0,21-21 16</inkml:trace>
  <inkml:trace contextRef="#ctx0" brushRef="#br0" timeOffset="59600.67">8869 5186 0,'-21'0'15,"21"-21"-15,0 0 32,-22 21-32,44 0 62,-1 0-46,0 0-16,0 0 0,0 0 15,22 0-15,-22 0 0,21 0 16,0 0-16,1 0 0,20 0 0,-20 0 16,-1 0-16,21 0 0,-20 0 15,20 0-15,1 0 0,-1 0 0,1 0 16,63 0-16,-64 0 0,1 0 15,20 0-15,-20 0 0,21 0 16,-22 0-16,22 0 0,-22 0 0,1 0 16,-1 0-16,1 0 0,-22 0 15,22 0-15,-22 0 0,0 0 0,22 0 16,-43 0-16,21 0 0,1 0 0,-22 0 16,0 0-16,0 0 15,0 0-15,0 0 16,-21 21 46,0 0-46,0 0-16,0 0 16,0 0-16,0 1 15,22-1-15,-22 0 0,0 0 0,0 0 16,0 0-16,0 1 0,0 20 15,0-21-15,21 21 0,-21-20 0,0 20 16,0 0-16,0 1 0,0-22 16,0 21-16,0 0 0,0 1 15,0-1-15,0-21 0,0 22 0,0-1 16,0 0-16,0-21 0,0 22 16,0-1-16,0-21 0,0 22 0,-21-22 15,21 0-15,0 21 0,0-21 0,0 1 16,-22-1-16,22 0 0,0 0 0,-21 0 15,21 0 1,0-42 31,0 0-47,-21 0 16</inkml:trace>
  <inkml:trace contextRef="#ctx0" brushRef="#br0" timeOffset="60852.63">5567 6477 0,'0'0'0,"-21"0"0,-1 21 16,1-21-16,0 0 15,0 0-15,0 0 16,0 0-16,-1 0 31,22 21-15,22-21 15,-1 0-31,0 0 0,0 0 0,0 22 16,22-22-16,-1 0 0,-21 0 15,43 0-15,-22 0 0,0 0 0,22 0 16,-22 0-16,22 0 0,-1 0 16,1 0-16,-22 0 0,21 0 0,1 0 15,-1 0-15,22 0 0,-21 0 16,20 0-16,1 0 0,0 21 0,-1-21 16,1 0-16,-22 0 0,22 21 0,0-21 15,-22 0-15,22 0 0,0 21 16,-1-21-16,1 0 0,0 0 0,-1 0 15,1 0-15,0 0 16,20 0-16,-20 0 0,0 0 0,-22 0 16,22 0-16,0 0 0,-1 0 0,1 0 15,0 0-15,-22 0 0,22 0 16,-1 0-16,65 0 0,-86 0 16,1 0-16,-1 0 0,43 0 15,-64 0-15,1 0 0,-1 0 16,0 0-16,1 0 0,-1 0 0,0 0 15,1 0-15,-1 0 0,0 0 16,1 0-16,-1 0 0,0 0 0,1 0 16,-1 0-16,0-21 0,1 21 0,41 0 15,-41 0-15,-1 0 16,-21-21-16,21 21 0,-20 0 16,20 0-16,-21 0 0,0 0 0,0 0 15,1-21-15,-1 21 0,0 0 16,0 0-16,0 0 0,0 0 15,-21-22-15,22 22 0,-1 0 0,0 0 16,0 0-16,0 0 16,0-21-16,1 21 0,-1 0 15,0 0-15,0 0 0,0 0 16,0 0-16,1 0 0,-1 0 16,0 0-1,0-21 63,0 21-62,-21-21-16,21 21 0,1-21 16,-22 0-16</inkml:trace>
  <inkml:trace contextRef="#ctx0" brushRef="#br0" timeOffset="61643.29">13060 5059 0,'0'0'0,"-21"-21"0,21-22 16,0 22-16,-22 0 15,22 0-15,-21 21 0,21-21 16,-21 21-1,21 21 1,-21 0-16,21 0 16,0 0-16,0 22 0,0-1 15,0 0-15,0 1 0,0-1 0,0 22 16,0-22-16,0 21 0,0 1 16,0-1-16,21 1 0,-21-1 0,0 1 15,21-1-15,-21-20 0,0 20 16,0 1-16,0-22 0,21 22 0,-21-22 15,0 0-15,0 1 0,0 20 16,0-21-16,0 1 0,0-1 16,0-21-16,0 22 0,0-1 0,0-21 15,0 0-15,0 0 0,-21 1 0,21-1 16,0-42 15,0-1-31,0-20 0,0 21 16,0 0-16,0-22 0,0 22 15</inkml:trace>
  <inkml:trace contextRef="#ctx0" brushRef="#br0" timeOffset="62960.54">13081 5059 0,'0'-21'0,"-21"21"32,0 0-32,42 21 46,0-21-30,0 0-16,0 0 0,22 0 16,-22 0-16,21 0 0,0 0 0,1 0 15,-1 0-15,0 0 0,22 0 16,-1 0-16,-20 0 0,41 0 0,-20 0 16,21 0-16,-1 0 0,1 0 15,21 0-15,0 0 0,-22 0 0,22 0 16,0 0-16,0 0 0,0 0 0,21 0 15,0 0-15,-22 21 16,22-21-16,0 0 0,-21 0 0,21 0 0,-21 0 16,21 0-16,-21 0 0,0 0 15,0 0-15,21 0 0,-22 0 16,-20 0-16,21 21 0,-21-21 16,-1 0-16,1 0 0,-22 0 0,22 0 15,-21 0-15,-1 0 0,1 0 0,-1 0 16,1 0-16,-22 0 0,21 0 15,-20 0-15,20 0 0,-20 0 0,-1-21 16,-21 21-16,21 0 16,1 0-16,-22 0 0,0 0 0,0 0 0,0 0 15,1 0-15,-1 0 0,0-21 16,0 21 0,0 0-16,-21 21 15,21 0-15,-21 0 16,0 1-16,0-1 15,0 0-15,0 0 0,0 0 16,22 0-16,-22 1 0,0-1 0,0 0 16,0 21-16,0-21 0,0 1 15,0 20-15,0-21 0,0 21 0,0-20 16,0 20-16,0 0 0,0-21 0,0 22 16,0-1-16,-22-21 0,22 22 15,0-1-15,-21-21 0,21 21 0,0-20 16,0 20-16,0-21 0,0 21 15,0-20-15,0-1 0,0 0 0,0 0 16,0 21-16,0-20 0,0-1 16,0 0-16,-21-21 0,21 21 15,-21 0-15,21 0 0,0 1 0,0-1 16,-21 0-16,0 0 16,21 0-16,0 0 15,-22-21-15,1 22 16,0-22-16,0 0 15,0 0-15,0 0 0,-1 0 16,-20 21-16,21-21 0,-21 0 0,-1 0 16,1 0-16,0 0 0,-1 0 15,-20 0-15,20 0 0,-20 21 0,-1-21 16,1 0-16,-1 0 0,1 0 16,-1 0-16,-20 0 0,20 0 15,-20 0-15,-1 0 0,0 0 0,1-21 16,-1 21-16,0-21 0,-21 21 0,22 0 15,-1 0-15,0-22 0,1 22 16,-1 0-16,0-21 0,1 21 0,-1 0 16,0-21-16,1 21 0,20 0 0,-20 0 15,-1-21-15,21 21 0,-20 0 16,20 0-16,-20 0 0,20 0 0,-21 0 16,1 0-16,20 0 0,-20 0 15,20 0-15,-21 0 0,22 0 16,21 0-16,-22 0 0,1 0 15,20 0-15,1 0 0,0 0 0,-1 0 16,1 0-16,0 21 0,-1-21 0,1 0 16,0 0-16,-1 21 0,1-21 0,21 0 15,-22 0-15,1 0 0,0 21 16,21-21-16,-22 0 0,22 0 16,-21 0-16,21 0 0,-22 0 0,22 22 15,0-22-15,0 0 0,0 0 0,-1 0 16,1 0-16,0 0 0,0 0 15,42 0 32,0 0-47,22 0 16,-22 0-16,0-22 0</inkml:trace>
  <inkml:trace contextRef="#ctx0" brushRef="#br0" timeOffset="63714.68">19537 5144 0,'0'0'0,"0"-22"15,21 1 1,-21 0-16,21 0 0,-21 0 0,0 0 16,0 42 15,0 0-31,0 0 0,0 21 15,0 1-15,0-1 0,0 0 16,0 22-16,0-22 0,0 22 0,0-1 16,0 1-16,0-1 0,0 1 0,0-1 15,-21 1-15,21-1 0,-21 1 0,21-22 16,-21 0-16,21 1 0,0-1 16,-22 0-16,22 1 0,-21-22 15,0 21-15,21-21 0,0 1 0,-21-1 16,21 0-16,-21 0 0,21 0 15,0 0-15,0 1 16,0-44 0,0 1-16,0 0 15,0 0-15,0 0 0,0 0 16,0-43-16</inkml:trace>
  <inkml:trace contextRef="#ctx0" brushRef="#br0" timeOffset="64957.02">19600 4974 0,'0'0'0,"-21"0"0,0 0 0,21-21 16,-21 21-1,42-21 17,0 21-17,21 0-15,-20 0 0,20 0 0,-21 0 16,43 0-16,-22 0 0,0-21 16,22 21-16,-1 0 0,1 0 0,-1 0 15,22 0-15,0-21 0,20 21 16,1 0-16,0 0 0,0 0 0,0 0 15,21-22-15,-21 22 0,21 0 16,0 0-16,0 0 0,0 0 0,0 0 16,0 0-16,0 0 0,0 0 15,21 0-15,-21 0 0,127 0 16,-148 0-16,21 0 0,-22 0 16,1 0-16,0 0 0,0 0 15,-21 0-15,20 0 0,1 0 0,0 0 16,-21-21-16,21 21 0,-22 0 15,1 0-15,0 0 0,-1 0 0,-20 0 16,-1 0-16,1 0 0,-1 0 16,1 0-16,-22 0 0,0 0 0,1 0 15,-1 0-15,0 0 0,-20 0 16,41 0-16,-42 0 0,0 0 16,1 0-16,-1 0 0,0 0 15,-21 21 1,21-21-16,-21 22 0,0-1 0,0 0 15,0 0-15,0 0 16,0 0-16,0 1 0,0-1 0,0 0 16,0 0-16,-21 21 0,21-20 15,-21-1-15,21 21 0,0-21 0,0 0 16,0 22-16,0-1 0,0-21 0,0 22 16,0-1-16,0 0 0,0 1 15,0-1-15,0 21 0,0-20 0,0-1 16,0 0-16,0 1 0,0-1 15,0 0-15,0 1 0,0-1 16,0-21-16,0 22 0,0-1 0,0-21 16,0 21-16,0-20 0,-21-1 15,21 21-15,-22-21 0,22 0 0,0 1 16,-21-1-16,0 0 0,21 0 0,-21 0 16,0 0-16,21 1 15,-21-22-15,-1 21 0,1 0 0,0-21 16,21 21-16,-21-21 0,-21 0 15,20 21-15,1-21 0,-21 0 0,21 0 16,-22 0-16,22 21 0,-21-21 16,0 0-16,20 0 0,-20 0 0,0 0 15,-1 0-15,1 0 0,-64 0 16,0 0-16,-21 0 16,64 22-16,-1-22 15,1 0-15,-1 0 0,1 0 0,-22 0 16,1 0-16,20 0 0,-21 0 0,1 0 15,-22 0-15,21 0 0,-21 0 16,-84 0-16,105 0 0,-21 0 16,22 0-16,-86-22 0,86 22 15,20 0-15,-20 0 0,-1 0 16,0 0-16,22-21 0,-22 21 0,0 0 16,1 0-16,20-21 0,-20 21 15,-22 0-15,21-21 0,0 21 16,-20 0-16,20-21 0,-21 21 0,21 0 15,1 0-15,-1-21 0,22 21 16,-22 0-16,43 0 0,-22 0 0,1 0 16,20 0-16,1 0 0,0 0 15,-22 0-15,22 0 0,-1 0 0,1 0 16,0 0-16,-1 0 0,1 0 0,-21 0 16,41 0-16,-20 0 0,0 0 15,21 0-15,-22 0 0,22 0 0,0 0 16,0 0-16,0 21 0,-1-21 15,44 0 48</inkml:trace>
  <inkml:trace contextRef="#ctx0" brushRef="#br0" timeOffset="66200.42">13356 3133 0,'21'0'0,"-21"-21"0,21 21 16,-42 0 359,0 0-360,0 0-15,0 21 0</inkml:trace>
  <inkml:trace contextRef="#ctx0" brushRef="#br0" timeOffset="67701.34">6202 5249 0,'0'-21'0,"-21"21"16,-1 0-16,22 21 16,-21-21-16,21 22 0,-21-1 15,0 21-15,0-21 0,21 22 0,-21-1 16,-1 0-16,1 1 0,0-1 16,0 21-16,0-20 0,0 20 0,-22 22 15,22-43-15,0 1 16,21-1-16,0-21 0,-21 21 15,21-20-15,0-1 0,0-42 47,21-1-47,0 1 0,-21 0 0,21 0 16,0-21-16,1 20 0,-22-20 16,21 0-16,0-22 0,0 22 15,0-22-15,0 22 0,-21 0 0,22-22 16,-1 22-16,-21 21 0,21-22 15,-21 22-15,0 0 0,21 0 0,0 21 16,-21 21 0,0 0-16,0 0 15,21 1-15,-21-1 0,22 21 16,-22 0-16,0 1 0,0-1 0,0 0 16,0 1-16,0-1 0,0 0 15,0 1-15,0-1 0,0-21 0,0 22 16,0-22-16,0 0 0,0 0 0,0 0 15,0 0-15,0-42 47,-22 21-47,22-21 0</inkml:trace>
  <inkml:trace contextRef="#ctx0" brushRef="#br0" timeOffset="67869.25">5842 5884 0,'0'0'0,"0"-21"16,21 21-16,0-21 16,0 21-16,1-21 0,-1 21 0,21 0 15,-21-21-15,22 0 0,-1 21 16,-21-22-16,21 22 0,1 0 0,-22-21 16,0 21-16,21 0 0,-20-21 15,-1 21-15</inkml:trace>
  <inkml:trace contextRef="#ctx0" brushRef="#br0" timeOffset="68258.48">6308 5715 0,'-22'0'16,"22"-21"0,0 0-1,0 0-15,22 21 16,-1 0-16,0 0 0,0 0 15,0 0-15,0 0 0,1 0 0,20 0 16,-21 21-16,0 0 0,0 0 16,1 0-16,-1 0 0,0 1 15,-21-1-15,0 0 0,0 21 0,0 1 16,0-22-16,-21 0 0,21 0 16,-21 0-16,-1 0 0,22 1 15,-21-22-15,0 0 16,21-22-1,0 1-15,0 0 16,0 0-16,0 0 0,0 0 16,21-1-16,0 1 0,-21-21 15,22 21-15,-22 0 0,21-1 0,0 1 0,-21 0 16,21 21-16,0-21 0,0 21 16,1-21-16,-1 21 15,0 0 1</inkml:trace>
  <inkml:trace contextRef="#ctx0" brushRef="#br0" timeOffset="68640.25">6773 5715 0,'0'-21'0,"0"0"15,21 21 1,1 0-16,-1 0 15,0 0-15,0 0 16,0 0-16,0 21 16,1 0-16,-1 0 0,-21 0 0,21 1 15,0-1-15,-21 0 0,0 0 0,0 0 16,0 0-16,0 1 0,0 20 16,0-21-16,0 0 0,-21 0 15,21 1-15,-21-22 0,0 0 16,-1 0-1,22-22-15,0 1 16,0 0-16,0 0 0,0 0 16,0 0-16,0-1 0,0-20 0,0 21 15,22 0-15,-1-22 0,-21 22 16,21 0-16,-21 0 0,21 0 16,0 21-16,-21-21 0,21 21 0,1 0 15,-1 0-15,0 0 16,0 0-1</inkml:trace>
  <inkml:trace contextRef="#ctx0" brushRef="#br0" timeOffset="69177.41">7387 5842 0,'21'-21'31,"-21"0"-31,0 0 0,21 21 16,-21-22-16,0 1 0,0 0 16,0 0-16,0 0 15,0 0-15,-21 21 0,0 0 16,0 0-16,0 0 0,0 21 16,-1 0-16,1 0 0,0 0 15,21 0-15,-21 1 0,0-1 16,0 21-16,-1-21 0,1 0 0,21 1 15,0 20-15,0-21 0,0 0 0,0 22 16,0-22-16,0 0 16,21-21-1,1 0-15,-1 0 16,0-21-16,0 0 0,0 21 0,0-22 16,1 1-16,-1 0 0,0 0 15,0 0-15,0-22 0,-21 1 16,21 21-16,-21 0 0,0 0 15,0-1-15,0 1 0,0 0 0,0 42 47,0 0-47,0 1 0,0-1 16,0 0-16,0 0 16,0 0-16,0 0 0,0 1 0,0-1 15,0 0-15,0 0 0,0 0 16,0 0-16,22-21 15,-1 0-15,0 0 16,0 0-16,0 0 16,-21-21-16</inkml:trace>
  <inkml:trace contextRef="#ctx0" brushRef="#br0" timeOffset="69792.41">7747 5757 0,'0'0'0,"0"-21"0,0 0 15,-21 42 32,21 0-47,0 1 16,-21-1-16,21 0 0,-22 0 0,22 0 15,0 0-15,0 1 0,0-1 0,0 0 16,0 0-16,0 0 16,22-21-1,-1 0-15,0 0 0,0 0 0,0 0 16,0 0-16,1-21 0,20 0 0,-21 0 15,0 0-15,0-1 0,1 1 16,-1 0-16,0 0 0,0 0 16,-21 0-16,0-1 0,0 1 0,0 0 15,21 21-15,-21-21 0,0 0 16,0 42 15,0 0-31,0 0 0,0 0 16,0 22-16,0-22 0,0 21 15,-21-21-15,21 22 0,-21-1 0,21 0 16,0 1-16,0-1 0,-21 22 16,21-22-16,0 21 0,0 1 0,0-1 15,0 1-15,0-1 0,0 22 16,0-21-16,0-1 0,0 1 0,0-1 16,0 1-16,0-1 0,0 1 15,0-22-15,0 21 0,-21-20 0,-1-1 16,1 0-16,0 1 0,0-1 0,0-21 15,0 0-15,-1 1 0,1-22 0,0 0 16,0 0-16,0 0 16,0 0-16,-1-22 0,1 1 0,0-21 15,-42-64 1,63 43-16,-22 20 0,22-20 0,-21-1 16,21 22-16,0-22 0,0 1 15,0 21-15,0-22 0,0 22 0,0-1 16,0 1-16,0 0 0,21-1 15,1 1-15,-1 21 0,0-21 0,0-1 16,-21 22-16,21-21 0,0 21 0</inkml:trace>
  <inkml:trace contextRef="#ctx0" brushRef="#br0" timeOffset="70465">8297 5588 0,'0'0'0,"0"-21"0,0 42 47,0 0-47,0 0 0,-21 1 16,21 20-16,0-21 0,0 21 15,0 1-15,0-1 0,0-21 0,0 22 16,0-22-16,-21 21 0,21-21 0,0 22 15,-21-22-15,21 0 0,0 0 16,0 0-16,-21-21 0,21 21 0,-22-21 16,1 0-1,21-21 1,0 0 0,0-21-16,0 21 0,0-1 15,0 1-15,0 0 16,0 0-16,0 0 0,0 0 15,21 21 1,1 0-16,-1 0 16,-21 21-16,21 0 0,-21 0 15,21-21-15,-21 21 0,0 0 16,0 1-16,21-22 0,0 21 0,1-21 16,-22 21-16,21-21 0,0 0 31,0 0-31,0 0 0,0 0 15,1-21-15,-1 0 16,-21-1-16,0 1 0,0 0 16,0 0-16,0 0 0,0 0 15,0-1-15,0 1 0,0 42 47,0 1-47,0-1 0,0 0 0,0 0 16,0 0-16,0 0 15,0 1-15,0-1 0,0 0 16,0-42 31,21 0-47</inkml:trace>
  <inkml:trace contextRef="#ctx0" brushRef="#br0" timeOffset="70628.91">8551 5736 0,'0'0'0,"-21"0"16,0 0-1,21 21 17,21-21-17,0 0 1</inkml:trace>
  <inkml:trace contextRef="#ctx0" brushRef="#br0" timeOffset="71025.63">8953 5694 0,'0'0'0,"0"-21"31,-21 21-31,0 0 0,0 0 16,0 21-16,0-21 15,-1 21-15,1 0 0,0 0 0,0-21 16,0 22-16,0-1 0,21 0 0,0 0 16,0 0-16,0 0 0,0 1 15,0-1-15,21 0 16,0-21-16,0 0 0,0 21 0,0-21 16,1 0-16,-1 0 0,0 21 15,21-21-15,-21 21 0,1-21 16,-22 22-16,21-22 0,-21 21 0,0 0 15,-21-21 1,-1 21-16,1-21 0,0 21 16,-21-21-16,21 21 0,-22-21 0,1 0 15,21 22-15,0-22 0,-22 0 16,22 0-16,0 0 0,0 21 0,0-21 16,21-21 15,21-1-31,-21 1 15,21 0-15,0 0 0</inkml:trace>
  <inkml:trace contextRef="#ctx0" brushRef="#br0" timeOffset="71358.44">9144 5652 0,'21'-22'16,"-21"1"-16,0 42 47,0 1-47,0-1 0,0 0 15,0 0-15,0 0 0,0 0 16,0 22-16,-21-22 0,21 21 0,-21 1 16,21-22-16,0 21 0,0-21 15,0 0-15,0 22 0,-21-22 16,21 0-16,0 0 0,0 0 15,0 1-15,21-22 16,0 0 0,0 0-16,0 0 15,0 0-15,-21-22 0,22 1 16,-1 0-16,-21 0 0,0 0 16,0 0-16</inkml:trace>
  <inkml:trace contextRef="#ctx0" brushRef="#br0" timeOffset="71558.33">8996 5863 0,'21'0'31,"0"0"-31,0 0 16,22 0-16,-22-21 0,21 21 15,0-21-15,-20 21 0,20-21 0,-21 21 16,21 0-16,-20-21 0,-1 21 15,0 0-15,0-22 0,-21 1 32</inkml:trace>
  <inkml:trace contextRef="#ctx0" brushRef="#br0" timeOffset="72092.75">10435 5461 0,'0'0'0,"0"-21"0,0 0 15,0 0 1,-21 21 0,0 0-1,0 0-15,-1 21 16,1 0-16,21 0 0,0 0 16,-21 0-16,0 1 0,21-1 15,-21 21-15,21-21 0,0 0 0,0 1 16,0-1-16,0 0 0,0 0 15,0 0-15,0 0 0,21 1 16,0-1-16,0-21 0,0 0 16,1 0-16,-1 0 15,0 0-15,0 0 0,0-21 0,0-1 16,1 22-16,-1-21 0,0 0 16</inkml:trace>
  <inkml:trace contextRef="#ctx0" brushRef="#br0" timeOffset="72609.46">10626 5249 0,'0'0'0,"-43"-21"15,22 0-15,0 21 0,0 0 16,0 0-16,-1 0 0,1 0 16,0 0-16,0 0 0,-21 0 15,20 0-15,1 21 0,-21-21 0,21 21 0,0 1 16,-22-1-16,22 21 0,-21-21 15,21 0-15,-22 22 16,22-1-16,0-21 0,21 22 0,-21-1 16,21 0-16,0 1 0,0-1 0,0-21 15,0 21-15,0-20 0,0 20 0,21-21 16,0 0-16,0 0 0,0 1 0,1-1 16,20 0-16,-21-21 0,21 21 15,-20-21-15,20 0 0,0 0 0,1 0 16,-1 0-16,0 0 0,1 0 15,41-21-15,-63 0 16,22 21-16,-1-21 0,0-1 0,-20 1 16,20-21-16,-21 21 0,0-22 0,-21 22 15,0-21-15,21 0 0,-21-1 16,0 1-16,0 0 0,0-1 0,-21-20 16,21 20-16,-21 1 0,0 21 15,0-21-15,-22 20 0,22 1 0,0 0 16,-21 0-16,-1 21 0,22 0 15,-21 0-15,0 0 0,-1 0 0,22 21 16,-21 0-16,-1-21 0,1 21 0,0 1 16,21-1-16,-22 0 0,22-21 15,0 21-15,0 0 0,0 0 16,21 1 0</inkml:trace>
  <inkml:trace contextRef="#ctx0" brushRef="#br0" timeOffset="73324.13">14118 5440 0,'0'0'0,"0"-21"0,0 0 15,0-1-15,0 44 32,0-1-17,0 21-15,0-21 0,0 43 0,21-22 16,0 0-16,-21 22 0,22-22 0,-1 1 16,-21 20-16,21-21 0,-21 1 15,0-1-15,0-21 0,0 22 16,0-22-16,21 0 0,-21 0 0,0 0 15,21-21-15,-21 21 16,0-42 0,0 0-1,0 0-15,21 0 0</inkml:trace>
  <inkml:trace contextRef="#ctx0" brushRef="#br0" timeOffset="73565.5">14584 5461 0,'0'0'0,"21"-21"0,-21 0 0,-21 21 32,0 21-32,-1 0 0,1 0 15,0 0-15,0 22 0,0-1 16,0 0-16,-1 1 0,1-1 0,0 0 16,0 22-16,0-22 0,21 1 15,-21-22-15,-1 21 0,1 0 16,21-20-16,0-1 0,0 21 15,0-21-15,21-21 32,1-21-32,-1 0 15,0 21-15</inkml:trace>
  <inkml:trace contextRef="#ctx0" brushRef="#br0" timeOffset="73941.28">14605 5906 0,'0'0'0,"21"42"16,0-42 0,-21 21-16,21-21 15,1 0 1,-1 0-16,0 0 0,0 0 16,-21-21-16,42 21 0,-20-21 15,-1 0-15,0-1 0,0 1 16,-21 0-16,0 0 15,0 0-15,0 0 0,-21-1 16,0 22-16,-22 0 16,22 0-16,0 22 0,0-22 0,0 21 15,0 0-15,-1 0 0,1 0 16,0 0-16,21 1 0,0 20 0,0-21 16,0 0-16,0 0 0,0 1 0,0-1 15,0 0-15,0 0 16,21-21-16,0 0 0,1 0 15,-1 0-15,21 0 0,-21 0 16,22 0-16,-22 0 0,21 0 16,-21-21-16,22 21 0,-22-21 0,21 0 15</inkml:trace>
  <inkml:trace contextRef="#ctx0" brushRef="#br0" timeOffset="74160.16">15240 5842 0,'0'-21'16,"-21"21"-1,0 0-15,-1 21 0,1 0 16,0 0-16,0 1 16,21-1-16,-21 0 0,21 0 0,0 0 15,0 0-15,0 1 0,0-1 16,0 0-16,0 0 0,0 0 16,21 0-16,0-21 15,0 0-15,0 0 0,1 0 0,-1 0 16,0 0-16,0-21 0,0 0 15,0 21-15,1-21 0,-1 0 0,21 0 16,-21-1-16</inkml:trace>
  <inkml:trace contextRef="#ctx0" brushRef="#br0" timeOffset="74417.07">15557 5461 0,'0'0'15,"0"-21"-15,0 0 0,0 42 31,0 21-15,0-21-16,0 22 0,0-22 16,0 21-16,0 1 0,-21-1 0,21 0 15,-21 1-15,21-1 0,-21 0 0,21 1 16,0-1-16,0-21 0,0 0 16,-21 22-16,21-22 0,0 0 0,0 0 15,0 0-15,21-21 16,0 0-1,0 0-15,0-21 0,1 0 16,-1 0-16</inkml:trace>
  <inkml:trace contextRef="#ctx0" brushRef="#br0" timeOffset="74748.95">15790 5821 0,'0'0'0,"-21"21"31,21 0-16,-21 0-15,21 1 0,0-1 0,0 0 16,-21 0-16,21 0 0,0 0 16,0 1-16,0-1 15,0 0-15,0 0 0,21-21 16,0 0-16,0 0 16,0 0-16,1 0 0,-1 0 15,0 0-15,0-21 0,0 21 0,0-21 16,1 0-16,-22-1 0,0 1 15,0 0-15,0 0 0,0-21 16,0 20-16,-22 1 16,1 0-16,0 0 0,0 21 15,0-21-15,0 21 0,-1 0 16,1 0-16,0 0 16,0-21-1,0 21 1</inkml:trace>
  <inkml:trace contextRef="#ctx0" brushRef="#br0" timeOffset="74964.83">15452 5673 0,'21'0'15,"0"0"1,0 0-16,0 0 0,0 0 0,1 0 15,-1 0-15,0 0 0,0 0 0,0 0 16,0 0-16,1 0 16,-1 0-16,0 0 0,0 0 0,0 0 15,0 0 1,1 0-16</inkml:trace>
  <inkml:trace contextRef="#ctx0" brushRef="#br0" timeOffset="75357.16">16108 5757 0,'0'22'31,"0"-1"-15,0 0-16,21-21 0,0 21 15,-21 0-15,0 0 0,21 1 16,-21-1-16,21 0 0,-21 0 0,0 0 16,0 0-16,0 1 0,0-1 0,0 0 15,0 0-15,0 0 0,0 0 16,0 1-16,0-44 47,0 1-47,0 0 15,0 0-15,0 0 16,22 0-16,-1-22 0,-21 22 0,21 0 16,-21-21-16,21 20 0,0 1 0,-21-21 15,21 21-15,1 0 0,-22-1 16,21 1-16,0 21 0,0-21 16,0 21-16</inkml:trace>
  <inkml:trace contextRef="#ctx0" brushRef="#br0" timeOffset="75716.46">17272 5419 0,'0'-21'16,"-21"21"-16,21-22 16,-21 22-16,21-21 0,-22 21 15,1 0-15,0 0 0,0 0 16,21 21-16,-21 1 0,0-22 16,-1 21-16,1 0 0,21 0 0,-21 21 15,0-20-15,21-1 16,0 0-16,0 0 0,0 0 0,0 0 15,0 1-15,21-22 16,0 0-16,-21 21 0,21-21 0,1 0 16,-1 0-16,0 0 0,0 0 0,0 0 15,0 0-15,1-21 0,-1-1 16,0 22-16,0-21 0,0 0 0</inkml:trace>
  <inkml:trace contextRef="#ctx0" brushRef="#br0" timeOffset="76208.69">17357 5122 0,'0'0'0,"-22"0"0,-20 0 16,21-21-16,-21 21 0,20 0 0,1 0 16,0 0-16,-21 0 0,21 21 0,-1 1 15,-20-1-15,21 0 0,0 0 16,0 0-16,-1 0 0,1 1 0,0 20 15,-21 21-15,42-20 16,-21-22-16,-1 21 0,22 1 16,0 41-16,0-41 0,0-22 15,0 21-15,0-21 0,22 22 16,-1-22-16,0 0 0,21 0 0,-21 0 16,22-21-16,-22 21 0,21-21 15,1 0-15,-1 0 0,0 0 0,1 0 16,-1 0-16,0 0 0,-21-21 0,22 0 15,-1 21-15,-21-21 0,22 0 16,-22-22-16,0 22 0,0-21 0,0 21 16,0-22-16,-21 1 0,0 0 15,0-1-15,0-20 0,0 21 16,0-1-16,0-20 0,-21 20 0,0 1 16,0 0-16,0-1 0,-22 1 15,1 21-15,21 0 0,-21 0 0,-22-1 16,22 22-16,-1 0 0,1 0 15,0 0-15,21 0 0,-22 22 0,22-1 16,-21 0-16,21 0 0,-1 21 16,1-20-16,0-1 0,0 21 0,0-21 15,21 0-15,-21 22 0,21-22 0,0 0 16,0 0-16</inkml:trace>
  <inkml:trace contextRef="#ctx0" brushRef="#br0" timeOffset="77388.83">20637 5419 0,'0'-43'0,"0"22"15,0 0 1,-21 21-16,21 21 16,0 0-16,-21 1 15,21 20-15,-21 0 0,21 1 16,-21 20-16,21-21 0,-21 22 0,-1-1 15,1-20-15,0 20 0,-21-20 16,21-1-16,-1 0 0,-20 1 16,21-1-16,0 0 0,0-21 0,-22 1 15,22 20-15,0-42 16,0 0-16,21-21 16,-21 0-1,21-1-15,0 1 0,0 0 16,0 0-16,0-21 0,0 20 15,0-20-15,0 0 0,0-1 16,0 1-16,0 21 0,0-21 0,0-1 16,21 22-16,-21 0 0,0 0 0,21 21 15,0 0-15,0 0 16,-21 21-16,21 0 0,1 0 0,-22 22 16,21-22-16,0 21 0,0-21 15,0 22-15,-21-22 0,21 0 0,1 21 16,-22-21-16,0 1 0,21-1 15,0-21-15,0 21 0,0-21 0,0 0 16,1 0-16,-1 0 0,0 0 16,0 0-16,21-21 15,-20 21-15,-1-21 0,0-1 0,0 1 16,0 0-16,0 0 0,-21 0 16,22 0-16,-1-1 0,-21 1 0,0 0 15,0 0-15,0 42 31,0 0-15,0 0-16,0 1 0,-21-1 0,21 0 16,-22 0-16,22 0 0,-21-21 15,21 21-15,0 1 0,0-1 16,-21-21-16,21-21 47,0-1-47</inkml:trace>
  <inkml:trace contextRef="#ctx0" brushRef="#br0" timeOffset="77533.25">20828 5673 0,'0'0'0,"0"-21"16,0 42 46,21-21-46</inkml:trace>
  <inkml:trace contextRef="#ctx0" brushRef="#br0" timeOffset="77976.63">21061 5736 0,'0'0'0,"0"21"16,0 1-16,0-1 15,0 0-15,0 0 16,-21 0-16,21 0 0,0 1 0,0-1 16,0 0-16,0 0 0,-22 0 15,22 0-15,0 1 0,-21-22 0,21 21 16,0 0-16,-21-21 0,21 21 16,-21-21-16,21-21 31,-21 21-31,21-21 15,0 0-15,0-1 0,0 1 16,0 0-16,21-21 0,21-22 16,-21 43-16,1-21 0,-1-1 15,0 22-15,0 0 0,21 0 0,1 0 16,-22 21-16,21 0 16,-21 0-16,1 21 0,-1 21 15,0-21-15,-21 22 0,0-22 0,0 21 16,0-21-16,0 22 0,0-22 15,0 0-15,0 21 0,0-20 16,-21-1-16,21 0 0,-21-21 0,21 21 0,0 0 31,0-42-15,21 21 0,0-21-16,-21 0 0</inkml:trace>
  <inkml:trace contextRef="#ctx0" brushRef="#br0" timeOffset="78558.05">21696 5334 0,'0'0'0,"0"21"0,0 0 16,0 1-16,0-1 0,0 21 15,-21 0-15,21 1 0,0-1 0,-22 0 16,1 22-16,0-22 0,0 1 15,21-1-15,-21 0 0,0-21 0,-1 22 16,22-22-16,-21 21 0,21 1 16,0-65 15,21 1-15,1 0-16,-1 0 15,0-21-15,0 20 0,0 1 0,0-21 16,1 21-16,-1 0 0,0-22 15,0 22-15,0 0 0,0 21 16,1 0-16,-22 21 16,0 0-1,0 0-15,-22 1 16,22-1-16,-21-21 0,0 21 16,0 0-16,0-21 0,0 0 0,-1 21 15,1-21-15,0 0 0,0 0 16,0 0-16,0 0 15,21 21 1,0 1 0,0-1-16,21 0 15,0 0-15,0-21 0,-21 21 16,21-21-16,0 21 0,1-21 16,-1 22-16,0-1 0,0-21 15,0 0-15,0 0 16,1 0-1,-1 0-15,-21-21 16,0-1-16,21 22 0,-21-21 16,21 0-16</inkml:trace>
  <inkml:trace contextRef="#ctx0" brushRef="#br0" timeOffset="78881.17">21907 5884 0,'22'0'31,"-1"0"-15,0 0 0,0 0-16,0 0 0,-21-21 0,21 21 15,1-21-15,-1 21 0,-21-21 16,21 21-16,-21-21 0,21 0 0,-21-1 16,0 1-1,-21 21 1,0 0-16,0 0 0,-1 21 15,1-21-15,21 22 0,-21-1 0,0 0 16,0-21-16,21 21 0,0 0 16,0 0-16,0 1 0,0-1 0,0 0 15,0 0-15,0 0 0,21 0 16,0-21 0,0 0-16,0 0 0,1 0 0,20 0 15,-21 0-15,0 0 0,22 0 16,-22 0-16</inkml:trace>
  <inkml:trace contextRef="#ctx0" brushRef="#br0" timeOffset="79376.19">22521 5779 0,'0'0'16,"0"-22"-16,0 1 0,-21 0 16,0 0-16,0 21 0,0 0 15,-1 0-15,1 0 16,0 0-16,0 0 0,0 21 0,0 0 15,21 0-15,-22 22 0,1-22 0,0 0 16,0 0-16,21 22 16,0-22-16,-21 0 0,21 0 0,0 0 0,0 0 15,0 1-15,0-1 16,0 0-16,21-21 16,0 0-16,0 0 0,0 0 15,1 0-15,-1-21 0,0 0 16,0 21-16,0-22 0,22 1 0,-22 0 15,0 0-15,0-21 0,0 20 0,-21-20 16,21 0-16,-21 21 0,22-43 16,-22 22-16,21-1 0,-21 1 15,0 0-15,0-1 0,0 1 16,21 0-16,-21-1 0,0 22 0,0 0 0,0 0 16,-21 42 15,0 0-31,21 0 0,0 22 0,-22-1 15,22 0-15,-21 1 0,21-1 16,0 22-16,0-22 0,-21 0 0,21 1 16,0-1-16,0 0 0,0 1 0,0-22 15,0 0-15,0 21 0,0-21 16,0 1-16,0-1 0,21-21 16,0 0-16,1 0 15,-1 0-15,0-21 0,0-1 16</inkml:trace>
  <inkml:trace contextRef="#ctx0" brushRef="#br0" timeOffset="80000.24">23114 5482 0,'0'0'0,"0"-63"16,0 84 15,0 0-31,-21 21 0,21 1 15,-21-1-15,21 0 0,-22 1 0,1-1 16,21 0-16,-21 1 0,0 20 16,0-42-16,0 22 0,-1-1 15,22-21-15,-21 22 0,0-22 0,0 0 16,0 0-16,21 0 16,-21-21-16,21-21 15,0 0 1,0 0-16,0 0 15,0-1-15,0 1 0,21 0 0,0 0 16,0 0-16,-21 0 0,0-1 16,21 22-16,-21-21 0,21 21 15,-21 21 1,0 1-16,22-1 16,-22 0-16,0 0 0,21-21 15,-21 21-15,0 0 0,21 1 16,0-22-16,0 0 15,0 0-15,1 0 0,-1 0 16,0 0-16,0 0 16,0-22-16,0 22 0,1-21 0,-22 0 15,21 0-15,0 0 0,-21 0 16,0-1-16,0 1 16,21 0-16,-21 0 0,0 0 0,0 0 0,0 42 31,0 0-16,0 0-15,0 0 0,0 0 16,0 1-16,-21-1 0,21 0 16,0 0-16,0 0 0,0 0 0,-21 1 15,21-1 1,0-42 15,0-1-15</inkml:trace>
  <inkml:trace contextRef="#ctx0" brushRef="#br0" timeOffset="80148.14">23304 5609 0,'0'0'0,"0"-21"16,0 42 46</inkml:trace>
  <inkml:trace contextRef="#ctx0" brushRef="#br0" timeOffset="80516.46">23495 5673 0,'0'0'0,"-21"0"46,0 0-30,-1 0-16,1 21 0,21 0 16,-21-21-16,21 21 0,-21 0 0,21 1 15,0-1-15,0 0 0,0 0 16,0 0-16,0 0 0,21-21 16,0 22-16,0-1 0,1-21 15,-1 21-15,0-21 0,-21 21 16,21-21-16,-21 21 0,21-21 15,-21 21-15,0 1 16,-21-1 0,0-21-16,0 0 15,0 0-15,-1 0 0,1 0 0,0 0 16,0 0-16,0 0 0,0 0 16,-1 0-16,22-21 31,22-1-31,-1 22 15</inkml:trace>
  <inkml:trace contextRef="#ctx0" brushRef="#br0" timeOffset="80830.89">23770 5525 0,'0'0'0,"0"-22"0,21 1 0,-21 0 16,0 0-16,0 42 31,0 0-31,0 0 0,0 1 16,0 20-16,0-21 0,0 21 15,-21 1-15,0-1 0,21 0 0,-21 1 16,21-1-16,0 0 0,-21-20 16,21 20-16,0-21 0,0 0 15,0 0-15,0 1 0,0-1 0,0 0 16,0 0-1,21-21-15,0 0 0,0 0 16,0 0-16,0 0 0,1-21 16,-1 21-16,0-21 0,0 0 15,-21-1-15,0 1 0,0 0 0,21 0 16</inkml:trace>
  <inkml:trace contextRef="#ctx0" brushRef="#br0" timeOffset="81016.31">23685 5673 0,'0'0'0,"-21"0"0,21-21 16,21 21 15,1 0-31,-1 0 0,0 0 16,0 0-16,0 0 0,0 0 0,1 0 15,-1 0-15,0-22 0,0 22 16,0 0-16,0-21 0,1 0 0,-1 21 15</inkml:trace>
  <inkml:trace contextRef="#ctx0" brushRef="#br0" timeOffset="81348.57">24511 5228 0,'0'-21'16,"0"42"-16,-21-42 15,0 21-15,-1 0 0,1 0 16,0 0-16,0 21 0,0 0 0,0-21 16,21 22-16,-22-1 15,1-21-15,21 21 0,-21 0 0,21 0 16,0 0-16,0 1 0,0-1 15,0 0-15,0 0 0,0 0 16,21-21-16,0 0 16,1 0-16,-1 0 15,0 0-15,0 0 0,0 0 0,0 0 16,1-21-16,-1 0 0,0 21 16</inkml:trace>
  <inkml:trace contextRef="#ctx0" brushRef="#br0" timeOffset="81848.28">24511 4953 0,'-21'0'0,"42"0"0,-63 0 0,-1 0 0,22 0 16,0 0-16,-43 0 15,22 0-15,21 21 0,0 0 0,-22 1 16,22-1-16,0 21 0,0-21 15,0 22-15,-22 20 0,22-42 16,21 22-16,-21 20 0,21-42 16,0 22-16,0-22 15,0 21-15,0-21 0,0 0 0,0 22 16,21-22-16,0 0 0,-21 0 0,22 0 16,-1 1-16,0-1 0,0 0 15,0-21-15,0 0 0,1 0 0,20 0 16,-21 0-16,0 0 0,22 0 15,-22 0-15,21 0 0,-21-21 0,22 0 16,-1-1-16,-21 1 0,21 0 16,-20-21-16,-1 21 0,0-22 0,0 1 15,-21 21-15,0-22 0,21 1 0,-21 0 16,0-1-16,0 1 0,0 0 16,-21-22-16,0 22 15,0 21-15,0 0 0,-22-1 16,22 1-16,-21 21 0,21 0 0,-1-21 15,-20 21-15,21 0 0,0 0 0,0 0 16,-1 0-16,1 0 0,0 21 16,0-21-16,0 21 0,0 1 15,-1-1-15,1 0 16,21 0-16,-21-21 0,0 21 0,0 0 16</inkml:trace>
  <inkml:trace contextRef="#ctx0" brushRef="#br0" timeOffset="91708.7">12065 3260 0,'0'-21'0,"21"21"0,-21-22 0,21 22 16,-21-21-1,21 21-15,1 0 0,-22-21 16,0 42 62,-22-21-62,1 0-1,21 21-15,0 1 16,-21-22-1,21 21-15,-21-21 0,21 21 16,-21-21-16,0 0 16,-1 21-16,1-21 0,21 21 0,-21-21 15,0 0-15,-21 21 0,42 1 16,-22-22-16</inkml:trace>
  <inkml:trace contextRef="#ctx0" brushRef="#br0" timeOffset="91913.65">11726 3556 0,'0'0'0,"0"21"0,-21-21 16,21 21-16,-21-21 0,0 0 15,21 22-15,-21-22 16,-1 21-16,1-21 16,21 21-16,-21 0 15,0-21-15,21 21 0,-21-21 0,21 21 16,-21 1-16,-1-22 0,22 21 15,-21-21-15,0 21 0,0 0 16</inkml:trace>
  <inkml:trace contextRef="#ctx0" brushRef="#br0" timeOffset="92081.09">11345 3937 0,'0'21'0,"-21"-21"0,0 21 0,21 1 15,-21-22-15,0 21 0,21 0 16,-22-21-16,1 21 0,0-21 15,21 21-15,-21 0 16,21 1-16,-21-22 16,21 21-16,-21-21 0,-1 21 15,1-21 1,0 0-16</inkml:trace>
  <inkml:trace contextRef="#ctx0" brushRef="#br0" timeOffset="92275.97">10880 4360 0,'0'0'0,"-43"22"16,22-1-16,0-21 0,21 21 0,-21-21 16,0 0-16,-1 21 0,1-21 15,0 0-15,0 21 0,0 0 16,0-21-16,21 22 16,-22-1-16,1-21 15,21 21-15,-21-21 0,21 21 16,-21-21-16,0 21 15,0-21-15,21 21 0</inkml:trace>
  <inkml:trace contextRef="#ctx0" brushRef="#br0" timeOffset="92504.84">10223 4784 0,'-21'21'15,"42"-42"-15,-63 63 0,21-21 16,0-21-16,0 21 0,-1-21 15,1 22-15,0-22 0,0 21 16,-21 0-16,20-21 16,1 21-16,0-21 0,0 0 15,21 21 1,-21-21-16,0 0 0,21-21 31,0 0-15</inkml:trace>
  <inkml:trace contextRef="#ctx0" brushRef="#br0" timeOffset="93328.39">11515 3387 0,'-43'21'15,"86"-42"-15,-107 42 0,64 0 16,-21-21-16,0 0 0,42 0 31,0 0-15,0 0-16,0-21 0,22 0 0,-1 0 16,0-1-16,1 1 0,20 0 15,1 0-15,-1 0 0,-20 0 0,20-22 16,1 22-16,-22 0 0,43 0 15,-43 0-15,-21 21 0,0 0 16,-42 0 0,0 0-16,0 0 15,0 21-15,-1 0 0,1 21 16,0-21-16,0 22 0,0 20 0,0-20 16,21-1-16,0 0 15,-22 1-15,22-1 0,0 0 0,0 1 16,0-1-16,0-21 0,0 21 0,0-20 15,0-1-15,0 0 0,0 0 16,0 0-16,22 0 0,-1-21 31,0 0-15</inkml:trace>
  <inkml:trace contextRef="#ctx0" brushRef="#br0" timeOffset="96922.51">15176 3366 0,'0'0'0,"0"-22"16,0 1-16,0 0 16,0 0-16,0 42 31,0 0-15,0 0-16,0 1 15,0-1-15,0 0 16,0 0-16,0 0 0,0 0 0,-21 1 0,21-1 15,0 0-15,0 0 16,0 0-16,-21-21 0,0 21 0,0 1 16</inkml:trace>
  <inkml:trace contextRef="#ctx0" brushRef="#br0" timeOffset="97127.39">15092 3852 0,'-21'43'15,"21"-22"-15,-22-21 0,22 21 0,-21-21 16,21 21-16,0 0 16,0 1-16,0-1 15,0 0-15,0 0 16,0 0-16,0 0 0,0 1 16,0-1-16,0 0 0,0 0 15,0 0-15,0 0 16</inkml:trace>
  <inkml:trace contextRef="#ctx0" brushRef="#br0" timeOffset="97311.28">15071 4487 0,'-22'43'16,"1"-22"-16,21 0 0,-21-21 15,21 21-15,0 0 0,0 1 16,0-1-16,-21 0 0,21 0 15,-21 0-15,21 0 0,0 1 0,-21-1 16,21 0-16,0 0 0,0 0 16,0 0-16,0 1 0,0-1 0</inkml:trace>
  <inkml:trace contextRef="#ctx0" brushRef="#br0" timeOffset="97424.22">14922 4995 0,'-21'22'15,"21"-1"1,-21-21-16,21-21 31,0-1-31,0 1 0,0 0 16,21-21-16</inkml:trace>
  <inkml:trace contextRef="#ctx0" brushRef="#br0" timeOffset="98024.98">15240 3239 0,'0'-22'0,"-21"22"47,0 0-31,-1 22-16,1-1 0,0 0 16,0 0-16,0 21 0,0-20 15,-85 83 1,63-62-16,22-22 0,-21 21 0,21-21 15,-22 22-15,22-22 0,0 0 16,0-21-16,0 21 0,21-42 31,0 0-15,0 0-16,21 0 0,0-1 16,0-20-16,0 21 0,1-21 0,20-1 15,-21 1-15,21 21 0,-20-22 16,20 22-16,0 0 0,-21 0 0,22 0 15,-22 21-15,21 0 0,-21 0 0,1 0 16,-1 21-16,0 0 16,42 43-16,-41-43 0,-1 21 15,0-21-15,0 22 0,0-1 16,-21-21-16,21 21 0,1-20 0,-1-1 16,0 0-16,0 0 0,-21 0 0,21 0 15,0 1-15,1-22 0,-1 0 16,0 21-16,0-21 0,0 0 15,0 0-15</inkml:trace>
  <inkml:trace contextRef="#ctx0" brushRef="#br0" timeOffset="98565.33">18076 3302 0,'0'0'0,"21"21"47,1-21-31,-1 21-16,0 1 0,21-22 0,-21 21 15,1 0-15,-1 0 0,21 0 16,-21 0-16,0 1 0,1-1 16,20 0-16,-21 0 0,0 0 15,0 0-15</inkml:trace>
  <inkml:trace contextRef="#ctx0" brushRef="#br0" timeOffset="98767.76">18859 3789 0,'0'0'0,"0"21"0,22-21 0,-22 21 0,21-21 15,0 0-15,-21 21 0,21-21 16,-21 22-16,21-1 0,0 0 16,1-21-1,-22 21-15,21 0 16,0-21-16,0 21 0,0-21 16,0 22-16,-21-1 0,22-21 0,-1 21 0,0 0 15,0-21-15,0 21 0,22-21 16,-22 21-16</inkml:trace>
  <inkml:trace contextRef="#ctx0" brushRef="#br0" timeOffset="98950.23">19643 4276 0,'0'21'15,"0"-42"-15,21 63 0,-21-21 0,0 0 16,21 1 0,-21-1-16,21 0 15,-21 0-15,21-21 0,0 21 16,1 0-16,-1-21 0,-21 22 15,21-22-15,0 21 0,0 0 16,0-21-16,-21 21 16,22-21-16,-1 21 0,0-21 15,0 43-15</inkml:trace>
  <inkml:trace contextRef="#ctx0" brushRef="#br0" timeOffset="99143.32">20108 4741 0,'21'22'16,"-42"-44"-16,64 65 0,-43-22 0,0 0 15,0 0-15,21-21 0,-21 43 16,21-22 0,-21 0-16,0 0 0,21-21 0,-21 21 0,21 0 15,-21 1-15,0-1 16,21-21-16,1 0 16,-1 0-1,0 0-15,-21-21 16,0-1-16,0-20 0</inkml:trace>
  <inkml:trace contextRef="#ctx0" brushRef="#br0" timeOffset="100077.86">18584 3239 0,'0'-22'31,"-21"22"63,0 0-94,0 0 15,0 0-15,-1 0 0,1 0 16,0 0-16,-21 22 0,-1-22 16,22 0-16,-21 0 0,-22 0 0,22 0 15,0 0-15,-1 0 0,-41 0 16,41 0 0,22 0-16,0 0 0,0-22 15,21 1-15,0 0 16,-21 21-16,21-21 15,0 42 17,0 0-32,21 0 0,-21 1 15,21-1-15,0 21 0,0 0 0,1-20 16,-1 20-16,0 0 0,21 1 16,-21-1-16,1-21 0,20 21 0,-21-20 15,21 20-15,-20-21 0,-1 0 16,0 0-16,0 1 0,0-1 0,0-21 15,-21 21-15,22-21 0,-22 21 32</inkml:trace>
  <inkml:trace contextRef="#ctx0" brushRef="#br1" timeOffset="140488.18">5207 7557 0,'0'-22'31</inkml:trace>
  <inkml:trace contextRef="#ctx0" brushRef="#br1" timeOffset="141521.1">5228 7514 0,'0'0'0,"0"-21"15,0 0 1,0 0 0,0 0-1,0-1-15,0 1 16,-21 0-1,21 42 17,0 0-17,0 1-15,0-1 0,0 0 16,0 21-16,0-21 0,0 22 16,0-22-16,0 21 0,0 22 15,0-22-15,0-21 0,0 22 16,0-22-16,0 0 0,0 21 0,0-21 15,0 1-15,0-1 0,0 0 16,0 0-16,0 0 16,0-42 15,0 0-31,0 0 16,0 0-16,0-1 0,0 1 0,-21 0 15,21 0-15,0 0 0,0-22 16,0 22-16,0 0 0,0 0 0,0-21 15,0 20-15,0 1 0,0 0 16,0 0-16,21 0 0,-21 0 0,0-1 16,21 1-16,0 0 0,0 0 15,1 21-15,-1-21 0,0 21 16,0 0-16,0 0 0,0 0 0,1 0 16,-1 0-16,0 0 0,0 0 15,21 21-15,-20 0 0,-1 0 0,0 0 16,-21 22-16,21-22 0,0 0 15,-21 0-15,21 22 0,-21-22 0,0 0 16,0 0-16,0 21 0,0-20 0,0-1 16,0 0-16,0 0 0,0 0 15,0 0-15,0 1 0,-21-22 16,21 21-16,-21-21 16,21-21-1,-21-1 1,21 1-16,0 0 15,0 0-15,0-21 0,0 20 0,0 1 16,0 0-16,0-21 0,0 21 16,21-22-16,0 22 0,0-21 0,1 21 15,-1-1-15,21-20 0,-21 21 16,22 21-16,-22-21 0,21 21 16,-21 0-16,22 0 0,-22 0 0,21 0 15,-21 21-15,22 0 16,-22 0-16,0 0 0,-21 22 0,21-1 15,-21-21-15,0 0 0,0 22 16,0-22-16,0 0 0,0 21 16,-21-20-16,21-1 0,-21 21 0,21-21 15,-21 0-15,-1 1 0,22-1 0,0 0 16,-21-21 0,21-21 15,0 0-31,21-1 15,-21 1-15</inkml:trace>
  <inkml:trace contextRef="#ctx0" brushRef="#br1" timeOffset="141956.94">6223 7789 0,'21'0'31,"0"-21"-15,0 21-16,1-21 0,20 0 0,-21 21 16,0-21-16,0 0 0,22-1 0,-22 1 15,0 0-15,-21 0 0,21 0 16,-21 0-16,0-1 0,0 1 15,0 0-15,-21 21 16,0 0-16,0 0 16,0 0-16,-1 21 0,-20 0 0,21-21 15,0 22-15,0-1 0,-1 21 0,1-21 16,21 0-16,0 22 0,-21-22 16,21 21-16,-21-21 0,21 1 0,0 20 15,0-21-15,0 0 0,0 0 16,0 1-16,21-1 0,-21 0 0,21 0 15,0-21-15,1 0 0,-1 21 16,0-21-16,0 0 0,0 0 16,0 0-16,22 0 0,-1-42 15,-21 42-15,22-21 0,-22 0 0,0-1 16</inkml:trace>
  <inkml:trace contextRef="#ctx0" brushRef="#br1" timeOffset="142274.82">7006 7218 0,'-21'21'31,"21"0"-31,0 0 0,-21 1 16,21 20-16,0 0 0,-21-21 0,21 22 15,0-1-15,0 0 0,-22 1 0,22-1 16,-21-21-16,21 22 0,0-1 16,0-21-16,-21 21 0,21 1 15,-21-22-15,21 0 0,0 0 16,0 0-16,0 1 16,21-22-1,0-22-15,-21 1 16,0 0-16,21 21 0,1-21 15,-1-21-15,0 20 0</inkml:trace>
  <inkml:trace contextRef="#ctx0" brushRef="#br1" timeOffset="142814.51">7154 7218 0,'0'0'0,"0"-21"16,21 21 15,-21 21-31,0 0 0,0 0 0,0 0 16,0 22-16,0-22 0,0 21 15,0 1-15,0-1 0,0 0 0,0 1 16,0-22-16,0 21 0,0 0 16,0-20-16,0 20 0,0-21 0,0 0 15,0 22-15,0-22 0,0 0 0,0 0 16,0 0-16,0 0 15,-21-21-15,21-21 32,0 0-17,0 0-15,0 0 0,0 0 0,0-1 16,0 1-16,0 0 0,0-21 16,21 21-16,1-1 0,-22 1 15,21 0-15,0 0 0,0 0 0,0 0 16,0 21-16,-21-22 0,22 22 15,-1 0-15,0 0 0,0 0 0,0 0 16,0 0-16,1 0 0,-1 22 0,-21-1 16,21 0-16,-21 0 15,0 21-15,0-20 0,0-1 0,0 0 16,0 0-16,0 0 0,0 0 0,0 1 16,-21-1-16,21 0 15,-21 0-15,21 0 0,0 0 0,-22-21 31,22-21-15,0 0 0,0 0-16,-21 0 0,21 0 15</inkml:trace>
  <inkml:trace contextRef="#ctx0" brushRef="#br1" timeOffset="143064.37">6879 7535 0,'-21'0'0,"42"0"31,0-21-31,0 21 16,1 0-16,-1 0 0,0 0 0,0 0 15,0 0-15,22-21 0,-22 21 16,0 0-16,0 0 0,0 0 15,0 0-15,1 0 47</inkml:trace>
  <inkml:trace contextRef="#ctx0" brushRef="#br1" timeOffset="143583.13">7810 7557 0,'0'0'0,"-21"0"0,0 0 15,0 0-15,0 0 16,21 21-16,-21-21 0,21 21 16,-22 0-16,1-21 0,21 21 0,0 0 15,0 1-15,-21-1 0,21 0 16,-21 21-16,21-21 0,0 1 0,0-1 16,0 0-16,0 0 0,0 0 0,0 0 15,0 1-15,21-22 16,0 0-16,0 21 0,1-21 0,-1 0 15,0 0-15,0 0 16,0 0-16,0 0 0,1-21 16,-1 21-16,0-22 0,21 1 0,-42 0 15,21 0-15,1 0 0,-1 0 0,0-1 16,-21 1-16,0 0 0,0-21 16,0 21-16,0-1 0,0 1 0,-21 0 15,-22 0-15,22 21 16,0 0-16,0 0 0,0 0 0,0 0 15,-22 0-15,22 0 0,0 0 0,21 21 16,-21-21-16,0 21 16,21 0-16</inkml:trace>
  <inkml:trace contextRef="#ctx0" brushRef="#br1" timeOffset="144233.85">8382 7557 0,'0'0'0,"-21"0"0,0 0 0,-1 0 15,1 0-15,0 0 16,0 0-16,0 0 16,0 21-1,-1 0-15,22 0 0,-21 0 16,21 0-16,-21 1 0,21-1 16,-21 0-16,21 21 0,0-21 0,0 1 15,-21-1-15,21 0 0,0 0 16,0 0-16,0 0 0,0 1 15,0-1-15,21-21 0,0 21 16,0-21 0,0 0-16,1 0 0,-1 0 0,0-21 15,0 21-15,0-21 0,0-1 0,1 22 16,-1-21-16,0-21 0,0 21 16,0 0-16,-21-22 0,21 22 0,1-21 15,-22-1-15,0 1 0,0 0 16,21-1-16,-21 1 0,0-21 0,0 20 15,0 1-15,0 0 0,0-1 0,0 22 16,0-21-16,0 21 0,0-1 16,-21 22-1,21 22-15,0 20 16,0-21-16,-22 21 0,22-20 16,0 20-16,-21 0 0,21 22 15,0-22-15,0 0 0,0 1 0,0-1 16,0 0-16,0 1 0,0-1 0,0-21 15,0 22-15,0-22 0,0 0 16,0 0-16,0 0 0,0 0 0,0 1 16,0-1-16,0 0 0,21 0 15,1-21-15,-1 0 16,0 0-16,0 0 16,-21-21-16,21 21 0</inkml:trace>
  <inkml:trace contextRef="#ctx0" brushRef="#br1" timeOffset="144814.35">9080 7514 0,'0'0'16,"0"-21"-16,0 0 15,0 0-15,-21 21 16,0 0-16,0 0 16,0 0-16,0 0 15,-1 0-15,1 0 0,0 21 16,0 0-16,0 0 0,0 0 0,-1 1 16,1 20-16,0-21 0,21 0 15,0 0-15,-21 1 0,21-1 0,0 0 16,0 0-16,0 0 0,21-21 31,0 0-31,0 0 0,1 0 0,-1 0 16,0 0-16,0 0 0,0 0 15,0 0-15,1 0 16,-1 21-16,0-21 0,0 0 16,0 0-16,0 0 0,1 22 0,-1-22 15,-21 21 1,21 0-16,-21 0 15,0 0-15,0 0 16,-21-21-16,0 22 16,21-1-16,-22-21 0,1 21 0,-21 0 15,0-21-15,20 0 0,1 0 16,0 21-16,0-21 0,0 0 16,0 0-16,-1 0 0,1 0 15,0 0-15,0 0 16,0 0 31</inkml:trace>
  <inkml:trace contextRef="#ctx0" brushRef="#br1" timeOffset="145837.41">5249 8234 0,'-21'0'0,"42"0"0,-21 0 79,21 0-79,1 0 0,-1 0 0,0 0 15,0 0-15,0 0 0,0 0 16,1 0-16,20 0 0,-21 0 15,21 0-15,-20 0 0,20 0 0,0 0 16,1 0-16,-1 0 0,21 0 16,-20 0-16,-1 0 0,22 0 0,-1 0 15,-21 0-15,22 0 0,-1 0 16,-20 0-16,20 0 0,1 0 0,20 0 16,-20 0-16,-1 0 0,1 0 0,21 0 15,-22 0-15,1 0 0,63 0 16,-64 0-16,1 0 0,-1 0 15,1 0-15,-1 0 0,1 0 0,-1 0 16,-21 0-16,22 0 0,-1 0 16,1 0-16,-1 0 0,1 21 15,-1-21-15,64 0 0,-63 0 16,42 0-16,-43 0 16,-20 0-16,-1 0 0,21 0 0,-20 0 15,-1 0-15,0 0 0,1 0 16,-1 0-16,0 0 0,1 0 0,-22 0 15,21 0-15,-21 0 0,22 0 16,-22 0-16,0-21 0,0 21 0,0 0 16,1 0-16,-1 0 15,0 0-15</inkml:trace>
  <inkml:trace contextRef="#ctx0" brushRef="#br1" timeOffset="153140.54">5270 8827 0,'0'-22'16,"-21"1"0,21 0-16,0 0 15,-21 0 1,21 0-16,0-1 15,0 1 1,0 0 0,0 42 31,0 0-47,0 22 15,0-22-15,0 21 0,0-21 16,0 22-16,0-1 0,0 0 15,0 1-15,0-22 0,0 21 0,0 1 16,0-22-16,0 0 0,0 21 0,0-21 16,0 1-16,0-1 15,0 0-15,0-42 63,0 0-63,0-1 15</inkml:trace>
  <inkml:trace contextRef="#ctx0" brushRef="#br1" timeOffset="153472.26">5503 9038 0,'0'21'15,"0"1"1,21-22 31,1 0-47,-22-22 16,21 22-16,-21-21 15,0 0 1,-21 21-16,-1 0 15,1 0 1,0 0-16,0 0 16,21 21-16,0 0 31,21-21-31,0 0 16,0 0-16</inkml:trace>
  <inkml:trace contextRef="#ctx0" brushRef="#br1" timeOffset="154121.18">6392 9038 0,'0'-21'0,"0"0"16,0 0 0,0 0-16,0-1 0,0 1 15,0 0-15,0 0 0,0 0 16,-21 0-16,21-1 16,-21 22-16,0-21 0,0 21 15,-1 0-15,1 0 16,0 0-16,0 0 0,0 21 15,21 1-15,-21-22 0,-1 21 0,1 21 16,0-21-16,21 0 0,-21 22 16,0-22-16,0 21 0,21-21 0,0 22 15,0-22-15,0 21 0,0 1 16,0-22-16,0 0 0,0 0 16,21-21-1,0 0-15,0 0 16,0 0-16,0 0 0,1-21 0,-1 0 15,0 0-15,0-1 0,0 1 16,0 0-16,1 0 0,-1-21 16,0 20-16,-21 1 0,0 0 0,21-21 15,-21 21-15,0-1 0,0 1 16,0 0-16,0 0 0,0 42 31,0 0-15,0 0-16,0 1 0,0-1 0,0 0 15,0 0-15,0 21 0,0-20 16,0-1-16,0 0 0,0 0 0,0 0 16,0 0-16,0 1 0,0-1 15,21-21-15,-21 21 0,21-21 16,1 0-16,-1 0 0,0 0 16,0 0-16,0 0 15,0 0-15,1-21 0,20 21 0</inkml:trace>
  <inkml:trace contextRef="#ctx0" brushRef="#br1" timeOffset="154664.68">6943 8975 0,'0'0'16,"0"-43"-16,0 22 16,-22 21-16,22-21 0,-42 21 15,42-21-15,-21 21 16,0 0-16,0 0 0,-1 0 0,1 0 15,0 0-15,0 21 0,0 0 16,0 0-16,-1 1 0,1-1 16,21 0-16,-21 0 0,0 0 0,21 22 15,0-22-15,0 0 0,0 0 0,0 0 16,0 0-16,0 1 0,0-1 16,0 0-1,21-21-15,0 0 16,0 0-16,1 0 0,-1 0 0,0-21 15,0 0-15,0 21 0,0-22 0,1 1 16,-1 0-16,0-21 16,0 21-16,-21-22 0,21 22 0,-21-21 15,21 21-15,-21-22 0,0-20 16,0 20-16,0 1 0,0 21 16,0 0-16,0 0 0,0-1 0,0 1 15,0 42 16,0 1-31,0-1 16,0 0-16,0 21 0,0-21 16,0 22-16,0-1 0,0-21 0,0 22 15,0-22-15,0 21 0,0-21 16,0 22-16,0-22 0,0 0 16,0 0-16,0 0 0,0 0 15,0 1-15,22-22 16,-1 0-1,0 0-15,0 0 0,0 0 0,0 0 16,22 0-16,-22 0 0</inkml:trace>
  <inkml:trace contextRef="#ctx0" brushRef="#br1" timeOffset="155282.54">7429 9017 0,'0'0'0,"0"-21"0,0 0 15,0 0-15,0-1 0,0 1 16,0 0-16,-21 21 0,21-21 16,-21 21-16,0 0 0,0 0 15,0 0-15,-1 0 16,1 21-16,21 0 0,-21 0 16,0-21-16,21 22 0,0-1 0,-21 21 15,0-21-15,21 0 0,-22 1 0,22-1 16,0 0-16,0 0 15,0 0-15,0 0 0,0 1 0,0-1 16,0 0 0,22-21-16,-1 0 15,0 0-15,0 0 0,0 0 16,0-21-16,1 21 0,-1-21 0,0-1 16,0 22-16,0-21 0,-21 0 15,21-21-15,1 21 0,-1-43 16,-21 22-16,0 21 0,21-22 15,-21 1-15,0 0 0,0-1 0,0 22 16,0-21-16,0-1 0,0 22 0,0 0 16,0 0-16,0 0 15,0 0-15,0-1 0,-21 22 32,0 0-17,21 22-15,0-1 0,0 0 16,0 0-16,0 21 0,0-20 15,0 20-15,0 0 0,0 22 0,0-22 16,0 0-16,0 1 0,0-22 0,0 21 16,0 1-16,21-22 0,-21 0 15,21 0-15,0 0 0,-21 0 0,21 1 16,0-1-16,1-21 0,20 0 16,-21 21-16,0-21 0,22 0 15,-22 0-15,21 0 0,-21 0 0,22 0 16,-22-21-16,21 0 0,-21 21 15,0-22-15,1 1 0,-22 0 16</inkml:trace>
  <inkml:trace contextRef="#ctx0" brushRef="#br1" timeOffset="156384.87">5334 10012 0,'-21'0'16,"0"0"15,21-21-31,0 0 16,0-1-16,0 1 15,0 0-15,0 0 0,0 0 16,0 0-16,21-1 16,0 22-16,0 0 15,0 0-15,0 0 16,1 0-16,-1 22 0,0-1 15,-21 0-15,21 21 0,-21-21 16,21 1-16,-21 20 0,0 0 0,0-21 16,0 22-16,0-22 0,-21 21 0,0-21 15,0 22-15,0-22 16,-22 21-16,22-21 0,0 22 0,0-22 16,0 0-16,-1 0 0,1 0 0,-21 1 15,21-22-15,0 0 16,-1 0-16,1 0 15,21-22-15,-21 22 0,21-21 16,-21-21-16,21 21 0,0 0 0,0-1 16,0 1-16,0 0 0,0 0 0,0 0 15,0 0-15,0-1 0,0 1 16,0 0-16,21 21 16,0 0-16,0 0 15,1 0-15,-1 21 16,0 0-16,0-21 0,-21 22 0,21-1 15,0 0-15,1 0 0,-1 0 16,-21 0-16,0 1 0,21-1 0,0 0 16,-21 0-16,0 0 15,0 0-15,21-21 0,-21 22 0,21-22 16,-21 21-16,22-21 31,-22-21-15,0-1-16</inkml:trace>
  <inkml:trace contextRef="#ctx0" brushRef="#br1" timeOffset="156600.68">5778 10245 0,'22'0'94,"-1"0"-78</inkml:trace>
  <inkml:trace contextRef="#ctx0" brushRef="#br1" timeOffset="157385.35">6710 10245 0,'0'-21'16,"0"-1"-16,0 1 15,0 0 1,0 0-16,0 0 16,-21 21-16,21-21 0,-22 21 0,1-22 15,0 22-15,0 0 0,0 0 0,0-21 16,-1 21-16,1 0 0,0 0 15,0 0-15,0 0 0,0 21 0,-1-21 16,1 22-16,0-1 0,0 0 0,0 0 16,21 0-16,-21 22 0,21-22 15,-22 0-15,1 21 0,21-21 16,0 1-16,0 20 0,0-21 0,0 0 16,0 0-16,0 1 15,21-22 1,1 0-16,-1 0 0,0-22 15,0 1-15,0 0 0,22-21 16,-1 21-16,-21-1 0,0 1 0,0 0 16,1 0-16,-1 0 0,0-22 15,0 22-15,-21 0 0,21 0 16,-21 0-16,0 0 0,0-1 16,0 44 15,0-1-31,0 0 15,0 0-15,0 0 0,0 0 16,0 22-16,0-22 0,0 0 0,0 21 16,0-20-16,21-1 0,-21 0 15,22 0-15,-1 0 0,0 0 0,-21 1 16,21-1-16,0-21 0,0 0 0,1 0 16,-1 0-16,21 0 0,-21 0 15,0 0-15,22-21 0,-22 21 0,0-22 16,21 1-16</inkml:trace>
  <inkml:trace contextRef="#ctx0" brushRef="#br1" timeOffset="157873.74">7239 10139 0,'0'0'0,"-21"-21"16,0 21-16,-1 0 15,1 0-15,0 0 0,0 21 16,21 0-16,-21-21 0,0 21 0,21 0 15,0 1-15,-22-1 0,22 0 0,-21 21 16,21-21-16,0 1 0,0-1 16,0 0-16,0 0 0,0 0 0,0 0 15,21-21-15,1 0 16,-1 0-16,0 0 16,0 0-16,0 0 0,0 0 15,1-21-15,-1 0 0,0 0 16,0 0-16,-21 0 0,21-1 0,-21 1 15,21 0-15,-21-42 0,0 20 16,0 22-16,0-21 0,22 21 16,-22-22-16,0 1 0,0 21 0,0-22 15,0 22-15,0 0 0,0 0 0,0 0 16,0 42 0,0 0-1,0 0-15,0 0 0,0 22 0,0-22 16,0 21-16,0-21 15,0 22-15,0-22 0,0 21 0,0 1 16,0-22-16,0 21 0,0-21 0,0 0 16,0 1-16,0 20 0,0-21 15,0 0-15,21-21 0,-21 21 16,21-21-16,0 0 16,0 0-16,0 0 0,1-21 15,-1 21-15,0-21 0,0 21 0</inkml:trace>
  <inkml:trace contextRef="#ctx0" brushRef="#br1" timeOffset="158401.13">7853 10202 0,'0'-21'16,"0"0"0,0 0-16,0 0 0,-21 21 15,-1 0-15,1 0 0,21-21 0,-21 21 16,0 0-16,0 0 0,0 0 0,-1 0 15,22 21-15,-21-21 0,0 21 16,0-21-16,0 42 0,0 1 16,-1-22-16,22 21 15,-21-21-15,21 0 0,0 1 16,0-1-16,0 0 0,0 0 0,0 0 16,21-21-16,1 0 0,-1 0 15,0 0-15,0 0 16,0 0-16,22 0 0,-1-21 15,-21 0-15,0 0 0,0 0 0,1-1 16,-1 1-16,0 0 0,-21 0 16,21-21-16,-21 20 0,21-20 0,-21 21 15,21-21-15,-21 20 0,0-20 0,0 0 16,0 21-16,0-22 0,0 22 16,0-21-16,0 21 0,0-1 15,0 1-15,-21 21 16,21 21-1,-21 1-15,21-1 0,-21 0 0,21 0 16,0 0-16,0 22 0,0-22 16,0 21-16,0-21 0,0 22 0,0-22 15,0 85 1,0-85-16,0 21 0,0-21 16,0 0-16,0 1 0,0-1 0,0 0 15,21-21 1,0 0-16,0 0 15,1-21-15,-1 21 0</inkml:trace>
  <inkml:trace contextRef="#ctx0" brushRef="#br1" timeOffset="158726.12">8382 9864 0,'0'0'0,"0"-21"15,-21 21-15,0 0 16,21 21-16,0 0 16,0 0-16,-22 0 0,22 0 15,-21 22-15,21-22 0,0 21 0,-21-21 16,21 22-16,0-1 16,-21 0-16,21-20 0,-21 20 15,21-21-15,-21 21 0,21-20 16,0-1-16,-22 0 0,22 0 15,0-42 17,0 0-32,22 21 0,-1-21 0,-21-1 15,0 1-15,21-21 0,-21 21 16,21-22-16,-21 22 0,0-21 16,0 21-16,21-22 0</inkml:trace>
  <inkml:trace contextRef="#ctx0" brushRef="#br1" timeOffset="158966.62">8318 9927 0,'0'-127'16,"0"297"-16,0-213 0,0-105 15,22 127-15,-1 21 16,-21 21 0,0 0-16,0 0 0,21 1 15,-21-1-15,0 21 0,21 0 16,-21-20-16,0 20 0,0 43 16,0-1-1,0-41-15,0-22 0,0 0 0,0 21 16,0-21-16,0 22 15,0-22-15,0 0 16,0-42 15,21 21-31,-21-21 0,0 0 0,0-1 16,0 1-16</inkml:trace>
  <inkml:trace contextRef="#ctx0" brushRef="#br1" timeOffset="159148.51">8128 10139 0,'0'0'0,"0"21"15,21-21-15,0 0 16,0 0-16,22 0 16,-22 0-16,0 0 0,21-21 0,-20 21 15,-1-21-15,21 21 0,-21-21 16,22-1-16,-22 22 0,21-42 15,0 21-15</inkml:trace>
  <inkml:trace contextRef="#ctx0" brushRef="#br1" timeOffset="159424.35">8678 9758 0,'0'0'0,"0"-21"0,-21 21 31,21 21-15,0 0-1,0 0-15,0 0 0,-21 1 0,21 41 16,-21-42-16,21 22 0,0-22 16,0 21-16,0-21 0,0 22 15,0-22-15,0 0 0,-21 21 0,21-21 16,0 22-16,0-22 0,0 0 16,0 43-1,21-43-15,0-21 16,0 0-16,0 0 0,0-21 15,1-1 1,-1 1-16,0 0 0,21 0 0,-21 0 16,1-22-16</inkml:trace>
  <inkml:trace contextRef="#ctx0" brushRef="#br1" timeOffset="159704.78">8975 9758 0,'0'-21'16,"0"42"-16,0-21 31,-22 21-15,22 0-16,0 0 0,0 1 0,0 20 15,0-21-15,0 21 0,0-20 16,0 20-16,-21-21 0,21 21 16,-21 43-16,21-43 15,0-20-15,0-1 0,0 0 16,0 0-16,0 0 0,0 0 0,0 1 15,21-1-15,22-21 16,-22 0 0,0 0-16,0 0 0,0 0 15,0 0-15,1 0 0,-1-21 0,21-22 16</inkml:trace>
  <inkml:trace contextRef="#ctx0" brushRef="#br1" timeOffset="160014.6">9567 9737 0,'0'0'16,"-42"0"0,21 0-16,0 0 0,21 21 15,-22 0-15,22 21 16,-42 64-1,21-85-15,21 22 0,0-22 0,0 21 16,0-21-16,-21 22 16,21-1-16,0-21 0,0 0 0,0 22 15,0-22 1,0 0-16,21 0 0,0-21 16,0 0-16,0 0 0,1 0 15,-1 0-15,0 0 0,0 0 16,0-21-16,0 21 15</inkml:trace>
  <inkml:trace contextRef="#ctx0" brushRef="#br1" timeOffset="160336.23">9969 9673 0,'43'-21'15,"-22"21"1,0 0-16,0 0 16,0 0-16,1 0 0,-1 0 0,0 21 15,-21 0-15,21 1 0,0-1 0,0 21 0,-21-21 16,0 22-16,0-22 16,0 21-16,0-21 0,0 22 0,0-1 0,-21 43 15,0-43 1,0-21-16,0 0 0,0 22 15,-1-22-15,1 0 0,0 0 0,0 0 16,0-21-16,0 21 0,21 1 16,-22-22-1,22-22 1,0 1-16</inkml:trace>
  <inkml:trace contextRef="#ctx0" brushRef="#br1" timeOffset="160972.92">8403 8615 0,'0'0'0,"0"-21"16,-21 21-1,0 0-15,-22 0 16,22 21-16,0 0 16,0 0-16,21 0 0,-21 22 15,0-22-15,21 106 16,-22-42-16,22-64 0,0 21 15,0-21-15,0 22 16,0-22-16,0 0 0,43 21 16,-22-21-16,0-21 0,21 0 15,-20 0-15,-1 0 0,42 0 16,-42-21-16,22 0 16</inkml:trace>
  <inkml:trace contextRef="#ctx0" brushRef="#br1" timeOffset="161300.74">8975 8573 0,'0'0'0,"42"63"16,-21-42 0,-21 0-16,0 1 0,0 20 15,0-21-15,0 21 0,0 22 16,0-22-16,0-21 0,-21 22 0,0-22 16,0 21-16,-1-21 0,1 1 0,-21 41 15,21-63 1,21 21-16,-21 0 0,-1 1 15,1-22 1</inkml:trace>
  <inkml:trace contextRef="#ctx0" brushRef="#br1" timeOffset="162464.75">5016 11472 0,'-21'0'16,"21"-21"0,0 0-16,0 0 15,0 0 1,21 21-16,1-21 0,-1 21 15,0 0-15,0-22 0,0 22 16,0 0-16,1 0 0,-1 0 16,-21 22-16,21-1 0,-21 21 15,0-21 1,0 0-16,0 1 0,0 20 0,-21-21 16,0 0-16,-1 0 0,22 1 0,-21-1 15,0 0-15,0 0 0,0-21 16,0 21-16,-1-21 0,1 0 15,21-21 17,21 21-32,-21-21 15,22 21-15,-1 0 0,-21-21 16,21 21-16,0 0 0,0 0 16,0 0-16,1 0 0,-1 0 0,0 0 15,0 21 1,0-21-16,-21 21 0,21 0 15,-21 0-15,0 1 0,0-1 0,0 0 16,0 0-16,0 0 16,-21 0-16,0 1 0,0-1 0,0-21 15,0 21-15,-1 0 0,1-21 0,0 0 16,0 21-16,0-21 0,-22 0 16,22 0-16,0 0 0,0 0 0,-21 0 15,20 0-15,1-21 0,0 21 16,0-21-16,0 21 0,0-21 0,-1 21 15,22-21-15,-21 21 0,0 0 16,21-22 0,21 22-1,0 0 1,1-21-16,-1 21 0,0 0 0</inkml:trace>
  <inkml:trace contextRef="#ctx0" brushRef="#br1" timeOffset="162712.29">5715 11663 0,'-21'0'31</inkml:trace>
  <inkml:trace contextRef="#ctx0" brushRef="#br1" timeOffset="171736.47">6731 11621 0,'21'0'47,"0"0"-47,-21-22 16,21 22-16,1-21 0,-1 0 15,0 0-15,0 0 16,0 0-16,-21-1 0,21 1 0,-21 0 15,0 0-15,0 0 16,0 0-16,0-1 0,-21 22 16,0 0-16,0 0 0,0 0 0,0 0 15,-22 0-15,22 0 0,0 0 16,0 0-16,-22 22 0,22-1 16,0 0-16,-21 0 0,21 0 15,-1 22-15,1-22 0,0 0 0,0 42 16,21-41-16,0-1 0,0 0 15,0 0-15,0 0 16,21-21-16,0 0 0,0 0 16,22 0-16,-22 0 0,0 0 15,0 0-15,22-21 0,-22 0 16,0 0-16,21 21 0,-21-21 0,1-1 16,-1 1-16,0 0 0,0 0 15,-21 0-15,21 0 0,-21-1 16,0 1-16,0 0 15,0 42 17,0 0-17,0 1-15,0-1 0,0 0 16,0 0-16,0 0 0,0 22 0,0-1 16,0-21-16,0 21 0,0 1 0,0-1 15,0 0-15,0 22 0,0-22 16,21 22-16,-21-22 0,0 0 0,0 1 15,0-1-15,0 0 0,0 1 0,0-1 16,0 0-16,0-20 16,0 20-16,-21-21 0,0 0 0,0 0 15,0 1-15,21-1 0,-21-21 0,-1 21 16,-20 0-16,21-21 16,0 0-16,0 0 0,-1 0 0,22-21 15,-21 0-15,0 0 0,0-1 0,0 1 16,0 0-16,21 0 0,0-21 15,-22 20-15,22-20 0,0 0 0,0 21 16,0-22-16,0 1 0,0 0 0,0-1 16,22 1-16,-1 0 0,0 20 15,0-20-15,0 21 0,0-21 16,1 20-16,20 1 0,-21-21 16,21 21-16,-20 0 0,-1-1 0,21 1 15,-21 0-15</inkml:trace>
  <inkml:trace contextRef="#ctx0" brushRef="#br1" timeOffset="172128.73">7239 11599 0,'21'0'15,"0"0"-15,0 0 16,-21-21-16,22 21 0,-1-21 15,0 21-15,-21-21 0,21 0 0,0 0 16,-21-1 0,0 1-16,0 0 0,0 0 0,0 0 15,0 0-15,-21 21 16,0 0 0,0 0-16,0 0 0,-1 0 0,22 21 15,-21 0-15,0 0 0,21 0 0,0 0 16,0 1-16,0 20 0,0-21 15,0 0-15,0 22 0,0-22 0,0 0 16,0 21-16,0-21 0,0 1 16,21-1-16,0 0 0,1-21 15,-1 21-15,0-21 0,0 0 16,0 0-16,0 0 16,1-21-16,-1 21 0,0-21 15,0 0-15,0 21 0,0-22 0,-21 1 16,22 0-16</inkml:trace>
  <inkml:trace contextRef="#ctx0" brushRef="#br1" timeOffset="172427.65">7916 11091 0,'0'0'0,"0"-21"16,0 42-1,0 1 1,0-1-16,-21 0 0,21 21 15,-21-21-15,21 22 0,-21-1 16,21 0-16,0 1 0,0-1 0,0 43 16,-21-64-16,21 21 15,0 1-15,0-22 0,0 21 0,0-21 16,0 0-16,0 1 0,0-1 16,0 0-16,0 0 0,0 0 15,21-21-15,0 0 16,0 0-1,0 0-15,-21-21 0,0 0 16,21 0-16,-21 0 0,22-1 0,-22 1 16</inkml:trace>
  <inkml:trace contextRef="#ctx0" brushRef="#br1" timeOffset="172636.54">7768 11430 0,'0'0'0,"-21"0"0,42 0 47,0 0-47,0 0 0,1 0 0,-1 0 16,0 0-16,0 0 0,0 0 16,0 0-16,1 0 0,-1 0 15,0 0-15,-21-21 16,21 21-16</inkml:trace>
  <inkml:trace contextRef="#ctx0" brushRef="#br1" timeOffset="172996.61">8678 11303 0,'0'0'0,"0"-21"0,-21 0 15,0 21-15,0 0 0,0 0 16,-1 0-16,1 0 16,0 0-16,21 21 0,-21-21 15,21 21-15,-21 21 0,0-20 0,21-1 16,0 21-16,0-21 0,0 22 15,-22 20-15,22-42 0,0 0 16,0 1-16,0 20 0,0-21 0,0 0 16,22 0-1,-1-21-15,-21 22 0,21-22 0,0 0 16,0 0-16,0 21 0,1-21 16,-1 0-16,0 0 0,0 0 15,0 0-15,0-21 0,22 21 0</inkml:trace>
  <inkml:trace contextRef="#ctx0" brushRef="#br1" timeOffset="173300.44">9144 11197 0,'0'0'0,"0"-21"0,0 0 0,21 21 15,0-21 1,0 21-16,1 0 15,-1 21-15,0 0 0,0 0 0,-21 0 16,21 1-16,0 20 0,1-21 16,-22 21-16,0 1 0,0-22 15,0 21-15,0 1 0,0 41 0,0-63 16,0 22-16,0-22 0,0 21 16,-22-21-16,1 1 0,-21 20 15,21-21-15,0-21 0,-1 21 16,1 0-16,0 1 15,0-22-15,0 0 16,0 0 0</inkml:trace>
  <inkml:trace contextRef="#ctx0" brushRef="#br1" timeOffset="173912.72">8022 12361 0,'-21'0'0,"0"0"109,21 22-109,0-1 16</inkml:trace>
  <inkml:trace contextRef="#ctx0" brushRef="#br1" timeOffset="174070.63">7980 12531 0,'0'21'0,"-21"-21"63,21 21-48</inkml:trace>
  <inkml:trace contextRef="#ctx0" brushRef="#br1" timeOffset="174232.53">7937 12700 0</inkml:trace>
  <inkml:trace contextRef="#ctx0" brushRef="#br1" timeOffset="174348.61">7937 12764 0,'0'21'0</inkml:trace>
  <inkml:trace contextRef="#ctx0" brushRef="#br1" timeOffset="175845.58">3429 13462 0,'0'0'0,"0"-21"0,21 21 16,0-21-16,0 21 0,1-21 16,-1-1-16,0 22 0,0-21 15,0 0-15,0 21 0,-21-21 0,0 0 16,0 0-1,-21 21-15,0 0 16,0 0-16,-21 0 0,20 0 16,-20 0-16,0 0 0,-1 0 15,1 21-15,0 0 0,-1 0 0,1 0 16,0 0-16,-43 43 16,64-22-16,0 1 0,0-1 0,-1 0 15,1 22-15,21-22 0,0 0 0,0 1 16,0-1-16,0-21 0,21 22 15,1-22-15,-1 0 0,0 0 16,0-21-16,21 0 0,-20 21 0,20-21 16,-21 0-16,21 0 0,1 0 15,-1-21-15,0 21 0,1-21 0,-1 0 16,0 0-16,1-1 0</inkml:trace>
  <inkml:trace contextRef="#ctx0" brushRef="#br1" timeOffset="176328.28">4022 13187 0,'0'0'0,"0"-21"0,0 0 15,0 42 17,0 0-32,-22 21 0,22-21 15,0 1-15,-21 20 0,21 0 16,0-21-16,0 22 0,0-1 15,0 0-15,0 1 0,0 20 0,0-20 16,-21-22-16,21 21 0,0 0 0,-21-20 16,21-1-16,0 0 0,0 0 15,0 0-15,0-42 47,0 0-47,0 0 0,0 0 0,0-22 16,0 22-16,0-21 0,0 21 15,21-22-15,0 22 0,0-21 0,-21 21 16,22-1-16,-1 1 0,21 0 16,-21 0-16,0 21 0,1 0 0,-1 0 15,21 0-15,-21 0 0,0 21 16,1 0-16,-22 0 0,0 22 0,21-22 16,-21 0-16,0 21 15,0-20-15,0 20 0,0-21 0,0 0 16,-21 0-16,21 1 0,0-1 0,-22 0 15,1 0-15,21 0 0,0 0 16,0-42 15,0 0-31,21 21 0</inkml:trace>
  <inkml:trace contextRef="#ctx0" brushRef="#br1" timeOffset="176813">4826 13568 0,'0'-21'0,"0"0"15,0-1-15,-21 1 0,0 21 16,-1-21-16,1 21 16,0 0-16,0 0 0,0 0 15,0 21-15,-1 0 0,1 1 16,0 20-16,0-21 0,0 0 15,0 22-15,21-1 0,-22-21 0,22 21 16,-21-20-16,21-1 0,0 21 16,0-21-16,0 0 0,0 1 0,0-1 15,21-21 1,1 0 0,-1 0-16,0 0 0,0-21 0,0-1 15,22 1-15,-22 0 0,0 0 16,0 0-16,0-22 0,0 22 0,1 0 15,-1-21-15,-21 21 0,0-1 16,0 1-16,0-21 0,0 21 16,0 0-16,0 42 15,0 0 1,0 0-16,0 0 0,0 22 0,0-22 16,0 0-16,0 21 0,0-21 15,0 1-15,0-1 0,0 0 16,0 0-16,0 0 0,0 0 15,0 1-15,21-1 16,0-21-16,0 0 16,0 0-16,1-21 15</inkml:trace>
  <inkml:trace contextRef="#ctx0" brushRef="#br1" timeOffset="177181.3">4995 13568 0,'0'0'0,"0"-21"0,0 0 16,0-1-16,21 22 16,1 0-1,-1 0-15,0 0 16,0 22-16,0-22 0,-21 21 16,21 0-16,1 0 0,-22 0 15,0 0-15,21 22 0,-21-22 0,21 21 16,-21 1-16,0-1 15,0-21-15,0 0 0,0 0 0,0 1 16,0-1-16,0-42 31,0-1-15,0 1-16,21 0 16,-21-21-16,0 21 0,0-22 0,21 22 15,0-21-15,-21 21 0,22-22 16,-22 22-16,21-21 0,0 21 0,-21-1 15,21 22-15,0-21 0,0 21 16,1 0-16,-1 0 16</inkml:trace>
  <inkml:trace contextRef="#ctx0" brushRef="#br1" timeOffset="177716.99">5778 13801 0,'0'0'0,"43"0"16,-22-21-16,-21-1 15,21 22-15,0-21 0,-21 0 0,0 0 16,21 0-16,-21 0 0,0-22 16,0 22-16,0 0 0,0 0 0,0 0 15,0-1-15,-21 22 0,21-21 16,-21 21-16,0 0 0,0 0 0,0 0 15,-22 21-15,22 1 16,0-1-16,-21 0 0,20 0 16,1 21-16,0 1 0,21-22 0,-21 21 15,21-21-15,-21 22 0,21-22 16,0 21-16,0-21 0,0 1 0,0-1 16,0 0-16,21-21 0,0 0 15,0 0-15,0 0 0,1 0 16,-1 0-16,21-21 0,-21 0 0,0-1 15,22 1-15,-22 0 0,21-21 16,-21 21-16,-21-1 16,22 1-16,-22-21 0,21 21 0,-21 0 0,0-1 15,0 1 1,0 42 0,0 1-1,0-1-15,0 0 0,0 0 0,0 0 16,0 0-16,0 1 0,0-1 0,0 0 15,0 0-15,0 0 16,0 0-16,0 1 0,21-22 16,0 0-16,0 0 0,0 0 15,1 0-15,-1 0 0,0 0 16,0-22-16</inkml:trace>
  <inkml:trace contextRef="#ctx0" brushRef="#br1" timeOffset="178211.95">6392 13568 0,'0'0'16,"0"-21"-16,0 0 0,0-1 0,-21 22 16,0 0-16,0 0 0,0 0 15,-1 22 1,1-22-16,21 21 0,-21 0 0,21 21 16,-21-21-16,21 1 0,0 20 15,0-21-15,-21 21 0,21-20 0,0 20 16,0-21-16,0 21 15,0-20-15,0-1 16,21 0-16,0-21 0,0 0 0,0 0 16,1 0-16,-1 0 0,21 0 0,-21 0 15,22-21-15,-22 0 0,0 21 16,21-22-16,-21 1 0,1 0 16,-1 0-16,0-21 0,0 20 0,0-20 15,0 21-15,1-21 0,-22-43 16,0 43-16,0-1 0,0 22 15,0-21-15,0-1 0,0 22 0,0 0 16,0 0-16,0 0 0,-22 21 31,22 21-31,0 21 0,-21-21 16,21 1-16,-21 20 0,21 0 16,-21 1-16,21-1 0,0 0 15,0 1-15,0-22 0,-21 21 0,21-21 16,0 22-16,0-22 0,0 0 0,0 0 15,0 0-15,0 0 0,0 1 16,21-22-16,0 0 16,0 0-16,0 0 0,1 0 15,-1-22-15,-21 1 0,21 21 16,-21-21-16,21 0 0</inkml:trace>
  <inkml:trace contextRef="#ctx0" brushRef="#br1" timeOffset="178399.84">6540 13610 0,'0'0'16,"-21"0"-16,21 21 0,0 1 15,21-22 1,1 0-16,-1 0 16,0 0-16,0 0 0,0 0 0,0 0 15,1 0-15,-1 0 0,0 0 16,0 0-16,0-22 0,0 22 15,1 0-15</inkml:trace>
  <inkml:trace contextRef="#ctx0" brushRef="#br1" timeOffset="178821.08">7006 13780 0,'21'-22'0,"0"22"16,-21-21-16,22 21 0,-1-21 15,0 0-15,0 21 0,-21-21 16,0 0-16,21 21 0,-21-22 15,0 1-15,0 0 0,-21 21 16,0 0 0,0 0-16,0 0 0,-1 0 15,1 21-15,0 0 0,0 1 16,0-1-16,21 0 0,0 0 0,0 0 16,0 22-16,0-22 0,0 0 0,0 0 15,0 0-15,0 0 16,21 1-16,0-22 0,0 0 15,0 21-15,1-21 0,-1 0 0,0 0 16,0 0-16,0 0 0,0 0 0,1 0 16,-1 0-16,0-21 0,0 21 15,0-22-15,0 22 0</inkml:trace>
  <inkml:trace contextRef="#ctx0" brushRef="#br1" timeOffset="179177.44">7408 13610 0,'0'0'0,"0"-21"0,21 21 62,-21 21-62,22-21 16,-22 21-16,21 1 0,0-1 0,0 0 16,-21 0-16,21 0 15,-21 0-15,0 1 0,0-1 0,0 0 16,0 0-16,0 0 0,0 0 15,-21 1 1,0-22-16,21-22 31,0 1-15,0 0-16,0 0 0,0 0 0,0 0 16,0-1-16,21 1 15,-21-21-15,21 21 0,-21-22 0,0 22 16,21 0-16,1-21 0,-22 21 0,21-1 15,0 22-15,-21-21 0,21 21 16,0-21-16,0 21 0,1 0 16</inkml:trace>
  <inkml:trace contextRef="#ctx0" brushRef="#br1" timeOffset="179701.09">8001 13293 0,'0'0'0,"0"-21"16,-21 42 15,0 0-15,21 0-16,0 0 0,0 22 0,-22-22 15,22 21-15,-21-21 0,21 22 16,-21-1-16,21-21 0,-21 21 16,21 1-16,0-1 0,0 0 15,0-20-15,0-1 0,0 0 16,0 0-16,21-21 0,0 0 16,0 0-16,22 0 0,-22 0 15,0 0-15,0 0 0,0 0 0,1-21 16,20 0-16,-21 0 0,0-1 0,0 1 15,-21 0-15,22 0 0,-22 0 0,21 0 16,-21-1-16,0 1 0,0 0 16,0 0-16,0 0 0,0 42 47,0 0-47,0 0 0,0 0 15,0 1-15,0-1 0,0 0 16,0 0-16,0 0 0,0 0 15,0 1-15,21-22 32,0 0-32,0 0 0,-21-22 15,0 1-15,21 0 16</inkml:trace>
  <inkml:trace contextRef="#ctx0" brushRef="#br1" timeOffset="179893.98">8340 13293 0</inkml:trace>
  <inkml:trace contextRef="#ctx0" brushRef="#br1" timeOffset="180082.6">7789 13420 0,'0'0'0,"21"0"47,1 0-47,-1 0 0,21 0 0,-21 0 16,22 0-16,-22 0 0,21 0 0,0 0 15,-20 0-15,20 0 16,-21 0-16</inkml:trace>
  <inkml:trace contextRef="#ctx0" brushRef="#br1" timeOffset="180478.51">8467 13610 0,'42'0'16,"-21"0"-1,0 0-15,0 0 0,1-21 16,-1 21-16,0-21 0,0 21 0,0-21 15,-21 0-15,0-1 16,0 1-16,0 0 0,0 0 16,-21 21-1,0 0-15,0 0 0,0 0 16,-1 0-16,1 0 0,0 0 0,0 21 16,0 0-16,0 0 15,21 1-15,0 20 0,-22-21 0,22 0 16,-21 0-16,21 1 0,0-1 15,0 21-15,0-21 0,0 0 16,0 1-16,0-1 0,0 0 31,21-21-31,1 0 0,-1 0 0,0 0 16,0 0-16,0 0 0,0 0 0,1-21 16,20 21-16</inkml:trace>
  <inkml:trace contextRef="#ctx0" brushRef="#br1" timeOffset="180953.15">9377 13441 0,'0'0'16,"0"-21"-16,0-22 16,-21 22-1,-1 21-15,1 0 0,0 0 0,0 0 16,-21 0-16,20 0 0,1 0 0,-21 0 15,21 21-15,-22-21 0,22 22 16,0-1-16,-21 0 0,21 0 0,-1 0 16,1 0-16,0 1 0,0-1 0,21 0 15,0 0-15,0 0 16,0 0-16,21 1 0,0-22 16,0 0-16,1 21 15,20-21-15,-21 0 0,0 0 0,22 21 16,-22-21-16,0 0 0,0 0 0,0 21 15,0-21-15,1 0 0,-1 0 16,-21 21-16,21-21 0,-21 21 16,0 1-16,0-1 15,0 0 1,-21-21-16,21 21 0,-21-21 0,-1 0 16,1 21-16,0-21 0,-21 0 15,21 21-15,-1-21 0,1 22 0,0-22 16,0 0-16,0 0 0,0 21 0,-1-21 15,1 0-15,0 0 16,0 0 0,21-21-16,-21 21 15,21-22-15,-21 22 0</inkml:trace>
  <inkml:trace contextRef="#ctx0" brushRef="#br1" timeOffset="181944.38">3133 14097 0,'0'0'0,"-22"0"16,1 0-16,21 21 15,-21-21-15,42 0 47,0 0-31,1 21-16,-1-21 0,0 0 15,0 0-15,0 0 0,22 0 0,-1 0 16,0 0-16,1 0 0,20 0 16,-21 0-16,22 0 0,-1 0 0,1 0 15,21 0-15,-22 0 0,22 0 16,-1 0-16,-20 0 0,42 0 16,-22 0-16,22 0 0,0 0 0,0 0 15,0 0-15,0 0 0,21 0 16,-22 0-16,1 0 0,21 0 0,-21 0 15,21 0-15,0 0 0,-21 0 16,21 0-16,0 0 0,-21 0 0,0 22 16,-1-22-16,1 0 0,0 0 0,0 0 15,0 0-15,-22 0 0,22 0 16,-21 0-16,0 0 0,-1 0 16,1 0-16,-22 0 0,22 0 0,-21 0 15,-1 0-15,22 0 0,-22 0 16,1 0-16,20 0 0,-20-22 0,-1 22 15,22 0-15,-21 0 0,-1-21 16,1 21-16,-1 0 0,-21-21 0,22 21 16,-1 0-16,-20 0 0,-1 0 0,22 0 15,-22-21-15,0 21 0,1 0 16,-22 0-16,21 0 0,-21 0 0,0 0 16,1 0-16,-22-21 78,-22 21-63</inkml:trace>
  <inkml:trace contextRef="#ctx0" brushRef="#br1" timeOffset="182965.33">1947 14796 0,'0'-22'0,"0"1"16,0 0-1,0 42 17,0 0-17,0 1-15,0-1 0,0 0 0,0 0 16,0 21-16,0 1 0,0-1 16,0 0-16,0 1 0,0-1 0,0 0 15,0 1-15,0-22 0,0 21 16,0 1-16,0-22 0,0 0 15,0 0-15,0 0 0,0 0 16,0-42 31,0 0-47,0 0 0</inkml:trace>
  <inkml:trace contextRef="#ctx0" brushRef="#br1" timeOffset="183433.24">2328 15113 0,'0'21'31,"21"-21"0,1 0-15,-1 0-1,-21-21-15,0 0 16,0 0 0,-21 21-1,-1 0-15,1 0 16,0 0-16,21 21 15,0 0-15,0 0 16,0 0-16,21-21 47</inkml:trace>
  <inkml:trace contextRef="#ctx0" brushRef="#br1" timeOffset="186182.44">4212 14774 0,'21'0'15,"0"0"1,-21-21-16,0 0 0,22 0 16,-22 0-1,0 0-15,0-1 0,-22 1 16,1 21-1,0 0-15,-21 0 0,21 0 16,-1 0-16,1 0 0,0 0 16,0 0-16,-21 21 0,20 1 0,1-1 15,-21 21-15,21-21 0,0 0 16,-1 22-16,1-22 0,0 21 16,21-21-16,-21 1 0,21-1 15,0 0-15,0 0 0,0 0 0,0 0 16,21-21-16,0 0 0,0 0 15,1 0-15,-1 0 0,0 0 0,0 0 16,0-21-16,0 0 0,1 21 16,-1-21-16,21 0 0,-21 0 0,22-22 15,-22 43-15,-21-21 0,21 0 16,-21 0-16,21 21 0,-21-21 16,0-1-16,21 22 15,-21-21-15,0 42 31,0 1-31,0-1 16,0 0-16,0 0 0,0 0 0,0 22 16,0-1-16,0 0 15,0 1-15,0-1 0,0 21 0,0-20 16,0-1-16,0 22 0,0-22 16,0 0-16,0 22 0,0-22 0,0 0 15,0 1-15,0-22 0,0 21 16,0 1-16,0-22 0,-21 0 0,21 21 15,0-21-15,-21 1 0,21-1 16,-21-21 0,21-21-16,0-1 15,0 1-15,0 0 0,0-21 16,0 21-16,0-1 0,-21-20 16,21 0-16,0-1 0,0 22 0,0-21 15,0-22-15,0 43 0,0-21 16,21 0-16,0-1 0,0 1 0,-21 21 15,21-22-15,0 22 0,1 0 16,-1 0-16,0 0 0,0 0 0,0-1 16</inkml:trace>
  <inkml:trace contextRef="#ctx0" brushRef="#br1" timeOffset="186605.16">4572 14753 0,'0'0'0,"0"-42"15,0 21 1,21 21 0,0 0-16,0 0 0,1 0 15,-1 21-15,0 0 0,21 0 16,-21 0-16,1 1 0,-22 20 0,21-21 15,-21 21-15,0-20 16,0 20-16,0-21 0,0 21 0,0-20 16,0-1-16,0 21 0,0-21 0,-21 0 15,-1-21-15,22 22 0,-21-1 16,21-42 0,0-1-1,0 1-15,0 0 0,0 0 0,0 0 16,0 0-16,0-22 0,0 22 15,21 0-15,1-21 0,-1-1 16,0 1-16,-21 21 0,21 0 16,-21-1-16,21 22 0,-21-21 15,21 21-15,1 0 0,-1 0 16,0 0 0,0 0-16</inkml:trace>
  <inkml:trace contextRef="#ctx0" brushRef="#br1" timeOffset="187062.97">5249 14774 0,'0'-21'16,"-21"21"-1,0 0 1,21 21-16,-21-21 15,0 22-15,21-1 0,-22 0 0,1 0 16,21 0-16,0 0 0,-21 1 16,0 20-16,21-21 0,0 0 0,0 0 15,0 22-15,0-22 0,0 0 16,0 0-16,21-21 16,0 0-16,0 0 15,1 0-15,-1 0 0,0 0 0,0-21 16,21 0-16,-20 21 0,-1-21 15,0 0-15,0-1 0,0 1 0,0 0 16,-21-21-16,0 21 16,0-1-16,0-20 0,0 21 15,-21 0-15,0 0 0,0-1 0,0 22 16,0-21-16,-1 21 0,1 0 16,0 0-16,0 0 0,0 0 15,0 21-15,-1 1 0,22-1 16,0 0-16,0 0 15,0 0-15,0 0 0,0 1 0,0-1 16,0 0-16,0 0 16,22-21-16</inkml:trace>
  <inkml:trace contextRef="#ctx0" brushRef="#br1" timeOffset="187652.62">5736 14817 0,'0'21'31,"0"0"-31,-21 0 16,21 0-16,0 1 0,0-1 0,0 0 16,-21 0-16,21 0 0,0 22 15,-21-22-15,21 0 0,-22 0 16,22 0-16,0 0 0,0 1 15,0-1-15,22-42 32,-1 21-17,0-22-15,-21 1 0,21 0 0,0 21 16,-21-21-16,0 0 0,21 0 16,1-1-16,-1 22 0,-21-21 0,21 21 15,0 0 1,-21 21-1,0 1-15,0-1 16,0 0-16,0 0 16,0 0-16,0 0 0,0 1 0,21-1 15,-21 0-15,21-21 16,1 21-16,-1-21 16,0 0-16,0 0 0,0-21 15,0 21-15,1-21 0,-1 0 16,0-1-16,0 1 0,0 0 0,-21 0 15,21 0-15,-21 0 0,22-22 0,-22 22 16,0 0-16,0-21 0,0 20 16,0 1-16,0 0 0,-22 0 0,1 0 15,0 0-15,0 21 16,0 0 0,0 0-16,-1 0 15,22 21-15,0 0 16,0 0-16,0 0 0,0 0 15,22-21-15</inkml:trace>
  <inkml:trace contextRef="#ctx0" brushRef="#br1" timeOffset="188174.84">7027 14817 0,'0'0'15,"0"-21"1,-21 21-16,0 0 16,0 0-16,0 0 0,-1 0 15,-20 0-15,21 0 0,-21 21 0,20 0 16,1-21-16,-21 21 0,21 0 0,0-21 15,-1 21-15,1 1 16,0-22-16,21 21 0,0 0 16,0 0-16,21-21 15,0 0-15,1 21 16,20-21-16,-21 0 0,0 0 0,22 0 16,-22 21-16,0-21 0,0 0 0,21 22 15,-20-22-15,-1 21 0,0-21 16,-21 21-16,21-21 0,-21 21 0,0 0 15,0 0 1,-21 1-16,0-22 0,0 21 0,-1 0 16,1-21-16,0 21 0,-21 0 0,21-21 15,-1 0-15,1 21 0,-21-21 16,21 0-16,0 0 0,-1 0 16,1 0-16,0 0 0,0 0 15,0 0 1,21-21-16,0 0 15,21 0 1,0 21-16,-21-21 0,21 21 0,0-21 16</inkml:trace>
  <inkml:trace contextRef="#ctx0" brushRef="#br1" timeOffset="188444.68">7175 14965 0,'22'-21'16,"-22"42"15,0 0-31,0 0 0,0 0 16,0 1-16,0-1 15,0 0-15,0 0 0,0 0 0,-22 0 16,1 1-16,21-1 0,0 0 15,0 0 1,0-42 15</inkml:trace>
  <inkml:trace contextRef="#ctx0" brushRef="#br1" timeOffset="188644.51">7302 14838 0,'-21'0'16,"0"0"-1,42 0 48,0 0-48</inkml:trace>
  <inkml:trace contextRef="#ctx0" brushRef="#br1" timeOffset="189468.09">7472 14901 0,'0'22'16,"21"-22"-1,0 0 1,0 0-16,0 0 0,1 0 16,-1 0-16,0 0 0,0 0 15,0-22-15,0 22 16,1 0-16,-44 0 31,1 22-15,21-1-16,-21 0 15,0 0-15,21 0 0,-21 0 16,21 1-16,-21-1 0,-1 0 16,22 0-16,-21 0 0,0 0 0,0 1 15,21-1-15,-21 0 0,0 0 16,21 0 0,0-42 15,0 0-16,0 0-15,21 21 0,-21-21 16,21-1-16,0 22 0,-21-21 16,21 21-16,-21-21 0,21 21 15,1 0 1,-1 0 0,-21 21-16,0 0 15,0 1 1,0-1-16,21-21 0,-21 21 15,21-21 1,-21 21-16,21-21 16,0 0-16,1 0 0,-1 0 15,0 0-15,0 0 0,0 0 16,0-21-16,1 0 0,-1 21 0,0-21 16,0 21-16,0-22 0,0 1 15,1 0-15,-1 0 0,0 0 16,0 0-16,-21-1 0,0 1 0,0 0 15,0 0-15,0 0 16,0 0-16,0-1 0,-21 22 16,0 0-1,0 22 1,-1-1-16,1 0 0,21 0 16,-21 0-16,21 0 0,0 22 15,0-22-15,0 0 0,0 0 0,0 0 16,0 1-16,0-1 0,0 0 15,0 0 1,21-21-16,0 0 16,1 0-16,-1 0 0,0 0 15,0 0-15,0 0 16,0 0-16,1-21 16</inkml:trace>
  <inkml:trace contextRef="#ctx0" brushRef="#br1" timeOffset="189946.76">8699 14796 0,'22'0'31,"-1"0"-31,0 0 0,0 0 16,0 0-16,22 0 0,-22 0 0,0 0 15,21 0-15,-21 0 0,1 0 16,-1 0-16,0 0 0,0 0 0,-21-22 47,-21 22-47,0 0 0,0 0 15,-1 0-15</inkml:trace>
  <inkml:trace contextRef="#ctx0" brushRef="#br1" timeOffset="190380.51">8721 14774 0,'-22'0'0,"44"0"0,-44 22 15,22-1-15,-21-21 16,21 21-16,-21-21 0,0 21 0,21 0 16,-21-21-16,0 21 15,21 1 1,21-22 31,0 0-47,0 0 15,0 0-15,0 0 0,1 0 16,-1 0-16,0 0 0,21 0 16,-21 0-16,1 0 0,-1 0 0,0 0 15,0 21-15,0-21 0,0 21 16,1-21-16,20 42 16,-42-21-16,0 1 0,0-1 15,0 0-15,0 0 0,0 0 16,-21 0-16,0 1 0,-1-1 15,1-21-15,0 21 0,0-21 16,0 0-16,0 21 0,-1-21 0,1 0 16,0 0-16,0 0 15,0 0-15,21-21 32,0 0-17,0 0-15,21 21 16</inkml:trace>
  <inkml:trace contextRef="#ctx0" brushRef="#br1" timeOffset="190875.75">9461 14796 0,'-21'0'0,"0"0"16,0 21-16,0-21 0,21 21 0,-21 0 15,-1-21-15,22 21 0,0 0 0,-21 1 16,0-1-16,21 0 16,-21 0-16,21 0 0,0 0 15,0 1-15,0-1 0,0 0 16,0 0-16,0 0 0,21-21 15,-21 21-15,21-21 0,0 0 16,1 0-16,-1 0 0,0 0 16,0 0-16,0 0 0,0-21 15,1 0-15,-1 21 0,0-21 16,-21 0-16,21 21 0,-21-21 16,21-1-16,-21 1 0,0 0 0,0 0 15,0 0-15,0 0 0,0-1 16,0-20-16,0 21 0,0 0 15,0 0-15,-21-1 0,0 22 16,0 0-16,0 0 16,-1 0-16,1 0 0,21 22 15,-21-22-15,21 21 16,-21 0-16,21 0 0,0 0 16,0 0-16,0 1 15,21-22-15</inkml:trace>
  <inkml:trace contextRef="#ctx0" brushRef="#br1" timeOffset="191225.68">9737 14838 0,'0'21'15,"0"0"-15,21-21 16,0 0-16,0 0 16,0 0-16,0 0 15,-21-21 1,22 21-16,-22-21 0,0 0 16,0 0-16,0-1 15,0 1-15,-22 21 16,22-21-16,-21 21 15,0 0-15,0 0 16,0 0-16,21 21 16,0 0-16,-21-21 0,21 22 15,-22-22-15,22 21 0</inkml:trace>
  <inkml:trace contextRef="#ctx0" brushRef="#br1" timeOffset="191627.69">10287 14478 0,'0'0'0,"0"-21"0,-21 42 46,0 0-46,-1 0 0,22 1 16,-21 20-16,0-21 16,21 21-16,-21-20 0,0 20 0,0 0 15,-1-21-15,22 22 0,-21-1 0,0-21 16,0 22-16,0-22 0,0 21 16,-1 0-16,22-20 0,-21 20 15,0-21-15,21 21 0,-21-20 0,0-1 16,21 0-16,-21 0 0,21 0 0,-22 0 15,1 1-15,21-1 0,0 0 0,-21 0 16,0 0-16,21 0 16,0 1-1,0-44 32,21 22-47,-21-21 0,21 21 16</inkml:trace>
  <inkml:trace contextRef="#ctx0" brushRef="#br1" timeOffset="192020.63">10160 15177 0,'0'21'16,"0"0"-1,0 0 1,21-21 15,0 0-31,0 0 0,1 0 0,-1 0 16,0-21-16,-21 0 16,21 0-16,-21-1 15,0 1 1,0 0-16,-21 21 15,0 0-15,0 0 16,-1 0 0,1 0-16,21 21 0,0 0 0,-21-21 15,0 22-15,21-1 16,0 0-16</inkml:trace>
  <inkml:trace contextRef="#ctx0" brushRef="#br1" timeOffset="195465.37">2053 15939 0,'21'0'0,"-42"0"62,0 0-62,21-22 31,0 1-31,0 0 16,0 0-16,0 0 16,21 0-16,0-1 15,0 22-15,1 0 16,-1 0-16,0 0 16,0 22-16,-21-1 15,0 0-15,21 21 0,0-21 0,-21 22 16,0-22-16,0 21 0,0 1 15,0-1-15,0 0 0,0 1 0,0-22 16,-21 21-16,0 0 0,0-20 16,0 20-16,0-21 0,-1 0 15,1 0-15,0 1 0,0-1 0,-21 0 16,20-21-16,1 0 0,0 0 16,0 0-16,0 0 0,0 0 0,-1 0 15,1 0-15,21-21 16,-21 0-16,21-1 0,0 1 15,0 0-15,0 0 0,0 0 16,0-22-16,0 22 0,0 0 0,21 0 16,0 0-16,1 21 15,-1 0-15,0 0 0,0 0 16,0 21-16,0-21 0,1 21 16,-1 21-16,-21-20 15,21-1-15,-21 0 0,21 21 0,-21-21 16,0 1-16,0-1 0,0 0 15,0 0-15,21 0 16,-21 0 0,21-21 15,-21-21-31,22 21 0</inkml:trace>
  <inkml:trace contextRef="#ctx0" brushRef="#br1" timeOffset="195812.66">2498 16341 0,'21'0'15,"-21"21"1,21-21-16,0 0 15,0 0-15,0 0 16,1 0 0,-22-21-16,0 0 15,21 21-15,-21-22 0,0 1 16,0 0 0,-21 0-16,-1 21 15,1 0-15,0 0 0,0 0 31,21 21-31,0 0 16,21-21 15</inkml:trace>
  <inkml:trace contextRef="#ctx0" brushRef="#br1" timeOffset="198952.64">4403 16002 0,'0'-21'0,"0"0"16,0 0-16,0-1 15,0 44 17,0-1-17,0 21-15,0-21 0,0 0 16,0 22-16,0-22 0,0 21 16,0-21-16,0 22 0,0-22 15,0 0-15,0 21 0,0-20 16,0-1-16,0 0 0,0 0 15,0 0 1,0-42 15,0 0-15,0 0 0,0 0-16,0-1 15,0 1 1,0 0 234,0 0-219,0 0-15,0 0-16,0-1 15,21 22-15,-21-21 0,0 0 0,0 0 16,21 0-16,-21 0 16,21-1-16,-21 1 0,0 0 15,21 0-15,0 0 0,1 0 0,-1 21 16,-21-22-16,21 22 0,0 0 15,0 0-15,0 0 0,1 0 0,-1 0 16,0 0-16,-21 22 16,0-1-16,21 0 0,0 21 0,-21-21 15,0 22-15,0-22 0,0 21 16,0-21-16,0 1 0,0 20 0,0-21 16,0 0-16,0 0 0,0 1 15,0-1-15,-21 0 0,21 0 16,-21 0-1,0-21 126,21-21-110,0 0-15</inkml:trace>
  <inkml:trace contextRef="#ctx0" brushRef="#br1" timeOffset="199824.17">5016 16002 0,'0'0'0,"0"-21"16,0 0-1,0 42 32,-21-21-47,21 21 0,0 0 0,-21 0 16,0 1-16,0-1 0,21 0 15,0 0-15,-21 21 0,-1-20 0,22 20 16,0-21-16,-21 0 16,0 22-16,21-22 0,0 0 15,0 0-15,0 0 16,21-21 0,0 0-16,1 0 15,-1 0-15,0 0 16,0-21-16,0 21 0,0-21 0,1 0 15,-1 21-15,0-21 0,-21-1 16,21 1-16,-21 0 0,21 0 0,-21 0 16,0 0-16,0-1 0,0 1 15,0 0-15,0 0 0,0 0 0,-21 0 16,0-1-16,0 1 0,21 0 16,-21 21-16,-1 0 0,1 0 15,0 0-15,0 0 0,0 0 0,0 0 16,-1 21-16,1 0 15,0 1-15,0-1 0,21 0 16,0 0-16,0 0 16,21-21-1</inkml:trace>
  <inkml:trace contextRef="#ctx0" brushRef="#br1" timeOffset="200168.97">5397 15790 0,'0'0'0,"0"22"47,0-1-31,0 0-16,0 21 0,0-21 0,-21 22 15,21-22-15,0 21 0,0 1 16,-21-1-16,21 0 0,-21-21 0,21 22 16,-21-1-16,21-21 0,0 22 15,0-22-15,0 0 0,0 0 16,0 0-16,0 0 0,0 1 0,21-22 47,0 0-47,-21-22 15,21 1-15,0 0 0,-21 0 16,0 0-16,22 0 0</inkml:trace>
  <inkml:trace contextRef="#ctx0" brushRef="#br1" timeOffset="200392.53">5228 16108 0,'0'-21'16,"21"21"-16,0 0 0,1 0 16,-1-21-16,0-1 0,0 22 0,21 0 15,-20-21-15,20 21 0,0-21 16,-21 21-16,1 0 0,20 0 0,-21-21 16,0 21-16,0 0 15</inkml:trace>
  <inkml:trace contextRef="#ctx0" brushRef="#br1" timeOffset="201208.07">6943 15917 0,'21'-21'0,"-21"0"0,21 21 0,0-21 15,0 0-15,0 21 0,1-21 0,-1-1 16,0 1-16,0 0 0,0 0 16,-21 0-16,0 0 0,0-1 15,-21 1-15,0 21 16,0 0-16,-22 0 0,1 0 0,0 0 15,-1 0-15,1 0 0,0 21 16,-22-21-16,22 22 0,0-1 16,-1 0-16,22 0 0,0-21 0,0 21 15,0 0-15,21 1 0,0-1 16,0 0-16,0 0 0,0 0 0,21 22 16,0-22-16,21 0 0,-21 0 15,1 0-15,20 0 0,0 22 0,-21-22 16,22 0-16,-22 0 0,0 0 15,0 1-15,-21-1 0,0 0 16,0 0-16,0 0 0,0 0 0,-21 1 0,-21-1 16,21-21-16,-22 21 0,1-21 15,0 21-15,-1-21 0,1 0 16,0 0-16,-1 0 0,1 0 16,0 0-16,20 0 0,-20 0 0,21-21 15,0 21-15,0-21 0,-1 0 16,1-1-16,21 1 0,0 0 0,0 0 15,0 0-15,0 0 0,0-1 16,0 1-16,21 21 16,1-21-16,-1 21 0,21-21 15,-21 21-15,22 0 0,-22 0 16</inkml:trace>
  <inkml:trace contextRef="#ctx0" brushRef="#br1" timeOffset="201780.74">7027 16002 0,'0'0'0,"21"0"16,22 0-16,-43 21 31,0 0-31,0 1 16,0-1-16,0 0 0,0 0 0,-21 21 16,21-20-16,0-1 0,0 0 15,0 21-15,0-21 0,0 1 0,0-1 16,0 0-16,0 0 15,0 0-15,21-21 16,0 0-16,0 0 16,0 0-16,0-21 0,1 0 0,-1 21 15,0-21-15,0 0 0,21-1 0,-20 1 16,-1 0-16,0 0 0,-21 0 16,21 0-16,-21-1 0,21 1 0,-21 0 15,0 42 32,0 0-47,0 1 0,-21-1 0,21 21 16,0-21-16,-21 22 0,21-22 15,0 21-15,0-21 0,0 22 0,0-1 16,0 0-16,-21-21 0,21 22 16,0-1-16,0 0 0,0-20 15,0 20-15,-21 0 0,21-21 0,-22 22 16,22-22-16,-21 0 0,0 21 15,0-20-15,0-1 0,0 0 0,-1-21 16,1 21-16,0-21 0,-21 0 16,21 0-16,-1 0 0,1 0 0,0 0 15,0-21-15,0 0 0,0 21 16,-1-21-16,1-22 0,21 22 0,0 0 16,0 0-16,0 0 0,0-22 0,0 22 15,0 0-15,0-21 0,21 20 16,1 1-16,-1 0 0,0 0 15,0-21-15,0 20 0,22 1 16</inkml:trace>
  <inkml:trace contextRef="#ctx0" brushRef="#br1" timeOffset="202252.47">7662 16044 0,'0'22'31,"0"-1"-31,21 0 0,-21 0 16,0 0-16,0 0 0,0 1 15,0-1-15,0 21 0,0-21 16,0 0-16,0 1 0,0-1 16,0 0-16,-21-21 46,21-21-30,0 0-16,0-1 0,0 1 0,0 0 16,0 0-16,0 0 15,0-22-15,0 22 0,0 0 0,21-21 0,1 21 16,-1-1-16,0 1 0,0 0 16,21 0-16,-20 0 0,20 21 15,-21 0-15,21 0 0,1 0 0,-22 0 16,21 21-16,-21-21 0,1 21 15,-22 21-15,0-20 0,0-1 0,0 0 16,0 0-16,0 0 0,0 22 16,0-22-16,-22 0 0,1 0 0,21 0 15,-21 0-15,0-21 0,21 22 16,-21-22-16,42 0 31,0-22-15</inkml:trace>
  <inkml:trace contextRef="#ctx0" brushRef="#br1" timeOffset="202514.31">8424 15939 0,'0'0'16,"-21"0"-1,0 0-15,0 0 16,0 0-16,-1 21 0,1 0 0,0 21 15,0-21 1,21 22-16,0-22 0,0 21 0,0-21 16,0 1-16,0-1 0,0 21 0,0-21 15,0 0-15,0 1 16,0-1-16,21-21 0,0 0 0,0 0 16,1 0-16,-1 0 0,0 0 15,0 0-15,0 0 0,0-21 16,-21-1-16,22 22 0,-1-21 0</inkml:trace>
  <inkml:trace contextRef="#ctx0" brushRef="#br1" timeOffset="202976.31">8636 15790 0,'0'0'0,"0"-21"0,0-21 16,21 42-1,-21 21 1,0 0-16,0 0 15,0 22-15,0-22 0,0 21 16,0 1-16,0-1 0,0-21 0,0 21 16,0-20-16,0 20 0,0-21 15,0 21-15,0-20 0,0-1 0,0 0 16,0 0-16,0 0 16,-21 0-16,21-42 46,0 0-46,0 0 0,0 0 16,0 0-16,21-1 0,-21 1 16,21-21-16,0 21 0,1 0 0,-22-1 15,21 1-15,0 0 0,0 21 0,0 0 16,0 0-16,1 0 0,-1 0 16,0 21-16,0-21 0,-21 21 15,0 1-15,0-1 0,0 0 16,0 0-16,0 0 0,0 0 0,0 1 15,0-1-15,0 0 0,0 0 16,0 0-16,0 0 16,-21-21-16,21 22 0,0-44 47,21 22-47</inkml:trace>
  <inkml:trace contextRef="#ctx0" brushRef="#br1" timeOffset="203348.1">9207 15960 0,'0'0'0,"0"21"47,0 0-31,22 0-16,-22 0 15,21 1-15,-21-1 0,0 0 0,0 0 16,0 0-16,0 0 0,0 1 16,0-1-16,0 0 0,0 0 15,0 0-15,0 0 0,-21-21 0,-1 22 16,22-44 31,0 1-47,0 0 0,0 0 15,22 0-15,-1 0 0,-21-22 0,0 22 16,0 0-16,21 0 0,0 0 16,-21-1-16,21 1 0,-21 0 0,0 0 15,21 0-15,1 21 0,-1 0 16,-21-21-16,21 21 16</inkml:trace>
  <inkml:trace contextRef="#ctx0" brushRef="#br1" timeOffset="203746.37">9546 15960 0,'0'0'0,"21"0"16,-21 21 15,-21 0-31,21 0 16,-21 0-16,21 1 0,0-1 0,0 0 15,-21 0-15,21 0 0,0 0 16,-21 1-16,21-1 0,0 0 16,0 0-16,0 0 15,21-21 1,0 0-16,0 0 16,0-21-16,0 21 15,1-21-15,-22 0 0,21 21 0,-21-21 16,21-1-16,-21 1 0,0 0 0,0 0 15,0 0-15,0 0 0,0-1 16,0-20-16,0 21 0,0 0 16,-21 21-16,0 0 15,-1 0-15,1 0 16,21 21-16,0 0 16,0 0-1,0 0-15</inkml:trace>
  <inkml:trace contextRef="#ctx0" brushRef="#br1" timeOffset="204245.38">9885 15939 0,'0'-22'0,"0"44"31,0-1-31,0 0 15,0 0-15,0 0 0,0 0 16,0 1-16,0-1 0,0 0 16,0 0-16,-21 0 0,21 0 15,0 1-15,0-1 16,0-42 31,0-1-32,0 1-15,0 0 0,0 0 16,21 0-16,-21 0 0,21-1 16,-21 1-16,21 0 0,0-21 15,0 21-15,-21-1 0,22 22 0,-1-21 16,0 0-16,0 21 0,0 0 0,0 0 16,1 0-16,-1 0 15,-21 21-15,0 0 0,0 1 16,21-1-16,-21 0 0,0 0 0,0 0 15,0 0-15,0 1 0,0-1 0,0 0 16,0 0-16,0 0 0,-21-21 16,21 21-16,0 1 0,0-1 15,0-42 32,0-1-47</inkml:trace>
  <inkml:trace contextRef="#ctx0" brushRef="#br1" timeOffset="204476.73">10393 15917 0,'0'22'16,"0"-1"-16,0 0 15,0 0-15,0 0 0,0 0 16,0 1-16,0-1 0,0 0 15,0 0-15,-21 0 16,21 0-16,-22-21 16,22 22-16,0-1 15</inkml:trace>
  <inkml:trace contextRef="#ctx0" brushRef="#br1" timeOffset="204660.63">10372 15875 0,'0'0'0,"-22"0"0,22-21 16,-21 0 0</inkml:trace>
  <inkml:trace contextRef="#ctx0" brushRef="#br1" timeOffset="205258.8">10477 15960 0,'22'0'16,"-1"0"0,0 0-16,0 0 15,0 0-15,0 0 16,1 0-16,-22 21 0,0 0 16,0 0-16,0 0 15,0 1-15,0-1 0,-22 0 0,1 0 16,-21 0-16,21 22 0,0-22 15,-1 0-15,-20 0 0,21 0 0,0 0 16,0 1-16,-1-22 0,1 21 16,21 0-1,21-21 17,1 0-32,-1 0 0,0 0 15,0 0-15,0 0 0,0 0 0,1 0 16,-1 0-16,0 0 15,0 21-15,0 0 16,-21 0-16,21-21 0,-21 22 16,22-1-16,-22 0 0,0 0 0,0 0 15,21 0-15,-21 1 0,0-1 16,0 0-16,0 0 0,0 21 16,0-20-16,0 20 0,-21-21 0,-1 0 15,1 22-15,21-22 0,-21 0 16,-21 0-16,21 0 0,-1 0 0,1-21 15,0 22-15,0-22 0,0 0 16,0 0-16,-22 0 0,22 0 0,0 0 16,0 0-16,0 0 15,21-22-15,0 1 16,0 0-16,0 0 0,0 0 16,0 0-16,21-1 15,0 1-15,0 0 0,21-42 16,-20 41-16</inkml:trace>
  <inkml:trace contextRef="#ctx0" brushRef="#br1" timeOffset="205617.6">10964 16087 0,'0'-21'15,"21"-1"1,1 22-16,-1 0 16,0-21-16,-21 0 0,21 21 0,0-21 15,-21 0-15,0 0 16,-21 21 0,0 0-1,0 0-15,0 0 0,-1 21 16,1 0-16,0 0 0,0 0 0,0 0 15,0 1-15,21-1 0,0 0 16,-22 0-16,22 0 0,0 0 0,0 1 16,0-1-16,0 0 0,0 0 15,22 0-15,-1-21 16,0 0-16,0 0 16,21 0-16,-20 0 0,-1 0 15,0 0-15,21-21 0</inkml:trace>
  <inkml:trace contextRef="#ctx0" brushRef="#br1" timeOffset="206192.45">11451 15960 0,'0'-21'16,"0"42"-16,-21-42 31,0 21-31,0 21 0,-1 0 16,1 0-1,0 0-15,0 0 0,21 1 0,-42 20 16,20-21-16,22 0 16,0 0-16,0 1 0,-21-1 0,21 0 15,0 0-15,21-21 16,-21 21 0,22-21-16,-1 0 0,0 0 0,0 0 15,0 0-15,-21-21 0,21 21 16,1-21-16,-1 21 0,-21-21 0,21 0 15,0-22-15,-21 22 16,0 0-16,21-21 0,-21 20 16,21-20-16,-21 0 0,0-1 0,22 22 15,-22-21-15,21 0 0,-21 20 16,21-20-16,-21 0 0,0 21 0,0-22 16,0 22-16,0 0 0,0 0 0,0 0 15,0 42 16,-21 0-31,21 0 0,-21 0 16,21 22-16,-22-22 0,22 21 0,-21 0 16,21 1-16,0-1 0,0 22 15,0-22-15,-21 0 0,21 1 16,0-22-16,-21 21 0,21 0 0,0-20 0,0-1 16,0 21-16,0-21 15,0 0-15,0 1 0,21-22 16,0 0-16,0 0 0,1 0 15,-1 0-15,0 0 16,0 0-16,0 0 0,22-22 0,-22 1 16,0 21-16,-21-21 0,21 0 15,0 0-15</inkml:trace>
  <inkml:trace contextRef="#ctx0" brushRef="#br1" timeOffset="207444.51">2201 17018 0,'-21'0'0,"0"0"0,0 0 15,0-21 1,21 0 0,0 0-16,0-1 15,21 22-15,0 0 16,-21-21-16,21 21 0,0 0 0,0 0 15,1 0-15,20 0 0,-21 21 16,0 1-16,-21-1 0,0 0 16,0 0-16,0 21 15,0-20-15,0-1 0,-21 21 0,0-21 0,-21 0 16,20 1-16,1-1 16,-21 0-16,21 0 0,0 0 15,-22 0-15,22-21 0,0 0 16,0 0-1,21-21-15,0 0 16,21 0-16,0 0 16,0 21-16,0-21 0,1 21 15,-1 0-15,0 0 0,0 0 0,0 0 16,22 0-16,-22 0 0,0 0 16,0 21-16,0 0 0,0 0 15,-21 0-15,0 0 0,0 1 16,0-1-16,0 0 0,-21 21 0,0-21 15,0 1-15,0-1 0,0 0 16,-22 0-16,22 0 0,0 0 16,0-21-16,0 0 0,-1 0 15,1 0-15,0 0 0,0 0 0,0 0 16,0 0-16,-1-21 0,1 0 16,21 0-16,-21 21 0,21-21 15,0 0-15,-21-1 16,21 1-1,0 0 17,21 21-32,0-21 15,0 0-15</inkml:trace>
  <inkml:trace contextRef="#ctx0" brushRef="#br1" timeOffset="207797.31">2709 17209 0,'0'0'0,"0"21"0,0 0 16,0 0 0,21-21 15,1 0-16,-22-21-15,21 21 0,-21-21 16,0 0-16,0-1 16,-21 22-1,-1 0-15,1 0 16,0 0-16,0 0 16,21 22-1,0-1 1,0 0-1,21-21 1</inkml:trace>
  <inkml:trace contextRef="#ctx0" brushRef="#br1" timeOffset="-213896.45">26543 572 0,'0'-22'0,"0"44"0,21-65 15,-21 22-15,21 21 16,-21-21-16,0 0 0,21 0 0,1 21 16,-1-22-16,0 1 0,-21 0 15,21 21-15,-21-21 0,0 0 0,0 0 16,-21 21 15,0 0-31,0 0 0,-22 0 16,22 0-16,-21 21 0,-1 0 15,22 0-15,-21 0 0,0 0 0,20 1 16,-20-1-16,21 0 0,0 21 16,-22-21-16,22 1 0,0-1 15,21 21-15,-21-21 0,21 22 0,-21 20 16,21-42-16,0 22 15,0-1-15,0-21 0,0 21 0,0 1 16,0-22-16,21 21 0,-21 1 16,21-1-16,0-21 0,-21 21 0,0-20 15,21 20-15,1-21 0,-22 21 16,0-20-16,21 20 0,-21-21 0,21 21 16,-21-20-16,0 20 0,21-21 15,0 43-15,-21-22 0,21-21 16,-21 21-16,0-20 15,0 20-15,0-21 0,0 21 0,0-20 16,0 20-16,0-21 0,0 0 0,0 22 16,0-22-16,0 21 0,0-21 15,0 0-15,0 22 0,0-22 0,0 0 16,0 21-16,0-20 0,0-1 16,0 0-16,0 21 0,-21-21 0,21 1 15,-21 20-15,0-21 0,21 0 16,0 0-16,-21 1 0,0-1 0,-1 0 15,22 0-15,-21 0 0,0 0 16,0 1-16,21-1 0,-21 0 16,0 0-16,-1 0 0,1-21 0,0 21 15,0 1-15,0-22 0,21 21 16,-21-21-16,-1 0 0,1 21 0,0-21 16,0 0-16,0 0 15,0 0 1,-1 0-16,22-21 15,0 0 1,0-1-16,0 1 16,22 21-1,-1 0-15,-21-21 0,21 21 16,0 0-16,0 0 0,0 0 16,1 0-16,-1 0 15,0 0-15,0 0 0,0 0 16,0 21-16,-21 0 15,22 1-15,-22-1 16,21 0-16,-21 0 16,0 0-16,0 0 0,0 1 15,0-1-15,0 0 0,0 0 16,0 0-16,0 0 0,0 1 16,0-1-16,0 0 0,0 0 15,-21 0-15,21 0 0,0 1 16,-22-1-16,22 0 0,0 21 0,0-21 15,0 1-15,-21 20 0,21-21 0,-21 21 16,21-20-16,0 20 16,0-21-16,-21 0 0,0 22 0,21-22 0,-21 0 15,21 21-15,0-21 0,-22 1 16,1 20-16,0-21 0,21 0 0,-21 0 16,0 1-16,21-1 0,-21 0 0,-1 0 15,22 0-15,0 0 0,-21 1 16,0-1-16,0 0 0,21 0 0,-21 0 15,0 0-15,21 22 0,0-22 16,-22 0-16,1 0 0,0 0 16,21 1-16,-21-1 0,21 0 0,0 0 15,-21 0-15,0 22 0,21-22 0,0 0 16,0 0-16,-22 0 16,1 0-16,21 1 0,0-1 0,-21 0 15,21 0-15,0 0 0,0 0 16,-21 1-16,21-1 0,0 0 15,-21 0-15,21 0 0,-21 0 16,21 1-16,0-1 0,0 0 16,0 0-16,-22 0 0,22 0 15,0 1-15,0-1 0,0 0 16,-21 0-16,21 0 16,0 0-16,0 1 0,0-1 0,0 0 15,0 0-15,0 0 16,0 0-16,0 1 0,0-1 15,0 0-15,0 0 0,0 0 16,0 0-16,0 1 16,0-1-16,0 0 15,0 0-15,0 0 0,21 0 16,-21 1-16,22-1 16,-22 0-16,0 0 0,21-21 15,-21 21-15,21-21 0,-21 21 16,21 1-16,0-22 15,-21 21-15,21-21 0,-21 21 0,22-21 16,-22 21-16,21-21 0,0 21 0,0-21 16,-21 21-16,21-21 0,0 0 15,1 22-15,-1-22 0,0 21 0,0-21 16,0 0-16,0 21 0,22-21 0,-22 21 16,0-21-16,0 0 0,0 0 15,1 21-15,-1-21 0,0 0 0,21 0 16,-21 0-16,1 21 0,-1-21 0,21 0 15,-21 0-15,0 0 16,22 0-16,-22 0 0,0 0 0,0 0 16,22 0-16,-22 0 0,0 0 0,0-21 15,0 21-15,22 0 0,-22 0 16,0-21-16,0 21 0,0 0 16,0 0-16,1 0 0,-22-21 15,21 21 1</inkml:trace>
  <inkml:trace contextRef="#ctx0" brushRef="#br1" timeOffset="-201700.75">4424 17251 0,'0'0'0,"-21"0"0,-1 0 31,1 0-31,21 21 63,21-21-63,1 0 15,-1 0-15,0 0 0,0 0 0,0 0 16,0 0-16,1 0 0,20 0 16,-21-21-16,21 0 0,1 21 15,-22-21-15,21-1 0,1 1 0,-22 21 16,42-42-16,-42 21 15,-21 0-15,22-22 0,-22 22 0,0 0 16,21 0-16,-21 0 0,0-1 16,0 1-16,0 0 0,0 0 15,-21 0-15,21 0 0,-22 21 0,22-22 16,-21 1-16,0 21 16,0 0-1,0 0-15,21 21 0,-21 1 16,-1-1-16,22 21 15,-21-21-15,21 0 0,0 22 16,-21-1-16,0 0 0,0 1 16,21-1-16,0 0 0,-21 1 0,-1 20 15,1-20-15,0 20 0,21 1 16,-21-22-16,0 21 0,21 1 0,-21-1 16,21 1-16,-22-1 0,22 1 15,0-22-15,-21 22 0,21-22 16,-21 0-16,21 1 0,0-1 15,0-21-15,0 22 0,0-22 0,0 0 16,0 0-16,0 0 0,0 0 16,21-21-16,0 0 0,1 0 15,-1 0-15,0-21 16,0 21-16,21-21 0,-20 0 16,-1 0-16,21-22 0,-21 22 0,22 0 15,-22 0-15,0-21 0,0 20 16,0-20-16,-21 21 0,0-21 15,0-1-15,0 22 0,0-21 0,-21 21 16,-21-22-16,21 22 0,-22-21 16,1 21-16,0-1 0,20 1 0,-20 0 15,0 0-15,-1 21 0,22 0 16,-21-21-16,21 21 0,0 0 0,-1 0 16,44 0 15,-1 0-16,0-21-15,0 21 0,21 0 0,-20-22 16,20 1-16,0 21 0,-21-21 16</inkml:trace>
  <inkml:trace contextRef="#ctx0" brushRef="#br1" timeOffset="-201227.03">5355 17187 0,'0'0'0,"-42"-21"16,21 21 0,-1-21-16,1 21 0,0 0 15,0 0-15,0 21 0,0 0 16,-1-21-16,1 22 0,21-1 0,-21 0 16,0 0-16,0 21 0,21-20 15,0-1-15,0 0 0,-21 21 16,21-21-16,0 1 0,0-1 0,0 0 15,0 0-15,21-21 16,0 0-16,0 0 16,0 0-16,0-21 0,1 21 15,-1-21-15,21 0 0,-21-1 0,0 1 16,1 0-16,-1 0 16,0 0-16,0 21 0,0-21 0,-21-1 15,0 1-15,0 0 0,0 0 16,0 42 15,0 0-31,0 0 0,0 1 16,0-1-16,0 0 0,0 0 15,0 0-15,0 0 0,0 1 0,-21 20 16,21-21-16,0 0 16,0 0-16,21-21 15,0 0-15,1 0 16,-1 0-16,0 0 0,21-21 15,-21 0-15</inkml:trace>
  <inkml:trace contextRef="#ctx0" brushRef="#br1" timeOffset="-200824.63">5948 17230 0,'0'0'16,"0"-21"-16,-21 21 31,-1 0-31,1 0 0,21 21 15,-21-21-15,0 21 0,0 0 16,0-21-16,-1 21 0,1 0 16,21 1-16,0-1 0,0 0 15,0 0 1,21-21-16,-21 21 16,22-21-16,-1 0 0,0 21 15,0-21-15,0 0 0,0 22 0,1-22 16,-1 21-16,-21 0 15,21 0-15,-21 0 16,0 0-16,-21-21 16,0 22-16,-1-1 0,1-21 0,-21 0 15,21 21-15,-22-21 16,22 0-16,-21 0 0,21 21 0,-22-21 16,22 0-16,0 0 0,-21 0 15,21 0-15,-1 0 0,1-21 0,21 0 16,0 0-1,0-1-15,21 1 0,1 21 16,-1-21-16,0 0 0,21 0 16</inkml:trace>
  <inkml:trace contextRef="#ctx0" brushRef="#br1" timeOffset="-200507.81">6308 17018 0,'0'21'31,"-22"0"-15,22 1-16,0-1 0,0 0 16,-21 0-16,21 21 0,0-20 0,0 20 15,0-21-15,-21 21 0,21-20 0,-21 20 16,21-21-16,0 0 0,0 22 15,0-22-15,0 0 0,0 0 16,0 0-16,0 0 16,0 1-16,21-22 31,0 0-31,-21-22 16,0 1-16,0 0 0,21 21 0,-21-21 15</inkml:trace>
  <inkml:trace contextRef="#ctx0" brushRef="#br1" timeOffset="-200314.92">6096 17378 0,'0'0'0,"21"0"32,0 0-17,0 0-15,1 0 0,-1 0 0,0 0 16,0 0-16,0-21 0,0 21 15,1 0-15,-1-21 0,0 21 0,0 0 16,0-22-16,0 22 0,1 0 0,-22-21 16</inkml:trace>
  <inkml:trace contextRef="#ctx0" brushRef="#br1" timeOffset="-199932.14">6498 17399 0,'0'0'0,"21"0"0,0 0 0,1 0 15,-1 0 1,0 0-16,0-21 0,0 0 0,0 21 16,-21-21-16,22 21 15,-22-22-15,0 1 16,0 0-16,-22 21 15,1 0 1,0 0-16,21 21 0,0 0 16,-21-21-16,21 22 15,-21-1-15,21 0 0,-21 0 0,21 0 16,0 0-16,0 22 0,0-22 16,0 0-16,0 0 0,0 0 0,0 1 15,0-1-15,21 0 0,0 0 16,-21 0-16,21-21 0,0 21 15,0-21-15,1 0 0,-1 0 16,0 0-16,0 0 0,0 0 0,0 0 16,1-21-16,-1 21 15,0-21-15</inkml:trace>
  <inkml:trace contextRef="#ctx0" brushRef="#br1" timeOffset="-199519.38">7027 17463 0,'0'0'0,"0"-22"15,0 1 1,21 21 0,1-21-16,-1 21 15,0 0-15,0 0 16,0 0-16,0 0 0,1 0 0,-1 0 16,0 0-16,0 21 15,0 0-15,0 1 0,1-22 0,-1 21 0,0 0 16,-21 0-16,21 0 15,-21 0-15,0 1 0,0-1 0,0 0 16,0 0-16,-21 0 0,0 0 16,0 1-16,-1-22 0,22 21 0,-21-21 15,0 21-15,21-42 32,21 0-17,0-1-15,-21-20 0,22 21 16,-1 0-16,0-22 0,0 22 15,0-21-15,0 21 0,1 0 0,-1-1 16,0-20-16,0 42 0,0-21 16,-21 0-16,21 21 0,1 0 15,-22-21 1,21 21 0</inkml:trace>
  <inkml:trace contextRef="#ctx0" brushRef="#br1" timeOffset="-197687.47">13081 7451 0,'0'21'16,"0"0"-16,-21 0 0,21 0 16,0 1-16,0 20 0,0-21 0,0 43 15,0-43-15,-21 21 16,21-21-16,0 22 0,0-1 15,-22-21-15,22 21 0,-21-20 0,21-1 16,-21 21-16,21-21 0,-21 0 16,0 1-16,21-44 31,0 1-15,0 0-16,0 0 0,0 0 0,0 0 15,0-1-15,0-20 0,21 21 16,-21 0-16,21-22 0,-21 22 0,21-21 15,0 21-15,1 0 16,-22-1-16,21 1 0,0 0 0,0 0 0,0 21 16,0 0-16,1 0 0,-1 0 15,0 0-15,0 0 0,0 0 16,22 0-16,-22 21 0,0 0 0,-21 0 16,21 1-16,0-1 0,-21 0 15,21 0-15,-21 0 0,0 22 0,0-22 16,0 0-16,0 21 0,0-21 0,0 1 15,0-1-15,0 0 0,0 0 16,-21 0-16,0-21 16,21-21-1,0 0 1,0 0-16,0 0 0,0-1 16,0-20-16,0 21 0,21 0 15,-21-22-15,21 22 0,1-21 0,-1 21 16,0-22-16,0 22 0,0 0 15,0 0-15,22 0 0,-22 21 0,21 0 16,-21 0-16,22 0 0,-22 0 16,0 0-16,0 21 0,0 0 0,1 0 15,-1 0-15,-21 1 0,0 20 0,0-21 16,0 21-16,0-20 0,0-1 16,0 21-16,0-21 0,-21 0 15,-1 22-15,1-22 0,21 0 16,-21 0-16,21 0 0,-21-21 0,21 22 15,0-44 17,0 1-32,21 0 0,0 0 0</inkml:trace>
  <inkml:trace contextRef="#ctx0" brushRef="#br1" timeOffset="-197307.69">14012 7832 0,'0'0'0,"21"0"16,1 0-16,-1 0 16,0 0-16,0 0 15,0 0-15,0 0 0,1-21 0,-1 21 16,21-22-16,-21 1 0,22 21 16,-22-21-16,0 0 0,0 0 0,0 0 15,0 21-15,-21-22 0,0 1 0,0 0 16,0 0-16,-21 21 15,0 0-15,0 0 0,0 0 16,-22 0-16,22 0 0,0 21 0,-21 0 16,21 0-16,-1 1 0,-20-1 15,21 0-15,0 21 0,0-21 0,-1 22 16,1-22-16,21 21 0,0-21 16,0 22-16,0-22 0,0 0 0,0 0 15,0 0-15,0 1 0,21-1 16,1 0-16,-1-21 0,0 0 0,0 0 15,21 0-15,-20 0 0,20 0 0,0 0 16,1-21-16,-1 0 0,-21-1 16,21 1-16,1 0 0,-1 0 0</inkml:trace>
  <inkml:trace contextRef="#ctx0" brushRef="#br1" timeOffset="-197031.85">14859 7430 0,'0'-22'15,"0"44"-15,0-65 0,0 22 0,0 0 16,0 42 0,0 0-16,0 22 15,0-22-15,0 21 0,-21-21 16,21 22-16,-21-1 0,21 0 0,0 1 16,0-22-16,-22 21 0,22 0 0,-21 1 15,0-22-15,21 21 0,0 1 16,0-22-16,-21 0 0,21 0 0,0 0 15,0 0-15,0 1 0,0-1 16,21-21 0,0-21-1,0-1-15,1 1 0,-1 0 16,21-21-16,-21 21 0</inkml:trace>
  <inkml:trace contextRef="#ctx0" brushRef="#br1" timeOffset="-196547.6">15282 7366 0,'0'-21'0,"0"42"0,0-63 0,0 63 31,0 0-31,0 0 0,0 0 16,0 1-16,0 20 0,0 0 0,0-21 16,0 22-16,-21-1 0,21 0 15,-21-20-15,21 20 0,-21 0 0,21-21 16,0 22-16,-21-22 0,21 21 15,-22-21-15,22 1 0,0 20 0,0-21 16,0 0-16,-21 0 0,21 1 16,0-44 15,0 1-15,0 0-16,21 0 0,-21 0 0,22-22 15,-1 22-15,0 0 0,-21-21 0,21 21 16,0-22-16,0 22 15,22 0-15,-22 0 0,0 0 0,0-1 16,22 22-16,-1 0 0,-21 0 16,0 0-16,0 0 0,1 0 15,-1 22-15,-21-1 0,0 42 16,0-42-16,0 1 0,0-1 16,0 0-16,0 21 0,0-21 0,0 1 15,-21-1-15,21 0 0,-22 0 0,22 0 16,-21 0-16,21 1 0,-21-22 15,21 21-15,21-42 32,0-1-17,1 1-15,-1 0 0,21 0 0</inkml:trace>
  <inkml:trace contextRef="#ctx0" brushRef="#br1" timeOffset="-196152.82">16002 7684 0,'21'0'0,"-21"-22"16,-21 22 0,0 0-1,0 0-15,-1 22 16,1-1-16,21 0 0,-21 0 0,0 0 16,21 0-16,-21 1 0,21 20 15,0-21-15,-21 0 0,21 22 0,-22-1 16,22-21-16,0 0 15,0 0-15,0 1 0,0-1 16,22-21-16,-1 0 0,0 0 0,0 0 16,0 0-16,22 0 0,-22 0 15,21-21-15,-21-1 0,22 1 0,-22 0 16,0 0-16,0 0 0,0 0 16,0-22-16,1 22 0,-22 0 0,0-21 15,0 20-15,0 1 0,0-21 16,0 21-16,-22 0 0,1 21 15,21-22-15,-21 22 0,0-21 0,0 21 16,0 0-16,-1 0 0,1 0 16,0 21-16,0 1 0,0-1 15,21 0-15,-21-21 0,21 21 16,0 0-16,0 0 16</inkml:trace>
  <inkml:trace contextRef="#ctx0" brushRef="#br1" timeOffset="-195268.13">16764 7684 0,'0'0'0,"-42"-43"15,42 22-15,-22 21 16,1 0-16,0 0 0,0 0 15,0 0-15,-22 21 16,1 0-16,-21 43 16,41-43-16,1 0 0,0 0 0,0 1 15,0 20-15,0-21 0,21 0 16,0 0-16,-22 22 0,22-22 16,0 0-16,0 0 0,0 0 0,0 1 15,22-1-15,-1-21 16,0 0-16,-21 21 0,21-21 0,0 0 15,22 0-15,-22 0 0,0 0 16,0-21-16,0 0 0,22-1 0,-22 1 16,0 0-16,0 0 0,0-21 0,0 20 15,1-20-15,-1 0 0,0 21 16,0-22-16,-21 1 0,0 0 0,21-1 16,-21 1-16,21-22 15,-21 22-15,0 21 0,0-21 0,0 20 0,0-20 16,22 21-1,-22 0-15,0 42 16,0 0-16,0 0 0,0 0 16,0 22-16,-22-1 0,22-21 15,-21 22-15,21-1 0,0 0 0,0 1 16,-21-1-16,21-21 0,-21 21 16,21-20-16,0 20 0,-21-21 0,21 21 15,0-20-15,0-1 0,0 0 0,0 0 16,0 0-16,0 0 15,21-21-15,0 22 0,0-22 0,0 0 16,1 0-16,-1 0 0,0 0 16,0-22-16,21 1 0,-20 21 15,-1-21-15,21 0 0,-21 0 0,22 0 16,-22-1-16,0 1 0,21-21 16,-21 21-16,1 0 0,-22-1 0,0 1 15,0 0-15,0 0 0,0 0 16,-22 21-1,1 0-15,0 0 0,0 21 16,0 0-16,0 0 16,21 0-16,0 1 0,0-1 15,0 0-15,0 0 0,21 0 16,0-21-16,-21 21 0,21 1 16,0-1-16,0-21 0,-21 21 0,0 0 15,22-21-15,-22 21 0,0 0 16,0 1-16,-22-22 15,1 21 1,0-21-16,0 0 0,0 0 16,0 0-16,-1 0 0,1 0 15,0 0 1,0 0-16,21-21 0,-21-1 16,21 1-16</inkml:trace>
  <inkml:trace contextRef="#ctx0" brushRef="#br1" timeOffset="-194856.37">14944 7387 0,'0'0'15,"0"21"1,42-21-16,-21 0 16,0 0-16,22 0 0,-22 0 15,21 0-15,-21 0 0,22 0 16,-22 0-16,0 0 0,0 0 0,0 0 0,-42 0 31,0 0-15,0 22-16,0-22 0,-1 21 15</inkml:trace>
  <inkml:trace contextRef="#ctx0" brushRef="#br1" timeOffset="-194000.01">13039 8467 0,'-22'0'0,"44"0"0,-65 0 0,22 21 15,0-21-15,0 0 16,0 0 0,21 21 15,21-21-31,0 0 15,21 0-15,-21 0 16,22 0-16,-1 0 0,0 0 0,1 0 16,20 0-16,-20 0 0,20 0 0,1 0 15,-1 0-15,22 0 0,-22 0 16,22 0-16,0 0 0,-1 0 0,22 0 16,-21 0-16,21 0 0,-1 0 15,1 0-15,0 0 0,0 0 16,0 0-16,0 0 0,-1 0 0,1 0 15,0 0-15,21 0 0,-21 0 16,0 0-16,-22 0 0,22 0 0,0 0 16,-21 0-16,21 21 0,-1-21 15,-20 0-15,21 0 0,63 21 16,-63-21-16,-42 0 0,20 0 16,-20 0-16,-1 22 0,1-22 15,-1 0-15,1 0 0,-22 0 0,22 0 0,-22 0 16,0 0-16,1 0 0,-1 0 15,0 0-15,1 0 0,-22 0 0,21 0 16,-21 0-16,0 0 0,1 0 16,-1 0-16,0 0 0,-42 0 47,-22 0-32,22 0-15,0 0 0</inkml:trace>
  <inkml:trace contextRef="#ctx0" brushRef="#br1" timeOffset="-192816.51">12446 9292 0,'21'-21'16,"0"0"0,0 21-16,-21-21 15,0 42 16,0 0-31,0 21 16,0-20-16,0-1 0,0 21 16,0 0-16,0 1 0,-21-1 15,21 0-15,0 1 0,-21-1 16,21 0-16,-21-20 0,21 62 16,0-63-16,0 1 0,0-1 15,-21 0-15,21 0 0,0-42 47,0 0-47,0 0 16,0-1-16,0 1 0</inkml:trace>
  <inkml:trace contextRef="#ctx0" brushRef="#br1" timeOffset="-192469.7">12806 9652 0,'0'21'0,"0"-42"0,0 63 16,21-42 0,-21 22-16,21-22 15,0 0-15,0 0 16,1-22-16,-1 1 15,0 0-15,-21 0 16,0 0 0,0 0-16,-21 21 15,0 0-15,-1 0 16,1 0-16,0 21 16,0 0-16,21 0 0,0 0 15,0 0 1,21-21-1</inkml:trace>
  <inkml:trace contextRef="#ctx0" brushRef="#br1" timeOffset="-189358.61">13906 9440 0,'22'0'0,"-1"0"16,0 0-16,0 0 15,0 0-15,0 0 0,1 0 16,-1-21-16,0 21 0,0-21 15,-21 0 1,21 21-16,-21-21 0,0 0 16,-21 21-16,0-22 15,0 22-15,0 0 0,-22 0 0,22 0 16,-21 0-16,21 0 0,-22 0 16,22 0-16,-21 22 0,21-1 0,-22-21 15,22 42-15,0-21 0,0 0 16,0 22-16,-1-1 0,1 0 0,21 1 15,0-1-15,0 43 16,0-43-16,0 43 0,21-64 16,1 0-16,-1 0 0,0 0 15,0 1-15,21-1 0,22-21 16,-22 0-16,-21 0 0,22 0 16,-1 0-16,0 0 0,1 0 0,-1 0 15,-21-21-15,64-1 16,-43 1-16,-21 0 0</inkml:trace>
  <inkml:trace contextRef="#ctx0" brushRef="#br1" timeOffset="-188676.48">14499 9652 0,'0'-85'31,"-21"85"-31,42 85 0,-63-170 0,21 85 0,-1 0 0,1 0 16,0 0-16,-21 22 0,21-1 15,-1 0-15,-20 0 0,21 21 16,0-20-16,0 20 0,-1-21 15,22 0-15,0 22 0,-21-22 0,21 0 16,0 0-16,0 0 0,0 0 0,0 1 16,21-22-16,1 0 15,-1 0-15,0 0 0,0 0 0,21 0 16,-20-22-16,-1 1 0,21 21 16,-21-21-16,0 0 0,22 0 0,-22 0 15,0-1-15,-21-20 0,21 21 0,-21 0 16,21 0-16,-21-1 0,0 1 15,0 0-15,0 42 32,-21 0-32,21 1 15,0-1-15,-21 0 0,21 0 0,0 0 16,0 0-16,0 22 0,0-22 16,0 0-16,0 0 0,21-21 15,0 21-15,1-21 0,-1 0 16,0 0-16,0 0 15,0-21-15,0 21 0,1-21 0,-1 0 16,0 0-16,0 0 0,0-1 16,0 1-16,1-21 0,-22 21 0,0 0 15,21-22-15,-21 22 0,21 0 16,-21 0-16,0 0 0,0-1 16,0 1-16,0 42 15,0 1 1,0-1-16,0 0 0,-21 0 0,21 21 15,-21 1-15,21-1 0,0 0 16,0 1-16,-22 20 0,22-20 0,-21 20 16,21-21-16,-21 22 0,21-1 0,0 1 15,0-1-15,0 1 0,-21-1 16,21 1-16,-21-1 0,21 1 0,0-1 16,0 1-16,0-1 0,-21-20 15,21-1-15,-22 22 0,22-43 16,0 21-16,0 0 0,0-20 0,0-1 15,0-42 1,22-1 0,-22 1-16,21 0 0,-21-21 0,21-1 15,-21 1-15</inkml:trace>
  <inkml:trace contextRef="#ctx0" brushRef="#br1" timeOffset="-188359.12">14817 9758 0,'0'0'0,"0"-21"0,0 0 16,0-22-16,0 22 0,0 0 0,0 0 15,0 0-15,21-1 16,0 22-16,21 0 0,-21 0 0,22 0 16,-1 0-16,0 22 0,-20-1 15,20 0-15,0 0 0,-21 0 0,1 22 16,-22-1-16,0-21 0,0 21 15,0-20-15,0 20 0,-22-21 0,-20 0 16,21 0-16,0 1 0,-22-1 16,22-21-16,-21 21 0,21 0 15,0-21-15,-1 0 0,-20 0 16,21 0-16,42-21 31,0 0-31,0 21 0,1-21 16,20-1-16</inkml:trace>
  <inkml:trace contextRef="#ctx0" brushRef="#br1" timeOffset="-187916.28">15663 9610 0,'0'-21'0,"0"42"0,0-64 0,-21 22 15,0 21-15,0 0 16,-22 0-16,22 0 0,0 0 15,0 0-15,-21 21 0,-1 22 16,1-22-16,21 21 0,0-21 16,-1 22-16,1-1 0,0-21 0,0 22 15,21-22-15,-21 21 0,21-21 16,0 0-16,0 1 0,0-1 0,21-21 16,0 0-16,0 0 0,22 0 15,-22 0-15,0 0 0,21 0 16,-21-21-16,22-1 0,-22 1 0,21 0 15,-21 0-15,1 0 0,-1 0 16,0-22-16,0 22 0,0-42 16,-21 41-16,0 1 0,0 0 15,0 0-15,0 0 0,0 42 32,0 0-32,-21 0 0,21 22 15,-21-22-15,21 0 0,-21 21 0,21-21 16,0 22-16,0-22 0,0 0 0,0 0 15,0 0-15,0 1 0,0-1 16,0 0-16,21-21 0,0 0 16,0 0-16,0 0 0,1 0 15,-1 0-15,21 0 0,-21-21 16,0 21-16</inkml:trace>
  <inkml:trace contextRef="#ctx0" brushRef="#br1" timeOffset="-187476.02">16192 9610 0,'0'0'0,"0"-21"0,0-1 16,0 1-16,-21 21 0,0 0 16,0 0-16,0 0 15,0 21-15,-22 1 0,22-1 0,0 0 16,0 0-16,0 21 0,21-20 16,-22 20-16,22-21 0,0 21 0,0-20 15,0 20-15,0-21 0,0 0 16,0 0-16,0 1 0,22-1 15,-1-21-15,0 21 0,0-21 0,21 0 16,1 0-16,-1 0 0,0 0 16,1 0-16,41 0 0,-41 0 15,-1-21-15,0 0 0,1-1 0,-1 1 16,-21 0-16,22 0 0,-22 0 16,0 0-16,0-22 0,-21 22 15,0 0-15,21 0 0,-21 0 0,0-1 16,0 44-1,-21-1 1,21 0-16,0 0 0,0 0 16,-21 0-16,21 1 0,-21 20 0,21-21 15,0 0-15,0 0 0,0 1 0,0-1 16,0 0-16,21-21 31,0-21-15,-21 0-16,21-1 0,0 1 15,-21 0-15</inkml:trace>
  <inkml:trace contextRef="#ctx0" brushRef="#br1" timeOffset="-187171.4">16785 9462 0,'0'0'0,"0"-22"0,-21 1 16,21 0-16,-21 21 16,0 0-16,-1 0 0,1 21 15,21 0 1,0 1-16,0-1 15,21-21 1,1 0-16,-1 0 16,0 0-16,0-21 15,-21-1-15,0 1 0,0 0 16,0 0-16,0 0 16,-21 0-16,0 21 15,0 0-15,-1-22 0,1 22 16,0 0-16,0 0 15,0 22-15,21-1 0,-21-21 0,21 21 16,0 0-16,0 0 16,0 0-16,21 1 0,0-22 15,0 0-15,0 0 0,0 0 0</inkml:trace>
  <inkml:trace contextRef="#ctx0" brushRef="#br1" timeOffset="-186255.4">17145 9208 0,'0'0'0,"0"-22"16,0 1-1,0 42 1,0 1-16,0-1 16,0 0-16,0 0 0,-21 21 0,21-20 15,-21 20-15,-1-21 0,22 21 0,-21 1 16,21-1-16,0 0 0,-21 1 15,21-1-15,-21 0 0,21 1 16,0-1-16,0 0 0,0-20 0,0 20 16,0-21-16,0 0 0,0 0 0,21 1 15,0-22-15,22 0 16,-22 0-16,0 0 0,21 0 16,-21 0-16,1-22 0,20 22 0,-21-21 15,21 0-15,-20 0 0,-1-21 0,0 20 16,0 1-16,0 0 0,-21 0 15,0-21-15,21 42 0,-21-22 0,0 1 16,0 42 15,-21 1-31,21-1 16,0 0-16,0 0 0,0 0 16,0 0-16,0 1 15,0-1-15,0 0 0,21-21 16,1 0-16,-1 0 15,21 0-15,-21 0 0,0 0 0,1 0 16,-1 0-16,0 0 0,0-21 16,0 21-16,0-21 0,1-1 0,-1 1 15,-21 0-15,0 0 0,21 0 0,-21 0 16,21-1-16,-21 1 0,0 0 16,0 42 30,0 0-46,0 1 0,0-1 16,0 21-16,0-21 0,0 0 0,-21 22 16,21-1-16,-21 0 0,21 1 15,0-1-15,0 0 0,-21 1 0,21-1 16,-22 22-16,22-1 0,-21-21 16,21 22-16,0-1 0,0 1 0,-21-1 15,21 1-15,-21-1 0,21-20 0,-21 20 16,21-20-16,0 20 0,0-21 15,0 1-15,0-1 0,0-21 0,-21 0 16,21 22-16,0-22 0,0 0 16,-22-21-1,22-21-15,0 0 16,0 0-16,0-1 0,0 1 16,0 0-16,0 0 0,0-21 15,-21-1-15,21 1 0,0 0 0,0-1 16,0-20-16,0-1 0,0 22 0,0-22 15,21 1-15,1-1 0,-22 22 16,21-21-16,0 20 0,0 1 0,0 0 16,0-1-16,1 1 0,-1 21 0,0-22 15,0 22-15,0 0 0,0 0 16,-21 0-16,22-22 0,-1 22 0,0 0 16,0 0-16,-21 0 15,0 0-15</inkml:trace>
  <inkml:trace contextRef="#ctx0" brushRef="#br1" timeOffset="-185992.55">17039 9504 0,'0'0'16,"0"-21"-16,21 21 15,0 0 1,1 0-16,20-21 0,-21 21 0,21 0 16,-20 0-16,20 0 0,0 0 15,-21-22-15,22 22 0,-22 0 0,0 0 16,0 0-16,22 0 0,-22 0 31,0 0-31,0 0 16</inkml:trace>
  <inkml:trace contextRef="#ctx0" brushRef="#br1" timeOffset="-185671.74">18246 9377 0,'0'0'16,"0"-21"-1,-22 21 1,1 0 0,21 21-16,0 0 0,-21 0 15,0 0-15,21 1 0,-21 20 0,21 43 16,0-64-16,0 21 16,-21 0-16,21 1 0,0-1 0,0-21 15,0 22-15,0-22 0,0 21 16,0-21-16,0 0 0,21 1 15,0-1-15,0 0 0,0-21 16,0 0-16,1 0 16,-1 0-16,0 0 0,42 0 0,-41-21 15,-1 0-15,21-1 0</inkml:trace>
  <inkml:trace contextRef="#ctx0" brushRef="#br1" timeOffset="-185372.65">18711 9398 0,'0'0'0,"0"-21"16,21 21-1,1 0-15,-1 0 16,0 0-16,-21 21 0,21 0 0,0 0 16,0 1-16,1-1 0,-22 0 0,0 21 15,21-21-15,-21 22 0,0-1 16,0 0-16,0 1 0,0-1 0,0 0 15,-21 1-15,-1-1 0,1 0 16,0-20-16,0 20 0,0-21 16,-22 21-16,22-20 0,0-1 0,0 0 0,0 0 15,0-21-15,-1 21 16,1-21-16,0 0 16,21-21 15</inkml:trace>
  <inkml:trace contextRef="#ctx0" brushRef="#br1" timeOffset="-175712.06">12700 12912 0,'0'21'31</inkml:trace>
  <inkml:trace contextRef="#ctx0" brushRef="#br1" timeOffset="-175071.94">12806 12996 0,'0'-21'31,"0"0"-15,21 0-16,-21 0 15,0 0 1,0-1 0,-21 22-1,0 0-15,-1 0 16,1 0-16,0 22 0,0-1 0,0 0 15,0 0-15,-1 0 0,1 0 16,0 1-16,0 20 0,0 0 0,0-21 16,-1 22-16,22-22 0,0 21 15,0 1-15,0-22 0,0 0 0,0 21 16,0-21-16,0 1 0,0-1 16,22 0-16,-1-21 0,0 21 0,0-21 15,0 0-15,0 0 0,1 0 0,20 0 16,-21 0-16,0 0 0,22 0 15,-22 0-15,21-21 0,-21 0 0,22 0 16,-22 21-16,21-22 16,0 1-16</inkml:trace>
  <inkml:trace contextRef="#ctx0" brushRef="#br1" timeOffset="-174592.33">13398 12764 0,'0'-22'0,"0"44"0,0-65 15,0 22-15,-21 21 32,0 21-32,0 0 0,21 1 0,-21-1 15,21 21-15,0 0 0,-21 1 16,-1-1-16,1 0 0,21 1 0,-21-1 16,21 0-16,0 1 0,-21-1 15,21-21-15,-21 22 0,21-22 16,0 21-16,0-21 0,0 0 0,0 1 15,0-1-15,0-42 32,0-1-17,0 1-15,0-21 16,21 21-16,-21 0 0,21-22 16,21 22-16,-20 0 15,-1-21-15,21 20 0,0 1 0,-20 0 16,20 21-16,0 0 0,1 0 15,-22 0-15,21 0 0,-21 0 0,0 0 16,1 21-16,-1 0 0,-21 1 0,0 20 16,0-21-16,0 0 0,0 22 15,0-22-15,-21 0 0,21 0 0,-22 0 16,1 0-16,0 1 0,0-1 16,0 0-16,21 0 0,-21-21 15,21 21-15,21-42 16,21 0-1,-21 0-15,0 21 16</inkml:trace>
  <inkml:trace contextRef="#ctx0" brushRef="#br1" timeOffset="-174120.09">14224 13187 0,'0'0'0,"0"-42"16,0 20-16,-21 22 15,21-21-15,-21 21 0,-1-21 0,1 21 16,0 0-16,0 0 16,0 0-16,0 0 0,-1 21 15,1 0-15,0 1 16,0-1-16,0 0 0,0 21 0,21-21 16,-22 22-16,1-22 0,21 0 0,0 21 15,-21-20-15,21-1 0,-21 0 16,21 0-16,0 0 0,0 0 15,21-21 1,0 0-16,0 0 0,1 0 0,-1-21 16,0 21-16,21-21 0,-21 0 15,1 0-15,20 0 0,-21-1 0,0 1 16,0 0-16,1 0 0,-22 0 16,21-22-16,-21 22 0,21 0 15,-21 0-15,0 42 31,0 0-31,0 0 16,0 1-16,0-1 0,0 0 16,0 0-16,0 0 0,0 0 15,0 1-15,0-1 0,0 0 0,0 0 16,21-21 0,0 0-16,0 0 15,1 0-15,-1 0 16</inkml:trace>
  <inkml:trace contextRef="#ctx0" brushRef="#br1" timeOffset="-173752.3">14436 13229 0,'0'0'0,"0"-21"0,0 0 0,0 0 16,21 21-16,-21-21 0,21 21 15,0 0-15,0 0 16,0 0-16,1 0 0,-1 0 0,0 0 15,0 21-15,21 0 0,-20 0 16,-1 0-16,-21 0 0,21 22 16,-21-22-16,21 0 0,-21 0 0,0 0 15,0 1-15,0-1 0,0 0 16,0 0-16,0 0 0,0 0 16,-21-21-16,21-21 31,0 0-31,0 0 15,0 0-15,0 0 0,21-1 16,-21 1-16,21-21 0,0 21 0,-21 0 16,22-22-16,-1 22 0,-21 0 15,21 0-15,0 0 0,-21-1 0,21 22 16,0 0-16,1 0 0,-1 0 16,0 0-16,0 0 15,0 22-15,0-1 0</inkml:trace>
  <inkml:trace contextRef="#ctx0" brushRef="#br1" timeOffset="-173245.64">15494 13356 0,'0'0'0,"21"-21"0,-21 0 0,21 0 15,-21 0-15,0-1 0,0 1 16,0 0-16,0 0 0,-21 0 15,0 0-15,0-1 0,0 22 0,-1 0 16,1 0-16,-21 0 16,21 0-16,0 22 0,-1-22 0,-20 21 15,21 0-15,0 21 0,0-21 0,-1 1 16,1 20-16,0-21 0,21 21 16,0-20-16,-21 20 0,21-21 0,0 0 15,0 0-15,0 1 0,0-1 16,0 0-16,21-21 0,0 0 15,0 0-15,1 0 0,20 0 0,-21 0 16,21-21-16,-20 0 0,20-1 16,-21 22-16,0-21 0,22 0 0,-22 0 15,0 0-15,0-22 16,-21 22-16,21 0 0,-21 0 0,0 0 16,21 0-16,-21-1 0,0 1 15,0 42 1,0 1-1,0-1-15,0 0 0,0 0 16,0 0-16,0 0 0,-21 1 0,21-1 16,0 0-16,0 0 15,0 0-15,21-21 0,1 0 16,-1 0-16,21 0 0,-21 0 16,22 0-16,-22 0 0,21 0 15,-21 0-15,22-21 0,-1 21 16</inkml:trace>
  <inkml:trace contextRef="#ctx0" brushRef="#br1" timeOffset="-171684.75">16065 13229 0,'0'-21'0,"-21"169"0,42-275 15,-21 85-15,0 21 0,-21 21 16,0 0-16,0 0 0,0 0 16,21 21-16,-21 0 0,21 0 15,-22 0-15,1 43 16,21-43-16,0 0 0,0 0 15,0 1-15,0-1 0,0 0 0,0 0 0,0 0 16,0 0-16,0 1 16,21-22-16,1 0 0,-1 21 0,0-21 15,0 0-15,21 0 0,1 0 0,-1 0 16,0-21-16,-20 21 0,20-22 16,0 1-16,1 0 0,-22 0 0,21 0 15,-21 0-15,0-22 0,22 22 16,-43-21-16,21-1 0,0 1 0,-21 0 15,21-1-15,-21 1 0,0 0 16,0-22-16,0 22 0,0 0 16,0 20-16,0-20 0,0 21 0,0 0 0,0 0 15,0 42 1,0 0 0,-21 0-16,21 21 0,0 1 15,-21-1-15,21 0 0,-21 1 0,21-1 16,0 0-16,0 1 0,0-22 15,-21 21-15,21 1 0,0-22 0,0 21 16,0-21-16,0 0 0,0 1 0,21-1 16,0 0-16,0 0 0,0-21 15,0 21-15,1-21 0,-1 0 0,21 0 16,-21 0-16,0 0 0,22 0 16,-22-21-16,21 21 0,-21-21 0,1 0 15,-1 0-15,21-1 0,-42 1 16,21 0-16,-21 0 0,21 0 15,-21-22-15,0 22 16,-21 21 0,0 21-1,21 1-15,-21-1 16,21 0-16,-21 0 0,21 0 16,0 0-16,0 1 0,0-1 15,0 0-15,0 0 16,21 0-16,0-21 15,0 0-15,0 0 16,1 0-16,-1 0 0,0 0 16,21-21-16,-21 21 0,1-21 0,-1 0 15,0 0-15,0 21 0,0-22 16,0 1-16,1 0 0,-1 0 0,0 0 16,-21 0-16,21 21 0,-21 21 31,0 0-16,-21 0-15,21 0 16,0 0-16,0 1 0,-21-1 16,21 0-16,0 0 15,21-21 1,-21 21-16,21-21 0,0 0 0,22 0 0,-22 0 16,0 0-16,21 0 15,-21 0-15,22 0 0,-22-21 0,21 0 16,-21 21-16,1-21 0,41-22 15,-42 1-15,0 21 0,1-21 16,-22 20-16,21-20 0,0 0 0,-21-1 16,0-20-16,0 21 0,21-1 15,-21 1-15,21 0 0,-21-1 0,0 22 16,0 0-16,0 0 0,0 42 31,0 0-31,-21 0 16,0 22-16,21-22 0,-21 21 15,21 0-15,-21 1 0,21-22 0,0 21 16,-22 1-16,22-22 0,-21 21 16,21-21-16,-21 22 0,21-22 15,0 0-15,0 0 0,0 0 0,0 0 0,0 1 16,0-1-16,21 0 16,0-21-16,1 0 0,-1 0 0,0 0 15,0 0-15,0 0 0,0 0 16,1 0-16,-1 0 0,0 0 15,0-21-15,0 0 0,0-1 0,1 22 16,-1-21-16,0 0 0,-21 0 16,0 0-16,21 0 0,-21-1 15,-21 22 17,0 22-32,21-1 15,0 0-15,0 0 16,-21 0-16,21 0 0,0 1 15,0-1-15,0 0 16,0 0-16,21-21 16,0 21-16,0-21 0,0 0 15,0 0-15,1 0 16,-1 0-16,0 0 0,0 0 0,0 0 16,0 0-16,1-21 0,-1 0 15,0 21-15,21-21 0,-42 0 0,85-64 16,-85 64-1,21 0-15,-21-1 0,0 44 47,0-1-47,0 0 0,0 0 0,0 0 16,0 0-16,0 1 0,-21-1 16,0 0-16,21 0 15,0 0 1,0-42 15,0 0-15,0 0-16,0 0 15</inkml:trace>
  <inkml:trace contextRef="#ctx0" brushRef="#br1" timeOffset="-171506.34">18415 13018 0,'0'0'0,"-21"0"16,0 0-16,-1 0 0,1 0 16,0 0 15,0 0-15,0-22-1</inkml:trace>
  <inkml:trace contextRef="#ctx0" brushRef="#br1" timeOffset="-171307.45">17738 12975 0,'0'0'0,"-22"0"16,22 21-16,22-21 15,-1 0-15,21 0 16,-21 0-16,0 0 0,1 0 15,-1 0-15,21 0 0,-21 0 16,0 0-16,1 0 16,-22-21-16,0 0 0,-22 21 15</inkml:trace>
  <inkml:trace contextRef="#ctx0" brushRef="#br1" timeOffset="-171080.58">16319 12848 0,'0'0'15,"22"0"1,-1 0-16,21 0 16,-21 0-16,22 0 0,-22 0 15,0 0-15,0 0 0,21 0 0,-20 0 16,-1 0-1,-21 21 1</inkml:trace>
  <inkml:trace contextRef="#ctx0" brushRef="#br1" timeOffset="-170212.22">12996 13568 0,'-42'0'16,"84"0"-16,-126 0 0,62 0 0,1 0 15,0 0-15,0 0 0,0 0 16,0 0-16,21 21 16,0 0-1,21 0 1,0-21-16,0 22 0,21-22 16,1 21-16,-1-21 0,22 21 0,-22-21 15,43 21-15,-22-21 0,22 21 16,-1-21-16,1 0 0,0 21 15,-1-21-15,22 22 0,21-22 0,-21 0 16,21 0-16,0 0 0,0 0 16,21 0-16,0 0 0,1 0 0,20 0 15,0 0-15,1 0 0,-22 0 16,21 0-16,0 0 0,1 0 0,-1 0 16,0 0-16,-20 0 0,-1 0 15,0 0-15,0 0 0,-21 0 0,148 0 16,-148 0-16,0 0 15,-21 0-15,-21 0 0,21 0 0,-22 0 16,-20 21-16,20-21 0,-20 0 16,-22 0-16,22 0 0,-22 0 0,-21 0 15,22 21-15,-22-21 16,0 0-16,-42 0 62,0 0-62,-1 0 0,1 0 0,0 0 16</inkml:trace>
  <inkml:trace contextRef="#ctx0" brushRef="#br1" timeOffset="-169572.02">13039 14245 0,'0'0'0,"0"-21"0,0 0 0,0 0 16,-22 21-1,1 21 17,21 0-32,0 0 0,0 64 15,-21-22-15,21-20 16,-21-1-16,21 0 0,-21 1 16,21-22-16,0 21 0,0-21 0,0 1 15,0-1-15,-21 0 0,21 0 16,0 0-16,-22-21 0,44 0 31,-1-21-31,0 21 16</inkml:trace>
  <inkml:trace contextRef="#ctx0" brushRef="#br1" timeOffset="-169279.19">13314 14520 0,'21'0'16,"0"0"15,0 0 0,0 0-31,-21-21 32,-21 21-1,0 0-31,0 0 0,0 0 15,0 0-15,-1 21 16,22 1-16,0-1 16,22-21-1,-1 0 1,21 0-16,-21 0 0</inkml:trace>
  <inkml:trace contextRef="#ctx0" brushRef="#br1" timeOffset="-168588.86">14520 14436 0,'0'0'0,"21"0"0,22-43 15,-22 22-15,0 0 16,-21 0-16,0 0 0,21 0 16,-21-1-16,0 1 15,-21 21-15,0 0 0,0 0 16,-22 0-16,1 0 0,0 0 15,-1 21-15,-20 1 0,21-1 0,-1 0 16,-20 0-16,20 0 0,1 0 16,21 1-16,0-1 0,0 0 0,21 0 15,0 0-15,0 0 0,0 1 16,0-1-16,42 0 0,21 21 16,-20-42-16,-1 21 0,22 1 0,20-1 15,-41 0 1,-22 0-16,21 0 0,-21-21 0,0 21 15,-21 1-15,0-1 0,-21-21 16,0 21-16,-21-21 0,-1 21 16,1-21-16,-21 0 0,-1 0 0,22 21 15,-22-21-15,1 0 0,20 0 16,1 0-16,-43 0 0,64 0 16,0 0-16,0 0 0,21-21 0,0 0 31,21 21-31,0-21 0,22 21 0,-22-21 15,21-1-15,0 22 0,1-21 16</inkml:trace>
  <inkml:trace contextRef="#ctx0" brushRef="#br1" timeOffset="-168371.98">14626 14563 0,'0'0'0,"0"21"16,0 0-16,0 0 0,0 0 15,0 1-15,0-1 0,0 0 16,0 0-16,0 0 0,0 0 0,0 1 16,0-1-16,0 0 15,-21 0-15,21 0 16,-21-21 0,21-21-1,0 0-15,21 0 16</inkml:trace>
  <inkml:trace contextRef="#ctx0" brushRef="#br1" timeOffset="-168207.56">14711 14415 0,'0'0'16,"0"-22"0,0 44 15,0-1-31,21 0 15,0-21 1</inkml:trace>
  <inkml:trace contextRef="#ctx0" brushRef="#br1" timeOffset="-167503.34">14922 14457 0,'22'0'15,"-1"0"1,0 0-16,0 0 0,0 0 15,0 0-15,1 0 16,-1 0-16,0 0 0,0 0 16,0-21-16,-42 42 47,21 0-47,-21 0 0,0 0 15,0 1-15,-1-1 0,1 21 0,0-21 16,0 22-16,0-1 0,0-21 0,-1 0 15,1 22-15,0-22 0,0 0 16,21 0-16,-21 0 0,21 0 0,-21-21 16,21 22-16,-22-22 15,44-22 17,-1 1-32,0 21 0,0-21 15,0 0-15,0 0 0,1 0 0,-1-1 16,-21 1-16,21 21 0,0-21 15,-21 0-15,21 21 0,0 0 16,1 21 0,-22 0-16,0 0 15,0 1-15,0-1 0,0 0 16,21 0-16,0-21 16,-21 21-16,21-21 0,0 0 0,0 0 15,1 21-15,-1-21 0,21 0 16,-21 0-16,22 0 0,-1 0 15,0 0-15,22-21 0,-22 21 0,0-21 16,-20 0-16,20 21 0,0-21 16,-21 0-16,1-22 0,-1 22 0,0 0 15,0-21-15,-21 20 0,0-20 16,0 21-16,0 0 0,0-22 16,0 22-16,-21 21 0,0 0 15,0 0-15,-1 21 0,1 22 16,21-22-16,-21 0 0,21 21 15,0-20-15,0-1 16,0 21-16,0-21 0,0 0 0,0 1 0,0-1 16,0 0-16,0 0 0,21 0 15,0-21-15,1 0 16,-1 0-16,0 0 0,21 0 0,-21 0 16,22 0-16,-1 0 0,-21 0 15,43-21-15,-22 0 0</inkml:trace>
  <inkml:trace contextRef="#ctx0" brushRef="#br1" timeOffset="-167208.52">16849 14393 0,'0'-21'0,"0"42"0,-22-42 16,1 42-1,0 22 1,21-22-16,0 0 0,0 21 16,-21-20-16,21 20 0,-21-21 0,21 21 15,0-20-15,0-1 0,-21 21 0,-1-21 16,22 0-16,-21 1 0,21-1 16,0 0-16,0 0 0,0 0 15,0 0-15,21-21 31,1 0-31,-1 0 0,0-21 16,0 21-16,21-21 0</inkml:trace>
  <inkml:trace contextRef="#ctx0" brushRef="#br1" timeOffset="-166542.39">17208 14499 0,'0'0'15,"0"-21"-15,-21 21 16,0 0-1,0 21-15,0 0 0,0 1 16,21-1-16,-22 0 0,1 21 0,0-21 16,21 1-16,0-1 0,0 0 15,0 0-15,0 0 0,0 0 0,0 1 16,0-1 0,21-21-16,0 0 0,1 0 0,20 0 15,-21 0-15,0 0 0,0 0 0,1 0 16,-1-21-16,0-1 0,0 22 15,-21-21-15,0 0 0,0 0 16,0 0-16,0 0 0,0-1 16,-21 1-16,0 0 0,0 0 0,-1 0 15,22 0-15,0-1 0,0 1 16,0 0-16,0 0 16,22 21-16,-1-21 0,0 21 15,21 0-15,1 0 0,-1 0 16,-21 0-16,21 0 0,-20 0 0,20 21 15,-21 0-15,0-21 0,0 21 16,-21 0-16,0 1 0,0 20 0,0-21 16,0 0-16,0 0 0,-21 1 0,0-1 15,0 0-15,0 0 0,0 0 16,21 0-16,-22-21 0,22 22 0,0-1 16,0 0-1,22-21-15,-1 0 0,0 0 0,0 0 16,0 0-16,22 0 0,-22 0 15,21 0-15,0-21 0,-20 21 16,20-21-16,-21-1 0,0 1 0,0 0 16,1 0-16,-1 0 0,0-22 0,-21 22 15,0-21-15,0 0 0,0 20 16,0-20-16,0 21 0,0 0 0,-21 0 16,0 21-16,-1 0 0,1 0 15,0 0-15,0 0 0,-21 0 0,20 21 16,-20 0-16,21-21 0,0 21 15,0 0-15,-1 0 0,1 1 0,0-1 16,21 0-16,0 0 0,0 0 16,21-21-16,0 0 15,1 0-15,-1 0 0,21 0 0</inkml:trace>
  <inkml:trace contextRef="#ctx0" brushRef="#br1" timeOffset="-166240.08">18140 14499 0,'0'0'0,"0"21"31,0 1-15,21-22-16,0 0 16,0 0-16,0 0 15,1-22-15,-1 1 16,-21 0-16,0 0 15,0 0-15,0 0 0,0-1 16,0 1-16,0 0 16,-21 21-16,-1 0 0,1 0 15,0 0-15,0 0 0,0 0 16,21 21-16,-21-21 0,21 21 16,-22 1-16,22-1 0,0 0 15,22-21 1</inkml:trace>
  <inkml:trace contextRef="#ctx0" brushRef="#br1" timeOffset="-165924.48">18754 14203 0,'0'-21'16,"-22"21"-1,1 0-15,21 21 0,-21 0 0,0 0 16,21 0-16,-21 1 16,0 20-16,-1-21 0,1 21 0,0 1 15,0-1-15,0 0 0,0-20 0,-22 20 16,22 0-16,0-21 0,0 22 16,0-22-16,-1 21 0,1-21 0,0 1 15,0-1-15,0 0 0,21 0 16,0 0-16,-21-21 0,21 21 0,0 1 15,0-1 1,21-21 0,0 0-16,0 0 0,0-21 15,0-1-15,22 1 0</inkml:trace>
  <inkml:trace contextRef="#ctx0" brushRef="#br1" timeOffset="-165668.64">18732 14690 0,'-21'0'16,"21"21"-16,0 0 16,21-21 15,1 0-31,-1 0 0,0 0 16,0 0-16,-21-21 0,21 0 15,-21 0-15,0-1 16,-21 1-1,0 21 1,0 0-16,0 0 16,-1 0-16,22 21 0,-21-21 15,0 22-15,21-1 0,-21-21 16</inkml:trace>
  <inkml:trace contextRef="#ctx0" brushRef="#br1" timeOffset="-164646.59">13250 15727 0,'-42'0'16,"42"-21"-16,0 0 15,0-1 1,0 1-16,0 0 16,0 0-16,0 0 15,21 0-15,0-1 0,0 22 16,1 0-16,-1 0 0,0 0 15,0 0-15,21 0 0,-20 0 0,-22 22 16,21-1-16,0 0 0,-21 21 0,0-21 16,0 1-16,0 20 0,0 0 15,0-21-15,-21 22 0,-22-1 16,22 0-16,0-20 0,-21 20 16,-1-21-16,22 21 0,-21-20 0,0-1 15,20 0-15,-20-21 0,0 21 16,21-21-16,-22 0 0,22 0 15,-21 0-15,21-21 0,-1 0 16,22 0-16,0-1 0,0 1 0,0 0 16,0-21-16,0 21 0,0-22 0,0 22 15,22 0-15,-1 0 0,0 0 16,0-1-16,0 22 0,0 0 0,1 0 16,-1 0-16,0 0 0,0 22 15,0-1-15,0 0 0,1 0 16,-1 0-16,0 22 0,0-22 15,0 21-15,0-21 0,-21 0 0,0 1 16,22-1-16,-1 0 0,-21 0 0,0 0 16,0 0-16,21-21 0,0 0 15,0 0-15,0 0 16,1 0-16,-1-21 16</inkml:trace>
  <inkml:trace contextRef="#ctx0" brushRef="#br1" timeOffset="-164476.7">13801 15939 0,'21'0'78,"0"-22"-78</inkml:trace>
  <inkml:trace contextRef="#ctx0" brushRef="#br1" timeOffset="-163320.16">15049 15833 0,'0'0'0,"22"-21"0,-1 21 0,-21-22 0,21 22 16,0-21-16,-21 0 0,21 0 15,0 0-15,1 21 0,-22-21 0,0-1 16,0 1-16,0 0 0,0 0 0,0 0 16,0 0-16,-22 21 15,1-22-15,0 22 0,0 0 0,-21 0 16,20 0-16,-20 0 0,21 0 15,0 0-15,-22 0 0,22 0 0,0 22 16,0-22-16,0 21 0,0 0 16,21 0-16,0 43 15,0-43-15,0 0 0,0 21 0,0-21 0,0 1 16,21 20-16,0-21 0,0 21 16,0-20-16,0 20 0,1-21 0,-22 0 15,0 0-15,0 22 0,0-22 16,0 0-16,0 0 0,-22 0 0,1 1 15,-21-1-15,21 0 0,-22-21 16,1 21-16,0-21 0,-1 0 16,1 0-16,0 0 0,-1 0 0,22-21 15,-21 21-15,0-21 0,20 0 16,-20-43-16,21 22 0,21 21 16,0-22-16,0 1 0,0 21 15,0 0-15,0-22 0,0 22 16,21 21-1,0 0-15,0 21 0,1-21 16,-22 21-16,0 22 0,21-22 16,-21 0-16,21 0 0,0 22 0,-21-22 15,0 0-15,21 21 0,0-21 16,-21 1-16,22-1 0,-1-21 16,-21 21-16,21 0 0,0-21 0,0 0 15,0 0-15,1 0 0,-1 0 16,0 0-16,21 0 0,-21 0 0,64-21 15,-64 0-15,22 0 16,-1-1-16,-21 1 0,0 0 0,0 0 16,1-21-16,-1 20 0,0 1 0,0 0 15,-21 0-15,0 42 32,0 0-17,0 0-15,0 1 0,-21-1 16,21 0-16,0 0 15,-21 0-15,21 0 0,0 1 16,0-1-16,21 0 16,0-21-16,0 0 0,0 0 15,1 0-15,20 0 0,-21-21 16,21 21-16,-20-21 0,20-1 0,0 1 16,-21 0-16,22 0 0,-22 0 0,0 0 15,0-22-15,0 22 0,-21 0 16,0 0-16,0 0 0,0-1 15,22 22-15,-22 22 32,0-1-32,0 0 0,-22 0 15,22 0-15,-21 22 0,21-22 16,0 21-16,0-21 0,0 22 0,-21-1 16,21 0-16,-21-21 0,21 22 15,0-1-15,0 0 0,-21 1 0,21-1 16,0 22-16,0-22 0,0 0 0,0 1 15,0 20-15,0-21 0,0 1 16,-21-1-16,21 0 0,0-20 0,-22 20 16,1-21-16,21 0 0,-21 0 15,0 1-15,0-22 0,0 0 0,-1 0 16,1 0-16,0-22 16,0 1-16,21 0 0,0-21 15,-21 21-15,0-22 0,21 1 0,0 21 16,-22-22-16,22 1 0,0 21 15,0-21-15,0 20 0,0-20 0,22 21 16,-1-21-16,0 20 0,0 1 16,0-21-16</inkml:trace>
  <inkml:trace contextRef="#ctx0" brushRef="#br1" timeOffset="-162880.5">15854 15833 0,'0'-21'16,"0"42"15,0 0-31,0 0 0,0 0 0,0 22 16,0-22-16,0 0 0,0 21 0,0-21 16,0 1-16,0-1 0,0 0 15,0 0-15,0 0 0,0 0 16,0-42 31,0 0-47,0 0 0,0 0 0,0 0 15,0-22-15,0 22 0,0 0 16,21-21-16,-21 20 0,21-20 0,0 21 16,0 0-16,1 0 0,-1 21 0,21-22 15,-21 22-15,0 0 0,22 0 16,-22 22-16,0-22 0,0 21 15,0 0-15,-21 0 0,0 21 16,0-20-16,0-1 0,0 0 0,0 21 16,0-21-16,0 1 0,0-1 15,-21 0-15,21 0 0,-21 0 16,21 0-16</inkml:trace>
  <inkml:trace contextRef="#ctx0" brushRef="#br1" timeOffset="-162612.36">16637 15833 0,'0'0'0,"-42"-21"16,20 21-1,1 0-15,0 0 0,0 0 16,0 0-16,0 0 0,-1 21 15,1 0-15,0 0 0,0 0 16,21 22-16,-21-22 0,21 21 0,-21-21 16,21 22-16,0-22 0,0 0 15,0 0-15,0 0 0,21 0 0,0-21 16,0 22-16,0-22 0,0 0 16,1 0-16,20 0 0,-21 0 0,21 0 15,1-22-15,-22 1 0,0 0 0,21 21 16,-20-42-16</inkml:trace>
  <inkml:trace contextRef="#ctx0" brushRef="#br1" timeOffset="-162176.1">16933 15621 0,'0'-42'16,"0"84"-16,0-105 0,0 41 16,0 44-1,0-1-15,0 0 0,-21 0 16,21 0-16,0 22 0,0-22 0,0 21 15,-21 0-15,21 1 0,0-22 16,0 21-16,-21 1 0,21-1 0,-21-21 16,21 21-16,0-20 0,0 20 0,-22-21 15,22 0-15,-21-21 0,21 21 16,0-42 15,0 0-15,0 0-16,0 0 0,21-22 15,1 22-15,-1-21 0,0 21 0,0 0 16,0-22-16,0 22 0,1 0 16,-1 0-16,0 21 0,0 0 0,0 0 15,0 0-15,1 0 0,-1 0 0,0 21 16,-21 0-16,21 21 16,-21-20-16,0-1 0,0 21 0,0-21 15,0 0-15,0 1 0,0-1 16,0 0-16,-21 0 0,21 0 15,0 0-15,-21 1 0,42-22 47,-21-22-47,21 22 0</inkml:trace>
  <inkml:trace contextRef="#ctx0" brushRef="#br1" timeOffset="-161807.31">17484 15833 0,'0'0'0,"0"-21"16,0-1-1,21 22-15,0 0 16,0 0-16,0 0 16,0 0-16,1 22 0,-22-1 0,21 0 15,-21 0-15,21 0 0,-21 0 0,0 22 16,0-22-16,0 0 0,0 0 15,0 0-15,0 22 0,0-22 0,-21 0 16,0-21-16,-1 21 0,22 0 16,-21-21-16,21 22 15,-21-22-15,21-22 16,0 1-16,0 0 16,21 0-16,0 0 15,-21-22-15,22 22 0,-1 0 16,0-21-16,0 21 0,-21-22 0,21 22 15,0-21-15,1 21 0,-1-1 16,0 1-16,0 21 0,-21-21 0,21 21 16,0 0-16,1 0 0</inkml:trace>
  <inkml:trace contextRef="#ctx0" brushRef="#br1" timeOffset="-161424.47">18034 15833 0,'0'-21'16,"-21"21"31,0 21-47,-1-21 0,22 21 16,0 0-16,-21 0 0,0 22 15,21-22-15,-21 0 0,21 0 0,0 0 16,0 0-16,0 1 0,0-1 0,0 0 15,21 0 1,0-21-16,0 0 0,1 0 16,-1 0-16,0 0 15,0-21-15,0 0 0,22 21 0,-22-21 16,-21-1-16,21 1 0,0 0 16,-21 0-16,21 0 0,-21 0 0,0-22 15,0 22-15,0 0 0,0 0 0,0 0 16,0-1-16,-21 1 0,0 21 15,0 0-15,0 0 16,-1 0-16,1 21 16,21 1-16,0-1 15,0 0-15</inkml:trace>
  <inkml:trace contextRef="#ctx0" brushRef="#br1" timeOffset="-160948.18">18521 15812 0,'0'21'16,"0"0"0,-21-21-16,21 21 0,0 0 15,0 0-15,-22-21 0,22 22 16,0-1-16,-21 0 0,21 0 15,0 0-15,0 0 16,-21-21 0,21-21 15,0 0-31,0 0 16,0 0-16,0 0 0,21-1 15,-21 1-15,21 0 0,1 0 16,-1 0-16,0 0 0,0-1 15,0 1-15,0 21 0,1 0 16,-1-21-16,21 21 0,-21 0 16,0 0-16,1 21 0,-22 0 15,0 1-15,0-1 0,0 0 16,0 0-16,0 0 0,0 0 0,0 1 16,0-1-16,0 0 0,-22-21 15,22 21-15,-21-21 0,21 21 0,-21-21 16,42 0 15,0-21-15</inkml:trace>
  <inkml:trace contextRef="#ctx0" brushRef="#br1" timeOffset="-160725.31">18944 15790 0,'21'0'0,"-42"0"0,42-21 0,0 21 16,-21 21-1,0 1 1,0-1-16,0 0 0,0 0 16,0 0-16,0 0 0,-21 1 0,21-1 15,-21 0-15,21 0 0,-21-21 0,21 21 16,0 0-16,0 1 16,0-44 15,0 1-31,0 0 0</inkml:trace>
  <inkml:trace contextRef="#ctx0" brushRef="#br1" timeOffset="-160563.95">19071 15663 0,'-21'-21'15,"0"21"-15,42 0 63,0 0-63</inkml:trace>
  <inkml:trace contextRef="#ctx0" brushRef="#br1" timeOffset="-160007.7">19304 15812 0,'0'21'63,"0"0"-48,0 0-15,0 0 16,-21 0-16,0-21 15,-1 22-15,1-1 0,0-21 16,0 21-16,0-21 0,0 21 0,-1-21 16,1 21-16,0-21 15,21 21-15,0 1 16,21-22 15,0 0-31,-21 21 0,22-21 16,-1 0-16,0 0 0,0 21 15,0 0-15,0 0 0,-21 0 16,22 1-16,-22-1 0,0 0 16,21 0-16,-21 0 0,0 0 0,0 22 15,0-22-15,0 0 0,0 21 0,-21-20 16,21-1-16,-22 21 0,1-21 16,0 0-16,0 1 0,-21-1 0,20 0 15,1 0-15,0-21 0,0 21 16,0-21-16,0 0 0,-1 0 0,1 0 15,0 0-15,0 0 0,0 0 16,21-21-16,-21 21 16,21-21-16,0 0 0,0 0 15,0-1-15,21 1 0,0 0 16,0 0-16,0 0 0,0 0 0,22-22 16,20-20-16,-20 20 0,20 1 15</inkml:trace>
  <inkml:trace contextRef="#ctx0" brushRef="#br1" timeOffset="-159713.86">19685 15875 0,'0'-21'15,"0"0"1,-21 21 0,21-21-16,0-1 15,0 1 1,21 21-1,-42 0 1,0 0 0,-1 21-16,1-21 0,0 22 15,0-1-15,-21 0 0,20 0 0,1 0 16,21 0-16,-21 1 16,21-1-16,0 0 0,21 0 15,0-21 1,1 0-16,-1 0 0,0 0 15,21 0-15,-21 0 0,22 0 0,-22 0 16</inkml:trace>
  <inkml:trace contextRef="#ctx0" brushRef="#br1" timeOffset="-159197.16">20066 15833 0,'0'-43'15,"-64"170"-15,128-275 0,-64 212 0,0-149 0,-21 64 16,0 21-1,-1 0-15,1 0 0,0 0 16,21 21-16,-21 0 0,0-21 16,0 21-16,21 1 0,-22-1 0,22 0 15,-21 0-15,21 0 0,-21 0 16,21 1-16,0-1 0,0 0 16,0 0-16,21 0 15,0-21-15,1 0 0,-1 0 16,0 0-16,0 0 0,0-21 15,0 0-15,1 0 0,-1 0 0,0-1 16,0 1-16,-21 0 0,21 0 16,0-21-16,1 20 0,-22-20 0,0 0 15,21 21-15,0-22 0,-21 1 0,0-22 16,0 22-16,21 0 16,-21-1-16,21 1 0,-21 0 0,0 21 15,0-1-15,0 1 0,0 0 16,0 42-16,0 0 15,-21 22-15,0-22 0,21 21 16,-21 22-16,21-22 0,-21 0 0,-1 22 16,22-22-16,0 22 0,0-22 15,0 22-15,0-22 0,0 0 0,0 1 16,0-1-16,0 0 0,0-21 16,0 22-16,22-22 0,-22 0 0,42 0 15,-21-21-15,0 0 0,22 0 16,-22 0-16,0 0 15,21 0-15,-21-21 0,1 21 0,20-21 16,-21 0-16,0 0 0,0-1 16</inkml:trace>
  <inkml:trace contextRef="#ctx0" brushRef="#br1" timeOffset="-158178.71">13398 17187 0,'-21'0'0,"42"0"0,-63 0 16,21 0-16,0 0 0,0 0 15,-1 0-15,1-42 16,21 21-1,0 0-15,21 0 0,1 21 16,-1-22-16,0 22 16,0 0-16,21 0 0,-20 0 0,-1 0 15,0 0-15,0 0 0,0 22 16,0-1-16,-21 0 0,0 0 0,0 0 16,0 0-16,0 1 0,0-1 15,-21 21-15,-21-21 0,21 0 0,0-21 16,-22 22-16,22-1 0,0 0 15,-21-21-15,20 21 0,1-21 0,0 0 16,0 0-16,21-21 31,21 0-15,0 21-16,0 0 0,1 0 0,-1 0 16,0 0-16,0 0 0,21 0 15,-20 0-15,-1 0 0,0 0 0,0 21 16,0 0-16,0 0 0,-21 0 15,0 1-15,0-1 0,0 0 0,0 0 16,0 0-16,-21 0 0,0 1 16,0-1-16,-21 0 0,20 0 0,-20 0 15,0 0-15,-1-21 0,22 22 16,-21-22-16,0 0 0,20 0 16,1 0-16,0 0 0,0 0 0,0 0 15,21-22 1,0 1-1,0 0-15,21 0 16,0 21-16,0-21 16,0 0-16,22 21 0,-22-22 15</inkml:trace>
  <inkml:trace contextRef="#ctx0" brushRef="#br1" timeOffset="-158004.81">13864 17484 0,'21'0'16,"-42"0"-16,42-21 47,0 21-31,-21-22-16,22 22 15,-1 0-15,0-21 0</inkml:trace>
  <inkml:trace contextRef="#ctx0" brushRef="#br1" timeOffset="-157275.67">15028 17484 0,'0'0'0,"0"-21"0,0-1 16,0 1-16,21 0 15,1 0-15,20 21 0,-21-21 16,0 0-16,22-1 0,-1 1 15,-21 0-15,43 0 0,-64 0 16,0 0-16,0-1 0,0 1 16,-22 21-16,1 0 15,-21 0-15,21 0 0,-22 0 16,1 0-16,0 0 0,-1 21 0,22 1 16,-21-22-16,21 21 0,0 0 15,-1 0-15,22 0 0,0 0 16,0 1-16,0-1 0,0 0 15,0 0-15,22 0 0,20 43 16,-21-43-16,0 0 0,22 0 16,-43 0-16,21 1 0,0 20 0,-21-21 15,0 0-15,0 0 0,0 1 16,-21-1-16,0 0 0,-22-21 0,22 21 16,-21-21-16,-1 0 0,1 21 15,0-21-15,-1 0 0,1 0 16,0 0-16,-1-21 0,1 21 0,0-21 15,-1 0-15,22 0 0,0-1 16,21 1-16,0 0 0,0-21 0,0 21 16,0-22-16,0 1 0,21 21 15,0 0-15,1-22 16,-1 22-16,0 21 0,0-21 0,0 21 16,0 0-16,1 0 0,-1 21 0,0 0 15,0 0-15,-21 1 0,21 20 16,-21 0-16,21-21 0,-21 22 0,22-22 15,-22 21-15,0-21 0,0 22 16,0-22-16,0 0 0,0 0 16,0 0-16,21-21 0,0 0 15,0 0-15,0 0 16,0 0-16,22 0 0,-22-21 0,21 0 16</inkml:trace>
  <inkml:trace contextRef="#ctx0" brushRef="#br1" timeOffset="-157011.81">15727 17209 0,'0'0'0,"21"-43"0,21-20 15,-42 84 17,0 21-32,0-21 15,0 22-15,-21-22 0,0 21 16,0 1-16,0-1 0,21-21 15,-22 21-15,1 1 0,0-22 0,0 21 16,21-21-16,-21 22 0,0-22 16,-1 0-16,22 0 0,0 0 15,0 1 1,22-22 0,-1-22-16,0 1 0</inkml:trace>
  <inkml:trace contextRef="#ctx0" brushRef="#br1" timeOffset="-156646.02">15938 17420 0,'0'0'0,"0"21"15,-21-21 1,0 22-16,21-1 0,-21 0 16,0 0-16,21 0 0,-21 0 15,21 1-15,-22-1 0,22 0 0,0 0 16,0 0-16,22-21 31,-1 0-31,0 0 0,0 0 16,0 0-16,22-21 0,-22 21 15,0-21-15,-21 0 0,21 0 0,-21-1 16,21 1-16,-21 0 0,0 0 16,0 0-16,0 0 0,0-1 15,-21 1-15,0 0 0,21 0 0,-21 21 16,0 0-16,-1 0 0,1 0 15,0 0-15,0 0 0,0 21 16,21 0-16,-21 0 0,21 1 16,-22-1-16,22 0 15,0 0-15,0 0 0,22-21 0,-1 0 16,0 21-16,21-21 0,-21 0 16,22 0-16</inkml:trace>
  <inkml:trace contextRef="#ctx0" brushRef="#br1" timeOffset="-156024.36">16362 17441 0,'-127'85'16,"275"-191"-16,-169 127 0,63-42 0,-21 0 0,-21 0 16,21 0-16,1 21 15,-22 21 1,0 0 0,0 0-16,0 0 0,-22 1 0,1 20 15,0-21-15,21 0 0,0 0 16,-21 1-16,21-1 0,-21 0 0,21 0 15,0 0-15,21-21 32,0 0-32,0-21 15,0 0-15,1 0 16,-1 21-16,0-21 0,0-1 0,0 1 0,0 0 16,1 0-16,-1 0 0,0 0 15,0-1-15,0 22 16,-21 22-1,0-1-15,0 0 16,0 0-16,0 0 0,0 0 16,0 1-16,0-1 0,0 0 15,0 0-15,0 0 16,21-21 0,1 0-16,-1 0 15,0-21-15,0 21 0,-21-21 16,21 0-16,0 0 0,1-1 15,-1 1-15,-21 0 0,0 0 0,0 0 16,0 0-16,0-1 0,0 1 16,0 0-16,0 0 0,0 0 0,0 0 15,-21-1-15,-1 22 16,22-21-16,-21 21 0,42 0 47,1 0-47,-1 0 0,0 0 15,0 0-15,0 0 0,0 0 16,1 0-16,-1-21 0,0 21 16,0 0-16,-21-21 0,0 0 31,0 0-15</inkml:trace>
  <inkml:trace contextRef="#ctx0" brushRef="#br1" timeOffset="-151814.02">22627 12615 0,'0'0'0,"0"-21"16,0-21-16,21-22 15,-21 43-15,0 0 0,0 42 47,0 0-47,0 1 0,0-1 0,0 21 16,0 0-16</inkml:trace>
  <inkml:trace contextRef="#ctx0" brushRef="#br1" timeOffset="-151403.74">22712 12848 0,'0'0'0,"21"-21"16,-21 0-16,0 0 15,0 0-15,0-1 0,0 1 16,-21 0-1,0 21-15,-1-21 16,1 21-16,0 0 0,0 0 0,0 21 16,-22-21-16,22 21 15,-21 0-15,0 22 0,20-1 0,-62 22 16,41-22-16,22 0 0,-21 1 16,21-1-16,0 0 0,-1 1 15,1-1-15,21-21 0,0 21 0,0-20 16,0-1-16,0 0 0,0 0 15,21 0-15,85 0 16,-63-21-16,-1 0 0,0 0 16,22 0-16,-22-21 15,22 0-15,-22 21 0,21-21 0,-20 0 16,20-22-16,-20 22 0,-1 0 16</inkml:trace>
  <inkml:trace contextRef="#ctx0" brushRef="#br1" timeOffset="-150930.27">23177 12700 0,'0'-106'16,"0"85"-16,-42 339 0,84-509 0,-42 22 0,0 148 16,0-1-16,0 1 0,-21 21 15,0 0-15,0 21 16,21 1-16,0-1 0,-21 21 16,0-21-16,21 43 0,-22-22 0,22 0 15,0 22-15,0-1 16,-21-20-16,21 20 0,-21-20 0,21-1 15,-21 0-15,0 43 0,21-43 16,0-21-16,-21 1 0,21-1 16,-22 0-16,22 0 0,0-42 47,0 0-47,0 0 0,0-1 0,0 1 15,22-21-15,-1 21 0,0 0 16,0-22-16,0 22 0,0-21 0,1 21 15,-1-1-15,21 1 0,-21 21 16,0 0-16,1 0 0,-1 0 16,0 0-16,0 0 0,0 0 0,0 21 15,1 1-15,-22-1 0,0 21 16,0-21-16,0 0 0,0 1 0,0-1 16,0 21-16,0-21 15,-22 0-15,22 1 0,-21-1 0,21 0 16,-21-21-16,21 21 0,21-21 47,0-21-47,22 0 0,-22 21 15</inkml:trace>
  <inkml:trace contextRef="#ctx0" brushRef="#br1" timeOffset="-150472.33">24003 13081 0,'0'0'15,"0"-21"-15,0 0 0,0 0 16,0-1-16,-21 1 0,0 0 0,-1 21 16,22-21-16,-21 0 0,0 21 0,0 0 15,0 0-15,0 0 0,-1 21 16,-20 0-16,21 0 0,0 0 0,-22 43 16,22-43-1,0 21-15,0 1 0,0-22 0,0 0 16,-1 21-16,22-20 0,0-1 0,0 0 0,0 0 15,0 0-15,0 0 16,22-21-16,-1 0 16,0 0-16,0 0 0,0 0 0,0-21 15,22 0-15,-22 21 0,0-21 16,21 0-16,-20 0 0,41-22 16,-42 22-16,0 0 0,1-21 15,-1 20-15,0 1 0,0 0 0,-21 0 16,0 0-16,0 42 31,0 0-31,0 0 16,0 0-16,0 22 0,0-22 15,0 0-15,0 0 0,-21 22 16,0-22-16,21 0 0,0 0 0,0 0 16,0 0-16,21 1 15,0-22-15,0 0 16,0 0-16,1 0 0,20 0 0,-21 0 15,0 0-15</inkml:trace>
  <inkml:trace contextRef="#ctx0" brushRef="#br1" timeOffset="-150087.98">24363 13208 0,'-43'-42'16,"43"21"-16,43 148 0,-43-191 0,-43-21 15,43 64-15,0 0 16,0 0-16,0 0 15,22 21-15,-1 0 0,0 0 16,0 0-16,0 0 0,0 0 0,22 21 16,-22 0-16,21 0 15,-42 0-15,21 1 0,1-1 0,-22 21 16,21-21-16,-21 0 0,0 1 0,0-1 16,0 0-16,0 0 0,0 0 15,-21 0-15,-1 1 0,22-1 16,-42-21-16,21 0 15,21-21 1,0-1 0,0 1-16,0 0 0,21 0 15,0 0-15,22-22 16,20-62-16,-42 83 16,0 1-16,22 0 0,-22 0 15,0 0-15,0 21 0,0 0 16,1 0-16,-1 0 0,0 0 15,-21 21-15,21-21 16,0 21-16</inkml:trace>
  <inkml:trace contextRef="#ctx0" brushRef="#br1" timeOffset="-149596.73">25273 13272 0,'0'0'0,"21"0"16,-21-22-16,21 1 0,-21 0 15,21 21-15,-21-21 0,0 0 16,0-22-16,0 22 0,0 0 0,0 0 16,0-21-1,0 20-15,-21 22 0,0 0 0,0 0 0,0 0 16,0 22-16,-22-1 16,22 0-16,0 0 0,0 21 15,0-20-15,-22 41 0,22-21 16,0-20-16,0-1 0,21 21 15,0 22 1,0-43-16,21-21 16,0 0-16,0 0 15,0 0-15,22 0 0,-22-21 0,0 21 16,0-22-16,22 1 0,-22 0 0,0 0 16,0 0-16,0 0 0,0-1 15,1-20-15,-1-21 16,-21 41-1,0 44 1,0-1 0,0 0-16,0 0 15,0 0-15,0 22 0,-21-22 16,21 0-16,0 0 0,0 0 16,0 0-16,0 1 0,0-1 15,0 0-15,21-21 0,0 0 0,0 0 16,0 0-16,0 0 15,22 0-15</inkml:trace>
  <inkml:trace contextRef="#ctx0" brushRef="#br1" timeOffset="-148044.45">25929 13250 0,'21'-169'31,"-21"148"-31,-21 211 0,42-401 0,-21 190 0,-21 21 0,0 0 16,0 0-16,0 0 0,-1 21 15,-20 21 1,0 22-16,42-43 0,-21 21 16,-1 22-16,22-43 15,0 0-15,0 0 0,0 21 0,0-20 16,0-1-16,22 0 16,-1-21-16,0 0 0,64 21 15,-22-21-15,-21 0 16,-20 0-16,41-21 15,-21 0-15,-20 21 0,-1-21 16,0-1-16,0 1 0,0 0 0,0-21 16,1 21-16,-22-22 0,0 1 0,42-85 15,-42 85-15,0-1 16,21 1-16,-21-64 16,0 85-16,0-21 0,0 20 0,0 1 15,0 0-15,0 42 31,-21 0-31,0 1 0,0 41 16,-1 22-16,22-43 16,-21 0-16,21 1 0,0-1 0,-21 0 15,21 1-15,0-1 0,0-21 16,0 22-16,0-22 0,0 0 0,0 0 16,0 0-16,21 22 15,22-22-15,-22-21 16,0 0-16,0 0 0,0 0 15,0 0-15,1 0 0,-1 0 0,0 0 16,0-21-16,21-1 0,-20 1 16,-1 21-16,-21-21 0,63-42 15,-63 20-15,0 22 0,0 0 16,21 0-16,-21 0 16,22 21-16,-22 21 15,0 0 1,0 0-16,-22 0 0,22 0 0,-21 1 15,21-1-15,-21 0 0,21 0 0,0 0 16,0 0-16,0 1 16,0-1-16,21-21 15,0 0-15,1 0 0,-1 0 16,0 0-16,0 0 16,0 0-16,0 0 0,43-43 15,-1 1 1,-41 21-16,-1 0 15,-21 0-15,21-1 0,0 1 0,-21-21 16,21 42-16,-21 21 31,0 0-31,0 0 0,0 1 0,0-1 16,0 0-16,0 0 16,0 0-16,0 0 0,0 1 15,21-22-15,1 21 16,-1-21-16,0 0 0,0 0 15,0 0-15,43 0 0,-1 0 16,-42-21 0,1 21-16,20-43 0,-21 22 15,0-21-15,0 21 0,-21-22 16,22 1-16,-1 0 0,0-1 0,-21 1 16,0 0-16,21-22 0,0-21 15,-21 1-15,0 41 16,0 22-16,0 0 0,0 0 15,0 42 1,-21 0-16,0 22 16,-43 84-16,43-43 15,0-41-15,21 20 16,-21-21-16,21 1 0,0-22 0,0 21 16,0 1-16,0-22 0,0 21 0,0-21 15,0 0-15,0 1 0,0-1 16,21-21-16,-21 21 0,21-21 0,0 0 15,1 0-15,-1 0 0,0 0 16,0 0-16,0 0 0,0 0 0,1-21 16,-1 0-16,0 21 0,21-22 15,-21 1-15,1 0 0,-22 0 16,21 0-16,0 0 0,0-22 0,0 22 16,-21 0-16,0 0 0,0 42 31,0 0-31,0 0 15,0 0-15,0 1 16,0-1-16,0 0 0,-21 21 16,21-21-16,0 1 0,0-1 15,0 0 1,21-21-16,0 0 0,1 0 16,20 0-16,-21 0 15,0-21-15,0 0 0,1 21 16,-1-22-16,0 1 0,0 0 0,0 0 15,22 0-15,-22 0 16,-21-1-16,21 1 0,0 21 0,-21-21 16,0 42-1,0 0 1,0 1-16,0-1 0,0 0 0,-21 0 16,0 0-16,0 0 15,21 1-15,0-1 0,0 0 0,0 0 16,0-42 31,0 0-32,0 0-15</inkml:trace>
  <inkml:trace contextRef="#ctx0" brushRef="#br1" timeOffset="-147859.79">27834 12933 0,'-21'0'16,"42"0"-16,-21 0 47,0-21-16,-21 21-31,0 0 0</inkml:trace>
  <inkml:trace contextRef="#ctx0" brushRef="#br1" timeOffset="-147639.91">26628 12869 0,'0'0'0,"-85"0"15,106 0 1,0 0-1,22 0-15,-1 0 0,0 0 16,1 0-16,20 0 0,-21 0 0,22 0 16,-22 0-16,22 0 0,-22 0 15,-21 0-15,0-21 0,1 21 0,-22-21 16,-22 21 0,1 0-16,0 0 0</inkml:trace>
  <inkml:trace contextRef="#ctx0" brushRef="#br1" timeOffset="-147473.02">25739 12827 0,'0'0'16,"-22"0"-16,1 0 0,0 0 0,42 0 31,0 0-31,22 0 0,-22 21 16,21-21-16,-21 0 0,1 0 0,-1 0 15,0 21-15</inkml:trace>
  <inkml:trace contextRef="#ctx0" brushRef="#br1" timeOffset="-146787.96">22331 13356 0,'-21'0'0,"42"0"0,-64 0 0,22 0 0,0 0 16,42 21 15,0-21-31,1 0 15,20 0-15,0 0 0,1 22 0,20-22 16,1 0-16,-1 21 0,22-21 16,-1 0-16,1 21 0,21-21 15,-21 0-15,42 0 0,-22 21 0,44 0 16,-22-21-16,21 0 0,21 21 16,-21-21-16,0 0 0,22 22 0,-1-22 15,0 0-15,1 0 0,-22 21 0,21-21 16,1 0-16,-1 0 0,0 0 15,1 0-15,-1 0 0,-21 21 0,21-21 16,1 0-16,-1 21 0,0 0 16,1-21-16,-1 21 0,-21 1 0,22-22 15,-22 21-15,21 0 0,-42-21 16,21 21-16,106 0 16,-148-21-16,-21 0 0,-1 0 0,1 0 15,-43 0-15,22 0 0,-22 0 16,-21 0-16,1 0 0,-1 0 0,0 0 15,0 0-15,-42 0 47,0 0-47,0 0 0,-22 0 16,22 0-16</inkml:trace>
  <inkml:trace contextRef="#ctx0" brushRef="#br1" timeOffset="-146024.89">23855 14499 0,'-64'21'15,"64"1"-15,21-22 47,1 0-47,-1 0 0,21-22 16,-21 22-16,22-21 0,-22 21 15,0-21-15,0 21 0,0-21 0,-21 0 16,-21 21 0,0 0-16,-21 0 15,-1 0-15,1 0 0,0 0 16,-1 0-16,22 0 0,-21 21 0,-1-21 16,22 21-16,0 0 0,0-21 0,21 21 15,0 1-15,0-1 0,0 0 16,0 0-16,21 21 0,0-20 0,0-1 15,43 42-15,-43-42 16,21 22-16,-20-22 0,-1 0 16,0 21-16,0-20 0,-21-1 0,0 0 15,0 42 1,-85-20-16,43-22 0,-21-21 16,20 0-16,1 0 0,0 0 0,-22 0 15,22 0-15,21 0 16,-22-21-16,1 21 0,21-21 0,0-1 15,-1 1-15,22-21 0,0 21 0,0 0 16,0-1-16,0-20 0,0 21 0,0 0 16,22-22-16,-1 22 0,21-21 15,-21 21-15,0 0 0,22-1 16,-1 1-16,0 0 0,1 0 0,-1 0 16,0 0-16</inkml:trace>
  <inkml:trace contextRef="#ctx0" brushRef="#br1" timeOffset="-145772.52">24320 14309 0,'0'0'0,"22"-21"0,-1 21 16,-21 21 15,0 0-31,0 21 0,0 1 16,0-22-16,-21 21 0,21 22 0,-22-22 15,22 0-15,-21 1 0,21-1 16,0 0-16,-21-21 0,0 22 0,21-1 15,-21-21-15,21 22 0,-21-22 16,-1 0-16,22 21 0,-21-21 0,21 1 16,0-1-16,-21-21 15,21-21 1,0-1 0,0 1-16</inkml:trace>
  <inkml:trace contextRef="#ctx0" brushRef="#br1" timeOffset="-145595.62">23982 14796 0,'21'0'31,"0"0"-15,0 0-16,22 0 0,-22 0 0,21 0 15,-21 0-15,22-22 0,-22 22 16,21 0-16,-21 0 0,22 0 0,-22 0 15,0 0-15</inkml:trace>
  <inkml:trace contextRef="#ctx0" brushRef="#br1" timeOffset="-145230.83">24490 14796 0,'-21'0'15,"21"-22"1,0 1-1,21 21-15,0 0 16,0 0-16,0 0 0,0 0 0,1 0 16,20 0-16,-21 21 0,0 1 15,0-22-15,1 21 0,-1 0 16,0 0-16,-21 21 0,0-20 0,0-1 16,0 0-16,0 0 0,0 0 15,-21 0-15,0 1 0,-1-22 0,1 21 16,0 0-16,0-21 15,0 0-15,21-21 16,0 0 0,0-1-16,0 1 0,21 0 15,0 0-15,0 0 0,0 0 0,1-1 16,-1-20-16,0 21 0,0 0 0,0 0 16,0-1-16,22 1 0,-22 0 15,0 0-15,0 21 0,43-42 16,-43 42-16,0 0 15</inkml:trace>
  <inkml:trace contextRef="#ctx0" brushRef="#br1" timeOffset="-145043.95">25167 14669 0,'0'21'0,"0"21"16,0-21-16,0 0 16,0 22-16,0-22 0,0 0 0,0 0 15,0 0-15,0 1 0,0-1 0,0 0 16,0 0-16,-21 0 0,21 0 15,-21 1-15,21-1 0,-21-21 32,21-21-17,0-1-15</inkml:trace>
  <inkml:trace contextRef="#ctx0" brushRef="#br1" timeOffset="-144892.02">25104 14690 0,'0'169'15,"0"-338"-15,0 148 0,-22-1 0,22 1 0,0 0 0,0 0 16,0 42 15,0 0-15,22 0-16,-1-21 0,0 22 16,0-1-16</inkml:trace>
  <inkml:trace contextRef="#ctx0" brushRef="#br1" timeOffset="-144604.58">25569 14753 0,'0'-21'16,"0"0"-16,-21 21 16,0 0-1,0 0-15,0 21 16,21 0-16,-22 0 0,1 1 15,21-1-15,-21 0 0,0 21 0,21-21 16,-21 22-16,21-22 0,0 21 16,0-21-16,0 22 0,0-22 0,0 21 15,0-21-15,0 1 0,21-1 16,0-21-16,0 21 0,22-21 0,-22 0 16,21 0-16,-21 0 0,22 0 0,-1 0 15,0-21-15,-21 0 0,22-1 16,-1 1-16,0 0 0,-20 0 0,20-21 15</inkml:trace>
  <inkml:trace contextRef="#ctx0" brushRef="#br1" timeOffset="-144347.73">26268 14436 0,'0'0'0,"0"-21"0,0-22 0,0 22 0,0-21 16,-21 63-1,-1 21 1,1-21-16,0 22 0,0-1 0,0 0 15,0 1-15,-1 20 0,22-20 16,-21-1-16,0 0 0,0 1 0,0-1 16,21 0-16,0 1 0,0-1 15,0-21-15,-21 21 0,21-20 16,0 20-16,0-21 0,0 0 0,0 0 16,0 1-16,21-22 15,0 0-15,0 0 0,0 0 16,0 0-16,43-43 0,-43 22 15,21 0-15</inkml:trace>
  <inkml:trace contextRef="#ctx0" brushRef="#br1" timeOffset="-143604.64">26606 14499 0,'0'0'0,"0"-42"0,22-43 16,-22 64-16,0 0 15,0 0-15,0 42 16,0 21-1,-22-21-15,1 22 0,21-1 16,-21 0-16,0 1 0,0-1 0,0 0 16,21 22-16,-22-22 0,1 1 15,21-1-15,0 0 0,-21 1 0,0-1 16,21 0-16,0-21 0,0 22 16,0-22-16,0 21 0,0-21 0,0 1 15,21-1-15,0-21 0,0 0 16,43 0-1,-43-21-15,0-1 0,0 1 0,1 0 16,-1 0-16,0 0 16,0 0-16,0-22 0,0 22 0,1 0 15,-22 0-15,0 0 0,21-1 16,-21 44 0,0-1-1,-21 0-15,21 0 0,-22 0 16,22 0-16,0 1 0,0-1 15,0 0-15,0 0 0,0 0 0,0 0 16,0 1 0,22-22-16,-1 0 0,0 0 0,21 0 15,-21 0-15,1 0 0,20 0 16,-21-22-16,21 1 0,-20 21 16,20-21-16,-21 0 0,0 0 0,0 0 15,1-1-15,-1 1 16,-21 0-16,21 21 0,-21-21 15,0 42 17,0 0-32,-21 22 0,21-22 15,-21 0-15,-1 21 0,1 1 0,0-1 16,21 0-16,-21 1 0,0-1 16,0 21-16,-1-20 0,-20 41 15,21-41-15,0-1 16,0 0-16,-1 1 0,1-1 0,0 0 15,0 1-15,0-22 0,0 21 0,-1 1 16,1-22-16,21 0 0,-21 0 16,0 0-16,0 0 0,21 1 0,-21-22 15,21-22 1,0 1 0,0 0-16,0 0 0,21 0 15,-21 0-15,0-22 0,21 22 0,-21 0 16,21-21-16,-21 20 0,0-20 15</inkml:trace>
  <inkml:trace contextRef="#ctx0" brushRef="#br1" timeOffset="-143376.77">26225 14796 0,'0'0'16,"-21"-22"-16,21 1 0,0 0 15,0 0 1,21 21-16,1 0 0,-1 0 0,21 0 16,-21-21-16,22 21 0,-22 0 0,21 0 15,-21 0-15,22 0 16,-22 0-16,21 0 0,-21 0 0,0 0 16,1 0-16,-1 0 15,0 0-15</inkml:trace>
  <inkml:trace contextRef="#ctx0" brushRef="#br1" timeOffset="-142274.18">27622 14923 0,'0'0'0,"22"0"16,-1 0 0,0 0-16,0 0 0,21 0 0,1-22 15,-1 22-15,0-21 0,1 0 16,20 21-16,-20-21 0,20 0 0,-21 0 15,-20-22-15,20 22 0,-21-21 16,0 21-16,0-22 0,-21 22 16,0-21-16,0-1 0,0 22 0,-21 0 15,0-21-15,21 21 0,-21-1 16,0 22-16,-22-21 0,22 21 0,0 0 16,0 0-16,0 21 15,0-21-15,-1 43 0,1-22 0,0 21 16,21 1-16,-21 20 0,21-21 0,-21 22 15,21-22-15,0 22 0,0-1 16,-21 1-16,21-1 0,-22 1 0,1-1 16,0 85-16,21-84 15,0-1-15,-21 1 0,0-1 0,0 1 16,21-1-16,-22 1 0,1-1 16,0-20-16,0 20 0,21-20 15,-21-1-15,0 0 0,21 22 16,0-22-16,0-21 0,21-21 15,0 0-15,21 0 16,-21-21-16,22 0 0,-1 0 0,0 0 16,22-22-16,-22 1 0,22 0 0,-22-1 15,0 1-15,1 0 0,-22-1 16,0-20-16,-21 20 0,0-20 0,0-43 16,-21 64-16,0-22 15,-22 22-15,1 0 0,-43-22 16,64 43-16,-21 0 0,0 0 15,20 21-15,1 0 0,21-22 16,21 22 15,1 0-31,20 0 0,-21 0 0,21 0 16,1 0-16,20 0 0,-20 0 0,-1-21 16,0 0-16,1 21 0,-1-21 15,0 0-15,1 0 0,-1-1 0,0 1 16,1 0-16,-22 0 0,21 0 15,-21-22-15,0 22 0,1 0 16,-1 0-16,-21 0 0,0 0 16,-21 21-1,-1 21 1,1-21-16,21 21 0,-21 0 16,0 0-16,0 0 0,21 1 0,-21 20 15,21-21-15,-22 0 0,22 0 16,0 1-16,0-1 0,0 0 0,0 0 15,0 0-15,22-21 0,-1 0 16,0 0-16,0 0 0,0 0 16,0 0-16,22 0 0,-22-21 0,0 21 15,0-21-15,0 0 0,1 0 16,-1-1-16,-21 1 0,0 0 16,0 0-16,0 0 0,0 0 0,0-22 15,-21 22-15,-1 0 0,1 21 16,-21-21-16,21 21 0,0 0 0,-1 0 15,1 0-15,0 0 0,0 0 16,0 21-16,0-21 0,-1 21 0,22 0 16,0 0-16,0 1 0,0-1 15,22-21-15,-1 21 16,0-21-16,0 0 0,21 0 0,-20 0 16</inkml:trace>
  <inkml:trace contextRef="#ctx0" brushRef="#br1" timeOffset="-142024.31">29083 14626 0,'21'-42'0,"-42"84"0,42-126 16,0 62-16,0 1 0,-21 0 15,0 0-15,22 21 0,-22 21 16,0 0-16,0 0 16,0 22-16,0-1 0,-22 0 15,22 1-15,-21-1 0,0 0 0,0 1 16,0-1-16,0 0 0,-1 1 15,1-1-15,0 0 0,0-20 16,21 20-16,0-21 0,-21 0 0,21 0 16,0 1-16,21-22 31,0-22-31,0 1 0,0 0 16,1 0-16</inkml:trace>
  <inkml:trace contextRef="#ctx0" brushRef="#br1" timeOffset="-141795.83">29358 14563 0,'0'0'0,"21"-43"0,0 1 0,1 21 0,-22 0 16,0 0-16,0 42 15,0 0 1,0 21-16,0-21 0,-22 22 16,1-1-16,21 0 0,-21 1 0,0-1 15,0 0-15,0 1 0,-1-1 16,1 0-16,21 1 0,-21-22 0,21 21 15,-21-21-15,21 1 0,0-1 16,0 0-16,0 0 0,0 0 0,21-21 16,0 0-1,0 0-15,1-21 0,-1 21 0</inkml:trace>
  <inkml:trace contextRef="#ctx0" brushRef="#br1" timeOffset="-141463.02">29570 14817 0,'-64'148'0,"128"-296"15,-64 127-15,-21 21 16,21 21-16,-22 0 16,1 0-16,21 0 0,0 0 15,-21 1-15,0 20 0,21-21 16,0 0-16,0 0 16,0 1-16,21-22 0,0 0 15,0 0-15,1 0 0,-1 0 16,0 0-16,0 0 0,0 0 0,0-22 15,1 1-15,-1 0 0,-21 0 16,21 0-16,-21 0 0,0-1 16,0 1-16,0 0 0,0 0 0,0 0 15,0 0-15,0-1 0,0 1 16,-21 21-16,0 0 0,-1 0 0,1 0 16,0 0-16,0 0 0,0 21 15,0 1-15,-1-1 0,22 0 16,-21 0-16,21 0 0,0 0 15,21-21-15,1 22 16</inkml:trace>
  <inkml:trace contextRef="#ctx0" brushRef="#br1" timeOffset="-140940.83">30141 14796 0,'0'-22'16,"-21"22"15,0 22-31,0-22 0,21 21 0,-21 0 16,-1 21-16,1-21 0,0 1 15,21-1-15,0 0 0,-21 0 16,21 0-16,0 0 0,0 1 16,21-22-1,0 0-15,0 0 16,1 0-16,-1-22 0,0 22 15,0-21-15,0 0 0,22 0 0,-22 0 16,-21 0-16,21-1 0,0 1 16,0 0-16,-21 0 0,0 42 47,0 0-47,0 0 0,0 1 15,0-1 1,0 0-16,21-21 15,1 0-15,-1 0 16,0 0-16,0 0 16,0 0-16,0-21 0,1 21 15,-22-21-15,21-1 0,-21 1 0,21 0 16,-21 0-16,0 0 0,21 0 0,-21-1 16,21 1-16,-21 0 0,0 0 15,0 0-15,-21 21 31,0 0-31,21 21 0,0 0 16,0 0 0</inkml:trace>
  <inkml:trace contextRef="#ctx0" brushRef="#br1" timeOffset="-140549.65">30946 14711 0,'0'0'15,"21"-21"-15,0 21 0,-21-21 16,0-1-16,0 1 0,-21 21 16,0 0-1,-1 0-15,1 0 0,-21 0 0,21 0 16,0 0-16,-22 21 0,22 1 16,0-1-16,0 0 0,0 0 0,21 0 15,0 0-15,0 1 0,0-1 16,0 0-16,0 0 0,0 0 15,21 0-15,0-21 0,0 0 16,0 22-16,0-22 0,1 0 16,-1 0-16,0 0 0,0 0 0,0 21 15,-21 0 1,-21 0 0,0-21-16,0 0 0,0 21 15,-1-21-15,1 0 0,0 0 16,-21 21-16,21-21 0,-1 0 0,1 0 15,21 22-15,-21-22 0,0 0 16,0 0-16,0 0 16,-1 0-16,1 0 15,0 0-15,0 21 0</inkml:trace>
  <inkml:trace contextRef="#ctx0" brushRef="#br1" timeOffset="-139871.14">24257 15748 0,'0'-21'16,"0"0"-16,-21 21 0,0 0 15,-1 0 1,1 0-16,-21 21 16,21 0-16,0 21 0,-1-20 0,1 20 15,0 0-15,0 1 0,0-1 16,0 0-16,21 1 0,0-1 0,0 0 15,0 1-15,0-22 0,0 0 16,0 21-16,21-21 0,0-21 16,21 22-16,-21-22 0,43 0 15,-22 0-15,1 0 0,41-22 16,-41 1-16,-1 0 0,0-21 16,-21 21-16,22-22 0,-22 22 15,-21-21-15,0-1 0,0-20 0,0-22 16,0 43-16,0 0 0,-42-43 15,-1 64-15,22 0 16,0-1-16,0 1 0,0 21 0,-22 0 16,1 0-16,21 21 15,0 1-15,-1-1 0,22 0 16,0 21-16,0-21 0,0 1 0,0 20 16,0-21-16,0 21 0,22-20 15,20-1-15,-21 0 0,64 21 16</inkml:trace>
  <inkml:trace contextRef="#ctx0" brushRef="#br1" timeOffset="-139528.33">24828 15960 0,'0'0'16,"0"-21"-16,0-43 16,0 43-16,0 0 0,22 21 31,-1 0-31,0 21 15,0 0-15,0 0 0,0 0 0,-21 22 16,22-22-16,-22 21 0,21-21 16,-21 22-16,0-22 0,0 0 0,0 21 15,0-20-15,0-1 0,-21 0 16,21 0-16,-22-21 0,22 21 16,-21-21-16,0 0 0,21-21 15,0 0 1,0 0-16,0 0 0,0-1 0,0 1 15,0 0-15,21 0 0,-21-21 16,21 20-16,1 1 0,-22 0 16,21 0-16,0 0 0,21 0 15,-21-1-15,1 22 16,-1 0-16,0 0 0,0 0 0,0 0 16</inkml:trace>
  <inkml:trace contextRef="#ctx0" brushRef="#br1" timeOffset="-138646.84">25527 16129 0,'21'0'15,"-21"-21"-15,21 0 16,-21 0-16,0-1 16,0-20-16,0 21 0,0 0 0,0 0 15,-21-1-15,0 1 0,0 0 16,21 0-16,-21 21 0,-1 0 0,1 0 15,0 0-15,0 0 0,0 21 16,-22 0-16,22 0 0,0 1 0,0 20 16,0-21-16,21 21 0,-21 1 15,-1-22-15,22 21 0,-21-21 0,21 22 16,0-22-16,0 0 0,0 0 0,0 0 16,21-21-16,1 22 0,-1-22 15,0 0-15,0 0 0,0 0 16,0 0-16,1 0 0,-1-22 0,0 1 15,0 21-15,0-21 0,0 0 16,1 0-16,-1-22 0,0 22 0,-21 0 16,21-21-16,-21-1 0,21 1 0,0 0 15,-21-1-15,0 1 0,22 0 16,-22 21-16,21-22 0,-21 22 0,0 0 16,0 0-16,21 21 15,-21 21 1,0 0-16,0 0 0,0 22 0,0-1 15,0 0-15,0 1 16,-21-1-16,21 0 0,0 1 0,-21-1 16,21 0-16,-22 1 0,22-22 0,0 21 15,0-21-15,0 0 0,0 1 16,0-1-16,22 0 16,-1-21-16,0 0 0,0 0 15,0 0-15,0-21 0,1 0 0,-1 21 16,0-22-16,0 1 0,21 0 0,-20-21 15,-1 21-15,0-1 0,0 1 16,-21 0-16,21 0 0,-21 0 0,21 21 16,-21 21 15,0 0-31,0 0 0,0 0 16,-21 1-16,21-1 0,0 0 15,-21 0-15,21 0 0,0 0 16,0 1-16,21-22 15,0 0-15,1 0 16,-1 0-16,0-22 0,0 1 16,0 21-16,0-21 0,1 0 15,-1 21-15,21-21 0,-42 0 0,21-1 16,0 1-16,1 21 0,-1 0 0,-21-21 16,0 42-1,0 0-15,0 1 16,0-1-16,0 0 15,0 0-15,0 0 0,0 0 0,0 1 16,0-1-16,0 0 0,0 0 16,21-21-1,0 0 1,0 0-16,0-21 0,22 0 16</inkml:trace>
  <inkml:trace contextRef="#ctx0" brushRef="#br1" timeOffset="-137766.71">27792 16108 0,'0'0'15,"0"-21"-15,-21 0 0,-1-1 0,22 1 16,-21 0-16,21 0 16,-21 0-16,0 21 0,0 0 15,0 0-15,-1 21 16,1 0-16,0 0 0,21 0 16,-21 22-16,0-1 0,0-21 0,-1 22 15,22-1-15,0-21 0,-21 21 16,21-20-16,0 20 0,0-21 0,0 0 15,0 0-15,21 1 16,1-1-16,-1-21 0,0 0 0,21 0 16,-21 0-16,1 0 0,20 0 15,0 0-15,-21-21 0,22 21 0,-22-22 16,0 1-16,0 0 0,0 0 0,-21-21 16,0 20-16,0 1 15,0-21-15,0 21 0,-21-22 0,0 22 0,0 0 16,-21 0-16,20 0 15,1 0-15,0 21 0,0 0 0,0 0 16,0 0-16,42 0 31,0 0-31,0 0 0,21 21 0,-20-21 16,20 0-16,0 0 0,22 0 16,-22 0-16,0 0 0,22 0 0,-22-21 15,1-1-15,-1 22 0,0-21 16,1 0-16,-22 0 0,0 21 0,0-21 15,-21 0-15,0-1 16,0 1 0,-21 21-1,0 21-15,21 1 16,-21-1-16,-1 21 0,1 0 0,21 1 16,-21-1-16,0 0 0,0 1 0,0 20 15,-1-20-15,22 20 0,-21-21 16,0 22-16,0-1 0,21 1 0,-21-1 15,0 1-15,21-1 0,-43 86 16,43-86-16,-21 1 0,-21 84 16,21-85-16,-1 1 15,1-1-15,0-20 0,0 20 16,-21 1-16,20-22 0,1 0 0,0-21 16,0 22-16,0-22 0,0 0 15,-1-21-15,1 0 16,0-21-16,21 0 0,-21-22 15,21 22-15,-21-21 0,0 0 0,21-1 16,-22 1-16,1-22 0,21 22 16,0 0-16,0-1 0,0 1 0,0 0 15,0-1-15,0 1 0,0 0 16,21-1-16,22 1 0,-22 0 16,21-1-16,1 1 0,-1 0 0</inkml:trace>
  <inkml:trace contextRef="#ctx0" brushRef="#br1" timeOffset="-137181.05">29168 15833 0,'21'0'15,"0"0"-15,0 0 0,0 0 16,0 0-16,1-21 0,-1 21 16,0-22-16,0 22 0,0-21 0,0 0 15,22 21-15,-22-21 0,-21 0 0,21 0 16,-21-1-16,21 1 0,-21 0 15,0 0-15,0 0 0,0 0 0,0-1 16,-21 22-16,0 0 16,0 0-16,21 22 0,-21-1 15,-43 21-15,43 0 0,21 1 16,-42 63-16,20-64 16,1 21-16,0-20 0,21 20 0,0-20 15,-21 20-15,21-21 0,0 1 16,-21-1-16,21-21 0,0 43 15,0-43-15,0 0 0,-21 0 16,21 0-16,-22-21 0,1 0 0,0 0 16,0 0-16,-21 0 15,20 0-15,1-21 0,0 0 0,0 0 16,-21 0-16,20 0 0,1-1 0,0 1 16,0 0-16,0 0 0,0-21 15,42 42 16,0 0-31,0 0 16,0 0-16,22 0 0,-1 0 0,-21 0 16,43 0-16,-22 0 0,0-22 15,22 22-15</inkml:trace>
  <inkml:trace contextRef="#ctx0" brushRef="#br1" timeOffset="-136764.29">29612 16023 0,'-85'64'16,"170"-128"-16,-64 43 0,-42 21 31,0 21-31,21 0 0,-21 1 0,21-1 16,-21 0-16,21 21 0,-22-21 15,22 1-15,0-1 0,0 21 16,-21-21-16,21 0 0,-21 1 0,21-1 16,-21-21-1,21 21-15,0-42 31,0 0-31,0-1 0,0 1 0,0 0 16,21 0-16,0-21 0,0 20 16,1-20-16,-1 21 0,0-21 0,21 20 15,-21-20-15,1 21 0,20 21 16,-21 0-16,21 0 0,-20 0 0,-1 0 16,0 0-16,0 21 0,0 0 15,-21 22-15,0-22 0,0 0 16,0 21-16,0-21 0,-21 22 0,21-22 15,-21 0-15,0 21 0,0-20 16,-1-1-16,1 0 0,0-21 0,0 21 16,21 0-16,21-21 31,0 0-31,0 0 0,22-21 0,-1 0 16,-21 21-16,43-21 0</inkml:trace>
  <inkml:trace contextRef="#ctx0" brushRef="#br1" timeOffset="-136396.5">30438 16044 0,'63'-42'0,"-253"190"0,317-254 16,-43 43-16,-63 42 0,-42 21 31,0 0-31,-21 0 16,-1 21-16,1 0 0,0 0 0,-1 0 15,1-21-15,0 22 0,21-1 16,-1 0-16,-20 0 0,42 0 0,0 0 15,0 1 1,21-1-16,0-21 0,22 21 0,-1-21 16,-21 21-16,22-21 15,-1 21-15,0 0 0,-21-21 0,22 22 16,-22-1-16,0 0 0,-21 0 16,0 0-16,-21-21 15,0 0-15,-22 0 0,1 0 16,0 0-16,-1 0 0,-20 0 15,-1 0-15,22 0 0,0 0 0,-1 0 16,1 0-16,0 0 0,21 0 16,-1-21-16,44 21 15,-1 0 1,21-21-16,0 21 0,1 0 16,20 0-16,-20-21 0</inkml:trace>
  <inkml:trace contextRef="#ctx0" brushRef="#br1" timeOffset="-136076.68">30692 16320 0,'0'-22'15,"0"1"1,21 0 0,0 21-16,0-21 15,0 21-15,0-21 0,1 0 16,-1 21-16,0-22 0,-21 1 0,21 0 15,-21 0-15,-21 21 16,0 0 0,0 0-16,-1 0 0,1 0 15,0 21-15,0 0 0,0-21 0,0 21 16,-1 1-16,1-1 0,21 21 16,0-21-16,0 22 0,0-22 15,0 0-15,0 0 16,21-21-16,1 0 0,-1 21 0,0-21 15,0 0-15,21 0 0,-20 0 16,20 0-16,0 0 0,1 0 16</inkml:trace>
  <inkml:trace contextRef="#ctx0" brushRef="#br1" timeOffset="-135731.87">31200 16171 0,'0'-42'0,"0"84"0,0-105 0,0 42 0,0 0 16,0-1-16,21 22 31,0 0-31,0 0 16,0 22-16,-21-1 0,21 0 0,-21 0 15,22 21-15,-22-20 16,0 20-16,0-21 0,0 0 0,0 22 16,0-22-16,0 0 0,-22 0 15,1 0-15,0 0 0,0-21 16,0 0-1,21-21 1,0 0-16,0 0 16,0 0-16,0 0 0,21-22 0,0 22 15,0-21-15,0 21 0,22-22 16,-22 1-16,0 0 0,21-1 0,-20 22 16,-1 0-16,0-21 0,0 20 15,0 22-15,0-21 0,1 21 16,-1 0-16,-21-21 15</inkml:trace>
  <inkml:trace contextRef="#ctx0" brushRef="#br1" timeOffset="-134576.03">31856 15727 0,'0'0'16,"0"-21"-16,0 0 0,-21 42 46,-1 0-46,22 0 0,-21 0 0,0 22 16,0-22-16,0 21 0,0 0 16,-1 1-16,-20-1 0,21 0 15,21 1-15,-21-1 0,21 0 16,-21 1-16,21-22 0,0 21 0,0-21 16,0 1-16,0-1 0,0 0 15,21 0-15,0 0 0,0-21 0,0 0 16,0 0-16,1 0 0,20 0 15,-21 0-15,0 0 0,0-21 0,22 0 16,-22 0-16,0 0 0,0-1 16,22 1-16,-22-21 0,0 21 15,0-22-15,0 22 0,-21 0 0,0 0 16,21 0-16,-42 42 31,0 0-31,21 0 0,-21 0 16,0 1-16,21 20 0,0-21 15,-21 0-15,21 0 0,0 1 0,0-1 16,0 0-16,0 0 16,21 0-16,0-21 15,0 0-15,21 0 0,1 0 16,-22 0-16,21 0 0,1 0 16,-22-21-16,21 0 0,-21 21 0,0-21 15,22 0-15,-22-1 0,0 1 16,-21 0-16,21 21 0,-21-21 15,-21 21 17,0 21-32,0 0 15,0-21-15,21 21 0,0 1 0,-22-1 16,22 0-16,0 0 0,0 0 16,0 0-16,0 1 15,22-22-15,-1 0 16,0 0-16,0 0 0,0 0 15,0 0-15,1 0 0,-1-43 16,0 22-16,-21 0 0,0 0 16,0 0-16,0-1 0,0 1 15,0-21-15,0 21 0,0 0 16,0-1-16,0 1 0,-21 21 0,21-21 16,21 21 15,0 0-16,0 0-15,0 0 0,22-21 16,-22 21-16,0 0 0,21 0 0,-20 0 16,-1 0-16,0 0 15,0 21-15,0 0 0,0 0 0,-21 1 16,0-1-16,0 0 0,0 0 16,0 21-16,0-20 0,0-1 15,0 21-15,0-21 0,0 0 16,0 1-16,0-1 0,-21 0 15,21 0-15,-21-21 16,0 0-16,21-21 31,0 0-31,0 0 16,0-1-16,0 1 0,0-21 16,21 21-16,0-22 0,22 22 15,-22-21-15,21 0 0,0-1 0,1 1 16,-1 0-16,-21 20 15,22-20-15,-1 42 0,0-21 0,-21 21 16,1 0-16,-1 0 0,0 21 16,-21 0-16,0 0 0,0 22 0,0-22 15,0 21-15,0 1 0,0-22 16,-21 21-16,0-21 0,21 0 16,-22 22-16,22-22 0,-21 0 0,0 0 15,0-21 1,21-21 15,0 0-31,0 0 0</inkml:trace>
  <inkml:trace contextRef="#ctx0" brushRef="#br1" timeOffset="-134383.14">32999 15685 0,'0'0'0,"-21"0"15,-1-22-15,1 22 0,0-21 0,0 21 63,0 0-32</inkml:trace>
  <inkml:trace contextRef="#ctx0" brushRef="#br1" timeOffset="-134140.8">31644 15685 0,'0'0'15,"-21"0"-15,21 21 0,21-21 31,21 0-31,-20 0 0,-1 0 16,21 0-16,-21 0 0,22 0 16,-22 0-16,0 0 0,21 0 0,-21 0 15,1-21 1,-22-1-16,-22 22 16</inkml:trace>
  <inkml:trace contextRef="#ctx0" brushRef="#br1" timeOffset="-132923.97">22373 7641 0,'0'-21'0,"-21"-21"16,21 21 0,0-1-1,-21 22 1,21 22-1,0-1 1,0 0-16,0 21 16,0-21-16,0 1 0,0 20 0,-21 21 15,21-20-15,0-1 16,0 0-16,0-20 0,-22 62 16,1-63-16,21 22 0,0-22 0,-21 0 15,21 0-15,0 0 0,0 1 16,0-1-16,0 0 15,0-42 17,0 0-32,0-1 0,0 1 15,0 0-15,21 0 0</inkml:trace>
  <inkml:trace contextRef="#ctx0" brushRef="#br1" timeOffset="-132247.68">22500 7599 0,'0'-21'31,"0"0"-15,21 21-16,0 0 15,1 0-15,-1 0 0,21 0 16,-21 0-16,22 0 15,-1 0-15,0 0 0,22 0 0,-22 0 16,0 0-16,22 0 0,-22 0 0,22 0 16,-22 0-16,0 0 0,1 0 15,-1 0-15,43 0 0,-64 0 16,21 21-16,-21-21 0,1 0 16,-22 21-1,0 0-15,0 0 16,0 0-1,0 1-15,0-1 16,0 0-16,0 0 16,0 0-16,0 0 0,0 1 0,0-1 15,0 21-15,0-21 0,0 0 16,0 1-16,0 20 0,0-21 0,0 0 16,0 0-16,0 22 0,0-22 15,0 0-15,0 0 0,0 0 0,-22 22 16,22-22-16,0 0 15,0 0-15,0 0 16,-21 1 0,0-22-16,0 0 15,0 0-15,0 0 0,-22 0 0,22 0 16,-21 0-16,-1 0 16,1 0-16,-21 0 0,-1 0 0,1 0 15,-1-22-15,-21 22 0,22-21 0,-1 21 16,1 0-16,-1-21 0,1 0 15,21 21-15,-22 0 0,43-21 0,-21 21 16,-1 0-16,22 0 0,0 0 16,0 0-16,0 0 0,42 0 47,0 0-47,0-21 0,0 21 0,22-22 15,-22 22-15,21-21 16</inkml:trace>
  <inkml:trace contextRef="#ctx0" brushRef="#br1" timeOffset="-131756.39">23453 7938 0,'0'0'0,"-22"0"0,22-22 15,-21 22 1,21-21-16,0 0 16,21 0-1,1 21-15,-1 0 0,0-21 0,21 21 16,1 0-16,-1 0 0,0 0 0,22-21 15,-1 21-15,-20 0 0,84 0 16,-64 21-16,1 0 0,-1-21 16,-21 42-16,22-21 0,-22 22 15,22-22-15,-22 21 0,-21 1 16,22-1-16,-22 0 0,21-21 16,-42 22-16,21-1 0,-21-21 0,0 0 15,0 22-15,0-22 0,0 0 0,0 0 16,0 0-1,-21-21-15,21 22 16,-21-22 15,0 0-15,21-22 0,0 1-1</inkml:trace>
  <inkml:trace contextRef="#ctx0" brushRef="#br1" timeOffset="-131150.65">24532 8361 0,'-21'0'0,"63"0"0,-63 0 0,-21 0 16,21 0-16,-1 0 31,44 0 63,-22-21-78,0 0-16,21 21 31,0 0 16,-21 21-16,0 0-31,0 0 16,0 0-16,0 0 15,0 1 1,0-1-16,0 0 15,0 0 1,0 0 0,0 0 15,0 1-31,0-1 16,0 0-16,0 0 15,0 0 1,21-21 31,0 0-32,-21-21 1,0 0-16,0 0 16</inkml:trace>
  <inkml:trace contextRef="#ctx0" brushRef="#br1" timeOffset="-130793.33">24659 8361 0,'0'-21'15,"0"0"1,-21 21 15,21 21-31,0 0 16,0 0-16,0 21 0,0-20 15,0-1-15,0 21 0,0-21 0,-21 22 16,21-1-16,-21-21 0,21 21 0,0 1 16,0-1-16,-22 0 0,1 1 15,21-1-15,-21 0 0,21-20 16,0 20-16,0-21 0,-21 21 0,21-20 0,0-1 16,0 0-16,0 0 15,-21-21-15,21 21 0,0 0 0,21-42 47,0 0-47,0 0 16,-21 0-16,21 0 0,1-22 15,-22 22-15,21-21 0</inkml:trace>
  <inkml:trace contextRef="#ctx0" brushRef="#br1" timeOffset="-130156.7">24744 8446 0,'42'148'0,"-84"-296"0,42 126 0,-21 22 16,-1-21-16,1 21 16,21-21-1,21 21 1,1 0-16,20 0 0,0 0 16,1 0-16,-1 0 0,0 0 15,22 0-15,-22 0 0,22 0 0,-1 0 16,-21 0-16,22 0 0,-22 0 15,22 0-15,-22 0 0,22 0 16,-22 0-16,0 0 0,1 0 16,-1-21-16,-21 21 0,0 0 0,22 0 15,-22 0-15,0 0 0,0 0 16,-21 21 0,0 0-16,0 0 15,0 1-15,0-1 16,0 0-16,0 0 0,0 0 0,-21 0 15,21 1-15,0-1 0,0 21 0,0-21 16,-21 0-16,21 22 0,0 20 16,-21-42-16,21 22 0,0-1 15,0-21-15,0 22 16,0-22-16,0 21 0,0-21 0,0 0 16,0 1-16,0-1 0,0 0 0,0 0 15,0 0-15,0 0 16,0 1-16,-22-22 15,1 0-15,0 0 16,0 0-16,0 0 0,0 0 0,-1 0 16,-20 0-16,0 0 0,-1 0 0,-20-22 15,-1 22-15,-20-21 0,-1 21 16,0-21-16,1 21 0,-1-21 0,0 21 16,1 0-16,20-21 0,1 21 15,20-21-15,1 21 0,0 0 16,-1 0-16,22 0 0,0 0 0,0 0 15,0 0-15,42 0 47,0 0-47,0 0 16,0 0-16,1 0 0,-1-22 0</inkml:trace>
  <inkml:trace contextRef="#ctx0" brushRef="#br1" timeOffset="-129640.99">25717 8996 0,'0'0'0,"0"-21"31,22 21-31,-22-21 0,42 21 16,-21 0-16,21 0 0,1 0 0,-1 0 15,22 0-15,-22 0 0,21 21 0,-20-21 16,20 21-16,-20 0 0,-1 0 16,21 22-16,-20-22 0,-22 0 0,21 21 15,1-21-15,-22 22 0,21-22 16,-21 21-16,0-21 0,1 22 16,-1-22-16,-21 0 0,0 0 0,0 43 15,0-43-15,0 0 16,0 0-16,-21-21 15,21 21 1,-22-21-16,1 0 47,21-21-31,-21 21-16</inkml:trace>
  <inkml:trace contextRef="#ctx0" brushRef="#br1" timeOffset="-129295.2">26501 9504 0,'0'0'0,"21"0"47,0 0-47,-21 21 16,0 0-16,0 0 15,21-21-15,-21 22 0,0 20 0,0-21 16,0 0-16,0 0 0,0 1 16,0 20-16,-21-21 0,21 0 0,-21 22 15,0-1-15,-1 0 16,1-21-16,0 1 0,21-1 16,0 21-16,-21-21 0,21 0 0,-21-21 15,21 22-15,0 20 16,0-21-16,21-21 47,0-21-47,0 0 0,0 0 15,1-1-15,-1 1 0,0-21 0</inkml:trace>
  <inkml:trace contextRef="#ctx0" brushRef="#br1" timeOffset="-128640.47">26712 9398 0,'0'0'0,"-21"0"16,21-21-16,21 21 15,22 0 1,-22 0-16,0 0 0,21 0 16,1 0-16,-1 0 0,21 0 15,-20 0-15,63 0 16,-43 21-16,-21-21 0,1 0 0,-1 0 15,0 0-15,1 21 0,-1-21 0,0 0 16,-20 0-16,-1 0 0,0 0 16,0 0-16,-21 21 31,0 1-15,0-1-16,0 0 15,0 0-15,0 0 0,0 0 16,0 1-16,0-1 0,0 0 15,-21 21-15,21-21 0,0 1 16,0 20-16,0-21 0,0 0 0,0 0 16,0 22-16,0-22 0,0 0 15,0 0-15,0 43 0,0-43 0,0 0 16,0 0-16,0 0 16,21 1-16,-21-1 0,0 0 15,0 0-15,0 0 16,0 0-1,-21-21-15,0 0 16,0 0-16,-1 0 0,-20 0 0,21 0 16,-21 0-16,-22 0 0,22 0 15,-22 0-15,-20 0 0,-1 0 16,21 0-16,-20-21 0,20 21 0,-20 0 0,41 0 16,-20 0-16,20 0 0,1 0 15,0 0-15,21 0 0,-43 0 16,43 0-1,42 0 48,-21-21-63,0 0 16,0 0-16</inkml:trace>
  <inkml:trace contextRef="#ctx0" brushRef="#br1" timeOffset="-127594.95">24172 8340 0,'21'-21'15,"1"21"1,-1 0-16,0 0 16,0 0-16,0 0 0,0 0 15,1 0-15,-1 0 0,0 0 16,0 0-16,0 0 0,0 0 15,1 21-15,-1 0 0,0-21 16,0 21-16,0-21 0,-21 21 16,21-21-16,1 21 15,-1-21-15,-21-21 63,21 0-48,-21 0-15</inkml:trace>
  <inkml:trace contextRef="#ctx0" brushRef="#br1" timeOffset="-127317">24807 7959 0,'0'-21'0,"0"42"15,0-64-15,0 65 31,-21-1-15,21 0-16,0 0 0,0 21 16,0-20-16,0 20 0,0 0 0,-21-21 15,21 22-15,-21-1 0,21-21 16,0 22-16,0-22 0,-21 0 16,21 0-16,-22 0 0,22 0 0,0 1 15,-21-22-15,42 0 47,1 0-47,-1-22 16</inkml:trace>
  <inkml:trace contextRef="#ctx0" brushRef="#br1" timeOffset="-126026.66">26755 8975 0,'0'-21'0,"0"-1"16,0 1 0,-22 21-1,22 21 1,-21 1-16,21-1 0,0 0 15,0 0-15,0 0 0,0 22 0,0-22 16,0 21-16,-21-21 0,21 0 16,0 22-16,0-22 0,0 0 0,0 0 15,0 0-15,0 1 0,0-1 0,0 0 16,0 0-16,0 0 16,0 0-1,-21-21 32,21-21-31,-21 21-16,0 0 15,-1 0-15,1-21 0,0 21 16,0 0-16,0 0 0,0 0 16,-1 0-16,1 0 0,-21 0 0,-22 0 15,43 0 1,0 0-16,-21 0 0,21 0 0,-1 0 15,1 0-15,0 0 0,0 0 0,0 0 16,0 0-16,21-21 47,21 21-16,0 0-15,0 0-16,0 0 15,0 0 1,1 0-16,-1 0 0,0 0 16,0 0-16,0 0 0,0 0 15,1 0 1,-1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11:33:49.2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5736 847 0,'0'0'0,"0"21"0,-21 0 16,21 0-1,0 0 1,21-21 0,0 0-1,0 0-15,1 0 16,20 0-16,-21-21 0,0 0 0,0 21 15,22-21-15,-22 0 0,21 0 16,-21-1-16,1 1 0,20 0 0,-21 0 16,0 0-16,0-22 0,1 22 15,-1 0-15,-21 0 0,0 0 16,21 0-16,-21-1 0,0 1 0,0 0 16,0 0-16,-21 21 15,0 0-15,-1 0 16,-20 0-16,21 0 0,-21 21 15,-1-21-15,1 21 0,0 0 16,-1 1-16,-41 20 0,41-21 16,1 21-16,21-20 0,0-1 0,-1 0 15,1 21-15,21-21 0,-21 22 16,21-22-16,0 21 0,0-21 16,0 22-16,0-22 0,0 0 15,0 21-15,0-20 0,21 20 0,-21-21 16,0 0-16,21 22 0,22-1 15,-43-21-15,21 21 0,0-20 16,-21-1-16,21 0 0,0 0 16,-21 0-16,0 22 0,0-22 0,22 21 15,-22-21-15,0 22 16,0-22-16,0 0 0,-22 0 0,1 21 16,0-20-16,0-1 0,0 0 0,0 0 15,-1 0-15,-20 0 0,21-21 16,-64 22-16,64-1 15,-21-21-15,-1 0 0,22 0 16,-21 0-16,0-21 0,20-1 0,-20 22 16,21-21-16,0 0 0,0 0 15,-1-21-15,1 20 0,0 1 0,0 0 16,21 0-16,0 0 0,0 0 0,0-1 16,0 1-16,0 0 15,0 0-15,21 0 31,0 21-31,0-21 0,1 21 16,-1 0-16,0 0 16,0-22-16</inkml:trace>
  <inkml:trace contextRef="#ctx0" brushRef="#br0" timeOffset="483.71">5927 1461 0,'0'0'0,"0"21"0,21-21 16,-21 21-16,21-21 15,0 0-15,0 0 16,0 0-16,1 0 16,-1 0-16,0 0 0,0 0 0,0-21 15,0 21-15,1-21 0,20-1 0,-21 22 16,0-21-16,0 0 0,22 0 15,-22 0-15,0 0 0,-21-22 0,0 22 16,21 0-16,-21 0 0,0 0 16,0-1-16,-21 22 15,0 0-15,0 0 16,0 0-16,-1 0 0,1 0 0,0 22 16,-21-22-16,21 21 0,-1 21 15,1-21-15,-21 22 0,21-1 16,0-21-16,21 21 0,0-20 15,-22 20-15,22 0 0,0-21 16,0 22-16,0-1 0,0-21 0,0 22 16,0-22-16,22 0 0,-1 0 15,-21 0-15,21 0 0,0-21 0,0 22 16,0-22-16,1 0 0,-1 0 16,0 0-16,0 0 0,21 0 0,-20 0 15,-1-22-15,21 1 0,-21 0 0,0 0 16,22 0-16,-22-22 0,21 22 15,1-21-15,-22 0 0,21 20 0,0-20 16</inkml:trace>
  <inkml:trace contextRef="#ctx0" brushRef="#br0" timeOffset="855.3">7218 804 0,'0'0'0,"42"-84"15,-42 63-15,0-1 16,0 1-16,0 0 0,0 0 0,0 0 15,0 42 17,0 0-32,-21 0 15,0 0-15,21 22 0,-21-1 0,-1 0 16,1 22-16,21-22 16,-21 22-16,0-1 0,0 1 0,0-22 15,-1 22-15,1-22 0,0 21 16,0-20-16,0-1 0,21 0 0,0 1 15,-21-1-15,21 0 0,-22 1 0,22-22 16,0 21-16,0-21 0,0 1 16,0 20-16,0-21 0,0 0 15,22-21-15,-1 0 0,0 0 16,0 0-16,0 0 0,0 0 16,1 0-16,-1 0 0,0-21 0,0 0 15,0 0-15,0 0 0,1-1 16,-1 1-16,0 0 0,0 0 15,0 0-15,-21 0 0,0-22 16</inkml:trace>
  <inkml:trace contextRef="#ctx0" brushRef="#br0" timeOffset="1131.14">6964 1228 0,'-21'0'0,"42"0"15,-21 0 17,21-21-32,0 21 0,0 0 15,0 0-15,1 0 0,20-22 16,-21 22-16,21 0 0,1 0 0,-22-21 16,21 21-16,-21 0 0,22-21 15,-1 21-15,-21 0 0,0 0 0,22-21 16,-22 21-16,0 0 15,-21-21 1</inkml:trace>
  <inkml:trace contextRef="#ctx0" brushRef="#br0" timeOffset="1691.37">9080 550 0,'0'0'0,"0"-21"0,0 0 16,0 0-1,0 42 17,0 0-32,0 0 15,0 22-15,-21-22 0,0 21 16,0 1-16,21-1 0,-21 0 0,0 1 15,21-1-15,-22-21 0,1 21 16,21 1-16,0-22 0,-21 21 0,21-21 16,-21 1-16,21-1 0,0 0 15,0 0-15</inkml:trace>
  <inkml:trace contextRef="#ctx0" brushRef="#br0" timeOffset="1987.25">8615 1164 0,'0'21'0,"0"1"0,21-1 15,0-21-15,0 0 16,0 0-16,22 0 0,-22 0 16,0 0-16,21 0 0,-20 0 0,20 0 15,0 0-15,-21 0 0,22 0 16,-22 0-16,21 0 0,-21 0 0,1-21 16,-1 21-16,0 0 0,0-22 15,0 22-15,0-21 0,-21 0 16,0 0-16,0 0 0,0 0 15,0-1-15,0 1 16,0 0-16,0 0 0</inkml:trace>
  <inkml:trace contextRef="#ctx0" brushRef="#br0" timeOffset="2263.09">8869 593 0,'21'0'15,"0"-21"1,0 21-16,0 0 0,1 0 0,20 0 16,-21 0-16,21 0 0,-20 0 15,-1 0-15,21-22 0,-21 22 0,0 0 16,1 0-16,-1 0 0,0 0 15,0 0-15,-21-21 32</inkml:trace>
  <inkml:trace contextRef="#ctx0" brushRef="#br0" timeOffset="2999.18">9334 148 0,'0'0'0,"-42"-42"15,21 42 1,0 0-16,0-21 0,-43 21 15,43 0-15,-21 0 0,20 0 16,1 0-16,-21 0 16,21 0-16,-22 0 0,22 21 0,-21-21 15,21 21-15,-22 0 0,1 0 16,21 1-16,-21 20 0,20-21 0,-20 0 16,21 22-16,-21-1 0,20-21 15,1 21-15,0 1 0,0-1 0,0-21 16,0 22-16,-1-1 0,1 0 15,21 1-15,-21-1 0,21 0 0,0 1 16,0-1-16,0 0 0,0 22 16,0-22-16,0 0 0,0 1 0,0-1 15,0-21-15,0 22 16,0-1-16,0-21 0,0 21 0,21-20 16,0-1-16,1 21 0,-22-21 15,21 0-15,21-21 0,-21 22 0,0-1 16,22-21-16,-22 0 0,21 21 0,1-21 15,-1 0-15,0 0 0,1 0 16,20 0-16,-21 0 0,22-21 0,-22 0 16,22 21-16,-22-22 0,22 1 15,-22 0-15,0 0 0,1 0 0,-1 0 16,0-1-16,1 1 0,-1-21 16,21-22-16,-20 22 15,-22 0-15,42-43 0,-63 22 16,22 20-16,-1-20 0,-21 20 15,21-20-15,-21 21 0,0-1 0,0-20 16,0 20-16,0 1 0,0 0 16,-21-1-16,0 1 0,-1 0 0,1-1 15,0 1-15,0 21 0,0-21 16,-22 20-16,22 1 0,0 0 0,-21 0 16,21 0-16,-1 0 0,-20 21 15,21 0-15,0 0 0,0-22 0,-1 22 16,1 0-16,0 0 0,0 0 15,0 0-15,0 22 0,-1-22 16,1 21-16,0 0 0,0 0 16</inkml:trace>
  <inkml:trace contextRef="#ctx0" brushRef="#br0" timeOffset="3969.86">5165 2138 0,'0'0'0,"-43"0"16,22 0-16,0 21 0,0-21 16,0 0-16,-1 0 0,1 0 15,21 21-15,-21-21 0,42 0 47,0 0-47,22 0 0,-1 21 16,0-21-16,1 0 0,-1 0 0,22 0 15,-1 0-15,1 0 0,20 0 16,-20 22-16,20-22 0,1 0 0,0 0 16,-1 0-16,-20 0 0,21 0 15,-22 21-15,22-21 0,-22 0 0,1 0 16,20 21-16,-20-21 0,-1 0 16,1 0-16,-1 21 0,1-21 0,-1 0 15,-20 0-15,41 21 0,-41-21 16,-22 0-16,21 0 15,-21 21-15,1-21 16,-22 22 0,0-1 15,-22-21-31,1 0 31,0 0-31,0 0 16,0 0-16,0 0 0,-1 0 0,1 0 15</inkml:trace>
  <inkml:trace contextRef="#ctx0" brushRef="#br0" timeOffset="4839.87">5143 2307 0,'-21'0'16,"21"21"31,21 1-32,1-1 1,-1-21-16,0 0 15,21 21-15,-21-21 0,22 0 0,20 21 16,-20-21-16,20 0 0,1 21 16,20-21-16,-20 0 0,20 0 0,1 0 15,0 0-15,-1 0 0,1 0 16,0 0-16,-1 0 0,1 21 0,0-21 16,-1 0-16,1 0 0,0 0 15,-22 0-15,1 0 0,-1 0 0,-20 0 16,20 0-16,-21 0 0,1 0 0,-22 22 15,0-22-15,0 0 0,0 0 16,1 0-16,-1 0 141,-42 0 46,-1 0-171,1 0-16,0 0 15</inkml:trace>
  <inkml:trace contextRef="#ctx0" brushRef="#br0" timeOffset="21911.45">1841 4149 0,'0'21'16,"0"0"-1,0 0 17,0 0-17</inkml:trace>
  <inkml:trace contextRef="#ctx0" brushRef="#br0" timeOffset="23255.66">1841 4339 0,'0'0'0,"0"21"0,22-21 31,-1 0-15,-21-21-16,21 21 15,0-21-15,-21 0 0,21 21 0,0-21 16,1 0-16,-22-1 0,21 1 16,0 0-16,0 0 0,-21-21 15,0 20-15,0 1 0,21 0 16,-21 0-16,0 0 0,0 0 16,0-1-16,-21 1 15,0 21-15,0 0 0,0 0 16,-1 21-16,1 1 0,-21-1 0,21 0 15,0 0-15,-22 0 0,22 0 16,-21 22-16,21-22 0,-1 0 16,1 21-16,0-20 0,21-1 0,0 0 15,0 0-15,0 0 0,0 0 16,0 1-16,0-1 0,21 0 0,0-21 16,1 21-16,-1 0 0,0 0 15,21-21-15,-21 22 0,1-1 16,-1 0-16,0 0 0,0 0 15,0-21-15,0 21 0,1 22 16,-22-22-16,21 0 0,-21 0 0,0 0 16,0 22-16,0-22 0,0 21 15,-21-21-15,-1 22 0,-20-1 16,21-21-16,0 0 0,0-21 16,-1 0-16,1 0 0,0 0 0,0 0 15,0 0-15,0-21 0,-1 21 16,1-42-16,0 21 0,0 0 15,0-22-15,0 22 0,-1-21 0,22 21 16,0-1-16,-21 1 16,21 0-16,0 0 0,-21 0 0,42 21 47,0 0-47,-21 21 0,22 0 15,-1 0-15,0 0 0,-21 1 16,21 20-16,0-21 0,0 0 0,1 22 15,-1-22-15,0 0 0,0 0 16,0 0-16,0 0 0,1-21 0,20 22 16,-21-22-16,21 0 0,1 0 15,-1 0-15,0 0 0,1-22 16,-1 1-16,22 0 0,-22 0 16,21 0-16,-20 0 0,20-1 15,-20-20-15,-1 21 0,-21-21 0,21 20 16,-20 1-16,-1-21 0,-21 21 15,0 0-15,0-1 0,0 1 0,0 0 16,0-21-16,-21 42 16,-1-21-16,1 21 0,0 0 15,0 0-15,0 0 16,21 21-16,-21 0 0,-1-21 0,1 21 16,21 0-16,0 22 0,0-22 15,0 0-15,0 21 0,0-21 0,0 1 16,0 20-16,0-21 15,0 21-15,21-20 0,1-1 0,-1 0 16,0 0-16,0 0 0,0 0 16,0-21-16,1 0 0,20 22 15,-21-22-15,0 0 0,22 0 0,-22 0 16,21-22-16,-21 1 0,22 0 0,-22 0 16,21 0-16,-21 0 0,22-22 15,-22 1-15,0 0 0,21 20 0,-21-41 16,1 21-16,-1-1 0,0 1 15,-21 0-15,0-1 0,21-20 0,-21 20 16,0 1-16,0 0 0,0-1 16,0 22-16,0-21 0,0 21 15,0 0-15,0-1 0,0 44 32,0-1-17,0 21-15,-21 0 0,21 1 16,0-1-16,-21 0 0,21 1 0,0-1 15,0 22-15,0-22 0,0 0 16,0 1-16,-21-1 0,21 0 0,0 1 16,0-1-16,0 0 0,0 1 15,0-22-15,0 21 0,21-21 0,-21 0 16,21 1-16,0-1 16,0-21-16,0 0 0,1 0 15,-1 0-15,0 0 0,0 0 16,0-21-16,0-1 0,1 1 15,-1 0-15,-21 0 0,21 0 0,-21 0 16,21-22-16,-21 22 0,0-21 16,0 21-16,0-22 0</inkml:trace>
  <inkml:trace contextRef="#ctx0" brushRef="#br0" timeOffset="23683.43">2963 4509 0,'0'0'0,"21"0"15,1 0-15,-1 0 16,0 0-16,0 0 0,0 0 0,0-22 16,22 22-16,-1-21 0,0 21 15,1-21-15,-22 0 0,21 21 0,1-21 16,-1 21-16,0 0 0,-21-21 15,1 21-15,-1 0 0,0 0 0,-21-22 94</inkml:trace>
  <inkml:trace contextRef="#ctx0" brushRef="#br0" timeOffset="24115.86">5101 4403 0,'0'0'0,"0"-21"16,0-1-16,21 22 15,-21-21-15,21 0 0,-21 42 31,0 0-31,0 1 16,0-1-16,0 21 16,0-21-16,0 22 0,0-22 0,0 21 15,0 0-15,0-20 0,-21 20 0,21 0 16,-21-21-16,21 22 0,-21-22 16,21 21-16,-21-21 0,21 1 0,0-1 15,21-42 16,0-1-31,0 1 0,0 0 16,1 0-16,20-21 0</inkml:trace>
  <inkml:trace contextRef="#ctx0" brushRef="#br0" timeOffset="24562.84">5778 4276 0,'0'0'0,"22"0"16,-22-21-16,21-1 0,-21 1 15,0 0 1,-21 21-16,-1 0 0,1 0 0,0 0 16,0 0-16,-21 21 0,20 0 0,-20 1 15,21-1-15,0 0 0,0 0 16,-1 0-16,1 22 0,0-22 0,21 0 16,0 0-16,0 0 15,0 0-15,0 1 0,21-22 0,0 21 16,1-21-16,-1 0 15,21 0-15,-21 21 0,22-21 0,-1 0 16,0 0-16,-21 0 0,22 0 0,-1 21 16,0-21-16,-20 0 0,20 0 15,-21 21-15,0 0 0,0-21 0,-21 22 16,0-1 0,0 0-16,-21-21 0,-21 21 0,21 0 15,-22-21-15,22 21 0,-21 1 16,0-22-16,-1 21 0,1-21 0,21 0 15,-22 0-15,22 0 0,0 0 16,-21 0-16,21 0 0,-1 0 16,1 0-16,0 0 15,21-21-15,0-1 16,-21 1-16,21 0 16,0 0-16,-21 0 15,21 0-15</inkml:trace>
  <inkml:trace contextRef="#ctx0" brushRef="#br0" timeOffset="24783.72">5165 4022 0,'0'0'0,"0"-43"16,-22 43-16,44 0 78</inkml:trace>
  <inkml:trace contextRef="#ctx0" brushRef="#br0" timeOffset="25495.54">7472 4614 0,'0'-21'16,"0"0"-16,21 21 16,0-21-16,-21 0 0,21 0 0,-21-1 15,21 1-15,-21 0 0,0 0 0,0 0 16,0 0-16,0-1 0,-21 1 15,0 0-15,0 0 0,0 0 0,-22 0 16,22 21-16,-21-22 0,0 22 16,20 0-16,-20 0 0,0 0 0,-1 0 15,22 22-15,-21-1 0,21 0 16,-22 0-16,22 0 0,0 22 16,0-1-16,0-21 0,0 21 15,-1 1-15,22-1 0,0-21 0,0 22 16,0-1-16,0-21 0,0 21 0,0-20 15,22-1-15,-1 0 0,0 0 0,0 0 16,0-21-16,0 0 0,1 0 16,-1 0-16,21 0 0,0-42 15,1 21-15,-22 0 0,0-1 16,21 1-16,-20 0 0,-1-21 0,0 21 16,0-1-16,-21-20 0,0 21 0,21-21 15,-21 20-15,21-20 0,-21 21 16,0-21-16,0 20 0,0 1 15,0 0-15,22 21 16,-22 21-16,0 0 16,0 1-16,0 20 0,0 0 15,0-21-15,0 22 0,0-1 0,0-21 16,21 22-16,-21-1 0,0 0 0,21-21 16,-21 22-16,0-22 0,21 21 15,0-21-15,0 1 0,1-22 0,-1 21 16,21-21-16,-21 0 15,0 0-15,22 0 0,-1 0 0,0-21 16,1-1-16,-1 1 0,22 0 0</inkml:trace>
  <inkml:trace contextRef="#ctx0" brushRef="#br0" timeOffset="27320.48">9398 4636 0,'0'0'0,"-21"21"16,0-21-1,-1 0-15,1 0 0,21-21 16,0-1-1,0 1-15,0 0 0,21-21 16,1 21-16,-1-22 0,21 1 0,-21-22 16,22 1-16,-1-1 0,21 1 15,-20-1-15,20 1 0,-20-22 0,20 22 16,-21-1-16,1 1 0,20-128 16,-63 149-1,0 0-15,0 20 0,-42 1 0,21 21 0,-22 0 16,-20 0-16,21 0 0,-22 21 15,22 22-15,-22-22 0,22 21 16,0-21-16,-1 22 0,1-1 16,21 22-16,0-22 0,21 0 0,0 1 15,0 20-15,0-21 0,0 22 16,21-22-16,0 22 0,0-22 0,21 0 16,-20 1-16,-1 20 0,21-42 0,-21 22 15,0-1-15,1 0 0,-1-20 16,0-1-16,-21 21 0,0-21 15,0 0-15,0 1 0,0-1 0,-21-21 16,0 0 0,-1 0-16,1 0 0,0 0 0,0 0 0,0-21 15,0-1-15,-1 1 16,-20 0-16,21 0 0,0 0 0,0-22 16,-1 22-16,1-21 0,0 21 0,0 0 15,0-1-15,21 1 0,0 42 31,0 1-31,21-1 16,-21 0-16,21 0 0,0 0 0,0 22 16,1-22-16,20 21 15,-21-21-15,0 0 0,22 1 0,-22-22 16,21 21-16,43-21 0,-64 21 16,21-21-16,22 0 0,-22 0 15,0 0-15,1-21 0,-1 21 16,0-21-16,1-1 0,41-20 15,-41 21-15,-22 0 0,0-22 16,0 22-16,0-21 0,-21 21 0,0-22 16,0 1-16,0 21 0,0-21 0,0-1 15,0 22-15,0 0 0,-21 0 16,21 0-16,-21 42 16,21 0-1,0 0-15,0 0 0,0 22 0,0-22 0,0 21 16,0-21-16,0 22 0,0-1 0,0-21 15,0 0-15,21 22 16,-21-22-16,21 0 0,1 0 0,-1-21 16,0 21-16,0-21 0,0 0 15,0 0-15,1 0 0,-1 0 0,0 0 16,0 0-16,0 0 0,0-21 0,1 0 16,-1 0-16,0 0 0,0-1 15,0 1-15,0-21 0,-21 0 16,0 20-16,22-20 0,-22 0 0,0-1 15,0 1-15,0 21 0,0-43 16,0 43-16,0 42 31,0 22-31,0-22 16,0 0-16,0 21 0,0 1 16,0-22-16,0 21 0,21 1 0,-21-22 15,21 21-15,-21-21 0,21 0 0,0 1 16,0-1-16,1 0 0,-1 0 15,0-21-15,21 0 0,-21 0 0,1 0 16,20 0-16,-21 0 0,0 0 0,22 0 16,-22-21-16,21 0 0,-21 0 15,0-1-15,1 1 0,-1-21 16,0 0-16,0-1 0,-21 1 16,21 0-16,-21-22 0,0 22 0,0-22 15,0 1-15,0 20 0,0-20 0,0 21 16,0-22-16,0 22 0,0-1 15,0 1-15,0 0 0,0 21 0,-21-1 16,21 1-16,0 0 0,0 42 16,0 0-1,0 22-15,0-1 0,0-21 0,0 43 16,0-22-16,0 22 0,0-1 16,0 1-16,0-22 0,0 21 0,0 1 15,0-22-15,-21 22 16,21-22-16,0 0 0,0 1 0,0-22 15,0 21-15,-21-21 0,21 1 0,0-1 16,-21 0-16,21-42 31,0 0-31,0-1 16,0 1-16,0 0 0,0 0 16,0-21-16,0 20 0,21-20 0,0 0 15,0-1-15,0 1 0,0 21 16,22-21-16,-22 20 0,0 1 0,21 0 15,-20 0-15,-1 21 0,21 0 0,-21 0 16,0 21-16,1 0 16,-1 0-16,0 1 0,0-1 0,0 21 15,0-21-15,-21 0 0,0 22 16,0-22-16,0 21 0,0-21 0,0 1 16,-21 20-16,0-21 0,0 0 0,0 0 15,0 1-15,-1-22 0,-20 21 16,21-21-16,0 0 0,0 0 0,-22 21 15,22-21-15,0 0 0,0 0 0,0 0 16,-43 0 0,43 0-16,0-21 0,0 21 0,-1 0 0,22-21 15,-21 21-15,42 0 63,1 0-48,-1 0-15,-21 21 16,21-21 0,-21-21 46,21-1-62</inkml:trace>
  <inkml:trace contextRef="#ctx0" brushRef="#br0" timeOffset="29873.14">12001 3620 0,'-21'0'31,"21"21"0,-21 0-31,21 0 0,0 0 16,0 0-16,0 1 0,21-22 16,0 0-1,1 0-15,-1 0 0,0 0 16,0 0-16,0 0 0,22 0 15,-22-22-15,21 1 0,-21 21 16,22-21-16,-22 0 0,0 0 0,0 0 16,21-1-16,-42 1 0,22 0 0,-22 0 15,0 0-15,0 0 0,0-1 16,-22 22 0,1 0-16,0 22 15,21-1-15,-21 0 16,21 0-16,0 21 0,-21 1 0,21-1 0,-21 22 15,21-1-15,0-21 16,0 22-16,0-1 0,0 1 0,0-1 16,0 1-16,0-22 0,0 1 0,0-1 15,0 0-15,0 1 0,0-22 16,-22 0-16,22 0 0,-21 0 0,21 0 16,-21 1-16,0-22 0,0 0 15,0 0-15,-1 0 0,1 0 16,0 0-16,0-22 0,-21 1 15,20 21-15,1-21 0,0 0 0,-21 0 16,21-22-16,-1 22 0,1 0 0,0 0 16,0 0-16,0 0 0,0-1 15,21 44 17,0-1-32,0 0 0,21 21 0,0-21 15,0 1-15,0 20 0,22-21 0,-22 0 16,21 0-16,0 1 0,1-1 15,-1 0-15,43-21 0,-43 21 16,0-21-16,22 0 0,-22 0 16,1 0-16,-1 0 0,0-21 0,1 0 15,-22 0-15,21-1 0,0 1 0,-20 0 16,-1 0-16,21-43 16,-42 22-16,0 0 0,0 21 15,0-22-15,0 1 0,0 0 16,0 20-16,0 1 0,0 0 0,0 0 15,0 42 1,0 0-16,0 0 0,0 1 16,0 20-16,0 0 0,-21-21 0,21 22 15,0-1-15,-21-21 0,21 22 16,0-1-16,0-21 0,0 0 0,-21 22 16,21-22-16,0 0 15,0 0 1,0-42-1,0 0-15,0 0 16,0-1-16,0-20 0,21 21 16,0-21-16,0-1 0,0 1 15,0 0-15,1-22 0,-1 22 0,21-1 16,-21 1-16,22 0 0,-1-1 16,0 22-16,-21 0 0,22 0 15,-1 21-15,-21 0 0,22 0 0,-22 21 16,0 0-16,0 22 0,0-22 0,0 21 15,-21 0-15,0 1 0,0-1 16,0 22-16,0-22 0,0 0 0,0 1 16,0-1-16,0-21 0,0 21 15,0-20-15,0-1 0,0 0 0,0 0 16,0 0-16,22-21 16,-1 0-16,0 0 15,0 0-15,0-21 0,0 0 0,1 0 16,20 0-16,-21-22 0,0 22 15,22-21-15,-22-1 0,0 1 0,0-21 16,21-1-16,-20 1 0,-1 20 16,-21-20-16,21-1 0,-21 1 0,21 20 15,-21-20-15,21 21 0,-21-22 16,0 22-16,0-1 0,0 1 16,0 21-16,0-21 0,0 20 0,0 44 31,0-1-31,0 0 0,0 21 0,0 1 15,0 20-15,0-21 0,0 22 16,0-1-16,0 1 0,0-1 0,0 1 16,0-1-16,0 1 0,0-22 15,0 22-15,0-22 0,0 0 0,0 1 16,0-22-16,0 21 0,0-21 0,0 1 16,0-1-16,0 0 15,21-21-15,1 0 16,-1 0-16,0 0 15,-21-21-15,21 0 0,0-1 16,-21 1-16,0 0 0,0-21 0,0 21 16</inkml:trace>
  <inkml:trace contextRef="#ctx0" brushRef="#br0" timeOffset="30072.09">13589 4022 0,'0'0'16,"-21"0"-16,0 0 0,42 0 31,0-21-31,0 21 0,0 0 0,0-22 16,22 1-16,-22 21 0,21 0 15,1-21-15,-1 21 0,0-21 0,-21 21 16,22 0-16,-1 0 0,0-21 0,-20 21 16,20-21-16,-21 21 0,21 0 15,-20 0-15,-1 0 0,0 0 0</inkml:trace>
  <inkml:trace contextRef="#ctx0" brushRef="#br0" timeOffset="30471.86">14266 4170 0,'0'0'16,"0"21"-16,-21 21 0,21-20 0,0-1 16,0 0-16,21-21 15,0 0 1,1 0-16,-1 0 0,21-21 15,-21 21-15,0-21 0,1-1 16,20 1-16,-21 0 0,0-21 0,0 21 16,-21-1-16,0-20 0,22 21 15,-22 0-15,0-22 0,0 22 0,0 0 16,0 0-16,-22 21 16,1 0-16,0 21 15,0-21-15,0 21 0,0 22 16,-1-22-16,1 21 0,0 0 0,21-20 15,0 20-15,-21 0 0,21 1 16,0-22-16,0 21 0,0-21 0,0 0 16,0 1-16,0-1 0,0 0 15,21 0-15,0 0 0,0-21 16,1 0-16,-1 0 0,0 0 16,0 0-16,0 0 0,0 0 15,1 0-15,-1 0 0,0 0 0,0-21 16,0 0-16,0 21 0,1-21 15,-1 0-15</inkml:trace>
  <inkml:trace contextRef="#ctx0" brushRef="#br0" timeOffset="30890.62">14880 4085 0,'0'0'16,"-21"-21"-16,21 0 15,0 0-15,0 0 16,21 21-1,0-22-15,0 22 0,1 0 0,-1 0 16,0 0-16,0 0 0,0 0 0,0 22 16,1-1-16,20 0 0,-21 0 15,0 0-15,0 22 0,1-22 0,-22 21 16,0-21-16,21 22 16,-21-22-16,0 21 0,0-21 0,0 0 15,0 1-15,-21 20 0,-1-21 0,1 0 16,0 0-16,0 1 15,0-22-15,0 0 0,-1 0 16,22-22 0,0 1-1,0 0-15,0 0 0,22-21 0,-1 20 16,0-20-16,0 0 0,0-1 16,0 1-16,22 21 0,-22-21 0,0-1 15,0 1-15,22 21 0,-22 0 0,0-1 16,0 1-16,0 0 15,0 21-15,1 0 16</inkml:trace>
  <inkml:trace contextRef="#ctx0" brushRef="#br0" timeOffset="31712.15">15515 4233 0,'0'0'0,"-21"0"0,-21 22 16,42-1-16,21-21 31,0 0-31,0 0 0,21 0 0,-20-21 16,20 21-16,0-22 0,1 1 15,-1-21-15,0 21 0,1 0 16,20-22-16,-21 1 0,1 21 0,20-22 16,-20 1-16,-1 0 0,-21 21 15,21-22-15,-20 1 0,-1 0 0,-21-1 16,0 1-16,0 21 0,0-22 15,-21 1-15,-1 21 0,-20 0 0,21-22 16,-21 22-16,-1 21 0,22 0 16,-21 0-16,-1 0 0,22 0 0,-42 21 15,42 1-15,-22 20 0,22 0 16,0 1-16,0-1 0,0 21 16,-1 1-16,1-1 0,0 1 0,21 84 15,-21-63 1,0-22-16,21 22 0,0 0 0,0-22 15,-21 22-15,21-1 0,-22 1 0,1 0 16,21-1-16,-21 1 0,0 0 16,21-1-16,-21 1 0,0 0 0,-1-1 15,22-20-15,-42 84 0,42-84 16,0 20-16,-21-41 0,21 20 16,0-21-16,0 1 0,0-1 0,0-21 15,0 0-15,0 1 0,21-1 0,0-21 16,0 0-16,1 0 15,-1-21-15,21-1 0,-21 1 0,22 0 0,-1-21 16,-21-1-16,21 1 0,43-64 16,-43 64-16,1-22 15,-22 1-15,21-1 0,-21-20 0,1 20 16,-1-20-16,-21-1 0,0 0 0,0 1 16,0 20-16,-21-21 0,-1 22 15,1-1-15,-21 1 0,21 21 0,-22-1 16,1 1-16,21 21 0,-21 0 15,-1-1-15,1 22 0,21 0 0,0 0 16,-1 0-16,1 0 0,0 0 0,21 22 31,21-1-31,0-21 16,22 0-16,-22 0 16,21 0-16,1 0 0,-1 0 0,0 0 15,1-21-15,20-1 0,1 1 0,-1 0 16,1 0-16</inkml:trace>
  <inkml:trace contextRef="#ctx0" brushRef="#br0" timeOffset="32795.68">16806 4064 0,'0'0'0,"0"-21"0,0 0 16,-63-43 0,20 64-16,22 0 0,-21 0 0,0 0 15,-1 0-15,22 0 0,-21 0 16,-1 21-16,1 22 0,0-22 15,-1 21-15,22 1 0,-21-1 0,21 0 16,0 1-16,-1-1 0,22 0 16,0 1-16,0-1 0,0-21 0,0 21 15,0-20-15,22-1 0,-1 0 16,21-21-16,-21 21 0,22-21 0,-22 0 16,21 0-16,-21 0 0,64 0 15,-64-21-15,21 0 0,-20 0 16,20-1-16,-21 1 0,0 0 0,0-21 15,1 21-15,-22-22 0,0 1 16,0 0-16,0-1 0,0 1 0,0 21 16,0 0-16,0-1 0,0 44 31,0-1-31,0 0 0,21 21 16,-21-21-16,0 22 0,0-1 15,0-21-15,21 22 0,-21-22 0,21 21 16,0-21-16,-21 0 0,21 1 0,1-1 15,-1 0-15,0-21 16,0 0-16,21 0 0,-20 0 0,-1 0 16,0-21-16,21 0 0,-21 21 15,1-22-15,20 1 0,-21 0 0,0-21 16,0 21-16,22-22 0,-22 1 16,0 0-16,0 20 0,0-20 15,1 21-15,-1-21 0,21-1 16,-42 22-16,21 21 15,0 21 1,-21 0-16,0 1 16,0-1-16,0 0 15,0 0 1,22-21-16,-1 0 16,0 0-16,-21-21 15,0 0 1,21 0-16,-21-1 0,0 1 0,0 0 15,0 0 1,0 0-16,0 0 0,0-1 16,-21 22-16,21-21 15,-21 21-15,0 0 0,-1 0 16,1 0-16,0 21 0,0 1 0,0-1 16,0 0-16,-1 21 0,1-21 15,21 22-15,-21-1 0,0 0 16,21-20-16,-21 20 0,21 0 15,0-21-15,0 22 0,0-22 0,0 0 16,0 0-16,21 0 0,0 1 0,21 20 16,-20-42-16,20 0 15,-21 0-15,21 0 0,-20 0 0,62 0 16,-63 0-16,22 0 16,-1-21-16,0 0 0,1-1 0,-22 1 15,21 0-15,-21-21 0,22-1 0,-22 22 16,21-21-16,-21 0 0,1-1 15,-22 1-15,21-22 0,-21 22 0,0 0 16,0 21-16,0-22 0,0 22 16,0 0-16,0 0 0,-21 21 0,-1 0 15,-20 21 1,21 21-16,0-21 0,0 22 16,-1-1-16,22 0 0,0 1 0,0-1 15,0 0-15,0 1 0,0-22 16,0 21-16,0 1 0,0-22 0,0 0 15,0 0-15,22 0 0,-1 0 16,0 1-16,0-22 0,0 0 0,0 21 16,1-21-16,-1 0 0,0 0 0,0 0 15,0 0-15,0 0 0,22-21 16,-22-1-16,0 1 0,21 0 0,-20 0 16</inkml:trace>
  <inkml:trace contextRef="#ctx0" brushRef="#br0" timeOffset="33903.58">19346 3852 0,'0'0'0,"-21"0"0,21-21 16,-21 21-16,21-21 15,-21 21-15,0 0 0,-1 0 0,1 0 16,0 0-16,0 0 16,-21 21-16,20 0 0,1 1 15,0-1-15,0 21 0,0-21 16,0 22-16,21-1 0,0 0 0,0 1 16,0-1-16,0 0 0,0 1 0,0-22 15,0 0-15,21 21 0,0-21 16,0-21-16,21 22 0,-20-1 0,20-21 15,0 0-15,-21 0 0,22 0 16,-1 0-16,0-21 0,1-1 0,-1 22 16,0-21-16,-20-21 0,20 21 15,-21-22-15,0 1 0,0 0 16,-21-1-16,0 1 0,0 0 0,0-1 16,0-20-16,-21 21 0,0-1 15,0 22-15,0-21 0,0 21 0,-1-1 16,1 1-16,0 0 0,0 0 15,0 21-15,42 0 16,0 0 0,21 0-16,1 0 0,-1 0 15,0 0-15,22 0 0,-1 0 0,1 0 16,-22-21-16,22 21 0,-1-21 16,1-1-16,-1 22 0,-20-21 0,20 0 15,-21 21-15,1-21 0,-22 0 16,0 0-16,0-1 0,-21 1 15,0 0-15,0 0 0,0 0 16,0 0-16,-21 21 16,21-22-16,-21 22 0,0 0 15,0 0-15,-1 22 16,1-1-16,21 0 0,-21 0 0,0 21 16,0 1-16,21-1 0,-21 0 15,-1 1-15,1 20 0,0-20 0,21 20 16,-21 1-16,0 20 0,21-20 15,-21 20-15,21 1 0,-22 0 0,1-22 16,21 22-16,-21 0 0,21-1 0,0 1 16,0 0-16,-21-22 15,21 22-15,-21-1 0,21 1 0,0 0 16,0-22-16,0 22 0,0-22 0,0 86 16,0-86-16,0 1 15,0-1-15,0 1 0,0-1 0,0-21 16,0 64-16,0-85 0,0 22 15,0-22-15,0 21 0,0-21 16,0 1-16,-21-22 16,-1 0-16,1 0 0,0 0 15,0-22-15,0 1 0,0 0 16,-22 0-16,1 0 0,21 0 16,-22-22-16,-20 1 0,21 0 0,-1-22 15,-20 22-15,20-22 0,-20 1 16,21-1-16,-22 1 0,22-1 0,-1-20 15,1 20-15,21-21 0,0 22 0,21-22 16,0 22-16,0-22 0,0 22 16,42-1-16,-21 1 0,22-1 0,-1 1 15,0-1-15,22 22 0,-1-1 16,1 1-16,-1 0 0,1 21 0,-1-22 16,1 22-16,-22 0 0,0 0 0,1 21 15,-1-21-15,-21 21 0,0 0 16,1 0-16,-22 21 47,21-21-32,0 0 1</inkml:trace>
  <inkml:trace contextRef="#ctx0" brushRef="#br0" timeOffset="40193.73">21971 3450 0,'0'-21'15,"0"0"1,0 0 0,0 0-16,21-1 15,0 1-15,-21 0 0,21 0 16,1 0-16,-22 0 15,21-1-15,-21 1 0,0 0 0,0 0 16,0 0-16,0 0 16,0-1-16,-21 22 15,-1-21-15,1 21 0,0 0 16,0 0-16,-21 0 0,20 0 16,-20 0-16,0 0 0,21 21 0,-22 1 15,1-1-15,0 0 0,20 21 16,-20 1-16,0-1 0,21 0 0,-22 1 15,22 20-15,0 1 0,0-22 16,0 21-16,-1-20 0,1 20 0,21-20 16,0 20-16,0-21 0,0 22 15,0-22-15,0 22 0,0-22 16,0 22-16,0-22 0,0-21 0,21 21 16,1 1-16,-1-22 0,0 0 15,21 0-15,-21 0 0,22-21 0,-1 0 16,0 0-16,1 0 0,-1 0 15,0 0-15,1 0 0,-1-21 0,0 0 16,1 0-16,-1-21 0,0 20 16,1-20-16,-22 21 0,21-21 0,1-1 15,-1 1-15,0 0 0,1 20 16,-22-20-16,0 0 0,0 21 0,0-22 16,0 22-16,-21 0 0,0 0 15,0 0-15,0-1 0,0 1 16,0 0-16,-21 21 15,0 0-15,0 0 0,0 21 16,0-21-16,-1 21 16,22 22-16,-21-22 0,0 0 0,0 21 15,21-20-15,0 20 0,0 0 16,-21-21-16,21 22 0,0-1 0,0-21 16,0 22-16,0-22 0,0 0 15,0 0-15,21 0 0,0-21 0,0 0 16,22 0-16,-22 0 15,0 0-15,21-21 0,1 0 0,-1 0 16,0 0-16,-21-1 16,22-20-16,-1 21 0,0-21 0,-20-1 15,-1 22-15,0-21 0,0 21 16,-21-22-16,0 1 0,0 21 0,0-22 16,-21 22-16,0-21 0,0 21 15,-1 0-15,1 21 0,0-22 0,0 22 16,0 0-16,-22 0 0,22 0 15,0 0-15,0 22 0,0-22 0,0 21 16,-1 0-16,22 0 0,-21 0 16,21 0-16,-21 1 0,21-1 0,0 0 15,0 0-15,0 0 0,0 0 16,21-21 0,0 0-1,1-21-15,20 0 0</inkml:trace>
  <inkml:trace contextRef="#ctx0" brushRef="#br0" timeOffset="40531.53">23177 2942 0,'0'0'0,"0"-21"15,0 42 1,0 0-1,-21 1-15,0 20 0,21 0 16,-21 1-16,21 20 0,0 1 0,0-1 16,-21 22-16,0-22 0,21 1 15,-22-1-15,22 1 0,0-1 0,-21-20 16,21-1-16,-21 21 0,21-41 16,0 20-16,0 0 0,0-21 0,0 22 15,0-22-15,0 0 0,0 0 16,21-42 15,0 0-31,1 0 0,-22 0 16,21-22-16,0 1 15,0 0-15,-21-1 0,21 1 0</inkml:trace>
  <inkml:trace contextRef="#ctx0" brushRef="#br0" timeOffset="40831.36">23474 2985 0,'0'0'15,"21"-22"-15,0-20 0,-21 21 0,0 0 16,21 21-16,-21-21 0,0 42 16,0 0-1,0 21-15,0-21 0,0 43 16,0-1-16,0 1 0,0-1 0,0 22 16,-21 0-16,0-22 0,0 22 15,0-22-15,21 1 0,-22-1 16,1 1-16,21-22 0,-21 1 0,21-1 15,0 0-15,0 1 0,0-22 16,-21 0-16,21 21 0,0-21 16,0 1-16,0-44 31,21 1-15,-21 0-16,21 0 0,-21 0 0,21-22 15,1 22-15,-22-21 0,21 21 16</inkml:trace>
  <inkml:trace contextRef="#ctx0" brushRef="#br0" timeOffset="41215.28">23643 3768 0,'42'21'16,"-20"-21"-1,-1 0-15,0 0 0,0 0 0,21 0 16,-20 0-16,20-21 0,-21 21 15,21-21-15,1-1 0,-22 1 0,21 21 16,-21-21-16,1 0 16,-1 0-16,-21 0 0,0-1 15,0-20 1,-21 21-16,-1 21 0,1 0 0,0 0 16,-21 0-16,21 0 0,-22 21 15,1 0-15,21 22 0,-22-22 0,22 21 16,0-21-16,-21 22 0,42-1 15,-21-21-15,21 21 0,0 1 0,0-22 16,0 21-16,0-21 0,0 22 16,0-22-16,0 0 0,21 0 0,0 0 15,0 1-15,0-22 0,0 21 16,1-21-16,-1 0 0,0 0 16,21 0-16,-21 0 0,1 0 0,20 0 15,-21 0-15,21-21 0,-20 21 16,20-22-16,-21 1 0,21-21 0,-20 21 15</inkml:trace>
  <inkml:trace contextRef="#ctx0" brushRef="#br0" timeOffset="42798.52">24617 3577 0,'0'-42'0,"0"84"0,0-105 16,0 42-16,0-1 15,-21 22-15,-1 0 0,1 0 16,0 22-1,0-1-15,0 0 0,0 0 0,-1 21 16,1-20-16,0 20 0,21 0 16,0-21-16,0 22 0,-21-1 0,21 0 15,0-20-15,-21 20 0,21-21 16,0 21-16,0-20 0,0-1 0,0 0 16,0 0-16,21 0 0,0 0 15,0 1-15,22-22 0,-22 0 16,21 0-16,-21 0 0,22 0 0,-1 0 15,0-22-15,1 1 0,-1 0 16,-21 0-16,21 0 0,1-22 0,-1-20 16,-21 42-16,0-22 15,1 1-15,-1-21 0,-21 20 0,21-20 16,-21-1-16,0 1 0,0-22 16,21 22-16,-21-1 0,21 1 0,-21-1 15,0 1-15,0 20 0,0 1 16,0 0-16,0 20 0,0 1 0,-21 21 31,0 21-31,0 22 0,0-22 16,21 42-16,-22-20 0,22 20 15,-21 22-15,21-22 0,0 1 0,0-1 16,0 22-16,0-43 0,0 22 16,0 42-16,0-64 15,0 0-15,0 1 0,0-22 16,0 21-16,0-21 0,0 22 15,21-22-15,-21 0 0,22 0 0,-1-21 0,0 21 16,0-21-16,21 0 16,-20 0-16,-1-21 0,0 0 0,21 0 15,-21 0-15,1 0 0,-1-22 16,0 22-16,0 0 0,0-21 0,0 20 16,1 1-16,-1-21 0,-21 21 15,0 0-15,0-1 16,0 44 15,0-1-31,0 0 0,0 0 16,-21 0-16,21 0 0,0 1 0,0-1 15,0 21-15,-22-21 0,22 0 16,0 1-16,0-1 0,0 0 0,0 0 16,0 0-16,0 0 0,22-21 0,-1 0 15,-21 22-15,21-22 16,0 0-16,0 0 0,43-22 15,-43 1-15,21 21 0,-21-21 0,1 0 16,20 0-16,-21-22 0,0 22 16,0 0-16,1 0 0,-1 0 0,0 0 15,-21-22-15,0 22 0,0 0 16,21 21-16,-21 21 31,0 0-31,-21 0 0,0 1 0,21-1 16,0 0-16,-21 0 0,-1 0 15,1 0-15,21 1 0,0 20 0,0-21 16,0 0-16,0 0 16,0 1-16,21-22 0,1 0 15,-1 0-15,0 0 16,0 0-16,0 0 0,0 0 0,1-22 16,20 22-16,-21-21 0,-21 0 15,21 0-15,-21 0 0,21 0 16,-21-1-16,0 1 0,0 0 0,0-21 15,0 21-15,-21 21 0,0-22 16,0 1-16,0 21 0,0 0 0,-1 0 16,1 0-16,0 0 0,0-21 0,21 0 47,21 0-47,0 21 0,0-21 15,1 21-15,20-22 0,0 22 16,-21 0-16,22-21 0,-22 21 0,21 0 15,-21 0-15,1 0 0,-1 0 16,0 0-16,0 21 0,0-21 0,0 22 16,-21 20-16,0-21 15,0 0-15,0 0 0,0 1 0,0-1 16,0 0-16,0 0 0,0 21 16,0 1-1,0-22-15,0 0 0,0 0 16,0 0-16,0 1 0,-21-1 0,0 0 15,21-42 32,0 0-47,0-1 0,0 1 16,0 0-16,0-21 0,0 21 0,0-1 16,21-20-16,0 0 0,-21 21 15,85-128 1,-21 86-16,-43 42 15,0 0-15,0-1 0,21 1 0,-20 21 16,-1 0-16,0 0 0,0 21 16,0 1-16,0-1 0,-21 0 0,0 21 15,0-21-15,0 43 16,0-22-16,0-21 0,0 22 0,0-1 16,-21-21-16,0 43 15,21-43-15,-21 21 0,21-21 16,0 1-16,-21-1 0,21 0 0,0 0 15,0 0 1,-21-21-16,21-21 31,0 0-31,0-21 16,0 20-16,0 1 0,0-21 0</inkml:trace>
  <inkml:trace contextRef="#ctx0" brushRef="#br0" timeOffset="43037.98">26247 3006 0,'0'0'0,"0"-21"0</inkml:trace>
  <inkml:trace contextRef="#ctx0" brushRef="#br0" timeOffset="43333.81">24998 3577 0,'0'0'15,"-21"0"-15,42 0 16,0 0-1,0 0-15,21 0 16,-20 0-16,20 0 0,-21 0 0,0 0 16,22 0-16,-22-21 0,21 21 15,-21 0-15,0 0 0,22 0 16,-22 0 0,-21-21-16</inkml:trace>
  <inkml:trace contextRef="#ctx0" brushRef="#br0" timeOffset="73525.6">6646 6033 0,'0'0'0,"0"-381"16,0-22-16,21 44 0,-21 62 15,43-147-15,-22 190 16,0 148-16,-21 42 0,42-20 15,-42 63-15,0-1 0,22 1 16,-1 0-16</inkml:trace>
  <inkml:trace contextRef="#ctx0" brushRef="#br0" timeOffset="113758.87">2201 6858 0,'0'0'0,"0"-21"16,0 0-16,0 0 16,0-1-1,0 44 32,0-1-47,0 0 0,0 0 16,0 21-16,0 1 0,0-1 15,0 0-15,0 22 0,0-22 0,-21 22 16,21-1-16,-21 1 0,0-1 16,21-20-16,0 20 0,0-21 0,-21 1 15,21-1-15,0-21 0,-22 22 16,22-22-16,0 0 0,0 0 0,0 0 16,0 0 15,0-42-16,0 0 1,0 0-16,0 0 16,0 0-16</inkml:trace>
  <inkml:trace contextRef="#ctx0" brushRef="#br0" timeOffset="114823.53">2688 7408 0,'0'-21'0,"0"0"16,0 0-16,0 0 15,0 42 32,0 0-31,0 0-16,0 0 0,0 1 0,0-1 15,0 0-15,0 0 16,0 0-16,0 0 0,0 1 16,21-44 30,-21 1-46,21 21 0,-21-21 16,22 0-16,-22 0 0,0 0 16,0-1-16,0 1 0,0 0 15,0 0-15,0 0 16,-22 21-16,1 0 16,0 0-16,0 0 15,21 21-15,0 0 0,-21-21 16,21 21-16,-21 0 0,21 22 15,0-22-15,0 0 0,0 0 0,0 0 16,0 1-16,0-1 16,21-21-1,0 0 1,0 0-16,0-21 16,0 21-16,-21-22 0,0 1 15,22 0-15,-22 0 16,0 0-16,0 0 15,0-1-15,0 1 0,-22 0 16,1 21-16,0 0 16,0 0-16,0 0 15,21 21 1,0 0-16,0 1 0,0-1 16,0 0-16,0 0 15,0 0-15,0 0 0,21-21 31,0 0-31,0 0 16,0 0-16,1 0 16,-22-21-16,0 0 0,21 0 15,-21 0-15,0 0 16,0-1-16,0 1 16,0 0-16,-21 21 15,-1 0-15,1 0 31,21 21-15,0 0-16,0 1 16,0-1-16,0 0 15,0 0 1</inkml:trace>
  <inkml:trace contextRef="#ctx0" brushRef="#br0" timeOffset="117438.87">4720 7514 0,'0'21'15,"21"-21"189,0-21-189,1 0-15,-1 0 0,21-21 16,-21 20-16,22-20 0,-1 0 15,0-22-15,1 22 0,41-43 0,-63 22 16,22 20-16,-1 1 16,0 0-16,1-1 0,-22 1 0,0 0 15,0 21-15,0-1 0,-21 1 16,0 0-16,-21 21 16,0 0-1,0 21-15,0 0 0,0 1 0,-22 20 16,22-21-16,0 0 0,0 22 15,21-22-15,0 21 0,0-21 0,0 22 16,0-22-16,0 0 0,21 21 16,-21-21-16,21 1 0,21 20 15,-20-21-15,-1 0 0,21 0 16,-21 1-16,43 20 0,-43-21 16,21 0-16,-21 0 0,-21 1 0,22-1 15,-22 0-15,0 0 0,0 0 16,0 0-16,0 1 0,-22-22 15,1 21-15,0-21 16,0 0-16,0 0 0,-22 0 0,1-21 16,0 21-16,21-22 15,-1 1-15,1 21 0,-21-21 0,21 0 16,0 0-16,-1 0 0,22-1 16,-21 22-16,21 22 46,21-22-46,1 21 0,-1 0 0,-21 0 16,21 0-16,0 0 0,0-21 16,22 22-16,-22-1 0,0 0 0,0 0 15,21-21-15,-20 21 0,20-21 16,-21 0-16,21 21 0,1-21 0,-1 0 16,-21 0-16,22 0 0,-1 0 0,0-21 15,1 21-15,-1-21 0,0 0 16,-21 0-16,22 0 0,-1-1 15,-21-20-15,22 21 0,-22 0 16,0-22-16,0 1 0,0 21 0,0-21 16,-21 20-16,0-20 0,0 21 0,0 0 15,0 0-15,0-1 0,0 1 16,0 0-16,0 0 0,-21 21 16,0 0-16,0 0 0,0 0 15,0 21-15,-1-21 0,22 21 16,0 0-16,-21 22 0,0-22 15,21 21-15,0 1 0,0-22 0,0 21 16,-21 0-16,21 1 0,0-1 0,0-21 16,0 22-16,0-22 15,0 21-15,21-21 0,0 0 0,-21 1 0,21-22 16,1 21-16,-1-21 0,0 0 16,0 0-16,0 0 0,0 0 15,22-21-15,-22-1 0,0 22 0,0-21 16,22 0-16,-22-21 0,0 21 15,21-1-15,-21-20 0,1 0 0,20 21 16,-21-22-16,21-20 0,-20 20 16,-1 1-16,0 0 0,21-43 15,-21 43-15,-21-1 0,0 22 0,22-21 16,-22 21-16,21 0 0,-21-22 16,0 22-16,21 0 0,-21 0 0,0 0 15,0-1-15,0 1 16,0 0-16,0 0 15,0 0 1,0 42 31,0 0-31,-21 0 15,0 0-16,21 1-15,-22-1 16,22 0-16,0 0 16,0 0-16,-21 22 0,21-1 0,-21 0 15,21 1-15,0-1 0,-21 21 16,21 1-16,-21-1 0,0 1 0,21-22 16,0 22-16,0-22 0,0 22 0,0-22 15,0-21-15,0 21 0,0-20 16,21-1-16,0 0 0,0-21 0,0 0 15,0 21-15,22-21 0,-22 0 16,0 0-16,21 0 0,-20-21 0,20 0 16,-21 21-16,21-21 0,-20-1 0,-1-20 15,0 21-15,0-21 16,0 20-16,0-20 0,-21 0 0,22 21 16,-22-22-16,0 1 0</inkml:trace>
  <inkml:trace contextRef="#ctx0" brushRef="#br0" timeOffset="117656.74">6646 7091 0,'-21'0'0,"42"0"0,-21 0 32,43 0-32,-22-21 0,21 21 15,-21-21-15,22-1 0,-1 22 16,0-21-16,-21 0 0,22 21 15,-22-21-15,21 0 0,1 0 16,-1 21-16,-21 0 0,0-22 16,0 22-16</inkml:trace>
  <inkml:trace contextRef="#ctx0" brushRef="#br0" timeOffset="118134.97">8763 7049 0,'0'0'0,"21"0"0,-21-22 0,21 1 15,-21 0-15,0 0 16,0 0-16,0 0 0,0 42 47,0 0-47,0 0 0,0 21 15,0-20-15,0 20 0,0 0 16,0 1-16,-21-1 0,0 0 0,21 1 16,-21-1-16,21 0 0,0-21 15,-21 22-15,21-22 0,0 0 16,0 0-16,0 0 0,0 1 0,21-22 31,0 0-31,0-22 0,0 1 16,0 0-16</inkml:trace>
  <inkml:trace contextRef="#ctx0" brushRef="#br0" timeOffset="118554.96">9356 6985 0,'0'0'0,"21"-21"0,-21 0 0,0 0 15,-21 21 17,-1 0-32,1 21 0,0-21 15,0 21-15,0 0 0,-22 21 16,22-20-16,0-1 0,0 0 16,21 0-16,-21 0 0,21 0 0,0 1 15,21-22 1,0 0-16,0 0 0,0 0 15,1 0-15,20 0 0,-21 0 0,0 0 16,22 0-16,-22 0 0,0 21 16,0-21-16,0 21 0,0-21 0,-21 21 15,0 0-15,0 0 16,0 1-16,0-1 16,0 0-16,0 0 0,-21 0 0,0 0 15,0 1-15,0-1 0,0-21 16,-1 21-16,1 0 0,0-21 0,0 0 15,0 21-15,0-21 0,-1 0 0,1 0 16,0 0-16,0 0 16,0 0-16,0 0 0,21-21 15,-22 0-15,1 0 0,0 21 0,0-21 16,21-1-16</inkml:trace>
  <inkml:trace contextRef="#ctx0" brushRef="#br0" timeOffset="118756.08">8848 6689 0,'0'0'0,"-64"0"16,43 0-16,0 0 15,0 0-15,21 21 16,0 0-1,21 0-15,0 0 16,0-21-16,0 22 0</inkml:trace>
  <inkml:trace contextRef="#ctx0" brushRef="#br0" timeOffset="120085.77">10858 7303 0,'-21'0'31,"0"0"-31,0 0 0,0-22 16,21 1-1,-21 21-15,21-21 0,-22 0 0,22 0 16,0 0-16,0-22 0,0 22 16,0 0-16,0-21 0,0-1 0,0 1 15,22 0-15,-1 20 0,-21-20 16,21 0-16,-21-1 0,0 22 0,21-21 16,-21 21-16,21 21 0,-21-21 0,0 42 31,0 0-31,0 21 0,0-21 15,0 22-15,0-1 0,0 0 16,0 1-16,0 20 0,0-20 0,-21 20 16,0 22-16,21-43 0,0 0 15,0 1-15,0-22 0,0 0 16,21 0-16,0 0 0,-21 1 0,21-22 16,1 0-16,20 0 0,-21 0 15,0-22-15,22 1 0,-22 0 0,21 0 16,-21-21-16,43-22 0,-22 22 15,-21-1-15,0 1 16,22 0-16,-22-1 0,-21 1 0,21 0 16,-21-1-16,0 22 0,0-21 15,0 21-15,0-22 0,0 22 0,0 0 16,0 42 0,0 0-1,0 1-15,0-1 0,0 21 0,0-21 16,0 22-16,0-1 0,0 0 15,0 1-15,0-1 0,0 0 0,0 22 16,0-43-16,21 21 0,-21 1 0,21-22 16,1 21-16,-1-21 0,0-21 15,0 21-15,21-21 16,-20 0-16,-1 0 0,0 0 0,21-21 16,-21 0-16,22 0 0,-22-21 15,21 20-15,-21-20 0,1 21 0,20-21 16,-21-1-16,0 1 0,22 0 15,-43-1-15,21 1 0,0 21 0,-21-22 16,0 1-16,21 21 0,-21 0 16,0 0-16,-21 21 15,0 21-15,21 0 0,-21 0 16,-1 0-16,22 22 0,-21-22 16,21 21-16,0-21 0,0 64 15,0-64-15,0 21 0,21 1 16,1-22-16,-1 0 0,0 0 15,0 22-15,0-43 0,0 21 0,1 0 16,-1 0-16,0-21 16,-42 0 15,0 0-31,-1-21 0,1 0 16,0 0-16,0 21 0,-21-22 0,20 1 15,1 21-15,0-21 16,0 21-16,21 21 15,0 0-15,0 1 16,0-1 0,0 0-16,21 0 0,0 0 0,0 0 15,1-21-15,-1 22 0,0-22 16,21 0-16,-21 0 0,22 0 0,-22 0 16,21 0-16,1 0 0,-22 0 0,63-22 15,-41 1-15,-1 0 16,0 0-16,1 0 0,-1-22 0,0 22 15,-20-21-15,20 21 0,-21-22 0,0 1 16,0 21-16,1-21 0,-22 20 16,0-20-16,0 0 0,0 21 0,0-1 15,0 1-15,0 0 0,-22 21 32,1 0-32,21 21 0,-21 22 15,0-22-15,21 0 0,-21 21 16,21 1-16,0-22 0,0 21 0,0 0 15,0 1-15,0-22 0,0 21 16,0-21-16,0 22 0,0-22 16,0 0-16,21 0 0,0-21 0,21 21 15,-20-21-15,-1 0 0,21 0 16,-21 0-16,22 0 0,-1 0 0,0 0 16,22 0-16,-22-21 0,0 21 15,22-21-15,-22 0 0,22 0 16</inkml:trace>
  <inkml:trace contextRef="#ctx0" brushRef="#br0" timeOffset="120576.49">13547 7049 0,'0'-85'16,"0"64"-16,0-22 15,0 22-15,0 0 0,-22 0 16,1 0-16,0 21 0,0 0 0,0 0 16,0 0-16,-1 0 0,1 0 15,0 0-15,-21 21 0,21 0 0,-1 21 16,1-20-16,0-1 0,0 21 15,0 0-15,0-20 0,-1 20 16,1 0-16,21 1 0,0-22 0,0 63 16,0-62-16,0-1 0,0 0 15,21 0-15,1 0 0,-1-21 16,0 0-16,0 0 0,21 0 0,-20 0 16,-1-21-16,21 21 0,-21-21 15,22 0-15,-22-22 0,0 22 0,0-21 16,21 21-16,-20-22 0,-1 1 0,-21 0 15,21-22-15,0 22 0,-21-22 16,21 1-16,-21-1 0,0 1 0,0-22 16,0 22-16,0-1 0,0 22 15,0-22-15,0 43 0,0-21 16,0 21-16,-21 21 16,0 42-1,21 0-15,-21 1 0,21 20 0,0 1 16,0-1-16,0 1 0,-21-1 15,21 1-15,0-1 0,0-20 0,0 20 16,0-21-16,0 1 0,0-1 0,0 0 16,21 1-16,-21-22 0,21 0 15,0 0-15,-21 0 0,21 1 0,0-1 16,1-21-16,-1 0 0,0 0 16,0 0-16,0 0 0,0 0 0,22 0 15,-22-21-15</inkml:trace>
  <inkml:trace contextRef="#ctx0" brushRef="#br0" timeOffset="121433.69">15303 7281 0,'0'0'0,"0"22"16,0-44 15,0 1-31,0 0 0,0 0 16,0 0-16,22-22 0,-1 22 0,0-21 16,-21 21-16,21-22 0,0 1 15,0-21-15,1 20 0,20-20 0,-21-1 16,0-20-16,0 20 0,22-21 15,-22 22-15,0-1 0,0 1 0,0-1 16,1 22-16,-1 0 0,0 21 16,-21-1-16,21 1 0,-21 42 15,0 22 1,-21-22-16,0 42 0,0-20 16,-1 20-16,-20 22 0,21-22 0,0 22 15,-22-21-15,22 20 0,0-20 16,21-1-16,-21 43 0,0-42 15,21-22-15,0 0 0,0 1 16,0-1-16,0-21 0,21 0 0,0 0 16,0 1-16,0-1 0,1-21 15,20 0-15,-21 0 0,0 0 0,22 0 16,-1-21-16,-21-1 0,21 1 0,1 0 16,-1 0-16,-21-21 0,22 20 15,-1-20-15,-21 21 0,21-21 16,-20 20-16,-1-20 0,0 0 0,0 21 15,-21-1-15,0-20 0,0 21 16,0 42 0,-21-21-16,0 42 15,21-20-15,-21-1 0,21 21 16,0 0-16,-22-20 0,22 20 0,0 0 16,0 1-16,0-1 0,0-21 15,0 21-15,22-20 0,-22-1 16,21 0-16,21 0 0,-21-21 0,0 0 0,22 0 15,-22 0-15,21 0 16,-21-21-16,22 21 0,41-85 16,-62 64-16,20 0 0,-21-21 15,0-1-15,-21 22 0,0-21 16,0-1-16,0 1 0,0 0 0,0 21 16,0-22-16,-21 22 0,21 0 15,-42 0-15,21 21 0,-1 0 0,1 0 16,-21 0-16,21 0 0,0 0 0,-22 21 15,22-21-15,-21 21 0,21 0 16,-1 0-16,-20-21 0,21 22 0,0-1 16,0-21-16,-1 21 15,1-21-15,0 0 0,0 0 16,0 0-16,0 0 0,-1-21 16,22 0-16</inkml:trace>
  <inkml:trace contextRef="#ctx0" brushRef="#br0" timeOffset="121715.53">15176 6710 0,'0'0'0,"43"0"32,-22 0-32,42 0 0,-20-21 15,20 0-15,-20 21 0,20-22 16,1 1-16,-1 21 0,1-21 15,20 0-15,-20 21 0,-1-21 0,1 21 16,-1 0-16,1 0 0,-22-21 16,22 21-16,-22 0 0,0 0 0,1 0 15,-22 0-15,0 0 0,0 0 16,0 0-16,0 0 0,-21 21 16,0 0-16,0 0 15,0 0 1</inkml:trace>
  <inkml:trace contextRef="#ctx0" brushRef="#br0" timeOffset="122987.8">18457 7387 0,'0'0'0,"-21"0"15,0 0-15,21-21 16,-21-21-16,21 21 15,0-1-15,0-20 0,0 21 0,21-21 16,-21-1-16,21 1 0,21 0 16,-20-22-16,-1 22 0,21-22 0,0 1 15,-20-1-15,20 1 0,-21 20 16,21-20-16,-20 21 0,-1-1 0,0 1 16,0 21-16,-21 0 0,-42 63 31,21-21-31,-1 0 15,1 22-15,0-1 0,21 0 16,-21 22-16,21-22 0,0 0 0,0 1 16,0-1-16,0-21 0,0 22 15,21-1-15,-21-21 0,21 21 0,0-20 16,1-1-16,-1 0 0,0 21 16,-21-21-16,0 1 0,21-22 0,-21 21 15,0 0-15,0 0 0,-21-21 31,0 0-31,0 0 16,-1 0-16,1-21 0,0 0 16,0 21-16,0-21 0,0 21 0,-1 0 15,22 21 17,0 0-32,22 0 0,-1-21 15,0 21-15,0 0 0,0-21 16,0 22-16,1-22 0,20 0 0,-21 0 15,0 0-15,22 0 0,-1 0 16,-21-22-16,21 1 0,1 0 0,-1 0 16,0 0-16,22 0 0,-22-22 15,1 22-15,-1-21 0,0 21 16,1-22-16,-1-20 0,0 20 0,1 1 16,-22-21-16,0 20 0,0-20 15,0-1-15,0 22 0,-21-22 16,0 22-16,22 0 0,-22-1 0,21 22 15,-21 0-15,0 0 16,0 42-16,0 0 16,0 0-16,0 22 0,0-1 0,0 0 15,0 22-15,0-1 0,0-20 16,0 20-16,0-20 0,-21 20 0,21-21 16,-22 1-16,22-1 0,0 0 0,0 1 15,0-22-15,0 21 16,0-21-16,0 1 0,0-1 0,22-21 15,-1 0-15,0 0 16,0 0-16,0 0 0,0 0 0,1-21 16,-1-1-16,21 1 0,-21 0 0,0-21 15,1 21-15,20-22 0,-21 22 16,0-21-16,0-22 0,1 22 16,-22 21-16,0 0 0,0-1 15,0 44 1,0-1-1,0 0-15,0 0 0,0 21 0,0-20 16,0 20-16,0-21 0,0 21 16,0 1-16,0-22 0,0 21 15,0-21-15,0 1 0,0-1 0,21 0 16,0 0-16,0-21 0,0 0 16,0 0-16,22 0 0,-22 0 0,21-21 15,-21 0-15,22 0 0,-22-1 0,21 1 16,-21 0-16,1 0 0,-1-21 15,0 20-15,-21-20 0,0 0 0,0-22 16,0 22-16,-21 0 16,0-1-16,-1 22 0,1 0 0,0 0 15,-21 0-15,21 21 0,-1 0 0,-20 0 16,21 0-16,-21 0 16,20 0-16,-20 21 0,21-21 0,0 21 15,-22 0-15,22 0 0,0 0 16,0-21-16,-21 22 0,20-1 0,1 0 15,0-21-15,0 21 0,0-21 0</inkml:trace>
  <inkml:trace contextRef="#ctx0" brushRef="#br0" timeOffset="123203.81">19346 6816 0,'0'-21'16,"0"-1"-16,21 1 15,1 21-15,20-21 16,-21 21-16,21 0 0,1-21 0,-1 21 16,-21 0-16,22-21 0,20 21 15,-21 0-15,1 0 0,-1 0 0,0 0 16,1 0-16,-1 0 0,0 0 16,1 0-16,-1 0 0,-21 0 0,22 0 15,-1 21-15,0-21 0</inkml:trace>
  <inkml:trace contextRef="#ctx0" brushRef="#br0" timeOffset="123616.64">20468 6943 0,'0'-21'16,"0"-1"-16,0 1 0,0 0 15,21 0-15,0 0 16,1 21-16,-1-21 0,0 21 15,0 0-15,0 0 0,0 0 0,1 0 16,-1 21-16,0 0 0,0-21 16,0 21-16,0 21 0,1-20 0,-22-1 15,0 21-15,0-21 16,0 43-16,0-1 16,0-42-16,-22 1 0,1-1 0,0 0 15,21 0-15,0 0 0,0-42 31,0 0-31,0 0 16,0 0-16,0-1 0,21-20 0,0 21 16,-21-21-16,22 20 0,-1-20 0,0 21 15,-21-21-15,21-1 0,0 22 16,0 0-16,1 0 0,-22 0 16,21-1-16,0 22 0,0-21 15,0 21 1,0 21-1,-21 1-15,0-1 16</inkml:trace>
  <inkml:trace contextRef="#ctx0" brushRef="#br0" timeOffset="123970.44">21061 7049 0,'0'0'0,"21"21"16,-21 0-16,21-21 15,0 0-15,0 0 0,1 0 16,-1 0-16,21-21 15,-21 0-15,0 21 0,22-22 16,-22 1-16,21 0 0,-21 0 0,1 0 0,20 0 16,-42-1-16,21 1 15,0 0-15,-21 0 0,0 0 0,0 0 16,0-1-16,0 1 0,-21 21 16,0 0-16,0 0 15,0 21-15,-1 1 0,1-1 0,0 21 16,0-21-16,0 0 0,0 22 15,21-22-15,0 21 0,-22-21 0,22 22 16,0-22-16,0 21 0,0-21 0,0 1 16,22-1-16,-22 0 15,21 0-15,0-21 0,0 21 0,0-21 16,22 0-16,-22 0 0,0 0 0,0 0 16,0 0-16,0 0 15,1-21-15,-1 21 0,0-21 0,0 0 0,0 0 16,0-1-16</inkml:trace>
  <inkml:trace contextRef="#ctx0" brushRef="#br0" timeOffset="124656.72">23791 6837 0,'-21'0'0,"21"-21"16,0 0-1,0-1-15,0 1 0,0 0 0,0 0 16,0-21-16,0 20 0,0-20 0,0 21 15,0-21-15,-21 20 0,0-20 16,0 21-16,-1 0 0,1 0 16,0 21-16,0 0 0,-21 0 15,-1 0-15,22 0 0,-21 0 0,21 21 16,-22 21-16,22-21 0,0 22 16,-21-1-16,42 0 0,-22 1 0,1 20 15,21-21-15,0 1 0,0-22 16,0 21-16,0-21 0,0 22 0,0-22 15,0 0-15,21 0 0,1-21 0,-1 21 16,0-21-16,0 0 0,0 0 16,22 0-16,-22 0 0,0 0 0,21-21 15,-21 0-15,22 0 16,-22 0-16,21 0 0,-21-1 0,22 1 16,-22-21-16,0 21 0,0-22 0,0 1 15,1 21-15,-1-21 0,-21-1 16,21 22-16,-21-21 0,0 63 31,0 21-31,0-21 0,0 22 16,0-22-16,0 21 0,0 1 15,0-1-15,0-21 0,0 21 0,0-20 16,21 20-16,0-21 0,0 0 0,22 0 16,-22 1-16,21-22 0,1 0 15,-1 21-15,0-21 0,1 0 16,-1 0-16,0 0 0,1-21 0,-1-1 15,0 22-15,1-21 0,-1 0 16,-21 0-16,21 0 0,-20 0 0,-1-1 16,-21 1-16,0 0 0,0 0 15,0 0-15,0 0 0</inkml:trace>
  <inkml:trace contextRef="#ctx0" brushRef="#br0" timeOffset="125719.92">11493 8869 0,'-21'0'15,"21"-21"1,0 0-16,0-1 16,0 1-16,0 0 0,0 0 0,21 0 15,-21 0-15,22-1 0,-1 22 16,0-21-16,0 0 0,-21 0 0,0 0 16,0 0-16,0-1 0,0 1 15,0 0-15,-21 21 16,0 0-16,0 0 0,-1 0 0,-20 0 15,21 21-15,-21 0 0,20 1 16,-20-1-16,0 0 0,21 21 16,-22-21-16,22 22 0,0-1 0,0 0 15,0 1-15,-1-22 0,22 21 16,-21-21-16,21 1 0,0-1 0,0 0 16,0 0-16,21-21 15,1 0-15,-1-21 0,21 0 16,-21 0-16,22-1 0,-22 1 0,21 0 15,0-21-15,-20-1 0,20 22 16,-21-21-16,21 21 0,-20-22 16,20 22-16,-21 0 0,0 0 0,-21 0 15,21 21-15,-21-21 0,22 21 0,-22 21 32,0 0-32,0 0 15,0 21-15,0 1 0,0-1 0,0 22 16,0-1-16,0 1 0,0-1 0,0 1 15,0-1-15,0 1 0,0 20 16,0-20-16,21 20 0,-21-20 0,0 21 16,0-1-16,0-20 0,0-1 15,0 22-15,0-22 0,0 1 0,0-22 16,-21 22-16,-1-22 0,22 0 0,0 1 16,-21-22-16,21 0 0,-21-21 15,0 0-15,21-21 16,-21-21-16,21-1 15,0 1-15,-21 0 0,21-22 0,0 1 16,0-1-16,0 1 0,0-22 16,0 21-16,0-20 0,0-1 0,0 22 15,21-1-15,0-21 0,0 22 0,-21 21 16,42-22-16,-20 22 0,-1-1 16,0 1-16,21 21 0,-21-21 0,22 20 15,-22 1-15,21 0 0,-21 21 16,1-21-16,20 0 0</inkml:trace>
  <inkml:trace contextRef="#ctx0" brushRef="#br0" timeOffset="126091.06">12128 8700 0,'0'0'0,"0"-22"0,-21 1 0,21 0 15,0 0-15,0 0 16,0 0-16,0-1 0,21 1 0,1 21 15,-1-21-15,0 0 0,0 21 0,21 0 16,-20 0-16,20 0 0,-21 0 16,21 21-16,-20 0 0,-1 0 0,21 1 15,-21 20-15,0-21 0,-21 21 16,0-20-16,22 20 0,-22 0 16,0 1-16,0-22 0,0 21 0,-22-21 15,22 0-15,-21 1 0,0-1 16,21 0-16,-21-21 0,0 0 15,0 0-15,21-21 16,0 0-16,0-1 0,0 1 16,0-21-16,0 21 0,0-22 15,0 1-15,0 21 0,21-21 16,0-1-16,0 22 0,0-21 0,-21 21 0,21-1 16,1 1-16,-1 0 0,21 0 15,-21 21-15,0 0 0,22 0 16,-1 0-16</inkml:trace>
  <inkml:trace contextRef="#ctx0" brushRef="#br0" timeOffset="127271.7">13187 8488 0,'0'-21'15,"-21"21"-15,-1 0 0,1 0 16,0 0-16,0 0 0,0 0 0,0 0 15,-1 21-15,1 0 0,0 0 16,0 22-16,21-22 16,-21 21-16,21 0 0,-21 1 0,21 41 15,0-41-15,0-22 0,0 21 16,0 1-16,21-22 0,0 0 16,-21 0-16,21 0 0,21-21 0,-20 0 15,-1 0-15,0 0 0,21 0 16,-21 0-16,22-21 0,-22 0 0,21 0 15,1 0-15,-22-1 0,0 1 0,0-21 16,21 21-16,-42-22 0,22 1 16,-22 21-16,0-21 0,0-1 0,0-41 15,0 62-15,-22-20 16,1 0-16,0 21 0,0-22 16,-21 22-16,20 0 0,-20 21 0,0 0 15,21 0-15,-22 0 0,22 21 16,-21 0-16,21 0 0,-1 1 0,1 20 15,0-21-15,0 21 0,21 1 0,0-1 16,0 0-16,0 1 0,0-1 16,0 0-16,21-20 0,0 20 0,0-21 15,1 21-15,20-20 0,-21-22 16,21 21-16,-20 0 0,20-21 0,0 0 16,1 0-16,-1 0 0,-21 0 15,21-21-15,1 0 0,-1-1 16,0 1-16,1-21 0,-1 21 0,-21-22 15,22 22-15,-22-21 0,21 0 0,-21 20 16,-21-20-16,21 21 0,-21-21 16,0 20-16,0 1 0,0 0 0,0 0 15,0 42 17,-21 21-32,21-20 0,0-1 15,0 21-15,0-21 0,-21 0 16,21 22-16,0-22 0,0 21 0,0-21 15,0 1-15,0-1 0,0 0 16,21 0-16,0-21 16,1 0-16,-1 0 0,0 0 15,0 0-15,21-21 0,-20 21 0,20-21 16,-21 0-16,21-1 0,-20 1 16,20-21-16,-21 21 0,0 0 0,0-1 15,1-20-15,-22 21 0,0 0 16,0 0-16,21 21 0,-21-22 0,0 1 15,-21 21 1,21 21-16,-22 1 16,22-1-16,0 0 0,0 0 0,-21 0 15,21 0-15,0 1 0,0-1 16,0 21-16,0-21 0,0 0 16,0 1-16,0-1 0,0 0 0,21-21 15,1 21-15,-1-21 0,0 0 16,21 0-16,22 0 0,-43 0 15,21 0-15,-21 0 0,22-21 0,-1 0 16,-21 0-16,0-22 0,22 22 16,-22 0-16,0 0 0,-21-22 0,21 22 15,-21 0-15,0-21 0,0 21 0,0-1 16,0 1-16,0 0 0,-21 42 47,21 0-47,0 22 0,0-22 15,0 21-15,0 1 0,0-1 0,-21 0 16,21 22-16,0-1 0,-21-20 0,21 20 16,0 1-16,0-1 0,0 1 15,0-1-15,0 1 0,0-1 0,-21 1 16,-1 84-16,22-85 0,-21 1 16,21-1-16,0 22 0,0-22 0,-21 1 15,21-22-15,-21 22 0,21-22 16,0 0-16,0 1 0,0-1 15,0-21-15,0 0 0,0 1 0,21-44 16,-21 1 0,21 0-16,0 0 0,-21-21 15</inkml:trace>
  <inkml:trace contextRef="#ctx0" brushRef="#br0" timeOffset="127565.53">14690 8911 0,'0'0'0,"0"-63"0,0 20 16,0 1-16,0-106 16,21 106-16,0 20 15,0 1-15,0 0 0,0 21 0,1 0 16,41 0-16,-21 0 16,-20 21-16,20 0 0,0 1 15,-21-1-15,1 21 0,-1-21 0,0 22 16,-21-22-16,0 21 0,0 0 15,0-20-15,-21 20 0,0-21 0,-22 21 16,22-20-16,-21 20 0,21-21 0,-22 0 16,1 0-16,21 1 0,-43-1 15,43 0-15,0-21 0,0 0 16,0 0-16</inkml:trace>
  <inkml:trace contextRef="#ctx0" brushRef="#br0" timeOffset="128651.46">16891 8742 0,'0'0'0,"0"-21"0,0-64 16,0 64-16,0 0 0,0 0 15,0-1-15,0 1 0,0 42 47,0 22-47,0-22 16,0 0-16,-21 21 0,0 1 0,21-1 16,-22 0-16,22 22 0,0-22 15,0 1-15,-21-1 0,21 0 0,0-21 16,0 22-16,0-22 0,0 0 15,0 0-15,21-21 0,1 21 16,-1-21-16,0 0 0,0 0 16,0-21-16,0 21 0,22-21 0,-22 0 15,0 0-15,21 0 0,-20-22 0,-1 22 16,0 0-16,0-21 0,-21-1 16,0 22-16,0-21 0,0-1 15,0 22-15,-21-21 0,0 21 16,0 0-16,-1-1 0,-20 1 0,21 0 15,0 21-15,0 0 0,-1 0 0,1 0 16,0 0-16,21 21 0,0 0 16,0 1-16,0-1 0,0 0 15,0 0-15,21-21 0,0 21 16,22-21-16,-22 0 0,21 0 0,1 0 16,-1 0-16,21 0 0,-20-21 15,20 0-15,-20 21 0,20-21 0,-21 0 16,1-1-16,20 1 0,-20 0 0,-22-21 15,21 21-15,-21-1 16,0 1-16,1 0 0,-22 0 0,21 21 16,-21-21-16,0 0 0,0-1 15,-21 22 1,-1 0-16,1 0 0,21 22 16,0-1-16,-21 0 0,21 21 15,-21-21-15,21 22 0,0-1 0,-21 22 16,21-1-16,0 1 0,0-1 0,0 1 15,0 20-15,0-20 0,0 20 16,0 1-16,0-21 0,0 20 0,0 22 16,0-21-16,0-1 0,0 22 0,0-21 15,0 0-15,0 20 0,0-20 16,0 0-16,0-1 0,0 1 16,0 0-16,0-1 0,0-20 0,-21-1 15,-1 1-15,22-22 0,0 1 16,-21-1-16,21-21 0,-21 0 0,0 0 15,0-21-15,0-21 16,-1 21-16,1-42 0,0 21 0,0-22 16,0 1-16,0-21 0,-1 20 15,1-41-15,21 20 0,-21-21 0,21 1 16,0-1-16,0-21 0,0 22 16,0-22-16,21 0 0,0 0 0,1 21 15,20-20-15,-21 20 0,21 0 0,64-63 16,-63 85-16,20-1 15,1 22-15,-1-22 0,1 22 16,-1 0-16,1-1 0,20 1 0,-20 0 16,-1 20-16,1 1 0,-1 0 15,1 0-15</inkml:trace>
  <inkml:trace contextRef="#ctx0" brushRef="#br0" timeOffset="129223.69">20129 8678 0,'0'0'0,"-21"-21"0,21 0 15,-21 21-15,0-42 16,0 21-16,0-1 0,21 1 0,-22 0 16,1 0-16,0 21 0,0 0 15,0 0-15,0 0 16,-1 0-16,1 21 0,0 0 0,0 22 16,0-1-16,0 0 15,21 1-15,0 20 0,-22-21 0,22 22 16,0-1-16,0 43 0,0-63 15,0-1-15,0-21 0,22 21 16,-1-20-16,0-1 0,0-21 0,0 0 16,0 0-16,1 0 0,20 0 0,-21 0 15,0-21-15,22 21 16,-22-43-16,21 22 0,-21 0 0,43-43 16,-43 22-16,21 0 0,-21-1 15,1-20-15,-22 21 0,0-1 16,0-20-16,0 20 0,0 1 0,-22 0 15,1-1-15,-21 1 0,21 21 16,0 0-16,-22 0 0,22 21 0,-21 0 16,21 0-16,-22 0 0,22 21 15,0 0-15,0 0 0,21 21 0,0-20 16,-21 20-16,21-21 0,0 21 16,0 1-16,0-1 0,21-21 15,21 0-15,-21-21 0,0 0 16,1 0-16</inkml:trace>
  <inkml:trace contextRef="#ctx0" brushRef="#br0" timeOffset="130223.56">20870 8086 0,'0'0'0,"0"-43"0,0-62 15,0 83-15,0 1 16,-21 21-16,0 0 0,0 0 0,21 21 15,0 1-15,-21 20 0,-1 0 16,22 1-16,-21 20 0,21 1 0,-21-22 16,21 21-16,0 1 0,0-1 0,-21 1 15,21-1-15,0 1 0,-21-1 16,21 1-16,0-22 0,0 22 16,0-22-16,0 0 0,0 1 0,0-22 15,0 0-15,0 0 0,0 0 16,0 1-16,0-44 31,0 1-31,0 0 0,21-21 0,0 21 16,-21-22-16,21 1 0,0 0 15,22-1-15,-22 22 0,0-21 16,21-1-16,-20 22 0,20 0 0,43-21 16,-64 42-16,0 0 15,21 0-15,-21 21 0,1 0 0,-22 0 16,0 0-16,21 1 0,-21-1 15,0 21-15,0-21 0,0 22 16,-21-22-16,-1 21 0,1-21 0,0 0 16,0 1-16,0 20 0,-22-21 0,22 0 15,-21-21-15,21 21 0,-22 1 16,-20-22-16,42 0 0,0 0 16,-22 0-16,22 0 15,0 0-15,42 0 31,0 0-15,0 0-16,22 0 0,-22 0 0,21 0 16,1 0-16,-22-22 0,21 22 0,0-21 15,1 21-15,63-21 16,-64 0-16,0 0 0,1 0 0,-1-1 16,0 1-16,1 0 0,-1-21 0,0 21 15,-21-1-15,1-20 0,-1 0 16,-21-1-16,21 22 0,-21 0 15,0 0-15,-21 21 32,21 21-32,0 0 15,-21 0-15,21 22 0,-22-22 16,22 42-16,0-20 0,0-1 16,0 85-16,0-85 0,0 22 15,0-1-15,0 1 0,0-1 16,0 1-16,0-1 0,22 1 15,-1-1-15,-21 1 0,21 84 0,0-84 16,-21-1-16,0 1 16,0-1-16,0 1 0,0-22 0,-21 85 15,0-85-15,0 22 0,-1-22 16,1 0-16,-21-20 0,21 20 0,0-21 16,-1 0-16,1-21 0,0 0 15,0 0-15,0 0 0,0-21 0,21-21 16,0 21-16,0-22 0,0 1 15,0 0-15,0-1 0,0-20 16,0-1-16,0 1 0,21-1 0,0-20 16,0-1-16,0 0 0,0 1 0,1-1 15,20 0-15,-21 22 0,0-1 16,22-20-16,-22 20 0,0 22 0,21-22 16,1-42-16,-22 64 0,21 0 15,-42-1-15,21 1 0,0 0 16,1 21-16,-22-22 0</inkml:trace>
  <inkml:trace contextRef="#ctx0" brushRef="#br0" timeOffset="130420.19">21865 8319 0,'-21'0'0,"-21"0"16,20 0-1,1 0 1,21 21 0,0 0-1,0 0 1,21-21-16</inkml:trace>
  <inkml:trace contextRef="#ctx0" brushRef="#br0" timeOffset="130771.55">21992 8700 0,'21'21'15,"0"-42"1,1-1-16,-1 22 0,-21-21 16,21 0-16,0 0 0,0 0 0,0 0 15,-21-1-15,22 1 0,-22 0 0,21 0 16,-21-21-16,0 20 15,0 1-15,0 0 0,0 0 16,-21 21-16,-1 0 0,1 0 16,0 0-16,0 21 0,0 0 0,0 0 15,-1 22-15,-20 20 0,21-42 16,0 22-16,21-1 0,-21 0 16,21 22-16,0-22 0,0-21 15,0 22-15,21-22 0,0 0 16,0 0-16,-21 0 0,21-21 15,0 22-15,1-22 0,20 0 0,-21 0 16,0 0-16,0-22 0,22 1 16,-1 0-16,-21 0 0,22 0 0,-1-22 15</inkml:trace>
  <inkml:trace contextRef="#ctx0" brushRef="#br0" timeOffset="131582.08">22860 8424 0,'0'0'0,"21"-42"0,21 0 16,-42 21-16,0-1 0,0 1 0,-21 21 15,0 0-15,0 0 16,0 0-16,-22 0 0,22 43 16,0-22-16,-21 0 0,21 21 0,-1-21 15,1 22-15,0-1 0,0-21 16,0 22-16,21-1 0,0 0 0,0 1 16,0-22-16,0 21 0,0-21 15,0 0-15,21 1 0,21-1 16,-21 0-16,1-21 0,20 0 0,-21 0 15,21 0-15,1 0 0,41 0 16,-41-21-16,-1 0 0,-21-1 16,22-20-16,-1 21 0,-21-21 15,21 20-15,-20-20 0,-1 0 0,0-22 16,0 22-16,0-22 0,22-63 16,-43 64-16,0-1 0,0 1 15,21-1-15,-21 1 0,0-1 0,0 22 16,0 0-16,0 21 0,0-1 0,0 1 15,21 0-15,-21 42 16,-21 22 0,21-22-16,-21 21 15,21 0-15,-22 22 0,1-22 0,21 22 16,-21-1-16,0-20 0,21 20 0,0 1 16,-21-22-16,21 21 0,-21-20 15,21-1-15,0 0 0,0 1 0,0-1 16,0-21-16,0 0 0,0 1 15,21-1-15,0 0 0,0-21 16,0 0-16,0 0 0,1 0 0,20 0 16,-21 0-16,21 0 0,-20-21 15,20 0-15,-21-1 0,21 1 0,-20 0 16,20-21-16,0 21 0,-21-22 0,22 1 16,-22 21-16,0-22 0,0 1 15,-21 0-15,0 21 0,0-22 0,0 1 16,-21 42-1,0 0-15,0 21 16,0 0-16,-1 0 0,22 1 16,0-1-16,0 21 0,0-21 0,0 0 15,0 1-15,22-1 0,-1 0 16,0 21-16,0-21 0,0 1 16,0-1-16,1-21 0,20 21 0,-21 0 15,-21 0-15,21 0 0,-21 1 16,0-1-16,0 0 0,-21 0 15,0-21-15,0 21 0,0-21 16,-1 0-16,1 0 0,0 0 0,0 0 16,0 0-16,0 0 0,-1 0 15,1 0-15,21-21 16,-21 0 0,21 0-16,0 0 0,0-1 15,0 1-15,0 0 0,0 0 0</inkml:trace>
  <inkml:trace contextRef="#ctx0" brushRef="#br0" timeOffset="131869.92">23177 8065 0,'0'0'0,"0"-22"0,0 1 15,22 0-15,-1 21 16,21-21-16,0 0 0,22 21 15,-1-21-15,1 21 0,-1 0 16,1-22-16,21 22 0,-22 0 16,1 0-16,-1 0 0,1-21 0,-1 21 15,-21 0-15,1 0 0,-1 0 16,-21 0-16,0 0 0,1 0 0,-1 0 16,-42 21 15,-1-21-31,1 0 0,0 22 15,0-22-15,0 0 0,-22 21 16</inkml:trace>
  <inkml:trace contextRef="#ctx0" brushRef="#br0" timeOffset="133459.87">1820 10626 0,'0'21'31,"-21"-21"1,0 0-32,0 0 15,21-21 1,-21 0-16,21-1 0,0 1 15,0 0-15,0-21 0,0 21 16,0-1-16,0-20 0,42 0 16,-21 21-16,0-22 0,0 43 15,-21-21-15,22 0 0,-1 21 0,0 0 16,0 0-16,0 0 0,0 21 16,1 0-16,-1 0 0,0 22 0,-21-1 15,21 0-15,0 1 16,-21 105-1,0-106-15,0 22 0,0-22 0,0 0 16,0 22-16,-21-22 0,0 1 0,0 20 16,-22-21-16,22 1 0,0-1 15,-21 0-15,-1 1 0,1-22 16,0 21-16,-1-21 0,1 1 0,0-1 16,21-21-16,-22 0 0,1 0 15,21 0-15,-22 0 0,22-21 0,0-1 16,0-20-16,0 21 15,21-21-15,0-43 0,0 43 16,0-1-16,0 1 0,0 0 16,0 20-16,21-20 0,0 21 0,0 0 15,0 0-15,22-1 0,-22 22 16,0 0-16,21 0 0,-20 0 16,20 0-16,-21 22 0,21-1 0,-20 0 15,-1 0-15,0 21 0,0-20 16,0 20-16,0-21 0,1 21 0,-1 1 15,-21-1-15,0-21 0,21 22 16,-21-1-16,21-21 0,-21 21 16,0-20-16,0-1 0,0 0 0,0 0 15,21 0-15,-21 0 16,21-21 0,-21-21-1,22 0-15,-22 0 0,21 0 0</inkml:trace>
  <inkml:trace contextRef="#ctx0" brushRef="#br0" timeOffset="133867.36">2582 10986 0,'0'0'0,"0"21"0,0 0 15,0 0-15,0 0 16,0 0 0,21-21-1,1-21 1,-1 0-16,0 0 16,-21 0-16,0 0 0,0-1 15,0 1-15,0 0 16,-21 21-16,21-21 15,-21 21-15,-1 0 0,1 0 16,0 21-16,0 0 16,21 0-16,-21-21 0,21 22 15,0-1-15,0 0 0,0 0 16,0 0-16,0 0 16,0 1-16,21-22 15,0 0 1,0 0-1,0 0-15</inkml:trace>
  <inkml:trace contextRef="#ctx0" brushRef="#br0" timeOffset="139307.5">5101 11451 0,'0'0'0,"0"21"0,-21-21 15,21 22-15,-21-22 16,21 21-16,0 0 31,0 0 16,0-42 0,21 21-31,0-21-16,0 0 0,-21-1 15,21-20-15,1 21 0,-22-21 0,21 20 16,-21-20-16,0 0 0,21-1 16,-21 1-16,21 0 0,-21-1 0,0 1 15,0 0-15,0-22 0,0 22 16,0 0-16,0-1 0,0 1 15,0-22-15,0 22 0,0 0 0,0-1 16,0 22-16,0-21 0,0 21 16,0 0-16,0-1 0,0 44 31,0-1-31,0 21 0,0-21 16,0 22-16,0-1 0,0 21 15,0-20-15,0-1 0,0 22 0,0-1 16,0 1-16,0-1 0,0 1 0,0-1 15,0 1-15,0-22 0,0 21 16,0-20-16,0 20 0,21-42 0,-21 22 16,21-22-16,1 0 15,-1 21-15,0-20 0,0-22 16,0 0-16,0 0 0,22-22 16,-22 1-16,0 0 0,0 0 15,22 0-15,-22-22 0,42-20 16,-42-1-16,1 22 0,20-21 15,-21 20-15,0-20 0,0 20 0,1-20 16,-1-1-16,-21 22 0,0-21 0,21-1 16,-21 22-16,0-22 0,0 22 15,0 0-15,0-1 0,0 1 16,0 21-16,0 0 0,0-1 16,0 44-1,0 20-15,0-21 16,0 21-16,0 1 0,0 20 0,0-20 15,0 20-15,0 64 0,0-85 16,0 22-16,-21-1 0,21 1 16,-21-1-16,21 1 0,0-22 0,0 22 15,0-22-15,0 0 0,0-20 16,0 20-16,21-21 0,0 0 0,0 0 16,0-21-16,22 0 0,-22 0 0,21 0 15,-21 0-15,22 0 0,-22-21 16,21 21-16,-21-21 0,22 0 15,-1-21-15,0 20 0,-21-20 0,22 0 16,-1 21-16,-21-22 0,0 1 16,1 0-16,-1-1 0,-21 1 0,21 0 15,-21 20-15,0-20 0,0 21 16,0 0-16,0 0 0,0-1 0,0 1 16,-21 21-16,0 21 15,21 1-15,0-1 16,0 0-16,-22 0 0,22 21 0,-21 1 15,21-1-15,0-21 16,0 22-16,-21-1 0,21 0 0,-21-21 16,21 22-16,0-22 0,0 21 0,0-21 15,0 1-15,-21-1 0,21 0 16,0-42 15,0 0-31,0-22 16,0 22-16,21-21 0,0 21 0,-21-22 15,21 1-15,0 0 0,1-1 16,-1 1-16,0 0 0,0-1 16,43 1-16,-43 21 0,0 0 15,0-1-15,21 22 0,-20 0 16,-1 0-16,0 0 0,-21 22 0,21-1 16,-21 0-16,21 21 0,-21-21 15,0 22-15,0-22 0,0 21 0,0 1 16,21-1-16,-21 0 0,0-21 0,0 22 15,0-22-15,22 21 0,-22-21 16,21 1-16,0-1 0,0 0 16,0-21-16,0 0 0,1 0 15,-1 0-15,0 0 0,21 0 0,-21-21 16,1 0-16,-1-1 0,21 1 16,-21 0-16,0 0 0,1-21 0,-1 20 15,0-20-15,0 0 0,0-22 16,-21 22-16,21 0 0,-21 20 15,0 1-15,22-21 0,-22 21 16,0 0-16,0 42 16,0 0-1,0 0-15,0 21 0,0-20 16,0 20-16,0 0 0,-22 1 0,22-22 16,0 63-16,0-62 0,0 20 15,0-21-15,0 0 0,0 0 16,0 1-16,0-1 0,22 0 15,-1-21-15,0 0 16,0 0-16,0-21 0,0 21 16,1-21-16,-1-1 0,0-20 15,0 21-15,0-21 0,-21 20 16,21-20-16,-21 0 0,0-1 16,0 22-16</inkml:trace>
  <inkml:trace contextRef="#ctx0" brushRef="#br0" timeOffset="139515.38">7239 10583 0,'-21'0'16,"42"0"-16,-63 0 16,42 22-1,0-1 1,0 0-1,21-21-15,0 0 16,0 0 0,0 0-16,-21 21 0</inkml:trace>
  <inkml:trace contextRef="#ctx0" brushRef="#br0" timeOffset="141032.43">8318 11409 0,'0'0'0,"0"-21"0,22 0 16,-1-1-16,-21 1 0,21 0 15,-21 0-15,21 0 0,0-22 16,-21 22-16,0 0 0,0 0 0,0 0 16,0 0-16,0-1 0,0 1 15,0 0-15,0 0 0,-21 0 16,0 0-16,0 21 0,0 0 0,-22 0 0,22 0 15,0 0-15,-21 0 0,20 0 16,-20 21-16,0 0 0,21 0 0,-22 0 16,22 22-16,0-1 0,-21 0 0,20 1 15,22-1-15,0-21 0,-21 21 16,21 1-16,0-22 0,0 21 16,0-21-16,21 1 0,-21-1 15,22-21-15,-1 0 0,0 21 0,0-21 16,0 0-16,22 0 0,-22 0 0,0-21 15,21 0-15,-21-1 0,1 1 16,20 0-16,-21 0 0,0 0 16,0-22-16,1 22 0,-1-21 15,0 21-15,-21 0 0,0-1 0,0 1 0,0 0 16,0 0-16,0 0 0,0 0 16,0 42 15,0 0-31,0 0 0,0 21 15,0-20-15,21 20 0,-21 0 16,0 1-16,21-1 0,-21 21 0,0-20 16,0 20-16,0-20 0,0 20 0,0 1 15,0 20-15,0-20 0,0 20 16,0-20-16,0 21 0,0-1 0,0 1 16,0 0-16,-21-1 0,21-20 15,-21 20-15,0 1 0,21-21 16,0-1-16,0 1 0,-21-1 0,21 1 0,-22-22 15,22 0-15,0-21 0,0 1 16,0-1-16,0-42 16,0-1-16,22 1 15,-1-21-15,-21 0 0,21-22 16,0 22-16,0-22 0,0-20 0,1 20 16,20-21-16,-21 1 0,0-1 0,43-105 15,-43 84-15,21 0 0,-21 0 16,1 0-16,-1 22 15,0-22-15,0 0 0,0 21 0,0 1 0,-21-43 16,22 63-16,-22 22 0,21-1 16,-21 1-16,0 21 15,0 0-15,0 0 0,0 42 32,0 0-32,21 0 15,-21 21-15,21-20 0,-21 20 0,0 0 16,0 1-16,21-22 0,-21 21 15,21 0-15,-21 1 0,0-22 16,0 0-16,22 21 0,-1-20 0,0-1 0,0 0 16,0-21-16,0 0 15,1 0-15,-1 0 0,0 0 16,0-21-16,0 0 16,0-1-16,-21 1 0,22 0 15,-1 0-15,-21 0 0,21-22 0,-21 1 16,0 21-16,21-21 0,-21-1 15,0 22-15,0-21 0,0 21 0,0-22 16,21 43-16,-21-21 0,0 42 31,0 0-15,0 1-16,0 20 0,0-21 16,0 0-16,0 22 0,0-22 15,0 21-15,0-21 0,21 0 0,-21 22 16,0-22-16,0 0 0,22 0 15,-1 0-15,0 1 16,0-1-16,0-21 0,0 0 0,1 0 16,20 0-16,-21 0 0,21 0 15,-20 0-15,20 0 0,0-21 0,-21-1 16,22 1-16,-1 0 0,-21 0 0,22 0 16,-22 0-16,0-22 0,0 22 15,0-21-15,0-1 0,-21 22 0,0-21 16,0 0-16,0 20 0,0-20 0,0 21 15,0 0-15,-21 0 0,0-1 16,0 22-16,0 0 0,0 0 16,-1 22-16,1-1 0,21 0 0,-21 0 15,21 21-15,-21 1 16,21 41-16,0-62 0,0 20 16,0 21-16,0-20 0,0-22 15,21 0-15,0 0 0,0 0 16,-21 1-16,43-1 15,-22-21-15,0 0 0,0 0 0,0 0 0,1 0 16,20 0-16,-21-21 0,0 21 16,22-22-16,-22 1 0,0 0 0,0 0 15,0 0-15</inkml:trace>
  <inkml:trace contextRef="#ctx0" brushRef="#br0" timeOffset="141680.39">12107 11049 0,'21'-42'0,"-42"84"0,42-105 0,-21 41 15,22 1-15,-22-21 0,0 21 16,0 0-16,0-1 0,0 1 0,0 0 16,0 0-16,0 0 15,-22 21-15,1 0 16,21 21-16,-21 0 0,0 0 0,0 0 15,21 22-15,-21-1 0,21 22 16,-22-22-16,1 21 0,21 1 0,0-1 16,0 1-16,0-22 0,0 22 0,0-22 15,0 0-15,0 1 16,0-22-16,0 0 0,21 0 0,1 0 16,-1 1-16,0-22 0,21 0 0,-21 0 15,22 0-15,-22-22 0,21 1 16,1 0-16,-1 0 0,-21 0 15,21-22-15,1 1 0,-22 0 0,21-1 0,-21 1 16,1 0-16,-1-22 0,0 22 16,-21-22-16,0 22 0,0-64 15,-21 64-15,0 0 0,-1-1 0,1 22 16,0 0-16,0 0 16,-21 0-16,20 21 0,-20 0 0,21 0 0,0 0 15,-22 21-15,22 0 0,0 0 16,-21 0-16,21 0 0,-1 22 15,-20 20-15,21-42 0,-21 64 16,42-64-16,0 22 16,0-22-16,0 0 0,21 0 0,0 0 15,0 0-15,21-21 0,-20 0 0,20 0 16,21-21-16,-20 0 0</inkml:trace>
  <inkml:trace contextRef="#ctx0" brushRef="#br0" timeOffset="142724.86">13102 10456 0,'0'0'0,"0"-21"16,0-63-16,0 62 15,-21 1-15,0 21 16,0 0-16,-1 0 0,1 21 16,0 1-16,21 20 0,-21 0 15,0 1-15,21-1 0,0 0 0,0 22 16,-21-22-16,21 22 0,0-22 0,-22 21 15,22 1-15,0-1 16,0-20-16,0 20 0,0-20 0,0 20 0,0-21 16,0 1-16,-21-22 0,21 21 15,0-21-15,0 1 0,0-1 16,0 0-16,0 0 0,0-42 31,21 0-31,1 0 0,-22-1 16,21-20-16,0 21 0,0-21 0,0-1 15,22 22-15,-22-21 0,0 21 16,21-22-16,-21 22 0,22 0 0,-22 21 16,21-21-16,-21 21 0,1 0 0,-1 0 15,0 0-15,0 21 0,0-21 16,0 21-16,-21 0 0,0 0 0,0 1 16,0-1-16,0 0 0,0 0 15,-21 0-15,0 0 0,0 22 16,-21-22-16,20 0 0,-20 0 0,0 0 15,-1 1-15,1-1 0,0 0 0,-1 0 16,1 0-16,0 0 0,-1-21 16,1 0-16,21 0 0,-21 0 0,20 0 15,1 0-15,42 0 47,22 0-47,-22 0 16,0 0-16,21 0 0,1 0 0,-1 0 15,0 0-15,1 0 0,-1 0 16,22 0-16,-1 0 0,-21 0 0,22-21 16,-1 21-16,1-21 0,-22 0 15,22 21-15,-22-21 0,22 0 0,-22-1 16,0 1-16,-21 0 0,22-21 0,-22 21 16,0-1-16,0 1 0,0 0 15,1 0-15,-22 0 0,0-22 16,0 22-16,0 0 0,0 42 47,0 0-47,0 22 0,0-1 15,0-21-15,0 43 16,0-22-16,-22 0 0,1 22 0,21-22 16,-42 85-16,42-63 0,0-1 15,0 1-15,0 20 0,0 1 16,0-21-16,0 20 0,0 86 15,21-86-15,-21 1 0,21-22 0,-21 22 16,21 0-16,-21-1 0,22-20 0,-22-1 16,21 86-16,-21-107 15,0 21-15,0-20 0,0-22 0,0 21 16,0-21-16,-21 1 0,-1-22 16,1 0-16,0 0 15,0-43-15,0 22 0,0-21 16,-1-1-16,1 1 0,0-21 0,0-1 15,-21-63-15,42 42 16,-22 1-16,22-1 0,0 0 0,22-105 16,-1 105-16,0 1 0,0-1 15,0 0-15,0 1 0,22 20 16,-22 1-16,21-1 0,-21 1 0,22-1 16,20-42-16,-42 64 0,1 0 15,20-22-15,-21 22 0,0-1 16,-21 1-16,21-21 0</inkml:trace>
  <inkml:trace contextRef="#ctx0" brushRef="#br0" timeOffset="142931.74">14097 10774 0,'-64'0'16,"43"-21"-16,0 21 15,42 0 32,0 21-47,1-21 16,-1 21-16,0-21 0,0 21 16,0 0-16</inkml:trace>
  <inkml:trace contextRef="#ctx0" brushRef="#br0" timeOffset="143250.56">14478 11240 0,'42'0'15,"-21"0"-15,1-22 16,-22 1-16,21 0 0,0 0 16,-21 0-16,21 0 0,0-43 15,-21 43-15,0 0 0,0 0 0,0-1 16,0 1-16,0 0 0,0 0 15,-21 21 1,0 0-16,0 21 0,0-21 0,21 21 16,-22 22-16,1-22 0,0 0 15,21 21-15,0 1 0,0-1 0,0 0 16,0 1-16,0-22 0,0 21 16,0 0-16,0-20 0,0-1 0,21 0 15,0 0-15,1 0 0,-1 0 0,0-21 16,0 0-16,0 0 15,22 0-15,-22-21 0,0 0 16,21 0-16,-21 0 0</inkml:trace>
  <inkml:trace contextRef="#ctx0" brushRef="#br0" timeOffset="144036.23">15198 10943 0,'0'0'0,"0"-21"0,-22 21 15,1 0 1,0 0-16,0 0 0,-21 42 15,42-20-15,-22 20 0,-20 21 16,42-20-16,0-1 0,0 0 16,0 1-16,0-1 0,0-21 15,0 22-15,0-22 0,0 0 0,21 0 16,-21 0-16,21 0 0,22-21 16,-22 0-16,0 0 0,21 0 15,-20 0-15,20 0 0,0-21 0,1 0 16,-1 0-16,-21 0 0,21 0 15,1-22-15,-22 1 0,21 0 0,-21-1 16,1 1-16,-1 0 0,0-1 0,0-20 16,-21 20-16,0-20 15,0 21-15,0-22 0,0 22 0,0-22 0,0 22 16,0 0-16,0-1 0,0 1 16,0 21-16,0 42 15,0 0-15,-21 21 16,21 1-16,0-1 15,0 0-15,-21 22 0,21-22 0,0 22 16,0-1-16,0-20 0,0 20 0,0 1 16,-21-22-16,21 21 0,0-20 15,0-1-15,0 0 0,0-20 0,0 20 16,0-21-16,21 0 0,-21 0 0,21-21 16,0 0-16,0 22 0,22-22 15,-22 0-15,0 0 0,21 0 0,-21-22 16,43 1-16,-43 0 15,0 0-15,0 0 0,1 0 16,20-1-16,-42 1 0,21 0 0,0 0 16,0 0-16,-21-22 0,0 22 15,0-21-15,0 21 0,0-64 16,0 64-16,0 0 0,-21 21 31,0 0-31,0 0 0,0 21 16,21 0-16,-21 0 0,21 0 0,-22 1 15,22 20-15,0-21 0,0 0 16,0 0-16,0 1 0,0-1 16,22 0-16,-1-21 0,0 21 0,0 0 15,0-21 1,0 21-16,-21 1 0,0-1 16,22-21-16,-22 21 0,0 0 15,0 0 1,-22-21-16,1 0 0,0 21 15,0-21-15,21 22 0,-21-22 16,0 0-16,-1 0 16,1 0-16,21-22 0,-21 1 15,0 0-15,0 0 0,21 0 0</inkml:trace>
  <inkml:trace contextRef="#ctx0" brushRef="#br0" timeOffset="144288.25">15515 10816 0,'0'0'0,"21"0"31,0 0-31,1 0 0,20 0 0,0 0 16,1 0-16,-1 0 0,0 0 15,22 0-15,-22-21 0,0 21 16,1 0-16,20 0 0,-20-21 0,-1 21 0,-21 0 15,21 0-15,-20 0 16,-1 0-16,0 0 0</inkml:trace>
  <inkml:trace contextRef="#ctx0" brushRef="#br0" timeOffset="144924">18161 11197 0,'0'-63'15,"0"42"1,21-1-16,-21 1 0,21 0 0,0 0 16,1 0-16,-1 0 0,0-1 15,0 22-15,21 0 16,-20 0-16,-1 0 0,21 0 0,-21 0 16,22 22-16,-1-1 0,-21 21 15,0-21-15,22 22 0,-22-1 0,-21 0 16,0-21-16,0 22 0,0-1 0,0 0 15,0-20-15,0 20 16,0-21-16,-21 0 0,-1 0 0,1 1 16,-21-1-16,21-21 15,0 0 1,-1 0-16,22-21 0,0-1 16,0 1-16,0 0 0,0-21 15,0-1-15,22 22 0,-1-21 0,0 0 16,0-22-16,0 22 0,0-1 15,22 22-15,-22-21 0,0 0 0,21 20 16,-20 1-16,20 0 0,-21 0 0,0 21 16,0 0-16,1 0 0,-1 0 15,0 0-15,-21 21 16,21-21-16,-21 21 0,0 0 0</inkml:trace>
  <inkml:trace contextRef="#ctx0" brushRef="#br0" timeOffset="145235.84">19008 11282 0,'0'0'0,"21"0"0,21 0 16,-21-21-1,0 21-15,1-21 0,-1-1 0,0 1 16,0 0-16,0 0 0,0 0 0,1 0 16,-22-1-16,21-20 0,-21 21 15,0 0-15,0 0 0,0-1 16,0 1-16,-21 21 15,-1 0-15,1 0 16,0 21-16,0 1 0,0-1 0,21 21 16,0-21-16,-21 22 0,21-1 15,0-21-15,0 21 0,0-20 0,0 20 16,0-21-16,21 0 0,0 0 16,0 1-16,0-1 0,22-21 0,-22 0 15,42 0-15,-20 0 0,-1 0 16,0-21-16,1-1 0,-22 1 15,21 0-15,0 0 0</inkml:trace>
  <inkml:trace contextRef="#ctx0" brushRef="#br0" timeOffset="145881.68">19791 10986 0,'0'-22'0,"0"44"0,0-86 16,0 43-16,0 0 16,0 42-1,0 0-15,0 0 16,0 0-16,0 22 0,0-22 15,0 21-15,0-21 0,0 22 0,0-1 16,0-21-16,0 22 0,0-22 16,0 0-16,0 21 0,0-21 0,0 1 15,0-1-15,0-42 47,0-1-47,0 1 0,0 0 16,0 0-16,0 0 0,0-22 15,0 1-15,0 0 0,21 21 16,0-22-16,-21 1 0,21 0 0,0 20 16,1-20-16,-22 21 0,21 0 0,0 21 15,0 0-15,0 0 0,0 0 0,1 21 16,-1 0-16,-21 0 16,0 0-16,21 22 0,-21-22 15,0 0-15,0 21 0,0 1 16,0-22-16,0 21 0,0-21 0,0 43 15,0-43-15,0 0 16,0 0-16,0 1 16,0-44 15,0 1-31,0 0 0,21 0 0,0 0 16,-21 0-16,21-22 0,1 22 0,-1-21 15,0-1-15,21 22 0,-21-21 16,1 0-16,-1 20 0,0 1 0,0 0 15,0 21-15,0 0 0,1 0 16,-1 0-16,0 21 16,-21 0-16,0 1 0,0-1 0,0 0 15,0 21-15,0-21 0,0 22 16,0-1-16,0-21 0,0 22 0,0-1 16,0-21-16,0 0 0,0 0 15,0 1-15,0-1 16,21-21-1,0-21-15,0-1 16,1 1-16</inkml:trace>
  <inkml:trace contextRef="#ctx0" brushRef="#br0" timeOffset="146967.65">20934 10922 0,'0'-21'0,"0"0"15,0 63-15,0-105 0,-21 63 31,-1 21-31,1-21 0,0 21 0,0 21 16,21-21-16,-21 1 0,0 20 16,-1 0-16,1-21 0,21 22 0,0-1 15,0 0-15,0-20 0,0 20 0,0-21 16,21 21 0,-21-20-16,22-1 0,20 0 0,-21-21 15,0 0-15,22 0 0,-22 0 0,21 0 16,-21 0-16,0 0 0,22-21 15,-22 0-15,0-1 0,0 1 0,22-42 16,-22 42-16,-21-22 16,0 1-16,0 0 0,0-1 0,0 1 15,0-43-15,0 43 0,-21 21 16,-1 0-16,1-1 0,0 1 16,0 0-16,0 21 0,0 0 0,-1 0 15,-41 42-15,21-20 16,20-1-16,1 21 0,0 0 0,0-20 15,0 20-15,21 0 0,0 1 16,0-1-16,0 0 0,0-21 16,0 22-16,21-22 0,0 0 0,0 21 15,0-42-15,1 22 0,-1-1 16,0-21-16,21 0 0,-21 0 0,22 0 16,-22 0-16,0-21 0,21-1 0,1-20 15,-1 21-15,-21 0 16,0-22-16,1 22 0,-1-21 0,0 21 15,0 0-15,0-22 0,-21 22 0,0 0 16,21 0-16,-21 0 16,0 42-1,0 0-15,0 0 16,-21 0-16,21 22 16,-21-22-16,21 0 0,0 21 0,0-21 15,0 22-15,0-22 0,0 0 16,0 0-16,0 0 0,21 1 0,0-1 15,1 0-15,-1-21 0,0 21 16,0-21-16,0 0 0,0 0 16,1 0-16,-1-21 0,21 21 15,-21-21-15,0 0 0,22-22 16,-22 22-16,0 0 0,0-21 0,0 20 16,1-20-16,-22 21 0,42-43 15,-42 43-15,0 0 0,21 0 16,-21 42 15,0 0-31,0 0 0,0 1 16,0-1-16,0 0 0,0 0 0,0 0 15,0 22-15,0-22 0,0 0 0,0 0 16,21 0-16,-21 0 16,21 1-16,1-22 0,-1 0 0,-21 21 15,21-21-15,0 0 0,0 0 16,0 0-16,1 0 0,-1-21 0,0-1 15,0 22-15,0-21 0,0 0 16,1 0-16,-1 0 0,0-22 16,0 22-16,0-21 0,22-22 15,-22 43-15,-21-21 0,0 0 16,21 20-16,-21 1 0,0-21 0,0 21 16,-21 21-1,0 0-15,-1 21 0,1 0 0,0 0 16,0 22-16,21-22 0,-21 21 15,0 0-15,21-20 0,-22 20 0,22 0 16,0-21-16,0 22 0,0-22 16,0 0-16,0 0 0,22 0 0,-1 1 15,0-1-15,0-21 0,21 0 0,-20 0 16,-1 0-16,0 0 16,21 0-16,-21 0 0,1 0 0,-1 0 15,0-21-15,0 21 0,0-22 0,0 1 16,22 21-16</inkml:trace>
  <inkml:trace contextRef="#ctx0" brushRef="#br0" timeOffset="148397.89">23601 11472 0,'21'0'16,"0"-21"-1,43 0-15,-43 0 0,21 0 16,0 0-16,1-1 16,-1 1-16,0-21 0,43 0 15,-64 20-15,0-20 0,1 21 16,-22 0-16,0 0 0,0-1 0,0 1 16,-22 0-16,1 0 0,0 0 15,-21 21-15,-1 0 0,1 0 0,0 0 16,-22 0-16,22 21 0,-22 0 0,22 21 15,0-20-15,-1 20 0,1 0 16,0 1-16,21-1 0,-1 0 0,1 1 16,0-22-16,21 21 0,0 0 0,0-20 15,0-1-15,0 0 0,0 0 16,21 0-16,0-21 0,1 0 16,-1 0-16,21 0 0,-21 0 15,22-21-15,20 21 0,-21-21 0,1 0 16,20 0-16,-20-22 0,20 22 0,-21-21 15,1-1-15,-1 1 0,0 0 16,-20-22-16,-1 22 0,0-22 0,0 22 16,0-21-16,-21-1 15,21 22-15,-21-22 0,0 22 0,0-22 16,0 1-16,0 21 0,0-22 16,0 22-16,0 21 0,0 42 15,0 0 1,0 21-16,0 1 0,0 20 15,-21 1-15,0-22 0,0 21 0,21 1 16,-21 21-16,0-22 0,-1 1 0,22-1 16,-21-21-16,21 22 0,0-22 15,-21 1-15,21-1 0,0-21 0,0 21 16,0-20-16,21-1 0,0 0 16,1-21-16,-1 0 0,0 0 0,0 0 15,0 0-15,0 0 0,22-21 0,-22 0 16,0-1-16,0 1 0,22 0 15,-22 0-15,0-21 0,0 20 16,0-20-16,0 21 0,1-21 0,-22 20 16,0-20-16,21 21 0,-21 0 15,0 42 1,0 0 0,0 0-16,0 0 0,0 1 0,-21 20 15,21-21-15,0 21 0,0-20 0,0-1 16,0 0-16,0 0 0,0 0 15,0 0-15,0 1 0,21-22 32,0 0-32,0 0 0,0 0 0,0 0 15,1-22-15,-1 1 0,0 21 16,0-21-16,0-21 0,0 21 16,1-22-16,-1 22 0,0-21 15,-21 21-15,0-1 0,21 22 16,-21 22-1,0-1 1,0 0-16,-21 0 0,21 0 16,-21 0-16,21 1 0,0-1 15,0 0-15,0 0 0,0 0 0,0 0 0,0 1 16,21-22 0,0 0-16,0 0 0,0 0 15,22 0-15,-22 0 0,0 0 16,21-22-16,-20 1 0,20 0 15,-21 0-15,21 0 0,-20 0 0,-1-22 16,0 22-16,0-21 0,0-1 16,22-20-16,-43 21 0,0 20 15,0 1-15,0 0 0,0 0 0,0 42 32,0 0-32,0 0 0,-22 22 15,22-1-15,-21 0 0,0 22 16,21-22-16,-21 22 0,21-22 0,-21 22 15,0 41-15,21-62 0,0 20 16,0-20-16,0 20 16,0-21-16,0 22 0,0-22 0,0 22 15,0-1-15,0-20 0,-22 20 0,22-21 16,-21 22-16,21-22 0,0 1 16,0-1-16,-21 0 0,0 22 15,21-43-15,-21 0 0,21 0 16,0 0-16,0-42 15,21 0 1,0 0-16,0-21 0,0 20 0,1-20 16,-1 21-16,0-21 0</inkml:trace>
  <inkml:trace contextRef="#ctx0" brushRef="#br0" timeOffset="148696.72">25336 11282 0,'0'-42'0,"0"84"0,22-127 0,-22 43 0,21 0 16,0 20-16,-21 1 0,21 0 16,0 21-16,0-21 0,1 21 0,-1 0 15,0 0-15,0 0 0,0 0 0,0 21 16,1 0-16,-22 0 16,21 1-16,-21 20 0,0-21 0,0 0 15,0 22-15,-21-22 0,-1 0 0,1 21 16,0-21-16,-21 1 0,21-1 15,-1 0-15,-20 0 0,21-21 0,-43 42 16,22-42-16,21 22 16,0-22-16,0 0 0,21 21 0,0 0 31,21-21-15,0 0-16,0-21 0,0 0 0,0 21 15</inkml:trace>
  <inkml:trace contextRef="#ctx0" brushRef="#br0" timeOffset="149151.46">25760 10964 0,'0'0'0,"0"-42"0,0-43 16,0 64-16,0 0 16,0 42-1,0 0 1,0 1-16,0 20 0,0-21 0,0 21 15,0 1-15,0-1 0,0 0 16,0 22-16,0-22 0,0 1 0,0-1 16,0-21-16,0 21 0,0-20 15,-21 20-15,21-21 0,0 0 0,0 0 16,0 1-16,21-22 31,0 0-31,0-22 0,0 1 16,0 21-16,1-21 0,-1 0 15,0 0-15,-21-22 0,21 22 0,0 0 16,0 0-16,-21 0 0,22 0 16,-22 42-1,0 0 1,0 0-16,0 0 0,0 22 16,-22-22-16,22 0 0,-21 0 15,21 0-15,-21 0 0,21 1 0,0-1 16,0 0-16,21-42 47,-21 0-32,21-1-15</inkml:trace>
  <inkml:trace contextRef="#ctx0" brushRef="#br0" timeOffset="149335.88">26141 11007 0,'0'0'0,"0"-21"0,-21-1 0,-1 22 0,1 0 16,0 0 0,21 22 15,0-1-31,0 0 0,0 0 16,0 0-16,0 0 0,21 1 15,0-22-15,-21 21 0,22-21 16</inkml:trace>
  <inkml:trace contextRef="#ctx0" brushRef="#br0" timeOffset="150472.88">26437 11113 0,'0'0'15,"0"-22"-15,0 1 16,0 0-16,0 0 16,-21 21-1,0 0-15,0 21 16,-1 0-16,1 0 0,0 22 0,21-22 15,-21 21-15,0 1 0,0-22 16,-1 21-16,22 0 0,0-20 16,0 20-16,0-21 0,0 0 0,0 0 0,0 1 15,0-1-15,22 0 0,-1 0 16,0-21-16,21 0 0,-21 0 0,1 0 16,20 0-16,-21 0 0,21 0 15,1 0-15,-22-21 0,21 21 16,1-21-16,-22 0 0,21 21 0,-21-22 15,0 1-15,1 0 0,-1 0 16,0-21-16,0 20 0,-21 1 0,0-21 16,0 21-16,0-22 0,0 22 0,0 0 15,0 0-15,-21 21 16,0 0-16,0 21 16,-1-21-16,1 42 0,0-20 15,0-1-15,21 21 0,-21-21 0,0 22 16,-1-22-16,22 0 0,0 21 0,0-21 15,0 1-15,0-1 16,0 0-16,0 0 16,22-21-1,-1 0-15,0 0 16,0 0-16,-21-21 0,21 21 0,0-21 16,-21 0-16,22-1 0,-1 1 15,-21 0-15,21 0 0,-21 0 0,21 0 16,0-22-16,-21 22 0,0 0 15,0 0-15,0 42 16,0 0 0,0 0-16,0 0 0,0 1 15,0-1-15,-21 0 0,21 0 16,0 0-16,0 0 0,0 1 0,0-1 16,0 0-16,21 0 15,0-21-15,1 0 16,-1 0-16,0 0 0,0 0 0,0 0 15,0 0-15,1 0 0,-1-21 16,0 21-16,0-21 0,0 0 0,0-1 16,1 1-16,-1 0 0,0 0 15,-21-21-15,0-1 0,21 1 0,-21 0 16,21-1-16,-21 1 0,0 0 16,0-1-16,21 1 0,-21 0 0,22 20 15,-22-20-15,0 0 16,0 63-1,0 0 1,0 0-16,0 22 0,-22-22 0,1 21 16,0-21-16,21 22 0,-21-1 15,21 0-15,0 1 0,0-1 0,0-21 16,0 21-16,0 1 0,0-22 16,0 0-16,0 0 0,0 0 0,21 1 15,-21-1-15,21 0 0,0-21 0,1 0 16,-1 0-16,0 0 15,0 0-15,0 0 0,0-21 16,1 21-16,-1-21 16,-21-1-16,0 1 0,21 0 0,-21 0 15,21 0-15,-21 0 0,0-1 0,0 1 16,0 0-16,0 0 0,-21 21 31,0 21-31,21 0 16,0 0-16,0 1 0,0-1 0,-21 0 15,21 0-15,0 0 16,0 0-16,0 1 0,0-1 16,21-21-16,-21 21 15,21-21-15,0 0 16,0 0-16,0 0 0,1 0 0,-1 0 16,0 0-16,0-21 0,0 0 15,0-1-15,-21 1 16,0 0-16,22 0 0</inkml:trace>
  <inkml:trace contextRef="#ctx0" brushRef="#br0" timeOffset="150719.27">27241 11049 0,'0'21'0,"22"-21"16,-1 0-16,0 0 0,0 0 16,0 0-16,0 0 0,1 0 15,-1 0-15,0 0 16,0 0 0,-42 0 15,0 0-31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11:57:59.9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2201 953 0,'0'-22'0,"0"1"0,0 0 16,-21 0-16,21-21 16,0 20-16,0 1 0,0 0 15,0 0-15,0 0 0,0 0 16,0-1 0,0 44-1,0-1 1,0 0-16,0 21 0,-21 1 15,21-1-15,0 21 0,0-20 16,0 20-16,0 1 0,0-1 0,-21 1 16,21-1-16,-21-20 0,21 20 15,0 1-15,0-1 0,0 1 16,0-1-16,0-21 0,0 1 16,0-1-16,0 0 0,0 1 15,0-22-15,0 0 0,0-42 31,21-21-15,0 20-16,-21 1 0,21-21 0,0 0 16,0-1-16,-21 1 0,22 0 15,-1-1-15,0 1 0,0 0 0,0-1 16,0 1-16,1 21 0,-1-22 16,0 22-16,0 0 15,0-21-15,0 42 0,1-21 0,-1 21 31,0 0-31,-21 21 16,0 0-16,21 21 0,-21 1 16,0-22-16,0 21 15,21-21-15,-21 22 0,0-1 0,0-21 16,0 21-16,0 1 0,0-22 16,21 21-16,1-21 0,-1 1 0,0-1 15,-21 0-15,21-21 0,0 0 16,0 0-16,1 0 0,-1 0 15,21 0-15,-21 0 0,0-21 16,22 0-16,-22-1 0,21-20 16,-21 21-16,1-21 0,-1-1 0,0 22 15,0-21-15,0-1 0,0 1 16,-21 0-16,22-22 0,-22 22 0,0 0 16,0-22-16,0 22 0,0-1 15,0 22-15,-22-21 0,1 21 16,0 0-16,0 21 0,0 0 15,0 0-15,-1 0 0,1 21 16,0 0-16,21 21 0,0-21 16,0 1-16,0 20 0,0-21 0,0 0 15,0 0-15,0 1 16,21-1-16,0 0 0,1 0 0,-1 0 16,0-21-16,0 0 0,21 0 15,-20 0-15,20 0 0,-21 0 0,21 0 16,1-21-16,-22 0 0,21 0 15,1 0-15,-1-22 0,0 22 16,1-21-16,-1-1 0,0 1 16,-21 0-16,1-1 0,-1 1 0,0-21 15,-21 20-15,21-20 16,-21 20-16,0 22 0,0-21 0,0 21 16,0 0-16,-21 21 0,0-22 15,0 22-15,-1 0 16,1 22-16,21-1 15,0 0-15,0 21 0,-21-21 0,21 22 16,0 20-16,0-20 0,0 20 16,0-21-16,0 22 0,-21-1 15,21-20-15,0 20 0,0-20 0,-21-1 16,21 0-16,0 22 0,0-22 16,0 0-16,0 1 0,0-22 0,0 21 15,0 1-15,0-22 0,0 21 16,0-21-16,0 0 0,0 1 15,21-44 17,-21-20-32,21 21 0,-21-21 15,21 20-15,0-20 0,1 0 0,-1-1 16,0 1-16,0 0 0,0-1 16,0 1-16,1 21 0,-1-21 15,0 20-15,0 1 0,0 0 0,0 21 16,1 0-16,-1 0 0,0 0 15,-21 21-15,21 0 0,-21 1 16,0-1-16,0 0 0,0 0 16,0 21-16,0-20 0,0 20 0,0-21 15,0 21-15,0-20 0,21-1 16,-21 21-16,21-21 0,1 0 16,-22 1-16,21-1 0,0 0 15,0 0-15,0-21 0,0 0 0,22 0 16,-22 0-16,21 0 0,-21 0 15,22-21-15,-1 0 0,-21 0 0,22-1 16,-1 1-16,-21-21 0,21 21 16,-20 0-16,-1-22 0,0 1 15,0 21-15,0 0 0,0-22 16,-21 22-16,0 0 0,0 0 0,0 0 16,22-1-16,-22 44 31,0-1-16,0 0-15,-22 21 0,22-21 16,0 1-16,0-1 0,0 0 0,0 0 16,0 0-16,0 22 0,0-22 15,0 0-15,22-21 0,-1 21 0,0 0 16,0 0-16,0-21 0,22 22 16,-22-22-16,21 0 0,-21 0 0,0 0 15,22 0-15,-22 0 0,21-22 16,-21 22-16,22-21 0,-22 0 0,0 0 15,0-21-15,0 20 0,-21 1 16,22 0-16,-22-21 0,21 21 16,-21-22-16,21 22 0,-21-21 15,0 21-15,0-22 0,0 22 0,0 0 16,0 0-16,0 0 0,0-1 16,0 1-16,0 42 31,0 1-31,0 20 15,0-21-15,0 0 16,0 22-16,0-22 0,0 21 0,0 0 16,0 1-16,0-1 0,0 0 15,0 1-15,0 20 0,0-20 0,0 20 16,0 1-16,0-1 16,0 1-16,21-1 0,-21 1 0,21 20 15,-21 43-15,21-63 16,1 20-16,-1-20 0,-21 21 0,0-22 15,21 22-15,-21-22 0,0 1 0,21-1 16,-21 1-16,0-1 0,0-20 16,0 20-16,0-42 0,0 22 0,-21-22 15,0 0-15,0 0 0,-1-21 16,1 0-16,0 0 0,0 0 16,0-21-16,0 0 0,-22 0 15,22-1-15,-21-20 0,-1 0 0,22-1 16,0 1-16,0 0 0,0-22 15,21 1-15,-21-1 0,21-20 16,0 20-16,0-21 0,0 1 0,21 20 16,0-20-16,0-1 0,21 0 15,-20 22-15,20-22 0,-21 22 0,21-22 16,43-21-16,-43 64 16,1-1-16,-1 1 0,0 21 0,1 0 15,-22 0-15,21-1 0,-21 22 16,1 0-16,-22-21 0</inkml:trace>
  <inkml:trace contextRef="#ctx0" brushRef="#br0" timeOffset="636.2">1228 2096 0,'-22'-22'15,"44"22"32,-1 0-31,21 0-16,0 0 0,1 0 0,20 0 15,22 0-15,0 0 0,-1 0 16,1 0-16,21 0 0,0 0 16,-1 0-16,22 0 0,22 0 0,-22 0 15,21 0-15,0 0 0,0 0 16,21 0-16,1 0 0,-22 0 0,21 0 15,1 0-15,-1 0 0,0 0 16,1 0-16,-1 0 0,-21 0 16,0 0-16,0 0 0,-21 0 0,-21 0 15,0 0-15,0 0 0,-21 0 16,-22 0-16,1 0 0,-22 0 0,0 0 16,-21 0-16,1 0 0,-44 0 31,1 0-31,0 0 0,0 0 15,0 0-15,0 0 0,-22 0 0,22 0 16,-21 0-16,-1 0 0,1 0 16</inkml:trace>
  <inkml:trace contextRef="#ctx0" brushRef="#br0" timeOffset="1236.21">847 2244 0,'0'0'15,"-22"0"-15,44 0 32,-1 0-17,21 0-15,-21 0 0,22 0 0,20 0 16,1 0-16,-1 0 0,1 0 15,41 0-15,-20 0 0,21 0 16,106 0-16,-107 0 16,22 0-16,0 0 0,22 0 15,-1 0-15,-21 0 0,21 0 0,0 0 16,0 0-16,0-21 0,22 21 16,-22 0-16,0 0 0,21 0 0,-20-22 15,-1 22-15,0 0 0,0 0 16,0-21-16,0 0 0,-21 21 0,0 0 15,0 0-15,-42-21 0,21 21 16,-21 0-16,-22 0 0,1-21 0,-22 21 16,-21 0-16,21 0 0,-20 0 0,-22-21 31,0-1 0,-22 22-15,22-21-16,-21 21 0,0-21 15,21 0-15,-21 21 0</inkml:trace>
  <inkml:trace contextRef="#ctx0" brushRef="#br0" timeOffset="1771.65">1990 1312 0,'0'0'0,"0"-21"31,21 21 16,21 0-47,0 0 0,1 0 0,20 0 16,22 0-16,0 0 0,-1 0 15,22 0-15,21 0 0,-21 0 0,0 0 16,21 0-16,-21 0 0,21 0 16,0 0-16,-22 0 0,22 0 15,-21 0-15,0 0 0,0 0 0,-21 21 16,20-21-16,-20 0 16,-21 0-16,20 0 0,-20 22 0,-22-22 15,0 0-15,1 0 0,-22 0 16,0 0-16,-21 21 0,-21-21 15,-21 0 1,20 0-16,-41 0 0,21 0 0,-22 0 16,1 0-16,-22 0 0</inkml:trace>
  <inkml:trace contextRef="#ctx0" brushRef="#br0" timeOffset="2089.46">2201 1672 0,'0'0'0,"-21"0"16,0 0-16,42 0 15,21 0-15,1 0 16,20 0-16,22 0 0,21 0 0,0 0 16,-1 0-16,22-21 0,0 21 15,0 0-15,22-21 0,-1 21 0,0 0 16,-21-21-16,21 21 0,-21-21 15,0 21-15,0 0 0,-21 0 16,21 0-16,-21 0 0,0 0 16,-22-22-16,1 22 0,-22 0 15,1 0-15,-1 0 0,-20 0 16,-22 0-16,0 0 0,0 0 0,0 0 16,-21 22-16</inkml:trace>
  <inkml:trace contextRef="#ctx0" brushRef="#br0" timeOffset="2356.32">7789 1397 0,'0'0'0,"-21"0"0,-21-21 15,21 0-15</inkml:trace>
  <inkml:trace contextRef="#ctx0" brushRef="#br0" timeOffset="2604.67">7662 1291 0,'-21'-42'0,"42"84"0,-42-105 0,-21-1 16,21 43-1,-1 0-15,1 0 16,0 21-16,0 0 0,0 0 16,0 0-16,-1 0 0,1 21 15,0 0-15,0 0 0,0 22 0,21-22 16,0 42-16,-21-20 0,21-1 15,0 21-15,0 1 0,0-1 16,0 22-16,0-21 0,0-1 16,0 22-16,0-22 0,0 1 0,0-22 15,21 0-15,-21 1 0,21-1 16,21-21-16,-21 0 0,1-21 0,20 0 16,0 0-16,-21 0 0,22-21 15,20 0-15,-20 0 0,-1-21 0,0-1 16,1 1-16,-1-22 0,0 22 15</inkml:trace>
  <inkml:trace contextRef="#ctx0" brushRef="#br0" timeOffset="3055.41">8149 1016 0,'0'0'0,"0"-21"16,-21 0-16,21 0 15,-21 21-15,0 0 0,21 21 0,-22 0 16,22 0-16,-21 21 0,21 1 15,0 20-15,0-20 0,0 20 0,0 1 16,0-22-16,0 21 0,0 1 16,-21-1-16,21-20 0,0 20 0,0-20 15,-21-1-15,21 0 0,0-21 16,0 1-16,0-1 0,0 0 0,0 0 16,0-42-1,0 0 1,0 0-16,0-1 0,0-20 0,21 21 15,0-21-15,0-1 0,1 1 16,-1 0-16,0-1 0,0 22 16,21-21-16,-20 21 0,-1-1 0,21 1 15,-21 21-15,22 0 0,-22 0 0,21 0 16,-21 21-16,0 1 0,1 20 16,-1-21-16,0 21 0,-21 1 0,0-1 15,0 0-15,0-20 0,0 20 16,0 0-16,0 1 0,0-22 0,-21 21 15,21-21-15,-21 0 16,21 1-16,21-44 31,0 1-31,0 0 16,0 0-16,0 0 0,22 0 16</inkml:trace>
  <inkml:trace contextRef="#ctx0" brushRef="#br0" timeOffset="3500.16">9080 1376 0,'0'0'0,"0"-21"0,0 0 16,0-1-16,-21 22 0,0 0 15,0 0-15,0 0 16,0 0-16,-1 0 0,1 22 0,-21-1 16,21 21-16,0-21 0,-1 22 15,1-1-15,0 0 0,0 1 0,0-1 16,0 21-16,-1-20 0,1-1 15,21 0-15,0 1 0,0-1 0,0-21 16,0 0-16,0 1 0,21-22 16,1 0-16,-1 0 0,0 0 15,0 0-15,21-22 0,-20 1 16,-1 0-16,21 0 0,-21 0 16,0-22-16,1 22 0,-1-21 0,-21 0 15,0-1-15,21 1 0,-21 21 16,0-22-16,0 22 0,0-21 0,0 21 15,21 0-15,-21 42 16,0 0 0,21 0-16,-21 21 0,0-20 15,0 20-15,0 0 0,0 1 0,0-1 16,0 0-16,0-21 0,0 22 16,0-1-16,0-21 0,0 0 0,0 1 15,21-1-15,-21 0 0,22-21 16,-1 0-16,0 0 0,0 0 0,0 0 15,0 0-15,1 0 0,-1 0 16,0-21-16</inkml:trace>
  <inkml:trace contextRef="#ctx0" brushRef="#br0" timeOffset="3879.93">9377 1609 0,'0'0'0,"0"-21"0,0-1 15,0 1-15,0 0 0,0 0 0,0 0 16,0 0-16,0-1 15,21 22-15,0 0 0,0 0 16,0 22-16,1-22 16,-1 21-16,21 21 0,-21-21 0,0 22 15,1-22-15,-1 21 0,0 0 16,0 1-16,0-1 0,-21 0 16,0 1-16,0-22 0,0 21 0,0-21 15,0 1-15,0-1 0,0 0 16,0 0-16,-21-21 15,21-21 1,0 0-16,0 0 0,0-1 16,0 1-16,0-21 0,0 0 15,21-1-15,-21 1 0,21-22 16,1 22-16,-1 0 0,0-1 0,0 1 16,0 0-16,0 21 0,22-1 0,-22 1 15,0 0-15,0 21 0,0 0 16,1 0-16,-1 0 15,0 21-15,0 0 0,0 1 16,0-1-16</inkml:trace>
  <inkml:trace contextRef="#ctx0" brushRef="#br0" timeOffset="4398.92">10499 1736 0,'0'0'0,"0"-21"0,21 21 15,0-22-15,-21 1 0,0 0 16,0 0-16,21 0 0,-21 0 0,0-1 16,0 1-16,0 0 0,0 0 15,0 0-15,-21 0 0,0 21 16,21-22-16,-21 22 0,-1 0 0,-20 0 16,21 0-16,0 0 0,0 22 15,-1-22-15,1 21 0,0 21 0,-21-21 16,42 22-16,-21-1 15,21 0-15,-22 1 0,22-1 0,-21 21 16,21-20-16,0-1 0,0-21 16,0 0-16,0 1 0,21-1 0,1 0 15,-1-21-15,0 0 16,0 0-16,0 0 0,0 0 16,22 0-16,-22-21 0,0 0 0,0-1 15,22-20-15,-22 21 0,0-21 16,0 20-16,0-20 0,0 0 0,1-1 15,-22 1-15,0 21 0,21-21 16,-21 20-16,21 1 0,-21 0 0,0 0 16,0 42-1,0 0-15,0 0 16,0 1-16,0 20 0,0-21 16,0 0-16,0 22 0,0-22 15,0 0-15,0 21 0,21-21 0,-21 1 16,0-1-16,21-21 0,0 21 15,1-21-15,-1 0 0,0 0 16,21 0-16,-21 0 0,1 0 16,20-21-16,0 0 0</inkml:trace>
  <inkml:trace contextRef="#ctx0" brushRef="#br0" timeOffset="4915.62">11366 1334 0,'0'0'0,"0"-22"15,-21 22 1,0 0-16,-21 0 0,21 22 16,21-1-16,-22 0 0,1 0 0,0 21 15,0 1-15,0-22 0,0 21 16,21 22-16,-22-22 0,22 0 0,-21 1 16,21-1-16,0-21 0,0 22 15,0-22-15,0 21 0,21-21 0,1 0 16,-1-21-16,0 22 0,21-22 15,1 0-15,-22 0 0,21 0 0,0 0 16,1-22-16,-1 22 0,0-21 0,-20 0 16,20-21-16,0 21 0,-21-22 15,22 1-15,-22 0 0,0-1 0,0-20 16,0 20-16,1-20 0,-22 21 16,0-22-16,0 1 0,0 20 15,0-20-15,0-1 0,0 1 16,21 20-16,-21 1 0,0 0 0,0 21 15,0-1-15,0 44 16,0 20-16,0 0 16,-21 1-16,21-1 0,-22 21 15,22-20-15,0 20 0,0-20 0,0 20 16,0 1-16,0-22 0,0 21 16,0-20-16,0 20 0,0-20 15,0-1-15,0 0 0,0-21 0,0 22 16,0-22-16,0 0 0,0 0 15,22 0-15,-22 1 0,21-22 0,0 0 16,0 0-16,0 0 0,0 0 16,22-22-16,-22 1 0,0 0 0,21 0 15,-20 0-15,-1-22 0,21 22 0,-21 0 16</inkml:trace>
  <inkml:trace contextRef="#ctx0" brushRef="#br0" timeOffset="5115.68">11790 1461 0,'0'0'0,"-21"0"0,-1 21 16,44-21-1,-1 0 1,21 0-16,0 0 0,-20 0 0,20 0 16,0 0-16,1 0 0,-1 0 15,0-21-15,-21 21 0,22 0 0,-22 0 16,0 0-16,0-22 0,0 22 15</inkml:trace>
  <inkml:trace contextRef="#ctx0" brushRef="#br0" timeOffset="5617.45">12340 1820 0,'-21'0'16,"21"-21"-16,0 0 16,0 0-16,0 0 0,21 21 15,0-21-15,-21-1 0,21 1 0,1 0 16,-1-21-16,0 21 0,0-1 16,-21 1-16,0 0 0,0 0 0,0 0 15,0 0-15,0-1 16,-21 22-16,0 0 0,0 0 0,-1 0 15,-20 0-15,21 22 0,0-1 16,-22 0-16,22 21 0,0-21 16,21 22-16,0-1 0,-21 0 0,21 1 15,0-22-15,0 21 0,0 1 16,0-22-16,21 0 0,0 0 0,0 0 16,1 0-16,-1 1 0,0-22 15,0 0-15,21 0 0,-20 0 0,-1 0 16,21 0-16,-21 0 0,0-22 15,1 1-15,-1 0 0</inkml:trace>
  <inkml:trace contextRef="#ctx0" brushRef="#br0" timeOffset="5963.45">12700 1566 0,'0'0'0,"0"-21"0,0 0 16,0 0-16,0 0 0,0 0 0,0-1 15,21 22-15,0-21 16,0 21-16,22 0 0,-22 0 15,0 21-15,21 1 0,-20-1 16,41 42-16,-21-42 0,-20 22 16,20 41-16,-42-62 0,0 20 15,0 0-15,0 1 16,0-1-16,0-21 0,0 21 0,0-20 0,-21-1 16,0 0-16,-1-21 0,1 21 15,0-21 1,0-21-16,21 0 15,0 0-15,0-22 0,0 22 16,0-21-16,21-1 0,-21 1 0,21-21 16,0 20-16,1 1 0,-1-22 15,0 22-15,0 0 0,0-1 0,0 22 16,22-21-16,-22 21 0,0 0 16,21-1-16,-20 1 0,-1 0 0,0 21 15,0-21-15,0 21 0,0-21 16</inkml:trace>
  <inkml:trace contextRef="#ctx0" brushRef="#br0" timeOffset="6949.91">13631 974 0,'0'0'0,"-21"-21"16,0-1-1,0 22-15,21 22 0,-21-22 16,21 42-16,0-21 0,0 21 15,0 1-15,-22-1 0,22 22 0,-21-22 16,21 21-16,0 1 0,-21-1 16,0 1-16,0-1 0,21 1 0,0-1 15,0-20-15,0 20 16,0-20-16,0-1 0,0-21 0,0 0 16,21 22-16,0-43 0,-21 21 0,21-21 15,0 21-15,22-21 0,-22 0 16,0 0-16,0-21 0,0 0 0,22 21 15,-22-22-15,0-20 0,21 21 16,-20 0-16,-1-22 0,0 22 0,0-21 16,0 0-16,0-1 0,1 22 15,-22-21-15,21 21 0,-21-22 0,21 22 16,-21 0-16,0 0 16,0 42-1,0 0 1,0 0-16,0 22 15,0-22-15,0 21 0,0-21 0,0 22 16,-21-22-16,21 21 0,0-21 16,0 0-16,0 1 0,0-1 0,21 0 15,-21 0-15,21 0 0,0-21 16,22 0-16,-22 21 0,0-21 0,21 0 16,-21 0-16,22 0 0,-1-21 0,43 0 15,-64 0 1,21 0-16,1 0 0,-22-22 0,21 22 0,-21-21 15,0 21-15,-21-22 16,0 1-16,22 21 0,-22-22 0,0 22 16,0 0-16,0 0 0,0 0 15,-22 21-15,1 0 16,0 0-16,0 21 16,0 21-16,21-21 0,0 1 15,-21 20-15,21 0 0,-22-21 0,22 22 16,0-22-16,0 21 0,0-21 15,0 22-15,0-22 0,0 0 0,22 0 16,-1 0-16,0 1 0,0-22 16,0 21-16,22-21 0,-22 0 0,21 0 15,-21 0-15,22 0 0,-22 0 16,21-21-16,0 21 0,-20-22 16,20 1-16,0 0 0,-21-21 0,22 21 15,-22-22-15,21 22 0,-21-21 16,1-1-16,20 1 0,-42 0 0,21-1 15,0 22-15,-21 0 0,0 0 16,0 0-16,0 0 0,-21 21 16,0 0-16,0 0 0,0 21 15,-1-21-15,1 21 0,0 21 0,21-21 16,0 1-16,-21 20 0,21-21 16,0 21-16,0-20 0,0 20 0,0-21 15,0 21-15,21-20 0,-21-1 16,0 21-16,21-21 0,-21 0 15,21 1-15,-21-1 0,0 0 16,0 0 0,-21-21-1,21-21 1,-21 0-16,0 21 0,21-21 16,0-22-16,-21 22 0,21 0 0,-21-21 15</inkml:trace>
  <inkml:trace contextRef="#ctx0" brushRef="#br0" timeOffset="7144.16">14732 910 0,'0'0'0,"-42"0"16,20 0-1,1 0 1,0 0-1,0 0 17</inkml:trace>
  <inkml:trace contextRef="#ctx0" brushRef="#br0" timeOffset="7348.05">13737 1164 0,'0'0'0,"-21"0"0,-21 21 16,63-21 0,0 0-1,0 0-15,0 0 0,0 0 16,22 0-16,-22 0 0,21 0 16,-21 0-16,22 0 0,-22 0 0,0 0 15,0 0-15,0 22 0,1-22 16,-1 0-16</inkml:trace>
  <inkml:trace contextRef="#ctx0" brushRef="#br0" timeOffset="8052.41">17801 1270 0,'0'-21'16,"0"0"-16,0 0 15,21-1-15,0 1 0,-21 0 16,43 0-16,-43-21 0,42 20 0,-21-20 15,0 21-15,-21-21 0,22-1 16,-22 22-16,21-21 0,-21 21 16,0-1-16,0 1 0,-21 0 0,-1 21 15,1 0-15,0 0 0,-21 0 16,-1 0-16,1 21 0,0 0 0,-22 22 16,22-22-16,0 21 15,-1 1-15,1-1 0,21 0 0,0 1 16,21 20-16,0-21 0,0-20 15,0 20-15,21 0 0,42 43 16,-20-64-16,-22 21 0,21-20 16,-21 20-16,22 0 0,-22-21 0,0 1 15,0 20-15,0-21 0,-21 0 16,0 0-16,0 1 0,0-1 0,-21 0 16,0-21-16,0 0 0,-22 21 15,1-21-15,0 0 0,-1 0 16,1 0-16,-21 0 0,20-21 0,1 0 15,0 0-15,-1-1 16,22 1-16,0 0 0,0 0 0,21 0 16,0-22-16,0 22 0,21 0 15,21-21-15,-21 21 0,22-1 0,-1 1 16,22 0-16,-22 0 0</inkml:trace>
  <inkml:trace contextRef="#ctx0" brushRef="#br0" timeOffset="8648.07">18119 1334 0,'21'21'16,"0"-21"0,-21 21-16,21-21 15,0-21 1,0 21-16,-21-21 0,22-1 16,-1 1-16,-21 0 0,21 21 15,-21-21-15,0 0 0,0 0 0,0-1 16,0 1-16,0 0 0,-21 21 15,21-21-15,-21 21 0,-1 0 16,1 0-16,0 21 0,0 0 16,21 0-16,-21 1 0,0 20 0,-1-21 15,1 21-15,21 1 0,0-22 16,-21 21-16,21 1 0,0-1 16,0-21-16,0 21 0,0-20 0,21-1 15,0 21-15,1-42 0,-1 21 16,0 0-16,0-21 0,21 0 15,-20 0-15,20 0 0,0 0 0,-21-21 16,22 0-16,-1 0 0,0 0 16,1 0-16,-1-1 0,-21-20 0,22 21 15,-22-21-15,21-1 0,-21 1 16,0 0-16,1-1 0,-1 1 0,-21-22 16,0 22-16,21-21 0,-21-1 15,21 22-15,-21-22 0,21 22 0,-21 0 16,0 20-16,0 1 0,0 0 15,0 42 1,0 0-16,0 22 16,0-1-16,0 22 0,-21-22 0,21 21 15,0 1-15,-21-1 0,21 1 16,-21-1-16,21-20 0,-21 20 16,21-20-16,0-1 0,0 0 0,0-21 15,0 22-15,0-1 0,21-21 16,0-21-16,0 0 15,0 0-15,0 0 0,1 0 16,-1-21-16,0 0 0,0 0 16,-21 0-16,21-22 0,-21 22 15</inkml:trace>
  <inkml:trace contextRef="#ctx0" brushRef="#br0" timeOffset="8815.96">18754 1143 0,'0'0'0,"-22"0"0,-20-21 15,42 0 1,21 0-16,0-1 16,22 22-16,-22 0 0,0-21 15,21 21-15,1-21 0,-1 21 0,0-21 16,22 0-16,-22 0 0,22 21 16,-1-22-16,22 1 0</inkml:trace>
  <inkml:trace contextRef="#ctx0" brushRef="#br0" timeOffset="9084.37">20193 656 0,'0'0'0,"-21"-21"16,0 21-16,-1 0 16,1 0-16,0 0 0,21 21 15,-21 22-15,0-22 16,21 21-16,-21 0 0,21-20 15,0 20-15,0 0 0,0 1 16,0-1-16,-22 0 0,22-21 16,0 22-16,0-22 0,0 0 0,0 0 15,0 0-15,0 1 0,-21-22 47</inkml:trace>
  <inkml:trace contextRef="#ctx0" brushRef="#br0" timeOffset="9255.79">19791 1185 0,'0'0'0,"0"22"0,-21-22 16,-22 21-1,43 0-15,0 0 16,21-21-16,1 0 0,-1 0 16,0 0-16,21 0 0,1 0 15,-22 0-15,21 0 0,0 0 16,-20-21-16,20 0 0,0 21 0,1-21 15,-22-1-15,21 22 0,-21-21 16,0 0-16,1 0 0,-1-21 0</inkml:trace>
  <inkml:trace contextRef="#ctx0" brushRef="#br0" timeOffset="9439.69">19897 656 0,'0'0'0,"-22"0"0,44 0 32,-1 0-32,0 0 0,0 0 15,21 0-15,-20 0 0,20 0 16,0 0-16,-21-21 0,22 21 0,-1-21 16,0 0-16</inkml:trace>
  <inkml:trace contextRef="#ctx0" brushRef="#br0" timeOffset="9923.94">20341 360 0,'0'0'0,"-42"-21"16,-22 21-16,43 0 16,-21 0-16,-64 0 15,85 21-15,-22 0 0,1-21 16,0 42-16,-1-20 0,1-1 0,21 21 15,-21 0-15,-1 1 0,22-1 16,-21 0-16,21 22 0,-1-22 0,-20 85 16,42-63-16,0-22 15,0 22-15,0-22 0,0 0 16,0 1-16,21-1 0,0 0 16,22-21-16,-1 22 0,0-22 0,64 21 15,-63-42-15,20 21 16,1-21-16,-1 0 0,1 0 0,-22 0 15,21 0-15,1-21 0,-1 21 16,-20-21-16,20 0 0,-20 0 0,-1-22 16,0 22-16,1-21 0,-22 0 15,21-1-15,-21-20 0,-21 20 0,0-20 16,0-22-16,0 22 0,0-1 16,-21 1-16,0-1 0,0 1 0,-22-1 15,1 1-15,0 20 0,-1 1 16,1 0-16,-21 21 0,20-1 15,1 22-15,0 0 0,-1 0 16,1 0-16,0 22 0,-43 20 16,64 0-16,-22-21 0,-41 43 15,41-22-15,1-21 0,-43 43 16,43-43-16</inkml:trace>
  <inkml:trace contextRef="#ctx0" brushRef="#br0" timeOffset="10915.65">7853 2392 0,'0'0'0,"-43"0"0,22 0 15,-21 0-15,21 0 0,0 0 0,-1 0 16,1 0-16,42 0 31,1 21-31,-1-21 0,21 0 16,0 21-16,1-21 0,20 0 15,1 0-15,-1 21 0,1-21 0,20 22 16,1-22-16,21 0 0,0 0 16,0 0-16,42 0 0,-21 0 0,21 0 15,0 0-15,0 0 0,43 0 16,-22 0-16,22 0 0,-1 0 0,22 0 16,-1 0-16,1 0 0,21 0 15,0 0-15,21 0 0,0 0 16,0 0-16,21 0 0,0 0 0,0 0 15,22 0-15,-1 0 0,0 0 16,22 0-16,-1 0 0,1 0 0,-1 0 16,1 0-16,-1 0 0,1 0 15,-22 0-15,22 0 0,-22 0 0,0 0 16,1 21-16,-1-21 0,0 21 16,-21-21-16,-21 0 0,254 0 15,-275 0-15,-21 0 0,0 0 16,-43 21-16,0-21 0,1 0 15,-43 0-15,0 0 0,-22 0 16,-20 0-16,0 0 0,-43 0 0,0 0 16,1 0-16,-64 0 15,-1 0-15,-41 0 16</inkml:trace>
  <inkml:trace contextRef="#ctx0" brushRef="#br0" timeOffset="12212.41">2011 4382 0,'0'-22'63,"0"1"-32,21 21-15,-21-21-16,0 0 15,0 0 1,0 0-1,0-1-15,0 1 16,0 0 0,0 0-16,0 0 0,0 0 15,0-1-15,-21 1 16,21 0-16,0 0 0,0 0 16,0 0-16,0-1 0,0 1 15,-21 21-15,21-21 16,0 42 15,0 0-15,0 22-16,0-22 0,0 21 0,0 1 15,0-1-15,0 0 0,0 22 16,0-22-16,0 22 0,0-22 0,0 21 16,0 1-16,0-22 0,0 22 15,0-1-15,0-20 0,0 20 0,0-21 16,0 1-16,0-1 0,0 0 15,-22-20-15,22-1 0,0 0 16,0 0-16,0 0 0,0 0 16,0-42 15,0 0-15,0 0-16,0 0 0,0 0 0,0-1 15,22 1-15,-1-21 0</inkml:trace>
  <inkml:trace contextRef="#ctx0" brushRef="#br0" timeOffset="12640.17">2667 4551 0,'0'0'0,"0"21"0,0 0 16,-21-21-16,21 21 0,-21-21 15,21 22-15,0-1 0,-22-21 0,22 21 16,0 0 0,22-21-1,-1 0-15,0-21 16,0 0-16,0 0 0,-21-1 15,21 22-15,-21-21 0,0 0 16,0 0-16,0 0 16,0 0-16,0-1 15,-21 22-15,0 0 0,0 0 16,0 0-16,0 0 16,-1 0-16,1 22 0,0-1 15,21 0-15,-21 0 0,21 0 16,0 0-16,0 1 15,0-1 1,21-21-16,0 0 0,0 0 16</inkml:trace>
  <inkml:trace contextRef="#ctx0" brushRef="#br0" timeOffset="14669.26">5292 4403 0,'-22'0'15,"22"21"-15,22-21 47,-1 0-47,0 0 0,-21-21 16,21 21-16,0-21 0,0-1 16,22 1-16,-22 0 0,0 0 0,0-21 15,0 20-15,1-20 0,20 21 16,-21-21-16,-21 20 0,0 1 0,21-21 15,-21 21-15,0 0 0,0-1 16,-21 1-16,-21 21 0,21 0 0,-22 0 16,1 0-16,0 21 0,-1-21 15,1 22-15,0-1 0,-1 21 0,22-21 16,-21 0-16,21 22 0,-1-22 16,1 21-16,21-21 0,0 22 0,0-22 15,0 21-15,0-21 16,21 1-16,1 20 0,20-21 0,-21 0 15,0 0-15,22 22 0,-1-22 16,-21 0-16,21 0 0,22 64 16,-43-64-16,-21 0 15,0 22-15,0-22 0,-21 42 16,0-42-16,0-21 16,-1 0-16,1 0 0,0 0 0,-21 0 15,21 0-15,-22 0 0,22-21 16,-21 0-16,21 0 0,-22 0 0,22 0 15,-21-1-15,21 1 0,-1-21 16,1 21-16,0 0 0,0-22 16,0 1-16,21 21 15,21 21 1,0 21-16,0-21 16,0 21-16,22 0 0,-22 22 15,0-22-15,0 0 0,22 21 0,-22-21 16,0 1-16,21 20 0,-21-21 15,22 0-15,-22 0 0,21 1 16,-21-1-16,22-21 0,-22 0 0,21 0 16,1 0-16,-1 0 0,0 0 0,22-43 15,-22 22 1,22 0-16,-22-21 0,0 21 0,-21-22 16,22 22-16,-1-21 0,0 21 0,-20-22 15,20 1-15,-21 0 0,0 20 16,-21-20-16,0 21 0,0-21 0,0 20 15,0-20-15,0 21 0,0 0 16,-21 21-16,0 0 16,0 0-16,21 21 0,-21 0 15,-1 0-15,22 0 0,0 22 0,0-22 16,-21 21-16,21-21 0,0 22 16,0-1-16,0 0 0,0-20 0,0 20 15,0 0-15,0-21 0,21 22 16,1-22-16,-1 0 0,21 0 15,-21-21-15,0 0 0,1 0 16,20 0-16,-21-21 0,0 0 16,22 0-16,-22 0 0,21-1 0,-21 1 15,0-21-15,22 0 0,-22 20 16,21-20-16,-21 0 0,1-22 0,-1 22 16,0 0-16,0-22 0,0 1 15,0-1-15,1 1 0,-22 20 16,0-20-16,0 20 0,0 1 0,0 0 15,0 21-15,0-1 0,0 1 0,0 42 32,0 1-32,0 20 0,-22-21 15,22 43-15,-21-22 0,0 21 0,21 1 16,0-1-16,0 1 0,0-1 16,-21-20-16,21 20 0,0 1 0,0-22 15,-21 0-15,21 22 0,0-22 16,0-21-16,0 22 0,0-22 0,0 0 15,0 0-15,21-21 0,0 0 16,0-21-16,0 21 16,1-21-16,-1-21 0,0 20 0,0 1 15,-21-21-15,21 21 0,0-22 16</inkml:trace>
  <inkml:trace contextRef="#ctx0" brushRef="#br0" timeOffset="14882.14">6477 4255 0,'0'0'0,"-21"0"0,21 21 15,21-21 1,0 0-16,0 0 0,0 0 16,22-21-16,-1 21 0,0-22 15,1 22-15,-1-21 0,0 21 16,1 0-16,-22-21 0,21 21 15,1 0-15,-22 0 0,21 0 16,-21 0-16,0 0 0</inkml:trace>
  <inkml:trace contextRef="#ctx0" brushRef="#br0" timeOffset="15669.22">8530 4318 0,'0'0'0,"-21"-21"15,21 0-15,-21-22 0,21 22 16,0 0-16,0 0 0,0-21 16,-21 42-1,21 21-15,0 0 0,0 21 0,0 1 16,0-1-16,-22 0 0,22 1 15,0 20-15,0-21 0,-21 1 0,0-1 16,21 0-16,-21 1 0,21-1 16,0-21-16,0 0 0,0 1 15,0-1-15,0-42 16,0-1 0,0 1-16,21-21 0,0 21 15,0 0-15,-21-22 0,22 22 16,-1-21-16,0-1 0,-21 22 0,21 0 15,0 0-15,0 0 0,1 0 16,-1 21-16,0 0 0,0 0 0,0 0 16,0 21-16,1 0 0,-1 0 15,0 0-15,-21 22 0,21-22 0,0 0 16,-21 21-16,21-21 0,1 1 0,-22 20 16,21-21-16,0 0 0,0 0 15,0 1-15,0-22 0,1 0 0,20 0 16,-21 0-16,0 0 0,22-22 15,-22 22-15,21-21 0,-21-21 16,22 21-16,-22 0 0,0-1 0,0-20 16,0 0-16,0 21 0,1-22 15,-22 1-15,0-43 16,0 22-16,0 20 0,-22 1 0,1 0 16,0-1-16,0 22 0,0 0 0,0 0 15,-22 21-15,22 0 0,0 0 16,0 21-16,0 0 0,21 22 0,0-22 15,-22 21-15,22 0 0,0-20 16,0 20-16,0 0 0,0-21 16,22 22-16,-22-22 0,21 0 0,0 0 15,0 0-15,0-21 0,43 0 16</inkml:trace>
  <inkml:trace contextRef="#ctx0" brushRef="#br0" timeOffset="15888.09">9652 4170 0,'0'0'0,"-21"0"16,0 21-16,-1 0 15,1 0-15,21 1 16,0 20-16,-21-21 0,21 0 16,-21 22-16,21-22 0,0 21 0,-21-21 15,21 0-15,0 22 0,0-22 0,0 0 16,0 0-16,0 0 15,21-21 1,0 0-16,0 0 0,0-21 0,1 0 16,-1 0-16</inkml:trace>
  <inkml:trace contextRef="#ctx0" brushRef="#br0" timeOffset="16246.89">9673 3895 0,'0'0'0,"-21"-21"0,0-22 0,0 22 0,-1 21 15,22-21-15,-21 21 16,0 0-16,21 21 16,-21 0-16,21 0 15,0 1-15,0-1 0,0 0 16,21 0-16,0 0 0,0-21 16,1 21-16,-1-21 0,0 0 15,0 0-15,0 0 0,0-21 16,1 0-16,-1 21 0,-21-21 0,0 0 15,21 0-15,-21-1 0,0 1 0,0 0 16,0 0-16,-21 0 16,0 0-16,-1 21 0,1 0 15,0 0-15,0 0 0,0 0 0,0 0 16,-1 0-16,1 21 0,21 0 16,-21 0-16,21 21 0,0-20 15,-21 20-15,21-21 0,0 21 0,0 1 16,0-22-16,21 21 0,0-21 0,0 1 15,22-1-15,-22 0 0,21 0 16</inkml:trace>
  <inkml:trace contextRef="#ctx0" brushRef="#br0" timeOffset="16763.59">10520 3704 0,'0'0'0,"0"-21"0,0 0 0,-21 0 0,21 0 15,-22 21-15,1 0 16,0 0-16,21 21 0,-21 0 16,0 0-16,21 21 0,0 1 0,0-1 15,-21 0-15,21 22 0,-22-1 16,1 1-16,21-1 0,-21 1 0,21-1 16,0 1-16,0-1 0,-21-20 15,21-1-15,0 0 0,0 1 0,0-1 16,0-21-16,0 0 0,21 1 0,0-22 15,0 0 1,1 0-16,20 0 0,-21 0 0,0-22 16,43-20-16,-22 21 15,-21-21-15,0-1 0,22 1 16,-22 0-16,0-1 0,0-20 0,0 20 0,1-20 16,-1-1-16,0 1 0,-21-1 15,0 1-15,0-1 0,0 1 0,0 21 16,0-1-16,0 1 0,0 21 15,0 0-15,0-1 0,0 44 16,-21 20-16,0-21 16,21 21-16,-22 1 0,22 20 15,0-20-15,0 20 0,0 1 0,0-1 16,0 1-16,0-22 0,0 21 16,0-20-16,0-1 0,0 0 0,0 1 15,43-1-15,-22-21 16,0 0-16,0 1 0,0-22 0,1 0 15,20 0-15,-21 0 0,0 0 0,22 0 16,-22 0-16,21 0 0,0-22 16,1 1-16</inkml:trace>
  <inkml:trace contextRef="#ctx0" brushRef="#br0" timeOffset="17756.27">12679 4403 0,'0'0'0,"0"-21"0,-21-22 16,21 22-16,-22-21 15,22 21-15,0-1 0,0 1 0,0-21 16,0 21-16,0 0 16,0 42-1,0 0-15,0 0 0,0 21 16,0 1-16,0-1 0,22 0 0,-22 1 15,0-1-15,0 0 0,0 1 16,0-1-16,0 0 0,0-20 16,0 20-16,0-21 0,0 0 0,0 0 15,0-42 17,0 0-32,0 0 0,0 0 15,0 0-15,0-1 0,21-20 0,0 21 16,0-21-16,0-1 0,0 1 15,1-22-15,-1 22 0,0 0 0,21-1 16,-21 1-16,1 21 0,20 0 0,-21 21 16,21 0-16,-20 0 0,-1 0 15,0 21-15,0 21 0,0-21 0,0 22 16,-21-1-16,0 0 0,0 1 16,0-22-16,0 21 0,0 1 15,0-1-15,0-21 0,0 0 16,0 22-16,0-22 0,22 0 0,-22 0 15,21-21-15,0 0 0,0 0 16,0-21-16,0 21 16,22-21-16,-22 0 0,0-1 0,21 1 15,-20-21-15,-1 21 0,21-22 16,-21 22-16,0-21 0,1 0 0,-1-1 16,0 22-16,0-21 0,-21-1 15,0 22-15,0 0 0,0 42 31,0 0-31,-21 1 16,21-1-16,-21 21 0,0-21 0,21 22 16,-22-1-16,22-21 0,0 21 15,-21-20-15,21 20 0,0-21 0,0 0 16,0 0-16,0 1 0,21-22 16,1 0-16,-1 0 15,0 0-15,0 0 0,21-22 0,-20 1 16,-1 0-16,0 0 0,0 0 15,0 0-15,0-22 0,1 22 16,-22-21-16,0-1 0,0 22 0,0-21 16,0 0-16,0-1 0,0 1 0,-22 0 15,1-1-15,-21 22 0,21 0 16,0 0-16,-1 21 0,1 0 16,-21 0-16,21 0 0,0 21 15,-1 0-15,22 0 0,0 0 16,0 1-16,0-1 0,0 0 15,43-21-15,-22 0 16,0 0-16,21-21 0,1 21 0</inkml:trace>
  <inkml:trace contextRef="#ctx0" brushRef="#br0" timeOffset="18020.13">14287 3725 0,'0'0'0,"0"-21"16,0 42-1,0 1 1,0-1-16,0 21 0,0 0 0,-21 1 16,21-1-16,-21 22 0,0-22 15,21 21-15,0 1 0,-21-1 0,0-20 16,21 20-16,-22-20 0,22-1 0,0 0 16,0 1-16,0-1 15,-21-21-15,21 0 0,0 0 0,0 1 0,21-22 31,1 0-31,-1 0 0,0-22 16,0 1-16,0-21 0,0 21 16,-21 0-16,22-22 0</inkml:trace>
  <inkml:trace contextRef="#ctx0" brushRef="#br0" timeOffset="18216">13928 4128 0,'0'0'0,"-22"0"0,1 0 15,64 0 1,-22 0-16,21 0 0,-21 0 16,43 0-16,-22 0 0,22-22 15,-22 22-15,21-21 0,1 21 0,-1-21 16,-20 21-16,20-21 0,-20 0 16,-1 21-16,0 0 0,-21 0 15,1-21-15,-1 21 0</inkml:trace>
  <inkml:trace contextRef="#ctx0" brushRef="#br0" timeOffset="18861.65">15938 4509 0,'0'0'0,"0"-22"31,0 1-31,22 0 0,-22 0 0,21 0 16,21-22-16,-21 1 15,0 21-15,1-21 0,-22 20 16,21-20-16,-21 21 0,0-21 0,0 20 0,0 1 16,0-21-1,-21 42-15,-1 0 0,1 0 0,-21 21 16,21 0-16,0 0 0,-22 22 16,22-22-16,-21 21 0,21 1 0,-1 20 15,1-21-15,0 1 0,0-1 16,21 0-16,0 1 0,-21-22 0,21 0 15,0 21-15,0-20 16,21-1-16,0-21 0,0 0 0,0 0 16,1 0-16,-1 0 0,0-21 0,0 21 15,0-22-15,43-20 16,-43 21-16,21-21 0,1-22 16,-22 43-16,0-21 15,0-1-15,0 1 0,0 21 0,1-22 16,-22-20-16,0 42 15,0 42 1,0 0-16,0 21 0,0-20 16,0 20-16,0 0 0,0 1 15,0-22-15,0 21 0,0 0 0,0-20 16,0 20-16,0-21 0,0 0 16,0 0-16,0 1 0,0-1 15,21-21-15,0 0 16,0 0-16,21 0 0,-20-21 0,-1-1 15,21 1-15</inkml:trace>
  <inkml:trace contextRef="#ctx0" brushRef="#br0" timeOffset="19119.96">16722 3937 0,'0'0'0,"0"-42"0,21-1 16,-21 1-16,0 0 0,0-1 0,21 22 15,0 21-15,-21 21 16,0 22-16,0-22 15,0 21-15,0 22 16,0-1-16,0-20 0,0 20 0,0 1 16,-21-1-16,0 1 0,21-1 15,-21 1-15,-1-22 0,22 0 0,-21 1 16,21-1-16,-21 0 0,21-21 0,0 22 16,0-1-16,21-42 31,0-21-16,1 0-15,-1 0 0,0-22 0,0 22 16</inkml:trace>
  <inkml:trace contextRef="#ctx0" brushRef="#br0" timeOffset="19363.41">17145 3895 0,'0'0'0,"0"-43"0,0 22 0,0 0 15,0 42 1,0 0-16,0 22 15,0-1-15,0 0 0,0 1 0,0 20 16,-21-20-16,0 20 0,-1 1 16,22-22-16,-21 21 0,0-20 0,21-1 15,0 0-15,-21 1 0,0-1 16,21 0-16,0-20 0,0-1 0,0 0 16,0 0-16,0 0 0,21-21 15,0 0 1,0-21-16,0 0 0,22 0 0,-22 0 15,21-1-15,1-20 0</inkml:trace>
  <inkml:trace contextRef="#ctx0" brushRef="#br0" timeOffset="19735.71">17484 4276 0,'0'0'0,"0"-21"0,0-43 16,-22 64 0,1 0-16,0 0 15,0 21-15,0 0 0,0 1 0,-1-1 16,1 21-16,0-21 0,0 22 15,0-22-15,0 21 0,-1-21 0,22 22 16,0-22-16,0 0 16,0 21-16,0-21 0,0 1 0,0-1 15,0 0-15,22-21 0,-1 0 16,0 0-16,0 0 0,0 0 16,22 0-16,-22-21 0,0 0 0,0-1 15,0 1-15,0 0 0,1 0 16,-1 0-16,-21-22 0,21 1 0,-21 21 15,0-21-15,0-1 0,0 1 16,0 0-16,-21-1 0,0 1 0,-1 21 16,1 0-16,0-1 0,0 22 15,0 0-15,0 22 0,-1-1 16,1 0-16,0 0 0,0 21 16,0-20-16,21 20 0,0-21 15,-21 21-15,21-20 0,0-1 0,0 0 16,0 0-16,0 0 0,21-21 15,0 0-15,0 0 0</inkml:trace>
  <inkml:trace contextRef="#ctx0" brushRef="#br0" timeOffset="20279.4">17843 4170 0,'-21'21'16,"0"-21"-1,21 42-15,0-20 0,-21-1 16,21 21-16,-21-21 0,21 22 0,0-1 16,-21-21-16,21 21 0,-22-20 15,22 20-15,-21-21 0,21 0 0,0 0 16,0 1-16,0-1 0,21-21 31,1 0-31,-1 0 0,0-21 0,0-1 16,0 1-16,0 0 0,-21 0 15,22 0-15,-1 0 0,0-1 16,-21-20-16,21 21 0,-21 0 0,21 0 16,0 21-16,-21 21 31,0 0-31,0 0 0,0 0 16,0 0-16,0 1 0,0-1 0,0 21 15,0-21-15,22 0 0,-1 1 16,0-1-16,0-21 0,0 21 0,0-21 15,1 0-15,20 0 0,-21 0 0,21 0 16,1 0-16,-22 0 0,21-21 16,1 0-16,-22-1 0,21 1 0,-21 0 15,0 0-15,1-21 16,-22 20-16,21-20 0,-21 21 0,0-21 16,0-1-16,0 1 0,-21 21 0,-1-22 15,1 22-15,0 0 0,0 0 16,0 0-16,0 21 0,-1 0 0,1 0 15,0 0-15,0 0 0,0 21 16,0-21-16,21 21 0,-22 0 16,22 0-16,0 1 15</inkml:trace>
  <inkml:trace contextRef="#ctx0" brushRef="#br0" timeOffset="21631.6">20002 4487 0,'0'0'0,"-21"0"15,42-21 1,1 0 0,-1 0-16,21 0 0,-21-22 15,0 22-15,22 0 0,-22-21 0,0-1 16,0 22-16,0-21 0,1 0 16,-22-1-16,0 1 0,0 0 0,0 20 15,-22-20-15,1 21 0,0 0 16,-21 0-16,21 21 0,-22 0 0,1 0 15,0 0-15,20 21 0,-20 21 16,0-21-16,-1 22 0,1 20 0,0-21 16,21 22-16,-1-22 0,-20 22 0,42-22 15,0 0-15,0 1 0,0-1 16,0 0-16,0-20 0,0-1 16,21 0-16,22-21 0,-22 0 15,21 0-15,0 0 0,-20 0 0,20 0 16,21-21-16,-20 0 0,-1-22 15,0 22-15,1-21 0,-1-1 0,0 1 16,-20 0-16,20-22 0,-21 22 0,0-22 16,0 1-16,1-1 0,-1 1 15,-21-1-15,0 1 0,0 21 0,0-22 16,0 1-16,0 20 0,0 1 16,0 21-16,0-22 0,0 22 15,0 42-15,0 1 16,0 20-16,-21 0 0,-1 1 15,22 20-15,0 1 0,0-1 16,-21 1-16,21-1 0,0 22 0,0-22 16,0 1-16,0-22 0,0 22 15,0-22-15,21 0 0,-21-21 0,22 1 16,-1-1-16,0 0 0,0 0 0,0-21 16,0 0-16,1 0 0,20 0 15,-21 0-15,0-21 0,22 0 0,-22 0 16,0-1-16,21-20 0,-21 21 15,1-21-15,-1-1 0,0 1 16,-21 21-16,0-22 0,21 1 0,-21 21 16,0-21-16,0 20 0,0 65 31,0-22-15,0 21-16,-21-21 0,21 22 0,-21-1 15,21-21-15,0 22 0,0-1 16,0-21-16,0 0 0,0 22 0,0-22 15,21 0-15,0 0 16,0-21-16,0 0 0,1 0 0,-1 0 16,0 0-16,0 0 0,21-21 15,-20 0-15,-1 0 0,0-1 16,0-20-16,0 21 0,0-21 0,-21 20 16,0-20-16,22 0 0,-22 21 15,0-22-15,0 22 0,0-21 0,0 21 16,0 42-1,0 0 1,0 0-16,0 0 0,0 22 16,0-1-16,0-21 0,0 21 0,0-20 15,0 20-15,0-21 0,0 0 0,0 0 16,0 1-16,21-22 0,0 21 16,0-21-16,0 0 0,0 0 0,1 0 15,-1 0-15,0 0 16,21-21-16,-21-1 0,1 1 0,20 0 0,-21 0 15,0 0-15,0-22 0,-21 22 16,0-21-16,0 0 0,0-1 16,0 22-16,0-21 0,0 21 0,0-22 15,0 22-15,0 0 0,0 42 32,0 21-32,0-20 15,0 41-15,0-21 0,0 22 0,0-1 16,0 1-16,0-1 0,-21 1 15,21-1-15,0 22 0,-21 0 0,21-22 16,-21 22-16,0 21 0,0-22 16,21 1-16,-43 0 0,22 21 15,0-22-15,0 1 0,-43 105 16,43-126-16,0-1 0,0 1 0,0-22 16,-1 1-16,22-1 0,0-21 0,22-42 31,-1 0-31,0-22 0,21 1 0,-21 0 15,22-22-15,-22 1 0,21-1 0,1 1 16,-1-22-16,0 22 0</inkml:trace>
  <inkml:trace contextRef="#ctx0" brushRef="#br0" timeOffset="21920.22">21696 4445 0,'0'0'0,"0"-85"0,-43-126 15,22 147-15,21 22 0,0 0 16,0-1-16,0 1 0,0 21 0,0 0 15,0-1-15,21 1 16,22 21-16,-22 0 0,0 0 0,21 0 16,-20 21-16,20 1 0,-21-1 15,21 0-15,-20 21 0,-22 1 0,0-1 16,0 0-16,0-21 0,0 22 16,0-1-16,0 0 0,-22-20 0,1 20 15,0-21-15,-21 21 0,21-20 16,-22-1-16,22-21 0,-21 21 15,21-21-15,-1 0 16,1 0-16,21-21 16,0 0-1,21-1-15,1 1 0,-1-21 0,21 21 16</inkml:trace>
  <inkml:trace contextRef="#ctx0" brushRef="#br0" timeOffset="22332.11">22225 3493 0,'0'0'16,"0"-43"-16,0 22 0,0 0 0,0 0 16,0 42-1,0 0-15,0 21 0,-21 1 16,21-1-16,0 0 0,-21 22 16,21-22-16,-22 22 0,22-1 0,0 1 15,-21-1-15,21-20 0,0-1 16,0 21-16,0-41 0,0 20 0,0-21 15,0 0-15,21 0 0,1 1 0,-1-22 16,0 0-16,0 0 16,0-22-16,0 1 0,1 21 0,-1-21 15,0-21-15,0 21 0,0-22 16,0 22-16,1-21 0,-1 21 16,-21-1-16,21-20 0,0 21 15,-21 42 1,0 0-16,0 0 0,0 1 15,0-1-15,0 21 0,-21-21 16,21 22-16,-21-22 0,21 0 0,0 0 16,0 0-16,0 0 0,0 1 15,0-44 17,0 1-32,0 0 15,21-21-15,-21 21 0</inkml:trace>
  <inkml:trace contextRef="#ctx0" brushRef="#br0" timeOffset="22496.58">22542 3747 0,'0'0'0,"0"-43"0,0 22 0,0 0 0,0 0 15,0 0-15,0-1 0,-21 22 16,0 0-16,21 22 16,-21-1-1,21 0-15,0 0 0,0 0 16,0 0-16,0 1 0,21-1 15,0 0 1,22 0-16</inkml:trace>
  <inkml:trace contextRef="#ctx0" brushRef="#br0" timeOffset="23779.12">23135 3768 0,'0'0'15,"0"-21"-15,0-1 0,0 1 0,-21 0 16,0 21-1,0 0-15,-1 0 0,1 21 16,0 0-16,-21-21 0,21 43 0,-22-1 16,22 0-16,-21 1 15,21-1-15,-1 0 0,22 1 16,0-1-16,0 0 0,0 1 0,0-22 16,0 21-16,22-21 0,-1 1 15,0-1-15,21 0 0,-21-21 0,22 0 16,-1 0-16,0 0 0,22 0 0,-22 0 15,1 0-15,-1-21 0,0 21 16,1-21-16,-1-1 0,0 1 0,1 0 16,-22 0-16,21-21 0,-21 20 15,0-20-15,1 0 0,-22-1 0,0 22 16,0-21-16,0 0 0,0 20 16,0-20-16,0 21 0,0 0 0,-22 21 15,1 0-15,0 0 0,0 0 16,0 0-16,0 21 0,21 0 15,-22 21-15,1-20 0,0 20 0,0 0 16,0-21-16,21 22 0,-21-1 16,21-21-16,0 22 0,0-22 0,0 0 15,0 0-15,0 0 0,0 0 16,0 1-16,21-22 0,0 0 0,21 0 16,-21 0-16,1 0 0,-1-22 15,0 1-15,0 0 0,0 0 16,-21 0-16,21 0 0,1-1 0,-22-20 15,0 21-15,21-21 0,-21 20 16,21-20-16,-21 21 0,0 0 16,0 0-16,0-1 0,0 44 31,0-1-31,0 0 0,0 0 16,0 0-16,0 22 0,0-22 15,0 21-15,0-21 0,0 0 0,0 1 16,0-1-16,0 0 0,0 0 15,21 0-15,0-21 0,0 0 16,22 0-16,-22 0 0,21 0 0,-21 0 16,22 0-16,-22 0 0,21-21 0,-21 0 15,22 0-15,-22 0 0,0-22 0,0 22 16,22-21-16,-22-1 16,0 1-16,-21 0 0,21-1 0,0 1 15,0-21-15,-21 20 0,0-20 16,0 20-16,22 1 0,-22-21 0,0 20 15,0 22-15,0 0 0,0 0 16,-22 21-16,22 21 16,-21 0-16,0 0 0,21 22 15,-21-1-15,21 0 0,0 1 0,0-1 16,0 0-16,-21 1 0,21 20 16,0-21-16,0 1 0,0-1 0,0 0 15,0-20-15,0 20 0,21 0 16,-21-21-16,21 1 0,-21-1 15,21 0-15,0 0 0,1 0 0,-1-21 16,0 0-16,0 0 16,0 0-16,0 0 0,1-21 0,-1 0 15,0 21-15,-21-21 0,21 0 16,0-22-16,0 22 0,1 0 0,-22-21 16,0 20-16,0 1 0,21-21 0,-21 21 15,0 0-15,0 42 31,-21 0-31,21 0 0,-22 0 16,22 0-16,0 1 0,-21 20 16,21-21-16,-21 21 0,21-20 0,0-1 15,0 0-15,0 0 0,0 0 16,0 0-16,21-21 0,0 22 0,1-22 16,-1 0-16,0 0 15,0 0-15,0 0 0,0 0 16,1-22-16,-1 1 0,0 0 0,0 0 15,0 0-15,0 0 0,-21-1 16,22 1-16,-1 0 0,0-21 0,-21 21 16,0-1-16,21 22 0,-21-21 15,21 21-15,-21 21 16,0 1 0,0-1-16,0 0 0,0 0 0,-21 0 15,21 0-15,-21 1 0,21-1 0,-21-21 16,21 21-16,0 0 0,0 0 15,0-42 32</inkml:trace>
  <inkml:trace contextRef="#ctx0" brushRef="#br0" timeOffset="24027.98">24215 3535 0,'0'0'0,"21"0"15,0 0 1,0 0-16,0 0 0,22 0 0,-1 0 16,0 0-16,1 0 0,-1 0 15,0 0-15,1 0 0,-1 0 0,-21 0 16,21 0-16,-20 0 0,20 0 15,-21 0-15,0 0 0,-21 21 16,-21-21 0,0 0-16,-43 21 15</inkml:trace>
  <inkml:trace contextRef="#ctx0" brushRef="#br0" timeOffset="25383.67">1905 6625 0,'-21'0'31,"0"0"1,-1-21-17,22 0-15,0 0 0,0 0 16,0-1-16,0 1 0,0 0 16,22 0-16,-22 0 0,21 0 0,0-1 15,-21 1-15,21 0 0,0 21 16,0 0-16,1 0 15,-1 0-15,0 21 0,0 0 16,0 1-16,0-1 16,1 21-16,-22 0 0,21 1 0,-21-1 15,0 0-15,0 1 0,0-1 16,0 0-16,0 1 0,0-1 0,-21 0 16,-1 1-16,1-1 0,21 0 15,-21 1-15,-21-22 0,21 21 16,-1-21-16,1 1 0,-21 20 0,21-21 15,-22-21-15,22 21 0,-21 0 16,21-21-16,0 0 0,-1 0 0,1 0 16,0-21-16,0 0 0,0 0 15,21 0-15,-21 0 0,21-22 16,0 22-16,0 0 0,0-21 0,0 20 16,0-20-16,21 21 15,0-21-15,0 20 0,0 1 0,0 21 16,1-21-16,-1 21 0,0 0 15,0 0-15,21 0 0,-20 21 0,-1-21 16,0 21-16,0 1 0,0-1 16,0 0-16,-21 0 0,22 21 0,-22-20 15,21-1-15,-21 0 0,0 21 16,21-21-16,-21 1 0,21-1 0,-21 0 16,21 0-16,-21 0 15,0 0-15,21-21 0,-21 22 16,22-22-16,-1 0 31,0-22-31,0 1 0,-21 0 16</inkml:trace>
  <inkml:trace contextRef="#ctx0" brushRef="#br0" timeOffset="25936.14">2709 6964 0,'0'21'0,"21"-21"16,1 0-1,-22-21 1,0 0-1,0 0 1,0-1-16,0 1 16,-22 21-16,1 0 31,21 21-15,0 1-16,0-1 15,0 0 1,21-21 46,-21-21-62,0 0 32,0-1-1,0 44 31,-21-22-46,0 0-16</inkml:trace>
  <inkml:trace contextRef="#ctx0" brushRef="#br0" timeOffset="27027.98">4318 6689 0,'-64'0'16,"43"0"0,0 0-16,0 0 15,0 0-15,21-21 32,0-1-32,0 1 0,0 0 0,0 0 15,0 0-15,0 0 0,0-1 16,21-20-16,0 21 0,0 0 0,0-22 15,1 22-15,-1 21 0,0-21 16,21 21-16,-21 0 0,1 0 0,20 0 16,0 21-16,-21 22 15,22-22-15,-1 21 0,-21 0 0,22 1 0,-22-1 16,0 0-16,0 1 16,-21-1-16,0 0 0,0 1 0,0 20 15,0-42-15,0 22 16,0-22-16,0 0 0,0 0 15,-21-21-15,0 0 16,0 0 0,21-21-16,-22 0 15,22 0-15,0 0 0,0-1 0,0-20 16,0 21-16,0-21 0,22-1 0,-1 1 16,0-22-16,0 22 0,0-21 15,0 20-15,22 1 0,-22 0 16,0 20-16,21-20 0,-20 21 15,20 21-15,-21 0 0,0 0 0,22 0 16,-22 21-16,0 0 0,0 0 16,0 22-16,0-1 0,-21 0 0,0 1 15,22-1-15,-22 0 0,0 1 16,0-22-16,0 21 0,0 1 0,0-22 16,0 21-16,0 0 15,0-20-15,0-1 0,0-42 47,0-1-31,21 1-16,-21 0 15,21 0-15</inkml:trace>
  <inkml:trace contextRef="#ctx0" brushRef="#br0" timeOffset="27794.97">5757 6308 0,'0'-21'16,"-21"42"15,0 0-31,0 21 0,0-21 0,-1 22 16,1-1-16,0 22 16,0-22-16,21 0 0,-21 1 0,21-1 15,-21 0-15,21 1 0,0-1 0,0 0 16,0-21-16,0 1 0,0-1 15,0 0-15,21 0 0,0-21 0,0 0 16,0 0-16,0 0 0,1 0 16,20 0-16,-21 0 0,21-21 0,-20 0 15,20 0-15,-21-22 16,21 22-16,-20 0 0,-1-21 0,0-1 0,0 1 16,-21-43-16,0 43 0,0 0 15,0-1-15,0 1 16,-21 0-16,0-1 0,0 1 0,-1 21 15,1 0-15,-21-1 0,21 1 16,-22 21-16,1 0 0,21 0 0,-21 21 16,20 22-16,-20-22 0,21 21 15,0 1-15,0-1 0,-1 0 0,22 1 16,0 20-16,0-21 0,0 1 16,0-1-16,0 0 0,22-20 15,-1-1-15,21 0 0,-21 0 0,22 0 0,-1-21 16,0 0-16,1 0 0,-1 0 15,0 0-15,1-21 0,20 0 0,-21 0 16,1 0-16,-1-22 16,0 22-16,64-64 0,-63 43 15,-22-21-15,21 20 0,0 1 16,-20-22-16,-1 22 0,0-21 0,-21 20 16,0 1-16,21 0 0,-21-1 15,0 1-15,0 0 0,0 20 0,0 1 16,0 0-16,0 0 0,0 42 31,0 21-31,0-20 0,0 20 16,0 0-16,0 1 0,0 20 0,0 1 15,-21-1-15,21 1 0,0-1 0,0-21 16,0 22-16,0-22 16,0 22-16,0-22 0,0-21 0,0 22 15,0-22-15,0 0 0,0 0 16,0 0-16,21-21 0,0 0 15,0 0-15,1 0 0,-1 0 16,0-21-16,0 0 16,0 0-16,-21 0 0,0-22 0,0 22 15,0-21-15,0 21 0,0-22 16</inkml:trace>
  <inkml:trace contextRef="#ctx0" brushRef="#br0" timeOffset="27988.86">6286 6329 0,'0'0'0,"-21"0"16,21-21 0,21 21-16,1 0 15,-1 0-15,0-21 0,21-1 16,1 22-16,-1-21 0,0 21 0,1-21 16,-1 0-16,21 21 0,-20-21 15,-1 21-15,0-21 0,-20 21 0,20 0 16,-21 0-16,0-22 0,0 22 0,1 0 15</inkml:trace>
  <inkml:trace contextRef="#ctx0" brushRef="#br0" timeOffset="31303.82">8064 6435 0,'0'0'0,"-21"-21"0,21-1 15,-21-20-15,21 21 0,0 0 0,0 0 16,0 42 15,0 0-31,0 0 16,0 21-16,0 1 0,21-22 0,-21 21 0,0 1 15,21-1-15,-21 0 16,0 1-16,0-1 0,0 0 0,0-21 16,0 1-16,0 20 0,0-21 15,-21 0-15,21-42 32,0 0-17,0 0-15,21-22 0,-21 22 0,22-21 16,-1 0-16,0-1 0,0 1 15,0 0-15,22-1 0,-22 1 0,21-43 16,-21 64-16,22 0 16,-22 0-16,0 21 0,0 0 15,0 0-15,0 0 0,1 21 0,-1 0 16,0 21-16,0-20 0,0 20 16,-21 0-16,0 1 0,0-1 0,0 0 15,0-21-15,21 22 0,-21-1 16,0-21-16,0 0 0,0 1 0,0-1 15,0 0 1,22-42 0,-22 0-16,0-1 15,21 1-15,0 0 0,0-21 0,-21 21 16,21-22-16,0 1 0,22 0 16,-22-1-16,0 1 0,0 0 15,22-1-15,-22 22 0,0-21 0,21 21 16,-21 21-16,1-22 0,-1 22 15,0 0-15,0 0 0,-21 22 0,21-1 16,-21 0-16,21 0 0,-21 21 16,0 1-16,0-1 0,22 0 0,-22 1 15,21-1-15,-21-21 0,0 22 0,0-1 16,21 0-16,0 1 0,0-22 16,-21 0-16,21 0 0,1 0 15,-1 0-15,0-21 0,0 0 16,0 0-16,0 0 0,22 0 0,-22 0 15,0 0-15,21-21 0,-20 21 0,20-21 16,-21 0-16,0 0 0,22 0 16,-22-22-16,21 22 0,-21-21 0,0 21 15,1-22-15,-1 1 0,0 0 16,-21 20-16,0-20 0,0 0 0,-21-1 16,0 1-16,-1 21 0,-41-21 15,42 20-15,-22 1 0,22 21 16,0 0-16,-21 0 0,21 21 0,-22 22 15,22-22-15,-21 42 16,21-20-16,-1-1 16,22 22-16,0-22 0,0 0 15,0 1-15,0-22 0,0 0 16,0 0-16,0 0 0,22 0 0,-1 1 16,0-22-16,0 0 15,0 0-15,0 0 0,1 0 0,-1-22 16,21 22-16,-21-21 0,0 0 0,1 0 15,-1-21-15,0 20 0,0 1 16,0 0-16,0-21 0,-21 21 0,0-22 16,0 22-16,0-21 0,0 21 15,0-1-15,0 1 0,0 0 16,0 0-16,0 42 16,0 0-1,0 0-15,0 1 0,0 20 0,0-21 16,0 21-16,0 1 0,0-22 15,0 21-15,0-21 0,0 22 0,0-22 16,22 0-16,-1 0 0,-21 0 16,21 1-16,0-22 0,0 0 0,0 21 15,1-21-15,-1 0 0,21 0 0,-21 0 16,22-21-16,-22 21 0,21-22 16,0 1-16,-20 0 0,20 0 0,-21 0 15,21 0-15,-20-22 0,-1 22 16,0 0-16,0-21 0,-21 20 15,0-20-15,0 21 0,0-21 0,0 20 16,0 1-16,0 0 0,0 42 47,0 22-47,0-22 0,0 0 0,0 21 16,0-21-16,0 22 0,0-22 0,0 21 15,0-21-15,0 1 0,0-1 16,0 21-16,21-21 0,0 0 15,1-21-15,-1 0 0,21 0 16,-21 0-16,22 0 16,-22 0-16,42-21 0,-42 0 15,22 0-15,-22 0 0,0 0 16,21-22-16,-20 22 0,-1-21 0,0 21 16,-21-22-16,21 22 0,-21-21 15,0-1-15,0 22 0,0 0 0,0 0 16,0 0-16,0 42 31,0 0-31,0 0 0,0 22 0,0-22 16,0 21-16,0-21 0,-21 22 15,21-22-15,0 0 0,0 0 0,0 0 16,0 0-16,-21 1 0,21-1 16,0-42 15,21-1-16,-21 1-15,21 0 0,-21 0 0,21 0 16,0-22-16,-21 22 0,22-21 0,-22 21 16,21-22-16,0 22 0,-21 0 15,0 0-15,21 0 0,0 21 16,0 0-16,-21 21 16,0 0-16,0 0 0,0 0 15,0 22-15,22-22 0,-22 21 16,0-21-16,0 22 0,0-22 15,0 0-15,21 21 0,-21-20 0,21-1 16,0 0-16,-21 0 0,21-21 16,0 21-16,1-21 0,-1 0 0,0 0 15,0 0-15,0 0 0,22-21 16,-22 0-16,21 0 0,-21 0 0,0-1 16,22-20-16,-22 21 0,0-21 0,0-1 15,-21-20-15,21 20 0,-21 1 16,0 0-16,0-22 0,0 22 0,0 0 15,0-22-15,0 22 0,0-1 16,0 1-16,0 0 0,0-1 0,0 22 16,0-21-16,0 21 15,-21 42 1,21 0-16,0 0 0,-21 0 0,21 22 16,0-1-16,0 0 0,0 22 15,0-22-15,0 1 0,0 20 0,0-21 16,0 22-16,0-22 15,0 22-15,0-22 0,42 43 0,-42-43 16,22-21-16,-1 22 0,0-22 0,0 0 16,0 0-16,0 0 15,1-21-15,-1 0 0,0 0 0,21 0 0,-21 0 16,22-21-16,-1 21 0,-21-21 16,22 0-16,-1 0 0,21-43 15,-41 22-15,20 21 0,-21-22 16,0 1-16,-21 0 0,0 20 15,0-20-15,0 0 0,0 21 0,0-1 16,0 1-16,0 0 0,-21 0 16,0 21-16,0 0 0,0 0 0,-1 0 15,1 0-15,0 21 0,0 0 0,0 0 16,0 1-16,-1-1 0,22 21 16,-21 0-16,0-20 0,21 20 15,-21 0-15,21-21 0,0 22 0,0-22 16,0 0-16,0 21 0,0-20 0,0-1 15,0 0-15,21-21 16,0 0-16,0 0 16,1 0-16,-1 0 0,0 0 0,0-21 15,0 0-15,0-1 0,1 1 16,-1 0-16,0 0 0,0-21 0,21-22 16,-20 43-16,-22-21 15,21 20-15,-21-20 0,21 21 16,-21 0-16,0 0 0,0-1 0,0 44 31,0-1-31,0 0 16,0 0-16,0 21 0,0-20 0,0-1 15,0 21-15,0-21 0,0 0 16,0 1-16,0 20 0,0-21 16,0 0-16,21 0 15,0-21-15,0 0 0,1 0 0,-1 0 16,0 0-16,0 0 0,0 0 0,0 0 15,1-21-15,-1 21 0,21-21 16,-21 0-16,0 0 0,1 0 16,-22-1-16,21-20 0,0 21 15,-21 0-15,21-22 0,-21 22 0,0 0 16,0 0-16,0 0 0,21 21 0,-21 21 31,-21 0-15,21 21-16,0-20 15,0-1-15,0 0 0,0 0 0,0 21 16,0-20-16,0-1 0,0 0 0,0 0 16,0 0-16,21-21 15,0 21-15,1-21 16,-1 0-16,0 0 0,0 0 16,0-21-16,0 21 0,1-21 15,-1 0-15,0 0 0,0 0 0,-21-1 16,21 1-16,-21 0 0,21 0 15,-21 0-15,0-22 0,0 22 0,0 0 16,0 0-16,0 0 0,0 0 16,0 42-1,0 0 1,-21 0-16,21 0 16,-21 0-16,21 1 0,0-1 0,-21 42 15,0-42 1,21 1-16,0-1 0,0 0 15,-21-21-15,21 21 0,-22-21 32,22-21-17,0 0-15,0 0 16,0-1-16,0 1 16,0 0-16,0 0 0,0-21 0,0 20 15,0-20-15,22 21 0,-1 0 16,0-22-16,0 22 0,43-42 15,-22 42-15,0-1 0,1 1 16,-1 21-16,0 0 0,1 0 0,-22 0 16,21 21-16,-21 1 0,0-1 15,1 0-15,-1 0 0,-21 0 16,0 22-16,0-22 0,0 21 0,0 0 16,0-20-16,-21 20 0,-1-21 0,1 21 15,0-20-15,0-1 0,0 21 16,0-21-16,-1 0 0,22 1 15,-21-22-15,21 21 16,-21-21-16,21-21 16,-21-1-1,21 1-15,0 0 16,0 0-16,0-21 0,0 20 0</inkml:trace>
  <inkml:trace contextRef="#ctx0" brushRef="#br0" timeOffset="31516.29">12742 5821 0,'0'0'0,"-21"0"16,0 0 0,21 21-16,0 0 0,-21-21 15,21 21-15,0 1 0,0-1 16,-21 0-1,-1-21 17,1 0-32</inkml:trace>
  <inkml:trace contextRef="#ctx0" brushRef="#br0" timeOffset="31752.27">11705 6181 0,'0'0'0,"0"21"0,21-21 31,0 0-31,1 0 16,20 0-16,-21 0 0,21-21 16,1 21-16,-1-21 0,0 21 0,1 0 15,-22-22-15,21 22 0,1 0 16,-22 0-16,0-21 0,0 21 0,-21-21 15,-21 0 1</inkml:trace>
  <inkml:trace contextRef="#ctx0" brushRef="#br0" timeOffset="31980.77">10647 5927 0,'-21'0'0,"42"0"0,-64 0 0,22 0 16,0 0-1,0 0-15,42 0 63,0 0-63,0 0 15</inkml:trace>
  <inkml:trace contextRef="#ctx0" brushRef="#br0" timeOffset="32448.1">14139 6138 0,'0'0'16,"0"-21"-16,-21 0 0,21 0 0,-21-21 16,21 20-16,-21 1 0,21 0 15,0 0-15,-21 21 16,-1 21 0,22 0-16,0 22 15,0-22-15,0 63 16,0-20-16,0-22 0,0 1 15,-21 20-15,21-21 0,-63 170 16,42-127 0,-1-64-16,1 21 0,21-21 15,-21 1-15,0-1 0,0 0 16,0-21 0,-1 0-16,1-21 0,21 0 15</inkml:trace>
  <inkml:trace contextRef="#ctx0" brushRef="#br0" timeOffset="33262.74">13547 6562 0,'0'0'0,"0"-21"15,21 21-15,0 0 16,0 0-16,0-22 0,0 1 16,22 21-16,-1-21 0,0 0 0,1 0 15,20 0-15,128-43 16,20-21-1,-147 43-15,-1 21 0,1 0 16,-22-22-16,1 22 0,-22 0 16,21-21-16,-21 21 0,0-1 0,-21 1 0,0 0 15,0 0-15,-21 21 16,0 0 0,0 0-16,0 21 0,0 0 15,-1 22-15,1-22 0,21 21 0,-21 0 16,0-20-16,0 20 0,0 0 15,21 1-15,-22 20 0,1-21 0,0 1 16,0 84-16,0-85 16,21-21-16,0 22 0,-21-22 15,21 21-15,0-21 0,-22-21 16,44 0 15,-1-21-31,0 0 0,0-21 16,0 20-16,0-20 0,22 0 15,-22-1-15,0 1 0,21 21 0,-20-21 16,-1-1-16,21 1 16,-21 21-16,0 0 0,22 21 15,-22 0 1,-21 21-16,0 21 0,21-21 16,-21 0-16,0 22 0,0-22 15,0 21-15,0-21 0,21 1 0,-21 20 16,21-21-16,-21 0 0,22-21 0,-1 21 15,0 1-15,0-22 16,0 0-16,22 0 0,-22 0 16,0 0-16,21-22 0,-21 1 15,22 21-15,-22-21 0,21-21 0,-21 21 16,1-1-16,41-41 16,-21-1-16,-20 22 0,-22 21 15,0 0-15,0-43 16,0 43-16,-22 21 15,1 0-15,0 21 0,0 0 16,21 1-16,-21-1 0,0 21 16,21-21-16,0 64 15,0-43-15,0 1 0,0-22 0,0 0 16,0 21-16,0-21 0,42 22 16,-21-43-16,21 21 0,-20-21 15,20 0-15,0 0 0,-21 0 16,64 0-16,-43 0 0,1 0 15,-22-21-15,21 21 0,-21-21 0,22-1 16,-22 1-16,0 0 0</inkml:trace>
  <inkml:trace contextRef="#ctx0" brushRef="#br0" timeOffset="33695.58">16912 6329 0,'0'0'0,"0"-64"31,0 43-31,0 64 32,0-22-17,0 21-15,0-21 0,0 22 16,0-1-16,0 0 0,0 64 15,0-42 1,0-22-16,0 21 16,-21-63-16,21 22 0,-21-22 15,21-22 1,0 1-16,0 0 16,0 0-16,0 0 0</inkml:trace>
  <inkml:trace contextRef="#ctx0" brushRef="#br0" timeOffset="33868.01">16912 6075 0,'0'0'0,"0"-21"0,0 0 15,0-1 1,0 44 15,0-1-15,21-21-16,0 21 15,1 0-15,20 0 16,-21-21-16</inkml:trace>
  <inkml:trace contextRef="#ctx0" brushRef="#br0" timeOffset="36927.3">17441 6181 0,'0'21'0,"-21"0"0,0 0 15,0 0 1,21 1-16,-21-1 0,21 21 0,0-21 16,-22 22-16,22-1 0,0-21 15,-21 21-15,21 22 16,-21 42-16,21-85 16,-21 0-16,21 0 0,0 0 15,-21-21 1,21-21-1,0 0 1,0 0-16,0-21 0,21 20 16,0-20-16,0 0 0,0-1 0,1 1 15,20 0-15,0-1 16,-21 1-16,22 0 0,-1-1 0,0 22 16,-20-21-16,20 42 0,0-21 0,-21 21 15,22 0-15,-22 0 0,0 0 16,21 63-16,-42-42 15,0 22-15,0-22 0,0 21 16,0 1-16,0-1 0,0 0 0,0 1 16,0-1-16,0-21 0,0 21 15,0-20-15,-21-1 0,21 0 0,0 0 16,0 0-16,21-21 16,1 0-16,-1 0 15,0-21-15,21 0 0,-21 21 16,22-21-16,-22-22 0,21 22 15,-21 0-15,22-21 0,-1 21 0,-21-22 16,22 1-16,-22 0 0,21 20 16,-21-20-16,-21 21 0,0 0 0,21-22 15,-21 22-15,-21 21 16,0 0 0,0 0-16,0 21 0,21 1 0,-21-1 15,21 21-15,-22-21 0,22 22 16,0-22-16,0 21 0,0-21 0,0 0 15,0 22-15,22-22 0,-1 0 16,0 0-16,-21 0 0,21 1 0,-21-1 16,21 0-16,-21 0 15,21-21-15,-42 0 32,0-21-17,0 21-15,0-21 0,0 21 0,-1-21 16,1-1-16,0 1 0,21 0 15,-21 21-15,0-21 0,0 21 16,21 21 15,21-21-15,-21 21-16,21-21 16,-21 21-16,21-21 15,0 0-15,0 0 16,1 0-1,-1 0 1,0 0 328,0 0-297,-21 22-47,21-22 15,0 0 17,1 0-32,-1 0 15,0 0-15,0 0 0,0-22 16,22 22-16,-22-21 15,0 0-15,21 21 0,-21-21 0,22 0 16,-1 0-16,-21-1 0,22 1 16,-22 0-16,0-21 0,21 21 0,-21-1 15,-21-20-15,22 21 0,-1 0 16,-21-22-16,0 22 0,0 0 16,0 0-16,0 0 0,-21 21 15,-1 0 1,1 21-16,0-21 0,0 21 15,0 21-15,-22-20 0,22-1 16,0 21-16,0 0 0,0 1 0,0-22 16,21 21-16,0-21 0,0 22 15,0-22-15,0 0 0,0 0 0,0 0 16,21-21-16,0 0 0,0 22 0,0-22 16,0 0-16,22 0 0,-22 0 15,0-22-15,0 1 0,22 21 0,-22-21 16,0 0-16,0 0 0,21 0 15,-20-22-15,-1 22 0,0 0 16,0-21-16,0 20 0,0 1 16,1-21-16,-1 21 0,0 21 15,-21-21-15,0 42 16,0 0 0,0 0-16,0 0 0,0 0 15,0 1-15,0-1 0,0 0 0,0 21 16,0-21-16,0 1 0,0-1 0,21 0 15,0 0-15,-21 0 0,21 0 0,1-21 16,-1 22-16,0-22 0,0 0 16,0 0-16,22 0 0,-22 0 0,0 0 15,21-22-15,-21 1 16,22 21-16,-22-21 0,0-21 0,21 21 16,-20-1-16,-1-20 0,0 0 15,21-1-15,-21 1 0,1 0 0,-1-22 16,0 22-16,0-22 0,-21 22 0,0-21 15,0 20-15,21-20 0,-21-1 16,0 22-16,0 0 0,0-1 0,0 22 16,0 0-16,0 42 15,0 0-15,0 22 16,-21-22-16,21 42 0,-21-20 16,21-1-16,-21 21 0,21-20 0,0 20 15,0-20-15,-21 20 16,21-21-16,0 1 0,-22 20 0,22-20 15,0-1-15,0 0 0,0 1 16,0-22-16,0 21 0,0-21 0,22 0 16,-1 1-16,0-22 0,21 21 15,-21-21-15,1 0 0,-1 0 16,21-21-16,-21 21 0,0-22 16,22 1-16,-22 0 0,0 0 0,0-21 15,0 20-15,22 1 0,-22-21 0,-21 21 16,21-22-16,0 22 0,0 0 15,-21 0-15,0 0 16,0 42 0,0 0-16,0 21 15,0-20-15,0-1 0,0 0 16,0 0-16,0 21 0,0-20 16,-21-1-16,21 0 0,0 0 0,0 0 15,0 0-15,21-21 16,1 22-16,-1-22 15,0 0-15,0 0 0,0 0 0,0-22 16,1 22-16,-1-21 0,0 0 16,0 0-16,0 0 0,0 0 0,1-1 15,-1 1-15,0 0 0,0 0 16,0-21-16,-21 20 0,21 1 16,1 0-16,-22 0 0,0 42 31,0 0-16,-22 0-15,1 1 0,21 20 16,-21-21-16,21 0 0,-21 0 0,21 1 16,-21-1-16,21 0 0,0 0 15,0 0-15,0 0 0,21-21 16,0 0 0,0 0-16,0 0 15,1 0-15,-1-21 0,-21 0 16,21 21-16,-21-21 15,21 0-15,-21 0 0,0-1 0,0-20 16,0 21-16,0 0 0,0 0 16,-21-22-16,0 22 0,0 0 0,-1 21 15,1-21-15,21 0 0,-21 21 16,0 0 0,42 0-1,0 0-15,0 0 16,1 0-16,-1 0 0,21 0 0,-21 0 15,0 0-15,22 0 0,-22 0 16,0 0-16,21 0 0,-20 0 16,-1 0-16,0 0 0,0 0 0,-21 21 15,0 0-15,21 0 16,-21 0-16,0 0 0,0 1 0,0-1 16,0 0-16,0 0 0,0 21 15,-21-20-15,21-1 0,-21-21 0,21 21 16,0 0-16,-21 0 0,0 0 15,-1-21-15,22 22 16,-21-22 0,21-22-1,0 1 1,0 0-16,0 0 16,21 0-16,-21-22 0,22 22 0,-1-21 15,0 0-15,0 20 0,0-20 0,0 0 16,22 21-16,-22-22 0,21 22 15,-21 0-15,22 21 0,-22 0 0,0 0 16,21 0-16,-20 0 0,-1 0 16,-21 21-16,0 0 0,0 0 0,21 1 15,-21 20-15,0-21 0,0 21 16,0-20-16,0 20 0,0-21 0,-21 0 16,0 22-16,-1-22 0,22 0 0,-21 0 15,21 0-15,-21 0 16,21 1-16,-21-1 0,0-21 15,21-21 32,0-1-47,0 1 0,0 0 16,-21-21-16,21 21 0</inkml:trace>
  <inkml:trace contextRef="#ctx0" brushRef="#br0" timeOffset="37099.19">21145 6011 0,'0'0'16,"-21"0"-1,0 0 1,0 0 15,0 0-15,0 0-16,-1 0 0</inkml:trace>
  <inkml:trace contextRef="#ctx0" brushRef="#br0" timeOffset="37315.75">20151 6160 0,'0'0'0,"-22"0"15,1 21-15,42-21 31,1 0-31,-1 0 16,0 0-16,21 0 0,-21 0 0,22 0 16,-1 0-16,0 0 0,1 0 15,-22 0-15,21 0 0,-21 0 0,22 0 16,-22 0-16,0 0 16,-21-21-16,21 21 0</inkml:trace>
  <inkml:trace contextRef="#ctx0" brushRef="#br0" timeOffset="37975.53">22204 6011 0,'0'0'15,"21"-42"-15,0 21 16,-21 42 15,-21-21-31,0 42 16,0-20-16,-1-1 0,22 21 0,0 0 16,-21 1-16,21-1 0,-21-21 15,21 22-15,0-1 0,0 0 0,0 1 16,0-1-16,0-21 0,21 21 0,0-20 15,1-1-15,-22 0 0,21 0 16,0-21-16,21 0 0,-21 0 0,22 0 16,-22 0-16,21 0 0,-21 0 15,22-21-15,-22 0 0,21 21 0,1-21 16,-22-22-16,0 22 0,0 0 16,0-21-16,0 20 0,1-20 0,-22 0 15,0-43-15,0 64 16,0-21-16,-22-1 0,1 1 15,0 0-15,0-1 0,0 22 0,0 0 16,-1 0-16,1 21 0,0 0 16,0 0-16,0 0 0,0 0 0,-1 21 15,1 0-15,0 0 0,21 0 16,-21 1-16,21-1 0,0 21 0,0-21 16,0 0-16,0 22 0,0-22 15,0 0-15,21 0 0,0 0 16,22-21-16,-22 0 0</inkml:trace>
  <inkml:trace contextRef="#ctx0" brushRef="#br0" timeOffset="38393.29">22987 6244 0,'0'0'0,"0"-21"0,21 0 0,-21 0 15,21 21-15,0-21 16,1-1-16,-1 22 15,0 0-15,0 0 16,0 22-16,-21-1 0,21 0 16,-21 0-16,22 0 0,-22 0 0,0 1 15,21 20-15,-21-21 0,0 21 16,0-20-16,0-1 0,0 0 0,0 21 16,0-21-16,0 1 15,0-1-15,0-42 47,0-1-47,21 22 0,-21-21 16,0 0-16,21 0 0,0 0 0,-21-22 15,21 22-15,1 0 0,-22-21 16,21 21-16,0-1 0,-21 1 0,0 0 16,21 0-16,0 0 0,-21 0 15,21 21 1,1 0-1,-22 21-15,0 0 16,0 0-16,0 0 16</inkml:trace>
  <inkml:trace contextRef="#ctx0" brushRef="#br0" timeOffset="39591.67">23961 6371 0,'0'0'15,"21"0"-15,0-21 0,-21 0 16,0 0-16,21 0 16,-21-1-16,0 1 15,0 0-15,0 0 16,0 0-16,-21 21 16,0 0-16,0 0 0,-1 0 15,1 21-15,0 0 0,0 0 0,0 0 16,0 1-16,-1-1 0,1 0 15,0 21-15,0-21 0,21 1 16,0 20-16,-21-21 0,21 0 0,0 0 16,0 1-16,0-1 0,0 0 15,0 0-15,21-21 0,0 0 16,0 0-16,0 0 0,1 0 16,-1 0-16,0 0 0,0-21 0,0 0 15,0 21-15,1-21 0,-1-1 16,0 1-16,0 0 0,0-21 0,0 21 15,-21-22-15,22 22 0,-1-21 16,0-1-16,0 1 0,-21 0 0,21-1 16,0 1-16,1-21 0,-22 20 15,0 1-15,21 0 0,0-1 0,-21 22 16,0-21-16,0 21 16,0 42-1,0 0-15,0 0 0,0 21 16,-21-20-16,21 20 0,-21 0 15,21 1-15,-22-1 0,22 0 16,-21 1-16,21-1 0,0 0 0,0 1 16,0-22-16,0 21 0,0 0 0,0 1 15,0-22-15,0 21 0,0-21 16,21 1-16,1-1 0,-1 0 16,0 0-16,21-21 0,-21 0 15,1 0-15,-1 0 0,0 0 0,0 0 16,0 0-16,22 0 0,-22-21 15,0 0-15,0 0 0,0-1 16,0 1-16,1 0 0,-22 0 0,21-21 16,0 20-16,-21-20 0,0 21 15,0-43-15,21 43 0,-21 0 16,0 0-16,0 42 31,-21 0-31,21 0 16,-21 22-16,21-22 0,-21 0 0,21 21 15,0-20-15,0-1 0,-22 21 16,22-21-16,0 0 0,0 1 0,0-1 16,0 0-16,22-21 0,-1 21 15,0-21-15,0 0 16,0 0-16,0 0 0,22 0 16,-22-21-16,21 21 15,-21-21-15,1 0 0,-1 21 0,0-22 16,0-20-16,0 21 0,0 0 15,1-43-15,-22 22 0,21 21 16,-21-22-16,0 22 0,0 0 0,0 0 16,0 0-16,21 21 62,0 21-62,0-21 0,0 0 16,1 0-16,-1 0 0,21 0 15,-21 0-15,22 0 0,-22 0 16,21-21-16,0 21 0,-20 0 16,-1 0-16,0 0 0,-21 21 15,0 0 1,0 0-16,-21 0 0,0 1 0,-1-1 16,1 21-16,21-21 0,-21 0 15,21 22-15,-21-22 0,21 0 0,-21 0 16,21 0-16,0 1 0,0-1 15,0 0 1,21-21 0,0 0-1,0 0-15,0 0 16,-21-21-16,22 21 0,-22-21 16,0-1-16,21 22 15,-21-21-15</inkml:trace>
  <inkml:trace contextRef="#ctx0" brushRef="#br0" timeOffset="39779.57">25358 6646 0,'0'0'0,"-22"0"31,1 0-15,0 0 0,0 0-16,0 0 0,0 0 15,-1 0-15</inkml:trace>
  <inkml:trace contextRef="#ctx0" brushRef="#br0" timeOffset="41335.53">1630 8530 0,'0'0'0,"-21"0"0,21-21 31,0 0-31,0 0 0,0 0 16,0-1-16,21 1 16,0 21-16,0 0 0,0 0 15,0 0-15,1 0 0,-1 0 16,-21 21-16,21 1 0,0-1 16,-21 0-16,21 21 0,-21-21 0,0 22 15,0-22-15,0 21 0,0 1 16,-21-1-16,0 0 0,0-21 0,0 22 15,21-22-15,-22 21 0,1-21 16,0 1-16,0-1 0,0-21 0,0 21 16,-1-21-1,22-21 1,0 0-16,0-1 16,0 1-16,22 21 0,-1-21 15,0 0-15,21 0 0,-21 21 0,22 0 16,-22 0-16,21 0 0,-21 0 15,22 0-15,-22 21 0,21 0 0,-21 0 16,1 0-16,-1 1 0,0 20 16,0-21-16,-21 21 0,0-20 15,0 20-15,0-21 0,0 0 16,-21 22-16,0-22 0,-22 0 0,22 21 16,0-21-16,-21 1 0,21-22 15,-1 21-15,-20-21 0,0 0 0,21 0 16,-22 0-16,22 0 0,-21 0 15,-1 0-15,22 0 0,-21-21 16,21-1-16,-22 22 0,22-21 0,0 0 16,0 0-16,0 21 0,0-21 15,21 0-15,0-1 0,0 1 16,21 0-16,0 0 16,0 21-16,21-21 0,-20 21 15,20-21-15,0 21 0,1-22 16</inkml:trace>
  <inkml:trace contextRef="#ctx0" brushRef="#br0" timeOffset="41559.41">2815 8890 0,'0'0'0,"21"0"15,-21-21 79,21 21-94</inkml:trace>
  <inkml:trace contextRef="#ctx0" brushRef="#br0" timeOffset="43199.64">5101 8573 0,'0'0'0,"0"-85"16,21 64-16,-21 0 0,21 21 15,1 0 1,-22 21-16,21 0 0,-21 21 16,0-21-16,0 22 0,0-1 15,0 22-15,0-22 0,0 21 0,0-20 16,0-1-16,0 22 0,0-22 0,-21-21 16,-1 21-16,22-20 0,-21 20 15,21-21-15,0 0 0,-21-21 16,0 0-1,21-21-15,0 0 16,0 0-16,0 0 0,0-1 0,0 1 16,0-21-16,0 0 0,0-1 15,21 1-15,0 0 0,-21-22 0,21 22 16,1-1-16,-1 1 0,-21 21 16,42-21-16,-21 20 0,0 1 0,1 21 15,-1 0-15,0 0 0,0 0 16,0 21-16,0 22 0,1-22 15,-1 0-15,0 21 0,0 1 0,-21-1 0,21-21 16,0 22-16,-21-1 0,22 0 16,-1-21-16,-21 1 0,42 41 15,-42-42-15,21-21 16,0 21-16,1-21 0,-1 0 0,0 0 16,0 0-16,0 0 0,0-21 0,22 0 15,-22 0-15,21 0 0,-21 0 16,22-1-16,-22-20 0,0 0 0,43-22 15,-43 22-15,0 0 16,-21 20-16,0-20 0,21 0 0,-21 21 16,0-22-16,0 22 0,0 0 0,0 0 15,0 0-15,0 42 16,0 0 0,0 0-16,0 0 0,0 22 15,0-22-15,0 21 0,0 0 16,0-20-16,0 20 0,0 0 0,0 1 15,0-22-15,0 21 0,0-21 16,0 0-16,21 1 0,-21-1 0,21 0 16,1-21-16,-1 0 0,0 0 15,0 0-15,0 0 0,0 0 16,1-21-16,-1 0 0,0 21 0,0-43 16,0 22-16,0 0 0,1-21 15,-1 20-15,0-20 0,-21 0 0,0 21 16,21-22-16,-21 1 0,0 21 15,0-22-15,0 1 0,0 21 0,0-21 16,0 20-16,0 1 0,0 42 31,0 1-15,21 20-16,-21-21 16,0 0-16,0 22 0,0-22 0,0 21 15,0-21-15,21 22 0,-21-22 0,0 21 16,22 0-16,-22-20 0,0 20 15,21-21-15,0 21 0,-21-20 16,21-1-16,0-21 0,0 21 0,1-21 16,-1 21-16,0-21 0,0 0 0,21 0 15,1-21-15,-22 0 0,21 21 16,1-21-16,-22-1 0,21-20 16,0 21-16,-20 0 0,20-22 0,-21 1 15,21 21-15,-20-21 0,-1-1 0,0 1 16,0 0-16,-21-1 0,0 1 15,0 0-15,0-1 0,0-20 0,0-22 16,0 22-16,0 20 16,0 22-16,0-42 0,0 41 15,0 44 1,0-1-16,0 0 0,0 21 16,0 1-16,0 20 0,0-21 15,0 22-15,0-22 0,0 22 16,0-22-16,0 0 0,0 22 0,0-22 15,0 1-15,0-1 0,0 0 0,0-21 16,21 22-16,0-22 0,1 0 16,-1 0-16,0 0 0,0-21 15,0 0-15,0 0 0,22 0 0,-22 0 16,21-21-16,1 21 0,-22-21 0,21-21 16,0 21-16,1-1 0,20-41 15,-42 21-15,43-43 16,-43 43-16,0-1 0,0 1 0,-21 0 15,0-22-15,0 22 0,0-22 16,0 22-16,0-22 0,0 22 16,0-21-16,0 20 0,-21 22 0,0-21 15,21 21-15,-21 21 0,0 21 16,21 0-16,-21 21 16,21 1-16,0 20 0,0 1 15,0-1-15,0 1 0,0-1 0,0 1 16,0-22-16,0 21 0,0-20 0,0-1 15,0 0-15,0 1 16,0-1-16,21-21 0,0 22 0,-21-22 16,21 0-16,0 0 0,0 0 0,1-21 15,-1 0-15,0 0 0,0 0 16,0 0-16,0 0 0,1 0 0,-1-21 16,21 0-16,-21 0 0,22 0 15</inkml:trace>
  <inkml:trace contextRef="#ctx0" brushRef="#br0" timeOffset="43979.62">9715 8382 0,'0'0'0,"0"-21"0,-21 21 0,21-21 15,0 0-15,0-1 16,21 22 0,1 22-16,20-1 15,-21 0-15,21 21 0,1-21 0,-1 22 16,-21-1-16,22 22 0,-1-22 15,-21 21-15,0 1 0,0-22 0,-21 64 16,0-42-16,22-43 0,-22 21 16,0 0-16,0-20 0,0-1 15,0 0-15,0-42 32,0 0-32,21-1 15,-21-20-15,21 21 0,-21-21 0,21-1 16,0 1-16,-21-22 0,21 22 0,1-21 15,-1 20-15,0-20 0,0-1 16,0 1-16,0 20 0,1-20 0,-1-1 16,0 22-16,0 0 15,21-1-15,-20 22 0,-1 0 0,21 0 16,-21 21-16,22 21 16,-43 21-16,0-20 0,0-1 15,0 21-15,0-21 0,0 22 16,0-22-16,0 21 0,21 0 0,-21-20 15</inkml:trace>
  <inkml:trace contextRef="#ctx0" brushRef="#br0" timeOffset="45948.05">11218 8890 0,'0'0'0,"43"-21"15,-22 0-15,0 0 0,0-22 16,0 1-16,-21 21 16,0-22-16,0 22 0,0 0 0,0-21 15,0 21-15,-21-22 0,0 22 16,-21 0-16,20 0 0,1-22 0,-21 43 16,21-21-16,-22 21 0,22 0 15,0 0-15,-21 0 0,21 21 0,-1 1 16,1-1-16,-21 0 0,21 0 15,21 21-15,-21 1 0,21-1 0,-22 0 16,22 1-16,0 20 0,0-20 0,0-1 16,0 0-16,0 1 0,0-22 15,0 21-15,22-21 0,-1 0 0,0-21 16,0 0-16,0 0 16,0 0-16,1 0 0,20-21 15,-21 0-15,0 0 0,0 0 0,1 0 16,-1-22-16,0 22 15,0-21-15,0 21 0,0-22 0,1 1 16,-1 21-16,0-22 0,-21 22 0,0-21 16,0 21-16,21 0 0,-21-1 15,0 1-15,0 0 0,21 21 16,-21 21 0,0 0-16,0 1 0,0-1 15,0 21-15,0-21 0,21 22 0,-21-1 16,22 0-16,-22-21 0,0 22 15,21-22-15,0 21 0,0-21 16,-21 1-16,21-1 0,0 0 0,1 0 16,-1-21-16,0 0 0,0 0 0,21 0 15,-20 0-15,-1 0 0,0 0 16,0-21-16,0 0 0,22 0 16,-22-1-16,0 1 0,21-21 0,-21 21 15,1-22-15,-1 22 0,0-21 0,21 0 16,-21-1-16,1 1 0,-1 0 15,-21-1-15,21-20 0,0 20 0,-21-20 16,0 21-16,0-22 0,21 22 16,-21-22-16,0 22 0,0 21 0,21-22 15,-21 22-15,0 42 16,0 1 0,0 20-16,0 0 0,-21 1 0,0-1 15,0 21-15,21-20 0,-21 20 16,0-20-16,-1 20 0,22-21 0,0 1 15,-21 20-15,21-20 0,-21-1 0,21 0 16,0 1-16,0-22 0,0 21 16,0-21-16,0 0 0,21 1 0,0-1 15,-21 0-15,22-21 0,-1 0 16,21 0-16,-21 0 0,0 0 0,22 0 16,-1-21-16,0 0 0,-20 21 15,20-43-15,0 22 0,1 0 16,-1 0-16,-21-22 0,21 22 0,-20-21 15,-1 21-15,0-22 0,0 1 16,0 21-16,-21-21 0,0 20 0,0-20 16,0 21-16,0 0 0,0 0 15,0 42 1,0 0 0,0 0-16,0 0 0,0 0 15,0 1-15,0 20 0,0-21 0,0 0 16,0 0-16,0 22 0,0-22 15,0 0-15,0 0 0,0 0 16,21-21-16,1 22 0,-22-1 0,21-21 0,0 0 16,0 0-1,0 0-15,0 0 0,1 0 0,-1 0 16,0-21-16,0-1 0,0 22 16,22-21-16,-22 0 0,0 0 0,0 0 15,0 0-15,0-1 0,1-20 0,-1 21 16,0 0-16,0 0 0,-21-1 15,0 1-15,21 0 0,-21 0 0,21 0 16,-21 0 0,0 42-1,0 0 1,0 0-16,0 0 16,0 0-16,-21 1 0,21-1 0,0 0 15,0 0-15,0 0 0,0 0 16,0 1-16,0-1 0,0 21 0,0-21 15,0 0-15,21-21 0,1 22 0,-22-1 16,21 0-16,0-21 0,0 0 16,0 21-16,0-21 0,1 0 0,20 0 15,-21 0-15,0 0 0,22 0 16,-22 0-16,21-21 0,-21 0 0,22 21 16,-22-21-16,0-1 0,21 1 0,-21 0 15,1 0-15,-1 0 16,0-22-16,0 22 0,0 0 0,-21-21 15,0 21-15,0-1 0,0-20 0,0 21 16,0 0-16,0 0 0,0-1 16,0 1-16,0 42 31,-21 1-31,21-1 16,-21 0-16,21 0 0,-21 0 0,21 0 15,0 1-15,0-1 0,0 0 16,0 0-16,0 0 0,0 0 0,0 1 15,0-1-15,0 0 16,0 0-16,0 0 16,21-21-16,0 0 0,-21 21 0,21-21 15,0 0-15,1 0 0,-1 0 16,0 0-16,0 0 0,21 0 16,-20-21-16,-1 21 0,0-21 15,21 0-15,-21 0 0,1 0 0,20-1 16,-21 22-16,0-42 0,22 21 0,-22 0 15,0 0-15,0-1 0,0 1 16,0 0-16,1 0 0,-1 0 0,-21 0 16,0-1-16,0 1 15,-21 21-15,-1 0 16,1 0-16,0 21 0,0 1 16,0-22-16,0 21 0,-1 0 15,22 0-15,-21 0 0,21 0 0,0 1 16,0-1-16,0 0 0,0 0 15,0 0-15,0 0 0,0 1 16,21-1-16,1-21 0,-22 21 0,21 0 16,-21 0-16,21 0 15,-21 1-15,0-1 16,0 0 0,-21 0-1,0-21-15,-1 0 0,1 0 16,0 0-1,0 0-15,0 0 0,0 0 16,-1 0-16,1 0 16,21 21-16,-21-21 15,0 0 1</inkml:trace>
  <inkml:trace contextRef="#ctx0" brushRef="#br0" timeOffset="46164.93">14055 8996 0,'0'0'0,"-22"0"0,1 21 0,0-21 16,0 0 0,0 0-16</inkml:trace>
  <inkml:trace contextRef="#ctx0" brushRef="#br0" timeOffset="54231.45">4720 10901 0,'-21'0'0,"0"0"15,0 21-15,-1-21 16,1 0 0,0 0-1,21-21 17,0 0-32,21 21 15,0-21-15,1 21 0,-1-22 16,0 22-16,0-21 0,0 21 0,22 0 15,-22 0-15,0 0 0,0 0 16,21 0-16,-20 0 0,-1 0 0,0 0 16,0 21-16,0 1 0,0-1 15,1 21-15,-22-21 0,21 22 0,-21-22 16,0 21-16,0 0 0,-21 1 16,-1-1-16,1 0 0,0 22 15,-21-22-15,21-21 0,-22 22 0,22-1 0,-21-21 16,21 0-16,-22 22 0,22-43 15,-21 21-15,21 0 16,-1-21-16,1 0 0,0 0 0,0 0 16,0 0-16,21-21 15,0 0-15,0 0 16,21-1-16,0 1 0,0 0 16,22 0-16,-22 0 0,21 0 15,0 21-15,-20 0 0,20 0 0,0 0 16,1 0-16,-1 0 0,-21 0 15,21 21-15,-20 0 0,41 21 16,-42-21-16,0 22 0,-21-1 16,0 0-16,0 1 0,0-22 15,0 21-15,-21-21 0,0 22 16,0-1-16,0-21 0,-22 22 16,-20 20-16,21-42 0,-1 0 15,-63 22-15,64-43 0,0 0 16,-1 21-16,-20-21 0,21 0 15,-1 0-15,22 0 0,-21-21 0,-1 21 16,22-21-16,0-1 0,0 1 16,0 0-16,0 21 0,21-21 0,-22 0 15,22 0-15,0-1 16,0 1-16,0 0 16,22 21-16,-1 0 0,-21-21 15,21 21-15,0 0 0,0 0 0,0-21 16,1 21-16,-1-21 0,0 21 15,0 0-15</inkml:trace>
  <inkml:trace contextRef="#ctx0" brushRef="#br0" timeOffset="54476.33">5546 11472 0,'0'22'16,"0"-44"78,21 22-94</inkml:trace>
  <inkml:trace contextRef="#ctx0" brushRef="#br0" timeOffset="56795.53">7218 11705 0,'0'0'0,"0"21"16,0-42 0,0 0-1,0 0-15,21 0 16,-21 0-16,0-1 0,21 1 0,0-21 16,0 0-16,-21 20 0,22-20 15,-1 0-15,0-22 0,21-20 16,-21 41-16,1 1 0,-1 0 0,0-1 15,0 1-15,0 21 16,22 0-16,-22-1 0,0 22 16,0 0-16,0 0 15,0 0-15,-21 22 0,0-1 16,0 0-16,0 0 0,0 0 16,0 0-16,0 1 0,0-1 15,0 0-15,0 0 16,0-42 15,0 0-31,-21 0 16,21-1-16,-21 22 0,21-21 15,0 0-15,-21 21 16,0-21-16,0 21 0,-1-21 16,1 21-16,0 0 15,0 0-15,0 21 16,0 0-16,21 0 0,0 0 0,-22 22 15,22-1-15,-21 22 0,21-22 16,-21 21-16,21-20 0,0 20 0,0-20 16,0-1-16,0 21 0,0-20 15,0-22-15,0 21 0,21-21 0,22 43 16,-22-43-16,21-21 16,-21 21-16,0-21 0,22 0 0,-22 0 15,21 0-15,1 0 0,-1 0 16,0-21-16,1 0 0,-1 0 15,0 0-15,1-1 0,41-62 16,1-1-16,-43 43 16,1-1-16,20-84 0,-42 64 15,0 21-15,1-22 0,-1 1 0,-21 20 16,0 1-16,0-22 0,0 1 16,0 21-16,0 20 0,0 1 15,0 42 1,0 1-1,0 20-15,0-21 0,0 21 16,0 22-16,0-22 0,-21 22 16,21-1-16,-22 1 0,22-22 0,0 22 15,0-1-15,0-21 0,0 1 16,0-1-16,0 0 0,0-20 0,22 20 16,-1-21-16,0 0 0,0 0 15,0-21-15,0 22 0,22-22 0,-22 0 16,21 0-16,-21 0 0,22 0 0,-1 0 15,0-22-15,1 22 0,-22-21 16,21 0-16,1 0 0,-1 0 0,0 0 16,-21-1-16,22 1 0,-22-21 15,0 21-15,0-22 0,0 22 0,-21-21 16,0 0-16,0-1 0,0 22 16,0-21-16,-21-1 0,0 22 15,21 0-15,-21 0 0,0 0 0,0 21 16,-1 0-16,1 0 0,0 0 15,0 21-15,0 0 0,0 0 0,-1 0 16,1 22-16,0-1 0,0-21 0,21 22 16,-21-1-16,0 0 0,21-21 15,0 22-15,0-22 0,0 0 0,0 43 16,0-43-16,0 0 16,21-21-16,0 0 15,0 0-15,0 0 0,0 0 0,1 0 16,-1 0-16,21-21 15,-21 0-15,22-22 0,-22 22 16,0 0-16,0 0 0,0-22 16,0 22-16,-21-21 0,22 0 0,-22 20 15,0-20-15,0 0 0,0 21 0,0-22 16,0 22-16,0 0 0,0 0 16,0 42-1,0 0-15,0 0 16,0 0-16,0 22 0,0-22 0,0 21 15,0 1-15,0-22 0,0 21 16,0 0-16,0-20 0,0 20 0,0-21 16,0 0-16,21 0 0,0 1 15,0-22-15,-21 21 0,21-21 16,0 0-16,1 0 0,-1 0 0,21 0 16,-21 0-16,22 0 0,-22-21 0,0-1 15,21 1-15,-21 0 0,22 0 16,-22 0-16,21-22 0,-21 1 15,1 21-15,-1-21 0,0-1 16,0 1-16,-21 21 0,0-22 0,0 22 16,0 0-16,0-21 15,0 63 1,-21 0-16,21 0 16,-21 0-16,21 22 15,0-22-15,0 0 0,0 21 0,0-20 16,0-1-16,0 0 0,21 0 0,0 0 15,0 0-15,-21 1 0,21-1 16,-21 0-16,22-21 0,-22 21 0,21-21 16,-21 21-16,0 0 15,0-42 17,-21 21-17,-1-21-15,22 0 0,-21 21 0,0-21 0,0 21 16,0 0-16,0-21 0,-1 21 15,1 0-15,0 0 0,0 0 16,21 21 0,0 0-16,0 0 15,0 0-15,21 0 0,-21 1 16,21-22-16,0 21 0,1-21 0,-1 21 16,0-21-16,0 0 0,21 0 15,-20 0-15,20 0 0,-21 0 16,21 0-16,1 0 0,-1 0 0,0-21 15,22 21-15,-22-21 0,1-1 16,-1 1-16,0 0 0,1 0 0,20-21 16,-42-1-16,22 22 15,-22-21-15,0 21 0,0-22 0,0 22 16,-21-21-16,0-1 0,0 22 0,21 0 16,-21-21-16,0 21 15,0-1-15,-21 22 16,0 22-16,0-1 15,0 0-15,21 0 0,0 21 0,-21-20 16,21 41-16,0-42 0,0 22 16,0-22-16,0 21 0,0-21 15,21 0-15,-21 1 0,21-1 16,0 0-16,-21 0 0,0 0 16,21 0-16,-21 1 0,21-1 15,-21 0-15,0 0 16,0 0-16,-21-21 15,0 21-15,0-21 0,0 0 16,0 0-16,-1 0 0,1 0 0,0 0 16,-21 0-16,21 0 0,-22 0 15,1 0-15,0 0 0,-1 0 0,1 0 16,-22 0-16</inkml:trace>
  <inkml:trace contextRef="#ctx0" brushRef="#br0" timeOffset="57624.25">3768 13526 0,'0'0'0,"21"-22"16,-21 1-16,0 0 16,0 0-16,0 0 15,0 0-15,0-1 16,0 1-1,0 0 1,21 42 15,-21 0-15,0 22-16,0-22 0,21 21 0,-21 1 16,0-1-16,0 0 0,0 22 15,0-22-15,0 22 0,0-22 0,0 21 16,0-20-16,-21-1 0,21 0 15,-21 1-15,0-1 0,21 0 0,-22 22 16,1-43 0,21 0-16,-21 0 0,21 1 0,0-1 15,0 0-15,0-42 63,0 0-63,0-1 15,0 1-15,0 0 16</inkml:trace>
  <inkml:trace contextRef="#ctx0" brushRef="#br0" timeOffset="58091.99">4276 13864 0,'0'21'15,"0"1"1,-22-1-16,22 0 16,-21 0-16,21 0 0,0 0 15,0 1 1,21-22 15,1 0-31,-22-22 16,21 1-16,-21 0 15,21 21-15,-21-21 16,0 0-16,0 0 16,-21 21-16,0 0 15,-1 0-15,1 0 31,21 21-31,-21 0 0,21 0 16,0 0 0,0 0-16,0 1 15,21-22 17,0 0-17,-21-22 1,22 22-16</inkml:trace>
  <inkml:trace contextRef="#ctx0" brushRef="#br0" timeOffset="72115.74">6625 13229 0,'0'0'0,"21"-21"15,-21 42 17,0 0-17,0 1-15,0 20 0,0-21 16,0 43-16,0-22 0,0 21 0,0 22 15,0-21-15,0-1 0,0 1 0,-21 20 16,21-41-16,0 20 0,0 1 16,0-22-16,0 0 0,0-21 15,0 22-15,0-22 0,0 0 16,0 0-16,0 0 16,0-42-1,0 0 1,0 0-16,0 0 0,0 0 0,0-22 15,0 22-15,21-21 0</inkml:trace>
  <inkml:trace contextRef="#ctx0" brushRef="#br0" timeOffset="72391.41">6985 13335 0,'0'0'0,"21"-42"16,0 63 15,-21 21-31,0-21 16,0 22-16,21-1 0,1 0 15,-22 22-15,0-1 0,0-20 0,0 20 16,0 1-16,0-22 0,0 22 16,0-22-16,0 0 0,0 1 15,0-1-15,0-21 0,0 0 0,0 22 16,0-22-16,0 0 15,0 0-15,-22-21 32,1-21-32</inkml:trace>
  <inkml:trace contextRef="#ctx0" brushRef="#br0" timeOffset="72571.81">6477 14055 0,'0'0'0,"21"-21"15,0 21-15,0 0 16,22 0-16,-1 0 0,0-22 16,1 22-16,-1-21 0,85 0 15,-63 21-15,-1-21 0,1 0 16,-22 0-16,21 21 0,1-22 16,-22 1-16,22 0 0,-22 21 0</inkml:trace>
  <inkml:trace contextRef="#ctx0" brushRef="#br0" timeOffset="73855.39">7662 13780 0,'0'0'0,"0"-22"0,0 1 16,0 0-16,0 0 15,0 0-15,0 0 16,0-1-16,0 1 0,-21 21 16,0 0-1,0 0-15,0 21 0,-1 1 16,1-1-16,0 21 0,21-21 15,-21 22-15,0-1 0,0 0 0,21 1 16,-22-22-16,22 21 0,-21-21 16,21 22-16,0-22 0,0 0 15,0 0-15,0 0 0,0 0 0,21-21 32,1 0-32,-1 0 0,0 0 0,0-21 15,0 0-15,0 0 0,1 0 16,-1 0-16,0-1 0,0-20 0,0 21 15,0-21-15,-21 20 0,22-20 16,-22 0-16,21 21 0,-21-1 16,0 1-16,0 0 0,0 0 0,0 42 31,0 0-31,0 0 0,0 1 16,0 20-16,0-21 0,0 21 15,0 1-15,0-22 0,0 21 0,0-21 16,0 22-16,0-22 0,0 0 0,0 0 15,0 0-15,21-21 16,0 0-16,0 22 0,0-22 0,1 0 16,20 0-16,-21 0 0,21-22 15,1 1-15,-1 21 0,-21-21 0,22 0 16,-22-21-16,21 20 0,-21 1 0,0-21 16,1 21-16,-1-22 0,-21 22 15,0-21-15,0 21 0,0-22 0,0 22 16,0 0-16,-21 21 15,-1 0-15,1 21 0,0 0 16,0 22-16,21-22 16,0 0-16,0 43 15,0-22-15,0-21 0,0 21 0,0-20 0,0-1 16,0 0-16,0 21 0,0-21 16,0 1-16,21-22 0,-21 21 15,0 0-15,0 0 16,-21-21 15,0 0-31,0 0 16,-1 0-16,22-21 0,-21 21 0,0 0 15,0 0-15,21-21 16,0 42 0,21 0-1,0-21-15,0 0 16,1 21-16,-1-21 0,0 0 15,0 0-15,21 0 16,-20 0-16,-1 0 0,21 0 0,-21 0 16,22 0-16,-22-21 0,21 0 0,-21 21 15,0-21-15,22 0 0,-22-1 16,0 1-16,0-21 0,-21 21 0,21-22 16,-21 22-16,22-21 0,-22 0 15,0-1-15,0 1 0,0-22 0,0 22 16,0 0-16,0-22 0,0 22 15,0 21-15,0-22 0,0 22 16,0 0-16,0 0 0,0 42 31,0 0-31,0 22 0,0-1 0,21 0 16,-21 1-16,0 20 0,0-21 16,0 22-16,0-22 0,0 1 0,0-1 15,-21 0-15,21-21 0,0 22 16,0-22-16,-22 0 0,22 0 0,-21 0 15,21 1-15,0-1 16,0-42 0,0-1-16,21-20 15,1 21-15,-1 0 16,0-22-16,0 22 0,0-21 16,0 0-16,1 20 0,20-41 15,-21 21-15,21 20 16,-20 22-16,-1 0 0,0 0 0,42 0 15,-41 22-15,-22-1 0,0 0 16,21 0-16,-21 0 0,0 43 16,0-43-16,0 21 0,0-21 0,0 1 15,0-1-15,-21 0 0,21 0 16,0 0-16,0 0 0,-22-21 0,22 22 16,-21-22-16,42-22 46</inkml:trace>
  <inkml:trace contextRef="#ctx0" brushRef="#br0" timeOffset="74944.82">9673 13653 0,'0'0'0,"21"0"0,-21-22 16,0 1-16,21 0 0,-21 0 0,0 0 15,0 0-15,0-1 0,0 1 16,0 0-16,-21 21 16,0 0-16,-21 42 15,21-20-15,-1-1 16,1 0-16,0 21 0,0-21 0,0 22 16,0-22-16,21 0 0,-22 21 15,22-20-15,0-1 0,0 0 16,22 0-16,-1 0 0,0 0 0,0-21 15,0 22-15,0-1 0,1-21 16,-22 21-16,21 0 0,0 0 0,0-21 16,0 21-16,-21 1 0,0-1 15,0 0-15,0 0 16,0 0-16,-21 0 16,0-21-16,0 0 15,0 0-15,-1 22 0,1-22 0,0 0 16,0 0-16,0 0 15,0-22-15,21 1 0,-22 0 0,1 21 16,21-21-16,-21 0 0,21 0 0,0-1 16,21 44 15,0-1-15,1 0-16,-1 0 15,0 0-15,0 0 0,0-21 16,0 0-16,1 0 15,-1 0-15,0 0 0,0 0 0,21 0 16,1 0-16,-22 0 0,21 0 0,1 0 16,-1-21-16,0 21 0,1-21 15,-22 0-15,21 21 0,-21-21 0,0 0 16,1-1-16,-1 1 0,0 0 16,-21 0-16,0 0 0,0 0 15,0-1-15,0 1 0,0 0 0,0 0 16,0 0-16,-21 21 0,0 0 15,-1 0 1,22 21-16,-21 0 0,21 0 16,-21 0-16,21 1 0,0-1 0,0 21 15,0 0-15,0-20 16,0 20-16,0-21 0,0 0 0,0 0 16,0 1-16,21-1 0,0-21 15,1 0-15,-1 21 0,21-21 16,-21 0-16,22 0 0,-22 0 0,21 0 15,-21 0-15,22-21 0,-1 0 0,-21-1 16,21 22-16,-20-21 0,20 0 16,-21-21-16,21-22 0,-20 43 15,-22-21-15,21-1 0,-21 1 16,21 0-16,-21-22 0,0 22 16,0-22-16,0 22 0,0-43 15,0 43-15,0 0 16,0 21-16,0-1 0,0 1 0,0 0 0,0 42 31,0 0-31,0 1 0,-21-1 0,21 21 16,-21 0-16,21 1 0,0-1 0,0 0 15,0 22-15,-22-22 16,22 1-16,0-1 0,-21 0 0,21 1 0,0 41 16,0-41-16,0 20 15,0-42-15,0 0 0,0 1 16,0-1-16,0 0 0,0 0 15,0 0-15,21 0 16,1-21-16,-1 0 0,0 0 16,0 0-16,0 0 0,0-21 15,1 0-15,-1 0 16,0 0-16,0 0 0,0-22 0,0 22 16,1-21-16</inkml:trace>
  <inkml:trace contextRef="#ctx0" brushRef="#br0" timeOffset="75196.16">10520 13653 0,'-21'21'16,"42"-42"-16,-42 63 0,21-21 16,21-21-16,0 0 15,21 0-15,1 0 0,-1 0 0,0 0 16,1-21-16,-1 21 0,0-21 15,22 0-15,20-1 0,-20 1 16,-22 21-16,1-21 0,-1 21 0,0-21 16,-21 0-16,1 21 0,-1 0 15,0 0-15,-21-21 0,-21 21 32,0 0-32,-1 21 15</inkml:trace>
  <inkml:trace contextRef="#ctx0" brushRef="#br0" timeOffset="76104.8">4297 15325 0,'-43'-43'15,"43"22"-15,-21 0 16,21 0-16,-21 0 15,21 0-15,0-1 0,0 1 0,0 0 16,0 0-16,0 0 16,21 0-16,0 21 15,1 0-15,-1 21 0,0 0 0,0 0 16,21 21-16,-20 1 0,20-1 16,-21 22-16,0-22 0,-21 21 0,0 1 15,0-22-15,0 22 0,0-22 0,-21 22 16,-21-22-16,21 0 15,-22 1-15,22-1 0,-21 0 0,-1-21 16,1 1-16,21-1 0,-21 0 16,-1 0-16,1-21 0,21 0 0,-22 0 15,22-21-15,0 0 0,0 0 16,0-22-16,0 22 0,21-21 0,0-1 16,0 1-16,0 0 0,0 21 15,0-22-15,63-20 16,-42 63-16,0 0 15,22 0-15,-22 0 0,21 21 0,1-21 16,-1 42-16,-21-21 0,21 1 0,1 20 16,-1-21-16,0 21 0,-20-20 15,20 20-15,-21-21 0,0 21 16,0-20-16,1-1 0,-22 0 0,21 0 16,-21 0-16,21 0 0,0-21 31,-21-21-31</inkml:trace>
  <inkml:trace contextRef="#ctx0" brushRef="#br0" timeOffset="76247.33">4784 15685 0,'0'-22'0,"0"44"16,21-44-16,0 22 47,0 0-32,0 0-15,0 0 0,1 0 16,20-21-16</inkml:trace>
  <inkml:trace contextRef="#ctx0" brushRef="#br0" timeOffset="76605.58">7302 15028 0,'0'0'0,"-21"0"0,-21-21 0,21 21 0,21-21 16,0 0-1,21 0-15,0 21 0,21-21 16,1 21-16,-1-22 0,22 22 0,-1 0 16,22-21-16,-22 21 0,22 0 15,-22 0-15,22 0 0,-21 0 0,-1 0 16,1 0-16,-22 21 0,0-21 16,-21 22-16,1-22 0,-1 21 0,-21 0 15,-21 0 1,-1 0-16,1-21 0,-21 21 0,21-21 15</inkml:trace>
  <inkml:trace contextRef="#ctx0" brushRef="#br0" timeOffset="76831.78">7662 15050 0,'0'0'16,"-21"0"-16,21 21 16,0 21-1,0-21-15,21 22 0,0-1 16,1 0-16,-22 22 0,21-22 0,-21 22 15,21-22-15,-21 21 0,0-20 16,0-1-16,0 0 0,0 22 0,0-22 16,-21 1-16,0-22 0,21 21 15,0-21-15,0 0 0,0 1 0,0-1 16,0 0-16,0-42 16,0 0-1,21-1-15,0 1 0</inkml:trace>
  <inkml:trace contextRef="#ctx0" brushRef="#br0" timeOffset="77740.28">7937 15473 0,'0'-21'0,"0"42"0,0-63 0,0 20 16,22 22 0,-1 0-16,0 0 0,21 0 15,-21 0-15,1 0 0,20 0 16,-21 22-16,21-1 0,1 0 0,-22 0 15,21 0-15,-21 0 0,1 1 0,-1-1 16,0 0-16,-21 0 0,0 21 16,0-20-16,0-1 0,0 0 15,0 0-15,-21 0 0,0 0 0,-1 1 16,1-1-16,0 0 0,0-21 16,0 21-16,0-21 0,-1 0 0,1-21 15,21 0 1,0 0-16,0-22 0,0 22 15,21-21-15,1 21 0,-22-22 16,21 1-16,21 0 0,-21-1 0,0 1 16,1 21-16,20 0 0,-21-1 15,0 1-15,22 21 0,-22 0 16,0 0-16,0 0 0,0 21 0,-21 1 16,0-1-16,0 0 0,0 0 15,0 21-15,0-20 0,0-1 0,0 0 16,0 21-16,0-21 0,0 1 15,-21-1-15,21 0 0,0 0 0,0 0 16,0 0-16,0 1 0,21-1 16,0-21-16,1 0 0,20 0 15,-21 0-15,21 0 0,1 0 0,20 0 16,-20-21-16,20-1 0,-21 22 16,22-21-16,-22 0 0,22 0 15,-22 0-15,0 0 0,1-22 0,-1 22 16,-21 0-16,0 0 0,1-22 15,-1 22-15,-21 0 0,0 0 0,0 0 16,0 0-16,0-1 0,-21 22 16,-1 0-16,1 0 0,0 22 15,0-1-15,-21 0 0,20 0 0,1 0 16,0 22-16,0-22 0,0 0 16,0 21-16,-1-21 0,22 22 0,0-22 15,0 0-15,0 21 0,0-20 0,0-1 16,0 0-16,22-21 0,-1 21 15,0-21-15,21 0 0,-21 0 16,22 0-16,-1 0 0,0 0 16,1 0-16,-1-21 0,0 0 0,22 0 15,-22-1-15,1 1 0,20-42 16,-42 42-16,0-1 16,1 1-16,-22-21 0,0 21 0,0 0 15,0-22-15,0 22 0,0 0 0,-22 21 31,1 21-31,0 0 0,0 0 16,21 1-16,0-1 0,-21 21 16,21-21-16,-21 0 0,21 22 0,0-22 15,-22 0-15,22 21 0,0-20 16,0-1-16,0 0 0,0 0 16,0 0-16,22 0 0,-1-21 15,0 0-15,0 0 0,0 0 0,0 0 16,1 0-16,20 0 0,-21 0 15,21 0-15,1-21 0,-22 0 0</inkml:trace>
  <inkml:trace contextRef="#ctx0" brushRef="#br0" timeOffset="78858.47">10583 15473 0,'0'0'0,"21"0"0,1 0 16,-1 0-16,21 0 0,-21-21 15,0 21-15,1-21 0,20-1 0,-21 1 16,21 0-16,-20 0 0,20 0 16,-21 0-16,0-1 0,0-20 15,-21 21-15,0 0 0,0-22 16,0 22-16,0 0 0,-21 0 0,0 0 0,-21 21 15,21 0-15,-22 0 0,1 0 16,0 0-16,-1 21 0,1 0 16,0 0-16,-1 0 0,1 22 0,21-1 15,0-21-15,-1 22 0,22-1 16,-21-21-16,21 21 0,0 1 0,0-22 16,0 21-16,21-21 0,22 22 0,-22-22 15,0 0-15,0 0 0,22 22 16,-22-22-16,21 0 0,-21 0 0,0 0 15,22-21-15,-22 21 0,-21 1 16,21-1-16,-21 0 0,0 0 16,0 0-16,-21-21 0,0 0 15,0 0-15,-22 0 0,-41 0 16,41 0 0,22 0-16,-21-21 0,21 21 15,-22-21-15,22 0 0,0 0 0,0-1 16,0 22-16,-1-21 0,1 21 15,42 0 17,1 21-32,-1 1 0,0-22 0,0 21 15,0 0-15,0 0 0,22-21 16,-22 21-16,21 0 0,-21-21 0,22 0 16,-1 22-16,0-22 0,1 0 15,-1 0-15,0 0 0,22 0 0,-22-22 16,1 1-16,-1 0 0,0 21 0,1-21 15,-1 0-15,-21 0 16,21-1-16,-20-20 0,-1 21 0,0 0 16,0-22-16,-21 22 0,21 0 15,-21-21-15,0 21 0,0-1 16,0 1-16,0 0 0,0 0 0,-21 21 16,0 0-16,0 0 15,0 21-15,21 0 0,0 0 16,-22 1-16,22-1 0,-21 21 0,21-21 15,0 0-15,0 1 0,0 20 16,0-21-16,0 0 0,0 0 16,21 1-16,1-22 0,-1 21 15,-21 0-15,21-21 0,0 0 0,21 0 16,-20 0-16,-1 0 0,21 0 0,-21 0 16,0-21-16,22 0 0,-22-1 15,21 1-15,-21 0 0,1 0 0,20 0 16,-21-22-16,0 22 0,0-21 0,1 0 15,-1-1-15,-21 1 0,0 0 16,21-22-16,-21 22 0,0-22 0,0 22 16,0-64-16,0 85 15,0-21-15,0 20 0,0 1 16,0 0-16,0 42 16,0 0-1,0 22-15,-21-1 0,21 0 0,0 1 16,0-1-16,-21 22 0,21-22 0,-22 0 15,22 22-15,0-22 0,0 0 16,0 1-16,-21-1 0,21-21 0,-21 43 16,21-22-16,0-21 15,0 0-15,0 1 0,0-1 16,21-21-16,0 0 16,1 0-16,-1 0 0,0 0 15,0-21-15,0-1 0,0 1 16,1 0-16,-1 0 0,0 0 0,0 0 15,0-1-15</inkml:trace>
  <inkml:trace contextRef="#ctx0" brushRef="#br0" timeOffset="79106.33">11642 15282 0,'0'0'0,"-22"0"0,22 22 16,22-22-1,-1 0-15,0 0 16,0 0-16,21 0 0,1 0 0,-1 0 16,0 0-16,1-22 0,-1 22 15,0 0-15,1-21 0,-1 21 0,0 0 16,-20 0-16,20-21 0,-21 21 16,0 0-16,-42 0 15,0 0 1,0 21-16,-22-21 0</inkml:trace>
  <inkml:trace contextRef="#ctx0" brushRef="#br0" timeOffset="79987.91">4318 16701 0,'-42'0'16,"42"-22"-16,0 1 15,0 0 1,0 0-16,0 0 0,21 21 15,0 0-15,0-21 0,0 21 16,0 0-16,1 0 0,-1 0 16,0 21-16,-21 0 15,0 0-15,0 0 16,0 0-16,-21 1 0,0-1 16,-1 21-16,1-21 0,0 0 0,0 1 15,0-1-15,0 0 0,-1-21 16,1 21-16,21 0 0,-21-21 15,0 0-15,42 0 32,21 0-32,-20 0 15,20 0-15,0 21 0,1 1 16,-1-1-16,0 0 0,1 0 0,-1 0 16,0 0-16,-21 1 0,1 20 15,-1-21-15,-21 0 0,0 22 0,0-22 16,-21 21-16,-1-21 15,1 0-15,-21 1 0,21-1 0,-22 0 16,1 0-16,0-21 0,-1 0 16,1 0-16,0 0 0,21 0 0,-22 0 15,1 0-15,21-21 0,-22 21 16,22-21-16,-42-22 0,42 22 16,-1 0-16,22 0 0,0 0 15,-21 0-15,21-1 0,0 1 0,0 0 16,21 0-16,1 0 15,-1 21-15,0-21 0</inkml:trace>
  <inkml:trace contextRef="#ctx0" brushRef="#br0" timeOffset="80174.88">4889 16976 0,'0'0'0,"22"0"0,-1 0 16,0 0-16,0 0 31,0 0-15,0 0-1,-21-21-15,22-1 16</inkml:trace>
  <inkml:trace contextRef="#ctx0" brushRef="#br0" timeOffset="80955.42">6964 16658 0,'0'0'0,"0"-42"0,0 21 0,0 0 16,0-22-16,0 22 0,0 0 0,0 0 16,0 0-16,0 42 31,0 21-31,0 0 15,0 22-15,0-1 0,0 1 0,-21 21 16,21-22-16,-22 22 0,1-22 16,21 1-16,-21 20 0,0-41 15,0 20-15,0-20 0,-1-1 16,1 0-16,0-21 0,0 1 0,0-1 16,0-21-16,-1 0 15,22-21-15,-21-1 0,0 1 0,0 0 16,21 0-16,-21-21 0,21-1 15,-21 1-15,21 0 0,-22-1 0,1 1 16,21 0-16,-21-1 0,21 1 16,0 21-16,0-22 0,0 22 15,21 42 1,0 1-16,1-1 0,-1 21 0,21 0 16,-21-20-16,22 20 0,-22 0 15,21 1-15,-21-1 0,22 0 16,-22 1-16,21-22 0,-21 21 0,0-21 15,22 0-15,-22 1 0,0-1 16,21-21-16,-20 0 0,-1 0 16,21 0-16,-21 0 0,22-21 15,-22-1-15,21 1 0,-21 0 0,0-21 16,1 21-16,-22-22 0,21 22 16,-21-21-16,21-1 0,-21 22 0,0-21 15,0 21-15,0-22 16,21 22-16,-21 42 31,0 1-31,0 20 0,0-21 16,0 0-16,0 0 0,0 1 15,0 20-15,0-21 0,0 0 0,0 0 16,0 1-16,0-44 31</inkml:trace>
  <inkml:trace contextRef="#ctx0" brushRef="#br0" timeOffset="81108.34">7535 16891 0,'0'-42'0,"0"84"0,0-105 15,0 41-15,0 1 0,0 0 16,0 0-16,0 42 31,21 0-31,-21 0 0,22-21 16,-1 22-16,0-1 0,0-21 15,0 21-15</inkml:trace>
  <inkml:trace contextRef="#ctx0" brushRef="#br0" timeOffset="82586.45">7980 17060 0,'0'0'0,"0"22"0,0-1 0,0 21 16,0-21-16,0 22 0,0 41 15,0-63-15,-21 1 16,-1-1-16,1 0 0,21 0 16,-21-21-16,0 0 15,21-21 1,0 0-16,0 0 0,21-1 0,0 1 16,-21 0-16,21-21 0,1 21 15,-1-22-15,0 1 0,-21 21 16,21-22-16,0 22 0,0 0 15,1 0-15,-1 21 0,0 0 16,0 21-16,0 0 0,0 0 16,-21 1-16,22-1 0,-1 21 0,0-21 15,-21 0-15,21 22 0,0-22 16,-21 0-16,21 0 0,-21 0 0,22 1 16,-1-1-16,0 0 0,0-21 15,21 0-15,-20 0 0,-1 0 0,21 0 16,-21-21-16,22 0 0,-1 21 0,0-22 15,-21 1-15,22-21 0,-1 21 16,-21-22-16,22 22 0,-22-21 16,0 0-16,0-1 0,-21 1 15,0-22-15,0 22 0,0 0 0,0-1 16,0 1-16,0 21 0,0-21 16,0 63-1,0 0-15,0 0 0,0 21 16,0 1-16,0-1 0,0 0 15,0 1-15,0-1 0,0 0 0,-21 1 16,21-1-16,-21 0 0,21-20 16,0 20-16,-21-21 0,21 0 0,-22 0 15,22 1 1,0-44 0,0 1-16,22 21 0,-1-21 15,-21 0-15,21 0 0,21-43 16,-21 43-16,1-21 15,-1 21-15,0-1 0,-21 1 16,0 0-16,0 0 0,0 0 0,-21 21 31,0 0-31,-1 21 0,1 0 16,0 0-16,0 0 0,0 1 16,0-1-16,21 21 0,-22-21 0,22 0 15,-21 22-15,21-22 0,0 21 0,0-21 16,0 1-16,0-1 15,0 0-15,21 0 0,1-21 0,-1 21 16,0-21-16,21 21 0,-21-21 16,22 0-16,-1 0 0,0 0 0,1 0 15,-1-21-15,0 0 0,1 0 16,-1 21-16,0-21 0,1 0 16,-22-1-16,21 1 0,-21 0 0,1 0 15,-1 0-15,0-22 0,0 22 0,-21 0 16,0 0-16,0 0 0,0-22 0,0 22 15,0 42 17,-21 1-32,21-1 15,-21 21-15,21-21 0,0 22 0,0-22 16,0 21-16,0-21 0,0 22 16,0-22-16,0 0 0,0 0 0,0 0 15,0 0-15,21 1 0,0-22 16,21 0-16,-20 21 0,20-21 0,0 0 15,1 0-15,-1 0 0,21-21 16,-20 21-16,20-22 0,1 1 0,-1 0 16,-20 0-16,20 0 0,-21 0 0,1-1 15,-22 1-15,21 0 0,-21 0 16,1 0-16,-22 0 0,0-1 16,0 1-16,0 0 0,0-21 15,0 21-15,-22 21 0,1-22 0,0 1 16,0 21-16,-21 0 0,20 0 15,1 0-15,0 0 0,-21 21 0,21 1 16,-1-1-16,1 0 0,0 21 16,0-21-16,0 1 0,21 20 0,-21-21 15,21 21-15,0-20 0,0-1 0,0 0 16,0 0-16,0 0 0,21-21 16,0 0-16,0 21 0,0-21 0,0 0 15,1 0-15,20 0 0,-21-21 16,0 0-16,22 0 0,-22 0 15,21 0-15,-21-1 0,0 1 16,22-21-16,-22 21 0,0-22 0,0 1 16,-21 0-16,0-1 0,21-20 15,-21 21-15,0-22 0,0 22 0,0-22 16,0 22-16,0 0 0,0-1 16,-21 22-16,21 0 0,-21 0 15,21 42-15,0 0 0,0 21 16,0 1-16,0-1 0,0 22 15,0-22-15,0 21 0,0 1 16,0-22-16,0 22 0,0-22 16,-21 22-16,21-22 0,-21 0 0,21-21 15,0 22-15,0-22 0,0 21 16,0-21-16,0 1 0,0-1 16,21-21-16,0 0 0,21 0 15,-20 0-15,20-21 0,0-1 0</inkml:trace>
  <inkml:trace contextRef="#ctx0" brushRef="#br0" timeOffset="83787.85">11261 16912 0,'0'0'0,"-22"0"0,-41 0 16,42-21-16,0 0 0,-22 0 16,22 0-16,0-1 0,0 1 0,0 0 15,-1 0-15,22 0 0,0 0 0,0 42 32,0 0-32,22 21 0,-22 1 0,21-1 15,0 21-15,0-20 0,0 20 16,-21 1-16,0-1 0,0-20 15,0 20-15,0-21 0,0 22 0,0-22 16,0-21-16,0 22 0,-21-1 16,0-21-16,0 0 0,21 1 0,-21-22 15,-1 0 1,22-22-16,0 1 0,0 0 16,0 0-16,0 0 0,0-22 15,22 22-15,-1-21 0,-21 0 0,21-1 16,0 1-16,0 21 15,0-22-15,1 22 0,-1 0 0,-21 0 16,21 21-16,0 0 0,0 0 16,22 0-16,-22 21 0,0 0 0,21 22 15,-21-22-15,1 21 0,-1-21 16,-21 0-16,21 22 0,0-22 16,0 0-16,0 21 0,1-20 0,-1-1 15,0 0-15,0-21 0,0 21 16,0-21-16,1 0 0,-1 0 0,0 0 15,21 0-15,-21 0 0,1-21 16,-1 0-16,21 21 0,-21-43 0,0 22 16,1 0-16,-1 0 0,0-21 15,-21 20-15,0-20 0,0 21 0,0-21 16,0 20-16,0-20 16,0 21-16,-21-21 0,0 20 0,-1 22 15,1 0-15,0 0 16,0 22-16,21-1 0,-21 0 15,21 21-15,-21-21 0,21 22 0,0-22 16,0 21-16,-22 1 0,22-22 16,0 0-16,0 21 0,0-21 0,0 1 15,0-1-15,0 0 0,22 0 16,-1-21 0,0 0-16,0 0 15,0-21-15,-21 0 0,21 0 0,1-1 0,-1 1 16,0 0-16,0 0 15,0-43-15,-21 43 0,0 0 16,21-21-16,-21 21 0,0-1 0,22 1 16,-22 42-1,21 1 1,-21-1-16,0 0 16,0 0-16,21 21 0,-21 1 15,0-22-15,0 0 0,21 0 16,0 0-16,0 1 0,22-22 15,-22 0-15,0 0 0,21 0 16,-20 0-16,20 0 0,-21 0 0,21 0 16,1-22-16,-1 1 15,-21 0-15,22 0 0,-22 0 0,21 0 16,-21-22-16,0 22 0,22-21 0,-43 21 16,0-22-16,0 22 0,0 0 15,0-21-15,0 20 0,-21 1 16,-1 21-16,1 0 0,0 0 15,0 21-15,0 1 0,-22-1 0,22 0 16,0 0-16,0 0 0,21 22 16,0-22-16,0 21 0,0-21 0,0 0 15,0 1-15,0 20 16,0-21-16,21 0 0,-21 0 0,21 1 16,0-1-16,1 0 15,-22 0-15,0 0 16,-22-21 15,22-21-31,0 0 16,0 0-16,0 0 0,0-22 15,22 22-15,-1 0 0</inkml:trace>
  <inkml:trace contextRef="#ctx0" brushRef="#br0" timeOffset="84241.59">12954 16933 0,'42'-42'0,"-21"0"0,-84 126 0,148-189 0,-64 83 15,-21-20-15,0 21 0,21 21 16,-21-21-16,0 42 16,0 0-16,0 0 0,0 0 15,0 22-15,-21-1 0,0 0 16,21 1-16,-22-1 0,1 0 0,21 1 16,-21-1-16,0 0 0,0 1 15,21-1-15,-21 0 0,-1-20 0,22 20 16,-21-21-16,21 0 0,0 0 15,-21 1-15,21-1 0,0 0 0,0-42 47,0 0-47,21-1 0,-21 1 0,21 0 16,1-21-16,-1 21 0,21-22 16,-21 1-16,22 21 0,-22-22 0,21 1 15,0 21-15,1 0 0,-1 0 16,0 21-16,-20 0 0,20 0 0,-21 0 15,0 21-15,0 0 0,1 0 16,-22 0-16,21 0 0,-21 1 0,0 20 16,0-21-16,0 21 0,0-20 15,0-1-15,0 21 0,0-21 0,-21 0 16,-1 1-16,1-1 0,21 0 0,0 0 16,-21-21-1,21 21-15,0-42 16,0 0-1,0 0-15,21 0 0,0-22 0</inkml:trace>
  <inkml:trace contextRef="#ctx0" brushRef="#br0" timeOffset="85379.25">14266 16933 0,'0'0'0,"0"22"0,0-1 16,21-21 0,1 0-16,-1 0 15,0-21-15,0-1 16,0 1-16,0 21 0,1-21 0,-22 0 16,21 0-16,0-22 0,0 22 0,-21 0 15,0-21-15,0 21 0,0-22 16,0 22-16,0 0 0,0 0 15,-21 0-15,-21 21 0,20 0 16,-20 0-16,0 0 0,-1 21 0,1 0 16,0 0-16,-1 21 0,1-20 0,21 20 15,0 0-15,0 1 16,21 41-16,0-41 0,0-22 0,21 21 16,0 0-16,21-20 0,-21 20 15,22-21-15,-1 0 0,0 22 0,-20-22 16,20 0-16,-21 0 0,21 0 15,-20 0-15,-1 1 0,-21-1 0,0 0 16,0 21-16,0-21 16,-21 1-16,-1-22 0,1 0 15,-21 0-15,0 0 0,-1 0 16,1 0-16,0 0 0,-1 0 16,1-22-16,0 1 0,-1 0 0,22 0 15,-21 0-15,21 0 0,-1-1 16,1-20-16,0 21 0,21 0 0,0 0 15,0-1-15,21 22 16,0 0 0,1 0-16,-1 22 0,0-1 0,0 0 15,0 0-15,22 0 0,-22 0 16,21 1-16,-21-1 0,22 0 0,-22 0 16,21 0-16,-21 0 0,22-21 15,-22 22-15,21-22 0,0 0 16,22 0-16,-22 0 15,1 0-15,-22 0 0,21 0 0,0-22 16,1 1-16,-22 21 0,21-21 0,-21 0 16,22 0-16,-22-22 0,0 22 15,0 0-15,0-21 0,-21 21 0,0-22 16,22 22-16,-22-21 16,0 21-16,0-1 0,0 1 0,-22 21 31,22 21-31,-21 1 0,0-1 15,21 21-15,-21-21 0,21 0 16,0 22-16,0-22 0,0 0 0,0 21 16,0-20-16,0-1 0,0 0 15,0 0-15,0 0 0,0 0 16,21-21-16,0 0 0,0 0 16,1 0-16,-1 0 0,0 0 15,0-21-15,21 0 0,-20 0 0,-1 21 16,21-21-16,-21-22 0,0 22 0,22 0 15,-22-21-15,0-1 0,0 1 16,22 0-16,-22-22 0,0 22 0,-21-22 16,21 1-16,0-1 0,-21 22 15,21-21-15,-21 20 0,0 1 0,0 0 16,0 20-16,22 1 0,-22 0 16,0 42-1,0 0-15,0 22 16,0-1-16,0 0 0,0 1 15,0-1-15,-22 22 0,1-22 0,21 21 16,-21 1-16,0-22 0,0 22 16,0-22-16,21 0 0,-22 1 0,1-1 15,21 0-15,-21-20 0,21-1 0,0 21 16,0-21-16,0 0 16,21-21-16,0 0 0,1 0 15,-1 0-15,21 0 16,-21-21-16,0 21 0,22-21 0,-22 0 15,0 0-15,21 0 0,-20-1 0,-1 1 16,0 0-16,0-21 0</inkml:trace>
  <inkml:trace contextRef="#ctx0" brushRef="#br0" timeOffset="85621.64">15261 16849 0,'0'0'0,"-21"0"15,42 0 1,0 0-16,0 0 16,1 0-16,20-21 15,0 21-15,-21 0 0,22-22 0,20 22 16,-20 0-16,-1-21 0,21 21 16,-20-21-16,-1 21 0,0 0 0,1-21 15,-1 21-15,-21 0 0,0 0 0,1 0 16</inkml:trace>
  <inkml:trace contextRef="#ctx0" brushRef="#br0" timeOffset="85835.52">15896 17272 0,'0'0'0,"-42"21"16,42-42 46,0 0-62,0 0 0,0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11:59:28.5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5334 931 0</inkml:trace>
  <inkml:trace contextRef="#ctx0" brushRef="#br0" timeOffset="4999.91">5038 1037 0,'21'0'203,"0"0"1078,-21-21-1140,0 0-110,21 0-15,-21 0 0,0-1-1,0 1 1,0 0 15,0 0-15,0 0-16,0 0 47,0 42 46,0 0-93,0 0 16</inkml:trace>
  <inkml:trace contextRef="#ctx0" brushRef="#br0" timeOffset="5471.64">5101 910 0,'21'0'78,"-21"-21"-62,21 21-16,-21-21 0,0 0 16,22 21-16,-22-21 15,0-1-15,0 1 0,0 0 16,0 0 0,-22 21-1,1-21-15,0 21 0,-21 0 0,21 0 0,-22 0 16,22 0-16,-21 21 0,21 0 15,-22-21-15,22 21 0,-21 0 16,21 22-16,-1-22 0,-20 21 16,21 1-16,21 20 0,0-21 15,0 1-15,0-1 0,0 22 0,0-22 16,0 0-16,0 1 0,21-22 16,0 21-16,0 0 0,1-20 0,-1-1 15,0 0-15,0 0 0,0 0 16,22 0-16,-22-21 0,0 0 15,0 22-15,21-22 0,-20 0 16,-1 0-16,21 0 0,-21-22 16,0 1-16,22 0 0,-22 0 0,0 0 15,21 0-15,-20-1 0,-1-20 16,21 21-16</inkml:trace>
  <inkml:trace contextRef="#ctx0" brushRef="#br0" timeOffset="6011.51">5609 699 0,'0'0'0,"0"-22"0,0 1 0,0 42 47,0 1-47,0-1 0,0 21 0,0 0 15,0 1-15,0-1 0,0 22 16,0-22-16,0 21 0,-21-20 0,21-1 15,-21 22-15,21-22 0,0 0 16,0-21-16,-21 22 0,21-22 16,-22 0-16,22 0 0,0 0 0,0 1 15,0-1-15,-21-21 32,21-21-17,0-1-15,0 1 0,0-21 16,21 21-16,-21 0 15,22-22-15,-1 22 0,21-21 0,-21-1 16,0 22-16,22-21 0,-1 0 16,0 20-16,-20 1 0,20 0 0,0 21 15,1 0-15,-22 0 0,21 0 16,-21 21-16,22 0 0,-22 1 16,0-1-16,-21 0 0,0 21 0,0-21 15,0 22-15,0-22 0,0 21 16,0-21-16,0 22 0,-21-22 0,21 0 15,-21 0-15,-1 0 16,1 1-16,21-1 0,-21 0 0,21 0 16,0 0-1,-21-21-15,21-21 32,0 0-32,0 0 0,21 0 15,0-1-15</inkml:trace>
  <inkml:trace contextRef="#ctx0" brushRef="#br0" timeOffset="7252.8">6710 1207 0,'0'0'0,"0"-22"0,0 1 15,0 0-15,0 0 0,0 0 16,-21 0-16,-1-1 0,1 1 0,0 21 16,0-21-16,-21 0 0,20 21 15,1 0-15,0 0 0,0 0 16,0 21-16,0 0 0,-1 0 0,1 1 16,0-1-16,0 21 0,0 0 15,0-20-15,21 20 0,-22 0 16,22 1-16,0-22 0,0 21 15,0-21-15,0 0 0,0 1 0,0-1 16,0 0-16,0 0 0,0 0 16,22-21-16,-1 0 15,0 0-15,0-21 0,21 21 16,-20-21-16,-1 0 0,21 0 0,-21-1 16,22 1-16,-22 0 0,0 0 15,0 0-15,0-22 0,0 1 16,1 0-16,-22 21 0,0-1 15,0 1-15,0 0 0,0 0 0,0 42 47,0 0-47,0 0 16,0 22-16,0-22 0,-22 0 16,22 21-16,0-20 0,0-1 0,0 0 15,0 21-15,0-21 0,0 1 16,0-1-16,0 0 0,22-21 15,-1 0-15,0 0 16,0 0-16,21 0 0,-20 0 0,-1 0 16,21-21-16,0 21 0,-20-21 15,20-1-15,-21 1 0,0 0 0,22 0 16,-22-21-16,0 20 16,0 1-16,0-21 0,0 21 0,1 0 15,-1-1-15,-21 1 0,0 0 16,21 21-16,-21 21 31,0 0-31,0 1 0,0-1 16,0 0-16,0 21 0,0-21 15,0 1-15,0-1 0,0 0 0,0 0 16,0 0-16,0 0 0,21-21 16,-21 22-16,21-1 0,0-21 15,1 21-15,-1-21 0,0 0 0,0 0 16,21 0-16,-20 0 0,20 0 15,0 0-15,1 0 0,-1-21 16,0 0-16,1 21 0,-1-22 0,0 1 16,1 0-16,-1 0 0,-21 0 15,21 0-15,1-43 0,-43 43 16,0-21-16,0 20 0,0-20 16,0 21-16,0-21 0,-21 20 15,-1 1-15,1 0 0,0 21 0,0 0 16,0 0-16,0 0 15,-1 0-15,1 21 0,0 0 0,0 1 0,0 20 16,0-21-16,-1 21 0,1-20 16,0 20-16,21 0 0,0-21 15,-21 1-15,21 20 0,0-21 16,0 0-16,0 0 0,0 1 0,0-1 16,0 0-16,21-21 15,0 0-15,0 0 0,1 0 16,-1 0-16,0 0 0,21-21 15,-21 0-15,1 21 0,20-22 0,-21 1 16,0-21-16,0 21 0,1 0 16,-1-22-16,-21 22 0,21-21 0,-21 21 15,21-1-15,-21 1 0,0 0 16,0 0-16,0 42 31,0 0-31,0 0 0,0 1 16,0-1-16,0 0 0,0 0 15,0 21-15,0-20 0,0-1 0,0 0 16,0 0-16,0 0 0,0 0 16,0 1-16,0-1 0,21 0 15,0-21 1,1 0-16,-1 0 0,0 0 0,0 0 16,0-21-16,0 21 0,22-21 15</inkml:trace>
  <inkml:trace contextRef="#ctx0" brushRef="#br0" timeOffset="9414.82">8763 931 0,'0'0'0,"0"-42"0,-21 0 16,0 42-16,-1 0 15,1 0-15,0 0 16,0 0-16,0 21 0,0 0 0,-1 0 15,22 22-15,-21-22 16,0 21-16,0 0 0,0 1 0,0-1 16,-1 0-16,22 1 0,-21-1 15,21 0-15,-21-20 0,21 20 0,0-21 16,0 21-16,0-20 0,0-1 16,0 0-16,21 0 0,0 0 0,1 0 15,-1 1-15,0-22 0,21 0 16,-21 0-16,22 0 0,-1 0 0,0 0 15,1 0-15,-1-22 0,0 1 16,1 0-16,-1 0 0,0 0 0,-20-22 16,20 22-16,0-21 0,-21 0 15,1-1-15,-1 1 0,0-22 16,0 1-16,0-1 0,-21 1 16,0-1-16,21 1 0,-21 21 0,22-22 15,-22 22-15,21-1 0,-21 1 16,0 0-16,0 21 0,0-1 0,0 1 15,0 42 1,0 1-16,0-1 16,0 0-16,0 21 0,-21 1 15,21 20-15,-22-21 0,22 22 0,0-22 16,0 22-16,-21-22 16,21 22-16,0-22 0,-21 0 0,21 1 0,0-1 15,0 0-15,0 1 0,0-22 16,0 21-16,0-21 0,21 0 15,0 22-15,1-43 0,-1 21 16,0 0-16,0 0 0,0-21 0,22 0 16,-22 0-16,21 0 0,-21 0 15,22 0-15,-1 0 0,-21-21 0,21 0 16,1 0-16,-1 0 0,-21-1 16,22 1-16,-22-21 0,21 21 0,-21-22 15,0 22-15,1-21 0,-1 21 16,-21-22-16,0 22 0,0 0 15,0 0-15,0 0 0,0 0 0,-21 21 16,-1 0 0,1 21-16,0 0 15,0-21-15,0 21 0,0 21 16,21-20-16,-22-1 0,22 0 0,-21 21 16,21-21-16,-21 1 0,21-1 15,0 21-15,0 0 0,0-20 16,0-1-16,0 0 15,0 0-15,21-21 0,0 21 0,1-21 16,-1 0-16,0 0 0,0 0 16,21 0-16,-20 0 0,-1 0 15,21 0-15,-21 0 0,22-21 0,-1 0 16,-21 21-16,21-21 0,-20 0 16,20-22-16,-21 22 0,0 0 15,22-21-15,-22 20 0,0-20 0,0 21 16,0 0-16,0 0 0,-21-1 15,22 22-15,-22-21 0,21 21 16,-21 21 0,0 1-16,0-1 15,0 0-15,0 0 16,0 0-16,0 0 0,0 1 0,0-1 16,0 0-16,-21 0 0,21 0 15,0 0-15,0 1 0,0-1 16,0 0-16,21 0 0,0 0 15,0-21-15,0 0 16,0 0-16,1 0 0,-1 0 0,21 0 16,-21 0-16,22 0 15,-22-21-15,42-21 0,-20 21 0,-22-1 16,0 1-16,0 0 0,0-21 16,0-1-16,1 1 0,-1 0 0,0-1 15,-21-20-15,0-1 0,21 1 16,-21-1-16,21 1 0,-21-1 0,0 22 15,0-21-15,0 20 16,0 1-16,0 0 0,0 20 0,0-20 16,0 21-16,0 0 15,0 42 1,0 0-16,0 0 0,0 0 16,-21 22-16,21-1 0,-21 22 0,21-22 15,0 21-15,0-20 0,0 20 16,0-20-16,0 20 0,0-21 0,0 1 15,0-1-15,0 0 0,0 1 16,0-1-16,0-21 0,0 22 0,0-22 16,21 0-16,-21 0 0,21 0 15,0 0-15,-21 1 0,22-22 16,-1 21-16,0-21 0,0 21 0,0-21 16,0 0-16,22 0 0,-22 0 15,0 0-15,21-21 0,-20 21 0,-1-21 16,21-1-16,-21 1 0,0 0 15,22 0-15,-22 0 0,0-22 0,0 22 16,0-21-16,1 0 16,-22-1-16,21 22 0,-21 0 15,0 0-15,0 0 0,0 42 32,0 0-17,0 0-15,0 0 0,0 0 16,0 1-16,0-1 0,0 0 15,0 0-15,0 0 0,0 0 0,0 1 16,0-1-16,0 0 16,0 0-16,0 0 0,0 0 15,21 1-15,0-22 16,0 0-16,0 0 0,1 21 0,-1-21 16,0 0-16,21 0 0,-21 0 15,1 0-15,20 0 0,-21 0 16,0 0-16,22-21 0,-22 21 0,0-22 0,21 1 15,-21 21-15,1-21 0,-1 0 16,0 0-16,0 0 0,-21-1 0,0-20 16,21 21-16,-21 0 15,21-22-15,-21 22 0,0 0 0,0 0 16,0 0-16,0 0 16,0 42 15,0 0-31,-21 0 0,0 0 0,21 0 15,-21 1-15,21-1 0,0 0 16,0 21-16,0-21 0,0 1 16,0-1-16,0 0 0,0 0 15,0 0-15,0 0 16,21-21-16,0 0 0,0 22 16,1-22-16,-1 0 0,0 0 15,0 0-15,0 0 0,0 0 0,1 0 16,-1 0-16,21-22 0,-21 22 15,0-21-15,1 0 0,-1 21 0,-21-21 16,21-21-16,0 20 0,-21 1 16,21 0-16,-21 0 0,0 0 0,21 0 15,-21-1-15,22 1 0,-1 21 32,-21 21-32,0 1 15,0-1-15,0 0 0,0 0 0,0 0 16,0 0-16,0 1 15,0 20-15,0-21 0,0 0 0,0 0 16,-21 1-16,21-1 16,0 0-16,-22 0 0,1 0 15,21 0-15,0 1 16,-21-22-16,0 0 16,0 0-1,21-22-15,0 1 0,0 0 16,-21 0-16,-1 0 0,22-22 0,-21 22 15</inkml:trace>
  <inkml:trace contextRef="#ctx0" brushRef="#br0" timeOffset="9661.08">12044 762 0,'0'0'0,"-43"0"0,22 0 15,0 21-15,0-21 0,21 21 16,-21-21-16,21 22 16,0-1-16,0 0 0,0 0 15,0 0 1,-21-21 46</inkml:trace>
  <inkml:trace contextRef="#ctx0" brushRef="#br0" timeOffset="9888.96">11091 995 0,'0'0'0,"-21"0"0,0 21 0,21 0 16,21-21-1,0 0-15,22 0 16,-22 0-16,21 0 0,-21 0 16,22 0-16,-1 0 0,-21 0 0,21 0 15,-20 0-15,-1 0 0,21 0 16,-21 0-16,0-21 0,-21 0 16,0 0-1,0 0-15,-21 21 0</inkml:trace>
  <inkml:trace contextRef="#ctx0" brushRef="#br0" timeOffset="10146.01">9610 974 0,'-43'0'0,"86"0"0,-128 0 16,43 0-16,20 0 0,44-21 47,-1 21-47,0 0 0,0 0 15,21 0-15,-20 0 0,-1-22 16,0 22-16,21 0 0,-21 0 16,1 0-16,-1 0 0,0 0 15,0 0 1</inkml:trace>
  <inkml:trace contextRef="#ctx0" brushRef="#br0" timeOffset="11387.95">14309 1185 0,'0'0'0,"-22"-42"0,1 21 15,21 0-15,-21 0 0,0-1 0,21-20 16,-21 21-16,0 21 0,21-21 16,0 0-16,-22 21 0,1 0 15,0 0-15,0 0 0,0 0 16,0 21-16,-1 0 0,1 0 15,21 21-15,-21-20 0,0 20 0,0 0 16,21 1-16,-21-1 0,-1 0 16,22 1-16,-21-1 0,0 0 0,21 1 15,0-22-15,0 21 0,0-21 16,0 22-16,0-22 0,0 0 16,0 0-16,0 0 0,21-21 15,0 0-15,1 0 16,-1 0-16,21 0 0,-21-21 0,0 0 15,22 0-15,-22 0 0,21-1 16,-21 1-16,22 0 0,-22 0 0,0-21 16,0 20-16,0-20 0,-21 21 15,0-21-15,0-1 0,0 22 0,0-21 16,0-1-16,-21 1 0,-21 21 16,21 0-16,0 0 0,-1-1 0,1 1 15,-21 21-15,21 0 16,0 0-16,-22 0 0,22 0 0,0 21 15,0 1-15,0-1 0,21 0 16,0 0-16,0 0 0,0 0 16,21 1-16,0-22 15,21 0-15,-21 0 0,22 0 0,-1 0 16,0 0-16,1 0 0,20 0 16,-20-22-16,20 1 0,-21 0 0,1 0 15,20 0-15,-20 0 0,-1-1 16,0-20-16,1 21 0,-22 0 0,0 0 15,0-1-15,0 1 16,-21 0-16,0 0 0,0 0 0,0 0 16,0 42 15,0 0-31,-21 0 0,0 0 16,21 0-16,-21 22 0,21-1 15,0 0-15,0 22 0,-21-22 0,21 22 16,-22-22-16,22 22 0,0-1 15,0 1-15,0-22 0,-21 21 0,21 22 16,0-21-16,0-1 0,0 22 16,0-22-16,0 1 0,-21 20 0,21 1 15,0-21-15,0 20 0,0 22 0,-21-21 16,21-1-16,-21 1 16,21 0-16,0-1 0,0 1 0,-21-21 15,-1 20-15,1-20 0,21 20 16,-21-20-16,0-1 0,21-20 0,0-1 15,-21 0-15,0 22 0,21-43 16,-22-21-16,22-21 16,-21 0-16,0 0 15,0-1-15,0-20 0,21 0 0,-43-1 16,22 1-16,0-21 0,-21-43 16,21 42-16,-1 1 0,1-22 15,21 22-15,0-22 0,0 21 0,0-20 16,0-1-16,0 22 0,21-1 15,1-21-15,-1 22 0,0 21 16,21-22-16,-21 1 0,22 20 0,-1-20 16,0 20-16,1-20 0,-1 21 15,0-1-15,1-20 0,-1 20 0,0 1 16,1 21-16,-22-21 0,21 20 16,-21 1-16,22 0 0,-22 0 0,0 0 15,0 21-15,22-21 0</inkml:trace>
  <inkml:trace contextRef="#ctx0" brushRef="#br0" timeOffset="11887.22">16383 1016 0,'0'0'0,"0"-42"0,21 21 16,0-22-16,0 22 0,-21-21 15,22 21-15,-1-1 0,-21-20 0,0 21 16,21 0-16,0 0 16,-21 42-1,0 0-15,0 21 16,0 1-16,0-1 0,0 21 0,-21 1 16,21-1-16,-21 1 0,21-1 15,-21-20-15,21 20 0,-22 1 16,1-22-16,21 22 0,-21-22 15,0 0-15,21 1 0,-21-22 0,21 21 16,0-21-16,-21 0 0,21 1 16,-22-1-16,22-42 31,0-1-31,0 1 16,0 0-16,22 0 0,-1-21 15,0-1-15,0 1 0,0 0 0</inkml:trace>
  <inkml:trace contextRef="#ctx0" brushRef="#br0" timeOffset="12170.06">16849 804 0,'0'0'0,"0"-42"0,0 21 0,21 0 0,-21 0 16,21 21-16,-21-22 16,0 44-1,0 20-15,0 0 0,0 1 16,0-1-16,0 21 0,0 1 15,0-1-15,-21 1 0,0-1 0,21-20 16,-22 20-16,22-20 0,-21 20 16,21-21-16,-21 1 0,21-1 0,-21-21 15,21 22-15,0-22 0,0 0 16,0 0-16,0 0 0,0 0 16,0-42 15,-21 0-16,0 0-15,-1-21 0</inkml:trace>
  <inkml:trace contextRef="#ctx0" brushRef="#br0" timeOffset="12408.92">16341 1355 0,'21'0'31,"0"0"-31,0 0 15,0 0-15,22 0 0,-22 0 0,21 0 16,-21 0-16,22-21 0,-22 21 16,21 0-16,-21 0 0,22 0 0,-22 0 15,0-22-15,0 22 0,0 0 16,0 0-16,1 0 0,-1 0 16,0 0 30</inkml:trace>
  <inkml:trace contextRef="#ctx0" brushRef="#br0" timeOffset="14113.59">17674 1376 0,'0'0'0,"21"0"0,-21-42 16,0 20-16,0 1 15,0 0-15,-21 0 16,21 0-16,-21 0 0,0-1 0,0 1 16,-1 21-16,1-21 0,0 0 15,0 21-15,0 0 0,0 0 16,-1 0-16,1 0 0,0 0 15,0 0-15,0 21 0,0 0 16,-1 0-16,22 1 0,-21-1 16,0 21-16,21-21 0,-21 0 0,21 22 15,0-22-15,0 21 0,0-21 16,0 22-16,-21-22 0,21 0 16,0 0-16,0 0 0,0 1 0,0-1 15,0 0-15,21-21 0,-21 21 16,21-21-16,0 0 0,0 0 15,1 0-15,-1 0 0,0 0 16,0-21-16,0 21 0,0-21 16,1 0-16,-1-1 0,0 22 0,0-21 15,-21 0-15,21 0 0,0 0 0,1 0 16,-1-22-16,-21 22 0,0 0 16,21 0-16,-21 0 0,21-1 0,-21 1 15,0 0-15,0 0 16,0 0-16,21 21 47,-21 21-32,0 0 1,21 0-16,-21 0 16,0 1-16,0-1 0,0 0 15,0 0-15,0 0 0,0 0 16,0 1-16,0-1 0,0 0 15,22 0-15,-22 0 0,0 0 16,21-21-16,-21 22 0,0-1 0,21 0 16,0-21-1,-21 21-15,21-21 16,0 0 0,1 0-16,-1 0 15,0 0-15,0 0 0,0-21 16,0 21-16,22-21 0,-22 0 0,21-1 15,-21 22-15,22-21 0,-22 0 16,21 0-16,1 0 0,-22-22 0,21 22 16,-21 0-16,22-21 0,-1-1 15,-21 22-15,0-21 0,0 0 0,22 20 16,-43-20-16,21 21 0,-21 0 16,0 0-16,0-1 0,-21 22 31,0 0-31,-1 22 0,1-22 0,0 21 15,0 0-15,0 0 0,0 0 16,-1 0-16,22 1 0,0-1 16,0 21-16,0-21 0,0 0 0,0 1 15,0-1-15,0 0 0,0 0 0,22 0 16,-1 0-16,0 1 0,-21-1 16,21 0-16,0 0 0,-21 0 15,0 0-15,0 1 16,-21-22 15,0 0-15,0 0-16,0-22 0,-1 1 15,1 21-15,0-21 0,0 21 16,0-21-16,0 21 16,-1 0-1,22 21 1,0 0-16,22 0 15,-1-21-15,-21 22 0,21-22 16,0 21-16,0-21 0,0 21 0,1-21 16,20 0-16,-21 0 0,21 0 15,-20 0-15,20 0 0,0 0 0,1 0 16,-1 0-16,0-21 16,1 0-16,-22-1 0,21 1 0,-21 0 15,22 0-15,-22 0 0,0-22 16,0 1-16,0 0 0,0-1 0,-21 1 15,0 0-15,0-1 0,0-20 16,0 21-16,0-22 0,0 22 16,0-1-16,0 1 0,0 0 0,0 21 15,0-1-15,0 1 0,0 42 16,0 1 0,0-1-16,0 21 0,0 0 15,0 1-15,0 20 0,0-20 0,0 20 16,-21-21-16,21 1 15,0-1-15,0 0 0,-21 1 0,21-1 16,0-21-16,0 22 0,0-22 16,0 0-16,0 0 0,0 0 0,0 0 15,0 1-15,-21-22 16,21-22 0,0 1-1,21 21-15,-21-21 0,21 0 0,0 0 16,1-22-16,-1 22 15,0 0-15,0-21 0,0 21 0,0-22 0,22 22 16,-22 0-16,0 0 16,0 21-16,0 0 0,1 0 0,-1 0 15,0 21-15,0-21 0,-21 21 0,0 0 16,0 0-16,21 22 0,-21-22 16,0 0-16,0 21 0,0-20 0,0-1 15,0 0-15,0 21 0,0-21 16,-21 1-16,0-1 0,21 0 15,0 0-15,0-42 63,0 0-63,21 0 0,0-1 16</inkml:trace>
  <inkml:trace contextRef="#ctx0" brushRef="#br0" timeOffset="15287.8">20235 1101 0,'0'0'16,"21"-21"-16,-21-43 15,-21 64 1,0 0-16,0 0 0,0 0 15,0 21-15,-22 0 0,1 1 16,0-1-16,20 0 0,-20 0 16,0 21-16,-1-20 0,22-1 0,0 0 15,21 0-15,0 0 16,0 0-16,42-21 16,-20 22-16,-1-22 0,21 0 15,-21 0-15,22 21 0,-22 0 0,21-21 16,-21 21-16,0-21 0,22 21 15,-22-21-15,-21 21 0,21 1 16,0-1-16,-21 0 0,0 0 16,0 0-16,0 0 15,-21 1-15,0-1 0,0-21 0,0 21 16,-1-21-16,1 0 0,-21 21 16,21-21-16,0 0 0,-1 0 15,1 0-15,0 0 0,-21 0 0,21-21 16,-1 21-16,1-21 0,0 0 15,0 21-15,0-22 0,0 1 0,21-21 16,0 21 0,21 21 15,0 21-31,0-21 0,-21 21 0,21 0 16,0-21-16,1 21 0,-22 1 15,21-22-15,0 21 0,0-21 16,0 0-16,0 21 0,1-21 0,-1 0 15,0 0-15,21 0 0,-21 21 16,22-21-16,-1 0 0,0 0 16,-20 0-16,20 0 0,0 0 0,1 0 15,-1-21-15,0 0 0,-21 0 16,22-1-16,-22 1 0,21 0 0,-21 0 16,22 0-16,-22-22 0,0 22 15,-21 0-15,21-21 0,-21 21 16,0-1-16,0 1 0,0 0 0,0 0 15,0 0-15,-21 21 0,0 0 16,0 0-16,0 0 16,-1 0-16,1 21 0,0 0 0,0 0 15,21 0-15,-21 1 0,21-1 16,-21 0-16,21 21 0,0-21 0,0 1 16,0-1-16,0 0 0,0 0 15,0 0-15,0 0 0,21 1 0,0-1 16,0-21-16,0 21 15,0-21-15,1 0 0,-1 21 0,21-21 0,-21 0 16,22 0-16,-1 0 0,-21 0 16,21 0-16,1-21 0,20-21 15,-20 20-15,-22 1 0,21 0 16,-21-21-16,0 21 0,1-22 16,-1 1-16,0 0 0,0-1 0,0 1 15,-21-22-15,0 1 0,21-64 16,-21 63-16,22 1 15,-22 21-15,0-1 0,0 1 0,0 0 16,0 20-16,0 1 0,0 0 16,0 0-16,0 42 15,0 0-15,0 0 16,0 1-16,0 20 0,-22 0 0,22 22 16,-21-22-16,21 22 15,0-1-15,0 1 0,0-22 0,0 21 16,-21-20-16,21-1 0,0 22 15,0-22-15,0-21 0,0 21 0,0-20 16,0 20-16,0-21 0,0 0 16,0 0-16,21 1 0,-21-1 0,21-21 15,1 21-15,-1-21 16,0 0-16,0 0 0,0 0 0,0 0 16,1 0-16,-1-21 0,0 0 0,0 21 15,21-22-15,-20 1 16,-1 0-16,0-21 0,21 21 0,-21-22 15,1 22-15</inkml:trace>
  <inkml:trace contextRef="#ctx0" brushRef="#br0" timeOffset="15552.07">21272 931 0,'-21'0'15,"42"0"-15,1 0 0,20-21 16,-21 21-16,21 0 0,1 0 16,-1 0-16,0-21 0,1 21 15,-1 0-15,0 0 0,1 0 16,-1 0-16,0 0 0,1 0 0,-1 0 16,0-21-16,1 21 0,-22 0 15,0 0-15,0 0 0,0 0 0,-42 0 31,0 0-31,0 0 16,-21 0-16</inkml:trace>
  <inkml:trace contextRef="#ctx0" brushRef="#br0" timeOffset="16868.3">4868 2201 0,'0'0'0,"0"-21"16,-21 21-1,21-21 1,21 21 0,0 0-1,1 0-15,-1 0 16,21 0-16,-21 0 0,0 0 15,22 0-15,-1 21 0,0-21 16,-20 0-16,20 0 0,0 21 0,1-21 16,-1 0-16,0 0 0,22 22 0,-22-22 15,22 0-15,-22 0 0,21 21 16,1-21-16,-1 0 0,1 0 0,21 21 16,-22-21-16,1 0 0,-1 0 15,22 21-15,-1-21 0,1 0 0,21 0 16,0 0-16,0 21 0,21-21 15,-22 0-15,1 0 0,21 0 16,0 0-16,0 0 0,0 0 16,21 21-16,-21-21 0,22 0 0,-22 0 15,21 0-15,0 0 0,0 0 16,21 22-16,-20-22 0,20 0 0,-21 0 16,21 21-16,22-21 0,-22 0 0,22 21 15,-22-21-15,22 21 0,-1-21 16,1 21-16,-1-21 0,1 0 0,-1 21 15,1-21-15,-1 22 0,1-22 16,-1 0-16,1 21 0,-1-21 0,1 0 16,20 21-16,-20-21 0,-1 21 15,1-21-15,20 0 0,-20 21 16,21-21-16,-22 0 0,1 21 16,20-21-16,-20 0 0,20 22 0,-20-22 15,21 0-15,-22 21 0,22-21 16,-22 0-16,22 21 0,-22-21 0,1 21 15,-1-21-15,1 0 0,-1 21 16,1-21-16,-1 0 0,1 0 0,-1 0 16,1 21-16,-1-21 0,1 0 15,-22 0-15,1 0 0,-1 0 16,21 0-16,-20 0 0,-22 0 0,21 0 16,-21 0-16,-21 0 0,0 0 15,0 0-15,0 0 0,-21 0 0,85 0 16,-128 0-16,22-21 15,-43 21-15,22 0 0,-43 0 0,21 0 16,-21 0-16,-21-21 0,0 0 31,0 0-31,-21 21 16,0 0-16,-21 0 0,-1-21 0,1 21 16,0 0-16</inkml:trace>
  <inkml:trace contextRef="#ctx0" brushRef="#br0" timeOffset="18055.29">2709 4085 0,'0'0'0,"-21"0"16,21-21-16,0 0 0,0 0 16,0 0-16,0-1 15,-21 1-15,21 0 16,0 0-16,-21 0 0,21 0 15,0-1 1,0 1-16,-21 0 0,21 0 16,0 42 31,0 21-32,0-20-15,0 20 0,0 0 0,0 1 16,0-1-16,0 21 0,0-20 15,0 20-15,0-20 0,0-1 0,0 21 16,0-20-16,-22-1 16,22 22-16,-21-22 0,21-21 0,0 21 15,0 1-15,0-22 0,0 0 16,0 0-16,0 0 0,-21-21 0,21 22 16,0-44 30,0 1-46,21 0 0,-21 0 16,21 0-16</inkml:trace>
  <inkml:trace contextRef="#ctx0" brushRef="#br0" timeOffset="18469.59">3048 4382 0,'0'0'0,"21"21"0,-21 0 15,0 0-15,21-21 16,-21 21-16,21-21 16,1 0-1,-1 0-15,0 0 0,0-21 16,0 0-16,-21 0 0,21 21 15,-21-21-15,0-1 0,0 1 16,0 0-16,0 0 16,0 0-16,-21 0 15,0 21-15,0 0 0,0 0 16,0 21 0,-1-21-16,22 21 0,0 0 15,0 0-15,0 0 16,0 1-16,0-1 15</inkml:trace>
  <inkml:trace contextRef="#ctx0" brushRef="#br0" timeOffset="22071.47">4826 4170 0,'0'21'16,"0"0"-1,0-42 110</inkml:trace>
  <inkml:trace contextRef="#ctx0" brushRef="#br0" timeOffset="23261.82">4826 4212 0,'0'21'16,"-21"-21"0,0 0 46,21-21-62,0 0 16,0 0-16,0 0 15,0 0-15,0-1 0,0 1 16,0 0-16,21 0 0,-21 0 16,0-22-16,42 1 0,-42 21 15,21 0-15,0 0 0,1-1 16,-1 22-16,-21-21 0,21 21 0,0 0 15,0 0-15,0 0 16,1 0-16,-1 21 16,0 1-16,0-1 0,0 0 15,-21 21-15,0 1 0,21-1 0,-21 0 16,0 1-16,0-1 0,0 0 16,0 1-16,0-1 0,0 0 0,0 1 15,0-22-15,0 21 0,0-21 16,-21 0-16,21 1 0,0-1 0,0 0 15,-21-21 1,21-21 15,0 0-31,0-1 0,0 1 16,0 0-16,0 0 16,0 0-16,0-22 0,21 22 0,0-21 15,-21-22-15,22 22 0,-1 0 16,0-22-16,0 22 0,0 0 0,0-1 15,1 22-15,20-21 0,-21 21 16,0-1-16,0 22 0,22 0 16,-22 0-16,0 0 0,0 0 0,0 0 15,1 22-15,-1 20 16,-21 0-16,21 1 0,-21-22 0,0 21 16,0 0-16,0 1 0,0-1 0,0 0 15,0 1-15,0-1 0,0-21 16,0 22-16,0-22 0,0 0 15,0 0-15,0 0 0,0 0 16,21-21-16,0 0 16,0 0-16,1-21 15,-1 21-15,0-21 0,21 0 0,-21 0 16,1 0-16,20-22 0,-21 22 16,0-21-16,0-1 0,1 1 0,-1 0 15,0-1-15,0 1 0,0 0 16,-21 21-16,21-22 0,-21 22 0,22 0 15,-22 0-15,0 42 32,0 0-32,0 0 15,0 22-15,0-22 0,0 21 16,0 0-16,0 1 0,0-1 0,0 0 16,0 1-16,0-22 0,0 21 15,0 1-15,0-22 0,0 0 0,21 0 16,-21 0-16,21 0 0,0 1 15,0-22-15,0 0 0,1 0 0,20 0 16,-21 0-16,21-43 16,1 43-16,-22-21 15,0 0-15,0-21 0,22 20 0,-22 1 16,0-21-16,0 0 0,-21-1 16,0 1-16,0 0 0,0-1 0,0-20 15,0 20-15,0 22 0,-21-21 16,0 0-16,0 20 0,-1 1 15,-41 0-15,42 21 0,0 0 16,-1 0-16,-20 0 0,21 21 0,0-21 16,-22 21-16,22 1 0,0-1 15,0 0-15,0 0 0,0 0 0,21 22 16,0-22-16,-22 0 0,22 0 16,0 0-16,0 0 0,0 1 15</inkml:trace>
  <inkml:trace contextRef="#ctx0" brushRef="#br0" timeOffset="23719.49">7726 4022 0,'0'0'0,"0"21"32,0 21-17,0-21-15,21 1 0,-21 20 16,0-21-16,21 21 0,-21-20 0,0 20 16,0-21-16,0 21 0,0-20 15,0-1-15,-21 0 0,0 0 0,21 0 16,-21 0-16,21-42 47,-22 21-47,22-21 0,0 0 0,0-21 15,0 20-15,0 1 0,0-21 16</inkml:trace>
  <inkml:trace contextRef="#ctx0" brushRef="#br0" timeOffset="24072.29">7683 3662 0,'0'0'0,"0"21"15,0 0-15,0 0 0,0 1 16,22-1 0,-1-21-16,0 0 0,0 0 15,0 0-15,0 0 16,1-21-16,-1 21 0,0-22 0,-21 1 15,21 21-15,0-21 0,-21 0 16,0 0-16,0 0 0,0-1 16,0 1-16,-21 0 15,0 0-15,0 21 0,0 0 16,-1 0-16,1 0 0,0 0 0,21 21 16,-21 0-16,0 0 0,0 1 15,21 20-15,0-21 16,0 0-16,0 0 0,-22 1 0,22-1 15,0 0-15,0 0 0,0 0 0,22 0 16,-1 1-16,0-1 0,0 0 16,21 0-16,-20-21 0</inkml:trace>
  <inkml:trace contextRef="#ctx0" brushRef="#br0" timeOffset="27433.47">8297 4001 0,'0'21'32,"0"0"-32,0 0 15,0 0-15,0 0 0,0 22 16,0-22-16,0 0 0,0 0 16,0 22-16,0-22 0,0 0 0,0 0 15,0 0-15,-21 0 0,21 1 16,0-1-16,-21 0 0,21-42 47,0 0-32,0-22-15,0 22 0,21 0 16,0-21-16,0-1 0,-21 1 0,22 21 16,-1-22-16,0 1 0,0 0 15,0 21-15,0-1 0,1 1 16,-1 21-16,0 0 0,21 0 15,-21 0-15,22 43 0,-22-22 0,0 0 16,0 21-16,0-21 0,1 22 16,-1-22-16,0 21 0,0-21 15,0 1-15,-21 20 0,21-21 16,1 0-16,-1 0 0,-21 1 16,21-1-16,0-21 0,0 0 15,0 0-15,1 0 16,-22-21-16,21-1 0,0 22 0,-21-21 15,21 0-15,0-21 16,0 21-16,43-43 0,-43 22 0,0-1 16,0 1-16,1 0 0,20-1 15,-21 1-15,0 21 0,22 0 0,-22 0 16,0-1-16,21 22 0,-21 0 16,1 0-16,-1 0 0,21 0 15,-21 0-15,0 22 0,-21-1 0,22 0 16,-1 0-16,-21 0 0,21 22 15,-21-22-15,0 0 0,0 21 16,0-21-16,0 1 0,0-1 0,0 0 16,0 0-16,0-42 47,0 0-47,0 0 15,0-1-15,0 1 0,0 0 16,0 0-16,0 0 0,0 0 0,0-1 15,-21 1-15,0 0 0,-1 0 16,1 0-16,0 0 0,0-1 0,0 22 16,0 0-16,-1 0 0,1 0 15,0 0-15,-21 22 0,21-1 0,-1 0 16,1 0-16,0 0 0,0 22 16,21-1-16,-21 0 0,0 1 0,21-22 15,-22 21-15,22 0 0,0 1 0,0-22 16,0 21-16,0-21 0,0 1 15,0-1-15,22 0 0,-1 0 16,0-21-16,0 0 16,0 0-16,22 0 0,-22 0 0,0 0 15,21 0-15,-21-21 0,22 0 16,-1 0-16,0-1 0,1 1 0,-22-21 16,21 21-16,1-22 0,-22 1 0,21 0 15,-21-1-15,0 1 0,1-21 16,-1 20-16,-21-20 0,0 20 15,0-20-15,0 21 0,0-22 0,0 22 16,0-1-16,0-20 0,0 21 0,0-1 16,0 1-16,0 0 0,-21 20 15,21 1-15,0 0 0,0 42 32,0 0-32,0 22 0,0-1 0,0 0 15,0 1-15,0-1 0,0 22 16,0-22-16,0 0 0,0 22 0,0-22 15,0 0-15,0 22 0,0-22 16,0 22-16,0-22 0,0 0 0,0 1 16,21-1-16,0-21 0,0 0 15,0 22-15,0-22 0,1 0 0,20-21 16,-21 21-16,21-21 0,-20 0 16,20 0-16,0 0 0,1 0 0,-1 0 15,-21-21-15,21 0 0,1 0 0,-1 0 16,-21-1-16,22-20 0,-22 21 15,21-21-15,-21-1 0,0 1 16,-21 21-16,0-22 0,0 1 0,0 21 16,0-21-16,0 20 0,0 1 15,0 0-15,0 0 0,-21 21 16,0 21 0,0 0-16,21 0 0,-21 1 0,21-1 15,0 21-15,0-21 0,0 22 16,0-1-16,0 0 0,0-21 0,0 22 15,0-22-15,0 0 0,0 21 16,0-20-16,0-1 0,21 0 16,0-21-16,0 21 0,0-21 15,1 0-15,-1 0 0,0 0 16,0 0-16,0 0 0,0 0 16,1-21-16,-1 0 0,0 0 15,0-1-15,0 1 0,-21 0 0,21-21 16,1-1-16,-1 22 0,0-21 0,-21 0 15,21-1-15,21-20 16,-20 42-16,20-1 0,-21 1 16,0 0-16,0 21 0,22 0 0,-22 0 15,0 0-15,0 0 0,0 21 0,1 0 16,-22 1-16,0-1 0,21 0 16,-21 21-16,0-21 0,0 1 15,0 20-15,0 0 0,-21-21 0,-1 1 16,1 20-16,0-21 0,21 0 15,-21 0-15,0 1 0,0-1 0,-1 0 16,22-42 15,22 0-31,-1-1 16,0 1-16,0 0 0,0 0 16,0-21-16,1 20 0,-1-20 0,0 0 15,0 21-15,-21-22 0,21 22 16,0-21-16,-21 21 0,0-1 15,0 1-15,0 0 16,0 42 0,0 0-1,0 1-15,-21-1 0,0 0 16,21 21-16,-21-21 0,21 22 0,0-22 16,0 21-16,0-21 0,0 22 15,0 20-15,0-42 0,0 1 16,0 20-16,0-21 0,0 0 0,21 0 15,0 1-15,0-22 0,1 21 16,20-21-16,-21 0 0,0 0 0,22 0 16,-22 0-16,21 0 15,0-21-15,-20-1 0,20 1 0,-21 0 16,21 0-16,1 0 0,-22-22 0,0 22 16,21-21-16,-20 0 0,-1-1 15,0 22-15,0-21 0,0-1 0,0 22 16,1-21-16,-22 21 0,21 0 15,-21-1-15,0 44 32,0-1-32,-21 0 0,21 0 15,-22 21-15,22-20 0,-21 20 0,21-21 16,-21 21-16,21-20 16,0 20-16,0-21 0,0 0 0,0 0 15,0 1-15,0-1 0,0 0 16,0 0-16,21-21 0,0 21 0,1-21 15,20 0-15,21 0 0,-41 0 16,20 0-16,0 0 0,1-21 16,-22 0-16,21 21 0,0-21 15,-20 0-15,20-22 0,-21 22 16,21 0-16,-20-21 0,-1 20 0,0-41 16,-21 21-16,21 20 0,-21 1 15,0 0-15,0 0 0,0 0 16,0 42 15,0 0-31,0 0 0,0 0 16,-21 22-16,21-22 0,0 0 15,0 0-15,-21 22 0,21-22 0,0 0 16,0 0-16,0 0 0,0 0 16,0 1-16,0-1 0,-21-21 15,21 21-15,0-42 47,0 0-47,0-1 16,0 1-16,0 0 0,0 0 0,21-21 15,-21 20-15,21-20 0,0 21 16,0-21-16,0-1 0,22-20 16,-22 42-16,0-1 0,0 1 0,22 0 15,-22 21-15,0 0 0,0 0 16,21 0-16,-20 0 0,-1 0 15,0 21-15,-21 0 0,0 1 16,0-1-16,0 0 0,0 0 0,0 0 16,0 0-16,21 1 0,-21-1 15,0 0-15,21 0 0,-21 0 0,21 22 16,1-43-16,-1 21 0,0 0 16,21-21-1,-21 0-15,1 0 0,20 0 0,-21 0 16,21 0-16,-20 0 0,20 0 15,-21 0-15,21-21 0,-20 0 0,20-1 16,-21 22-16,0-21 0,0 0 16,22-21-16,-22 21 0,0-1 0,0 1 15,-21-21-15,21 21 0,-21-22 16,22 22-16,-22-21 0,0-22 16,0 43-16,0 0 0,0 0 15,0 0-15,-22 0 0,1 21 0,0 0 16,0 0-16,0 0 0,0 0 0,-1 21 15,1 0-15,0 0 16,0 21-16,0-20 0,-22-1 0,22 0 16,-21 42-16,21-41 15,0-1-15,21 21 0,0-21 0,0 0 16,0 1-16,0-1 0,0 0 16,21-21-1,21 21-15,-21-21 0,0 0 16,1 0-16,20-21 0,-21 0 15,0 0-15,0 21 0,1-22 16,-1 1-16,0 0 0,0 0 0,0 0 16,0 0-16,1-1 0,-22 1 15,21 0-15,-21 0 0,0 0 0,0 0 16,0-1-16,0 1 0,0 0 16,0 0-16,0 42 46,0 0-30,0 0-16,0 1 0,-21-1 16,21 0-16,-22 0 0,22 21 15,-21-20-15,21-1 0,0 21 16,0 0-16,0 43 0,0-43 16,0 1-16,0-1 0,0 22 15,0-22-15,0 0 0,0 1 0,0-1 16,0 0-16,0 22 0,0-22 15,0 0-15,0 1 0,21 20 0,-21-20 16,0 20-16,22-21 0,-22 22 16,0-22-16,0 22 0,0-22 0,21 22 15,-21-22-15,0 0 0,0 1 0,0-1 16,0 0-16,0-21 0,0 1 16,0-1-16,0 0 0,0 0 0,0 0 15,-21-21 1,-1 0-16,1 0 15,0-21-15,0 0 0,0 0 16,21 0-16,0-1 0,0-20 16,-21 21-16,21-21 0,0-1 0,0-20 15,0 20-15,0-20 0,0-1 0,21 1 16,-21-1-16,21 1 0,0-1 16,-21 1-16,21-1 0,0 1 0,1 21 15,-1-22-15,0 1 0,0 20 16,0-20-16,22-22 15,-22 43-15,-21 21 0,21-22 0,-21 1 16,21 21-16,-21 0 0</inkml:trace>
  <inkml:trace contextRef="#ctx0" brushRef="#br0" timeOffset="27735.3">12044 3450 0,'0'0'0,"-21"0"0,-1 0 15,1 0 16,0 0 16,0 21-31,0-21-16,0 22 16</inkml:trace>
  <inkml:trace contextRef="#ctx0" brushRef="#br0" timeOffset="29012.6">2646 5990 0,'-21'0'16,"-1"0"-16,1 0 0,0 0 15,0 0-15,0 0 16,0 0-16,-1 0 16,1 0-1,0-21-15,0 21 0,21-21 16,0 0-16,0 0 16,0-1-16,0 1 0,0 0 0,21 21 15,0-21-15,-21 0 0,21 0 16,1 21-16,-1-22 0,0 22 15,0 0-15,0 0 0,0 0 16,1 0-16,-1 22 0,0-22 16,0 21-16,0 21 0,0-21 0,1 22 15,-22-22-15,21 21 0,-21 0 16,0 1-16,0-1 0,0 22 16,0-22-16,0 0 0,-21 22 15,-1-1-15,1-20 0,-21-1 0,21 21 16,-22-20-16,22-1 0,-21 0 15,0-20-15,-1 20 0,22-21 0,-21 0 16,-1 0-16,22 1 0,-21-1 16,21-21-16,-22 0 0,22 0 15,0 0-15,0 0 0,0 0 0,0-21 16,-1-1-16,1 1 0,21 0 16,0 0-16,-21-21 0,21 20 15,-21-20-15,21 0 0,0-1 0,0 1 16,0 21-16,0-21 0,0-1 15,0 22-15,0 0 0,21 0 16,0 0-16,0 21 0,1 0 16,-1 0-16,0 0 0,21 21 15,-21-21-15,22 21 0,-22 0 16,21 0-16,-21 0 0,22 1 0,-22 20 16,21-21-16,-21 0 0,22 0 15,-22 1-15,0-1 0,0 0 0,0 0 16,1-21-16,-1 21 0,-21 0 15,21-21-15,-21 22 16,0-44 47,0 1-48,0 0-15</inkml:trace>
  <inkml:trace contextRef="#ctx0" brushRef="#br0" timeOffset="29459.84">3238 6477 0,'0'21'16,"22"-21"15,-1 0-31,-21-21 0,21 21 0,-21-21 16,21 0-16,-21 0 16,21 21-16,-21-22 0,0 1 15,0 0-15,-21 21 31,0 0-31,0 0 0,0 0 16,21 21-16,0 0 0,-22 1 16,1-1-16,21 0 15,0 0-15,-21-21 0,21 21 0,0 0 16,0-42 78</inkml:trace>
  <inkml:trace contextRef="#ctx0" brushRef="#br0" timeOffset="30428.05">4381 6287 0,'-21'0'15,"21"-22"1,0 1 0,0 0-16,0 0 0,0 0 15,0 0-15,21-1 0,1 1 16,-1 0-16,0 0 0,0 0 0,0 0 15,0-1-15,1 22 0,20 0 16,-21 0-16,0 0 0,22 0 0,-22 22 16,21 20-16,-21-21 0,22 21 15,-22 1-15,0-1 0,-21 0 16,0 1-16,0-1 0,0 22 16,0-22-16,0 0 0,0 1 0,0-1 15,-21-21-15,0 21 0,21-20 16,0-1-16,-22 0 0,1-21 0,0 0 15,21-21 1,0 0 0,0-22-16,0 22 0,0-21 15,21-1-15,0 1 0,1 0 0,-1-1 16,0 1-16,21 0 0,-21-22 16,1 22-16,20 0 0,-21 20 0,21-20 15,-20 0-15,20 21 0,-21 21 0,21-22 16,-20 22-16,-1 0 15,0 22-15,21-22 0,-21 21 0,1 21 16,-22-21-16,0 22 0,21-22 16,-21 21-16,0 0 0,0 1 0,0-1 15,0 0-15,0 1 0,-21-1 16,21 0-16,-22-20 0,22-1 0,0 21 16,0-21-16,0 0 0,0 1 15,0-44 16,43 1-31,-22 0 0,0 0 0,0 0 16</inkml:trace>
  <inkml:trace contextRef="#ctx0" brushRef="#br0" timeOffset="31164.14">5863 6033 0,'0'0'0,"0"-43"15,0 22-15,-21 21 31,0 21-31,0-21 0,-1 21 0,22 1 16,-21 20-16,0-21 0,0 21 16,21-20-16,0 20 0,-21 0 0,0 1 15,21-1-15,0 0 0,0 1 0,0-1 16,0 0-16,0-21 0,0 22 16,0-22-16,21 0 0,0 0 15,0 0-15,0-21 0,22 0 16,-22 0-16,21 0 0,-21 0 0,22 0 15,-22-21-15,0 0 0,21 0 0,-21 0 16,1 0-16,-1-22 0,0 22 16,0-21-16,-21 21 0,0-22 0,0 1 15,0 21-15,0-64 16,0 43-16,-42-22 16,21 22-16,-1 21 0,1-22 0,0 22 15,0 0-15,0 21 0,0 0 16,-1 0-16,1 0 0,0 0 0,0 21 0,0-21 15,21 43-15,-21-22 16,21 0-16,-22 21 0,22-21 0,0 22 16,0-22-16,0 21 0,0 1 15,22-22-15,-1 21 0,0-21 0,0 0 16,43 22-16,-22-22 16,0-21-16,1 0 0,-22 0 0,21 0 15,43-21-15,-43 21 0,0-21 16,1-22-16,-1 22 0,0 0 15,1-21-15,-1 20 0,0-20 0,1 21 16,-1-21-16,-21 20 0,0-20 16,1 0-16,-22-1 0,0 22 0,0-21 15,0 0-15,0 20 16,0-20-16,0 21 0,0 0 0,-22 21 16,22 42-1,0-21-15,-21 0 16,21 22-16,0-1 0,0 0 0,-21 1 15,21-1-15,0 0 16,0 1-16,0-1 0,0 0 0,0-20 0,0 83 16,0-62-1,0-22-15,0 0 0,0 0 16,0 0-16,0 1 0,21-22 0,0 0 16,1 0-1,-1 0-15,0-22 0,-21 1 16,21 0-16,-21-21 15,0 21-15,0-1 0</inkml:trace>
  <inkml:trace contextRef="#ctx0" brushRef="#br0" timeOffset="31399.01">6562 6075 0,'0'0'15,"-22"0"-15,44-21 16,-1 21-1,0 0-15,21 0 0,1-21 0,-1 21 16,0-22-16,1 22 0,-1-21 16,0 21-16,1-21 0,-1 21 0,0 0 15,1 0-15,-22-21 0,0 21 16,0 0-16,0 0 16</inkml:trace>
  <inkml:trace contextRef="#ctx0" brushRef="#br0" timeOffset="33752.46">8721 6350 0,'0'-21'15,"0"0"1,0 0-16,0-1 16,21 1-16,-21 0 15,0 0-15,21 0 0,-21 0 0,0-1 16,0 1-16,0-21 0,0 21 0,-21 0 16,0-1-16,-1 1 0,-20 0 15,21 0-15,-21 0 0,-1 0 16,1 21-16,21 0 0,-22 0 15,1 0-15,0 0 0,-1 21 0,22 0 16,-21 0-16,21 0 0,0 22 0,-1-22 16,1 21-16,21 0 0,0 1 15,0-1-15,0 0 0,0 1 0,0-1 16,0 0-16,0 1 0,0-22 16,0 0-16,21 0 0,1 0 0,-1 1 15,0-22-15,0 0 0,0 0 16,22 0-16,-22-22 0,0 1 0,21 0 15,-21 0-15,22-21 0,-22 20 16,21-20-16,-21 0 0,22 21 0,-22-22 16,0 1-16,0 0 0,0-1 15,1 1-15,-1-22 0,-21 22 16,21 0-16,-21-22 0,0 22 0,0-22 16,0 22-16,0 0 0,0-1 0,0 1 15,0 0-15,0 21 0,-21-1 16,21 44-1,0-1-15,0 21 16,0 0-16,0 22 0,21-1 0,-21 1 16,0-1-16,0-20 15,0 20-15,0 1 0,0-1 0,0-20 0,21-1 16,-21 0-16,21 1 0,-21-1 16,21-21-16,1 21 0,-22-20 15,21-22-15,0 21 0,0-21 0,0 0 16,0 0-16,1 0 15,20-21-15,-21-1 0,0 1 16,0 0-16,1 0 0,20 0 0,-21 0 16,0-1-16,0-20 0,1 21 0,-22 0 15,21 0-15,-21-22 0,0 22 0,21 0 16,-21 0-16,0 0 0,0-1 16,0 44-1,0-1 1,0 0-16,-21 0 0,21 0 0,0 0 15,0 1-15,0-1 0,-21 0 16,21 0-16,0 0 0,0 22 16,0-22-16,0 0 0,0 0 15,21-21-15,0 0 0,0 21 0,0-21 16,0 0-16,1 0 16,-22-21-16,21 21 0,0-21 0,0 0 15,0 0-15,0 21 0,1-22 16,-1 1-16,0-21 0,0 21 0,-21 0 15,21-1-15,-21 1 0,21 0 0,-21 0 16,22 0-16,-22 0 16,0-1-16,0 1 0,0 42 31,0 1-31,0-1 16,0 0-16,0 0 0,0 0 0,0 0 15,0 1-15,0-1 0,0 0 16,0 0-16,0 0 0,0 0 0,0 1 15,0-1-15,21 0 0,0-21 16,0 0-16,21 21 0,-20-21 0,-1 0 16,21 0-16,-21 0 0,22 0 0,-1 0 15,0-21-15,-21 0 16,22 21-16,-1-21 0,0-1 0,-20 1 16,-1 0-16,21 0 0,-21 0 0,0-22 15,-21 22-15,22 0 0,-22 0 16,0 0-16,21 0 0,-21-22 0,0 22 15,0 0-15,0 42 32,0 0-32,0 0 15,0 22-15,0-22 0,0 21 16,0 1-16,0-1 0,0 21 0,0-20 16,0 20-16,21 1 0,-21-1 15,0 1-15,21-1 0,-21 22 16,0-22-16,0 1 0,0-1 0,0 1 15,0 21-15,-21-22 0,0 1 0,21 20 16,-21-20-16,-1-1 0,22-20 16,-21 20-16,0-21 0,21 1 0,0-22 15,0 21-15,-21-21 0,21 1 0,0-44 32,0 1-32,0 0 0,0 0 15,0-21-15,21-1 0,0 1 0,0-22 16,-21 22-16,0-21 0,22-1 15,-22 1-15,21-22 0,-21 21 0,0 1 16,0-22-16,0 1 0,0 20 16,0-21-16,0 1 0,0-1 15,0 22-15,0-22 0,0 21 0,0 1 16,0-1-16,0 22 0,21 0 0,0-1 16,0 1-16,0 21 0,1 0 15,-1 0-15,0 21 0,0 0 0,0 0 16,22 0-16,-22 21 0,0 0 15,0 0-15,0 0 0,0 0 0,-21 22 16,0-22-16,0 0 0,0 21 16,0-20-16,0-1 0,0 0 0,0 0 15,0 0-15,-21 0 0,0 1 0,0-22 16,0 21-16,0-21 16,-1 0-16,1 0 0,0 0 15,0 0-15,0-21 0,0 21 16,21-22-16,-22 1 0,22 0 15,-21 21-15,21-21 16,21 42 15,1 0-31,-1-21 0,0 21 0,0 1 16,0-1-16,0 0 16,1-21-16,-1 21 0,0-21 0,21 0 15,-21 0-15,1 0 16,-1 0-16,0 0 0,0 0 0,21-21 15,-20 0-15,20 21 0,-21-21 0,21-1 16,-20 1-16,20 0 0,-21-21 16,0 21-16,0-1 0,1-20 0,-1 0 15,-21-1-15,0 1 0,21 0 16,-21-1-16,0 1 0,21-21 0,-21 20 16,0-41-16,0 62 0,0-20 15,0 21-15,0 42 31,0 0-31,-21 22 0,21-1 16,0 0-16,-21 1 0,21-1 16,0 0-16,0 22 0,0-22 0,0 0 15,0 1-15,0-22 0,0 21 16,21-21-16,0 1 0,0-1 0,0 0 16,-21 0-16,22 0 0,20-21 15,-21 0-15,0 0 0,0 0 0,1 0 16,-1 0-16,21 0 0,-21 0 0,0 0 15,1-21-15,-1 0 0,-21 0 16,21 0-16,0 21 0,0-22 0,-21-20 16,0 21-16,0 0 0,0 0 15,0-1-15,0 1 0,0 0 0,0 0 16,0 42 15,0 0-31,0 0 0,0 1 0,0-1 16,0 0-16,0 0 0,0 0 15,0 0-15,0 1 0,0-1 0,0 0 16,0 0-16,0 0 16,0-42 31,0 0-47,0 0 0,0 0 15</inkml:trace>
  <inkml:trace contextRef="#ctx0" brushRef="#br0" timeOffset="33942.35">11620 5652 0,'-21'0'16,"0"0"-16,0 0 16,0 0-16,21 21 15,0 0-15,0 0 16,0 0-16,0 0 15,21-21 1,0 22-16,0-22 16,0 21-16</inkml:trace>
  <inkml:trace contextRef="#ctx0" brushRef="#br0" timeOffset="35283.94">12150 5779 0,'0'0'0,"0"-22"0,0 1 16,0 0-1,-22 21 1,1 21 0,21 0-16,0 1 0,-21-1 15,0 0-15,21 21 0,-21-21 0,21 22 16,0-22-16,0 21 0,0 1 15,0-22-15,0 21 0,0-21 0,0 0 16,21 1-16,0-1 0,0 0 0,0 0 16,1 0-16,20-21 0,0 21 15,1-21-15,-1 0 0,0 0 0,1 0 16,-1 0-16,0 0 16,1 0-16,-1-21 0,0 21 0,43-42 15,-43 42-15,-21-21 0,22 0 16,-22-1-16,0 1 0,0-21 15,0 21-15,1 0 0,-22-22 0,0 22 16,0-21-16,0 21 0,0-1 0,0-20 16,0 21-16,-22 0 15,1 21-15,0 0 0,0 0 16,0 21-16,0-21 0,-1 21 16,1 0-16,0 22 0,0-22 0,21 21 15,-21-21-15,0 22 0,21-22 0,0 21 16,0-21-16,0 0 0,0 1 15,0-1-15,0 0 0,0 0 16,21-21 0,0 0-16,0 0 15,0 0-15,0 0 0,1 0 0,-1-21 16,0 0-16,0 0 0,0-1 16,0 22-16,1-42 0,-1 21 0,0 0 15,-21 0-15,21-22 0,0 22 0,0-21 16,-21 21-16,22-1 0,-22 1 15,0 0-15,21 0 0,-21 42 32,0 0-32,0 0 15,0 22-15,0-22 0,0 0 0,0 0 16,0 22-16,0-22 0,0 0 16,0 0-16,0 0 0,0 0 15,0 1-15,0-1 0,0 0 16,21-21-16,0 0 0,0 21 15,0-21-15,1 0 0,-1 0 0,0 0 16,21 0-16,-21 0 0,22-21 16,-1 21-16,-21-21 0,22 0 15,-22-1-15,21 1 0,-21 0 0,22-21 0,-22 21 16,0-22-16,0 22 0,0-21 16,-21-1-16,0 1 0,0 0 15,0-22-15,0 22 0,0 0 16,0-1-16,0 1 0,0 0 0,0 20 0,0 1 15,0 0-15,0 0 0,0 0 16,0 42 0,0 0-1,0 0-15,0 22 0,0-22 16,0 21-16,0-21 0,0 22 0,0-1 16,0 0-16,0 1 0,0-1 15,0 0-15,0-21 0,0 22 0,0-1 16,0-21-16,0 0 0,0 22 0,0-22 15,0 0-15,21 0 0,1-21 16,-1 21-16,0 1 0,0-22 16,0 0-16,0 0 0,22 0 15,-1 0-15,-21 0 0,22 0 0,-1 0 16,-21 0-16,21 0 0,1-22 0,-1 1 16,-21 21-16,22-21 0,-1 0 15,-21 0-15,0 0 0,0-22 0,1 22 16,-1-21-16,0 21 0,-21-22 15,0 22-15,0-21 0,0 21 0,0-1 16,0 1-16,-21 21 16,0 0-16,-1 0 15,1 0-15,21 21 0,-21 1 0,0-1 16,21 21-16,-21-21 16,21 22-16,-21-1 0,21-21 15,0 0-15,0 0 0,0 1 0,0-1 16,0 0-16,0 0 0,0 0 15,21-21-15,0 21 0,0-21 16,0 0-16,0 0 0,1 0 16,-1 0-16,0 0 0,0 0 15,21 0-15,-20 0 0,20 0 0,0 0 16,-21 0-16,1 0 0,-1-21 16,0 21-16,0-21 0,0 0 15,0 21-15,1-21 0,-22 0 0,0-1 0,21 22 16,-21-21-16,21 0 15,-21 0-15</inkml:trace>
  <inkml:trace contextRef="#ctx0" brushRef="#br0" timeOffset="35444.85">13398 5398 0,'0'0'0,"-127"0"16</inkml:trace>
  <inkml:trace contextRef="#ctx0" brushRef="#br0" timeOffset="35632.26">13758 5355 0,'21'0'0,"22"0"0,-1 0 15,0 0-15,1 0 0,20-21 0,-20 21 16,20 0-16,-21-21 0,1 21 0,-1 0 15,-21-21-15,22 21 0,-22 0 16,0 0-16,0 0 16,-42 0 15,0 0-15,0 0-16,-1 0 0,-20 0 15,21 0-15</inkml:trace>
  <inkml:trace contextRef="#ctx0" brushRef="#br0" timeOffset="37217.62">2138 7832 0,'-21'0'16,"-1"0"-1,22-21 1,0-1-16,0 1 16,0 0-16,0 0 15,22 21 1,-1-21-16,0 21 0,0 0 16,0 0-16,0 0 15,1 0-15,-1 0 0,0 21 0,0-21 16,0 21-16,0 0 0,-21 0 15,0 22-15,22-22 0,-22 21 16,0-21-16,0 22 0,0-1 0,-22 0 16,1-20-16,0 20 0,0-21 15,0 21-15,-22-20 0,22-1 16,0 0-16,0-21 0,0 21 0,0-21 16,-1 0-16,1 0 0,0-21 15,21 0-15,-21 21 16,21-21-16,0-1 0,0 1 15,0 0-15,0 0 0,0 0 16,0 0-16,21-1 0,0 1 0,0 0 16,22 21-16,-22-21 0,21 21 15,-21-21-15,22 21 0,-22 0 16,21 0-16,1 21 0,-1 0 16,0 0-16,-21 0 0,22 22 0,-22-22 15,0 21-15,0-21 0,0 22 16,-21-22-16,0 21 0,0 1 15,0-22-15,0 21 0,-21-21 0,-21 0 16,21 1-16,0-1 0,-1 0 0,-20 0 16,21-21-16,-21 21 0,20-21 15,-20 0-15,21 0 0,-21 0 16,20 0-16,1 0 0,-21 0 0,21 0 16,0-21-16,-1 21 0,1-21 15,0 0-15,0 0 16,0-1-16,21 1 0,0 0 15,0 0-15,0 0 16,0 0-16,21 21 16,0-22-16,0 1 0,0 21 15,22-21-15</inkml:trace>
  <inkml:trace contextRef="#ctx0" brushRef="#br0" timeOffset="37434.51">3196 7980 0,'0'0'0,"0"21"63,0 0-63,21-21 15,0 0 1,1 0-16,-1 0 0</inkml:trace>
  <inkml:trace contextRef="#ctx0" brushRef="#br0" timeOffset="38864.15">4635 8043 0,'0'0'0,"-21"-21"0,0 21 0,0-21 16,21-21-16,0 21 0,0-1 0,0 1 15,0 0-15,0-21 0,0 21 16,21-1-16,0 1 0,0 0 16,1 0-16,20 21 0,-21 0 0,21 0 15,1 0-15,-1 0 0,0 21 16,1 0-16,-1 0 0,-21 1 0,22 20 15,-1 0-15,-21 1 0,0-1 16,0 0-16,1 1 0,-22-1 0,0 21 16,0-41-16,0 20 0,0 0 15,0 1-15,0-22 0,-22 0 0,1 0 16,21 0-16,-21-21 0,0 0 16,21 21-16,-21-21 0,0 0 0,-1 0 15,22-21-15,0 0 16,0 0-16,0-21 0,0 20 0,0-20 15,0 0-15,0-1 0,22-20 16,-1 21-16,21-22 0,-21 22 16,0-22-16,22 22 0,-22 0 0,21-1 15,1 22-15,-1-21 0,0 21 16,1 21-16,-1 0 0,0 0 0,1 0 16,-1 0-16,0 21 0,-21 0 15,22 0-15,-22 0 0,0 22 0,-21-22 16,0 21-16,0 0 0,0-20 15,0 20-15,0 0 0,0 1 0,-21-1 16,21-21-16,0 21 0,-21-20 0,21-1 16,-21 0-16,21 0 0,0 0 15,0 0 1,21-21-16,0 0 16,0 0-16,0 0 0,0-21 15,22 21-15,-22-21 0,0 0 0,21 21 16,-20-21-16,20 0 0,-21-22 15,0 22-15,22 0 0,-22-21 0,0 20 16,0 1-16,0-21 0,0 21 0,-21-22 16,0 22-16,0 0 0,0 0 15,0-21-15,0 20 0,0 1 0,0 0 16,0 0-16,0 42 31,0 0-31,0 0 16,0 22-16,-21-22 0,21 21 15,0 1-15,-21-1 0,21 0 0,0 1 16,0-1-16,0 0 0,-21 1 16,21-1-16,0 0 0,0-21 0,0 22 15,0-22-15,21 0 0,0-21 0,-21 21 16,21-21-16,1 0 0,-1 0 16,0 0-16,0-21 0,0 21 15,0-21-15,1 0 0,-1 0 16,0-1-16,0-41 0,-21 42 15,21-22-15,-21 1 0,0 0 16,0-1-16,0 22 0,0-21 16,-21 0-16,0-1 0,0 22 0,0-21 15,-1 21-15,1-1 0,0 1 16,0 0-16,0 21 0,0 0 0,-1 0 16,1 0-16,21 21 15,-21 0-15,21 1 0,0-1 0,0 0 16,0 0-16,0 0 0,21 22 15,0-22-15,1-21 0,-1 0 16,0 21-16,21-21 0,-21 0 0,22 0 16,-1-21-16,0 21 0,1-21 15,-1-1-15,22 1 0,-22-21 0,21 21 16,1 0-16,-22-22 0,22 1 16,-22 21-16,0-22 0,1 1 15,-1 21-15,0-64 0,-20 64 16,-1-21-16,-21 21 0,0-1 15,0 1-15,-21 42 32,-1 22-32,22-22 0,0 21 0,-21 1 15,0-1-15,21 0 0,-21 22 0,21-22 16,-21 0-16,21 22 0,0-22 16,0 22-16,0-22 0,0 0 0,0 1 15,0-1-15,0-21 0,0 0 16,0 1-16,21-1 0,0 0 15,-21 0-15,21-21 0,0 0 16,1 0-16,-1 0 16,0-21-16,-21 0 0,21 0 0,0 21 15,0-43-15,-21 22 0,22 0 0,-22-21 16,0 20-16,21 1 0,-21-21 16,0 0-16</inkml:trace>
  <inkml:trace contextRef="#ctx0" brushRef="#br0" timeOffset="39112.18">6837 7705 0,'0'0'0,"-21"0"0,42 0 31,21 0-31,-21 0 0,22 0 0,-1 0 16,0 0-16,1-21 0,20-1 15,-21 22-15,22-21 0,-22 0 0,22 0 16,-1 0-16,1 21 0,-22-21 15,0-1-15,1 22 0,-1 0 0,0-21 16,-20 21-16,-1 0 0,0 0 16</inkml:trace>
  <inkml:trace contextRef="#ctx0" brushRef="#br0" timeOffset="39612.83">8975 7874 0,'0'-21'15,"0"42"-15,0-63 0,0 21 16,0 42 15,0 0-31,0 0 0,0 21 0,0-20 16,0 20-16,0 0 0,0 1 15,-22-1-15,22-21 0,-21 21 16,21-20-16,0-1 0,0 0 0,0 0 0,0 0 16,0-42 15,0 0-31,0 0 0,0 0 0,0-1 16</inkml:trace>
  <inkml:trace contextRef="#ctx0" brushRef="#br0" timeOffset="39776.75">8975 7557 0,'0'0'0,"0"-22"0,0 1 0,-22 21 15,22-21 1,0 42 0,0 0-16,22-21 15,-22 22-15,21-1 0,0-21 16,0 21-16,21 0 0</inkml:trace>
  <inkml:trace contextRef="#ctx0" brushRef="#br0" timeOffset="42428.09">9461 7726 0,'0'42'16,"0"-21"-16,0 1 0,0-1 15,0 0-15,0 21 0,0 1 0,0-22 16,0 21-16,0-21 0,0 22 16,0-1-16,0-21 0,-21 21 15,21-20-15,0-1 0,0 0 0,-21 0 16,21 0-16,0-42 47,0 0-47,0 0 0,0 0 15,0-1-15,0-20 0,0 21 0,21-21 16,0-1-16,1 1 0,-1 0 16,21-1-16,-21-20 0,22 20 0,-22 1 15,21 21-15,0-21 16,1 20-16,-1 1 0,0 0 0,1 21 16,-1 0-16,0 0 0,-20 21 0,20 0 15,-21 1-15,0 20 0,0-21 16,1 21-16,-22-20 0,0 20 0,0 0 15,0 1-15,0-1 0,0 0 16,0-21-16,0 22 0,-22-22 0,22 21 16,0-21-16,0 1 0,0-1 15,22-21 1,-1 0-16,0-21 0,21-1 16,-21 1-16,22 0 0,-1 0 15,-21-21-15,22 20 0,-1-20 16,-21 0-16,21-1 0,-20 22 0,41-63 15,-42 62-15,0-20 16,1 21-16,-22 0 0,0 0 0,0-1 16,-22 22-1,1 22-15,0-1 0,-21 21 16,21 0-16,21-20 0,-22-1 16,22 21-16,-21-21 0,21 0 15,0 22-15,0-22 0,0 0 0,0 0 16,21 22-16,1-43 0,-1 21 0,-21 0 15,21 0-15,0 0 0,0-21 16,0 21-16,1-21 16,-22 22-16,-22-22 31,1 0-15,0 0-16,0-22 0,0 1 15,0 21-15,-1 0 0,1 0 0,0-21 16,0 21-16,0 0 15,21 21 1,0 0-16,0 1 16,0-1-16,21-21 0,0 21 15,0-21-15,0 21 0,22-21 0,-22 0 16,21 0-16,-21 0 0,22 0 16,-1 0-16,0 0 0,1 0 15,-1 0-15,22-21 0,-22 0 0,21 0 16,-20-1-16,20 1 0,1 0 0,-22 0 15,0-21-15,1-1 0,-1 22 16,0-21-16,-20-1 0,-1 22 0,0-21 16,-21 0-16,21 20 15,-21-20-15,0 21 0,0-21 0,0 20 16,-21 22-16,0 0 16,0 0-16,-1 0 0,22 22 0,-21-1 15,0 0-15,21 0 0,-21 21 0,21-20 16,0 20-16,0 0 0,0 1 15,0-22-15,0 21 0,0-21 16,0 0-16,21 22 0,0-22 0,0 0 16,22 0-16,-22-21 15,0 0-15,21 0 0,-20 0 0,20 0 16,0 0-16,-21 0 0,22-21 0,-22 0 16,21 0-16,-21 0 0,22-1 15,-22-20-15,42 0 16,-41-1-16,-1 22 0,0 0 0,0-21 0,0 21 15,0-1-15,1 1 16,-22 0-16,0 0 0,21 21 16,-21-21-16,21 21 0,0 0 31,-21 21-31,21 0 16,0-21 15,-21-21-16,0 0-15,0 0 16,0-1-16,0 1 16,0 0-1,-21 21-15,0 0 16,0 0-16,0 0 16,0 21-16,21 0 15,-22 1-15,22-1 0,-21 0 0,0 21 16,0-21-16,21 22 0,0-1 15,-21-21-15,21 22 0,0-1 0,0-21 16,0 21-16,0-20 0,0-1 0,0 0 16,21 0-16,0 0 0,0 0 15,22-21-15,20 0 0,-21 0 16,1 0-16,-1 0 0,0 0 0,1 0 16,-1-21-16,0 0 0,-20 0 15,20-21-15,0 20 0,-21-20 16,22 0-16,-22 21 0,0-22 15,0 1-15,-21 0 0,0-1 0,21-63 16,-21 64-16,0-21 0,0 20 16,0-20-16,0 20 0,0 1 15,0 0-15,0 21 0,0-22 0,0 22 16,0 42 0,0 0-16,0 22 0,0-22 15,0 21-15,0 22 0,0-22 16,0 0-16,0 1 0,0 20 0,0-20 15,0-1-15,0 0 0,0 1 16,0-1-16,0 0 0,0-21 16,22 22-16,-22-22 0,21 0 0,0 0 15,0 0-15,-21 1 0,21-22 16,0 0-16,1 0 0,-1 0 0,21 0 16,-21 0-16,0-22 0,22 1 0,-22 21 15,21-42-15,-21 21 0,1 0 16,20-1-16,-21-20 0,0 21 0,0 0 15,1-22-15,-1 22 0,0 0 0,-21 0 16,0 0-16,21 0 0,-21-1 16,0 44-1,0-1 1,0 0-16,-21 0 0,21 21 16,0-20-16,0-1 0,0 0 0,0 0 15,0 21-15,0-20 0,0-1 16,0 0-16,0 0 0,0 0 15,21-21-15,0 0 16,0 0-16,1 0 0,-1 0 0,0 0 16,0 0-16,0-21 0,0 0 0,22 0 15,-22 0-15,0-1 0,0 1 16,0 0-16,1 0 0,-1 0 16,0 0-16,0-1 0,-21 1 0,0 0 15,21 21 1,-21 21-1,0 0-15,-21 1 16,21-1-16,0 0 0,0 0 0,0 0 16,0 22-16,0-22 15,0 0-15,0 0 16,21-21-16,0 0 16,1 0-16,-1 0 0,0-21 15,0 0-15,0 21 0,-21-21 16,21-1-16,1 1 0,-22 0 15,0 0-15,0 0 16,0 0-16,0-1 0,0 1 0,0 0 16,-22 0-16,1 21 0,0-21 0,21 0 15,-21-1-15,0 22 0,0 0 16,21-21-16,21 21 47,0 0-47,0 0 15,0 0-15,0 0 0,1 0 0,20 0 16,-21 0-16,0 0 0,0 0 0,1 0 16,-1 21-16,0-21 0,-21 22 15,0-1-15,21 0 0,-21 0 16,21 0-16,-21 0 0,0 1 16,0-1-16,0 0 0,0 0 15,0 21-15,0-20 0,-21-1 0,0 0 16,21 0-16,0 0 15,0 0-15,-21-21 16,0-21 0,21 0-16,0 0 15,0 0-15,0 0 0,21-22 16,0 22-16,0 0 0,0-21 0,0-1 16,1 22-16,20-21 15,-21-1-15,0 22 0,22 0 0,-1 0 0,-21 0 16,21 0-16,-20 21 15,20 0-15,-21 0 0,0 21 0,0 21 16,-21-21-16,22 0 0,-22 22 16,0-22-16,0 0 0,0 0 15,0 0-15,0 1 0,-22 20 0,22-21 16,0 0-16,-21 0 0,21 1 16,-21-22-16,21 21 15,0-42 16,0-1-31,0 1 0,0 0 16,0 0-16</inkml:trace>
  <inkml:trace contextRef="#ctx0" brushRef="#br0" timeOffset="42603.99">13991 7091 0,'0'0'0,"-42"-21"15,21 21-15,-1 0 16,22 21 0,-21-21-16,0 0 31</inkml:trace>
  <inkml:trace contextRef="#ctx0" brushRef="#br0" timeOffset="42726.43">12425 7557 0,'0'0'0,"-64"21"0,22 0 0,0-21 16</inkml:trace>
  <inkml:trace contextRef="#ctx0" brushRef="#br0" timeOffset="42825.91">12213 7684 0,'0'0'0,"42"0"15,-20 0-15,20-22 0,21 22 16,-20-21-16,20 21 0,64-21 15,-63 0-15,20 21 0,43-21 16,-42 0-16,-43 21 16,22-22-16,-22 1 0,22 21 0</inkml:trace>
  <inkml:trace contextRef="#ctx0" brushRef="#br0" timeOffset="43431.56">15473 7599 0,'0'0'15,"0"-42"-15,21 20 0,0-20 0,-21 0 0,0 21 16,21-1-16,-21 1 0,0 0 0,21 0 16,-21 42-1,0 21-15,0-20 16,0 20-16,0 0 0,0 1 0,0 20 15,-21-21-15,0 1 0,0 20 16,21-20-16,0-1 0,0 21 0,0-20 16,0-22-16,0 21 0,0 1 15,21-22-15,0 0 0,0-21 0,1 21 16,20-21-16,-21 0 0,21 0 0,1 0 16,-22-21-16,21 21 0,1-21 15,-22 0-15,21-1 0,0-20 16,-20 21-16,-1 0 0,0-22 0,0 22 15,-21-21-15,21 21 0,-21-22 16,0 1-16,0 21 0,-21-21 0,0-1 16,0 1-16,-22 21 0,22-22 15,0 22-15,-21 0 0,21 0 0,-1 21 16,1 0-16,-21 0 0,21 0 16,0 21-16,-1-21 0,1 21 0,21 0 15,0 1-15,0-1 0,0 21 16,0-21-16,0 0 0,0 1 0,21-1 15,22 0-15,-22-21 0,0 0 16,21 0-16</inkml:trace>
  <inkml:trace contextRef="#ctx0" brushRef="#br0" timeOffset="43809.89">16319 7493 0,'0'0'16,"0"-21"-16,0 0 0,22 0 0,-22-1 15,21 1-15,0 21 0,0-21 0,0 21 16,0 0-16,1 0 0,-1 0 16,0 21-16,0 0 0,0 1 0,0 20 15,1-21-15,-1 21 0,0 1 16,0-22-16,0 21 0,0 1 16,-21-22-16,22 21 0,-22-21 0,21 0 15,-21 43-15,0-43 16,0 0-16,0 0 15,-21-21 1,-1-21-16,22 0 16,0 0-16,0 0 15,0 0-15,0-22 0,0 22 16,0 0-16,22-21 0,-1-1 0,0 1 16,-21 0-16,21-1 0,0 1 15,0 21-15,1-22 0,-1 1 16,0 21-16,0 0 0,0 21 0,0 0 15,1 0-15,20 0 0,-21 0 16,0 0-16,0 21 0,1 0 0</inkml:trace>
  <inkml:trace contextRef="#ctx0" brushRef="#br0" timeOffset="44992.39">17738 7662 0,'0'0'0,"21"-21"0,-21 0 0,21 0 16,-21 0-16,21 0 0,-21-1 16,0 1-16,0-21 0,0 21 0,0-22 15,0 22-15,-21-21 0,0 21 16,0 0-16,-1-1 0,1 1 0,0 21 16,-21 0-16,21 0 0,-1 21 15,-20 22-15,0-1 0,21-21 0,-22 43 16,1-22-16,21 0 0,-22 22 15,22-22-15,0 1 0,0-1 0,21 0 16,0 1-16,0-22 0,0 21 16,0-21-16,42 0 0,-21 1 0,1-22 15,-1 0-15,21 0 0,-21 0 0,22 0 16,-22 0-16,21 0 16,0 0-16,-20-22 0,20 1 0,-21 0 15,43-21-15,-43 21 16,0-22-16,0 22 0,0-21 0,0-1 15,1 1-15,-1 0 0,-21-22 0,0 1 16,0-1-16,0 1 0,0-1 16,21 1-16,-21-1 0,0 22 0,0 0 15,0-43-15,0 64 16,0 0-16,-21 21 0,0 0 16,-1 21-16,22 0 0,-21 21 15,0 1-15,0-1 0,0 21 0,21 1 16,0-1-16,0-20 15,0 20-15,0-20 0,0 20 0,0-21 16,0 1-16,0-1 0,21 22 16,0-43-16,0 21 0,0-21 15,-21 0-15,22 1 0,-1-1 0,21-21 16,-21 21-16,0-21 0,1 0 16,-1 0-16,0 0 0,0 0 0,0 0 15,0 0-15,1-21 0,-1 21 0,0-21 16,0-1-16,0 1 15,0 0-15,1 0 0,-1 0 0,-21 0 0,0-22 16,21 22-16,-21-21 0,0 21 16,0-1-16,0 1 0,0 0 15,0 42 17,0 0-32,-21 1 0,21 20 0,-21-21 15,21 0-15,0 22 0,0-22 16,0 0-16,0 0 0,0 0 0,0 0 15,0 1-15,0-1 0,0 0 0,21 0 16,0 0-16,0-21 16,0 0-16,0 0 0,1 0 0,-1 0 15,0 0-15,0 0 0,0 0 16,0-21-16,1 21 0,20-21 16,-21 0-16,0 0 0,0 21 0,1-43 15,-1 22-15,0 0 0,0 0 16,-21-22-16,0 22 0,21-21 0,-21 0 15,0 20-15,0-20 0,0 21 16,0-21-16,0 20 0,0 1 16,21 21 15,1 0-15,-1 0-16,0 0 15,0 0-15,0 0 16,0 0-16,1 0 0,-1 21 15,-21 1 1,21-1-16,-21 21 16,0-21-16,0 0 0,0 1 0,0-1 15,-21 21-15,21-21 0,-21 0 0,21 1 16,0-1-16,0 21 0,0-21 16,0 0-16,21 1 0,0-1 15,0-21-15,0 21 0,0-21 16,1 0-16,20 0 0,-21 0 0,21 0 15,1 0-15,-22 0 0,21 0 16,-21 0-16,22 0 0,-22-21 16,0 21-16,0-21 0,0-1 0,1 22 15,-1-21-15,-21 0 0,0 0 16,0 0-16,0 0 0,0-1 16,-21 1-16</inkml:trace>
  <inkml:trace contextRef="#ctx0" brushRef="#br0" timeOffset="46110.36">2286 9504 0,'0'-21'15,"-21"21"-15,21-21 16,0 42 15,0 0-15,0 21-16,0 1 0,0-1 15,0 64-15,-21-64 16,21 22-16,-22-22 0,1 21 0,0-20 16,21-1-16,0 0 0,-21 1 15,21-1-15,0-21 0,-21 0 0,21 1 16,0-1-16,21-21 16,0 0-16,0 0 15,0-21-15,22-1 0,-22 1 16,0 0-16,21-21 0,-20 21 0,20-1 15,-21-20-15,0 21 0,0-21 16,1 20-16,-1 1 0,0 0 16,0 21-1,0 21-15,-21 0 16,0 22-16,0-22 0,21 21 0,-21-21 16,22 22-16,-22-1 0,0 0 15,0 1-15,0-1 0,0 0 0,0 1 16,0-22-16,0 21 0,0 1 15,0-1-15,0-21 0,0 21 16,0-20-16,0-1 0,0-42 47,0-1-47,0 1 0,0 0 16</inkml:trace>
  <inkml:trace contextRef="#ctx0" brushRef="#br0" timeOffset="46297.25">3069 10054 0,'21'0'0,"-42"0"0,42-21 78,0 21-63,1 0-15,-22-21 16</inkml:trace>
  <inkml:trace contextRef="#ctx0" brushRef="#br0" timeOffset="48041.26">5207 10266 0,'0'0'0,"0"-42"15,21-43-15,0 64 16,0-22-16,-21 22 0,0 0 16,0-21-16,0 21 0,0-22 0,0 22 15,0 0-15,-21 0 0,0 0 0,21-1 16,-42 1-16,21 21 0,-1 0 15,1 0-15,-21 0 0,0 0 0,20 21 16,-20 1-16,0-1 0,21 0 16,-22 21-16,1-21 0,21 22 0,0-1 15,-22-21-15,22 22 0,0-1 16,21-21-16,0 21 0,0-20 0,0-1 16,0 0-16,0 0 0,0 0 0,42-21 15,-21 0 1,1 0-16,-1-21 0,0 21 15,21-21-15,-21 0 0,22 0 16,-22-1-16,21-20 0,-21 21 0,22-21 16,-22 20-16,21-20 0,-21 0 0,1 21 15,-1-22-15,-21 22 0,0-21 16,21 21-16,-21-1 0,0 1 0,21 21 16,-21 21-1,0 1-15,0 20 16,0 0-16,0-21 0,0 22 15,0-1-15,0 22 0,0-22 16,0 0-16,21 1 0,-21-1 0,21-21 16,1 21-16,-22-20 0,21 20 15,0-42-15,0 21 0,0 0 0,0-21 16,1 0-16,20 0 0,-21 0 16,21-21-16,-20 0 0,20 0 0,0 0 15,-21-1-15,22-20 0,-1 21 0,-21 0 16,22-22-16,-1-20 15,-21 21-15,0 20 0,0-20 0,-21 0 16,0 21-16,0-22 0,0 22 16,0 0-16,0 0 0,0 0 0,0 42 31,0 0-31,0 0 0,0 21 16,0 22-16,0-43 15,0 21-15,0 1 0,0-22 16,0 21-16,0-21 0,22 1 0,-22 20 15,21-21-15,0 21 0,0-42 16,-21 22-16,21-22 16,0 0-16,1 0 0,-22-22 0,21 22 15,0-21-15,0 0 0,0 0 16,0 0-16,1 0 0,-1-1 16,0-20-16,0 21 0,-21 0 0,21-22 15,0 22-15,-21-21 0,22 21 16,-22-22-16,0 22 0,0-21 15,0 63 1,0 0-16,0 0 16,21 1-16,-21 20 0,0-21 0,0 21 15,0 1-15,21-22 0,-21 21 16,21 1-16,0-22 0,-21 21 0,21-21 16,1 22-16,-22-22 0,21 0 0,0-21 15,0 21-15,0-21 0,0 0 16,1 0-16,-1 0 0,0-21 0,0 21 15,21-21-15,-20 0 0,-1-1 16,21 1-16,-21-21 0,0 21 0,22-22 16,-22 1-16,0 0 0,21-1 15,-20 1-15,-1 0 0,0-22 16,0 1-16,-21-43 0,21 42 16,-21 22-16,0-21 0,0-22 15,0 43-15,0 20 16,0 1-16,0 0 0,-21 42 15,21 0-15,0 1 16,-21 20-16,21 0 0,0 22 0,0-1 16,0-20-16,-21 20 0,21 1 0,-21-1 15,21-21-15,0 22 16,-22-22-16,22 22 0,0-22 0,0 0 16,0-20-16,0 20 0,0 0 0,0-21 15,0 1-15,22-1 0,-1-21 16,0 0-16,0 0 0,0 0 0,22 0 15,-22 0-15,21 0 0,-21-21 0,0-1 16,22 1-16,-22 0 0,21 0 16,-21-21-16,1 20 0,20-20 0,-21 21 15,0-21-15,0 20 0,1-20 16,-1 0-16,0 21 0,0-22 0,-21 22 16,0 0-16,0 42 31,0 0-31,-21 0 0,0 22 15,21-22-15,-21 0 0,21 21 0,0-20 16,0 20-16,0-21 0,0 0 16,0 22-16,0-22 0,0 0 0,0 0 15,21 0-15,0-21 16,0 0-16,0 0 0,0 0 0,22 0 16,-22 0-16,21-21 0,1 21 0,-22-21 15,21 0-15,-21 0 0,22-1 16,-22 1-16,0 0 0,0 0 0,0 0 15,-21-22-15,0 22 0,0 0 0,0-21 16,-21 21-16,0-1 16,0-20-16,0 21 0,-1 0 0,1 0 15,-21 21-15,21 0 0,-22 0 0,22 0 16,0 0-16,-21 0 0,21 0 16,-22 0-16,22 0 0,0 0 0,0 0 15,0 21-15,-1-21 0,1 0 16,0 0-16,0-21 15,21-1-15,-21 22 0</inkml:trace>
  <inkml:trace contextRef="#ctx0" brushRef="#br0" timeOffset="48320.51">6900 9525 0,'0'-21'15,"43"21"-15,-22 0 0,21-21 0,-21 0 16,22 21-16,20-22 0,-21 22 16,22-21-16,-22 21 0,22-21 0,-1 21 15,-20-21-15,20 21 0,1 0 16,-22-21-16,0 21 0,1 0 0,-1 0 16,0 0-16,1-21 0,-1 21 15,-21 0 1,-42 0 15</inkml:trace>
  <inkml:trace contextRef="#ctx0" brushRef="#br0" timeOffset="50837.93">9567 9694 0,'0'0'0,"0"-21"0,21 21 15,1-21-15,-1 0 0,0-21 0,0 20 16,0 1-16,0 0 0,1 0 16,-1 0-16,0 0 0,0-22 15,0 43-15,-21-21 0,0 0 0,0 0 16,0 0-16,-21 21 15,0 0-15,0 0 0,-22 0 0,22 0 16,-21 0-16,21 0 0,-22 0 0,22 21 16,0 0-16,-21-21 0,21 21 15,-1 0-15,-20 43 0,21-43 16,21 21-16,0-21 0,0 22 16,0-1-16,0 0 0,0 43 15,21-43-15,0 1 0,-21-1 16,21 0-16,1 1 0,-22-1 0,21-21 15,-21 22-15,0-1 0,0-21 16,0 0-16,0 22 0,0-22 16,0 0-16,0 0 0,-21 0 0,21 0 15,-22 1-15,1-1 0,0-21 0,0 0 16,-21 0-16,20 0 0,1 0 16,-21 0-16,21 0 0,-22-21 0,22 21 15,0-22-15,-21 1 0,21 0 16,-22-42-16,43 41 15,-21-20-15,21 0 0,-21 21 0,21-22 16,0 1-16,0 0 0,0 20 0,0 1 16,21-21-1,0 42-15,0 0 0,1 0 16,-22 21-16,21 0 0,0 0 0,0 1 16,0-1-16,0 21 0,1-21 0,-1 22 15,0-22-15,0 21 0,-21-21 16,21 22-16,0-22 0,22 42 15,-43-42-15,21 1 0,0-1 16,0-21-16,0 21 0,1-21 0,-1 0 16,21 0-16,-21 0 0,43-21 15,-22 0-15,-21 21 16,22-22-16,-1 1 0,0 0 0,1-21 16,-1 21-16,0-1 0,1-20 0,-22 21 15,21 0-15,-21-22 0,0 22 16,1-21-16,-1 21 0,0 0 0,-21-1 15,21 1-15,-21 42 32,0 1-32,0-1 0,0 0 15,0 0-15,0 21 0,0-20 16,0-1-16,0 21 0,0-21 0,0 22 16,0-22-16,0 0 0,0 0 0,21 0 15,0 0-15,1 1 16,-1-1-16,0 0 0,0-21 0,0 0 15,0 0-15,1 0 0,-1 0 0,0 0 16,0 0-16,21-21 0,-20 0 16,-1 21-16,0-22 0,21 1 0,-21 0 15,1 0-15,-1-21 0,0 20 16,0 1-16,-21-21 0,0 21 0,0 0 16,0-22-16,0 22 0,0-21 0,-21-1 15,0 22-15,0 0 0,-1 0 16,1 0-16,0 0 0,-21 21 0,21 0 15,-1 0-15,1 0 0,0 0 16,-21 21-16,21 0 0,-1 0 16,22 0-16,-21 22 0,21-22 0,-21 21 15,21-21-15,0 0 0,0 1 16,0 20-16,0-21 0,21-21 0,0 21 16,-21 0-16,22-21 0,20 22 15,-21-22-15,21 0 16,-20 0-16,-1 0 0,0 0 0,21-22 0,-21 1 15,22 21-15,-22-21 0,0 0 0,21 0 16,-20 0-16,-1-1 0,21-20 16,-21 21-16,0 0 15,1 0-15,-1-1 0,0 22 0,0-21 16,-21 0-16,21 21 16,-21 21-1,21-21-15,-21 21 16,0 1-16,0-1 0,0 0 0,0 0 15,0 21-15,0-20 0,0-1 0,0 0 16,0 0-16,0 0 0,0 22 16,22-43-16,-1 21 0,-21 0 0,21 0 15,0-21-15,0 0 0,0 0 16,22 0-16,-22 0 0,0 0 16,21 0-16,-20 0 0,-1 0 0,21-21 15,-21 0-15,0 21 0,1-21 0,-1-1 16,21 1-16,-21 0 0,0-21 15,1 21-15,-1-22 0,-21 22 0,21-21 16,0-22-16,-21 22 0,21 0 16,-21-22-16,0 22 0,0-22 0,0 22 15,0 0-15,0-1 0,0 1 0,0-22 16,0 22-16,0 21 16,0 42 15,0 21-31,0-20 0,0 20 0,0 0 15,0 1-15,0 20 0,0-21 16,-21 1-16,21 20 0,0-20 16,0-1-16,0 43 0,0-43 15,0 0-15,0-21 0,21 43 16,-21-43-16,21 0 0,1 0 16,-22 1-16,21-1 0,0 0 0,0-21 15,21 0-15,-20 0 0,-1 0 0,21 0 16,-21 0-16,22-21 0,-22 0 15,21-1-15,-21 22 0,22-21 0,-22-21 16,0 21-16,21 0 0,-21-1 0,1-20 16,-22 21-16,0 0 0,21-43 15,-21 43-15,0 0 0,0 0 16,0 0 0,-21 21-16,-1 0 0,1 21 15,0-21-15,0 21 0,0 0 16,21 0-16,0 22 0,-21-22 15,21 0-15,0 21 0,0-21 0,0 1 16,0-1-16,0 0 0,0 0 16,0 0-16,0 0 0,21 1 0,0-1 15,0-21-15,21 21 0,-20-21 0,20 0 16,0 0-16,-21 21 0,22-21 16,20 0-16,-20 0 0,-1 0 0,0 0 15,1 0-15,-1-21 0,0 21 16,1-21-16,-1 0 0,43-22 15,-43 43-15,-21-42 0,21 21 16,-20 0-16,-1-1 0,0 1 0,0-42 16,-21 42-16,0-1 0,0 1 15,0 0-15,0 0 16,-21 21-16,-21 0 0,20 0 0,1 0 16,-21 0-16,21 0 0,-22 21 0,22-21 15,-21 21-15,21 0 0,0 1 16,-1 20-16,1-21 0,21 0 0,0 0 15,-21 22-15,21-22 0,0 0 0,0 0 16,0 0-16,0 1 0,0-1 16,0 0-16,0 0 15,21-21-15,0 0 0,1 0 16,-1 0-16,21 0 0,-21 0 16,0 0-16,1-21 0,-1 21 0,21-21 15,-21 0-15,22-1 0,-22 1 0,0-21 16,21 21-16,-21-22 0,22 1 15,-22 0-15,0-1 0,0-20 0,0 21 16,1-22-16,-22 1 0,0-64 16,0 63-16,0 1 0,0 20 15,0 1-15,0 0 0,0-1 16,0 1-16,0 21 0,-22 21 31,1 0-31,0 21 0,21 0 0,-21 21 16,21-20-16,0 20 0,0 0 15,0 1-15,0-1 0,0 21 0,0-20 16,0-1-16,0 22 0,0-22 0,0 21 16,0-20-16,0 20 0,0-20 15,0-1-15,0 0 0,0 1 0,0-1 16,0 21-16,0-41 16,0-1-16,0 0 0,0 0 0,0 0 15,21-21-15,0 0 0,0 21 16,1-21-16,-1 0 0,42 0 15,-42-21-15,22 0 0,-22 21 16,21-21-16,-21 0 0,22 0 0,-22-1 16,21 1-16,-21 0 0,1 0 0,-1-21 15,0 20-15,-21 1 0</inkml:trace>
  <inkml:trace contextRef="#ctx0" brushRef="#br0" timeOffset="51152.79">11684 9589 0,'0'0'0,"-21"0"0,-22-22 15,43 1 1,43 21-16,-22-21 0,0 21 15,21 0-15,1-21 0,-1 21 0,0 0 16,22 0-16,-22-21 0,22 21 16,-1 0-16,-20 0 0,20 0 0,-21 0 15,1-21-15,-1 21 0,0 0 0,-20 0 16,20 0-16,-21 0 16,0 0-16,0 0 15,1 0 1,-1 21-16</inkml:trace>
  <inkml:trace contextRef="#ctx0" brushRef="#br0" timeOffset="51484.28">15621 10245 0,'21'0'62,"0"0"-62,0 0 16,1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12:00:28.1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2794 1228 0,'21'-21'0,"0"-1"0,0 1 16,-21 0-16,22 0 0,-1 0 16,-21 0-16,21-22 0,-21 22 15,21 0-15,-21 0 0,0 0 0,0-1 16,0 1-16,-21 21 15,-21 0 1,20 0-16,-20 0 0,21 21 16,-21 22-16,-1-22 0,1 21 15,-22 1-15,22-1 0,21 21 0,-21 1 16,-1-1-16,22 1 0,0-1 16,0 1-16,21 21 0,0-22 15,0 1-15,0-1 0,0-21 0,21 1 16,0-1-16,0 0 0,22 1 15,-22-22-15,21 0 0,-21 0 0,22-21 16,-1 0-16,21 0 0,-20 0 16,-1 0-16,0-21 0,1 21 15,-1-21-15,0 0 0,1-22 16,-22 22-16,21-21 0,1 0 16,-22-1-16,21 1 0,-21-22 0,0 22 15</inkml:trace>
  <inkml:trace contextRef="#ctx0" brushRef="#br0" timeOffset="455.25">3281 1291 0,'0'0'0,"0"-21"0,-21-21 16,-1 21-16,22-1 16,-21 22-16,21 22 15,0-1-15,0 0 16,0 0-16,0 21 0,0 1 16,0-1-16,0 0 0,0 1 0,0 20 15,0-20-15,0 20 16,0 1-16,0-22 0,0 0 0,0 22 15,0-22-15,0-21 0,0 22 16,-21-22-16,21 0 0,0 0 16,0 0-16,0-42 31,0 0-31,0 0 0,0-22 16,0 1-16,21 0 0,0-1 15,1-20-15,-1 21 0,0-1 16,21-20-16,-21 42 0,22-22 0,-1 22 15,0 0-15,-20 0 0,20 21 16,0 0-16,-21 0 0,1 0 16,20 21-16,-42 0 0,21 0 15,-21 22-15,0-22 0,0 21 0,0-21 16,0 22-16,0-1 0,-21-21 16,21 21-16,-21-20 0,0-1 0,21 0 15,0 0-15,-22 0 0,22 0 16,-21 1-16,42-44 31,1 1-15,-1 0-16,21 0 0</inkml:trace>
  <inkml:trace contextRef="#ctx0" brushRef="#br0" timeOffset="1588.86">4339 1630 0,'0'0'0,"0"-21"0,21-22 15,0 22-15,-21 0 0,0 0 16,0 0-16,-21 0 0,0-1 16,0 1-16,0 0 0,21 0 0,-21 21 15,-1 0-15,1 0 0,0 0 16,0 0-16,0 0 0,0 21 0,-1 0 16,22 0-16,-21 22 0,0-1 15,0 0-15,21 22 0,-21-22 16,21 22-16,-21-22 0,21 0 15,0 1-15,0-1 0,0-21 0,0 0 16,21 22-16,0-43 0,0 21 16,-21 0-16,21-21 0,0 0 15,22 0-15,-22 0 0,0-21 0,0 0 16,22 0-16,-22-1 0,0-20 16,21 21-16,-21-21 0,1 20 0,-1-20 15,-21 0-15,0-1 0,21 1 16,-21 21-16,0-21 0,0 20 0,0 1 15,0 0-15,0 0 16,0 42 0,0 0-16,0 0 15,0 22-15,0-1 0,0-21 16,0 22-16,0-1 0,0 0 16,0 1-16,0-22 0,0 21 0,21-21 15,0 0-15,-21 1 0,21-1 16,1-21-16,20 0 0,-21 0 15,21 0-15,-20 0 0,20 0 0,0-21 16,1-1-16,-22 1 0,21 0 16,0 0-16,1-21 0,-22-1 0,21 22 15,-21-21-15,1-1 0,-1 1 16,0 21-16,0-21 0,0 20 0,-21 1 16,0 0-16,0 0 15,21 21-15,-21 21 16,0 0-16,0 0 15,0 1-15,0 20 0,0-21 0,0 21 16,22 1-16,-22-1 0,0-21 16,0 22-16,21-22 0,0 21 0,0-21 15,0 0-15,0 22 0,1-22 16,-1-21-16,21 21 0,0 0 0,1-21 16,-1 0-16,0 0 0,1 0 15,20 0-15,-20 0 0,-1-21 16,0 0-16,22 0 0,-43 0 0,21-1 15,1 1-15,-22-21 0,0 21 16,0-22-16,-21 1 0,0 0 0,0-1 16,0-20-16,0 21 0,0 20 15,-21-20-15,0 21 0,0 0 0,-1 0 16,1-1-16,0 22 0,0 0 16,-21 22-16,-1-1 0,22 21 15,21-21-15,-21 22 0,0-1 16,0 0-16,21 1 0,0-1 0,0 0 15,0 1-15,0-22 0,0 42 16,0-20-16,0-22 16,21 0-16,0-21 0,0 21 15,0-21-15,0 0 0,1 0 16,-1 0-16,0 0 0,0-21 0,0 0 16,0 0-16,22-1 0,-22 1 0,-21-21 15,21 21-15,0-22 0,-21 1 16,0 21-16,21-21 0,-21-1 0,0 1 15,0 21-15,0 0 0,0-1 16,0 1-16,0 0 0,0 42 16,0 0-1,0 1-15,0-1 0,0 21 0,0-21 16,0 22-16,0-1 16,0-21-16,0 21 0,0 1 0,22-22 15,-22 0-15,21 0 0,-21 0 16,0 1-16,0-1 0,21-21 0,0 0 15,-21 21-15,21-21 16,0 0-16,1 0 0,-1-21 16,0 0-16,0 21 0,0-22 0,0-20 15,1 21-15</inkml:trace>
  <inkml:trace contextRef="#ctx0" brushRef="#br0" timeOffset="3418.73">6689 1355 0,'0'0'0,"0"-21"0,-22 21 16,1 0-16,21-22 15,-21 22-15,0 0 0,0 0 16,0 22-16,-1-1 0,1 0 16,0 0-16,0 0 0,0 0 0,0 22 15,21-22-15,0 21 0,-22 1 16,22-1-16,0 0 0,0 1 0,0-1 15,0-21-15,0 21 0,0-20 16,0 20-16,22-21 0,-22 0 16,21-21-16,0 21 0,0 1 0,0-22 0,22 0 15,-22 0-15,0 0 16,0 0-16,21 0 0,-20 0 0,-1-22 16,21 1-16,-21 21 0,22-21 15,-22-21-15,0 21 0,0-22 0,0 1 16,0 0-16,1-1 0,-22 1 15,0 0-15,21-22 0,-21 22 0,0-22 16,0 22-16,0-22 0,0 1 16,21-1-16,-21 22 0,0 0 0,0-1 15,0 1-15,0 21 16,0 0-16,0 0 0,0 42 16,0 0-16,0 0 15,0 0-15,0 22 0,0-1 0,0 21 16,0-20-16,0 20 0,0-20 15,0-1-15,0 21 0,0-20 0,-21 20 16,21-20-16,0-1 0,0 0 16,0 1-16,0-1 0,0 0 0,0-21 15,0 22-15,21-22 0,0 0 16,-21 0-16,21-21 0,22 21 0,-22-21 16,0 0-16,0 0 0,21 0 15,-20 0-15,20 0 0,-21-21 16,21 0-16,-20 0 0,-1 21 15,21-42-15,-21 20 0,0 1 0,1-21 16,-1 21-16,0-22 0,0 1 16,-21 21-16,0-21 0,0-1 0,0 22 15,0 0-15,0 0 0,0 0 16,-21 21 0,0 0-16,0 21 15,21 0-15,0 21 0,-22-21 16,22 1-16,-21 20 0,21-21 15,0 21-15,0-20 0,0 20 0,0-21 16,0 0-16,0 0 0,0 1 16,0-1-16,0 0 0,0 0 15,21-21-15,1 21 0,-1-21 16,0 0-16,0 0 0,0 0 16,0 0-16,1 0 0,20-21 0,-21 0 15,0 0-15,0 0 0,1-1 16,20-20-16,-21 21 0,0-21 15,0 20-15,1-20 0,-22 0 0,21 21 16,0-22-16,-21 22 0,21 0 16,-21 0-16,0 42 31,0 0-31,0 21 16,0-20-16,0-1 0,0 0 15,0 21-15,0-21 0,0 1 0,0-1 16,0 0-16,0 0 0,0 0 15,0 22-15,0-22 16,21-21-16,0 0 0,1 0 16,-1 0-16,0 0 0,0 0 15,0 0-15,0 0 0,22 0 16,-22-21-16,0-1 0,0 1 16,0 0-16,1 0 0,-22-21 0,21 20 15,-21-20-15,21 0 0,-21-22 0,0 22 16,0-22-16,0 22 0,0-21 15,0-1-15,0 1 0,0-1 16,0 1-16,0 20 0,0-20 16,0 42-16,0-22 0,0 22 0,0 0 15,0 0-15,-21 21 16,21 21-16,0 0 0,0 0 16,-21 22-16,21-1 0,0 0 15,0 22-15,0-22 0,0 22 0,0-22 16,0 21-16,0-20 0,0-1 15,0 22-15,0-22 0,0 0 0,0 1 16,0-22-16,0 21 16,21-21-16,-21 22 0,0-22 0,0 0 15,21 0-15,0-21 0,0 21 16,0-21-16,1 0 0,-1 0 16,21 0-16,0-21 15,-20 0-15,-1 0 0,0 0 0,-21-1 16,21 1-16,0 0 0,0 0 15,-21-21-15,0 20 0,22 1 0,-22 0 16,0 0-16,21 0 0,-21 0 16,0-1-1,0 44 17,0-1-32,-21 0 0,21 0 15,0 0-15,0 22 0,0-22 16,0 0-16,0 0 0,0 0 0,0 0 15,0 1-15,0-1 0,0 0 16,0 0-16,0 0 16,21-21-16,0 0 0,0 0 15,0 0-15,22 0 0,-22 0 0,0 0 16,0 0-16,21 0 0,-20 0 0,20-21 16,-21 0-16,0 0 15,22 0-15,-22-1 0,0 1 0,0-21 16,0 21-16,0-22 0,1 22 15,-1-21-15,-21 0 0,0-1 0,21 22 16,-21-21-16,21 21 0,-21-1 16,0 1-16,0 42 15,0 1-15,0-1 16,0 0-16,0 0 0,0 21 0,0-20 16,0 41-16,0-21 15,0 1-15,0-22 0,0 21 0,0-21 16,0 1-16,0-1 0,0 21 0,0-21 15,21 0-15,0-21 0,1 22 16,-22-1-16,21 0 0,0-21 16,0 0-16,0 0 0,0 0 15,1 0-15,-1 0 0,0-21 16,0 0-16,-21-1 16,0 1-16,0-21 0,21 21 0,-21-22 15,0 22-15,0 0 0,0 0 16,0 0-16,0 0 0,0-1 0,-21 22 15,21-21-15</inkml:trace>
  <inkml:trace contextRef="#ctx0" brushRef="#br0" timeOffset="3663.66">9229 1058 0,'0'0'0,"-22"-21"0,22 0 16,-21 0-16,21 0 0,-21 21 16,21-21 15</inkml:trace>
  <inkml:trace contextRef="#ctx0" brushRef="#br0" timeOffset="3888.61">8403 1185 0,'0'0'0,"0"22"0,21-22 31,0 0-31,1 0 16,-1 0-16,0-22 0,0 22 16,21 0-16,-20-21 0,-1 21 0,21-21 15,-21 21-15,0 0 0,1 0 16,-22-21-16,0 0 16,0 0-1,-22 21-15,1 0 0</inkml:trace>
  <inkml:trace contextRef="#ctx0" brushRef="#br0" timeOffset="4164.16">6985 1270 0,'0'0'0,"-64"0"0,43 21 0,-21-21 0,21 21 16,0-21-16,42 0 15,0 0-15,0 0 16,0 0-16,22 0 0,-22 0 16,21 0-16,85-42 15,-42 42 1,-64 0-16,21-21 0,1 21 0,-22 0 16,0 0-16</inkml:trace>
  <inkml:trace contextRef="#ctx0" brushRef="#br0" timeOffset="5484.87">10731 2117 0,'0'0'0,"-21"0"0,21-21 31,0-1-15,0 1-1,0 0-15,0 0 16,0 0-16,21 0 16,22-22-16,-43 22 15,21-21-15,0 21 0,0-22 0,-21 1 16,21 0-16,1-43 0,-22 43 16,21-1-16,-21 1 0,21 21 15,-21-22-15,0 1 16,-21 42-1,0 21 1,21 0-16,-22 22 0,1-1 0,21 0 16,0 22-16,-21-22 0,0 22 15,0 42-15,21-22 16,0-41-16,0-1 0,21 0 16,0-21-16,0 1 0,0-1 15,1-21-15,-1 0 0,0 0 16,21 0-16,-21 0 0,22 0 0,-1 0 15,22-43 1,-1 22-16,-42-21 0,22 21 0,-22 0 16,0-22-16,0 22 0,-21-21 15,0-43-15,0 43 16,0-1-16,-21-62 16,-64-22-16,43 105 15,21 1-15,-22-21 0,22 42 16,-21-21-16,21 21 0,-22 0 0,22 0 15,0 0-15,0 21 0,0 0 16,21 0-16,0 0 0,21 43 16,0-43-1,21 0-15,-20-21 0,62 0 16,-20 0-16,-22 0 0,0 0 16,22 0-16,-22-21 0,1 21 15,62-42-15,-62 21 0,-1-1 16,-21 1-16,22 0 0,-1 0 15,-21-21-15,0 20 0,0 1 0,-21 0 16,0-42 0,0-1-16,-21 64 15,0-21-15,0 0 16,0 21 0,21 21-16,-21 0 0,21 21 15,0-20-15,0 20 0,0 0 0,0 22 16,0-1-16,0 1 0,0-1 15,0 1-15,0 20 0,0-20 0,0 21 16,0-1-16,42 43 16,-42-42-16,0-22 0,21 86 15,-21-65-15,0-20 0,21 20 16,-21-20-16,0-1 0,0 1 0,0-1 16,0 1-16,0-1 0,0 1 0,-21-1 15,0 1-15,-21 105 16,20-126-16,22-1 0,0-21 15,-21 21-15,0-20 0,21-44 32,-21 1-32,21 0 15,-21-21-15,0-22 0,21 22 16,0 0-16,0-64 16,0 42-16,0 1 0,0-1 0,0-20 15,21-1-15,0 0 0,0 1 16,0-22-16,0 21 0,22-21 15,-22 22-15,21-22 0,1 21 0,41-84 16,64-64 0,-105 169-16,-1 22 0,0 0 15,1-1-15,-22 1 0,42-21 16,-20 41-16,-22 1 0,0-21 16</inkml:trace>
  <inkml:trace contextRef="#ctx0" brushRef="#br0" timeOffset="20164.3">13377 1058 0,'0'-21'62,"-21"21"-62,0 0 16,0 0-16,0 0 16,-1 0-16,1 0 0,0 0 15,0 0-15,0 0 0,-22 0 0,22 0 16,0 0-16,0 0 0,-21 0 15,20 0-15,1 0 0,0 0 16,0 0-16,0 0 0,0 0 0,42 0 31,0 0-15,21 0-16,1 0 0,20 0 16,1 0-16,20-21 0,-20 21 15,20-21-15,-20 21 0,-1 0 16,22 0-16,-21-21 0,20 21 15,-20 0-15,-1 0 0,1 0 0,-1 0 16,-20 0-16,-1 0 0,0 0 16,1 0-16,-1 0 0,-63 0 47,0 0-47,-1 21 0,1-21 15,-21 0-15,21 21 0,0 0 16,-22-21-16,22 0 0,-21 0 0,21 21 15,-1-21-15</inkml:trace>
  <inkml:trace contextRef="#ctx0" brushRef="#br0" timeOffset="20440.8">13801 1016 0,'0'0'0,"-22"0"31,1 0-31,21 21 16,0 0-16,-21 1 0,21 20 15,0-21-15,-21 21 0,21 1 16,0-1-16,0 0 0,0 1 0,-21 20 16,21-20-16,0 20 0,0 1 15,0-22-15,-21 21 0,21-20 16,-22 20-16,22-20 0,0-22 16,0 21-16,0-21 0,-21 0 0,21 1 15,0-1-15,0 0 0,21-42 47,-21 0-47,22-1 0,-1 1 0,-21 0 16</inkml:trace>
  <inkml:trace contextRef="#ctx0" brushRef="#br0" timeOffset="20865.56">14012 1566 0,'0'-21'16,"0"0"-16,0 0 16,0 0-16,21 0 15,1 21-15,-1 0 0,0-22 16,0 22-16,0 0 0,22 0 0,-22 0 16,21 0-16,-21 0 0,22 22 15,-1-1-15,-21 0 0,21 21 0,-20-21 16,-1 1-16,0 20 15,0 0-15,0-21 0,0 22 0,-21-1 16,0-21-16,0 22 0,0-22 16,0 21-16,-21-21 0,21 0 0,-21 1 15,0-1-15,0 0 0,21 0 16,-21-21 0,21-21-1,0 0-15,0 0 0,0-1 16,0 1-16,0-21 0,0 21 0,21-22 15,-21 22-15,0-21 0,21 0 0,0 20 16,0-20-16,-21 21 0,21-21 16,1 20-16,-22 1 0,0 0 15,21 21-15,0-21 0,0 21 16,-21-21-16</inkml:trace>
  <inkml:trace contextRef="#ctx0" brushRef="#br0" timeOffset="21516.6">14732 1715 0,'0'0'0,"21"0"0,-21 21 0,21 0 16,0-21-1,1 0-15,-1 0 0,0 0 16,0 0-16,0 0 0,43-42 15,-22 42-15,-21-22 0,22 1 16,-1 0-16,-21 0 0,0 0 16,0 0-16,1-1 0,-1 1 0,-21 0 15,0 0-15,0 0 0,0 0 16,0-1-16,-21 1 0,-1 21 16,1 0-16,0 0 0,0 0 15,0 0-15,-22 0 0,22 21 16,0-21-16,-21 22 0,21 20 15,-1-21-15,1 21 0,0 1 0,0-1 16,21 0-16,0 1 0,0-1 16,0 0-16,0 1 0,0-22 0,0 21 15,0-21-15,0 1 0,21-1 16,0 0-16,22 0 0,-22 0 0,21-21 16,0 0-16,22 0 0,-22 0 15,22 0-15,-1 0 0,1 0 0,-1 0 16,1-21-16,-22 0 0,22 0 15,-1 0-15,-21-1 0,1-20 0,-1 21 16,0-21-16,-20 20 0,-1-20 16,0 0-16,0 21 0,-21-22 15,21 22-15,-21 0 0,0 0 0,0 0 16,-21 21 0,0 0-16,0 21 15,0 0-15,-1 0 0,22 21 0,-21-20 16,0 20-16,21-21 0,0 0 15,0 22-15,0-22 0,0 0 0,0 21 16,0-21-16,0 1 0,0-1 16,0 0-16,0 0 0,21-21 15,0 0-15,1 21 0,-1-21 16,0 0-16,0 0 0,21 0 16,-20 0-16,-1 0 0,21 0 0,-21-21 15,22 0-15,-1 0 0,0 0 16</inkml:trace>
  <inkml:trace contextRef="#ctx0" brushRef="#br0" timeOffset="22696.89">17124 1355 0,'0'0'15,"21"-21"-15,-21-1 0,21 1 0,-21-63 16,0 62-1,0 1-15,0 0 0,0 0 16,-21 21-16,0 0 0,0 0 16,-1 0-16,1 0 0,-21 21 15,21 0-15,-22 0 0,22 1 0,-21 20 16,0-21-16,20 21 0,1-20 16,0 20-16,0-21 0,21 0 0,0 22 15,0-22-15,0 0 0,0 0 16,0 0-16,21 0 0,0-21 0,0 22 15,1-1-15,20-21 0,-21 21 16,21 0-16,-20 0 0,20-21 16,-21 21-16,21 1 0,-20-1 15,-1 0-15,0-21 0,0 21 0,-21 0 16,21 0-16,-21 1 0,0-1 16,0 0-16,-21 0 0,0 0 15,0-21-15,0 21 0,-1-21 16,1 0-16,-21 0 0,21 0 0,0 0 15,-1 0-15,-20 0 0,21 0 0,0 0 16,-22 0-16,22-21 0,0 0 16,21 0-16,-21 0 0,21 0 15,-21-1-15,21-20 0,0 21 16,0 0-16,0 0 0,0-1 0,0 1 16,0 0-16,21 42 15,0 0 1,-21 1-16,0 20 0,21-21 15,0 0-15,-21 0 0,0 22 0,22-22 16,-1 0-16,-21 0 0,21 0 16,0 1-16,0-1 0,-21 0 0,21-21 15,1 21-15,20-21 0,-21 0 16,21 0-16,1 0 0,-1 0 0,0 0 16,1 0-16,20 0 0,-20-21 15,-1 21-15,0-21 0,1 0 0,20-1 16,-21 1-16,-20-21 0,20 21 15,0-22-15,-21 22 0,22-21 16,-22 0-16,0-1 0,0 22 16,-21-21-16,0 21 0,0-22 15,0 22-15,-21 21 32,0 21-32,21 0 0,-21 1 15,0-1-15,21 21 0,-22 22 16,22-43-16,0 0 0,0 21 15,0-21-15,0 1 0,0-1 0,0 21 16,43-21 0,-22-21-16,0 0 0,0 21 15,0-21-15,1 0 16,-1 0-16,21 0 0,-21 0 0,0 0 16,1-21-16,-1 0 0,0 0 15,0 0-15,21 0 0,-20-1 0,-1-20 16,0 0-16,0-1 0,0 1 15,22 0-15,-22-1 0,0-20 0,-21 21 16,21-1-16,-21-20 0,21-1 16,0 22-16,-21-22 0,0 1 0,0 21 15,0-1-15,0 1 16,0 0-16,0 20 0,0 1 0,0 0 16,-21 42-1,0 22-15,0-22 0,0 21 16,0 22-16,21-22 0,-22 21 15,1 1-15,21-1 0,-21-20 0,21 20 16,0-20-16,0 20 0,0-21 16,0 1-16,0-1 0,0 0 15,0 1-15,0-1 0,0-21 0,0 22 16,0-22-16,0 0 0,0 0 0,21 0 16,0 0-16,1-21 0,-1 22 15,0-22-15,0 0 16,0 0-16,43 0 15,-43-22-15,0 1 0,21 0 0,-20 0 16,-1 0-16,21 0 0,-21-22 16,0 22-16</inkml:trace>
  <inkml:trace contextRef="#ctx0" brushRef="#br0" timeOffset="22820.82">18246 1249 0,'0'0'16,"-22"0"0,-20 0-16</inkml:trace>
  <inkml:trace contextRef="#ctx0" brushRef="#br0" timeOffset="22984.73">18478 1228 0,'22'0'16,"-1"0"-16,21 0 0,0 0 16,1 0-16,20 0 0,-20-21 0,-1 21 15,-21 0-15,21 0 0,1 0 16,-22-22-16,21 22 0,-21 0 0,1 0 15,-1 0 1,-21-21-16,-21 21 31,-1 0-31,-20 0 0,21 0 16,-21 21-16,-22 1 16</inkml:trace>
  <inkml:trace contextRef="#ctx0" brushRef="#br0" timeOffset="23988.67">5757 2731 0,'0'0'0,"-42"0"0,-22 0 15,22 0-15,21 0 0,-21 0 16,20 0-16,1 0 0,0 0 16,0 0-16,0 0 0,42 0 31,0 0-31,0 0 0,22 0 16,-1 0-16,21 0 0,1 0 15,-1 21-15,1-21 0,21 0 16,-1 0-16,1 21 0,0-21 0,20 0 15,1 0-15,21 21 0,0-21 16,21 0-16,-21 0 0,22 0 0,20 0 16,0 0-16,1 0 0,20 0 15,1 0-15,-1 0 0,22 0 0,-1 0 16,1 0-16,0 0 0,21 0 16,-1 0-16,22 0 0,-21 0 0,21 0 15,-21 0-15,21 21 0,0-21 16,0 21-16,0-21 0,0 22 0,0-1 15,21-21-15,-21 21 0,21-21 0,-21 21 16,22-21-16,-22 21 16,21-21-16,-21 21 0,0-21 0,0 22 15,21-22-15,-42 21 0,21 0 16,-21-21-16,21 21 0,-22-21 0,-20 0 16,0 21-16,-1-21 0,1 0 15,-21 0-15,-1 0 0,-21 0 0,1 0 16,-1 0-16,-21 0 0,0 0 15,-21 0-15,-21 0 0,0 0 16,-21 0-16,-1 0 0,-20 0 0,-22 0 0,-21 0 16,1 0-16,-44 0 31,-20 0-31,0 0 0,-1 0 16,-41 0-16</inkml:trace>
  <inkml:trace contextRef="#ctx0" brushRef="#br0" timeOffset="25072.05">3429 4657 0,'0'-21'15,"0"-1"1,0 1-16,0 0 16,0 0-1,0 0-15,0 0 16,0-1-16,0 1 15,0 0-15,0 0 0,0 0 16,0 0-16,0-1 0,0 1 16,0 42 15,0 1-15,0-1-16,0 0 0,0 0 15,0 0-15,-21 22 0,21-1 0,0-21 16,0 21-16,0 22 0,0-22 15,0 1-15,0 20 0,0-21 16,0 22-16,-21-22 0,21 22 0,-22-22 16,22 22-16,0-22 0,0 0 0,-21 1 15,21-22-15,-21 21 16,21-21-16,0 0 0,0 1 0,0-1 16,0-42 46,0-1-62,0 1 16,21 21-16,0-21 0</inkml:trace>
  <inkml:trace contextRef="#ctx0" brushRef="#br0" timeOffset="25568.31">4106 4953 0,'-21'21'15,"21"0"1,-21 1-16,21-1 15,0 0-15,0 0 16,21-21 15,0-21-15,-21 0-16,21 21 0,-21-21 16,0-1-16,22 1 0,-1 0 15,-21 0-15,0 0 0,0 0 16,0-1-16,0 1 0,0 0 0,0 0 15,-21 0-15,-1 21 16,1 0-16,0 0 16,21 21-16,0 0 15,0 0-15,-21 0 0,21 1 16,0-1-16,0 0 0,0 0 16,0 0-16,0 0 15,0 1 16,0-44 1,21 22-32</inkml:trace>
  <inkml:trace contextRef="#ctx0" brushRef="#br0" timeOffset="29252.91">5990 4657 0,'0'21'16,"-21"-21"-1,0 0-15,0 0 32,-1 0-17,22-21-15,0 0 16,0-1-16,0 1 0,0 0 15,0 0-15,0 0 0,0 0 0,22-1 16,-1 1-16,0 0 0,0 0 16,-21 0-16,21 0 0,22 21 0,-22-22 15,0 1-15,0 21 0,0 0 16,0 0-16,1 0 0,-1 0 0,0 21 16,0 1-16,0-1 0,0 0 15,1 21-15,-1-21 0,-21 1 0,21 20 16,-21 0-16,21-21 0,-21 22 15,0-1-15,0-21 0,0 22 16,0-1-16,0-21 0,0 21 16,0-20-16,0 20 0,0-21 0,0 0 15,0 0-15,0-42 32,0 0-32,0 0 15,0-21-15,0 20 0,0-20 16,0 21-16,0-21 0,0-1 0,21 1 15,0 0-15,1-1 16,-1-20-16,21 20 0,-21 22 0,22-21 0,-22 0 16,21 20-16,0 1 15,1 0-15,-22 0 0,21 21 0,-21 0 16,1 0-16,20 0 0,-21 21 16,0 0-16,-21 0 0,21 1 0,-21 20 15,0-21-15,0 21 0,0-20 16,0 62-16,0-63 0,0 22 15,0-1-15,0 22 16,0-22-16,0-21 0,0 0 0,22 0 16,-22 1-16,21-22 0,0 0 0,0 0 15,0 0-15,0 0 16,1 0-16,-1 0 0,0-22 0,21 22 16,-21-42-16,22 21 0,-22 0 0,0 0 15,0-1-15,22-20 0,-22 21 16,0 0-16,0-22 0,-21 22 0,21-21 15,-21 21-15,21 0 0,-21-22 16,0 22-16,0 0 0,0 0 16,0 42 15,0 0-31,0 0 0,0 0 16,0 1-16,0 20 0,0-21 0,0 0 15,0 22-15,0-22 0,0 21 16,0 0-16,0-20 0,0-1 15,0 21-15,0-21 0,0 0 0,0 1 16,22-22-16,-22 21 0,21-21 16,0 0-16,0 0 0,0 0 0,0 0 15,22 0-15,-22-21 0,21-1 0,-21 1 16,22 0-16,-22 0 0,0 0 16,21 0-16,-20-1 0,-1-20 15,-21 21-15,0-21 0,0 20 0,0-20 16,0 21-16,0 0 0,0-22 0,-43-20 15,1 42-15,21 0 16,-21-1-16,-1 1 0,22 0 16,-21 21-16,-1 0 0,22 0 0,-21 0 0,21 21 15,0 0-15,-22 1 16,22-1-16,21 21 0,0-21 0,-21 22 16,21 20-16,0-21 15,0-20-15,0 20 0,21-21 0,0 0 16,0 0-16,1 1 0,-1-1 0,21 0 15,-21 0-15,22-21 0,-1 0 16,0 0-16,1 0 0,20 0 16,-21-21-16,22 0 0,-22 21 0,22-21 15,-22-22-15,22 22 0,-22 0 16,0-21-16,1 20 0,-1-20 0,-21 0 16,0-1-16,0 1 0,22-43 15,-43 22-15,0 21 0,0-1 16,0-20-16,21 20 0,-21 1 15,0 21-15,21-21 0,-21 20 0,0 1 16,0 42 0,0 1-16,0-1 15,0 21-15,0 0 0,0 1 16,0-1-16,0 22 0,0-22 0,0 0 16,0 1-16,0-1 0,0 21 0,0-20 15,0-22-15,0 21 16,0 1-16,0-1 0,0-21 0,0 0 15,0 22-15,0-22 0,0 0 16,21 0-16,0-21 0,1 0 16,-1 0-16,0 0 0,0 0 0,0-21 15,0 21-15,-21-21 0,22 0 16,-1-1-16,0 1 0,0-21 0,-21 21 16,0 0-16,0-22 0,0 22 15</inkml:trace>
  <inkml:trace contextRef="#ctx0" brushRef="#br0" timeOffset="29477.78">8276 4233 0,'0'0'0,"-21"0"0,0 22 16,42-22 0,0 0-16,0 0 0,22 0 0,-22 0 15,21 0-15,0 0 0,22 0 16,-22-22-16,1 22 0,20-21 0,-21 21 15,1-21-15,-1 21 0,0 0 0,1-21 16,-22 21-16,21 0 0,-21-21 16,1 21-16</inkml:trace>
  <inkml:trace contextRef="#ctx0" brushRef="#br0" timeOffset="32669.22">10012 4466 0,'0'0'0,"0"-21"0,-21-64 15,21 64-15,0 0 0,0 0 16,0 42-1,0 0-15,0 0 16,0 1-16,0 20 0,0 0 0,0 1 16,0-1-16,0 0 0,0 1 15,0 20-15,-22-21 0,1 1 16,21-1-16,-21 0 0,0 1 0,21-22 16,0 0-16,-21 0 0,21 0 15,0-42 1,0 0-1,0-21-15,21 21 0,0-22 16,0 1-16,0 0 0,22-43 0,-22 43 16,0-1-16,0 1 15,0-22-15,1 22 0,20 0 0,-21 21 0,0-1 16,0 1-16,1 21 16,20 0-16,-21 0 0,0 0 0,0 21 15,1 1-15,-1 20 0,0-21 0,-21 21 16,21 1-16,0-22 0,-21 21 15,21 1-15,-21-1 0,0 0 0,0 1 16,22-22-16,-22 21 0,21-21 16,0 0-16,-21 1 0,21-1 0,0-21 15,0 0-15,1 0 16,-1-21-16,0-1 0,0 1 0,21 0 16,-20 0-16,-1-21 0,0 20 0,21-20 15,-21 21-15,1-21 0,-1 20 16,0-20-16,0 21 0,0-21 15,0 20-15,1-20 0,-22 21 16,21 21-16,-21-21 0,21 21 0,0 21 16,-21 0-1,21 0-15,-21 0 0,21 22 16,-21-22-16,0 21 0,0 1 0,22-22 16,-22 21-16,21 0 0,0-20 15,-21 20-15,21-21 0,0 21 0,0-20 16,1-1-16,20 0 0,-21-21 0,21 0 15,-20 21-15,20-21 0,-21 0 16,21 0-16,1-21 0,-22 21 16,21-21-16,-21 0 0,22-1 15,-22 1-15,0 0 0,21-21 0,-20 21 16,-1-22-16,0 22 0,0-21 0,0-1 16,-21 1-16,0 21 0,0-21 15,0-1-15,-21 1 0,0 21 0,0-22 16,0 22-16,-1 0 15,1 0-15,0 21 0,-21 0 0,-1 21 16,22 0-16,0 0 0,0 1 16,0 20-16,0-21 0,-1 21 0,1 1 15,21-1-15,0-21 0,-21 22 16,21-1-16,0-21 0,0 21 16,0-20-16,0-1 0,0 0 0,21 0 15,0 0-15,1-21 0,-1 0 16,0 0-16,0 0 0,0-21 15,22 21-15,-22-21 0,0 0 0,0 0 16,0-1-16,0-20 0,1 21 16,-1 0-16,0 0 0,-21-22 0,0 22 15,0 0-15,0 0 0,0 0 16,0-1-16,0 44 31,0-1-31,0 0 16,0 0-16,0 21 0,0-20 0,0-1 15,0 21-15,0-21 0,21 0 16,0 1-16,-21 20 0,21-21 16,1-21-16,-22 21 0,21 0 15,21-21-15,-21 0 0,0 0 16,1 0-16,-1 0 0,21 0 0,0-21 16,1 0-16,-22 0 0,0 0 15,0 0-15,0-1 0,1 1 16,-1-21-16,0 21 0,0 0 0,-21-43 15,0 43 1,0 0-16,21 0 0,-21-1 0,0 44 31,0-1-15,0 0-16,0 0 0,0 0 0,0 0 16,0 1-16,0-1 0,21 0 15,-21 0-15,0 21 0,0-20 16,22-1-16,-1-21 0,-21 21 0,21 0 0,0-21 15,21 0-15,-20 0 16,-1 0-16,0 0 0,21 0 0,-21 0 16,1-21-16,20 0 0,-21 0 15,0-1-15,22 1 0,-22 0 16,0 0-16,0 0 0,-21 0 0,0-1 16,21 1-16,-21 0 0,0 0 15,0 0-15,0 42 31,0 0-31,0 0 16,-21 0-16,21 1 0,0-1 16,0 0-16,-21 0 0,21 0 15,-21 0-15,21 1 0,0-1 16,0 0 0,0-42-1,0 0 1,21-1-16,0 1 15,-21 0-15,0 0 0,21 0 0,0 0 16,1-22-16,-22 22 0,21 0 16,0 0-16,-21 0 0,21 21 15,0 0-15,0 21 16,1 0 0,-22 0-16,0 0 0,0 0 0,21 1 15,-21-1-15,21 0 0,0 0 16,0 0-16,-21 0 0,21-21 15,1 22-15,-1-22 0,0 0 0,0 0 16,0 0-16,0 0 16,1 0-16,20 0 0,-21 0 0,21-22 15,1 1-15,-1 0 0,-21 0 16,0-21-16,1 20 0,-1 1 16,21-63-16,-21 41 0,0 1 15,-21 0-15,0-22 0,22 22 16,-22-22-16,21 22 0,-21-22 0,0 22 15,0 0-15,0-1 0,0 22 16,0 0-16,0 0 0,0 42 16,0 0-1,0 0-15,0 22 0,0-1 0,-21 0 16,21 22-16,0-22 0,0 22 16,0-22-16,0 0 0,0 1 15,0-1-15,0 0 0,0 1 0,0-1 16,0-21-16,0 0 0,21 22 15,-21-22-15,21 0 0,0 0 0,21-21 16,-20 21-16,-1-21 0,21 0 0,-21 0 16,22 0-16,-22 0 0,21 0 15,0 0-15,1 0 0,-1-21 16,-21 0-16,22 0 0,-1 0 0,-21 0 16,0-1-16,0 1 0,1 0 15,-1 0-15,-21-21 0,0 20 0,0 1 16,0 0-16,0 0 0,0 0 15,0 0-15,-21 21 0,-1 0 16,1 0-16,0 0 0,0 0 16,0 21-16,-22 0 0,22 0 0,0 0 15,0 22-15,0-22 0,0 0 16,-1 0-16,22 21 0,-21 1 16,21-22-16,0 0 0,0 0 15,0 0-15,0 1 0,21-22 16,1 0-16,-1 0 15,0 0-15,21-22 0,-21 1 16,1 0-16,-1 21 16,0-21-16,0 0 0,0 0 0,0-1 15,1 1-15,-1-21 0,-21 21 16,21 0-16,-21-1 0,21 1 0,-21 0 16,0 42 15,0 0-31,0 1 15,0-1-15,-21 0 0,21 21 16,-21-21-16,21 1 0,0-1 0,0 0 16,0 0-16,0 0 0,0 0 15,21-21-15,0 0 0,-21 22 16,21-22-16,0 0 0,22 0 16,-22 0-16,0 0 0,0 0 15,0-22-15,22 22 0,-22-21 0,0 0 16,0 21-16,0-21 0,1 0 0,-22 0 15,21-1-15,-21 1 0,21 0 16,0 0-16,-21 0 0,0 0 0,0-1 16,0 1-16,0 42 31,0 1-31,0-1 16,0 0-16,0 0 15,0 0-15,0 0 0,0 1 0,0-1 16,0 0-16,0 0 15,0 0 1,21-21-16,0 0 0,1 0 0,-1 0 16,0 0-16,0 0 0,0 0 15,22-21-15,-22 0 0,0 21 0,0-21 16,0 0-16,22-1 0,-22 1 16,0 0-16,0 0 15,-21 0-15,0 0 0,0-1 0,21 22 16,-21 22-1,-21-1 1,0 0-16,21 0 0,0 0 16,-21 0-16,0 1 15,-1-1-15,22 0 0,-21-21 0,21 21 16,-21 0-16,0-21 0,21 21 16,0 1-16,-21-22 15,21-22 16,0 1-31,0 0 16,0 0-16,0 0 0,21 0 16,0-1-16,0 1 0,0-21 15,1 21-15,20 0 0,21-43 16,-41 43-16,20 0 0,0 0 16,-21-1-16,22 22 0,-1 0 0,22 0 15,-22 22-15,-21-22 0,0 21 16,-21 0-16,0 0 0,0 0 15,0 0-15,0 1 0,0-1 0,0 21 16,-21-21-16,0 0 0,0 1 16,0-1-16,-1 0 0,1 0 15,0 0-15,0-21 0,0 21 0,0-21 32,21-21-17,0 0 1,0 0-16,0 0 0,0 0 15,0-1-15,0 1 0</inkml:trace>
  <inkml:trace contextRef="#ctx0" brushRef="#br0" timeOffset="32868.08">15176 3979 0,'0'0'0,"-21"0"0,0 0 16,0 0-16,0 0 15,0 0 1,-1 0-16,22 22 16,-21-22 31</inkml:trace>
  <inkml:trace contextRef="#ctx0" brushRef="#br0" timeOffset="33001.01">13398 4233 0,'-84'22'0</inkml:trace>
  <inkml:trace contextRef="#ctx0" brushRef="#br0" timeOffset="33116.94">13314 4276 0,'0'0'0,"42"0"16,0 0-16,1 0 0,63 0 15,-43-21-15,1 21 0,-1 0 16,1 0-16,-1-22 0,1 22 16,20 0-16,-20 0 0,-22 0 0,22-21 15,-22 21-15,0 0 0,-21 0 16,1 0-16,-1 0 0,0 0 0</inkml:trace>
  <inkml:trace contextRef="#ctx0" brushRef="#br0" timeOffset="33588.68">16912 4233 0,'0'0'0,"0"-21"0,0 0 0,0 0 16,21 21-1,-21 21-15,0 0 16,0 0 0,0 22-16,21-22 0,-21 21 0,0-21 15,0 22-15,0-22 0,0 0 16,-21 21-16,0-20 0,21-1 0,0 0 15,-21-21-15,21 21 0,-21 0 16,21-42 0,0 0-1,0 0-15</inkml:trace>
  <inkml:trace contextRef="#ctx0" brushRef="#br0" timeOffset="33769.48">16870 4001 0,'0'0'0,"0"-22"0,0 1 16,0 0 0,0 42 15,0 0-15,21 1-16,0-22 0,0 21 15,0 0-15,-21 0 0</inkml:trace>
  <inkml:trace contextRef="#ctx0" brushRef="#br0" timeOffset="36148.81">17441 4339 0,'0'0'0,"0"21"0,-42 85 15,21-63 1,0-22-16,-1 21 0,1-21 0,0 0 15,21 1-15,-21-1 0,-21 21 16,42-21-16,-22-21 16,1 0-16,21-21 15,0 0 1,0 0-16,0 0 0,21-1 16,1 1-16,-1-21 0,0 21 15,21-22-15,-21 1 0,22 0 0,-1-1 16,-21 22-16,22-21 0,-1 0 15,0 20-15,1 1 0,-1 0 0,-21 21 16,21 0-16,1 0 0,-22 21 16,0 0-16,0 22 0,0-22 0,-21 21 15,0-21-15,0 22 0,0-1 0,0 0 16,0 1-16,0-22 16,0 21-16,0-21 0,0 22 0,0-22 0,0 0 15,0 0 1,0 0-16,22-21 0,20 0 15,-21 0-15,0 0 0,22-21 16,-22 0-16,21 0 0,-21 0 0,22 0 16,-1-1-16,0 1 0,1 0 15,-1-21-15,-21 21 0,43-43 16,-43 22-16,0-1 0,-21 22 16,21-21-16,-21 21 0,0-22 15,0 22-15,-21 21 16,0 0-16,0 21 0,-1 1 0,1-1 15,21 21-15,-21-21 0,21 22 16,-21-22-16,21 21 0,0 0 16,0-20-16,0 20 0,0-21 0,21 0 15,0 22-15,-21-22 0,21 0 16,1-21-16,-22 21 0,0 0 0,21 0 16,0-21-16,-42 0 31,0 0-16,-1-21-15,1 21 0,0-21 0,0 0 16,0 0-16,0 21 0,-1 0 16,1 0-16,21 21 31,0 0-15,0 0-16,0 0 0,0 1 15,21-1-15,1 0 0,-1-21 16,21 0-16,-21 21 0,22-21 0,-22 0 15,21 0-15,0 0 0,1 0 16,-1-21-16,22 0 0,-22 21 0,21-21 16,-20-1-16,-1 1 0,0 0 15,-20 0-15,20 0 0,-21-22 0,0 22 16,0 0-16,-21 0 0,22 0 0,-22-22 16,0 22-16,0 0 0,0 0 15,-22 21 1,1 0-16,0 21 15,0 0-15,0 0 0,21 1 0,-21-1 16,21 0-16,-22 21 0,22-21 16,0 1-16,0-1 0,0 0 0,0 21 15,0-21-15,0 1 16,0-1-16,22-21 0,-1 0 0,0 0 16,0 0-16,0 0 0,22 0 15,-22 0-15,21-21 0,-21 21 0,22-22 16,-22 1-16,0 0 0,21 0 0,-21 0 15,1 0-15,20-1 0,0-20 16,-42 21-16,21 0 16,-21 0-16,22-1 0,-22 44 31,0-1-15,0 0-16,0 0 0,-22 0 15,22 0-15,0 1 0,0-1 0,0 0 16,0 0-16,0 0 0,0 0 15,22 1-15,-1-22 0,0 0 16,21 21-16,-21-21 0,1 0 16,20 0-16,-21 0 0,21-21 15,-20 21-15,20-22 0,-21 1 0,21 0 16,-20 0-16,-1 0 0,0 0 16,0-22-16,0 1 0,0 0 0,1-1 15,-1 1-15,-21-22 0,0 1 16,21-22-16,-21 22 0,21-1 0,0-20 15,-21 41-15,0-20 0,0 20 16,21 1-16,-21 21 0,0 0 0,0 42 31,0 0-31,0 21 0,0 1 0,-21 20 16,0 1-16,21-1 0,0 1 16,0-1-16,-21 1 0,21-1 0,-21-20 15,21 20-15,0-21 0,0 1 16,0-22-16,0 21 0,0-21 15,0 1-15,0-1 0,21 21 16,0-42-16,0 0 16,0 0-16,1 0 0,-1 0 0,0 0 15,0-21-15,0 0 0,0 21 16,1-21-16,-1-22 0,0 22 0,21 0 16,-21 0-16,1-22 0,-22 22 0,21 0 15,0-21-15,-21 21 16,0 42-1,0 42 1,0-42 0,-21 22-16,0-22 0,21 0 15,0 0-15,0 0 0,0 1 16,0-1-16,0 0 0,21-21 16,0 0-1,0 0-15,0 0 0,0 0 0,22 0 16,-22 0-16,0 0 0,0-21 0,22 0 15,-22 21-15,0-22 0,0 1 16,0 0-16,0 0 0,1 0 16,-1 0-16,-21-1 0,0 1 0,0 0 15,-21 42 17,-1 0-32,1 1 15,0-1-15,21 0 0,-21 21 0,21-21 16,-21 1-16,21-1 0,0 0 15,0 0-15,0 0 0,0 0 16,21-21-16,0 0 0,0 22 16,0-22-16,1 0 0,-1 0 15,0 0-15,0 0 0,0 0 0,0-22 16,1 22-16,-1-21 0,-21 0 16,21 0-16,-21 0 0,0 0 15,0-1-15,0 1 0,0 0 16,-21 0-16,0-21 0,-1 20 15,1 1-15,-21-21 0,21 21 16,0 21-16,21-21 0,-22 21 16,22-22-16,22 22 15,-1 0-15,0 0 16,0 0-16,0 0 0,22 0 0,-22 0 16,21 0-16,-21 0 0,22 22 15,-22-22-15,0 21 0,21-21 0,-21 21 16,1 0-16,-1 0 0,-21 0 15,21 1-15,-21-1 0,0 0 16,21 0-16,-21 0 0,0 0 16,0 1-16,0-1 15,0 0-15,0 0 16,-21-21-16,0 0 0,0 21 16,-1-21-1,22-21 1,0 0-16,0 0 15,0 0-15,0-1 0,22 1 16,-1 0-16,0-21 0,0 21 0,0-22 16,0 1-16,1 0 0,20 20 15,-21-20-15,0 21 0,0 0 16,1 21-16,20 0 0,-21 0 16,0 0-16,0 21 0,1 21 15,-22-21-15,21 22 0,-21-22 16,0 21-16,0-21 0,0 1 0,0 20 15,0-21-15,-21 0 0,21 0 0,-22 1 16,22-1-16,0 0 0,-21-21 16,21 21-16,-21-21 0,21 21 15,0-42 17,0 0-32,0 0 15,0 0-15,0-22 16,0 22-16</inkml:trace>
  <inkml:trace contextRef="#ctx0" brushRef="#br0" timeOffset="36329.44">21145 3895 0,'0'0'0,"-21"-21"0,21-1 16,-21 1-16,21 0 0,-21 21 16,21 21 30,0 0-46,-21-21 32,0 0-32,-1 0 15</inkml:trace>
  <inkml:trace contextRef="#ctx0" brushRef="#br0" timeOffset="36432.39">19685 4149 0,'0'0'16,"-42"21"-16,-1 0 0</inkml:trace>
  <inkml:trace contextRef="#ctx0" brushRef="#br0" timeOffset="36540.33">19643 4233 0,'42'0'0,"-21"0"16,21 0-16,1 0 0,20-21 16,-20 21-16,20-21 0,1 21 15,-22 0-15,21 0 0,1 0 0,-22-21 16,1 21-16,-1 0 0,0 0 15,1 0-15,-22 0 0</inkml:trace>
  <inkml:trace contextRef="#ctx0" brushRef="#br0" timeOffset="37130.69">22119 4360 0,'0'-42'16,"0"21"-16,0 0 15,0 0-15,0-1 0,0 1 16,0 0 0,0 42-16,-21 0 15,21 1-15,-21-1 0,21 21 16,-21-21-16,21 22 0,0-1 0,-22 0 16,1 1-16,21-1 0,-21 0 15,21-21-15,0 22 0,0-22 0,0 0 16,0 0-16,0 0 0,0 1 0,21-22 15,0 0-15,1 0 0,-1 0 16,21 0-16,-21 0 0,0 0 0,22-22 16,-22 1-16,21 0 0,-21 0 15,22 0-15,-22 0 0,0-1 0,0 1 16,0-21-16,-21 21 16,0-22-16,0 1 0,0 0 0,0-1 15,-21 22-15,0-21 0,0 0 0,-21 20 16,20 1-16,1 21 0,-21 0 15,21 0-15,0 0 0,-1 0 0,1 21 16,0 1-16,0-1 0,0 0 16,21 21-16,-21-21 0,21 1 0,0 20 15,0-21-15,0 0 0,0 0 16,0 1-16,21-1 0,0-21 0,0 0 16,0 21-16,22-21 0</inkml:trace>
  <inkml:trace contextRef="#ctx0" brushRef="#br0" timeOffset="37520.33">22839 4339 0,'0'0'0,"0"-21"0,0 0 15,21 0-15,-21 0 0,21-1 16,-21 1-16,21 0 0,0 21 0,1 0 16,-1 0-16,0 0 15,0 0-15,0 21 0,0 0 16,1 22-16,-22-22 0,21 21 15,-21 1-15,21-22 0,-21 21 0,0 0 16,0-20-16,0 41 16,0-42-16,0 22 0,0-22 15,0 0-15,0 0 0,21-42 47,0 0-47,0 0 16,-21-1-16,22 1 0,-1 0 15,0-21-15,-21 21 0,21-22 16,0 22-16,0-21 0,1 21 0,-1-22 16,0 22-16,-21-21 0,21 21 15,0 21-15,0-22 0,1 22 16,-1 0-16,-21 22 16,21-1-1,0 0-15,-21 0 0,21 0 0,0 0 16,1 22-16</inkml:trace>
  <inkml:trace contextRef="#ctx0" brushRef="#br0" timeOffset="38488.21">24024 4551 0,'0'0'0,"21"-21"0,-21 0 16,0-1-16,0 1 0,0 0 15,0 0-15,0 0 0,0 0 16,0-1-16,-21 1 0,0-21 0,0 21 15,0 0-15,-1 21 0,1-22 16,0 22-16,-21 0 0,21 0 16,-1 0-16,1 22 0,-21-1 0,21 0 15,-22 0-15,22 21 0,0-20 16,0 20-16,0-21 0,0 21 0,21-20 16,0 20-16,0-21 0,0 21 0,0-20 15,0-1-15,0 0 0,21-21 16,0 21-16,0 0 0,0-21 0,0 0 15,1 0-15,20 0 0,-21 0 16,21 0-16,-20 0 0,20-21 0,-21 21 16,0-21-16,22 0 0,-22 0 15,0-1-15,0 1 0,0 0 16,0 0-16,1-21 0,-1 20 0,-21-20 16,21 0-16,-21-22 0,21 22 15,-21-64-15,0 43 0,0 20 16,21 1-16,-21 0 0,0-1 15,0 22-15,0 0 0,0 42 32,-21 21-32,21-20 0,-21 41 0,0-21 15,21 22-15,-21-22 0,21 22 16,-22-22-16,22 22 0,-21-22 0,21 0 16,0 1-16,0-22 0,0 21 0,0-21 15,0 0-15,0 1 16,21-1-16,1 0 0,-1 0 15,0-21-15,0 0 0,0 0 16,0 0-16,22 0 0,-22 0 0,0 0 16,0-21-16,0 0 0,1 0 0,-1 21 15,0-22-15,0 1 0,-21-21 16,21 0-16,-21 20 0,21 22 16,-21-21-16,0 0 0,0 42 31,-21 0-16,21 1-15,-21-1 0,21 0 0,0 0 16,-21 0-16,0 22 0,21-22 16,0 0-16,0 0 15,0 0-15,21-21 16,0 0 0,0 0-16,0 0 0,1-21 15,-1 0-15,0 21 0,0-21 0,0 0 16,0 21-16,1-22 0,-1 1 15,0 0-15,0-21 0,21-1 16,-20 22-16,-22 0 16,21 0-16,-21 42 15,0 0 1,0 0-16,0 1 0,0 20 16,0-21-16,-21 21 0,21-20 15,0-1-15,0 0 16,0 0-16,21-21 15,0 0-15,0 0 16,0 0-16,0 0 0,1 0 16,-1 0-16,0 0 0,0 0 0,-21-21 15,0 0-15,0 0 16,-21-1 0,0 22-16</inkml:trace>
  <inkml:trace contextRef="#ctx0" brushRef="#br0" timeOffset="39532.42">3619 6265 0,'0'0'0,"-21"0"0,0-21 15,21 0-15,0 0 0,0 0 16,0 0-16,21-1 16,0 22-16,1-21 0,-1 21 0,0 0 15,21 0-15,-21 0 0,22 21 16,-22 1-16,21 20 0,-21 0 0,22 1 16,-22 20-16,0-21 0,0 22 15,-21-1-15,0 1 0,0-1 16,0 1-16,-21-1 0,-21-20 0,21 20 0,-1-20 15,-20-1-15,21-21 16,-21 0-16,-1 22 0,1-22 0,0-21 0,-1 21 16,1-21-16,0 0 15,-1 0-15,1 0 0,0 0 0,-1-21 16,22 0-16,-21 21 0,21-22 16,-1-20-16,1 21 0,0-21 0,21 20 15,-21-20-15,21 0 0,0-1 16,0 22-16,21-21 0,0 21 0,22 0 15,20-1-15,-21 22 16,22 0-16,-22 22 0,22-1 0,-22 0 16,0 21-16,22-21 0,-22 1 15,-21 20-15,22-21 0,-22 21 16,0-20-16,0 20 0,0-21 0,1 0 16,-1 0-16,-21 1 0,21-1 15,-21 0-15,0 0 0,0 0 0,21-21 16,0 0-1</inkml:trace>
  <inkml:trace contextRef="#ctx0" brushRef="#br0" timeOffset="39629.37">4403 6879 0,'0'0'16,"21"0"-16</inkml:trace>
  <inkml:trace contextRef="#ctx0" brushRef="#br0" timeOffset="39696.33">4466 6879 0,'0'0'0,"21"0"47,0-21-47,1 21 0</inkml:trace>
  <inkml:trace contextRef="#ctx0" brushRef="#br0" timeOffset="40336.37">6625 6477 0,'0'0'16,"-42"-21"-16,21 0 0,-1 0 0,22-1 16,0 1-16,0 0 0,0 0 15,43-21-15,-22 20 0,21 1 0,1 0 16,-1 21-16,21-21 0,-20 21 16,-1 0-16,22 0 0,-22 0 15,0 0-15,1 21 0,-22 0 0,0 22 16,21-1-16,-42 0 0,21 1 15,-21-1-15,0 0 0,0 22 0,0-1 16,0-20-16,-21-1 0,21-21 16,-21 0-16,0 22 0,0-22 15,0 0-15,-1-21 16,1 0-16,0 0 16,21-21-16,0 0 0,0-1 15,0 1-15,0-21 0,21 21 0,0-22 16,1 1-16,-1 0 15,21-22-15,-21 22 0,0 0 0,22-1 16,-22 1-16,21 0 0,-21 20 0,22 1 16,-22 0-16,21 21 0,-21 0 15,1 0-15,20 21 0,-21 0 0,-21 1 16,21 20-16,-21 0 0,0 1 16,0-1-16,0 0 0,0 1 0,0-22 15,0 21-15,-21 43 16,21-64-16,-21 0 0,21 0 0,0 0 15,0 1-15,21-22 16,0 0-16,0 0 0,1-22 16,20 1-16,0 0 0,-21 0 15,22 0-15</inkml:trace>
  <inkml:trace contextRef="#ctx0" brushRef="#br0" timeOffset="40979.51">8086 6244 0,'0'0'0,"0"-21"0,-22 42 31,1 0-31,0 1 0,21-1 0,-21 21 16,0 0-16,0 1 0,-1-1 15,1 0-15,21 1 0,0-1 0,0-21 16,0 22-16,0-22 0,0 0 16,0 0-16,0 0 0,21 0 15,1-21-15,-1 0 0,0 0 0,0 0 16,21 0-16,-20 0 0,-1 0 15,0 0-15,21-21 0,-21 0 0,1 0 16,-1 0-16,0 0 0,0-22 0,-21 22 16,0-21-16,0 21 0,0-22 15,0 1-15,0 0 0,0-1 0,0 22 16,-21-21-16,0-1 0,0 22 16,-1 0-16,1 0 0,0 0 0,0 21 15,0 0-15,0 0 16,21 21-1,0 0-15,0 0 0,0 0 16,21-21-16,0 0 16,0 0-16,0 0 0,22 0 0,-22 0 15,0 0-15,21 0 0,1 0 0,-22-21 16,21 0-16,0 0 0,1 0 16,20-22-16,-20 22 0,-1 0 15,0-21-15,1 21 0,-1-22 0,-21 22 16,0-21-16,0 21 0,1-43 15,-22 43-15,0 0 0,0 0 16,-22 42 0,22 0-16,-21 0 0,0 21 15,21 1-15,0 20 0,-21-20 16,21 20-16,-21-21 0,21 22 0,0-1 16,-21 1-16,-1-1 0,22 1 15,0-1-15,-21-20 0,21-1 0,0 0 16,0 1-16,0-22 0,0 0 0,0 0 15,21 0-15,1-21 0,-1 0 16,0 0-16,0 0 0,0 0 16,0-21-16,1 0 0,-1 0 15,0 0-15,-21 0 0,0-1 0,0-20 16,0 21-16,0-21 0</inkml:trace>
  <inkml:trace contextRef="#ctx0" brushRef="#br0" timeOffset="41164.42">8530 6202 0,'0'0'0,"-21"0"0,21-21 16,0 0-16,21 21 15,0-22-15,22 22 0,-22-21 0,21 21 16,0-21-16,22 21 0,-22-21 16,22 21-16,-1-21 0,1 0 0,-22 21 15,22 0-15,-22-22 0,0 22 16,-21 0-16,22 0 0,-22 0 15,0 0-15,0 0 0</inkml:trace>
  <inkml:trace contextRef="#ctx0" brushRef="#br0" timeOffset="41771.89">11028 6646 0,'0'0'0,"0"-21"0,0 0 15,0 0-15,0 0 0,0 0 0,0-1 16,0-20-16,0 21 0,0-21 15,21 20-15,-21-20 0,0 21 0,0-21 16,0-22-16,0 43 0,-21 0 16,0 0-16,-1 21 0,1 0 15,0 0-15,-21 0 16,-1 0-16,22 21 0,0 0 0,-21 21 16,21 1-16,-1-1 0,1 0 15,0 22-15,0-22 0,0 22 0,21-22 16,0 0-16,0 1 0,0-22 15,0 0-15,0 0 0,0 0 0,0 0 16,21-21 0,0 0-16,0 0 0,0-21 0,22 0 15,-22 0-15,0 0 0,21 0 0,-20-22 16,20 22-16,-21-21 0,21 21 16,-20-22-16,-1 1 0,0 0 0,0 20 15,0-20-15,0 21 0,-21 0 16,0 0-16,0-1 0,22 22 15,-22 22-15,0 20 16,0-21-16,0 21 0,0-20 16,0 20-16,0 0 0,0 1 0,0 41 15,0-41-15,0-22 16,0 21-16,0-21 0,0 0 0,0 1 16,21-22-16,0 0 0,0 0 15,0 0-15,22-22 0,-22 1 16,21 0-16</inkml:trace>
  <inkml:trace contextRef="#ctx0" brushRef="#br0" timeOffset="42016.76">11642 6054 0,'0'0'0,"0"-43"0,0 1 0,0 21 16,0-21-16,0 20 0,0 1 0,0 0 15,0 42-15,0 0 16,0 1-16,0 20 0,0 0 0,0 1 15,0 20-15,0 1 0,0-22 16,0 21-16,0 1 0,0-1 0,0 1 16,0-1-16,0-20 0,-22 20 15,22-20-15,0-22 0,0 21 16,0-21-16,0 0 0,0 1 16,0-1-16,22-21 0,-1-21 15,0-1-15,0 22 0,21-42 16</inkml:trace>
  <inkml:trace contextRef="#ctx0" brushRef="#br0" timeOffset="42263.61">12192 5906 0,'0'0'16,"0"-43"-16,0 22 0,0-21 0,0 63 31,-21 0-31,21 21 0,0-20 16,0 41-16,-21-21 0,-1 1 15,22 20-15,-21-20 0,21 20 0,-21 1 16,21-1-16,-21 1 0,21-22 16,-21 21-16,21-20 0,0-1 0,0 0 15,0-20-15,0 20 0,0-21 16,0 0-16,0 0 0,21-21 16,0 0-16,0 0 0,0 0 0,1 0 15,20-21-15,0 0 0</inkml:trace>
  <inkml:trace contextRef="#ctx0" brushRef="#br0" timeOffset="43249.54">12679 6265 0,'0'0'0,"0"22"32,0-1-32,-21 0 0,-1 21 15,1 1-15,0-22 0,21 21 0,-21 0 16,0 1-16,0-1 0,21 0 15,0-20-15,0 20 0,0-21 0,0 0 16,0 0-16,0 1 0,0-1 16,21-21-1,0 0-15,0 0 0,0 0 16,0-21-16,22-1 0,-22 1 16,21 0-16,-21 0 0,64-85 15,-64 64-15,-21-1 0,0 1 16,0 0-16,0-1 0,0 1 15,0 21-15,0-21 0,-21 20 0,0-20 16,0 21-16,0 21 0,-1 0 16,1 0-16,0 0 0,0 0 15,0 21-15,0 0 0,-1 0 0,22 22 16,-21-22-16,21 21 0,0-21 16,0 22-16,0-22 0,0 0 0,0 21 15,0-20-15,21-22 0,1 21 16,-1 0-16,0-21 0,21 0 15,1 0-15,-22 0 0,21 0 0,0-21 16,1 0-16,20-1 0,-20 1 16,-1 0-16,-21 0 0,21 0 0,1 0 15,-22-1-15,21-20 0,-21 21 16,1 0-16,-22 0 0,21-1 16,-21 44-1,0-1 1,0 0-16,0 21 0,-21-21 0,-1 22 15,22-1-15,0-21 0,0 22 0,-21-1 16,21-21-16,0 0 16,0 0-16,0 1 0,0-1 0,0 0 15,21-21-15,1 0 0,-1 0 0,0 0 16,0 0-16,0 0 0,0 0 16,1 0-16,20-21 0,-21 0 0,21-1 15,-20 1-15,-1 0 0,0 0 16,0-21-16,21-1 15,-20 22-15,-22 0 0,21 0 0,-21 0 16,0 42 0,0 0-16,-21 0 15,-1 0-15,22 0 0,0 1 16,0-1-16,-21 21 0,21-21 16,0 0-16,0 1 0,21-22 15,1 0 1,-1 0-16,0 0 0,0 0 15,0 0-15,0-22 0,1 1 16,-1 21-16,-21-21 0,21 0 0,0 0 16,0-22-16,-21 22 0,0 0 0,0-21 15,0 21-15,0-1 0,0-20 16,0 21-16,0 0 0,0 0 0,-21-1 16,21 1-16,-21 0 0,0 21 15,0 0-15,63 0 47,-21 0-47,0 0 0,0 0 16,1 0-16,20 0 0,-21 0 0,0 0 15,22 0-15,-22 0 0,0 0 16,0 0-16,0 0 0,22 0 0,-43-21 16,21 21-16,0 0 0</inkml:trace>
  <inkml:trace contextRef="#ctx0" brushRef="#br0" timeOffset="44615.89">16002 6668 0,'0'0'0,"-21"0"0,0 0 0,-1 0 0,1 0 16,0 0 0,21-22-16,0 1 15,0 0-15,0 0 0,21 0 16,0 0-16,1-1 0,-22 1 15,21-21-15,0 21 0,-21 0 0,0-22 16,0 22-16,0 0 0,0-21 16,-21 20-16,0 1 0,-1 0 0,-20 0 15,21 0-15,-21 0 0,-1 21 16,1 0-16,0 0 0,-22 0 0,22 0 16,-1 0-16,-20 0 0,21 21 15,-1 21-15,-20-21 0,20 22 0,22-1 16,-21 0-16,21 1 0,0 20 15,-1-21-15,22 1 0,0-1 16,0-21-16,0 22 0,0-22 0,0 0 16,22-21-16,-1 21 0,0-21 15,21 0-15,1 0 0,-1-21 0,0 21 16,1-21-16,-1 0 0,21-22 0,-20 22 16,-1-21-16,0-1 0,22 1 15,-22 0-15,1-22 0,-22 22 0,21 0 16,0-1-16,-20-20 0,-1 20 15,0 1-15,0 0 0,21-64 16,-42 64-16,0-1 0,22 22 16,-22 0-16,0 0 0,-22 42 15,1 0 1,0 0-16,0 22 0,0 20 16,-22-21-16,1 64 0,21-42 15,0-1-15,21 1 0,0-1 16,0 1-16,0-1 0,0-20 0,0-1 15,0 0-15,21 1 0,0-22 16,21 0-16,-20 0 0,20-21 16,-21 0-16,21 0 0,43 0 0,-43-21 15,1 0-15,-1 0 16,0-1-16,-20 1 0,20 0 0,0-42 16,-21 20-16,1 1 15,-22 21-15,21-22 0,-21 22 0,0 0 16,0-21-16,0 21 0,-21 21 31,21 21-31,-22 0 0,1 0 0,21 21 16,0 1-16,0-22 0,0 21 15,0 1-15,0-22 0,0 0 0,0 21 16,0-21-16,21 1 0,1-1 16,-1-21-16,0 21 0,0-21 15,0 0-15,0 0 0,22 0 0,-22 0 0,21-21 16,-21 0-16,1 21 15,20-22-15,-21 1 0,0 0 0,0-21 16,1 21-16,-1-1 0,-21-20 16,0 21-16,0-21 0,21 20 0,-21 1 15,0 0-15,0 42 32,0 0-32,0 1 0,-21 20 15,21-21-15,0 21 0,0-20 16,0 20-16,0-21 0,0 0 0,0 22 15,21-22-15,0 0 0,0-21 0,0 21 16,1-21-16,-1 0 0,0 0 16,0 0-16,21 0 0,-20 0 0,20-21 15,-21 0-15,21 21 16,-20-21-16,20-22 0,-21 22 0,0 0 16,0-21-16,1 20 0,-1-20 0,0 0 15,-21 21-15,0-22 0,0 1 16,0 21-16,0-22 0,0 22 0,0 0 15,0 0-15,0 0 16,0 42 0,0 21-16,0 1 0,0-1 15,0 0-15,0 22 16,0-1-16,0 1 0,0-1 0,0 1 16,0-1-16,0 1 0,0-1 0,21 1 15,-21-1-15,21 1 0,-21 20 16,0-20-16,0-1 0,0-20 0,0 20 15,0 1-15,0-22 0,0 0 16,0 1-16,0-1 0,0-21 0,0 22 16,0-22-16,0 0 0,-21-21 0,21-21 15,0 0 1,0-22-16,0 22 16,0-21-16</inkml:trace>
  <inkml:trace contextRef="#ctx0" brushRef="#br0" timeOffset="44946.7">17399 6604 0,'0'0'0,"0"-63"16,0-64-1,0 84-15,0 1 0,0 21 0,0-22 0,42 22 16,-21 0-16,1 0 16,20 0-16,-21 0 0,21 21 0,22 0 15,-22 0-15,-21 21 0,22 0 16,-22 0-16,-21 0 0,0 0 0,21 22 15,-21-22-15,0 0 0,0 21 0,-21-20 16,0-1-16,0 21 16,-1-21-16,-20 0 0,21 1 0,-21-1 15,20 0-15,-20 0 0,21-21 0,0 21 16,0-21-16,-1 0 0,22 21 16,22-21 15,-1-21-31,0 0 0,21 21 0,-21-21 15,22-21-15,-22 20 0,21 1 16,-21-21-16,22 0 0,-22 20 0,21-20 16</inkml:trace>
  <inkml:trace contextRef="#ctx0" brushRef="#br0" timeOffset="45336.48">17949 6117 0,'43'-84'16,"-86"168"-16,107-211 0,-64 43 16,0 41-16,0 22 0,0 0 15,0 0-15,0 42 16,0 0-16,0 0 15,0 22-15,0-1 0,0 0 0,-21 1 16,21 20-16,0-21 0,0 1 16,0 20-16,0-20 0,0 20 0,0-21 15,0 1-15,0-1 0,0-21 0,0 22 16,0-22-16,0 0 0,21 0 16,0-21-16,0 0 0,0 0 15,0 0-15,1 0 0,-1 0 16,0-21-16,0 0 0,21 0 15,-20-1-15,-1-20 0,0 21 0,0-21 16,-21 20-16,21-20 0,-21 21 16,21 0-16,-21-22 0,0 22 15,0 42 1,0 1-16,-21-1 16,0 0-16,21 0 0,0 21 0,-21-20 15,0-1-15,21 0 0,-21 0 16,21 0-16,0 0 0,0 1 15,0-44 17,0 1-17,0 0-15</inkml:trace>
  <inkml:trace contextRef="#ctx0" brushRef="#br0" timeOffset="45513.38">18330 5990 0,'0'0'0,"0"-21"0,0 42 32,0 0-32,0 1 15,0-1-15,0 0 16,0 0-16,21-21 0,-21 21 16,22-21-16,-1 0 0,-21 21 15,21-21-15,0 0 0</inkml:trace>
  <inkml:trace contextRef="#ctx0" brushRef="#br0" timeOffset="46851.35">18986 6011 0,'0'0'0,"-42"0"31,21 0-31,0 22 0,0-1 0,-1 0 16,1 21-16,0-21 0,-21 1 15,21 20-15,-1-21 0,1 21 16,21 1-16,0-22 0,0 21 0,0-21 16,0 22-16,0-22 0,21 0 15,-21 0-15,43 0 0,-22 1 0,0-1 16,21-21-16,1 21 0,-1-21 16,-21 0-16,22 0 0,20 0 15,-21 0-15,1 0 0,-1 0 0,0-21 0,1 0 16,-22 21-16,21-22 0,1 1 15,-22 0-15,0 0 0,21-21 0,-42 20 16,21 1-16,1 0 0,-22-21 16,21 21-16,-21-1 0,0 1 0,0 0 15,0 0-15,0 0 0,0 0 16,-21-1-16,-1 22 0,1 0 16,0 0-16,0 0 0,0 0 15,0 22-15,-1-1 0,1 0 16,0 0-16,0 0 0,0 22 0,0-22 15,-22 63-15,43-62 0,0 20 16,-21-21-16,21 0 0,0 0 16,0 1-16,0-1 0,0 0 15,0 0-15,21-21 16,0 0-16,1 0 0,-1 0 16,0 0-16,0-21 0,0 21 15,-21-21-15,21 0 0,1-1 16,-1 1-16,0 0 0,-21 0 0,0-21 15,21 20-15,0 1 0,-21 0 16,0-21-16,0 21 0,21-1 0,-21 1 16,22 0-16,-22 42 31,0 0-31,0 1 0,0-1 16,0 0-16,0 21 0,0-21 15,0 1-15,0-1 0,21 0 0,0 0 16,0 0-16,-21 0 0,21-21 15,0 22-15,22-22 0,-22 0 16,0 0-16,21 0 0,1 0 16,-1 0-16,-21-22 0,22 22 15,-22-21-15,0 0 0,0 0 0,21 0 16,-20-22-16,-22 22 0,21 0 16,0-21-16,0-1 0,-21 22 0,0-21 15,0 0-15,21-1 0,-21 1 0,0 21 16,0-22-16,0 22 0,0-21 15,0 21-15,-21 42 32,21 0-32,-21 21 0,21-20 15,-21 20-15,0 0 0,21 1 16,0-1-16,0-21 0,0 21 0,0 1 16,0-1-16,0-21 0,0 22 0,0-22 15,0 0-15,0 0 0,0 0 16,21 0-16,0 1 0,0-22 0,0 0 15,0 0-15,1 0 16,-1 0-16,0 0 0,0 0 0,0 0 16,0-22-16,1 1 0,-1 21 0,0-21 15,-21 0-15,21-21 16,0 20-16,0 1 0,-21 0 0,22 0 0,-22 0 16,21 0-16,-21-1 15,21 1-15,-21 0 0,0 42 31,0 0-31,0 1 0,0-1 16,0 0-16,-21 0 0,21 0 0,0 0 16,0 22-16,0-22 15,0 0-15,0 0 0,21-21 16,-21 21-16,21-21 0,0 0 0,0 0 16,1 0-16,-1 0 15,0 0-15,0-21 0,0 21 0,0-21 16,1 0-16,-1 0 15,0 0-15,0-1 0,-21 1 16,21 0-16,0 21 0,1-21 0,-22 0 16,21 21-16,0 0 15,-21 21 1,0 0-16,0 0 16,0 0-16,0 1 0,-21-1 0,0 0 15,21 0-15,-22 0 16,1 0-16,21 1 0,-21-22 0,21 21 15,0-42 32,0-1-31</inkml:trace>
  <inkml:trace contextRef="#ctx0" brushRef="#br0" timeOffset="47136.13">19875 5948 0,'0'0'0,"0"-21"0,22 21 16,-1 0-16,21-21 15,0 21-15,1 0 0,20 0 0,1 0 16,-1 0-16,1 0 0,-1 0 15,1 0-15,20 0 0,-20 0 0,-1 0 16,1 0-16,-22 0 0,22 0 0,-43 0 16,21 0-16,-21 0 0,1 0 15,-1 0-15,-42 0 32,-1 0-32,1 0 15,0 0-15,-21 0 0,-1 0 0</inkml:trace>
  <inkml:trace contextRef="#ctx0" brushRef="#br0" timeOffset="48777.82">3916 8615 0,'-21'0'0,"-1"0"15,1 0 1,21-21 0,0 0-16,0-1 15,0 1-15,21 0 16,-21 0-16,22 21 15,-1-21-15,0 21 0,0-21 16,0 21-16,0 0 0,1 0 0,-1 0 16,0 0-16,0 21 15,0-21-15,-21 21 0,21 21 0,-21-21 16,22 1-16,-22 20 0,0-21 16,0 21-16,0 1 0,0-1 0,-22 0 15,1-20-15,0 20 0,0-21 16,0 21-16,0-20 0,-22-1 0,22 0 15,0 0-15,0 0 0,0-21 0,-1 0 16,1 21-16,0-21 16,0 0-16,0 0 0,21-21 15,0 0 1,0 0-16,0 0 16,0 0-16,0-1 0,21 22 15,0-21-15,0 0 0,22 21 0,-22 0 16,0 0-16,21 0 0,-21 0 0,22 0 15,-22 21-15,0 0 0,21 1 16,-20-1-16,-1 21 0,0-21 0,0 0 16,-21 22-16,0-22 0,0 21 15,0-21-15,0 1 0,0 20 0,-21-21 16,0 0-16,0 0 0,-1 1 16,1-1-16,0 0 0,0 0 0,-21-21 15,20 21-15,1-21 0,-21 0 16,21 0-16,0 0 0,-22 0 15,22 0-15,0 0 0,0 0 0,0-21 16,-22 0-16,22 21 0,21-21 16,-21 0-16,0-1 0,0 22 0,-1-21 15,22 0-15,-21 0 0,21 0 0,0 0 16,0-1-16,0 1 16,21 21-16,1-21 15,-1 0-15,0 21 0,0-21 16,21 21-16,-20-21 0</inkml:trace>
  <inkml:trace contextRef="#ctx0" brushRef="#br0" timeOffset="49228.51">4699 8996 0,'0'21'15,"21"-21"1,0 0-1,0-21-15,1 0 16,-1 0-16,-21-1 0,21 22 16,-21-21-16,0 0 0,0 0 15,0 0 1,-21 21-16,0 0 0,-1 0 16,1 0-16,0 0 0,0 0 0,0 0 15,21 21-15,-21-21 0,-1 21 16,22 0-16,0 0 0,0 1 15,0-1-15,0 0 16,0 0 0,22-21-1,-1 0 1,0 0-16,0 0 0</inkml:trace>
  <inkml:trace contextRef="#ctx0" brushRef="#br0" timeOffset="52520.69">6308 8954 0,'0'-22'16,"0"1"-16,0 0 0,21 21 15,-21-21-15,21 0 0,-21 0 16,21-1-16,-21 1 0,0 0 0,0 0 16,0 0-16,0 0 15,-21-1-15,0 22 0,0 0 16,-1-21-16,1 21 15,0 0-15,0 0 0,0 0 0,0 0 16,-22 0-16,22 21 0,0 1 0,0-1 16,0 0-16,-1 21 0,1-21 15,0 22-15,0-1 0,0 0 0,0 22 16,21-22-16,0 1 16,0-1-16,0 0 0,0-21 0,0 22 15,21-22-15,0 0 0,0 0 0,0-21 16,0 21-16,1-21 0,20 0 15,-21 0-15,0 0 0,0 0 0,1-21 16,20 0-16,-21 0 0,0 0 0,0 0 16,22-1-16,-22-20 0,21 21 15,-21-21-15,1-1 0,20 1 0,-21 0 16,0-1-16,0-20 0,22-22 16,-22 22-16,-21 20 0,0-20 15,21 20-15,-21 1 0,0-21 16,0 20-16,0 1 0,0 0 15,0-1-15,0 1 0,0 21 0,0 0 16,0-1-16,0 1 0,0 42 16,0 1-16,0-1 15,0 21-15,-21-21 0,21 43 16,0-22-16,0 0 0,0 22 0,-21-22 16,21 22-16,0-1 0,0-20 0,0 20 15,0 1-15,0-22 0,0 0 16,0 22-16,0-43 0,0 21 15,21-21-15,0 22 0,0-43 0,0 21 16,1 0-16,20-21 0,-21 0 16,0 0-16,22 0 0,-22 0 0,21 0 15,-21-21-15,22 0 0,-22 0 16,21-1-16,-21 1 0,22 0 0,-22 0 16,0 0-16,0-22 0,-21 22 0,0-21 15,0 21-15,0 0 0,0-22 16,0 22-16,0 0 0,0 0 0,0 0 15,-21-1-15,0 22 16,0 22 0,21-1-16,-22 0 0,22 0 0,0 21 15,0-20-15,0 20 0,0 0 16,0-21-16,0 22 0,0-22 16,0 21-16,22-21 0,-1 1 0,0-1 15,0-21-15,21 0 0,-20 21 16,-1-21-16,21 0 0,0 0 0,-20 0 15,20-21-15,0 0 0,1-1 16,-1 1-16,0 0 0,1 0 0,-22-21 16,21 20-16,0-20 0,-20 0 15,20-1-15,-21 1 0,0 0 0,0-1 16,-21-20-16,0 21 0,0-1 16,0 22-16,0-21 0,0-1 15,0 22-15,-21-21 0,21 21 16,-21 0-16,0-1 0,21 1 0,0 0 15,-21 21-15,0 0 0,-1 0 16,22 21-16,-21 0 16,21 22-16,-21-22 0,21 42 0,0-20 15,0 20-15,0 1 0,0 20 16,-21-20-16,21 21 0,-21-1 0,21 1 16,0 0-16,-21-1 0,-1 1 15,1 0-15,21-1 0,0 1 0,-21 0 16,0-1-16,21 1 0,-21-22 15,21 22-15,0 0 0,0-22 0,0 1 16,0-1-16,0 1 0,0-1 16,0 1-16,0-22 0,21 0 0,0 1 15,0-1-15,0-21 0,1 0 0,-1-21 16,21 0-16,-21 0 0,22 0 16,-1-21-16,-21 0 0,21-21 0,1 21 15,-1-22-15,0 1 0,1 0 0,-1-1 16,0-20-16,-20 20 0,20-20 15,-21-1-15,0-41 0,-21 41 16,0 1-16,0-1 0,0 1 0,-21-1 16,0 1-16,-21 20 0,20-20 15,-20 20-15,0 1 0,-22 0 16,22 21-16,0-22 0,-43 1 16,43 21-16,-1 21 0,22 0 15,-21-21-15,21 21 0,42 0 31,0-22-15,21 22-16,1-21 0,-1 21 0,0-21 16,22 0-16,-1 0 0,1 0 15,-1-1-15,1 1 0,-1-21 0,22 0 16,-22 20-16,-20-20 0,20 0 16,43-43-16,-64 64 0,-20-21 15,-1 20-15,0-20 0,-21 21 16,0 0-16,0 0 0,0-1 15,-21 1-15,0 0 0,-1 21 0,1 0 16,0 0-16,0 0 0,-21 0 0,20 0 16,1 0-16,-21 0 0,21 21 15,0 0-15,-1 1 0,1-1 0,0 0 16,0 21-16,0-21 0,21 22 16,0-22-16,0 21 0,0-21 0,0 22 15,0-22-15,0 0 0,21 21 16,0-20-16,0-22 15,0 0-15,1 0 0,-1 0 0,42 0 16,-42 0-16,1-22 0,20 1 16,-21 0-16,0 21 0,22-42 15,-22 21-15,0-1 0,0 1 0,-21 0 16,0 0-16,21 0 0,-21 0 16,0-1-16,0 1 0,0 0 0,0 0 15,0 42 16,0 0-31,0 0 0,0 1 16,0-1-16,0 21 0,0-21 16,0 0-16,21 22 0,-21-22 0,22 0 15,-22 21-15,21-20 0,0-1 16,-21 0-16,21 0 0,0-21 16,0 21-16,1-21 0,20 0 15,-21 0-15,0 0 0,0 0 16,22 0-16,-22 0 0,0-21 0,43-21 15,-43 21-15,0-1 0,21 1 16,-21 0-16,1 0 0,-1-21 16,0 20-16,0-20 0,-21 21 0,21 0 15,-21-22-15,21 22 0,-21 0 16,0 0-16,0 42 31,0 0-31,0 0 0,0 1 0,0-1 0,0 0 16,0 0-16,0 21 15,0-20-15,0-1 0,0 0 0,0 21 16,0-21-16,0 1 0,0-1 16,0 0-16,22-21 0,-1 21 15,0-21-15,0 0 16,0 0-16,0 0 16,1-21-16,-1 21 0,-21-21 0,21 0 15,0-1-15,0 1 0,0 0 0,1 0 16,-1 0-16,0 0 15,-21-22-15,21 22 0,0 0 0,-21-43 16,0 43-16,21 21 0,-21-21 16,22 21-16,-22 21 31,0 0-31,0 1 16,0 20-16,0-21 0,0 0 0,0 22 15,0-22-15,0 21 0,0-21 0,0 0 16,0 1-16,0-1 0,21 0 15,-21 0-15,21-21 0,0 21 0,0-21 16,0 0-16,1 0 0,-1 0 0,0 0 16,21 0-16,-21 0 0,1-21 15,20 21-15,-21-21 0,0 0 16,22 0-16,-22-1 0,0 1 0,0-21 16,0 21-16,0-22 0,1 22 15,-1-21-15,0 0 0,-21-1 0,21-41 16,-21 41-16,21 1 15,-21 0-15,0-1 0,0-41 16,0 41-16,21 1 0,-21 21 0,0-22 16,0 65-1,0-1 1,0 21-16,-21-21 0,21 22 0,0-1 16,-21 0-16,21 22 0,-21-22 15,21 0-15,-21 22 0,21-22 16,-21 1-16,21 20 0,0-21 0,0 1 15,0-22-15,0 21 0,0 1 16,0-22-16,0 0 0,0 0 0,0 0 16,21-21-16,0 0 0,0 0 15,0 0-15,0 0 0,22 0 0,-22 0 16,0 0-16,21-21 0,-20 0 0,20 0 16,-21 0-16,0-1 0,22-20 15,-22 21-15,0-21 0,0-1 0,0 22 16,0-21-16,1-1 0,-22 1 0,0 0 15,0-22-15,0 22 0,0 0 16,0-1-16,0 22 0,0-21 16,0 21-16,0-1 0,0 1 0,0 42 31,-22 1-31,22-1 0,-21 21 16,0-21-16,21 22 0,0-1 0,0 0 15,-21 1-15,21-1 0,-21 0 16,21 1-16,0-1 0,0-21 0,0 21 15,0 1-15,-21-1 16,21 0-16,0-20 0,0-1 16,0 0-16,21-21 15,0 0 1,0 0-16,0 0 16,0 0-16,1-21 0,-1 0 0,0-1 15,-21 1-15,21 0 0,0 0 16,0 0-16</inkml:trace>
  <inkml:trace contextRef="#ctx0" brushRef="#br0" timeOffset="52768.55">10668 8509 0,'0'0'0,"-21"0"0,42 0 15,0 0 1,0 0-16,0 0 0,22 0 15,-1 0-15,0 0 0,1 0 0,-1 0 16,0 0-16,1-21 0,-1 21 16,-21 0-16,22-21 0,-22 21 0,21 0 15,-21 0-15,0-21 0,1 21 0,-1 0 32,-21-22-32,-21 1 15,21 0 1</inkml:trace>
  <inkml:trace contextRef="#ctx0" brushRef="#br0" timeOffset="53469.65">13271 8361 0,'0'0'0,"0"-21"0,0 0 0,-42-22 15,21 22 1,0 21-16,0 0 0,-22 0 15,22 21-15,0-21 0,-21 21 0,20 22 16,1-22-16,-21 21 0,21 1 16,0-1-16,-1 21 0,22-20 0,0 20 15,-21-20-15,21 20 0,0-21 16,0 1-16,0-1 0,21-21 0,1 22 16,-1-22-16,21 0 0,-21-21 15,22 0-15,-22 0 0,21 0 0,0 0 16,1 0-16,-1 0 0,0-21 15,1 0-15,-1-1 0,0-20 0,1 21 16,-1 0-16,-21-22 0,22 1 16,-22 21-16,-21-21 0,0-1 0,0-20 15,0 20-15,-21 1 16,-1 21-16,1-21 0,-21-1 0,21 22 16,-64-42-16,64 41 15,-21 1-15,20 21 0,-20 0 0,21 0 16,-21 0-16,20 21 0,1 1 0,-21-1 15,21 21-15,0 0 0,21-20 16,0 20-16,0-21 0,0 21 0,0-20 16,0 20-16,21-21 0,0 0 15,0 0-15,64-21 0</inkml:trace>
  <inkml:trace contextRef="#ctx0" brushRef="#br0" timeOffset="54375.31">14097 8043 0,'0'0'0,"0"-42"0,21 0 0,0-1 15,0 22 1,1 42-16,-22 1 16,0-1-16,0 21 0,0 22 0,0-22 15,0 21-15,0-20 0,0 20 16,-22 1-16,1-22 0,21 22 15,-21-22-15,0 0 0,-21 1 0,20-1 16,1 0-16,21 1 0,-21-22 16,0 0-16,21 0 0,-21 0 0,21 0 15,0-42 1,0 0-16,21 0 16,-21 0-16,42-22 15,-21 22-15,1 0 0,20 0 0,0-21 16,1 20-16,-1 1 0,0 0 15,1 0-15,-1 0 0,64 0 16,-85 21-16,21 0 0,1 21 16,-22-21-16,0 21 0,0 0 0,-21 21 15,0-20-15,0-1 16,0 21-16,-21-21 0,0 0 0,-43 43 16,22-43-16,0 0 15,-1 0-15,1 1 0,0-1 0,-1 0 16,-20-21-16,42 0 0,-22 0 15,22 0-15,0 0 0,42 0 32,0 0-17,0-21-15,1 21 0,20-21 0,0 21 16,1 0-16,-1-22 0,0 22 16,1-21-16,62 0 15,-62 0-15,-1 0 0,0 0 0,1 21 16,-1-22-16,0 1 0,1 0 15,-22 0-15,21 0 0,-21 0 0,1-1 16,-22 1-16,0 0 0,0 0 0,0 0 16,0 0-16,0-1 0,0 1 15,0 42 17,0 1-32,0-1 0,21 21 15,-21 0-15,0-20 0,21 41 0,-21-21 16,0 22-16,0-22 15,0 22-15,21-1 0,-21 1 0,21-22 16,-21 22-16,0-1 0,0 1 0,0-22 16,0 21-16,0 1 0,0-1 15,0 1-15,0-1 0,0 1 0,0-1 16,-21 1-16,21-1 0,-42 22 16,42-21-16,-21-43 0,21 21 15,0-21-15,0 0 0,-22 1 0,22-1 16,-21-42-1,21-1-15,0 1 16,0 0-16,0 0 16,0-21-16,0 20 0,0-20 0,0 0 15,-21-1-15,21 1 0,0-21 0,0 20 16,-21-20-16,21-1 0,0 1 16,0-1-16,-21 1 0,21-1 0</inkml:trace>
  <inkml:trace contextRef="#ctx0" brushRef="#br0" timeOffset="54560.21">14859 8255 0,'0'0'15,"0"-21"-15,0 0 0,0 0 16,21 21 15,0 0-15,-21 21-16,21-21 0,1 0 15,-1 21-15,0-21 16,0 0-16,-21 21 0</inkml:trace>
  <inkml:trace contextRef="#ctx0" brushRef="#br0" timeOffset="54881.03">15346 8573 0,'0'0'0,"21"0"0,-21 21 0,21-21 0,0 0 15,0 0 1,1 0-16,-22-21 0,21-1 16,0 22-16,-21-21 0,0 0 0,0 0 15,21 21-15,-21-21 0,0 0 16,0-1-16,0 1 0,0 0 0,-21 21 16,0 0-16,0 0 15,-1 0-15,1 0 0,0 21 16,0 0-16,0 22 0,0-22 15,-1 21-15,22-21 0,-21 22 16,21-22-16,0 21 0,0-21 0,0 22 0,0-22 16,21 0-16,1 0 0,-1 0 15,0 1-15,0-1 0,0-21 16,0 0-16,22 0 0,-22 0 0,21 0 16,1 0-16,-1 0 0,0-21 15,1-1-15</inkml:trace>
  <inkml:trace contextRef="#ctx0" brushRef="#br0" timeOffset="55569.63">16256 8467 0,'0'0'0,"0"-21"0,0-1 15,0 1-15,-21 21 16,0 0-16,-1 0 16,1 0-16,0 21 0,0 1 15,0-1-15,0 0 0,-1 0 0,22 0 16,-21 22-16,0-22 0,21 0 0,-21 21 15,21-21-15,0 22 0,0-22 16,0 21-16,0-21 0,0 22 16,21-22-16,0 0 0,22-21 15,-22 0-15,21 0 0,-21 0 16,22 0-16,-1 0 0,0-21 0,1 21 0,20-21 16,-21 0-16,1-1 0,-22-20 15,21 21-15,1-21 0,-22 20 16,0-20-16,21 0 0,-21-1 0,-21 1 15,22 0-15,-1-1 0,-21-20 16,0 21-16,0-22 0,21 22 0,-21-1 16,0-20-16,0 42 0,0-22 15,0 22-15,0 0 0,0 0 0,0 42 16,0 0 0,-21 0-16,0 22 0,21-1 0,-22 0 15,1 22-15,21-22 0,0 22 16,-21-22-16,21 22 0,-21-22 0,21 21 15,0-20-15,0 41 16,0-62-16,0 20 0,21-21 16,0 0-16,0 0 0,1 1 0,-1-22 15,21 0-15,-21 0 0,22 0 16,-22 0-16,0 0 0,21-22 16,-21 1-16,1 0 0,-1 21 0,0-21 15,0 0-15,0-22 0,0 22 16,1 0-16,-22 0 0,0 0 0,0 0 15,21-1-15,-21 1 0,0 42 32,0 1-32,0-1 15,0 0-15,0 0 0,0 0 16,0 0-16,0 1 0,0-1 16,0 0-16,0 0 0,0 0 0,0 0 15,0 1-15,0-1 16,21-21-1,-21-21 1,0-1-16,0 1 16</inkml:trace>
  <inkml:trace contextRef="#ctx0" brushRef="#br0" timeOffset="55783.02">16743 8297 0,'0'-21'16,"21"21"0,0 0-16,21 0 0,-20 0 15,-1 0-15,21 0 0,0 0 0,1 0 16,-22 0-16,21 0 0,1 0 16,-1 0-16,-21 0 0,0 0 0,22 0 15,-22 0-15,0 0 0,0-21 16,0 21-16</inkml:trace>
  <inkml:trace contextRef="#ctx0" brushRef="#br0" timeOffset="57351.43">18923 8424 0,'0'0'0,"0"-21"0,0-42 15,21 42-15,-21-1 0,21 1 16,-21 0-16,21 0 0,-21 0 16,22 21-16,-22 21 15,0 21-15,0-21 16,0 22-16,0-1 0,0-21 0,0 22 16,-22-1-16,22 0 0,-21 1 15,0-22-15,21 21 0,-21-21 16,21 0-16,0 1 0,0-1 0,0 0 15,0-42 17,0 0-32,0-1 15,21 1-15,0 0 0,0 0 0,-21-21 16,22 20-16,-1 1 0,-21-21 16,21 21-16,0 0 0,0-1 0,-21 1 15,21 21-15,1 0 0,-1 0 16,0 21-16,0 1 15,-21-1-15,21 0 0,0 0 0,-21 0 16,0 0-16,22 22 0,-22-22 16,21 0-16,0 0 0,-21 0 15,21-21-15,-21 22 0,21-1 0,0-21 16,1 0-16,20 0 16,-21 0-16,0 0 0,0 0 0,22-21 15,-1-1-15,-21 1 16,0 21-16,1-21 0,-1 0 0,21 0 15,-42-22-15,21 22 0,0 0 0,-21-21 16,22 21-16,-22-22 0,0 22 16,0-21-16,0 21 0,0-1 0,0 1 15,0 0-15,0 0 0,0 42 32,0 0-32,0 22 0,-22-22 0,22 0 15,0 21-15,-21 1 0,21-22 16,0 21-16,0-21 0,0 0 0,0 22 15,0-22-15,0 0 0,21 0 0,1-21 16,-1 21-16,0 1 0,0-22 16,21 0-16,-20 0 0,-1 0 15,0 0-15,0 0 0,0 0 16,0-22-16,1 22 0,-1-21 0,0 0 16,0 0-16,0 0 0,-21 0 15,21-1-15,1 1 0,-22-21 0,0 21 16,0-22-16,21 22 0,-21 0 15,0-42-15,0 41 16,0 44 0,0-1-1,0 21-15,0-21 0,0 22 16,0-22-16,0 21 0,0-21 0,0 0 16,0 22-16,0-22 0,0 0 15,0 21-15,21-20 0,0-1 0,0 0 16,0-21-16,1 21 0,20-21 15,0 0-15,-21 0 0,22 0 16,-1 0-16,-21 0 0,22 0 0,-1-21 16,-21 0-16,21 0 0,-20-1 15,20 1-15,-21 0 0,21 0 0,-20-21 16,-1 20-16,0-20 0,0 0 0,-21-1 16,21 1-16,-21 0 0,21-1 15,-21-20-15,0 21 0,0-22 0,0 22 16,22-1-16,-22 1 0,0 21 15,0 0-15,0 0 0,0 42 16,0 0 0,0 21-16,-22 1 0,22-1 15,0 0-15,-21 1 0,21 20 0,-21-21 16,21 1-16,0 20 16,0-20-16,0-1 0,0-21 0,0 21 15,0-20-15,0 20 0,0-21 0,0 0 16,21 0-16,0-21 0,1 22 15,-1-22-15,0 0 0,0 0 0,0 0 16,0 0-16,1-22 0,20 22 16,-21-21-16,0 0 0,0 0 0,1 0 15,20 0-15,-21-22 0,0 22 0,-21-21 16,21-1-16,-21 1 0,22 0 16,-22-22-16,0 22 0,0-22 0,0 1 15,0 21-15,0-22 0,0 22 16,0-1-16,0 1 0,0 0 15,0 21-15,0-1 0,0 44 16,0-1 0,-22 21-16,22 0 0,-21 1 0,21 20 15,-21 1-15,21-1 0,-21 1 16,21-1-16,0 1 0,0-22 0,0 0 16,0 1-16,0-1 0,0 0 0,0 1 15,0-22-15,0 0 0,21 0 16,-21 0-16,21-21 0,0 22 0,1-22 15,-1 0-15,0 0 0,0 0 16,0-22-16,0 22 0,1-21 16,-1 0-16,0 0 0,-21 0 15,0 0-15,21-1 0,-21-20 0,0 21 16,0-21-16</inkml:trace>
  <inkml:trace contextRef="#ctx0" brushRef="#br0" timeOffset="57549.01">20553 7832 0,'-43'0'0,"86"0"0,-107 0 16,22 0-16,21 0 0,0 0 0,-1 0 16,22 21-1,0 0-15,0 0 31,22-21-31,-1 0 0,0 0 16</inkml:trace>
  <inkml:trace contextRef="#ctx0" brushRef="#br0" timeOffset="58400.84">23156 7599 0,'0'0'16,"0"-21"-16,-21-22 16,0 43-16,0 0 0,0 0 15,-1 22-15,22-1 0,-21 0 0,0 21 16,0 1-16,21 20 0,0 1 15,0-1-15,0 1 0,0-1 0,0 1 16,0-1-16,0 1 0,0-22 16,0 0-16,0 1 0,0-1 0,0 0 15,0-21-15,0 1 0,0-1 16,0 0-16,0-42 31,21 0-15,-21-22-16,21 22 0,0 0 15,1-21-15,-22-1 0,21 22 0,21-21 16,-21-1-16,0 22 0,22-21 16,-22 21-16,21 0 0,-21 21 0,1 0 15,20 0-15,-21 0 0,0 0 16,0 21-16,1 0 0,-22 0 0,0 0 16,0 22-16,0-22 0,0 0 15,0 0-15,0 0 0,0 0 16,-22 1-16,1-1 0,0 0 0,0 0 15,-21 0-15,20-21 0,1 21 0,0-21 16,0 0-16,0 0 0,0 0 16,42 0 15,0 0-31,0 0 0,0 0 16,22 0-16,-1 0 0,0 0 0,1-21 15,-1 21-15,21-21 16,1 21-16,-22-21 0,22 0 0,-1 21 15,1-21-15,-22-1 0,22 1 0,-22-21 16,21 21-16,-41 0 0,20-22 16,0 1-16,1-22 0,-43 22 15,0 21-15,0-21 0,0 20 16,0 1-16,0 0 0,0 0 0,-22 21 16,1 0-16,0 21 15,0 0-15,0 22 0,-22-1 0,22 0 16,0 1-16,-21 20 0,42-21 15,-21 1-15,21-1 0,0 0 0,0 1 16,0-22-16,0 21 0,0-21 16,21 1-16,0-1 0,0 0 15,0 0-15,0-21 0,1 0 0,20 0 16,-21 0-16,21 0 0,-20 0 0,20 0 16,0 0-16,1 0 0,-1 0 15,0 0-15,-21-21 0,22 21 0,-22-21 16,0 0-16,0 21 0</inkml:trace>
  <inkml:trace contextRef="#ctx0" brushRef="#br0" timeOffset="59195.88">10118 9716 0,'0'0'0,"21"-22"15,0 1-15,0 21 16,-21-21-16,0 0 0,21 0 16,0 0-16,-21-1 0,0 1 15,0 0-15,0 0 0,-21 21 16,-21 0-16,21 0 0,-22 0 15,22 0-15,-21 0 0,0 0 0,-1 0 16,1 21-16,0 0 0,-1 0 16,22 1-16,-21-1 0,21 0 0,-1 21 15,1 1-15,21-22 0,0 21 16,0 0-16,21 1 0,1-1 16,-1-21-16,0 22 0,21-1 0,-21-21 0,22 21 15,-22-20-15,21-1 0,-21 0 16,1 21-16,20-21 0,-42 1 15,0-1-15,0 0 0,0 0 0,0 0 16,-21 0-16,0 1 0,-1-1 16,-20 0-16,21-21 0,-21 21 0,-22-21 15,22 21-15,-1-21 0,1 0 0,-21 0 16,20 0-16,1 0 0,21-21 16,-22 0-16,1 0 0,21 0 0,0-1 15,-22 1-15,43 0 0,-21 0 16,21-21-16,0 20 0,0 1 15,0 0-15,21 0 0,1-21 0,-1 20 16,21 22-16,0-21 0,22 0 16,-22 0-16,22 21 0</inkml:trace>
  <inkml:trace contextRef="#ctx0" brushRef="#br0" timeOffset="60300.42">10499 9885 0,'0'0'0,"21"0"0,-21 21 31,0 0-15,-21 0-16,21 1 0,-22-1 16,22 21-16,0 0 0,-21-20 15,0 20-15,21-21 0,-21 21 0,21 1 16,0-22-16,-21 21 0,21-21 0,0 22 16,0-22-16,0 0 0,21 0 15,0-21-15,0 0 0,0 0 16,1 0-16,-1 0 0,21 0 15,-21-21-15,0 0 0,1 0 0,-1 0 16,0-1-16,0 1 0,0-21 0,0 21 16,1-43-16,-22 43 15,0 0-15,0-21 0,0 20 0,-22 1 16,1-21-16,0 21 0,0 0 16,0-1-16,-22 1 15,22 21-15,0 0 0,0 0 0,0 0 16,21 21-16,-21 1 0,21-1 15,-22 21-15,22-21 0,0 0 0,0 22 16,0-22-16,0 21 0,0 1 16,0-22-16,0 0 0,22 0 15,-1 0-15,-21 0 0,21-21 0,42 0 16,-41 0-16,-1 0 0,21 0 16,-21 0-16,22-21 0,-1 21 15,0-21-15,-21 0 0,22 0 16,-1 21-16,-21-21 0,22-1 0,-22 22 15,21-21-15,-21 0 0,0 21 16,1 0-16,-1 0 0,0 0 16,-21 21-16,0 0 15,0 1-15,0-1 16,0 0-16,0 0 0,0 0 0,0 0 16,0 1-16,0-1 0,0 0 15,0 0-15,0 0 0,21-21 16,0 0-16,0 0 0,1 0 15,-1 0-15,0 0 16,0-21-16,21 21 0,-20-21 16,-1 0-16,0 0 0,0-22 0,21 22 15,-20 0-15,-1-21 0,0 20 16,0-20-16,-21 0 0,21-1 0,-21 1 16,21 0-16,-21-1 0,0 1 0,0 0 15,0-1-15,0 1 0,0 0 16,0-1-16,0 22 0,0 0 0,0 0 15,0 42 1,0 21-16,0-20 16,0 20-16,0 0 0,0 1 0,0 20 15,0-21-15,-21 1 0,21-1 16,-21 0-16,21 1 0,0-1 16,0 0-16,0 1 0,0-22 0,0 21 15,0-21-15,0 22 0,21-22 16,0-21-16,-21 21 0,22 0 0,-1-21 15,0 0-15,0 0 0,0 0 0,22 0 16,-22-21-16,0 21 0,21-21 16,-21 0-16,1 0 0,20-1 0,-21-20 15,21 21-15,-20 0 0,-1 0 0,0-22 16,0 22-16,-21 0 0,0-21 16,0 20-16,0 1 0,0 0 0,0 0 15,0 0-15,-21 21 16,0 0-1,0 0-15,21 21 0,-22 0 0,1 0 16,21 0-16,-21 22 0,21-22 0,0 0 16,0 0-16,0 22 15,0-22-15,0 0 0,0 0 0,0 21 0,0-20 16,21-1-16,0 0 0,1 0 16,-1-21-16,21 21 15,0-21-15,-20 0 0,20 0 0,-21 0 16,21 0-16,22 0 15,-22 0-15,1-21 0,-1 21 16,-21-21-16</inkml:trace>
  <inkml:trace contextRef="#ctx0" brushRef="#br0" timeOffset="60842.76">12763 10160 0,'0'0'0,"0"-21"0,0 0 0,0 0 0,0-1 16,0 1-16,0 0 0,-21 0 0,0 21 15,0-21-15,0 21 16,0 0-16,-1 0 0,1 0 0,0 21 15,0 0-15,0 0 0,0 0 0,-1 1 16,1-1-16,0 21 0,0-21 16,0 22-16,21-22 0,0 21 0,-21-21 15,21 0-15,0 22 0,0-22 0,0 0 16,0 0-16,0 0 16,21-21-16,0 0 0,0 0 15,0 0-15,22 0 0,-22-21 16,0 21-16,0-21 0,0 0 15,0 0-15,1 0 0,-1-22 0,0 22 16,0-21-16,0 21 0,0-22 0,-21 1 16,0 0-16,22-1 0,-22 1 15,21-22-15,-21 22 0,0-21 0,0-64 16,0 84-16,0-20 16,0 20-16,0 1 0,0 21 0,0-21 15,21 20-15,0 44 16,-21 20-16,0-21 15,0 21-15,0 22 16,0-22-16,0 22 0,0-22 0,0 22 16,0-22-16,0 21 0,0-20 0,0-1 15,0 0-15,-21 22 0,21-22 16,-21-21-16,21 22 0,0-1 0,0-21 16,0 22-16,0-22 0,0 0 15,0 0-15,0 0 0,21-21 16,0 0-16,0 0 0,0 0 15,1 0-15,-1 0 0,0-21 0,21 21 0,-21-21 16,1 0-16,-1 0 0,21-1 16,-21 1-16,-21 0 0,21 0 15,-21-21-15,22 20 0,-22-20 0</inkml:trace>
  <inkml:trace contextRef="#ctx0" brushRef="#br0" timeOffset="61075.62">11599 9821 0,'0'0'15,"-63"22"-15,20-1 0,1 0 0,0 0 16,21 0-16,-1-21 0,22 21 16,22-21-1,-1 0-15,0 0 0,21 0 16,1 0-16,-1 0 0,0 0 0,22 0 15,-1 0-15,1-21 0,20 21 0,-20 0 16,21-21-16,-22 21 0,1 0 16,20-21-16,-20 0 0</inkml:trace>
  <inkml:trace contextRef="#ctx0" brushRef="#br0" timeOffset="61436.42">14563 10160 0,'0'0'16,"-22"0"-16,-20-42 15,42 21-15,0-1 0,-21 1 16,21 42 15,0 1-31,0 20 0,0-21 16,0 0-16,0 85 16,0-85-16,0 0 0,0 1 15,0 20-15,0-21 0,0 0 16,0-42 15,0 0-31,21 0 0,0 0 0</inkml:trace>
  <inkml:trace contextRef="#ctx0" brushRef="#br0" timeOffset="61609.32">14584 9948 0,'0'0'0,"0"-21"0,-21-63 16,21 62-16,0 1 0,0 42 47,21 1-47,0-1 15,0 0-15,0-21 16,0 21-16,1-21 0,20 0 0</inkml:trace>
  <inkml:trace contextRef="#ctx0" brushRef="#br0" timeOffset="62012.09">15092 10097 0,'0'21'0,"0"-42"0,0 63 0,0 0 0,0-21 15,0 1-15,-21-1 0,21 21 16,0-21-16,-22 0 0,1 1 0,0-1 16,21 0-16,0 0 0,-21-21 15,0 21-15,0-21 0,-1 0 31,22-21-31,0 0 0,0-21 16,0 20-16,0 1 16,0 0-16,22 0 0,-1-21 0,0-1 15,0 22-15,0-21 0,0-1 16,22 1-16,-1 0 0,-21 21 0,22-22 16,-1 22-16,21 21 0,-20 0 0,-1 0 15,-21 0-15,22 0 0,-1 21 16,-21 22-16,21-22 0,-20 21 0,-1-21 15,0 22-15,0-1 0,-21-21 16,0 21-16,0 1 0,0-22 0,0 21 16,0-21-16,0 1 0,0-1 0,0 0 15,-21 0-15,21 0 0,-21 0 16,42-42 15</inkml:trace>
  <inkml:trace contextRef="#ctx0" brushRef="#br0" timeOffset="65949.78">17589 10224 0,'0'0'0,"-42"0"16,21 0-16,21-22 16,0 1-16,0 0 15,0 0-15,0-21 0,21 20 16,0 1-16,-21 0 0,21-21 15,-21-1-15,0 22 0,0-21 0,0 0 16,0 20-16,0-20 0,-21 0 16,21-1-16,-21 22 0,0 0 15,-21 0-15,20 0 0,1 21 0,-21 0 16,0 0-16,20 0 0,-20 21 16,0 0-16,21 21 0,-22 1 0,22-1 15,-21 22-15,21-22 0,-1 21 0,1-20 16,0 20-16,0 1 0,0-22 15,21 0-15,0 43 0,0-43 16,0-20-16,0-1 0,0 0 16,21 0-16,0-21 0,0 0 0,22 0 15,-22 0-15,0 0 0,21-21 0,1 0 16,-1 0-16,-21-1 16,21 1-16,1 0 0,-1-21 0,0 21 15,-20-22-15,20 1 0,-21 21 0,0-22 16,-21 1-16,0 0 0,21 21 15,-21-22-15,0 1 0,0 21 0,0 0 16,0-1-16,0 1 0,0 42 16,0 1-1,0 20-15,0-21 0,0 21 16,0 1-16,0-1 0,0-21 0,0 22 16,0-1-16,0-21 0,0 21 0,0-20 15,0 20-15,0-21 16,22 0-16,-1-21 0,0 21 0,-21 1 15,21-22-15,21 0 0,-20 0 0,-1 0 16,21 0-16,0-22 0,-20 1 16,20 0-16,0 0 0,-21 0 0,22 0 15,-1-1-15,-21 1 0,22-21 16,-1 21-16,-21-22 0,0 1 0,0 0 16,1-1-16,-1 22 0,-21-21 0,0 0 15,0-1-15,0-20 16,-21 63-16,-1 0 15,1 21-15,21 0 0,-21 0 16,21 0-16,-21 22 0,21-22 16,0 21-16,0-21 0,0 22 0,0-22 15,0 42-15,21-41 16,0-1-16,0 0 0,1 0 0,-22 0 16,21-21-16,0 21 0,0-21 0,-42 0 46,0-21-30,0 21-16,-1 0 0,1 0 16,0-21-16,0 21 0,21 21 31,0 0-15,0 1-16,21-22 0,21 21 15,1 0-15,-22-21 16,21 0-16,-21 0 0,22 0 15,-22 0-15,21 0 0,-21 0 0,22 0 16,-1 0-16,-21-21 0,22 0 16,-1 21-16,-21-22 0,21 1 0,-20 0 15,-1 0-15,0 0 0,0 0 0,21-22 16,-42 22-16,43-42 16,-22 20-16,-21 22 0,0-21 15,0 21-15,21-1 0,0 22 16,0 0-1,-21 22-15,22-1 16,-22 0-16,0 0 0,0 0 16,0 0-16,0 1 0,21-1 0,-21 0 15,21 0 1,-21-42 15,0 0-15,0 0-16,0-1 15,0 1-15,0 0 0,0 0 0,0 0 16,0 0-16,0-1 0,0-20 0,-21 21 16,21 0-16,-21 0 15,-1 21-15,1 0 16,21 21-16,-21 0 0,0 0 16,21 21-16,-21-20 0,21 20 0,0 0 15,0-21-15,-21 22 0,21-1 16,0 0-16,0-20 0,0 20 0,0-21 15,0 21-15,0-20 0,21-1 0,0 0 16,0 0-16,0-21 0,0 21 16,1-21-16,20 21 0,-21-21 0,21 0 15,1 0-15,-1 0 0,0-21 16,1 0-16,20 21 0,-20-21 16,-1 0-16,0 0 0,1-1 0,-22 1 15,21 0-15,-21-21 0,0 21 16,1-22-16,-22 22 0,0-21 0,0-22 15,0 1 1,0 42-16,-22-1 0,1 1 0,0 21 16,0 0-16,0 0 0,0 21 15,-1 22-15,22-22 16,-21 0-16,21 21 0,0-20 0,0 105 31,0-85-31,0-21 16,21-21-16,1 21 0,-1 0 0,0-21 15,42 0-15,-41 0 0,20 0 16,-21 0-16,21 0 0,-20 0 16,20-21-16,43-21 15,-43 21-15,-21 0 0,-21-1 16,21-20-16,-21 21 0,21 0 16,-21-22-16,0 22 0,0 0 0,0 0 15,0 0-15,0 0 0,0-1 16,0 44-1,0-1-15,0 0 0,0 21 16,0-21-16,0 1 16,-21-1-16,21 21 0,-21-21 0,21 0 0,0 1 15,0-1-15,-21 0 0,21 0 16,-21 0-16,21 0 0,0 1 16,0-44 15,0 1-16,21 0-15,0 0 0,0 0 16,-21 0-16,21-1 0,1 1 16,-1 0-16,42-64 15,-20 64-15,-22 21 0,0 0 16,0 0 0,0 0-16,0 21 0,1 1 15,-22-1-15,0 0 0,21 0 0,-21 0 16,21 0-16,-21 1 0,21 20 15,0 0 1,-21-21-16,21-21 0,1 0 31,-1 0-31,0-21 16,-21 0-16,21 0 16,0-21-16,0 20 15,22-20-15,-22 21 0,0 0 0,0-22 16,22 1-16,-1 0 15,-21 21-15,21-1 0,1 1 16,-22 21-16,42 0 16,-20 0-16,-22 0 0,0 0 0,0 21 15,-21 1-15,21-1 0,-21 0 16,22 0-16,-22 0 0,0 0 0,0 1 16,0-1-16,0 0 15,0-42 32,0 0-47,0-1 0,-22 1 16,22 0-1,-21 0-15,0-21 0,-42-22 16,41 43-16,1 21 16,0 0-16,0 0 15,-21 0-15,20 21 0,1 0 16,-21 22-16,0 20 15,42-42-15,-22 22 0,1 20 16,21-42-16,0 0 0,0 1 16,0-1-16,0 0 0,0 0 15,21 0-15,1-21 16,-1 0-16,0 0 0,42 0 16,-20 0-1,-22-21-15,0 0 0,21 0 16,-20 0-16,-1-1 0,0-41 15,-21 42-15,21-22 0,0-84 16,-21 22 0,0 62-16,0-20 0,0-43 15,0 64-15,21-1 16,-21 22-16,0-21 0,0 21 0,0 42 31,0 0-31,0 21 16,-21 1-16,21-1 0,-21 0 0,21 1 15,0 20-15,0-21 0,0 22 16,0-22-16,0 1 0,0-1 0,0-21 16,0 21-16,0 1 0,0-22 15,0 0-15,0 0 0,0 0 0,21 1 16,0-22-16,22 21 16,-22-21-16,0 0 15,0 0-15,0 0 0,22-21 16,-22-1-16,0 22 0,0-21 15,-21 0-15,21 0 0,1-43 16,-1 43-16,-21 0 0,0-21 16,0 21-16,0-1 0,21 1 0,-21 0 15,0 42 1,0 0 0,0 1-16,0-1 0,0 0 15,0 0-15,0 0 0,0 22 0,0-22 16,0 0-16,0 0 0,0 0 15,0 0-15,21-21 16,0 0-16,0 0 0,1 0 16,-1 0-16,0 0 0,0 0 15,0 0-15,0 0 0,1-21 16,-1 0-16,0 0 16,0 0-16,0 0 0,-21-22 0,0 22 15,21 0-15,1 0 0,-22-22 16,21 22-16,-21 0 0,0 42 31,0 0-31,0 1 16,0-1-16,0 0 0,-21 21 0,21-21 15,-22 1-15,22-1 0,-21 0 16,0 0-16,21 0 0,0 0 16,0-42 30,0 0-30,0 0-16,0 0 0,21 0 0,-21-1 16,21 1-16,43-63 15,-1-1-15,-20 64 16,-1 0-16,22-22 0,-43 22 16,21 21-16,-21 0 15,0 21-15,-21 0 0,22 1 16,-22-1-16,0 21 0,0 64 15,0-43 1,0-41-16,0-1 0,0 0 16,0 0-16,0 0 0,21 0 0,0 1 15,0-1-15,0-21 16,43 0-16,20 0 16,-62 0-1,-1 0-15,0-21 0,21-1 0,1 1 16,-1-21-16,-21 21 15,0 0-15,-21-22 16,0 22-16,0 0 0,0-21 0,0 20 0,0-20 16,0 21-16,0-21 15,0 20-15,-21 22 0,0 0 16,-21 0-16,20 0 0,-20 43 16,21-22-16,0 21 0,0-21 0,-1 1 15,1 20-15,0-21 0,0 0 16,21 43-16,0-43 15,0 0-15,0 0 0,0 0 16,63-21 0,-41 0-16,-1 0 0,21-21 15,-21 0-15,0 21 16,-21-21-16,22 0 0,-1 0 0,0-43 16,0 43-1,-21 0-15,21 0 16,-21-1-16,21-20 0,-21 0 15,0 63 17,0 21-32,-21-21 0,0 1 15,21 20-15,-21 0 0,0 1 16,0-1-16,21 21 0,0-20 0,-22 20 16,1 1-16,21-1 0,-21 1 0,21 20 15,0 1-15,-21-21 0,0 84 16,21-64-16,-21 65 15,21-65-15,-22 64 16,22-84-16,-21-1 0,21 1 0,0-1 16,0 43-16,-21-63 15,21-22-15,-21 21 0,0-21 0,21 0 16,-21 1-16,-1-22 0,1 0 0,0 0 16,0 0-16,21-22 15,0 1-15,0 0 16,0 0-16,0 0 0,0 0 0,0-22 15,-21-20-15,21 20 0,0 1 16,0-43 0,-21 22-16,-1-43 0</inkml:trace>
  <inkml:trace contextRef="#ctx0" brushRef="#br0" timeOffset="66177.24">21272 9462 0,'0'0'16,"-21"0"-16,0 0 16,42 21 30,0-21-46,1 0 0,-1 0 16</inkml:trace>
  <inkml:trace contextRef="#ctx0" brushRef="#br0" timeOffset="66816.61">23622 9440 0,'0'0'16,"0"-21"-16,-21 21 0,21-21 0,-43 21 15,22 0-15,0 0 16,0 21-16,0 0 0,0 1 0,-1-1 16,1 21-16,0 0 0,0 1 15,21-1-15,-21 0 0,21 1 16,-21-1-16,21 0 0,0 1 0,0-22 15,0 0-15,0 0 0,21 0 16,0 1-16,0-1 0,0-21 0,22 0 16,-22 0-16,0 0 0,21 0 0,1 0 15,-22 0-15,21-21 0,0-1 16,-20 1-16,20 0 0,-21 0 0,21 0 16,-20-22-16,-1 22 0,-21-21 15,0 0-15,0-1 0,0 1 0,0 0 16,-21 20-16,-1-20 0,1 0 15,0-1-15,-21 22 0,21 0 16,-1 21-16,-20 0 0,21 0 0,-21 0 16,20 0-16,1 21 0,-21 0 0,21 1 15,0-1-15,-1 21 0,22 0 16,0-20-16,0 20 0,0 0 0,0-21 16,0 22-16,0-22 0,0 0 15,0 0-15,22 0 0,-22 1 0,21-1 16,0-21-16,0 21 0,0-21 15,0 0-15,1 0 0,-1 0 0,21 0 16,0 0-16,-20 0 0,20-21 16,0 21-16</inkml:trace>
  <inkml:trace contextRef="#ctx0" brushRef="#br0" timeOffset="67209.38">24151 9631 0,'0'0'0,"0"-64"16,0 43-16,0 0 0,0 0 0,0 0 15,21 21 1,0-21-16,1 21 0,-1 0 16,0 0-16,0 21 0,-21 0 15,21 0-15,0 21 0,1-20 0,-22 20 16,0 0-16,21-21 0,-21 22 16,0-1-16,0-21 0,0 22 15,0-22-15,0 0 0,0 0 0,0 0 16,0 0-16,-21 1 0,21-1 15,-22-21 1,22-21 0,0-1-16,0 1 15,0 0-15,0 0 0,0 0 0,0-22 16,22 22-16,-22-21 0,21 21 16,0-22-16,-21 1 0,21 0 0,0-1 15,0 22-15,1-21 0,-1 21 0,0 0 16,21-1-16,-42 1 15,21 21-15,1 0 0,-1 0 0,0 0 16,0 21-16,-21 1 16,21-22-16,-21 21 0,0 0 15,21 21-15</inkml:trace>
  <inkml:trace contextRef="#ctx0" brushRef="#br0" timeOffset="68412.64">25315 9694 0,'0'0'0,"0"-21"0,0 0 16,0 0-16,0 0 0,0-22 15,0 22-15,-21 0 0,0-21 16,0 21-16,0-1 0,-1 1 0,1 0 16,0 0-16,0 21 0,0 0 15,0 0-15,-22 0 0,22 21 0,0 0 16,0 0-16,-22 1 0,22 20 0,0-21 15,0 21-15,0 1 0,0-1 16,-1-21-16,1 22 0,21-1 0,0-21 16,0 21-16,0-20 0,0-1 15,0 0-15,0 0 0,21 0 0,1-21 16,-1 21-16,0-21 0,0 0 16,0 0-16,22 0 0,-22 0 15,0 0-15,42-21 0,-41 0 16,-1 0-16,0 0 0,0-22 15,21 22-15,-42-21 0,43-43 16,-22 43-16,-21 0 0,0-1 0,0 1 16,21-22-16,-21 22 0,0 0 15,0-1-15,0 1 0,0 0 0,0 21 16,21-22-16,-21 22 0,0 0 16,0 42-1,-21 0-15,21 0 16,-21 1-16,0 20 0,21 0 15,0 1-15,-21-1 0,21 0 0,-22 22 16,22-22-16,0 0 0,-21 1 16,21-1-16,0 0 0,0 1 0,0-1 15,0-21-15,0 22 0,21-22 0,1 0 16,-1 0-16,-21 0 0,21 0 16,0-21-16,0 0 0,0 22 0,1-22 15,-1 0-15,0 0 16,0 0-16,0-22 0,0 22 0,1-21 15,-1 0-15,0 21 0,0-21 16,0 0-16,-21-22 0,21 22 0,1 0 16,-22-21-16,0-1 0,0 22 0,21-21 15,-21 21-15,0 0 16,0-1-16,0 1 0,0 42 16,-21 1-1,-1-1-15,1 21 0,21-21 16,-21 22-16,0-1 0,21 0 15,0-21-15,0 1 0,0-1 0,0 0 16,0 0-16,0 0 0,21 0 16,0-21-16,0 22 0,1-22 15,-1 0-15,0 0 0,0 0 16,21 0-16,-20 0 0,-1 0 0,21 0 16,-21 0-16,0 0 0,43-43 15,-43 22-15,0 0 0,0 0 16,1-22-16,-1 22 0,-21 0 0,0-21 15,0 21-15,0-22 0,0 1 16,0 21-16,0 0 0,0-1 0,0 1 16,0 0-16,-21 21 15,-1 0-15,1 0 16,21 21-16,0 0 16,21-21-1,1 0-15,-1 0 0,0 0 16,0 0-16,0 0 0,0-21 15,1 21-15,-1-21 0,0 21 16,0-21-16,0 0 0,0 21 0,1-21 16,-1-1-16,0 22 0,0 0 15,0 0-15,-21 22 16,0-1-16,0 21 16,0-21-16,-21 22 0,0-1 0,21 0 15,-21 1-15,21-22 0,-21 21 16,21 0-16,0-20 0,0-1 0,0 21 15,0-21-15,0 0 0,21 1 16,0-1-16,0-21 16,-21 21-16,42-21 0,-20 0 0,-1 0 15,0 0-15,0 0 0,0 0 0,0 0 16,1 0-16,-1 0 0,0-21 16,0 0-16,0 21 0,0-22 0,-21 1 15,22 0-15,-22 0 0,0 0 16,0 0-16,-22-1 15,1 22-15</inkml:trace>
  <inkml:trace contextRef="#ctx0" brushRef="#br0" timeOffset="69864.48">3429 11790 0,'0'0'0,"21"0"0,-21-21 15,0 0 1,0-1-16,0 1 0,0 0 16,0 0-1,0 42 17,0 21-32,0-20 15,0-1-15,0 21 0,0 0 0,0 1 16,0-1-16,0 22 0,0-22 15,0 0-15,0 1 0,0-1 0,-21 0 16,21 1-16,0-22 0,-21 0 16,21 0-16,-21 0 0,-1-21 15,22-21 17,0 0-32,0 0 15,0 0-15,0-1 0,0 1 0,22 0 16,-1 21-16,0-21 0,21 0 0,-21 0 15,22 21-15,-22-22 0,64 22 16,-43-21-16,0 21 0,-21-21 16,22 21-16,-1-21 0,-21 21 15,22 0-15,-22-21 0,0 21 0,0 0 16,0-21-16,0 21 0,-21-22 16,22 22-16,-22-21 0,0 0 15,0 0-15,0 0 16,0 0-16,-22-1 15,1 1-15,0 21 16,0 0-16,0 0 16,0 21-1,21 22-15,-22-22 16,22 0-16,0 21 0,0 1 0,0-1 16,0 0-16,-21 1 0,21-1 0,-21-21 15,21 22-15,0-1 0,0 0 16,0-21-16,0 22 0,-21-22 15,21 0-15,0 0 0,0 0 0,-21-21 16,21 22-16,0-1 16,0-42 15,0-1-15,0 1-16</inkml:trace>
  <inkml:trace contextRef="#ctx0" brushRef="#br0" timeOffset="70227.78">4381 12298 0,'0'0'0,"22"0"16,-1 0-1,0 0 1,0 0-16,-21-21 0,0 0 16,21 21-16,-21-22 0,0 1 15,0 0-15,0 0 16,-21 21-16,21-21 16,-21 21-16,0 0 15,0 0-15,21 21 16,0 0-1,0 0-15,0 0 0,0 1 16,0-1 0,21-21-1,0 0 1,0 0-16</inkml:trace>
  <inkml:trace contextRef="#ctx0" brushRef="#br0" timeOffset="72916.75">6477 11875 0,'0'-22'63,"21"1"-48,0 0-15,0 0 0,1 0 0,20 0 16,21-22-16,-41 22 0,-1-21 16,21 21-16,-21-22 15,0 22-15,22-42 0,-43 20 16,0 22-16,0 0 0,0 0 15,-21 42 1,21 21 0,-22 1-16,22-1 0,-21 0 15,21 1-15,-21 20 0,21-21 0,0 22 16,0-1-16,0-20 0,-21 20 16,21 1-16,0-22 0,0 0 0,0 1 15,0-1-15,0 0 0,0 1 0,0-1 16,0-21-16,-21 0 0,21 1 15,0-1-15,0 0 0,0 0 16,-21-21-16,-1 0 16,1 0-16,0 0 0,0-21 15,0 0-15,0 21 0,-1-21 0,1-1 16,-21 1-16,21 0 0,0 0 16,-22 0-16,22 0 0,0 21 15,0-22-15,-22 1 0,22 21 0,0 0 16,0 0-16,0 0 15,21 21-15,0 1 0,0-1 16,0 0-16,0 0 0,21 0 16,0-21-16,0 21 0,0 1 15,22-1-15,-22 0 0,21-21 0,1 21 16,-1-21-16,0 0 0,1 0 16,-1 0-16,21 0 0,-20 0 0,-1 0 15,22 0-15,-22 0 0,0-21 16,1 0-16,-1 21 0,0-21 0,1-1 15,-22 1-15,0 0 0,0 0 0,0 21 16,0-21-16,-21 0 0,22-1 16,-22 1-16,0 0 0,0 0 15,-22 0 1,1 21 0,21-21 109,0-1-110,0 1 1,0 0-16,21 0 15,1 0-15,-22 0 0,0-1 0,0-20 16,21 21-16,-21 0 0,21-22 16,-21 22-16,0-21 0,0 0 0,21 20 15,-21-20-15,0 0 0,0 21 16,0-22-16,0 22 0,0 0 0,0 0 16,-21 42-1,21 21 1,-21 1-16,21-1 0,0 0 0,0 22 15,0-1-15,0 1 0,-21-1 16,21 1-16,0-1 0,0-20 0,0 20 16,0-21-16,0 1 0,0-1 15,0-21-15,0 22 0,0-22 16,0 0-16,0 0 0,21-21 16,0 0-16,0 0 0,0 0 15,0 0-15,-21-21 0,22 21 16,-1-21-16,-21 0 0,0-1 0,0-20 15,0 0-15</inkml:trace>
  <inkml:trace contextRef="#ctx0" brushRef="#br0" timeOffset="73100.64">7048 12002 0,'0'0'0,"0"21"16,22-21-1,-1 0-15,21 0 0,-21-21 16,22 21-16,-22-22 0,21 1 0,0 21 16,1-21-16,20 0 0,-20 0 15,-1 21-15,0-21 0,1-1 0,20 1 16,-21 21-16</inkml:trace>
  <inkml:trace contextRef="#ctx0" brushRef="#br0" timeOffset="74547.91">9186 12425 0,'0'-21'15,"0"0"1,0-1-16,0-20 16,21 21-16,-21 0 0,0-22 15,22 22-15,-22-21 0,0 0 0,0-1 16,0 22-16,0-21 0,0-1 0,0 22 16,0-21-16,-22 21 0,1 0 15,0-1-15,0 1 0,0 21 0,0 0 16,-1 0-16,-20 0 0,21 21 0,0 1 15,-22-1-15,1 21 0,21 0 16,-21 1-16,-1 20 0,1-20 0,21-1 16,-22 21-16,22-20 0,0-1 15,0 0-15,0 1 0,21-22 0,0 0 16,0 21-16,0-20 16,21-22-16,0 0 0,0 0 15,22 0-15,-22 0 0,21 0 0,0-22 16,1 1-16,-1 0 0,0 0 0,1 0 15,-1-22-15,0 1 0,1 21 16,-1-21-16,0-1 0,1-20 0,-22 20 16,0-20-16,0 21 0,0-22 15,-21 22-15,22-22 0,-22-20 16,0 41-16,0 1 0,0 0 16,0-1-16,0 22 0,0 0 0,-22 0 15,22 0-15,-21 21 0,0 0 0,21 21 16,-21 0-16,21 21 15,-21 1-15,21-1 0,0 0 16,0 128-16,0-107 16,0 64-16,0-85 15,21 22-15,0-22 0,0 1 0,0-1 16,1 0-16,-1-21 0,0 22 16,0-22-16,21-21 0,-20 21 0,20-21 15,-21 0-15,21 0 0,-20 0 0,20 0 16,0-21-16,1 21 0,-22-21 0,21 0 15,0-1-15,1-20 16,-22 21-16,21 0 0,-21-22 0,1 1 16,-1 21-16,0-21 0,-21-1 0,0 22 15,0-21-15,0 21 0,0-22 16,0 22-16,0 0 0,-21 21 0,0 0 16,-1 0-16,1 0 0,0 0 15,21 21-15,-21 21 0,0-20 16,21 20-16,-21-21 0,21 21 0,0 1 15,0-1-15,0-21 0,0 22 16,0-22-16,0 21 0,0-21 0,21 0 16,-21 1-16,21-1 0,0-21 0,0 21 15,0-21-15,1 0 16,-1 0-16,21 0 0,-21 0 0,22 0 16,-22 0-16,21-21 0,-21 0 0,22-1 15,-22 22-15,21-21 0,-21 0 16,0 0-16,1-21 0,20-1 15,-21 22-15,0 0 0,0 0 0,-21 0 16,22-1-16,-22 1 0,21 0 16,-21 0-16,0 0 0,0 0 15,21-1-15,-21 1 16,0 0-16,0 0 47,0 0-32,0 0 17,0-1-17,0 1 157,-21 21-47,0 21-109,-1-21-1,1 0 1</inkml:trace>
  <inkml:trace contextRef="#ctx0" brushRef="#br0" timeOffset="75352.72">10372 11790 0,'0'0'0,"-22"-21"0,22 0 16,0-1-16,-21 22 15,21-21-15,0 0 0,0 0 16,-21 21-16,21-21 0,-21 0 16,0 21-16,0 0 15,-1 0-15,1 0 16,0 0-16,0 21 0,0-21 0,0 21 16,-1 0-16,1 0 0,0 22 0,0-22 15,21 0-15,-21 21 0,21 1 16,0-1-16,0 0 0,0-21 15,0 22-15,0-1 0,21-21 0,0 22 16,0-22-16,22 0 0,-22 0 16,21 0-16,0-21 0,1 21 0,41-21 15,-41 0-15,-1 0 16,22 0-16,-22 0 0,0-21 0,22 21 16,-22-21-16,0 0 0,1 0 0,-1 0 15,0-1-15,1 1 0,-22 0 16,0 0-16,0 0 0,0 0 0,-21-43 15,0 43-15,0 0 0,0-22 16,0 22-16,-21 0 16,0 0-16,0 21 0,0 0 15,0 0-15,-1 0 0,1 0 16,21 21-16,-21 0 0,0 0 16,21 1-16,-21 20 0,21 21 15,0-20-15,-21-22 0,21 21 0,0-21 16,0 22-16,0-22 0,0 0 15,21 0-15,0 0 0,0 1 0,0-1 16,0-21-16,1 0 0,20 0 16,-21 0-16,21 0 0,43 0 15,-43-21-15,1 21 0,-1-22 16,-21 1-16,22 0 0,-1 0 0,-21 0 16,21-22-16,-20 22 0,-1 0 0,-21-21 15,0 21-15,0-22 0,0 22 16,0 0-16,0-21 0,0 20 0,0 1 15,0 0-15,-21 21 16,-1 0-16,22 21 16,0 0-1,0 1-15,0-1 0,0 21 0,22-21 16,-1 0-16,-21 22 0,21-22 0,0 0 16,-21 0-16,0 0 0,21 1 15,-21-1-15,0 0 0,0 0 0,0 0 16,0 0-16,0 1 0,-21-22 15,21 21-15,-21-21 16,0 0-16,0 21 0,-22-21 0,22 0 16,0 0-16,0 0 0,-22 0 0,22 0 15,0 0-15,0 0 0,0-21 16,21 0-16</inkml:trace>
  <inkml:trace contextRef="#ctx0" brushRef="#br0" timeOffset="75925.39">12912 11875 0,'0'0'15,"-22"0"-15,-20-22 0,21 22 0,0-21 16,0 0-16,-22 21 0,22-21 16,0 21-16,0-21 0,0 21 15,21 21 1,0 0-16,0 0 0,0 0 16,0 22-16,0-22 0,21 21 0,-21 1 15,0-1-15,0 0 16,0-21-16,0 22 0,0-22 0,0 21 15,0-21-15,0 1 0,0-1 0,-21-21 16,21 21-16,0-42 31,0 0-31,0-1 0,0 1 16,0 0-16,0-21 0,0 21 16,0-22-16,21 1 0,0 0 15,0-1-15,-21 1 0,21 0 0,0 20 16,1-20-16,20 21 0,-21 0 15,0 0-15,22 21 0,-22 0 0,0 0 0,21 21 16,-21-21-16,1 42 0,-1-21 16,0 0-16,0 22 0,0-1 15,-21 0-15,21-20 0,-21 20 0,0 0 16,0 1-16,0-22 0,0 21 16,0-21-16,0 0 0,-21 1 0,21-1 15,-21 0-15,21 0 0,21-42 31,0 21-31,1-21 0</inkml:trace>
  <inkml:trace contextRef="#ctx0" brushRef="#br0" timeOffset="76328.16">13610 11769 0,'0'0'0,"21"-21"15,-21 42 1,-21 0-16,0 0 15,0 0-15,0 22 0,21-22 16,-22 21-16,1 0 0,0 1 0,21-1 16,0-21-16,0 22 0,0-1 0,0-21 15,0 21-15,0-20 0,0-1 16,0 0-16,21-21 0,0 21 0,1-21 16,-1 0-16,0 0 0,0 0 15,0 0-15,0-21 0,22 21 0,-22-21 16,0 0-16,0-1 0,0 1 15,1 0-15,-1-21 0,0 21 16,-21-22-16,0 1 0,0 0 0,0 20 16,0-20-16,0 0 0,0-1 0,-21 1 15,0 21-15,-1-21 0,1 20 16,21 1-16,-21 0 0,0 21 0,0 0 16,0 0-16,-1 21 0,22 0 15,-21 1-15,21-1 16,-21 0-16,21 0 0,0 0 0,0 0 15,0 1-15,0-1 0,21-21 16,0 0-16,1 0 0,20 0 0,0 0 16,-21 0-16,22 0 0,-1-21 0</inkml:trace>
  <inkml:trace contextRef="#ctx0" brushRef="#br0" timeOffset="76596">14372 11430 0,'0'0'0,"0"-21"0,0 0 15,0 0-15,0-1 0,0 44 16,0-1 0,0 0-16,-21 0 0,0 21 0,21 1 15,-21-1-15,-1 22 0,1-22 0,21 0 16,-21 22-16,0-22 16,21 0-16,0 22 0,-21-22 0,21 1 0,0-1 15,0 43-15,0-64 16,0 0-16,0 0 0,0 0 15,21 0-15,0-21 0,0 0 16,0 0-16,1 0 0,-1 0 16,0-21-16,0 0 0,0 0 15,-21 0-15,0-22 0</inkml:trace>
  <inkml:trace contextRef="#ctx0" brushRef="#br0" timeOffset="76795.89">14118 11790 0,'0'0'0,"21"0"16,0 0-16,1 0 15,20 0-15,-21 0 0,21 0 0,1 0 16,-1 0-16,0 0 0,1 0 16,-22-21-16,21 21 0,1 0 0,-22 0 15,21 0-15,-21 0 0,0-21 16,1 21-16,-1 0 15,-21-22-15</inkml:trace>
  <inkml:trace contextRef="#ctx0" brushRef="#br0" timeOffset="77251.64">16108 11748 0,'0'0'0,"-21"0"15,21-22-15,-22 1 0,1 21 16,21-21-16,-21 21 16,21 21-1,0 0-15,0 1 0,0 20 0,0 0 16,0 1-16,0 20 0,0 1 16,0 20-16,0-20 0,0-1 0,0 22 15,0-22-15,0 1 0,0 21 0,0-22 16,0 22-16,0-22 15,-21 1-15,0-1 0,0 1 0,-1-1 16,22 1-16,-21-22 0,0 22 0,0-43 16,21 21-16,-21-21 0,21 0 15,0 1-15,0-44 16,0 1 0,0-21-16,0 0 0,0-1 15</inkml:trace>
  <inkml:trace contextRef="#ctx0" brushRef="#br0" timeOffset="77558.97">15854 12002 0,'0'0'0,"0"-43"0,0-84 16,21 106-16,21-21 0,-21 21 16,22-1-16,-1 1 0,22 0 15,-1 0-15,-21 0 0,22 21 0,-1 0 16,1 0-16,-1 0 0,1 21 15,-22 0-15,1 0 0,-1 22 0,-21-22 16,21 0-16,-42 21 0,0-21 0,0 1 16,0 20-16,0-21 0,0 0 15,-21 22-15,0-22 0,-21 0 16,21 0-16,-1-21 0,-20 21 16,21 0-16,0-21 0,0 0 0,-1 0 15,1 0-15,21-21 31,21 0-31,22 0 16,-22 21-16,0-21 0</inkml:trace>
  <inkml:trace contextRef="#ctx0" brushRef="#br0" timeOffset="77923.16">16912 11748 0,'0'0'15,"21"-22"1,0 1-16,1 21 0,-22-21 15,21 21-15,0 0 0,0 0 16,0 0-16,0 21 0,1-21 16,-22 21-16,21 1 0,0-1 15,0 0-15,-21 0 0,21 0 0,-21 0 16,0 22-16,0-22 0,0 0 0,0 0 16,0 0-16,0 1 0,0-1 15,0 0-15,0 0 16,0-42-1,0 0 1,0 0-16,0-1 0,0 1 16,0-21-16,0 21 15,21 0-15,1-22 0,-1 22 0,-21 0 16,21-21-16,0 20 0,-21 1 0,21 0 16,0 0-16,1 0 15,-1 21-15,0 0 0,0 0 16,0 0-16,0 0 0,1 0 15,-1 0-15,0 21 0,0-21 0</inkml:trace>
  <inkml:trace contextRef="#ctx0" brushRef="#br0" timeOffset="79399.27">17928 11748 0,'21'-22'0,"-21"1"16,-21 21-1,0 0 1,0 21-16,21 1 0,0-1 16,-21-21-16,-1 21 0,22 21 15,0-21-15,0 1 0,-21 20 0,21-21 16,0 0-16,0 22 0,0-22 0,0 0 16,0 0-16,0 0 0,0 0 15,21 1-15,1-22 0,-1 21 0,0-21 16,0 0-16,21 0 15,-20 0-15,-1 0 0,0 0 16,0-21-16,0-1 0,22 22 0,-22-21 16,0 0-16,0 0 0,0 0 15,-21-22-15,0 22 0,21-21 0,-21 21 16,0-22-16,0 22 0,0 0 0,0-21 16,-21 21-16,0-1 0,0 1 15,0 0-15,0 0 0,-1 21 0,1 0 16,0 0-16,0 0 0,0 21 15,0-21-15,-1 21 0,1 0 0,0 22 16,21-22-16,0 21 0,0 22 16,0-43-16,0 21 15,0-21-15,0 1 0,0-1 0,21 0 16,0 0-16,1 0 0,-1-21 0,0 0 16,0 21-16,0-21 0,0 0 15,22 0-15,-22 0 0,21 0 0,-21-21 16,22 0-16,-22 21 0,21-21 0,-21 0 15,22 0-15,-22-1 0,0 1 16,0 0-16,0 0 0,1 0 0,-1 0 16,0-1-16,-21 1 15,0 42 1,0 1 0,0-1-1,0 0-15,0 0 0,0 0 0,0 0 16,0 1-16,0-1 0,0 0 0,0 0 15,0 0-15,21-21 16,0 0-16,0 21 0,1-21 16,-1 0-16,0 0 0,0 0 15,0 0-15,0-21 0,1 21 0,-1-21 16,0 0-16,0 0 0,0 21 0,0-21 16,1-22-16,-1 22 0,-21 0 15,21 0-15,0 0 0,-21-1 0,0 1 16,0 0-16,21 21 0,-21-21 15,0 42 32,0 0-47,0 0 16,0 1-16,0-1 0,0 0 16,0 0-16,21-21 15,-21 21-15,22-21 16,-1 0-16,0 0 15,0 0-15,0 0 0,0 0 16,-21-21-16,22 0 0,-1 21 0,-21-21 16,0 0-16,21-1 15,0 1-15,-21 0 0,0 0 16,0 0-16,0 0 0,0-1 16,0 1-16,-21 21 31,0 21-31,0 1 15,21-1-15,0 0 0,-22 0 16,22 0-16,0 0 0,0 1 0,0-1 16,0 21-16,0-21 0,0 0 15,0 1-15,0-1 0,0 0 16,0 0-16,22-21 0,-22 21 16,21-21-16,0 0 0,0 0 15,0 0-15,0 0 0,1 0 0,-1 0 16,0 0-16,0 0 0,0 0 0,0-21 15,1 21-15,20-21 0,-21 0 16,0 0-16,0-1 0,1 1 0,-1 0 16,-21 0-16,21 0 0,-21-22 15,21 22-15,-21-21 0,0-22 16,0 22-16,21 21 0,-21-64 16,21 43-16,-21 0 0,0-1 15,0 1-15,0 21 0,0-22 0,22 22 16,-22 0-16,0 0 0,0 42 31,0 0-31,0 0 0,0 1 16,-22 20-16,1-21 0,21 21 15,-21 1-15,0-22 0,21 21 0,0 1 16,-21-1-16,0-21 0,21 21 0,-22-20 16,22 20-16,0-21 0,0 0 15,0 22-15,0-22 0,0 0 0,0 0 16,0 0-16,0 0 0,0 1 15,22-22 1,-1 21-16,0-21 0,0 0 16,0 0-1,0 0-15,1 0 0,-1 0 0,-21-21 16,21 21-16,0-22 0,0 1 16,-21 0-1,0 0-15,0 0 16</inkml:trace>
  <inkml:trace contextRef="#ctx0" brushRef="#br0" timeOffset="80424.45">19431 11790 0,'-21'21'0,"0"0"16,21 0-16,0 1 16,-22-1-16,22 0 15,0 0-15,0 0 16,22 0-1,-1-21-15,0 0 0,0 0 0,21 0 16</inkml:trace>
  <inkml:trace contextRef="#ctx0" brushRef="#br0" timeOffset="81247.98">21399 11642 0,'0'0'15,"0"-43"1,0 22-16,-21 42 16,21 1-1,-21-1-15,0 0 0,21 21 0,0 1 16,-21-1-16,0 0 0,-1 1 15,22-1-15,0 0 0,0 1 16,-21-1-16,21-21 0,0 0 0,0 22 16,0-22-16,0 0 15,0 0-15,21-21 16,1 0-16,-1-21 0,-21 0 16,21 21-16,0-21 0</inkml:trace>
  <inkml:trace contextRef="#ctx0" brushRef="#br0" timeOffset="81575.8">21484 11409 0,'0'0'0,"-21"-42"16,21 20-16,-21 1 0,21 42 47,21-21-47,0 0 15,0 0-15,22 0 0,-22 0 0,0 0 16,0 0-16,0 0 0,-21-21 16,0 0-1,0 0-15,0 0 16,-21 21-16,0 0 16,0 0-16,0 0 0,-1 0 15,1 0-15,0 21 0,0 0 16,0 0-16,21 0 0,-21 22 0,21-22 15,-22 0-15,22 21 0,0-20 0,0 20 16,0-21-16,0 21 0,22-20 16,20-1-16,-21 0 0,21 0 0</inkml:trace>
  <inkml:trace contextRef="#ctx0" brushRef="#br0" timeOffset="84405.47">22034 11726 0,'0'22'0,"0"-1"16,-21-21-16,0 21 16,0 0-16,21 0 0,-21 0 0,0 22 15,21-22-15,-22 0 0,22 21 16,-21-20-16,0-1 0,21 0 0,0 0 16,0 0-16,-21 0 0,21-42 46,21 21-46,0-21 16,0 0-16,1 0 0,-1 0 16,0-22-16,0 22 0,0 0 0,0-21 15,1 20-15,-1 1 0,0 0 16,0 0-16,0 0 0,0 21 0,1 0 16,-1 0-1,0 0-15,-21 21 0,0 0 0,0 0 16,21 0-16,0 22 0,-21-22 0,21 0 15,-21 21-15,22-20 0,-1-1 16,0 21-16,-21-21 0,21 0 0,0 1 16,22-1-16,-22-21 0,0 21 15,21-21-15,-21 0 0,22 0 16,-22 0-16,21 0 0,1 0 0,-1 0 16,0-21-16,1 21 0,-22-21 15,21-1-15,0 1 0,22-21 16,-43 0-16,0 20 0,0-20 15,-21 21-15,0-21 0,0 20 0,0-20 16,0 21-16,0-21 0,0 20 16,-21 1-16,0 0 0,0 21 0,0 0 15,-22 0-15,22 0 0,0 0 0,-21 0 16,21 21-16,-22 0 0,22 22 16,0-22-16,-21 0 0,20 21 0,1 1 15,0-22-15,0 21 0,21-21 16,0 22-16,0-22 0,0 0 15,0 0-15,0 0 0,21 1 0,0-1 16,0-21-16,1 0 0,-1 0 16,21 0-16,-21 0 0,22 0 0,-1 0 15,-21-21-15,21-1 0,1 1 16,-22 0-16,21 0 0,-21 0 0,1-22 16,-1 22-16,21-21 0,-21 0 0,-21-1 15,21 1-15,1 0 0,-1-1 16,-21 1-16,0 0 0,0-1 15,21-20-15,-21 20 0,0 1 0,21 0 16,-21-22-16,0 22 0,0 21 16,0-22-16,0 22 0,0 0 15,0 0-15,0 42 16,0 0-16,-21 0 0,0 22 0,21-1 16,-21 22-16,21-22 0,0 21 15,0-20-15,0-1 0,0 22 0,0-22 16,0 0-16,0 22 0,0-22 15,0 0-15,0 1 0,0-22 0,21 21 16,-21 1-16,21-22 0,0 0 16,-21 0-16,21 0 0,0 0 0,1-21 15,-1 0-15,0 22 0,0-22 0,0 0 16,22 0-16,-22 0 16,0 0-16,0-22 0,21 1 0,-20 21 15,-1-21-15,0 0 0,0 0 16,0 0-16,-21-22 0,0 22 0,21 0 15,-21 0-15,0-22 0,0 22 0,0 0 16,0 0-16,0 0 16,-21 21-1,21 21-15,0 0 0,-21 0 16,21 0-16,0 1 0,-21-1 16,21 0-16,0 0 0,0 21 0,0-20 15,0-1-15,0 0 16,0 0-16,0 0 15,21-21-15,0 0 16,0 0 0,1 0-16,-1 0 0,-21-21 0,21 0 15,0 21-15,0-21 16,0 0-16,43-22 0,-43 22 0,21 0 16,-20-21-16,20 20 0,-21 1 0,21 0 15,1 0-15,-22 21 0,21 0 16,-21 0-16,1 0 0,-1 0 15,-21 21-15,0 0 16,0 0-16,0 1 0,0-1 0,0 0 16,-21 21-16,-1-21 0,1 1 15,0-1-15,0 0 0,0 0 16,21 0-16,-21 0 0,-1 1 16,44-22 15,-1-22-16,0 22-15,0-21 0,0 0 16,0 0-16,1 0 0,-1 0 0,0-1 16,0-20-16,0 21 0,0 0 15,-21 0-15,22-22 0,-22 22 0,21 0 16,-21 0-16,0 0 0,0 42 47,0 0-47,-21-21 0,-1 42 0,22-21 15,0 1-15,0 20 0,-21-21 16,21 0-16,0 22 0,0-22 0,0 0 16,0 0-16,0 0 0,0 0 15,0 1-15,21-22 0,1 21 0,-1-21 16,0 0-16,0 0 0,0 0 16,22 0-16,-22 0 0,0 0 15,0 0-15,0 0 0,22-21 0,-22-1 16,0 1-16,0 0 0,0 0 15,0 0-15,1 0 0,-22-1 16,0 1-16,21 0 0,-21-21 0,0 21 16,21 21-16,-21-22 0,0 1 15,0 42 1,-21 1-16,21-1 16,-21-21-16,21 42 0,0-21 15,0 0-15,0 1 0,0-1 0,0 0 16,0 0-16,0 0 0,0 0 15,0 1-15,21-22 16,0 21-16,0-21 0,0 0 16,0 0-16,1 0 0,-1 0 15,21 0-15,-21 0 0,0-21 0,1-1 16,-1 22-16,0-21 0,0 0 0,0 0 16,0 0-16,-21 0 0,22-22 15,-22 22-15,21 0 0,-21 0 0,0 0 16,0-1-16,21 1 0,-21 0 15,0 0-15,0 42 16,0 0-16,0 0 16,0 1-16,-21-1 0,0 0 15,21 21-15,-22-21 0,1 1 16,21-1-16,-21 21 0,0-21 0,21 0 16,-21 1-16,21-1 15,-21-21-15,21 21 0,0-42 47,21 21-31,-21-21-16,21-1 0,0 1 0,0 0 15,0 0-15,1 0 0,20 0 0,-21-1 16,0-20-16,0 21 0,1 0 16,20 0-16,-21-1 0,21-20 15,-20 42-15,-1 0 0,0 0 16,-21 21-1,0 0-15,0 1 0,0-1 0,0 0 16,0 0-16,0 21 0,0-20 16,0-1-16,0 0 0,0 21 0,0-21 15,0 1-15,0-1 0,0 0 16,0 0-16,21-21 0,0 0 16,0 21-16,1-21 0,-1 0 0,0 0 15,0 0-15,0 0 0,22 0 16,-22 0-16,0 0 0,0-21 0,21 0 15,-20 21-15,-1-21 0,21 0 16,-21-1-16,0 1 0,22-42 16,-43 42-16,0-1 0,21 1 15,-21-21-15,0 21 0,0 0 16,0-1-16,0 1 0,-21 21 16,0 0-16,-1 0 0,1 0 15,0 0-15,0 21 0,-21 1 16,20-1-16,1 0 0,0 0 0,21 21 15,-21-20-15,21-1 0,-21 0 16,21 0-16,0 0 0,0 0 16,0 1-16,21-22 15,0 0 1,0 0-16,0 0 0,1 0 0,-1 0 16,0 0-16,0 0 0,-21-22 15,21 22-15,0-21 0,1 0 16,-22 0-16,21 0 0,0 0 15,-21-1-15,21 1 16,-21 0-16,-21 21 47,0 21-47,0 0 0,21 1 0,-22-1 16,1 0-16,21 0 0,-21 21 0,0-20 15,21 20-15,0 0 0,0 1 16,-21-1-16,21 0 0,-21 1 0,21 20 15,0-21-15,-22 22 16,22-22-16,0 22 0,0-1 0,0 1 16,0 20-16,0-20 0,-21-1 0,21 1 15,0-1-15,0 1 0,0-1 16,-21 1-16,21-1 0,0 1 0,0-22 16,-21 22-16,0-22 0,0 22 0,-1-22 15,22 0-15,-21 1 0,0-22 16,0 21-16,0-21 0,0 0 15,-1 1-15,22-1 0,-21 0 0,0-21 16,0 0-16,0 0 16,21-21-16,-21 0 15,21-1-15,-22 1 0,22 0 0,0-21 16,0 21-16,0-22 0,0 22 16,0-21-16,0-1 0,0 1 0,0 21 15,0-21-15,0-1 0,0-20 0,0 20 16,0 1-16,0 0 0</inkml:trace>
  <inkml:trace contextRef="#ctx0" brushRef="#br0" timeOffset="84708.3">24955 11705 0,'0'-21'16,"0"0"93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12:02:20.5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5842 1016 0,'21'0'16,"0"-21"15,0 21-15,-21-21-1,22 21-15,-22-21 0,21-1 16,-21 1-16,21 0 15,-21 0-15,0 0 0,21 0 16,-21-1-16,0 1 0,0 0 16,0 0-16,-21 0 15,0 21 1,-22 0-16,22 0 0,0 0 16,-21 0-16,-1 0 0,1 21 15,0 0-15,-1 21 0,1-20 0,0 20 16,-1 21-16,1-20 0,0 20 15,21 1-15,-1-1 0,1 1 16,21-1-16,0-20 0,0 20 16,0 1-16,0-22 0,0 21 15,21-20-15,1-1 0,-1 0 0,21 1 16,-21-22-16,22 21 0,-22-21 16,21-21-16,0 0 0,22 0 15,-22 0-15,1 0 0,-1 0 0,64-42 16,-64 0-16,0 21 0,1-22 15,-1 1-15</inkml:trace>
  <inkml:trace contextRef="#ctx0" brushRef="#br0" timeOffset="3682.82">6477 931 0,'0'0'0,"0"-42"0,0 0 15,0 21-15,0-1 0,0 1 16,0 42-1,0 22 1,0-1-16,0 0 0,0 1 16,-21 20-16,21 1 0,0-1 15,0 1-15,-21-22 0,-1 85 16,22-85-16,0 22 0,-21-22 16,21 1-16,-21-1 0,21 0 0,0-21 15,0 1-15,0-1 16,0 0-16,-21-21 0,21-21 31,0 0-31,0-1 0,21-20 0,-21 21 16,21-21-16,0-1 0,1 1 15,-1 21-15,21-22 0,-21 1 16,0 21-16,22 0 0,-22 0 0,21-1 16,-21 22-16,22 0 0,-22 0 15,0 0-15,21 22 0,-20-1 0,-1 0 16,0 0-16,-21 21 0,0-20 15,21 20-15,-21 0 0,0 1 0,0-1 16,0 0-16,0 1 16,21-1-16,0-21 0,-21 0 0,22 22 15,-1-43-15,0 21 0,0 0 16,0-21-16,0 0 0,22 0 0,-22 0 16,21-21-16,1 0 0,-22-1 15,21 1-15,0 0 0,1 0 0,-22-21 16,21 20-16,1-20 0,-22 21 15,21-21-15,-21 20 0,-21-20 16,0 0-16,0 21 0,0-1 0,0-20 16,0 21-16,0 0 0,-21 0 15,0-1-15,0 1 0,0 21 0,-1 0 16,1 0-16,0 0 16,0 0-16,0 21 0,0-21 0,-1 43 15,22-22-15,-21 0 0,0 21 16,0 1-16,0-1 0,21 0 0,0-20 15,-21 20-15,21 0 0,0-21 16,0 22-16,0-1 0,0-21 16,21-21-16,0 0 15,0 0-15,0 0 0,0-21 16,1 0-16,-1 0 0,0 0 16,21-1-16,-21-20 0,1 21 15,-1-21-15,0 20 0,-21-20 0,0 21 0,21 0 16,-21-22-16,21 22 15,-21 0-15,0 0 0,21 21 32,-21 21-32,22-21 0,-22 21 0,0 0 15,0 1-15,0 20 0,0-21 16,21 0-16,-21 22 0,21-22 0,-21 0 16,21 21-16,-21-21 0,21 1 15,0-1-15,1-21 0,-1 21 0,0-21 16,0 0-16,0 0 0,0 0 15,1 0-15,20 0 0,-21-21 0,0 0 16,22-1-16,-22 1 0,0 0 16,21-21-16,-21 21 0,1-1 15,-1-20-15,-21 21 0,21 0 16,-21-22-16,21 22 0,-21 0 0,0 0 16,21 21-16,-21-21 15,21 21-15,-21 21 16,22 0-16,-1 0 15,-21 0-15,0 22 0,0-22 0,21 0 16,-21 0-16,21 22 0,-21-22 16,21 0-16,0 21 0,1-21 0,-1 1 15,0-1-15,0 0 0,0-21 16,22 21-16,-22-21 0,21 0 16,0 0-16,-20 0 0,20 0 15,0 0-15,1-21 0,20 21 0,-21-21 16,1-22-16,-1 22 0,0 0 15,-20-21-15,20 21 0,-21-1 0,0-20 16,0 0-16,-21 21 0,0-22 16,0 1-16,0 21 0,0-22 0,0 22 15,-21 0-15,0 0 0,0 0 16,0 0-16,-22 21 0,22 0 16,0 0-16,0 21 0,-21 0 15,20 0-15,1 0 0,0 22 16,0-22-16,0 21 0,21 0 0,-21 43 15,21-43-15,0-20 0,-22 20 16,22 0-16,0-21 0,0 1 16,0-1-16,0 0 0,0 0 0,22-21 15,-1 0-15,0 0 0,0 0 16,0 0-16,0-21 0,1 0 0,-1 0 16,0-1-16,21 1 0,-21 0 15,1-21-15,-22 21 0,21-1 0,-21-20 16,21 21-16,-21-21 0,21 20 15,-21 1-15,0 0 0,0 0 16,21 21-16,0 0 16,-21 21-16,0 0 0,22-21 15,-1 21-15,-21 1 16,21 20-16,-21-21 0,0 0 0,21 0 16,0 1-16,0 20 0,1 0 15,-1-21-15,0 1 16,0-22-16,0 0 0,0 0 15,1 0-15,-1 0 0,0 0 16,0-22-16,0 1 0,0 0 16,1 0-16,-1 0 0,0-22 0,0 22 15,0-21-15,0 0 16,1 20-16,-1-20 0,0 0 0,-21 21 16,21-1-16,0-20 0,0 42 15,-21-21-15,22 21 0,-22-21 0,21 21 16,0 0-16,-21 21 15,0 0-15,0 0 0,0 0 16,0 1-16,0-1 16,21-21 15,-21-21-15,0-1-16,0 1 15,0 0-15,-21 0 16,0 0-1,0 21-15,-1-21 0,1 21 16,0 0-16,0 0 16,0 0-16,21 21 0,-21 0 15,21 0-15,-22 0 0,1 22 16,21-22-16,0 21 0,0-21 0,0 22 16,0-1-16,0 0 0,0 1 15,0-22-15,0 21 0,0 0 0,0-20 16,0 20-16,21-21 0,1 0 15,-1 0-15,0 1 0,0-22 0,21 21 16,-20-21-16,20 0 16,-21 0-16,21 0 0,1 0 0,-1-21 15,0 21-15,1-22 0,-1 1 0,-21-21 16,22 21-16,-22-22 0,21 1 16,-21 0-16,0-1 0,1 1 0,-1-21 15,-21-1-15,0 1 0,21-1 16,-21 1-16,21-1 0,-21-21 15,0 22-15,0-1 0,21 1 0,-21 21 16,0-1-16,21 22 0,-21-21 16,0 63-1,0 21 1,0 1-16,0 20 0,-21-21 0,0 85 16,0-63-1,21-1-15,0 1 0,-21-22 0,21 22 16,-21-22-16,21 22 0,0-22 15,0 0-15,0 1 0,0-1 0,0 0 16,0-21-16,0 22 0,21-22 0,0 0 16,0 0-16,0-21 0,0 21 15,1-21-15,20 0 0,-21 0 16,21 0-16,43-21 0,-64 0 16,22 0-16,-1 0 0,0 0 15,1-22-15,-22 22 0,21-21 16,-21-1-16,0 1 0,1 21 0,-1-21 15,0 20-15,-21-20 0,21 21 16,-21 0-16,0 0 0,0-1 16,-21 22-1,0 22 1,0-1-16,21 0 16,-22 0-16,1 0 0,21 0 15,0 1-15,0-1 0,0 0 16,0 0-16,0 0 15,0 0-15,0 1 0,0-1 16,0 0 0,0 0-16,0 0 15,21-21-15,1 21 16,-1-21-16,0 0 16,0 0-1,0 0-15,0 0 16,1 0-16,-1 0 15,0 0-15,0-21 0,0 21 0,0 0 16,1-21-16,-1 21 0,0 0 16,0-21-16,0 0 0,0 21 15,-21-21-15,22-1 16,-22 1-16,21 21 0,-21-21 0,0 0 16,0 0-16,21 0 15,-21-1-15,21 1 16,-21 0-16,0 0 0,0 0 0,0 0 15,21-1-15,0 22 16,-21-21-16,0 42 31,22-21-31,-22 22 0,0-1 16,0 0-16,0 0 16,0 0-16,0 0 0,0 1 0,0-1 15,0 0 1,0 0-16,0 0 0,0 0 15,0 1 17,21-22 15,0 0-32,-21-22 1,21 22-16,0-21 15,0 21 1,-21-21-16,22 0 16,-22 0-16,21 21 0,-21-21 15,0-1-15,0 1 0,21 0 16,-21 0-16,21 0 0,-21 0 16,0-1-16,0 1 15,21 21-15,-21-21 0,0 0 16,0 0-1,0 0-15,0-1 16,0 1-16,0 0 16,0 0-1,0 0-15,0 0 16,0-1-16,0 1 0,0 0 16,0 0-16,0-21 0,0 20 0,0-20 15,0 21-15,0-21 0,0 20 16,0-20-16,0 21 0,0 0 15,0 0-15,0 42 32,0 0-32,-21 21 0,21 1 15,0-1-15,0 21 0,-21 64 16,0-63-16,0-1 0,21 1 16,0-22-16,-22 22 0,22-22 0,0 0 15,0 1-15,0-1 0,0-21 16,0 22-16,22-22 0,-22 0 15,21 0-15,0-21 0,0 21 0,0-21 16,22 0-16,-22 0 0,0 0 16,21-21-16,1 0 0,-22 0 15,0 0-15,0-1 0,43-20 16,-64 21-16,21 0 0,0-22 16,-21 22-16,21 0 0,-21 0 15,0 0-15,0 0 0,0 42 31,0 0-31,-21 0 16,0 0-16,21 0 0,-21 1 16,21-1-16,0 0 0,0 0 15,0 0-15,0 0 0,0 1 0,0-1 16,0 0 0,21-21-16,0 0 0,0 0 0,0 0 15,0 0-15,1-21 0,-1 0 16,0-1-16,21 22 0,-21-21 0,1 0 15,-1 0-15,21 0 0,-21 0 16,0-1-16,22 1 0,-22 0 16,0 21-16,0 0 0,0 0 15,-21 21-15,0 0 16,0 1 0,0-1-16,0 0 0,0 0 0,0 21 15,0-20-15,-21-22 0,21 21 0,0 0 16,0 0-16,0 0 15,0 0-15,21-21 32,-21-21-32,0 0 15,0 0-15,0 0 0,0-22 16,0 22-16,0 0 0</inkml:trace>
  <inkml:trace contextRef="#ctx0" brushRef="#br0" timeOffset="3923.42">11557 953 0,'0'0'0,"-42"0"0,-1 0 15,22 0-15,42 0 16,0 0-16,1 0 16,20 0-16,0 0 0,1 0 15,-1 0-15,21-22 0,-20 22 0,20-21 16,1 21-16,-22-21 0,0 21 15,1 0-15,-1-21 0,0 21 16,-20-21-16,-1 21 0,-42 0 31,-1 0-31,-20 0 0,21 0 16</inkml:trace>
  <inkml:trace contextRef="#ctx0" brushRef="#br0" timeOffset="4160.28">10181 1101 0,'0'0'15,"-21"0"-15,0 0 0,63 0 16,-21 0-16,0 0 16,22 0-16,-1 0 15,0-21-15,1 21 0,-1-22 0,0 22 16,1 0-16,-22-21 0,21 21 15,1 0-15,-22 0 0,0 0 0,0-21 16</inkml:trace>
  <inkml:trace contextRef="#ctx0" brushRef="#br0" timeOffset="5066.68">14795 1249 0,'0'42'0,"0"-84"0,0 0 0,0-1 0,0 1 16,0-22-16,0 22 0,0 0 0,0-1 15,0 1-15,0 0 0,0 21 16,0-1-16,0 1 0,-21 0 0,0 21 16,0 0-16,21 21 15,-21 22-15,21-1 0,-21 21 16,-1 1-16,1-1 0,0 1 16,21 21-16,-42-1 0,21 1 0,-1-22 15,1 22-15,-21 0 0,21-22 16,-22 1-16,22-1 0,-21 1 0,21-22 15,-22 0-15,22-20 0,0 20 16,0-21-16,-21-21 0,42 21 0,-22-21 16,1 0-16,0 0 0,21-21 15,0 0-15,0 0 0,-21 0 16,21-22-16,0 1 0,0 0 0,0-1 16,0-20-16,0 20 0,0-20 15,0-1-15,0 22 0,0 0 16,21-1-16,-21 22 0,0 0 15,0 0-15,21 21 0,0 21 16,-21 0-16,22 22 0,-1-1 16,0 43-16,0-22 0,-21-21 15,21 22-15,0-22 0,1 1 16,-1-1-16,0 0 0,0-21 0,0 1 16,0-1-16,1 0 0,20-21 15,-21 0-15,64 0 0,-64 0 16,21 0-16,1-21 0,-1 0 15,-21-22-15,21 22 0,1 0 0,-1-21 16,0-1-16,-20 1 16,20 0-16,-21-1 0,0 1 0,0 0 15,1 20-15,-22-20 0,0 21 16,0 0-16,0 42 16,0 0-1,0 0-15,0 0 0,0 22 0,0-22 16,-22 21-16,1-21 0,21 22 15,-21-22-15,21 0 0,-21 21 16,0-20-16,21-1 0,0-42 47,0-22-47,0 22 16,21 0-16</inkml:trace>
  <inkml:trace contextRef="#ctx0" brushRef="#br0" timeOffset="5230.59">15134 1270 0,'0'0'0,"21"21"63,-21 0-63,21-21 15,1 22-15,-1-22 16,0 21-16</inkml:trace>
  <inkml:trace contextRef="#ctx0" brushRef="#br0" timeOffset="6803.69">15621 1461 0,'0'0'16,"0"21"-16,0 0 0,0 21 0,0-21 15,0 22-15,0-1 0,-21-21 0,0 22 16,-1-1-16,22-21 0,-21 21 15,0 1-15,21-22 0,-21 0 16,21-42 15,21 0-15,0 0-16,0-22 0,22-20 16,-22 20-16,0 1 0,0 0 15,0-1-15,1 1 0,-1 0 0,-21 21 16,21-22-16,0 22 0,0 21 15,0 42 1,-21-20-16,0 20 16,0-21-16,0 43 0,22-22 0,-22 0 15,0 1-15,21-1 0,0 0 16,-21 1-16,21-22 0,0 21 0,0-21 16,1 0-16,-1-21 0,21 0 15,-21 0-15,22 0 0,-22 0 16,0 0-16,21-21 0,1 0 0,-22 0 15,0 0-15,21-22 0,-21 22 16,1-21-16,-1 0 0,0-1 16,0-20-16,-21 20 0,0 1 0,21-21 15,-21-1-15,0 22 0,0-22 16,0 1-16,21-1 0,-21 22 0,0 0 16,0-1-16,0 1 0,0 63 15,0 0 1,0 22-16,0-1 0,0 0 15,0 22-15,0-22 0,0 22 16,0-1-16,0-21 0,-21 22 16,0-22-16,21 1 0,-21 20 0,21-42 15,0 22-15,-21-22 0,21 21 16,-21-42-16,21 21 0,0 0 0,0-42 31,21 0-31,0 0 16,0-21-16,0 20 0,0-20 15,22 0-15,-22 21 0,0-22 0,21 1 16,-20 21-16,-1 0 0,0-1 16,0 1-16,0 0 0,0 21 15,-63 21 17,21 0-32,0-21 0,-22 22 15,22-1-15,-21-21 0,21 21 0,-22 0 16,22 0-16,-21 0 0,21 1 15,0-1-15,-1 0 0,22 21 16,0-21-16,0 1 0,0-1 16,0 21-16,0-21 0,0 0 0,22 1 15,-1-22-15,0 21 16,21 0-16,-21-21 0,22 0 0,-1 0 0,0 0 16,1 0-16,-1 0 15,0 0-15,22 0 0,-22 0 0,1-21 16,20 0-16,-21 21 0,1-22 15,-1 1-15,0 0 0,-20 0 0,20-21 16,-21 20-16,21 1 0,-20-21 16,-1 21-16,-21-22 0,0 22 0,0 0 15,0 0-15,0 0 0,0 0 16,-21 21-16,-1 0 16,1 0-16,21 21 0,-21 0 15,0 0-15,0 0 0,0 22 16,-1-1-16,1-21 0,21 21 15,0 1-15,0-22 0,0 21 0,0-21 16,0 22-16,0-22 0,21 0 16,1 0-16,-1 0 0,21-21 0,-21 22 15,22-22-15,-1 0 0,0 0 0,22 0 16,-22 0-16,22 0 0,-22-22 16,21 1-16,1 21 0,-22-21 0,1 0 15,20-21-15,-21 20 0,-20-20 16,20 21-16,-21-21 0,21-1 15,-20 1-15,-1 0 0,-21 20 0,0-20 16,0 21-16,0-21 0,0 20 16,-21 22-16,-1 0 15,-20 0-15,21 0 0,0 0 16,-22 22-16,22-22 0,-21 42 0,21-21 16,-22 21-16,1-20 15,21 20-15,0 0 0,0 1 0,-1-1 16,22-21-16,0 21 0,0-20 0,0-1 0,0 0 15,0 0-15,43-21 0,-1 0 16,-21 0-16,0 0 0,1 0 16,-1 0-16,21-21 0,-21 0 15,0 0-15,22-1 0,-22-20 0,21 0 16,-21-1-16,1 1 16,20-43-16,-21 22 0,0-1 15,0 1-15,1-1 0,-1 1 16,0-22-16,-21 22 0,0-1 15,21 1-15,-21-1 0,0 22 0,0 0 16,0 20-16,-21 44 16,0-1-16,0 21 0,-1 0 15,1 22-15,21-1 0,0 1 16,-21-1-16,21 22 0,0-21 16,0-1-16,0 22 0,0-22 15,0-20-15,0 20 0,21 43 16,-21-85-16,0 21 0,43 1 15,-22-22-15,0 0 0,0-21 16,0 0-16,0 0 0,1 0 16,20-21-16,0 0 0,-21 0 0,22-1 15,-1 1-15,0-21 0,1 0 16,-1-1-16</inkml:trace>
  <inkml:trace contextRef="#ctx0" brushRef="#br0" timeOffset="7871.07">18859 1101 0,'0'0'0,"22"-127"15,-22 84-15,0 22 0,0 42 16,0 22 0,-22-22-16,1 21 0,21 22 15,0-22-15,-21 22 0,0-22 16,21 21-16,-21 1 0,0-1 0,-1 1 16,1-22-16,0 22 0,21-22 15,-21 0-15,21 1 0,-21-22 0,21 21 16,0-21-16,0 1 0,0-1 15,0-42 1,21-1 0,0 1-16,-21 0 0,21 0 0,0-21 15,1 20-15,-1-20 0,0 21 16,0-21-16,-21 20 0,21 1 0,0 21 16,1 0-1,-22 21-15,21 1 16,-21-1-16,0 0 0,21 0 15,-21 21-15,0-20 0,0 20 0,21-21 16,0 0-16,-21 0 0,21 1 16,1-1-16,-1-21 0,0 21 0,0-21 15,0 0-15,0 0 0,22 0 16,-22 0-16,0 0 0,21 0 0,-20 0 16,20-21-16,-21 0 0,21-1 15,-20 1-15,-1 0 0,0-21 0,0 21 16,0-22-16,0 1 0,-21 0 15,0 20-15,0-20 0,0 0 16,0 21-16,0-1 0,0 1 16,-21 0-16,0 21 0,0 0 0,0 0 15,0 0-15,-22 21 0,22 0 16,0 1-16,-21-1 0,20 21 0,1-21 16,0 22-16,0-1 0,0-21 15,21 21-15,-21 1 0,21-22 0,0 0 16,0 0-16,0 0 0,0 1 0,21-1 15,0-21-15,0 0 0,0 0 16,0 0-16,1 0 0,-1 0 16,21 0-16,-21-21 0,0-1 15,1 1-15,-1 0 0,0 0 16,0 0-16,0-22 0,0 22 16,1-21-16,20 21 0,-21-22 0,-21 22 15,21-21-15,0 21 0,-21 0 16,0 42 15,-21 0-31,21 21 0,-21-21 0,21 1 16,0 20-16,-21-21 0,21 0 15,0 22-15,0-22 0,0 0 0,0 0 16,0 0-16,21-21 16,0 0-16,0 0 0,22 0 15,-22 0-15,21 0 0,1 0 16,-22 0-16,21 0 0,0-21 0,1 21 15,-1-21-15,0-21 0,1 20 16,-22 1-16,21-21 0,-21 21 0,22-22 16,-22 1-16,-21 21 0,0-21 15,0 20-15,0 1 0,0 0 0,-21 21 16,0 0 0,-1 0-16,1 21 0,0 0 0,21 1 15,0-1-15,0 21 16,0-21-16,0 22 0,0-22 0,0 21 0,0-21 15,0 0-15,21 22 16,-21-22-16,21 0 0,-21 0 0,0 0 16,0 22-16,0-22 15,0 0-15,0 0 0,-21 0 16,0-21 0,0 0-16,0 0 0,21-21 15,0 0-15,0 0 16,0 0-16,0 0 0,21-22 0,0 1 15,21 0-15</inkml:trace>
  <inkml:trace contextRef="#ctx0" brushRef="#br0" timeOffset="8346.83">20659 889 0,'0'0'0,"-22"-42"0,1 21 0,0-1 0,0 22 15,0 0-15,0 0 16,21 43-1,0-22-15,0 21 0,0 22 0,0-22 16,0 22-16,0-1 0,0-21 16,0 22-16,-22-1 0,22 1 0,-21-22 15,21 22-15,-21-22 0,21 22 16,0-22-16,0-21 0,-21 21 16,21 1-16,-21-22 0,21 0 15,0 0-15,0 0 0,0-42 31,0 0-15,0-21-16,21 21 16,0-22-16,21 1 0,22-43 15,-22 43-15,1 21 0,-1-22 16,21 1-16,-20 21 0,-1 0 0,0 0 16,1 21-16,-22 0 0,21 0 15,-21 0-15,1 21 0,-1 0 16,-21 21-16,0-21 0,0 22 15,0-1-15,0-21 0,-21 22 0,-1-1 16,-20 0-16,21-21 0,0 22 16,0-22-16,-1 0 0,1 0 0,21 0 15,21-42 32,1 21-47,20-21 0,-21 0 0</inkml:trace>
  <inkml:trace contextRef="#ctx0" brushRef="#br0" timeOffset="9534.49">21738 1397 0,'21'0'0,"0"0"16,1 0-16,-1 0 0,0 0 15,0 0-15,21 0 0,-20 0 16,20-21-16,0 0 0,1 0 16,-22-1-16,21 1 0,0 0 15,-20-21-15,20-1 0,-21 1 0,-21 0 16,0-1-16,0 1 0,0 0 15,0 21-15,-42-22 0,21 43 0,-22-21 16,1 21-16,-22 0 0,1 21 16,21 0-16,-22 1 0,1-1 0,-1 21 15,22 0-15,-22 1 0,43-1 16,-21 0-16,21-20 0,21 20 16,0 0-16,0-21 0,0 22 0,21-1 15,0-21-15,21 22 0,-21-22 16,22 21-16,-1-21 0,0 22 15,-20-1-15,20-21 0,-21 21 16,0-20-16,0-1 0,1 21 0,-22 0 16,0-20-16,-22-1 15,1 0-15,-21-21 0,21 0 16,-22 0-16,-20 0 0,21 0 16,-1 0-16,-20-21 0,20 0 0,1-1 15,0 1-15,-1 0 0,1-21 16,21 21-16,0-22 0,0 22 0,21-21 15,0 21-15,0-1 0,0 1 16,0 42 15,0 1-31,0-1 0,21 0 0,-21 0 16,21 21-16,0-20 0,-21 20 16,21-21-16,0 0 0,1 22 0,20-22 15,-21 0-15,21 0 0,1-21 16,-1 21-16,22-21 0,-22 0 0,21 0 15,-20 0-15,20 0 0,1 0 16,-22 0-16,22-21 0,-22 0 0,0 0 16,22 0-16,-22-1 0,0-20 15,22 21-15,-43-21 0,21-1 0,-20 22 16,20-21-16,-42-1 0,21 22 16,-21-21-16,0 21 0,0 0 15,-21 21 1,0 0-16,0 0 0,-1 0 0,-20 21 15,21 0-15,0 0 0,0 21 16,-1-20-16,1 20 0,0-21 0,21 21 16,0 1-16,0-22 0,0 21 15,0-21-15,0 22 0,21-22 0,0 0 16,22 0-16,-1-21 0,0 21 16,1-21-16,-1 0 0,64 0 15,-64 0-15,1-21 0,20 21 16,-21-21-16,1 0 0,20-21 15,-20 20-15,-1-20 0,0 0 16,-21-1-16,22 1 0,-1 0 0,0-64 16,1 42-16,-22 1 15,-21 21-15,21-43 0,-21 21 0,21 1 16,-21-1-16,0 1 0,0 21 16,0-1-16,0 1 0,0 21 0,0 42 15,-21 0 1,0 21-16,21 1 0,-21 20 15,0-20-15,21 20 0,-22 1 16,22-1-16,-21 1 0,21-1 0,-21 1 16,21-1-16,0 1 0,0-22 15,0 21-15,0-20 0,0-1 16,21 0-16,0 1 0,1-22 0,-1 0 16,0 21-16,0-20 0,0-22 15,0 21-15,1-21 0,-1 0 16,0 0-16,0 0 0,0 0 15,0 0-15,1-21 0,-1-1 0,0 1 16,0 0-16,0 0 0,0 0 16,1-22-16,-1 1 0,-21 21 0,0-21 15</inkml:trace>
  <inkml:trace contextRef="#ctx0" brushRef="#br0" timeOffset="9791.34">23029 1270 0,'0'0'0,"-21"0"0,0-21 16,42 21 0,0 0-16,22-21 15,-1 21-15,21 0 0,-20 0 16,20 0-16,22-21 0,-22 21 0,22 0 16,0-22-16,-1 22 0,-20 0 15,-1 0-15,22 0 0,-43-21 16,1 21-16,-1 0 0,0 0 0,-20 0 15,-1 0-15,-42 0 32,-22 21-32,22-21 0,-42 22 0,20-22 15,-41 21-15</inkml:trace>
  <inkml:trace contextRef="#ctx0" brushRef="#br0" timeOffset="10895.19">6477 2223 0,'-21'0'0,"42"0"0,-21 0 31,21 0-31,0 0 0,22 0 16,-1 0-16,0 0 0,1 0 16,20 0-16,1 21 0,-1-21 15,1 0-15,20 0 0,1 0 0,0 21 16,-1-21-16,1 0 0,21 0 0,0 21 15,21-21-15,0 21 0,21-21 16,-21 0-16,42 0 0,0 21 0,1-21 16,-1 0-16,1038 22 31,-996-22-31,22 0 16,0 0-16,-21 0 0,20 0 0,1 0 15,0 0-15,254 0 0,0 0 16,-233 0-16,-21 0 15,21 0-15,21 0 0,-21 21 0,0-21 16,0 0-16,21 0 0,-21 0 16,0 0-16,21 21 0,-21 0 0,0-21 15,0 0-15,-21 21 0,21-21 16,-21 21-16,0-21 0,-1 22 16,22-22-16,-21 21 0,-21-21 15,21 0-15,0 21 0,-22-21 0,1 0 16,0 21-16,-1-21 0,1 0 0,-22 21 15,1 0-15,-1-21 0,1 0 16,-22 22-16,1-22 0,-22 0 16,21 21-16,-42-21 0,21 0 0,-21 0 15,0 0-15,-21 0 0,0 21 16,0-21-16,-22 0 0,1 0 0,-21 0 16,-22 0-16,0 0 0,1 0 15,-1 0-15,-21 0 0,-21-21 16,-21 21-1,0 0-15,-22 0 16,1 0-16,-21 0 0,-1 0 16</inkml:trace>
  <inkml:trace contextRef="#ctx0" brushRef="#br0" timeOffset="11790.77">3598 3598 0,'0'0'0,"0"-21"0,0 0 16,0 0-1,0 0-15,0 0 16,0-1-16,0 1 0,0 0 16,0 0-1,0 42 16,0 0-31,0 0 0,0 1 0,0 20 16,0 0-16,0 1 0,0-1 16,0 21-16,0-20 0,0 20 0,0 1 15,-21-1-15,21 1 0,0-1 16,0 1-16,0-22 0,-21 0 0,21 1 16,0-1-16,0 0 0,0-20 15,0-1-15,0 0 0,0 0 0,-21-21 16,21 21-1,0-42 17,0 0-32,0 0 15,0 0-15</inkml:trace>
  <inkml:trace contextRef="#ctx0" brushRef="#br0" timeOffset="12137.58">4212 3958 0,'0'21'16,"21"-42"15,0 0-31,-21 0 15,0 0-15,0 0 16,0-1-16,0 1 16,-21 21-1,0 0 17,21 21-1,0 1-31,0-1 15,0 0-15,0 0 16,0 0-16</inkml:trace>
  <inkml:trace contextRef="#ctx0" brushRef="#br0" timeOffset="19363.11">6667 3704 0,'0'0'0,"0"21"0,-21-21 16,21 22 0,21-44 15,1 1-31,-1 0 15,21 0-15,-21 0 0,0 0 16,22-1-16,-22 1 0,0 0 0,0 0 16,0 0-16,-21 0 0,0-1 15,0 1-15,0 0 0,-21 21 0,0 0 16,-21 0-16,-1 0 16,-20 0-16,21 21 0,-22 0 0,1 1 15,-1 20-15,22-21 0,-22 21 16,22-20-16,0 20 0,-1 0 0,22-21 15,0 1-15,0 20 0,21-21 16,0 0-16,0 0 0,21 22 0,0-22 16,21 0-16,-20 21 0,20-20 15,21 20-15,-20-21 0,20 21 0,-20 1 16,-1-22-16,0 21 0,1 1 16,-1-22-16,-42 21 0,0 0 0,0 1 15,0-22-15,0 21 0,-42-21 16,-1 22-16,1-22 0,0 0 15,-22-21-15,22 21 0,-22-21 0,1 0 16,20 0-16,-20 0 0,-1 0 16,22-21-16,-21 0 0,20 0 0,-20 21 15,20-21-15,22-1 0,0 1 16,0 0-16,21 0 0,0 0 0,0 0 16,0-1-16,21 1 15,0 0-15,22 0 0,-22 21 0,21-21 16,0 0-16,-20-1 0,41 1 0</inkml:trace>
  <inkml:trace contextRef="#ctx0" brushRef="#br0" timeOffset="19646.93">7218 3366 0,'0'0'0,"63"-64"16,-63 43-16,21 21 0,-21 21 15,0 0-15,0 0 0,0 22 16,0-1-16,0 22 0,0-22 16,0 21-16,0 1 0,0 21 0,0-22 15,0 1-15,0 20 0,-21-20 16,0 20-16,21-20 0,-21-1 16,21-20-16,0 20 0,-21-20 0,21-1 15,-21-21-15,21 0 0,0 0 0,0 1 16,0-1-16,0-42 31,-22-1-31,22 1 0,-21 0 16,21 0-16</inkml:trace>
  <inkml:trace contextRef="#ctx0" brushRef="#br0" timeOffset="19815.87">6900 4191 0,'0'0'0,"21"0"31,1 0-15,-1 0-16,21 0 0,-21 0 0,22-21 16,-22 21-16,21-21 0,0 0 15,1-1-15,-1 22 0,0-21 0,1 0 16,-1 0-16,0 0 0,1 0 16</inkml:trace>
  <inkml:trace contextRef="#ctx0" brushRef="#br0" timeOffset="20015.74">7832 3895 0,'0'21'32,"-22"-21"-32,22 21 0,-21 0 15,0 22-15,21-22 16,0 0-16,0 0 0,0 21 0,0-20 16,0-1-16,0 21 0,0-21 15,0 0-15,0 1 0,0-1 0,-21 0 16,21 0-16,-21 0 0,21 0 0,0 1 15,-21-22 1,21-22 0</inkml:trace>
  <inkml:trace contextRef="#ctx0" brushRef="#br0" timeOffset="20167.65">7662 3874 0,'0'0'0,"0"-22"0,-21 1 0,42 21 47,0 0-32,1 0-15</inkml:trace>
  <inkml:trace contextRef="#ctx0" brushRef="#br0" timeOffset="20597.4">8086 4106 0,'-22'0'16,"1"0"-16,0-21 15,21 0-15,-21 21 0,21-21 0,0 0 16,0 0-16,0-1 0,0 1 16,21 0-16,0 0 0,0 21 15,1 0-15,20 0 0,-21 0 16,0 0-16,22 0 0,-22 21 0,0-21 15,0 42-15,21-20 0,-20-1 16,-1 21-16,-21 0 0,21-20 0,-21 20 16,0 0-16,0 1 0,0-22 15,0 21-15,0-21 0,0 0 16,0 1-16,0-1 0,0 0 0,-21-21 16,21-21-1,0 0 1,0-1-16,0 1 0,0 0 15,0 0-15,0-21 0,0 20 0,21-20 16,-21 21-16,0-21 0,21 20 16,0-20-16,-21 21 0,21 0 0,1 0 15,-22-1-15,0 1 0,21 0 0,0 21 16,0 0-16,0 0 16,0 0-16,1 0 15,-1 0-15,-21 21 0</inkml:trace>
  <inkml:trace contextRef="#ctx0" brushRef="#br0" timeOffset="20912.9">8699 4191 0,'0'0'0,"0"21"0,0 0 16,22 1-16,-1-1 0,0-21 15,0 0 1,0 0-16,0 0 0,1 0 16,-1 0-16,0-21 0,0-1 15,0 1-15,22 0 0,-1-42 16,-21 41-16,0 1 0,-21 0 15,0-21-15,0 21 0,0-1 16,0 1-16,-21 21 16,0 0-16,0 0 15,0 21-15,-1-21 0,1 22 0,0 20 16,0-21-16,21 21 0,-21-20 16,21 20-16,-21-21 0,21 21 0,0-20 15,0 20-15,0-21 0,0 0 0,0 0 16,0 1-16,21-1 0,0-21 15,0 21-15,0-21 0,0 0 0,1 0 16,20 0-16,-21 0 16,21 0-16,-20-21 0,20 0 0,0 21 15,-21-22-15</inkml:trace>
  <inkml:trace contextRef="#ctx0" brushRef="#br0" timeOffset="22151.79">9525 4064 0,'0'0'0,"0"-21"0,0-21 16,0 20-16,0 1 0,0 0 15,-21 21-15,0 0 0,-1 0 16,1 0-16,0 21 0,0 0 16,21 1-16,-21-1 0,21 21 0,-21 0 15,21-20-15,0 20 0,0 0 16,0-21-16,0 22 0,0-22 16,0 21-16,0-21 0,0 1 15,0 20-15,21-21 0,-21 0 16,42-21-16,-21 0 0,0 0 0,22 0 15,-22 0-15,21 0 0,1 0 16,-1-21-16,0 0 0,22 0 0,-22 0 16,0-1-16,1-20 0,-1 0 15,0-1-15,-20 1 0,20 0 0,-21-1 16,0-20-16,0 21 0,1-22 0,-22 22 16,0-22-16,0 22 0,21-22 15,-21 22-15,0 0 0,0-1 0,0 1 16,0 21-16,0 0 15,0 0-15,0-1 0,0 44 16,-21-1-16,-1 0 16,22 21-16,0 1 0,0-1 0,-21 0 15,0 1-15,21 20 0,0 1 0,0-1 16,0-21-16,0 22 0,0-1 16,0-20-16,0-1 0,0 0 0,0 1 15,0-1-15,21-21 0,0 22 16,1-22-16,20 0 0,-21 0 0,0-21 15,0 0-15,22 21 0,-22-21 0,0 0 16,21 0-16,-20-21 16,20 0-16,-21 0 0,0 0 0,22-1 0,-22-20 15,21 0-15,-21-1 0,0 1 16,22-85-16,-1 64 16,-42-1-16,21 1 0,0-1 0,1 1 15,-22 20-15,0-20 0,21-1 16,-21 22-16,21 0 0,-21 20 0,0 1 15,0 0-15,0 42 16,0 0-16,0 1 16,-21 20-16,0 21 0,21-20 15,0 20-15,-22-20 0,22 20 0,-21 1 16,0-1-16,21 1 0,-21-1 0,21 1 16,0-22-16,0 21 0,0-20 15,0-22-15,0 21 0,0-21 16,0 22-16,0-22 0,21 0 15,0-21-15,0 0 0,1 0 16,-1 0-16,0 0 0,0 0 0,21-21 16,-20 0-16,-1 21 0,21-21 15,-21-1-15,0 1 0,1 0 0,20 0 16,-42 0-16,21 0 0,0-1 16,0 1-16,-21 42 31,0 1-16,0-1-15,0 0 0,0 0 0,0 0 16,0 0-16,0 1 0,0-1 16,22 0-16,-1-21 15,0 0-15,0 0 0,0 0 16,0 0-16,22-21 0,-22 21 0,0-21 16,21-1-16,-20 1 0,-1 0 15,21-42-15,-21 41 0,-21-20 16,0 21-16,21-21 0,-21 20 15,0-20-15,0 21 0,0 0 0,0 0 16,0 42 15,0 0-31,0 0 0,0 0 0,0 22 16,0-22-16,-21 21 0,21 22 16,0-22-16,0 0 0,0 22 0,0-1 15,0-20-15,0 20 0,21 1 0,1-1 16,-22 22-16,21-1 0,0-20 15,0 21-15,0-1 0,-21-20 0,21 20 16,1-20-16,-1 21 0,0-22 0,0 22 16,0-22-16,-21 1 0,0-1 15,21-20-15,-21-1 0,0 0 0,0 1 16,0-22-16,0 0 0,0 0 16,-21-21-16,0-21 15,0 0-15,0 21 16,21-43-16,0 22 0,-21 0 0,-1-21 15,22-1-15,-21 1 0,21 0 16,-21-22-16,0 22 0,0-22 0,0 1 16</inkml:trace>
  <inkml:trace contextRef="#ctx0" brushRef="#br0" timeOffset="22413.65">9800 3937 0,'0'0'0,"-21"0"0,-21-42 15,42 21-15,21-1 0,0 22 16,21-21-16,1 0 0,20 21 0,-21-21 16,22 0-16,-1 21 0,1 0 15,-22-21-15,22 21 0,-1 0 0,-20 0 16,20 0-16,-21 0 0,1 0 15,-22 0-15,21 0 0,-21 0 0,1 0 16,-1 0-16,0 0 16,0 0-1</inkml:trace>
  <inkml:trace contextRef="#ctx0" brushRef="#br0" timeOffset="23481.57">12679 4318 0,'0'0'0,"0"21"0,21-21 15,0 0-15,0 0 0,22 0 0,-1-21 16,0 0-16,22 0 0,-1-22 16,-20 22-16,20-21 0,1 0 0,-1-1 15,1 1-15,-22 0 0,21-1 16,-20 1-16,-1 0 0,0-22 0,-20 22 16,20-1-16,-42-20 0,0 21 15,0-1-15,0 1 0,0 0 0,0 20 16,0 1-16,-21 0 15,21 0-15,-43 21 0,22 0 0,0 21 16,-21 0-16,-1 0 0,22 22 0,-21 20 16,21 1-16,-43 84 15,43-63-15,0 20 0,0 1 0,0 0 16,21 0-16,-22 0 0,22 0 16,-21 21-16,21-22 0,0 1 0,0 127 15,0-148-15,0 21 16,0 84-16,0-105 0,0-1 15,0-20-15,0-1 0,0 1 0,0-22 16,21 1-16,1 41 16,-22-63-16,21-21 0,0 0 15,0 0-15,0 0 0,0-21 0,1 0 16,20-21-16,-21 21 0,21-43 0,-20 22 16,20-22-16,-21 1 0,0-1 15,0 1-15,1-1 0,-22 1 0,0-22 16,0 22-16,0-1 0,0-21 15,-22 22-15,-20-1 0,21 1 0,-21-1 16,-22 22-16,22 0 0,-1-1 0,1 22 16,0 0-16,-1 0 0,1 0 15,0 21-15,21 0 0,-22-21 16,43-1 0,21 1-16,1 0 15,20 21-15,-21-21 0,21 0 0,22 0 16,-22-1-16,22 1 0,-1-21 15,-20 21-15,20-22 0,1 22 0,-22-21 16,21 0-16,-20-1 0,20 1 16,-20 0-16,-1 20 0,-21-20 15,21 21-15,-42-21 0,0 20 0,0 1 16,0 0-16,-21 21 16,0 0-16,0 0 0,21 21 15,-21-21-15,0 21 0,-1 22 16,1-22-16,21 21 0,0 43 15,0-43-15,0-21 16,0 22-16,0-1 0,21-21 0,1 0 16,-1 1-16,0-1 0,0-21 15,21 0-15,-20 0 0,20 0 0,-21 0 16,21 0-16,1 0 0,-22-21 0,21-1 16,-21 1-16,1 0 0,-1-21 15,21-1-15,-42 1 0,21 0 16,-21 21-16,0-22 15,-21-20-15,0 20 0,0 22 0,0 0 16,-22 0-16,22 21 0,0 0 16,-21 0-16,20 0 0,-20 0 15,21 21-15,-21-21 0,20 21 0,1 22 16,0-22-16,0 0 0,21 0 16,-21 0-16,21 0 0,0 22 15,42-43-15,-21 0 0,22 0 16,-22 0-16,21 0 0</inkml:trace>
  <inkml:trace contextRef="#ctx0" brushRef="#br0" timeOffset="23751.88">14647 3598 0,'0'0'0,"0"-21"16,0-21-16,0 21 0,0 0 15,-21 21 1,21 21-16,0 21 0,0-21 15,0 22-15,-21 20 0,21-21 0,0 22 16,-21-1-16,21 1 0,0 21 16,0-22-16,-21 1 0,21 20 0,-22-41 15,22 20-15,-21 1 0,21-22 16,0-21-16,0 21 0,0-20 0,0-1 16,0 0-16,21-21 0,1 0 15,-1 0-15,0-21 16,0 0-16,0-1 0,0-20 15,1 21-15,-1-21 0,0-1 16</inkml:trace>
  <inkml:trace contextRef="#ctx0" brushRef="#br0" timeOffset="23983.87">14901 3704 0,'0'0'0,"21"-127"16,-21 85-16,0 21 0,22 21 15,-22 21-15,0 0 0,0 0 16,0 22-16,0-1 0,0 0 15,0 22-15,0-1 0,0 1 0,0-1 16,0 1-16,0-1 0,0 22 16,0-43-16,0 22 0,0-1 15,0-20-15,0-1 0,0 0 0,0-21 16,0 22-16,0-22 0,0 0 16,21-21-16,0 0 15,0 0-15,0 0 0,0-21 0,1 0 16,20 0-16,-21-22 0</inkml:trace>
  <inkml:trace contextRef="#ctx0" brushRef="#br0" timeOffset="24352.13">15430 4043 0,'0'-21'15,"0"42"-15,0-63 0,0 63 16,-21 0 0,21 0-16,-21 0 0,0 22 0,0-1 15,21-21-15,0 21 0,-21 1 16,21-1-16,-22 0 0,22-20 0,0 20 15,0-21-15,0 21 0,0-20 0,0-1 16,22 0-16,-1-21 0,0 21 16,42-21-16,-41 0 0,20 0 15,-21 0-15,21-21 16,-20 0-16,20 0 0,-21-1 0,21-20 0,-20 21 16,-1-21-16,0-1 0,0 1 0,-21 0 15,0-1-15,0 1 16,0 0-16,0-1 0,0 1 0,-21 0 0,0 20 15,0 1-15,-1 21 16,1 0-16,-21 0 0,21 0 0,0 21 16,-22 1-16,22-1 0,0 21 0,-21 0 15,20-20-15,1 20 0,0 0 16,21 1-16,0-22 0,0 21 0,0-21 16,0 0-16,0 1 0,21-1 15,0 0-15,22-21 0,-22 0 0,21 0 16,1 0-16</inkml:trace>
  <inkml:trace contextRef="#ctx0" brushRef="#br0" timeOffset="24846.9">16065 4191 0,'22'-21'0,"-44"42"0,65-63 0,-43 21 0,0-1 16,0 44 0,0-1-16,0 0 15,0 21-15,-21-21 0,21 22 0,-22-22 16,22 21-16,0-21 0,0 22 15,0-22-15,0 0 0,0 0 0,0 0 16,0 1-16,0-1 0,22-21 16,-1 0-1,0 0-15,0-21 0,0 21 16,0-22-16,1 1 0,-1 0 16,0 0-16,21 0 0,-21-22 0,1 22 0,-1 0 15,0 0-15,0 0 16,0 21-16,-21 21 15,0 0-15,0 21 16,0-20-16,0-1 0,0 0 16,21 21-16,-21-21 0,22 1 0,-1-1 15,0 0-15,0 0 0,0-21 16,0 0-16,22 0 0,-22 0 16,0 0-16,0 0 0,0 0 15,22-21-15,-22 0 0,0 0 0,-21-1 16,21 1-16,0 0 0,-21 0 15,22-21-15,-22-1 0,0 1 0,0 0 16,0-1-16,0 1 0,0 0 16,0-1-16,0 1 0,0 0 0,0 20 15,-22 1-15,1 0 0,0 21 16,0 0-16,0 0 16,0 21-16,-1 0 0,22 1 0,-21-1 15,0 0-15,21 0 0,0 0 16</inkml:trace>
  <inkml:trace contextRef="#ctx0" brushRef="#br0" timeOffset="25412.58">18097 3979 0,'0'0'0,"-21"0"0,-42-63 15,42 63-15,-1-21 16,1 21-16,0 0 15,0 0-15,0 0 0,0 21 16,21 0-16,-22 21 0,1 1 16,0-1-16,21 0 0,-21 22 0,0-22 15,21 1-15,0 20 0,0-21 16,0 1-16,0-22 0,0 21 0,0-21 16,0 1-16,21-1 0,0-21 0,21 0 15,-20 0-15,-1 0 0,21 0 16,-21 0-16,22-21 0,-1-1 15,-21 1-15,21 0 0,-20-21 16,20 21-16,-21-22 0,0 1 0,-21 0 16,0-22-16,0 22 0,0-22 15,0 22-15,0 0 0,0-1 0,-21 1 16,0 21-16,0 0 0,0-1 0,-1 22 16,1 0-16,-21 0 0,21 0 15,0 22-15,-1-1 0,1 0 0,0 21 16,21 1-16,-21-1 0,21 0 15,0 1-15,0-1 0,0-21 0,0 21 16,0-20-16,21 20 0,-21-21 16,42-21-16,-20 21 0,20-21 15</inkml:trace>
  <inkml:trace contextRef="#ctx0" brushRef="#br0" timeOffset="25787.36">18648 4043 0,'0'0'15,"0"-21"-15,0 0 0,0-1 0,0-20 16,21 21-16,-21 0 0,0 0 16,21 21-16,0 0 0,0 0 0,22 0 15,-22 0-15,0 0 0,-21 21 16,21 0-16,0 21 0,1-21 16,-22 22-16,0-1 0,0 0 15,0 1-15,0-1 0,0 0 16,0 1-16,0-22 0,0 21 0,0-21 15,0 22-15,0-22 0,0 0 16,0-42 0,0 0-1,0 0-15,0-1 0,0 1 16,0-21-16,21 0 0,-21-1 16,21 1-16,0 0 0,-21-1 0,21-20 15,0 20-15,1 1 0,-1 21 16,0-21-16,0 20 0,0 1 0,0 0 15,1 21-15,-1 0 0,0 0 16,0 0-16,0 0 0,-21 21 16,0 0-16,21 1 0,1 20 15,-22-21-15</inkml:trace>
  <inkml:trace contextRef="#ctx0" brushRef="#br0" timeOffset="26714.73">20002 4276 0,'0'0'0,"22"-21"0,-22-22 0,21 22 16,-21 0-16,0-21 15,0-1-15,0 1 0,0 0 0,-21 20 16,-1-20-16,1 21 0,0 0 16,0 0-16,0-1 0,-22 22 0,22 0 15,0 0-15,-21 0 0,21 22 16,-1-1-16,-20 0 0,21 21 0,-21 1 15,20-1-15,1 0 0,-21 1 0,21-1 16,0 21-16,21-20 0,0-1 16,0-21-16,0 22 0,0-22 0,42 0 15,-21 0-15,0 0 0,22-21 16,-1 0-16,-21 0 0,21 0 16,1 0-16,-22 0 0,21 0 0,1-21 15,-22 0-15,21 0 0,-21-22 16,0 22-16,1-21 0,-1 0 0,0-1 15,0 1-15,0-22 0,0 1 16,-21 21-16,22-22 0,-22 22 0,0-22 16,0-42-16,0 64 15,0 21-15,0-21 0,0 20 0,0 1 16,0 0-16,-22 21 16,1 21-16,21 0 0,-21 22 15,0-22-15,0 21 0,21 1 0,-21-1 16,21 0-16,-22 22 15,22-22-15,-21 22 0,21-1 0,0-21 16,0 22-16,0-22 0,0 22 16,21-22-16,1 0 0,-22-20 0,21 20 15,0-21-15,0 0 0,0 0 0,0 1 16,22-22-16,-22 0 0,0 0 16,0 0-16,22 0 0,-22 0 0,0 0 15,21-22-15,-21 1 0,1 0 16,-1 0-16,0 0 0,0-22 0,0 22 15,0-21-15,1 21 0,-22-22 16,0 22-16,21 0 0,-21 0 0,21 0 16,-21 42-1,0 0-15,0 0 16,0 0-16,0 22 0,0-22 0,0 21 16,0-21-16,0 22 0,0-22 0,0 0 15,21 0-15,-21 0 0,0 1 16,21-1-16,0-21 0,1 0 0,-1 0 15,0 0-15,0 0 16,21 0-16,-20 0 0,-1-21 0,21 21 16,-21-22-16,0 1 0,22 0 0,-22-21 15,21 21-15,-21-1 0,1-20 16,-1 0-16,21 21 0,-21-22 0,0 1 16,1 21-16,-22 0 15,21 21-15,-21 42 16,0-21-1,0 0-15,0 22 0,0-22 0,-21 21 16,21-21-16,-22 22 0,22-22 0,0 0 16,0 0-16,0 0 0,0 0 15,0 1-15,22-22 32,-1 0-17,0 0-15,0-22 0</inkml:trace>
  <inkml:trace contextRef="#ctx0" brushRef="#br0" timeOffset="27579.24">22479 3831 0,'0'0'16,"42"-21"-16,1 0 0,-22 0 0,0 0 0,-21-1 15,0 1-15,-21 21 16,0 0-16,-1 0 15,-20 0-15,0 21 0,-1 1 16,1-1-16,0 0 0,-1 0 0,1 21 16,21 1-16,-21 20 15,20-20-15,-20 20 0,42-21 0,0 1 16,0-1-16,0 0 0,0 1 0,0-1 16,21-21-16,0 0 0,22 1 15,-1-22-15,0 0 0,1 0 0,-1 0 16,0 0-16,22 0 0,-22-22 15,1 22-15,20-21 0,-21 0 0,-20-21 16,20 21-16,-21-22 0,-21 22 16,0-21-16,0-1 0,0 1 0,-42 0 15,21-1-15,-1 1 0,-20 0 0,0-1 16,21 1-16,-22 0 0,22-1 16,0 22-16,0 0 0,21 0 15,0 0-15,0 0 16,21 21-16,0 0 0,21 0 0,-20-22 15,20 22-15,21-21 0,-20 21 16,20-21-16,1 21 0,-1-21 0,-20 21 16,20-21-16,-21 21 0,22-21 0,-22-1 15,1 22-15,-22-21 0,0 21 16,0 0-16,0 0 0,-21-21 0,0 42 31,-21 0-31,0 1 16,21-1-16,-21 21 0,0-21 15,-1 22-15,22-1 0,-21 0 16,0 22-16,21-22 0,-21 22 16,0 20-16,21-20 0,-21 20 0,-1-20 15,22 21-15,-21-1 0,21-20 0,0 20 16,-21 1-16,21 0 0,-21-1 16,21 1-16,0 21 0,-21-21 0,0 105 15,21-105-15,0-1 0,0 1 16,0 0-16,0-1 0,0 1 15,0 0-15,0-1 0,0-20 16,0-1-16,0 1 0,0-22 0,0 22 16,0-43-16,0 21 0,0-21 0,0 1 15,0-44 1,0 1-16,0 0 0,0-21 16,-22-1-16,1 1 0,0-21 15,0-1-15,0 1 0,0-22 0,-1 0 16,22 1-16,0-1 0,0-106 15,0 86-15,0-22 0,0 21 16,43 0-16,-22 0 0,0 0 0,21 0 16,-20 22-16,20-1 0,-21 0 15,0 22-15,22-1 0,-22 22 0,-21 0 16,0 21-16,0-1 0</inkml:trace>
  <inkml:trace contextRef="#ctx0" brushRef="#br0" timeOffset="30362.99">17124 5609 0,'0'0'0,"0"-21"0,0 0 0,0 0 16,0 0-16,0-1 0,0-20 0,0 21 16,21-21-16,0 20 0,0-20 15,-21 0-15,21-1 0,1 22 0,-1-21 16,0 0-16,0 20 0,-21-20 0,0 21 15,21 0-15,-21 0 0,21 21 16,-21 21-16,0 0 16,0 21-16,0 1 15,0-1-15,-21 21 0,0 1 0,21-1 16,-21 1-16,21 21 0,-21-22 16,0 1-16,21 20 0,0-20 0,-22-22 15,1 22-15,21-22 0,-21 0 0,21 1 16,0-1-16,-21-21 0,21 0 15,-21 0-15,0 1 0,-1-22 16,1 0-16,0 0 16,0 0-16,-21 0 0,20-22 0,1 1 15,-21 21-15,21-21 0,-22-21 0,22 21 16,-21-1-16,21 1 16,-22 0-16,22 0 0,0 0 0,0 0 15,21 42 1,0 0-16,0 21 15,0-21-15,21 1 0,-21 20 0,21-21 16,0 21-16,22-20 0,-22 20 16,0-21-16,0 0 0,0 0 0,22 1 15,20-22-15,-20 0 16,-1 0-16,0 0 0,1 0 0,-1 0 16,0-22-16,1 1 0,-1 0 15,0 0-15,1 0 0,-1-22 16,-21 22-16,0-21 0,0 21 0,1-22 15,-22 1-15,0 0 0,0 21 16,0-22-16,0 1 0,0 21 0,0 0 16,-22 42-1,22 0-15,-21 21 16,21-21-16,-21 22 0,21-22 0,0 21 16,-21-21-16,21 22 0,-21-22 15,21 0-15,0 0 0,0 0 0,0 1 16,21-22 15,0 0-31,0-22 0,0 1 16,1 0-16,-1 0 0,0 0 15,0 0-15,0-22 0,0 22 0,1 0 16,-1 0-16,21-22 0,-21 43 16,-21 22-1,21-1-15,-21 0 16,0 21-16,0-21 0,0 1 15,0-1-15,22 0 0,-22 21 0,0-21 16,0 1-16,21-1 0,0 0 16,0-21-16,0 0 15,0 0-15,1 0 0,20 0 0,-21 0 16,0 0-16,22-21 0,-22 0 16,21-1-16,0 1 0,-20 0 15,20 0-15,-21 0 0,21-22 0,-20 22 16,-1-21-16,0 21 0,-21 0 15,0-22-15,0 22 0,0 0 0,0 0 16,-21 21-16,0 0 16,-1 21-16,1 0 0,0 0 15,0 22-15,21-22 0,0 0 0,-21 21 16,21-21-16,0 1 0,0 20 16,0-21-16,0 0 0,0 0 0,21 1 15,0-22-15,-21 21 0,21-21 0,0 0 16,1 0-16,-1 0 15,0 0-15,-21-21 32,-21-1-17,0 22-15,-1 0 0,1 0 16,0 0-16,21 22 16,0-1-1,0 0-15,0 0 0,21 0 16,0-21-1,1 0-15,-1 0 0,0 0 0,0 0 16,21 0-16,-20 0 0,20 0 0,-21-21 16,21 21-16,-20-21 15,20 0-15,-21 0 0,21 21 0,-20-22 16,-1 1-16,0 0 0,21-21 16,-42 21-16,21-1 0,-21 1 15,0 0-15,0 0 0,0 0 16,0 42 15,0 0-31,0 0 0,0 0 16,0 1-16,0-1 0,0 0 0,0 0 15,0 0-15,0 0 0,0 1 16,22-22 0,-1 0-16,0 0 15,0-22-15,0 22 16,-21-21-16,21 0 0,1 0 15,-22 0-15,21 0 0,-21-1 16,21 1-16,-21 0 16,0 0-16,21 21 0,-21 21 15,21 0 1,-21 0-16,0 1 16,0-1-16,0 0 0,21 0 15,-21 0-15,22-21 0,-1 0 16,-21 21-16,21-21 0,21 0 0,-21 0 15,1 0-15,-1 0 0,21-21 16,-21 21-16,22-21 0,-22 0 16,0 0-16,21 0 0,-21-1 0,1 1 15,-1 0-15,0-21 0,0-1 0,-21 22 16,21-21-16,-21-22 0,0 22 16,0 0-16,0-22 0,0 22 0,0 0 15,0-1-15,0 1 0,0 0 16,0 20-16,0-20 0,-21 42 15,21 21-15,0 0 16,-21 22-16,21-1 0,0 0 16,0 1-16,-21-1 0,21 22 0,-21-1 15,21-21-15,-22 22 16,22-22-16,0 1 0,0-1 0,0-21 16,0 21-16,0-20 0,0-1 15,22 0-15,-1 0 0,-21 0 0,21-21 16,0 0-16,0 0 0,0 0 0,1 0 15,-1-21-15,0 0 0,0 0 16,21 21-16,-20-21 0,-1-1 0,0 1 16,0 0-16,-21 0 0,21 0 0,0 0 15,-21-1-15,22 1 0,-22 42 32,0 1-17,0-1-15,0 0 0,0 0 16,0 0-16,0 0 0,0 1 15,0-1-15,0 0 16,21-21-16,0 0 16,0 0-16,0 0 0,0 0 15,1-21-15,-1 21 0,0-21 16,0-1-16,0 1 0,0 0 0,1 21 16,-1-21-16,0 0 0,-21 0 15,0-1-15,21 22 0,-21-21 16,0 42-1,0 1 1,0-1-16,-21 0 0,21 0 0,0 0 16,0 0-16,0 1 15,0-1-15,0 0 0,0 0 16,21-21-16,0 0 0,0 21 0,1-21 16,-1 0-16,21 0 15,-21 0-15,0 0 0,1 0 0,-1-21 16,21 0-16,-42 0 0,0 0 15,0-1-15,0 1 16,0 0-16,0 0 0,-21-21 0,0 20 16,0 1-16,-1 0 0,1 21 15,0-21-15,0 0 0,-21 21 16,20-21-16,1 21 16,21-22-1,21 22-15,1-21 16,20 21-16,-21 0 0,0 0 15,22 0-15,-22 0 0,21 0 16,-21 0-16,22 0 0,-1 0 0,21 21 16,-20 1-16,-1-1 0,-21 0 15,0 0-15,22 0 0,-22 0 16,0 1-16,-21-1 0,0 0 0,0 0 16,0 0-16,0 0 0,0 1 15,0-1-15,0 0 0,0 0 16,-21-21-1,0 0 1,21-21-16,0 0 0,0 0 16,0-1-16,0 1 15,0-21-15,21 21 0,0-22 0,0 1 16,0 0-16,1-1 0,20 1 16,-21 0-16,21-1 0,1 22 0,-22-21 15,21 21-15,-21 21 0,22 0 16,-22 0-16,21 0 0,-21 21 15,1 0-15,-1 21 0,0 1 0,-21-22 0,0 21 16,0 1-16,0-1 0,0 0 16,0 1-16,0-22 15,0 21-15,0-21 0,0 0 0,-21 1 0,21-1 16,-21-21-16,21 21 0,-22-21 31,1-21-31,21 0 16,0-1-16,-21 1 0,21 0 15</inkml:trace>
  <inkml:trace contextRef="#ctx0" brushRef="#br0" timeOffset="30539.39">20870 5313 0,'0'0'0,"-21"-21"0,0-22 16,21 22-16,-21 0 0,21 0 0,-21 21 15,-1 0-15,1 0 16,0 0-1,0 21-15,21 0 16,0 0-16,-21-21 16,0 0-16,-1 0 15,-20 22-15,21-22 0</inkml:trace>
  <inkml:trace contextRef="#ctx0" brushRef="#br0" timeOffset="30719.29">19516 5482 0,'0'0'0,"-64"0"0,-42 0 16,85 21-16,42-21 31,0 0-31,22 0 0,-1 0 16,0 0-16,22 0 0,-22 0 16,22 0-16,20 0 0,-20 0 15,21-21-15,-22 21 0,128-21 16</inkml:trace>
  <inkml:trace contextRef="#ctx0" brushRef="#br0" timeOffset="31986.59">22479 5165 0,'0'0'0,"-42"-21"0,20-22 0,1 22 16,0 0-16,0 21 0,0-21 15,0 21-15,21 21 16,-22 0-16,22 0 0,0 22 16,0-1-16,0 21 0,0 43 15,0-63-15,0 41 0,0-20 16,0-1-16,0 64 0,0-63 15,0-22-15,0 22 0,0-22 0,0-21 16,0 21-16,0-20 0,0-1 16,0 0-16,0 0 0,-21-42 31,21 0-31,0 0 16,0-1-16,0 1 0,0-21 0,0 21 15,0-22-15,0 1 0,0 21 16,0-21-16,21-1 0,1 22 0,-1 0 15,21-21-15,-21 42 16,0 0-16,1 0 0,-1 0 0,0 21 16,-21 0-16,0 0 0,21 0 0,-21 22 15,0-22-15,0 21 0,0-21 16,-21 22-16,-21 20 0,20-42 16,-41 43-16,42-43 15,-22 0-15,22 0 0,0-21 16,21 21-16,-21-21 0,21 22 15,21-22 1,0 21-16,0-21 0,22 0 16,-22 0-16,21 0 0,22 0 0,-22 0 15,22 0-15,-22 0 0,21 0 16,1-21-16,-1 21 0,1-22 0,-22 22 16,22-21-16,-22 0 0,0 0 0,1 0 15,-1 0-15,-21-1 0,22-20 16,-22 21-16,0-21 0,-21 20 0,0-20 15,0 21-15,21 0 0,-21 0 16,0-1-16,0 1 0,0 42 31,0 1-31,-21-1 0,21 0 16,0 21-16,0-21 0,-21 22 0,21-1 16,0-21-16,-21 22 0,21-22 15,0 0-15,0 21 0,0-21 0,21 1 16,0-22-16,21 21 0,-21 0 0,22-21 15,-22 0-15,21 0 0,1 0 16,-1 0-16,0 0 0,-21-21 0,22 0 16,-1-1-16,-21 22 0,0-21 0,22-21 15,-22 21-15,0 0 0,-21-1 16,21-20-16,-21 21 0,0-21 0,21-1 16,-21 22-16,0-21 15,0 21-15,0-1 0,0 1 0,0 0 16,0 42-1,0 0-15,0 1 16,0 20-16,-21-21 0,21 43 0,-21-22 16,0 0-16,21 22 0,-21-22 0,0 22 15,21-1-15,-22 1 0,1-1 16,0 1-16,0 20 0,21-20 0,-21-1 16,0 22-16,-1-22 0,1 22 0,21 0 15,0-22-15,-21 22 0,0 0 16,21-1-16,0 1 0,0 0 15,-21-22-15,21 22 0,-21 63 16,-1-85-16,22-20 0,0 20 16,0-20-16,0-1 0,-21-21 0,21 0 15,0 0-15,0-42 16,0 0-16,0 0 0,0-21 16,0 20-16,-21-20 0,21-21 15,0 20-15,-21-20 0,0-22 0,0 22 16,21-22-16,-22 0 0,1-21 15,0-63-15,21 63 0,0 22 16,0-22-16,0 21 0,21-21 0,0 22 16,1-1-16,20 0 0,0 22 15,1-1-15,20 1 0,-21 20 16,22 1-16,-22 0 0,22 21 0,-1-1 16,-20 1-16,62-21 15,-62 42-15,-1 0 0,-21 0 0,0 0 16,1 0-16,-22 21 15</inkml:trace>
  <inkml:trace contextRef="#ctx0" brushRef="#br0" timeOffset="32627.56">14266 7493 0,'0'0'0,"-21"0"0,-42-42 15,63 21 1,0-1-16,21 22 15,0 0-15,0 22 16,21-1-16,-20 21 0,20 0 16,-21 22-16,21-1 0,-20 1 15,-1-1-15,0 1 0,0-1 16,-21 22-16,0 42 0,0-63 16,0-22-16,0 0 0,0 1 0,0-22 15,-21 0-15,21 0 0,0 0 16,-21-21-16,21-21 0,0 0 15,0 0-15,0 0 0,0-22 0,0 1 16,0 0-16,0-1 0,0 1 16,0-22-16,0 22 0,0-21 0,21-1 15,0 1-15,-21-1 0,21 1 16,0-1-16,1 1 0,-1-1 0,21 1 16,-21 20-16,0-20 0,22 42 15,-1-43-15,0 64 16,-20 0-16,20 0 0,-21 21 0,21 0 15,-20 1-15,-1 20 0,21 0 0</inkml:trace>
  <inkml:trace contextRef="#ctx0" brushRef="#br0" timeOffset="34531.98">15113 7895 0,'0'0'16,"21"43"-16,-21-22 0,21 0 0,-21 0 16,21-21-16,1 0 15,-1 0-15,-21-21 0,21 21 16,0-21-16,0 0 0,22-1 15,-22 1-15,0-21 0,0 21 0,0-22 16,0 22-16,22-21 0,-43 21 16,21-22-16,-21 1 0,0 21 0,0 0 15,0 0-15,-21 21 0,-22 0 16,22 21-16,0 0 16,0 21-16,0-21 0,0 22 0,-22-1 15,43 0-15,-21 1 0,0-1 16,21 0-16,0 1 0,0-1 0,0-21 15,0 22-15,0-22 0,21 0 0,0 0 16,0 0-16,22-21 0,-22 0 16,21 0-16,1 0 0,-22 0 15,21-21-15,0 0 0,1 21 0,-1-42 16,-21 20-16,22 1 0,-1-21 16,-21 21-16,21-22 0,-20 22 0,-1-21 15,0 0-15,0 20 0,-21-20 0,21 0 16,-21 21-16,0-1 0,0 1 15,0 0-15,0 42 16,0 0-16,0 1 16,0-1-16,0 21 0,0-21 0,0 22 15,0-22-15,0 21 0,0 0 16,0-20-16,-21 20 0,21-21 16,0 21-16,-21-20 0,21-1 0,0 0 15,0 0-15,0-42 31,0 0-31,0 0 16,0-22-16,21 22 0,0-21 16,0 21-16,1-22 0,-1 22 0,0-21 15,21-22-15,-21 43 0,22-21 16,-22 21-16,0 21 0,0 0 16,0 0-16,22 0 0,-22 0 0,0 21 15,-21 0-15,21 0 0,-21 21 16,0-20-16,0 20 0,0-21 15,0 21-15,0-20 0,0 41 16,0-21-16,0-20 0,0-1 16,0 0-16,0 0 15,0-42 1,21 0 0,1 0-16,-1-22 0,0 22 15,0-21-15,0 21 0,0-22 0,1 1 16,-1 21-16,0-22 0,21 1 15,-21 0-15,1 21 0,-1-1 16,21 1-16,-21 0 0,0 21 0,1 0 16,-1 21-16,-21 0 15,21 1-15,-21 20 0,0-21 16,0 21-16,0-20 0,21 20 0,-21 0 16,21-21-16,-21 22 0,0-1 15,21-21-15,1 22 0,-1-1 16,0-21-16,0 0 0,0-21 15,0 0-15,1 0 0,20 0 0,-21 0 16,0 0-16,22-21 0,-22 21 0,21-21 16,-21 0-16,22 0 0,-22-22 15,21 22-15,-21 0 0,0-21 16,1 20-16,-1-20 0,0 21 0,-21-21 0,0 20 16,0 1-16,0 0 0,0 0 15,0 0-15,0 42 16,-21 0-1,21 0-15,0 0 0,-21 1 16,-1 20-16,22 0 0,-21-21 0,21 22 16,-21-1-16,21-21 0,0 22 0,0-22 15,0 42-15,21-42 16,0 1-16,1-22 0,-1 21 0,0-21 16,21 0-16,-21 0 0,22 0 15,-1 0-15,-21-21 0,22-1 16,-22 22-16,21-21 0,0-21 0,-20 21 15,-1 0-15,21-22 0,-21 22 0,-21-21 16,0 21-16,0-22 0,0 1 16,0 0-16,0-1 0,-21-20 15,0 20-15,0 22 0,0 0 16,-1 0-16,-20 21 0,21 0 0,-21 0 16,20 0-16,-20 21 0,21 0 0,-21 0 15,20 22-15,1-1 0,-21 0 16,21-20-16,21 20 0,0 0 0,-21 1 15,21 20-15,0-21 0,21-20 16,0-1-16,0 0 16,43 0-16,-43-21 0,21 0 15,0 0-15,43-21 0,-43 0 16,1 0-16,-22-1 0,21 1 16,1 0-16,41-42 0,-41 41 15,-1-20-15,-21 21 0,21-21 16,-20 20-16,-1 1 0,0 0 15,0 0-15,-21 0 0,21 21 16,-21 21 0,0 0-16,0 0 0,0 0 0,0 22 15,-21-22-15,21 21 0,-21 1 16,21-1-16,0-21 16,0 0-16,0 22 0,0-22 0,0 0 15,21 0-15,0-21 0,0 0 16,1 0-16,-1 0 0,21 0 15,-21 0-15,22-21 0,-1 21 0,-21-21 16,21 0-16,1-1 0,-22 1 0,21-21 16,-21 21-16,22 0 0,-22-22 15,21 1-15,-21 21 0,1 0 16,-1-22-16,-21 64 31,0 1-31,0-1 0,0 0 16,0 0-16,0 21 0,-21-20 15,21 20-15,-22 0 0,22-21 16,0 22-16,0-22 0,0 0 0,0 0 16,0 0-16,22 1 0,-1-22 0,0 21 15,21-21-15,-21 0 0,22 0 16,-22 0-16,21 0 0,43-43 16,-64 43-16,21-21 0,1 0 0,-1-21 15,0 21-15,-20-1 0,20-20 16,-21 21-16,0-21 0,0 20 0,1-20 15,-22 0-15,21-1 0,-21 22 16,0-21-16,0 21 0,0 0 0,-21-1 16,-1 22-16,1 0 0,0 0 15,0 0-15,0 22 0,0-1 16,-1 21-16,1-21 0,0 22 0,0-1 16,0-21-16,21 21 0,0 1 0,-21-1 15,21-21-15,0 22 0,-22-22 16,22 0-16,0 21 0,0-21 15,22 1-15,-1-1 0,0-21 0,0 0 16,0 0-16,22 0 0,-22 0 16,21 0-16,0-21 0,1-1 0</inkml:trace>
  <inkml:trace contextRef="#ctx0" brushRef="#br0" timeOffset="35916.86">21188 8022 0,'0'0'0,"-43"21"15,1 1-15,63-44 32,0 22-32,22-21 0,-22 0 15,21 0-15,-21 0 0,22 0 0,-1-1 16,-21 1-16,22-21 0,-22 21 16,0-22-16,0 22 0,0-21 0,-21 0 15,0-1-15,0 22 0,0-21 16,-21-1-16,0 22 0,-21-21 0,20 21 15,-20 21-15,0 0 0,-1 0 0,1 0 16,0 0-16,-1 21 16,1 21-16,-21 1 0,20-1 0,1 0 15,0 1-15,20 20 0,-20-21 16,21 22-16,0-22 0,0 1 0,21 20 16,0-42-16,0 22 0,21-22 0,0 21 15,0-42-15,0 21 0,22-21 16,-22 0-16,21 0 0,0 0 0,1-21 15,-1 0-15,0 0 0,22 0 16,-22-22-16,1 22 0,20-21 0,-21-1 16,1 1-16,-1 0 0,0-1 15,1-20-15,-22-1 0,0 22 0,21-21 16,-42-22-16,22 21 0,-22 1 0,0-1 16,0 1-16,0 21 0,0-1 15,0 1-15,0 21 0,0 0 16,-22 63-1,1 0-15,21 1 0,0 20 16,-21 1-16,0 20 0,21-20 0,-21 20 16,21-20-16,0 21 0,0-22 15,0 1-15,0-1 0,0-21 0,0 22 16,21 21-16,0-64 0,0 0 16,0 0-16,22 0 15,-22 0-15,0-21 0,21 0 0,-20 0 0,-1 0 16,21-21-16,-21 0 0,0 21 15,1-21-15,20-21 0,-21 20 16,-21 1-16,21-21 0,-21 21 0,21-22 16,-21 22-16,0-21 0,0 21 15,0 0-15,0-1 0,0 1 0,0 0 16,0 42 0,0 0-16,0 1 0,0 20 15,0-21-15,0 21 0,0 1 0,0-1 16,0 22-16,0-22 15,0-21-15,0 0 0,22 0 16,-1 1-16,0-1 0,0-21 0,21 0 16,-20 0-16,-1 0 15,0 0-15,0 0 0,21-21 0,-20-1 16,-1 1-16,21 0 0,-21-21 0,0 21 16,1-1-16,20-41 15,-42 21-15,0 20 0,0-20 0,0 21 16,0 0-16,0 0 15,0 42 1,0 0-16,0 0 0,0 0 16,0 22-16,0-22 0,0 0 15,0 21-15,0-21 0,0 1 16,0 20-16,21-21 0,0 0 0,0 0 16,1 1-16,20-22 0,0 21 0,-21-21 15,22 0-15,-1 0 0,0 0 16,1 0-16,-1-21 0,-21-1 0,22 22 15,-1-21-15,-21 0 0,0-21 16,0 21-16,1-1 0,-1-20 0,-21 21 16,0-21-16,0-1 0,0 22 15,0-21-15,0 21 0,0-1 0,0 1 16,0 0-16,0 42 16,0 0-1,0 22-15,0-1 0,-21 0 0,21 1 16,-22 20-16,22-20 0,0 20 15,0 1-15,-21-1 0,21 1 16,-21-1-16,21 22 0,-21-22 0,21 1 16,0 20-16,-21-20 0,0-1 0,-1 22 15,1-21-15,0 20 0,21-20 16,-21-1-16,0 1 0,0-1 0,21 1 16,0-22-16,-22 22 0,1-22 0,0-21 15,21 21-15,0-20 0,0-1 0,0-42 31,0-1-31,21 1 0,0-21 0,22 0 16,-22-1-16,0 1 0,21 0 16,-20-22-16,20 1 0,-21-22 0,21 21 15,-20-20-15</inkml:trace>
  <inkml:trace contextRef="#ctx0" brushRef="#br0" timeOffset="36176.71">23135 8276 0,'0'0'0,"-21"-233"15,21 149-15,0 20 16,0 1-16,0 20 0,0 1 0,21 0 15,0-1-15,0 22 0,22 0 16,-22 21-16,0 0 0,21 0 16,-20 21-16,20 0 0,0 1 0,-21-1 15,22 21-15,-22-21 0,0 22 0,-21-22 16,0 21-16,0 0 0,0-20 16,0 20-16,-21-21 0,0 0 15,-22 22-15,22-22 0,0 0 0,-21 0 16,21-21-16,-1 21 0,-20 0 0,21-21 15,0 0-15,0 0 0,21 22 16,0-44 0,0 1-16,21 0 0,0 0 15,0-21-15,0-1 0,22 22 16</inkml:trace>
  <inkml:trace contextRef="#ctx0" brushRef="#br0" timeOffset="36583.01">23770 7366 0,'0'0'0,"21"-42"0,0-1 15,1 22-15,-1-21 16,-21 63 0,0 0-16,0 0 0,0 22 15,0-1-15,0 0 0,-21 22 0,21-22 16,-22 22-16,22-22 0,0 22 0,0-22 16,-21 21-16,0-20 0,21-1 15,-21 0-15,21 1 0,0-1 0,0-21 16,0 0-16,0 22 0,0-22 0,0 0 15,21-21-15,0 0 16,0 0-16,1 0 0,-1 0 0,0-21 16,0 0-16,21 0 0,-20-1 15,-1 1-15,0-21 0,21 21 16,-21-22-16,1 22 0,-22-21 0,21 21 16,-21 0-16,21-1 0,-21 44 31,0-1-31,0 0 15,0 0-15,0 0 0,0 0 16,0 1-16,0-1 0,0 0 0,0 0 16,0 0-1,0-42 17,0 0-32,0 0 0,0 0 15</inkml:trace>
  <inkml:trace contextRef="#ctx0" brushRef="#br0" timeOffset="36750.92">24151 7535 0,'0'-21'0,"0"42"0,0-63 0,0 21 15,0 0-15,0 42 32,0 0-17,0 0-15,0 0 16,0 1-16,21-1 15,0-21-15,-21 21 0,43-21 0,-22 21 16</inkml:trace>
  <inkml:trace contextRef="#ctx0" brushRef="#br0" timeOffset="37850.54">25061 7557 0,'0'0'0,"-21"-22"16,0 22-16,-21 0 0,20 0 15,-20 0-15,0 22 0,21-1 16,-22 0-16,1 21 0,0-21 16,20 22-16,-20-22 0,21 21 0,0 1 15,0-1-15,-1 0 0,22 1 16,0-1-16,0 0 0,0-21 0,22 22 16,-1-22-16,21 0 0,-21 0 15,22 0-15,-1-21 0,64 0 16,-64 0-16,0 0 0,22 0 0,-22 0 15,1-21-15,-1 21 0,0-21 16,1 0-16,-22-21 0,21 20 0,-21 1 16,0-21-16,1 21 0,-22-22 15,0 1-15,0 0 0,0 21 16,0-22-16,0 22 0,0 0 0,0 0 0,-22 21 16,1 0-16,0 0 15,0 0-15,0 21 0,0 0 0,-1 0 16,1 0-16,0 22 0,0-22 0,0 21 15,21-21-15,0 22 0,-21-1 16,21-21-16,0 0 0,0 1 0,0-1 16,0 0-16,0 0 0,21 0 0,0-21 15,0 0-15,0 0 16,22 0-16,-22-21 0,0 0 16,0 0-16,0 0 0,0-1 15,1 1-15,-1 0 0,-21 0 16,21 0-16,0-43 0,0 43 0,0-21 15,-21 21-15,0-1 16,0 44 0,0-1-16,0 0 15,0 0-15,0 21 0,0-20 16,0 20-16,0-21 0,0 0 0,0 22 16,0-22-16,0 0 0,22 0 0,-1 0 15,0 0-15,0-21 0,0 0 16,0 22-16,1-22 0,20 0 0,21 0 15,-41-22-15,-1 1 0,21 0 16,-21 0-16,0 0 16,1 0-16,-1-1 0,0-20 0,0 0 15,21-22-15,-20 1 0,-1 20 16,0 1-16,0-21 0,0-1 16,0 1-16,-21-1 0,0 22 0,0-1 15,0 1-15,0 21 0,-21 42 16,0 0-1,0 0-15,0 22 0,0 20 16,-1-20-16,1 20 0,0-21 0,21 22 16,0-22-16,0 1 0,0 20 15,0-21-15,0 1 0,0-1 16,21-21-16,0 22 0,1-22 0,-1 21 0,0-21 16,21 0-16,-21-21 0,22 22 15,-22-22-15,0 0 16,0 0-16,0 0 0,22-22 0,-22 22 15,0-21-15,0 0 0,-21 0 0,21 0 16,1 0-16,-1-1 0,-21-20 16,0 21-16,21 21 0,-21-21 0,0 0 15,21 21-15,-21 21 16,0 0-16,0 0 16,0 21-16,0-20 0,-21-1 0,21 0 15,0 0-15,0 0 0,0 0 16,0 1-16,0-1 15,0 0-15,21-21 16,0 0-16,0 0 16,1 0-16,-1 0 0,0 0 15,0 0-15,0 0 16,0 0-16,1 0 16,-22-21-16,0 0 0,0-1 15,0 1-15,0 0 0,0 0 0,0 0 16,0 0-16</inkml:trace>
  <inkml:trace contextRef="#ctx0" brushRef="#br0" timeOffset="38044.43">25866 7535 0,'0'0'0,"-43"0"16,1 0-16,63 0 31,0 0-31,0 0 15,22 0-15,-22 0 0,0 0 0,21-21 16,-20 21-16,-1 0 0,0 0 16,0-21-16,0 0 0,0 0 15,-21 0-15,0-1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12:08:03.8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10668 1651 0,'0'0'0,"0"-21"0,0 0 0,-21 0 16,21-1-16,0 1 15,-21 21-15,21-21 0,0 0 0,0 42 47,0 0-47,0 22 0,0-1 16,0 21-16,0-20 0,0 20 15,0 1-15,21-1 0,-21 22 16,21-22-16,-21 22 0,0-21 0,0-1 16,21 22-16,-21-22 0,21-20 15,-21 20-15,0 1 0,0-22 0,0 0 16,0 1-16,0-1 0,0-21 0,0 21 16,0-20-16,0-1 0,0 0 15,0 0-15,0-42 31,-21 21-31,21-21 0,0-22 0,0 22 16,0-21-16,0-22 0,0 22 16,0-21-16,0-1 0</inkml:trace>
  <inkml:trace contextRef="#ctx0" brushRef="#br0" timeOffset="1319.7">10604 1588 0,'0'0'0,"-21"-22"0,21 1 16,21 21 15,1 0-31,-1 0 16,21 0-16,-21 0 0,22 0 0,-1 0 15,0 0-15,22 0 0,-1 0 16,64 0-16,-63 0 0,20 0 15,1 0-15,0 0 0,-1 0 16,22 0-16,0 0 0,0 0 0,21 0 16,-21 0-16,21 0 0,0 0 15,0 0-15,0 0 0,0 0 0,21 0 16,0 0-16,0 21 0,0-21 16,1 0-16,-1 0 0,21 0 15,0 0-15,1 0 0,-1 0 0,0 22 16,1-22-16,20 0 0,-20 0 15,-1 0-15,0 0 0,-21 0 0,22 0 16,-22 21-16,-21-21 0,21 0 16,-21 0-16,-21 0 0,0 0 0,0 0 15,-1 0-15,-20 0 0,-21 0 16,84 0-16,-85 0 0,-20 0 16,20 0-16,-21 0 0,1 0 15,-22 0-15,0 0 0,21 0 0,-20 0 16,-1 0-1,-21 21 32,21 0-31,-21 0-16,0 0 16,0 1-16,0-1 0,0 21 0,0-21 15,0 22-15,0-1 0,0 0 16,0 1-16,0-1 0,0 0 0,0 22 15,0-43-15,0 42 0,0 1 16,0-1-16,0 1 0,0-1 0,0 22 16,21-21-16,-21-1 0,21 22 0,-21-22 15,0 1-15,21-1 16,1 1-16,-22-22 0,21 22 0,-21-22 16,0 21-16,0-20 0,0-1 0,0-21 15,0 22-15,0-22 0,0 0 16,0 0-16,-43 0 0,22-21 15,0 0-15,0 0 0,0 0 16,0 0-16,-1 0 0,-20 0 0,21 0 16,-21 0-16,20-21 0,-20 21 0,0 0 15,-1-21-15,1 21 0,0 0 16,-22-21-16,1 21 0,-1 0 0,1-21 16,-22-1-16,22 22 0,-22 0 15,-21 0-15,21 0 0,-20 0 16,20 0-16,-21 0 0,21 0 0,-20 0 15,-1 0-15,21 0 0,-21 0 0,0 0 16,1 0-16,-1 0 0,0 0 16,0 0-16,0 0 0,-21 0 0,21 0 15,-21 0-15,0 0 0,0 0 16,22 0-16,-22 0 0,21 0 0,-21 0 16,21 0-16,-21 0 0,21 22 0,-21-22 15,21 0-15,-21 0 0,21 0 16,1 0-16,-22 0 0,21 0 0,-21 21 15,21-21-15,0 0 0,0 0 16,0 0-16,1 0 0,20 0 16,0 0-16,1 0 0,-1 0 0,0 0 15,22 0-15,-22 0 0,22 0 16,-1 0-16,-21 0 0,22 0 0,-1 0 16,1 0-16,21 0 0,-22 0 0,22 0 15,-1 0-15,1 0 0,0 0 16,21 0-16,-1 0 0,-20 0 0,21 0 15,0 0-15,21-21 0,-21 21 16,-1 0-16,1 0 16,21-22-16,-21 22 0,0 0 15,21-21 1,-21 21-16,21-21 16,0 0-16,0 0 15,0 0 1,0-1-16,0 1 15,21 0-15,-21 0 16,21 21-16,0-21 0,0 0 16,-21-1-16,22 22 0,-22-21 15,21 0-15,-21 0 0,0 0 16,0 0-16,0-1 0,0 1 16,0 0-16,0 0 15,0 0-15,0 0 0,0 42 0,21-21 16,0-43-16</inkml:trace>
  <inkml:trace contextRef="#ctx0" brushRef="#br0" timeOffset="1928.2">12340 2434 0,'0'0'0,"0"-21"0,21 0 0,0 0 16,-21 0-16,22-1 16,-1 1-16,-21 0 0,21 0 0,-21 0 15,21 0-15,-21-1 0,0-20 16,0 21-16,0 0 0,0 0 15,0-1-15,-21 22 16,0 0-16,0 0 0,-22 0 0,1 22 16,0-1-16,-1 0 0,-20 0 15,20 0-15,-20 22 0,21-22 16,-1 21-16,1 0 0,21-20 0,0 20 16,-1-21-16,1 21 0,21-20 15,0-1-15,0 0 0,0 0 0,21 0 16,1 0-16,-1 1 0,21-22 15,0 21-15,-20 0 0,20 0 0,0 0 16,1 0-16,-1 1 0,0-1 0,-21 0 16,22 0-16,-22 0 0,0 0 15,0 1-15,-21-1 0,0 0 0,0 0 16,-21 0-16,0 0 0,-21 1 16,-1-1-16,-105 21 15,85-42-15,20 21 0,-20-21 16,-1 0-16,22 0 0,0 0 15,-1 0-15,22-21 0,-21 0 0,21 21 16,-1-21-16,22 0 0,0-1 16,0 1-16,0 0 15,0 0-15,22 21 0,-1-21 16,0 0-16,0 21 0,21-22 16,-20 22-16,20-21 0,-21 0 0,21 21 15</inkml:trace>
  <inkml:trace contextRef="#ctx0" brushRef="#br0" timeOffset="2583.87">12531 2815 0,'0'0'0,"21"0"0,0 0 0,0 0 16,0 0-16,0 0 15,1 0-15,-1-21 0,0 0 16,0 0-16,0 0 0,0-1 0,1 1 15,-1 0-15,0 0 0,0 0 16,-21-22-16,0 22 0,0-42 16,-21 63-16,0-21 15,0 21-15,-1 0 0,-20 0 0,21 0 16,0 21-16,-22-21 0,22 21 16,0 21-16,0-21 0,0 22 15,0-22-15,-1 21 0,1 1 0,21-1 16,0 0-16,0 1 0,0-1 15,0-21-15,0 21 0,0 1 0,0-22 16,21 0-16,1 0 0,-1 0 16,0 1-16,0-22 0,0 0 0,0 0 15,22 0-15,-22 0 0,21 0 0,1 0 16,-1 0-16,0-22 16,22 1-16,-22-21 0,22 21 0,-22-22 15,0 1-15,1 0 0,-1-1 0,0 1 16,1-21-16,-22 20 0,0-20 15,0-1-15,0 22 0,-21-22 0,0 1 16,0 21-16,0-1 0,0 1 16,0 0-16,0-1 0,0 22 0,0 0 15,-21 21-15,0 0 16,21 21 0,0 21-16,0-20 0,0 20 0,0 0 15,0 22-15,0-22 0,0 22 16,-21-1-16,21 1 0,-21-1 15,21-21-15,0 64 0,0-63 16,0-1-16,0 0 0,0 1 16,0-22-16,0 0 0,0 21 15,21-21-15,0 1 0,0-22 16,0 0-16,0 0 16,1 0-16,-1 0 0,-21-22 0,21 1 15,0 0-15,-21 0 0,0 0 16,21 0-16,-21-1 0,0-20 0,0 21 15</inkml:trace>
  <inkml:trace contextRef="#ctx0" brushRef="#br0" timeOffset="2811.74">13166 2604 0,'0'0'16,"-22"0"-16,-20 0 15,63-22 1,0 22-16,1 0 15,-1 0-15,21-21 0,0 21 16,-20 0-16,20-21 0,0 21 0,1-21 16,-1 21-16,-21-21 0,21 21 15,-20-21-15,-1 21 0,0 0 0,0 0 16,0-22-16,-21 1 16,21 21-1,-21-21-15</inkml:trace>
  <inkml:trace contextRef="#ctx0" brushRef="#br0" timeOffset="3180.34">15113 2074 0,'0'0'0,"0"-21"0,0 0 0,0 0 16,0 0-16,0 0 15,-21 42 1,21 0 0,0 0-16,0 0 0,0 22 15,0-22-15,0 0 0,0 21 16,-21-21-16,21 1 0,0 20 0,-22-21 15,22 0-15,0 0 0,0 1 16,0-1-16,0 0 0,0 0 0,0 0 16,0-42 46</inkml:trace>
  <inkml:trace contextRef="#ctx0" brushRef="#br0" timeOffset="3411.21">14817 2434 0,'0'0'0,"-22"21"15,44-21 1,-1 0 0,0 0-16,21 0 0,-21 0 15,1 0-15,20 0 0,-21 0 16,21 0-16,-20 0 0,20 0 0,-21 0 15,21 0-15,-20-21 0,-1 21 16,0 0-16,0-21 16,-21 0-1,0 0-15,-21 0 16</inkml:trace>
  <inkml:trace contextRef="#ctx0" brushRef="#br0" timeOffset="3628.12">14817 2074 0,'0'-21'16,"21"21"0,0 0-16,0-21 15,0 21-15,22 0 0,-22 0 16,0 0-16,0 0 0,0 0 15,22 0-15,-22 0 0,0 0 0,0 0 16,0 0-16,-21-21 0,21 21 16,1 0-1</inkml:trace>
  <inkml:trace contextRef="#ctx0" brushRef="#br0" timeOffset="4214.38">15388 1778 0,'0'0'0,"-21"-21"0,-64 0 16,64 21-16,-21 0 0,21 0 15,-22 0-15,1 0 0,0 0 16,20 0-16,-20 0 0,0 0 16,-1 21-16,1-21 0,21 21 15,-21 0-15,20 0 0,-20 22 0,21-22 16,0 21-16,0-21 0,-1 22 15,1-1-15,0-21 0,21 22 0,0-1 16,0 0-16,-21 43 16,21-43-16,0 1 0,0-1 0,0 0 15,0 1-15,0-22 0,0 21 0,21 0 16,-21-20-16,21 20 0,0-21 16,1 0-16,-1 0 0,0 1 0,0-1 15,0 0-15,22-21 0,-22 0 0,21 21 16,0-21-16,1 0 0,20 0 15,-20 0-15,-1 0 0,21-21 16,-20 0-16,63-22 16,-43 22-16,-21 0 0,1 0 0,-1-21 15,0 20-15,-20-20 0,-1 0 0,0-1 16,0 1-16,-21 0 0,0-1 16,0 1-16,0-21 0,0 20 15,-21-20-15,0-1 0,0 22 0,-1-22 0,-20 22 16,0 0-16,-1-1 0,-62-20 15,62 42-15,1 0 0,-22-1 16,22 22-16,0 0 0,-1 0 16,22 0-16,-21 0 0,0 22 0,20-22 15,-20 21-15,0 21 16,-1-42-16,22 21 0,0 0 16,0 1-16,0-1 0,21 0 15,-21 0-15,-1 0 0,22 0 16</inkml:trace>
  <inkml:trace contextRef="#ctx0" brushRef="#br0" timeOffset="8193.73">17716 487 0,'0'-21'0,"0"0"0,0-1 0,0 1 16,0 0-16,0 0 16,0 0-16,0 0 15,0 42 17,0 0-17,0 0-15,0 0 0,0 22 16,0-22-16,0 21 0,0 0 0,0 1 15,0-1-15,0 0 0,0 22 16,0-22-16,0 22 0,0-22 0,0 22 16,0-22-16,0 0 0,0 1 15,0-1-15,0-21 0,22 0 0,-1 0 16,-21 1-16,21-1 0,0 0 16,0-21-16,0 0 0,1 0 15,-1 0-15,0-21 0,0 0 16,0-1-16,0 1 0,1-21 0,-1 21 15,0-22-15,21 1 16,-21 0-16,1-22 0,-1 22 0,0-22 16,0 22-16,-21 0 0,0-22 15,21 22-15,-21 0 0,0-1 0,0-20 16,0 20-16,0 22 0,0-21 16,0 0-16,0 20 0,0 1 0,0 0 15,0 0-15,0 42 31,0 0-31,0 22 16,-21-1-16,21 0 0,0 1 0,0-1 16,0 0-16,0 22 0,0-22 15,-21 22-15,21-1 0,0 43 16,0-64-16,0 1 0,0-1 16,0 0-16,0-21 0,0 22 15,21-22-15,-21 0 0,21-21 0,0 21 16,22 0-16,-22-21 15,0 0-15,0 0 0,22-21 0,-22 0 16,0 21-16,21-21 0,-21 0 16,22-22-16,-22 22 0,0 0 0,0-21 15,0-1-15,1 22 0,-22-21 16,0 21-16,0-22 0,21 22 16,-21 0-16,0 0 0,0 0 0,0 0 15,0 42 16,0 0-31,0 21 16,0-21-16,0 1 0,0 20 16,0-21-16,0 21 0,0-20 0,0 20 15,0-21-15,0 0 0,-21 0 0,21 1 16,0-1-16,0 0 0,0 0 16,0 0-16,0-42 31,0 0-31,0 0 15,0 0-15,0-1 16,0 1-16,0-21 0,0 0 0,0 20 16,21-20-16,0 0 0,-21 21 15,21-22-15,0 22 0,0 0 0,1 0 16,-1 0-16,0-1 0,0 22 16,0 0-16,0 0 0,1 22 15,-22-1-15,0 0 0,0 0 16,21 21-16,-21-20 0,0 20 0,0-21 15,0 0-15,0 22 0,0-22 16,0 21-16,21-21 0,0 0 0,-21 1 16,21-1-16,0 0 15,1 0-15,-1-21 16,0 0-16,0 0 0,0 0 0,0 0 16,1-21-16,-1 0 0,0 0 15,0-1-15,0 1 0,0 0 0,1 0 16,-1-21-16,0 20 0,0-20 15,-21 21-15,0-21 0,21 20 0,-21-20 16,0 21-16,0 0 0,0 0 16,0-1-16,0 1 0,0 42 31,0 1-15,0-1-16,0 0 0,0 21 15,-21-21-15,21 22 0,0-22 16,-21 21-16,21 1 0,0-22 0,0 21 15,0-21-15,0 0 0,0 1 16,0 20-16,21-21 0,0-21 0,22 21 16,-22 0-16,0-21 0,21 0 15,-21 0-15,22 0 0,-1 0 0,0 0 16,1 0-16,-1 0 0,-21 0 16,22-21-16,-1 0 0,0 0 0,-21 0 15,22 0-15,-22-1 0,0-20 16,21 21-16,-42-21 0,22-1 0,-22 1 15,0 21-15,0-22 0,0 1 16,0 21-16,0 0 0,-22 0 16,22-1-16,-21 1 0,0 21 0,0 0 15,0 0-15,0 0 0,-1 0 16,1 21-16,-21 1 0,21-1 0,0 21 16,-1-21-16,1 22 15,0-1-15,0-21 0,0 21 0,21 22 16,0-22-16,0 22 15,0-43-15,0 0 0,0 0 16,21-21-16,0 21 0,0-21 16,0 0-16,1 0 0,-1 0 15,0-21-15,0 0 0,0 0 16,0 0-16,22 0 0,-43-1 0,21-20 16,0 21-16,0 0 0,-21-22 15,21 22-15,-21 0 0,0 0 0,0 0 16,0 0-16,0-1 0,0 44 47,0-1-47,0 0 0,0 21 15,0-21-15,0 22 0,0-1 16,0 0-16,-21 22 0,21-22 0,0 22 16,-21-22-16,21 85 15,0-63-15,-21-22 0,0 43 16,0-22-16,-1 1 0,22-1 0,-21 1 15,0-1-15,0-21 0,21 22 0,-21-1 16,21-20-16,-21-1 0,21 0 16,0 1-16,0-1 0,0-21 0,0 0 15,0 1-15,0-1 0,-22-21 16,22-21 0,22-1-16,-1-20 15,-21 21-15,21-21 0,0-1 16,0-20-16,0 20 0,22-20 0,-22-1 15,0-20-15,21-1 0,-20 0 16,-1 1-16,21-1 0,-21 0 16,22 1-16,-22-1 0,0 0 0,0 1 15,0-1-15,0 22 0,1-1 16,-1 22-16,0-1 0,-21 1 0,0 21 16,0 0-16,0 0 0,21 21 15,-21 21 1,0 0-1,0 0-15,0 0 0,0 22 0,0-22 16,-21 21-16,21-21 0,0 22 16,0-22-16,0 21 0,0-21 15,0 0-15,0 1 0,0-1 0,0 0 16,0 0-16,21-21 16,0 21-16,0-21 0,1 0 15,-1 0-15,0-21 0,0 21 16,0-21-16,0 0 0,1 0 0,-1-1 15,0 1-15,0-21 0,0 21 16,0-22-16,1 22 0,-22-21 0,21 21 16,-21 0-16,21-1 0,-21 1 15,0 0-15,0 0 0,0 42 47,-21 0-47,21 0 0,0 1 16,-21-1-16,21 21 0,0-21 15,0 22-15,0-22 0,0 21 0,0-21 16,0 0-16,0 1 0,0-1 16,21 0-16,0 0 0,0-21 0,21 21 15,1-21-15,-22 0 16,21 0-16,-21 0 0,1 0 0,20 0 16,-21-21-16,21 0 0,-20 0 15,20 0-15,-21-1 0,0 1 0,22-21 16,-22 0-16,0 20 0,0-20 15,0 0-15,0-1 0,-21 1 16,22 0-16,-1-22 0,-21 43 16,0 0-16,0 0 0,-21 21 15,-1 0-15,1 21 16,0 0-16,0 0 0,21 0 16,-21 22-16,0-1 0,21 0 0,-22 1 15,22-1-15,0 0 0,0 1 16,0-22-16,0 21 0,0-21 0,0 22 15,22-22-15,-1 0 0,0-21 16,0 21-16,0-21 0,22 0 0,-22 0 16,0 0-16,21 0 0,1 0 15,-22-21-15,21 21 0,0-21 16,-20 0-16,20 0 0,-21-1 0,21-20 16,-20 21-16,-1 0 0,0-22 15,-21 22-15,0 0 0,0-21 0,0 21 16</inkml:trace>
  <inkml:trace contextRef="#ctx0" brushRef="#br0" timeOffset="8468.95">19325 402 0,'0'0'0,"-21"0"16,-21 0-1,42 21 48,0 1-63,0-1 15</inkml:trace>
  <inkml:trace contextRef="#ctx0" brushRef="#br0" timeOffset="10284.43">19283 2434 0,'0'0'0,"0"-21"15,0 0-15,0 0 0,0 0 16,0-1-16,0 1 16,0 0-16,-21 0 0,21 0 0,0 0 15,-22-1-15,1 22 0,0-21 0,-21 0 16,21 21-16,-1-21 0,-20 21 16,0 0-16,21 0 0,-22 0 15,1 0-15,0 0 0,-1 21 16,22 0-16,-21 0 0,-1 1 0,22-1 15,0 21-15,-21-21 0,42 22 16,0-1-16,-21-21 0,21 21 0,0-20 16,0 20-16,0-21 0,21 0 0,-21 0 15,21 1-15,0-22 0,0 0 16,0 0-16,1 0 0,-1 0 0,21 0 16,-21 0-16,0-22 0,22 1 15,-22 0-15,21 0 0,-21-21 0,22 20 16,-22-20-16,21 0 0,-21 21 15,1-22-15,-1 1 0,0 0 0,0-22 16,0 22-16,-21-1 0,0-20 16,0 21-16,0-1 0,0 1 15,0 0-15,0 20 0,0 1 0,0 0 16,0 0-16,-21 42 16,0 0-16,21 22 15,-21-1-15,21 0 0,0 1 16,-21 20-16,21-21 0,-22 1 0,22 20 15,0-20-15,0 20 0,0-21 16,0 1-16,0-1 0,22 0 0,-1 1 16,0-1-16,0-21 0,21 0 15,1 1-15,-1-1 0,0-21 16,1 0-16,-1 0 0,0 0 0,1 0 16,-1 0-16,0 0 0,1-21 15,-1-1-15,-21 1 0,22-21 0,-22 21 16,21 0-16,-21-22 0,0 22 15,-21-21-15,0 21 0,0-22 0,0 22 16,0 0-16,0-21 0,0 20 0,-21 1 16,0 21-16,0-21 0,0 21 15,0 0-15,-1 0 0,1 0 0,0 0 16,21 21-16,-21-21 0,0 21 16,0 1-16,-1-1 0,1 21 15,21-21-15,0 0 0,0 43 16,0-43-16,0 21 0,0-20 15,0-1-15,0 0 0,0 0 0,21-21 16,1 0-16,-1 0 16,0 0-16,0 0 0,0-21 15,0 0-15,1 0 0,-1-1 0,0 1 16,0 0-16,-21-21 0,21 21 16,-21-1-16,21-20 0,-21 21 0,0 0 15,0 0-15,0-1 0,0 1 16,0 42-1,0 1 1,0-1-16,0 0 0,0 21 16,0-21-16,0 22 0,0-1 0,0-21 15,0 22-15,22-22 0,-1 21 16,-21-21-16,21 0 0,0 1 0,0-22 16,0 21-16,1-21 15,-1 0-15,0 0 0,0-21 0,21-1 16,-20 1-16,-1 0 0,21 0 0,-21 0 15,22-22-15,-22 1 0,21 21 16,-21-21-16,0-1 0,22-63 16,-22 64-16,0 0 15,-21-22-15,21 1 0,-21 20 0,0 1 16,0 0-16,0-1 0,0 1 16,0 21-16,0 0 0,-21 42 15,21 0 1,-21 0-16,0 0 0,21 22 15,-21-1-15,21 0 0,0 1 0,-22-1 16,22 0-16,0 1 0,0-1 16,0 0-16,0 1 0,0-1 0,0-21 15,22 64-15,-1-64 16,0 0-16,0 22 0,0-22 0,0-21 16,22 21-16,-22 0 0,21-21 15,1 0-15,-1 0 0,-21 0 16,21 0-16,1-21 0,-1 0 0,43 0 15,-64-1-15,21-20 16,-21 21-16,22 0 0,-22 0 0,0-22 16,0 22-16,0 0 0,-21-21 0,0 20 15,0 1-15,0 0 0,0 0 16,0 0-16,0 0 0,-21 21 16,0 0-16,0 0 15,0 21-15,0 0 0,-1 0 16,1 0-16,21 0 0,0 1 15,-21-1-15,21 21 0,-21-21 0,21 0 16,0 1-16,0-1 0,0 0 16,0 0-16,0 0 0,0 0 15,21-21-15,0 0 0,0 0 16,1 0-16,-1 0 16,0-21-16,0 0 0,0 0 15,0 0-15,1 0 0,-22-1 0,21 1 16,0 0-16,-21-21 0,0 21 15,0-1-15,21 1 0,-21 0 16,0 42 0,0 0-1,0 1-15,0-1 16,0 21-16,0-21 0,0 0 16,0 1-16,0-1 0,0 21 0,21-21 15,0 0-15,-21 1 0,22-1 16,-1 0-16,21-21 0,-21 21 0,0-21 15,22 0-15,-22 0 0,21 0 0,-21 0 16,1 0-16,20-21 0,-21 21 16,0-21-16,0 0 0,1-1 0,-1 1 15,-21 0-15,21 0 0,-21-21 16,0 20-16,0 1 0,0-21 0</inkml:trace>
  <inkml:trace contextRef="#ctx0" brushRef="#br0" timeOffset="10578.45">20214 1905 0,'0'0'0,"-21"0"0,42 0 15,0 0 1,22-21-16,-1 21 0,-21-21 15,43 21-15,-22-21 0,21 21 16,-20-22-16,20 22 0,-20-21 16,20 0-16,-21 21 0,22-21 0,-22 21 15,1 0-15,-1-21 0,-21 21 16,0 0-16,22 0 0,-22 0 0,-21 21 31,0 0-15,-21 0-16,-1 0 0</inkml:trace>
  <inkml:trace contextRef="#ctx0" brushRef="#br0" timeOffset="11196.27">18224 3471 0,'0'0'0,"-21"-21"0,21 0 16,0 0-16,0 0 0,0 0 15,0-1-15,0 1 0,21 0 16,1 21-16,-1 0 0,0 0 15,0 0-15,0 0 0,22 21 16,-1 0-16,-21 1 0,21 20 16,-20 0-16,-1 1 0,0-22 0,0 21 15,-21 0-15,0 1 0,0-22 16,0 0-16,0 21 0,0-20 0,0-1 16,0 0-16,0 0 0,-21-21 15,21-21 1,0 0-1,0 0-15,0-1 16,0 1-16,0-21 0,0 21 0,0-22 16,21 1-16,-21 21 0,21-21 0,-21-1 15,21 1-15,1 21 16,-1-22-16,-21 22 0,21 0 0,0 0 16,0 21-16,0 0 0,1 0 15,-1 0-15,-21 21 16,0 0-16</inkml:trace>
  <inkml:trace contextRef="#ctx0" brushRef="#br0" timeOffset="11536.29">18838 3662 0,'0'0'0,"21"0"0,1 0 16,-1 0-16,0 0 15,0 0-15,0-21 0,-21 0 16,21 21-16,1-22 0,-1 1 15,0 0-15,-21 0 0,21-21 0,-21 20 16,0 1-16,0 0 0,0 0 16,0 0-16,0 0 0,-21 21 15,0 0-15,0 0 16,21 21-16,-22-21 0,22 21 0,-21 21 16,21-21-16,-21 1 0,21 20 15,0-21-15,0 21 0,0-20 0,0 20 16,0-21-16,0 0 0,21 0 15,0 1-15,1-22 0,-22 21 0,21-21 16,0 0-16,0 0 0,21 0 16,-20 0-16,-1 0 0,21-21 15,-21-1-15,0 1 0,43-21 16,-22 21-16,-21 0 0,22-22 16</inkml:trace>
  <inkml:trace contextRef="#ctx0" brushRef="#br0" timeOffset="12120.59">19537 3366 0,'0'21'16,"0"0"-16,0 0 0,0 0 16,0 0-16,-21 1 0,21-1 0,0 21 15,0-21-15,0 0 0,0 1 0,0-1 16,0 0-16,0 0 16,0 0-16,0 0 15,0-42 16,0 0-31,0 0 16,0 0-16,0 0 0,0-1 16,0-20-16,0 21 0,0 0 0,105-106 31,-105 106-31,22 21 0,-1 0 16,0 0-16,0 0 15,0 0-15,0 21 0,-21 0 0,22 0 16,-22 0-16,21 0 0,-21 1 0,0 20 15,0-21-15,0 0 0,0 0 16,0 1-16,0-1 0,0 0 0,0 0 16,0 0-16,0-42 47,0 0-47,21 0 0,0 0 15,0-22-15,-21 22 0,21 0 16,1-21-16,-1 20 0,0-20 15,0 21-15,0-21 0,0 20 16,1 22-16,-1-21 0,0 21 0,0 0 16,0 0-16,0 21 0,-21 1 15,0-1-15,22 0 0,-22 0 0,0 0 16,0 22-16,0-22 0,0 21 16,0-21-16,0 0 0,0 1 0,0-1 15,0 0-15,-22 0 0,22 0 16,0 0-16,22-21 31,-1-21-31,0 0 16,0 21-16</inkml:trace>
  <inkml:trace contextRef="#ctx0" brushRef="#br0" timeOffset="12559.15">20637 3302 0,'0'-21'15,"-21"21"1,0 0-16,0 21 0,0 0 16,0 0-16,21 1 0,-22-1 0,1 0 15,21 42 1,-21-41-16,21 20 0,-21-21 0,21 0 16,0 22-16,0-22 0,0 0 0,0 0 0,0 0 15,0 0-15,0 1 16,21-22-16,0 0 0,0 21 0,1-21 15,-1 0-15,0 0 0,0 0 0,21 0 16,-20-21-16,-1-1 0,0 22 16,0-21-16,21 0 0,-42 0 0,22 0 15,-1 0-15,-21-22 0,21 22 16,-21-21-16,0-1 0,0 22 0,-21-63 16,0 62-16,-1 1 15,1 0-15,0 0 0,0 21 0,0 0 16,-22 0-16,22 0 0,0 21 0,0 0 15,0 0-15,0 1 0,-1 20 16,22 0-16,0-21 16,0 1-16,0-1 0,0 21 15,0-21-15,0 0 0,0 1 0,22-22 16,-1 21-16,0-21 0,0 0 0,0 0 16,0 0-16,22 0 0,-22 0 15,0 0-15</inkml:trace>
  <inkml:trace contextRef="#ctx0" brushRef="#br0" timeOffset="12793.02">21061 3387 0,'0'0'0,"21"-21"0,-21-1 15,0 1-15,0 42 32,0 1-32,0-1 15,0 0-15,0 0 0,0 0 0,0 0 16,0 1-16,0 20 0,0-21 15,0 0-15,21 0 0,-21 1 0,0-1 16,0 0-16,21-21 0,0 21 16,1-21-16,-1 0 15,0 0-15,-21-21 16,21 21-16,0-21 16,-21 0-16</inkml:trace>
  <inkml:trace contextRef="#ctx0" brushRef="#br0" timeOffset="13001.67">21336 3344 0,'0'0'0,"0"-42"0,0 0 16,0 63 15,-21 0-31,0 0 16,21 22-16,0-22 0,0 0 0,-22 21 16,1-21-16,21 1 0,-21 20 0,21-21 15,-21 0-15,21 0 0,0 1 16,0-1-16,0 0 0,-21 0 15,42-21 17,0-21-32,0 21 0</inkml:trace>
  <inkml:trace contextRef="#ctx0" brushRef="#br0" timeOffset="13216.55">21569 3323 0,'0'21'31,"0"1"-31,0-1 16,-21 0-16,21 0 0,0 0 15,-22 0-15,22 1 0,0-1 16,0 0-16,0 0 0,0 0 16,0 0-16,0-42 46</inkml:trace>
  <inkml:trace contextRef="#ctx0" brushRef="#br0" timeOffset="13396.49">21505 3196 0,'0'0'0,"-21"0"0,0 0 15,0 0 1,0 0-16,21 21 47,21-21-47,0 0 15,0 0-15,0 22 0,0-22 16</inkml:trace>
  <inkml:trace contextRef="#ctx0" brushRef="#br0" timeOffset="13847.41">21802 3260 0,'0'21'0,"0"0"15,0 0-15,0 0 0,0 1 16,-22-22-16,22 21 0,0 0 16,0 0-16,-21 0 0,21 0 0,0 1 15,0-1-15,0 21 0,0-21 16,0 0-16,0 1 0,-21-1 15,21 0-15,-21-21 16,21-21 31,0 0-47,0-1 0,0 1 16,0-21-16,21 21 0,0-22 0,0 22 15,1-21-15,-1 0 0,0 20 16,0-20-16,0 21 0,22 0 0,-22 21 15,0-21-15,0 21 0,0 0 0,0 0 16,-21 21-16,22 0 16,-22 0-16,0 0 0,0 22 0,0-22 15,0 0-15,0 0 0,0 21 16,0-20-16,0-1 0,0 0 0,0 0 16,0 0-16,0 0 15,-22-21-15,22 22 16,22-22-1,-1 0-15,0-22 16</inkml:trace>
  <inkml:trace contextRef="#ctx0" brushRef="#br0" timeOffset="14536.42">22564 3281 0,'0'0'0,"0"-21"0,0 0 16,-22-1-16,22 1 0,-21 21 0,-21 0 15,21 0-15,0 0 16,-1 0-16,1 21 16,0 1-16,0-1 0,-21 21 15,20-21-15,1 0 0,21 1 16,0 20-16,-21-21 0,21 0 0,0 0 16,0 1-16,0-1 0,0 0 15,21-21-15,0 0 16,1 0-16,-1 0 0,0 0 15,0 0-15,0 0 0,0-21 0,1 0 16,-1 21-16,0-22 0,-21 1 0,21 0 16,0 0-16,-21 0 0,21 0 15,-21-1-15,0 1 0,0 0 16,0 0-16,0 0 0,0 0 16,0 42 15,0 0-31,0 0 0,-21 0 0,21 0 15,0 1-15,0 20 0,-21 0 16,21-21-16,0 43 0,0-22 0,0 1 16,0 20-16,0-21 0,0 22 15,0-1-15,0 1 0,0-1 0,0 1 16,0-1-16,21 1 0,-21-1 0,0 1 16,21-1-16,-21 1 15,22-1-15,-22 1 0,21-22 0,-21 22 16,0-22-16,0 22 0,0-22 0,0 0 15,0 1-15,0-22 0,0 21 0,-21-21 16,-1 0-16,1 1 0,0-22 16,0 0-16,0 0 0,-22 0 15,22 0-15,0 0 0,0-22 0,0 1 0,-22-21 16,22 21-16,0-22 0,0 1 16,21-64-16,0 43 0,0 20 15,0-41-15,0 20 0,0-20 0,0 20 16,0-21-16,21 22 0,0-22 15,22 22-15,-22 20 0,21-20 16,-21 21-16,0-1 0,22 22 16,-22-21-16,0 21 0,0-1 0,0-20 15,1 21-15,-1 0 0,0 21 0,0-21 16,-21-1-16</inkml:trace>
  <inkml:trace contextRef="#ctx0" brushRef="#br0" timeOffset="15860.18">23347 3577 0,'0'0'0,"0"-21"15,0 0-15,0 0 0,0 0 16,0-1-16,0 1 0,0 0 16,0 0-16,0 0 0,-21-22 0,21 22 15,-22 0-15,1 0 16,0 21-16,0-21 0,0 21 0,-43 0 15,43 0-15,-21 0 16,21 21-16,-22 0 0,1 0 0,21 0 16,0 1-16,-1 20 0,-20 0 15,42-21-15,-21 22 0,21-1 0,0-21 16,0 0-16,0 22 0,0-22 0,0 0 16,21 0-16,0-21 15,0 0-15,1 0 0,-1 0 0,21 0 16,-21 0-16,0 0 0,22-21 15,-22 0-15,0 0 0,21 0 0,-20-1 16,-1-20-16,21 21 0,-21-21 16,0-1-16,1 1 0,-1 0 15,-21-1-15,0-20 0,21 20 0,-21 1 16,0-21-16,0 20 0,0 1 16,0 0-16,0-1 0,0 1 0,0 21 15,0 0-15,-21-1 0,0 22 16,21 22-1,-22 20-15,22-21 0,0 21 16,0 1-16,0-1 0,0 22 16,0-22-16,0 21 0,0-20 0,0 20 0,0-20 15,0-1-15,0 0 0,0 1 16,0-1-16,22-21 0,-1 0 16,0 0-16,0 1 0,0-22 15,0 0-15,1 0 0,-1 0 0,0 0 16,0 0-16,0-22 0,0 22 0,22-21 15,-22-21-15,0 21 0,0 0 16,0-1-16,1-20 0,-22 21 0,0-21 16,21 20-16,-21 1 0,0 0 15,21 0-15,-21 0 0,0 42 16,0 0 0,0 0-16,0 0 0,-21 22 0,21-22 15,-21 0-15,21 21 0,0-20 16,0-1-16,0 0 0,0 0 15,0 0-15,0 0 0,21-21 16,0 0 0,0 0-16,0 0 0,0-21 15,1 0-15,-1 21 0,0-21 0,0 0 16,0 0-16,0-22 16,-21 22-16,0 0 0,22-21 0,-22 20 0,0 1 15,21 0-15,-21 0 0,0 0 16,0 42-1,0 0-15,0 0 16,0 0-16,0 1 0,0 20 16,0-21-16,0 0 0,0 22 0,0-22 15,0 0-15,0 0 0,0 0 16,0 0-16,0 1 0,21-1 0,0-21 16,0 0-16,-21 21 0,21-21 15,1 0-15,-1 0 0,0 0 0,0 0 16,0-21-16,0 0 0,1-1 0,-1 22 15,-21-42-15,21 21 0,0 0 16,-21 0-16,21-22 0,-21 1 16,0 21-16,0-22 0,0 1 0,0 21 15,0 0-15,0 0 0,0-1 16,0 1-16,0 42 16,0 1-16,0-1 15,0 0-15,0 21 0,0 1 0,0-1 16,0 0-16,0 22 0,-21-22 15,21 22-15,-21-22 0,0 21 0,21 1 16,-21-1-16,21 1 0,0-1 0,-22 1 16,22-1-16,-21 22 0,21-21 15,0-1-15,-21 1 0,0-1 0,0 1 16,21-1-16,0-21 0,0 1 0,-21-1 16,21 0-16,0-20 0,0-1 15,21-42 16,-21-1-31,21 1 0,0-21 16,0 21-16,-21-22 0,21 1 0</inkml:trace>
  <inkml:trace contextRef="#ctx0" brushRef="#br0" timeOffset="16152.02">24299 3471 0,'0'0'0,"0"-42"0,0 0 16,0-43-1,0 64-15,0 0 0,21 0 16,1-1-16,-1 22 16,0 0-16,21 0 0,-21 0 0,22 0 15,-22 0-15,0 0 0,21 22 0,-20-1 16,-22 21-16,0-21 0,0 0 16,0 22-16,0-22 0,0 21 15,0-21-15,0 22 0,-43-22 0,22 0 16,0 0-16,0 0 0,0 1 15,-1-1-15,1-21 0,0 0 0,0 21 16,0-21-16,0 0 0,21-21 31,0 0-31,0-1 0,0 1 0,21 0 16,0 0-16</inkml:trace>
  <inkml:trace contextRef="#ctx0" brushRef="#br0" timeOffset="16559.78">24892 2879 0,'0'-21'16,"-21"21"-16,21 21 15,-21 0-15,-1 0 0,22 0 16,-21 22-16,0-22 0,21 21 16,0 0-16,0 1 0,0-1 15,-21 0-15,21 1 0,0-1 0,0 0 16,0 1-16,0-22 0,0 21 15,0-21-15,0 1 0,0-1 0,0 0 16,21-21-16,0 0 16,0 0-16,1 0 0,-1 0 15,0-21-15,0 0 0,0-1 16,0 1-16,1 0 0,-1 0 0,0 0 16,0-22-16,0 22 0,-21 0 0,21 21 15,-21-21-15,0 42 31,0 0-31,0 0 16,0 1-16,-21-1 0,21 0 0,-21 0 16,0 0-16,21 0 0,0 1 15,0-1 1,0-42 15,0-1-31,0 1 0</inkml:trace>
  <inkml:trace contextRef="#ctx0" brushRef="#br0" timeOffset="16727.33">25082 3069 0,'0'0'0,"0"-21"0,-21 21 16,0 0-16,0 0 16,21 21-1,0 0 1,21-21-1,0 22 1,0-22-16</inkml:trace>
  <inkml:trace contextRef="#ctx0" brushRef="#br0" timeOffset="16975.72">25379 3090 0,'0'0'0,"-21"0"16,-1 0-1,1 0-15,0 22 16,21-1-16,0 0 0,-21 0 0,21 0 16,-21 0-16,21 22 0,0-22 15,0 0-15,0 21 0,0-20 0,0 20 16,0-21-16,0 0 0,0 0 0,0 1 16,0-1-16,21 0 15,0-21-15,0 21 0,0-21 16,1 0-16,-1 0 0,0 0 15,0-21-15,0 21 0,22-21 16,-22 0-16</inkml:trace>
  <inkml:trace contextRef="#ctx0" brushRef="#br0" timeOffset="17795.64">25612 3408 0,'0'0'0,"0"-21"15,0-43-15,0 43 16,0 0-16,0 0 0,-22 0 16,1 21-16,0 0 0,0 0 15,0 0-15,0 21 16,21 0-16,-22 0 0,22 0 0,-21 0 15,21 1-15,-21-1 0,21 0 16,0 0-16,0 0 0,0 0 0,0 1 16,0-1-16,0 0 0,21-21 31,0 0-31,1 0 16,-1-21-16,0 0 0,-21-1 15,21 1-15,0 0 16,-21 0-16,0 0 0,0 0 0,21-1 15,-21 1-15,0 0 0,0 42 32,0 0-32,0 1 0,0-1 15,0 0-15,0 0 0,0 0 16,0 0-16,0 1 0,0-1 0,0 0 16,0 0-16,0 0 0,22-21 15,-1 0 1,0 0-16,0 0 0,0 0 15,0 0-15,1-21 0,-22 0 16,21 0-16,0 0 0,0-1 0,-21 1 16,21 0-16,0-21 0,-21-1 0,22 1 15,-22 0-15,0-1 16,21 1-16,0-21 0,-21 20 0,21 1 0,-21 21 16,0-22-16,0 22 0,0 0 15,0 0-15,0 42 16,-21 0-1,0 0-15,21 1 0,0-1 16,-21 21-16,-1 0 0,22-20 0,0 20 16,0 0-16,0 1 0,-21-1 15,21 0-15,0 1 0,0-22 0,0 0 16,21 21-16,-21-21 0,22 1 16,-1-1-16,21-21 0,-21 21 0,0-21 15,1 0-15,-1 0 0,0 0 0,21 0 16,-21 0-16,22-21 15,-22 0-15,0 21 0,-21-22 16,21 1-16,-21 0 0,21-21 0,-21 21 16,0-1-16,0-20 0,0 21 15,0 0-15,0 0 0,-21 21 16,0 0 0,0 21-16,21 0 0,-21 0 15,21 0-15,0 0 0,0 22 16,0-22-16,0 0 0,0 0 0,0 0 15,0 1-15,0-1 0,0 0 0,21-21 16,0 21-16,0-21 16,0 0-16,1 0 0,-1 0 15,0 0-15,0-21 16,0 0-16,0 21 0,-21-21 0,22-1 16,-1 1-16,-21 0 0</inkml:trace>
  <inkml:trace contextRef="#ctx0" brushRef="#br0" timeOffset="18042.5">25590 3027 0,'0'0'0,"-42"0"0,21 0 16,21 21-1,21-21 1,0 0-16,22 0 0,-22 0 0,21 0 15,-21 0-15,22 0 16,-1 0-16,0 0 0,-21 0 0,22 0 16,-22 0-16,0 0 0,0 0 0,0 0 15,1 0-15,-1 0 0</inkml:trace>
  <inkml:trace contextRef="#ctx0" brushRef="#br0" timeOffset="21328.63">27199 466 0,'0'0'0,"0"-21"16,0-1-16,0-20 0,0 21 15,-21 0-15,21 0 0,0-22 16,0 22-16,0 0 16,0 42-1,0 0-15,0 0 16,0 1-16,0 20 0,0 0 16,0 1-16,0-22 0,0 21 0,0 0 15,0 1-15,0-1 0,0-21 16,0 22-16,0-1 0,0 0 0,-21-21 15,21 22-15,0-22 0,0 0 16,-21 0-16,21 0 0,0 1 0,0-1 16,0-42 15,0-1-31,0 1 16,0 0-16,0 0 15,0 0-15,0 0 16,0-1-16,0 1 0,0 0 0</inkml:trace>
  <inkml:trace contextRef="#ctx0" brushRef="#br0" timeOffset="22085.2">27453 741 0,'0'21'47,"0"0"-32,-21 0-15,21 1 16,0-1-16,0 0 15,21-21 1,0 0-16,0 0 16,1-21-16,-22 0 15,21 21-15,-21-22 0,0 1 16,0 0-16,0 0 16,0 0-16,0 0 31,-21 21-16,-1 21-15,22 0 16,0 0-16,0 0 16,0 0-16,0 1 15,22-22 17,-1 0-32,0 0 15,-21-22-15,0 1 16,21 21-16,-21-21 0,0 0 15,0 0 1,-21 21 0,0 0-1,0 0-15,-1 0 0,1 21 16,0 0 0,21 0-1,0 0 1</inkml:trace>
  <inkml:trace contextRef="#ctx0" brushRef="#br0" timeOffset="25511.34">28279 381 0,'0'-21'0,"0"0"0,0 0 15,0-1-15,0 1 16,0 0-16,0 0 0,0 0 0,0 0 16,0-1-16,0 1 15,0 64 1,0-22-16,21 21 15,-21 0-15,21 1 0,-21-1 16,0 22-16,0-22 0,0 21 0,0 1 16,0-22-16,0 22 0,0-1 15,0-20-15,0 20 0,0-21 0,0 1 16,-21-22-16,21 0 0,0 0 16,0 0-16,0 1 0,0-44 31,0 1-16,0-21-15,0 21 0,0 0 16,21-22-16,-21 1 0,0 21 16,21-22-16,0 1 0,-21 0 0,21 21 15,1-1-15,-1 1 0,-21 0 16,0 0-16,21 21 0,0 0 0,-21 21 16,0 0-16,21 0 15,-21 1-15,21 20 0,-21-21 0,22 21 16,-22 1-16,0-1 0,0-21 15,21 64-15,-21-64 16,21 0-16,-21 0 0,21 1 16,0-1-16,0-21 0,1 0 0,-1 0 15,0 0-15,21 0 0,-21 0 16,22 0-16,-1-21 0,-21-1 0,22 1 16,-1 0-16,-21 0 0,21-21 15,-20 20-15,-1-20 0,0 0 16,0 21-16,-21-22 0,0-20 15,0 42-15,0-1 0,0 1 16,0 0-16,-21 21 0,0 0 16,0 0-16,-1 0 0,1 21 15,21 0-15,-21 1 0,0-1 16,0 21-16,21-21 0,0 22 16,0-1-16,0-21 0,0 21 0,0-20 15,0 20-15,0-21 0,21 0 16,-21 0-16,21 1 0,0-22 0,0 21 15,1-21-15,20 0 0,-21 0 16,0 0-16,0 0 0,22-21 0,-22 21 16,21-22-16,-21 1 0,22-21 15,-22 21-15,0-22 0,21 1 16,-20 0-16,-1-1 0,0 1 0,0 0 16,-21-22-16,0 22 0,0-22 15,0 22-15,0-21 0,0 20 16,0 1-16,0 0 0,0-1 15,0 22-15,0 0 0,0 42 16,0 0-16,0 0 16,-21 22-16,21-1 0,-21 0 0,21 22 15,0-22-15,0 1 0,0 20 16,-21-21-16,21 22 0,0-1 16,-22-20-16,22-1 0,0 0 0,0 1 15,0-1-15,0-21 0,0 0 16,0 1-16,0-1 0,0 0 0,22-21 15,-1 0-15,0 0 16,0 0-16,-21-21 16,0 0-16,0-1 0,0-20 15,21 21-15,-21 0 0</inkml:trace>
  <inkml:trace contextRef="#ctx0" brushRef="#br0" timeOffset="25684.24">29358 720 0,'21'0'32,"0"0"-32,1 0 0,-1-21 15,0 21-15,0 0 16,0 0-16,0-22 0,1 22 0,20-21 16,-21 21-16,0 0 0,0 0 15,22-21-15,-22 21 0</inkml:trace>
  <inkml:trace contextRef="#ctx0" brushRef="#br0" timeOffset="26075.92">29845 741 0,'0'0'16,"-42"0"0,42-21-16,0 0 15,0-1 1,0 1-16,21 21 15,0 0-15,0 0 0,0 0 16,0 0-16,1 0 0,-1 21 16,0 1-16,0-1 0,0 0 0,-21 0 15,0 21-15,21-20 0,-21 20 16,22 0-16,-22-21 0,0 22 0,0-22 16,0 0-16,0 0 0,-22 0 15,22 1-15,-21-1 0,21-42 47,0-1-47,0 1 16,0 0-16,0-21 0,0 21 0,21-22 15,1 22-15,-1-21 0,-21-1 16,21 22-16,0 0 0,-21-21 16,21 21-16,0-1 0,-21 1 15,22 21-15,-1 0 0,0 0 16</inkml:trace>
  <inkml:trace contextRef="#ctx0" brushRef="#br0" timeOffset="26496.47">30501 741 0,'0'0'0,"0"21"15,0 0-15,0 0 0,-21-21 16,21 22-16,-21-1 0,0 0 15,21 0-15,-22 0 0,22 0 16,-21 1-16,21-1 0,-21 21 0,21-21 16,0 0-16,0 1 0,0-1 15,21 0-15,0 0 0,1-21 16,-1 0-16,0 21 0,0-21 16,21 0-16,-20 0 0,-1 0 15,21 0-15,-21-21 0,0 0 16,22 0-16,-22 21 0,0-21 0,0-22 15,0 22-15,1 0 16,-22-21-16,0 20 0,0-20 0,0 0 16,0 21-16,0-22 0,0 22 0,0-21 15,-22 21-15,1 21 0,0 0 16,0 0-16,0 0 0,0 0 16,-1 21-16,1 0 0,-21 0 15,21 0-15,0 0 0,-1 1 0,1-1 16,21 0-16,0 21 0,0-21 15,0 1-15,0-1 16,21-21-16,22 0 16,-22 0-16,21 0 0</inkml:trace>
  <inkml:trace contextRef="#ctx0" brushRef="#br0" timeOffset="28443.79">31221 804 0,'0'0'0,"21"-42"16,-21 21-16,0 0 15,-21 21 1,0 0-16,-22 0 0,22 21 0,0 0 16,0-21-16,-22 21 0,22 0 15,0 1-15,0 20 0,0-21 16,0 0-16,21 22 0,0-22 16,0 21-16,0-21 0,0 0 15,21 1-15,0-22 16,0 0-16,0 0 0,0 0 15,22 0-15,-22 0 0,0 0 0,21-22 16,-20 1-16,20 0 0,-21 21 16,0-21-16,0 0 0,-21 0 0,0-1 15,22 1-15,-22 0 0,0 0 16,21 21-16,-21-21 0,0 42 47,0 0-47,-21 0 0,-1 0 0,22 1 15,0 20-15,-21-21 0,21 21 16,-21 1-16,21-1 0,-21 0 0,21 85 31,0-63-31,0-22 0,0 22 0,0-1 0,0 1 16,0-1-16,0 1 0,0-1 16,0 1-16,0-1 0,0-20 0,-21 20 15,21-21-15,-21 1 0,-1-1 16,1 0-16,0-20 0,-21-1 15,21 0-15,-1-21 0,-20 0 0,21 0 16,0 0-16,-22 0 0,22 0 16,0 0-16,-21-21 0,21-22 0,-1 22 15,1-21-15,21 21 0,0-43 16,0 22-16,0 0 0,0-22 0,21 1 16,1-1-16,20 1 0,0-1 15,1 1-15,62-43 0,-41 42 16,-22 1-16,22-1 0,-1 1 15,1-1-15,-22 1 0,22-1 16,-22 22-16,0-22 0,1 22 0,-22 0 16,0 21-16,0-1 0,-21 1 15,-21 21 1,0 0-16,0 21 16,-1 1-16,1-1 0,0 0 0,-21 21 15,42-21-15,-21 22 0,21-22 16,0 0-16,0 0 0,0 0 15,0 1-15,21-1 0,0 0 0,0-21 16,0 0-16,0 0 0,22 0 16,-22 0-16,21 0 0,-21 0 0,22 0 15,-22-21-15,21 0 0,-21-1 16,1 1-16,20 0 0,0-42 16,-21 20-1,-21 22-15,0 0 0,0 0 16,-21 21-1,21 21 1,0 0-16,-21 0 0,0 22 16,21-22-16,-21 0 0,21 0 0,0 21 15,0-20-15,0-1 0,0 0 16,0 0-16,0 0 0,0-42 47,0 0-47,21 0 15,0 0-15,0-1 0,-21 1 16,21-21-16,1 21 0,-1 0 16,0-1-16,0 1 0,-21 0 15,0 0-15,21 21 0,0 0 16,-21 21-16,0 0 16,0 0-16,0 22 15,0-22-15,0 0 0,0 0 0,0 0 16,0 1-16,0-1 0,0 21 15,22-21 1,-1-21-16,0 0 16,0 0-16,0 0 0,0 0 15,22 0-15,-22 0 0,0 0 0,21-21 16,-20 0-16,20 0 0,-21 0 16,0-1-16,0 1 0,22 0 15,-22 0-15,-21-21 0,21 20 0,-21 1 16,21 21-16,-21-21 0,0 42 31,-21 0-31,0-21 16,21 22-16,0-1 0,0 0 15,-21 0-15,21 0 0,0 0 16,0 1-16,0-1 0,0 0 0,21 0 31,0-21-31,0 0 0,0 0 0,22 0 16,-22 0-16,0 0 15,0-21-15,0 0 0,1 0 16,-1-1-16,0 1 0,-21 0 0,21-21 16,-21 21-16,0-22 0,0 1 15,0 21-15,0-22 0,0 1 0,0 21 16,0 0-16,-21 0 0,0-1 16,0 22-16,-1 0 0,1 0 15,-42 22-15,42-1 16,-22 0-16,22 21 0,0 1 15,0 20-15,21-21 16,0-20-16,0 20 0,0-21 0,0 21 16,21-20-16,21 20 15,22-21-15,-43-21 16,0 0-16,43 0 16,-43-21-16,0 21 0,21-21 15,-21 0-15,1-1 0,-1-20 0,21 21 16,-21-21-16,0-1 0,22-20 15,-22-1 1,0 43-16,-21 0 0,0 42 31,0 0-31,0 0 16,0 1-16,-21-1 0,21 21 0,0-21 16,0 0-16,0 22 0,0-22 15,0 0-15,0 0 0,21 0 0,0-21 16,0 22-16,1-22 0,-1 0 15,0 0-15,21 0 0,-21 0 16,64-43 0,-64 22-16,0 0 0,1 0 15,-1-22-15,21-20 0,-21 42 16,0-22-16,1 22 0,-22 0 16,0 0-16,0 0 0,21 21 0,-21 21 31,0 0-31,0 0 0,0 0 15,-21 1-15,21-1 0,0 0 16,0 0-16,0 21 0,0-20 16,0-1-16,0 0 0,0 0 15,0 0 1,21-21-16,0 0 0,-42 0 47</inkml:trace>
  <inkml:trace contextRef="#ctx0" brushRef="#br0" timeOffset="29409.79">27241 2011 0,'0'0'0,"0"-21"0,0 0 15,0-1-15,0 1 16,0 0-16,0 0 0,0-21 0,0 20 16,0-20-16,0 21 0,22-21 15,-1 20-15,0 1 0,-21 0 0,21 0 16,0 21-16,22 63 15,-22-20 1,0-1-16,-21 0 0,0 85 16,0-84-16,0 20 0,0-20 0,-21-1 15,-22 21-15,22-20 0,-21-1 16,21 0-16,-22-20 0,1 20 0,21-21 16,-21 0-16,20 0 0,1 1 15,-21-22-15,0 0 16,42-22-16,0 1 15,0-21-15,0 21 0,0 0 16,0-22-16,0 22 0,0-21 16,42-43-16,-21 64 15,0 21-15,0 0 16,1 0-16,-1 0 0,21 21 0,-21 0 16,0 0-16,1 1 15,-22-1-15,21 21 0,0-21 0,-21 0 16,21 22-16,-21 20 15,0 1 1,21-43-16,0-21 16,1 0-1,-1 0-15,0-21 16,0 21-16,0-21 0,0-1 0</inkml:trace>
  <inkml:trace contextRef="#ctx0" brushRef="#br0" timeOffset="29716.13">27813 2117 0,'0'0'0,"21"0"16,-21 21 0,0 0-1,0 0-15,0 0 16,21-21 0,0 0-16,1 0 15,-1 0-15,0 0 16,-21-21-16,21 21 0,-21-21 15,0 0-15,-21 21 16,0-21-16,0 21 0,-1-21 16,1 21-16,0 0 15,0 0-15,0 0 0,0 0 0,21 21 16,-22 0-16,1 0 16,21 0-16,0 0 0,0 1 15,21-1-15,1-21 16,-1 0-16,42 21 0,-20-21 15,-1 0-15</inkml:trace>
  <inkml:trace contextRef="#ctx0" brushRef="#br0" timeOffset="31397.33">28744 2032 0,'0'0'0,"0"-21"0,0 0 0,0 0 16,0-1 0,0 44 15,0-1-31,0 0 0,0 0 0,0 21 15,0-20-15,0 20 0,0 21 16,0 22 0,-21-64-16,21 22 0,-21-22 0,21 21 15,0-21-15,0 43 16,0-43 0,0-42 15,0 0-31,0-1 0,0 1 0,0 0 15,0 0-15,21-21 0,0 20 16,0-20-16,-21 0 0,22 21 0,-1-22 16,0 22-16,0-21 0,0 21 15,0-1-15,1 1 0,-1 21 16,0 0-16,0 0 0,0 0 16,-21 21-16,21 22 0,-21-22 15,22 0-15,-22 0 0,0 22 16,0-22-16,0 21 0,0 0 15,0-20-15,21 20 0,-21-21 0,21 0 16,-21 0-16,0 1 0,21-1 16,0 0-16,0 0 0,1-21 15,-1 0-15,21 0 0,-21 0 16,0 0-16,1-21 0,20 0 0,-21 0 16,0-1-16,22 1 15,-22 0-15,0-21 0,0 21 0,0-1 0,-21-20 16,0 21-16,21-21 15,-21 20-15,0 1 0,0 0 0,0 0 0,0 0 16,-21 21 15,21 21-31,-21 0 0,21 0 16,0 0-16,0 1 0,0-1 0,0 21 16,0-21-16,0 0 0,0 22 15,0-22-15,0 0 0,0 0 0,0 0 16,0 1-16,21-1 0,0-21 15,1 21-15,-1-21 0,0 0 16,0 0-16,0 0 0,0-21 16,1 21-16,-1-21 0,0-1 15,0 1-15,0 0 0,0 0 0,1 0 16,-22-22-16,21 22 0,-21 0 16,21-21-16,-21 21 0,21-22 15,-21 22-15,0 0 0,0 0 16,0 42-1,0 0 1,0 0-16,0 0 0,0 1 16,0 20-16,0-21 0,0 0 15,0 0-15,0 1 0,0-1 0,0 0 16,0 0-16,21 0 0,0 0 16,1-21-16,-1 22 0,0-1 15,0-21-15,0 0 0,22 0 0,-22 0 16,21 0-16,-21 0 0,22-21 15,-22-1-15,21 1 0,-21 21 0,22-21 16,-22-21-16,0 21 0,21-1 16,-21-20-16,-21 21 0,22-21 0,-1-1 15,-21 1-15,21 0 0,-21-1 16,0-20-16,0 20 0,0 1 16,0 21-16,0-21 0,0 20 0,-21 65 31,0-22-31,21 0 15,-22 21-15,1-20 0,21 20 16,0 0-16,-21 1 0,21-1 16,0-21-16,-21 21 0,21-20 0,0 20 15,0-21-15,0 21 0,0-20 16,0-1-16,0 21 0,21-21 0,0 0 16,0 1-16,1-1 15,-1-21-15,21 0 0,-21 0 0,0 0 16,1 0-16,-1 0 0,0 0 15,21-21-15,-21-1 0,1 1 0,-1 0 16,0 0-16,0 0 0,0-22 16,0 22-16,1-21 0,-1 0 15,0-1-15,-21 1 0,21-22 16,-21 22-16,21-21 0,-21-1 0,21 22 16,-21-1-16,0 1 0,0 21 15,0 0-15,0 0 0,0 42 16,-21 21-1,0-21-15,21 22 0,-21-1 0,0 21 16,0-20-16,21-1 0,0 0 16,0 1-16,-22-1 0,22 0 0,0 1 15,0-1-15,0 0 0,0-20 16,0-1-16,0 21 0,22-21 16,-1 0-16,0 1 0,0-22 0,21 21 15,-20-21-15,-1 0 0,21 0 16,-21 0-16,22 0 0,-1-21 15,-21 21-15,21-22 0,-20 1 0,20 0 16,-21 0-16,0 0 0,0 0 16,1-1-16,-22 1 0,0 0 0,0 0 15,0 0-15</inkml:trace>
  <inkml:trace contextRef="#ctx0" brushRef="#br0" timeOffset="33795.89">27199 3260 0,'0'0'0,"-21"0"31,21-21-15,0-1-1,0 1-15,0 0 0,21 0 16,0 0-16,0 0 16,1 21-16,-1 0 0,0 0 15,0 0-15,0 0 0,0 0 16,1 0-16,-1 0 0,0 21 0,0 0 16,-21 0-16,21 0 0,-21 22 15,0-1-15,0 0 0,0-21 0,-21 22 16,0-1-16,-21-21 0,20 22 15,1-22-15,-21 0 0,21 0 0,0 0 16,-22 0-16,22 1 0,0-22 16,0 0-1,21-22-15,0 1 16,0 0-16,21 0 16,0 0-16,0 0 0,0-1 0,1 22 15,20-21-15,-21 0 0,0 21 16,0 0-16,22 0 0,-22 0 15,0 0-15,21 21 0,-20 0 0,-1 1 16,0-1-16,0 0 0,-21 0 16,0 0-16,0 22 0,0-22 0,-42 0 15,21 21-15,-1-21 0,-20 1 0,21-1 16,-21 0-16,20 0 0,-20 0 16,21 0-16,-21-21 0,20 0 15,1 0-15,0 0 0,0 0 0,0 0 16,0 0-16,-1-21 15,22 0-15,0 0 16,0 0-16,0 0 16,0-1-1,22 22 1,-1-21 0,0 21-16</inkml:trace>
  <inkml:trace contextRef="#ctx0" brushRef="#br0" timeOffset="34011.76">27813 3493 0,'0'0'0,"21"-22"0,-21 1 16,21 21 62,0 0-78,1 0 15,-1 0-15,0 0 0</inkml:trace>
  <inkml:trace contextRef="#ctx0" brushRef="#br0" timeOffset="34344.01">28638 3154 0,'-21'-21'16,"21"42"0,0 0-1,0 0-15,0 0 0,21 22 16,1-22-16,-1 21 0,0 1 0,21-1 15,-21 0-15,1 1 0,-1-1 16,21 0-16,-21 1 0,0-22 0,22 21 16,-22-21-16,-21 22 0,21-22 15,0 0-15,-21 0 0,0 0 0,0 0 16,0-42 15,0 0-15,0 0-16,0 0 15,0 0-15,0-1 0,21-20 0</inkml:trace>
  <inkml:trace contextRef="#ctx0" brushRef="#br0" timeOffset="34591.39">29210 3154 0,'0'0'0,"21"-21"0,-21 0 16,-21 42-1,21 0 1,-21 0-16,-22 0 0,22 22 0,0-1 15,-21 0-15,-1 1 16,1-1-16,-21 0 0,20 1 0,1-1 16,-22 21-16,22-20 0,0-22 15,-1 21-15,1 1 0,0-22 0,21 0 16,-1 21-16,-20-21 0,21 1 16,42-44 15,0 1-16,0 0-15</inkml:trace>
  <inkml:trace contextRef="#ctx0" brushRef="#br0" timeOffset="36005.51">29803 3641 0,'0'-21'32,"0"-1"-32,21 1 0,-21 0 15,21 0-15,-21 0 0,21 21 16,-21-21-16,0-1 0,0 1 0,0 0 16,0 0-16,0 0 0,-42 0 15,21 21-15,-1 0 0,1 0 16,0 0-16,0 0 0,-21 0 15,20 21-15,1 0 0,-21 21 0,21-21 16,0 22-16,-1-22 0,1 21 16,21 1-16,0-22 0,0 21 15,0 0-15,0 1 16,0-22-16,0 0 0,21-21 16,1 0-16,-1 0 15,0 0-15,0 0 0,21 0 16,-20-21-16,-1 0 0,0 0 0,21-1 15,-21 1-15,1-21 0,-1 21 16,0-22-16,0 1 0,0 0 16,0-22-16,1 22 0,-22-22 15,0 22-15,21-21 0,-21 20 0,21 1 16,-21 0-16,0-1 0,0 22 16,0 0-16,0 0 0,0 0 0,0 42 31,0 0-31,0 21 0,0 1 0,0-1 15,-21 0-15,21 22 0,0-1 16,-21 1-16,21-22 0,0 22 0,0-22 16,0 21-16,0-20 0,0-1 15,0-21-15,0 22 0,0-22 0,21 0 16,0 0-16,0 0 0,0-21 16,0 0-16,1 0 0,20 0 0,-21 0 15,0 0-15,0 0 16,22-21-16,-22 0 0,0 0 0,0 0 15,22-1-15,-22 1 0,0-21 16,0 21-16,-21-22 0,0 22 16,21-42-16,-21 42 0,0-1 0,0 1 15,0 0-15,0 42 16,0 0 0,0 1-16,0 20 0,-21-21 15,21 0-15,0 22 0,0-22 0,0 0 16,0 21-16,0-21 15,0 1-15,0-1 0,0 0 16,0 0-16,21-21 16,0 0-16,1 0 0,-1 0 15,0 0-15,0-21 0,0 0 16,0 21-16,-21-21 0,22-1 0,-1 1 16,0-21-16,-21 21 0,0 0 15,21-22-15,-21 22 0,21 0 0,-21 0 16,0 0-16,0-1 0,0 44 31,0-1-31,0 0 16,0 0-16,0 0 0,-21 22 15,21-22-15,0 0 0,0 21 16,0-21-16,0 1 0,0-1 0,21 0 16,0 0-16,1-21 15,-1 0-15,21 0 0,-21 0 0,0 0 16,22 0-16,-1 0 0,-21 0 15,22-21-15,-1 0 0,-21 0 0,0-1 16,22 1-16,-22 0 0,0 0 16,0-21-16,0 20 0,-21-20 0,0 21 15,0-21-15,0-1 0,0 22 16,0 0-16,0 0 0,0 0 0,0-1 16,-21 22-1,0 22-15,0 20 0,21-21 16,0 0-16,0 22 0,-21-1 15,21 0-15,-22 1 0,22-1 0,-21 0 16,21 1-16,0-1 0,0 21 16,0-20-16,0-1 0,0 22 0,0-22 15,0 21-15,0-20 0,0-1 16,0 0-16,0 1 0,0-1 0,0 0 16,0-20-16,0-1 0,0 21 0,0-21 15,0 0-15,0-42 47,0 0-47,0 0 0,0 0 0,0-22 16,0 1-16,0 0 0,0-1 15</inkml:trace>
  <inkml:trace contextRef="#ctx0" brushRef="#br0" timeOffset="36722.08">31030 3514 0,'0'0'16,"0"-21"-16,0-22 0,0 22 0,0 0 15,21 0-15,1 0 0,-1 21 0,0-22 16,0 22-16,0 0 0,22 0 16,-1 0-16,-21 0 0,21 0 0,1 22 15,-22-1-15,0 0 16,21 0-16,-42 21 0,22-20 0,-22 20 16,0-21-16,0 0 0,0 0 15,-22 1-15,1-1 0,0 0 0,0 0 16,-21 0-16,20 0 0,-20-21 15,21 22-15,0-22 0,-22 0 0,22 21 16,0-21-16,42 0 47,0 0-47,22 0 0,-22-21 0,21 21 16,-21-22-16,22 1 0,-1 0 15,-21 0-15,22 0 0,-22-22 16,21 22-16,-21-21 0,0 0 15,1-1-15,-1-20 0,0 20 0,0-20 16,-21 21-16,0-1 0,0 1 16,0 0-16,0-1 0,0 22 0,0 0 15,0 63 17,-21-21-32,21 22 0,0-1 15,0 22-15,0-22 0,0 0 16,0 22-16,0-22 0,0 0 0,0 1 15,0-1-15,0-21 0,21 0 16,0 22-16,-21-22 0,21 0 16,1 0-16,-1-21 15,0 0-15,0 0 0,0-21 16,0 21-16,1-21 16,-22 0-16,21 0 0,0-1 0,-21-20 15,21 21-15,-21-21 0,0 20 16,0 1-16,0-21 0,0 21 15,0 42 1,0 0-16,0 0 16,0 0-16,-21 1 15,21-1-15,0 0 0,0 0 0,0 0 16,0 0-16,-21 1 0,21-1 16,0 0-16,0-42 31,0 0-16,21-1-15,-21 1 0</inkml:trace>
  <inkml:trace contextRef="#ctx0" brushRef="#br0" timeOffset="36892">31962 3090 0,'0'0'0,"-22"0"15,1 0-15,0 22 31,21-1-31,0 0 16,0 0-16,0 0 0,0 0 16,0 1-16,21-22 15,0 0-15,1 21 0,-1-21 0</inkml:trace>
  <inkml:trace contextRef="#ctx0" brushRef="#br0" timeOffset="38000.36">32448 3260 0,'0'0'0,"22"0"0,-22-43 16,0 22 0,-22 21-16,1 0 0,21-21 0,-21 21 15,0 0-15,0 0 0,0 21 16,-1-21-16,1 21 0,0 22 0,0-22 16,0 21-16,0-21 0,-1 22 15,1-1-15,21-21 0,0 22 16,0-1-16,0-21 0,0 0 0,0 22 15,0-22-15,21 0 0,1-21 16,20 21-16,-21-21 0,21 0 16,1 0-16,-1 0 0,0 0 15,1 0-15,-1 0 0,0-21 0,1 0 0,-1 21 16,-21-21-16,22-1 16,-22 1-16,0-21 0,0 21 0,0-22 15,-21 22-15,21-21 0,-21 0 16,0 20-16,0-20 0,0 0 15,0 21-15,-21 21 0,0 0 16,0 0-16,0 21 16,21 0-16,-21 21 0,-1-21 15,22 22-15,-21-22 0,21 21 0,-21-21 16,21 22-16,-21-22 16,21 21-16,0-21 0,0 1 0,0-1 15,0 0-15,21-21 16,0 0-16,0 0 0,1 0 15,-1 0-15,0-21 16,0 0-16,0 21 0,-21-22 16,21-20-16,-21 21 0,0 0 0,22-22 15,-1 1-15,-21 21 0,0-21 16,0 20-16,0-20 0,21 21 0,-21 42 47,0 0-47,0 0 0,-21 22 15,21-22-15,0 0 0,0 21 0,0-20 16,0-1-16,0 0 0,0 0 16,0 0-16,0 0 15,21-21-15,0 0 0,0 0 0,0 0 16,1 0-16,-1 0 0,0 0 16,0-21-16,21 21 0,-20-21 0,-1-21 15,0 21-15,0-1 0,0-20 16,0 0-16,1-22 0,-1 22 15,0-22-15,0 22 0,-21-21 16,21 20-16,-21 1 0,21 0 16,-21-1-16,0 22 0,0 0 0,-21 42 31,0 0-31,0 0 0,21 22 16,-21-1-16,0 0 0,-1 1 0,1-1 15,21 0-15,0 22 0,0-22 16,0 1-16,0-1 0,0-21 0,21 21 15,1-20-15,-1 20 0,0-21 16,0-21-16,0 21 0,22 0 16,-22-21-16,0 0 0,21 0 0,-21 0 15,1 0-15,20-21 0,-21 0 16,0 21-16,0-21 0,1-21 16,-1 20-16,0-20 0,0 21 0,-21-21 15,21-1-15,-21 22 16,0 0-16,0 0 0,0 0 0,-21 21 15,0 0 1,0 21-16,0 0 0,21 21 0,0-21 16,-22 1-16,22 20 0,-21-21 15,21 21-15,0-20 0,0-1 16,0 21-16,0-21 0,21 0 16,1 1-16,-1-22 0,0 0 15,0 21-15,0-21 0,0 0 0,1 0 16,20 0-16,-21 0 0,21-21 15,-42-1-15,0 1 0,0 0 16,0 0-16,0 0 16,0 0-16,0-1 0,0-20 0</inkml:trace>
  <inkml:trace contextRef="#ctx0" brushRef="#br0" timeOffset="38228.23">33126 3006 0,'0'0'0,"-43"21"0,43 0 32,43-21-32,-22 0 15,21 21-15,22-21 0,-1 0 16,-20 0-16,20 0 0,22 0 16,-22 0-16,1 0 0,-1 0 0,-20 0 15,20 0-15,-21 0 0,-84 0 47</inkml:trace>
  <inkml:trace contextRef="#ctx0" brushRef="#br0" timeOffset="39023.76">27559 4572 0,'0'0'0,"0"-21"0,-21 21 15,0 0-15,-1 21 16,22 0 0,-21 22-16,21-1 0,-21 0 0,21 1 15,-21-1-15,21 21 0,0-20 16,0-1-16,0 0 0,0 1 0,0-1 16,0-21-16,0 0 0,0 1 15,0-1-15,0 0 0,21-21 16,0 0-16,0 0 15,1 0-15,-22-21 0,21 0 16,0 21-16,0-22 0,0 1 0,0 0 16,1 0-16,-1 0 0,-21 0 15,0-1-15,21 1 0,-21 0 0,21 21 16,-21 21 0,0 0-16,0 1 15,0-1-15,0 0 0,-21 21 16,21-21-16,-21 1 0,21-1 15,0 0-15,-21 0 0,21 0 0,0 0 16,-22-21-16,22 22 0,22-44 47,-1 22-47</inkml:trace>
  <inkml:trace contextRef="#ctx0" brushRef="#br0" timeOffset="39196.66">28046 4847 0,'0'0'0,"21"0"0,-21-21 0,0 42 63,21-21-63,0 0 0,0 21 15,1-21-15,-1 0 0,0 0 16,0 0-16</inkml:trace>
  <inkml:trace contextRef="#ctx0" brushRef="#br0" timeOffset="40274.11">28956 4953 0,'21'0'16,"-21"-21"-1,0 0-15,0 0 16,0-1-16,0 1 0,-21 21 15,0-21-15,21 0 0,-21 0 0,-1 0 16,1-1-16,0 22 0,0-21 0,0 21 16,-22 0-16,22 0 0,0 0 15,0 0-15,0 21 0,0 1 0,-22-1 16,22 0-16,0 21 0,0 1 16,0-1-16,21 0 0,-22 1 0,1-1 15,21 0-15,0 1 0,0-1 16,0-21-16,0 0 0,0 0 15,0 1-15,21-1 0,1-21 0,-1 0 16,0 0-16,0 0 0,21 0 16,-20 0-16,62-21 0,-63-1 15,22 1-15,-1 0 0,0 0 16,-20-21-16,20 20 0,-21-20 0,21 0 16,-20-1-16,-1 1 0,-21-21 15,0 20-15,0 1 0,0-22 0,0 22 16,0-43-16,0 43 15,0 21-15,0 0 0,0 0 16,0-1-16,-21 22 0,21 22 16,-22-1-16,1 0 15,21 21-15,-21 1 0,21-1 0,0 0 16,0 1-16,0 20 0,0-21 16,0 1-16,0-1 0,0 0 0,0 1 15,0-1-15,0 0 0,21-20 16,0-1-16,-21 0 0,43-21 0,-22 21 15,0-21-15,0 0 0,0 0 0,22 0 16,-22 0-16,0-21 0,21 21 16,-20-21-16,-1 0 0,0-1 0,0 1 15,0 0-15,0-21 0,1 21 16,-22-1-16,0-20 0,0 21 0,0 0 16,0 0-16,0 42 31,0 0-16,0 0-15,0 0 0,0 22 0,0-22 16,0 0-16,0 0 0,0 0 0,0 0 16,21 1-16,0-22 15,0 0-15,0 0 0,0 0 16,1 0-16,-1 0 0,0 0 16,0 0-16,0-22 0,0 1 0,1 0 15,-1 0-15,0 0 0,-21 0 16,0-22-16,21 22 0,-21 0 0,21-21 15,-21 20-15,0 1 16,0 0-16,0 0 0,0 0 0,0 42 31,0 0-31,0 0 0,0 22 16,0-1-16,-21 0 0,21 1 0,-21-1 16,21 21-16,0-20 0,0 20 15,0 1-15,-21-22 0,21 22 0,0-1 16,-21 1-16,21 20 0,0-20 15,0-1-15,0 1 0,0-22 16,-22 22-16,22-22 0,-21 64 16,21-85-16,0 21 0,0-21 0,0 1 15,-21-1-15,21 0 0,-21-21 16,0 0-16,0 0 16,-1 0-16,1 0 0,-21-21 15,21 0-15,0-1 0,-22 1 0,22 0 16,-21 0-16,21 0 0,-22 0 15,22-1-15,-21 1 0,21 0 0,-1 0 16,22 0-16,0-22 0,0 22 0,0 0 16,0-21-16,0 21 0,0-22 15,22 1-15,-1 0 0,21-1 0</inkml:trace>
  <inkml:trace contextRef="#ctx0" brushRef="#br0" timeOffset="42376.22">30205 4826 0,'-21'0'15,"-1"0"1,22 21-16,-21 0 0,21 22 16,0-22-16,0 0 0,0 21 15,0-20-15,0-1 0,-21 0 0,21 21 16,0-21-16,-21 1 0,21-1 15,0 0-15,0-42 47,0 0-47,0-1 16,0-20-16,0 21 0,21-21 16,0 20-16,-21-20 0,21 21 0,1 0 15,-22 0-15,0-1 0,21 1 16,0 21-16,-21 21 15,0 1-15,0-1 16,0 0-16,21 21 0,-21-21 0,0 1 16,0 20-16,21-21 15,-21 0-15,21 0 0,1 22 16,-1-22-16,0 0 0,0-21 16,0 21-16,22-21 0,-22 0 15,0 0-15,21 0 0,-21 0 0,1 0 16,20-21-16,-21 0 0,21 0 15,-20 0-15,20-1 0,-21 1 0,0-42 16,0 42-16,-21-22 16,0 1-16,0 21 0,0-22 0,0 22 15,0-21-15,-21 21 0,0 21 16,0 0-16,0 0 0,0 0 16,-1 21-16,-20 0 0,21 0 15,0 0-15,0 22 0,-1-1 16,1 0-16,0-20 0,21 20 15,0 0-15,0-21 0,0 1 0,0 20 16,0-21-16,0 0 0,21-21 0,-21 21 16,21-21-16,1 0 0,-1 0 15,0 0-15,0 0 0,0 0 0,0 0 16,1 0-16,-1-21 0,0 0 16,0 0-16,0 21 0,0-42 0,-21 20 15,22 1-15,-22 0 0,21-21 16,-21 21-16,0-1 0,0 1 15,0 0-15,0 0 0,0 0 0,0 42 16,0 0 0,0 21-1,-21-20-15,21-1 0,0 0 0,0 0 16,0 0-16,0 22 0,0-22 16,0 0-16,21 0 0,0 0 15,0-21-15,0 0 0,22 0 0,-22 0 16,21 0-16,-21 0 0,0 0 15,22 0-15,-22 0 0,0-21 0,0 0 16,0 0-16,1 0 0,-1-1 16,0 1-16,-21-21 0,21 21 15,-21-22-15,0 22 0,0-21 16,0 21-16,0 0 0,0-1 0,0 1 0,0 42 31,0 1-31,0-1 16,-21 0-16,21 0 0,-21 21 15,21-20-15,0-1 0,0 0 0,0 21 16,-21-21-16,21 1 0,0-1 16,-22 0-16,22 0 0,0 0 15,0 0 1,-21-21-16,21-21 31,0 0-31,0 0 16,21 0-16,1 0 0,-22-1 0,21-20 15,0 21-15,-21-21 0,21 20 16,0-20-16,-21 21 0,21 0 16,-21 0-16,22-1 0,-1 22 15,-21 22 1,0-1-16,0 0 0,0 0 0,0 0 16,0 0-16,0 1 0,0 20 15,0-21-15,0 0 0,0 0 0,0 1 16,21-1-16,0 0 0,0 0 31,0-21-31,1 0 0,-1 0 16,0-21-16,0 21 15,0-21-15,-21 0 0,21-1 0,1 1 16,-1 0-16,0-21 0,-21 21 16,21-22-16,0 22 0,0-21 0,-21 21 15,0-1-15,22 1 0,-22 0 16,21 21-16,-21 21 15,0 0 1,0 1-16,-21-1 0,21 21 16,-22-21-16,22 0 0,0 22 0,0-22 15,0 0-15,0 0 0,0 0 16,0 1-16,0-1 0,0 0 16,22-21-16,-1 0 0,0 0 0,0 0 15,0 0-15,0 0 0,1 0 16,-1 0-16,0 0 0,0-21 0,0 0 15,0-1-15,1 1 0,-1 0 16,0 0-16,0-21 0,0 20 16,0-20-16,-21 21 0,22-21 0,-22 20 15,0 1-15,0 0 0,-22 21 32,22 21-32,-21 22 15,21-22-15,-21 0 0,21 0 16,0 21-16,0-20 0,0-1 15,0 0-15,0 21 0,0-21 0,0 1 16,21-1-16,-21 0 16,43 0-16,-22-21 0,0 0 0,21 21 15,-21-21-15,1 0 0,20 0 16,-21 0-16,0 0 0,22-21 0,-22 0 16,0 0-16,0 0 0,0-1 15,0 1-15,1 0 0,-1-21 16,0-1-16,0 1 0,-21 21 0,21-21 15,0 20-15,-21 1 0,0 0 16,22 0-16,-1 21 16,-21 21-1,0 0 1,0 0-16,0 1 16,0-1-16,21-21 0,0 0 31,0 0-16,-21-21-15,0-1 16,0 1-16,21 21 16,-21-21-16,0 0 0,0 0 31,-21 21-15,0 0-16,0 0 0,0 21 0,0 0 15,-1 0-15,1 0 0,0 22 16,0-22-16,-21 21 0,20 1 0,22-22 15,-21 21-15,21-21 0,0 22 16,0-22-16,0 0 0,0 0 0,0 0 16,0 0-16,21-21 0,1 22 15,-1-22-15,0 0 0,21 0 16,-21 0-16,22 0 0,-22 0 0,21 0 16,1-22-16,-22 1 0,21 21 15,0-21-15,1 0 0,-22 0 16,21-22-16,-21 22 0,22 0 15,-22 0-15,0-21 0,-21 20 0,0 1 16,0 0-16,0-21 0,0 21 16,0-1-16,0 1 0</inkml:trace>
  <inkml:trace contextRef="#ctx0" brushRef="#br0" timeOffset="42712.06">32448 4403 0,'0'0'0,"-42"21"15,0 0-15,21 0 0,-1-21 0,-20 21 16,42 1-16,0-1 0,0 0 16,21-21-16,0 21 15,1-21-15,20 0 0,-21 0 16,21 0-16,-20 0 0,20 0 15,-21 0-15,0-21 0,0 21 0,1-21 16,-22 0-16,0-1 16,0 1-16,0 0 0,-22 0 15,1 21-15,-21 0 0,21 0 16,0 0-16,-1 0 0,1 0 16,0 0-16,-21 0 0,21 0 15,-1 0-15,1 21 0,0-21 0,0 21 16,0 0-16,-22-21 0,22 22 15,0-1-15</inkml:trace>
  <inkml:trace contextRef="#ctx0" brushRef="#br0" timeOffset="45505.17">4043 5567 0,'0'-21'31,"0"0"-15,0-1-16,0 1 15,0 0-15,0 0 16,0 0-16,0 0 0,0-1 15,0 1-15,0 0 16,-21 21-16,-1 0 31,22 21-15,-21 0-16,21 1 0,0-1 0,0 21 16,0 22-16,0-22 0,0 21 15,0 1-15,0-1 0,0 1 16,0 21-16,0-22 0,0 1 15,0-1-15,0 22 0,0-22 0,0 22 16,0-22-16,0 22 0,0-21 16,0-1-16,0 1 0,0-1 0,0 1 15,0-22-15,0 21 0,0-20 16,0-1-16,0 0 0,0-20 0,0-1 16,0 21-16,0-21 0,0 0 15,0-42 16,-21 21-31,21-21 0,0 0 0,0 0 16,0 0-16,0-1 16,0-20-16,0 21 0,0-21 0,0-1 15</inkml:trace>
  <inkml:trace contextRef="#ctx0" brushRef="#br0" timeOffset="47104.81">3873 5546 0,'0'0'16,"0"-21"-16,22 21 62,-1 0-62,0 21 0,0-21 16,0 0-16,0 0 0,22 0 0,-22 0 16,21 0-16,-21 0 0,22 0 15,20 0-15,-20 0 0,20 0 0,1 0 16,-1 0-16,1 0 0,-1 0 15,22 0-15,-1 0 0,-20 0 16,21 0-16,-1 0 0,1 0 0,21 0 16,0 0-16,-22 0 0,22 0 15,0 0-15,0 0 0,0 0 0,-1 0 16,-20 0-16,21 0 0,0-21 16,0 21-16,-1 0 0,22 0 0,-21-22 15,0 22-15,21-21 0,-21 21 16,0 0-16,21 0 0,0-21 0,-21 21 15,21 0-15,0 0 0,0 0 16,-22 0-16,1 0 0,0 0 0,0 0 16,84 0-16,-84 0 15,-21 0-15,0 0 0,-1 0 0,1 0 16,0 0-16,-22 0 0,1 0 16,-1 0-16,1 0 0,-1 0 0,-21 0 15,22 0-15,-22 0 0,22-21 16,-22 21-16,0 0 0,1 0 0,-1 0 15,0 0-15,1 0 0,-1 0 16,-21 0-16,22 0 0,-1 0 0,-21 0 16,0-21-16,22 21 0,-22 0 15,0 0-15,0 0 0,21 0 0,-20 0 16,-1 0-16,0 0 16,0-21-16,0 21 31,-21 21-31,21-21 15,-21 21-15,0 0 0,0 0 16,0 0-16,0 1 0,22-1 16,-22 0-16,0 21 0,21-21 0,-21 22 15,0-22-15,0 21 0,0-21 0,21 22 16,-21-22-16,0 21 0,21 1 16,-21-1-16,0-21 0,0 21 15,0 1-15,0 20 0,0-42 16,21 22-16,-21-1 0,0-21 15,0 22-15,0-1 0,0-21 0,0 21 16,0-20-16,0 20 0,0 0 16,0-21-16,0 22 0,-21-22 0,21 21 15,-21-21-15,21 22 0,-21-22 0,21 0 16,0 21-16,0-20 0,0-1 0,0 0 16,0 0-16,0 0 15,-21 0-15,21 1 16,0-1-16,-22-21 0,22 21 15,-21-21 1,21 21-16,-21-21 0,0 0 16,21 21-16,-21-21 0,0 0 15,-1 21-15,1-21 0,0 0 16,0 0-16,0 0 0,-22 22 16,22-22-16,0 0 0,-21 0 0,21 0 15,-22 0-15,1 0 0,0 21 0,-1-21 16,1 0-16,0 0 0,-1 0 15,-20 0-15,20 0 0,1 0 0,-21 0 16,-1 0-16,22 0 0,-22 21 16,1-21-16,-64 0 15,42 0-15,22 0 0,-22 0 0,21 0 16,-20 21-16,-1-21 0,22 0 0,-22 0 16,21 0-16,-20 0 0,20 0 15,-20 0-15,20 0 0,-21 0 0,22 0 16,-22 0-16,22 0 0,-22 0 0,22 0 15,-1 0-15,-21 0 0,22 0 16,-1 0-16,1 0 0,-22 0 0,22 0 16,-22 21-16,22-21 0,-22 21 15,0-21-15,1 22 0,20-22 0,-21 21 16,22-21-16,-22 21 0,22-21 0,-1 0 16,1 21-16,-1-21 0,-20 0 15,-43 21-15,63-21 16,22 0-16,-22 0 0,1 0 0,-1 0 15,22 0-15,-22 0 0,22 0 16,-21 0-16,20 0 0,1 0 0,-22 0 16,22 0-16,0 0 0,-1 0 15,1 0-15,0 0 0,-1 0 0,1 0 16,21 0-16,-21 0 0,-1 0 0,1 0 16,0 0-16,20 0 0,-20 0 15,0 21-15,21-21 0,-22 0 0,22 0 16,0 0-16,0 22 15,0-22-15,-1 0 0,1 0 0,0 0 0,0 21 16,0-21-16,0 0 0,-1 0 31,1 0-15,21-21 46</inkml:trace>
  <inkml:trace contextRef="#ctx0" brushRef="#br0" timeOffset="47893.23">11261 5482 0,'0'-21'0,"0"42"47,0 0-31,0 22-16,21-22 0,-21 42 0,0-20 15,0 20-15,21 1 0,-21-1 0,21 22 16,-21-22-16,21 1 0,-21 21 16,0-22-16,0 22 0,0-22 0,0 1 15,0-1-15,0 1 0,0-1 16,0-20-16,0-1 0,0 0 0,0 1 16,0-22-16,0 0 0,0 0 15,0 0-15,0 0 0,0-42 47,0 0-47,0 0 16,0 0-16,0-22 0,0 22 15,0 0-15,0-21 0,0-1 0</inkml:trace>
  <inkml:trace contextRef="#ctx0" brushRef="#br0" timeOffset="49175.55">11324 5482 0,'21'0'0,"0"0"15,1 0-15,-1 0 0,0 0 16,0 0-16,21 0 0,-20 0 16,20 0-16,0 0 0,1 0 0,20 0 15,-21-21-15,22 21 0,-1 0 16,22 0-16,-21 0 0,20 0 16,1 0-16,0-21 0,20 21 15,-20 0-15,21 0 0,0-21 0,0 21 16,21-21-16,-22 21 0,22 0 0,-21-22 15,0 22-15,0 0 0,21-21 16,-21 21-16,21 0 0,-21-21 0,21 21 16,0-21-16,-22 21 0,22 0 15,0 0-15,-21-21 0,42 21 0,-21 0 16,0 0-16,22 0 0,-22-21 16,0 21-16,-22 0 0,22 0 15,-21 0-15,106 0 0,-106-22 16,0 22-16,-22 0 0,1 0 15,0 0-15,-22 0 0,1-21 0,-1 21 16,-21 0-16,1 0 0,-1 0 16,0-21-16,-20 21 0,20 0 0,-21 0 15,0 0-15,22 0 0,-22 0 16,0-21-16,0 21 0,0 0 0,0 0 16,1 0-16,-1 0 15,0 0-15,-21-21 0,21 21 16,0 0-16,-21 21 15,0 0 1,0 0-16,0 0 0,0 1 0,0-1 16,0 0-16,0 0 15,0 0-15,0 22 0,-21-22 0,21 0 16,0 21-16,0 1 0,0-22 16,0 21-16,0 0 0,0-20 0,0 20 15,0 0-15,0-21 0,0 22 0,0-1 16,0 0-16,0-20 0,0 20 15,0-21-15,0 21 0,0-20 16,0 20-16,0-21 0,0 21 0,0-20 0,0 20 16,0-21-16,0 21 15,0-20-15,0 20 0,0-21 0,-21 0 16,21 22-16,0-22 0,0 21 16,-21-21-16,0 0 0,21 1 0,-22-1 15,22 0-15,0 0 0,-21-21 0,0 21 16,0 0-16,0 1 15,0-1-15,-1-21 0,22 21 0,-21-21 16,0 0-16,0 21 0,0-21 0,-22 21 16,22-21-16,0 0 15,0 0-15,-21 21 0,20-21 0,-20 0 16,0 0-16,-1 0 0,-20 22 0,21-22 16,-22 0-16,1 0 15,-1 0-15,1 0 0,-1 21 0,22-21 16,-22 0-16,1 0 0,-1 0 0,1 0 15,-1 21-15,-20-21 0,20 0 16,-21 0-16,1 0 0,-1 0 0,-21 0 16,22 21-16,-22-21 0,21 0 0,-21 0 15,0 0-15,22 0 0,-22 0 16,0 0-16,0 0 0,22 0 0,-22 0 16,21 0-16,-21 0 0,22 0 15,-1 0-15,21 0 0,-20 0 0,-1 0 16,-21 0-16,22 0 0,-22 0 0,0 0 15,21 21-15,-21-21 16,1 0-16,20 21 0,0-21 0,-42 22 16,64-22-16,-1 0 0,1 0 15,20 21-15,-20-21 0,21 0 16,-22 21-16,-42 0 0,64-21 16,-22 0-16,22 21 0,-21-21 15,20 0-15,1 0 0,-22 21 0,22-21 16,21 0-16,-21 0 0,-1 0 0,22 0 15,-21 22-15,21-22 0,-1 0 16,1 0-16,0 0 0,42 0 63,0-22-63,1 22 0,-1-21 15</inkml:trace>
  <inkml:trace contextRef="#ctx0" brushRef="#br0" timeOffset="57219.36">18711 5355 0,'0'-21'0,"0"0"0,0 0 16,0 0-16,0-1 15,-21 22-15,21-21 0,-21 21 16,21-21-16,-21 21 16,21 21-1,0 0 1,0 22-16,0-22 0,0 21 16,0 1-16,0-1 0,0 21 15,0 1-15,0-1 0,0 1 0,-21-1 16,21 1-16,-22-1 0,22 1 15,0-1-15,0 1 0,-21-1 0,0-20 16,21 20-16,0-20 0,0-1 0,-21 0 16,21 1-16,0-1 0,0-21 15,0 0-15,0 0 0,0 1 16,0-1-16,0-42 31,0-1-15,0 1-16,0 0 0,0 0 15,0-21-15,0 20 0,21 1 0</inkml:trace>
  <inkml:trace contextRef="#ctx0" brushRef="#br0" timeOffset="58288.16">18775 5398 0,'0'0'0,"-21"-22"16,-1 22-16,44 0 31,-1 0-15,0 0-16,0 0 0,0 0 0,0 0 15,22 0-15,-1 0 0,0 0 16,22 0-16,-1 0 0,107 0 15,-86 0-15,22 0 16,0 0-16,0-21 0,0 21 0,21 0 0,0-21 16,0 21-16,21 0 15,0 0-15,-21-21 0,21 21 0,0 0 16,1 0-16,-1 0 0,0 0 16,0 0-16,0 0 0,0 0 0,22 0 15,-22 0-15,21 0 0,1 0 0,-22 21 16,21-21-16,-21 0 0,0 0 15,1 21-15,126-21 0,-127 0 16,-21 0-16,-21 21 16,0-21-16,-1 0 0,1 0 0,-21 0 15,0 0-15,-22 0 0,1 0 16,-1 0-16,1 0 0,-22 0 0,-21-21 16,21 21-16,-20 0 0,-1-21 0,0 21 15,-21-21-15,21 21 16,-21-21-16,0 42 47,0 0-32,0 0-15,0 0 0,0 22 0,0-22 16,0 21-16,0 1 0,0-22 0,0 21 16,0 0-16,0 1 0,0 20 15,0-20-15,0-1 0,0 0 16,0 1-16,-21-1 0,21 0 15,0 1-15,0-1 0,0 0 0,-21 1 16,21-22-16,0 21 0,-21-21 0,21 22 16,0-22-16,0 21 0,0-21 15,0 0-15,0 22 0,-22-22 0,22 0 16,-21 0-16,0 0 16,21 1-16,-21-22 0,0 21 0,0-21 15,-43 21 1,22-21-16,21 0 0,-22 0 15,1 0-15,0 0 0,-1 0 16,1 0-16,-22 0 0,1 0 0,-1 0 16,-20 0-16,-1 0 0,-21 0 15,0 0-15,1 0 0,-1 0 0,-21 0 16,0 0-16,0 0 0,0 0 16,0 0-16,0 0 0,-21 0 0,21 0 15,0 0-15,0 21 0,0-21 0,-22 0 16,1 0-16,0 0 0,0 0 15,0 0-15,0 0 0,-22 0 0,22 0 16,-21 0-16,-1 21 0,22-21 16,0 0-16,0 0 0,0 21 0,21-21 15,0 0-15,0 0 0,0 22 0,42-22 16,-21 0-16,43 21 16,-1-21-16,1 0 0,20 0 0,1 0 15,21 0-15,0 21 0,0-21 0,21-21 94</inkml:trace>
  <inkml:trace contextRef="#ctx0" brushRef="#br0" timeOffset="59740.73">4276 7112 0,'-22'0'0,"22"21"15,-21-21-15,0 21 0,21 1 0,-21-1 16,0 0-16,21 0 0,0 0 16,-21 0-16,-1 1 0,22-1 15,0 0-15,22-21 16,-1 0 0,21 0-16,0 0 0,-20 0 0,20 0 15,0 0-15,1-21 0,-1 21 16,0-21-16,1 21 0,-1-22 0,-21 22 15,21-21-15,-20 21 16,-1-21-16,0 21 0,-21-21 0</inkml:trace>
  <inkml:trace contextRef="#ctx0" brushRef="#br0" timeOffset="60137.21">4762 6181 0,'0'0'0,"-21"-21"0,0 21 15,0 21 1,21 0-16,0 0 0,0 21 16,0 1-16,0 20 0,0 1 15,0-1-15,0 1 0,-21-1 0,21 1 16,0-22-16,-21 22 0,-1-22 16,22 21-16,-21-41 0,21 20 0,0-21 15,0 0-15,-21 0 0,21 1 16,21-44-1,0 22 1,-21-42-16,22 21 0,-1 0 0,0-22 16,0 1-16,21 0 0,-20-1 0,-1-20 15</inkml:trace>
  <inkml:trace contextRef="#ctx0" brushRef="#br0" timeOffset="60327.1">4974 6329 0,'21'-21'15,"-42"42"-15,63-85 0,-42 43 0,22 21 0,-1 0 16,-21 21-16,0 1 15,0-1-15,0 21 0,0 0 0,0 1 16,0 20-16,0-20 0,0 20 16,0-21-16,0 1 0,0 20 0,0-20 15,-21-1-15,21-21 0,0 21 0,-22-20 16,22-1-16,0 0 0,0 0 16,0 0-16,-21-21 15,0 0-15,0 0 16,0 0-16</inkml:trace>
  <inkml:trace contextRef="#ctx0" brushRef="#br0" timeOffset="60520.01">4657 6943 0,'-22'0'0,"44"0"32,-1 0-32,0 0 15,0-21-15,21 21 0,-20 0 0,20-22 16,0 1-16,1 21 0,-1-21 15,0 0-15,1 0 0,-1 0 16,0-1-16,22 1 0,-22 0 0,0-21 16,1 21-16,20-1 0,-42 1 15,22 0-15,-1-21 0,-21 21 0</inkml:trace>
  <inkml:trace contextRef="#ctx0" brushRef="#br0" timeOffset="61110.03">5524 6498 0,'0'-21'0,"-42"21"0,84 21 15,-105-42-15,42 21 0,-22 0 0,-41 21 16,63 0-16,-22 1 15,22-1-15,21 0 0,-21 21 16,21-21-16,-21 22 0,21-22 0,0 21 16,0 1-16,0-22 0,0 21 15,0-21-15,0 0 0,0 22 16,0-22-16,21 0 0,0-21 16,0 0-16,0 0 15,1 0-15,-1 0 0,0 0 0,0-21 16,0 0-16,0 0 0,1-1 15,-1 1-15,0-21 0,0 21 0,0-22 16,-21 22-16,0-21 0,21 0 0,-21-1 16,0 22-16,0-21 0,0 21 15,0-1-15,0 1 0,0 42 32,22 22-32,-22-22 15,21 0-15,-21 21 0,0-20 16,0 20-16,21 0 0,-21-21 0,21 1 15,-21 20-15,21-21 0,-21 0 0,21-21 16,-21 21-16,22-21 0,-1 0 16,0 0-16,21 0 0,-21 0 15,1-21-15,-1 0 0,0 0 16,21 0-16,-21 0 0,1-1 0,-1-20 16,21 21-16,-21-21 0,0-1 15,1 22-15,-22-21 0,21 21 16,-21-1-16,21 1 0,-21 42 15,0 1 1,0 20-16,0-21 0,0 21 16,0-20-16,0 20 0,0-21 15,0 21-15,0-20 0,0-1 0,0 21 16,0-21-16,0 0 0,0 1 0,-21-1 16,0-21-16,21 21 0,-22-21 15,1 0-15,21-21 31,0 0-31,0-1 0,0 1 0,21-21 16,1 21-16</inkml:trace>
  <inkml:trace contextRef="#ctx0" brushRef="#br0" timeOffset="61536.79">6223 6117 0,'0'0'0,"21"-21"15,-21 42 1,0 0-16,0 1 15,0 20-15,0-21 0,21 21 16,-21 1-16,0-1 0,0 0 0,21 1 16,-21-1-16,0 22 0,22-22 15,-22 0-15,0 1 0,0-22 0,21 21 16,-21-21-16,21 22 16,-21-22-16,0 0 0,0 0 0,0-42 46,0 0-46,0 0 0,21-1 0,-21-20 16,0 21-16,0-21 0,21-1 16,0 1-16,1 0 0,-1-1 15,0 22-15,0 0 0,0 0 0,22 0 16,-22 21-16,42 0 0,-42 21 16,1 0-16,-1 0 0,0 0 15,0 0-15,0 22 0,-21-22 16,0 21-16,0 1 0,0-22 0,0 21 15,0-21-15,-21 0 0,0 1 16,21-1-16,0 0 0,0 0 0,-21-21 16,42-21-1,-21 0 1,21 0-16,0-1 0,22-20 0</inkml:trace>
  <inkml:trace contextRef="#ctx0" brushRef="#br0" timeOffset="61908.58">7302 6244 0,'0'0'0,"43"-42"16,-22 21-16,-21 0 15,-21 21 1,0 0-16,-1 0 16,1 0-16,-21 21 0,21 0 0,0 0 15,-22 21-15,1 22 16,21-43-16,0 0 0,21 22 0,0-22 15,0 0-15,0 0 0,0 0 16,21 0-16,0-21 0,0 22 0,0-22 16,0 0-16,22 0 0,-22 21 0,21-21 15,-21 0-15,22 21 0,-22-21 16,0 21-16,0-21 0,0 21 0,1-21 16,-22 21-16,0 1 15,0-1-15,-22 0 0,-62 21 16,41-21-1,22-21-15,-21 22 0,0-22 0,20 0 16,-20 0-16,21 0 0,0 0 0,0 0 16,-1 0-16,22-22 0,-21 22 15,21-21-15,0 0 0,0 0 0,0 0 16,21 0-16,1-1 0,20 1 0</inkml:trace>
  <inkml:trace contextRef="#ctx0" brushRef="#br0" timeOffset="62503.34">7493 6519 0,'0'0'0,"21"0"0,0 0 0,0 22 16,1-22-16,-1 0 0,0 0 15,0 0-15,0 0 0,0 0 0,22-22 16,-1 1-16,-21 0 0,0 0 16,22 0-16,-22 0 0,0-1 15,0 1-15,0 0 0,-21 0 0,0 0 16,0 0-16,0-1 0,0 1 15,-21 0-15,0 0 0,0 21 0,0 0 16,-22 0-16,22 0 0,0 0 0,0 0 16,-21 21-16,20 0 0,1 0 15,0 1-15,21 20 0,0-21 16,-21 21-16,21 1 0,-21-1 16,21 0-16,0 1 0,0-1 0,0-21 15,0 22-15,0-22 0,21 0 16,0 0-16,21 0 0,-20-21 0,20 0 15,0 0-15,-21 0 0,22 0 0,-1-21 16,0 21-16,22-21 0,-22 0 16,1 0-16,-1-22 0,0 22 0,-21 0 15,64-64-15,-64 64 16,0-21-16,1-1 0,-1 1 0,0 0 16,-21-1-16,21 1 0,-21 0 0,0-1 15,0 1-15,0 21 16,0 0-16,0 0 0,0-1 0,0 44 31,-21-1-31,21 21 16,-21-21-16,21 22 0,0-1 0,0 0 15,0 1-15,0-1 0,0 0 0,0 1 16,0-1-16,0 0 0,0 1 16,0-1-16,0-21 0,0 21 15,0-20-15,0-1 0,0 0 0,0 0 16,21-21-1,0 0-15,0-21 16,0 21-16,1-21 0,-22 0 16,0-1-16,21-20 0,0 21 0,-21 0 15</inkml:trace>
  <inkml:trace contextRef="#ctx0" brushRef="#br0" timeOffset="62672.24">8255 6308 0,'0'0'0,"-21"0"15,42 0 1,0 0 0,0 0-16,0-21 0,22 21 0,-22-22 15,0 22-15,21-21 0,-20 21 16,20-21-16,0 0 0,-21 0 16,22 21-16,-1-21 0</inkml:trace>
  <inkml:trace contextRef="#ctx0" brushRef="#br0" timeOffset="62948.09">9356 5821 0,'0'-42'16,"-22"42"-1,1 0 1,0 21-16,21 0 15,0 0-15,-21 0 0,21 0 0,-21 1 16,21-1-16,0 21 0,0-21 16,0 0-16,-21 1 0,21-1 15,0 0-15,0 0 0,0 0 0,0 0 0,0 1 16,21-22 0,0 0-16,0 0 0,0 0 15,0-22-15,1 1 0,-1 21 16,0-21-16</inkml:trace>
  <inkml:trace contextRef="#ctx0" brushRef="#br0" timeOffset="63379.83">9483 5525 0,'0'0'0,"-106"-43"16,63 43-16,22 0 0,-21 0 15,21 0-15,-22 0 0,22 0 0,-21 21 16,21 22-16,-22-1 0,1-21 15,0 43-15,21-22 0,-22 22 0,1-22 16,21 21-16,-43 43 0,64-42 16,0-1-16,0-20 15,0-1-15,0 0 0,21 1 0,1-1 16,-1-21-16,21 0 0,-21 0 0,22 1 16,-1-1-16,64-21 15,-64 0-15,0 0 0,1 0 0,-1-21 16,0 21-16,1-22 0,-1 1 15,0 0-15,1 0 0,-1 0 0,-21-22 16,22 22-16,-22-21 0,0 0 0,0 20 16,-21-41-16,0 21 0,0-1 15,0-20-15,-21-1 0,0 1 0,0-1 16,-1 1-16,-20-1 0,21 22 0,-21 0 16,20-1-16,-20 22 15,0 0-15,21 21 0,-22 0 0,1 21 0,0 0 16,-1 22-16,1-1 15,0 0-15,-1 1 0,1-1 0,0 21 16,-1-20-16,22 20 0,-21-20 0,21-1 16,-1-21-16,1 21 0,21-20 15</inkml:trace>
  <inkml:trace contextRef="#ctx0" brushRef="#br0" timeOffset="63891.54">12150 5990 0,'0'0'0,"21"0"16,21-21 0,-21 21-16,22-21 0,20 0 15,-21 21-15,22-21 0,-22 21 0,22-22 16,-22 22-16,22-21 0,-1 0 15,-21 21-15,22-21 0,-22 21 0,1 0 16,-1 0-16,-21 0 0,0 0 16,-42 0-1,0 0-15,-21 21 0</inkml:trace>
  <inkml:trace contextRef="#ctx0" brushRef="#br0" timeOffset="64120.41">12531 5927 0,'-22'0'16,"22"21"-16,0 0 16,0 0-1,0 0-15,0 22 0,0-22 0,0 21 16,22 1-16,-1-22 0,-21 21 16,21 22-16,-21-22 0,0 0 0,0 1 15,0-1-15,0 0 0,0-21 0,0 22 16,0-22-16,0 0 0,0 0 15,0 0-15,21-21 0,0 0 16,0 0 0,1-21-16</inkml:trace>
  <inkml:trace contextRef="#ctx0" brushRef="#br0" timeOffset="64488.2">12869 6265 0,'0'0'0,"-21"-42"15,21 21 1,0 0-16,0 0 0,21 21 16,0 0-16,1-22 0,20 22 0,-21 0 15,21 0-15,1 0 0,-22 0 16,21 0-16,1 22 0,-1-1 0,-21-21 16,21 21-16,-20 0 0,-1 0 15,0 22-15,-21-22 0,0 0 16,0 21-16,0-21 0,0 1 0,-21 20 15,0-21-15,-1 0 0,22 0 16,-21-21-16,0 22 0,0-22 0,0 0 16,21-22-16,0 1 15,0 0-15,0-21 16,0 21-16,0-1 0,0-20 16,21 21-16,0-21 0,0 20 0,-21 1 15,21-21-15,1 21 0,-1 0 0,0-1 16,0 1-16,0 21 0,0-21 15,1 21-15,-1 0 0,0 0 0,0 0 16,0 0-16,0 0 16</inkml:trace>
  <inkml:trace contextRef="#ctx0" brushRef="#br0" timeOffset="65038.89">13610 6308 0,'0'0'0,"0"21"0,0 0 15,0 0-15,0 0 0,21-21 16,0 0-1,1 0-15,-1-21 0,0 0 16,0 21-16,21-21 0,-20 0 16,-1 0-16,0-1 0,0 1 0,0 21 15,0-21-15,-21 0 0,0 0 16,0 0-16,0-1 0,0 1 16,-21 21-16,0 0 15,-21 0-15,21 0 0,-1 21 0,1-21 16,0 22-16,0-1 0,0 0 15,0 0-15,-1 0 0,1 22 0,21-22 16,-21 0-16,21 21 0,0-21 16,0 1-16,0-1 0,0 0 0,21 0 15,0 0-15,1 0 0,-1-21 0,0 0 16,21 0-16,-21 0 0,22 0 16,-1 0-16,-21 0 0,22 0 0,-1 0 15,0-21-15,1 0 0,-1 0 16,0 0-16,1 0 0,-1-1 15,-21 1-15,21 0 0,-20 0 0,-1 0 16,0 0-16,-21-1 0,0 1 16,0 0-16,0 0 0,0 0 0,0 0 15,-21 21-15,0-22 0,-1 22 16,1 0-16,0 0 16,0 22-16,21-1 0,0 0 0,-21 0 15,21 0-15,-21 0 0,21 1 16,0-1-16,0 0 0,0 0 0,0 21 15,0-20-15,0-1 0,0 0 16,0 0-16,0 0 16,21-21-16,0 0 0,0 0 0,0 0 15,0 0-15,22-21 0,-22 0 0,21 21 16,-21-42-16,22 20 0,-1 1 16</inkml:trace>
  <inkml:trace contextRef="#ctx0" brushRef="#br0" timeOffset="65395.68">14922 6011 0,'0'0'0,"22"-42"0,-1 0 16,-21 21-16,0-1 0,0 1 16,0 0-16,-21 21 0,-1 0 15,1 0-15,0 0 0,-21 0 0,21 21 16,-1 0-16,-20 1 0,21-1 16,-21 0-16,20 0 0,-20 21 15,42-20-15,0-1 0,0 0 16,0 0-16,0 0 0,0 0 0,21-21 15,0 22-15,1-1 0,-1-21 16,0 21-16,0 0 0,21-21 0,-20 21 16,-1-21-16,21 21 0,-21 1 0,0-22 15,1 21-15,-22 0 0,0 0 16,0 0-16,0 0 0,0 1 16,-22-22-16,1 21 0,0-21 15,0 21-15,-21-21 0,-1 21 16,22-21-16,-21 0 0,-1 0 0,22 0 15,-21 0-15,21 0 0,0 0 16,-1 0-16,22-21 0,0 0 16,0 0-16,0-1 0,22 1 0,-1 0 15,0 0-15,21 0 0,-21 0 16</inkml:trace>
  <inkml:trace contextRef="#ctx0" brushRef="#br0" timeOffset="65995.33">15049 6202 0,'22'0'0,"-44"0"0,65 0 16,-22 0-16,0 0 16,0 0-16,0 0 0,1 0 0,-1 0 15,0 0-15,0 0 0,21-21 0,-20 21 16,-1-21-16,0-1 0,0 22 16,-21-21-16,0 0 0,21 0 0,-21 0 15,0-22-15,-21 22 16,0 0-16,0 21 15,0 0-15,-1 0 0,1 0 0,0 21 16,0 0-16,-21 1 0,20-1 16,1 0-16,0 21 0,21-21 0,-21 22 15,0-22-15,21 21 0,0-21 16,0 22-16,0-22 0,0 0 16,0 21-16,0-20 0,0-1 0,21-21 15,0 21-15,21-21 0,-20 0 16,-1 0-16,21 0 0,22 0 15,-22 0-15,0-21 0,22-22 16,-22 22-16,-21 0 0,22 0 16,-22 0-16,0 0 0,0-22 0,0 22 15,0-21-15,-21-1 0,22 1 16,-22 21-16,0-21 0,0-1 0,0 1 16,0 0-16,0-1 0,0 1 0,0 21 15,0 0-15,0-1 16,0 44-1,0-1-15,0 0 16,0 0-16,0 21 0,0 1 0,0-22 16,0 21-16,0 43 0,0-43 15,0 1-15,0-1 0,0 0 16,-22 1-16,22-1 0,0 0 0,-21 1 16,21-22-16,0 21 0,0-21 0,0 0 15,0 1-15,0-1 16,21-21-1,1 0-15,-22-21 0,21-1 16,0 1-16,-21 0 0,0 0 16,21-21-16,0 20 0</inkml:trace>
  <inkml:trace contextRef="#ctx0" brushRef="#br0" timeOffset="66173.23">15684 6033 0,'22'0'16,"-1"0"0,21 0-16,-21 0 0,0 0 0,22-22 15,-22 22-15,21-21 0,1 0 16,-22 21-16,21-21 0,0 0 16,1 21-16,-1-21 0,0-1 0</inkml:trace>
  <inkml:trace contextRef="#ctx0" brushRef="#br0" timeOffset="66471.05">16785 5461 0,'-63'0'0,"41"21"15,22 0-15,-21 1 0,0-1 16,0 0-16,21 0 0,0 21 0,-21-20 16,21-1-16,-21 0 0,21 21 15,0-21-15,0 1 0,0-1 0,0 0 16,0 0-16,0 0 16,21-21-16,0 0 0,0 0 15,0 0-15,0 0 0,1 0 0,-1-21 16,21 0-16,-21 0 15,0 0-15,22 21 0,-22-43 0</inkml:trace>
  <inkml:trace contextRef="#ctx0" brushRef="#br0" timeOffset="66875.71">16933 5292 0,'0'0'16,"-21"-21"-16,0-1 0,-85 1 15,64 21-15,-1 0 0,-20 21 16,21 1-16,-22-1 0,1 21 0,-1 0 15,1-20-15,20 41 0,1-21 16,0 1-16,-1 20 0,22-20 0,0 20 16,21 22-16,0-43 0,0 0 15,0 1-15,21-1 0,21-21 16,1 0-16,-22 1 0,42-1 16,-20 0-16,-1-21 0,64 0 15,-64 0-15,22 0 0,-22 0 16,0 0-16,1-21 0,-22 21 0,21-21 15,-21-1-15,22-20 0,63-148 32,-106 147-32,21-20 0,-21-1 15,0 1-15,0-1 0,0 1 0,-21 20 16,-1-20-16,1 21 0,-21-1 16,21 1-16,-22 21 0,1 21 15,0 0-15,-1 0 0,1 21 0,-21 0 16,20 0-16,1 22 0,-22-22 15,22 21-15,0 0 0,-1 1 0,1-1 16,0 0-16,21 1 0,-22-1 0,43-21 16,0 0-16,0 22 0</inkml:trace>
  <inkml:trace contextRef="#ctx0" brushRef="#br0" timeOffset="67796.09">19008 5546 0,'0'0'0,"21"-21"16,-21-1-16,0 44 15,0-1 1,0 21-16,0 0 0,0 1 15,0 20-15,0 1 0,0-22 0,-21 22 16,21-1-16,-22-21 0,1 1 16,0 20-16,0-20 0,0-1 0,21 0 15,-21-21-15,-1 22 0,1-22 16,21 0-16,0 0 0,-21-21 16,21-21-1,0 0-15,0 0 0,0 0 16,0-1-16,0-20 0,0 21 0,0 0 15,21-22-15,-21 22 16,0-21-16,0 21 0,21 0 0,-21-1 16,22 22-16,-1 0 15,-21 22-15,21-1 0,0 0 16,-21 0-16,21 0 0,0 0 0,-21 22 16,22-22-16,-1 0 0,-21 0 15,21 0-15,0 1 0,0-1 0,0-21 16,1 21-16,-1-21 0,0 0 15,21 0-15,-21 0 0,1 0 0,-1 0 16,0-21-16,0 21 0,21-21 0,-20-1 16,-1 1-16,0 0 0,0 0 15,-21 0-15,21 0 0,-21-22 0,21 22 16,-21 0-16,0 0 16,0 0-16,0 42 31,0 0-31,0 0 15,0 0-15,0 0 0,0 1 0,0-1 16,0 0-16,0 0 0,-21 0 16,0 0-16,21-42 47,0 0-47</inkml:trace>
  <inkml:trace contextRef="#ctx0" brushRef="#br0" timeOffset="67951.99">19516 5906 0,'0'-22'0,"0"44"0,-22-65 0,22 22 16,-21 21-1,21 21 1,0 0 0,0 1-16,0-1 0,21-21 15,1 21-15,20-21 16</inkml:trace>
  <inkml:trace contextRef="#ctx0" brushRef="#br0" timeOffset="69405.63">19770 5948 0,'0'21'0,"0"0"16,0 0-16,0 1 0,0-1 0,0 0 16,0 0-16,0 21 0,0-20 15,0-1-15,0 0 0,0 0 0,0 0 16,0 0-16,0 1 0,21-44 47,-21 1-32,0 0-15,21 0 0,0 0 0,-21 0 16,0-1-16,21-20 0,-21 21 16,21 0-16,1-22 0,-22 22 15,0 0-15,21 21 0,0 0 16,-21 21-16,0 22 15,0-22-15,0 0 16,0 0-16,0 21 0,0 1 16,0-22-16,0 0 0,21 0 15,-21 0-15,21 1 0,0-22 0,1 0 16,-1 0-16,0 0 0,21 0 0,-21 0 16,1 0-16,20 0 15,43-43-15,-64 22 16,0 0-16,0-21 0,0 20 0,0 1 15,1-21-15,-22 0 0,0-1 16,0 1-16,0 0 0,0-22 0,0 22 16,0-22-16,0 22 0,0 0 15,0 20-15,0 1 0,0 0 0,-22 42 16,22 0 0,0 22-16,0-22 0,0 21 0,0 1 15,-21 20-15,21-21 0,0 1 16,0-1-16,0 0 0,-21 1 0,0-1 15,21-21-15,-21 22 0,21-22 16,0 0-16,0 0 0,0 0 16,0-42-1,0 0 1,21 0-16,0 0 0,0-1 16,0 1-16,1 0 0,-1-21 0,0 21 15,21-1-15,-21-20 0,1 21 16,-1 0-16,0 21 0,-21-21 0,21 21 15,-42 0 1,0 0-16,0 21 16,-1 0-16,1 0 0,0-21 0,-21 21 15,21 0-15,-1 1 0,1-1 16,0 0-16,21 0 0,-21 0 16,21 0-16,0 1 0,0-1 15,21 0-15,0-21 16,0 21-16,1-21 0,-1 21 0,0-21 15,0 0-15,21 0 0,-20 0 16,20 0-16,-21 0 0,0 0 16,22 0-16,-22 0 0,21-21 0,-21 21 0,0-21 15,1 21-15,-1-21 16,0 0-16,0-1 0,-21 1 0,0 0 0,0 0 16,0 0-16,0 0 15,0-1-15,-21 22 16,0 0-1,21 22-15,0-1 0,-21 0 16,21 0-16,-22 0 0,22 0 0,0 1 16,0-1-16,0 0 0,0 0 0,0 0 15,0 0-15,0 1 16,22-1-16,-1-21 0,0 0 16,21 0-16,-21 0 0,22 0 15,-22 0-15,21 0 0,1 0 0,-22 0 16,21-21-16,0-1 0,-20 22 15,20-21-15,-21 0 0,21 0 16,-20 0-16,-1 0 0,-21-1 0,0 1 0,0-21 16,0 21-16,0 0 15,-21-1-15,-1 22 16,1 0-16,0 0 0,0 0 0,0 0 16,0 0-16,-1 22 15,1-1-15,0 0 0,21 0 16,-21 0-16,21 0 0,0 22 0,0-22 15,0 0-15,0 0 0,0 0 16,0 1-16,0-1 0,21 0 16,0-21-1,0 0-15,1 0 0,-1 0 16,0 0-16,0-21 0,0 0 0,0 21 16,1-22-16,-22 1 0,21 0 15,0 0-15,-21-21 0,0 20 0,0-20 16,0 0-16,0-1 0,0-20 15,0 21-15,0-22 0,0-63 16,0 85-16,0-1 0,0 1 0,0 21 16,0 0-16,0 0 15,0 42-15,0 0 0,0 21 16,0 1-16,0-1 0,0 0 16,0 1-16,0-1 0,0 21 15,0-20-15,0-1 0,0 0 0,0 1 16,0-1-16,0 0 0,0-20 15,0-1-15,21 0 0,0 0 0,-21 0 16,0 0-16,21-21 0,1 0 0,-1 0 16,0 0-16,0 0 0,0 0 15,0 0-15,1 0 0,-1-21 0,21 0 16,-21 0-16</inkml:trace>
  <inkml:trace contextRef="#ctx0" brushRef="#br0" timeOffset="70370.71">21759 5694 0,'0'-42'15,"0"84"-15,0-127 0,0 43 0,0 21 0,0 0 16,0 42 0,0 0-16,0 21 0,-21 1 15,21-1-15,0 0 0,0 1 0,0 20 16,0-21-16,0 1 0,0-1 16,0 0-16,-21 1 0,21-1 0,0 0 15,0-20-15,0-1 0,0 0 16,0 0-16,0 0 0,21-21 15,0 0 1,-21-21-16,21 21 16,1-21-16,-22 0 0,21 0 0,0-1 15,0 1-15,-21 0 0,21 0 16,0 0-16,-21 0 0,22 21 16,-1 0-16,-21 21 15,0 0-15,0 0 0,21 0 16,-21 0-16,0 1 0,21-1 15,-21 0-15,0 0 0,42 0 16,-20-21-16,-1 0 0,-21 21 16,21-21-16,0 0 0,0 0 0,0 0 15,1 0-15,-1 0 0,0-21 16,0 21-16,0-21 0,-21 0 0,21 21 16,-21-21-16,22 0 0,-22-1 0,0-20 15,0 21-15,0 0 16,0 0-16,0-1 0,0 1 0,0 0 15,0 0-15,-22 21 16,1 0-16,0 21 0,21 0 16,-21 0-16,0 1 0,21 20 15,-21-21-15,21 0 0,0 0 16,0 1-16,-22-1 0,22 0 0,0 0 16,0 0-16,0 0 0,0 1 15,22-22 1,-1 0-16,0 0 0,0 0 15,0-22-15,-21 1 0,21 0 16,1 21-16,-22-21 0,0 0 16,21 0-16,0-22 0,-21 22 0,21 0 15,-21 0-15,0 0 0,0-1 16,0 44 15,0-1-31,0 0 0,0 0 16,0 0-16,0 0 0,0 1 15,0-1-15,0 0 16,21-21-16,0 0 0,1 0 16,-1 0-16,0 0 0,0 0 15,0 0-15,0 0 0,1 0 0,-1-21 16,0 21-16,0-21 0,0-1 16,0 1-16,1 0 0,-1 0 15,-21 0-15,21 0 0,-21 42 31,-21 0-15,0 0-16,21 0 0,-22 0 0,1 1 16,21-1-16,0 21 0,-21-42 0,21 21 15,-21 0-15,21 1 0,0-1 16,0 0-16,21-42 31,0 21-15,-21-21-16,21-1 0,1 1 0,-1 21 15,0-21-15,0-21 0,0 21 16,0-22-16,1 22 0,-22-21 0,21-22 16</inkml:trace>
  <inkml:trace contextRef="#ctx0" brushRef="#br0" timeOffset="70756">22923 5694 0,'22'-64'16,"-22"43"-16,-22 106 0,44-191 0,-22 127 31,0 0-31,0 22 0,0-1 0,0-21 16,0 43-16,-22-22 0,22 0 15,0 1-15,0-1 0,-21 0 16,21 1-16,-21-22 0,21 21 0,-21-21 16,21 1-16,0-1 0,0 0 15,0 0-15,0 0 16,0-42 0,0 0-1,21 21-15,0-21 0,0 0 0,-21-1 16,22 1-16,-22 0 0,21 0 15,-21 0-15,21 0 0,0 21 16,0 0-16,-21 21 16,0 0-16,0 0 15,0 0-15,0 0 0,0 1 16,0-1-16,0 0 0,0 0 0,0 0 16,0 0-1,21-21-15,1 0 16,-1 0-16,0 0 0,0 0 15,0 0-15,0-21 0,22 21 0,-1-21 16,-21 0-16,22 0 0,-1 0 0,0-1 16,-21-20-16,22 21 0,-1-21 15</inkml:trace>
  <inkml:trace contextRef="#ctx0" brushRef="#br0" timeOffset="71059.28">23643 5863 0,'0'-21'0,"-106"169"0,212-275 0,-106 85 16,0 21-16,-21 21 15,0 0-15,0 0 0,-22 0 16,22 21-16,0 0 0,0 0 15,0 0-15,21 1 0,-22-22 0,22 21 16,0 0-16,0 0 0,0 0 0,0 0 16,0 1-16,22-22 15,-1 0-15,0 21 0,0-21 0,0 0 16,-21 21-16,21 0 0,1-21 16,-1 0-16,0 21 0,-21 0 15,0 1-15,0-1 0,0 0 16,-21-21-16,0 21 15,-1-21-15,-20 0 0,21 21 0,0-21 16,0 0-16,-22 0 0,22 0 16,0 0-16,42-21 31,0 21-31,0-21 16,1 0-16,20 0 0,-21-1 15,21 1-15,1 21 0</inkml:trace>
  <inkml:trace contextRef="#ctx0" brushRef="#br0" timeOffset="71634.96">23791 6054 0,'0'0'0,"21"0"16,1 0-1,-1 0-15,0 0 16,0 0-16,0-21 0,0-1 16,1 22-16,-1-21 0,0 21 15,0-21-15,0 0 0,0 21 0,-21-42 16,22 20-16,-22 1 15,-22 21 1,1 0 0,0 0-16,0 0 0,0 21 0,0 1 15,-1-1-15,1 0 0,0 21 0,0-21 16,21 1-16,0-1 0,0 0 16,0 0-16,0 0 0,0 0 0,0 1 15,0-1-15,0 0 0,21-21 16,0 0-16,0 0 15,1 0-15,-1 0 0,21 0 0,-21 0 16,0 0-16,1 0 0,20 0 16,-21-21-16,0 21 0,0-21 0,1-1 15,-1 1-15,0-21 0,-21 21 0,21-22 16,-21 1-16,21 0 0,-21-1 16,21 1-16,-21 0 0,0-1 0,0 1 15,0 21-15,0 0 0,0 0 16,0-1-16,0 44 15,0-1 1,0 0-16,0 0 0,0 0 16,-21 22-16,21-1 0,0-21 0,0 21 15,-21 1-15,21-22 0,-21 21 16,21-21-16,0 22 0,0-22 0,0 0 16,0 0-16,0 0 0,0 1 15,0-1-15,0 0 0,0 0 16,21-21-16,0 0 15,0 0-15,1 0 0,-1-21 16,0 21-16,0-21 0,-21 0 16,21-1-16,0 1 15,-21 0-15</inkml:trace>
  <inkml:trace contextRef="#ctx0" brushRef="#br0" timeOffset="71820.36">24193 5821 0,'-63'0'15,"126"0"-15,-126 21 32,84-21-32,0 0 0,0 0 15,1 0-15,20-21 0,-21 21 16,0-21-16,22 0 0,-22 21 0,21-22 16,-21 1-16,22 0 0,-22 0 15,21 0-15,-21 0 0,22-1 16</inkml:trace>
  <inkml:trace contextRef="#ctx0" brushRef="#br0" timeOffset="72140.17">25104 5101 0,'0'0'0,"-22"-21"0,1 0 15,0 0-15,0 21 0,0-21 16,0 21-16,-1 0 16,1 0-16,0 0 0,0 21 15,0 0-15,21 0 0,-21 0 0,-1 0 16,22 1-16,-21-1 0,21 0 16,0 21-16,0-21 0,0 1 0,0-1 15,0 21-15,0-21 0,0 0 16,21 1-16,1-1 0,-1-21 0,0 21 15,0 0-15,0-21 0,0 0 16,1 0-16,20 0 0,-21 0 0,0 0 16,0 0-16,1 0 0,20-21 0,-21 0 15,0 21-15</inkml:trace>
  <inkml:trace contextRef="#ctx0" brushRef="#br0" timeOffset="72589.92">25400 4805 0,'-21'-21'16,"42"42"-16,-63-63 0,-1 20 0,22 1 16,-21 0-16,21 21 0,-22 0 0,1 0 15,-22 0-15,22 0 0,-21 0 16,-1 21-16,22-21 0,-22 43 0,22-22 16,0 0-16,-1 21 0,22 1 15,-21-1-15,21 21 0,-1-20 0,1 20 16,21-20-16,0 20 0,0-21 15,0 1-15,0-1 0,0 22 16,21-43-16,1 21 0,20 0 0,-21 1 16,0-22-16,22 0 0,-1 0 15,-21 0-15,21 1 0,1-22 0,-1 0 16,0 0-16,-20 0 0,20 0 16,0-22-16,-21 1 0,22 0 0,-1 0 15,-21 0-15,43-43 16,-43 22-16,0 0 0,0-22 0,0 22 15,-21-22-15,0 1 0,0-1 16,0 1-16,0-1 0,0 1 16,0 20-16,-21 1 0,-21 21 0,21 0 15,-22 0-15,22 21 0,-21 0 16,0 0-16,-1 0 0,1 21 0,0-21 16,-1 21-16,22 0 0,-21 0 15,21 0-15,-1-21 0,1 22 0,0-1 16,0 0-16,21 0 15</inkml:trace>
  <inkml:trace contextRef="#ctx0" brushRef="#br0" timeOffset="77417.89">9673 5292 0,'0'21'0,"21"-21"109,0 0-93,-21-21-16,0 0 0,22-1 15,-1 1-15,-21 0 16,0 0-16,0 0 16</inkml:trace>
  <inkml:trace contextRef="#ctx0" brushRef="#br0" timeOffset="77624.78">9842 5101 0,'22'-21'63,"-1"0"-48,0 21 1,0-21-16,-21 0 15,21 21-15,-21-22 0,21 22 0,1-21 16,-22 0-16,0 0 0,21 0 0,21 0 16</inkml:trace>
  <inkml:trace contextRef="#ctx0" brushRef="#br0" timeOffset="77793.69">10139 4763 0,'0'-22'16,"21"22"-16,-21-21 15,21 21 1,-21-21-16,21 21 16,0-21-16,-21 0 15,22 21-15,-22-21 0,21 21 0,-21-22 16,0 1-16,21 21 0,-21-21 16,21 0-16</inkml:trace>
  <inkml:trace contextRef="#ctx0" brushRef="#br0" timeOffset="77975.58">10477 4318 0,'0'-21'0,"0"0"15,0 0 1,0-1 0,0 1-16,0 0 15,0 0-15,22 0 16,-1 0-16,-21-1 0,21 1 15,-21 0-15,0 0 16,21 0-16</inkml:trace>
  <inkml:trace contextRef="#ctx0" brushRef="#br0" timeOffset="78467.42">10837 3620 0,'0'-22'15,"0"1"1,-21 21 31,0 0-47,0 21 16,0 1-16,-1-22 0,1 21 15,0 0-15,0 0 0,0 0 0,-22 0 16,22-21-16,0 22 0,0-1 15,0-21-15,0 0 0,-1 21 16,22-42 0,0 0-1,22 21-15,-1-22 0,0 1 16,0 21-16,0-21 0,0 0 16,1 0-16,-1 21 0,0-21 0,0-1 15,0 22 1,-21-21-16,21 21 15,1 0 1,-22 21-16,21 1 16,0-1-16,-21 0 15,21 0-15,-21 0 0,0 0 16,21 1-16,0-1 0,-21 0 0,0 0 16,22 0-16,-22 0 0,0 1 15,0-1-15,21-21 16,-21 21-16,21-21 15,0 0-15</inkml:trace>
  <inkml:trace contextRef="#ctx0" brushRef="#br0" timeOffset="78903.81">12975 3196 0,'0'0'0,"0"21"32,0 1-17,0-1-15,0 0 0,0 0 16,0 0-16,0 0 0,0 22 15,0-22-15,0 0 0,0 0 0,0 0 16,0 1-16,0-1 0,0 0 16,0 0-16,21 0 0,-21 0 0,0 1 15,0-1-15,0 0 0,0 0 16,21 0-16</inkml:trace>
  <inkml:trace contextRef="#ctx0" brushRef="#br0" timeOffset="79105.69">13187 3958 0,'0'0'0,"0"21"0,0 22 16,0-22-16,0 0 15,0 0-15,0 0 0,0 1 0,0-1 16,0 0-16,0 0 16,0 0-16,0 0 15,0 1-15,0-1 16,0 0-16,0 0 0,0 0 15,0 0-15,0 1 0,0-1 16</inkml:trace>
  <inkml:trace contextRef="#ctx0" brushRef="#br0" timeOffset="79304.53">13314 4678 0,'0'0'0,"0"21"0,0 0 15,0 0-15,0 1 0,0-1 0,0 21 16,0-21-16,0 0 0,0 1 15,0-1-15,0 21 0,0-21 0,0 0 16,0 1-16,0-1 0,0 0 0,0 0 16,0 0-16,0-42 47,0 0-47,0 0 15,0 0-15</inkml:trace>
  <inkml:trace contextRef="#ctx0" brushRef="#br0" timeOffset="79809.3">12890 3281 0,'-21'0'16,"42"0"-16,-63 0 0,21 0 0,21 21 16,-21 0-16,0 22 0,21-22 0,-22 0 15,1 21-15,21-21 0,-21 22 16,0-22-16,21 21 0,-21 1 0,0-1 16,21-21-16,-22 21 0,1-20 15,21-1-15,0 0 0,-21 0 0,21 0 16,-21 0-16,21-42 31,0 0-31,0 0 0,21 0 16,0 0-16,0-1 0,-21-20 15,22 0-15,-1-1 0,0 1 16,0-21-16,0 20 0,0 1 16,1-22-16,-1 43 0,0-21 0,0 21 15,0 0-15,0 21 0,1 0 16,-1 0-16,0 21 0,21 42 15,-21-20-15,1-1 0,20-21 16,0 21-16,-21 1 0,22-1 0,-22 0 16,21-20-16,-21 20 0,22-21 0,-22 0 15,21 0-15,-21 1 0,1-1 16,-1 0-16,0-21 0,21 21 16,-21-21-16,1 0 0</inkml:trace>
  <inkml:trace contextRef="#ctx0" brushRef="#br0" timeOffset="80275.8">16150 3281 0,'0'0'0,"0"21"32,0 0-17,21-21-15,-21 21 0,21-21 0,-21 22 16,22-22-16,-1 21 15,0-21-15,0 0 0,0 21 0,0 0 16,1-21-16,-1 21 0,21-21 16,-21 21-16,22 1 0,-1-22 0,-21 21 15,21 0-15,-20-21 0,20 21 16,-21 0-16</inkml:trace>
  <inkml:trace contextRef="#ctx0" brushRef="#br0" timeOffset="80523.64">17166 3789 0,'0'0'0,"21"21"16,0 0-16,43 22 16,-22-22-16,-42 0 0,43 0 15,-22-21-15,0 21 0,0 0 16,0-21-16,0 22 0,1-1 0,-1-21 16,0 21-16,0 0 0,0 0 0,0-21 15,1 21-15,-1-21 0,0 22 16,0-1-16,0-21 0,0 21 0,1-21 15,-1 21-15,0-21 16,0 21-16,0-21 0,0 21 0,1-21 16,-1 0-16,0 22 0,0-22 0,0 0 15,0 0-15,1 21 0,-1-21 16,21 0-16</inkml:trace>
  <inkml:trace contextRef="#ctx0" brushRef="#br0" timeOffset="80808.49">18351 4424 0,'0'21'0,"22"-21"0,-1 21 16,0 0-16,0 1 16,0-22-16,0 21 0,-21 0 15,22-21-15,-1 21 0,0-21 16,0 21-16,21 0 0,-20-21 16,-1 22-16,0-1 0,0 0 0,21-21 15,-20 21-15,-1 0 0,0 0 16,0 1-16,21-1 0,1 0 15,-1 0-15,-21 0 0,0-21 0,1 21 16,20-21-16,-21 22 0,0-22 16,0 0-16,1 0 0,-1 21 15,0-21-15,0 0 0,0 0 0,0 0 16,-21-21 0,0-1-16,0 1 0,0 0 15,0 0-15</inkml:trace>
  <inkml:trace contextRef="#ctx0" brushRef="#br0" timeOffset="81441.13">16912 3535 0,'0'0'0,"21"0"16,0 0-16,1 0 15,-22-21-15,21 21 0,0 0 16,0-21-16,0 21 16,0 0-16,-42 0 46,0 0-46,0 0 0,0 0 0,-22 0 16,22 0-16,-21 0 0,0 0 16,20 0-16,-20 21 0,0-21 0,21 0 15,-22 0-15,22 0 0,-21 0 16,21 0-16,-1 0 0,1 0 16,0 0-16,42 0 31,0 21-16,1 0-15,-1 0 0,21-21 16,-21 21-16,22 22 0,-22-22 0,21 0 16,-21 21-16,22-20 0,-22-1 15,0 21-15,0-21 0,0 0 0,0 1 16,-21 20-16,22-21 0,-1-21 16,-21 21-16,21 0 0,0-21 15,0 0-15,0 0 0,1-21 0</inkml:trace>
  <inkml:trace contextRef="#ctx0" brushRef="#br1" timeOffset="97599.85">3768 8361 0,'-22'0'16</inkml:trace>
  <inkml:trace contextRef="#ctx0" brushRef="#br1" timeOffset="98139.53">3408 8551 0,'0'0'0,"-43"0"0,1 0 0,21 0 15,-21 0-15,-1 0 16,22 0-16,0 0 0,21 22 16,21-22-16,0 0 0,22 0 15,-1 0-15,21 0 0,1 0 16,-1 0-16,22 0 0,-21 0 0,20 0 16,1 0-16,-22 0 0,22 0 15,-21 0-15,-1 0 0,1 0 16,63 0-16,-85 0 0,21 0 15,-20-22-15,-1 22 0,-21 0 16,0 0-16,1-21 0,-22 0 16,-22 21-1,1 0-15,-21-21 0,21 21 16,-22 0-16,1 0 0,0 0 0,-1 0 16,1 0-16,0 0 0,-1 0 15,1 0-15,21-21 0,0 21 0,0 0 16,-1 0-16,22-21 15,22 21 1,-1 0-16,21 0 0,0 0 16,1 0-16,-1 0 0,0 0 0,22 0 15,-22 0-15,1 0 0,-1 21 16,0-21-16,-21 21 0,1 21 16,-22-21-16,0 22 0,0-22 0,-22 0 15,1 21-15,-21 1 0,0-22 16,20 21-16,-20-21 0,0 22 0,-1-22 15,1 0-15,21 0 0,0 0 16,0 1-16,-1-22 0,22-22 31,22 1-31,20 0 0</inkml:trace>
  <inkml:trace contextRef="#ctx0" brushRef="#br1" timeOffset="99616.33">5440 8573 0,'0'0'0,"21"0"0,0 0 0,-21-22 15,21 22-15,-21-21 16,21 21-16,-21-21 0,0 0 16,0 0-16,0 0 0,0-1 0,0 1 15,0 0-15,0 0 16,0-21-16,0 20 0,-21 1 0,0-21 15,0 21-15,0 0 0,0 21 16,-1 0-16,1 0 0,-21 0 0,21 0 16,0 42-16,-1-21 0,-20 21 0,21 1 15,0-1-15,0 0 0,-1 22 16,1-22-16,21 1 0,0 20 0,-21-21 16,21 22-16,0-22 0,0 1 15,0-1-15,0-21 0,0 0 0,21 0 16,0-21-16,1 0 0,-1 0 15,21 0-15,-21-21 0,22 0 0,-22 0 16,21-21-16,-21 20 0,22-20 16,-22 0-16,21 21 0,-21-22 15,0 1-15,-21 0 0,0-1 0,22 22 16,-22-21-16,0 21 0,0-1 0,0 1 16,0 0-16,0 42 15,0 0-15,0 1 16,0-1-16,21 21 0,-21-21 15,0 22-15,0-22 0,0 21 0,0 0 16,21 1-16,0-1 0,-21 0 16,21-20-16,0 20 0,-21-21 0,22 21 15,-1-20-15,0-1 0,0 0 16,0-21-16,0 0 16,1 0-16,-1 0 0,0-21 0,21 0 15,-21-1-15,1-20 0,-1 21 0,21-21 16,-21-1-16,0 22 0,-21-21 15,22-1-15,-22 1 0,21 0 0,-21-1 16,0 22-16,0-21 0,0 21 16,21 0-16,-21 42 31,0 0-31,0 0 0,0 0 16,0 0-16,0 1 0,0 20 0,0-21 15,0 21-15,0-20 0,21 20 16,-21-21-16,0 0 0,0 0 15,21 1-15,-21-1 0,21-21 0,1 0 16,-1 0 0,0 0-16,0 0 0,0-21 0,0-22 15,-21 22-15,22 0 0,-1-21 0,0 20 16,-21-20-16,0 21 0,21 0 16,-21-22-16,21 22 0,-21 0 0,0 0 15,0 0-15,21 21 16,1 21-1,-22 0-15,0 0 16,0 0-16,0 1 0,0 20 16,0-21-16,0 0 0,0 0 0,0 1 15,0 20-15,21-21 0,0 0 0,0 0 16,0 1-16,0-22 16,1 0-16,-1 0 0,0 0 0,0 0 15,21-22-15,-20 1 0,-1 0 16,21-21-16,-21 21 0,0-1 0,22-62 15,-22 41-15,-21 1 0,21-43 16,-21 22-16,0-1 16,0-63-16,0 64 0,0 21 15,0-1-15,0 1 0,-21 21 16,21 0-16,0-1 0,0 44 16,0-1-1,0 21-15,0 0 0,0 22 16,0-22-16,0 22 0,0-1 0,0-20 15,0 20-15,0-21 0,0 1 0,0 20 16,0-20-16,0-1 0,0-21 16,21 21-16,-21-20 0,21 20 0,-21-21 15,21-21-15,1 21 0,-1-21 0,0 0 16,0 0-16,0 0 16,0 0-16,22-21 0,-22 0 0,0 0 0,21 0 15,-20-1-15,-1-20 0,0 21 16,0-21-16,-21 20 0,0-20 15,21 21-15,-21 0 0,0 0 0,21 21 16,-21 21 0,0 0-16,0 0 15,0 0-15,-21 22 0,21-22 0,-21 21 16,21-21-16,0 22 0,0-22 16,0 0-16,0 21 0,0-21 0,0 1 15,0-1-15,21-21 16,0 0-16,22 0 0,-22 0 15,0 0-15,0-21 0,0-1 16,22 1-16,-22 0 0,0 0 16,0 0-16,0-22 0,-21 22 0,0 0 15,0-21-15,0 21 0,0-22 0,0 1 16,-21 0-16,0 20 16,0 22-16,0-21 0,0 21 0,-1 0 15,1 0-15,0 0 0,0 0 0,0 0 16,0 0-16,-1 0 0,1 0 15,0 21-15,-21-21 0,21 0 0,-1 0 16,1 0-16,0 0 0</inkml:trace>
  <inkml:trace contextRef="#ctx0" brushRef="#br1" timeOffset="99848.2">6667 8234 0,'43'0'16,"-22"0"0,21-21-16,22 0 0,-22 21 0,22-22 15,-22 1-15,21 21 0,1-21 16,-22 0-16,22 21 0,-22-21 0,0 21 16,1-21-16,-1 21 0,-21 0 15,0 0-15,1 0 0</inkml:trace>
  <inkml:trace contextRef="#ctx0" brushRef="#br1" timeOffset="100436.77">8001 8573 0,'0'-22'15,"21"1"-15,0 21 16,0-21-16,22 0 0,-22-21 0,21 20 15,-21-20-15,22 0 0,-1 21 16,-21-22-16,22 1 0,-22 0 0,-21-1 16,0 1-16,0 0 0,0 20 15,0 1-15,0 0 0,-21 21 16,-1 0-16,-20 0 0,21 21 0,-43 0 16,22 1-16,0 20 0,-22-21 15,22 21-15,0 1 0,-22-1 0,43 0 16,-21 1-16,20-1 0,1 0 15,21 1-15,0-22 0,0 21 0,21-21 16,1 1-16,20-1 0,-21 0 0,21 0 16,1 0-16,-1 0 0,0 1 15,1-1-15,-22 0 0,21 0 0,-21 0 16,22 0-16,-22-21 0,-21 22 16,0-1-16,0 0 0,0 0 15,-21 0-15,0-21 0,-22 21 0,22-21 16,-21 0-16,-1 22 15,-20-22-15,21 0 0,-1 0 0,-20 0 16,20 0-16,1 0 0,0-22 0,21 22 16,-22-21-16,22 21 0,0-21 15,21 0-15,21 0 16,0 0-16,22 21 0,-1-22 16,0 1-16,1 0 0,-1 21 0,0-21 15,22 0-15,-22 0 0</inkml:trace>
  <inkml:trace contextRef="#ctx0" brushRef="#br1" timeOffset="100804.7">8467 8530 0,'0'0'0,"21"-21"16,-21 42 15,-21 0-31,-1 1 16,22-1-16,-21 0 0,21 21 0,-21-21 15,21 22-15,0-1 0,0-21 16,0 22-16,0-22 0,0 21 0,0-21 15,0 0-15,0 22 0,21-43 0,0 21 16,1 0-16,-1-21 0,0 0 16,0 0-16,21 0 0,-20 0 15,-1-21-15,21 21 0,-21-21 0,22 0 16,-22-1-16,21-20 0,-21 21 16,0 0-16,1-22 0,-22 1 0,0 21 15,0-21-15,0 20 0,0-20 16,-22 21-16,1-21 0,0 20 0,-21 1 15,21 21-15,-1 0 0,1-21 0,-21 21 16,21 0-16,0 0 0,-1 21 16,1-21-16,0 21 0,21 1 0,-21-1 15,21 0-15,0 0 16,0 0-16,0 0 0,0 1 0,21-22 16,0 0-1,0 0-15</inkml:trace>
  <inkml:trace contextRef="#ctx0" brushRef="#br1" timeOffset="101171.49">9059 8530 0,'0'0'0,"0"-21"15,0 0-15,21 21 32,1 0-17,-1 21-15,0-21 0,0 21 16,-21 0-16,21 1 0,0-1 15,1 0-15,-22 0 0,21 0 16,-21 22-16,21-22 0,-21 21 0,0-21 16,0 0-16,0 1 0,0-1 0,0 0 15,0 0-15,0 0 0,0-42 47,0 0-47,0 0 0,21-22 0,-21 22 16,21-21-16,-21 0 0,0-1 0,0 1 15,21 0-15,1-22 0,-22 22 16,21-1-16,-21 1 0,21 21 16,0-21-16,0 20 0,-21 1 0,21 0 15,1 0-15,-1 21 16,-21-21-16,21 21 0</inkml:trace>
  <inkml:trace contextRef="#ctx0" brushRef="#br1" timeOffset="101449.33">9758 8107 0,'0'0'0,"0"-21"0,0 0 16,0-1-16,0 1 15,0 0-15,0 42 16,0 0 0,0 22-16,0-1 0,-21 0 15,21 1-15,0-1 0,-22 22 16,22-1-16,0-21 0,0 22 0,0-22 15,0 1-15,0 20 0,0-21 16,0 1-16,0-1 0,0 0 0,0-20 16,0 20-16,0-21 0,0 0 0,0 0 15,0 1-15,22-22 16,-1 0 0,-21-22-16,0 1 15,0-21-15,0 21 0,0 0 16</inkml:trace>
  <inkml:trace contextRef="#ctx0" brushRef="#br1" timeOffset="101616.23">9588 8573 0,'0'0'0,"22"0"32,-1 0-32,0 0 15,0 0-15,0-22 0,0 22 16,1 0-16,20 0 0,-21-21 15,0 21-15,0 0 0,1 0 0,-1-21 16,0 21-16,0 0 0</inkml:trace>
  <inkml:trace contextRef="#ctx0" brushRef="#br1" timeOffset="101972.57">10033 8678 0,'0'22'15,"21"-22"-15,0 0 16,0 0-16,1 0 16,-1 0-16,0 0 0,0 0 0,0-22 15,0 1-15,1 21 0,-1-21 0,0 0 16,0 0-16,0 0 0,0-1 0,-21 1 16,0 0-16,0 0 0,0 0 0,0 0 15,0-1-15,-21 22 16,0 0-1,0 22-15,0-1 0,0 0 0,-1 0 16,1 0-16,0 0 0,0 22 0,21-22 16,0 21-16,-21-21 0,21 1 15,0 20-15,0-21 0,0 0 0,0 0 16,0 22-16,0-22 0,21-21 16,0 0-16,0 21 0,0-21 15,1 0-15,-1 0 0,0 0 16,21 0-16,-21-21 0,22 0 0,-22 0 0,21 21 15,-21-22-15,22 1 16</inkml:trace>
  <inkml:trace contextRef="#ctx0" brushRef="#br1" timeOffset="102468.28">10753 8467 0,'0'-21'0,"0"42"0,0-64 16,0 22-16,-22 0 0,1 21 15,0 0-15,0 0 16,0 0-16,21 21 0,-21 0 0,-1 1 15,1-1-15,21 0 0,-21 21 16,0-21-16,0 22 0,21-22 0,-21 42 16,-1-20-16,22-22 0,0 0 15,0 0-15,0 22 16,0-22-16,0 0 0,0 0 16,22-21-16,-1 0 0,0 0 15,0 0-15,0 0 0,0 0 16,1-21-16,-22 0 0,21 0 0,0-1 15,0 1-15,0-21 0,0 21 0,-21-22 16,0 1-16,22 0 0,-22-22 16,21 22-16,-21-22 0,0 1 0,0-22 15,0 22-15,0-22 0,0 22 0,0-1 16,0 22-16,0-1 0,0 1 16,0 21-16,0 0 0,0 0 0,0 42 15,0 0 1,0 0-16,0 21 0,0 1 15,0 20-15,-21 1 0,21-1 0,0 1 16,-22-1-16,22 1 0,0-1 16,0 1-16,0-1 0,0-20 0,0-1 15,0 0-15,22 1 0,-1-1 0,-21 0 16,21-21-16,0 1 0,-21-1 16,21 0-16,0 0 0,1-21 0,-1 0 15,42 0-15,-42 0 0,22-21 16,-22 0-16,21 0 0,-21-1 15,22 1-15,-22 0 0</inkml:trace>
  <inkml:trace contextRef="#ctx0" brushRef="#br1" timeOffset="104765.09">11896 8488 0,'0'0'0,"-22"0"16,22 21 0,22-21-1,-1 0-15,0 21 0,21-21 16,1 0-16,-1 0 0,0 0 0,1 0 16,20 0-16,-21 0 0,22 0 15,-22 0-15,1 0 0,20 0 0,-21 0 16,1 0-16,-1 0 0,-21 0 15,22 0-15,-22 0 0,0 0 16,-21-21 0,-21 21-1,0-21 1,-1 21-16,1 0 16,0-21-16,0 0 0,0 21 0,0 0 15,-1-22-15,1 22 0,0-21 16,21 0-1,0 0 1,21 21-16,0 0 16,1 0-16,-1 0 0,0 0 0,0 0 15,21 0-15,-20 0 0,-1 0 16,0 0-16,0 21 0,-21 0 16,0 0-16,0 22 0,0-22 0,0 0 15,-21 21-15,-43 22 16,43-22-16,-21 1 0,21-1 0,-22-21 15,22 21-15,-21 1 0,21-22 16,0 0-16,-1 21 0,22-20 16,0-1-16</inkml:trace>
  <inkml:trace contextRef="#ctx0" brushRef="#br1" timeOffset="105474.17">13674 8573 0,'0'0'0,"21"0"0,0 0 16,0 0-16,0 0 0,0 0 15,1 0-15,-22-22 0,21 1 16,0 0-16,0 21 0,-21-21 0,0 0 15,0 0-15,0-1 0,0 1 0,0-21 16,0 21-16,0 0 0,-21-1 16,0-20-16,0 21 0,-22 0 0,22 0 15,-21-1-15,21 22 16,-22 0-16,1 0 0,21 0 0,-22 0 16,1 22-16,21 20 0,0-21 0,0 21 15,-1 1-15,22-1 0,-21 0 16,21 1-16,0-1 0,0 0 0,0 1 15,0-1-15,0-21 0,21 22 16,1-22-16,-1 0 0,0 0 0,0 0 16,0-21-16,0 0 0,1 0 0,-1 0 15,21-21-15,-21 0 0,0 21 16,1-42-16,20 20 0,-21 1 16,0 0-16,0-21 0,1 21 0,-1-22 15,0 1-15,0 0 0,-21 20 16,0-62-16,0 63 0,0-22 15,0 22-15,0 42 32,0 22-32,0-22 0,-21 21 15,21 0-15,0-20 0,0 20 0,0 0 16,0 1-16,0-22 0,0 21 16,0 0-16,0-20 0,0 20 0,0-21 15,21 0-15,0-21 0,0 21 0,1-21 16,-1 0-16,21 0 0,-21 0 15,22-21-15,-1 0 0,0 0 16</inkml:trace>
  <inkml:trace contextRef="#ctx0" brushRef="#br1" timeOffset="105839.96">14584 8297 0,'21'-21'16,"-42"42"-16,42-84 0,-21 42 0,0 0 15,-21 21-15,-22 0 16,22 0-16,0 0 0,-21 21 15,21 0-15,-22 0 0,22 0 0,-21 0 16,21 1-16,-1-1 0,1 0 0,21 21 16,0-21-16,0 1 15,0-1-15,21 0 0,1 0 0,-1-21 16,0 21-16,0 0 0,21-21 16,-20 22-16,-1-22 0,21 21 15,-21-21-15,0 21 0,1-21 0,-1 0 16,0 21-16,-21 0 15,0 0-15,-21-21 0,0 22 16,-22-22-16,22 21 0,-21 0 0,-22-21 16,22 0-16,0 0 15,-22 0-15,22 0 0,-1 0 0,-20 0 16,21 0-16,20 0 0,22-21 16,0 0-1,22 21-15,-1-22 0,21 22 0,-21-21 16,22 0-16,-1 21 15,0-21-15,1 0 0</inkml:trace>
  <inkml:trace contextRef="#ctx0" brushRef="#br1" timeOffset="107918">14817 8361 0,'0'0'16,"42"-21"-16,-21 0 0,21-64 16,-42 64-16,0 0 15,0-1-15,-21 22 0,0 0 16,0 22-16,0-1 15,0 0-15,21 0 0,-22 0 0,1 22 16,21-22-16,0 21 0,-21 0 0,0-20 16,21 20-16,-21 0 15,21-21-15,0 1 0,0 20 0,0-21 16,0 0-16,0 0 0,0 1 0,21-1 16,0 0-16,0-21 0,0 0 15,1 0-15,-1 0 0,21 0 0,-21 0 16,22 0-16,-1-21 0,-21 21 15,21-21-15,1-1 0,-1 1 0,0 0 16,1 0-16,-22 0 0,21-22 0,1 22 16,-22-21-16,0 21 15,0-22-15,0 22 0,-21-21 0,0 21 16,0 0-16,0-1 0,0 1 16,-21 21-16,0 0 15,0 0-15,0 21 0,-1 1 0,1-1 16,0 0-16,0 0 0,0 21 15,0-20-15,21 20 0,0-21 0,-22 0 16,22 22-16,0-22 0,0 0 16,0 0-16,0 0 0,22 0 15,-1 1-15,0-1 0,42 0 16,-20-21-16,-22 0 0,21 0 0,1 0 16,-1 0-16,0-21 0,1 0 15,-1-1-15,-21 1 0,21 0 0,-20 0 16,20 0-16,-21 0 0,0-22 15,0 22-15,-21 0 0,0-21 0,0 20 16,0 1-16,0 0 0,0 0 0,0 0 16,0 42-1,0 0 1,0 0-16,0 0 0,0 22 16,0-22-16,0 0 0,0 0 0,-21 0 15,21 1-15,0 20 0,0-21 0,-21-21 16,21 21-16,0 0 0,0 1 15,0-44 17,0 1-17,0 0-15,21 0 0,0 0 16,1-22-16,-22 22 0,21 0 16,0 0-16,-21-21 0,21 20 0,21 1 15,-42 0-15,22 21 0,-1 0 16,0 21-1,-21 0-15,21 1 0,-21-1 16,21 0-16,-21 0 16,0 0-16,21 0 0,1 1 0,-22-1 15,21 0-15,-21 0 0,21-21 16,0 21-16,0-21 0,0 0 16,1 21-16,-1-21 0,0 0 0,21 0 15,-21 0-15,1 0 0,20 0 0,-21-21 16,21 0-16,-20 21 0,20-21 15,-21 0-15,0 0 0,0-1 0,22 1 16,-43 0-16,21-21 0,-21 21 0,0-1 16,0-20-16,0 21 0,0-21 15,0 20-15,0 1 0,-42 0 16,20 21-16,-20 0 16,21 0-16,0 21 0,-22 0 0,22 1 15,0-1-15,0 0 0,0 21 16,0-21-16,-1 1 0,22 20 15,0-21-15,0 0 0,0 22 0,0-22 16,0 0-16,0 0 0,22-21 0,-1 21 16,0 0-16,0-21 0,0 0 15,0 0-15,1 0 0,-1 0 0,0 0 16,0 0-16,21 0 0,-20-21 0,-1 0 16,0 21-16,0-21 0,21 0 15,-20-22-15,-1 22 0,0-21 0,-21 21 16,0-22-16,21 1 0,-21-21 15,0 20-15,0-20 0,0-1 0,0 1 16,0-1-16,0 1 0,-21 20 16,0-20-16,21 21 0,0 20 15,-21-20-15,-1 42 0,22-21 16,-21 21-16,0 21 0,21 0 16,-21 0-16,21 22 0,0-22 15,0 42-15,0-20 0,0 20 0,0-20 16,0 20-16,0 1 0,0-22 15,0 21-15,0-20 0,21-1 0,0 22 16,0-22-16,-21-21 0,22 21 0,-22-20 16,21 20-16,0-21 0,-21 0 15,21 0-15,0-21 16,0 0-16,1 0 0,-1 0 16,0 0-16,0-21 15,0 0-15,0 0 0,1 0 0,-22-22 16,21 22-16,0 0 0,0 0 15,0-21-15,-21 20 0,21 1 0,-21 0 16,22 21-16,-1 0 16,-21 21-1,0 0-15,0 1 0,0-1 16,0 0-16,0 0 0,21 0 16,-21 0-16,0 1 15,21-22 1,0 0-16,0 0 15,1 0-15,-22-22 16,21 22-16,0-21 0,-21 0 0,21 0 16,0 21-16,-21-21 0,0 0 0,21 21 15,-21-22-15,22 22 0,-1 0 16,-21 22 15,0-1-31,0 0 16,0 0-16,0 0 0,0 0 15,21-21-15,-21 22 0,21-1 16,0 0-16,0-21 16,1 0-16,20 0 0,-21 0 15,0 0-15,22 0 0,-1 0 16,-21 0-16,21 0 0,1-21 0,-22 0 16,21 21-16,1-22 0,-22 1 0,0-21 15,0 21-15,0 0 0,0-22 16,1 1-16,-22 21 0,0-22 0,0 22 15,0-21-15,0 21 0,0 0 16,-22 21-16,1 0 0,0 0 0,-21 0 16,21 0-16,-1 21 15,-20 0-15,21 0 0,0 0 0,0 22 16,-1-22-16,1 0 0,21 0 16,-21 0-16,21 0 0,0 1 15,0-1-15,0 0 16,0 0-16,21 0 15,0-21-15,-21 21 0,0 1 0,22 20 16,-1-21-16,-21 21 0,21 1 16,-21-1-16,0 0 0,0 22 0,0-1 15,21 1-15,-21-22 0,0 22 0,0-1 16,0 1-16,0-1 0,0 1 16,-21-1-16,0 1 0,21-22 15,-21 22-15,-1-1 0,22-21 0,-21 1 16,0-1-16,21 0 0,0-20 15,-21-1-15,21 0 0,-21 0 0,21-42 32,0 0-17,21 0-15,-21-22 0,21 22 0,0-21 16,-21-1-16,21 1 0,1-21 0,-1 20 16</inkml:trace>
  <inkml:trace contextRef="#ctx0" brushRef="#br1" timeOffset="108407.73">17145 7811 0,'-21'21'0,"21"0"16,0 0-16,21-21 31,0 0-15,-21-21-16,21 21 15,-21-21-15,0 0 0,0-1 16,0 1-16,0 0 0,0 0 16,-21 0-1,0 21-15,0 0 16,21 21-16,-21-21 0,21 21 15,-22 0-15,22 0 0,0 1 16,0-1-16,0 0 0,0 0 16,0 0-16,0 0 15,0 1 1</inkml:trace>
  <inkml:trace contextRef="#ctx0" brushRef="#br1" timeOffset="109940.09">20362 7789 0,'0'0'0,"21"-21"0,1 21 0,20-21 0,-21 21 15,0-21-15,22 21 0,-22-21 16,21 21-16,-21-21 0,22-1 0,-22 1 16,0 21-16,-21-21 0,0 0 0,0 0 15,0 0-15,0-1 16,-21 1-16,0 21 0,-22 0 16,1-21-16,0 21 0,-1 0 15,-20 0-15,20 0 0,1 21 0,0 0 16,-1 1-16,1-1 0,0 0 15,21 0-15,-1 21 0,22-20 0,0 20 16,0-21-16,22 21 0,-1-20 16,21 20-16,0-21 0,1 21 0,20-20 15,1-1-15,-1 21 0,-20-21 16,20 0-16,-21 1 0,22-1 0,-43 0 16,21 0-16,-20 0 0,-22 0 0,0 1 15,-22-1-15,1 0 16,-21 0-16,-22 0 0,1 0 0,-64 1 15,63-1-15,1-21 0,-22 0 16,43 0-16,-22 0 0,1 0 16,21 0-16,20-21 0,-20 21 0,21-22 15,0-20-15,0 21 0,21 0 16,0-22-16,0 1 0,0 0 0,21-1 16,0 1-16,0 0 0,0 21 15,22-22-15,-1 1 0,0 21 0</inkml:trace>
  <inkml:trace contextRef="#ctx0" brushRef="#br1" timeOffset="110171.95">20849 7535 0,'0'0'0,"21"0"0,0-21 15,-21 42 1,0 1-16,0-1 16,0 0-16,0 21 0,0-21 15,0 22-15,0-1 0,0 0 0,0 1 16,0 20-16,0-20 0,0-1 15,0 0-15,0 1 0,0-1 0,0-21 16,0 21-16,0-20 0,0-1 0,22 0 16,-22 0-16,21 0 15,0-21-15,0 0 0,0-21 16,0 0 0,22-21-16,-43 20 0</inkml:trace>
  <inkml:trace contextRef="#ctx0" brushRef="#br1" timeOffset="110365.21">21230 7853 0,'21'0'16,"-42"0"-16,42 21 16,-21 0-16,0 0 15,0 1-15,0 20 0,0-21 0,0 0 16,0 22-16,0-22 0,0 0 16,0 0-16,-21 21 0,21-20 15,0-1-15,0 0 16,0-42-1,21 21 1,-21-21-16,21-1 0,-21 1 16</inkml:trace>
  <inkml:trace contextRef="#ctx0" brushRef="#br1" timeOffset="110520.12">21336 7641 0,'0'0'15,"0"-21"-15,0 0 0,0 0 0,-21 21 16,0 0-16,-1 0 15,1 21-15,21 0 16,0 0 0,0 0-1,-21-21-15</inkml:trace>
  <inkml:trace contextRef="#ctx0" brushRef="#br1" timeOffset="110698.02">20849 7853 0,'0'0'0,"21"0"31,0 0-31,1-21 16,-1 21-16,21 0 16,0 0-16,1-21 0,-1 21 0,22 0 15,-22 0-15,0 0 0,22 0 0,-22 0 16</inkml:trace>
  <inkml:trace contextRef="#ctx0" brushRef="#br1" timeOffset="111064.79">21696 8022 0,'0'0'0,"-21"0"0,-1 0 16,22-21-16,-21 0 0,21 0 15,0 0-15,0-1 0,0 1 0,0 0 16,21 0-1,1 21-15,-1 0 0,0 0 0,0 0 16,0 0-16,0 0 0,1 21 0,-1 0 16,0 0-16,0 1 0,-21-1 15,0 21-15,0-21 0,0 22 0,0-22 16,0 0-16,0 21 0,0-21 16,0 1-16,-21-1 0,0-21 15,21-21 16,0-1-31,0 1 0,0-21 16,0 21-16,0 0 0,0-22 16,0 22-16,21-21 0,0 21 0,-21-1 15,21 1-15,0 0 0,-21 0 16,22 21-16,-1 0 0,0 0 16,0 0-1,0 0-15</inkml:trace>
  <inkml:trace contextRef="#ctx0" brushRef="#br1" timeOffset="111340.63">22161 8022 0,'22'0'0,"-1"0"15,0-21-15,-21 0 16,21 0-16,-21 0 0,21-1 16,-21 1-16,0 0 0,0 0 15,0 0-15,0 0 0,-21 21 16,0 0-1,0 21-15,0-21 0,-1 21 16,1 0-16,0 21 0,21-20 0,-21-1 16,21 21-16,-21-21 0,21 22 15,0-22-15,0 21 0,0-21 0,0 0 16,21 1-16,-21-1 0,21 0 16,0 0-16,0-21 0,22 0 15,-22 0-15,21 0 0,-21 0 0,22 0 16,-1 0-16,-21 0 0,22-21 15,-1 0-15,0 0 0</inkml:trace>
  <inkml:trace contextRef="#ctx0" brushRef="#br1" timeOffset="111603.88">22796 7684 0,'0'-43'0,"0"1"0,0 0 0,0 20 16,0-20-16,-21 42 0,0-21 0,0 21 15,0 0-15,0 21 16,21 0-16,-22 22 0,1-1 0,21-21 15,-21 21-15,0 22 0,21-22 16,-21 64-16,21-64 16,0 22-16,0-22 0,0 1 0,0-1 15,0 0-15,21 1 0,0-1 16,0-21-16,0 0 0,1 0 0,20 1 16,-21-22-16,0 0 0,22 0 15,-22 0-15,21 0 0,0-22 0,-20 1 16,20 0-16,-21 0 0,21-21 0,-20-1 15,-1 1-15,0-22 0,0 1 16,0-1-16</inkml:trace>
  <inkml:trace contextRef="#ctx0" brushRef="#br1" timeOffset="112252.52">23177 7578 0,'0'-64'0,"0"191"0,0-190 0,0-43 0,0 64 0,0-1 16,0 22-16,0 0 0,0 42 16,0 0-16,0 0 15,0 22-15,-21-1 0,21 0 0,0 22 16,0-22-16,-21 22 0,21-22 15,0 22-15,0-22 0,0 21 0,0-20 16,0-1-16,0 22 0,0-22 16,0-21-16,0 21 0,21-20 0,-21-1 15,21 0-15,1 0 0,-1-21 16,0 0-16,42 0 16,-41-21-16,-1 0 0,0 0 15,0-1-15,0-20 0,0 21 16,1 0-16,-1-22 0,-21 22 0,21 0 0,-21 0 15,21 0-15,0 21 32,-21 21-32,0 0 0,0 0 15,0 0-15,21 1 0,-21-1 16,0 0-16,0 0 0,22 0 0,-1 0 16,0-21-16,-21 22 0,21-22 15,0 0-15,22 0 0,-22 0 0,0 0 16,21 0-16,-21 0 0,22 0 0,-22 0 15,0-22-15,0 1 16,0 0-16,1 0 0,20-43 16,-42 22-16,21 21 0,-21-21 15,0 20-15,0-20 0,0 21 0,0 0 16,0 42 0,0 0-1,0 21-15,0 1 0,0-1 0,-21 0 16,0 22-16,0-1 0,-1 1 15,22-1-15,-21-20 0,0 20 0,0 1 16,0-1-16,0 1 0,-1 20 0,22-20 16,-21-1-16,0 1 0,0-1 15,21 1-15,0-1 0,0 1 16,0-22-16,0 22 0,0-22 0,0 0 16,21 22-16,0-43 15,0 0-15,-21 0 0,0 1 0,22-22 16,-1 0-16,-21-22 15,0 1-15,0 0 0,0-21 16,0 21-16,0-22 0,0 1 16,0 0-16,-21-1 0,-1-20 0</inkml:trace>
  <inkml:trace contextRef="#ctx0" brushRef="#br1" timeOffset="112453.41">22691 7895 0,'0'0'0,"-22"-21"0,1 0 16,0 21-16,21-21 0,0 0 0,0-1 16,21 22-16,0 0 0,22-21 15,-22 0-15,21 21 0,1 0 16,-1-21-16,0 21 0,1-21 0,-1 21 16,0 0-16,1 0 0,-22-21 15,21 21-15,0-22 0,1 22 0,-1 0 16</inkml:trace>
  <inkml:trace contextRef="#ctx0" brushRef="#br1" timeOffset="112847.69">24342 7684 0,'0'21'15,"-22"-21"1,1 21-16,0 0 0,21 0 0,-21 0 15,0 22-15,0-22 0,-1 21 16,22 1-16,0-1 0,0 0 0,0-21 16,0 64-16,22-64 15,-1 0-15,0 1 0,0-1 16,0 0-16,0-21 0,1 0 0,-1 0 16,0 0-16,0 0 0,0 0 0,22-21 15,-22 0-15,0-1 0,-21-20 16,21 21-16,-21-21 0,0 20 0,0-20 15,0 0-15,0-1 0,0 22 16,-21-21-16,21 21 0,-21 0 0,0-1 16,-1 1-16,1 21 0,-21 0 15,21 0-15,0 0 0,-1 21 0,1 1 16,0-1-16,21 0 0,0 0 0,0 0 16,0 0-16,0 22 15,0-22-15,0 0 0,21 0 16,0 0-16,1-21 0,20 0 15,-21 0-15,21 0 0,1 0 0,-22 0 16</inkml:trace>
  <inkml:trace contextRef="#ctx0" brushRef="#br1" timeOffset="113165.51">24744 7916 0,'21'0'0,"-42"0"0,42-21 16,-21 0-16,0 0 0,21 21 16,0-21-16,0 21 0,1 0 15,-1 0-15,0 0 0,0 0 0,0 21 16,0 0-16,1 0 0,-1 0 15,0 1-15,-21-1 0,0 21 16,21-21-16,-21 22 0,0-22 16,0 21-16,0-21 0,0 0 0,0 22 15,0-22-15,0 0 0,-21-21 32,21-21-17,0 0-15,0-22 0,0 22 16,21 0-16,0-21 0,-21-1 0,21 1 15,1 0-15,-1 21 0,0-22 16,0 22-16,-21 0 0,21 0 0,22 21 16,-22 0-16,0 0 15,0 0-15,0 0 16,0 21-16,1 0 0,-1-21 0,0 21 16,0 0-16</inkml:trace>
  <inkml:trace contextRef="#ctx0" brushRef="#br1" timeOffset="113923.16">25675 8001 0,'0'0'0,"21"0"0,-21-21 16,0 0 0,0 0-16,0-1 0,0 1 15,0 0-15,0 0 0,0 0 0,-21 21 16,0-21-16,0 21 0,0 0 0,-1 0 16,1 0-16,0 0 0,0 21 15,0 0-15,0 0 0,-1 0 16,1 22-16,0-22 0,0 21 15,21-21-15,-21 22 0,21-1 0,0-21 16,0 21-16,0-20 0,0-1 0,21 0 16,0 0-16,0 0 0,0 0 15,1-21-15,-1 0 0,0 0 0,0 0 16,0 0-16,0 0 0,22-21 16,-22 21-16,0-21 0,0 0 0,0 0 15,1-22-15,-1 22 0,0-21 0,0-22 16,0 22-16,-21 0 0,0-22 15,0 1-15,21-1 0,-21 1 0,0-1 16,0 22-16,0-22 16,0 22-16,0 0 0,0-1 0,0 22 15,0 42 1,-21 22-16,21-1 0,-21-21 16,0 43-16,0-22 0,21 0 0,0 22 15,-21-22-15,21 22 0,-22-22 16,22 22-16,0-22 0,0 0 0,0 1 15,22-1-15,-1 0 0,0-21 16,0 22-16,0-22 0,0-21 0,-21 21 16,22-21-16,-1 0 0,21 0 0,-21 0 15,0-21-15,1 21 16,-1-21-16,0 0 0,0-22 0,0 22 16,0-21-16,1 21 0,-1-22 15,0 1-15,0 21 0,0-22 0,-21 22 16,0 0-16,0 42 15,0 0 1,0 1-16,0-1 0,0 21 0,0 0 16,0 1-16,0-22 0,0 21 15,0 1-15,0-22 0,0 21 0,21-21 16,1 0-16,-22 1 0,21-22 0,0 0 16,0 0-16,0 0 15,0 0-15,1 0 0,-1 0 16,0-22-16,0 1 0,0 0 15,-21 0-15,21 0 0,1 0 0,-22-1 16,0 1-16,21 0 0,-21 42 31,0 0-31,-21 1 0,-1-1 16,1 0-16,0 0 0,-21 21 16,-1-20-16,1-1 0,0 21 0</inkml:trace>
  <inkml:trace contextRef="#ctx0" brushRef="#br1" timeOffset="114821.45">20637 9419 0,'0'0'0,"0"-21"0,0 42 46,-21 0-46,0 1 0,0 20 0,0 0 16,21 1-16,0-1 0,0 21 16,-21-20-16,21-1 0,0 0 15,0 1-15,0-1 0,0-21 0,0 0 16,0 1-16,21-1 0,-21 0 0,21-21 16,0 0-16,0 0 0,0 0 15,22 0-15,-22 0 0,0 0 16,21-21-16,-20 0 0,-1-1 0,-21 1 15,0 0-15,0 0 0,0-21 0,0 20 16,-21 1-16,-1-21 0,-20 21 16,21 0-16,-21-1 0,-1 1 0,1 0 15,21 0-15,-22 21 0,22 0 16,0-21-16,0 21 0,42-21 16,0 21-1,22-22-15,-22 22 0,21-21 0,0 0 16,22 21-16,-22-21 0,1 0 0,20 21 15,-21-21-15,1-1 16,-1 1-16,0 21 0,-20-21 0,20 21 16,-21 0-16,0 0 0,-21 21 31,0 0-31,0 22 0,0-1 0,0 0 16,0 1-16,0 20 0,0 1 15,0-1-15,0 22 0,0-22 0,0 22 16,0 0-16,0-1 0,0 1 0,21 0 15,1 21-15,-22-22 0,21 1 16,0 21-16,0-22 0,-21 1 0,21 0 16,0-1-16,-21 1 0,0 0 0,22-1 15,-22-20-15,0-1 16,0 1-16,0-22 0,0 1 0,0-1 16,0 0-16,0-21 0,0 1 0,0-44 15,-22 1 1,22-21-16,-21 21 0,21-43 15,-21 22-15,21-22 0,0-20 0,-21-1 16,0 0-16,0 1 0,21-22 0,0 21 16,0-21-16,0 1 0,0-1 15,0 0-15,0 21 0,0 1 16,42 20-16,-21 1 0,0-1 0,22 22 16,-1-22-16,0 22 0,1 21 15,-1-22-15,0 22 0,22-21 0,-22 21 16,0 0-16</inkml:trace>
  <inkml:trace contextRef="#ctx0" brushRef="#br1" timeOffset="115797.25">22183 9885 0,'0'0'0,"21"0"16,0-21-1,-21 0-15,21-1 0,0-20 16,0 21-16,-21 0 0,22-22 0,-1 22 15,-21-21-15,0 0 0,21-1 16,-21 1-16,0 21 0,0-22 16,0 1-16,0 21 0,0 0 15,0 0-15,-21 21 0,0 0 0,-1 0 16,1 21-16,21 0 0,-21 21 16,21 1-16,0 20 0,0-21 15,0 22-15,0-1 0,0 1 0,0-1 16,0 1-16,21-1 0,-21-20 15,21 20-15,-21-20 0,0-1 0,0 0 16,0-21-16,0 22 0,0-22 0,0 0 16,0 0-16,-21 0 0,0 1 15,0-22-15,0 0 0,0 0 16,-1 0-16,1-22 0,0 1 16,-21 21-16,21-21 0,-1 0 15,1-21-15,0 20 0,0 1 16,0 0-16,0 0 0,-1 0 15,22 42 1,0 0-16,22 0 0,-1 0 16,0 22-16,0-22 0,0 0 15,0 0-15,22 0 0,-22 1 0,21-1 16,-21 0-16,22-21 0,-1 0 0,-21 0 16,22 0-16,-1 0 0,-21 0 15,21 0-15,1 0 0,-1-21 16,-21 0-16,22-1 0,-22 1 0,0 0 15,0 0-15,0 0 0,-21 0 16,0-22-16,0 22 0,0 0 0,0 0 16,0 0-16,0-1 0,0 1 15,-21 21-15,21 21 16,-21 1-16,21-1 16,0 0-16,0 0 0,0 0 15,-21 0-15,21 1 0,0-1 0,0 0 16,0 0-16,0 0 0,0 0 0,0 1 15,0-1 17,0-42-1,0-1-15,0 1 187,0 0-188,0 0 1,0 0 0</inkml:trace>
  <inkml:trace contextRef="#ctx0" brushRef="#br1" timeOffset="118245.52">22627 10075 0,'0'0'0,"0"-21"0,-21 0 0,21 0 16,0 42 15,-21-21-31,21 21 0,0 0 0,0 22 16,0-22-16,0 21 0,0-21 16,0 22-16,0-22 0,0 21 15,0-21-15,-21 1 0,21 20 0,0-21 0,0 0 16,0 0-16,0 1 15,0-44 1,0 1 0,0 0-16,0 0 0,21 0 15,0-22-15,0 22 0,-21-21 0,21 21 16,0-22-16,1 22 0,-22-21 16,21 21-16,0 0 0,-21-1 15,21 22-15,0 0 16,-21 22-1,0-1-15,21 0 0,-21 0 0,0 21 16,0-20-16,0-1 0,0 42 16,0-42-16,0 22 0,22-22 15,-1 0-15,-21 0 0,21 0 0,0 1 16,0-22-16,0 0 0,22 0 16,-22 0-16,0 0 0,21-22 15,1 1-15,-22 0 0,21 0 0,-21 0 16,22 0-16,-22-1 15,0 1-15,21-21 0,-20 21 0,-1-22 16,0 22-16,-21-21 0,0 21 0,0-43 16,0 43-16,-21 42 31,21 0-31,-21 1 16,21-1-16,0 0 0,0 0 15,0 21-15,0-20 0,0-1 0,0 21 16,21 0-16,0 1 15,0-22-15,-21 0 0,21 0 16,0-21-16,-21 21 0,22 1 16,-1-22-16,-21-22 31,-21 22-31,-1-21 16,22 0-16,-21 0 15,0 21-15,0 0 0,21-21 0,-21 21 16,21 21-1,0 0 1,0 0-16,0 0 0,0 1 16,21-22-16,0 21 0,0 0 0,0-21 15,1 0-15,-1 21 0,0-21 16,21 0-16,-21 0 0,22 0 16,-22 0-16,21 0 0,-21-21 0,22 21 15,-22-21-15,21 0 0,-21-1 16,1 22-16,20-42 0,-21 21 0,0 0 15,0 0-15,-21-22 0,0 22 0,22 0 16,-22-21-16,0 20 0,0 1 16,0 0-16,0 0 0,-22 21 15,1 0 1,0 21-16,21 0 16,-21 0-16,21 1 0,0 20 0,0-21 15,0 0-15,0 0 16,0 1-16,0-1 0,0 0 15,0 0-15,21-21 16,0 0-16,0 0 16,1 0-16,-1-21 0,0 21 15,0-21-15,0 0 0,0-1 0,-21 1 16,22 0-16,-1 21 0,0-21 16,-21 0-16,0 0 0,21 21 0,0 0 15,-21 21 16,0 0-31,0 0 0,0 0 0,0 22 16,0-22-16,0 0 0,0 0 16,0 0-16,0 0 0,21 1 15,-21-1-15,22-21 0,-1 0 16,0 0-16,0 0 0,0 0 0,0 0 16,1-21-16,20-1 0,-21 22 15,64-84 1,-64 63-16,21-22 0,-21 22 0,1-21 15,-1-1-15,0 1 0,0 0 0,-21-1 16,21-20-16,-21-1 0,0 1 0,0-1 16,0 1-16,0-1 15,0 1-15,0 21 0,0-1 0,0 22 16,-21 0-16,0 21 0,21 21 16,0 21-16,-21 1 15,21-1-15,-21 22 0,21-1 0,0 1 16,0-22-16,0 21 0,-22 1 0,22-22 15,0 1-15,0 20 0,0-21 16,0-20-16,0 20 0,0 0 16,0-21-16,0 1 0,0-1 0,22 0 0,-1-21 15,0 0-15,0 0 0,0 0 16,0 0-16,22 0 0,-22 0 0,21-21 16,-21 0-16,22-1 0,-22 1 15,21 0-15,-21-21 0,22 21 16,-22-22-16,0 22 0,0-21 0,0-1 15,-21 1-15,22 21 16,-22 42 0,0 0-16,0 0 15,0 1-15,0-1 0,-22 0 16,22 0-16,0 21 0,0-20 0,0-1 16,0 0-16,0 0 0,0 0 0,0 0 15,22 1 1,-1-22-16,0 0 15,0 0-15,0 0 0,22-22 16,-22 1-16,0 21 0,0-21 16,0 0-16,0 0 0,1 0 0,-1-1 15,-21 1-15,21 0 0,-21 0 16,21 21-16,-21-21 0,0 42 31,-21 0-15,0 0-16,21 0 0,0 1 0,0-1 15,-21 0-15,21 0 0,0 0 0,0 0 16,0 1-16,0-1 16,21-21-16,0 0 15,0 0-15,0 0 16,0 0-16,1 0 0,-1 0 16,0 0-16,0-21 0,0-1 0,-21 1 15,21 0-15,-21 0 0,0-21 16,0 20-16,0 1 0,0 0 15,0 0-15,-21-21 0,0 20 16,0 1-16,0 21 0,0 0 16,-22 0-16,1 0 0,21 0 15,21 21-15,-21-21 16,21 22-16,21-22 31,0 0-31,0 0 0,21 0 0,-20 0 16,-1 0-16,0 0 0,21 0 15,-21 0-15,1-22 0,-1 22 0,0 0 16,0 0-16,0 0 0,0 0 0,1 0 16,-1 0-16,-21 22 15,21-1-15,-21 0 0,0 0 16,0 0-16,0 0 0,0 1 16,0-1-16,0 0 0,0 0 15,0 0-15,0 0 0,0 1 16,-21-1-16,21 0 0,0 0 0,-21-21 15,-1 0 1,1 0-16,0 0 16,21-21-1,0 0-15,0 0 0,0-1 16,0 1-16,0 0 0,21-21 0,0 21 16,1-22-16,-1 22 0,0-21 0,21-1 15,-21 1-15,22 21 0,-1-21 16,0 20-16,-20 1 0,20 21 15,0 0-15,-21 0 0,22 0 0,-22 21 16,21 22-16,-21-22 0,-21 21 16,0-21-16,0 22 0,0-22 0,0 21 15,0-21-15,-21 22 16,0-22-16,0 0 0,0 0 0,0 0 16,21 1-16,-22-1 0,1 0 0,21-42 46,0 0-46,0-1 0,0 1 16,0 0-16,0 0 0,0 0 16,0-22-16</inkml:trace>
  <inkml:trace contextRef="#ctx0" brushRef="#br1" timeOffset="118412.43">25802 9546 0,'-21'0'0,"42"0"0,-63 0 15,21 0-15,-1 0 0,1 0 0,21 21 16,0 1 0,0-1-16,-21-21 47</inkml:trace>
  <inkml:trace contextRef="#ctx0" brushRef="#br1" timeOffset="118623.3">24447 9779 0,'-21'21'0,"42"-42"0,-63 63 16,21-42-16,42 0 16,0 0-16,22 0 15,-22 0-15,21 0 0,22 0 0,-22 0 16,21 0-16,1 0 0,-22-21 15,22 21-15,-1-21 0,-20 21 0,-1-21 16,0 21-16,1 0 0,-22-21 0,0 21 16</inkml:trace>
  <inkml:trace contextRef="#ctx0" brushRef="#br1" timeOffset="119548.35">18754 8213 0,'0'0'0,"-22"0"0,1 0 0,0 0 15,0 0-15,0 0 0,0 0 16,63 0-1,-21 0 1,21 0-16,1 0 0,-1 0 16,0 0-16,1 0 0,20 0 0,1 0 15,-1 0-15,-20 0 0,20 0 0,1 0 16,-1 0-16,-21 0 16,1 0-16,-1 0 0,-21 0 0,43 0 15,-85-21 16,-1 21-31,-20 0 0,21-22 0,0 22 16,-22-21-16,1 21 0,21-21 16,-21 21-16,20-21 0,1 21 0,0 0 15,21-21-15,21 21 32,0 0-32,1-21 0,20 21 0,0 0 15,-21 0-15,22 0 0,-22 0 16,0 0-16,0 21 0,0 0 0,-21 0 15,0 0-15,0 0 0,0 1 16,-42 20-16,0-21 16,21 0-16,-22 0 0,1 1 0,0 20 15,-1-21-15,22 0 0,-21 0 16,-1 1-16,22-1 0,-21 0 0,21 21 16,-22-21-16,22 1 0,0 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10:48:35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635 0,'21'0'16,"-21"-21"-1,21 21 1,0-21-16,-21 0 15,21-1-15,1 22 0,-22-21 16,21 0-16,-21 0 0,0 0 0,0-22 16,0 22-16,0 0 0,0 0 15,0 0-15,0 0 0,0-1 0,0 1 16,0 0-16,0 42 31,-21-21-15,-1 43-16,22-22 0,-21 0 15,0 21-15,0 1 0,21-1 16,-42 43-16,20-22 0,1 1 16,21-1-16,-21 1 0,0-1 15,0 22-15,0-22 0,-1 1 0,1-1 16,21 1-16,-21-1 0,0 1 16,0-1-16,0 1 0,21-22 15,-22 22-15,1-1 0,21-21 0,-21 1 16,0-1-16,21-21 15,0 0-15,-21 1 0,21-1 0,-21-21 16,-1 0 0,1-21-16,21-1 0,-21 1 0,21-21 15,0 0-15,-21-1 0,0 1 16,21-22-16,-21 22 0,21-21 16,0 20-16,0 1 0,0 0 0,0-1 15,0 1-15,0 0 0,0 20 16,0 1-16,0 0 0,0 0 15,21 21-15,0 0 0,0 0 16,0 0-16,-21 21 0,21-21 16,1 21-16,-22 22 0,21-22 15,0 0-15,-21 21 0,21-21 16,0 22-16,-21-1 0,21-21 16,1 22-16,-1-22 0,0 21 0,0 0 15,0-20-15,0 20 0,1-21 16,-1 0-16,0 0 0,0-21 0,21 22 15,-20-22-15,-1 0 0,21 0 16,-21 0-16,0-22 0,22 22 16,-22-21-16,21-21 0,-21 21 0,22 0 15,-22-1-15,0-20 0,0 0 16,0 21-16,1-22 0,-1 1 16,0 0-16,0-1 0,0 22 15,-21-42-15,0 41 16,21 1-16,-21 42 31,0 1-31,0-1 0,-21 0 16,21 0-16,0 0 0,0 22 15,-21-22-15,21 0 0,-21 21 0,21-21 16,0 1-16,0 20 0,-21-21 16,21 0-16,-21 0 0,21 22 15,0-22-15,0 0 0,0 0 16,0-42 31,0 0-47,0 0 0,0 0 0,0-1 15</inkml:trace>
  <inkml:trace contextRef="#ctx0" brushRef="#br0" timeOffset="383.77">3111 847 0,'0'0'0,"0"21"16,0 0-1,0 0-15,0 0 16,0 1-16,0-1 16,0 0-16,22-21 15,-1 0 1,0-21-16,0 0 15,0 21-15,0-22 0,1 1 0,-22 0 16,0 0-16,21-21 0,-21 20 16,0 1-16,0 0 0,0 0 0,0 0 15,-21 21 1,-1 0-16,1 0 16,0 0-16,0 21 0,0 0 15,0 0-15,21 0 16,-22-21-16,22 22 0,0-1 15,0 0-15,0 0 0,0 0 0,0 0 16,0 1-16,0-1 0,0 0 16,0 0-16,22 0 15,-1 0-15</inkml:trace>
  <inkml:trace contextRef="#ctx0" brushRef="#br0" timeOffset="916.47">3683 1207 0,'0'0'0,"42"-22"15,-21 22-15,1-21 16,-1 0-16,0 0 0,0 21 16,-21-21-16,0 0 0,21 21 15,-21-22-15,-21 22 16,0 0-1,0 0-15,0 22 0,-22-1 16,22 0-16,0-21 0,-21 21 0,20 0 16,-20 0-16,21 1 0,0-1 15,0 0-15,21 0 0,0 0 0,0 0 16,0 1 0,0-1-16,0 0 0,21 0 15,0-21-15,0 0 16,0 21-16,0-21 0,22 21 0,-22-21 15,0 22-15,0-22 0,0 21 16,1-21-16,-1 21 0,-21 0 16,0 0-16,0 0 15,0 1-15,-21-1 0,-1 0 0,-20 0 16,0 0-16,21 0 0,-22 1 0,1-1 16,0 0-16,-1 0 0,1-21 15,0 0-15,20 0 0,1 0 0,-21 0 16,21 0-16,0 0 15,-1-21-15,22 0 0,-21 0 16,21-1-16,0 1 16,21 0-16,1 0 15,20 0-15,-21 0 16,0 21-16,0-22 0,22 1 0,-22 0 16,21 21-16</inkml:trace>
  <inkml:trace contextRef="#ctx0" brushRef="#br0" timeOffset="1329.23">4254 783 0,'0'0'0,"0"-42"15,0 21-15,0 0 16,0 42 15,0 0-31,0 21 16,0-21-16,0 22 15,0-1-15,0 0 0,0 1 0,0-1 0,0 22 16,-21-22-16,0 0 16,21 22-16,-21-22 0,0 0 0,0 22 15,-1-22-15,1 1 0,0-1 16,21 0-16,0 1 0,-21-1 0,21-21 15,0 21-15,0-20 0,0 20 16,0-21-16,0 0 0,0 0 16,21-21-16,0 0 15,0 0-15,1 0 0,-1-21 0,0 21 16,0-21-16,0 0 0,0 0 16,1 0-16,20-1 0,-21 1 15,0 0-15,0-21 0,1 21 16,-22-1-16,21 1 0,-21 0 0</inkml:trace>
  <inkml:trace contextRef="#ctx0" brushRef="#br0" timeOffset="1587.08">4043 1270 0,'0'0'15,"-21"0"-15,42 0 31,21 0-31,-21 0 16,22-21-16,-1 21 0,0-21 0,1 21 16,-1-21-16,0-1 0,22 22 15,-22-21-15,0 21 0,1-21 0,-1 21 16,-21 0-16,22-21 0,-22 21 16,0-21-16,0 21 0,0 0 15,-21-21 1,0-1-1</inkml:trace>
  <inkml:trace contextRef="#ctx0" brushRef="#br0" timeOffset="1978.86">5800 423 0,'0'0'0,"0"-21"16,0 42 15,-22 1-16,22-1-15,0 0 16,0 0-16,0 21 0,0-20 0,0-1 16,0 0-16,-21 21 0,21-21 15,0 1-15,-21 20 0,21-21 0,0 0 16,0 0-16,0 1 0,0-1 16,0 0-16,0 0 0,0 0 0,0 0 15</inkml:trace>
  <inkml:trace contextRef="#ctx0" brushRef="#br0" timeOffset="2244.71">5546 1016 0,'-22'0'15,"22"21"-15,0 0 16,22-21 0,-1 0-16,0 0 0,0 0 0,21 0 15,-20 0-15,-1 0 16,21 0-16,-21 0 0,22 0 0,-22 0 16,21 0-16,-21 0 0,0-21 15,1 21-15,-1 0 0,0-21 0,0 21 16,0-21-1,-21 0-15,0 0 0,0-1 16,0 1-16,0 0 16,0 0-16</inkml:trace>
  <inkml:trace contextRef="#ctx0" brushRef="#br0" timeOffset="2483.79">5651 572 0,'0'0'0,"-21"0"0,-21 0 16,42-22-1,21 22 1,0 0 0,0-21-16,1 21 0,20 0 0,-21 0 15,0 0-15,0 0 0,22-21 16,-22 21-16,0 0 0,0 0 0,0 0 15,-21-21-15,22 21 0,-22-21 16,21 21-16,0 0 0,-21-21 16</inkml:trace>
  <inkml:trace contextRef="#ctx0" brushRef="#br0" timeOffset="3119.43">5927 85 0,'0'0'0,"-43"0"0,22-21 0,0 21 0,0 0 0,-22-22 15,22 22-15,0 0 16,-21 0-16,21 0 0,-1 0 0,1 0 16,0 0-16,-21 0 0,21 0 15,-1 0-15,1 0 0,-21 22 16,21-1-16,0 0 0,-22 21 0,22-21 15,0 22-15,0-1 0,0-21 16,-1 22-16,1-1 0,0 21 0,21-20 16,0-1-16,-21 0 0,21 1 15,-21 20-15,21-20 0,-21 20 0,21-21 16,0 1-16,0 20 0,0-20 16,0-1-16,0 21 0,0-41 15,21 20-15,0 0 0,0 1 16,-21-22-16,42 0 0,-20 0 15,-1 0-15,21 0 0,0 1 0,1-22 16,-1 0-16,0 0 0,22 0 16,-22 0-16,1 0 0,20 0 0,-21 0 15,1 0-15,20-22 0,-20 1 16,-1 0-16,21 0 0,-20 0 0,-1 0 16,0-1-16,1 1 15,-22-21-15,21 21 0,-21-22 0,22 22 0,-22-21 16,0 0-16,0-1 0,0 1 15,1 0-15,-22-22 0,0 22 0,0-1 16,0-20-16,0-1 16,0 1-16,-22-1 0,1 1 0,-21-1 15,21 22-15,-22-21 0,1-1 16,0 22-16,-1-22 0,1 43 0,21 21 16,-21 0-16,20 0 0,-20 0 15,21 0-15,-21 0 0,20 0 0,-20 0 16,21 0-16,-21 0 0,20 0 15,-20 0-15,0 0 0,21 0 0,-22 0 16,22 0-16,0 0 0,-21 0 16,20 21-16,1 0 0</inkml:trace>
  <inkml:trace contextRef="#ctx0" brushRef="#br0" timeOffset="33273.68">6519 1672 0,'0'-21'15,"-21"21"1,0 0-16,0 0 16,0 0-16,-1 0 15,1 0-15,0 0 16,0 0 0,42 0 62,0 0-63,0 0-15,22 0 0,-22 0 16,21 0-16,1 0 0,20 0 0,-21 0 16,22 0-16,-1 0 0,1 0 15,-1 0-15,1 0 0,-1 0 0,1 0 16,21 0-16,-22 0 0,1 0 15,20 0-15,-20 0 0,20 0 16,-20 0-16,-1 0 0,1 0 16,-1 0-16,1 0 0,-1 0 0,-20 0 15,-1 0-15,0 0 0,1 0 16,-22 0-16,0 0 0,0 0 16,0 0-16,1 0 0,-1 0 31,-21-21 0,-21 21-15,-1-21-16,1 0 15,0 21 1,21-22-16</inkml:trace>
  <inkml:trace contextRef="#ctx0" brushRef="#br0" timeOffset="33796.4">7874 1376 0,'0'0'0,"-21"0"0,-22-21 16,22 21 0,0 0-16,21 21 46,21 0-46,0 0 16,1-21-16,-1 21 0,21 1 16,-21-22-16,22 21 0,-1-21 15,-21 21-15,21-21 0,-20 21 0,20-21 16,-21 21-16,21-21 0,-20 0 16,20 0-16,-21 21 0,0-21 15,0 0-15,1 0 0,-1 0 16,-21 22-1,0-1-15,0 0 16,-21-21-16,-1 21 16,1 0-16,-21 0 0,0 1 0,20-1 0,-41 21 15,21-21-15,-1 22 0,-20-22 16,20 21-16,1-21 0,-21 22 16,20-22-16,1 21 0,21-21 15,-22 0-15,22 1 0,-21-1 0,21 0 16,0 0-16,21 0 0,-22 0 15,22 1 1,22-22 31,-22-22-47,0 1 16,21 21-16,0-21 15</inkml:trace>
  <inkml:trace contextRef="#ctx0" brushRef="#br0" timeOffset="37699.37">9588 1439 0,'22'0'0,"-1"0"16,-21-21-16,0 0 16,21 21-16,-21-21 0,0 0 15,0 0-15,0-1 16,-21 1 0,0 21-16,-1 0 15,1-21-15,0 21 0,0 0 0,0 0 16,0 0-16,-1 0 0,1 21 15,0 0-15,0 1 0,0-1 16,0 0-16,-1 0 0,1 21 16,0-20-16,0 20 0,0 0 0,21 1 15,0-1-15,0-21 0,0 21 16,0-20-16,0-1 0,0 21 16,0-21-16,21 0 15,0-21-15,0 0 0,0 0 16,1 0-16,-1 0 0,0 0 0,0 0 15,21-21-15,-20 0 0,-1 0 16,0 0-16,0 0 0,21-22 0,-20 22 16,-1-21-16,21-1 0,-21 22 15,0-21-15,1 0 0,-1-1 16,-21 1-16,21 0 0,-21-22 16,0 22-16,0-1 0,0 1 0,0 21 15,0-21-15,0 20 0,0-20 16,0 21-16,0 0 15,0 0-15,0 42 16,-21 0 0,21 0-16,-21 0 0,21 22 0,-22-1 15,22 0-15,0 1 0,0-1 16,0 0-16,-21 1 0,21-1 16,0 21-16,0-20 0,0-1 0,0 0 15,0 1-15,0-1 0,0 0 16,21 1-16,1-22 0,-1 21 15,0-21-15,0 1 0,21-22 0,-20 21 16,20 0-16,-21-21 0,21 0 16,22 0-16,-22 0 15,1-21-15,-1 0 0,0-1 0,1 1 16,-22 0-16,21 0 0,-21 0 16,22-22-16,-22 1 0,0 21 0,0-21 15,0-1-15,-21 22 16,0-21-16,0 21 0,0-22 0,0 22 0,0 0 15,0 0-15,0 0 16,-21 21-16,0 0 16,0 0-16,0 0 0,-1 0 15,1 21-15,0 0 0,0-21 0,0 42 16,0-21-16,21 1 0,-22 20 16,1 0-16,21-21 0,-21 22 0,21-22 15,0 21-15,0-21 0,0 22 16,0-22-16,0 0 0,0 0 0,0 0 15,21 1-15,0-22 16,1 0-16,-1 0 0,0 0 16,0-22-16,0 1 15,0 0-15,-21 0 0,22 0 16,-1 0-16,0-22 0,-21 22 16,21-21-16,-21-1 0,21 22 0,-21-21 15,0 21-15,0-22 0,0 22 16,21 0-16,-21 0 0,0 0 15,0 42 17,0 0-17,0 0-15,0 0 0,0 22 16,0-22-16,0 21 0,0-21 0,0 22 16,0-22-16,0 21 0,0-21 15,22 1-15,-22-1 0,21 0 16,0 0-16,0 0 0,-21 0 15,21-21-15,0 0 0,1 0 0,-1 0 16,21 0-16,-21 0 0,0 0 16,1 0-16,-1-21 0,21 0 0,-21 0 15,0-21-15,1 20 0,20-20 16,-21 0-16,0 21 0,0-22 0,1-20 16,-22 20-16,21 1 0,-21 0 15,21-1-15,-21-20 0,0 21 0,0-1 16,0 1-16,0 0 0,0-1 15,21 1-15,-21 21 0,0 0 0,0-1 16,0 44 15,0-1-31,-21 0 0,21 0 16,0 21-16,0 1 0,0-1 0,-21 0 16,21 1-16,-21-1 0,21 0 15,0 1-15,0-1 0,0 0 16,0 1-16,0-1 0,0 0 0,0-20 15,0 20-15,0 0 0,0-21 16,0 22-16,0-22 0,0 0 0,0 0 16,21 0-16,0 1 0,0-1 15,0 0-15,0-21 0,22 0 16,-1 0-16,-21 0 0,22 0 16,-22 0-16,21-21 0,-21 21 15,22-21-15,-22-1 0,21 1 0,-21-21 16,0 21-16,1-22 0,20 22 15,-21-21-15,-21 21 0,21-22 0,-21 22 16,0-21-16,0 21 0,0 0 16,0-1-16,0-20 0,0 21 15,0 0-15,-21 21 0,0 0 16,0 0-16,0 0 16,-1 0-16,1 0 0,0 21 0,0 0 15,0 0-15,0 0 0,21 1 16,-22 20-16,1-21 0,21 21 15,-21 1-15,21-22 0,0 21 0,0-21 16,0 22-16,0-22 0,0 21 16,0-21-16,21 1 15,0-22-15,1 0 16,-1 0-16,0 0 0,0 0 0,0 0 16,0-22-16,1 22 15,-1-21-15,-21 0 0,0 0 0,21 0 16,0 0-16,-21-1 0,0-20 15,21-21-15,-21 41 16,0 1-16,0-21 0,0 21 16,0 0-16,0-1 0,0 1 15,0 42 1,0 1 0,0-1-16,0 0 15,0 21-15,0-21 0,0 1 0,0 20 16,0-21-16,0 21 0,0-20 15,21-1-15,-21 0 0,0 21 16,22-21-16,-1-21 0,-21 22 0,21-1 16,0-21-16,0 0 0,22 0 15,-22 0-15,0 0 0,21 0 0,-21 0 16,22 0-16,-1 0 0,-21-21 16,22-1-16,-22 1 0,21 21 15,0-42-15,-20 21 0,-1 0 16,-21-1-16</inkml:trace>
  <inkml:trace contextRef="#ctx0" brushRef="#br0" timeOffset="38015.75">10837 1291 0,'43'0'15,"-22"0"-15,42 0 16,-42 0-16,22 0 0,-1-21 16,0 0-16,1 21 0,-1 0 15,0-21-15,1 21 0,-22-21 16,21 21-16,1 0 0,-22 0 0,0-22 15,0 22-15,0 0 0,0 0 16</inkml:trace>
  <inkml:trace contextRef="#ctx0" brushRef="#br0" timeOffset="38795.31">12573 1439 0,'0'0'0,"0"-42"16,0 21-16,0 0 15,0 0-15,0-1 16,0 44 31,0-1-47,-21 0 0,21 21 16,0-21-16,0 22 0,0-22 15,0 21-15,-21 1 0,21 20 0,0 22 16,0-64-16,0 21 15,0 1-15,0-22 0,0 0 16,21 0-16,0 0 0,0-21 16,0 0-16,0 0 0,1 0 0,-1 0 15,21 0-15,-21-21 0,0 0 16,22 0-16,-22 0 0,21-22 16,-21 22-16,1 0 0,-1-21 15,0-1-15,0 22 0,-21-21 0,0 21 16,0-22-16,21 22 0,-21 0 15,0 0-15,0 0 0,0-1 0,0 1 16,-21 21 15,21 21 1,21-21-17</inkml:trace>
  <inkml:trace contextRef="#ctx0" brushRef="#br0" timeOffset="39184.15">13356 1312 0,'-21'0'15,"0"0"-15,0 0 16,21 22-16,-22-1 15,22 0-15,0 0 0,0 0 0,0 22 16,-21-22-16,21 42 0,0-20 16,-21-1-16,21 21 0,0-20 0,0 20 15,0 1-15,0-1 0,0 1 16,0-22-16,0 22 0,0-1 0,0 1 16,0-1-16,0 1 15,0 20-15,0-20 0,0-1 0,-21 64 16,21-63-16,-21-1 0,21 1 0,0-22 15,0 0-15,-21 1 0,21-1 16,-22-21-16,22 22 0,-21-1 16,21-63 15,0 0-31,0-1 0,0-20 16,0 21-16,0-43 0,0 22 15,0-21-15,0-1 0,21 1 0</inkml:trace>
  <inkml:trace contextRef="#ctx0" brushRef="#br0" timeOffset="39567.93">13335 1524 0,'0'0'0,"0"-21"0,0 0 16,0 0-16,0-1 0,0 1 0,21 0 15,-21 0-15,21 0 0,0 0 16,1-1-16,-1 1 0,21 21 0,-21-21 16,22 21-16,-22 0 0,21 0 15,0 0-15,-20 0 0,-1 0 0,21 0 16,-21 21-16,0 0 0,1 1 16,-22-1-16,0 0 0,0 0 0,0 0 15,0 22-15,-22-22 0,1 21 16,0-21-16,-21 22 0,21-22 0,-1 0 15,-20 21-15,21-21 16,0 1-16,-22-1 0,22 0 0,0 0 16,0-21-16,0 21 0,0-21 15,-1 0-15,22 21 0,22-42 47,-1 21-47,0-21 0,0 0 0,0 21 16</inkml:trace>
  <inkml:trace contextRef="#ctx0" brushRef="#br0" timeOffset="40492.85">14139 1355 0,'0'0'0,"0"-21"0,0-1 15,-21 22 1,0 0-16,0 0 15,0 0-15,-1 0 0,1 22 16,0-22-16,0 21 0,0 0 0,0 0 16,21 0-16,-22 0 0,22 22 15,-21-22-15,21 21 0,0-21 0,0 22 16,0-22-16,0 0 0,0 21 16,0-20-16,0-1 0,0 0 0,0 0 15,21 0-15,1 0 16,-1-21-16,0 0 0,0 0 15,0 0-15,0 0 0,22-21 16,-22 21-16,0-21 0,0 0 0,22-21 16,-22 20-16,0 1 0,-21-21 15,21 21-15,-21-22 0,0 1 0,0 21 16,0-21-16,0 20 0,0-20 16,-21 21-16,21 0 0,0 0 0,-21-1 15,0 22-15,21-21 16,-22 21-16,44 0 47,20 0-47,-21-21 15,0 21-15,22-21 0,-22 21 0,21 0 16,0 0-16,-20-21 0,20 21 16,0 0-16,1 0 0,-22 0 0,21 0 15,-21 0-15,0 0 0,1 0 16,-1 0-16,0 0 0,-21 21 0,0 0 15,21 0-15,-21 0 0,21 1 16,-21-1-16,0 0 0,0 0 0,0 0 16,0 22-16,0-22 0,0 0 15,0 21-15,0-21 0,0 22 0,0-22 16,0 0-16,0 0 16,0 0-16,0 1 0,0-1 0,0 0 15,-21-21 1,0 0-1,21-21 1,0 0-16,0-1 0,0 1 16,0-21-16,0 21 0,0-22 0,0 1 15,0 21-15,0-21 0,0-1 0,21 1 16,0 0-16,0 20 0,1-20 16,20 21-16,-21 0 0,21-22 15,1 43-15,-1-21 0,22 21 16,-22 0-16,0 0 0,1 0 0,-1 0 15,-21 21-15,21 1 0,-20-1 16,20 0-16,-21 0 0,0 21 0,-21 22 16,0-43-16,0 21 15,0 1-15,0-22 0,0 21 0,0 1 16,-21-1-16,0-21 0,0 0 16,21 22-16,0-22 0,-21 0 0,21 0 15,-22-21-15,22 21 0,0 0 16,0-42 15,0 0-31,0 0 16,0 0-16,0-22 0</inkml:trace>
  <inkml:trace contextRef="#ctx0" brushRef="#br0" timeOffset="41767.36">16383 931 0,'-21'22'16,"21"-1"-16,0 0 15,0 0-15,0 0 0,0 0 16,0 1-16,21-22 0,0 21 16,0-21-16,0 0 15,1 0-15,-1 0 0,21 0 16,-21-21-16,22-1 0,-1 1 0,0 0 15,-21 0-15,22 0 0,-1-22 16,0 22-16,1-21 0,-22 0 16,21 20-16,-21-20 0,1 21 0,-22-21 15,0 20-15,0-20 0,0 21 16,0 0-16,0 0 0,-22-1 16,1 22-16,0 0 15,0 22-15,0-1 0,21 0 16,0 0-16,-21 21 0,-1-20 15,22 41-15,0-21 0,0 22 0,0-22 16,-21 22-16,21-1 16,0-20-16,-21 20 0,21 1 0,0-22 15,0 21-15,0-20 0,0-1 16,0 22-16,0-22 0,0 0 0,0 1 16,0-1-16,-21 0 0,21 1 15,0-22-15,0 21 0,-21-21 0,21 0 16,0 1-16,0-1 0,-21-21 15,21 21-15,-22-21 0,1 0 0,0 0 16,0 0-16,0 0 16,0-21-16,-1 0 0,-20-22 15,0 1-15,21 21 16,-22-43-16,22 22 0,0 21 16,0 0-16,21-1 0,-21 22 15,21-21-15,0 42 31,0 1-31,0-1 0,21 0 0,0 0 16,0 0-16,0 0 0,0 1 16,1-1-16,-1 0 0,0 0 0,0 0 15,0-21-15,0 21 0,22-21 16,-22 0-16,0 0 0,21 0 0,-20 0 16,20 0-16,-21 0 0,21 0 15,1-21-15,-22 0 0,21 0 16,-21 0-16,22 0 0,-22-22 0,21 22 15,-21-21-15,1-1 0,-1 22 16,0 0-16,-21-21 0,0 21 0,21-1 16,-21 1-16,21 21 15,-21 21 17,0 1-32,0-1 0,0 0 15,0 0-15,-21 21 0,21-20 16,-21-1-16,21 21 0,0-21 0,0 0 15,-21 22-15,21-22 16,-21 0-16,21 0 0,-22-21 0,22 21 16,0-42 15,0 0-15,0 0-16,0 0 0,0 0 0,0-22 15,22 22-15,-22-21 0,21 21 16,21-22-16,-21 22 0,0 0 0,22-21 15,-22 20-15,21 1 0,1 21 16,-1-21-16,0 21 0,1 0 0,-22 0 16,21 0-16,-21 0 15,22 21-15,-22-21 0,0 21 0,0 1 0,-21-1 16,0 21-16,21-21 16,-21 0-16,0 22 0,0-22 0,0 21 15,0-21-15,0 1 0,-21 20 16,0-21-16,0 0 0,21 0 0,-21 1 15,-1-1-15,1-21 16,21-21 15,0-1-31,21 1 0,1 21 16</inkml:trace>
  <inkml:trace contextRef="#ctx0" brushRef="#br0" timeOffset="42479.94">18373 1461 0,'0'0'0,"0"-22"0,0 1 0,0 0 15,0 0-15,-22 21 0,1-21 16,-21 21-16,21 0 0,0 0 15,-22 0-15,1 0 0,21 0 16,-22 0-16,1 21 0,0 0 0,21 0 0,-22 0 16,1 1-16,21 20 15,0-21-15,-1 21 0,-20-20 0,42 20 16,0 0-16,-21-21 0,21 22 16,0-22-16,0 0 0,0 21 0,0-20 15,21-1-15,0-21 0,-21 21 16,21 0-16,1-21 0,-1 0 0,21 0 15,-21 0-15,0 0 0,1 0 16,20 0-16,-21-21 0,21 21 0,1-21 16,-22 0-16,21-1 15,1-20-15,-22 0 0,21 21 0,-21-22 16,22 1-16,-1-22 0,-21 22 16,0-21-16,22 20 0,-22-20 0,21-1 15,-21 1-15,0-1 0,1 22 16,-1-22-16,0 1 0,0 21 0,0-1 15,-21 1-15,21 21 0,-21 0 16,0-1-16,0 1 0,0 0 0,0 42 31,-21 22-15,0-22-16,0 21 0,0 22 16,21-22-16,-21 21 0,-1 1 15,22-1-15,0-20 0,-21 20 16,0-20-16,21 20 0,-21-21 15,21 22-15,0-22 0,0 1 0,0-1 16,-21 0-16,21 1 0,0-1 0,-21-21 16,21 21-16,0-20 0,0-1 15,0 0-15,0 0 0,0 0 0,0 0 16,21-21 15,0 0-31,0 0 16,-21-21-16,21 0 0,-21 0 0,21 0 15,-21 0-15,0-1 16,22 1-16,-1-21 0,0 21 0</inkml:trace>
  <inkml:trace contextRef="#ctx0" brushRef="#br0" timeOffset="42956.37">18881 1545 0,'0'21'16,"0"1"-16,21-22 31,0 0-15,0 0-16,0 0 15,0 0-15,1-22 0,-1 1 16,0 21-16,0-21 0,0 0 15,0 21-15,1-21 0,-22 0 0,0-1 16,21 1-16,-21 0 0,0 0 16,0 0-16,-21 21 31,-1 0-31,1 0 16,0 0-16,21 21 0,-21 0 0,0 0 15,0 0-15,21 1 0,-22-1 16,22 21-16,-21-21 0,21 0 0,0 22 15,0-22-15,0 21 0,0-21 16,0 1-16,0-1 0,0 0 0,0 0 16,0 0-16,0 0 0,21 1 15,-21-1-15,22-21 0,-1 0 16,0 0-16,0 0 0,0 0 16,0 0-16,1 0 0,-1 0 15,0-21-15,0-1 0,21 22 16,-20-21-16,20-21 0,-21 21 15</inkml:trace>
  <inkml:trace contextRef="#ctx0" brushRef="#br0" timeOffset="43611">19579 1524 0,'0'-21'16,"-21"21"-1,21-21-15,0 0 16,0-1-1,21 1-15,0 21 0,0-21 16,1 21-16,-1 0 0,0-21 16,0 21-16,0 0 15,0 0-15,1 0 0,-1 0 0,0 0 16,0 21-16,0 0 0,-21 0 16,0 1-16,0-1 0,0 0 0,0 21 15,0-21-15,0 22 0,0-22 16,-21 0-16,0 21 0,0-20 0,0 20 15,-1-21-15,-20 0 0,21 0 16,0 1-16,0-1 0,-1-21 0,1 21 16,0 0-16,21-42 47,42 0-47,-20 0 15,-1-1-15,0 1 0,0 0 16,21-21-16,1 21 0,-22-22 0,21 1 15,-21 0-15,22-1 0,-22 22 16,0-21-16,21-1 0,-20 22 0,-22 0 16,21 0-16,-21 0 0,21 21 15,-21-21-15,-21 42 32,0 0-32,-1 0 0,22 0 15,-21 22-15,0-22 0,0 21 16,21-21-16,-21 22 0,21-1 0,0-21 15,0 21-15,0-20 16,0-1-16,0 21 0,0-21 0,0 0 16,0 1-16,21-1 0,0 0 15,0-21-15,0 0 0,22 21 16,-22-21-16,0 0 0,0 0 16,0 0-16,22 0 0,-22 0 15,0 0-15,0 0 0,0 0 16,1-21-16,-1 21 0,-21-21 15,21 21-15,-21-21 0,21 21 16,-21-22-16,0 1 16</inkml:trace>
  <inkml:trace contextRef="#ctx0" brushRef="#br0" timeOffset="82112.06">8340 699 0,'-22'0'16,"22"21"-1,-21 0 1,21 0-1,-21-21-15,0 21 16,21 0 0,0-42 46,21 0-62,-21 0 16,21 21-16,0-21 15,1-22-15,-1 22 0,21 0 0,-21 0 16,0-21-16,22 20 0,-22-20 16,21 21-16,-21-21 0,22 20 0,-22-20 15,0 21-15,0 0 0,0 0 16,1-1-16,-22 1 0,21 21 16,-64 0-1,22 0 1,0 21-16,0 1 0,-21-1 0,20 0 15,1 0-15,0 0 0,0 0 16,0 1-16,0-1 0,21 0 16,0 0-1,0 0-15,0 0 0,21 1 16,0-22-16,-21 21 0,21 0 16,0 0-16,0-21 0,1 21 15,-1 0-15,0 1 0,0-1 0,-21 0 16,0 0-16,0 0 0,21 0 15,-21 1-15,0-1 0,0 0 16,-21-21-16,0 0 16,0 0-16,0 0 0,-1 0 15,1 0-15,0 0 0,0-21 16,0 21-16,0-21 0,-1-1 16,1 22-16,21-21 0,-21 0 15,0 21-15,21-21 0,0 42 47,0 0-47,0 0 0,0 1 16,21-1-16,0 0 15,0-21-15,1 21 0,-1-21 16,0 0-16,0 0 16,0 0-16,0 0 0,1 0 0,-1-21 15,21 0-15,-21 0 0,0-1 16,22 1-16,-22 0 0,21 0 15,-21 0-15,22-22 0,-22 22 16,0 0-16,0-21 0,0 21 0,1-22 16,-1 22-16,0-21 0,-21 21 15,0-1-15,21-20 0,0 21 16,-21 0-16,0 0 0,0-1 0,0 1 16,0 0-1,0 42 1,0 0-1,0 22-15,0-22 0,0 0 16,0 21-16,-21-20 0,21 20 16,0 0-16,0 1 0,-21-22 0,21 21 15,-21-21-15,21 22 0,0-22 16,0 21-16,0-21 0,0 0 16,0 1-16,0-1 0,0 0 15,21-21 1,0 0-1,0 0-15,0 0 16,1-21-16,-1 0 0,0-1 0,0 1 16,-21 0-16,21 0 0,0 0 15,1 0-15,-1-22 0,0 22 16,-21 0-16,21 0 0,0-22 0,-21 22 16,0 0-16,21 0 15,-21 42 16,0 0-15,0 0-16,0 1 0,0-1 0,0 0 16,-21 21-16,21-21 0,0 1 15,0-1-15,0 0 0,0 0 0,0 0 16,0 0-16,0 1 16,0-1-16,21-21 15,1 0-15,-1 0 16,0 0-16,0 0 15,0-21-15,0-1 16,1 1-16,-22 0 0,0 0 16,21 0-16,-21 0 0,0-1 0,0 1 15,0-21-15,0 21 0,0 0 16,-21-1-16,21 1 0,-22 21 16,1 0-1,0 0-15,0 0 16,0 0-1,0 0 1,21-21 0</inkml:trace>
  <inkml:trace contextRef="#ctx0" brushRef="#br0" timeOffset="82351.92">8848 402 0,'0'0'0,"21"0"31,0 0-31,0 0 0,21 0 16,-20 0-16,20 0 0,-21 0 16,21 0-16,1-21 0,-22 21 15,21 0-15,-21 0 0,1 0 16,-1 0-16,0-21 0,0 21 0,0 0 31</inkml:trace>
  <inkml:trace contextRef="#ctx0" brushRef="#br0" timeOffset="82823.67">9673 381 0,'21'0'47,"0"0"-47,1 0 15,-1 0-15,0 0 16,0 21-16,-21 0 0,21-21 15,0 22-15,-21-1 0,22 0 16,-22 0-16,21 21 0,-21-20 16,0-1-16,0 0 0,0 0 15,0 0-15,0 0 0,0 1 16,-21-1 0,-1-21-16,22-21 31,0-1-31,0 1 15,0 0-15,0 0 0,0 0 16,0-22-16,0 22 0,22 0 0,-1-21 16,-21 21-16,21-1 0,0 1 15,0 0-15,0 0 0,1 0 16,-1 21-16,0 0 0,0 0 16,0 0-1,-21 21 1</inkml:trace>
  <inkml:trace contextRef="#ctx0" brushRef="#br0" timeOffset="83266.67">10181 656 0,'64'0'15,"-43"0"-15,0 0 16,0-21-16,0 0 0,22 21 16,-22-21-16,0 0 0,21-1 15,-21 22-15,1-21 0,-1 0 0,0 0 16,0 0-16,0 0 0,-21-1 16,0 1-16,0 0 0,0 0 15,-21 21 1,0 0-16,0 0 0,0 0 15,-1 0-15,1 0 0,0 0 0,-21 21 16,21 0-16,-1 22 0,1-22 16,0 0-16,0 21 0,0-21 0,21 1 15,0 20-15,-21-21 0,21 0 0,0 0 16,0 22-16,0-22 16,0 0-16,21 0 0,-21 0 15,21-21-15,0 0 0,0 22 16,0-22-16,1 0 0,-1 0 0,0 0 15,0 0-15,0 0 0,0 0 16,1-22-16,-1 22 0,0 0 0,0-21 16,0 21-1,-21-21-15,21 21 0,-21-21 0</inkml:trace>
  <inkml:trace contextRef="#ctx0" brushRef="#br0" timeOffset="109071.74">2265 3556 0,'0'0'0,"21"0"0,0-21 32,0 21-32,-21-21 15,21 21 1,-21-21-1,22 21 1,-22-22-16,0 1 31,0 0-15,-22 21-16,1 0 16,0 0-16,0 0 0,0-21 15,0 21-15,-1 0 0,1 0 16,0 0-16,0 0 0,-21 0 15,20 0-15,1 0 0,0 0 0,0 21 16,0-21-16,0 21 0,-1 0 16,1 1-16,0-1 0,0 0 15,0 0-15,0 21 0,-1-20 0,1 20 16,0-21-16,0 21 0,0 1 16,0-22-16,21 21 0,-22 1 15,22-1-15,0 0 0,0 1 16,0-1-16,0 0 0,0 1 0,22-1 15,-1-21-15,0 21 0,0-20 16,0-1-16,0 0 0,1 0 16,-1 0-16,0-21 0,0 0 0,21 21 15,-20-21-15,-1 0 0,21 0 16,-21 0-16,22-21 0,-1 21 0,-21-21 16,21 0-16,1 0 0,-22 0 15,21-1-15,1 1 0,-22-21 16,21 0-16,-21 20 0</inkml:trace>
  <inkml:trace contextRef="#ctx0" brushRef="#br0" timeOffset="109680.9">2815 3471 0,'0'0'0,"0"-21"0,0 0 16,0 0-16,0 0 0,0 0 15,0-1-15,-21 1 0,0 21 16,21 21 0,0 1-1,-21-1-15,21 0 0,0 21 16,0 1-16,0-1 0,0 0 0,0 1 16,-22-1-16,22 0 0,0 22 15,0-22-15,-21 22 0,21-22 16,0 21-16,0-20 0,-21-1 15,21 22-15,-21-22 0,21-21 16,0 21-16,0 1 0,-21-22 0,21 0 16,-21 0-16,21 0 0,-22-21 15,22 22-15,0-44 32,0 1-32,0 0 0,0 0 15,0 0-15,0-22 0,0 22 16,22-21-16,-1 0 0,0-1 0,-21 22 15,21-21-15,0-1 16,22 1-16,-22 21 0,0-21 0,0 20 16,21 1-16,-20 0 0,20-21 15,0 42-15,-21 0 0,1 0 16,-1 0-16,0 0 0,0 21 16,0-21-16,0 21 0,-21 0 15,0 22-15,0-22 0,0 21 0,0-21 16,0 22-16,0-22 0,0 21 15,0-21-15,0 22 0,0-22 0,0 21 16,0-21-16,0 0 0,-21 1 16,21-1-16,0 0 0,0 0 15,-21-21-15,0 0 32,21-21-17</inkml:trace>
  <inkml:trace contextRef="#ctx0" brushRef="#br0" timeOffset="110327.08">3746 3852 0,'0'0'0,"0"-21"0,22 0 15,-22 0-15,0 0 0,0 0 16,0-1-16,0 1 16,0 0-16,-22 21 0,1 0 0,0 0 15,0-21-15,0 21 0,0 0 16,-1 0-16,1 0 0,-21 21 0,21 0 16,0 0-16,-22 1 0,22-1 15,0 0-15,-21 21 0,20-21 16,1 22-16,21-1 0,-21 22 15,21-22-15,-21 0 0,21-21 0,0 22 0,0-1 16,0-21-16,0 0 16,0 1-16,0-1 0,21 0 0,0-21 15,0 0-15,1 0 0,-1 0 16,0 0-16,0 0 0,0 0 0,22-21 16,-22 0-16,0-1 0,21 1 15,-21 0-15,1 0 0,-1-21 16,0 20-16,0-20 0,0 0 0,-21 21 15,21-43-15,-21 43 0,0-21 16,0 20-16,0 1 0,0 0 16,0 0-16,0 0 15,0 42 17,0 0-32,0 0 0,0 0 15,0 1-15,0-1 0,0 21 0,0-21 16,0 0-16,0 22 0,0-22 15,0 0-15,0 0 0,0 0 0,0 1 16,22-1-16,-22 0 0,0 0 16,21-21-16,0 21 15,0-21-15,0 0 16,0 0-16,1 0 16,-22-21-16,21 21 15,0-21-15,-21 0 0,0 0 16,0-1-16,21 1 0,0 0 0</inkml:trace>
  <inkml:trace contextRef="#ctx0" brushRef="#br0" timeOffset="110897.99">4043 3810 0,'0'0'16,"0"-21"-16,0 0 15,0 0-15,0-1 16,0 1 0,21 21-1,0-21-15,0 21 0,0 0 16,1 0-16,-1 0 0,21 0 16,-21 0-16,0 0 15,1 21-15,-1-21 0,21 21 0,-21 1 16,0-1-16,-21 0 0,22-21 15,-1 21-15,0 21 0,-21-20 0,0-1 16,0 0-16,0 0 0,0 21 16,0-20-16,0-1 0,0 21 0,0-21 15,0 0-15,0 1 0,0-1 16,0 0-16,-21 0 0,21 0 16,-21-21-16,21-21 31,0 0-31,0 0 0,0 0 15,0-1-15,0 1 0,0-21 16,21 0-16,-21 20 0,21-20 0,0 21 16,0-21-16,-21-1 0,21 22 15,1-21-15,-1 21 0,0-1 0,0 1 16,0 0-16,-21 0 16,21 21-16,-21-21 0,22 21 0,-1 0 15,0 0 1,-21 21 31,-21-21-16,0 0-31</inkml:trace>
  <inkml:trace contextRef="#ctx0" brushRef="#br0" timeOffset="111649.66">5207 4106 0,'0'-21'16,"21"0"-16,-21 0 0,21 21 16,0-21-16,1 0 0,-22-1 15,21 1-15,0 0 0,0-21 16,0 21-16,-21-1 0,0 1 15,0 0-15,0 0 0,0 0 0,0 0 16,0-1-16,-21 1 0,0 21 16,0-21-16,-22 21 0,22 0 0,-21 0 15,21 0-15,-22 0 0,22 0 16,-21 0-16,21 21 0,-22 0 0,22 1 16,-21-1-16,21 21 0,0 0 0,-22-20 15,22 20-15,21 21 16,-21-20-16,21-1 0,0 0 0,0 1 15,0-1-15,0 0 0,0-20 16,0-1-16,21 0 0,-21 0 0,21 0 16,0 0-16,1-21 0,-1 0 15,21 0-15,-21 0 0,0 0 0,1 0 16,20 0-16,-21-21 0,0 0 16,22 0-16,-22 0 0,21 0 0,-21-22 15,0 22-15,22-21 0,-22-1 16,0 22-16,0-21 0,0 0 0,1 20 15,-22-20-15,0 21 0,0 0 16,0 0-16,0-1 0,0 1 16,0 0-16,0 42 31,0 0-31,-22 1 16,22-1-16,0 0 0,0 21 15,-21-21-15,21 1 0,0 20 0,0-21 16,0 21-16,0-20 0,0-1 15,0 0-15,0 0 0,21 0 16,1-21-16,-1 0 16,0 0-16,0 0 0,0 0 0,0-21 15,1 0-15,-1 0 0,21 0 16</inkml:trace>
  <inkml:trace contextRef="#ctx0" brushRef="#br0" timeOffset="113803.02">6011 3747 0,'0'0'0,"0"-43"16,-21 22-1,0 21-15,0 0 0,0 0 16,-1 0-16,1 0 0,0 0 16,0 21-16,0 0 15,21 1-15,0-1 0,-21 0 16,21 0-16,-22 0 0,22 22 0,0-22 15,0 21-15,0-21 0,0 22 16,0-22-16,0 21 0,0-21 0,0 0 16,0 1-16,0-1 0,0 0 15,22 0-15,-1 0 0,0-21 0,0 0 16,0 0-16,0 0 0,1 0 16,-1 0-16,0 0 0,21-21 15,-21 21-15,1-21 0,-1 0 0,21-22 16,-21 22-16,0-21 0,22 21 0,-22-22 15,21 1-15,-21 0 0,22-1 16,-22-20-16,0 21 0,0-1 16,0-20-16,1 20 0,-1-20 0,0-1 15,-21 22-15,0-21 0,0-1 16,0 22-16,0 21 0,0-22 16,0 22-16,0 42 31,0 22-31,-21-22 15,21 21-15,-21 0 0,-1 1 16,22-1-16,0 0 0,0 22 0,-21-22 16,21 1-16,0-1 0,0 0 15,0 1-15,0-1 0,0 0 16,0 1-16,0-22 0,0 21 0,0-21 16,21 0-16,1 1 0,-1-1 15,0 0-15,0 0 0,0 0 0,0-21 16,1 0-16,-1 0 0,21 0 15,-21 0-15,0 0 0,22-21 0,-22 0 16,0 0-16,21 21 0,-20-21 16,-1-1-16,0 1 0,0 0 0,0-42 15,-21 41-15,21 1 0,-21 0 16,0 0-16,0 0 0,0 0 16,0-1-16,0 1 0,-21 21 31,0 0-16,0 0-15,21 21 16,-21 1-16,21-1 0,-21 0 0,21 0 16,0 0-16,0 0 0,0 1 0,-22-1 15,22 0-15,0 0 0,0 0 16,0 0-16,0 1 0,0-1 0,0 0 16,0 0-16,0 0 15,22 0-15,-1-21 0,0 0 16,0 0-16,0 0 0,0 0 15,1 0-15,-1 0 0,21 0 16,-21 0-16,0-21 0,22 0 0,-22 0 16,0 0-16,21 0 0,-20-1 15,20-41-15,-21 42 0,0 0 16,0-1-16,-21 1 0,22 0 16,-22 0-1,0 42 16,0 0-31,0 0 16,0 1-16,0-1 0,0 0 16,0 0-16,0 0 0,0 0 0,0 1 15,21-1 1,-21 0-16,21 0 0,0-21 16,0 21-16,0-21 0,1 0 15,-1 0-15,0 0 0,0 0 16,0 0-16,0-21 0,1 0 0,-1 0 15,0 21-15,21-21 0,-21-22 16,1 22-16,-1 0 0,0-21 0,0-1 16,0 1-16,0 0 0,-21-1 15,22 1-15,-1 0 0,0-22 0,-21 22 16,0-1-16,21 1 0,-21 0 16,21 21-16,-21-22 0,0 22 0,0 0 15,0 0-15,0 0 0,-21 21 31,0 21-31,0 0 0,21 0 16,0 21-16,-21 1 0,21-1 16,-22 0-16,22 1 0,-21-1 0,21 0 15,0 1-15,0-1 0,0 0 16,0 1-16,0-22 0,0 21 0,0 1 16,0-22-16,0 21 0,21-21 0,1 22 15,-1-22-15,-21 0 0,21 0 16,0 0-16,0-21 0,0 21 15,1-21-15,-1 0 0,0 0 16,0 0-16,0 0 0,0-21 0,22 21 16,-22-21-16,0 0 0,0 0 0,0-22 15,1 22-15,-1 0 0,0-21 16,0 21-16,0-22 0,-21 22 0,0 0 16,21 0-16,-21 0 0,0-1 15,0 1-15,22 0 0,-22 42 47,0 0-47,-22 1 0,22-1 16,0 0-16,0 0 0,-21 0 15,21 0-15,0 1 0,0-1 16,0 0-16,0 0 0,0 0 16,0 0-16,0 1 0,21 20 15,1-42-15,-1 21 0,21 0 16,-21-21-16,22 0 15,-1 0-15,-21 0 0,21 0 0,1 0 0,-1-21 16,0 21-16,-20-21 0,20 0 16,-21 21-16,21-21 0,-20-1 0,-1-20 15,0 21-15,0 0 0,0 0 0,-21-1 16,0-20-16,21 21 0,-21 0 16,0 0-16,0-1 0,0 1 0,0 0 15,-21 21 16,21 21-31,-21-21 16,21 21-16,-21 1 0,21-1 16,-21 0-16,21 0 0,-21 0 0,21 0 15,0 1-15,0-1 0,0 0 0,0 21 16,0 1-16,0-22 16,0 0-16,0 0 0,21-21 15,0 0-15,0 0 0,0 0 16,0 0-16,22 0 0,-22 0 15,21 0-15,-21 0 0,22-21 0,-22 21 16,21-21-16,1 0 0,-22-1 16,42-41-16,-42 42 0,22 0 15,-22-22-15,0 1 0,0 21 16,-21-22-16,21 22 0,-21 0 0,0 0 16,22 0-16,-22 0 0,-22 21 31,1 0-31,0 0 0,21 21 0,-21 0 15,0 0-15,21 0 0,0 0 16,0 22-16,-21-22 0,21 0 0,0 0 16,0 0-16,0 1 0,0-1 15,0 0-15,0 0 0,21-21 16,-21 21-16,0 0 0,21-21 0,0 22 16,-21-1-16,21-21 0,-21 21 0,0 0 15,0 0 1,-21 0-1,0 1-15,0-22 16,0 0-16,-1 0 0,22 21 0,-21-21 16,0 0-16,0 0 15,21-21 1,0-1-16,0 1 0,0 0 16,0 0-16,0 0 0,0 0 15,21-1-15</inkml:trace>
  <inkml:trace contextRef="#ctx0" brushRef="#br0" timeOffset="114014.9">9038 3344 0,'0'0'0,"-21"0"0,0-21 0,0 21 15,-1 0-15,1 0 0,21-21 16</inkml:trace>
  <inkml:trace contextRef="#ctx0" brushRef="#br0" timeOffset="114263.77">7705 3577 0,'0'0'16,"-22"0"-16,1 0 0,64 0 16,-22 0-16,0 0 0,0 0 0,0 0 15,0 0-15,1 0 0,20 0 16,0-21-16,1 21 0,41-21 15,-41 21-15,-22 0 0,21-21 16,-21 21-16,-21-21 16,-21-1-1,0 22-15</inkml:trace>
  <inkml:trace contextRef="#ctx0" brushRef="#br0" timeOffset="114516.8">6350 3514 0,'0'0'16,"21"-21"0,0 21-16,22-22 15,-1 22-15,0-21 0,1 21 16,-1-21-16,0 21 0,1-21 15,-1 21-15,0 0 0,-21 0 16,22-21-16,-22 21 0,0 0 0,0 0 16,0 0-1</inkml:trace>
  <inkml:trace contextRef="#ctx0" brushRef="#br0" timeOffset="115851.12">11197 3471 0,'0'0'0,"0"-21"0,0 0 16,0 0-16,0 0 15,0 0-15,-21 21 31,0 0-31,0 0 16,-1 0-16,22 21 0,-21-21 16,0 21-16,0 21 0,0-21 0,0 1 15,21 20-15,-22 0 0,-20 22 16,42-22-16,0 0 0,-21 1 16,21-22-16,-21 21 0,21 1 15,0-22-15,0 21 0,0-21 0,0 0 16,0 1-16,21-1 0,0 0 0,0-21 15,0 0-15,1 0 0,-1 0 16,0 0-16,21 0 0,-21 0 0,1-21 16,20 21-16,-21-21 0,21-1 15,1-20-15,-1 0 16,-21 21-16,22-1 0,-22-20 16,0 21-16,0-21 0,0 20 0,-21-20 15,0 21-15,0-21 0,0-1 0,0 22 16,0-21-16,-21 21 0,-21-1 15,21 1-15,-1 0 0,-20 0 0,21 21 16,-21 0-16,-1 0 0,1 0 16,21 21-16,-22 0 0,1-21 0,21 21 15,-21 1-15,20-1 0,1 0 16,21 21-16,0-21 0,0 1 0,0-1 16,0 0-16,21 0 0,1-21 0,20 21 15,-21-21-15,21 0 16,1 0-16,-1 0 0,0 0 0,22 0 15,-22 0-15,1-21 0,20 0 16,-21 21-16,22-21 0,-1-22 0,1 22 16,-22 0-16,22 0 0,-22-21 0,0 20 15,1 1-15,-22-21 0,0 21 16,0 0-16,-21-1 0,0 1 0,0 0 16,0 0-16,0 0 15,-21 21-15,0 0 0,0 0 16,0 21-16,-1-21 15,22 21-15,-21 21 0,21-20 0,0 20 16,0-21-16,-21 21 16,21 1-16,-21-1 0,21 0 0,0 1 15,0-1-15,0 22 0,0-22 0,0 64 16,0-43-16,0 1 16,0-1-16,0 1 0,0-1 0,0 1 15,21-1-15,0 1 0,0-22 16,-21 22-16,22-1 0,-1 22 0,-21-22 15,0 1-15,0 20 0,0-20 0,0-1 16,0 22-16,0-21 0,0 20 16,0-20-16,0-22 0,0 22 15,-21-22-15,-1 0 0,1 1 0,0-22 16,0 0-16,21 0 0,-21 0 16,0-21-16,-1 0 0,1 0 0,-21 0 15,21-21-15,-22 0 0,22-21 16,-21 20-16,21-20 0,-22 0 0,1-43 15,21 22-15,21-22 0,0 21 16,0-20-16,0-1 0,0 22 16,0-22-16,0 0 0,21 22 0,-21-22 15,42 22-15,-20-1 0,-1-21 0,0 22 16,21 21-16,1-22 0,-22 1 16,21 20-16,0 1 0,1 0 15,-1-1-15,0 1 0,1 21 16,-1-22-16,-21 22 0,22 0 0,-22 0 15,0 0-15,64-22 16</inkml:trace>
  <inkml:trace contextRef="#ctx0" brushRef="#br0" timeOffset="117607.88">13758 3471 0,'0'-21'15,"21"21"-15,-21-21 0,0 0 16,22 0-16,-22 0 0,21-1 15,-21 1-15,21-21 0,0 21 0,-21-22 16,21 22-16,-21 0 0,21-21 16,-21 21-16,0-1 0,0 1 15,0 0-15,0 0 16,-21 42 0,0 0-16,21 0 0,-21 22 15,0-1-15,21 22 0,-43 105 16,1-42-1,42-64-15,-21-20 0,0 20 16,21-20-16,-21-1 0,21 0 0,-22 1 16,1-1-16,21-21 0,0 0 15,0 0-15,-21 1 0,21-1 0,-21-21 16,0 0 0,21-21-1,0-1-15,0-20 16,0 21-16,0 0 0,0-22 15,0 1-15,0 21 0,0-21 0,0-1 16,0 1-16,0 21 0,0-22 0,0 22 16,0 0-16,0 0 0,0 0 15,0 0-15,21 21 16,0 0-16,0 21 16,-21 0-16,21 42 15,-21-41-15,22-1 0,-1 21 0,-21-21 16,21 0-16,-21 1 0,21 20 15,0-21-15,0 0 0,-21 0 0,22-21 16,-1 22-16,21-22 0,-21 0 16,0 0-16,1 0 0,20 0 0,-21 0 15,21 0-15,1 0 0,-22 0 16,21-22-16,1 1 0,-22 0 0,21 21 16,-21-21-16,0 0 0,1-22 0,-1 22 15,0 0-15,0 0 0,-21-21 16,0 20-16,0 1 0,0 0 0,21 0 15,-21 0-15,0 42 47,0 0-31,0 0-16,0 0 0,0 1 0,0-1 16,0 42-1,0-42-15,0 1 0,0-1 16,21 0-16,1-21 0,-22 21 15,21-21-15,0 0 0,0 0 16,21 0-16,-20 0 0,-1 0 0,42 0 16,22-63-1,-43 41-15,1 1 0,-22 0 16,21 0-16,-21 0 0,22 0 16,-22-22-16,0 22 0,0 0 15,0 0-15,-21-22 0,0 22 16,0 0-16,-21 21 31,0 0-31,0 21 0,0 0 16,21 1-16,0-1 0,-22 0 0,22 0 15,-21 21-15,21 1 0,0-22 16,0 0-16,0 0 0,0 0 16,0 1-16,0-1 0,21 0 0,1 0 15,-22 0-15,21-21 16,-21 21-16,21-21 0,-21-21 47,-21 0-32,0 21-15,-1-21 0,1 21 16,21-21-16,-21 0 0,0 21 0,21-22 16,-21 22-16,0 0 15,-1 0-15,22 22 16,0-1-1,0 0-15,0 0 16,0 0-16,0 0 0,22 1 16,-1-22-16,21 21 15,43 0 1,-64-21-16,21 0 0,1 0 0,-22 0 16,21 0-16,0 0 0,1-21 15,-1 21-15,0-21 0,43-22 16,-64 43-16,22-21 0,-1 0 15,-21-21-15,0 20 0,22 1 0,20-85 16,-21 22 0,-42 20-16,22 22 0,-22 0 15,21-1-15,-21 1 0,0 0 0,0-1 16,0 1-16,0 21 0,0 0 16,0-1-16,0 1 0,0 0 15,0 42 1,0 0-1,0 22-15,-21-22 0,21 0 16,-22 21-16,22 1 0,0-1 16,0 22-16,0-22 0,-21 0 15,21 1-15,0-22 0,-21 21 16,21 43-16,0-64 16,0 0-16,0 0 0,0 0 15,0 1-15,0-1 0,0 0 16,0 0-16,0 0 0,21-21 15,0 0 1,1 0-16,-1 0 16,0 0-16,0 0 0,0 0 0,0-21 15,1 0-15,-1 21 16,42-42-16,1-1 16,-43 43-1,21-21-15,-42 0 16,0 0-16,0 0 0,0-1 15,0 1-15,0 0 16,0 0-16</inkml:trace>
  <inkml:trace contextRef="#ctx0" brushRef="#br0" timeOffset="117933.7">15282 3344 0,'-21'0'15,"42"0"1,0 0 0,43 0-1,-22-21-15,-21 21 0,1-21 16,20 21-16,0-21 0,1 21 15,-22 0-15,0 0 0,0-21 16,0 21-16,0 0 0,1 0 16,-1 0-16,-21-21 0,21 21 0,-42 0 47,0 0-47,-1 0 15,1 0-15,0 0 0</inkml:trace>
  <inkml:trace contextRef="#ctx0" brushRef="#br0" timeOffset="118367.63">14986 3090 0,'-21'0'0,"0"0"15,-1 0 1,1 0-16,0 0 16,21 22-16,-21-1 0,21 0 15,0 0 1,21-21 15,0 0-15,0 0-16,-21-21 15,0 0 1,0 0-16,0-1 0,0 1 16,-21 21-1,0 0 1,0 0-16,0 0 16,0 0-1,21 21-15,0 1 16,0-1-1,0 0-15,0 0 32</inkml:trace>
  <inkml:trace contextRef="#ctx0" brushRef="#br0" timeOffset="119924.07">1566 4551 0,'0'0'0,"-21"0"0,0 0 16,0 0 0,0 0-16,-1 0 0,44 0 46,-1 21-30,0-21-16,0 0 16,21 0-16,-20 0 0,-1 0 0,21 21 15,-21-21-15,22 0 0,-1 0 16,-21 0-16,21 21 0,1-21 16,-1 0-16,0 0 0,22 0 15,-22 0-15,22 0 0,-1 22 0,1-22 16,-1 0-16,22 0 0,0 0 15,-22 0-15,22 0 0,-1 0 0,1 0 16,0 0-16,-1 0 0,1 0 16,0 21-16,-1-21 0,22 0 0,-21 0 15,21 0-15,-22 0 0,1 0 16,21 0-16,-21 21 0,-1-21 0,22 0 16,0 0-16,0 0 0,0 0 15,-1 0-15,1 0 0,0 0 0,0 0 16,0 0-16,0 0 0,-1 0 15,1 0-15,0 0 0,0 0 16,0 0-16,0-21 0,21 21 0,-22 0 16,1 0-16,0 0 0,0 0 0,0-21 15,0 21-15,21 0 0,-22 0 16,22-22-16,-21 22 0,0 0 0,21 0 16,-21-21-16,0 21 0,21 0 15,-21 0-15,21 0 0,0-21 0,-22 21 16,1 0-16,0 0 0,21 0 15,-21 0-15,0 0 0,0 0 16,21 0-16,-22-21 0,1 21 0,0 0 16,0 0-16,0 0 0,21 0 0,-21 0 15,21 0-15,-22 0 0,22 0 16,0 0-16,-21 0 0,21 0 0,-21 0 16,21 0-16,-21 0 0,0-21 15,21 21-15,-21 0 0,-1 0 0,22 0 16,-21 0-16,0 0 0,-21 0 0,21 0 15,-1 0-15,22 0 0,-21 0 16,0 0-16,0 0 0,0 0 0,0-21 16,-1 21-16,1 0 0,0 0 15,0 0-15,21 0 0,-21 0 16,0 0-16,21-22 0,-22 22 0,1 0 16,0 0-16,0 0 0,0 0 15,0 0-15,-1 0 0,1 0 0,0 0 16,0 0-16,0 0 0,0 0 15,-1 0-15,1 0 0,0 0 0,0 0 16,0 0-16,0 0 0,-1 0 0,-20-21 16,21 21-16,0 0 0,-22 0 15,22 0-15,-21 0 0,0 0 0,-1 0 16,22 0-16,-21-21 0,-1 21 0,1 0 16,0 0-16,-1 0 15,-20 0-15,21 0 0,-22-21 0,1 21 16,-1 0-16,-21 0 0,1 0 15,20 0-15,-20 0 0,-22 0 0,21-21 16,-21 21-16,0 0 0,-42 0 31,0 0-15,0 0-16,0 0 0,-22 0 16,22 0-16,-42 0 0,20 0 0</inkml:trace>
  <inkml:trace contextRef="#ctx0" brushRef="#br0" timeOffset="120987.79">2095 5863 0,'0'-21'0,"0"0"16,0 0-1,0 0-15,0-1 16,0 1-16,0 0 0,0 0 15,0 0 17,-21 21-32,21 21 15,0 0-15,0 0 16,0 0-16,0 1 0,0-1 16,0 42-16,0-20 15,0-1-15,0-21 0,0 21 0,0 1 16,0-1-16,-21-21 15,21 22-15,0-1 0,-21-21 0,21 21 16,0 1-16,0-22 0,0 21 16,0-21-16,-21 1 0,21 20 0,0-21 15,-21 0-15,21 0 16,0 1-16,0-44 62,0 1-46,0 0 0,0 0-16</inkml:trace>
  <inkml:trace contextRef="#ctx0" brushRef="#br0" timeOffset="121430.9">2413 6202 0,'-21'0'16,"0"21"0,21 0-16,0 0 15,0 1 1,0-1-1,21-21 1,0 0-16,0 0 0,0 0 16,-21-21-1,21 21-15,-21-22 0,22 22 0,-22-21 16,0 0-16,0 0 16,0 0-1,-22 21-15,1 0 0,0 0 16,0 0-16,0 0 15,0 0-15,21 21 16,0 0-16,-22 0 16,22 0-16,0 1 15,0-1 1</inkml:trace>
  <inkml:trace contextRef="#ctx0" brushRef="#br0" timeOffset="125147.97">4318 5525 0,'21'0'31,"0"0"-15,0 0-16,1-22 16,-1 22-16,0-21 0,0 0 15,0 21-15,0-21 0,1 21 16,-22-21-16,21 21 0,-21-21 16,0-1-16,-21 22 15,-1 0-15,-20 0 16,21 0-16,-21 22 0,-1-1 15,22-21-15,-21 21 0,-1 0 16,22 21-16,-21-20 0,21-1 0,0 21 16,-1-21-16,1 0 0,21 1 15,-21 20-15,21-21 0,0 0 16,0 0-16,0 1 0,21-1 16,0 0-16,1 0 0,-1-21 15,0 21-15,0 0 0,21 1 0,-20-1 16,20 0-16,-21 0 0,0 0 15,22 0-15,-22 1 0,0-1 16,-21 0-16,0 0 0,0 0 0,0 0 16,0 1-16,0-1 0,-21 0 15,0-21-15,-22 21 0,22 0 0,-21 0 16,-1 1-16,1-22 0,-43 21 16,43-21-16,21 0 0,-21 0 15,-1 0-15,22 0 0,-21 0 16,21 0-16,-1 0 0,1-21 0,0-1 15,0 22-15,21-21 0,0 0 16,0 0 0,21 0-1,0 0-15,0 21 0,1-22 16,-1 1-16</inkml:trace>
  <inkml:trace contextRef="#ctx0" brushRef="#br0" timeOffset="125463.79">4868 5546 0,'0'-21'0,"0"42"0,0-64 16,0 65 15,-21-1-15,21 0-16,0 21 0,-21 1 0,21-1 15,-21 0-15,21 1 0,-21 20 16,21-21-16,0 1 0,-22 20 0,1-20 16,0-1-16,21 0 0,0-21 15,0 22-15,-21-22 0,21 21 0,0-21 16,0 1-16,0-1 0,21-21 31,-21-21-15,21 21-16,-21-22 0,21 1 15,-21 0-15</inkml:trace>
  <inkml:trace contextRef="#ctx0" brushRef="#br0" timeOffset="125636.22">4551 6054 0,'0'0'0,"-21"0"16,42-21 15,0 21-31,0 0 0,0 0 15,22-22-15,-22 1 0,21 21 0,0 0 16,-20-21-16,20 21 0,0-21 16,1 21-16,-22-21 0,21 0 15,-21 21-15,0-22 0</inkml:trace>
  <inkml:trace contextRef="#ctx0" brushRef="#br0" timeOffset="126032.59">5228 5779 0,'0'0'0,"-21"0"32,0 21-32,21 0 15,0 0-15,-21 0 0,21 0 0,-22 1 16,1 20-16,21-21 0,0 21 16,-21-20-16,21 20 0,-21-21 15,21 43-15,0-43 0,0 0 16,0 0-16,0 0 0,0 0 15,21 1-15,0-22 0,0 0 16,1 0-16,20 0 16,-21 0-16,0-22 0,0 1 0,22 0 15,-22 21-15,21-21 0,-21 0 0,1-22 16,-1 22-16,0 0 0,0-21 16,-21 21-16,0-22 0,0 22 0,0-21 15,0 21-15,0-1 0,-21 1 16,0 0-16,0 0 0,-1 0 15,-20 21-15,21 0 0,0 0 0,0 0 16,-22 21-16,22 0 0,0-21 16,0 21-16,21 0 0,0 1 15,-21-1-15,21 0 0,0 0 16</inkml:trace>
  <inkml:trace contextRef="#ctx0" brushRef="#br0" timeOffset="126465.46">5715 5884 0,'0'0'0,"0"-21"15,0 0 1,21 21 15,0 0-31,0 0 0,1 0 16,-1 21-16,0-21 0,0 21 15,0 1-15,0-1 0,1 0 0,-1 0 16,0 0-16,0 0 0,0 1 16,-21 20-16,0-21 0,0 0 0,0 0 15,0 1-15,0 20 0,0-21 0,0 0 16,-21 0-16,21 1 16,-21-22-16,0 21 0,21 0 0,-21-21 0,21-21 31,0 0-16,0-1-15,0 1 0,0 0 0,0 0 16,21-21-16,0 20 0,-21-20 16,21 0-16,0 21 0,0-22 0,-21 1 15,22 21-15,-1-22 0,0 22 16,0 0-16,0 0 0,0 0 0,1 0 16,-1 21-16,0 0 15,0 0 1,-21 21-1,0 0-15</inkml:trace>
  <inkml:trace contextRef="#ctx0" brushRef="#br0" timeOffset="126853.28">6286 6054 0,'0'0'0,"22"21"0,-22 0 16,0 0-1,21-21-15,0 0 0,0 0 16,0 0-16,0 0 15,1 0-15,-1-21 0,21 21 0,-21-21 16,0 21-16,22-21 0,-22 0 0,0-1 16,21 1-16,-20 21 0,-1-21 15,-21-21-15,0 21 0,0-1 16,0 1-16,0 0 16,-21 21-16,-1 0 15,1 0-15,0 0 0,0 0 16,0 0-16,0 21 0,-22 0 0,22 1 15,0 20-15,0-21 0,0 0 16,21 22-16,0-22 0,0 21 0,0-21 16,0 22-16,0-22 0,0 0 0,0 0 15,0 0-15,0 0 0,21 1 16,0-22-16,0 21 0,21-21 16,-20 0-16,20 0 0,-21 0 0,21 0 15,1 0-15,-1 0 0,-21 0 0,22-21 16,-22 21-16,21-22 0,-21 1 15,0 0-15,1 0 0,-1 21 16,-21-21-16,21 0 0</inkml:trace>
  <inkml:trace contextRef="#ctx0" brushRef="#br0" timeOffset="128538.61">8297 5821 0,'0'0'0,"0"-21"0,0 0 16,0-1-16,0 1 0,0 0 16,0 42 15,0 0-31,0 1 0,0 20 0,0-21 15,0 21-15,-21-20 0,21 20 16,0-21-16,-21 21 0,21 1 0,0-22 16,0 0-16,-21 21 0,21-20 0,-21-1 15,21 0-15,-22-21 0,22 21 16,0 0-16,-21-21 31,21-21-15,0 0-16,0 0 0,0 0 0,0-1 15,0 1-15,21-21 0,1 21 16,-22-22-16,21 22 0,0-21 0,0 0 16,21 20-16,-20-20 0,-1 21 15,21 0-15,-21 0 0,22-1 0,-1 22 16,-21 0-16,21 0 0,-20 0 16,20 0-16,-21 22 0,0-1 15,-21 0-15,21 0 0,-21 21 0,22-20 0,-22 20 16,0-21-16,0 21 0,0 1 15,0-22-15,0 0 0,0 21 16,0-20-16,0-1 0,0 0 0,21 0 16,-21 0-16,21-21 0,0 21 15,0-21-15,0 0 0,1 0 16,-1 0-16,21 0 0,-21 0 16,0-21-16,22 0 0,-22 21 0,42-42 15,-41 21-15,-1-22 0,0 22 16,0 0-16,0-21 0,-21-1 15,0 22-15,21-21 0,-21-1 0,0-20 16,0 42-16,0 0 16,0-1-16,0 44 31,-21-1-15,21 21-16,-21-21 0,21 22 0,0-22 15,0 21-15,0-21 0,-21 22 16,21-22-16,0 21 0,0-21 0,0 0 15,0 1-15,0-1 0,21 0 16,0-21-16,-21 21 0,21-21 0,1 0 16,-1 0-16,0 0 0,0 0 15,21 0-15,-20 0 0,-1-21 0,0 21 16,21-21-16,-21 0 0,1-1 0,20 1 16,-21 0-16,0 0 0,0 0 15,-21-22-15,22 22 0,-22-21 16,21 21-16,-21-22 0,0 22 0,0-21 15,0 21-15,0 0 0,0-1 16,0 1-16,0 42 31,0 1-31,0 20 0,0-21 16,-21 21-16,21-20 0,0 20 0,0 0 16,0-21-16,0 1 0,-22 20 15,22-21-15,0 0 0,0 0 0,0 1 16,0-1-16,22-21 0,-22 21 15,21 0-15,0-21 0,0 0 16,0 0-16,0 0 0,1 0 0,20 0 16,-21 0-16,21 0 0,1-21 0,-1 0 15,-21 0-15,22-1 0,-1 1 16,0-21-16,-21 21 0,22-22 0,-22 1 16,21 0-16,-21-1 0,22-62 15,-22 62-15,-21-20 0,21-43 16,-21 85-1,0 0-15,0-1 0,0 1 0,-21 21 32,0 0-32,0 43 15,21-22-15,-22 21 0,1-21 0,21 22 16,-21 20-16,0-21 16,21 1-16,-21-1 0,21 0 0,0 1 15,-21-1-15,21 0 0,0 1 0,0-22 16,0 21-16,0-21 0,0 1 15,0-1-15,0 0 0,0 0 0,21 0 16,0 0-16,0-21 0,0 0 16,0 0-16,22 0 0,-22 0 0,0 0 15,21 0-15,1 0 0,20-42 16,-20 21-16,-1 0 0,0 0 16,1-1-16,-22 1 0,21-21 0,-21 0 15,22-1-15,-22 1 0,0 0 16,0-1-16,0-20 0,-21 20 15,0-62-15,0 41 0,0 22 16,0-1-16,0 1 0,0 21 16,0 0-16,-21 0 0,0 21 0,0 0 15,0 21-15,-1 0 0,22 21 16,-21 1-16,0-1 0,21 0 16,-21 1-16,21 20 0,0 1 0,-21-22 15,21 21-15,0-20 0,0-1 16,0 0-16,0 1 0,0-22 15,0 21-15,0-21 0,21 1 0,-21-1 16,21 0-16,0-21 0,0 21 16,1-21-16,20 0 0,-21 0 0,0 0 15,0 0-15,22 0 0,-22 0 16,0-21-16,21 0 0,-20 21 0,-1-21 16,0-1-16</inkml:trace>
  <inkml:trace contextRef="#ctx0" brushRef="#br0" timeOffset="129167.79">12615 5779 0,'0'0'0,"0"-43"16,0 22-1,0 0-15,0 0 0,0 0 16,0-1-16,0 1 0,21 0 0,1 0 16,-1 21-16,0-21 0,0 21 0,0 0 15,0 0-15,22 0 0,-22 21 16,21 21-16,-21-21 0,1 22 0,20-1 16,-21 0-16,0 1 0,0-1 15,-21 22-15,0-22 0,0 0 0,0 1 16,0-22-16,0 21 0,0 0 15,-21-20-15,21-1 0,-21 0 16,0 0-16,21 0 0,-21-21 0,0 0 31,21-21-31,0 0 0,0 0 16,0-22-16,21 22 0,0-21 16,-21 0-16,21-1 0,0 1 0,0 0 15,1-22-15,20 22 0,-21-22 0,0 22 16,22-22-16,-22 22 0,0 0 15,21 21-15,-21-22 0,1 22 0,-1 0 16,0 21-16,0 0 0,0 0 16,0 0-16,1 0 15,-22 21-15,0 0 16,0 0-16,0 1 0,21 20 16,0 64-16</inkml:trace>
  <inkml:trace contextRef="#ctx0" brushRef="#br0" timeOffset="131024.28">13716 6117 0,'0'0'0,"21"0"16,0 0 0,0 0-16,1 0 15,-22-21-15,21 0 0,0 0 0,0 21 16,-21-21-16,21-1 0,-21 1 15,21-21-15,-21 21 0,0 0 0,0-1 16,0-20-16,0 21 0,0-21 16,-21 20-16,0 1 0,0 0 0,0 0 15,0 0-15,-1 21 0,1 0 16,0 0-16,-21 21 0,21 0 0,-1 0 16,1 0-16,0 1 0,0 20 15,0-21-15,0 21 0,-1 1 16,22-1-16,0-21 0,-21 64 15,21-64-15,0 0 0,0 22 16,0-22-16,0 0 0,21 0 0,1 0 16,-1-21-16,0 0 0,0 0 15,0 0-15,22 0 0,-22 0 16,0 0-16,0-21 0,21 21 0,-20-21 16,-1 0-16,0 0 0,21-1 15,-21 1-15,1 0 0,-22-21 16,21-22-16,0 43 0,-21-21 0,0-1 15,0 22-15,0-21 0,0 0 16,0 20-16,0 1 0,0 0 0,-21 21 16,0 0-1,21 21-15,0 0 16,-22 1-16,22 20 0,0-21 16,-21 21-16,21 1 0,0-1 0,0-21 15,0 22-15,0-22 0,0 21 0,0-21 16,0 0-16,21 22 0,1-22 15,-1-21-15,0 21 0,0 0 0,0-21 16,22 0-16,-22 0 0,21 0 16,0 0-16,-20 0 0,20 0 0,0-21 15,1 0-15,-1 0 0,-21 0 0,21-1 16,1 1-16,-22 0 0,21-21 16,-21-1-16,1 1 0,-1-21 15,0 20-15,0-20 0,-21 20 16,0-20-16,0-1 0,0 22 0,0-21 15,0 20-15,0 22 0,0-21 16,0 21-16,0-1 0,0 44 16,0-1-1,-21 21-15,21 0 0,-21 1 16,21-1-16,-21 0 0,21 22 0,0-22 16,0 22-16,0-22 0,0 0 15,-22 22-15,22-22 0,0 1 0,0-22 16,0 21-16,0 0 0,0-20 15,0 20-15,0-21 0,22 0 16,-22 0-16,21 1 0,0-22 0,0 21 16,0-21-16,0 0 15,1 0-15,-1 0 0,0 0 0,0-21 16,0-1-16,0 22 0,1-21 0,-1 0 16,0 0-16,0 0 0,0 0 15,22-43-15,-22 22 0,0 21 16,-21-1-16,21-20 0,0 21 15,-21 0-15,21 0 0,-21-1 0,0 44 32,0-1-17,0 0-15,0 0 0,0 0 16,0 0-16,0 22 0,0-22 16,0 0-16,0 0 0,0 0 0,0 1 15,0-1-15,0 0 0,0 0 16,0 0-16,22-21 15,-1 0-15,0 0 0,0 0 16,0 0-16,0 0 0,1 0 16,-1 0-16,21-21 0,-21 0 0,0 21 15,1-21-15,-1 0 0,21-1 0,-21 1 16,0-21-16,1 21 0,-1 0 16,0-1-16,0 1 0,0 0 0,-21 0 15,21 21 1,-21 21 15,0 0-31,0 0 0,-21 1 0,21-1 16,-21 0-16,21 0 0,0 0 0,0 0 15,0 1-15,0-1 0,0 0 16,0 0-16,21 0 16,0-21-16,1 0 0,-1 21 15,0-21-15,0 0 0,21 0 16,-20 0-16,20 0 0,-21 0 0,21 0 15,-20-21-15,20 21 0,-21-21 0,21 0 16,-20 0-16,-1 0 0,0-1 16,0 1-16,0 0 0,0 0 0,1-21 15,-1 20-15,-21-20 0,21 21 16,-21-21-16,0 20 0,0 1 0,0 0 16,-21 21-1,0 21 1,-1 0-16,1-21 0,21 43 15,0-22-15,-21 0 0,21 0 0,-21 0 16,21 1-16,0-1 0,0 21 0,0-21 16,0 0-16,0 1 15,0-1-15,0 0 0,21-21 0,-21 21 16,21-21-16,0 0 0,1 0 16,-1 0-16,21 0 15,-21 0-15,0 0 0,1 0 0,20 0 16,0 0-16,-21-21 0,22 21 0,-1-21 15,-21 0-15,22-1 0,-1 1 16,0 0-16,1 0 0,-1-21 16,0 20-16,1-20 0,-22 21 0,21-21 15,0-1-15,-20 1 0,20 21 0,-21-22 16,0 22-16,0 0 16,-21 0-16,-42 21 15,21 21-15,0 0 16,0 0-16,-1 1 0,1-1 15,0 21-15,21-21 0,0 0 0,0 22 16,0-22-16,0 0 0,0 0 16,0 0-16,0 1 0,0-1 0,0 0 15,21 0-15,0 0 0,1 0 16,-1 1-16,-21-1 16,0 0-1,0 0 1,-21-21-1,-1 0-15,1 0 16,0 0-16,0 0 0,0 0 16,0 0-1,-1 0-15,-20-21 0,21 21 0,0-21 16,-22 21-16,1 0 0</inkml:trace>
  <inkml:trace contextRef="#ctx0" brushRef="#br0" timeOffset="132120.81">2053 7408 0,'0'22'16,"0"-1"-16,-21-21 15,0 0-15,0 0 16,-1 0-16,1 0 16,0 0-16,0 0 15,0-21 1,21-1-16,0 1 0,0 0 16,0 0-16,0 0 0,0 0 15,0-1-15,21 1 0,0 0 16,0 0-16,0 21 0,1 0 15,-1 0-15,0 0 0,0 0 16,0 21-16,0 21 0,1-20 16,-1 20-16,0 0 0,-21 1 0,0-1 15,0 0-15,0 1 0,0 20 16,0-21-16,-21 1 0,0-1 0,-1 0 16,-20 22-16,21-22 15,0 1-15,-22-1 0,22-21 0,-21 21 16,21-20-16,-22-1 0,22 0 15,0 0-15,0-21 0,-21 0 0,20 0 16,1 0-16,0 0 0,21-21 16,-21 0-16,0 0 0,21-1 0,0 1 15,-21-21-15,21 21 0,-22-22 16,22 22-16,0-21 0,0 21 16,0 0-16,0-1 0,0 1 15,0 0-15,22 21 0,-1 0 16,0 0-16,0 0 0,0 0 15,0 0-15,22 21 0,-22 0 16,21 1-16,-21-1 0,1 21 0,20-21 16,-21 22-16,0-22 0,0 21 15,1-21-15,-1 22 0,0-22 0,0 0 16,-21 21-16,21-21 0,-21 1 16,21-1-16,-21 0 0,22-21 15,-22-21 32,0 0-47,0-1 16,0 1-16,21-21 0</inkml:trace>
  <inkml:trace contextRef="#ctx0" brushRef="#br0" timeOffset="132339.69">2815 7768 0,'21'0'16,"-42"0"-16</inkml:trace>
  <inkml:trace contextRef="#ctx0" brushRef="#br0" timeOffset="134031.32">4572 7832 0,'0'21'187,"-21"-21"-171,21 21-16,-21-21 31,21-21 16,0 0-31,0 0-16,0-1 0,21 1 0,0 0 15,0 0-15,0-21 0,0 20 16,1-20-16,-1 0 0,0-1 0,0 1 16,0 0-16,0-1 0,-21 1 0,0 0 15,22-1-15,-22 1 0,0 21 16,0 0-16,-22 21 15,1 0-15,-21 0 0,21 21 16,0 0-16,-1 21 0,1-20 0,0 20 16,0 0-16,21 1 0,-21-22 15,21 21-15,0 0 0,0-20 16,21 20-16,0-21 0,0 21 16,0-20-16,22 20 0,-1-21 15,-21 0-15,22 22 0,-22-22 16,0 0-16,0 0 15,-21 0-15,0 0 0,-21-21 16,0 0-16,0 0 16,-1 0-16,1 0 0,-21 0 0,21 0 15,0 0-15,-22-21 0,22 0 16,0 21-16,0-21 0,-22 0 16,22 21-16,0 0 0,21 21 31,21 0-16,0-21-15,1 21 0,-1 0 16,21 1-16,-21-1 0,0 0 0,1 0 16,-1 0-16,0-21 0,21 21 0,-21-21 15,1 0-15,20 0 0,-21 0 16,0 0-16,22-21 0,-1 0 0,-21 0 16,21 0-16,-20 0 0,20-1 15,0-20-15,-21 21 0,22-21 0,-22-1 16,21 1-16,-21 0 0,1-1 15,-1-20-15,0 20 0,-21-62 16,0 41-16,0 1 0,0 20 16,0 1-16,0 0 0,0 20 15,-21 1-15,21 0 0,-21 0 0,-1 42 32,22 0-32,0 22 0,0-1 0,0 0 15,0 1-15,0 20 0,0-21 16,0 22-16,0-1 0,-21 1 0,21-22 15,0 22-15,0-22 0,0 0 0,0 1 16,0-1-16,0-21 0,21 22 16,1-22-16,-22 0 0,21 0 15,0-21-15,21 0 0,-21 0 0,1 0 16,20 0-16,-21-21 0,0 0 16,22 0-16,-22-1 0,21 1 0,-21 0 15,0 0-15,22-21 0,-22 20 16,0 1-16,0-21 0,0 21 0,1 0 15,-22-22-15,0 22 0,21 0 0,-21 0 16,0 0-16,0 42 31,0 0-31,-21 0 0,21 0 16,0 0-16,-22 22 0,22-22 0,0 21 16,-21-21-16,21 22 0,0-1 0,0-21 15,0 0-15,0 22 0,0-22 16,21 0-16,1-21 0,-1 21 15,0-21-15,0 0 0,0 0 16,0 0-16,1-21 0,-1 21 16,0-21-16,0 0 0,0 0 0,0-1 15,1 1-15,-1-21 0,-21 21 16,0 0-16,0-22 0,0 22 0,0-21 16,0 21-16,-21-22 0,-1 1 0,1 21 15,0 0-15,0-1 0,0 1 16,-22 0-16,22 0 0,0 21 15,0 0-15,0 0 0,0 0 0,-1 0 16,1 21-16,0 0 16,0-21-16,0 21 0,0 1 15,-1-22-15,1 0 16,0 0-16,0 0 0,0 0 16</inkml:trace>
  <inkml:trace contextRef="#ctx0" brushRef="#br0" timeOffset="134247.19">5059 7472 0,'21'0'16,"0"0"-16,0-21 16,22 21-16,-22 0 0,0-21 15,21 21-15,1 0 0,-1-22 0,0 1 16,1 21-16,-1 0 0,0 0 15,1-21-15,-1 21 0,0 0 0,1 0 16,-22 0-16,0 0 0,21 0 16,-21 0-16,1 0 0,-1 0 0</inkml:trace>
  <inkml:trace contextRef="#ctx0" brushRef="#br0" timeOffset="134703.4">6202 7599 0,'0'-21'31,"0"0"-31,21-1 0,0 22 16,-21-21-16,21 21 0,0-21 0,1 21 16,-1 0-16,0 0 15,0 0-15,0 0 0,0 21 16,22 0-16,-22 1 15,0-1-15,0 21 0,0-21 0,1 0 16,-22 22-16,0-22 0,0 21 0,0-21 16,0 22-16,0-22 0,0 21 15,-22-21-15,1 1 0,21-1 0,0 0 16,-21-21-16,21 21 0,0-42 31,0 0-31,0 0 0,0-1 16,0 1-16,0 0 0,21-21 15,-21 21-15,21-22 0,1 22 16,-1-21-16,-21-1 0,21 22 0,0-21 0,0 0 16,0 20-16,-21-20 0,22 21 15,-1 0-15,0 21 0,-21-21 0,21 21 16,0 0-16,-21 21 31,0 0-15,0 0-16,21-21 0,-21 21 15</inkml:trace>
  <inkml:trace contextRef="#ctx0" brushRef="#br0" timeOffset="135079.18">6964 7832 0,'0'0'0,"21"0"16,0 21-16,0-21 0,0 0 15,1 0 1,-1 0-16,0-21 0,0 0 0,21-1 15,-20 1-15,-1 21 0,0-21 0,21 0 16,-21 0-16,1 0 0,-1-22 16,0 22-16,-21 0 0,0-21 0,0 20 15,0 1-15,0-21 0,0 21 16,0 0-16,0-1 0,-21 22 0,0 0 16,-1 0-16,1 0 0,0 0 0,-21 22 15,21-1-15,-1 21 0,-20-21 16,21 22-16,0-1 0,0 0 15,-1-21-15,1 22 0,21-1 0,0-21 16,0 22-16,0 20 16,0-42-16,0 0 0,21 1 0,1-22 15,-1 21-15,21-21 0,-21 0 16,22 0-16,-22 0 0,21 0 0,0 0 16,-20 0-16,20 0 0,-21-21 0,21 21 15,-20-22-15,-1 1 0,0 0 16,0 21-16,0-21 0,-21 0 0</inkml:trace>
  <inkml:trace contextRef="#ctx0" brushRef="#br0" timeOffset="137444.89">9292 7811 0,'21'-22'31,"0"1"-31,1 0 16,-1 0-16,0 0 15,-21 0-15,21-1 0,0 1 0,-21 0 16,21 0-16,-21-21 0,0 20 16,0-20-16,0 21 0,-21 0 0,0-22 15,-21 22-15,21 0 0,-22 0 16,1 0-16,-43 0 0,43 21 15,0 0-15,-22 21 0,22 0 16,-1 0-16,1 0 0,0 22 16,-1-22-16,22 21 0,0 0 0,0 1 15,0-1-15,21 0 0,0 1 0,0-1 16,0-21-16,0 22 0,0-22 16,21 0-16,0 0 0,0 0 0,0-21 15,22 0-15,-22 0 0,21 0 16,1 0-16,-22 0 0,21-21 0,0 0 15,1 21-15,-1-42 0,0 20 0,1 1 16,-1-21-16,0 21 0,-20-22 16,20 1-16,-21 0 0,21-1 0,-42-20 15,22 21-15,-22-22 16,21 22-16,-21-22 0,0 22 0,0 0 16,0-1-16,0 1 0,0 0 0,0 20 15,-21 1-15,21 0 0,-22 21 16,22 21-1,0 0-15,0 22 0,0-1 16,0 0-16,0 1 0,0 20 0,-21 1 16,21-1-16,0-20 0,0 20 0,0 1 15,0-22-15,0 0 0,0 1 16,0-1-16,0 0 0,0-21 0,21 1 16,1 20-16,-1-21 0,0-21 15,0 0-15,0 0 16,22 0-16,-22 0 0,0-21 0,0 0 15,0 0-15,22 21 0,-22-43 0,0 22 16,0 0-16,0 0 0,0 0 16,1-1-16,-22-20 0,0 21 0,0-21 15,0 20-15,0 1 0,0 0 16,0 0-16,0 0 0,-22 21 31,22 21-31,-21 0 16,21 21-16,0-20 0,0-1 15,0 21-15,0-21 0,0 22 16,0-22-16,0 0 0,0 21 16,0-21-16,0 1 0,21-1 0,1 0 0,-1 0 15,0-21-15,0 0 16,0 0-16,22 0 0,-22 0 0,0 0 16,0 0-16,0-21 0,22 21 0,-22-21 15,0 0-15,0-1 0,0 1 16,0 0-16,1 0 0,-1-21 0,0 20 15,-21 1-15,21-21 0,-21 21 0,0 0 16,0-22-16,0 22 0,0 0 16,0-21-16,0 20 15,0 44 1,0-1 0,0 21-16,0-21 0,0 0 0,0 22 15,0-22-15,0 21 0,0-21 0,0 1 16,0 20-16,0-21 0,0 0 15,0 0-15,0 1 0,21-1 16,0-21-16,1 21 0,-1-21 16,0 0-16,0 0 0,0 0 0,0 0 15,22-21-15,-22 0 0,0-1 0,0 22 16,0-21-16,1 0 0,-1-21 16,0 21-16,0-1 0,0 1 15,-21-21-15,0 21 0,0 0 0,0-1 16,0-20-16,0 21 15,0 0-15,0 0 0,0 42 32,0 0-32,0 0 0,0 0 15,0 22-15,0-22 0,0 21 0,0 0 16,0 1-16,0-1 0,0 0 0,0 1 16,0-1-16,0 0 0,21 22 15,-21-22-15,22 22 0,-22-1 0,0 1 16,21-22-16,-21 22 0,21-1 15,-21 1-15,0-1 0,0 64 16,0-63-16,0-1 0,0 1 16,0-22-16,-21 21 0,21-20 0,-21-1 15,21 0-15,0-20 0,0-1 0,0 0 16,0 0-16,0-42 16,0 0-16,21 0 15,0-1-15,-21-20 0,21 21 0,0-21 16,-21-64-16,21 63 15,-21-20-15,0-1 0,22 22 0,-22-21 16,0-22-16,0 21 0,0-20 0,0-1 16,0 0-16,-22 1 0,22 20 15,-21-20-15,21-1 0,0 21 0,0 1 16,0-1-16,0 1 0,0 21 16,0-22-16,0 43 0,21-21 15,1-1-15,-1 22 0,0 0 0,0 0 16,0 0-16,22 21 0,-22 0 0,0 0 15,21 21-15,-21 0 0,1 0 16,-1 21-16,0-20 0,0 20 0,-21 0 16,0-21-16,0 22 0,0-1 15,0-21-15,0 0 0,-21 22 0,0-22 16,0 0-16,-1-21 0,-20 21 0,21-21 16,0 0-16,0 0 0,-1 0 15,1 0-15,0 0 0,0 0 0,0 0 16,0 0-16,21-21 0,-22 0 15,1 0-15,0 21 0,21-21 0,-21-1 16,21 1 0,0 42-1,21 1 1,-21-1-16,21 0 0,0 0 0,1-21 16,-22 21-16,21 0 0,0 1 0,0-22 15,0 21-15,0-21 0,1 0 16,20 0-16,-21 0 0,0 0 0,0 0 15,22 0-15,-22 0 0,21-21 16,1 21-16,-22-22 0,21 1 16,-21 0-16,22-21 0,-22 21 0,0-22 15,21 22-15,-21-21 0,1-22 0,-1-42 16,-21 64-16,21-21 16,-21-1-16,21 22 0,-21-22 0,0 22 15,0 0-15,0-1 0,0 22 0,0 0 16,0 0-16,0 0 0,0 42 31,0 0-31,0 21 16,0-21-16,0 22 0,-21-1 15,21 22-15,0-22 0,0 21 0,0-20 16,0 20-16,0-20 0,0 20 16,0-21-16,0 1 0,0-1 15,0-21-15,21 22 0,21-1 0,-42-21 16,22-21-16,-1 21 0,0-21 15,0 0-15,0 0 0,0 0 16,1 0-16,-1-21 16,0 0-16,0 0 0,0 21 0,0-43 15,-21 22-15,0 0 0,22-21 0,-22 21 16,21-22-16,-21 22 0,0-21 16,0 21-16,0-1 0,0 1 15,0 42 1,0 1-1,0 20-15,0-21 0,0 0 0,0 0 16,0 22-16,0-22 0,0 0 0,0 0 16,0 0-16,0 1 0,0-1 15,0 0-15,21-21 47,-21-21-47,21 0 0,-21-1 0,0 1 16,0 0-16</inkml:trace>
  <inkml:trace contextRef="#ctx0" brushRef="#br0" timeOffset="137631.79">11980 7133 0,'0'0'0,"-21"0"0,0 0 16,0 0-16,0 0 15,-1 0 1,22 21-1,0 1-15,22-1 16,-1-21 0,0 0-16,0 21 0,0 0 15,0-21-15</inkml:trace>
  <inkml:trace contextRef="#ctx0" brushRef="#br0" timeOffset="138929">12382 7281 0,'0'-21'0,"22"21"0,-22-21 16,0 0-16,0 0 0,0 0 16,-22 21-16,1 0 15,0 0 1,21 21-16,-21 0 16,21 0-16,-21 0 0,21 22 15,0-1-15,0 0 0,0 1 0,0-1 16,0 0-16,-21-21 0,21 22 15,0-1-15,0-21 0,0 22 0,0-22 16,42 21-16,-42-21 16,21 0-16,21-21 0,-20 22 0,-1-22 15,21 0-15,-21 0 0,22 0 0,-1 0 16,0 0-16,1 0 0,-1 0 16,0 0-16,1-22 0,-1 1 0,0 0 15,1 0-15,-1 0 0,0 0 16,1-1-16,-22 1 0,21-42 15,-21 20-15,-21 1 0,0 0 16,0 21-16,0-22 0,0 22 16,0-21-16,-21 21 0,0 21 0,0 0 15,0 0-15,-1 0 0,1 0 0,-21 0 16,21 21-16,0 0 0,-1 0 16,1 0-16,-21 22 0,21-22 0,21 21 15,-21 0-15,-1-20 0,22 20 16,-21-21-16,21 21 0,0-20 0,0-1 15,0 0-15,0 0 0,0 0 0,0 0 16,21 1 0,1-22-16,-1 0 0,0 0 15,0 0-15,0 0 0,0-22 16,1 1-16,-1 21 0,0-21 16,0 0-16,0 0 0,0 0 0,1-1 15,-1-20-15,-21 21 0,21-21 0,-21 20 16,21-20-16,-21 0 0,21-1 15,-21 22-15,0 0 0,0 0 0,0 0 16,0 42 0,0 0-16,0 0 15,0 22-15,0-22 0,-21 21 0,21-21 16,0 22-16,-21-22 0,21 0 16,0 21-16,0-21 0,0 1 0,0-1 15,0 0-15,0 0 0,21 0 16,0 0-16,0-21 15,1 0-15,-1 22 0,21-22 0,-21 0 16,22 0-16,-22 0 0,21 0 0,-21 0 16,22-22-16,-22 1 0,21 21 15,-21-21-15,0 0 0,22 0 0,-22 0 16,0-22-16,0 22 16,-21-21-16,21-1 0,1-20 0,-22 21 0,21-22 15,-21 22-15,0-22 0,0 1 16,0-1-16,0 22 0,0 0 0,0-1 15,0 1-15,21 21 0,-21 0 16,0-1-16,0 1 16,0 42-16,-21 1 15,0-1-15,21 0 0,0 0 16,0 21-16,-22 1 0,22-1 0,0 0 16,-21 1-16,21 20 0,0-20 0,0-1 15,0 0-15,0 1 0,0-1 16,0 0-16,0 1 0,0-22 0,0 21 15,0-21-15,21 0 0,1 1 16,-1-1-16,0 0 0,0 0 16,0-21-16,0 0 0,1 0 15,-1 0-15,21 0 0,-21 0 16,0 0-16,1 0 0,20-21 0,-21 0 16,0 21-16,22-21 0,-22-1 0,0 1 15,21 0-15,-21 0 0,1-21 16,-22 20-16,21 1 0,-21-21 0,0 21 15,0 0-15,0-22 0,0 22 0,0 0 16,-21 21 0,-1 0-16,1 21 0,0-21 15,0 21-15,0 0 0,21 22 16,-21-22-16,-1 0 0,1 0 0,21 22 16,0-22-16,0 0 0,0 21 15,0-21-15,0 1 16,0-1-16,0 0 0,21-21 15,1 0-15,-1 21 0,0-21 0,0 0 16,0 0-16,22 0 16,-22 0-16,0 0 0,0 0 0,0 0 15,0-21-15,1 0 0,20 21 0,-21-21 16,0-1-16,0 22 0,1-21 16,-1 0-16,-21 0 0,21-21 15,0 20-15</inkml:trace>
  <inkml:trace contextRef="#ctx0" brushRef="#br0" timeOffset="139244.82">13589 7197 0,'0'0'16,"-42"0"-16,-22 0 15,64-21-15,21 21 16,22-22-16,-22 1 0,21 21 16,0 0-16,-20-21 0,20 21 0,0 0 15,22 0-15,-22-21 16,0 21-16,-20 0 0,20 0 0,0 0 16,1-21-16,-22 21 0,0 0 0,0 0 15,0 0-15,0 0 16,-42 0-1,0-21 1,0 21-16,-21 0 0,20 0 0,1 0 16,-21 0-16,21 0 0</inkml:trace>
  <inkml:trace contextRef="#ctx0" brushRef="#br0" timeOffset="139951.45">15684 7218 0,'0'0'0,"-21"0"0,21-21 0,-21 21 0,0-21 16,0-1-16,21 1 15,0 0-15,0 0 0,0 0 16,0 0-16,0-1 16,21 22-16,-21-21 0,21 21 15,0 0-15,0 0 0,22 0 0,-22 21 16,0 1-16,0-1 16,22 21-16,-22 0 0,0 1 0,0-1 15,0 0-15,-21 1 0,0 20 16,0-20-16,0-1 0,0 0 0,0 1 15,0-22-15,-21 21 0,0-21 16,21 22-16,-21-22 0,0-21 0,21 21 16,-22 0-16,22-42 31,0 0-31,0 0 0,0-22 16,22 22-16,-1-21 0,0-1 15,0 1-15,0 0 0,0-22 0,1 1 16,20 20-16,-21-20 0,0-1 15,22 22-15,-1-21 0,-21 20 16,21 1-16,-20 0 0,-1 20 0,0 1 16,0 0-16,0 0 0,-21 0 15,21 21-15,-21 21 16,0 0-16,0 0 16,0 0-16,0 1 0,0-1 15,0 0-15,0 0 0,0 0 0,0 0 0,0 1 16,0-1-16,0 0 0</inkml:trace>
  <inkml:trace contextRef="#ctx0" brushRef="#br0" timeOffset="141831.85">16700 7430 0,'0'0'0,"22"0"15,-1-22-15,-21 1 0,0 0 0,0 0 16,21 0-16,-21 0 0,0-1 16,0 1-16,0 0 0,0-21 0,-21 21 15,21-1-15,-21 1 0,-1 0 16,1 0-16,0 0 0,-21 21 16,21 0-16,-1 0 0,1 0 0,-21 0 15,21 0-15,0 21 0,-1 0 16,1 21-16,0-20 0,0 20 0,0 0 15,0 1-15,-1-1 0,1 0 0,21 1 16,0-1-16,0-21 0,0 21 16,0-20-16,0 20 0,0-21 0,21 0 15,1-21-15,-1 21 0,0-21 16,0 0-16,21 0 0,-20 0 0,-1 0 16,21 0-16,-21-21 0,0 21 15,1-21-15,20 0 0,-21 0 0,0 0 16,0-22-16,1 22 0,-1-21 15,0-22-15,0 22 16,-21 0-16,21-1 0,-21 1 0,0 0 16,0-1-16,0 22 0,21-21 0,-21 21 15,0 42 1,0 0 0,0 0-16,0 0 0,0 22 15,0-22-15,0 21 0,0 0 0,0 1 16,0-1-16,0 0 0,0-20 0,0 20 15,22-21-15,-22 0 16,21 0-16,0 1 0,0-1 0,0 0 16,0-21-16,1 0 15,-1 0-15,0 0 0,21 0 0,1-21 16,-22 21-16,0-21 0,0-1 16,21 1-16,-20-21 0,-1 21 15,0-22-15,0 1 0,-21 21 0,21-43 16,-21 22-16,21 0 0,1-1 15,-22-20-15,0 21 0,0-1 0,0 1 16,0-22-16,0 22 0,0 21 16,0-21-16,0 20 0,0 1 15,0 0-15,0 42 16,0 22-16,0-22 16,0 21-16,0-21 0,-22 22 0,1-1 15,21 0-15,-21 22 0,21-22 16,0 0-16,0 1 0,0 20 0,0-20 15,0-1-15,0 43 16,0-64-16,0 21 0,42 0 16,-20-20-16,-22-1 0,21 0 15,0-21-15,0 0 0,0 0 0,0 0 16,1 0-16,20 0 0,-21 0 0,0 0 16,0-21-16,1 0 0,-1-1 15,0 1-15,0 0 0,0 0 16,0-21-16,1 20 0,-1-20 0,-21 0 15,21-1-15,-21 22 0,21-21 16,-21 21-16,21-22 0,-21 22 16,0 0-16,0 42 15,0 0 1,0 1-16,0-1 0,-21 0 0,21 0 16,0 0-16,0 0 0,0 22 15,0-22-15,0 0 0,0 0 0,0 0 16,0 1-16,0-1 15,0 0-15,21-21 0,0 0 16,1 21-16,-1-21 0,0 0 16,0 0-16,0-21 15,0 0-15,1 21 0,-1-21 0,0-1 16,0 1-16,-21 0 0,21 0 16,0 0-16,1-22 0,-22 22 0,0-21 15,21 21-15,-21 0 0,21-22 16,-21 22-16,0 0 0,0 0 0,0 0 15,0 42 17,-21 0-32,21 0 15,-21 0-15,21 0 0,0 1 0,0 20 16,0-21-16,0 21 0,0-20 16,0-1-16,0 21 0,0-21 0,0 0 15,0 1-15,0-1 0,0 0 16,0 0-16,21 0 0,0-21 15,0 21-15,0-21 0,0 0 16,1 0-16,-1 0 0,21 0 0,-21 0 16,0 0-16,1-21 0,-1 21 0,21-21 15,-21 0-15,0 0 0,1 0 16,-1-1-16,0 1 0,0 0 0,0-21 16,-21 21-16,0-22 0,21 22 15,-21-21-15,0-1 0,0 22 16,0 0-16,0 0 0,0 0 0,0 0 15,-21 21 1,0 21 0,21 0-16,-21 0 0,21 0 15,-21 22-15,21-22 0,-21 0 0,21 21 16,0-21-16,0 22 0,0-22 16,0 0-16,0 0 0,0 0 0,0 1 15,21 20-15,0-42 0,0 21 16,0-21-16,0 0 0,1 0 15,-1 0-15,0 0 0,21 0 16,-21 0-16,1 0 0,20 0 16,-21-21-16,21 0 0,-20 21 0,-1-21 15,21-1-15,-21 1 0,0 0 0,1 0 16,20-21-16,-21 20 0,0-20 16,0 0-16,1 21 0,-22-22 0,0 1 15,0 21-15,21-22 0,-21 22 16,0 0-16,0 0 0,-21 21 15,-1 0-15,1 0 16,0 21-16,0-21 0,21 21 0,0 0 16,0 1-16,0 20 0,0-21 15,0 0-15,0 22 0,0-22 16,0 0-16,0 21 0,0-21 0,21 1 16,0-1-16,-21 0 0,21 0 15,1 0-15,-22 0 0,21 1 16,0-1-16,-21 0 15,0 0-15,0 0 16,0 0-16,-21-21 16,0 0-16,-1 0 0,1 22 15,0-22-15,0 0 0,0 0 16,0 0 0,-1 0-16,1 0 15,0-22 1,0 22-16,21-21 15,-21 21-15</inkml:trace>
  <inkml:trace contextRef="#ctx0" brushRef="#br0" timeOffset="143467.14">1714 9250 0,'-21'0'15,"0"0"-15,0 0 16,0 0 0,21-21-16,0 0 15,0-1 1,0 1-16,0 0 0,0 0 15,21 21-15,0-21 16,0 21-16,0 0 0,1 0 16,20-21-16,-21 21 0,0 0 15,0 0-15,1 0 0,-1 0 0,0 21 16,0 0-16,0-21 0,-21 42 16,0-21-16,0 1 0,0-1 0,0 0 15,0 21-15,-21-21 0,-21 22 16,21-1-16,-22-21 0,22 0 15,0 1-15,-21-1 0,20-21 16,1 21-16,0-21 0,0 0 16,0 0-16,21-21 47,0 0-47,21 21 15,0-22-15,0 22 0,0 0 16,1 0-16,-1 0 0,0 0 15,0 0-15,0 0 0,22 0 0,-22 0 16,0 0-16,0 22 0,0-1 16,0-21-16,1 21 0,-1 0 0,-21 0 15,0 0-15,0 22 0,0-22 16,0 0-16,0 21 0,0-20 0,-21-1 16,21 0-16,-22 21 15,-20-21-15,21 1 0,0-1 0,0-21 16,-22 21-16,22 0 0,-21-21 15,21 0-15,-22 0 0,1 0 0,0 0 16,20 0-16,-20 0 0,0-21 16,21 21-16,-1-21 0,1 0 0,0 21 15,0-22-15,0 1 0,21 0 16,-21 0-16,21 0 0,0 0 16,0-1-1,21 22-15,0-21 0,0 21 16,0 0-16,0-21 15,1 21-15,-1 0 16</inkml:trace>
  <inkml:trace contextRef="#ctx0" brushRef="#br0" timeOffset="143995.35">2519 9567 0,'0'0'0,"0"22"31,21-44 0,-21 1-15,0 0-16,0 0 16,0 0-1,-21 21 17,0 0-32,21 21 0,0 0 15,0 0-15,0 0 16,0 1-1,21-22 17,-21-22-17,21 1-15,-21 0 16,0 0 15</inkml:trace>
  <inkml:trace contextRef="#ctx0" brushRef="#br0" timeOffset="146431.37">4339 9208 0,'0'0'0</inkml:trace>
  <inkml:trace contextRef="#ctx0" brushRef="#br0" timeOffset="147351.35">4424 9208 0,'-21'0'0,"21"-22"31,0 1-15,0 0-16,0 0 15,0 0-15,0 0 16,0-1-1,0 44 1,0-1 0,0 0-16,0 0 0,0 21 15,0-20-15,0 20 0,0 0 0,0-21 16,0 22-16,0-1 0,0 0 0,0 1 16,0-1-16,0-21 15,0 22-15,0-22 0,0 0 0,0 0 16,0 0-16,0 0 15,0-42 1,0 0-16,0 0 16,0 0-16,0 0 15,0-1-15,0 1 0,0-21 0,0 21 16,21 0-16,-21-22 0,21 22 16,-21-21-16,21 21 0,0-22 0,0 1 15,22 21-15,-22 0 0,0-22 16,0 22-16,22 21 0,-22 0 0,0 0 15,21 0-15,-21 0 0,1 0 16,-1 21-16,0 0 0,0 1 16,0-1-16,0 0 0,-21 21 0,0-21 15,22 1-15,-22 20 0,0-21 16,0 21-16,0-20 0,0-1 0,0 21 16,0-21-16,0 0 0,0 1 0,0-1 15,0 0-15,-22 0 16,22-42 15,0 0-31,0 0 0,0-1 0,0 1 16,0 0-16,0 0 0,0-21 0,0 20 15,22-20-15,-1 0 16,-21-1-16,21 22 0,0-21 0,0 0 16,0 20-16,22-20 0,-22 21 15,0 21-15,21-21 0,-20 21 0,20 0 16,-21 0-16,43 42 0,-43-21 15,0 0-15,0 22 0,0-22 16,0 21-16,-21-21 0,0 22 16,0-22-16,0 21 0,0-21 0,0 1 15,0 20-15,0-21 0,-21 0 0,0 0 16,21 1-16,0-1 0,0 0 16,-21-21-16,21 21 15,-21-21-15,21-21 31,0 0-15,21 0-16</inkml:trace>
  <inkml:trace contextRef="#ctx0" brushRef="#br0" timeOffset="148167.89">5969 9440 0,'0'0'0,"0"-21"16,21 0-16,-21 0 0,0 0 16,0 0-1,0-1-15,-21 1 0,0 21 0,0-21 16,-1 0-16,1 0 0,0 21 0,0 0 16,0-21-16,0 21 0,-1 0 15,1 0-15,-21 0 0,21 21 0,0-21 16,-1 21-16,1 0 0,0 0 15,21 0-15,-21 1 0,0 20 0,21-21 16,-21 64-16,-1-64 0,22 21 16,0 1-16,-21-22 15,21 21-15,0-21 0,0 22 0,0-22 0,0 0 16,0 0-16,21-21 0,1 21 16,-1-21-16,0 0 0,0 0 15,0 0-15,0 0 0,1-21 0,-1 21 16,21-21-16,-21 0 0,0 0 15,1-1-15,20 1 0,-21-21 0,0 21 16,0 0-16,22-43 0,-22 22 16,-21 21-16,21-43 15,-21 22-15,21 21 0,-21-1 16,0 1-16,0 0 0,0 0 0,0 42 31,0 0-31,0 0 16,0 1-16,0-1 0,0 0 15,0 21-15,0 1 0,0-22 0,0 21 16,0 0-16,0-20 0,0 20 0,0 0 16,0-21-16,0 22 0,0-22 15,0 0-15,21 0 0,1-21 0,-1 21 16,21-21-16,-21 0 0,0 0 16,1 0-16,20 0 0,-21 0 15,0-21-15,0 0 0,22 0 0,-22 0 16,0 0-16,0-22 0,0 22 15,1 0-15,-1-21 0,0 20 16,-21-20-16,0 21 0,0 0 0,0-22 16,0 22-16,0 0 0,0 0 15,0 0-15,0 42 16,0 0 0,0 0-16,0 22 15,0-22-15,0 0 0,0 0 0,0 0 16,0 22-16,0-22 0,0 0 0,0 0 15,0 0-15,0 0 16,0 1 0,0-44-1,21 22 1,-21-21-16,21 0 0,-21 0 0,0 0 16,0 0-16,0-1 0,0 1 0</inkml:trace>
  <inkml:trace contextRef="#ctx0" brushRef="#br0" timeOffset="148360.79">6413 9144 0,'0'0'15,"-21"0"-15,0 0 0,0 0 16,0 0-16,21 21 47,21 0-32,0-21-15,0 0 16,-21 22-16,21-22 0,1 0 0,-22 21 16</inkml:trace>
  <inkml:trace contextRef="#ctx0" brushRef="#br0" timeOffset="148887.29">6921 9271 0,'-21'0'16,"0"0"-16,21 21 15,0 0 1,0 1-16,0-1 0,0 0 16,0 0-16,-21 0 0,21 0 0,0 1 15,0-1-15,-21 21 0,21-21 16,-21 0-16,21 1 0,0-1 0,0 0 15,0 0-15,-22 0 0,22 0 0,0 1 16,-21-22 0,21-22-1,0 1-15,0 0 16,0 0-16,0 0 0,0 0 16,0-1-16,21 1 0,1-21 0,-1 21 15,0-22-15,0 22 0,0-21 16,0 0-16,1 20 0,20 1 0,-21 0 15,21 0-15,-20 0 0,20 21 0,-21 0 16,0 0-16,0 0 0,1 0 16,-1 21-16,0 0 0,0 0 0,0 0 15,-21 1-15,0-1 0,0 0 0,0 21 16,0-21-16,0 22 16,0-22-16,0 0 0,0 21 0,0-20 0,0-1 15,0 0-15,0 0 0,0 0 0,-21 0 16,21 1-1,21-22 17,-21-22-32,21 1 0,1 0 15,-22 0-15,21 0 0,0-22 0</inkml:trace>
  <inkml:trace contextRef="#ctx0" brushRef="#br0" timeOffset="149214.17">7662 8869 0,'0'0'0,"0"-21"16,0-22-16,0 22 16,21 21-16,-21 21 15,0 1 1,0 20-16,22-21 0,-22 21 16,0 1-16,0-1 0,0 0 0,0 22 15,0-22-15,0 1 0,0-1 16,-22 0-16,1 1 0,21-1 0,-21 0 15,21 1-15,0-1 0,0-21 0,0 21 16,0-20-16,0-1 0,0 0 16,0 0-16,0 0 0,0 0 0,21-21 31,0 0-31,1 0 0,-1 0 0,0 0 16,-21-21-16,21 0 0,0 21 15,0-21-15,1 0 0,-1 0 0,0-1 16,-21 1-16,21-42 0,-21 42 15,0-22-15</inkml:trace>
  <inkml:trace contextRef="#ctx0" brushRef="#br0" timeOffset="149443.03">7556 9208 0,'0'0'16,"-21"0"-16,42 0 15,1 0 1,-1 0-16,21 0 0,0 0 15,-20-22-15,20 22 0,0 0 0,1-21 16,-1 21-16,0 0 0,1-21 16,-1 21-16,-21 0 0,0-21 0,22 21 15,-22 0-15,0 0 16,-42 0 15,0 0-15,-1 0-16</inkml:trace>
  <inkml:trace contextRef="#ctx0" brushRef="#br0" timeOffset="151163.29">8636 9546 0,'21'0'16,"-21"-21"-16,21 0 16,0 0-16,-21 0 15,22-1-15,-22 1 16,0 0-16,0 0 0,0 0 16,0 0-16,0-1 0,-22 1 15,1 0-15,0 21 16,0-21-16,0 0 0,0 0 0,-1 21 15,1 0-15,-21 0 0,21 0 16,0 0-16,-1 0 0,1 0 0,0 21 16,0 0-16,0 0 0,0 0 0,-1 0 15,1 1-15,21 20 0,0-21 16,-21 21-16,21 1 0,-21-1 0,21 0 16,0 1-16,0-22 0,0 21 0,0-21 15,0 1-15,0-1 0,0 0 16,21-21-16,0 0 0,0 0 15,1 0-15,-22-21 0,21 21 16,0-21-16,0-1 16,0 1-16,0 0 0,1-21 0,-1 21 15,0-1-15,0-20 0,0 21 16,0-21-16,1 20 0,-22-41 16,21 42-16,-21 0 0,0-1 0,0 1 15,21 0-15,-21 42 31,0 0-15,0 1-16,0-1 0,0 21 16,0-21-16,0 0 0,0 22 15,21-22-15,-21 0 0,0 21 0,21-20 16,-21-1-16,21 0 0,-21 0 16,22 0-16,-1 0 0,0-21 15,0 22-15,0-22 0,0 0 16,1 0-16,20 0 0,0-43 15,1 43-15,-22-21 0,0 0 0,21 0 16,-21 0-16,1-1 0,-1 1 16,0 0-16,0 0 0,0-21 0,0 20 15,-21 1-15,0 0 0,0-21 16,0 21-16,0-1 16,0 44 15,0-1-31,0 0 0,0 0 15,0 0-15,0 0 0,0 1 0,0-1 16,0 0-16,0 21 0,0-21 0,0 1 16,0-1-16,22-21 0,-1 21 15,-21 0-15,21-21 0,0 0 0,0 0 16,0 0-16,1 0 0,-1 0 16,0 0-16,0-21 0,21 21 0,-20-21 15,-1 0-15,0-1 0,0 1 0,0 21 16,-21-21-16,21 0 0,-21 0 15,0 0-15,22-1 0,-22 1 0,0 0 16,0 0-16,0 0 0,0 0 16,0 42 15,0 0-31,0 0 0,-22-21 16,22 21-16,0 0 0,0 1 15,0 20-15,-21-21 0,21 0 0,0 0 16,0 1-16,0-1 0,0 0 0,0 0 15,-21 0-15,21 0 16,0-42 15,0 0-15,0 0-16,21 0 16,0 0-16,-21-22 0,22 22 0,-1 0 15,0-21-15,0 20 0,0-20 16,0 21-16,22-21 0,-22 20 0,0 1 15,0 0-15,0 0 0,22 21 16,-22 0-16,0 0 0,0 0 16,0 0-16,-21 21 0,22 0 0,-22 0 15,0 1-15,0-1 0,0 21 16,0-21-16,0 0 0,0 22 16,0-22-16,0 21 0,0-21 0,0 43 15,0-43-15,0 0 0,0 0 16,0 1-16,0-1 15,21-21-15,0 0 0,0 0 0,0 0 16,22 0-16,-22 0 0,0 0 16,0 0-16,0-21 0,22-1 0,-22 1 15,0 0-15,0 0 0,0 0 0,0 0 16,1-1-16,-1-20 0,0 21 16,0-21-16,-21 20 0,0-20 0,21 21 15,-21-21-15,21 20 0,-21 1 0,0 0 16,0 0-16,-21 21 31,0 21-31,21 0 0,-21 0 16,21 1-16,0-1 0,0 0 15,0 21-15,0-21 0,0 1 0,0-1 16,0 0-16,0 0 0,0 0 16,0 0-16,0 1 0,0-1 0,21 0 15,0 0-15,-21 0 16,0 0-1,-21-21 17,0 0-17,0 0-15,21-21 0,-21 21 16,-1-21-16,1 0 0,0 0 16,0 0-16</inkml:trace>
  <inkml:trace contextRef="#ctx0" brushRef="#br0" timeOffset="151392.16">9715 8932 0,'-21'-21'0,"42"42"0,-63-42 0,21 0 16,0 21-16,0 0 0,21-21 15,-22 21-15,1 0 16,21 21 46,0 0-62</inkml:trace>
  <inkml:trace contextRef="#ctx0" brushRef="#br0" timeOffset="151866.89">12192 8890 0,'0'0'0,"0"-21"16,0-64-16,21 64 15,-21 0-15,0 0 0,21 21 16,-21-21-16,0 42 15,0 0-15,0 0 0,0 21 16,0 1-16,0-1 0,0 22 16,0-22-16,0 21 0,-21 1 0,21-22 15,-21 22-15,21-22 0,0 22 16,0-22-16,-21 0 0,21 1 0,-21-1 16,21-21-16,-22 21 0,22-20 0,0-1 15,0 0-15,0 0 16,-21-42 15,21 0-31,-21 0 16,21-1-16,0 1 0</inkml:trace>
  <inkml:trace contextRef="#ctx0" brushRef="#br0" timeOffset="152536.37">11747 9292 0,'0'0'0,"-21"21"15,42-21 1,1 0-16,20 0 16,-21 0-16,21 0 0,1 0 0,-1 0 15,22 0-15,-22 0 0,21-21 16,-20 0-16,20 0 0,1 0 0,-1 0 16,1-1-16,-22 1 0,0 0 0,1-21 15,-1 21-15,0-1 0,-20-20 16,20 21-16,-42 0 0,0-22 0,0 22 15,0 0-15,0-21 0,0 21 16,0-1-16,0 1 0,-21 0 0,0 21 16,-1-21-16,1 21 15,0 0-15,21 21 16,0 0-16,0 22 0,0-22 0,-21 21 16,21 0-16,0 1 0,0-1 15,0 0-15,0 22 0,0-22 0,0 1 16,0-1-16,0 0 0,0 1 15,-21-1-15,21-21 0,0 21 0,0-20 16,0 20-16,-21-21 0,21 0 0,-22 0 16,22 1-16,0-1 15,0-42 1,0-1 0,0-20-1,0 21-15,22 0 0,-1 0 0,0-1 16,0-20-16,0 21 0,0-21 0,22-1 15,-22 22-15,0-21 0,21 21 16,-20-1-16,20 1 0,-21 21 0,21 0 16,-20 0-16,-1 0 0,0 0 15,0 0-15,0 21 0,0 1 0,-21-1 16,0 0-16,0 21 0,0-21 0,0 1 16,0-1-16,0 21 0,-21-21 15,21 0-15,0 1 0,-21-1 0,21 0 16,-21 0-16,21 0 0,0 0 0,0 1 15,0-1 1,0-42 15,0-1-31,21 1 16,0 0-16,-21 0 0,21 0 0,1 0 16,-1-22-16</inkml:trace>
  <inkml:trace contextRef="#ctx0" brushRef="#br0" timeOffset="152943.13">13166 9313 0,'0'22'16,"0"-1"-1,21-21-15,0 0 0,0 0 16,0 0-16,0 0 16,1 0-16,20 0 0,-21 0 0,21-21 15,-20 21-15,-1-22 0,21 22 0,-21-21 16,0 0-16,1 0 0,-1 21 15,0-21-15,0 0 0,-21-1 0,0 1 16,0 0-16,0 0 0,0 0 16,0 0-16,-21 21 0,0 0 15,0 0-15,-1 0 0,1 0 16,0 0-16,-21 21 0,21 0 0,-1 0 16,-20 21-16,21-20 0,0 20 0,0-21 15,-1 21-15,1-20 0,21 20 16,0-21-16,0 21 0,0-20 15,0-1-15,0 21 0,0-21 0,0 0 16,0 1-16,21-22 0,1 21 0,-1-21 16,0 0-16,21 21 0,-21-21 15,22 0-15,-22 0 0,21 0 0,-21 0 16,22-21-16,-22 21 0,0-21 0,21-1 16,-20 22-16,-1-21 0,-21 0 15,21 0-15,0 0 0,0 0 16,-21-1-16</inkml:trace>
  <inkml:trace contextRef="#ctx0" brushRef="#br0" timeOffset="153426.87">15113 9102 0,'0'0'0,"21"-43"16,0 22-1,-21 0-15,0 42 32,0 0-17,0 1-15,0-1 0,0 21 0,0-21 16,0 0-16,0 22 0,0-22 0,-21 0 15,21 0-15,0 0 0,-21 22 16,21-22-16,0 0 0,0 0 16,0-42 31,0 0-47,0 0 15,0-22-15</inkml:trace>
  <inkml:trace contextRef="#ctx0" brushRef="#br0" timeOffset="153751.69">15282 8784 0,'21'0'78,"1"0"-78,-22-21 0,21 0 16,0 0-16,-21 0 16,0-1-16,-21 22 15,0 0-15,-1 0 16,1-21-16,0 21 16,0 0-16,0 0 0,0 0 0,21 21 15,-22-21-15,22 22 16,-21-22-16,21 21 0,0 0 0,0 0 15,0 0-15,21 0 16,1 1-16,-1-22 0,0 21 16,0 0-16,0-21 0,0 21 0,1 0 15</inkml:trace>
  <inkml:trace contextRef="#ctx0" brushRef="#br0" timeOffset="154235.7">15600 8996 0,'0'21'0,"0"0"16,0 0 0,0 1-16,0-1 15,0 0-15,0 0 0,0 0 0,0 0 16,-21 1-16,21-1 0,0 0 16,0 0-16,0 21 0,0-20 0,-22-1 15,22 0-15,-21-21 0,21 21 0,-21 0 16,21 0-16,0 1 15,-21-22 1,21-22 0,0 1-1,0 0-15,0 0 0,0 0 16,0 0-16,21-22 0,0 22 0,-21-21 16,21-1-16,22 22 0,-22-21 15,0 0-15,21 20 0,-20-20 0,20 21 16,0 0-16,-21 0 0,22 21 15,-1 0-15,-21 0 0,22 0 0,-22 21 16,0 0-16,0 21 0,0-21 16,-21 1-16,0 20 0,0-21 0,0 21 15,0-20-15,0 20 0,0-21 16,-21 0-16,0 0 0,21 1 16,-21-1-16,0 0 0,21 0 0,-22 0 15,1 0-15,21-42 47,21 0-47,1 0 0,-1 0 16</inkml:trace>
  <inkml:trace contextRef="#ctx0" brushRef="#br0" timeOffset="154698.97">16489 9081 0,'0'0'0,"21"-22"0,-21 1 15,21 0-15,0 21 0,0-21 16,-21 0-16,0 0 0,0-1 0,22 22 16,-22-21-16,0 0 0,-22 21 15,1 0 1,0 0-16,0 0 0,0 0 0,0 21 16,-22 0-16,22 1 0,-21-1 15,21 0-15,-1 0 0,1 0 0,0 22 16,0-22-16,0 0 0,21 0 0,0 0 15,0 0 1,0 1-16,21-1 0,0-21 16,0 0-16,0 21 0,22-21 0,-22 21 15,21-21-15,-21 21 0,1-21 16,-1 21-16,0-21 0,0 22 0,0-22 16,-21 21-16,0 0 15,0 0-15,-21-21 16,0 0-16,0 21 0,0-21 0,-22 0 15,22 0-15,-21 0 0,21 0 16,-22 0-16,22 0 0,-21 0 0,21 0 16,-1 0-16,1 0 0,0 0 0,0 0 15,0 0 1,21-21-16,0 0 16,21 21-16,0-21 15,0 21-15,0-21 0,1 21 16,20-22-16,-21 22 0,21-21 0</inkml:trace>
  <inkml:trace contextRef="#ctx0" brushRef="#br0" timeOffset="155063.17">16827 9250 0,'22'-21'16,"-1"21"-16,-21-21 0,21-1 15,0 22-15,0-21 0,0 0 0,1 0 16,-1 0-16,0 0 16,-21-1-16,0 1 0,21 21 0,-21-21 15,-21 21 1,0 0 0,0 21-16,-1-21 0,1 21 0,0 1 15,0-1-15,0 0 0,0 21 16,-1-21-16,22 1 0,0-1 0,0 0 15,0 0-15,0 0 0,0 0 16,0 1-16,0-1 0,0 0 0,22 0 16,-22 0-16,21-21 15,0 0-15,0 21 0,0-21 16,0 0-16,1 0 0,20 0 16,-21 0-16,0 0 0,0-21 15,1 0-15,-1 21 0,0-21 16</inkml:trace>
  <inkml:trace contextRef="#ctx0" brushRef="#br0" timeOffset="155452.76">17251 9102 0,'0'0'0,"0"-43"16,0 22-16,0 0 16,21 21-1,0 0-15,0 0 0,0 0 16,1 0-16,-1 0 0,0 21 15,0 0-15,0 1 0,0-1 0,1-21 16,-1 42-16,0-21 0,-21 0 0,0 1 16,21-1-16,-21 0 0,0 0 15,0 0-15,0 0 0,0 1 0,0-1 16,0 0-16,-21-21 0,21 21 0,-21-21 16,0 21-1,-1-21-15,22-21 31,0 0-31,0 0 16,0 0-16,0-1 0,0-20 16,22 21-16,-1 0 0,0-22 15,-21 22-15,21 0 0,0-21 0,-21 21 16,21-1-16,-21 1 0,0 0 0,22 21 16,-1-21-16,-21 0 0,21 21 15,0-21-15,0 21 16,0 0-16</inkml:trace>
  <inkml:trace contextRef="#ctx0" brushRef="#br0" timeOffset="156145.84">17759 9419 0,'-21'0'16,"42"0"-16,-64 0 0,43-21 47,22 0-47,-1 0 0,0 0 16,0-1-16,0 1 0,0-21 0,1 21 15,-22-22-15,21 1 0,0 0 16,0-1-16,0 1 0,-21 0 0,0-22 15,21 22-15,-21 0 0,22-22 16,-22 22-16,0 21 0,0-22 16,0 22-16,0 0 0,0 0 0,0 0 15,-22 21 1,1 21-16,21 0 16,0 21-16,0 1 0,-21-1 15,21 0-15,0 1 0,-21 20 0,21-21 16,0 22-16,0-22 0,0 1 0,0-1 15,0 0-15,0 1 0,0-1 16,0-21-16,0 0 0,0 0 0,0 1 16,0-1-16,0 0 0,21 0 15,0-21-15,0 0 0,1 0 0,-1 0 16,0 0-16,0 0 0,21 0 16,-20-21-16,-1 21 0,0-21 15,0 0-15,0-1 0,22 1 0,-22 0 16,0 0-16,-21 0 0,21 0 0,-21-22 15,21 22-15,-21 0 16,0 0-16,0 0 0,0 42 31,0 0-15,-21 0-16,21 21 0,0-20 0,0-1 16,0 0-16,0 0 0,0 0 15,0 0-15,0 1 0,0-1 0,0 0 16,0 0-16,21-21 15,-21 21-15,21-21 0,1 0 16,-1 0-16,0 0 0,0 0 0,0 0 16,0 0-16,1-21 0,-1 0 0,0 21 15,21-21-15,-21 0 16</inkml:trace>
  <inkml:trace contextRef="#ctx0" brushRef="#br0" timeOffset="156934.96">18838 9059 0,'0'-21'0,"0"42"0,0-63 15,-21 42 17,21 21-32,-21 0 0,21 1 0,-21-1 15,0 0-15,21 0 0,-22 21 16,22-20-16,0-1 0,0 0 16,0 0-16,0 0 0,0 0 0,0 1 15,0-1-15,0 0 0,0 0 16,22-21-16,-1 0 15,0 0-15,0 0 16,0 0-16,0 0 16,-21-21-16,0 0 0,22 0 15,-22-1-15,0 1 16,0 0-16,0 0 0,0-21 0,0 20 16,-22 1-16,22 0 0,0-21 0,-21 21 15,0-1-15,21 1 0,0 0 16,0 0-16,0 0 15,21 21-15,0 0 16,1-21-16,-1 21 0,0 0 0,0 0 16,0 0-16,0 0 0,1 0 15,20 0-15,-21 0 0,0 0 16,22 21-16,-22-21 0,0 21 0,0 0 16,0 0-16,0-21 0,1 21 0,-22 1 15,0-1-15,21 0 0,-21 0 16,0 0-16,0 0 0,0 1 0,0-1 15,0 0-15,0 0 0,0 0 16,0 0-16,0 1 16,-21-22-16,21-22 62,0 1-62,0 0 0,0 0 16,0-21-16,0 20 0,0 1 15,21-21-15,0 0 0,0-1 0,0 1 16,22 0-16,-22-1 0,21 22 16,-21-21-16,22 21 0,20-1 15,-21 22-15,-20 0 0,-1 0 16,21 0-16,-42 22 0,42 20 16,-20-21-16,-22 21 0,0-20 0,0 20 15,0-21-15,0 0 16,0 22-16,0-22 0,0 21 0,0-21 15,0 0-15,0 1 0,0 20 0,0-21 16,0 0-16,0 0 16,0 1-16,0-1 15,-22-21 17,22-21-32,-21-1 0,21 1 15,-21 21-15,21-21 0,-21 0 0</inkml:trace>
  <inkml:trace contextRef="#ctx0" brushRef="#br0" timeOffset="157147.84">18965 8361 0,'0'0'0,"-21"0"16,0 0-1,0 0 32,0 0-31,-1 21-16</inkml:trace>
  <inkml:trace contextRef="#ctx0" brushRef="#br0" timeOffset="157358.72">18013 8678 0,'0'0'15,"-21"0"-15,-1 22 16,44-22 0,-1 0-16,0 0 0,0 0 0,0 0 15,22 0-15,-22 0 16,21 0-16,0 0 0,1 0 0,-22 0 15,21 0-15,1 0 0,-22 0 0,21-22 16,-21 22-16,0 0 0,1 0 16</inkml:trace>
  <inkml:trace contextRef="#ctx0" brushRef="#br0" timeOffset="158026.34">20891 8700 0,'0'0'0,"22"0"0,20-64 15,-21 64-15,-21-21 0,-21 42 47,0-21-31,0 21-16,-1 22 0,1-22 0,0 21 15,0-21-15,0 22 0,21-1 0,-21 0 16,-1 1-16,22-22 0,0 21 16,-21 0-16,21-20 0,0 20 0,0-21 15,0 0-15,0 0 0,0 1 16,21-1-16,1 0 0,-1-21 0,0 0 16,0 21-16,0-21 0,22 0 15,-22 0-15,0 0 0,21 0 0,-21-21 16,22 21-16,-22-21 0,0 0 15,21-1-15,-20 1 0,-1 0 0,0 0 16,-21 0-16,0-22 0,21 1 16,-21 21-16,0-21 0,0-1 0,0 1 15,-21 0-15,0-1 0,0 1 16,-1 21-16,1 0 0,0-1 0,0 1 16,-21 21-16,20 0 0,1 0 15,0 0-15,0 21 0,0 1 16,21 20-16,-21-21 0,21 0 15,0 0-15,0 1 0,0-1 16,0 0-16,0 0 0,0 0 16,21-21-16,0 21 0,0 1 0,0-22 15,0 0-15,-21 21 0,43-21 16,-22 0-16,0 0 0</inkml:trace>
  <inkml:trace contextRef="#ctx0" brushRef="#br0" timeOffset="158477.07">21399 8763 0,'0'0'0,"0"-21"0,0-21 15,0 20-15,0 1 16,22 21-16,-1-21 16,0 21-16,0 0 15,0 0-15,0 0 0,1 0 16,-1 21-16,0 0 0,21 1 15,-21 20-15,1-21 0,-1 21 0,0-20 16,0 20-16,0 0 0,-21 1 16,0-22-16,0 21 0,0-21 0,0 0 15,0 22-15,0-22 0,0 0 16,0 0-16,-21-21 0,21 21 16,-21-21-16,0 0 15,21-21 1,0 0-16,0 0 15,0 0-15,0 0 0,21-1 0,0 1 16,-21-21-16,21 21 0,0-22 16,1 1-16,-1 21 0,-21-21 0,21-1 15,0 1-15,0 21 0,0 0 16,1-1-16,-1 1 0,-21 0 0,21 0 16,0 21-16,0 0 15,0 0 1,-21 21-16,0 0 15,0 0 1,22 1-16,-1-1 0</inkml:trace>
  <inkml:trace contextRef="#ctx0" brushRef="#br0" timeOffset="159115.23">22521 8975 0,'0'0'0,"0"-21"0,0-1 0,21 22 16,-21-21-16,0 0 0,0-21 16,0 21-16,0-22 0,0 1 15,0 21-15,0 0 16,-42 21-16,21-22 16,0 22-16,0 0 0,-1 0 0,-20 22 15,21-1-15,0 0 0,0 0 0,-22 21 16,22-20-16,0 20 0,0 0 15,0-21-15,21 22 0,0-1 0,-22-21 16,22 0-16,0 1 0,0 20 16,0-21-16,0 0 0,0 0 15,22-21-15,-1 0 0,0 22 0,0-22 16,0 0-16,0 0 16,1 0-16,20 0 0,0-22 15,-42 1-15,43 0 0,-22-21 16,0 21-16,0-1 15,0-20-15,0 21 0,1-21 0,20-64 16,-21 63-16,-21-20 16,21 21-16,0-22 0,1 22 0,-1-1 15,-21 1-15,21 0 0,-21-1 16,21 1-16,-21 21 0,0 0 0,0 0 16,0-1-16,0 44 15,0-1-15,0 0 16,-42 42-16,42-20 0,0-1 15,-21 0-15,-1 1 0,22-1 16,-21 22-16,0-22 0,21 0 0,0 22 16,-21-22-16,21 0 0,-21 1 15,21-22-15,-21 21 0,21-21 16,0 22-16,0-22 0,0 0 0,0 0 16,0 0-16,21-21 31,0 0-31,0 0 0,0 0 0,0 0 15,1 0-15,-1-21 16,0 0-16,0 21 0,0-21 0,0 0 16,22 0-16</inkml:trace>
  <inkml:trace contextRef="#ctx0" brushRef="#br0" timeOffset="159515.28">23008 8996 0,'21'0'47,"0"0"-47,-21-21 0,22 21 16,-1-21-16,0 21 0,0-22 16,0 22-16,0-21 0,1 0 15,-1 0-15,0 0 0,-21 0 0,0-1 16,21 1-16,-21 0 0,0 0 15,0 0-15,-21 21 16,0 0 0,0 21-16,-22 0 0,22 0 0,0 0 15,0 1-15,0-1 0,-1 21 16,22-21-16,-21 0 0,21 22 0,-21-22 16,21 0-16,0 0 0,0 0 0,0 1 15,0-1-15,0 0 0,0 0 16,21 0-16,0-21 0,1 21 15,-1-21-15,0 0 0,0 22 16,0-22-16,0 0 16,1 0-16,-1 0 0,0 0 0,0 0 15,0 0-15,0-22 0,1 22 16</inkml:trace>
  <inkml:trace contextRef="#ctx0" brushRef="#br0" timeOffset="160012">23495 8911 0,'0'-21'0,"0"42"16,0-63-16,0 21 0,0 0 16,0-1-16,0 1 15,0 0-15,0 0 0,21 21 16,0-21-16,0 21 16,1 0-16,-1 0 0,0 0 0,0 0 15,21 0-15,-20 0 0,-1 0 16,0 0-16,0 21 0,21 0 0,-20 0 15,-22 0-15,21 1 0,-21 20 0,0-21 16,0 21-16,0-20 0,0 20 16,0-21-16,0 21 0,-21-20 0,21-1 15,-22 21-15,1-21 0,21 0 16,0 1-16,-21-22 0,0 21 0,21 0 16,-21-21-16,21 21 15,0-42 16,0 0-31,0 0 16,0-1-16,0 1 0,21 0 16,0 0-16,0-21 0,0-1 0,1 1 15,20 0-15,0-1 0,-21 1 16,22 0-16,-1-1 0,0 1 0,1 0 16,-1 20-16,0 1 0,-20 21 0,-1-21 15,21 21-15,-21 0 0,0 0 16,1 0-16,-1 0 15,0 0 1,-42 0 15</inkml:trace>
  <inkml:trace contextRef="#ctx0" brushRef="#br0" timeOffset="160791.44">12573 10224 0,'-21'0'16,"0"0"-1,21-22-15,0 1 0,-22 21 16,1 0-16,0 21 31,0 1-31,21-1 0,-21 0 16,21 0-16,0 0 0,-21 22 0,-1-1 16,22 0-16,0-21 0,0 22 15,0-1-15,0-21 0,0 22 0,0-22 16,0 21-16,0-21 0,22-21 0,-1 21 15,0 1-15,0-22 0,0 0 16,0 0-16,1 0 0,20 0 0,-21-22 16,0 1-16,0 0 0,22 0 0,-22 0 15,0 0-15,0-1 16,22-41-16,-43 21 0,0 20 16,0-20-16,0 21 0,0-21 0,-22-1 15,-20 22-15,21 0 0,0-21 16,-22 20-16,22 1 0,-21 21 0,21-21 15,0 21-15,-1 0 0,1 0 0,0 0 16,0 0-16,21 21 16,0 0-16,0 1 15,21-22-15,0 21 0,0-21 0,1 0 16,20 0-16,-21 0 0,21 0 16,1 0-16,-1 0 0</inkml:trace>
  <inkml:trace contextRef="#ctx0" brushRef="#br0" timeOffset="161227.19">13250 10033 0,'0'0'0,"21"-21"0,1 21 0,-22-21 0,0 0 16,0-1-16,-22 22 15,1 0-15,0 0 16,0 0-16,0 22 0,0-1 0,-1 0 16,-20 42-16,21-20 15,21-1-15,0 0 0,0 1 0,-21 20 16,21-20-16,0 62 15,-21-41-15,21-1 0,0-20 0,0 20 0,0 1 16,0-22-16,0 22 16,0-22-16,0 21 0,0-20 0,0 20 15,0-20-15,0-1 0,0 21 0,0-20 16,0-1-16,0-21 0,0 22 16,21-22-16,-21 0 0,0 0 0,-21-42 31,-1 0-16,1 0-15,0-1 0,0-20 16,0 21-16,-22-21 0,22-1 0,-21 1 16,-22-22-16,43 22 15,0 0-15,0-1 0,0 1 0,21 21 16,0-21-16,0 20 0,0 1 16,0 0-16,0 0 0,0 0 0,21 21 15,0-21-15,0-1 0,0 22 0,22-21 16,-1 0-16,-21 21 0,22-21 15,20 0-15,-21 0 0,1-1 0,20 1 16,-20 0-16</inkml:trace>
  <inkml:trace contextRef="#ctx0" brushRef="#br0" timeOffset="161624.48">14880 10075 0,'0'0'0,"-21"0"0,21-21 15,-21 21 1,21 21 0,0 1-16,0-1 15,0 0-15,0 21 0,0-21 0,-21 22 16,21-1-16,0 0 0,-22 1 0,22 41 16,0-41-16,-21-22 15,21 21-15,-21-21 0,21 1 0,0 20 16,0-21-16,0 0 0,21-21 31,0 0-15,-21-21-16,22 21 0,-1-21 0,0 0 0</inkml:trace>
  <inkml:trace contextRef="#ctx0" brushRef="#br0" timeOffset="162364.04">15155 10139 0,'0'0'0,"0"-42"0,0 20 0,0 1 15,-21 21 17,21 21-32,-21 1 0,21-1 15,0 21-15,0-21 0,0 22 0,0-1 16,0-21-16,0 21 0,0 1 16,0-1-16,0 0 0,0 1 0,-21-22 15,21 21-15,0 1 0,-21-22 16,21 0-16,0 0 0,0 0 15,-22 0-15,22 1 0,-21-22 16,0-22 15,21 1-31,0 0 0,0 0 16,0 0-16,0 0 0,21-22 0,0 1 16,1 21-16,-1-22 0,0 1 15,21 21-15,-21-21 0,22 20 0,-1 1 16,-21 0-16,22 21 0,-1 0 15,-21 0-15,21 0 0,-20 0 16,-1 0-16,0 21 0,0 0 0,-21 1 0,0-1 16,0 0-16,0 21 0,0-21 15,0 1-15,0 20 16,0-21-16,0 21 0,0-20 0,0-1 0,0 0 16,0 0-16,0 0 0,0 0 15,0 1-15,21-22 16,0 0-16,1 0 15,-1 0-15,0 0 0,21-22 16,-21 1-16,1 21 0,-1-21 0,0 0 16,21 0-16,-21 0 0,1-1 15,-1-20-15,0 21 0,0 0 16,-21 0-16,0-22 0,21 22 0,-21 0 16,0 0-16,0 0 0,-21 21 31,0 21-31,21 0 0,-21 0 15,21 0-15,-21 0 0,21 1 0,-22-1 16,22 0-16,0 21 0,0-21 16,0 1-16,0-1 0,0 0 0,22 0 15,-1 0-15,0-21 0,0 0 16,0 0-16,0 0 16,1 0-16,20 0 0,-21 0 0,21 0 15,-20 0-15,20 0 0,-21-21 0,21 0 16,-20 21-16,-1-21 0,0 21 15,0-43-15,-21 22 0,0 0 16,0 0-16,0 0 0,0 0 16</inkml:trace>
  <inkml:trace contextRef="#ctx0" brushRef="#br0" timeOffset="162625.9">14817 10266 0,'0'0'0,"-22"21"15,44-21 1,-1 0 0,0 0-16,21-21 0,1 21 15,-1-21-15,0 21 0,1 0 0,-1 0 0,21-21 16,-20 21-16,-1 0 0,0 0 15,1 0-15,-1 0 0,-21-22 0,0 22 16,1 0-16,-1 0 0,0 0 16</inkml:trace>
  <inkml:trace contextRef="#ctx0" brushRef="#br0" timeOffset="163275.54">17695 10287 0,'0'0'0,"0"-63"16,0 41-16,-21 22 0,21-21 15,0 0-15,-21 0 0,0 21 16,0 0-1,-1 21-15,1 0 16,21 0-16,0 1 0,-21-1 16,0 21-16,0 0 0,21 1 0,0-1 15,0 0-15,-21 1 0,21-1 16,0-21-16,0 22 0,0 20 16,0-42-16,0 0 0,0 1 15,21-1-15,-21 0 0,21-21 16,0 0-16,0 0 0,22 0 0,-22 0 0,21 0 15,-21-21-15,22 0 0,-22-1 16,21 1-16,0 0 0,-20-21 0,-1 21 16,21-22-16,-21 22 0,0-21 0,-21-1 15,0 1-15,0 21 0,0-21 16,0-1-16,0 22 0,-21-21 16,0 21-16,-21-1 0,21 1 0,-1 0 15,1 0-15,-21 21 0,21 0 16,0 0-16,-22 0 0,22 21 0,0-21 15,0 21-15,0 0 0,21 22 16,0-22-16,0 21 0,0-21 16,0 1-16,0-1 0,0 0 0,21 0 15,0-21-15,0 0 0,0 0 16</inkml:trace>
  <inkml:trace contextRef="#ctx0" brushRef="#br0" timeOffset="164331.88">18351 9906 0,'0'0'0,"0"-42"16,0 63 15,0 0-31,0 0 0,0 0 16,0 22-16,0-22 0,0 21 15,0-21-15,0 22 0,0-1 0,0-21 16,0 22-16,0-1 0,0-21 16,0 21-16,0 1 0,0-1 15,-21-21-15,0 22 0,0-1 16,21-21-16,0 0 0,-21 0 0,21 1 16,-21-22-16,21-22 31,21 1-16,0 0-15,0 0 0,0 0 16,0 0-16,1-22 0,-22 22 0,42 0 16,-21 0-16,0 0 0,0-1 0,1 1 15,-1 0-15,0 21 16,0 0-16,0 0 0,0 0 0,1 0 16,-1 0-16,0 21 15,-21 0-15,0 1 0,0-1 16,0 0-16,0 0 0,-21 0 0,0 0 15,-1 1-15,1-1 0,0 0 16,0 0-16,0 0 0,-22 0 0,22 1 16,-21-22-16,21 21 0,0 0 0,-1-21 15,-20 0-15,21 21 0,0-21 16,0 0-16,-1 0 16,44 0 30,-1 0-46,0 0 0,21 0 0,-21 0 16,1 0-16,20 0 0,-21 0 16,21 0-16,-20 0 0,20 0 0,0 0 15,1-21-15,-1 0 0,-21 21 0,21-21 16,1-1-16,-22 22 0,21-21 16,-21 0-16,1 0 0,-1 0 0,0 0 15,-21-1-15,0 1 0,21-21 0,-21 21 16,21 0-16,-21-1 15,0 44 32,0-1-47,-21 0 16,21 0-16,-21 0 0,21 22 0,0-22 16,0 0-16,0 21 0,0-21 15,0 22-15,0-22 0,0 21 0,0-21 16,0 22-16,0-1 0,0 0 0,21 1 15,-21-1-15,21 0 0,-21 1 16,0-1-16,0 0 0,0 22 0,0-22 16,0 1-16,0 20 0,0-21 0,0 22 15,0-22-15,0 1 16,0-1-16,0 0 0,0 1 0,0-22 16,0 0-16,0 0 0,0 0 0,0-42 46,0 0-46,0 0 0,0-22 16,0 22-16,0 0 0,0-21 0,0-1 16,0 22-16,0-21 0,0 0 15,0-22-15,0 22 0,0-1 0,0 1 16,0-21-16,0 20 0,0 1 0,0 0 16,21 20-16,1-20 0,-22 0 15,0 21-15,21-22 0,-21 22 16,21-21-16,0 21 0,-21-1 0,0-20 15,21 21-15</inkml:trace>
  <inkml:trace contextRef="#ctx0" brushRef="#br0" timeOffset="164567.74">19177 10033 0,'0'0'0,"-21"0"0,0 0 16,-1 0 0,22 21 31,0 0-47,0 1 0,0-1 15,0 0-15,22 0 16,-22 0-16</inkml:trace>
  <inkml:trace contextRef="#ctx0" brushRef="#br0" timeOffset="164917.62">19346 10499 0,'0'0'0,"0"21"0,21-21 16,1 0-1,-1 0-15,0 0 0,0 0 16,0-21-16,0 0 0,1-1 15,-1 22-15,-21-21 0,0 0 16,21 0-16,-21 0 0,0 0 0,0-1 16,0 1-16,0 0 0,0 0 15,-21 21 1,0 0-16,-1 0 0,1 0 16,0 21-16,0-21 0,0 42 15,0-20-15,21-1 0,0 21 16,-22-21-16,22 22 0,0-22 0,0 21 15,0-21-15,0 0 0,0 1 0,0 20 16,0-21-16,22 0 16,-1 0-16,0-21 0,0 0 0,0 0 15,0 0-15,1 0 0,-1 0 16,0 0-16,0 0 0,21 0 0,-20-21 16,-1 0-16,21 21 0</inkml:trace>
  <inkml:trace contextRef="#ctx0" brushRef="#br0" timeOffset="165509.28">20024 10287 0,'0'0'0,"0"-42"0,0 21 0,0-1 15,0 1-15,0 0 0,-22 42 32,1 0-17,21 1-15,-21-1 0,21 0 0,0 21 16,-21-21-16,0 22 0,21-22 0,0 21 15,0 1-15,0-22 0,0 0 16,0 21-16,0-21 0,0 1 16,0-1-16,0 0 0,21-21 0,0 21 15,0-21-15,0 0 0,1 0 0,-1 0 16,0 0-16,0 0 0,0 0 16,0-21-16,1 21 0,-1-21 0,0 0 15,21-1-15,-21 1 0,1 0 16,-1-21-16,21-22 0,-21 22 15,-21 0-15,21-1 0,1 1 16,-1 0-16,0-1 0,-21 1 16,0 0-16,0 20 0,21-62 15,-21 63-15,0-1 0,0 1 0,0 0 16,0 42 0,-21 0-1,21 1-15,0-1 0,0 21 0,0-21 16,-21 22-16,21-22 0,0 21 15,-21 0-15,21 1 0,0-1 0,-22-21 16,22 22-16,0-1 0,0-21 16,0 21-16,0-20 0,0 20 0,0-21 15,0 0-15,0 0 0,0 1 0,0-1 16,0 0-16,22 0 0,-1-21 16,0 21-16,0-21 0,0 0 15,22 0-15,-22 0 16,0 0-16,0 0 0,0-21 0,0 0 15,1 21-15,-1-21 0,0 0 16,0-1-16,0 1 0,0 0 0,1-21 16,-22 21-16,0-1 0,21-20 15,-21 21-15</inkml:trace>
  <inkml:trace contextRef="#ctx0" brushRef="#br0" timeOffset="165747.14">20383 10139 0,'22'0'16,"-1"0"-1,0-21-15,0 21 0,0 0 16,22 0-16,-22-21 0,0 21 0,0-22 16,21 22-16,-20 0 0,-1 0 15,0-21-15,21 21 0,-21 0 0,1 0 16,-1-21-16,0 21 15,0 0-15,-42 0 32,-21 0-32</inkml:trace>
  <inkml:trace contextRef="#ctx0" brushRef="#br0" timeOffset="167147.46">1545 11684 0,'0'0'0,"0"-21"16,0 0-16,0 0 15,0-1-15,0 1 0,0 0 16,0 42 31,0 0-47,0 22 16,0-22-16,0 21 0,0-21 0,0 22 15,0-1-15,0 0 0,0 1 16,0-1-16,0 0 0,0-20 0,-21 20 15,0 0-15,21 1 0,-21-22 16,-1 0-16,22 0 0,0 0 0,-21 0 16,0-21-16,0 0 15,21-21 1,0 0-16,0 0 0,0 0 16,0 0-16,21 21 0,0-22 15,0 22-15,1 0 16,-1 0-16,21-21 0,-21 21 0,0 0 15,22-21-15,-22 21 0,0 0 16,21 0-16,-20-21 0,-1 21 0,0-21 16,21 21-16,-42-21 0,21-1 15,1 22-15,-22-21 0,21 0 0,-21 0 16,0 0-16,0 0 16,0-1-16,0 1 0,0 0 15,0 0-15,-21 21 16,-1 0-1,22 21 1,0 0-16,0 0 0,0 1 16,0-1-16,0 21 0,0-21 15,0 22-15,0-22 0,0 21 0,0-21 16,0 22-16,0-22 0,0 21 16,0-21-16,0 22 0,-21-22 0,21 0 15,0 0-15,0 0 0,-21 0 16,21 1-16,0-1 0,0 0 15,0-42 32,0 0-47,0-1 16</inkml:trace>
  <inkml:trace contextRef="#ctx0" brushRef="#br0" timeOffset="167563.98">2413 12086 0,'0'21'31,"21"-21"16,0 0-47,0-21 0,-21 0 16,22 0 0,-22 0-16,21 21 0,-21-21 0,0-1 15,0 1-15,0 0 16,-21 0-16,-1 0 15,1 21-15,0 21 32,21 0-32,0 0 0,-21-21 0,21 21 15,0 1-15,0-1 0,0 0 16,0 0-16,0 0 16</inkml:trace>
  <inkml:trace contextRef="#ctx0" brushRef="#br0" timeOffset="171424.43">4318 11769 0,'0'-21'47,"0"-1"-32,0 1-15,21 21 0,-21-21 16,0 0-16,0 0 0,0 0 16,0-1-16,0 1 0,0 0 15,0 0-15,-21 21 0,0-21 16,0 21-16,-1 0 0,1 0 16,0 0-16,0 0 0,-21 0 0,20 21 15,1 0-15,0 0 0,0 0 16,0 1-16,0 20 0,-1-21 15,1 21-15,21-20 0,-21 20 16,21 0-16,-21 1 0,21-22 0,0 21 16,0-21-16,0 22 0,0-22 15,0 0-15,21 0 0,0-21 0,0 0 16,-21 21-16,22-21 0,-1 0 0,0 0 16,0 0-16,0-21 0,0 0 15,22 0-15,-22 0 0,0-22 16,0 22-16,22 0 0,-22-21 0,21-1 15,-21 22-15,22-21 0,-22-1 0,21 1 16,-21 0-16,22-1 0,-22-20 16,-21 21-16,21-22 0,-21 22 0,0-22 15,0 22-15,0 0 0,0-1 16,0 1-16,0 0 0,0-1 16,0 22-16,0 0 0,0 0 0,0 0 15,0 42 1,0 0-16,0 21 15,0 1-15,0 20 0,0 1 16,0-1-16,-21-21 0,21 22 0,0-1 16,0 1-16,0-1 0,-21-20 15,21 20-15,0-20 0,0-1 0,0-21 16,0 21-16,21-20 0,-21-1 0,21 0 16,0 0-16,0-21 0,0 0 15,1 0-15,-1 0 0,0 0 16,21 0-16,-21-21 0,1 0 15,20 0-15,-21-1 0,21-20 0,-20 21 16,20-21-16,-21 20 0,21-20 0,-20 21 16,-1-21-16,0 20 0,-21-20 15,0 21-15,21 0 0,-21 0 0,0-1 16,0 1-16,0 42 16,0 1-1,0 20-15,0-21 0,0 21 16,-21-20-16,21 20 0,0 0 0,0 1 15,0-22-15,0 63 16,0-20-16,21-43 16,0 0-16,0 0 0,1 1 0,-1-22 15,0 0-15,21 0 0,-21 0 0,1 0 16,20 0-16,0 0 0,1-22 16,-22 1-16,21 0 0,0-21 0,22-1 15,-22 1-15,-21 21 16,1 0-16,-1-22 0,-21 22 0,0-21 15,0 21-15,0 0 0,0-22 0,0 22 16,0 0-16,-21 21 0,21-21 16,-22 21-16,1 0 0,0 21 15,21 0-15,0 0 16,0 0-16,-21 1 0,21 20 16,-21 0-16,21 1 0,-21-1 0,21 0 15,0 22-15,0-22 0,0 22 16,-22-22-16,22 21 0,0 1 0,0-22 15,0 22-15,0-22 0,0 22 16,0-1-16,22-21 0,-22 1 0,0 20 16,0-20-16,0 20 0,0-21 15,0 1-15,0-1 0,0 0 0,0 1 16,0-22-16,-22 21 0,1-21 16,0-21-16,21 22 0,-21-22 0,-43 0 15,43 0-15,-21 0 0,21-22 16,-22 1-16,1 0 0,0 0 15,21 0-15,-22 0 0,1-22 0,-22-20 16,43 20-16,0 22 16,0-21-16,21 21 0,-21-22 0,21 1 15,0 21-15,21-21 0,0 20 16,0 1-16,22 0 0,-22-21 16,21-1-16,0 22 0,1-21 0</inkml:trace>
  <inkml:trace contextRef="#ctx0" brushRef="#br0" timeOffset="173908.37">6011 11515 0,'0'0'0,"0"-21"0,0-1 0,-21 22 31,21 22-31,0-1 16,0 0-16,0 0 0,0 21 0,0-20 15,0 20-15,0-21 0,0 21 16,0-20-16,0 20 0,0-21 0,0 21 16,0-20-16,0-1 0,0 21 15,-21-21-15,0-21 16,21 21-16,-21-21 0,21-21 16,0 0-1,0 0-15,0 0 0,0 0 16,0-1-16,0-20 0,0 0 0,0 21 15,21-22-15,-21 1 0,21 0 16,0-1-16,0 22 0,0-21 0,1 21 16,-1-1-16,0 22 0,0 0 0,0 0 15,0 0-15,1 22 0,-1-1 16,-21 0-16,0 0 0,21 21 0,-21-20 16,0 20-16,0 0 0,21-21 15,-21 22-15,0-1 0,0-21 0,0 0 16,0 22-16,0-22 0,21 0 15,-21 0-15,21-21 0,-21 21 16,22 1-16,-1-22 0,0 0 0,0 0 16,0 0-16,0 0 0,1 0 0,-1-22 15,0 1-15,0 0 0,0 0 16,0 0-16,1 0 0,-1-1 0,0-20 16,-21 21-16,21-21 0,0 20 15,-21-20-15,21 0 0,1 21 0,-1-1 16,0-20-16,0 21 0,0 0 15,0 0-15,1-1 0,20 22 16,-21 0-16,0-21 0,22 21 0,-22 0 0,0 0 16,0 21-16,0-21 0,22 22 15,-22-1-15,-21 0 0,21 0 16,0 0-16,-21 0 0,21 1 0,-21-1 16,0 0-16,0 0 0,0 0 0,0 0 15,0 1-15,0-1 16,-21-42 31,21-1-47,-21 1 15,21 0-15,-21 0 0,21 0 0,-21-22 16,-1 22-16,22 0 0,-21 0 0,0-21 16,0 20-16,0 1 0,0 21 15,-1 0-15,1 0 0,0 0 16,0 0-16,0 0 0,0 0 0,-1 21 15,1 1-15,0 20 0,21-21 0,-21 0 16,0 22-16,0-1 0,21 0 16,0-21-16,0 22 0,0-1 0,0 0 15,0-20-15,0 20 0,0-21 16,0 21-16,21-20 0,-21-1 16,21 0-16,0 0 0,0-21 0,0 0 15,22 0-15,-22 0 0,0 0 0,0 0 16,0 0-16,22 0 0,-22-21 15,0 0-15,0 0 0,0-1 0,22-41 16,-22 42-16,-21 0 16,0-22-16,21 1 0,-21 21 0,0-22 15,0 1-15,0 21 0,0-21 0,0 20 16,0-20-16,0 21 16,0 42-1,0 0-15,0 0 16,0 1-16,21-1 0,-21 21 15,0-21-15,0 0 0,21 22 16,1-22-16,-22 0 0,0 0 0,21 0 16,0 1-16,0-1 0,0 0 15,0-21-15,1 21 0,-1-21 0,0 0 16,0 0-16,0 0 0,0 0 16,1 0-16,-1-21 0,0 21 0,0-21 15,0 0-15,0-1 0,-21 1 0,22 0 16,-22 0-16,21 0 0,-21-22 15,0 22-15,0-21 0,0 21 0,0-22 16,0 22-16,0-21 0,0 21 0,0 0 16,0 42 15,0 0-31,0 0 16,0 21-16,0-20 0,0-1 15,0 0-15,0 21 0,0-21 0,0 1 16,0-1-16,0 21 0,0-21 0,0 0 15,0 1-15,0-1 0,0 0 16,0 0-16,0-42 47,0 0-47,0 0 0,0-1 16,0 1-16,0-21 0,0 21 15,21 0-15,0-22 0,0 22 16,-21-21-16,21-1 0,1 22 0,-22 0 15,21-21-15,0 21 0,0 21 0,0-22 16,0 22-16,1 0 16,-1 0-16,-21 22 0,21-1 0,-21 0 15,21 0-15,-21 0 0,0 22 16,0-22-16,0 0 0,0 0 0,21 64 16,0-64-16,-21 0 15,22 0-15,-22 0 0,0 1 16,42-1-16,-42 0 0,21-21 15,0 0-15,0 0 16,1 0-16,-1 0 0,0-21 16,0 0-16,0 21 0,-21-22 15,21-20-15,1 21 0,-22 0 0,0 0 16,21-22-16,0 22 0,0-21 16,-21-1-16,21 22 0,0-42 15,1 20-15,-1 22 0,-21 0 16,21 21-16,0 0 0,0 0 15,-21 21 1,0 0-16,0 1 0,0-1 16,0 0-16,0 21 0,0-21 0,0 1 15,0-1-15,0 0 0,0 21 16,0-21-16,21 1 0,-21-1 16,22 0-16,-22 0 0,21-21 0,0 21 15,0 0-15,21-21 0,-20 0 16,-1 0-16,21 0 0,-21 0 15,0 0-15,22 0 0,-22 0 0,0-21 16,0 21-16,0-21 0,1 0 0,-1 0 16,0 0-16,-21-1 0,0-20 15,21 21-15,-21 0 0,0-22 0,0 22 16,0-21-16,0 21 0,21 0 16,-21-1-16,0 44 31,0-1-31,0 0 0,0 0 15,0 0-15,0 0 0,0 22 16,0-22-16,0 0 0,0 0 0,0 0 16,0 1-16,0-1 0,0 0 15,21-21-15,1 0 0,-1 21 16,0-21-16,0 0 0,0 0 0,0 0 16,1 0-16,20 0 0,-21 0 0,0 0 15,0-21-15,1 21 16,-1-21-16,0 0 0,0-1 0,0 1 0,-21-21 15,21 21-15,1-22 0,-1 22 0,0-21 16,-21 0-16,21 20 16,0-20-16,0 21 0,-21 0 0,22 0 15,-1-1-15,0 22 16,0 0 0,-21 22-16,0-1 0,0 0 15,0 0-15,0 0 16,0 0-16,21-21 47,-21-21-47,0 0 15,0 0-15,0 0 16,0 0 0,0-1-1,-21 22-15,21-21 0,-21 21 16,0 21-1,21 1-15,-21-1 0,21 21 16,-22-21-16,22 0 16,-21 1-16,0 20 0,21-21 0,0 0 15,0 22-15,-21-22 0,21 0 0,0 0 16,-21 0-16,21 0 0,0 1 16,0-1-16,0 0 15,21-21-15,0 21 0,0-21 0,0 0 16,22 0-1,-22 0-15,0 0 0,0 0 0,22 0 16,-22 0-16,21-21 0,-21 21 0,0-21 16,22 0-16,-22-1 0,0 22 15,0-21-15,22 0 0,-22-21 0,0 21 16,0-1-16,-21 1 0,21-21 0,0 21 16</inkml:trace>
  <inkml:trace contextRef="#ctx0" brushRef="#br0" timeOffset="174295.49">9250 10774 0,'-21'0'16,"42"0"-16,-64 0 0,22 21 0,0 0 15,0 0-15,0 1 0,0-1 16,-1 0-16,22 0 0,0 0 0,0 22 16,0-22-16,0 0 0,22 0 15,-1-21-15,0 0 0,0 0 0,21 0 16,-20 0-16,-1 0 16,0 0-16,0-21 0,0 0 15,-21 0-15,0-1 0,0 1 16,0 0-16,0 0 15,0 0-15,0 0 0,-21-1 0,0 1 16,0 21-16,0-21 0,-1 21 16,1 0-16,0 0 0,0 21 15,0-21-15,0 21 0,-1 1 16,1-1-16,0 0 0,0 0 16,0 0-16,-22 0 0,22 1 15</inkml:trace>
  <inkml:trace contextRef="#ctx0" brushRef="#br0" timeOffset="175644.41">11197 11430 0,'21'0'0,"0"0"16,1-21-16,-1 21 0,0-21 15,21 0-15,-21 21 0,1-22 0,-1 1 16,0 0-16,0 0 0,0 0 0,0 0 16,-21-1-16,0 1 15,0 0-15,0 0 16,-21 21-16,0 0 0,0 0 0,0 0 15,-22 0-15,1 0 0,21 0 16,-21 0-16,-1 0 0,1 21 0,21 0 16,-22-21-16,22 21 0,-21 22 15,42-22-15,0 0 0,0 0 16,0 22-16,21-22 0,0 21 0,0-21 16,22 22-16,-22-1 0,21-21 15,-21 0-15,43 43 0,-1-22 16,-20-21-16,-22 0 15,0 1-15,0-1 0,-21 0 0,0 0 16,0 0-16,-21-21 16,0 21-16,-21-21 0,20 0 15,-20 22-15,0-22 0,-1 0 0,1 0 16,0 0-16,-22 0 0,22 0 0,0-22 16,-1 1-16,1 21 0,0-21 15,-1 0-15,22 0 0,0 0 0,0-1 16,0 1-16,21 0 0,-22 0 0,22 0 15,0 0-15,0-1 0,22 22 16,-1-21-16,0 21 0,21-21 0,-21 21 16,22 0-16,-1 0 0,0 0 15,64-21-15,-21 21 16</inkml:trace>
  <inkml:trace contextRef="#ctx0" brushRef="#br0" timeOffset="175866.97">11726 11494 0,'0'21'31,"0"0"-31,0 0 0,0 0 0,0 0 16,0 1-16,0-1 0,0 0 16,0 0-16,0 0 0,0 0 15,0 1-15,0-1 0,0 0 16,21-21 15,-21-21-15,22 0-16,-22-1 0</inkml:trace>
  <inkml:trace contextRef="#ctx0" brushRef="#br0" timeOffset="176048.42">11832 11240 0,'0'0'0,"-21"0"0,0 0 15,21-22-15,0 44 47,21-1-15,0-21-32,0 0 15</inkml:trace>
  <inkml:trace contextRef="#ctx0" brushRef="#br0" timeOffset="176880.36">11980 11388 0,'0'0'0,"0"21"0,0 0 16,0 0-16,21-21 15,22 43 1,-22-43-16,42 0 16,-20 0-16,-22 0 15,21 0-15,1 0 0,-22-22 0,21 22 16,0-21-16,-20 0 0,-1 21 0,0-21 15,0 21-15,0-21 0,-21 0 16,21 21-16,-21-22 0,-21 22 16,0 22-1,0-1-15,0 0 0,0 0 16,-1 0-16,1 0 0,0 22 0,0-1 16,0-21-16,0 22 0,-1-1 15,-20 0-15,21-21 0,0 22 16,21-22-16,-21 21 0,-1-21 0,1 1 15,21-1-15,-21-21 0,21 21 16,0-42 15,0 0-31,0-1 16,21 1-16,0 0 0,-21 0 0,22 0 16,-1 0-16,-21-1 0,21 1 0,-21 0 15,0 0-15,21 21 0,-21-21 16,21 21-16,0 0 15,1 21 1,-22 0-16,21-21 0,-21 21 0,21 0 16,-21 1-16,0-1 0,21 0 15,-21 0-15,21-21 0,-21 21 0,21 0 16,1 1-16,-1-22 0,0 21 16,0-21-16,21 0 0,-20 0 15,-1 0-15,21 0 0,-21 0 16,22 0-16,-22-21 0,21-1 0,0 22 15,1-21-15,-22 0 0,21 0 0,1 0 16,-1 0-16,-21-1 0,0-20 16,0 21-16,1 0 0,-22-22 15,0 22-15,0-21 0,0 21 0,0 0 16,0-1-16,0 1 0,-22 21 16,1 0-1,0 0-15,0 43 16,-21-1-16,20-21 0,1 21 15,21-20-15,0 20 0,0-21 0,0 0 16,0 22-16,0-22 0,0 0 16,0 0-16,0 0 0,21 0 0,1 1 15,-1-22-15,0 21 0,21-21 0,-21 0 16,22 0-16,-22 0 16,21 0-16,1 0 0,-1 0 0,-21 0 0,21 0 15,1 0-15,-22-21 0,0 21 16,0-22-16,0 22 0,1 0 15,-22-21-15,21 21 0,-21-21 16,-21 21 0,-1 0-16,1 0 0,0 0 15,0 0-15</inkml:trace>
  <inkml:trace contextRef="#ctx0" brushRef="#br0" timeOffset="177779.75">1164 13399 0,'0'0'0,"0"-22"0,21 22 31,0 0-15,1-21-16,20 21 0,0 0 16,-21 0-16,22-21 0,-1 21 0,0 0 15,1 0-15,20-21 16,1 21-16,-43 0 15,0 0-15,0 0 0,-42 0 32,0 0-32,0 0 15,-22 0-15,22 0 0,-42 0 16</inkml:trace>
  <inkml:trace contextRef="#ctx0" brushRef="#br0" timeOffset="178275.32">1143 13356 0,'-21'21'0,"21"1"0,-21-1 0,-1 0 16,22 0-16,-21 0 15,21 0-15,0 1 0,0-1 16,-21 21-16,21-21 0,-21 0 0,21 1 16,0-1-16,0 0 0,0 0 15,0 0-15,-21 0 0,0-21 31,21-21 1,0 0-17,21 21-15,0-21 0,0 21 0,0 0 16,0-21-16,1 21 0,-1 0 16,21 0-16,0 0 0,-20 0 15,20 0-15,85 0 16,-106 21-16,21 0 0,-20 0 15,-1 0-15,0 1 0,-21-1 0,0 0 16,0 21-16,0-21 0,0 1 16,-21-1-16,0 0 0,-22 0 15,1 21-15,-64 1 16,85-43-16,-21 21 16,20-21-16,1 0 0,0 0 15,0 0-15,0 0 0,0 0 16,-1-21-16,1 21 0,21-21 0,-21 21 15,21-22-15,0 1 16,21 21 15,0-21-31,1 21 0,-1 0 0,0-21 16,0 21-16,0-21 0</inkml:trace>
  <inkml:trace contextRef="#ctx0" brushRef="#br0" timeOffset="178560.72">2053 13758 0,'21'0'16,"0"0"0,-21-21 15,0 0-31,0 0 15,-21 0 1,0 21 0,0 0-1,21 21 1,0 0 0,21-21-1</inkml:trace>
  <inkml:trace contextRef="#ctx0" brushRef="#br0" timeOffset="179275.82">3831 13123 0,'0'0'16,"0"-21"0,0 42-1,0 1-15,0-1 16,0 21-16,0 0 0,0 1 0,21-1 15,-21 0-15,0 22 0,0-1 16,0-20-16,0 20 0,0-20 16,0-1-16,0 21 0,0-41 0,0 20 15,0 0-15,0-21 0,0 1 16,0-1-16,0-42 31,0-1-15,0 1-16,0-21 0,0 21 15,0-22-15,21 22 0,1-21 0,-22 0 16,21-1-16,0 1 0,21 0 16,-21-1-16,1 22 0,20 0 0,-21 0 15,21 0-15,-20 21 0,20 0 16,0 0-16,-21 21 0,22 0 16,-22 0-16,0 21 0,0-20 0,0 20 15,-21 0-15,0-21 0,0 22 16,0-1-16,0-21 0,0 22 0,0-22 15,0 0-15,0 0 0,-21 0 0,21 0 16,21-42 15,1 0-15,-22 0-16,21 0 0</inkml:trace>
  <inkml:trace contextRef="#ctx0" brushRef="#br0" timeOffset="179662.55">4741 13547 0,'0'0'0,"21"0"16,1 0-1,-1 0 1,0-21-16,0-1 16,0 22-16,0-21 0,1 0 0,-1 0 15,0 21-15,-21-21 16,21 0-16,-21-1 0,0 1 15,-21 21 1,0 0 0,0 0-16,-1 21 0,1 1 0,0-22 15,21 42-15,-21-21 0,0 21 16,21-20-16,-21 20 0,21 0 0,0 1 16,0-1-16,0-21 0,0 21 15,0-20-15,0-1 0,0 21 16,0-21-16,21 0 0,0-21 0,0 0 15,0 0-15,0 0 16,1 0-16,-1 0 0,21 0 0,-21-21 16,0 0-16,22 0 0,-22 0 15,21 0-15,-21-1 0,1-20 16,20 21-16,-21-21 0,21 20 0,1-20 16</inkml:trace>
  <inkml:trace contextRef="#ctx0" brushRef="#br0" timeOffset="179907.41">5503 13145 0,'0'0'0,"0"-22"0,0 1 16,0 0-16,-21-21 0,0 42 16,21 21-1,0 0-15,0 21 16,0-20-16,0 20 0,0 0 16,0 1-16,0-1 0,0 0 0,0 1 15,0-1-15,0 21 0,0-20 0,0-1 16,0-21-16,0 22 15,0-1-15,0-21 0,0 0 0,0 0 16,0 1-16,0-1 0,0 0 16,21-21-1,0-21-15,-21 0 16,0-1-16,21 1 16</inkml:trace>
  <inkml:trace contextRef="#ctx0" brushRef="#br0" timeOffset="180096.48">5270 13483 0,'22'0'31,"-1"0"-31,21 0 16,-21-21-16,0 21 0,22 0 0,-22-21 15,21 21-15,1 0 0,-22-21 16,21 21-16,-21-21 0,22 21 0,-22 0 15,0 0-15,0 0 0,21-22 0,-20 22 16</inkml:trace>
  <inkml:trace contextRef="#ctx0" brushRef="#br0" timeOffset="180499.25">5927 13420 0,'0'0'0,"-22"-21"15,1 21-15,21-22 0,-21 22 0,21-21 16,0 0 0,21 21-1,0 0-15,1 0 0,-1 0 16,0 0-16,0 21 0,21 0 16,-20 1-16,-1-1 0,0 0 0,0 0 15,0 21-15,0-20 0,1-1 0,-22 21 16,0-21-16,0 22 0,0-22 15,0 0-15,0 0 0,0 0 0,-22 0 16,22 1-16,-21-22 16,0 0-16,21-22 31,0 1-31,0 0 0,0 0 0,0 0 16,0 0-16,0-1 0,0 1 0,21-21 15,-21 21-15,21-22 0,1 22 16,-22 0-16,21 0 0,0 0 0,0 0 15,-21-1-15,21 22 0,0-21 16,1 21-16,-1 0 0,0 0 0,0 0 16,0 0-16,0 0 15</inkml:trace>
  <inkml:trace contextRef="#ctx0" brushRef="#br0" timeOffset="180875.85">6625 13293 0,'-21'0'31,"0"21"-31,0 0 16,-1 0-16,22 0 15,-21 1-15,21 20 0,0-21 16,0 0-16,0 22 0,0-22 0,0 21 16,0-21-16,0 22 0,0-22 15,0 0-15,0 21 0,0-21 16,0 1-16,21-1 0,22-21 0,-22 0 15,0 0-15,21 0 0,-20 0 16,20 0-16,0 0 0,-21-21 0,22-1 16,-22 1-16,21 0 0,-21 0 15,22 0-15,-22 0 0,0-1 16,-21 1-16,0-21 0,0 21 0,0 0 0,0-22 16,0 22-16,0-21 0,-21 21 15,0-1-15,0-20 0,-1 21 16,-20 21-16,21-21 0,-21 21 0,20 0 15,1 0-15,0 0 0,-21 0 16,21 0-16,21 21 0,-22-21 0,1 21 16,21 0-16,-21-21 0,21 21 0</inkml:trace>
  <inkml:trace contextRef="#ctx0" brushRef="#br0" timeOffset="181743.29">7578 13504 0,'0'-21'0,"0"0"15,0 0 1,0 0-16,0 0 0,21 21 16,-21-22-16,0 1 0,0 0 15,0 0-15,-21 0 0,-1 21 16,1-21-16,0 21 0,0 0 0,0 0 15,0 0-15,-22 0 0,22 0 16,0 0-16,-21 0 0,20 21 0,1 0 16,0 0-16,0 0 0,0 22 0,0-22 15,-1 21-15,1-21 0,21 22 16,-21-22-16,21 21 0,0 0 16,0-20-16,0-1 0,21-21 15,0 0-15,1 0 16,-1 0-16,0-21 0,0 21 15,0-22-15,0 1 0,1 0 0,-1 0 16,0 0-16,0 0 0,0-1 16,0 1-16,-21 0 0,0 0 15,22 0-15,-22 0 16,0 42 15,0 0-15,0 0-16,0 21 0,0-20 15,0 20-15,0-21 0,21 21 0,-21 1 16,0-1-16,0 0 16,21 1-16,-21-1 0,21 22 0,-21-22 15,0 0-15,0 22 0,21-1 0,-21 1 16,0-1-16,0 1 0,0-1 16,0 1-16,0-1 0,0 1 0,0-1 15,-21 1-15,0-1 0,0-20 16,0-1-16,-1 0 0,1 1 0,0-22 15,0 0-15,0 0 0,0-21 0,-1 0 16,-20 0-16,21 0 0,0 0 0,0 0 16,-22 0-16,22 0 0,-21-21 0,21 0 15,-22 0-15,22-1 0,-21 1 16,21 0-16,-22 0 0,22-21 16,0 20-16,0-20 0,0 21 0,21-21 15,-22-1-15,22 22 0,0-21 16,0-1-16,0 1 0,0 0 0,22-1 15,-1-20-15,21-22 0,-21 43 16,0-22-16,1 22 0,20-21 16,0 20-16</inkml:trace>
  <inkml:trace contextRef="#ctx0" brushRef="#br0" timeOffset="182522.82">7810 13462 0,'0'-21'16,"0"0"-1,22 0 1,-1-1-16,0 22 0,0-21 0,0 0 16,-21 0-16,21 0 0,1 0 15,-22-1-15,0 1 0,0 0 16,0 0-16,-22 21 15,1 0-15,0 0 16,0 0-16,0 21 0,0 0 0,21 0 16,0 1-16,-22-1 0,22 0 15,0 0-15,0 21 0,0-20 16,0 20-16,0-21 0,22 0 0,-22 22 16,21-22-16,0 0 0,0-21 0,0 21 15,0-21-15,1 0 0,-1 0 16,0 0-16,0 0 0,21 0 0,-20 0 15,-1-21-15,0 0 0,0 0 0,0-1 16,22 22-16,-22-42 0,0 21 16,-21 0-16,21 0 0,0-1 0,-21 1 15,0 0-15,0-21 0,0 21 16,0-1-16,0 1 16,0 0-16,21 42 31,-21 0-31,0 1 0,0-1 15,22 0-15,-22 0 0,0 0 0,0 0 16,0 1-16,0-1 0,0 0 16,0 0-16,0 0 0,0 0 0,0 1 15,0-1-15,0 0 0,-22-21 16,1 0 0,21-21-1,0 0 1,0-1-16,0 1 0,0-21 15,0 21-15,0 0 0,0-22 0,21 22 16,1-21-16,-22 21 0,21-1 16,0-20-16,0 21 0,21 0 0,-20 21 15,-1 0-15,21 0 0,-21 0 0,43 0 16,-43 21-16,0 0 16,0 0-16,0 22 0,-21-22 0,22 0 15,-22 0-15,0 0 0,0 0 16,0 22-16,0-22 0,-22 0 0,22 0 15,-21-21-15,21 21 0,0 1 16,-21-22-16,21 21 16,0-42-1,0-1-15,21 22 16,0-21-16,1 0 0</inkml:trace>
  <inkml:trace contextRef="#ctx0" brushRef="#br0" timeOffset="183930.74">9144 13145 0,'0'-22'16,"-21"22"-16,0 0 15,-1 0 1,1 0-16,0 22 0,0-1 0,0 0 16,0 0-16,-1 0 0,22 0 0,0 22 15,-21-22-15,21 21 0,0-21 16,0 1-16,0 20 0,0-21 0,0 0 15,0 0-15,0 1 0,21-1 0,1 0 16,-1 0-16,0-21 0,0 21 16,0-21-16,0 0 0,22 0 0,-22 0 15,21 0-15,-21 0 0,1 0 16,20-21-16,-21 0 0,0 0 0,22 0 16,-22-1-16,-21 1 0,21 0 0,0 0 15,-21 0-15,0 0 0,0-22 16,0 22-16,0-21 0,0 21 15,0-22-15,-21 22 0,0-21 0,0 21 16,-1-1-16,1-20 0,-21 42 16,21-21-16,0 21 0,-1 0 0,-20 0 15,21 0-15,0 21 0,0-21 0,-1 21 16,1 22-16,0-22 0,0 0 16,0 21-16,21-21 0,0 22 0,0-22 15,0 21-15,0-21 0,0 1 0,0 20 16,0-21-16,21 0 0,0 0 15,0 1-15,22-22 0,-22 0 16,0 0-16,21 0 0,1 0 16,-22 0-16,21 0 0,0 0 15,1-22-15,-1 22 0,0-21 0,1 0 16,-1 0-16,-21 0 0,22 0 16,-1-1-16,-21 1 0,0 0 0,0-21 15,1 21-15,-22-1 0,0-20 16,0 21-16,0 0 0,0 42 31,-22-21-15,22 42-16,0-21 0,0 1 15,-21-1-15,21 0 0,0 0 0,0 21 16,0-20-16,0-1 0,0 0 16,0 0-16,0 0 0,21 0 15,1 1-15,-1-22 0,-21 21 0,21-21 16,0 0-16,21 0 0,-20 0 15,-1 0-15,0 0 0,21 0 16,-21-21-16,1-1 0,-1 22 0,0-21 16,0 0-16,0 0 0,0-21 15,1 20-15,-1 1 0,0 0 0,-21-21 16,0 21-16,0-1 0,21 1 0,-21 0 16,0 0-16,0 0 0,21 21 15,-21 21 16,0 0-31,0 0 0,0 0 0,0 1 16,-21-1-16,21 0 0,0 0 16,0 0-16,0 0 0,0 1 15,0-1-15,0 0 0,0 0 0,0 0 0,0 0 16,0 1-16,21-22 16,0 0-16,1 21 0,-1-21 0,0 0 15,0 0-15,0 0 0,0 0 0,1-21 16,20 21-16,-21-22 0,0 1 15,22 21-15,-1-42 16,0 0-16,-21 20 0,1 1 0,-1 0 0,0 0 16,0-21-16,-21 20 15,0 1-15,21-21 0,-21 21 0,0 0 16,0-1-16,-21 22 16,0 22-1,21-1-15,-21-21 0,21 21 16,0 0-16,0 0 0,0 0 0,0 1 15,0-1-15,0 0 0,0 0 16,0 0-16,0 0 0,21-21 16,-21 22-16,21-22 0,-21 21 0,0 0 15,21 0 1,-21 0 0,0 0-1,-21-21 1,0 0-16,0 0 15,0 0-15,-1 0 16,44 0 31,-1 0-31,-21 22-1,21-22 48,0-22-1,0 22-62</inkml:trace>
  <inkml:trace contextRef="#ctx0" brushRef="#br0" timeOffset="186455.29">11938 13568 0,'0'0'0,"0"-21"15,0 0 1,21 21-16,0-22 0,0 1 16,-21 0-16,0 0 0,22 21 15,-22-21-15,0 0 0,0-1 16,0 1-16,0 0 0,0 0 15,-22 0-15,1 21 0,21-21 16,-21 21-16,0 0 0,0 0 16,-22 0-16,22 0 0,0 0 0,0 21 15,0-21-15,-22 21 0,22 0 0,0 21 16,0-20-16,0-1 0,0 21 16,-1 0-16,22-20 0,0-1 15,-21 21-15,21-21 0,0 0 0,0 1 16,0-1-16,0 0 0,21-21 15,1 0-15,-1 0 0,0 0 16,0 0-16,0 0 0,0-21 16,22 0-16,-22 21 0,21-22 0,-21 1 15,22 0-15,-22-21 0,21 21 0,-21-1 16,22-20-16,-22 21 0,21 0 16,-21-22-16,1 22 0,-1-21 0,0 21 15,-21-22-15,0 1 0,0 21 0,0-21 16,0 20-16,0 1 0,0 0 15,0 0-15,0 0 0,0 0 0,0 42 32,0 0-32,0 0 15,0 21-15,0-20 0,0 20 0,0 0 16,-21 1-16,21-1 0,0 0 16,0 1-16,0-1 0,0 0 0,0-21 15,0 22-15,21-22 0,-21 0 0,21 0 16,0 0-16,0 1 0,22-22 15,-22 0-15,0 0 0,21 0 0,-20 0 16,20 0-16,-21 0 0,21-22 0,1 1 16,-22 0-16,0 0 0,21 0 15,-20 0-15,-1-1 0,0 1 0,0 0 16,-21 0-16,0 0 0,0 0 16,0-1-16,0 1 0,0 0 15,0 0-15,0 0 0,0 0 0,-21 21 16,0 0-1,0 0-15,-1 21 0,1 0 16,0 0-16,21 0 0,0 0 0,-21 1 16,21 20-16,-21-21 0,21 21 15,0-20-15,0-1 0,0 0 16,0 0-16,0 0 0,0 0 0,0 1 16,21-22-16,-21 21 0,21-21 15,0 0-15,0 0 0,1 0 16,-1 0-16,0-21 0,0 21 15,0-22-15,0 1 0,-21 0 16,22 0-16,-1 0 0,0 0 0,0-1 16,-21 1-16,21-21 0,-21 21 15,21-22-15,-21 22 0,22-21 0,-22 21 16,0-22-16,0 1 0,0 0 0,0 21 16,0-22-16,0 1 0,0 21 15,0-22-15,0 22 0,0 0 0,0 0 16,0 0-16,0 42 31,0 0-31,0 0 0,0 22 0,0-22 16,0 21-16,0 0 0,0 1 15,0-1-15,0 0 0,0-20 16,0 20-16,0 0 0,0-21 0,0 22 16,0-22-16,0 0 0,0 0 15,0 0-15,0 1 0,21-1 0,-21 0 16,21 0-16,0-21 0,-21 21 0,21-21 15,-21 21-15,21-21 0,1 0 16,-22 22-16,21-22 0,0 21 16,0-21 124,0 0-124,0 0 0,1 0-16,-1 0 31,0 0-16,-21-21 79,0-1-78,0 1-1</inkml:trace>
  <inkml:trace contextRef="#ctx0" brushRef="#br0" timeOffset="189688.7">12023 13420 0,'0'0'0,"0"-21"15,21-1 1,0 22-16,-21-21 0,0 0 16,0 0-1,0 0-15,0 0 16,0-1 15,-21 22-31,0 0 0,-1 0 0,1 0 16,0 0-16,0 0 0,0 0 15,0 0-15,-1 0 0,1 0 0,0 0 16,0 0-16,-21 0 0,20 0 0,1 0 16,0 22-16,0-22 0,0 21 15,0-21-15,-1 21 0,1 0 0,21 0 16,0 0-16,-21 1 0,21-1 16,-21 0-16,21 0 0,0 0 15,0 0-15,0 1 0,0-1 16,0 0-16,0 0 15,21-21-15,0 21 0,0-21 16,1 0-16,-1 21 0,0-21 16,0 0-16,0 0 0,0 0 15,1 0-15,-1 0 0,0 0 0,21 0 16,-21-21-16,1 0 0,-1 21 0,0-21 16,21 0-16,-21 0 0,1-1 15,20 1-15,-21 0 0,0 0 0,0 0 16,1-22-16,-1 22 0,0 0 15,0-21-15,-21 21 0,21-22 16,-21 22-16,0-21 0,0 21 0,0-22 16,0 1-16,0 21 0,0-22 15,0 22-15,0-21 0,0 21 16,0 0-16,0-1 0,0-20 0,0 21 16,-21 42-1,21 0-15,0 22 16,0-1-16,0 0 0,0 1 15,0-1-15,0 0 0,0 22 0,0-22 16,0 0-16,0 1 0,0-1 0,0 0 16,0 1-16,0-1 0,0-21 15,0 0-15,0 22 0,0-22 16,21 0-16,-21 0 0,21-21 16,1 0-16,-1 0 15,0 0-15,0 0 0,0 0 0,0-21 16</inkml:trace>
  <inkml:trace contextRef="#ctx0" brushRef="#br0" timeOffset="191159.48">12933 13377 0,'0'-21'0,"0"42"0,21-63 15,0 21-15,-21 0 16,0 0-16,0-1 15,0 1-15,0 0 0,0 0 16,0 0-16,-21 0 0,0-1 0,0 1 16,-1 0-1,1 0-15,0 21 0,0 0 0,0 0 16,-22-21-16,22 21 0,0 0 16,0 0-16,0 0 0,0 21 0,-1 0 15,-20 0-15,21 0 0,0 1 0,0 20 16,-1 0-16,22-21 15,-21 22-15,21-1 0,-21-21 0,21 22 16,0-22-16,0 21 0,0 0 0,0-20 16,0-1-16,0 21 15,0-21-15,21 0 0,0 1 16,1-1-16,-1-21 0,0 0 0,0 0 16,0 0-1,0 0-15,1-21 0,-1 21 0,0-22 16,0 1-16,21 0 0,-20 0 0,-1 0 15,0 0-15,0-22 0,0 22 16,0 0-16,-21-21 0,22 20 0,-22-20 16,21 21-16,-21 0 0,0 0 15,0-22-15,0 22 0,0 0 16,0 0-16,0 42 47,0 0-47,0 0 0,0 0 0,0 1 15,0-1-15,0 21 0,0-21 16,0 0-16,0 1 0,0 20 0,0-21 16,0 0-16,0 22 0,0-22 0,0 0 15,0 0-15,0 0 16,21 0-16,0 1 0,0-22 16,0 0-16,1 0 0,-1 0 0,0 0 15,0 0-15,0 0 0,0-22 16,22 22-16,-22-21 0,0 0 0,21 0 15,-20 0-15,20 0 0,-21-22 16,0 22-16,0-21 0,1 21 16,-1-22-16,0 1 0,-21 0 0,0-1 15,21 1-15,-21 0 0,0-1 16,0 1-16,0 0 0,0-1 0,0 22 16,0-21-16,0 21 0,0-1 0,0 1 15,0 0-15,-21 21 0,0 0 16,21 21-16,-21 0 15,21 1-15,-22 20 0,22 0 16,0 1-16,0-1 0,0 0 0,0 1 16,0 20-16,0-21 0,0-20 15,0 20-15,0 0 0,0 1 16,0-22-16,0 21 0,0-21 0,0 0 16,0 1-16,22 20 0,-1-42 0,0 21 15,0 0-15,0 0 0,0-21 16,1 0-16,20 0 0,-21 0 0,21 0 15,-20 0-15,-1 0 0,21-21 16,22 0-16,-43 0 0,0 0 16,21-22-16,-21 1 0,1 21 15,-22 0-15,21 0 0,-21-22 16,0 22-16,0-21 0,0 21 16,0-1-16,-21 22 0,-1 0 15,1 0-15,0 0 16,21 22-16,-21-1 0,0-21 0,0 21 15,-1 21-15,1-21 0,0 1 0,21-1 16,0 0-16,-21 0 0,21 0 16,0 0-16,-21 1 0,21-1 0,0 0 15,0 0 1,21-21-16,0 0 16,0 0-16,0-21 0,1 21 0,-22-21 15,21 0-15,0-1 0,0 1 16,0 0-16,0 0 0,-21 0 0,22 0 15,-22-1-15,21 1 0,0 21 0,-21-21 16,0 42 15,0 0-31,0 1 16,21-1-16,-21 0 0,0 0 16,0 0-16,21 0 0,-21 22 0,0-22 15,21-21-15,1 21 0,-1 0 0,0 0 16,0-21-16,0 0 0,22 22 15,-1-22-15,-21 0 0,0 0 16,22 0-16,-22-22 0,21 1 16,-21 21-16,22-21 0,-22 0 0,0 0 15,0 0-15,0-1 0,0 1 0,-21 0 16,0-21-16,0 21 16,0-22-16</inkml:trace>
  <inkml:trace contextRef="#ctx0" brushRef="#br0" timeOffset="191414.86">13610 13039 0,'0'21'16,"21"-21"-16,0 0 15,1 0-15,-1 0 0,0 0 16,21 0-16,-21 0 0,22-21 15,-22 21-15,21 0 0,1 0 0,-22-21 16,21 21-16,0 0 0,-20 0 0,20 0 16,-21 0-16,0 0 0,0 0 15,1 0-15,-1 0 0,0 0 16,0 0 0</inkml:trace>
  <inkml:trace contextRef="#ctx0" brushRef="#br0" timeOffset="191669.73">14732 13462 0,'0'0'15,"0"-21"64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10:51:53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3365 677 0,'0'-21'16,"0"0"30,0 0-30,22 21 0,-22-21-16,0 0 15,0-1 1,0 1-16,21 21 0,-21-21 16,0 0-16,0 0 15,0 0 1,0-1-16,0 1 15,-21 21 48,21 21-63,-22 1 0,22-1 16,-21 0-16,21 0 0,0 0 15,0 22-15,0-22 0,0 21 16,0 0-16,0 22 0,0-22 0,0 22 15,-21-22-15,21 22 0,-21-1 16,0-21-16,21 22 0,0-22 16,0 1-16,-21-1 0,21 0 15,-22-21-15,22 22 0,0-22 16,-21 0-16,21 0 0,0 0 16,0-42 30,0 0-30,0 0-16,0 0 0,0 0 0,21-1 16,-21 1-16</inkml:trace>
  <inkml:trace contextRef="#ctx0" brushRef="#br0" timeOffset="699.6">3111 826 0,'0'0'0,"-21"0"0,-21-22 16,21 1-16,21 0 15,-21 0-15,-1 21 0,22-21 16,-21 0-16,21-1 0,0 1 0,0 0 16,0-21-16,0 21 0,0-1 15,0 1-15,43 0 0,-22 0 16,0 0-16,21 0 0,-21-1 0,22 1 15,-1 0-15,0 21 16,1 0-16,20 0 0,-20 0 0,20 0 16,-21 0-16,1 21 0,20 0 15,-20 22-15,-1-22 0,0 21 16,1 1-16,-22 20 0,0-21 0,0 1 16,0 20-16,-21-20 0,0 20 15,0-21-15,0 22 0,0-22 16,0 1-16,0-22 0,-21 21 0,21-21 15,-21 22-15,21-22 0,-21 0 16,0 0-16,21-42 47,0 0-47,0 0 0,0-1 16,0-20-16,21 0 0,0-22 0,-21 22 15,21-22-15,-21 1 0,21-1 16,0 1-16,1-1 0,-1 1 15,0 21-15,0-22 0,21 22 0,-20-1 16,20 1-16,-21 21 0,0-21 16,0 20-16,22 22 0,-22 0 15,0 0-15,0 0 0,0 22 0,22 20 16,-22-21-16,0 21 0,-21 1 16,0 20-16,0-20 0,0 20 0,0 1 15,0 20-15,0-20 16,0-1-16,0 1 0,0-22 0,0 22 15,0-22-15,0 0 0,0 1 16,0-22-16,0 21 0,0-21 0,0 0 16,0 1-16,0-1 15,0-42 32,0-1-47,0 1 0,0 0 16,0 0-16</inkml:trace>
  <inkml:trace contextRef="#ctx0" brushRef="#br0" timeOffset="1096.39">4530 1143 0,'0'0'0,"0"21"16,21-21-16,0 0 15,0 0 1,0 0-16,0 0 0,1 0 0,20-21 15,-21 21-15,21-21 0,-20 0 16,20 0-16,-21-1 0,21 1 16,-20 0-16,-1 0 0,-21 0 0,0 0 15,0-1-15,0 1 0,0 0 16,0 0-16,-21 0 0,-1 0 16,1 21-16,-21 0 0,21 0 15,-22 0-15,22 0 0,-21 0 0,0 21 16,20 0-16,-20 21 0,21-21 15,0 22-15,0-1 0,-1 0 16,1 1-16,21-22 0,-21 21 0,21 1 16,0-22-16,0 21 0,0-21 15,0 22-15,21-22 0,0 0 0,1 0 16,-1-21-16,21 21 16,-21-21-16,0 0 0,22 0 0,-1 0 0,0 0 15,1 0-15,-1 0 0,-21-21 16,22 0-16,-1 0 0,0 0 15,1-1-15,-1-20 0</inkml:trace>
  <inkml:trace contextRef="#ctx0" brushRef="#br0" timeOffset="1417.2">5440 402 0,'0'0'0,"0"-42"0,-21 0 16,21 20-16,-22 1 0,1 42 31,21 1-31,0-1 0,0 0 0,-21 21 16,21 1-16,0-1 15,0 21-15,0-20 0,0 20 0,0 1 16,0-1-16,0 1 0,0-22 16,0 22-16,0-22 0,0 21 15,0-20-15,0 41 0,0-62 16,0 20-16,0-21 0,-21 21 15,21-20-15,0-1 0,0 0 16,0 0-16,21-42 31,0 0-31,0 0 0,1-22 16,-1 22-16,0-21 0,0-22 16,21 22-16</inkml:trace>
  <inkml:trace contextRef="#ctx0" brushRef="#br0" timeOffset="1961.49">5821 275 0,'0'0'16,"0"-21"-16,0 0 0,0 0 15,0 42 1,0 0 0,0 0-16,0 22 0,0-1 15,0 0-15,0 1 0,21-1 16,-21 0-16,0 1 0,0 20 15,0-21-15,0 22 0,0-1 0,0-20 16,0-1-16,0 22 0,0-22 16,0 0-16,0 1 0,0-1 0,0-21 15,0 21-15,0-20 0,-21-1 16,21 0-16,0 0 0,0-42 47,0 0-47,0 0 0,0-22 15,0 22-15,21 0 0,-21-21 0,21-1 16,-21 1-16,21 21 16,0-22-16,1 1 0,-1 0 0,0 21 15,0-1-15,0-20 0,0 21 16,22 21-16,-22-21 0,0 21 0,0 0 16,0 0-16,1 0 0,-1 21 15,-21 0-15,21 0 0,-21 22 16,21-22-16,-21 21 0,0-21 0,0 22 15,0-22-15,0 21 0,0 0 16,0-20-16,0-1 0,0 21 0,0-21 16,0 0-16,0 1 15,0-1-15,0 0 0,-21-21 0,0 0 32,0-21-1,21 0-31,-22-1 0,22 1 0</inkml:trace>
  <inkml:trace contextRef="#ctx0" brushRef="#br0" timeOffset="2212.34">5270 699 0,'0'0'0,"-21"0"16,21-22-16,21 1 31,1 21-31,-1 0 16,21 0-16,0 0 0,-20 0 0,20 0 15,0 0-15,1 0 0,-22 0 16,21 0-16,-21 0 0,22 0 0,-22 0 16,0-21-16,0 21 0,0 0 15,0 0 16</inkml:trace>
  <inkml:trace contextRef="#ctx0" brushRef="#br0" timeOffset="2781.02">6540 826 0,'0'0'0,"0"-22"16,-21 22-1,0 0-15,21 22 16,-21-1-16,0 0 16,0 21-16,21-21 0,0 1 15,-22 20-15,1 0 0,21-21 0,0 22 16,-21-1-16,21-21 0,0 0 16,0 22-16,0-22 0,0 0 15,0 0-15,0 0 0,21-21 0,-21 22 16,21-22-16,1 0 0,-1 0 15,21 0-15,-21 0 0,0 0 0,22-22 16,-22 22-16,21-21 0,-21 0 16,1 0-16,20 0 0,-21 0 15,0-22-15,22 22 0,-43-21 0,21-1 16,-21 1-16,0 21 0,0-21 16,0-1-16,-21 1 0,-1 0 0,1 20 15,-21 1-15,21 0 0,0 21 16,-22 0-16,22 0 0,0 0 0,0 0 15,-22 0-15,43 21 16,-21 0-16,0 1 0,21-1 0,-21 0 16,21 0-16,0 21 0,0-20 15,0-1-15,0 0 0,0 0 0,21-21 16,21 21-16</inkml:trace>
  <inkml:trace contextRef="#ctx0" brushRef="#br0" timeOffset="3427.06">7429 953 0,'0'-22'16,"0"44"-16,0-65 0,0 22 16,0 0-16,0 0 0,-21 21 15,0 0-15,0 0 0,0 0 16,0 0-16,-1 0 15,1 21-15,0 0 0,0 0 0,0 0 16,0 1-16,-22 20 0,22-21 16,0 21-16,21 1 0,-21-22 0,21 21 15,-21-21-15,21 22 0,0-22 16,0 0-16,0 0 0,0 0 0,21 1 16,0-22-16,0 0 15,0 0-15,0 0 0,1 0 16,-1 0-16,0 0 0,0 0 15,0 0-15,0-22 0,1 1 0,-1 0 16,0 0-16,0 0 0,0 0 16,0-22-16,1 1 0,-1 0 0,-21-1 15,21-20-15,0 20 0,0-20 16,-21-1-16,21 1 0,-21-1 0,22 22 16,-22-21-16,0-1 0,0 22 15,0-1-15,0 1 0,0 21 0,0 0 16,0 0-16,0-1 0,-22 44 15,22-1 1,0 0-16,0 21 16,-21 1-16,21-1 0,0 0 0,0 1 15,0-1-15,0 0 0,0 22 16,0-22-16,0 22 0,0-22 0,0 0 16,21 43-16,-21-43 15,0 1-15,0-1 0,0 0 0,0-21 16,22 1-16,-22 20 0,0-21 15,0 0-15,21 0 0,-21 1 16,0-1 0,21-21-16,0 0 15,0-21 1,-21-1-16,21 1 0,1 0 16,-1 0-16,21 0 0</inkml:trace>
  <inkml:trace contextRef="#ctx0" brushRef="#br0" timeOffset="4028.42">8297 889 0,'0'0'16,"0"-21"-16,21-21 16,-21 20-16,22-20 0,-22 21 15,0 0-15,-22 21 31,1 0-31,0 0 0,0 0 16,0 0-16,0 21 0,-1 0 0,1 0 16,0 0-16,0 22 0,0-22 15,0 0-15,-1 0 0,1 0 0,21 1 16,0-1-16,0 0 0,0 0 16,0 0-16,0 0 0,21-21 15,1 0-15,-1 22 0,0-22 16,21 0-16,-21 0 0,1 0 15,20 0-15,-21 0 16,0 21-16,0-21 0,1 0 0,-1 0 16,0 0-16,-21 21 0,21 0 15,-21 0-15,21-21 16,-21 21-16,0 1 16,-21-1-16,0-21 0,0 21 15,0-21-15,-1 21 0,1 0 16,-21-21-16,21 21 0,0-21 0,-22 22 15,22-22-15,0 0 0,0 0 16,0 21-16,-1-21 0,1 0 0,0 0 16,0 0-16,0 0 0,0 0 15,-1 0-15,1 0 16,0 0 0,21-21 77,0-1-77,21 22-16</inkml:trace>
  <inkml:trace contextRef="#ctx0" brushRef="#br0" timeOffset="5304.71">9673 931 0,'0'0'0,"0"-21"0,0 0 16,21 0-16,-21 0 16,0 0-16,0-1 15,0 1 1,-21 21-1,0 0-15,0 21 16,0 1-16,-1-1 0,1 21 0,0 0 16,0 1-16,0-1 0,0 0 15,-1 1-15,22-1 0,0 0 0,-21 1 16,21-1-16,0-21 0,0 0 16,0 22-16,0-22 0,21 0 15,1-21 1,-1 0-16,21 0 0,-21 0 0,0 0 0,22 0 15,-1-21-15,0 0 16,1 0-16,-1-1 0,0 1 0,1 0 16,-1 0-16,0-21 0,-20-1 15,-1 22-15,0-21 0,-21-1 0,0 1 16,0 0-16,0-1 0,-21 1 16,0 0-16,-22-1 0,1 22 0,0 0 15,-1 0-15,1 0 0,-22 21 16,22 0-16,0 0 0,-1 0 0,1 21 15,21 0-15,-21 0 16,20 22-16,1-22 0,21 0 0,0 21 16,0-21-16,0 1 0,0-1 15,43 0-15,-22 0 0,21 0 0,0-21 16,1 0-16,20 0 0,-20 0 16,20 0-16,22-21 0,-22 0 0,1 0 15,-1 0-15,1-1 0,-1-20 16,1 21-16,-22-21 0,0 20 0,1-20 15,-22 0-15,0 21 0,0-22 16,-21 22-16,0-21 0,0 21 16,0-22-16,0 22 0,0 0 15,0 0-15,0 0 0,-21 21 0,0-22 16,0 22-16,0 0 16,21 22-16,0-1 0,0 0 15,-22 21-15,22 1 0,0-1 16,0 0-16,0 22 0,0-1 15,0 1-15,0-1 0,-21 1 0,21 20 16,0-20-16,0-1 0,0 1 0,0-1 16,0 1-16,0-1 0,0 1 15,0 21-15,0-22 0,0 22 0,0-22 16,0 22-16,0 0 0,0-22 16,0 85-16,0-63 0,0-22 15,0 1-15,-21 84 16,0-84-16,0-1 0,0-21 15,-1 1-15,22-1 0,-21-21 0,0 22 16,0-43-16,21 21 0,-21-21 0,0 0 16,-1 0-16,1-21 0,0 21 15,0-22-15,-21-20 0,-1 21 0,1-21 16,0-1-16,-1 1 0,22-22 16,-21 22-16,21-21 0,-1-22 0,22 21 15,0-20-15,0 20 0,0-20 0,0-1 16,22 0-16,-1 22 0,0-22 15,21 22-15,1-1 0,-1 1 16,0-1-16,1 22 0,20-1 16,22-20-16,-22 21 0,-20 20 15,-1 1-15,0 0 0,-21 0 16,22 0-16,-22 21 0,21-21 0,-21 21 16,1 0-16,-1 0 0,0 0 15</inkml:trace>
  <inkml:trace contextRef="#ctx0" brushRef="#br0" timeOffset="6978.73">12044 1101 0,'0'0'0,"63"-64"15,-63 43 1,21 0-16,1 0 0,-1-22 16,0 22-16,0-21 0,0 21 0,0-22 15,1 1-15,-22 0 0,0 21 16,21-22-16,-21 1 0,0 0 0,0 20 16,0 1-16,0-21 0,0 21 15,-21 21-15,-1 0 16,1 21-16,0 0 15,0 0-15,0 43 0,0-22 0,-1 22 16,22 20-16,-21-20 16,0 20-16,0 1 0,21 0 0,0-22 15,-21 1-15,0-1 0,21 1 0,0-1 16,-22-20-16,1-1 0,0 0 16,21 1-16,0-22 0,-21 0 0,0 0 15,21 0-15,-21-21 0,-1 0 16,1 0-16,0-21 15,21 0-15,-21 0 16,21-22-16,0 22 0,0-21 16,-21 0-16,21 20 0,-21-20 15,21 0-15,0-22 0,-22 22 0,22 0 16,0 20-16,0-20 0,0 21 16,0 0-16,22 21 15,-1 0-15,0 21 0,-21 0 16,21 0-16,0 22 0,22-22 0,-22 21 15,0 0-15,0-20 0,0 20 16,-21-21-16,43 21 0,-43-20 0,42-1 16,-21 0-16,0 0 0,0 0 15,1-21-15,-1 0 0,0 0 0,21 0 16,-21 0-16,1 0 0,20 0 0,-21-21 16,21 0-16,-20 0 0,-1 0 15,21-1-15,-21 1 0,0 0 16,1-21-16,-1 21 0,0-22 15,-21 1-15,0 0 0,0-1 0,0 1 16,0 21-16,0-22 0,0 22 16,0 0-16,0 0 0,0 42 31,0 0-31,0 0 0,0 22 0,0-22 16,0 21-16,0 1 0,0-1 15,0 0-15,0-21 0,0 22 0,0-1 16,0-21-16,0 22 0,0-22 15,0 0-15,0 0 0,0 0 16,0 0-16,21-21 0,0 0 16,0 0-16,1 0 0,-1 0 0,0 0 15,21 0-15,-21-21 0,22 0 16,-22 0-16,21 0 0,1 0 0,-1-22 16,0 22-16,-21-21 0,22-1 0,-1 1 15,0 0-15,-20-1 0,-1 1 16,0 0-16,0-1 0,-21 1 0,0 21 15,0 0-15,-21 21 16,0 21 0,0 0-16,-1 0 0,-20 43 15,21-22-15,21-21 0,-21 0 16,21 22-16,0-22 0,0 0 16,0 0-16,0 22 0,21-22 0,0 0 15,0 0-15,0-21 0,22 42 16,-22-20-16,0-1 15,-21 0-15,21-21 0,-21 21 16,-21-21 0,0 0-16,0 0 0,0 0 15,-1 0-15,1-21 0,0 0 16,0 21-16,0-21 0,0 21 0,-22-22 16,22 22-1,0 0-15,21 22 31,0-1-31,0 0 0,21-21 16,0 21-16,0 0 0,1-21 0,-1 21 16,21 1-16,-21-22 0,22 0 15,-22 0-15,21 0 0,0 0 0,1 0 16,-1 0-16,0 0 0,1-22 16,-22 1-16,21 21 0,1-21 0,20-21 15,-42-1-15,0 22 16,1-21-16,-1 21 0,0-22 0,0-20 15,0 21-15,0-22 16,-21 22-16,22-22 0,-1 1 0,-21-1 16,21 1-16,-21 20 0,21-20 15,-21 21-15,0 20 0,0-20 0,0 21 16,0 42 0,0 0-16,0 22 15,-21-1-15,0 21 0,0-20 16,21 20-16,0 1 0,-22-1 0,1 1 15,21-22-15,-21 22 0,21-22 0,0 0 16,0 1-16,0-1 0,0 0 16,0-21-16,0 22 0,0-22 0,21 0 15,0 0-15,1 0 16,-1-21-16,-21 22 0,21-22 0,0 0 16,0 0-16,0 0 0,22 0 15,-22 0-15,0-22 0,0 1 0,22 0 16,-22 0-16,0 0 0,0 0 0,21-1 15,-20-20-15,-22 21 0,21-21 16</inkml:trace>
  <inkml:trace contextRef="#ctx0" brushRef="#br0" timeOffset="7193.61">13885 974 0,'0'0'0,"0"-21"31,21-1-31,1 22 0,-1-21 0,0 21 16,0-21-16,0 21 0,0-21 15,22 0-15,-22 0 0,21-1 0,-21 22 16,1-21-16,-1 0 0,-21 0 16,0 0-16,0 0 0,0-1 15,-21 1-15</inkml:trace>
  <inkml:trace contextRef="#ctx0" brushRef="#br0" timeOffset="7392.49">13102 593 0,'0'0'0,"-21"0"0,0 0 15,0 0 16,21 21-15,21-21 0,0 0-16,0 0 0,21 0 15,1 0-15</inkml:trace>
  <inkml:trace contextRef="#ctx0" brushRef="#br0" timeOffset="7736.11">15727 529 0,'0'-21'0,"-21"21"31,-1 21-31,1 0 16,21 1-16,-21-1 0,21 21 16,-21-21-16,21 22 0,-21-22 0,21 21 15,0 0-15,-21-20 0,-1 20 16,22-21-16,-21 21 0,21-20 0,0-1 16,0 0-16,0 0 15,0 0-15</inkml:trace>
  <inkml:trace contextRef="#ctx0" brushRef="#br0" timeOffset="7975.97">15409 1037 0,'-21'0'0,"42"0"0,-42 21 16,0-21-1,21 22-15,21-1 32,0-21-32,0 0 0,1 0 15,-1 0-15,0 0 16,0 0-16,0 0 0,0 0 0,1 0 16,-1-21-16,0 21 0,0 0 15,-21-22-15,21 1 0,0 0 16,-21 0-1,0 0-15,0 0 0,0-1 0</inkml:trace>
  <inkml:trace contextRef="#ctx0" brushRef="#br0" timeOffset="8180.85">15409 593 0,'-21'0'15,"42"-21"1,0 21-16,1 0 16,-1 0-16,0 0 0,0 0 15,0 0-15,0 0 0,22 0 0,-22 0 16,0 0-16,0 0 0,0 0 16,1 0-16,-1-22 0,0 22 15</inkml:trace>
  <inkml:trace contextRef="#ctx0" brushRef="#br0" timeOffset="8745.53">15833 339 0,'0'0'0,"-22"0"16,-20-21-16,21 21 0,0 0 15,-22-22-15,1 22 0,0 0 0,21 0 16,-22 0-16,1 0 0,0 0 15,-1 22-15,1-1 0,0 0 0,-1 0 16,22 0-16,-21 0 0,-1 22 16,1-22-16,21 21 0,-21 1 0,20-1 15,-20 0-15,21 1 16,0-1-16,0 0 0,21 1 0,0 20 16,-22-21-16,22 1 0,0 41 15,0-41-15,0-1 0,0 0 16,22-20-16,-1 20 0,0-21 15,0 0-15,21 0 0,-20 1 0,20-1 16,21 0-16,-20-21 0,-1 0 16,22 0-16,-22 0 0,21 0 0,-20 0 15,20 0-15,-20 0 0,20-21 16,-21 0-16,1 21 0,-1-22 0,0 1 16,1 0-16,-22 0 0,21-21 15,-21 20-15,1-20 0,-1 0 16,0-1-16,0 1 0,-21-21 0,21 20 15,-21-20-15,0-1 0,0 1 16,0 20-16,0-20 0,0-1 0,-21 22 16,0 0-16,0-1 15,0 1-15,-1 21 0,-20 0 0,21 0 16,0 21-16,-22 0 0,22 0 0,0 0 16,-21 0-16,21 0 0,-1 0 0,-20 21 15,21 0-15,0-21 0,0 21 16,-1 0-16,1 0 0,0 1 15,21-1-15,0 0 16,0 0-16,0 0 16,0 0-16</inkml:trace>
  <inkml:trace contextRef="#ctx0" brushRef="#br0" timeOffset="12568.13">1651 3196 0,'0'-21'63,"0"0"-63,0 0 15,0 0-15,0-1 16,21 1 0,-21 0-16,0 0 31,0 42 0,0 0-15,-21 0-16,21 22 0,-21-22 15,21 21-15,0-21 0,0 22 16,-21-1-16,21 0 0,-22 1 16,22-1-16,-21 0 0,21 1 0,-21-1 15,21-21-15,0 22 0,0-22 16,0 0-16,0 0 0,0 0 0,0 0 15,0 1-15,-21-22 32,21-22 30,0 1-62,0 0 16</inkml:trace>
  <inkml:trace contextRef="#ctx0" brushRef="#br0" timeOffset="13121.33">2074 3429 0,'0'21'47,"-21"-21"-47,21 21 0,0 1 0,-21-1 15,21 0 1,0 0-1,21-21 1,0 0 0,0 0-16,1-21 15,-1 0-15,-21 0 16,0-1 0,0 1-16,0 0 15,-21 21-15,-1-21 16,1 21-1,0 0-15,0 21 16,21 0-16,0 0 16,0 1-16,-21-1 15,21 0 1,21-21 31</inkml:trace>
  <inkml:trace contextRef="#ctx0" brushRef="#br0" timeOffset="15012.07">4022 3598 0,'0'22'15,"-22"-22"1,22 21 0</inkml:trace>
  <inkml:trace contextRef="#ctx0" brushRef="#br0" timeOffset="16929.59">4149 3620 0,'21'0'31,"-21"-22"-15,21 1-16,-21 0 0,0 0 16,0 0-16,0 0 15,0-1-15,0 1 0,0 0 16,0 0-16,0 0 0,0 0 16,0-1-16,-21 1 0,0-21 0,21 21 15,-22 0-15,1-1 0,0 1 16,0 21-16,0-21 0,-22 0 0,22 21 15,0 0-15,0 0 0,-21 0 16,20 0-16,1 0 0,0 0 0,-21 21 16,21 0-16,-1 22 15,-20-1-15,21-21 0,0 21 0,0 22 0,21-22 16,0 1-16,-22-1 0,22 0 16,0 1-16,0-1 0,0-21 15,0 21-15,0-20 0,0-1 16,22 0-16,-1 0 0,0-21 0,0 21 15,0-21-15,0 0 0,22 0 16,-22 0-16,0 0 0,0 0 16,0-21-16,22 0 0,-22 21 15,0-21-15,21 0 0,-20-1 0,-1-20 16,0 21-16,0 0 0,0-22 16,0 22-16,1-21 0,-22 21 0,0-22 15,21 1-15,-21 21 0,0-21 16,0 20-16,0-20 0,0 21 15,0 0-15,0 0 16,21 21-16,-21 21 31,21 0-31,-21 0 0,0 21 16,0-20-16,0 20 0,0 0 0,0-21 16,21 22-16,-21-1 0,0 0 15,21-20-15,-21 20 0,22-21 0,-1 21 16,0-20-16,0-1 0,0 0 15,0 0-15,1 0 0,-1 0 16,0-21-16,21 22 0,22-22 16,-22 0-16,22 0 0,-22 0 15,0 0-15,22-22 0,-22 1 16,22 21-16,-22-21 0,0 0 0,1 0 16,-22-22-16,21 22 0,-21 0 15,0-21-15,1 21 0,-1-1 0,-21-20 16,0 21-16,0-21 0,0 20 15,0-20-15,0 21 0,-21-21 16,-1 20-16,1 1 0,0 0 0,0 0 16,0 21-16,-43-21 15,43 21-15,-21 0 0,-1 0 16,1 21-16,21 0 0,-21 0 0,-1 0 16,22 1-16,0-1 0,-21 21 15,42-21-15,0 22 0,-22-22 0,22 21 16,0-21-16,0 0 0,0 22 15,0-22-15,22 0 0,-22 0 0,21-21 16,0 21-16,0 1 0,0-22 16,0 0-16,1 0 0,-1 0 0,21 0 15,-21 0-15,0 0 0,1 0 0,-1-22 16,21 22-16,-21-21 0,0 0 16,1 0-16,20-21 15,0 20-15,-21-20 0,1 21 16,-1-21-16,-21-1 0,21-20 0,0 20 15,0 1-15,-21-21 0,0 20 16,0 1-16,21 0 0,-21-1 16,0 1-16,0 0 0,0-1 0,0 1 15,0 21-15,0 0 0,0-1 0,0 1 16,0 0-16,0 0 0,0 42 31,0 0-31,0 0 0,0 22 0,0-22 16,0 21-16,0 22 0,0-22 15,0 0-15,0 22 0,0-22 0,0 22 16,0-1-16,0-20 0,0-1 16,0 0-16,0 1 0,22-1 15,-22 0-15,21-21 0,-21 22 0,21-22 16,0 0-16,0 0 0,0 0 16,1 1-16,-1-1 0,21-21 0,-21 21 15,22-21-15,-22 0 0,21 0 16,0 0-16,-20 0 0,20 0 0,0-21 15,1 21-15,-1-21 0,0-1 16,-21 1-16,22 0 0,-22-21 0,21 21 16,-21-22-16,1 22 0,-1-21 15,-21-1-15,0 22 0,0-21 0,0 21 16,0-22-16,0 22 0,0 0 16,-21 21-16,21-21 0,-22 21 15,1 0-15,0 0 0,0 0 0,0 0 16,0 21-16,-22-21 0,22 21 15,0 0-15,0 1 0,0-1 0,-22 21 16,22-21-16,0 0 0,0 22 16,0-22-16,21 21 0,0-21 0,-22 1 15,22 20-15,0-21 0,0 0 16,0 0-16,0 1 0,0-1 16,22-21-16,-1 0 0,0 0 15,0 21-15,0-21 0,0 0 16,1 0-16,-1 0 0,0-21 0,0 21 15,0-21-15,22-1 0,-22 1 16,0 0-16,0 0 0,0-21 0,0 20 16,1-20-16,-1 0 0,0-1 15,0 1-15,-21-21 0,0 20 0,21-20 16,-21 20-16,21 1 0,-21-64 16,0 64-16,0-43 15,0 43-15,0 0 16,0-1-16,22 1 0,-22 21 0,0 0 0,0-1 15,0 44 17,0-1-32,0 0 0,-22 21 15,22 1-15,-21-1 0,21 21 0,-21-20 16,21 20-16,-21 1 0,21-1 16,0 1-16,-21-22 0,21 22 0,0-22 15,0 0-15,0 22 0,0-43 16,0 21-16,0 1 0,0 20 15,0-42-15,0 0 0,0 1 0,21-1 16,0-21-16,0 21 0,0-21 16,1 0-16,-1 0 0,0 0 0,0 0 15,0 0-15,0 0 0,22 0 16,-22 0-16,21-21 0,-21 0 16,22-1-16,-1 1 0,-21-21 15</inkml:trace>
  <inkml:trace contextRef="#ctx0" brushRef="#br0" timeOffset="17313.16">7345 2667 0,'0'0'0,"-43"0"15,22 0-15,0 0 16,0 0-16,0 21 16,21 0-16,-21 1 0,-1-1 0,1 0 15,21 21-15,-21-21 0,0 22 16,21-1-16,-21 0 0,21 1 0,0-1 16,0 0-16,-21 1 0,21 20 15,0-20-15,0-1 0,0 0 0,0 1 16,0-1-16,0-21 0,0 21 15,0-20-15,21 20 0,0-21 0,-21 0 16,42 22-16,-21-22 16,1 0-16,20 0 0,-21 0 15,0-21-15,0 0 0,22 21 0,-22-21 16,0 0-16,0 0 0,22 0 16,-22 0-16,0-21 0,0 0 0,0 0 15,0 0-15,1 0 0</inkml:trace>
  <inkml:trace contextRef="#ctx0" brushRef="#br0" timeOffset="17733.21">7959 2688 0,'0'-21'0,"0"42"0,21-42 47,0 21-47,0 21 0,0 0 15,22 1-15,-22-1 0,0 0 16,21 0-16,-21 0 0,22 22 0,-22-22 16,0 21-16,0-21 0,0 22 15,-21-22-15,0 21 0,0 0 0,0-20 16,0 20-16,0 0 0,0 1 15,0-22-15,0 21 0,0-21 16,-21 22-16,0-22 0,0 21 0,0-21 16,0 0-16,21 1 0,-22-1 15,1 0-15,0 0 0,0 0 16,21 0-16,-21-21 16,21 22-16,0-44 46,0 1-46,21 0 16,0 0-16</inkml:trace>
  <inkml:trace contextRef="#ctx0" brushRef="#br0" timeOffset="19192.12">1482 5376 0,'-22'0'31,"1"0"-15,21-21-16,-21 0 15,21 0 1,0 0-16,0 0 16,0-1-16,0 1 0,0 0 15,21 0-15,0 0 0,1 0 16,-1-1-16,0 1 0,21 21 0,-21 0 16,22 0-16,-22 0 0,0 0 15,21 21-15,-20 1 0,-1-1 16,0 21-16,0 0 0,0 1 0,-21-1 15,0 22-15,0-22 0,0 21 16,0 1-16,-21-22 0,0 22 0,0-22 16,0 22-16,-22-22 0,1 21 15,0-20-15,-1-1 0,1-21 16,-22 22-16,22-22 0,0 0 16,-22 0-16,22 0 0,-22-21 15,22 0-15,0 0 0,-1 0 0,22 0 16,-21-21-16,42 0 0,-21 0 15,21 0-15,0-1 0,0 1 0,0-21 16,0 0-16,0-1 0,0 22 16,21-21-16,0-1 0,-21 22 15,42-21-15,-20 21 0,-1 21 0,0 0 16,21 0-16,-21 0 0,1 0 16,20 0-16,-21 21 0,0 0 15,22 21-15,-22-20 0,0-1 16,0 21-16,0-21 0,0 22 15,1-22-15,-1 0 0,0 0 0,0 0 16,0 0-16,0 1 0,-21-1 16,22-21-16,-22 21 0,21-21 0,-21 21 15,21-21-15,0 0 16,0 0-16,0 0 16,1 0-16,-1 0 0,0-21 15,0 0-15,0 0 0</inkml:trace>
  <inkml:trace contextRef="#ctx0" brushRef="#br0" timeOffset="19413.02">2286 5736 0,'0'0'0,"21"-21"109,0 0-109,0 0 16</inkml:trace>
  <inkml:trace contextRef="#ctx0" brushRef="#br0" timeOffset="21251.8">3598 5630 0,'0'0'0,"0"-21"31,0 0-16,21 21-15,-21-21 0,22 0 0,-1 0 16,-21-1-16,0 1 0,21 0 16,-21 0-16,0 0 0,0 0 15,0-1-15,0 1 0,-21 0 16,0 0-16,-22 21 0,22 0 16,0 0-16,-21 0 0,-1 0 0,1 0 15,21 0-15,-22 21 0,1 0 16,0 0-16,21 22 0,-22-1 15,22 0-15,-21 1 0,21-1 16,21 0-16,0 22 0,0-22 0,0 1 16,0-1-16,0-21 0,0 21 15,0-20-15,21-1 0,0 0 0,0 0 16,0-21-16,0 0 0,22 0 16,-22 0-16,0 0 0,0 0 0,22-21 15,-22 21-15,21-21 0,-21 0 16,22-22-16,-22 22 0,0-21 0,21 21 15,-21-22-15,1 1 0,-22 0 16,21-22-16,-21 22 0,0-1 16,0 22-16,0-21 0,0 21 15,0 0-15,0-1 0,0 44 47,0-1-47,0 21 0,21-21 16,-21 22-16,0-1 0,21-21 0,-21 21 15,0 1-15,21-1 0,0-21 16,-21 22-16,22-1 0,-1-21 0,21 0 16,-21 0-16,22 1 0,-22-1 15,21-21-15,0 0 0,22 0 16,-22 0-16,1 0 0,20 0 16,-21 0-16,1-21 0,-1-1 0,0 1 15,1 0-15,-1 0 0,0-21 16,-20 20-16,20 1 0,-21-21 0,0 21 15,0-22-15,-21 22 0,0-21 16,0 21-16,0 0 0,-21-22 16,-21 1-16,21 42 0,0-21 15,-22 21-15,22-21 0,0 21 16,-21 0-16,20 0 0,1 21 0,-21 0 16,21 0-16,0 0 0,-1 0 15,1 22-15,0-22 0,0 21 0,21 1 16,0-1-16,-21-21 0,21 21 15,0-20-15,0 20 0,0-21 0,0 0 16,0 0-16,0 1 16,21-22-16,0 0 0,0 0 0,0 0 15,1 0-15,-1 0 0,0-22 16,0 1-16,0 0 0,22 0 16,-22-21-16,0 20 0,21-20 0,-21 0 15,1-1-15,20 1 0,-21 0 16,0-1-16,0-20 0,-21 21 0,22-1 15,-22-20-15,21-1 0,-21 22 16,0-22-16,0 22 0,0 0 0,0-1 16,0 1-16,0 21 0,0 0 15,0 0-15,0-1 0,0 1 0,0 42 32,0 1-32,0-1 0,0 21 0,0-21 15,0 22-15,0-1 16,0 0-16,0 22 0,0-22 0,0 0 15,0 1-15,21-1 0,-21 22 0,21-22 16,0 0-16,-21 1 16,21-22-16,1 21 0,-1 0 0,0-20 15,0 20-15,0-21 0,0 0 16,1 0-16,20 1 0,-21-22 0,43 21 16,-22-21-16,-21 0 0,64 0 15,-43 0-15,0-21 0,1-1 16,-1 1-16,0 0 0,1 0 15,-1 0-15,-21 0 0,22-22 0,-22 22 16,21 0-16,-21-21 0,-21 20 16,0 1-16,0 0 0,0 0 15,0 0-15,0 0 0,0-1 0,-21 1 16,0 21-16,0 0 0,0 0 16,-22 0-16,22 0 0,0 0 0,-21 0 15,20 0-15,1 21 0,0 1 16,0-1-16,-21 0 0,42 21 0,-22-21 15,1 22-15,0-1 16,21 0-16,0 1 16,0-1-16,0-21 0,0 0 15,0 1-15,21-22 0,22 0 16,-22 0-16,0 0 0,0 0 16,21 0-16,-20-22 15,-1 1-15,0 0 0,21 0 0,-21 0 16,1-22-16,-1 22 0,0-21 0,21 0 15,-42-1-15,21 1 0,1 0 16,-1-1-16,-21-20 0,0 20 0,21-20 16,-21 21-16,0-22 0,0 1 15,0 20-15,0 1 0,0 0 0,0-1 16,0 22-16,0-21 0,0 21 16,0-1-1,-21 22-15,0 22 16,21 20-16,0-21 15,0 43-15,0-22 0,0 21 0,0-20 16,0 20-16,0 1 0,0-1 16,0-20-16,0-1 0,0 21 0,21-20 15,0-1-15,-21 0 0,21-20 16,0 20-16,0-21 0,1 21 0,-1-20 16,0-1-16,0-21 0,0 21 15,0-21-15,1 0 0,-1 0 0,0 0 16,0 0-16,0 0 0,0 0 0,1 0 15,-1-21-15,0 0 16,0 21-16,-21-22 0,0 1 16,21 0-16,0 0 0,1-21 0</inkml:trace>
  <inkml:trace contextRef="#ctx0" brushRef="#br0" timeOffset="21836.31">6752 4890 0,'0'0'0,"0"-22"0,0 1 15,-21 21 1,0 0 0,0 21-16,21 1 0,-22-1 0,22 21 15,0-21-15,-21 22 0,21-1 16,-21 43-16,21-43 0,-21 0 15,0 1-15,0-22 0,21 21 16,0 0-16,-22 1 0,1-22 0,21 21 16,-21-21-16,21 1 0,0-1 15,0 0-15,0 0 0,-21 0 16,21-42 15,0 0-31,0 0 0,21 0 16,-21-1-16,0-20 0,0 21 0,21-21 15,0-1-15,-21 1 0,22 0 16,-22-22-16,21 22 0,0-22 16,-21 22-16,21-22 0,0 22 0,0 0 15,-21 21-15,22-1 0,-1 1 0,-21 0 16,21 21-16,0 21 16,-21 0-16,21 1 0,-21 20 0,0 0 15,21 1-15,-21-1 0,22 0 16,-22 1-16,0-1 0,0 0 0,0-21 15,21 22-15,-21-1 0,21-21 16,-21 22-16,0-22 0,0 0 16,0 0-16,0 0 0,21 0 0,-21 1 15,0-1-15,21-21 0,-21 21 16,0 0-16,0-42 47,0 0-47,0 0 0,-21-1 15</inkml:trace>
  <inkml:trace contextRef="#ctx0" brushRef="#br0" timeOffset="22568.19">6625 5355 0,'0'0'0,"-21"0"16,21 21-16,-21-21 0,21 22 15,0-1 1,21-21-1,0 0-15,0 0 0,0 0 0,22 0 16,-22 0-16,21 0 0,-21-21 0,22-1 16,-1 1-16,0 21 0,-20-21 15,20 0-15,0 0 0,-21 0 0,22-1 16,-22-20-16,21 21 0,-21 0 16,1-22-16,-1 22 0,0-21 0,-21 0 15,0 20-15,0-20 0,0 21 0,0 0 16,0 0-16,0-1 15,0 1-15,0 0 0,0 42 32,-21 0-32,21 22 15,-21-22-15,21 21 0,0 1 16,0-22-16,0 21 0,0 0 0,0 1 16,0-1-16,0-21 0,0 22 0,0-1 15,0-21-15,0 21 0,0-20 16,0 20-16,0-21 0,0 0 0,0 0 15,0 1-15,0-1 0,0 0 16,0 0-16,0 0 0,21 0 16,0-21-16,0 0 0,0 0 15,0 0-15,1 0 0,20 0 16,-21-21-16,0 0 0,0 0 0,22 0 16,-22 0-16,0-22 0,0 22 15,0-21-15,1 21 0,-1-22 0,0 1 16,0 0-16,0-22 0,0 22 0,1-1 15,-22-20-15,0-1 16,0 22-16,21 0 0,-21-43 0,0 43 16,0 21-16,0-1 0,0 44 31,0-1-31,0 0 0,-21 21 0,21-21 16,0 22-16,0 20 15,-22-20-15,22-1 0,-21 0 0,21 1 16,0-1-16,0 0 0,0 1 0,0-1 15,-21-21-15,21 21 0,0-20 16,0-1-16,-21 21 0,21-21 0,0 0 16,0 1-16,0-1 0,0 0 0,0 0 15,21-21-15,0 0 16,0 0-16,1 0 0,-1 0 16,0 0-16,0 0 15,0 0-15,0-21 0,1 0 0,-1 0 16</inkml:trace>
  <inkml:trace contextRef="#ctx0" brushRef="#br0" timeOffset="23052.46">8826 4763 0,'0'0'0,"0"-22"16,-21 22 15,0 22-31,0-1 0,0 0 16,21 21-16,-21 1 0,-1-1 16,1 0-16,0 1 0,0 20 15,0-21-15,21 1 0,0 20 0,-21-20 16,21-1-16,0 0 0,0-21 0,0 22 15,0-22-15,0 21 0,0-21 16,21 1-16,0-1 0,0 0 0,0 0 16,0-21-16,1 0 0,-1 0 15,21 0-15,-21 0 0,22 0 0,-1 0 16,-21 0-16,21-21 0,1 21 0,-22-42 16,21 20-16,1 1 0</inkml:trace>
  <inkml:trace contextRef="#ctx0" brushRef="#br0" timeOffset="23385.27">9398 4657 0,'0'0'16,"0"-43"-16,0 22 16,21 21-16,0 0 15,0 0-15,1 0 0,-1 0 16,0 0-16,21 0 0,1 21 15,-22 1-15,21-1 0,0 0 0,1 21 16,-1 1-16,0-1 0,-20 0 16,20 1-16,-21 20 0,-21-21 15,0 22-15,0-22 0,0 22 0,-21-22 16,0 0-16,0 1 0,-22 20 16,1-20-16,0-1 0,-1-21 0,22 21 15,-64 43-15,43-64 16,21 0-16,0 1 0,0 20 15,-1-42-15,1 21 0,0 0 0,0-21 32</inkml:trace>
  <inkml:trace contextRef="#ctx0" brushRef="#br0" timeOffset="24528.1">1291 7578 0,'-21'0'0,"0"0"15,0 0 1,21-21 0,0-1-16,0 1 15,0 0-15,21 0 0,0 21 16,0-21-16,0 21 0,0 0 16,1-21-16,-1 21 0,0 0 0,21 0 15,-21 21-15,1 0 0,-1 0 16,0 0-16,-21 0 0,0 22 15,0-22-15,0 21 0,0 1 16,0-22-16,0 21 0,-21-21 0,0 22 16,-1-22-16,-20 21 0,21-21 15,-21 0-15,20 1 0,1-1 0,-21 0 16,21 0-16,0-21 0,-1 0 16,1 0-16,0 0 0,0 0 15,21-21 1,0 0-1,21 0-15,0-1 0,0 22 16,1-21-16,20 21 0,-21-21 0,21 21 16,1 0-16,-1 0 15,0 0-15,-20 0 0,20 0 0,0 0 16,-21 0-16,1 21 0,20-21 16,-21 21-16,-21 1 0,21-1 0,-21 0 15,21 21-15,-21-21 0,0 22 16,0-22-16,0 21 0,-21 1 0,0-22 15,-21 21-15,21 0 0,-22 1 16,1-22-16,0 21 0,-22-21 0,22 22 16,-22-22-16,22-21 15,-22 21-15,22 0 0,-21-21 0,20 0 16,1 0-16,0 0 0,-1 0 16,22 0-16,-21-21 0,-1 0 0,22 21 15,0-21-15,0 21 0,0-21 16,0 21-16,21-22 0,0 1 15,-22 21-15,22-21 16,0 0 0,22 21-16,-22-21 15,21 21-15,0-21 0,0 21 16,21-22-16</inkml:trace>
  <inkml:trace contextRef="#ctx0" brushRef="#br0" timeOffset="24943.86">2138 8022 0,'-43'43'15,"22"-43"-15,21 21 16,0 0-16,21-21 31,1 0-31,-1-21 0,0 0 0,-21-1 16,21 22-16,0-21 0,0 0 16,-21 0-16,0 0 0,0 0 15,0-1 1,-21 22-16,0 0 0,0 0 0,0 0 15,0 0-15,-1 22 16,22-1-16,-21 0 0,21 0 16,-21 0-16,21 0 15,0 1-15,0-1 16,21-21 0,0 0-1,1 0-15,-1-21 16</inkml:trace>
  <inkml:trace contextRef="#ctx0" brushRef="#br0" timeOffset="25829.89">3768 7959 0,'0'-21'0,"0"-1"31,0 1-15,0 0 0,0 0-16,0 0 15,0 0 1,0 42 93,0 0-93,0 0-16,0 0 0,0 22 0,0-22 16,0 21-16,0-21 0,0 22 0,0-1 15,0-21-15,0 21 0,0-20 16,0-1-16,0 21 0,0-21 0,0 0 15,0 1 1,0-1-16,0-42 47,0-1-47,-22 1 16,22 0-16,0 0 15,0 0-15,0 0 0,0-1 0,0-20 16,0 21-16</inkml:trace>
  <inkml:trace contextRef="#ctx0" brushRef="#br0" timeOffset="26232.16">3852 7387 0,'0'0'0,"-21"0"16,0 0-16,21 21 15,-21 1-15,21-1 0,-21 0 16,21 0-16,0 0 16,0 0-16,0 1 0,21-22 15,0 0-15,0 0 16,0 0-16,0 0 0,1 0 16,-1 0-16,0-22 15,0 1-15,-21 0 0,21 0 0,-21 0 16,0 0-16,0-1 15,0 1-15,0 0 0,0 0 16,-21 0-16,0 21 0,0 0 0,21-21 16,-21 21-16,-1 0 15,1 21-15,21 0 16,-21 0-16,21 0 0,-21 0 16,21 1-16,0-1 0,0 0 15,0 0-15,0 0 0,0 0 16,21 1-16,0-1 0,0-21 15,1 21-15,-1-21 16,0 21-16</inkml:trace>
  <inkml:trace contextRef="#ctx0" brushRef="#br0" timeOffset="26731.82">4297 7768 0,'0'21'15,"0"1"1,0-1-16,0 0 0,0 0 16,0 0-16,-21 22 0,21-22 15,0 0-15,0 0 0,0 0 16,0 0-16,0 22 0,-22-22 0,22 0 16,0 0-16,0 0 0,0 1 15,0-1-15,0 0 0,-21-21 31,21-21-15,0 0-16,0-1 0,0 1 16,0 0-16,0 0 0,0-21 0,0 20 15,0-20-15,0 0 0,0-1 0,21 1 16,1 21-16,-1-21 0,0-1 16,21 1-16,1 21 0,-22 0 15,21-1-15,0 22 16,1 0-16,-1 0 0,0 0 0,-20 22 15,20-1-15,0 0 0,-21 0 0,1 0 16,-1 22-16,0-22 0,0 21 16,-21 0-16,0 1 0,0-1 0,0-21 15,0 22-15,0-22 0,0 21 16,-21-21-16,21 0 0,-21 43 16,0-64-16,-1 21 15,22-42 1,0 0-1,0 0-15,0-1 0,22 1 16,-1 0-16</inkml:trace>
  <inkml:trace contextRef="#ctx0" brushRef="#br0" timeOffset="28144.03">5609 7853 0,'0'0'0,"0"-21"16,0 0-16,0-1 16,-21 22-16,0-21 0,0 0 15,-1 0-15,1 21 16,0-21-16,0 21 0,0 0 0,0 0 16,-1 0-16,1 0 0,-21 0 15,21 0-15,0 21 0,-1 0 0,22 0 16,-21 0-16,0 22 0,0-22 0,21 21 15,0 1-15,0-22 0,0 21 16,0 0-16,0-20 0,0 20 0,0-21 16,0 0-16,0 0 0,0 1 15,21-1-15,0-21 0,0 0 16,22 0-16,-22 0 16,21-21-16,-21 21 0,1-22 0,20 1 15,-21 0-15,21-21 0,1 21 16,-22-22-16,0 1 0,43-22 15,-43 22-15,0-21 0,0 20 16,-21 1-16,0-22 0,21 1 0,-21 21 16,21-22-16,-21 1 0,0-1 15,0 22-15,0-1 0,0 1 16,0 0-16,0 21 0,0-1 0,0 1 16,-21 42-1,0 22-15,21-22 0,0 21 16,0 1-16,0 20 0,-21-21 15,21 1-15,0 20 0,0-20 0,0 20 16,0-21-16,0 1 0,0 20 16,0-20-16,0-1 0,0 0 15,0 1-15,0-1 0,21-21 0,-21 21 16,21-20-16,0-1 0,1 0 16,-1 0-16,0 0 0,0 0 0,0-21 15,0 0-15,22 0 0,-22 0 0,21 0 16,-21 0-16,22 0 0,-22-21 15,21 0-15,-21-21 0,1 21 0,20-1 16,-21-20-16,0 0 0,0 21 16,1-22-16,-22 1 0,0 21 15,0-22-15,0 1 0,0 21 0,0 0 0,0 0 16,0-1-16,-22 22 31,1 0-31,21 22 0,-21-1 0,21 0 16,0 0-16,0 0 0,0 0 15,0 1-15,0 20 0,0-21 0,0 0 16,0 22-16,0-22 0,0 0 0,0 21 16,0-21-16,21 1 0,-21-1 15,21-21-15,1 21 0,-22 0 0,21-21 16,0 0-16,0 0 0,0 21 0,0-21 16,1 0-16,-1 0 15,0-21-15,0 0 0,0 21 16,-21-21-16,0 0 0,21-1 0,1 1 15,-22 0-15,0-21 0,21 21 16,-21-22-16,21 22 0,0-21 0,0-1 16,0 22-16,1-21 0,-1 21 15,0 0-15,0-1 0,0 1 0,22 21 16,-22 0-16,21 0 0,-21 0 0,0 0 16,22 0-16,-22 0 0,0 0 15,0 21-15,0 1 0,1-1 0,-1 0 16,0 0-16,0 21 0,-21-20 0,0-1 15,0 0-15,0 21 0,0-21 16,0 1-16,0-1 0,-21 21 0,21-21 16,-21 0-16,0 1 0,-1-1 15,1-21-15,21 21 0,-21-21 16,0 0-16,21 21 0,0-42 31,0 0-31,0 0 16,21-22-16,0 22 0,0 0 15,1 0-15,-1-22 0,0 22 16,0-21-16,0 21 0,0-22 0,1 22 16,-1-21-16,-21 21 0,21 0 0,0-22 15,0 22-15,0 0 0,-21 0 16,0 0-16,0 42 31,0 0-31,0 0 16,-21 0-16,0 0 0,21 1 0,0 20 15,-21-21-15,21 0 0,-21 22 0,21-22 16,0 21-16,0-21 0,0 0 16,0 1-16,0 20 0,0-21 0,0 0 15,0 0-15,0 1 0,0-1 16,0 0-16,21-21 16,0 0-16,0 0 15,0 0-15,1 0 16,-1 0-16,0 0 0,0 0 0,-21-21 15,21 21-15,0-21 0,1 21 16,-22-22-16,0 1 16,21 21-16,-21-21 0,0 0 15</inkml:trace>
  <inkml:trace contextRef="#ctx0" brushRef="#br0" timeOffset="29531.76">7726 8022 0,'21'-21'62,"0"21"-62,0-21 0,-21 0 0,21 0 16,1-1-16,-1 1 0,0 0 16,0 0-16,0 0 0,0 0 15,1-22-15,-1 22 0,21-21 0,-42 21 16,21-22-16,0 1 0,1 21 15,-22-22-15,0 22 0,0-21 0,0 21 16,0 0-16,0-1 16,0 44-1,0-1-15,0 0 0,0 0 16,-22 0-16,22 22 0,-21-22 16,21 21-16,0-21 0,-21 22 15,21-1-15,0-21 0,0 21 0,0-20 16,0-1-16,0 21 0,0-21 0,0 0 15,0 1-15,21-1 0,0-21 0,1 21 16,-1-21-16,0 0 16,0 0-16,0 0 15,0 0-15,1-21 0,-1 0 0,0-1 16,0 1-16,0 0 16,0-21-16,-21 21 0,22-1 0,-22 1 15,21-21-15,-21 21 0,0-22 16,0 22-16,0-21 0,0 0 0,0 20 15,-21-20-15,-1 21 0,1 0 0,0 0 16,0-1-16,0 1 0,0 21 16,-1 0-16,1 0 0,0 0 15,0 0-15,0 0 0,0 0 16,-1 21-16,22 1 0,-21-22 0,21 21 16,0 0-16,0 0 0,21-21 15,1 0-15,-1 21 0,0-21 16,42 0-16,-20 0 0,-22 0 15,21 0-15,1-21 0,20 0 16,-21 21-16,1-21 0,-1 0 0,22-1 16,-22-20-16,0 21 0,1 0 0,-1-22 15,0 22-15,-21-21 0,22 21 16,-43-22-16,21 22 0,-21 0 0,0-21 16,0 21-16,0-1 15,0 1-15,-21 0 0,0 0 16,-1 21-16,1 0 0,0 0 15,0 0-15,0 0 16,21 21-16,-21 0 0,21 0 0,-22 1 16,22 20-16,0 0 0,0 1 15,0-1-15,0 0 0,0 22 0,0-22 16,0 22-16,0-1 0,0-21 16,0 22-16,0-1 0,0-20 0,22 20 15,-22-20-15,21 20 0,-21 64 16,0-63-16,21-22 0,0 21 15,-21 1-15,21-1 0,-21 1 16,0-22-16,21 22 0,-21-1 0,0-20 16,22 20-16,-22-21 0,0 22 0,0-22 15,0 22-15,0-22 0,0 0 16,0 1-16,-22-1 0,22-21 0,-21 0 16,21 1-16,0-1 0,-21-21 15,0 0-15,0 0 16,0 0-16,-1-21 0,-20-1 15,21 1-15,-21 0 0,-1 0 0,22 0 16,-21-22-16,-1 1 0,1 0 16,0-1-16,21-20 0,-1 21 15,1-22-15,0 22 0,21-85 16,0 84-16,0-20 0,21-1 16,0 22-16,1-21 0,20-1 0,0 22 15,1-22-15,-1 22 0,0 0 0,22-1 16,-22 22-16,22-21 0,-22 21 15,21-1-15,-20 1 0,-1 0 0,0 0 16,-20 21-16,-1 0 0,0-21 0,0 21 16,0 0-16,-21-21 15,0-1 1</inkml:trace>
  <inkml:trace contextRef="#ctx0" brushRef="#br0" timeOffset="30058.46">10329 6922 0,'0'0'0,"0"-22"0,0 1 16,-21 42 31,0 1-47,0-1 0,0 0 15,-1 0-15,1 21 0,0 1 16,0-22-16,0 42 0,0-20 16,-1-1-16,1 22 0,0-22 0,0 21 15,0-20-15,21 20 0,-21-20 0,21 20 16,0-21-16,0 1 0,0-1 15,0-21-15,21 22 0,0-1 0,0-21 16,0 0-16,0 0 0,1 1 0,-1-1 16,0 0-16,0-21 0,0 0 15,0 0-15,22 0 0,-22 0 0,0 0 16,0 0-16,0 0 0,1 0 0,-1-21 16,0 0-16,0-1 15,0-20-15</inkml:trace>
  <inkml:trace contextRef="#ctx0" brushRef="#br0" timeOffset="30476.61">11218 6900 0,'0'0'0,"43"-42"15,-22 42-15,0-21 16,0 21-16,21 0 15,-20 0-15,-1 0 0,0 0 16,0 21-16,0-21 0,22 21 0,-22 0 16,0 1-16,0 20 0,0-21 15,0 21-15,1-20 0,-1 20 16,0 0-16,0 1 0,-21 20 0,0-21 16,0 1-16,0 20 0,0-20 0,0-1 15,0 0-15,-21 1 0,0-1 16,0-21-16,-1 21 0,1-20 0,0 20 15,0-21-15,0 0 0,0 0 0,-22 1 16,22-1-16,0 0 0,0 0 16,0 0-16,21 0 0,-22-21 0,1 22 15,0-22-15,21 21 0,0-42 78,0-1-62</inkml:trace>
  <inkml:trace contextRef="#ctx0" brushRef="#br0" timeOffset="31980.24">1164 9631 0,'0'-21'16,"0"0"-16,0-1 15,0 1-15,0 0 0,0 0 16,0 42 15,0 0-31,0 22 0,0-22 16,0 21-16,0 0 0,0 1 15,0-1-15,0 22 0,0-22 16,0 0-16,0 1 0,0-1 0,0-21 16,-21 21-16,21 1 15,-21-22-15,21 0 0,0 0 0,0 0 16,0-42 15,0 0-31,0 0 16,21 21-16,0-21 0,21 21 15,-20-21-15,-1 21 16,0 0-16,0-22 0,21 22 16,-20 0-16,-1 0 0,21-21 0,-21 21 15,0 0-15,1 0 0,20-21 16,-21 0-16,0 21 0,0-21 0,1 0 15,-1-1 1,-21 1-16,0 0 0,0 0 0,0 0 16,0 0-16,0-1 15,0 1-15,-21 0 0,-1 0 16,1 21-16,0 0 16,0 0-1,21 21-15,0 0 16,0 22-16,0-22 0,0 0 0,0 21 15,0-21-15,0 22 0,0-1 16,-21-21-16,21 22 0,0-1 0,-21-21 16,21 21-16,0 1 0,-22-22 15,22 21-15,0-21 0,0 1 16,0-1-16,0 0 0,0 0 16,0-42 30,0 0-46,0 0 16,0-1-16</inkml:trace>
  <inkml:trace contextRef="#ctx0" brushRef="#br0" timeOffset="32968.36">2201 10012 0,'-21'0'16,"21"21"0,0 0-16,0 0 15,21-21 48,-21-21-48,0 0-15,0 0 16,0 0 0,0 0-16,-21 21 31,0 0-15,0 0-16,21 21 15,0 0-15,0 0 16,0 0 15,0-42 453</inkml:trace>
  <inkml:trace contextRef="#ctx0" brushRef="#br0" timeOffset="35779.89">4043 9631 0,'0'-21'203,"0"0"-172,0-1-31,0 1 16,0 0-16,0 0 15,21 0-15,-21 0 16,0-1-16,0 1 16,0 0-16,0 0 0,0 0 15,0 0-15,0-1 0,0 1 16,0 0-16,0 0 0,0 0 16,0 42 30,0 0-46,0 21 0,0-20 0,0 20 16,0 21-16,-21-20 0,21 20 16,0-20-16,-21 20 0,-1-21 15,22 22-15,-21-22 0,0 22 0,21-22 16,-21 0-16,0-20 0,0 20 16,21-21-16,-22 21 0,1-20 0,0-1 15,21 0-15,-21-21 16,0 0-16,0 0 15,21-21 1,0 0-16,-22-1 0,22 1 16,-21-21-16,21 21 0,0-22 0,0 1 15,0 21-15,-21-21 16,21-1-16,0 22 0,0-21 0,0 21 0,0-1 16,0 1-16,0 0 15,21 21-15,0 0 16,1 21-16,-1 0 0,0 1 15,0-1-15,0 21 0,0-21 0,22 22 16,-22-22-16,0 0 0,0 21 0,0-21 16,1 1-16,-1-1 0,0 0 15,0 0-15,0 0 0,0 0 0,1-21 16,-1 22-16,0-22 16,21 0-16,-21 0 0,1 0 0,20 0 15,0 0-15,-21 0 0,22 0 0,-1-22 16,-21 22-16,22-21 0,-1 0 0,-21 0 15,21 0-15,1 0 0,-22-1 16,21 1-16,-21 0 0,1-21 16,-1 21-16,-21-1 0,0-20 0,0 21 15,0 0-15,0-22 0,0 22 16,0-21-16,-21 21 0,-1 0 16,1-1-16,0 1 0,0 21 0,0 0 15,0 0-15,-1 0 0,1 0 0,0 0 16,-21 21-16,21 1 0,-22 20 15,43 0-15,-21-21 16,0 22-16,21-1 0,-21-21 0,21 22 16,0-1-16,0-21 0,0 0 15,0 22-15,0-22 0,0 0 0,0 0 16,21 0-16,0-21 0,0 0 16,0 0-16,1 0 15,-1 0-15,0 0 0,0 0 16,0-21-16,0 21 0,1-21 15,-1 0-15,0 0 0,0-1 0,0-20 16,-21 21-16,21 0 0,-21-22 16,22 22-16,-22 0 0,0-21 0,0 21 15,0-22-15,0 22 0,0 0 16,0 0-16,0 42 31,21 0-31,-21 0 0,0 0 0,0 1 16,0 20-16,0-21 0,0 21 15,0-20-15,0 20 0,0-21 0,21 0 16,-21 0-16,21 22 0,-21-22 16,21 0-16,0 0 0,1-21 15,-1 0-15,0 0 0,0 0 16,0 0-16,0 0 0,1 0 16,-1 0-16,0-21 0,0 0 0,0 21 15,0-21-15,22-22 16,-22 22-16,0 0 0,0 0 0,0-21 15,1-1-15,-1 22 0,0-21 0,0-1 16,0 22-16,-21-21 0,0 21 16,0 0-16,0 42 31,0 0-31,-21 0 0,21 0 16,0 0-16,0 1 0,0 20 15,0-21-15,0 0 0,0 0 0,21 22 16,-21-22-16,21 0 0,1 0 0,-22 0 15,21 1-15,-21-1 16,21-21-16,-21 21 0,0 0 0,0 0 16,-21-21 15,0 0-31,-1-21 0,1 0 16,0 21-16,0-21 0,0 0 0,0-1 15,-1 22-15,1-21 0,0 0 16,0 21-16,21 21 31,0 0-31,0 1 16,0-1-16,0 0 0,0 0 15,21-21-15,0 21 16,0 0-16,1-21 0,-1 22 0,0-22 16,21 0-16,-21 0 0,22 0 0,-22 0 15,21 0-15,1 0 0,-22 0 16,21 0-16,0-22 0,1 1 0,-1 0 15,0 21-15,-20-21 0,20 0 16,-21-22-16,21 22 0,-20-21 0,-1 21 16,0-22-16,0 1 0,0 0 0,-21-22 15,0 22-15,21 0 0,-21-1 16,0-20-16,22 20 0,-22 1 0,0 21 16,0-21-16,0 20 0,0-20 15,0 21-15,0 0 16,0 42-1,0 0-15,0 0 16,0 22-16,0-22 0,0 21 0,0 0 16,0 1-16,-22-1 0,22 0 0,-21 22 15,21-22-15,0 1 0,0-1 16,0 0-16,0 1 0,0-1 0,0-21 16,0 21-16,0-20 0,0-1 15,0 0-15,0 0 0,0 0 16,21-21-1,1 0-15,-1 0 16,0 0-16,-21-21 0,21 0 16,0 0-16,0 0 0,-21-1 15,0 1-15,0-21 0,0 21 16,0 0-16,0-1 0</inkml:trace>
  <inkml:trace contextRef="#ctx0" brushRef="#br0" timeOffset="36024.75">5821 9546 0,'21'0'31,"0"0"-31,0 0 16,0 0-16,1 0 0,20 0 0,0 0 16,-21 0-16,22 0 0,-1-21 15,-21 0-15,22 21 0,-22 0 0,21-21 16,-21 21-16,0 0 0,1 0 15,-44 0 32</inkml:trace>
  <inkml:trace contextRef="#ctx0" brushRef="#br0" timeOffset="38560.41">6837 9398 0,'0'0'0,"-21"0"16,42 0 31,0 0-32,0 0-15,0 0 0,0 0 0,1 0 16,-1-21-16,0 21 0,0-21 0,0 0 15,22-1-15,-22 22 0,0-21 16,0 0-16,0 0 0,-21 0 0,0 0 16,21 21-16,-21-22 0,0 1 15,0 0-15,-21 21 32,0 21-32,0 0 15,21 1-15,0 20 0,0-21 0,0 21 16,0 1-16,0-1 0,0 0 15,0 1-15,0 20 0,0-20 0,0-1 16,-21 0-16,21 1 0,0-1 0,0 0 16,0-21-16,0 22 0,0-22 15,0 0-15,-21 0 0,21 0 0,0 1 16,0-1 0,-22-21-16,1 0 0,0 0 0,0 0 15,0-21-15,-22-1 0,22 1 16,0 21-16,-21-21 15,-1 0-15,22 0 0,-21 0 0,21-1 16,0 1-16,-43-21 0,43 42 16,21 21 15,0 0-31,21 0 0,0 1 16,0-1-16,1 0 0,-1 0 0,21 0 15,-21 0-15,0 1 0,22-22 0,-22 21 16,21 0-16,1-21 0,-1 0 15,-21 0-15,21 0 0,1 0 16,-1 0-16,0 0 0,1-21 0,-1 0 0,0-1 16,-20 1-16,20 0 15,0 0-15,-21 0 0,1-22 0,-1 22 16,0-21-16,0 21 0,-21-22 16,0 22-16,0 0 0,0-21 0,0 21 15,0-1-15,0 44 31,0-1-31,0 0 0,0 0 16,0 0-16,-21 0 0,21 22 0,-21-22 16,21 21-16,0-21 0,0 1 0,-21 20 15,-1-21-15,22 0 0,-21 0 16,21 1-16,0-1 0,0 0 16,0-42 15,0 0-31,0-1 0,0 1 15,0 0-15,21 0 0,1-21 0,-22 20 16,21-20-16,0 0 0,0 21 16,0-22-16,0 1 0,1 21 0,-1-22 15,0 22-15,0 0 0,0 21 0,22 0 16,-22 0-16,0 0 0,0 0 16,0 21-16,0 0 0,-21 1 0,22 20 15,20 0-15,-21 1 16,0 20-16,0-42 15,1 22-15,-1-22 0,0 0 0,0 0 16,0 0-16,0 0 0,1-21 16,-1 22-16,21-22 15,-21 0-15,0 0 16,1 0-16,-22-22 0,0 1 16,21 0-16,0 0 0,0 0 15,-21 0-15,21-22 0,0 22 0,1-21 16,-1-1-16,0 22 0,0-21 15,0 0-15,0 20 0,22-20 0,-22 21 16,0 21-16,21-21 16,-20 21-16,20 0 0,-21 0 0,0 0 15,22 0-15,-22 21 0,0-21 0,0 21 16,0 0-16,0 0 0,-21 1 16,0-1-16,0 21 0,0-21 0,0 0 15,0 1-15,0-1 0,0 0 16,0-42 15,0 0-15,0-1-16,0 1 15,-21 21-15,21-21 0,-21 0 0,0 0 16,21 0-16,-21-1 16,0 1-16,-1 0 0,1 21 0,0-21 15,0 0-15,0 21 0,0 0 0,-1 0 16,1 0-16,0 0 0,0 21 15,0 0-15,0 0 0,21 0 0,-22 1 16,1-1-16,0 21 0,21 0 0,0-20 16,0 20-16,0-21 0,0 21 15,0-20-15,0-1 0,0 0 0,0 0 16,0 0-16,0 0 0,21 1 16,0-22-16,1 0 0,-1 21 15,0-21-15,0 0 0,0 0 0,0 0 16,1 0-16,20 0 0,-21-21 15,0-1-15,22 1 0,-1-21 16,0 21-16,-21 0 0,1-22 0,-1 22 16,0-21-16,0-1 0,-21 1 15,0-21-15,21 20 0,-21 1 0,0 0 16,0-1-16,0 1 0,0 0 0,0-1 16,0 1-16,0 0 0,0-1 15,0 22-15,0 0 0,0 0 0,0 42 31,0 0-31,0 0 16,0 0-16,0 22 0,0-1 16,0-21-16,0 22 0,0-1 15,0 0-15,0 1 0,0 20 0,0-21 16,0 1-16,0-1 0,0 0 16,0 1-16,0-22 0,0 21 0,21-21 15,-21 1-15,22-1 0,-1 0 0,0 0 16,0-21-16,0 21 0,0-21 15,1 0-15,20 0 16,-21 0-16,21 0 0,-20-21 0,-1 0 0,0 21 16,0-21-16,0 0 0,0-22 15,1 22-15,-1 0 0,-21-21 0,0 20 16,0-20-16,0 0 0,0 21 16,0-22-16,0 22 0,0 0 15,0 0-15,0 42 31,0 0-31,-21 0 0,21 22 0,0-22 16,0 0-16,-22 21 0,22-21 0,0 22 16,0-22-16,0 0 0,0 21 15,0 1-15,0-22 16,22 0-16,-1-21 0,-21 21 16,21-21-16,0 0 15,0 0-15,0 0 0,1 0 16,-1-21-16,0 0 0,0 0 15,0 0-15,0-1 0,1 1 16,-1 0-16,0 0 0,0-21 0,0 20 16,0-20-16,22 21 0,-22 0 15,0 0-15,0-1 0,22 1 0,-22 21 16,0 0-16,0 0 0,0 0 16,0 21-16,1 1 0,-1-1 0,0 0 15,-21 0-15,0 21 0,0-20 0,0-1 16,0 21-16,0-21 0,0 22 0,0-22 15,-21 0-15,0 0 0,-1 0 16,22 0-16,0 1 0,-21-1 16,0-21-16,21 21 0,-21-21 15,21-21 1,21 0 0,0-1-16,0 1 0,-21 0 15,22 0-15,-1 0 16,0 0-16,0-22 0,21-20 15,-20 20-15,20-20 0,-42 21 16,21 20-16,0-20 0,-21 21 0,0 0 16,0 42 15,0 0-31,-21 21 0,21-20 16,-21 20-16,0-21 0,21 21 0,-21 22 15,-1-1 1,22-41-16,-21-1 0,21 0 0,0 0 15,0 0-15,0 0 0,0 1 16,21-22 0,1 0-16,-1 0 0,0 0 0,0 0 15,0 0-15,0-22 0,1 22 16,-1-21-16,0 0 16,0 0-16,-21 0 15,0 0-15</inkml:trace>
  <inkml:trace contextRef="#ctx0" brushRef="#br0" timeOffset="39731.87">10901 9398 0,'0'-21'0,"0"0"0,0-22 15,-21 43 1,-1 0 0,1 22-1,0-22-15,21 21 0,-21 21 16,21-21-16,-21 0 0,21 22 16,-21-1-16,21 0 0,0 1 0,0-1 15,-22-21-15,22 22 0,0-22 16,0 21-16,0-21 0,0 0 0,43 22 15,20-22 1,-42-21-16,1 0 16,-1 0-16,21 0 0,-21-21 0,0 0 15,22-1-15,-22 1 0,21 0 0,-21 0 16,1-21-16,-1 20 0,21-20 16,-21-21-16,-21 20 15,0 1-15,0 0 0,0-1 0,0 1 16,-21 21-16,0-22 0,0 22 15,0 0-15,-22 0 0,22 0 0,-21 21 16,21 0-16,-64 0 16,43 21-1,42 0-15,0 0 0,0 0 0,0 1 16,0-1-16,42 0 16,0-21-16,1 0 0,-22 21 0,42-21 15,-20 0-15,-1 0 0,64 0 16,21-42-1,-85 42-15,22-21 0,-1-22 16,-21 22-16,1 0 16,-22-21-16,21 20 0,-21 1 0,1-21 15,-1-22-15,-21 43 0,0 0 16,0 0-16,0 0 0,0 0 16,-21 21-1,-1 0-15,22 21 0,-21-21 16,21 42-16,-21-21 0,21 22 0,-21-22 15,0 21-15,21 22 0,0-22 0,0 0 16,-21 22-16,-22 84 16,22-21-1,21-64-15,0 1 0,-21-1 0,21-20 16,-21 20-16,21 64 16,0-84-16,0 20 0,0 1 0,0-1 15,0 1-15,0-22 0,0 21 0,0 1 16,-21-1-16,21-20 0,-22 105 15,22-106-15,0 1 16,0-1-16,-21-21 0,21 21 0,-21-20 16,21-1-16,0 0 0,-21-21 15,0 0-15,0 0 16,-1 0-16,1-21 0,0 0 16,0 21-16,0-22 0,-22-20 15,22 21-15,-21-43 0,21 22 16,0 0-16,21-1 0,-22 1 15,22 0-15,0-22 0,0 1 0,0 20 16,22-20-16,-1-43 0,21 64 16,-21-22-16,0 22 0,22-22 15,-1 22-15,-21 0 0,64-43 16,-43 43-16,22-22 0,-22 22 16,0 21-16,1 0 0,-22-22 15,21 22-15,-21 0 0,22 0 0,-22 0 16,21-1-16,-21 1 0,1 0 15,41 0-15,-42 0 16</inkml:trace>
  <inkml:trace contextRef="#ctx0" brushRef="#br0" timeOffset="40111.12">12806 8848 0,'0'-21'0,"0"42"0,0-64 0,0 22 16,-21 21 0,-1 0-16,22 21 15,-21 1-15,0-1 0,0 21 0,0-21 16,0 22-16,-1-1 0,1 0 15,0 1-15,21-1 0,-21 0 0,21 22 16,-21-22-16,21 0 0,-21-20 16,21 62-16,0-63 0,0 43 15,0-22-15,0-21 0,21 1 16,-21-1-16,21 0 0,0-21 16,-21 21-16,21-21 0,0 0 15,1 0-15,20 0 16,-21 0-16,0 0 15,0-21-15,1 0 0,-1 0 16,0-1-16,-21 1 0</inkml:trace>
  <inkml:trace contextRef="#ctx0" brushRef="#br0" timeOffset="40534.76">13420 8763 0,'0'-21'0,"0"42"0,0-63 16,21 21-1,0 21-15,0 0 0,0 0 16,22 0-16,-22 0 16,0 21-16,0-21 0,0 21 15,22 21-15,-22 1 0,0-22 16,0 21-16,0 0 0,0 1 15,1-1-15,-1 85 16,-21-63-16,0-22 16,0 0-16,0-21 0,-21 22 0,-1-22 15,1 0-15,-21 43 16,21-43-16,0 0 0,-1 0 16,1 0-16,0 0 0,0 1 15,-21-1-15,20 0 16,22 0-16,-21-21 15,21-21 48</inkml:trace>
  <inkml:trace contextRef="#ctx0" brushRef="#br0" timeOffset="43228.61">1228 11557 0,'21'0'47,"0"0"-32,0 0-15,0 0 0,0 0 16,1 0-16,20 0 0,-21 0 0,21 0 16,-20 0-16,20 0 0,-21-21 15,21 21-15,-20 0 0,-1 0 0,0 0 16,0 0-16,0 0 0,-42 0 31,0 0-15,0 0-16,0 0 0,-22 0 0,22 0 15,-21 0-15,21 0 0,-22 0 16</inkml:trace>
  <inkml:trace contextRef="#ctx0" brushRef="#br0" timeOffset="43754.31">1185 11578 0,'0'0'0,"-42"0"16,42 21-16,-21-21 0,21 22 15,0-1-15,0 0 16,0 0-16,0 0 15,0 0-15,0 1 0,-21-1 16,21 0-16,0 0 0,0 0 0,0 0 16,-22 1-16,22-1 0,-21 0 15,21 0-15,-21-21 32,21-21-1,0 0-16,0 0-15,21-1 16,0 22-16,1 0 0,-1-21 16,0 21-16,21 0 0,-21 0 15,22 0-15,-1 0 0,0 0 0,1 0 16,-1 21-16,0-21 0,1 22 16,-22-1-16,21 21 0,-21-21 0,1 0 15,-22 22-15,0-22 0,0 0 16,0 21-16,0-20 0,0-1 15,-22 21-15,-20-21 0,21 0 16,0 1-16,0-1 0,-22-21 0,22 21 16,0-21-16,-21 0 0,20 0 15,1 0-15,0 0 0,0 0 16,0 0-16,21-21 0,-21 21 0,-1-21 16,22-1-16,-21 22 0,21-21 15,0 0-15,0 0 16,21 21-1,1 0 1,-1 0-16,0 0 16,0 0-16,0-21 0,0 21 0</inkml:trace>
  <inkml:trace contextRef="#ctx0" brushRef="#br0" timeOffset="44003.99">2117 11980 0,'21'-21'15,"0"21"95,0 0-110</inkml:trace>
  <inkml:trace contextRef="#ctx0" brushRef="#br0" timeOffset="45726.97">3577 12129 0,'0'21'16,"-21"-21"-16,21-21 31,0-1-16,0 1-15,21 0 16,0 0-16,-21 0 0,21 0 0,1-1 16,-1-20-16,0 21 0,-21-21 0,21 20 15,0-20-15,0 21 0,-21-21 16,0 20-16,0-20 0,0 21 16,0-21-16,0 20 0,0 1 15,0 0-15,-21 21 0,0 0 16,0 0-16,0 0 15,21 21-15,-21 0 0,-1 1 0,22-1 16,0 0-16,-21 0 0,21 0 0,0 0 16,0 1-16,0-1 0,0 0 15,21-21-15,1 0 16,-1 0-16,0 0 0,0 0 16,0-21-16,22 0 0,-22-1 15,0 1-15,0 0 0,0 0 16,0 0-16,1 0 0,-1-1 15,0 1-15,0 0 0,0 0 0,-21 0 16,21 21-16,-21-21 16,22 42-1,-22 0-15,0 0 16,0 21-16,0-20 0,0 20 16,0-21-16,0 21 0,0 1 0,0-22 15,0 21-15,0 1 0,21-1 16,-21-21-16,21 21 0,0-20 0,-21-1 15,21 21-15,0-42 0,1 21 16,-1 0-16,21-21 0,-21 0 16,22 0-16,-22 0 0,21 0 0,0 0 15,1 0-15,-1-21 0,-21 0 16,22 0-16,-1 0 0,0 0 0,1-22 16,-22 22-16,21 0 0,0 0 15,-20-22-15,-1 22 0,0-21 0,0 21 16,-21 0-16,0-22 0,0 22 0,0 0 15,0 0-15,0 0 0,-21-1 16,0 1-16,0 21 0,-1 0 0,1 0 16,0 0-16,0 0 15,0 0-15,0 21 0,-1 1 16,1-1-16,21 21 0,0-21 0,0 0 16,0 22-16,0-22 0,0 21 15,0-21-15,0 1 0,0 20 0,21-21 16,1 0-16,-1 0 0,0 1 15,21-22-15,-21 0 0,22 0 0,-1 0 16,0 0-16,1 0 0,-1 0 0,0 0 16,1-22-16,-1 1 15,0 0-15,-20 0 0,20 0 0,0 0 0,-21-1 16,22 1-16,-22 0 0,0 0 0,0 0 16,0 0-16,-21-22 15,0 1-15,0 21 0,0 0 0,0-1 16,0 1-1,0 42 1,-21 1-16,21-1 0,0 0 16,0 0-16,0 0 0,0 0 15,0 1-15,0 20 0,0-21 0,0 0 16,0 22-16,0-22 0,0 21 0,0-21 16,0 0-16,-21 22 0,21-22 15,0 0-15,0 0 0,0 0 16,0 1-16,0-44 31,0 1-15,0 0-16,0 0 0,0 0 15,0 0-15,0-1 0,0 1 0,0-21 16,0 21-16,0-22 0,0 22 0,0-21 16,0 0-16,21 20 0,0-20 15,1 21-15,-1 0 0,0 0 0,0-1 16,0 22-16,0 0 0,1 0 15,20 0-15,-21 0 0,0 0 0,22 22 16,-22-1-16,0 0 0,21 0 0,-21 0 16,1 0-16,-1 22 15,21-22-15,-42 0 0,21 0 0,0 22 0,1-22 16,-22 0-16,0 21 0,0-21 16,0 1-16,0-1 15,0 0-15,0-42 31,0 0-15,0-1-16,0 1 0,21 0 0,-21 0 16,0-21-16,0 20 0,21-20 0,0 21 15,-21-21-15,21-1 0,0 22 16,1-21-16,-22 21 0,21-22 0,0 22 16,21 0-16,-21 21 0,43 0 15,-43 0 1,0 0-16,0 21 0,22-21 0,-22 21 15,-21 22-15,21-22 0,0 0 16,-21 0-16,0 0 0,0 43 16,0-43-16,0 21 0,0-21 15,0 1-15,0-1 0,0 0 16,0 0-16,-21 0 16,21-42 30,0 0-46,0 0 0</inkml:trace>
  <inkml:trace contextRef="#ctx0" brushRef="#br0" timeOffset="47105.69">6943 11599 0,'-22'-21'0,"44"42"0,-65-63 16,22 42-16,0-21 0,21 0 0,-42 0 15,20 21-15,1 0 16,0 0-16,0 0 0,0 0 15,0 0-15,-1 0 0,1 21 16,0 21-16,21-21 0,-21 0 16,21 22-16,-21-22 0,21 21 0,0 1 15,0-22-15,-21 21 0,21 0 0,0-20 16,0 20-16,0-21 0,0 43 16,21-43-16,0 0 0,21 0 15,-21 0-15,1-21 16,-1 0-16,21 0 0,0 0 15,-20 0-15,20 0 0,0-21 0,-21 0 16,22 21-16,-1-21 0,-21 0 16,22-1-16,-22 1 0,21-21 0,-21 21 15,0 0-15,22-85 16,-43 85-16,0-22 0,0 1 16,0 21-16,-21-22 0,21 22 0,-43-21 15,22 21-15,0 0 0,-21-1 0,20 22 16,-20 0-16,21 0 0,-21 0 15,20 0-15,-20 0 0,-21 43 16,41-22-16,1 0 0,0 0 0,0 22 16,0-22-16,21 21 15,0-21-15,0 22 0,0-22 0,0 0 16,0 21-16,0-21 0,21 1 0,0-1 16,0 0-16,0 0 0,1-21 15,-1 0-15,0 21 0,0-21 0,21 0 16,-20 0-16,-1 0 0,21-21 15,-21 0-15,22 21 0,-22-21 0,21 0 16,-21-1-16,43-20 16,-43 21-16,0 0 0,0 0 0,0-22 15,1 22-15,-1 0 0,-21 0 16,21 0-16,-21-1 0,0-20 16,21 42-16,0 0 31,-21 21-31,0 0 0,0 1 0,0-1 15,0 0-15,0 0 0,0 0 16,0 22-16,0-22 0,0 0 0,21 0 16,-21 0-16,0 0 0,22 1 0,-22-1 15,0 0-15,0 0 0,21-21 16,0 21-16,0-21 16,0 0-16,0 0 0,1-21 15,-1 0-15,0 21 16,0-21-16,0 0 0,0-1 0,1 1 15,-1 0-15,0 0 0,0-21 0,0 20 16,0 1-16,1 0 0,-22-21 16,21 21-16,-21-22 0,21 1 15,0 21-15,-21 0 0,21 21 16,-21 21 0,0 0-1,0 0-15,0 0 0,0 0 16,0 1-16,0-1 0,0 21 0,0-21 15,0 0-15,0 1 0,0-1 16,0 21-16,21-21 0,-21 0 16,0 1-16,22-1 0,-1 0 15,0-21-15,0 21 0,0-21 0,0 0 16,1 0-16,20 0 0,-21 0 16,21 0-16,-20 0 0,20 0 0,0 0 15,-21-21-15,22 0 0,-1 0 0,-21-1 16,22 22-16,-22-21 0,21 0 15,-21-21-15,0 21 0,1-1 0,-1 1 16,0-21-16,-21 21 0,0-22 0,0 22 16,0-21-16,0 21 15,0-22-15,0 22 0,0 0 0,-21 21 16,0 0-16,-1 0 0,1 0 16,0 0-16,0 21 0,0 43 15,0-43-15,-1 0 0,22 21 16,-21-20-16,21 20 0,0-21 0,0 21 15,0-20-15,0 20 0,0-21 16,0 0-16,0 0 0,0 1 0,0-1 16,21 21-16,-21-21 0,22-21 15,-1 21-15,0-21 0,0 22 16,0-22-16,0 0 0,1 0 16,-1 0-16,0 0 15,0 0-15,0 0 0,0-22 0,1 1 16,-1 0-16,0 21 15,0-21-15,-21 0 0,42-22 16</inkml:trace>
  <inkml:trace contextRef="#ctx0" brushRef="#br0" timeOffset="47827.41">9842 11091 0,'22'-21'0,"-44"42"0,65-63 0,-22 21 16,0 0-16,-21 0 15,21 21-15,-21-22 0,0 1 0,0 0 16,0 0 15,-21 21-31,0 0 0,0 0 16,0 21-16,-22 0 0,22-21 0,-21 43 15,-1-22-15,1 21 0,0 0 16,21 1-16,-22 20 0,1 1 0,21-1 16,0 1-16,-1-1 0,1 1 15,0-1-15,21 1 0,-21 63 16,21-64-16,0-20 0,0-1 15,0 21-15,0-20 0,0-1 0,21-21 16,-21 22-16,21-22 0,0 21 0,22 0 16,-22-20-16,0-22 15,21 21-15,-20-21 0,-1 0 16,21 0-16,-21 0 0,0 0 0,22 0 16,-22 0-16,21-21 0,-21 21 0,22-22 15,-22 1-15,21 0 0,-21 0 16,22 0-16</inkml:trace>
  <inkml:trace contextRef="#ctx0" brushRef="#br0" timeOffset="49890.67">10181 11367 0,'0'0'0,"0"21"47,0 0-47,0 0 0,21 0 15,0-21 1,1 0 0,-1 0-16,0 0 0,0 0 0,0-21 15,0 0-15,1 21 0,-1-21 16,0 0-16,0-1 0,0-20 0,0 21 16,1 0-16,-1 0 0,0-22 0,-21 22 15,0 0-15,0 0 0,0 0 16,0-1-16,0 1 0,-21 21 31,0 0-31,-1 0 0,22 21 16,-21 1-16,21-1 0,0 0 0,0 21 15,0 1-15,-21-1 0,21 0 16,0 1-16,0 20 0,0-21 0,0 1 16,0-1-16,0 0 0,0-20 0,0 20 15,0 0-15,0-21 16,0 1-16,0-1 0,0 0 0,0 0 0,0 0 15,0 0-15,-21-21 0,0 0 16,0 0 0,-1 0-16,1 0 15,0 0-15,0-21 0,0 0 0,0 21 16,-1-21-16,1 0 0,0 0 16,-21-1-16,21 1 0,-1 0 0,1 0 15,0 21-15,21-21 0,-21 21 16,21 21-1,21 0-15,0 0 16,0 0-16,1 1 0,-1-22 16,0 21-16,21 0 0,-21 0 0,22 0 15,-22 0-15,21-21 0,-21 0 16,22 22-16,-1-22 0,-21 0 0,22 0 16,-22 0-16,42-22 15,-20 1-15,-22 21 0,0-21 16,0 0-16,21 21 0,-20-21 0,-1-43 15,-21 43-15,21 0 0,-21 0 16,0 0-16,0-22 0,0 22 0,0 0 16,0-21-16,0 20 0,0 1 15,0 42 1,0 1 0,0-1-16,21 0 0,-21 0 15,0 0-15,0 0 0,0 1 16,0-1-16,0 21 0,0-21 0,0 0 15,-21 1-15,21-1 16,0 0-16,-21-21 0,21-21 31,0 0-15,0-1-16,21 1 0,-21 0 16,21 0-16,0-21 0,0 20 0,1-20 15,-1 21-15,0-21 0,0 20 16,0 1-16,22 0 0,-22 0 15,0 0-15,21 21 0,-21 0 0,43 0 16,-43 21-16,0 0 16,0 0-16,1 0 0,-1 22 0,-21-22 15,0 0-15,21 21 0,-21-20 0,0-1 16,0 0-16,0 21 0,0-21 16,0 1-16,0-1 0,0 0 15,-21 0-15,21 0 0,-21-21 0,21 21 16,0-42 31,0 0-47,0 0 15,21 0-15</inkml:trace>
  <inkml:trace contextRef="#ctx0" brushRef="#br0" timeOffset="51344.51">11917 11684 0,'0'-21'31,"0"0"-15,0 0-16,0-1 15,0 1-15,0 0 16,0 0-16,0 0 0,0 0 16,0-1-16,-21 22 0,-1-21 0,22 0 15,-21 0-15,0 21 0,0-21 0,0 0 16,0 21-16,-1 0 15,1 0-15,0 21 0,0 0 0,0 0 16,0 0-16,-1 0 0,1 22 16,0-22-16,21 21 0,0-21 15,-21 43-15,0-43 0,21 21 16,0-20-16,0-1 0,0 0 16,21-21-1,0 0-15,0 0 16,0 0-16,1 0 15,-1-21-15,21 0 0,-21-1 0,0 1 16,1 0-16,41-21 16,-42 21-16,0-22 0,1 22 0,-1-21 15,0-1-15,0 1 0,0 0 0,-21 21 16,0-22-16,0 1 0,0 0 16,0-1-16,0 1 0,0 21 15,0 0-15,0-22 0,0 22 0,0 0 16,0 42 15,0 0-31,0 0 0,0 22 0,0-1 16,0 0-16,0 1 0,0-1 0,0 0 15,0 1-15,0-1 16,0 0-16,0 1 0,0-22 0,0 21 0,21-21 16,-21 22-16,22-22 0,-1 0 0,0 0 15,-21 0-15,21-21 0,0 22 16,0-22-16,1 0 0,20 21 15,-21-21-15,0 0 0,22 0 0,-22 0 16,21 0-16,-21-21 0,22 21 16,-22-22-16,0 1 0,21 21 0,-21-21 15,1 0-15,-1 0 0,0 0 16,0-22-16,0 22 0,-21 0 0,0-21 16,0 20-16,0-20 0,0 21 0,0 0 15,0-22-15,0 22 0,-21 21 16,21-21-16,-21 21 0,0 0 15,0 0-15,-1 21 0,22 0 16,0 1-16,-21-1 0,21 0 0,-21 21 16,21-21-16,0 22 0,0-22 15,0 21-15,0-21 0,0 1 0,0 20 16,21-21-16,0 0 16,-21 0-16,22-21 0,-1 22 0,0-22 15,0 0-15,0 0 0,0 0 0,1 0 16,-1 0-16,0 0 15,0-22-15,0 1 16,-21 0-16,21 21 0,-21-21 16,22 0-16,-1 0 0,-21-1 0,21-20 15,0 21-15,0-21 0,0 20 0,1-20 16,-1 21-16,0-21 0,0 20 16,21 1-16,-20 0 0,20 0 15,-21 21-15,21 0 0,-20 0 0,-1 0 16,0 0-16,0 21 0,0 0 0,0 0 15,-21 22-15,0-22 0,0 21 16,0-21-16,0 22 0,0-22 0,-21 0 16,0 21-16,0-20 0,0-1 0,0 0 15,-1 0-15,1 0 0,0 0 16,21 1-16,-21-22 16,21-22 15,21 22-31,-21-21 0,21 0 15,0 21-15,1-42 0,-1-1 16,0 22-16,0 0 0,0-21 16,0 21-16,1-22 0,-22 1 0,21 21 15,0-22-15,0 22 0,-21 0 0,0 0 16,0 0-16,0 42 31,0 0-31,0 0 0,-21 0 16,0 22-16,21-1 0,0-21 0,-21 22 15,21-22-15,-22 21 0,22-21 16,0 0-16,0 1 0,0-1 16,0 21-16,22-21 0,-1 0 15,0-21-15,0 22 0,0-22 0,0 0 16,1 0-16,-1 0 0,0 0 0,0 0 16,0 0-16,0 0 0,1 0 15,-1 0-15,0 0 0,0 0 0,0-22 16,0-20-16,1 42 0,-1-21 15,-21 0-15</inkml:trace>
  <inkml:trace contextRef="#ctx0" brushRef="#br0" timeOffset="51757.27">13864 10774 0,'0'0'0,"0"-21"16,0 0 0,21 21-1,0 0-15,1 21 16,-1 0-16,0 0 0,0 0 0,0 0 16,0 22-16,22-22 0,-22 21 15,21 1-15,-21-1 0,1 0 16,20 22-16,-21-22 0,0 0 0,-21 22 15,0-22-15,0 1 0,0-1 16,0 0-16,0 1 0,0-22 0,-21 21 16,0 0-16,0-20 0,0 20 15,-1-21-15,-20 21 0,21-20 0,-21-1 16,-1 0-16,22 0 0,-21 21 0,-1-42 16,22 22-16,-63 20 15,84-21-15,-22-21 0,22 21 16,-21-21-16,42 0 47,1 0-47</inkml:trace>
  <inkml:trace contextRef="#ctx0" brushRef="#br0" timeOffset="51912.16">13928 12023 0,'0'21'16,"0"-42"31</inkml:trace>
  <inkml:trace contextRef="#ctx0" brushRef="#br0" timeOffset="64002.58">3344 1715 0,'0'0'0,"-21"0"0,0 0 16,21 21 15,21-21 32,0 0-48,0 0-15,1 0 16,-1 0-16,0 0 0,0 0 15,21 21-15,-20-21 0,-1 0 16,21 0-16,-21 0 0,0 0 0,22 0 16,-22 0-16,21 21 0,1-21 15,-22 0-15,21 0 0,0 21 0,-20-21 16,20 0-16,0 0 0,1 0 16,-22 0-16,21 0 0,0 21 15,1-21-15,-1 0 0,22 0 0,-22 0 16,0 0-16,1 0 0,20 0 15,-21 0-15,1 0 0,20 0 0,-20 22 16,-1-22-16,21 0 0,-20 0 16,-1 0-16,0 0 0,22 0 15,-22 21-15,22-21 0,-22 0 0,0 0 16,22 0-16,-1 0 0,-20 0 16,20 21-16,1-21 0,-1 0 0,1 0 15,-1 21-15,1-21 0,-1 0 16,22 0-16,-22 21 0,22-21 0,-21 0 15,-1 0-15,22 0 0,-22 21 16,22-21-16,0 0 0,-1 0 0,1 0 16,0 0-16,-1 0 15,1 22-15,21-22 0,-22 0 0,1 0 16,0 0-16,-1 21 0,1-21 16,0 0-16,-1 0 0,22 0 0,-21 0 15,0 21-15,20-21 0,-20 0 16,0 0-16,-1 0 0,1 0 0,0 21 15,-1-21-15,1 0 0,21 0 16,-21 0-16,-1 0 0,1 21 0,21-21 16,-22 0-16,1 0 0,0 0 0,-1 0 15,1 21-15,0-21 0,-1 0 16,1 0-16,0 22 0,-1-22 0,22 0 16,-21 0-16,0 0 0,20 21 15,-20-21-15,0 0 0,-1 0 16,22 0-16,-21 0 0,21 21 15,-22-21-15,22 0 0,-21 0 0,21 0 16,-22 0-16,22 0 0,-21 0 0,21 0 16,-22 21-16,22-21 0,-21 0 15,21 0-15,0 0 0,-1 0 0,1 0 16,-21 0-16,21 0 0,0 0 16,-1 0-16,-20 0 0,21 0 0,0 0 15,21 0-15,-21 21 0,-1-21 16,1 0-16,0 0 0,-21 0 15,21 0-15,-1 0 0,-20 0 0,21 21 16,0-21-16,0 0 0,-1 0 16,-20 0-16,21 0 0,0 0 0,-22 22 15,22-22-15,0 0 0,-21 0 16,21 0-16,-1 0 0,1 0 0,-21 21 16,21-21-16,-22 0 0,1 0 15,0 0-15,-1 0 0,-20 0 0,-1 0 16,1 0-16,21 0 0,-43 0 15,21 0-15,1 0 0,-22 0 0,1 0 16,-1 0-16,-21 0 0,21 0 0,-20 0 16,-1 0-16,0 0 15,0 0 1,0 21 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10:53:05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1016 0,'21'0'31,"0"-21"-31,1 0 16,-1 0-16,0-1 15,-21 1-15,21 0 16,-21 0-16,21 0 0,0 0 16,-21-1-16,22 1 0,-22 0 15,21 0-15,-21-21 0,0 20 16,21 1-16,-21-21 0,21 21 0,-21 0 15,0-1-15,0 1 0,0 0 16,0 0-16,0 42 31,-21 0-15,0 0-16,21 22 0,0-1 16,0 0-16,-21 1 0,-1 20 0,22 1 15,-21-1-15,21 22 0,0-22 16,0 1-16,-21-22 0,21 22 0,0-1 15,-21 1-15,21-22 16,-21 22-16,21-22 0,-21 21 0,-1-20 16,22-1-16,-21 0 0,0 1 15,21-22-15,-21 0 0,0 0 16,21 0-16,-21 1 0,-1-22 16,1 0-16,0 0 15,0-22-15,0 22 0,0-21 0,-1-21 16,1 21-16,0-22 15,0 22-15,0-21 0,0 0 0,21 20 16,-22-20-16,22 21 0,0-21 0,0 20 16,0 1-16,0 0 15,0 0-15,0 0 0,0 0 0,22 21 16,-1 0-16,0 0 0,0 0 16,0 0-16,0 0 0,1 21 0,-1-21 15,21 21-15,-21 0 0,0 0 16,1 22-16,-1-22 0,0 0 15,-21 0-15,21 21 0,0-20 0,0-1 16,-21 0-16,22 21 0,-1-21 16,0-21-16,0 22 0,0-22 15,0 0-15,1 0 0,-1 0 0,0 0 16,0 0-16,0 0 0,22-22 16,-22-20-16,0 21 0,21 0 15,-21 0-15,1-22 0,-1 22 16,21-21-16,-21 21 0,0-22 0,1 22 15,-1-21-15,-21 21 16,21-1-16,-21 1 0,0 0 0,21 0 0,-21 0 16,0 42 15,0 0-31,-21 0 16,21 22-16,-21-22 0,21 0 15,-21 0-15,21 21 0,0-20 16,0 20-16,0-21 0,0 21 15,0-20-15,0-1 0,0 21 0,0-21 16,0 0-16,0 1 0,21-22 16,-21 21-16,21-21 0,0 21 0,0-21 15,0 0-15,22 0 0,-22 0 16,21-21-16,-21 0 0,22-1 16,-1 1-16,0-21 0,1 21 0,-1 0 15,0-22-15,1 22 0,-1-21 16,0 21-16,-20-22 0,-1 22 0,21-21 15,-42 21-15,21-1 16,-21 1-16,0 0 0,0 0 0,-21 21 31,0 0-31,0 21 0,0 0 0,-1 0 16,1 1-16,0 20 0,21-21 16,0 0-16,-21 0 0,21 1 0,0-1 15,0 0-15,0 0 0,0 0 16,21 0-16,0 1 0,0-1 0,1 0 15,-1 0-15,0-21 0,0 21 16,0 0-16,0 1 0,1-22 0,-22 21 16,21-21-1,-21 21-15,-21-21 16,-1 0 0,1 0-16,0 0 0,0 0 0,-21-21 15,20 21-15,1-21 0,-21 21 16,21-22-16,-22 22 0,22-21 15,0 21-15,0 0 16,21 21 0,0 1-16,0-1 0,0 0 15,21 0-15,0-21 0,-21 21 16,21 0-16,1 1 0,-1-1 0,0-21 16,21 21-16,-21-21 0,1 0 15,20 0-15,-21 0 0,21 0 16,1 0-16,-22 0 0,21 0 15,1-21-15,-1 0 0,-21-1 0,21 1 16,1 0-16,-1 0 0,0 0 16,22-64-16,-43 43 0,21-1 15,-20 1-15,-1 0 0,0-1 16,21-20-16,-21 21 0,1-22 0,-22 22 16,21-22-16,0 22 0,-21-22 15,21 22-15,-21-21 0,0 20 16,0 1-16,0-22 15,0 43-15,0 0 0,0 0 16,0 42 0,-21 0-1,21 22-15,-21-22 0,21 21 0,0 0 16,0 1-16,0 20 0,0-20 16,0-1-16,0 21 0,0-20 0,0-1 15,0 0-15,0 1 0,0-1 16,0 0-16,0-20 0,0 20 0,0 0 15,0-21-15,0 22 0,0-22 16,0 0-16,0 0 0,0 0 0,21 1 16,0-22-16,-21 21 0,21-21 15,0 0-15,1 0 0,-1 0 16,21 0-16,-21 0 0,0-21 16,1 21-16,20-22 0,-21 1 0,0 0 15,22 0-15,-22 0 0,0 0 16,0-1-16,21 1 0,-20 0 0,-22 0 15,21 0-15,-21 0 0,21-1 16,-21 1-16</inkml:trace>
  <inkml:trace contextRef="#ctx0" brushRef="#br0" timeOffset="233.58">4699 1249 0,'-21'0'15,"63"-21"1,-21 21-16,0 0 16,22-21-16,-1-1 0,0 22 0,1-21 15,-1 21-15,0-21 0,-20 21 16,20-21-16,0 0 0,1 21 0,-22-21 16,0 21-16,0 0 0,0-22 15,-21 1-15,-42 0 31,21 21-31,0 0 0</inkml:trace>
  <inkml:trace contextRef="#ctx0" brushRef="#br0" timeOffset="648.4">3937 868 0,'0'0'0,"-21"0"0,0 0 0,-1 21 15,1 21-15,0-20 16,21-1-16,0 0 16,0 0-16,0 0 15,21-21-15,0 0 16,1 0-16,-1 0 0,0 0 15,0 0-15,21 0 0,-20-21 0,-1 0 16,0 0-16,-21 0 0,21-1 16,-21 1-16,0 0 0,0 0 15,0 0-15,0 0 0,0-1 16,-21 22-16,0-21 0,0 21 16,-1 0-16,1 0 15,0 21-15,0 1 0,0-1 16,0 0-16,-1 0 0,22 0 0,0 0 15,-21 1-15,21-1 0,0 0 16,0 0-16,0 0 16,21-21-16,1 0 15</inkml:trace>
  <inkml:trace contextRef="#ctx0" brushRef="#br0" timeOffset="1431.29">6583 1355 0,'0'0'0,"-21"0"15,-43 0-15,43 0 16,0 0-1,21 21 1,21-21 0,0 21-16,21-21 0,1 0 0,-1 0 15,0 0-15,22 0 0,-1 0 16,22 0-16,-21 0 0,20 0 0,-20 0 16,20 0-16,-20 0 0,21 0 15,-1 0-15,-20 0 0,20-21 16,-20 21-16,-1 0 0,-20-21 15,20 21-15,-20-21 0,-22 21 0,21 0 16,-21-22-16,-21 1 16,0 0-16,-21 0 15,0 21-15,0 0 0,-22-21 16,1 21-16,21 0 0,-21-21 0,-1 21 16,1 0-16,21 0 0,0 0 15,-1 0-15,1 0 0,0 0 16,21-22-16,21 22 31,0 0-31,1 0 0,-1 0 0,0 0 16,0 0-16,21 0 0,-20 0 15,-1 0-15,0 0 0,0 22 16,0-1-16,-21 0 0,0 0 16,0 0-16,0 22 0,-21-22 15,0 0-15,-21 21 0,20-21 0,-20 1 16,21 20-16,-21-21 0,-1 21 15,22-20-15,-21 20 0,21-21 0,-1 0 16,1 0-16,0-21 0,21 22 16,21-22 15,0-22-31,1 1 16,20 0-16</inkml:trace>
  <inkml:trace contextRef="#ctx0" brushRef="#br0" timeOffset="2185.82">9673 783 0,'0'0'16,"0"-21"-16,-21 21 0,0-21 0,21 0 0,0 0 16,0-1-16,0 1 15,0 0-15,0 0 0,21 21 16,0-21-16,0 21 0,0-21 15,1 21-15,-1 0 0,0 0 16,21 0-16,43 0 16,-64 0-16,21 21 0,-20 21 0,20-21 15,-21 0-15,-21 22 0,0-22 16,0 21-16,0 1 0,-21-1 0,0 0 16,0 1-16,-22-1 0,1-21 15,21 21-15,-22-20 0,1-1 0,21 0 16,-21-21-16,20 21 0,1-21 15,0 0-15,0 0 0,21-21 32,0 0-32,0 0 0,0-1 15,21 22-15,0-21 0,0 0 16,22 21-16,-22-21 0,21 21 16,1 0-16,-1 0 0,0 0 15,1 0-15,-1 0 0,0 21 0,1 0 16,-22-21-16,21 21 0,-21 22 15,0-22-15,1 0 0,-22 0 0,21 22 16,-21-22-16,0 0 0,0 21 16,-43-21-16,22 22 0,-42 20 15,20-42-15,1 1 0,0-1 16,-1 0-16,1 0 0,0-21 0,-1 0 16,22 0-16,-21 0 0,21 0 15,0 0-15,-22 0 0,22 0 0,0 0 16,21-21-16,-21 0 15,0 21-15,-1-21 0,22-1 0,0 1 16,-21 0 0,21 0-1,21 21 1,1 0-16,-1-21 16,0 21-16,21 0 0</inkml:trace>
  <inkml:trace contextRef="#ctx0" brushRef="#br0" timeOffset="4101.18">11282 931 0,'0'0'0,"0"-21"0,0-21 16,0 21-16,0 0 0,-21-1 15,-1 1-15,1 0 0,0 21 16,0 0-16,0 0 0,0 0 0,-1 0 16,1 21-16,0-21 0,0 43 15,0-22-15,0 21 0,-1-21 0,1 43 16,0-22-16,0 0 16,0 1-16,21 20 0,0-20 0,-21-1 15,21 0-15,0 1 0,0-1 0,0 0 16,0-21-16,0 1 0,21 20 15,0-21-15,21-21 0,-21 21 0,22-21 16,-1 0-16,0 0 0,1 0 16,-1 0-16,0-21 0,-20 21 0,20-21 15,0 0-15,43-22 16,-43 1-16,1 21 0,-1-21 0,-21-1 16,21 1-16,-20 0 0,-1-22 15,21 22-15,-21-22 0,0 22 16,-21-22-16,22 1 0,-22 21 15,21-22-15,-21 22 0,0-1 0,0 22 16,0-21-16,0 21 0,0 0 16,0-1-16,0 1 0,0 42 31,0 1-31,0 20 0,0-21 16,0 43-16,0-22 0,0 0 15,0 22-15,-21-1 0,21 1 0,0-22 16,0 22-16,0-22 0,0 21 15,0-20-15,0-1 0,0 0 16,0-20-16,0 20 0,21-21 16,-21 21-16,21-20 0,0-1 0,43 21 15,-43-42-15,21 21 0,0-21 16,1 0-16,-1 0 0,0 0 16,1 0-16,-1-21 0,0 0 0,22 0 15,-22 0-15,1-1 0,-22 1 16,21 0-16,0-21 0,-20-1 0,-1 22 15,0-21-15,-21 0 0,0-1 16,0 1-16,0 0 0,0 20 0,0-20 16,0 21-16,0-21 0,0 20 15,-21 1-15,0 21 16,-1 0-16,1 0 0,0 0 16,-21 21-16,21 1 0,-22-1 0,22 0 15,-21 0-15,21 21 0,-1-20 16,1 20-16,0 0 0,0-21 0,21 22 15,-21-1-15,21-21 0,0 0 16,0 22-16,0-22 0,0 0 16,0 0-16,0 0 0,0 1 0,21-22 15,0 0-15,0 0 16,0 0-16,1 0 0,-1 0 0,0 0 16,0-22-16,0 22 0,0-21 15,-21 0-15,22 0 0,-1 0 16,0-22-16,0 22 0,-21-21 15,0 0-15,21 20 0,0-20 0,-21 0 16,0-1-16,22 22 0,-22 0 16,21 0-16,-21 0 0,0 42 31,0 0-31,0 21 16,0-20-16,0 20 0,0-21 15,0 21-15,0 1 0,0-22 0,0 21 16,0-21-16,0 22 0,0-22 15,0 0-15,0 0 0,0 0 16,21 1-16,0-1 0,0-21 0,-21 21 16,21-21-16,1 0 0,-1 0 15,0 0-15,0 0 0,21 0 0,-20 0 16,-1 0-16,0 0 0,21 0 16,-21-21-16,22 0 0,-22-1 0,21-20 15,-21 21-15,22 0 0,-22-22 0,0 1 16,21 0-16,-20-1 0,41-41 15,-63 41-15,21 1 0,0 0 16,-21 21-16,0-1 0,0 1 16,0 42-1,-21 1-15,0 20 16,0-21-16,0 21 0,21-20 16,0 20-16,0 0 0,0-21 15,0 22-15,0-22 0,0 0 0,0 0 16,0 22-16,21-22 0,0 0 15,0 0-15,0 0 0,1 0 16,-1 1-16,0-1 0,0 0 16,-42-42 31,21 0-47,-21 21 15,0-22-15,-1 1 0,1 0 16,0 21-1,0 0 1,0 0-16,0 0 16,21 21-16,0 0 0,0 1 15,0-1 1,0 0-16,0 0 0,21-21 16,0 21-16,0-21 0,0 0 15,0 0-15,1 0 0,-1 0 0,0 0 16,21 0-16,1 0 0,-22 0 15,21 0-15,0-21 0,1 0 16,-1 21-16,0-21 0,43-22 16,-43 22-16,-20-21 0,20 21 15,0 0-15,-21-22 0,22 1 0,-22 0 16,0-1-16,0 1 0,0 21 16,-21-22-16,22 1 0,-22 21 0,0 0 15,0 0-15,-22 21 16,1 0-16,0 0 0,0 0 0,0 21 15,0 0-15,-1 0 0,-20 0 16,21 22-16,21-22 0,0 21 0,-21-21 16,21 22-16,0-22 0,0 0 15,0 21-15,0-21 0,21 1 0,-21-1 16,21 0-16,0-21 0,0 21 16,1 0-16,-1 0 0,0 1 15,0-22-15,-21 21 0,21 0 16,-21 0-1,-21-21-15,0 0 16,0 21-16,0-21 0,-1 0 0,1 0 16,0 0-16,-21 0 0,42 21 15,-21-21-15,-1 0 0,1 0 16,42-21 15,1 21-15,-1-21-16,21 21 0,-21-21 15</inkml:trace>
  <inkml:trace contextRef="#ctx0" brushRef="#br0" timeOffset="4282.08">14520 1545 0,'-21'0'93</inkml:trace>
  <inkml:trace contextRef="#ctx0" brushRef="#br0" timeOffset="5782.45">952 3493 0,'0'-22'47,"0"1"-16,0 0-31,0 0 16,0 0 0,0 0-16,0-1 15,0 1 1,0 0-16,0 0 15,0 0 1,0 42 31,0 0-47,0 0 16,0 0-16,0 22 0,0-22 0,0 21 15,0 1-15,0-22 0,0 21 16,0 0-16,0 1 15,0-1-15,-21 0 0,21-20 0,0 20 16,0 0-16,0-21 0,0 22 16,0-22-16,0 21 0,0-21 0,0 1 15,0-1-15,0 0 0,0 0 16,0 0-16,0 0 31,0-42 16,0 0-47,0 0 16,0 0-16,0 0 15,21 21-15,-21-22 0</inkml:trace>
  <inkml:trace contextRef="#ctx0" brushRef="#br0" timeOffset="6257.07">1439 3789 0,'0'21'15,"-21"-21"-15,21 21 16,0 0-1,21-21 1,0 0 0,1 0-1,-22-21-15,21 21 16,-21-21-16,0 0 0,0 0 16,0 0-1,0-1-15,-21 22 16,-1 0-16,1 0 15,0 0-15,0 0 16,21 22-16,-21-1 0,21 0 16,-21 0-16,21 0 15,0 0-15,0 1 16,21-22 0,0 0 15,-21-22 16</inkml:trace>
  <inkml:trace contextRef="#ctx0" brushRef="#br0" timeOffset="12364.2">3450 3196 0,'0'-21'0,"0"0"15,0 0 1,0 42 15,-21-21-31,0 42 0,21-21 16,-21 22-16,-1-1 0,22 0 0,-21 1 15,0 20-15,21-20 0,-21 20 16,0-21-16,0 22 0,-1-1 0,22-20 16,-21 20-16,0-20 0,0 20 15,21-21-15,0-20 0,0 20 0,0-21 16,0 0-16,0-42 31,0 0-15,0 0-16,0-22 0,0 22 0,21-21 15,0 0-15,0-1 0,-21 1 16,22-22-16,-1 22 0,0-21 0,0-1 16,0 1-16,-21-1 0,21 1 15,1-1-15,-22 22 0,0-22 16,21 22-16,-21 0 0,21-1 0,-21 22 16,0 0-16,0 0 0,21 42 15,-21 0 1,21 21-16,-21 1 0,0 20 15,0-20-15,0 20 0,21 1 16,-21-1-16,0 1 0,0-1 0,0-21 16,0 22-16,0-22 0,0 43 15,0-43-15,0 1 16,0-22-16,0 0 0,0 0 0,0 0 16,0 0-1,0-42 1,-21 0-1,0 0-15,21 0 0,-21 21 0</inkml:trace>
  <inkml:trace contextRef="#ctx0" brushRef="#br0" timeOffset="12549.1">3111 3789 0,'22'0'46,"-1"-21"-46,0 21 0,21 0 0,-21-21 16,22-1-16,-1 22 0,22-21 16,-22 0-16,0 21 0,1-21 0,-1 21 15,0-21-15,1 21 0,-22-21 16,21 21-16,-21-22 0,0 22 0</inkml:trace>
  <inkml:trace contextRef="#ctx0" brushRef="#br0" timeOffset="12979.37">3789 3556 0,'0'0'0,"0"-21"15,0 0 1,0 0 0,21 21-1,0 0-15,0 0 0,0 0 0,1 0 16,-1 21-16,0 0 0,0 0 15,21 0-15,-20 0 0,-1 1 0,0 20 16,0 0-16,0-21 0,-21 22 16,0-1-16,21-21 0,-21 22 15,0-1-15,0 0 0,0 1 0,0-22 16,-21 21-16,21-21 0,0 0 16,-21 1-16,0-22 0,0 0 15,0 0 1,21-22-16,0 1 0,0 0 0,0-21 15,0 21-15,0-22 0,0 22 16,0-21-16,0 21 0,0-22 0,0 1 16,21 21-16,-21-22 0,21 22 0,0-21 15,0 21-15,0 0 0,-21-1 16,22 1-16,-1 0 0,0 0 16,0 21-16,0 0 0,0-21 15,1 21-15,-1 0 0,0 0 16,0 21-1</inkml:trace>
  <inkml:trace contextRef="#ctx0" brushRef="#br0" timeOffset="13414.11">4466 3641 0,'0'-21'16,"0"-1"-16,0 1 15,0 0 1,21 21-16,0-21 0,1 21 16,-1 0-16,0 0 0,21 0 15,-21 0-15,22 0 0,-22 0 0,21 21 16,1 0-16,20 43 0,-42-43 16,0 21-16,1-21 0,-1 22 15,0-1-15,-21 0 0,0-20 0,0 20 16,0 0-16,0 1 0,0-1 15,0-21-15,-21 0 0,21 0 16,-21 1-16,-1-22 16,22-22-16,-21 1 15,21 0-15,0 0 0,0 0 0,0-22 16,0 1-16,0 21 0,0-21 16,0-1-16,0 1 0,0 0 0,0 20 15,21-20-15,1 0 0,-1-1 16,-21 22-16,21 0 0,0 0 0,0 0 15,-21 0-15,21-1 0,1 22 0,-1 0 16,0 0-16,-21 22 16,21-1-16,0 0 15,-21 0 1,21-21-16</inkml:trace>
  <inkml:trace contextRef="#ctx0" brushRef="#br0" timeOffset="14635.52">5673 3831 0,'42'-21'15,"-21"0"1,-21 0-16,21 0 0,-21-1 16,21 1-16,-21 0 0,0-21 15,0 21-15,0-1 0,0 1 0,0 0 16,-21 0-16,0 0 0,0 0 15,0-1-15,0 22 0,-22 0 16,22 0-16,0 0 0,-21 22 0,-1-1 16,22 0-16,-21 21 0,21-21 15,-22 22-15,22-1 0,0 0 0,0 1 16,0-22-16,-1 21 0,22 1 16,0-1-16,0 0 0,0-21 0,0 1 15,0-1-15,22 0 0,-1 0 0,0-21 16,0 0-16,0 0 0,0 0 15,22-21-15,-22 0 0,21 0 16,-21-1-16,22 1 0,-1 0 16,-21 0-16,22 0 0,-22-22 0,0 22 15,0 0-15,0-21 0,0 21 16,-21-1-16,0-20 0,0 21 0,0 0 16,0 0-16,0-1 0,0 1 0,0 0 15,0 42 1,0 0-1,0 1-15,0-1 0,0 21 16,0-21-16,0 0 0,0 22 0,0-1 16,0-21-16,0 22 0,0-22 0,0 0 15,0 21-15,0-21 16,0 1-16,0-1 0,0 0 0,22-21 16,-1 0-16,0 0 0,0 0 0,0 0 15,0 0-15,1 0 0,20-21 16,-21 0-16,0-1 0,22 1 0,-22-21 15,21 21-15,-21 0 0,0-22 16,1 22-16,-1-21 0,0 21 16,0-22-16,0 22 0,-21-42 0,0 41 15,21 1-15,-21 0 0,22 21 16,-22 21 15,0 0-31,0 22 0,0-22 16,0 0-16,0 0 0,0 22 0,0-22 15,0 0-15,0 0 0,0 21 16,0-20-16,0-1 0,21 0 0,0-21 16,0 21-16,0-21 0,0 0 15,1 0-15,20 0 0,-21 0 0,21 0 16,-20 0-16,20-21 0,-21 0 0,21 0 16,-20 21-16,20-22 0,-21 1 15,0 0-15,0-21 0,1 21 0,-22-1 16,21-20-16,-21 21 0,21-21 15,-21 20-15,0 1 0,0 0 0,0 0 16,0 0-16,0 0 0,0-1 16,0 44 15,0-1-31,0 0 0,0 0 16,0 0-16,0 0 0,-21 22 15,0-1-15,-1 0 0,22 1 16,-21 20-16,0 1 0,21-1 0,0 1 15,-21 20-15,21 1 0,-21 0 0,0-1 16,21 1-16,0 0 0,0 21 0,0-22 16,-22 22-16,22-21 0,0 21 15,0-22-15,0 22 0,0-21 0,0-1 16,0 1-16,0-21 0,0 20 0,0-20 16,0-22-16,-21 22 0,21-22 15,0 0-15,-21-21 0,0 1 16,21-1-16,-21 0 0,0-21 0,-1 0 15,1-21-15,0 0 0,0-22 16,0 1-16,0-22 0,-22 1 16,22-1-16,0 1 0,0-22 0,0 1 15,-1-1-15,1 0 0,0 1 16,21-1-16,0 21 0,0-20 0,0 20 16,0 1-16,0 20 0,21-20 0,0 21 15,1-1-15,-1 1 0,21-43 16,0 43-16,-20 0 15,-1-1-15,21-20 0,-21 20 0,22 1 16,20-64-16,-21 64 0,-20 0 16</inkml:trace>
  <inkml:trace contextRef="#ctx0" brushRef="#br0" timeOffset="16213.49">7662 3196 0,'0'-42'0,"0"-22"16,0 43-16,0-42 15,0 20-15,0 22 16,0 0-16,0-21 0,0 21 0,0-1 16,0 44 15,0-1-31,-21 0 0,21 21 0,-21 1 16,21-1-16,-21 21 0,0 1 15,21-1-15,-22 22 0,1-21 0,21-1 16,-21 1-16,0 20 0,0-41 15,0 20-15,-1 1 0,22-22 0,-21 0 16,21-21-16,-21 1 0,21-1 0,-21 0 16,21 0-16,0-42 31,0 0-31,0-22 16,0 22-16,0 0 0,0-21 15,0-1-15,0 1 0,0 21 0,0-21 16,0-1-16,0 1 0,0 21 0,0-22 15,0 22-15,0 0 16,21 42 0,0 0-16,0 22 15,-21-22-15,0 0 0,22 0 0,-22 22 16,21-22-16,0 0 0,-21 21 16,21-21-16,0 1 0,0-1 0,1-21 15,-1 21-15,0 0 0,0-21 16,0 0-16,22 0 0,-22 0 0,0 0 15,21 0-15,-21 0 0,22-21 16,-22 0-16,21 21 0,-21-21 16,22-22-16,-22 22 0,0 0 0,0-21 15,0 20-15,1-20 0,-1 0 16,-21 21-16,21-22 0,-21 22 0,0 0 16,0 0-16,0 0 0,0 42 31,0 0-31,0 0 15,0 21-15,-21-20 0,21 20 16,0-21-16,0 21 0,0 1 0,0-22 16,0 0-16,0 21 0,0-20 0,0-1 15,0 0-15,0 0 16,21 0-16,0-21 0,0 0 0,0 0 16,1 0-16,-1 0 0,21 0 0,-21 0 15,22-21-15,-1 21 0,-21-21 16,21 0-16,1-22 0,-22 22 0,21 0 15,1-21-15,-22-1 16,21 22-16,-21-21 0,22-43 0,-22 64 16,-21 0-16,21-21 0,-21 20 15,-21 22 1,0 0-16,-1 22 0,1-1 0,21 0 16,-21 0-16,0 0 0,0 0 15,21 22-15,-21-22 0,21 0 16,0 0-16,0 22 0,0-22 0,0 0 15,21 0-15,0 0 0,0 0 16,0 1-16,0-1 0,1 0 16,-1-21-16,-21 21 0,21-21 15,-42 0 17,0-21-32,21 0 0,-22 21 15,1-21-15,0-1 0,0 1 16,0 21-16,21-21 0,-21 0 0,-1 21 15,22 21 17,0 0-32,0 0 0,0 1 15,0-1-15,22 0 16,-1 0-16,0 0 0,0 0 0,0-21 16,0 0-16,1 22 0,20-22 0,-21 0 15,21 0-15,1 0 0,-1 0 16,0 0-16,1-22 0,-1 1 0,-21 0 15,22 0-15,-1 0 0,-21 0 0,21-22 16,-20 22-16,-1-21 0,21-1 16,0-62-16,-20 62 0,-1-20 15,0-1-15,0 1 0,-21-1 16,21 22-16,-21-22 0,21 22 16,-21 0-16,0-43 0,0 64 15,0 0-15,0 0 0,0-1 16,0 44-1,0-1 1,0 21-16,0-21 0,0 22 0,-21-1 16,21 21-16,0-20 0,-21-1 0,21 22 15,-21-22-15,21 21 0,0-20 16,0 20-16,0-20 0,0-1 0,0 0 16,0 1-16,0-22 0,0 21 15,0-21-15,0 0 0,0 1 0,0-1 16,0 0-16,21-21 0,0 21 15,0-21-15,1 0 0,-1 0 16,21 0-16,-21 0 0,0 0 0,22-21 16,-22 0-16,21 21 0,1-21 0,-22-1 15,21 1-15,-21 0 0,22 0 16,-22-21-16,0 20 0,0 1 0,0 0 16,0 0-16,-21 0 0,0 0 15,0-1-15,-21 1 16,0 0-16</inkml:trace>
  <inkml:trace contextRef="#ctx0" brushRef="#br0" timeOffset="16448.34">9250 3260 0,'21'0'31,"0"0"-31,0 0 0,22-21 0,-22 21 15,21-22-15,-21 22 0,22-21 16,-1 21-16,0-21 0,-21 0 0,22 21 16,-1-21-16,-21 21 0,22-21 15,-22 21-15,-21-22 16,-21 22 0,-1-21-16,1 21 15</inkml:trace>
  <inkml:trace contextRef="#ctx0" brushRef="#br0" timeOffset="16685.22">8297 3027 0,'0'0'15,"-21"0"1,0 0-16,0 0 15,0 0 32,-1 0-31,1 21-16,0 0 16,21 0-16,-21 1 0</inkml:trace>
  <inkml:trace contextRef="#ctx0" brushRef="#br0" timeOffset="17685.06">804 5757 0,'0'-21'16,"0"0"-16,0 0 15,0 0-15,0 0 16,0-1-16,0 1 16,0 0-16,0 0 0,0 0 0,21 0 15,1-1-15,-1 1 16,0 21-16,0 0 0,0 0 16,0 0-16,1 21 0,-1 1 0,0 20 15,0-21-15,21 21 0,-20 22 16,-1-22-16,-21 22 0,0-22 0,0 22 15,0-1-15,0-21 0,-21 22 16,-1-1-16,1-20 0,-21-1 16,21 0-16,-22 1 0,22-1 0,-21 0 15,0-20-15,-1-1 16,1 0-16,0 0 0,20-21 0,-20 0 16,0 0-16,-1 0 0,22 0 15,-21 0-15,21-21 0,-22 0 0,43-22 16,-21 22-16,21 0 0,-21-21 15,21 21-15,0-22 0,0 22 16,0-21-16,21 21 0,0-1 0,1 1 16,-1 0-16,0 0 0,0 21 15,0 0-15,22 0 0,-22 0 16,21 0-16,-21 21 0,22-21 0,-22 42 16,0-20-16,0-1 0,0 0 15,0 0-15,1 21 0,-1-20 16,-21 20-16,0-21 0,21 0 15,0 0-15,-21 1 0,0-1 0,21 0 16,0 0-16,1 0 16,-1-21-16,0 0 15,0 0-15,0 0 16,0 0-16,1 0 0,-1-21 16,0 0-16,0 0 0</inkml:trace>
  <inkml:trace contextRef="#ctx0" brushRef="#br0" timeOffset="17957.23">1460 6138 0,'0'-21'93,"-21"21"-61,0 0-17,0 0 1,21 21-16,0 1 16</inkml:trace>
  <inkml:trace contextRef="#ctx0" brushRef="#br0" timeOffset="18432.96">2371 5546 0,'0'0'16,"0"-21"-16,-22-1 0,22 1 0,0 0 15,-21 0-15,21 42 32,0 0-17,0 0-15,0 22 0,21-1 16,1 22-16,-1-22 0,0 21 0,0 1 16,0-1-16,0-20 0,1 20 15,-1-20-15,-21 20 0,21-21 0,0 1 16,-21-1-16,21 0 0,-21 1 15,0-22-15,0 0 0,0 0 0,21 0 16,-21 1-16,22-22 16,-22-22-1,0 1 1,0-21-16,21 21 16,0 0-16,0-22 0</inkml:trace>
  <inkml:trace contextRef="#ctx0" brushRef="#br0" timeOffset="18731.83">3111 5419 0,'0'0'0,"0"-21"0,22-22 15,-22 64 17,0 1-32,-22-1 0,1 0 15,0 21-15,0 22 0,0-22 0,0 22 16,-1-22-16,1 21 0,0 1 15,0-1-15,0-20 0,0 20 16,-1-20-16,1-1 0,0 0 0,0-21 16,21 22-16,0-22 0,0 0 15,0 0-15,0 0 0,0-42 47,0 0-31,21 0-16,0 0 0,0 0 15</inkml:trace>
  <inkml:trace contextRef="#ctx0" brushRef="#br0" timeOffset="19147">3323 6096 0,'21'0'31,"0"-21"-31,1 21 16,-22-21-16,21 0 0,0 21 16,0-22-16,0 1 0,0 0 0,-21 0 15,22-21-15,-22 20 0,21 1 16,-21 0-16,0 0 0,0 0 15,0 0-15,-21 21 16,-1 0-16,1 0 0,0 21 16,0 0-16,0 0 0,0 21 15,21-20-15,-22 20 0,22-21 0,-21 21 16,21-20-16,0 20 0,0-21 16,0 0-16,0 0 0,0 1 0,0-1 15,0 0-15,21 0 0,1 0 16,-1-21-16,0 21 15,0-21-15,0 0 0,0 0 0,1 0 16,20 0-16,-21 0 0,0 0 16,22-21-16,-22 0 0,21 21 0</inkml:trace>
  <inkml:trace contextRef="#ctx0" brushRef="#br0" timeOffset="19433">4149 5800 0,'0'0'0,"0"-21"0,0-1 0,0 1 0,0 0 16,-22 21 0,1 21-1,0 0-15,0 1 0,0-1 16,21 21-16,-21-21 0,-1 22 16,22-22-16,-21 21 0,21-21 0,0 22 15,0-22-15,0 21 0,0-21 16,0 0-16,0 22 0,0-22 0,0 0 15,21 0-15,-21 0 0,22-21 0,-1 22 16,0-1-16,0-21 0,0 0 16,0 0-16,22 0 0,-22 0 0,0 0 15,21 0-15,-20 0 0,-1-21 0,21 21 16,0-22-16,-20 1 16,20-21-16,0 21 0</inkml:trace>
  <inkml:trace contextRef="#ctx0" brushRef="#br0" timeOffset="19747.82">4974 5186 0,'0'0'0,"0"-21"0,0-64 16,0 106 15,-21 22-31,0-22 0,21 21 16,-21 0-16,21 1 0,0-1 15,0 22-15,-22-1 0,22-21 0,-21 22 16,21-1-16,-21 1 0,21-1 0,0-20 16,-21 20-16,0-20 0,21 20 15,-21-21-15,21 1 0,-22-1 0,22-21 16,0 22-16,0-22 0,0 0 16,0 0-16,0 0 0,0 0 15,22-21 1,-1 0-16,-21-21 0,21 0 15,21 0-15,-21 0 0,1 0 0,-1-22 16</inkml:trace>
  <inkml:trace contextRef="#ctx0" brushRef="#br0" timeOffset="20128.59">5207 5736 0,'0'0'16,"0"21"-1,0 1-15,0-1 16,0 0-16,0 0 0,0 0 0,-21 0 15,21 22-15,-21-1 0,-1-21 16,22 22-16,0-22 0,0 21 0,0-21 16,0 0-16,0 1 0,0-1 15,0 0-15,0 0 0,0 0 0,43-21 16,-22 0-16,0 0 16,0 0-16,22 0 0,-22 0 15,21 0-15,0-21 0,-20 0 0,20 0 16,-21 0-16,0-1 0,0 1 0,1 0 15,-22-21-15,21 21 0,-21-22 16,0 22-16,0-21 0,-21 21 0,-1-22 16,1 22-16,0 0 0,0 0 0,0 21 15,0 0-15,-1 0 0,1 0 16,-21 0-16,21 0 0,0 21 0,-1 0 16,1 0-16,0 0 0,21 1 15,-21-1-15,21 0 0,-21 0 0,21 0 16,0 0-16,0 1 0,0 20 15,21-42 1,0 0-16,0 0 0</inkml:trace>
  <inkml:trace contextRef="#ctx0" brushRef="#br0" timeOffset="20589.34">5863 5863 0,'0'0'0,"0"-21"16,0 0-16,0 0 16,21 0-1,0 21-15,1 0 0,-1 0 0,0 0 16,0 0-16,0 0 0,0 21 16,22 0-16,-22 0 0,0 0 0,0 0 15,-21 1-15,21 20 0,-21-21 16,22 0-16,-22 22 0,0-22 15,0 21-15,0-21 0,0 22 0,0-22 0,-22 21 16,1 0-16,21-20 16,-21-22-16,0 21 0,21 0 15,-21-21 1,21-21 0,0 0-16,0-1 0,0 1 15,21 0-15,-21 0 0,21-21 0,0-1 16,0 22-16,1-21 0,-1-22 0,21 22 15,0-43-15,1 43 16,-22 21-16,21-22 0,1 22 0,-22 0 16,21 0-16,0 0 0,-20 21 15,-1 0-15,0 0 0,0 0 0,0 0 16,0 0-16,-21 21 0,0 0 0,0 0 16,0 0-1,0 1-15,-21-22 16,0 21-16</inkml:trace>
  <inkml:trace contextRef="#ctx0" brushRef="#br0" timeOffset="20934.14">4932 5355 0,'0'0'0,"-21"0"0,-1 0 16,1 0-16,21-21 0,21 21 31,22-21-31,-1 21 0,-21 0 16,43-21-16,-22 21 0,22-21 15,-1 21-15,1-22 0,-1 22 0,22-21 16,-1 0-16,-20 21 0,21-21 15,-22 21-15,1 0 0,-1-21 16,-21 21-16,1 0 0,-1 0 0,-21 0 0,0 0 16,1 0-16,-1 0 0,-21 21 31,-21 0-15,-1 0-16,1 0 0</inkml:trace>
  <inkml:trace contextRef="#ctx0" brushRef="#br0" timeOffset="21830.17">1143 7705 0,'-21'0'16,"21"-21"-16,-21 21 15,-1 0-15,22-22 0,0 1 16,0 0-16,0 0 15,0 0-15,0 0 0,22 21 16,-22-22-16,42 1 0,-21 0 16,0 21-16,22-21 0,-1 21 15,-21 0-15,21 0 0,1 21 0,-22-21 16,21 42-16,-21-20 16,1-1-16,-22 21 0,0 0 0,0-20 15,0 20-15,0 0 0,-22 1 16,-20-1-16,21 0 0,-21 1 0,20-22 15,-20 21-15,0-21 0,21 0 16,-22 1-16,22-1 0,0 0 16,0-21-16,0 0 0,-1 0 0,1 0 15,21-21-15,0 0 0,0-1 16,0 1-16,0 0 0,21 0 16,1 0-16,-1 0 0,21 21 15,-21-22-15,22 22 0,-22 0 0,21 0 16,0 0-16,1 0 15,-1 0-15,0 22 0,-20-22 0,20 21 16,-21 21-16,21-21 0,-42 22 16,22-22-16,-22 21 0,0 0 0,0 1 15,0-1-15,-22-21 0,1 22 16,-21-1-16,0 0 0,20-21 0,-41 1 16,21 20-16,-1-21 0,-20-21 15,20 21-15,1-21 0,0 0 0,-1 0 16,1 0-16,0 0 0,21 0 15,-1 0-15,-20 0 0,21-21 0,21 0 16,-21 0-16,0 0 16,21-1-16,0 1 0,0 0 15,0 0-15,21 0 16,0 21-16,0 0 0,0-21 16,0-1-16,1 22 0,20-21 15,-21 21-15,0-21 0</inkml:trace>
  <inkml:trace contextRef="#ctx0" brushRef="#br0" timeOffset="22050.05">2032 7959 0,'0'0'0,"21"0"0,-21-21 16,0-1 46,0 1-46</inkml:trace>
  <inkml:trace contextRef="#ctx0" brushRef="#br0" timeOffset="22929.25">3090 7832 0,'0'-21'0,"0"-1"0,0 1 15,0 0-15,0 0 16,0 0-16,0 0 0,21-43 16,-21 43-16,0-21 0,22 20 15,-1-20-15,-21 0 0,0-1 0,0 1 16,21 0-16,-21-1 0,21 22 15,-21-21-15,0 21 0,0 0 0,0 63 32,0 0-32,0 1 0,0 20 15,0 22-15,0-22 0,-21 22 16,0-22-16,21 22 0,-21-21 16,21 20-16,-22 1 0,1-22 0,21 1 15,-21-1-15,0-20 0,0 20 16,0-20-16,21-1 0,-22-21 0,1 0 15,0 0-15,0 1 0,21-1 16,-21-21-16,0 0 0,-1 0 16,1-21-16,21-1 0,-21 1 0,21-21 15,-21 21-15,21-22 0,-21 1 16,21 0-16,0-22 0,0 22 16,0-22-16,0 22 0,0 0 0,0-1 15,0 1-15,0 0 0,0 21 0,0-1 16,21 22-1,0 43-15,0-22 16,0 21-16,1 1 0,-1-1 0,0 0 16,0 1-16,0-1 0,0 0 15,1 1-15,20-1 0,-21 0 0,0-21 16,0 22-16,22-22 0,-22-21 16,21 21-16,-21-21 0,22 0 0,-22 0 15,64 0-15,-64-21 0,21 0 16,-21 21-16,22-43 0,-22 22 15,0 0-15,21-21 0,-21-1 16,1 22-16,-22-21 0,21 0 0,-21-1 16,0 1-16,0 21 0,0 0 15,0-22-15,0 22 0,0 42 32,0 0-32,0 22 15,-21-22-15,21 0 0,0 21 16,0-20-16,0 20 0,0-21 0,-22 21 15,22-20-15,0-1 0,-21 0 0,21 21 16,0-21-16,0-42 47,0-21-47,0 21 16,0-22-16</inkml:trace>
  <inkml:trace contextRef="#ctx0" brushRef="#br0" timeOffset="23118.56">3810 7620 0,'-21'0'15,"0"0"-15,-1 0 0,1 0 16,0 0-16,0 0 16,21 21-16,0 0 15,0 1 1,21-22-1,0 0-15,0 21 0,1-21 16</inkml:trace>
  <inkml:trace contextRef="#ctx0" brushRef="#br0" timeOffset="24796.12">4233 7747 0,'0'42'16,"0"-20"-16,-21-1 15,21 0-15,0 21 0,0-21 16,-21 22-16,0-22 0,21 21 0,-21 1 16,21-22-16,-22 21 0,22-21 15,0 0-15,-21 22 0,0-22 0,21 0 16,0 0-16,-21-21 16,0 0-1,21-21-15,0 0 0,0-21 16,0 20-16,21-20 0,0 0 15,0-1-15,0 1 0,1 0 0,-1-1 16,0 1-16,0 21 0,0-21 0,0 20 16,1 1-16,-1 21 0,0 0 15,0 0-15,0 0 0,0 21 16,-21 1-16,0 20 0,22-21 16,-22 21-16,0-20 0,21 20 15,-21 0-15,0 1 0,0-1 0,0-21 16,0 21-16,21-20 0,-21-1 0,21 21 15,-21-21-15,21-21 0,0 21 16,1-21-16,-1 0 0,21 0 16,-21-21-16,0 21 0,22-21 15,-22 0-15,21-21 0,-21 20 0,1-20 16,20 0-16,-21-1 0,0 1 16,-21 0-16,21-1 0,-21 1 0,0-21 15,0 20-15,0 1 0,0-64 16,0 64-16,0-1 0,0-20 15,0 42 1,0 42 0,0 0-16,0 0 0,0 0 0,0 22 15,22-1-15,-22 0 0,0 1 16,0-1-16,0 0 0,0 1 0,0-1 16,0 0-16,0 1 0,0-1 0,0-21 15,-22 0-15,22 22 0,0-22 16,-21-21-16,21 21 0,0-42 47,0 0-47,0 0 0,0-1 0,21-20 15,1 21-15,-1-21 0,0 20 0,0-20 16,0 21-16,0 0 0,22-22 16,-22 43-16,0-21 0,0 21 15,0 0-15,1 0 16,-22 21-16,0 1 15,-22-1-15,22 0 16,-21-21-16,0 21 0,0 0 0,0-21 16,21 21-16,-21-21 0,-1 0 15,1 0-15,0 0 16,21 22 0,0-1-1,0 0-15,0 0 16,0 0-16,21 0 0,-21 1 15,21-1-15,-21 0 0,0 0 0,22 0 16,-1 0-16,-21 1 0,42 20 16,-21-21-16,0-21 0,1 0 15,-1 21-15,21-21 0,-21 0 16,22 0-16,-22 0 0,21 0 0,22-21 16,-22 0-16,0 0 0,1 0 15,-1-1-15,0 1 0,22-42 16,-43 20-16,21 22 0,-21-21 15,-21-22-15,0 43 0,0 0 16,0-21-16,0 21 0,0-1 16,0 1-16,-21 21 0,0 0 15,0 0-15,21 21 0,-21 1 16,0-22-16,21 21 0,-22 21 16,22-21-16,0 22 0,0-22 0,0 21 15,-21-21-15,21 43 16,0-22-16,0-21 0,0 22 0,21-22 15,1 0-15,-1 0 0,0 0 0,21-21 16,-21 21-16,22-21 0,-1 0 16,0 0-16,22 0 0,-22 0 15,22 0-15,-1 0 0,-20-21 0,20 0 16,1 0-16,-22 0 0,21 0 0,-20-1 16,-1 1-16,0 0 0,22-42 15,-64 41-15,21 1 0,-21-21 16,0 21-16,0-22 0,0 22 0,-21 0 15,0 0-15,0 0 0,-1 0 0,1 21 16,-21 0-16,21 0 0,0 0 16,-22 0-16,22 0 0,0 21 0,0 0 15,-22 42-15,22-41 16,0 20-16,0-21 0,0 21 16,0-20-16,21 20 0,0-21 0,0 21 15,0-20-15,0 20 0,0-21 16,0 0-16,21-21 0,0 0 15,0 0-15,0 0 0,0 0 16,22 0-16,-1-21 0,-21 0 0,22 0 16,-1 0-16,-21-1 0,21 1 0,-20-21 15,20 0-15,-21-1 16,0 22-16,0-42 0,1 20 0,20-41 16,-42 20-16,21 22 0,-21-22 15,0 1-15,0 20 0,0-20 16,21-1-16,-21 22 0,0-21 0,0 20 15,0 22-15,0-21 0,0 21 0,0-1 16,0 44 0,0-1-16,-21 21 0,21 0 15,-21 1-15,21 63 0,-21-43 16,21 1-16,-21 20 0,21-20 16,0-1-16,0 1 0,0-1 0,0-20 15,0 62-15,0-62 0,0-1 16,0 0-16,0-20 15,0 20-15,0-21 0,21 0 0,0-21 0,0 21 16,0-21-16,0 0 0,1 0 16,-1 0-16,0 0 0,21 0 0,-21-21 15,1 0-15,20 0 0,-21 0 16,0 0-16,0-1 0</inkml:trace>
  <inkml:trace contextRef="#ctx0" brushRef="#br0" timeOffset="26406.56">7556 7641 0,'22'0'15,"-22"-21"-15,21 0 0,0 0 16,-21 0-16,0-1 0,0 1 0,0-42 16,0 42-16,0-22 15,0 22-15,0-21 0,0 21 16,0-1-16,0 1 0,0 0 0,0 0 15,-21 21-15,0 21 16,21 0-16,-22 0 0,22 22 16,0-1-16,0 22 0,-21-22 0,21 21 15,-21 1-15,0-1 0,21-20 16,0 20-16,-21 1 0,21-22 0,-21 22 16,-1-22-16,1 43 15,0-43-15,0-21 0,21 0 16,0 0-16,0 1 0,-21-22 15,0 0-15,21-22 16,0 1-16,-22-21 16,22 21-16,0 0 0,0-43 15,-21-21 1,21 43-16,0 21 0,0-21 0,0-1 16,0 22-16,0 0 0,0 0 15,0 0-15,21 21 16,1 21-16,-22 0 0,0 0 15,21 0-15,0 22 0,0-22 0,-21 21 16,21-21-16,0 22 0,1-1 16,-1-21-16,-21 21 0,42-20 0,-21-1 15,0 0-15,1 0 0,-1-21 16,21 21-16,-21-21 0,22 0 0,-22 0 16,21 0-16,0 0 0,-20-21 15,20 21-15,0-21 0,-21 0 16,22 0-16,-1-22 0,-21 22 0,0 0 0,22-21 15,-22 20-15,0-20 0,-21 21 16,0-21-16,21 20 0,-21-20 0,0 21 16,0 0-16,0 0 0,0-1 0,0 1 15,0 42 1,-21 1-16,21-1 16,0 0-16,0 0 0,0 0 0,0 22 15,0-1-15,0-21 16,0 21-16,0-20 0,0 20 0,0-21 15,0 0-15,0 0 0,0 1 0,21-1 16,0 0-16,1-21 0,-1 0 16,0 0-16,21 0 0,-21 0 15,1 0-15,20 0 0,-21-21 0,21 0 16,-20-1-16,20-20 0,-21 21 16,21-21-16,1 20 0,-22-20 0,0 0 15,21-1-15,1-20 16,-43 21-16,0-1 0,0 22 0,0 0 15,0 0-15,-21 21 16,21 21-16,-22 0 16,1 0-16,21 0 15,-21 1-15,21 20 0,0-21 0,0 21 16,0-20-16,0 20 0,0-21 0,0 0 16,0 22-16,21-22 0,0 0 15,1 0-15,-22 0 0,21 0 0,0 1 16,0-1-16,-21 0 0,21-21 15,-21 21-15,0-42 32,0 0-32,-21 0 15,0 21-15,0-22 0,0 1 16,21 0-16,-22 21 0,1-21 16,0 21-16,0 0 0,0 21 15,21 0 1,0 0-16,0 1 15,21 41-15,0-63 16,0 21-16,0 0 0,1-21 0,-1 22 16,21-22-16,-21 0 0,22 0 15,-1 0-15,0 0 0,1 0 16,-1 0-16,0 0 0,1-22 0,-22 1 16,21 0-16,0 0 0,-20 0 0,20 0 15,-21-22-15,21 22 0,-20-21 0,20-43 16,-21 43-16,0-22 15,22-42-15,-43 64 16,0-21-16,21-1 0,-21 1 0,21-1 16,-21 1-16,0 20 0,0-20 0,0 20 15,0 22-15,0-21 0,0 21 16,0 0-16,0 42 16,0 0-16,0 21 15,0 1-15,0-1 0,-21 0 16,21 22-16,0-22 0,0 22 15,-21-1-15,21-21 0,0 22 0,0-1 16,0-20-16,0-1 0,0 22 16,0-22-16,0 0 0,0 64 15,42-21 1,-42-64-16,21 0 0,0 0 16,0-21-16,1 21 0,-1-21 15,0 0-15,21 0 0,-21 0 0,22 0 16,-22-21-16,21 0 0,-21 21 15,1-21-15,-1 0 0,21 0 16,0-43-16,1-21 16,-43 64-16,21-21 15,-21 0-15,0-1 0</inkml:trace>
  <inkml:trace contextRef="#ctx0" brushRef="#br0" timeOffset="26634.43">9546 7472 0,'21'0'16,"0"0"-1,22-21-15,-22 21 16,21 0-16,-21-21 0,22-1 0,63 1 16,-64 21-16,0-21 0,22 21 15,-22-21-15,0 21 0,1 0 16,41-21-16,-84 0 15,-21-1 1,0 22-16,0 0 16,0 0-16</inkml:trace>
  <inkml:trace contextRef="#ctx0" brushRef="#br0" timeOffset="26990.79">8678 7006 0,'0'0'0,"-21"21"0,-21 1 16,42-44 31,0 1-32,0 0-15,0 0 16,0 42 31,-21 0-47,21 0 16,0 1-16,0-1 15,0 0-15,21-21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10:53:34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1270 0,'21'0'0,"-21"-21"16,22 21-16,-1-21 15,-21 0-15,0-1 0,21 1 16,-21 0-16,0 0 16,0 0-16,-21 0 15,0 21-15,-1 0 16,1 0-16,-21 0 0,21 21 15,-22 0-15,1 0 0,21 0 16,-21 22-16,20-22 0,-20 21 0,21 0 16,-21 22-16,20-22 0,1 22 15,0-1-15,0 22 0,21-22 16,0 1-16,0-1 0,0 1 16,0-22-16,0 22 0,21-22 15,0-21-15,0 22 0,1-22 0,20 0 16,-21-21-16,21 0 0,1 0 15,-22 0-15,21 0 0,1 0 0,20 0 16,-21-21-16,1 0 0,-1-1 16,0 1-16,1 0 15,-1-21-15,0 21 0,1-22 0,-22 1 0,21-22 16,1 22-16,-1-21 16</inkml:trace>
  <inkml:trace contextRef="#ctx0" brushRef="#br0" timeOffset="478.72">2836 1185 0,'0'-42'0,"0"84"0,0-105 16,0 84 0,0 0-1,0 22-15,0-22 0,0 21 16,0 0-16,0 1 0,0-1 0,0 22 16,0-22-16,0 21 0,0 1 15,0-1-15,-21-20 0,21 20 16,0-20-16,0-1 0,0 0 0,-21 1 15,21-1-15,0-21 0,0 0 16,0 0-16,0 1 0,-21-44 31,21 1-15,0 0-16,0-21 16,0 21-16,0-22 0,0 1 0,21-22 15,0 22-15,0 0 0,0-22 16,1 22-16,-1 21 0,21-22 0,-21 22 15,22 0-15,-22 0 0,0 21 16,21 0-16,-21 0 0,1 21 16,-1 0-16,-21 0 0,0 1 0,21 20 15,-21 0-15,0 1 0,0-1 16,0-21-16,0 21 0,0 1 0,0-1 16,0-21-16,0 22 15,-21-22-15,21 21 0,0-21 0,-21-21 16,21 21-16,-22 1 0,22-44 47,22 1-47,-1 0 0,0 0 15,21 0-15</inkml:trace>
  <inkml:trace contextRef="#ctx0" brushRef="#br0" timeOffset="1029.41">3895 1736 0,'0'0'0,"0"-64"15,0 43-15,0 0 0,0-21 0,-22 20 16,1 1-16,0 21 0,0-21 16,0 21-16,0-21 0,-1 21 0,1 0 15,0 0-15,0 21 0,0 0 16,0 0-16,-1 1 0,1-1 15,0 21-15,0 0 0,0 1 16,0-1-16,-1 0 0,22 1 16,-21-1-16,21 0 0,-21 1 0,21-22 0,0 21 15,0-21-15,0 1 16,21-1-16,0-21 0,1 21 16,-1-21-16,0 0 0,0 0 15,0 0-15,0-21 0,22 0 0,-22-1 16,0 1-16,0 0 0,22 0 15,-22 0-15,0 0 0,0-22 0,0 22 16,-21-21-16,0 21 0,0-22 16,0 22-16,0 0 0,0-21 0,0 20 15,0 1 1,0 42 0,0 1-16,0-1 0,0 0 15,0 0-15,0 21 0,0-20 0,0 20 16,0-21-16,0 21 0,0-20 15,0-1-15,0 21 0,0-21 0,21 0 16,-21 1-16,22-1 0,-1-21 16,-21 21-16,21-21 0,0 0 15,0 0-15,0 0 16,1 0-16,-1 0 0,0-21 16,0 0-16,0-1 15,-21 1-15,21 0 0</inkml:trace>
  <inkml:trace contextRef="#ctx0" brushRef="#br0" timeOffset="1462.15">4212 1736 0,'0'-21'0,"0"-1"15,0 1-15,0 0 16,0 0-16,0 0 16,0 0-16,21-1 15,0 22-15,22 0 0,-22 0 16,0 0-16,21 0 0,1 0 15,-22 0-15,21 0 0,1 22 0,-1 20 16,-21-21-16,21 0 16,-20 22-16,-1-22 0,0 42 15,-21-20-15,0-1 0,0-21 16,0 21-16,0-20 0,-21 20 0,0-21 16,-1 0-16,-20 0 0,21 1 15,0-22-15,21 21 0,-21-21 0,-1 0 16,1 0-1,21-21-15,0-1 16,0 1-16,0 0 0,21-21 16,1-1-16,-1 1 0,0 0 0,0-1 15,21 1-15,-20-21 0,-1 20 16,21 1-16,-21 0 0,22 20 16,-22 1-16,0-21 0,0 42 15,0-21-15,0 0 0,1 21 0,-1 0 16,-21 21-1,0 0 1,-21 0 0</inkml:trace>
  <inkml:trace contextRef="#ctx0" brushRef="#br0" timeOffset="2194.05">5249 2053 0,'21'0'0,"1"-21"16,-1 0-16,0 21 0,-21-21 16,21 0-16,0-1 0,0 1 15,1 0-15,-1 0 0,0 0 0,-21 0 16,0-22-16,0-41 15,0 62-15,0 1 16,-21 0-16,0 0 0,-1 0 0,-20 0 16,21 21-16,-21 0 0,20 0 15,-20 0-15,0 21 0,21 0 16,-1 0-16,-20 21 0,21 1 16,0-1-16,0 22 0,-1-22 0,1 21 15,21-20-15,-21-1 0,21 0 16,0 1-16,0-22 0,0 0 0,0 21 15,21-42-15,0 22 0,1-22 16,20 0-16,-21 0 0,0 0 16,22 0-16,-1-22 0,-21 1 0,21 0 15,1 0-15,-22 0 0,21-22 0,1 22 16,-22-21-16,21 21 0,-21-22 16,0 1-16,1 0 0,-1-1 15,-21 1-15,0 0 0,0 21 16,0-22-16,0 22 0,0 0 0,-21 21 15,-1 21 1,22 0-16,0 0 0,0 22 16,-21-1-16,21 0 0,0 1 15,0-1-15,0-21 0,0 22 0,0-1 16,0-21-16,0 0 0,0 22 16,21-43-16,-21 21 0,22 0 0,-1-21 15,0 0-15,0 0 0,0 0 16,0 0-16,1 0 0,20 0 0,0-21 15,-21 0-15,22-1 0,-1 1 16,0 0-16</inkml:trace>
  <inkml:trace contextRef="#ctx0" brushRef="#br0" timeOffset="4093.06">6244 1524 0,'0'0'0,"0"-21"0,0 0 0,0 0 15,0-1-15,0 1 0,-21 21 16,0 0-16,0 0 15,-1 21-15,1 1 0,0-1 16,21 21-16,-21 0 0,0 1 0,21-1 16,0 22-16,-21-22 0,21 21 15,-22-20-15,22-1 0,0 0 0,0 1 16,0-1-16,0 0 0,22-20 16,-1-1-16,0 0 0,0 0 15,0 0-15,0-21 0,1 0 0,-1 0 16,21 0-16,-21 0 0,0 0 15,22-21-15,-22 21 0,21-21 0,1 0 16,-22-22-16,21 22 0,-21-21 16,22 0-16,-22-1 0,0 1 0,0-22 15,0 1-15,-21-1 0,21 1 16,-21-1-16,22 1 0,-22-1 16,0 1-16,21-1 0,-21 22 0,21-21 15,-21 20-15,0 22 0,21-21 16,-21 21-16,0 42 15,0 0 1,0 0-16,0 21 0,0 1 16,0-1-16,-21 22 0,21-22 0,0 21 15,0-20-15,-21 20 0,21 1 16,0-22-16,-21 22 0,21-22 0,0 0 16,0 1-16,0-1 0,0 0 15,0-21-15,0 1 0,0 20 0,21-21 16,0 0-16,0-21 0,-21 21 15,21-21-15,0 0 0,1 0 0,-1 0 16,0 0-16,21 0 0,-21 0 16,22-21-16,-22 0 0,21 0 15,-21 0-15,1 0 0,20-1 16,-21-20-16,0 21 0,22-21 0,-43-1 16,21 22-16,0-21 0,-21 21 15,21-22-15,-21 22 0,0 0 0,0 0 16,-21 42 15,0 0-31,0 0 0,21 0 16,0 1-16,0-1 0,-22 21 0,22-21 15,-21 0-15,21 22 16,0-22-16,0 0 0,0 0 0,0 0 0,0 1 16,0-1-16,0 0 15,0 0-15,21-21 0,1 0 0,-1 21 16,0-21-16,0 0 15,0 0-15,0 0 0,1-21 0,-1 21 16,0-21-16,0 0 0,0 0 16,0-1-16,1 1 0,-1 0 15,21 0-15,-21-21 0,0 20 16,1-20-16,-1 21 0,0 0 0,0 0 0,-21-1 16,0 1-16,21 0 15,0 21-15,-21 21 16,0 0-16,0 1 15,0-1-15,0 21 0,0-21 16,0 0-16,0 1 0,0-1 16,0 21-16,0-21 0,0 0 0,22 1 15,-1-22-15,0 21 0,-21 0 16,42-21-16,-21 21 0,22-21 16,-22 0-16,0 0 0,21 0 0,-20 0 15,20-21-15,-21 21 0,0-21 16,22 0-16,-22-1 0,0-20 0,0 21 15,0-21-15,0-1 0,1 1 16,-1-22-16,-21 22 0,21-21 16,0-1-16,-21 22 0,0-22 15,0 1-15,21 20 0,-21 1 0,0-21 16,0 41-16,0-20 0,0 21 16,0 0-16,0 0 0,0 42 31,-21 0-31,21 21 0,0-21 0,-21 22 15,0-1-15,21 0 0,-21 1 16,21-1-16,0 0 0,0 1 0,0-1 16,0 0-16,0 22 0,0-22 15,0 1-15,0-22 0,0 21 0,0 0 16,0-20-16,21 20 16,0-21-16,0 0 0,-21 0 0,21-21 15,0 22-15,1-22 0,-1 0 16,0 0-16,0 0 0,0 0 0,0 0 15,1-22-15,-1 1 0,0 0 16,21 0-16,-21 0 0,1 0 0,20-22 16,-21 22-16,0-21 0,-21 21 15,21-22-15,-21 22 0,22 0 0,-22 0 16,0 0-16,0-1 0,0 44 31,-22-1-31,22 0 16,-21 0-16,21 0 0,0 22 15,0-22-15,0 0 0,-21 21 0,21-21 16,0 1-16,0 20 0,0-21 16,0 0-16,0 0 0,0 1 0,21-1 15,0 0-15,1-21 16,-1 0-16,0 21 0,0-21 0,0 0 16,0 0-16,1 0 0,-1 0 15,21-21-15,-21 21 0,22-21 0,-22 0 16,21-1-16,-21 1 0,22 0 15,-22-21-15,0 21 0,0-22 0,0 22 16,-21-21-16,0 21 0,0-22 0,0 22 16,0-21-16,0 21 15,0-1-15,-21 22 16,21 22 0,-21-22-16,21 21 0,-21 0 0,21 21 15,-21-21-15,21 22 0,0-22 16,0 21-16,0-21 0,0 1 0,0-1 15,0 21-15,0-21 0,0 0 16,21 1-16,0-1 0,0-21 16,0 21-16,0-21 15,1 0-15,-1 0 0,0 0 16,0-21-16,0 0 0,0-1 16,1 22-16,-1-21 0,0 0 15,-21-21-15,0 21 0,21-1 0,-21 1 16,21 0-16,-21-21 0,0 21 15,0-1-15,0 44 16,0-1 0,0 0-16,0 0 0,0 0 0,0 0 15,0 1-15,0-1 0,0 0 16,-21 0-16,21 0 0,0 0 0,-21 1 16,21-1-16,0 0 0,0 0 15,0-42 32,0 0-47,0 0 0,0-1 16,0-20-16,0 21 0</inkml:trace>
  <inkml:trace contextRef="#ctx0" brushRef="#br0" timeOffset="4269.96">9207 1312 0,'-63'0'15,"42"0"-15,0 0 16,-1 0 0,1 0-1,0 0 32</inkml:trace>
  <inkml:trace contextRef="#ctx0" brushRef="#br0" timeOffset="4497.96">8255 1482 0,'0'0'0,"-42"0"0,-1 21 16,22-21-16,21 21 16,21-21-1,0 0-15,1 0 16,20 0-16,-21 0 0,0 0 0,22-21 15,-22 21-15,21-21 0,-21 21 16,0 0-16,1-21 0,-1 21 0,0 0 16,-21-22-16,-21 1 15,0 21 1,-1 0-16,-20-21 0</inkml:trace>
  <inkml:trace contextRef="#ctx0" brushRef="#br0" timeOffset="4726.83">6964 1334 0,'0'0'15,"-64"0"-15,43 21 0,-21-21 0,21 0 0,-1 0 16,44 0 0,20 0-1,-21 0-15,21 0 0,1 0 16,-22 0-16,21 0 0,1 0 0,-22 0 15,21 0-15,-21-21 0,0 21 16,1 0-16,-1 0 0,0 0 16</inkml:trace>
  <inkml:trace contextRef="#ctx0" brushRef="#br0" timeOffset="5953.1">10795 1905 0,'0'0'0,"-21"0"0,0 0 15,21-21 1,0 0-16,0 0 15,0-1-15,0 1 0,21 0 16,0 0-16,-21-21 0,21 20 16,0-20-16,0 21 0,1-21 0,-1-1 15,0 22-15,0-21 0,-21-1 16,0 22-16,0 0 0,0-21 0,0 21 16,0-1-16,-21 44 15,21-1 1,-21 0-16,0 0 0,21 0 15,-22 22-15,1-1 0,21 0 0,0 1 16,-21-1-16,21 0 16,-21 1-16,21-1 0,0 0 0,0-21 15,0 22-15,0-22 0,0 0 16,21 0-16,0 0 0,0-21 0,1 0 16,-1 0-16,0 0 0,0 0 0,21 0 15,-20-21-15,20 0 0,-21 0 16,21 0-16,1 0 0,-22-1 0,0 1 15,21-21-15,-20 21 0,-22-22 16,0 22-16,0-21 0,0 0 0,0 20 16,0-20-16,-22 21 0,-20-21 15,21 20-15,-21 1 0,-1 0 0,1 0 16,21 21-16,-22 0 16,1 0-16,0 0 0,21 0 0,-1 0 15,1 0-15,21 21 16,21-21-1,1 0-15,20 0 0,0 0 16,22 0-16,-22 0 0,22 0 0,-1-21 16,1 21-16,-1-21 0,1 0 15,-1-1-15,-21 1 0,22 0 0,-1 0 16,-20-21-16,-1 20 0,-21 1 16,22 0-16,-22 21 0,-21-21 15,0 0-15,0 0 16,-21 21-1,-1 0-15,1 0 16,0 21-16,21 0 0,-21 0 0,0 21 16,21 43-16,0-43 15,-21 1-15,21 20 0,-22-20 0,22 20 16,0 22-16,-21-22 0,21 1 16,0-1-16,0 22 0,0-22 0,0 1 15,0 21-15,0-22 0,0 22 0,0-22 16,0 22-16,21 0 0,1-1 15,-22 1-15,21 0 0,0 84 16,0-63-16,0-22 0,0 1 0,-21 0 16,0-1-16,22 1 15,-22 0-15,0-1 0,0-20 0,0-1 16,0 1-16,0-1 0,0-20 16,-22 20-16,1-42 0,0 22 0,0-22 15,0 0-15,0-21 0,-1 0 0,-20 0 16,21-21-16,0 0 0,-22-22 0,1 1 15,0 0-15,-1-1 0,1-20 16,21 21-16,-21-43 0,-1 21 0,22-20 16,0-1-16,0-21 0,0 22 0,21-1 15,0-21-15,0 21 0,0-20 16,0 20-16,0 0 0,21 1 16,0-1-16,21 21 0,-21-20 15,22 41-15,20-62 0,-20 41 16,-1 22-16,0-1 0,1 22 0,-1-21 15,0 0-15,1 20 0,-1-20 16,0 21-16,1 0 0,-1-22 0</inkml:trace>
  <inkml:trace contextRef="#ctx0" brushRef="#br0" timeOffset="6614.72">14414 783 0,'0'-21'0,"0"42"0,0-63 16,0 21-16,0 0 0,-21 21 15,0 0 1,0 21-16,21 21 0,-21 0 16,21 1-16,-21 20 0,-1 1 0,1 20 15,21-20-15,-21-1 0,0 22 16,0-21-16,0-1 0,-1 1 15,1-1-15,0 1 0,21-22 0,-21 0 16,0 1-16,21-22 0,-21 0 0,21 0 16,0-42-1,0 0 1,0 0-16,21-1 0,0-20 16,-21 0-16,21-1 0,0 1 15,-21 0-15,21-22 0,1 22 16,-1-22-16,-21-20 0,21 20 0,0-20 15,0 20-15,0 1 0,1-1 16,-22 1-16,21 20 0,0 22 0,0 0 16,-21 0-16,21 21 15,0 21-15,1 64 0,-22-22 16,0 1-16,21-1 0,-21 22 16,21-22-16,-21 1 0,0 20 0,0-20 15,0-1-15,0-20 0,0 20 16,0-20-16,0-1 0,0 0 15,0-21-15,0 22 0,0-22 0,0 0 16,-21-42 15,21 0-15,-43 0-16</inkml:trace>
  <inkml:trace contextRef="#ctx0" brushRef="#br0" timeOffset="6795.61">13991 1439 0,'0'0'0,"-42"-21"16,63 0 0,0 21-16,0 0 0,22 0 15,-22 0-15,21 0 0,0 0 16,1-21-16,-1 21 0,0 0 0,1 0 16,-1-21-16,0 21 0,1 0 15,-1 0-15,0-21 0,1 21 0,-22 0 16,21-22-16,-21 22 0</inkml:trace>
  <inkml:trace contextRef="#ctx0" brushRef="#br0" timeOffset="7194.56">14817 1291 0,'0'0'0,"0"-21"0,-22 21 15,22-21-15,22 21 31,-1 21-15,0 0-16,0 0 0,0 1 16,0-1-16,1 21 0,-1 0 15,0 1-15,0-1 0,0 0 0,-21 1 16,0-1-16,0 0 0,0-20 16,0 20-16,0-21 0,0 0 15,0 0-15,0 1 0,0-1 0,0-42 31,0-1-15,0 1-16,0 0 16,0-21-16,0 21 0,0-22 0,21 22 15,1-21-15,-1-1 0,-21 1 16,21 0-16,0-1 0,0 1 0,0 0 16,1-1-16,-1 1 0,21 21 15,-21 0-15,22-22 0,-22 43 0,0-21 16,0 21-16,21 0 0,-20 0 15,-1 0-15,0 21 0,0-21 16,0 22-16</inkml:trace>
  <inkml:trace contextRef="#ctx0" brushRef="#br0" timeOffset="7626.3">15579 1482 0,'-22'0'16,"22"-21"-16,0-1 15,0 1-15,0 0 0,0 0 16,0 0-16,22 21 0,-1-21 16,0-1-16,0 22 0,0-21 15,0 21-15,1 0 16,-1 0-16,0 21 0,0 1 0,0-1 16,0 0-16,1 0 0,-1 0 15,0 43-15,0-22 0,-21-21 16,0 22-16,0-22 0,0 21 15,0 0-15,0-20 0,0-1 16,0 0-16,0 0 0,0 0 0,0 0 0,-21-21 31,0 0-15,21-21-16,0 0 16,0-21-16,0 21 0,0-22 0,0 1 15,21 21-15,0-22 16,0 1-16,-21-21 0,21 20 0,1 1 15,-1 0-15,0-1 0,0 22 16,21-21-16,-20 21 0,-1-1 0,0 1 16,21 0-16,-21 21 0,22 0 15,-22 0-15,0 0 0,21 42 16,-20-20-16,-1-1 16</inkml:trace>
  <inkml:trace contextRef="#ctx0" brushRef="#br0" timeOffset="8867.43">16806 1355 0,'0'0'0,"0"-43"0,0-20 16,0 42-16,-21 21 15,0 0-15,0 0 0,-22 21 16,22-21-16,0 21 0,-21 21 16,-1-20-16,22-1 0,-21 21 15,0-21-15,20 22 0,1-22 0,0 21 16,0-21-16,21 22 0,0-1 0,0-21 16,0 21-16,0-20 15,0-1-15,21 0 0,0 0 0,0 0 16,1 0-16,-1-21 0,0 0 15,0 0-15,0 0 0,22 0 0,-22-21 16,0 0-16,0 21 0,21-21 0,-20-21 16,-1 20-16,0 1 0,0-21 15,0 21-15,-21-22 0,21 22 0,-21-21 16,22 0-16,-22 20 0,0 1 16,0-21-16,0 21 0,21 21 15,-21-21-15,0 42 16,0 0-1,0 0-15,0 0 0,0 0 16,0 1-16,0 20 0,0-21 0,-21 21 16,21-20-16,0 20 0,0-21 15,0 0-15,0 22 0,0-22 0,0 0 16,21-21-16,0 21 0,0 0 16,0-21-16,0 0 0,1 0 0,-1 0 15,0 0-15,0 0 0,0-21 16,0 21-16,22-21 0,-22 0 0,0 0 15,0-1-15,22 1 16,-22-21-16,0 21 0,-21-22 0,21 22 16,0-21-16,-21 21 0,21 0 15,-21-22-15,0 22 0,0 0 16,0 42 0,0 0-1,0 0-15,0 1 0,0-1 16,0 0-16,0 21 0,0-21 0,0 22 15,-21-22-15,21 0 0,0 21 0,0-20 16,0-1-16,21 0 0,1 0 16,-1 0-16,21-21 0,-21 0 15,0 0-15,22 0 16,-1 0-16,-21 0 0,22 0 0,-22-21 16,0 0-16,21 0 0,-21 0 15,1-1-15,-1 1 0,21-21 0,-42 21 16,21-22-16,-21 22 0,21-21 15,-21 0-15,0 20 0,0-20 0,0 21 16,0-21-16,0 20 0,0 1 16,0 0-16,0 42 31,0 0-31,0 1 16,-21-1-16,21 21 0,-21-21 15,21 22-15,-21-1 0,21 0 0,0 22 16,0-22-16,0 22 0,0-1 15,0-21-15,0 22 0,0-1 16,0-20-16,0 20 0,0 1 0,0-22 16,0 22-16,21-1 0,-21 22 15,21-22-15,-21 22 0,0 0 0,0-22 16,0 22-16,21-1 0,-21 1 16,0 0-16,0-22 0,0 22 0,0 0 15,0-22-15,-21 1 0,0 20 0,0-20 16,-21-22-16,20 22 0,-20-22 15,21 0-15,0-21 0,-22 1 16,22-1-16,-21 0 0,21-21 0,0 0 16,-1 0-16,1-21 0,21 0 15,0-1-15,-21 1 0,21-21 0,-21 0 16,21-22-16,0 1 0,0-1 0,0 1 16,0-22-16,0 0 0,0 22 15,0-22-15,21 0 0,0 1 0,0-1 16,1 22-16,-1-22 0,21 21 15,-21 1-15,22 21 0,-22-22 0,0 22 16,21-1-16,-21 22 0,22-21 16,-22 0-16,0-1 0,21 22 0,-20-21 15,-1-1-15,0 22 0,0-21 16,0 0-16</inkml:trace>
  <inkml:trace contextRef="#ctx0" brushRef="#br0" timeOffset="10494.64">19029 1461 0,'0'-22'32,"0"1"-32,0 0 0,0 0 15,0 0-15,0-22 0,0 22 16,0-21-16,0 21 0,0-22 0,0 1 16,0-21-16,0 20 0,0 1 15,0 21-15,0-22 0,0 22 16,0 0-16,0 0 0,-21 42 15,21 0-15,-22 0 16,1 22-16,21 20 0,-21-20 16,0 20-16,21 1 0,-21 20 15,0-20-15,-1-1 0,1 22 0,0-22 16,0 22-16,0-21 0,0-1 16,-1-21-16,1 22 0,0-22 0,21-21 15,-21 22-15,0-22 0,21 0 16,-21 0-16,-1-21 15,1 0 1,21-21-16,0 0 16,0 0-16,-21-22 0,21 1 0,0 0 15,0-1-15,0 1 0,0-21 16,0 20-16,0-20 0,0 20 16,0-20-16,0 21 0,0-1 15,0 22-15,0 0 0,21 0 0,0 21 16,-21 21-1,22 0-15,-22 0 0,0 22 0,21-22 16,0 21-16,-21 0 0,21 22 16,-21-22-16,21 1 0,0-1 0,-21 0 15,22 1-15,-1-1 0,-21-21 16,21 0-16,0 0 0,0 1 0,0-1 16,1 0-16,-1-21 0,21 0 15,-21 0-15,0 0 0,1 0 16,20 0-16,-21-21 0,21 0 0,-20-1 15,20 1-15,-21 0 0,0 0 16,22 0-16,-22-22 0,0 1 0,0 0 16,0-1-16,-21 1 0,21 21 15,-21-64-15,22 64 0,-22 0 16,0 0-16,0 0 0,0 42 31,-22 21-31,22-21 16,-21 0-16,21 22 0,0-22 0,0 21 15,0 1-15,0-22 0,0 21 16,0-21-16,0 22 0,0-22 16,0 0-16,0 0 0,21 0 15,-21 0-15,22-21 0,-1 0 16,0 0-16,0 0 0,21 0 0,-20 0 16,20-21-16,0 0 0,-21 21 15,22-21-15,-1 0 0,0 0 0,-20-1 16,20 1-16,0-21 0,-21 21 15,1-22-15,20 1 0,-42 21 16,21-21-16,-21 20 0,0 1 0,0 0 16,0 0-16,-21 21 15,21 21-15,-21 0 16,0 0-16,-1 1 0,22 20 16,0-21-16,0 21 0,-21-20 15,21 20-15,0-21 0,0 21 0,0-20 16,0-1-16,0 0 0,0 0 15,0 0-15,0 0 0,21-21 0,-21 22 16,0-44 31,0 1-47,-21 0 16,21 0-16,-21 0 0,0 0 15,21 42 16,0 0-15,0 0-16,0 0 0,21-21 16,0 21-16,0 1 0,1-22 15,-1 21-15,0-21 0,21 0 0,-21 0 16,1 0-16,20 0 0,0 0 16,-21 0-16,22 0 0,-1-21 0,0 21 15,-20-22-15,20 1 0,0 0 16,-21-21-16,22 21 0,-22-22 0,0 22 15,0-21-15,0-1 0,1 1 16,-1-21-16,0 20 0,0 1 0,-21-22 16,21 22-16,0-21 15,-21 20-15,22-20 0,-22-1 0,21 22 16,-21 0-16,0-1 0,0 1 16,0 21-16,0 0 0,0 42 15,0 0 1,-21 21-16,-1 1 0,1-1 0,0 0 15,0 22-15,0-22 0,0 22 16,21-22-16,0 21 0,0-20 0,0-1 16,0 22-16,0 20 15,0-41-15,21-1 0,-21-21 0,21 21 16,0-20-16,0-1 0,-21 0 16,21 0-16,1 0 0,-1 0 15,0-21-15,0 0 0,0 0 16,0 0-16,22 0 0,-22 0 15,0 0-15,0-21 0,0 21 16,1-21-16,-1 0 0,0 21 0,0-21 16,-21 0-16,21 21 0,0-22 15,1 1-15,-22 0 0,0 0 0,0 0 16,21 0-16,-21-1 0</inkml:trace>
  <inkml:trace contextRef="#ctx0" brushRef="#br0" timeOffset="10726.51">20553 1397 0,'0'0'0,"0"-21"32,42 21-32,-21 0 0,0-21 15,22 21-15,-22 0 0,21-21 0,1-1 16,-1 22-16,-21-21 0,21 21 15,1-21-15,-22 21 0,0 0 16,0-21-16,0 0 0,-21 0 16,0-1-16,0 1 15</inkml:trace>
  <inkml:trace contextRef="#ctx0" brushRef="#br0" timeOffset="11092.31">19621 974 0,'-42'21'0,"84"-42"0,-105 63 0,42-21 15,0 0-15,21 1 0,0-1 16,0 0-16,0 0 15,21-21 1,0 0-16,0 0 0,0-21 0,0 21 16,1-21-16,-1 0 0,-21-1 15,21 22-15,-21-21 0,21 0 0,-21 0 16,0 0-16,0 0 0,0-1 16,0 1-16,-21 21 0,0 0 0,0 0 15,-1 0-15,1 0 16,0 21-16,0-21 0,0 22 15,21-1-15,0 0 0,0 21 16,-21-21-16,21 1 0,-22-1 0,22 0 16,-21 0-16,21 0 0</inkml:trace>
  <inkml:trace contextRef="#ctx0" brushRef="#br0" timeOffset="12410.52">2053 2731 0,'0'0'0,"0"-22"15,-21 22-15,21-21 16,0 0 0,21 21 46,0 0-62,22 0 0,-22 21 0,21-21 16,22 0-16,-22 0 0,21 21 15,1-21-15,21 0 0,-1 0 16,1 0-16,0 22 0,-1-22 16,1 0-16,21 0 0,0 0 0,-1 0 15,1 0-15,21 0 0,0 21 16,-21-21-16,21 0 0,21 0 0,-21 0 15,21 0-15,1 0 0,20 0 0,0 0 16,1 0-16,-1 0 0,0 0 16,22 0-16,-22 0 0,22 0 0,-22 21 15,43-21-15,-22 0 0,1 0 16,-1 0-16,22 0 0,-22 0 16,22 0-16,0 0 0,-22 0 0,22 0 15,-1 21-15,234-21 16,-233 0-16,-1 0 0,22 0 0,0 0 15,0 0-15,0 0 0,-1 0 16,1 0-16,0 0 0,0 0 0,21 0 16,-21 0-16,21 0 0,-21 0 15,-1 0-15,22 0 0,-21 0 0,0 0 16,0 0-16,21-21 0,-21 21 16,0 0-16,-1 0 0,1-21 0,0 21 15,0 0-15,21-21 0,-21 21 0,0-22 16,-1 22-16,1 0 0,0-21 15,0 21-15,-21-21 0,20 21 0,1-21 16,0 21-16,-21-21 0,21 21 16,-1 0-16,192-21 15,-191-1-15,-22 22 0,1 0 16,0-21-16,190 21 0,-212 0 16,1 0-16,-1 0 0,1 0 15,-22 0-15,0 0 0,1 0 0,-22 0 16,0 0-16,0-21 0,-21 21 15,0 0-15,0 0 0,-21 0 0,-21 0 16,-1 0-16,-20 0 0,-1-21 16,1 21-16,-22 0 0,1 0 0,-22 0 15,0 0-15,-21-21 16,-21 21 0,0 0-16,-22 0 15,1 0-15,0 0 0,-22 0 16</inkml:trace>
  <inkml:trace contextRef="#ctx0" brushRef="#br0" timeOffset="13450.28">847 4466 0,'21'-21'0,"-21"0"0,0 0 16,0 0-1,0-1-15,0 1 0,0 0 16,0 0 0,0 0-1,0 42 17,0 0-32,0 21 0,0-20 0,0 20 15,0 0-15,0 1 0,0-1 16,0 0-16,-21 22 0,21-22 15,-22 22-15,22-1 0,0-21 0,0 22 16,0-22-16,0 22 0,0-22 16,0-21-16,0 22 0,0-22 0,0 0 15,0 0-15,0 0 0,0 0 16,0 1 0,0-44 30,0 1-46,0 0 16,0 0-16,22 0 0</inkml:trace>
  <inkml:trace contextRef="#ctx0" brushRef="#br0" timeOffset="13894.05">1355 4826 0,'-22'0'31,"22"21"-15,-21-21-16,21 21 0,0 1 15,21-22 16,1 0-15,-1 0-16,-21-22 0,21 1 16,0 0-16,-21 0 15,0 0-15,0 0 16,0-1-16,0 1 0,-21 21 31,0 0-31,0 0 16,21 21-16,0 1 15,-22-22-15,22 21 0,-21 0 16,21 0-16,-21 0 16,21 0-1</inkml:trace>
  <inkml:trace contextRef="#ctx0" brushRef="#br0" timeOffset="23396.31">3662 4657 0,'-21'0'0,"21"-21"16,0-1-1,0 1-15,21 0 16,0 0-16,0 21 0,0-21 0,0 0 16,-21-22-16,22 22 0,-1 0 15,-21 0-15,21 0 0,-21-22 0,0 22 16,0 0-16,0 0 0,0 0 15,0-1-15,0 1 0,-21 0 0,0 21 16,-1-21-16,1 21 0,0 0 16,0 0-16,0 0 0,0 0 0,-22 0 15,22 21-15,-21 0 0,21 0 16,-22 22-16,1-22 0,0 21 16,20 1-16,-20-1 0,21 0 15,-21 22-15,20-22 0,1 0 0,21 1 16,0-1-16,0 0 0,0-20 15,0 20-15,0-21 0,0 0 16,21-21-16,1 0 0,20 0 0,0 0 16,1 0-16,-1 0 0,0-42 15,1 21-15,-1 0 0,0-1 0,22-20 16,-22 21-16,-21 0 0,22 0 16,-1-22-16,-21 22 0,0 0 0,0 0 15,-21 0-15,0-1 16,0 1-16,0 0 0,0 0 15,0 0-15,0 42 32,0 0-32,0 21 15,0-20-15,0-1 0,0 21 16,0 0-16,0 1 0,0-1 0,0 0 16,0 22-16,0-1 0,0 1 15,0-1-15,0 1 0,0-1 0,0 22 16,0-21-16,0-1 0,0 1 15,0-1-15,0 1 0,0-1 0,0 22 16,0-22-16,0-20 16,-21 20-16,0-21 0,21 22 0,-21-43 15,21 21-15,-21-20 0,0-1 0,-1-21 16,1 0-16,0 0 16,0-21-16,0-1 0,21 1 15,-21-21-15,-1 0 0,1-1 16,21 1-16,0 0 0,-21-22 0,21 1 15,0 20-15,0-20 0,0-1 16,0 1-16,0 20 0,0-20 0,21-1 16,0 1-16,1 21 0,20-22 15,-21 22-15,21-22 0,-20 22 16,20 0-16,0-1 0,-21 1 0,22 0 16,-22-1-16,21 1 0,-21 21 15,1-22-15</inkml:trace>
  <inkml:trace contextRef="#ctx0" brushRef="#br0" timeOffset="23818.69">4127 4466 0,'0'0'16,"0"-21"-16,-21 0 15,0 21-15,21-21 0,0 0 16,0-1-16,21 22 15,0-21-15,1 21 0,-1 0 16,0 0-16,0 0 0,0 0 0,22 21 16,-22 1-16,0-1 0,21 0 15,-21 21-15,1-21 0,-1 22 0,-21-1 16,0-21-16,0 22 0,0-1 16,0-21-16,0 21 0,0-20 0,-21 20 15,21-21-15,-22 0 0,1 0 16,0-21-1,21-21-15,0 0 16,0 0-16,0 0 0,0 0 16,0-22-16,0 22 0,0-21 15,0 21-15,21-22 0,-21 22 0,21-21 16,1 21-16,-1-1 0,0 1 16,0 0-16,0 0 0,0 0 0,1 21 15,-1 0-15,0 0 16,0 0-16,0 21 15,0 0 1</inkml:trace>
  <inkml:trace contextRef="#ctx0" brushRef="#br0" timeOffset="24262.8">5101 4403 0,'0'0'0,"0"-43"15,-21 43 1,0 0-16,0 0 16,-1 22-16,1-22 0,0 21 15,0 21-15,0-21 0,0 22 16,21-22-16,-22 21 0,1 0 0,0 1 16,21-1-16,0 0 15,0 1-15,0-1 0,0-21 0,0 22 16,0-22-16,21 0 0,0 0 0,1 0 15,-1-21-15,0 0 0,21 0 16,-21 0-16,22-21 0,-22 0 0,21 0 16,-21 0-16,22-1 0,-22 1 15,0-21-15,21 21 0,-20 0 0,-1-22 16,-21 22-16,0-21 0,0-1 16,0 22-16,0-21 0,0 0 0,0 20 15,-21-20-15,-1 21 0,1 0 16,0 0-16,0-1 0,-21 1 0,20 21 15,1 0-15,-21 0 0,21 0 16,-22 21-16,22 1 16,0-1-16,0 0 0,0 0 0,21 0 15,0 22-15,0-22 0,0 0 16,0 0-16,0 21 0,0-20 0,21-1 16,0 0-16</inkml:trace>
  <inkml:trace contextRef="#ctx0" brushRef="#br0" timeOffset="24847.46">5651 4445 0,'0'0'0,"0"21"47,-21 0-47,21 1 0,0 20 0,-21-21 15,21 21-15,0-20 0,-21 20 0,21-21 16,0 21-16,0-20 0,0 20 16,0-21-16,0 0 0,0 0 0,21-21 31,0-21-15,0 21-16,-21-21 15,22 0-15,-1 0 0,-21 0 0,0-1 0,21 1 16,0 0-16,-21 0 0,0 0 15,21 21-15,0 0 16,1 0-16,-22 21 16,0 0-1,21 0-15,-21 22 0,0-22 0,21 0 16,-21 0-16,0 21 0,21-20 0,0-1 16,0 0-16,1 0 0,-1 0 15,0 0-15,0-21 0,0 0 0,22 0 16,-22 0-16,0 0 0,21 0 15,-21-21-15,1 0 0,20 0 0,-21 0 16,0 0-16,22-22 0,-22 22 16,0-21-16,0 21 0,-21-22 15,0 1-15,0 0 0,0-1 0,0 22 16,0-21-16,-21-1 0,21 22 16,-21-21-16,0 21 0,-1 0 0,1-1 15,0 22-15,0 0 0,0 0 16,0 0-16,-1 0 15,22 22-15,0-1 0,-21-21 0,21 21 16,0 0-16,0 0 16</inkml:trace>
  <inkml:trace contextRef="#ctx0" brushRef="#br0" timeOffset="25511.61">8128 4614 0,'21'0'0,"0"-21"15,0 21-15,-21-21 0,22 0 16,-1 21-16,0-21 0,0 0 16,0-1-16,0 1 0,1 0 0,20-21 15,-21 21-15,-21-1 16,0 1-16,0 0 0,0 0 0,0 0 15,0 0-15,-42 21 0,21 0 16,-1 0-16,-20 0 16,21 0-16,-21 21 0,-1 0 0,1 0 15,21 0-15,-22-21 0,22 21 16,-21 1-16,21-1 0,0 0 0,21 0 16,0 0-16,0 0 0,21 1 15,0-1-15,0 0 0,21 0 16,-20-21-16,20 21 0,0 0 0,1 1 15,-1-1-15,-21 0 0,21 0 16,-20 0-16,20 0 0,-21 1 0,0-1 16,-21 0-16,0 0 0,0 0 15,0 22-15,-21-22 0,0 0 0,-21-21 16,-1 21-16,1 0 0,0-21 0,-1 0 16,1 0-16,-22 0 15,22 0-15,0 0 0,-1 0 0,1-21 16,21 0-16,0 0 0,0 0 15,-1-22-15,1 22 0,21 0 0,0-21 16,0 20-16,0 1 0,0 0 0,0 0 16,21 0-16,1 0 0,20-1 15,-21 1-15,0 21 0,22-21 0,-1 21 16,-21-21-16,21 21 0,1 0 16,-1 0-16,-21-21 0</inkml:trace>
  <inkml:trace contextRef="#ctx0" brushRef="#br0" timeOffset="25742.54">8657 4466 0,'0'0'0,"21"0"15,-21 21 1,0 1-16,0-1 0,0 0 16,0 0-16,0 0 0,0 0 15,0 22-15,0-22 0,-21 0 0,21 21 16,-21-20-16,0 20 0,21-21 0,0 0 15,-21 0-15,21 1 0,-22-22 16,22 21-16,0-42 31,0-1-31,0 1 16,22 0-16,-22 0 0</inkml:trace>
  <inkml:trace contextRef="#ctx0" brushRef="#br0" timeOffset="25911.45">8805 4233 0,'0'0'0,"-63"0"16,42 0-1,-1 0-15,1 0 16,0 0 0,21 22-16,21-1 31,0-21-31</inkml:trace>
  <inkml:trace contextRef="#ctx0" brushRef="#br0" timeOffset="26731.02">9102 4360 0,'0'0'0,"0"22"15,0 41-15,0-42 16,0 0-16,0 1 15,21-22-15,0 0 16,0 0-16,0 0 16,0 0-16,1 0 0,-1 0 0,0 0 15,0 0-15,0-22 0,0 22 0,1-21 16,-22 0 0,-22 21 15,1 21-31,0 0 0,0 1 15,0-1-15,0 0 0,-1 0 16,-20 21-16,21-20 0,0 20 16,-22 0-16,22 1 0,0-22 0,-21 21 15,21-21-15,21 0 0,-22 1 16,22-1-16,-21 0 0,21 0 0,0-42 31,21 0-15,1 0-16,-1-1 0,0-20 15,0 21-15,0 0 0,0 0 16,1-1-16,-22 1 0,21 0 0,0 0 16,0 21-1,-21 21 1,0 0-16,0 0 16,0 1-16,0-1 0,0 0 15,0 0-15,21 0 0,-21 0 0,0 1 16,0-1-16,0 0 0,21 0 0,1 0 15,-1 0-15,0-21 16,0 0-16,0 0 0,22 0 0,-22 0 16,0 0-16,21 0 0,-21-21 15,22 21-15,-1-21 0,22 0 0,-22 0 16,0-22-16,1 22 0,-1-21 0,0 21 16,1 0-16,-22-22 0,21 22 15,-21-21-15,0-22 0,-21 43 16,0-21-16,0 21 15,0-1-15,0 1 0,0 0 0,-21 0 16,0 21-16,0 0 0,-21 0 16,20 21-16,1 0 0,0 0 15,0 1-15,0-1 0,0 21 0,21-21 16,0 22-16,-22-1 0,22 0 16,0-21-16,0 22 0,0-1 0,0-21 15,0 22-15,22-22 0,-1 0 0,0 0 16,0 0-16,0 0 0,22-21 15,-22 0-15,0 0 0,21 0 0,-21 0 16,22 0-16,-22 0 0,21-21 16,-21 21-16,1-21 0,-1 0 15,21 0-15,-21 0 0,0-1 0</inkml:trace>
  <inkml:trace contextRef="#ctx0" brushRef="#br0" timeOffset="27092.83">12044 4276 0,'0'-21'16,"21"21"-1,0 0-15,0 0 0,0-22 16,22 22-16,-1-21 0,0 21 0,1 0 16,-1 0-16,0-21 0,-20 21 15,20 0-15,0 0 0,-21 0 16,1 0-16,-22-21 31,-22 21-31,1 0 16,0 0-16</inkml:trace>
  <inkml:trace contextRef="#ctx0" brushRef="#br0" timeOffset="27558.56">12128 4212 0,'0'0'0,"-21"21"16,-21 22-16,42-1 0,-21-21 15,-22 43-15,22-43 0,-42 42 16,42-41-16,-1-1 16,1 0-16,21 0 0,-21 0 15,21 0-15,-21 1 0,42-22 32,-21-22-17,21 22-15,0-21 0,1 0 16,-1 21-16,0-21 0,21 0 0,-21 21 15,1-21-15,41 21 16,-42 0-16,22 0 0,-22 0 0,21 0 16,0 0-16,-20 0 0,20 0 0,0 0 15,1 21-15,-22 0 0,0 0 16,21 0-16,-21 0 0,-21 1 0,0-1 16,0 0-16,0 21 0,-21-21 15,21 22-15,-21-22 0,-21 0 16,21 0-16,-22 22 0,22-22 0,-21 0 15,-1-21-15,22 21 0,-21-21 0,0 0 16,-1 0-16,1 0 0,21 0 16,-22 0-16,22 0 0,0 0 0,-21-21 15,21 21-15,-1-21 0,1 21 16,21-21-16,0-1 0,-21 22 0,21-21 16,0 0-1,21 21-15,0-21 16,1 21-16,20 0 0,-21 0 0,21-21 15,1 21-15</inkml:trace>
  <inkml:trace contextRef="#ctx0" brushRef="#br0" timeOffset="28035.29">13166 4339 0,'0'0'0,"0"-21"15,0 0 1,-22 21-16,1 0 16,0 0-16,0 21 15,0 0-15,0-21 0,-1 43 0,1-22 16,0 0-16,0 21 0,0-21 0,0 22 16,-1-1-16,1-21 0,21 22 15,-21-1-15,21 0 0,0-21 16,0 22-16,0-22 0,0 21 0,0-21 15,0 1-15,21-1 0,0 0 0,22-21 16,-22 0-16,21 0 0,1 0 16,-1 0-16,-21 0 0,21 0 15,1-21-15,-1 21 0,-21-21 0,22-1 16,-22-20-16,21 21 0,-21 0 16,0-22-16,1 22 0,-1-21 0,-21 0 15,0-1-15,0 1 0,0 0 0,0-1 16,0 1-16,0 0 0,-21 20 15,-1-20-15,1 21 0,0 21 0,0-21 16,0 21-16,-22 0 0,22 0 16,-21 0-16,0 21 0,20 0 0,-20 0 15,21 0-15,-21 1 0,20-22 16,1 21-16,0 0 0,21 0 0,0 0 16,0 0-16,0 1 0,21-22 15,22 0-15,-22 0 16,21 0-16</inkml:trace>
  <inkml:trace contextRef="#ctx0" brushRef="#br0" timeOffset="28395.26">13970 4339 0,'0'0'0,"0"21"0,-21 1 16,21-1-16,0 0 16,21-21-1,0 0 1,0 0-16,0 0 0,22-21 16,-22 21-16,0-21 0,-21-1 0,0 1 15,0 0-15,0 0 16,0 0-16,0 0 0,0-1 15,-21 22-15,0 0 0,0 0 16,-1 0-16,1 0 0,0 22 0,0-22 16,0 21-16,0 0 0,21 0 15,0 0-15,-22 0 16,22 1-16,0-1 0,22-21 16,-1 0-1,0 0-15</inkml:trace>
  <inkml:trace contextRef="#ctx0" brushRef="#br0" timeOffset="28760.51">15092 3662 0,'0'0'0,"0"-21"0,0 0 16,-21 21-16,-1 0 0,1 21 15,21 0 1,-21 0-16,21 0 0,-21 0 0,0 1 16,0 20-16,21 0 0,-22 1 15,1-1-15,0 21 0,0-20 0,-21 20 16,20 1-16,1-1 0,-21 1 0,21-1 16,-22 1-16,1-1 0,0-20 15,-1 20-15,1 1 0,21-1 0,-21-21 16,-1 22-16,22-22 0,-21 22 15,21-22-15,-1 0 0,22-20 0,0 20 16,-21-21-16,21 0 0,-21 0 16,21 1-16,21-22 31,0-22-31,1 1 0,-1 0 0,0 0 16,0 0-16</inkml:trace>
  <inkml:trace contextRef="#ctx0" brushRef="#br0" timeOffset="29079.33">14901 4657 0,'0'21'15,"-21"-21"1,0 21-16,21 0 0,-21 0 16,21 1-16,0-1 0,0 0 15,0 0 1,21-21-16,0 0 0,0 0 15,0 0-15,1 0 0,-1-21 0,0 0 16,-21 0-16,21 21 0,-21-22 16,0 1-16,0 0 0,0 0 0,0 0 15,0 0-15,-21 21 16,0 0 0,0 0-16,-1 21 0,1-21 15,0 21-15,0 0 16,0 0-16,0-21 0,21 21 15,0 1-15,-22-1 0,1-21 16,21 21-16,-21-21 16</inkml:trace>
  <inkml:trace contextRef="#ctx0" brushRef="#br0" timeOffset="30435.05">698 6773 0,'0'-21'78,"0"0"-63,0 0-15,0 0 16,0 0-16,0-1 16,0 1-16,0 0 0,0 0 15,22 0-15,-1 0 0,0-1 16,0 1-16,0 21 0,0-21 16,1 21-16,-1 0 0,0 21 15,0 0-15,0 1 16,-21 20-16,0-21 0,21 21 15,-21 1-15,0-1 0,0 0 16,0 1-16,0 20 0,-21 22 16,0-43-16,0 22 0,0-22 15,0 0-15,-1 22 0,1-22 16,-21 1-16,21-22 0,0 21 0,-43 0 16,22-20-16,21-1 15,-1-21-15,-20 0 0,21 0 0,0 0 16,-22 0-16,22 0 0,0 0 15,0-21-15,0-1 0,0 1 0,-1-21 16,22 21-16,-21-22 0,21 1 16,0 21-16,0-21 0,0 20 15,0-20-15,0 21 0,21 0 16,1 0-16,-1-1 0,0 1 16,0 0-16,0 21 0,0 0 0,1 0 15,-1 0-15,0 0 0,21 0 16,-21 0-16,1 21 0,-1 0 15,0 1-15,0 20 0,-21-21 0,21 0 16,-21 22-16,21-22 0,-21 0 16,22 21-16,-22-21 0,0 1 0,0-1 15,21 0-15,-21 0 0,0 0 16,21 0-16,-21 1 0,0-1 16,21-21-1,0 0 1,-21-21-1,21-1-15,1 1 0</inkml:trace>
  <inkml:trace contextRef="#ctx0" brushRef="#br0" timeOffset="30814.83">1270 7091 0,'0'21'16,"0"0"0,0 0-16,21-21 31,-21 22-31,21-22 16,0 0-1,-21-22-15,0 1 0,0 0 16,0 0-16,0 0 15,0 0-15,0-1 16,0 1 0,-21 21-1,0 0 1,21 21-16,-21 1 16,21-1-16,0 0 15,21-21 32</inkml:trace>
  <inkml:trace contextRef="#ctx0" brushRef="#br0" timeOffset="33594.47">3556 6350 0,'0'0'0,"0"-21"0,0 0 0,21 21 15,-21-21-15,0-1 0,0 1 0,0 0 16,0 0-16,0 0 16,0 0-16,-21 21 15,0 0 1,21 42-16,0-21 16,0 21-16,0 1 0,-21 20 15,21 1-15,-22 20 0,22-20 0,-21-1 16,0 22-16,21-21 0,0-22 15,-21 21-15,0-20 0,21-1 16,0 0-16,0-20 0,0-1 0,0 0 16,0 0-16,0-42 31,0 0-31,0 0 16,0-1-16,0 1 0,0-21 0,0 21 15,21-22-15,0 1 0,0 0 16,-21 21-16,21-22 0,1 1 0,-1 21 15,0-22-15,0 22 0,0 0 16,0 21-16,1 0 0,-1 0 16,0 21-16,0 0 0,0 1 15,0-1-15,1 21 0,-22-21 16,0 22-16,21-1 0,-21-21 0,21 21 16,-21-20-16,0 20 0,0-21 15,21 0-15,0 0 0,0 1 0,1-1 16,-1-21-16,0 0 0,0 0 15,0 0-15,0 0 0,22 0 0,-22 0 16,21 0-16,-21-21 0,22-1 16,-1 1-16,-21 0 0,64-42 15,-64 20-15,21 22 0,-20-21 16,-1-1-16,0 1 0,0 0 0,-21-1 16,0 1-16,0 0 0,0 21 15,0-22-15,0 22 0,-21 0 0,0 0 16,0 21-16,-1 0 0,1 21 15,0 0-15,21 0 16,-21 0-16,21 22 0,-21-1 0,21 0 0,-21 1 16,21-1-16,0 0 15,0-20-15,0 20 0,0 0 0,21-21 16,0 22-16,0-22 0,0 0 16,22 0-16,-22-21 0,21 21 15,-21-21-15,22 0 0,-1 0 0,0 0 0,1 0 16,-1 0-16,-21-21 0,21 0 15,1 0-15,-1 0 0,0 0 0,1-22 16,-1 1-16,0 0 0,1-1 16,-22 1-16,0-22 0,0 1 0,0 21 15,1-22-15,-1 1 0,-21 20 0,0-20 16,0-1-16,21 22 0,-21 0 16,0-1-16,0 1 0,0 21 15,0 0-15,0 42 16,0 0-16,0 0 15,0 21-15,-21 1 0,21-1 16,0 22-16,0-22 0,0 21 0,0 1 16,0-1-16,0 1 0,0-22 0,0 22 15,0-22-15,0 0 0,0 1 16,0-1-16,0-21 0,0 0 0,0 1 16,21 20-16,0-21 15,0-21-15,0 0 16,1 0-16,-1 0 15,0-21-15,0 0 0,-21 0 16,21-1-16,0 1 0,-21-21 0,0 21 16,22 0-16,-22-22 0,0 22 0</inkml:trace>
  <inkml:trace contextRef="#ctx0" brushRef="#br0" timeOffset="33794.71">5122 6477 0,'0'0'0,"-21"0"0,0 0 0,21-21 16,0 0 0,21 21-1,0-21-15,0 21 0,22-22 16,-22 22-16,21-21 0,-21 21 16,22 0-16,-1-21 0,0 21 0,1 0 15,-1-21-15,0 21 0,1 0 16,-1 0-16,-21 0 0,22 0 0</inkml:trace>
  <inkml:trace contextRef="#ctx0" brushRef="#br0" timeOffset="34190.49">5651 6625 0,'0'0'0,"-21"0"16,21-21-1,0 0-15,0 0 16,0 0-16,21-1 0,1 1 15,-1 21-15,0-21 0,0 21 16,0 0-16,22 0 0,-1 0 16,-21 0-16,0 21 0,0 0 15,1 1-15,-1-1 0,0 21 0,-21-21 16,21 22-16,-21-22 0,0 21 0,0-21 16,0 22-16,0-22 0,0 21 15,0-21-15,0 0 0,0 1 16,0-1-16,-21-21 0,21-21 31,0-1-15,0 1-16,0 0 0,0-21 15,0 21-15,21-22 0,0 1 0,0 0 16,-21-1-16,22 1 0,-1 0 0,0-1 16,0 1-16,0 21 0,0-22 15,1 22-15,-1 0 0,0 0 0,0 21 16,0-21-16,0 21 15,1 0-15,-1 0 16,0 0-16</inkml:trace>
  <inkml:trace contextRef="#ctx0" brushRef="#br0" timeOffset="34582.26">6604 6435 0,'0'21'31,"-21"-21"-31,21 21 0,-21 0 15,-1 0-15,22 1 16,0-1-16,-21 0 0,21 21 0,-21 1 16,0-1-16,21-21 0,0 43 15,0-22-15,0-21 16,0 0-16,0 0 0,21 1 0,0-1 16,0-21-16,1 0 0,-1 21 0,21-21 15,-21 0-15,22 0 0,-1 0 16,-21-21-16,21 0 0,1-1 0,-1 1 15,-21 0-15,22 0 0,-1-21 0,-21 20 16,0-20-16,0 0 0,1-1 16,-1-62-16,-21 62 0,0 1 15,0 0-15,0-1 0,-21 1 16,-1 21-16,1 0 0,-21-1 0,21 22 16,-22 0-16,1 0 0,21 0 0,-21 22 15,-1-1-15,1 0 16,0 21-16,-1-21 0,1 64 15,0-64-15,20 22 0,22-22 16,0 21-16,-21-21 0,21 0 16,0 1-16</inkml:trace>
  <inkml:trace contextRef="#ctx0" brushRef="#br0" timeOffset="35715.12">7810 6646 0,'22'0'16,"-1"0"-16,-21-21 16,21 0-16,0 21 0,0-21 15,0 0-15,-21 0 0,22 21 0,-1-22 16,0 1-16,-21-21 0,0 21 16,0 0-16,0-1 0,0 1 0,0 0 15,-21-21-15,0 42 0,-22 0 16,22 0-16,0 0 0,-21 0 15,20 0-15,-20 0 0,0 21 0,21 0 16,-22 21-16,22-20 0,0 20 16,0 0-16,0-21 0,-1 22 15,1 41-15,21-41 0,0-22 16,0 0-16,0 0 0,21 0 16,1 1-16,-1-1 0,0-21 15,21 0-15,-21 0 0,22 0 0,-22 0 16,21-21-16,1-1 0,-1 1 0,0 0 15,1 0-15,-1 0 0,-21 0 0,21-22 16,-20 22-16,-1 0 0,0-21 16,0 20-16,-21 1 0,0 0 0,0 0 15,0 0-15,0 0 0,0-1 16,-21 22 15,21 22-31,0-1 0,-21 21 16,21-21-16,0 22 0,-21-1 0,21 64 15,0-43-15,0-20 16,0 20-16,0 1 0,0-1 0,0 1 16,0-1-16,0 22 0,0-1 0,0 1 15,0-21-15,0 20 0,0 1 16,0 0-16,0-1 0,0 1 0,0 0 16,0-22-16,-22 22 0,1-22 15,0 1-15,0-1 0,0-20 0,0-1 16,-1 0-16,-20 1 0,21-22 15,0-21-15,-22 0 0,22 0 0,-21 0 16,21 0-16,-22-21 0,1-1 0,21-20 16,-21 0-16,-1-22 0,1 1 15,0-1-15,20 1 0,-20-22 0,21 0 16,21 1-16,0-1 0,0 0 0,0 1 16,0-1-16,0 0 0,0 1 15,21-1-15,21 22 0,-20-1 0,20 1 16,0-1-16,22 22 0,-22-22 0,22 22 15,-1 0-15,1 20 0,-1-20 16,-21 21-16,22 0 0,-22-22 16,1 22-16,-1 0 0,0 21 0</inkml:trace>
  <inkml:trace contextRef="#ctx0" brushRef="#br0" timeOffset="37582.4">8255 6625 0,'0'0'0,"0"21"15,21 22 1,0-43-16,0 0 15,1 0-15,-1 0 0,0 0 16,0 0-16,0-21 0,0-1 0,1 1 16,-1 0-16,21-21 0,-21 21 15,0-1-15,22-20 0,-43 21 0,21-43 16,-21 22-16,0 21 16,0 0-16,0 0 0,-21-1 15,0 1-15,-1 21 0,1 0 0,0 0 16,-21 43-16,21-22 0,-1 0 15,1 21-15,0-21 0,21 22 16,0-1-16,0 0 0,0 1 0,0-22 16,0 21-16,0-21 0,0 1 15,42-1-15,-20 0 0,-1 0 0,0-21 16,21 0-16,-21 0 0,22 0 0,-1 0 16,0 0-16,1 0 0,-1-21 15,0 21-15,22-21 0,-22-22 16,1 22-16,-1 0 0,0-42 15,-21 20-15,1 22 0,-22-21 16,0 21-16,0-1 0,0-41 16,-22 63-1,1 21 1,21 0-16,0 0 0,-21 22 0,21-22 16,-21 21-16,21 1 0,0-22 15,0 21-15,-21-21 0,21 22 0,0-22 16,-21 21-16,21-21 0,0 0 15,0-42 17,0 0-32,0 0 15,21 0-15,0 0 0,-21-22 16,21 22-16,0-21 0,0-1 0,1 22 16,-1-21-16,0 0 0,0 20 15,0 1-15,0 0 0,1 0 0,-1 21 16,0 0-16,0 21 15,-21 0-15,0 0 0,21 1 16,-21-1-16,0 0 0,0 21 16,0-21-16,0 22 0,0-22 0,0 21 0,0-21 15,0 1-15,21-1 0,-21 0 16,22 0-16,-1 0 0,0-21 16,0 0-16,0 0 0,22 0 0,-22 0 15,0 0-15,21 0 0,1 0 16,-22-21-16,21 0 0,-21 0 0,22 0 15,-1-1-15,0 1 0,-21-21 0,22 21 16,-22-22-16,0 1 0,0 21 16,0-21-16,-21 20 0,0-20 0,0 21 15,0 0-15,0 0 0,-21 42 32,0-21-32,21 21 0,-21 0 15,21 21-15,0-20 0,0 20 16,0-21-16,0 0 0,0 22 15,0-22-15,0 0 0,0 21 16,0-21-16,0 1 0,21-1 16,0 0-16,0-21 0,1 0 0,-1 21 15,21-21-15,-21 0 0,0 0 0,22 0 16,-22 0-16,0 0 0,21-21 16,-20 0-16,20 0 0,-21-1 0,21 1 15,-20 0-15,-1 0 0,0 0 0,0-22 16,-21 22-16,0-21 0,0 0 15,0 20-15,0-20 0,0 21 0,0-21 16,0 20-16,-21 1 0,0 0 0,-22 21 16,22-21-16,0 21 15,-21 0-15,-1 0 0,1 0 0,21 0 16,-21 0-16,-1 0 0,1 21 0,0-21 16,20 21-16,1 0 0,0 1 15,0-1-15,21 21 0,-21-21 16,21 22-16,0-22 0,0 0 15,21 21-15,0-21 0,21 22 16,-20-22-16,-1 0 0,21 0 0,22-21 16,-22 21-16,0-21 0,1 0 15,-22 0-15,21 0 0,0-21 16,1 0-16,-22 21 0,21-21 0,1 0 0,-22 0 16,21-22-16,-21 22 15,0 0-15,1-21 0,-1 20 0,-21-20 16,0 21-16,21 0 0,-21 0 0,21-1 15,-21 44 17,0-1-32,0 21 0,0-21 15,0 22-15,0-22 0,-21 21 16,21-21-16,0 22 0,0-1 0,0-21 16,0 0-16,0 22 0,21-22 15,-21 0-15,21-21 0,0 21 0,1-21 16,-1 0-16,0 0 0,0 0 15,0 0-15,0 0 0,1 0 16,-1-21-16,0 0 0,0 0 0,0 21 16,22-43-16,-43 22 0,21 0 0,0-21 15,0 20-15,0-20 0,0 0 16,1-1-16,-1 22 0,0-21 0,0 21 16,0 0-16,-21-1 0,21 22 0,1 0 15,-22 22 1,0-1-1,0 0-15,0 0 0,0 0 16,0 22-16,-22-22 0,22 21 0,-21-21 16,21 22-16,0-22 0,0 21 15,0-21-15,0 0 0,0 1 0,0-1 16,21-21-16,1 21 0,-1 0 16,0-21-16,0 0 0,21 0 15,-20 0-15,20 0 0,-21 0 0,21-21 16,1 0-16,-22 21 0,21-21 0,-21-1 15,22 1-15,-22-21 0,21 21 16,-21-22-16,22 1 0,-22 0 0,21-1 16,-21 1-16,1 21 0,-1-21 15,0-1-15,0 22 0,-21-21 0,0 21 16,0-1-16,-21 22 16,-21 0-16,20 0 15,1 22-15,0-1 0,0 21 0,0-21 16,0 0-16,21 22 0,0-22 15,0 21-15,0-21 0,0 22 0,21-22 16,-21 21-16,21-21 0,0 22 16,0-1-16,0-21 0,-21 0 15,22 1-15,-22-1 0,0 0 16,0 0 0,-22-21-1,1 0-15,0 0 16,0 21-16,0-21 15,0 0-15,-1 0 0,1 0 16,-21 0-16,21 0 0,-22 0 0,1 0 16,0 0-16</inkml:trace>
  <inkml:trace contextRef="#ctx0" brushRef="#br0" timeOffset="38605.37">0 8530 0,'0'-21'16,"0"0"0,0 0-16,0 0 15,0-1 1,0 1-16,0 0 0,42 21 31,1 0-31,-22 0 0,21 21 16,-21 0-16,0 1 0,1-1 0,-1 0 15,-21 21-15,0-21 0,0 22 16,0-22-16,-21 21 0,-1 1 16,-20-1-16,21-21 0,-21 21 15,-1-20-15,1-1 0,42 21 16,0-21-16,0-42 31,0 0-15,0 0-16,0 0 0,0-1 15,0 1-15,0 0 0,0 0 0,0 0 16,21 21-16,21 0 16,1 0-16,-1 0 0,0 0 15,1 21-15,-1 0 0,0 0 0,-20 22 16,-1-22-16,0 21 0,0-21 15,-21 22-15,0-1 0,0 0 0,-21 1 16,-43 41-16,22-63 16,0 22-16,-1-22 0,-20 0 0,21 0 15,-22 0-15,43 1 0,21-44 47,0 1-47,0 0 16,0 0-16,0 0 0,0 0 15,0-1-15,0 1 16,0 0 0,0 0-16</inkml:trace>
  <inkml:trace contextRef="#ctx0" brushRef="#br0" timeOffset="38914.23">1270 8827 0,'21'0'0,"0"21"16,-21 0 0,21-21-1,-21-21 1,0 0-1,22 21-15,-22-22 0,0 1 0,0 0 16,0 0-16,0 0 16,-22 21-16,1 0 15,0 0 1,0 0-16,0 0 16,0 0-16,21 21 0,0 0 15,0 0 1</inkml:trace>
  <inkml:trace contextRef="#ctx0" brushRef="#br0" timeOffset="39745.16">3302 8594 0,'0'21'16,"0"0"-16,0-42 47,0 0-47,0 0 15,0-1-15,21 1 16,0 0-16,0-21 0,1-1 0,20 22 0,-21-42 16,0 20-16,22-20 15,-22 21-15,0-22 0,0 1 0,0 20 16,-21-20-16,0 20 0,0 1 15,0 21-15,0-21 0,0 20 0,-21 22 16,-21 0-16,21 0 0,-22 0 0,1 0 16,0 22-16,-1-1 0,1 21 15,21 0-15,-22 1 0,1 20 0,21-20 16,0-1-16,21 21 0,0-20 16,0-1-16,0 0 0,0 1 15,21-22-15,21 21 0,-21-21 0,22 1 16,-1 20-16,0-21 0,22 0 15,-22 0-15,1 1 0,-1-1 0,0 0 16,1 0-16,-22 0 0,21 0 16,-42 22-16,0-22 0,0 0 0,0 0 15,-21 0-15,0 1 0,-22-1 16,1-21-16,0 21 0,-1 0 0,1-21 16,-21 0-16,-1 0 0,22 0 0,-1 0 15,-20 0-15,21 0 0,20-21 16,-20 0-16,21 0 0,-21-1 15,20 1-15,22 0 0,0 0 0,0 0 16,0-22-16,0 22 0,0 0 0,0 0 16,22 0-16,20-22 15,0 22-15,1 0 0,-1 0 0,21 0 16,43-22-16</inkml:trace>
  <inkml:trace contextRef="#ctx0" brushRef="#br0" timeOffset="39962.04">4127 8276 0,'0'0'0,"22"43"16,-22-22-16,0 0 0,0 0 15,0 21-15,0-20 0,0-1 0,0 0 16,0 21-16,0-21 16,0 1-16,0-1 0,-22 0 0,22 21 15,0-21-15,-21 1 16,21-1-16,-21-21 15,21-21 1,0-1 0,0 1-16,0 0 0</inkml:trace>
  <inkml:trace contextRef="#ctx0" brushRef="#br0" timeOffset="40130.64">4170 8001 0,'0'-21'0,"0"42"0,-21-63 0,-1 42 15,22-21-15,-21 21 32,21 21-32,0 0 15,0 0-15,21 0 16,-21 0-16,22-21 16,-1 22-16</inkml:trace>
  <inkml:trace contextRef="#ctx0" brushRef="#br0" timeOffset="40905.22">4614 8255 0,'0'0'0,"64"0"16,-43 0-16,0 0 16,0 0-16,0 0 0,1-21 15,-1 0-15,21 21 0,-21-21 0,0 21 16,1-22-16,-1 22 0,0 0 0,0 0 15,-21-21-15,-21 42 32,21 1-17,-21-1-15,0 21 0,-1-21 16,-20 22-16,21-22 0,0 21 0,0 0 16,-22 1-16,22-1 0,0 0 15,-21-20-15,20 20 0,1-21 0,0 0 16,21 0-16,0 1 0,-21-22 0,21 21 15,0-42 1,0-1 0,21 1-16,-21 0 0,21 0 0,0 0 15,1 0-15,-22-22 0,21 22 16,0 0-16,-21 0 0,21-22 0,0 22 16,-21 0-16,21 21 15,1 0 1,-22 21-16,21 0 0,-21 1 15,0-1-15,21 0 16,0 42 0,0-41-16,0-1 0,1 0 0,-1 0 15,0 0-15,0-21 0,0 0 16,0 21-16,22-21 0,-22 0 0,0 0 16,21 0-16,-20 0 0,-1 0 0,21-21 15,-21 21-15,22-21 0,-1 0 16,-21 0-16,21 0 0,-20-1 0,41-20 15,-42 21-15,0-21 0,1 20 16,-22-20-16,0 0 16,0 21-16,0-22 0,0 22 0,0-21 15,0 21-15,-22-1 0,22 1 0,-21 21 16,0 0-16,0 0 16,0 21-16,21 1 0,-21-1 0,21 0 15,0 21-15,0-21 0,0 22 0,0-1 16,0-21-16,0 22 0,0-22 15,0 0-15,0 21 0,0-21 0,21 1 16,0-1-16,0 0 0,0 0 16,0 0-16,1 0 0,-1-21 0,-21 22 15,21-22-15,0 0 0,0 0 16,0 0-16,1 0 0,-1 0 0,0 0 16,0 0-16,0 0 0,22-22 15,-22 1-15,0 0 0,0 21 0</inkml:trace>
  <inkml:trace contextRef="#ctx0" brushRef="#br0" timeOffset="41207.05">6498 8149 0,'0'0'0,"0"-21"0,0 0 15,0 42 16,0 0-31,0 0 16,0 1-16,0-1 0,0 0 0,0 21 16,0-21-16,0 22 0,0-22 0,0 21 15,0-21-15,0 22 0,0-22 16,0 21-16,0-21 0,0 1 0,-21-1 16,21 0-16,0 0 0,0 0 0,0 0 15,0 1 1,0-44-1,21 22-15,0-21 16,0 0-16,1 0 16</inkml:trace>
  <inkml:trace contextRef="#ctx0" brushRef="#br0" timeOffset="41644.36">7048 8170 0,'0'0'16,"0"-21"-16,0 0 15,0 0-15,-21 21 16,21 21 0,-21-21-16,0 21 0,0 0 0,-22 1 15,22-1-15,0 21 0,21-21 16,-21 0-16,21 1 0,0-1 0,0 0 16,0 0-16,0 0 15,21-21 1,0 0-16,0 0 0,1 0 15,-1 0-15,0 21 0,0-21 0,0 0 16,0 0-16,1 22 0,-1-22 16,0 21-16,-21 0 15,0 0-15,0 0 0,0 0 16,0 1-16,-21-1 16,0-21-16,-1 21 0,1 0 15,-21-21-15,21 21 0,-22-21 16,22 21-16,-21-21 0,21 0 15,0 22-15,-22-22 0,22 0 0,0 0 16,0 0-16,0 0 0,-1 0 0,1 0 16,21-22-1,0 1 1,0 0-16,0 0 16,0 0-16,21 0 0,-21-1 0</inkml:trace>
  <inkml:trace contextRef="#ctx0" brushRef="#br0" timeOffset="42022.13">6498 7895 0,'0'0'0,"-21"0"0,0 21 16,0-21-16,-1 22 0,1-22 0,21 21 15,0 0-15,0 0 0,0 0 16,21-21 0,1 0-16,-1 0 15,0 0-15,0-21 0,0 0 16,-21 0-16,21 21 16,-21-21-16,0-1 0,0 1 15,0 0-15,-21 0 16,0 21-16,0 0 0,0 0 15,0 0-15,-1 0 0,1 0 16,21 21-16,0 0 0,-21 0 16,0 1-16,21-1 0,0 0 15,0 0-15,0 0 16,21-21 0,0 0-16,0 0 0,1 0 15,-1 0-15</inkml:trace>
  <inkml:trace contextRef="#ctx0" brushRef="#br0" timeOffset="43707.64">8848 8276 0,'0'0'0,"21"-21"0,0 0 0,0 0 0,0 0 15,-21-1-15,0 1 0,0 0 16,0 0-16,0 0 0,-21-22 0,0 22 15,-21 21-15,20-21 0,-20 0 0,0 21 16,-1 0-16,1 0 0,0 21 16,-1 0-16,1 0 0,0 1 15,21 20-15,-22-21 0,22 21 0,0 1 16,0-1-16,21 0 0,-21 1 16,21-1-16,0-21 0,0 22 0,0-22 15,0 0-15,21 0 0,0 0 16,0 0-16,0-21 0,0 0 0,1 0 15,-1 0-15,21 0 0,-21 0 0,22-21 16,-22 0-16,21 0 0,0 0 16,1 0-16,-1-1 0,-21-20 15,22 0-15,-1-1 0,0 1 0,-21 0 16,22-1-16,-22-20 0,0-1 16,21 22-16,-20-21 0,-1-1 0,0 1 15,0 20-15,-21-20 0,0 20 16,21-20-16,-21 21 0,0-1 0,0 22 15,0-21-15,-21 63 16,21 0 0,-21 0-16,0 0 0,21 22 0,0-1 15,-21 0-15,21 22 0,-22-22 16,22 85-16,0-63 0,0-22 16,0 22-16,0-22 0,0 21 0,22-20 15,-22-22-15,21 21 0,0 1 16,0-22-16,-21 0 0,21 0 15,0 0-15,1-21 0,-1 0 16,0 0-16,0 0 16,0 0-16,0-21 0,1 0 0,-1 0 15,0 0-15,0-1 0,-21 1 0,21-21 16,0 21-16,-21-22 0,0 22 16,22-21-16,-22 21 0,21 0 0,-21-1 15,0 1-15,0 0 0,0 42 16,0 0-1,0 1-15,0-1 0,0 0 16,0 21-16,0-21 0,0 22 0,0 20 16,21-42-16,-21 1 15,21-1-15,0 0 0,0 0 16,1-21-16,-1 0 0,0 0 0,0 0 16,21 0-16,-20 0 0,41-21 15,-42 21-15,22-21 0,-22 0 16,21-1-16,-21 1 0,0 0 0,22-21 15,-22-1-15,0 22 16,-21-21-16,0 21 0,0 0 0,0-1 16,0 1-16,0 0 0,0 0 15,-21 21 1,21 21-16,-21 0 16,21 22-16,0-1 0,-21-21 15,-1 21-15,22 22 0,0-22 16,0 1-16,-21 20 0,21-21 0,-21 22 15,21-22-15,-21 22 0,21-1 0,0 1 16,0-1-16,0 1 0,0-1 16,0 22-16,0-22 0,0 1 0,21-1 15,-21 1-15,0 21 0,0-22 0,0 1 16,0-1-16,0-21 0,0 22 0,0-22 16,-21 1-16,0-1 15,0 0-15,21-21 0,-43 22 0,22-22 0,0-21 16,0 0-16,-22 0 0,22 0 0,-21 0 15,0-21-15,20 0 0,-20-1 16,0-20-16,-1 0 0,1-1 16,0 1-16,-1 0 0,22-22 0,-21 1 15,21 20-15,21-20 0,0-1 0,0 1 16,0 21-16,0-22 0,0 1 16,21-1-16,0 22 0,0-22 0,22 1 15,-1 20-15,0-20 0,1 21 0,20-1 16,1-20-16,-1 20 0,1 1 15,20-21-15,-20 20 0,20 1 0,-20-22 16,63-20-16,-64 63 16</inkml:trace>
  <inkml:trace contextRef="#ctx0" brushRef="#br0" timeOffset="46028.84">10393 8022 0,'0'0'0,"0"-21"0,0 0 16,0 0-16,0 42 47,0 0-47,0 0 0,0 0 0,0 1 15,-21-1-15,21 0 0,0 21 16,0-21-16,-22 1 0,22 20 0,0-21 16,0 0-16,-21 0 0,21 22 0,-21-43 15,21 21-15,-21 0 16,21 0-16,-21-21 31,21-21-31,0 0 16,0 0-16,0 0 0,0-1 0,0-20 15,21 21-15,-21 0 0,21-22 0,0 22 16,0-21-16,-21 21 0,22 0 16,-1-1-16,0 1 0,0 21 0,0 0 15,0 0-15,1 0 0,-1 0 0,0 21 16,0 22 0,0-22-16,0 42 0,-21-41 15,0 20-15,0-21 0,22 0 0,-22 22 16,21-22-16,-21 0 0,0 0 15,21-21-15,0 21 0,0-21 0,0 0 16,1 0-16,-1 0 0,0 0 16,0 0-16,0 0 0,0 0 15,-21-21-15,22 0 0,-1 0 0,0 0 16,0-1-16,0-20 0,0 21 0,1-21 16,20 20-16,-21-20 0,21 0 15,-20-1-15,20 1 0,0 21 0,1 0 16,-22 0-16,21-1 0,-21 1 0,22 21 15,-22 0-15,0 0 0,0 0 16,0 21-16,0-21 0,1 22 0,-22-1 16,0 0-16,21 0 0,-21 0 15,21 22-15,-21-22 16,0 0-16,0 0 0,0 0 16,0-42 15,0 0-31,0 0 15,0 0-15,0-1 16,0 1-16,0 0 0,0 0 0,0 0 16,-21 0-16,21-1 0,-21 22 0,-1-21 15,1 0-15,0 21 0,0 0 16,0 0-16,0 0 0,-1 0 16,-20 0-16,21 21 0,0 0 15,0 1-15,-1 20 0,1-21 16,0 21-16,0-20 0,0 20 0,0-21 15,21 64-15,0-64 0,0 0 16,0 21-16,0-20 0,0-1 16,42 21-16,-21-42 0,0 21 15,0-21-15,1 0 0,-1 0 0,0 0 16,0 0-16,21-21 0,-20 21 16,-1-21-16,0 0 0,0 0 15,0-1-15,0 1 0,22-42 16,-22 42-16,-21-22 0,21 1 0,-21 21 15,0-22-15,0 1 0,0 21 16,0-21-16,0 20 0,0 1 0,0 42 31,-21 1-15,21-1-16,0 21 0,0-21 0,0 0 16,0 22-16,0-22 0,0 21 15,0-21-15,0 1 0,0 20 0,0-21 16,21 0-16,0 0 0,22-21 15,-22 22-15,0-22 0,21 0 0,-21 0 16,22 0-16,-1 0 0,-21 0 16,22 0-16,-1 0 0,-21-22 0,21 1 15,-20 0-15,20 0 0,-21 0 16,0 0-16,0-1 0,1-20 0,-22 21 16,0-21-16,0-1 0,0 22 15,0-21-15,0 21 0,0-1 0,0 1 16,0 0-16,0 42 31,0 0-31,-22 1 0,1 20 0,21-21 16,-21 0-16,21 22 0,0-1 0,-21-21 15,21 0-15,-21 22 0,21-22 16,0 0-16,0 0 0,0 0 16,0 0-16,0-42 46,0 0-46,21 0 16,-21 0-16,21-22 0,0 22 16,-21 0-16,21-21 0,1 21 0,-1-22 15,0 1-15,-21 21 0,21 0 0,0-1 16,0 1-16,1 21 0,-1 0 16,0 0-16,-21 21 15,21 1-15,-21-1 0,21 0 16,-21 21-16,0-21 0,21 1 15,-21 20-15,22-21 0,-22 0 0,21 0 16,-21 1-16,0-1 0,21-21 16,0 21-16,0-21 0,0 0 15,1 0-15,-1 0 0,0 0 16,0-21-16,0 0 16,0-1-16,1 1 0,-1 0 0,0 0 15,0 0-15,21-22 0,-20 22 0,-22-21 16,21 21-16,0 0 0,0-22 15,-21 22-15,0 0 0,21 0 0,0 21 16,-21 21 15,0 21-31,0-21 0,0 1 16,0 20-16,0-21 0,0 21 0,0-20 16,0 20-16,0-21 0,0 0 15,0 22-15,0-22 0,0 0 0,22 0 16,-1 0-16,0 0 15,0-21-15,0 0 0,0 0 0,1 0 16,-1 0-16,21 0 0,-21 0 16,0 0-16,1-21 0,20 0 0,-21 0 15,0 21-15,0-42 0,1 20 16,-1 1-16,0-21 0,0 21 0,0-22 16,0 22-16,-21 0 0,22-42 15,-1 63-15,-21-22 0,0 44 16,0-1-1,0 0-15,0 21 16,0-21-16,0 1 0,0 20 0,0-21 16,0 0-16,0 0 0,0 1 0,0-1 15,0 0-15,0 0 0,21 0 16,0-21-16,0 21 0,0-21 16,1 0-16,-1 0 0,0 0 0,21 0 15,-21 0-15,1 0 0,-1-21 16,0 0-16,21 0 0,-21 0 15,1 0-15,-1-1 0,0 1 16,21-21-16,-21 0 0,1-1 16,-1 22-16,0-21 0,0-1 0,0 22 0,22 0 15,-22 0-15,0 0 0,0 0 16,0 21-16,0 0 0,-21 21 16,22 0-1,-22 0-15,0 0 16,21-21-16,-21 21 15,21-21 1,0 0 0,-21-21-1,0 0-15,0 0 16,0 0 0,-21 0-16,0 21 15,0-22-15,-1 22 16,1 0-16,0 0 15,0 0-15,0 22 0,21-1 0,-21 0 16,-1 0-16,1 0 0,21 0 16,0 1-16,-21-1 0,0 21 0,21-21 15,0 22-15,0-22 0,-21 0 0,21 21 16,0-21-16,0 1 16,0-1-16,0 0 0,0 0 0,21 0 15,0 0-15,0-21 0,0 0 16,1 0-16,20 0 0,-21 0 15,0 0-15,22 0 0,-1 0 0,-21-21 16,21 21-16,1-21 0,-1 0 0,-21 21 16,22-21-16,-1 0 0,-21-1 15,21 1-15,-20-21 0,-1 21 16,0 0-16,0-22 0,-21 22 0,0-21 0,0 21 16,0-1-16,0-20 0,0 21 15,-21-21-15</inkml:trace>
  <inkml:trace contextRef="#ctx0" brushRef="#br0" timeOffset="46371.64">13610 7281 0,'0'0'0,"-21"0"0,0 0 0,-22 0 0,22 0 16,0 0-16,0 22 0,0-1 15,21 0-15,-21 0 0,21 0 16,0 0-16,0 1 16,21-22-16,0 0 15,0 0-15,0 0 0,0 0 0,1 0 16,-1 0-16,0 0 0,-21-22 16,21 22-16,-21-21 0,21 21 0,-21-21 15,0 0-15,0 0 16,-21 0-16,0 21 15,0 0-15,0 0 16,-1 0-16,1 21 16,0 0-16,0 0 15,0 0-15,0 0 16,-1 1-16,1-1 0</inkml:trace>
  <inkml:trace contextRef="#ctx0" brushRef="#br0" timeOffset="47690.1">635 10224 0,'0'-22'0,"0"1"16,0 0-1,0 0 1,0 0 0,0 42 15,0 0-31,0 0 0,0 0 15,0 1-15,0 20 0,-21 0 16,21 22-16,-21-22 0,21 22 0,-22-1 16,1-21-16,0 22 0,0-22 15,0 1-15,0-1 0,-1-21 16,1 21-16,21-20 0,-21-1 16,0-21-16,21-21 15,0-1 1,0 1-16,0 0 15,21 0-15,0 0 0,0 0 16,1 21-16,-1-22 0,0 22 16,0 0-16,0-21 0,0 21 0,22 0 15,-22 0-15,0-21 16,21 21-16,-20 0 0,-1 0 0,0-21 16,0 21-16,0-21 0,0 21 15,1 0-15,-1-21 0,0-1 16,-21 1-16,0 0 15,0 0-15,0 0 16,0 0-16,0-1 16,0 1-16,0 0 0,-21 0 15,21 0-15,-21 21 16,21 21 0,0 0-16,-22 21 15,22-20-15,0 20 0,-21 0 16,21 1-16,0-22 0,0 21 15,0 0-15,-21 1 0,21-1 0,-21 0 16,21-20-16,0 20 0,0-21 16,0 21-16,0-20 0,0-1 0,0 0 15,0 0-15,0 0 32,0-42-1,0 0-16,0 0-15,0 0 16</inkml:trace>
  <inkml:trace contextRef="#ctx0" brushRef="#br0" timeOffset="48218.85">1482 10710 0,'0'-21'62,"0"0"-46,0 0-1,0 0-15,-22 42 47,1 0-47,21 0 16,0 0-16,-21-21 0,21 22 16,0-1-16,0 0 0,21-21 31,0 0-16,-21-21 1,22 21-16,-22-21 16,0-1-1,0 1-15,-22 21 32,22 21-1,0 1-16</inkml:trace>
  <inkml:trace contextRef="#ctx0" brushRef="#br0" timeOffset="50262.92">3302 10372 0,'0'21'16,"0"0"0,0 0-1,0 0-15,0 1 16,0-1-16,0 0 16,21-21-1,0 0 1,0 0-16,1 0 0,-1 0 15,0 0-15,0-21 0,0 21 0,22-21 0,-22-1 16,0 1-16,21 0 0,-21 0 16,43-21-16,-22 20 15,-21 1-15,1 0 0,-1 0 16,0 0-16,0 0 0,0-1 0,0 1 16,-21 0-16,22-21 0,-22 21 0,0-1 15,0 1-15,0 0 0,0-21 16,0 21-16,0-1 0,0 1 15,0 0-15,0 0 0,0 0 0,0 0 16,0-1-16,-22 22 0,1 0 16,0 0-16,0 0 15,0 0-15,0 22 0,-1-1 0,1 0 16,0 0-16,0 21 0,0 1 0,21-1 16,-21 22-16,21-1 15,-22 22-15,22-1 0,-21 1 0,21 0 16,0 21-16,0-22 0,0 1 15,0 21-15,-21-22 0,21 22 0,-21-21 16,0 21-16,0 0 0,21-22 0,-22 1 16,1 0-16,0-1 0,0 1 15,21-22-15,-21 64 0,21-84 16,0-1-16,0 0 0,0-20 0,0-1 16,21-21-16,0 0 15,0 0-15,0 0 0,1-21 16,-1-22-16,0 22 0,21-21 0,-21-1 15,1-20-15,20 21 0,-21-1 16,21-20-16,-20-1 0,-1 1 16,-21-1-16,0 1 0,0-1 0,0 1 0,0-1 15,0 1-15,-43-43 16,1 64-16,21-22 0,-21 22 0,-22-1 16,22 22-16,-1-21 0,1 21 15,0 0-15,-1-1 0,22 22 0,-21-21 16,21 21-16,0 0 0,21-21 31,21 21-31,0 0 0,0 0 16,21-21-16,1 0 15,-1 21-15,0-21 0,22 21 0,-22-22 16,22 1-16,-22 0 0,22 21 0,-1-21 16,-21 0-16,22 0 0</inkml:trace>
  <inkml:trace contextRef="#ctx0" brushRef="#br0" timeOffset="50714.67">4466 10224 0,'0'0'0,"0"-22"0,0 1 16,0 0-16,0 0 0,-21 0 15,0 0-15,0 21 0,-22 0 16,22-22-16,-21 22 0,21 0 0,-1 0 0,-20 22 16,21-22-16,0 21 15,-22 21-15,22-21 0,0 22 0,0-1 16,0 0-16,21 22 0,0-22 0,-21 22 15,21-22-15,0 21 0,0 22 16,0-64-16,0 22 0,0-22 16,42 0-16,-21-21 15,0 0-15,0 0 0,1 0 16,-1 0-16,0-21 0,21 0 0,-21-1 16,1 1-16,-1-21 0,0 21 15,0-22-15,0 22 0,0-21 0,1 0 16,-1-43-16,-21 43 15,0-1-15,0 22 0,0-21 16,0 21-16,0-1 0,21 44 31,-21-1-31,0 0 0,0 21 16,0 1-16,0-22 0,0 21 0,0 0 16,0 1-16,0-1 0,0-21 15,0 22-15,0-22 0,21 0 0,-21 0 16,21 0-16,0 0 0,1-21 0,-1 0 15,0 0-15,0 0 0,0 0 16,0 0-16,22-21 0,-22 0 0,21 0 16,-21 0-16,22-22 0</inkml:trace>
  <inkml:trace contextRef="#ctx0" brushRef="#br0" timeOffset="51120.47">5228 10097 0,'0'0'16,"0"-22"-16,-21 22 15,0 0-15,0 0 16,-1 0-16,1 22 0,0-1 16,-21 0-16,21 0 0,-22 0 0,22 0 15,0 1-15,0-22 0,21 21 0,0 0 16,0 0-16,0 0 0,0 0 16,21 1-16,0-1 15,0-21-15,22 21 0,-22-21 0,21 21 16,-21-21-16,0 21 0,22 0 15,-22 1-15,0-22 0,21 21 0,1 21 16,-43-21-16,0 0 16,0 1-16,0-1 0,-21-21 15,-22 42-15,22-42 0,-21 0 16,-22 21-16,22-21 0,0 0 16,-1 0-16,22 0 0,-21 0 15,-1-21-15,22 0 0,-21 0 0,21 0 16,0-1-16,-1 1 0,1 0 15,0 0-15,21 0 0,0 0 16,0-1-16,0 1 0,21 0 16,22 0-16,-22 21 0,0-21 0,21 0 15,1-1-15,-1 22 0,0-21 16,1 0-16,-1 0 0</inkml:trace>
  <inkml:trace contextRef="#ctx0" brushRef="#br0" timeOffset="51409.31">5842 9589 0,'0'0'0,"0"-22"15,-21 22-15,21 22 16,-21-1-16,21 21 0,-22 0 16,1 1-16,21-1 0,-21 22 0,0-22 15,0 21-15,21 1 0,-21-22 16,-1 22-16,22-1 0,0-20 0,-21 20 15,21-21-15,0 1 0,0-1 0,0 0 16,0-20-16,0 20 0,0-21 16,0 0-16,0 0 0,21-21 0,1 22 15,-1-22 1,0 0-16,0-22 16,0 1-16,-21 0 0,0 0 15,0 0-15,0 0 0</inkml:trace>
  <inkml:trace contextRef="#ctx0" brushRef="#br0" timeOffset="51632.18">5546 10224 0,'21'0'47,"0"0"-47,0 0 0,0 0 16,22 0-16,-22 0 0,0 0 0,21-22 15,-21 22-15,22 0 0,-22 0 16,21-21-16,-21 21 0,22 0 0,-22 0 16,0 0-16,0 0 0,-21-21 15,21 21-15</inkml:trace>
  <inkml:trace contextRef="#ctx0" brushRef="#br0" timeOffset="52056.94">6181 10224 0,'21'0'16,"0"0"-1,0 0-15,0 0 16,0 0-16,1-22 0,-1 1 15,0 21-15,-21-21 0,21 21 16,0-21-16,-21 0 16,21 21-16,-21-21 15,0-1 1,-21 22 0,0 0-16,0 0 15,0 0-15,21 22 0,0-1 16,-21 0-16,21 0 15,0 0-15,0 0 0,0 1 0,0 20 16,0-21-16,0 0 0,0 0 0,0 22 16,0-22-16,21 0 0,-21 0 15,0 0-15,21 1 0,0-1 16,0 0-16,0-21 16,1 0-16,-1 0 0,0 0 15,0 0-15,0 0 0,0 0 16,1-21-16,-1 21 15,0-21-15,0 21 0</inkml:trace>
  <inkml:trace contextRef="#ctx0" brushRef="#br0" timeOffset="52521.67">6837 10118 0,'0'0'15,"21"-21"1,0 21-16,-21-22 0,21 22 15,0 0-15,1 0 0,-1 0 16,0 0-16,0 0 0,0 0 16,0 0-16,1 22 0,-1-22 15,0 21-15,0 0 0,0 0 0,-21 0 16,21 0-16,-21 1 0,22-1 16,-22 0-16,0 21 0,0-21 0,0 1 15,0-1-15,0 42 0,0-42 16,0 1-16,0-1 0,-22 0 15,22 0-15,-21-21 0,0 0 32,21-21-17,0 0-15,0 0 16,21-22-16,-21 22 0,21-21 0,1 21 16,-1-22-16,0 1 0,42-43 15,-20 43-15,-22-22 16,21 22-16,-21 21 0,22-21 0,-1 20 15,-21 1-15,22 0 0,-22 0 0,21 21 16,-42 21 15,0 0-31,0 0 16,-21-21-16,0 0 0,0 0 16,-1 0-1</inkml:trace>
  <inkml:trace contextRef="#ctx0" brushRef="#br0" timeOffset="56322.65">593 12086 0,'0'0'0,"-22"-21"16,1 21-16,0 0 16,21-21-1,21 21 16,0-21-31,22 21 0,-22 0 16,0 0-16,21 0 0,1 0 16,-22 0-16,21-21 0,-21 21 0,22 0 15,-22 0-15,21 0 16,-21 0-16,22 0 0,-22 0 16,-21-22-16,21 22 0,-42 0 31,0 0-31,0 0 15,-1 0-15,1 0 0,0 0 16,-21 0-16,21 0 0</inkml:trace>
  <inkml:trace contextRef="#ctx0" brushRef="#br0" timeOffset="56855.11">529 11980 0,'0'0'0,"0"22"15,-21-1-15,21 0 16,0 0-16,-21-21 15,21 21-15,0 0 0,0 1 0,0 20 16,0-21-16,0 0 0,-21 0 16,21 22-16,-22-1 15,1-21-15,21 0 0,0 1 16,0-1-16,21-42 47,-21-1-47,22 22 15,-1-21-15,0 21 16,0-21-16,0 21 0,0-21 0,1 21 16,-1 0-16,21-21 0,-21 21 15,0 0-15,22 0 0,-22 0 0,21 0 16,-21 0-16,22 0 0,-22 0 16,21 0-16,-21 21 0,1 0 0,-1 0 15,0 0-15,-21 1 0,0-1 16,0 21-16,0-21 0,0 0 15,0 1-15,-21-1 0,0 21 16,-1-21-16,1 0 0,0 1 0,0-22 16,0 21-16,0 0 0,-22-21 15,1 21-15,21-21 16,-22 0-16,22 0 0,0 0 0,0 0 16,0 0-16,0 0 0,-1 0 15,1 0-15,0-21 0,0 21 16,21-21-1,-21 21-15,21-21 32,21 21-17,0 0-15,-21-22 0</inkml:trace>
  <inkml:trace contextRef="#ctx0" brushRef="#br0" timeOffset="57203.95">1355 12446 0,'0'21'0,"0"-42"0,0 63 16,21-42 31,0 0-32,0 0-15,-21-21 16,21 0-16,-21 0 16,0 0-1,-21 21-15,0 0 32,0 21-32,21 0 15,0 0 1,0 0-16</inkml:trace>
  <inkml:trace contextRef="#ctx0" brushRef="#br0" timeOffset="74206.77">4191 11472 0,'-21'0'16,"21"22"-16,0-1 15,0 0 17,0 0-32,21 0 15,0-21 1,0 0-16,0 0 0,1 0 15,-1 0-15,0-21 0,0 21 16,21-21-16,-20 0 0,-1 0 0,0-1 16,21 1-16,-21 0 0,-21 0 15,22 0-15,-22 0 0,0-1 16,0 1-16,-22 42 47,22 1-47,0-1 15,0 0-15,0 0 0,0 0 0,0 22 16,0-22-16,0 21 0,0-21 16,0 22-16,0-1 0,0-21 0,0 21 15,0 1-15,0-22 0,0 21 16,0 1-16,0-1 0,0-21 16,0 21-16,-21-20 0,0-1 0,21 21 15,-21-21-15,0-21 0,0 21 0,21 1 16,-22-22-16,1 0 0,0 0 0,-21 0 15,21 0-15,-1 0 16,1-22-16,0 1 0,-21 21 0,21-21 0,-1-21 16,1 21-16,0-1 0,0 1 15,21 0-15,-21 21 0,21-21 16,-21 21-16,21-21 0,0 42 16,0 0-1,0 0-15,0 0 0,0 1 0,21-1 16,-21 21-16,0-21 0,21 0 15,21 22-15,-21-1 0,-21-21 16,43 22-16,-22-43 16,0 21-16,0-21 0,22 0 15,-22 0-15,21 0 0,-21 0 0,22 0 16,-1 0-16,0-21 0,1-1 0,-1 1 16,0 0-16,1-21 0,-1 21 15,0-22-15,1 1 0,-1 0 16,0-1-16,-21 1 0,1-22 0,20 22 15,-21 0-15,-21-1 0,21 1 0,-21-21 16,21 20-16,-21 1 0,0 21 16,22-22-16,-22 22 0,0 0 0,0 0 15,0 0-15,0 42 32,0 0-32,0 0 15,0 0-15,0 22 0,0-1 0,0 0 16,0 1-16,-22-1 0,1 0 0,0 1 15,21-1-15,-21 0 16,21 1-16,0-1 0,-21 0 0,21 1 16,0-22-16,0 21 0,0-21 15,0 1-15,0-1 0,0 0 0,0 0 16,0 0-16,21-21 16,0 0-1,0 0-15,0 0 0,1-21 16,-1 21-16,-21-21 0,21 0 15,-21 0-15,21 21 0,-21-22 0,0 1 16,21 0-16,-21-21 0,0 21 0,0-1 16</inkml:trace>
  <inkml:trace contextRef="#ctx0" brushRef="#br0" timeOffset="74442.19">4762 11875 0,'0'0'0,"0"-22"16,22 22-16,-22-21 16,21 21-16,0-21 0,42 0 15,-41 21-15,20-21 0,0 0 0,-21 21 16,22-22-16,-1 1 0,-21 21 16,22-21-16,-22 21 0,0 0 15,0 0-15</inkml:trace>
  <inkml:trace contextRef="#ctx0" brushRef="#br0" timeOffset="75370.95">6371 11748 0,'0'-22'15,"0"1"-15,-21 42 31,21 1-31,0 20 16,0-21-16,0 21 0,-21 1 0,21-1 16,0 0-16,-21 1 0,21-1 15,0 0-15,-22 1 0,22-22 0,0 21 16,0-21-16,0 1 16,0-1-16,-21 0 0,21-42 31,0 0-16,0-1-15,0 1 0,0 0 0,21-21 16,-21 21-16,22-22 0,-22 1 16,0 21-16,21-22 0,0 1 0,-21 0 15,21-1-15,0 22 0,0 0 16,1-21-16,20 21 0,-21 21 0,0-22 16,22 22-16,-22 0 15,21 22-15,-21-1 0,0 0 0,1 0 16,-1 0-16,-21 22 0,21-22 15,-21 21-15,21 0 0,-21-20 0,0 20 16,0 0-16,0-21 0,0 1 16,0-1-16,0 0 0,0 0 0,0 0 15,-21-21 1,21-21 0,-21 0-16,21 0 15,0 0-15,0-22 0,0 22 0,0-21 16,21-1-16,0 22 0,0-21 0,-21 0 15,43-1-15,-22 22 0,0-21 16,0 21-16,21-1 0,-20 1 16,20 21-16,0 0 0,-21 0 0,22 0 15,-22 0-15,21 0 0,-21 21 16,1 1-16,-1 20 0,0-21 0,0 0 16,-21 22-16,0-1 0,0 0 15,0-21-15,0 22 0,0-1 0,0-21 16,0 22-16,0-22 0,0 0 0,-21 0 15,21 0-15,0 0 0,-21 1 16,21-44 15,0 1-15,0 0-16</inkml:trace>
  <inkml:trace contextRef="#ctx0" brushRef="#br0" timeOffset="76090.53">7789 11917 0,'0'0'0,"0"-21"0,21-22 15,-21 22-15,0 0 16,0 0-16,0 0 16,0 0-16,0-1 0,-21 1 15,0 0-15,0 21 0,21-21 0,-21 21 16,0 0-16,-1 0 15,1 0-15,0 0 0,0 0 0,0 0 16,0 21-16,21 0 0,-22 0 16,1 1-16,0-1 0,21 21 0,0-21 15,-21 22-15,21-1 0,-21 0 0,21 1 16,0-22-16,-21 21 0,21-21 16,0 22-16,0-22 0,0 0 0,0 0 15,21-21-15,0 0 16,0 0-16,0 0 0,0 0 15,1-21-15,-1 21 0,21-21 0,-21 0 0,0-1 16,1-20-16,-1 21 0,0 0 16,0-22-16,0 22 0,0-21 15,-21 21-15,22 0 0,-22-1 16,0 1-16,0 0 0,0 0 0,0 42 31,0 0-15,0 0-16,0 1 0,0 20 0,0-21 15,0 21-15,-22-20 0,22 20 0,0-21 16,0 21-16,0-20 0,0-1 16,0 0-16,22 0 0,-1-21 0,0 21 15,0-21-15,0 0 16,0 0-16,1 0 0,-1-21 16,21 0-16,-21 0 0,0 21 0,1-43 15,-1 22-15,21 0 0,-21 0 16,-21 0-16,21 0 0,-21-22 0,22 22 15,-22 0-15,0 0 0,21 0 16,-21 42 0,0 0-16,0 0 15,0 0-15,0 0 0,0 1 16,0 20-16,0-21 0,0 0 0,0 22 16,0-22-16,-21 0 0,21 0 15,0 0-15,0 0 16,0-42 15,0 0-15,0 0-16,0 0 0,0-22 0</inkml:trace>
  <inkml:trace contextRef="#ctx0" brushRef="#br0" timeOffset="76260.44">8213 11642 0,'-22'0'0,"44"0"0,-65 0 15,43 21 48,21-21-63,1 0 16,-22 21-16,21-21 0</inkml:trace>
  <inkml:trace contextRef="#ctx0" brushRef="#br0" timeOffset="78342.73">8594 11748 0,'-22'0'16,"1"21"-16,0-21 0,21 21 16,-21 0-16,21 0 15,0 0-15,-21 1 0,21-1 16,0 21-16,0-21 0,0 0 0,0 22 15,0-22-15,0 0 0,0 0 0,0 0 16,-21 1-16,21-1 0,0 0 16,0-42 15,0 0-31,0-1 16,21 1-16,-21-21 0,21 21 15,-21 0-15,21-22 0,-21 22 16,0 0-16,21 0 0,0 0 15,-21-1-15,22 1 0,-1 21 16,0 0-16,-21 21 16,0 1-16,0-1 0,21 0 15,-21 0-15,0 21 0,21 1 16,-21-22-16,0 0 0,0 0 0,21 0 16,-21 1-16,22-1 0,-1-21 15,-21 21-15,21-21 0,0 0 0,0 0 16,0 0-16,1 0 0,-1 0 15,0 0-15,0-21 0,21 0 0,-20-1 16,-1 1-16,21 0 0,-21-21 16,0 21-16,1-22 0,20 22 15,-21-21-15,0-1 0,-21 1 0,21 0 16,1-1-16,-22 1 0,21 0 0,-21-1 16,0 1-16,0 0 0,0-1 15,0 22-15,21-21 0,-21 21 0,0 0 16,0 42-1,0 0-15,0 0 16,0 0-16,-21 22 0,21-1 0,-21 0 16,21 1-16,0-1 0,-22 0 15,22 1-15,-21-1 0,21 0 0,0 1 16,-21-1-16,21 0 0,0-21 16,0 22-16,0-1 0,0-21 15,21 0-15,0 1 0,1-1 0,-1 0 16,0 0-16,0-21 0,0 0 15,22 0-15,-22 0 0,21 0 0,0 0 16,-20 0-16,20 0 0,0-21 0,1 0 16,-1 0-16,-21-1 0,21 1 15,-20 0-15,-1-21 0,0 21 0,0-22 16,-21 22-16,21-21 0,-21 21 0,0-1 16,0-20-16,0 21 0,-21 0 15,0 0-15,0-1 0,0 22 0,-1 0 16,1 0-16,0 0 0,0 22 0,0-1 15,0 0-15,-1 0 16,1 0-16,0 0 0,0 22 0,0-1 16,0-21-16,21 22 0,0-22 15,0 21-15,0-21 0,0 0 0,0 1 16,0-1-16,0 0 0,21-21 16,0 0-16,0 0 15,0 0-15,0 0 0,1 0 0,-1-21 16,21 0-16,-21 21 0,0-22 0,1 1 15,-1 0-15,0-21 16,0 21-16,-21-1 0,21-20 0,-21 21 16,21 0-16,-21-22 0,0 22 0,0 0 15,0 0-15,0 0 16,0 42 0,0 0-16,0 0 15,0 0-15,0 1 0,0-1 16,-21 21-16,21-21 0,0 22 0,0-22 15,0 21-15,0-21 0,0 0 0,0 1 16,0-1-16,0 0 0,0 0 16,21-21-16,1 0 0,-22 21 0,21-21 15,0 0-15,21 0 0,-21 0 16,1 0-16,20 0 0,-21-21 16,0 0-16,22 0 0,-22 0 0,0-1 15,0 1-15,0 0 0,0 0 0,1-21 16,-1-1-16,0 22 0,-21-21 15,0 21-15,0-1 0,21 1 0,-21 0 16,0 0-16,21 21 0,-21 21 31,0 0-31,0 0 0,0 1 16,0-1-16,0 21 0,0-21 16,0 0-16,0 1 0,0-1 0,0 0 15,0 0-15,0 0 0,0 0 16,21-21-16,1 22 15,-1-22-15,0 0 0,0 0 0,0 0 16,22 0-16,-22 0 0,0-22 0,21 1 16,-21 0-16,1 0 0,20 21 15,-21-21-15,0-22 0,-21 22 0,21 0 16,-21 0-16,22-21 0,-22-1 16,0 22-16,0 0 15,0 0-15,0 0 0,0-1 0,0 44 31,0-1-31,0 0 0,0 0 16,0 0-16,0 0 0,0 22 16,0-22-16,0 0 0,0 0 0,0 0 15,0 1-15,0-1 0,0 0 16,-22 21-16,1-21 16,21-42 15,0 0-16,0 0-15,0-21 0,21 20 16,1 1-16,-22-21 0,21 21 16,0-22-16,21 22 0,-21-21 15,1 21-15,-1-22 0,0 22 0,21 21 0,-21-21 16,1 21-16,-1-21 16,0 21-16,0 0 0,0 0 0,0 21 15,-21 0-15,0 0 0,22 22 16,-22-22-16,0 21 15,0 1-15,0-22 0,0 0 0,0 21 16,0-21-16,0 1 0,0-1 0,0 0 16,0 0-16,0 0 15,21-21-15,0 0 0,0 0 0,0 0 16,0 0-16,22 0 0,-22 0 0,0 0 16,21-21-16,-20 21 0,20-21 15,-21 0-15,21 0 0,-20-22 16,41 1-16,-42 0 0,0 20 15,1-20-15,-1 21 0,-21-21 16,0 20-16,21 1 0,-21-21 16,0 21-16,0 0 0,-21 21 15,0 0 1,-1 21-16,22 0 0,-21 0 0,0 0 16,21 0-16,0 1 0,0-1 15,0 0-15,0 0 0,0 21 16,0-20-16,0-1 0,0 0 15,0 0-15,21-21 0,-21 21 16,21-21-16,-21 21 0,0 1 16,22-22-16,-22 21 0,0 0 15,0 0 1,-22 0 0,1-21-1,0 0-15,0 0 16,0 0-1,0 0-15,-1-21 16,22 0-16,-21 0 16,0 0-16,21-1 0</inkml:trace>
  <inkml:trace contextRef="#ctx0" brushRef="#br0" timeOffset="78539.62">11134 11282 0,'0'0'0,"-22"-21"0,1 21 16,0 0-16,0 0 15,0 0 32,0 0-47,-1 0 16</inkml:trace>
  <inkml:trace contextRef="#ctx0" brushRef="#br0" timeOffset="78810.47">9123 11536 0,'-21'21'0,"42"-42"0,-64 42 0,22-21 16,42 0 0,1 0-16,-1 0 15,21 0-15,-21 0 0,22-21 0,-1 21 16,21-21-16,-20 21 0,-1 0 0,0-21 16,1 21-16,-1 0 0,-21 0 15,22 0-15,-1-22 0,-21 22 16</inkml:trace>
  <inkml:trace contextRef="#ctx0" brushRef="#br0" timeOffset="79334.07">12806 11176 0,'0'0'0,"0"-21"0,0 0 0,0 0 0,0-1 16,0 1-16,0 0 15,0 0-15,0 0 0,0 42 31,0 0-31,0 0 0,21 22 16,-21-22-16,0 42 0,0-20 16,0-1-16,0 21 0,0 1 15,0-22-15,0 1 0,-21 20 0,21-21 16,-21 1-16,-1-1 0,22-21 16,-21 22-16,21-22 0,-21 0 0,21 0 15,0 0-15,-21-21 16,0 0-1,21-21 1,0 0-16,-21 0 0,-1 0 16</inkml:trace>
  <inkml:trace contextRef="#ctx0" brushRef="#br0" timeOffset="80200.57">12298 11557 0,'-21'0'0,"42"0"0,-21 0 31,42 0-31,-21-21 0,22 21 16,-1-21-16,0 21 0,22-21 0,-22-1 15,22 22-15,-1-21 0,1 0 16,20 0-16,-20 0 0,-1 0 0,1-1 16,-1-20-16,-20 21 0,20-21 0,-21 20 15,1-20-15,-22 21 0,0 0 16,0-22-16,0 22 0,-21 0 15,0 0-15,0 0 0,0 0 16,-21 21 0,0 0-16,0 0 15,0 21-15,0 0 0,21 21 16,-22-21-16,1 22 0,0-1 0,0 0 16,0 22-16,21-22 0,-21 22 15,-1-22-15,1 0 0,21 1 0,0 20 16,-21-20-16,0-22 0,21 21 0,0 0 15,0-20-15,0-1 0,-21 0 16,21 0-16,0 0 16,0-42-1,21 0-15,0 21 16,0-21-16,0 0 0,1-22 16,-1 22-16,0 0 0,0-21 0,21 20 15,-20-20-15,-1 21 0,21-21 16,-21 20-16,0-20 0,1 42 0,-1-21 15,0 0-15,0 21 0,0 0 0,-21 21 16,21-21 0,-21 21-16,0 0 0,0 22 15,0-22-15,0 0 0,0 21 0,0 1 16,0-22-16,0 21 0,0-21 0,0 0 16,0 22-16,0-22 0,0 0 15,0 0-15,22-21 0,-1 21 16,0-21-16,0 0 0,0 0 0,0 0 15,22 0-15,-1 0 0,22-21 16,-22 0-16,-21 21 0,43-42 16,-22 21-16,-21-1 0,0 1 15,0 0-15,1-21 0,-1 21 0,-21-22 16,0 1-16,0 21 0,0 0 16,0-1-16,-21 1 0,-1 21 15,1 0-15,0 0 0,0 0 16,0 0-16,0 21 0,-1 1 0,1 20 15,21-21-15,0 0 16,0 22-16,0-22 0,0 0 0,0 21 16,0-21-16,0 1 0,0-1 0,0 0 15,21-21-15,1 21 0,-1-21 16,0 0-16,0 21 0,21-21 0,-20 0 16,-1 0-16,21 0 0,22 0 15,-43 0-15,0-21 16,0 21-16,0-21 0,0 21 0,1-21 15,-1 0-15,-21-1 0,21 1 0,0 0 16,-21 0-16,21 0 0</inkml:trace>
  <inkml:trace contextRef="#ctx0" brushRef="#br0" timeOffset="80578.39">15917 11324 0,'0'0'0,"-21"-21"16,21 0-16,-21 21 0,21-21 15,-21 21-15,0 0 16,21 21-16,0 0 16,-22 0-16,22 0 0,0 22 15,-21-22-15,21 21 0,0-21 0,0 22 16,0-1-16,-21-21 0,21 0 16,0 22-16,-21-22 0,21 0 0,0 0 15,0 0 1,0-42 15,0 0-31,0 0 0,0-21 16</inkml:trace>
  <inkml:trace contextRef="#ctx0" brushRef="#br0" timeOffset="80751.22">15790 11070 0,'0'-21'16,"0"0"-1,0 42 32,0 0-47,0 0 0,21 1 16,1-22-16</inkml:trace>
  <inkml:trace contextRef="#ctx0" brushRef="#br0" timeOffset="81241.95">16341 11197 0,'-22'0'31,"22"21"-31,-21 1 16,21-1-16,0 21 0,0-21 0,0 22 15,0-22-15,-21 21 0,21-21 16,-21 22-16,21-22 0,0 21 0,-21-21 15,0 43-15,-22-22 16,22-21-16,21 0 16,-21-21-16,21 22 0,-21-22 15,21-22 1,0 1-16,0 0 16,0 0-16,0 0 0,0-22 0,0 22 15,0-21-15,21 0 0,0-1 16,0 1-16,22 0 0,-22-1 15,21 1-15,-21 21 0,22-22 0,-1 22 16,0 21-16,1-21 0,-1 21 16,0 0-16,-21 0 0,22 21 0,-22 0 15,21 1-15,-21-1 0,1 21 16,-22-21-16,0 22 0,0-1 0,21-21 16,-21 21-16,0 1 0,0-22 0,0 21 15,-21-21-15,-1 22 0,22-22 16,-21 0-16,0 0 0,0 0 15,21 1-15,-21-22 0,0 0 16,42-22 15,0 1-31,0 0 0,21 0 16,-20-21-16</inkml:trace>
  <inkml:trace contextRef="#ctx0" brushRef="#br0" timeOffset="83371.56">17314 11367 0,'0'0'0,"21"-22"0,1 22 16,41-42 0,-42 21-16,22-21 15,-22 20-15,-21 1 0,0 0 16,-43 21 0,22 0-16,0 0 0,-21 21 15,-1 0-15,1-21 0,21 43 0,-21-22 16,-1 0-16,1 0 0,21 22 15,0-22-15,-22 0 0,43 0 0,0 21 16,0-20-16,0-1 16,21-21-16,1 0 0,-1 21 15,0-21-15,21 0 0,1 21 0,-1-21 16,0 21-16,1-21 0,-1 21 16,-21 1-16,21-22 0,-20 21 0,-1-21 15,0 21-15,-21 0 16,0 0-16,0 0 15,-21-21-15,-22 0 0,22 22 0,-21-22 16,21 0-16,-22 0 0,22 0 0,-21 0 16,21 0-16,-22 0 0,22 0 15,0 0-15,0 0 0,0 0 0,0 0 16,21-22-16,-22 22 16,22-21-16,22 42 31,-22 1-31,21-22 0,0 0 15,0 21-15,0-21 0,0 0 0,1 21 16,20-21-16,-21 0 0,0 0 16,22 0-16,-22 0 0,21 0 15,0 0-15,1 0 0,-1 0 0,0 0 16,1 0-16,-1-21 0,-21 0 0,22 21 16,-1-22-16,-21 1 0,21 0 15,-20 0-15,-1 0 0,0 0 0,0-1 16,0 1-16,-21-21 0,0 21 15,0-22-15,0 22 0,0 0 16,0 42 0,-21 0-1,0 1-15,0-1 0,21 0 0,-21 0 16,21 0-16,-22 0 0,1 1 16,21 20-16,0-21 0,0 0 15,0 0-15,0 1 0,21-22 16,1 0-1,-1 0-15,0 0 16,0 0-16,0 0 0,22-22 0,-22 22 16,0-21-16,21 0 0,-21 0 15,1 0-15,-1 0 0,0-1 0,21 1 16,-42 0-16,21 0 0,1 0 0,-1 0 16,0-1-16,-21 44 31,0-1-31,0 0 15,0 0-15,0 0 16,0 0-16,0 22 0,0-22 0,0 0 16,0 0-16,0 0 0,0 1 15,0-1-15,0 0 0,21 0 16,0-21-16,0 0 0,1 0 16,-1 0-16,21 0 0,-21 0 0,0 0 15,1 0-15,20 0 16,-21-21-16,21 0 0,-20 21 0,20-64 15,0 43-15,-21 0 0,1-21 16,-1-1-16,0 1 0,-21 0 16,21-1-16,0-20 0,-21 20 0,0-20 15,0-1-15,21 22 0,-21-21 16,22 20-16,-22 1 0,0 21 0,0-22 16,0 22-16,0 0 0,0 42 31,-22 0-31,1 1 0,0 20 15,21 0-15,-21 1 0,0-1 16,0 0-16,21 22 0,0-22 0,-22 0 16,22 22-16,0-22 0,0 1 15,0-22-15,0 21 0,0 0 0,0-20 16,0-1-16,0 0 0,22 21 16,-1-42-16,-21 21 0,21 1 0,0-22 15,0 0-15,0 21 0,1-21 16,-1 0-16,0 0 0,21 0 0,-21 0 15,1-21-15,-1 21 0,0-22 16,0 1-16,0 0 0,0 0 0,1 0 16,-1 0-16,0-1 0,0-20 0,-21 21 15,21 0-15,0 0 0,-21-1 16,22 1-16,-22 42 16,0 1-1,0-1-15,0 0 16,0 0-16,0 0 0,-22 0 15,22 1-15,0-1 0,0 0 0,0 0 16,0 0-16,0 0 16,22-21-1,-1 0-15,0 0 16,0 0-16,0 0 0,0 0 16,1 0-16,20-21 0,-21 0 0,0 0 15,0 21-15,1-21 0,20-22 16,-21 22-16,0 0 0,0-21 0,1 21 15,-1-1-15,0 1 0,-21 0 0,0 0 16,21 21-16,-21 21 31,0 0-31,0 0 0,0 1 16,-21-1-16,21 21 0,-21-21 16,21 0-16,0 1 0,0-1 0,0 0 15,0 0-15,0 0 16,21-21-1,0 0-15,0 0 0,0 0 16,1 0-16,-1 0 16,-21-21-16,21 21 0,-21-21 0,0 0 15,0 0-15,0-1 16,0 1-16,0 0 0,0 0 0,0 0 16,-21 0-16,0-1 0,-1 1 15,22 0-15,-21 21 0,21-21 0,0 0 16,0 0-1,0-1 1,21 22-16,1 0 0,-1 0 16,0-21-16,0 21 0,0 0 0,0 0 15,22 0-15,-22 0 0,21 0 0,-21 0 16,1 0-16,20 21 0,-21 1 16,0-1-16,0 0 0,-21 0 15,22 0-15,-22 0 0,0 1 0,0-1 16,0 0-16,0 0 0,0 0 15,0 0-15,0 1 16,0-1-16,-22 0 16,1-21-16,0 0 31,21-21-15,0 0-16,0-1 15,0 1-15,0 0 0,0 0 16,21-21-16,0 20 0,1-20 15,-1 21-15,0-21 0,0-1 16,0 22-16,22 0 0,-22-21 0,21 42 16,-21-22-16,22 22 0,-22 0 15,21 0-15,-21 22 0,0-1 0,1 0 16,-22 21-16,0-21 0,0 22 16,0-22-16,0 21 0,0-21 0,0 22 15,0-22-15,0 0 0,-22 0 0,1 0 16,21 1-16,0-1 0,-21 0 15,0-21-15,21 21 0,-21-21 0,0 0 16,-1 0 15,1-21-31,21 0 16,0 0-16,0-1 0</inkml:trace>
  <inkml:trace contextRef="#ctx0" brushRef="#br0" timeOffset="83555.38">20066 10986 0,'0'0'16,"-21"-22"-16,0 22 0,-1 0 15,22-21-15,-21 42 63,0-21-63,0 22 15,-21-22-15</inkml:trace>
  <inkml:trace contextRef="#ctx0" brushRef="#br0" timeOffset="83772.28">18605 11240 0,'0'0'0,"-42"0"0,21 0 16,0 21-16,0-21 0,42 0 15,0 0 1,21 0-16,-21-21 16,22 21-16,-1 0 0,22 0 0,-22 0 15,21 0-15,-20 0 0,-1-22 0,22 22 16,-22 0-16,0 0 0,1 0 16,-22-21-16,21 21 0,-21 0 0,0-21 15</inkml:trace>
  <inkml:trace contextRef="#ctx0" brushRef="#br0" timeOffset="84337.93">21950 11134 0,'0'0'16,"0"-21"-16,-21 21 0,-1-22 0,1 22 15,0 0-15,0 0 0,-21 0 0,20 0 16,1 22-16,-21-22 15,0 21-15,20 21 0,-20-21 0,0 22 16,21-1-16,-1 0 0,-20 1 16,21-1-16,0 0 0,21 1 0,0-1 15,0-21-15,0 21 0,0-20 0,21-1 16,0 0-16,0 0 0,0 0 16,22-21-16,-22 0 0,21 0 0,1 0 15,-1 0-15,0 0 0,1 0 0,-1-21 16,0 21-16,-21-21 0,22 0 15,-1 0-15,-21-22 0,0 22 16,1-21-16,-1 21 0,-21-22 16,0 1-16,0 0 0,0-1 0,0 1 15,0 0-15,-21-1 0,-22 22 0,22-21 16,-21 21-16,21 21 0,-22 0 16,1 0-16,0 0 0,-1 0 0,1 21 15,21-21-15,-22 21 0,22 0 16,0 21-16,21-20 0,0-1 0,0 0 15,0 21-15,21 1 0,0-22 16,22 0-16,-22-21 0,21 21 16,1-21-16,-1 0 0</inkml:trace>
  <inkml:trace contextRef="#ctx0" brushRef="#br0" timeOffset="84725.87">22225 11324 0,'0'0'0,"21"-21"0,-21-21 0,0 21 0,0-22 15,0 22-15,0-21 0,0 21 0,21-1 16,0 1-16,1 21 0,-1-21 16,0 21-16,0 0 0,0 0 0,0 0 15,22 21-15,-22-21 0,21 43 16,1-22-16,-22 21 0,21 0 0,-21 1 16,22-1-16,-22 0 0,0 1 15,0-1-15,0 0 0,-21-20 0,0 20 16,0-21-16,0 0 0,0 0 15,0 1-15,0-1 0,-21-21 16,0 0-16,0 0 16,0-21-1,21-1-15,0 1 16,0 0-16,0-21 0,0 21 0,21-22 16,0 22-16,-21-21 0,21-1 0,21 1 15,-20 0-15,-1-1 0,0 22 16,0-21-16,21 21 0,-20 0 0,-1 21 15,0-22-15,0 22 0,0 0 16,0 0-16,1 0 0,-1 22 16,-21-1-16,0 0 0,21 0 15,0 0-15</inkml:trace>
  <inkml:trace contextRef="#ctx0" brushRef="#br0" timeOffset="85672.33">23622 11536 0,'0'0'16,"21"0"-16,0-21 0,0 21 0,-21-21 16,22-1-16,-1 1 0,0 0 0,-21 0 15,0 0-15,0 0 0,0-22 0,0 1 16,0 21-16,0-22 0,0 22 16,-21-21-16,0 21 0,-1 0 15,-20 21-15,0 0 0,21 0 16,-22 0-16,1 0 0,0 21 0,20 0 15,-20 21-15,0-21 0,21 22 0,-22-1 16,22 0-16,0 1 0,0-1 16,0-21-16,21 22 0,0-1 0,0-21 15,0 0-15,0 0 0,21 22 16,0-43-16,0 21 0,0 0 0,22-21 16,-22 0-16,0 0 0,21 0 0,-21 0 15,22 0-15,-22 0 16,21 0-16,-21 0 0,22-21 0,-22 0 0,0 0 15,0-22-15,22 22 0,-22-21 16,0-1-16,0 1 0,0 0 16,0-22-16,1 1 0,-22 20 0,21-20 15,0-1-15,-21 22 0,0-21 16,21 20-16,-21 1 0,21 0 0,-21 20 16,0 1-16,0-21 0,0 63 15,0 0 1,-21 0-16,0 1 0,0 20 0,0 0 15,-1 1-15,1 20 16,0 1-16,0-22 0,0 21 0,21 1 16,0-22-16,-21 22 0,21-22 0,0 0 15,0-20-15,0 20 0,0-21 16,0 0-16,0 0 0,21 1 0,0-1 16,0-21-16,0 0 0,0 21 15,1-21-15,-1 0 0,0 0 0,21 0 16,-21 0-16,1-21 0,20 0 0,-21-1 15,0 1-15,0 0 0,1 0 16,-1 0-16,0 0 0,0-1 0,0 1 16,-21 0-16,21 0 0,-21 0 15,0 42 1,0 0-16,-21 0 16,21 0-16,0 1 0,-21-1 15,21 0-15,-21 0 0,21 0 16,0 0-16,0 1 0,0-1 15,21-21 1,0 0-16,0 0 16,1 0-16,20-21 15,-21 21-15,0-22 0,0 22 0,1-21 16,20 0-16,-21 0 0,0 0 0,22 0 16,-22-1-16,21 1 0,-21 0 15,22 0-15,-22 21 16,0 0-16,0 0 0,-21 21 15,0 0-15,0 0 16,0 1-16,0-1 0,0 0 0,-21 0 16,0 0-16,21 0 15,0 1-15,-21-1 0,21 0 16,21-21 15,0 0-31,0 0 16,21 0-16,-20-21 0,20 21 15</inkml:trace>
  <inkml:trace contextRef="#ctx0" brushRef="#br0" timeOffset="86574.19">25887 11155 0,'0'0'0,"0"-21"0,0-64 16,0 64-1,0 0-15,-21 21 0,-1 0 0,1 0 16,0 0-16,0 0 0,-21 0 0,20 0 16,-20 21-16,21 21 0,-21-21 15,-1 22-15,22-1 0,-21 0 16,21 1-16,-1-1 0,1 0 0,0 1 16,21-1-16,0-21 0,0 0 15,0 22-15,0-22 0,21 0 0,0 0 16,1-21-16,20 21 0,-21-21 15,0 0-15,22 0 0,-1 0 0,-21 0 16,21 0-16,1 0 0,20-42 16,-42 21-16,1 0 0,-1 0 15,0-22-15,0 22 0,-21-21 0,0-1 16,0 1-16,0 0 0,0-1 16,0 1-16,-21 0 0,0 21 0,0-22 15,-1 22-15,1 0 0,0 0 0,0 21 16,0 0-1,63 0 1,-21 0 0,22 0-16,-1 0 0,0 0 0,22 0 15,-22 0-15,22 0 0,-1 0 0,1 0 16,-1 0-16,1 0 0,-22-21 16,21 21-16,-41-22 0,20 22 0,-21-21 15,0 0-15,0 21 0,-21-21 16,0 0-16,0 0 15,-21 21-15,0 0 16,0 0-16,0 0 16,0 0-16,21 21 0,-22-21 0,1 21 15,0 0-15,21 0 0,-21 0 16,0 1-16,0 20 0,-1-21 0,1 21 16,-21 1-16,21-1 0,0 0 15,-22 22-15,22-1 0,0 1 0,-21-1 16,20 1-16,1-22 0,0 22 0,21 20 15,0-20-15,-21-1 0,21 22 16,0-21-16,-21-1 0,21 22 0,0-22 16,0 1-16,0-1 0,0 1 0,0-1 15,0-20-15,0 20 16,-21 1-16,-1-22 0,1 0 0,21 1 16,-21-1-16,0 0 0,0-21 0,0 1 15,-1-1-15,1-21 0,0 0 16,-21 0-16,21 0 0,-1-21 0,-20-1 15,21-20-15,0 0 0,-22-1 16,22 1-16,21 0 0,0-1 0,0 1 16,0-21-16,0 20 0,21-20 0,22-1 15,-22 1-15,21 20 0,-21-20 16,43-1-16,-22 1 0,1 21 0,-1-22 16,21 22-16,-20 21 0,20-22 0,-20 22 15,-1 0-15,0 0 16,1 0-16,-22-1 0,21 22 0,-21 0 15,0-21-15,-63 21 16</inkml:trace>
  <inkml:trace contextRef="#ctx0" brushRef="#br0" timeOffset="87258.85">14880 12510 0,'-21'0'16,"0"0"-1,0 0-15,-1 21 16,22 0-16,-21 0 0,21 0 0,-21 0 16,21 22-16,0-22 0,0 21 15,0 1-15,0-1 0,0-21 0,0 21 16,0-20-16,0 20 0,0-21 15,0 0-15,0 22 0,21-43 16,0 21-16,1 0 0,-1-21 0,21 0 16,-21 0-16,0 0 0,22 0 15,-22-21-15,21 0 0,1-1 0,-22 1 16,0 0-16,21 0 0,-21-21 16,1-1-16,-1 22 0,-21-21 0,0 21 15,0-22-15,0 1 0,0 21 0,-21-22 16,-1 22-16,1 0 0,21 0 15,-21 21-15,0-21 0,-21 21 16,20 0-16,1 0 0,0 0 16,0 0-16,0 0 15,21 21-15,0 0 16,21-21 0,0 0-16</inkml:trace>
  <inkml:trace contextRef="#ctx0" brushRef="#br0" timeOffset="88110.36">15642 12319 0,'0'0'0,"0"21"0,0 0 16,0 1-16,0 20 0,0-21 15,0 21-15,0 1 0,0-22 16,0 21-16,0 1 0,0-22 0,0 21 15,0 0-15,-21-20 0,0 20 0,21-21 16,0 0-16,-21 0 0,21 1 16,-22-1-16,22-42 31,0-1-15,0 1-16,0 0 0,0 0 0,0 0 15,22 0-15,-1-1 0,0 1 16,21 0-16,-21 0 0,1 0 15,20 0-15,-21 21 0,21 0 0,-20 0 16,20 0-16,-21 0 0,21 0 16,-20 21-16,-1 0 0,0-21 0,0 21 15,0 0-15,-21 0 0,0 1 16,0-1-16,0 0 0,0 0 16,-42 0-16,21 0 0,0-21 0,-1 22 15,1-1-15,-21-21 0,21 21 16,0-21-16,-1 0 0,-20 0 0,21 0 15,0 0-15,21 21 16,-21-21-16,42 0 31,0 21-31,0-21 16,0 0-16,0 0 0,22 0 0,-22 0 16,21 0-16,-21 0 0,22 0 0,-22-21 15,21 21-15,-21-21 0,22 0 16,-22 21-16,21-21 0,1-1 0,-22 1 15,21-21-15,-21 21 16,0 0-16,1-1 0,-22 1 0,0 0 16,0 0-16,0 0 0,0 42 47,0 0-47,0 0 0,-22 22 15,22-22-15,0 21 0,-21-21 16,0 22-16,21-1 0,0 0 0,0 1 15,0-1-15,-21 0 0,21 1 0,0 20 16,0-21-16,0 1 0,-21-1 16,21 22-16,0-22 0,-21 0 0,21 22 15,0-22-15,0 0 0,0-20 16,-22 20-16,22-21 0,0 0 0,0 0 16,0 1-16,0-44 31,0 1-16,0 0-15,0 0 16,22 0-16,-22 0 0,0-1 0,0 1 16,21 0-16,-21-21 0,21 21 15,-21-22-15,0 22 0,21-21 0,-21 21 16</inkml:trace>
  <inkml:trace contextRef="#ctx0" brushRef="#br0" timeOffset="88319.24">16425 12594 0,'0'0'0,"0"-21"15,0 0 1,21 42 46,1-21-62,-22 21 0,21 0 16</inkml:trace>
  <inkml:trace contextRef="#ctx0" brushRef="#br0" timeOffset="89294.19">16849 12891 0,'0'0'0,"21"0"15,0 0-15,0-22 16,0 1-16,0 0 0,-21 0 0,22 21 16,-1-21-16,0 0 0,-21-1 15,21 1-15,-21 0 0,21 21 0,-21-21 16,-21 42 15,0-21-31,21 21 16,-21 0-16,21 22 0,0-22 15,0 0-15,0 0 0,0 0 16,0 1-16,0-1 0,0 0 0,0 0 16,0 0-16,0 0 15,21 1-15,0-22 0,0 0 16,0 0-16,1 0 0,-1 0 0,0 0 16,0 0-16,0 0 0,22-22 15,-22 1-15,0 0 0,0 0 16,0 0-16,0 0 0,1-1 0,-1 1 0,0 0 15,0 0-15,0-21 0,0 20 16,1 1-16,-22 0 16,21 0-16,0 21 0,0 0 31,-21 21-31,0 0 16,0-42 46,0 0-46,0 0-1,-21 21 1,0 0 0,0 0-16,-1 21 15,22 0-15,-21 0 16,21 0-16,-21 22 0,21-22 15,-21 0-15,21 0 0,0 0 0,0 1 16,0-1-16,0 0 0,0 0 0,0 0 16,0 0-16,21 1 15,0-22-15,0 0 0,1 0 0,-1 0 16,0 0-16,0 0 0,21 0 0,-20 0 16,-1 0-16,21-22 0,-21 22 15,0-21-15,1 0 0,-1 0 16,21 0-16,-21 0 0,0-22 0,1 22 15,-22-21-15,21 21 0,0-22 16,-21 1-16,21 0 0,-21 20 0,0-20 16,21 21-16,-21-21 0,21 20 15,-21 1-15,0 0 0,0 42 32,0 0-32,0 1 15,-21-1-15,21 0 0,0 21 0,-21-21 16,0 22-16,0-1 0,21-21 15,0 22-15,0-22 0,-21 21 0,21-21 16,0 22-16,-22-22 0,22 0 16,0 0-16,0 0 0,0 0 15,0 1-15,0-1 0,22-21 16,-1 21-16,0-21 16,0 0-16,0 0 15,0 0-15,1-21 0,-22 0 16,21-1-16,-21 1 0</inkml:trace>
  <inkml:trace contextRef="#ctx0" brushRef="#br0" timeOffset="89562.04">17759 12658 0,'21'0'31,"0"0"-31,21 0 16,-20 0-16,-1 0 0,21 0 0,-21 0 16,22 0-16,-22 0 0,21 0 15,-21 0-15,22 0 0,-22 0 0,21 0 16,-21 0-16,0 0 0,1 0 0,-1 0 16,21 0-1</inkml:trace>
  <inkml:trace contextRef="#ctx0" brushRef="#br0" timeOffset="92550.3">1418 14309 0,'0'-21'0,"0"-1"0,0 1 15,0 0-15,0 0 0,0 0 16,0 0-1,0-1 1,-21 44 15,0-1-31,0 0 0,-1 0 16,-20 0-16,21 22 0,-21 20 16,20-21-16,-20 22 0,0-22 15,21 22-15,-1-1 0,-20-20 0,21 20 16,21-21-16,-21 1 0,21-1 15,0 0-15,0-20 0,0 20 0,21-21 16,0 0-16,0-21 0,0 21 16,22-21-16,-22 0 0,21 0 15,1 0-15,-1 0 0,0-21 0,22 21 16,-22-21-16,-21 0 16,22 21-16,-1-21 0,-21 0 0,0-1 15,-21 1-15,0 0 16,0 0-16,-21 0 0,-21 21 15,21-21-15,-1 21 0,1 0 16,-21 0-16,21 0 0,0 0 0,-22 0 16,22 0-16,0 21 0,0 0 15,0-21-15,-1 21 0,-20 0 16,21 0-16,0 1 0,21-1 16,-21 0-16,-1 0 0,22 0 15,22-21 16,-1 0-31</inkml:trace>
  <inkml:trace contextRef="#ctx0" brushRef="#br0" timeOffset="92767.18">1778 14690 0,'21'0'0,"-42"0"0,63 0 0,-21 0 31,-21-21 48,0-1-64</inkml:trace>
  <inkml:trace contextRef="#ctx0" brushRef="#br0" timeOffset="93839.07">3006 14542 0,'0'0'0,"0"-22"0,0-41 15,0 42 1,0 42 15,0 0-31,0 21 0,0 1 0,0-1 16,0 0-16,0 1 0,0-1 15,0 0-15,0 1 0,0-1 0,0 0 16,0-20-16,0 20 0,0-21 0,0 0 16,0 0-16,0 1 15,21-44 1,-21 1-1,21 21-15,0-21 0,0 0 0,0-21 16,1 20-16,-1 1 0,0-21 0,-21 21 16,21 0-16,0-1 0,-21 1 15,0 0-15,21 0 0,-21 0 16,22 21-16,-1 0 16,0 21-1,-21 0-15,0 0 0,0 0 0,0 1 16,0 20-16,21-21 0,-21 0 15,0 0-15,21 1 0,-21-1 0,0 0 16,21 0-16,1-21 16,-1 0-16,0 0 15,0 0-15,0 0 0,0 0 16,1-21-16,-1 0 0,0 0 0,21-1 16,-21 1-16,1 0 0,-1 0 15,0-21-15,0 20 0,0-20 16,0 21-16,1-21 0,20-22 15,-42 22-15,0 21 0,21-22 16,-21 22-16,21 21 0,-21-21 16,21 21-16,-21 21 15,0 0-15,0 22 16,0-22-16,0 21 0,0-21 16,0 22-16,0-22 0,0 21 0,0-21 15,0 22-15,0-22 0,0 21 16,22-21-16,-1 0 0,0 1 0,-21-1 15,21 0-15,0-21 0,0 21 16,22 0-16,-22-21 0,0 0 16,0 0-16,22 0 0,-22 0 0,21 0 15,-21-21-15,0 0 0,22 21 16,-22-21-16,21 0 0,-21-1 0,22 1 16,-22 0-16,0 0 0,0 0 15,-21-22-15,0 1 0,0 0 16,0 21-16,0-1 0,0-20 0,-21 21 15,0 0-15,0 0 0,0 21 16,-1 0-16,1 0 0,0 0 16,21 21-16,-21 0 0,21 0 15,-21 0-15,21 22 0,0-22 0,0 21 16,0 22-16,0-43 0,0 0 16,0 21-16,21-21 0,21 1 15,-21-1-15,1 0 0,-1-21 16,0 0-16,0 0 0,0 0 15,22 0-15,-22 0 0,0 0 0,0 0 16,21 0-16,-20-21 0,-1 21 0,21-21 16,-21-1-16</inkml:trace>
  <inkml:trace contextRef="#ctx0" brushRef="#br0" timeOffset="95115.64">6286 14436 0,'0'0'0,"-21"-21"15,21-1-15,0-20 16,0 21-16,0 0 0,0 0 16,0-1-16,0-20 0,0 21 0,0 0 15,-21 0-15,21-1 0,-21 1 0,0 0 16,0 21-16,-1 0 0,1 0 16,0 0-16,0 0 0,-21 0 15,-1 21-15,1 0 0,21 1 16,0 20-16,-22 0 0,22 1 15,0-1-15,21 21 0,0-20 0,-21 20 0,21-20 16,0 20-16,0-21 0,0 1 16,0-1-16,21 0 0,0 1 15,0-22-15,0 21 0,22-21 16,-22 1-16,21-22 0,1 21 0,-1-21 16,-21 0-16,21 0 0,1 0 0,-1 0 15,22 0-15,-22-21 0,0 21 16,1-22-16,20 1 0,-21 0 0,1 0 15,20-21-15,-20 20 0,-22 1 16,21 0-16,-21-21 0,-21 21 0,0-1 16,0 1-16,0-21 0,0 21 0,-21 0 15,0-1-15,0 1 0,0 21 16,-1 0-16,-20 0 0,21 0 16,0 0-16,-22 21 0,22 1 0,0 20 15,-21-21-15,21 21 0,-1-20 16,1 20-16,0-21 0,21 21 0,0-20 15,-21-1-15,21 0 0,0 0 16,0 0-16,0 0 0,0 1 0,21-22 16,0 0-16,0 0 0,1 0 15,-1 0-15,0 0 0,21-22 16,-21 1-16,22 0 0,-22 21 0,0-21 16,21 0-16,-20 0 0,-1-1 15,0 1-15,0 0 0,-21-21 16,0 21-16,0-1 0,0 1 0,0 0 0,0 0 15,0 42 17,0 0-32,0 0 0,0 1 15,0-1-15,0 21 0,0-21 16,0 0-16,21 1 0,0-1 0,-21 0 16,22 0-16,-22 0 0,21-21 15,0 21-15,0-21 0,0 0 0,0 0 16,1 0-16,-1 0 0,21 0 15,-21 0-15,0 0 0,22-21 0,-22 21 16,0-21-16,21 0 0,-20 0 0,-1 0 16,0-1-16,0 1 0,0 0 15,0 0-15,-21 0 0,0 0 16,0-22-16,0 22 0,0 0 0,0 0 16,0 42-1,0 0 1,0 0-16,0 0 0,0 22 15,0-22-15,0 0 0,0 0 16,0 0-16,0 1 0,0-1 0,0 0 16,0 0-16,0 0 0,0 0 0,0 1 15,0-44 17,0 1-17,0 0-15,0 0 16,0 0-16,22 0 0,-1-1 0,-21 1 15,21-21-15,0 21 0,0-22 16,0 1-16,1 0 0,-1 21 0,0-1 16,0 1-16,21 0 0,-20 0 0,-1 21 15,0 0-15,21 21 16,-21 0-16,1 0 0,-1 1 0,0-1 0,21 42 16,-42-20-16,0-22 0,0 0 15,0 21-15,0-21 0,0 1 16,0-1-16,0 0 0,0 0 15,0 21-15,0-20 16,21-22 15,1-22-31,-1 1 0,0 21 16</inkml:trace>
  <inkml:trace contextRef="#ctx0" brushRef="#br0" timeOffset="97414.92">9546 14732 0,'0'0'0,"-21"0"0,0 0 16,0 0-16,-1-21 0,22 0 16,0 0-16,0-1 0,0 1 15,0-21-15,0 21 0,22-22 16,-1 22-16,0-21 0,-21 0 0,21-1 0,-21 1 16,21 21-16,-21-22 15,0 22-15,0-21 0,0 21 16,0 0-16,0-1 0,-21 1 0,0 0 15,0 21-15,0 0 0,-22 0 16,22 0-16,-21 0 0,-22 42 16,43-20-16,-21 20 0,21 0 15,-22 1-15,22 20 0,0 1 0,-21 41 16,42-62-16,0-1 16,0 0-16,0 1 0,0-1 0,21-21 15,0 0-15,0 1 0,0-22 16,0 0-16,1 0 0,-1 0 15,21 0-15,-21 0 0,0-22 0,22 1 16,-22 0-16,21 0 0,-21 0 0,1 0 16,-1-22-16,21 22 0,-21-21 15,-21 21-15,21-22 0,-21 22 0,22-21 16,-22 21-16,0-1 0,0 1 16,21 42-1,-21 1-15,0 20 16,0-21-16,0 21 0,0-20 0,21 20 15,0-21-15,-21 21 0,21-20 0,-21 20 16,21-21-16,1 0 16,-22 0-16,21 1 0,21-1 15,-21-21-15,0 0 0,1 0 0,-1 0 16,21 0-16,-21 0 0,22-21 16,-22-1-16,21 1 0,-21 0 0,22 0 15,-22 0-15,0 0 0,21-22 16,-21 22-16,1-21 0,-1 21 0,-21-22 15,21 1-15,0 21 0,-21 0 16,0-22-16,21 22 0,0 21 16,-21-21-16,22 21 0,-22 21 15,21 0-15,-21 0 16,21 1-16,-21-1 16,0 0-16,0 0 15,21-21-15,-21 21 0,21-21 31,-21-21-15,0 0-16,0 0 16,0 0-16,0-1 15,-21 1-15,0 0 0,0 0 16,0 0-16,-1 21 16,1 0-1,21 21-15,-21 0 0,21 0 0,-21 0 0,21 1 16,0 20-16,0-21 15,0 21-15,0 22 0,0-22 16,0 1-16,0-22 0,0 0 0,0 0 16,21 0-16,0 0 0,0 1 15,1-1-15,20-21 0,-21 0 16,0 0-16,0 0 0,1 0 16,-1 0-16,21 0 0,-21 0 0,0-21 15,22 21-15,-22-22 0,21 1 0,-21 0 16,1-21-16,20 21 0,-21-1 15,21 1-15,-20-21 0,-1 21 16,21 0-16,-21-1 0,0 1 16,-21 0-16,22 0 0,-1 21 15,-21-21 79,0 0-94,0-1 16,0 1-16,0 0 0,0 0 15,-21 21 1,-1 0-16,1 0 0,0 0 16,0 0-16,0 21 15,0 0-15,21 0 0,-22 22 16,1-22-16,21 21 0,-21-21 0,21 22 15,0-22-15,0 21 0,0-21 16,0 1-16,0-1 0,0 21 0,0-21 16,0 0-16,21 1 0,22-1 15,-22 0-15,0-21 0,0 0 16,21 0-16,1 0 0,-22 0 0,21 0 16,1 0-16,-1 0 0,0 0 15,1-21-15,-22 21 0,21-21 0,-21-1 16,22 1-16,-22 0 0,0-21 15,0 21-15,-21-1 0,0-20 16,21-21-16,-21 20 0,0 22 16,0 0-16,0 0 0,-21 21 31,0 0-31,0 21 0,21 21 16,-21-21-16,-1 1 0,22 20 15,0 0-15,0-21 0,-21 22 0,21-22 16,0 0-16,0 21 0,0-20 15,0-1-15,21 0 0,1-21 16,-1 21-16,0 0 0,0-21 0,0 0 16,22 0-16,-22 0 0,21 0 15,0 0-15,-20 0 0,20 0 0,0 0 16,-21-21-16,22 0 0,-1 21 0,-21-21 16,22 0-16,-22-1 0,21-20 15,-21 21-15,0 0 0,1-22 0,-1 22 16,-21 0-16,0-21 0,0-1 15,0 22-15,-21 21 16,-1 21-16,1-21 16,0 22-16,0-1 0,21 21 15,0-21-15,0 0 0,0 1 0,0 20 16,0-21-16,0 0 0,0 0 16,0 1-16,0-1 0,0 0 15,21 0-15,-21 0 0,21-21 16,-21 21-16,21-21 0,-21 22 15,-21-22 17,0 0-17,0-22-15,0 22 0,0-21 16,-1 21-16,1 0 0,0 0 31,21 21-15,0 1-16,0-1 15,21-21 1,0 0-16,1 0 0,-22 21 0,42-21 16,-21 0-16,0 0 0,0 0 15,1 0-15,20 0 0,-21 0 0,21-21 16,1 21-16,-22-21 0,21-1 0,1 22 16,-22-21-16,21 0 0,-21 21 15,0-21-15,1 0 0,-1 0 16,0-1-16,-21 1 0,21 0 0,-21 0 15,0 0-15,0 0 0,0-1 0,0 1 16,-21 21-16,21-21 0,-21 21 16,21 21-1,0 0 1,21 1-16,0-1 0,0 0 0,0 0 16,-21 0-16,22 0 0,-1 1 15,0-1-15,0 0 0,0 0 0,0 0 16,-21 0-16,0 1 15,0-1-15,0 0 0,-21 0 16,0-21-16,0 0 16,0 0-16,0 0 0,-1 0 15,1 0-15,-21 0 0,21 0 16,0 0-16,-1 0 0,1 0 0,0 0 16,21-21-1,0 0-15,0 0 0,21-1 16,0 1-16</inkml:trace>
  <inkml:trace contextRef="#ctx0" brushRef="#br0" timeOffset="97826.68">14182 14288 0,'0'0'0,"0"-22"0,0 1 15,0 0-15,0-21 16,0 21-16,0 63 31,0-21-31,0 21 16,0 1-16,0 20 0,0-20 15,0 20-15,0 1 0,0-22 0,0 21 16,0-20-16,0 20 0,0-20 16,0-22-16,-22 21 0,22-21 0,0 0 15,0 1-15,0-1 0,-21 0 0,0-42 47,0 21-47</inkml:trace>
  <inkml:trace contextRef="#ctx0" brushRef="#br0" timeOffset="98629.24">13843 14753 0,'0'0'0,"-21"0"0,21-21 15,-21 21-15,42 0 16,0 0-1,0 0-15,21 0 0,-20 0 0,20 0 16,21 0-16,-20-21 0,20 0 0,1 21 16,20-21-16,-20-1 0,-1 1 15,1 21-15,-22-21 0,22-21 0,-22 21 16,-21-1-16,22 1 0,-22 0 16,0-21-16,-21 21 0,0-22 15,0 1-15,0 21 0,0 0 0,0-22 16,0 22-16,0 0 0,-21 0 15,0 21-15,-1 0 16,1 0-16,21 21 0,-21 21 16,0-21-16,21 43 0,-21-22 15,21 1-15,-21 20 0,21 1 0,-22-22 16,1 21-16,21-20 0,-21-1 16,21 0-16,-21 1 0,21-22 15,0 21-15,-21-21 0,21 1 0,-21-1 0,21 0 16,0 0-16,-22-21 15,44-21 17,-1 0-32,0 0 0,0-1 15,0 1-15,22 0 0,-22 0 0,0-21 16,0 20-16,21-20 0,-20 21 16,-1 0-16,21 0 0,-21-1 0,0 1 15,1 21-15,-1 0 0,0 21 16,-21 1-16,0-1 15,21 0-15,-21 0 0,0 0 0,0 0 16,0 1-16,0-1 0,0 0 0,0 0 16,0 0-16,21 0 0,-21 1 15,0-1-15,43 0 16,-43 0-16,21-21 0,0 0 0,21 0 16,-21 0-16,22 0 0,-22 0 15,21 0-15,1 0 0,-1-21 0,0 21 16,-21-21-16,22 0 0,-1-1 15,0 1-15,-20 0 0,20 0 0,-21 0 16,0-22-16,0 22 0,1-21 0,-22 21 16,0-22-16,0 22 0,0 0 15,0 0-15,0 0 0,-22 21 16,1 0-16,0 21 0,0 0 16,0 0-16,21 0 0,-21 22 0,-1-1 15,1-21-15,21 22 0,-21-1 16,21-21-16,0 21 0,0-20 15,0 20-15,0-21 0,0 0 0,0 0 16,21-21-16,0 22 0,1-22 0,-1 0 16,21 21-16,-21-21 15,0 0-15,1 0 0,-1 0 0,21 0 16,-21-21-16,0 21 0,22-22 16,-22 1-16</inkml:trace>
  <inkml:trace contextRef="#ctx0" brushRef="#br0" timeOffset="101037.32">16637 14986 0,'0'0'15,"-42"0"-15,20 0 0,1 21 16,21-42 0,0 0-16,21 21 0,1-21 0,-1 0 15,0-1-15,0-20 0,21 21 0,-20-21 16,20 20-16,-21-20 16,21 0-16,-20 21 0,20-64 15,-42 43-15,0-1 0,21 1 16,-21 0-16,0-1 0,0 1 15,0 21-15,-21 21 0,0 0 16,0 0-16,-1 21 0,1 0 16,0 0-16,0 22 0,0-1 15,0 0-15,-1 1 0,1 20 0,0-21 16,21 1-16,0 20 0,0-20 0,0 41 16,0-63-16,0 22 0,21-22 15,0 0-15,22 0 0,-22-21 16,0 0-16,21 21 0,-20-21 15,20 0-15,0 0 0,1 0 0,-1-21 16,21 0-16,-20 0 0,20 0 16,-20 0-16,20-1 0,-21 1 0,22-21 15,-22 0-15,-21-1 0,22 1 16,-22 0-16,0-1 0,0-20 0,0 20 16,-21-20-16,0 21 0,0-22 0,0 22 15,0-1-15,0 1 0,0 0 16,0 21-16,0-1 0,0 1 0,-21 21 15,0 0-15,0 21 16,21 1-16,-21 20 0,0 0 0,-1 1 16,1 20-16,0 1 0,0-22 15,21 21-15,0 1 0,0-22 16,0 22-16,0-22 0,0 0 0,0 1 16,0-22-16,0 21 0,21-21 0,0 1 15,0-1-15,22 0 0,-22-21 16,0 0-16,21 0 0,-20 0 0,20 0 15,-21 0-15,21 0 0,1-21 0,-22 0 16,21-1-16,-21 22 0,22-42 16,-22 21-16,0 0 0,21 0 0,-42-22 15,0 22-15,22-21 0,-22 21 16,0-22-16,0 22 0,0-21 16,0 21-16,0-1 0,-22 22 15,1 22 1,21-1-16,-21 0 0,0 0 0,21 21 15,0-20-15,0 20 0,0-21 16,0 21-16,0-20 0,0 20 0,0-21 16,0 0-16,0 0 0,21 1 15,0-22-15,0 21 0,1-21 0,-1 0 16,21 0-16,-21 0 0,22 0 0,-22 0 16,21 0-16,0 0 0,-20-21 0,20-1 15,-21 1-15,0 0 0,0 0 16,1 0-16,-1 0 0,0-1 0,-21-20 15,21 0-15,-21 21 0,0-22 16,0 22-16,0-21 0,0 21 16,0-1-16,0 44 31,0-1-31,0 0 0,0 21 0,0-21 16,0 22-16,-21-22 0,21 21 0,0-21 15,0 1-15,0-1 0,0 0 16,0 0-16,0 0 0,-21 0 15,21-42 32,0 0-47,0 0 0,0 0 16,0 0-16,21-1 0,-21-20 16,21 21-16,0-21 0,0 20 0,-21-20 15,22 21-15,-1-21 0,0 20 16,0 1-16,-21 0 0,21 21 0,0 0 15,1 0-15,-22 21 16,21 0-16,-21 22 0,0-22 16,21 21-16,-21-21 0,0 22 0,0-1 15,21-21-15,-21 0 0,21 22 0,-21-22 16,0 0-16,0 0 0,0 0 16,21-21-16,-21 22 0,22-22 15,-1 0 1,0 0-16,0-22 15,0 1-15,0 0 16,1-21-16,-1 21 0,0-1 16,0-20-16,0 21 0,22-21 0,-22-1 15,0 22-15,21-21 0,-21 21 0,1-22 16,-1 22-16,0 21 0,0-21 16,0 21-16,-21 21 15,0 0-15,0 0 16,0 1-16,0-1 0,0 21 15,0-21-15,0 22 0,0-22 0,0 0 16,0 21-16,0-21 0,0 1 16,0-1-16,0 0 0,21 0 0,1-21 15,-1 21-15,0 0 0,0-21 0,0 0 16,22 0-16,-1 0 0,-21 0 16,21 0-16,1 0 0,-1-21 0,-21 0 15,22 21-15,-22-21 0,21 0 0,-21 0 16,0-1-16,1 1 0,-22-21 15,21 21-15,-21-22 0,0 22 16,0-21-16,0 21 0,0-22 0,0 22 0,0 0 16,-21 21-1,-1 0-15,1 21 0,21 0 16,-21 1-16,21-1 0,0 21 16,0-21-16,0 0 0,0 22 0,0-22 15,0 0-15,0 21 0,21-20 0,0-22 16,1 21-16,-1 0 0,0 0 15,0-21-15,0 0 0,0 0 0,1 0 16,20 0-16,-21 0 0,0 0 0,0 0 16,1 0-16,-1-21 0,0 0 15,-21 0-15,21 21 0,-21-22 16,0 1-16,0-21 0,21 21 16,-21 0-16,21-22 0,-21 22 15,0 0-15,0 0 0,0 0 0,0-1 16,0 44-1,0-1-15,0 0 16,0 0-16,0 0 0,0 0 0,0 1 16,0-1-16,0 0 0,0 0 15,0 0-15,0 0 0,0 1 0,0-1 16,-21 0-16,21-42 47,0 0-32,0-1-15,0 1 16,0 0-16,21 0 0,1 0 16,-1-22-16,0 22 0,0-21 0,0 21 15,0-22-15,1 22 0,-1 0 0,21 0 16,-21 21-16,0 0 0,1 0 16,-1 0-16,0 0 0,-21 21 0,0 0 15,0 0-15,0 22 0,0-22 16,0 0-16,0 0 0,0 22 0,0-22 15,0 0-15,0 0 0,0 0 0,0 0 16,0 1-16,21-1 16,0-21-16,0 0 0,1 0 15,-1 0-15,0 0 16,0 0-16,0 0 0,0-21 16,1-1-16,20 22 0,-21-21 0,0-21 15,0 21-15,1-22 0,-1 22 0,0-21 16,0 0-16,0-22 0,-21 22 15,21-22-15,1 22 0,-1-22 0,0 22 16,-21-21-16,21 20 0,0 1 16,-21 0-16,21 20 0,-21 1 0,0 0 15,-21 42 1,0 0-16,0 22 16,0-1-16,0 0 0,-1 1 0,-20-1 15,21 22-15,0-1 0,0-21 0,-1 22 16,1-22-16,21 22 0,-21-22 15,21 0-15,0 1 0,0-22 16,0 21-16,0-21 0,0 1 0,0-1 16,0 0-16,21-21 0,0 0 15,1 0-15,-1 0 0,0 0 16,0 0-16,0 0 0,-21-21 16,21 21-16,1-21 0,-22-1 0,21 1 15,-21-21-15,0 21 0,0 0 16</inkml:trace>
  <inkml:trace contextRef="#ctx0" brushRef="#br0" timeOffset="101206.23">20722 14351 0,'-21'0'0,"42"0"0,-63 0 15,21 0-15,42 0 47,0 0-47,0 0 0,0 0 16,0 0-16,22 0 0,-22 0 0,0 0 15,0 0-15,0 0 0,1 0 16,-1-21-16,0 21 16,0-21-16</inkml:trace>
  <inkml:trace contextRef="#ctx0" brushRef="#br0" timeOffset="102102.33">22204 14161 0,'0'0'0,"-21"0"16,-1 0 0,1 0-16,0 0 0,0 0 15,-21 21-15,-1 0 0,1 0 0,0 0 16,-1 22-16,1-1 0,0 0 15,-1 1-15,1-1 0,0 0 16,20 1-16,1-1 0,21-21 0,0 21 16,0-20-16,0 20 0,0-21 0,21 0 15,1-21-15,20 21 0,-21-21 0,21 0 16,1 0-16,-1 0 0,22 0 16,-22 0-16,0 0 0,1 0 0,-1-21 15,0 0-15,1 0 0,-22 0 16,0 0-16,0-22 0,0 22 15,-21-21-15,0-1 0,0 1 0,0 0 16,-21-1-16,0 1 0,0 0 0,0 21 16,-1-1-16,1 1 0,-21 0 15,21 0-15,0 21 0,-1 0 0,44 0 47,-1 0-47,21 0 0,-21 0 0,0 0 16,22 0-16,-1 0 0,0 0 15,1 0-15,-1 0 0,0 0 0,1-21 16,-22 21-16,21 0 16,1-21-16,-22-1 0,21 22 0,-21-21 15,0 21-15,1 0 0,-1-21 0,0 21 16,-21-21 0,0 42 15,0 0-31,0 0 0,0 22 0,0-1 15,-21 0-15,0 1 0,-1 20 0,1-20 16,0 20-16,0 1 0,0-1 16,0 1-16,-1-1 0,1 1 0,0-1 15,0 1-15,0 20 0,0-20 16,-1 20-16,1 22 0,0-21 0,0 0 16,0 20-16,0 1 0,21-21 15,-22 21-15,22 0 0,-21-1 0,0-20 16,21 21-16,0-21 0,0-22 15,-21 22-15,21-22 0,-21-20 0,0 20 16,21-42-16,0 22 0,0-22 0,-22-21 16,1-21-1,21-22-15,0 1 0,0 0 16,0-1-16,-21-20 0,21-1 0,-21 1 16,21-22-16,-21 0 0,21 1 15,0-22-15,0 21 0,0 1 16,0-22-16,0 21 0,0-21 0,42 22 15,-21-1-15,22 0 0,-1 1 16,0 20-16,22-21 0,-1 22 0,1-1 16,-1 1-16,85-85 0,-63 84 15,0 1-15</inkml:trace>
  <inkml:trace contextRef="#ctx0" brushRef="#br0" timeOffset="104334.29">24426 14563 0,'0'0'0,"21"0"0,-21-21 16,22-1-16,-1 1 0,0 0 0,0 0 15,-21 0-15,21-22 0,-21 22 16,21-21-16,-21 0 0,0 20 0,0-20 16,0 21-16,0-21 0,0 20 0,0 1 15,-21 0 1,0 21-16,0 0 0,0 0 0,-22 0 16,1 0-16,21 21 0,-21 0 0,-1 22 15,1-22-15,21 21 0,-22 1 16,22-1-16,0 0 0,0 1 0,0-1 15,0 0-15,21-21 0,0 22 16,0-22-16,0 0 0,0 0 0,0 0 16,21-21-16,0 0 0,0 0 15,0 0-15,0 0 0,22 0 16,-22 0-16,21-21 0,1 0 0,-1 0 16,-21 0-16,21 0 0,1-1 0,-22 1 15,0 0-15,0-21 16,0-1-16,1 22 0,-1-21 0,-21 0 15,21 20-15,-21-20 0,0 21 0,0 0 16,0-22-16,-21 65 31,0-1-31,-1 0 0,1 21 16,0-21-16,21 22 0,-21-1 0,21-21 16,0 22-16,0-22 0,0 21 0,0-21 15,0 0-15,0 1 0,0-1 16,21 0-16,0-21 0,0 0 0,22 0 15,-22 0-15,21 0 0,-21 0 16,22 0-16,-1 0 0,0-21 16,1 0-16,-22-1 0,21 1 0,-21 0 15,22-21-15,-22 21 0,0-22 0,0 1 16,-21 21-16,0-22 0,21 1 16,-21 21-16,0 0 0,0 0 0,0-1 15,-21 22 1,21 22-16,-21-1 0,0 0 15,21 0-15,0 0 0,-21 0 0,21 1 16,0-1-16,0 21 0,0-21 16,0 0-16,0 1 0,0-1 15,21 0-15,-21 0 16,21-21-16,0 21 0,-21 0 16,21-21-16,-21 22 0,0-1 0,22-21 15,-22 21-15,21 0 0,-21 0 16,0 0-16,21-21 47,0 0-32,-21-21-15,21 0 0,0 21 16,1-21-16,-1 0 0,0 0 16,0-1-16,0 1 0,0 21 0,22-21 15,-22 0-15,0 0 0,0 0 16,22-22-16,-22 22 15,0 21-15,0-21 0,-21 0 0,0 0 16,0-1 0,0 1-16,0 0 0,0 0 15,-21 21 32,21 21-31,0 0-16,-21 0 0,21 1 0,-21-1 15,21 0-15,0 0 0,0 0 16,0 0-16,0 1 0,0-1 16,0 0-16,0 0 0,0 0 15,0 0-15,0 1 0,0-1 16,0 0-16,21 0 16,-21 0-16,21-21 0,-21 21 0,21-21 15,-21 22-15,21-1 0,0-21 16,1 0-16,-1 0 15,0 0-15,21 0 0,-21 0 16,1 0-16,-1 0 0,0 0 16,21 0-16,-21 0 0,1 0 0,-1 0 15,0 0-15,0 0 0,0 0 16,0-21-16,1 21 16,-1 0-16,-21-22 0,0 1 15,21 0-15,-21 0 0,21 0 0,-21 0 16,0-1-16,0 1 0,0-21 15,0 21-15,0 0 0,0-22 0,0 22 16,0 0-16,0 0 0,-21 21 16,0 0-16,0 0 15,-1 0-15,1 0 0,0 21 16,0 0-16,0 0 0,0 0 16,-1 1-16,1-1 0,0 0 0,0 0 15,21 0-15,0 0 0,0 1 16,0-1-16,0 0 0,0 0 15,21-21-15,0 0 16,0 0-16,1 0 16,-1 0-16,0 0 0,0 0 15,0-21-15,0 0 0,1 21 16,-22-21-16,0-1 0,21 1 16,-21 0-16,21 0 0,-21 0 15,0 0 1,0 42-1,0 0-15,0 0 0,0 0 16,0 0-16,-21 1 16,21-1-16,0 0 0,0 0 15,0 0-15,0 0 0,0 1 16,21-22 0,0 0-16,0 0 0,0 0 0,22 0 15,-22 0-15,0 0 0,0 0 16,22-22-16,-22 22 0,0-21 0,0 0 15,0 0-15,22 0 0,-43 0 0,21-1 16,0 1-16,0 0 0,-21 0 16,21 0-16,-21 42 31,-21 0-15,21 0-16,-21 0 0,21 1 0,-21-1 15,21 0-15,0 0 0,0 0 16,0 0-16,0 1 0,21-1 15,0-21-15,0 0 16,0 0-16,1 0 0,20 0 16,-21 0-16,0 0 0,0 0 0,1 0 15,20-21-15,-21 21 0,0-22 0,0 1 16,1 0-16,-22 0 0,21 0 16,0 0-16,-21-1 0,0 1 0,0 0 15,21 0-15,-21 0 16,0 42-1,0 0 1,-21 0-16,0 0 0,0 1 16,-1 20-16,1-21 0,0 21 0,21 1 15,-21-1-15,0 0 0,0 1 0,-1-1 16,22 22-16,-21-1 0,21 1 16,0 20-16,0 149 15,0-148-15,0-1 0,0 1 0,-21-21 16,0 20-16,21 1 0,-21-22 15,0 1-15,-1-1 0,-20-20 16,21-1-16,0 0 0,-22-20 0,22-1 0,-21 0 16,21-21-16,-22 0 15,22 0-15,0-21 0,0 0 0,-21-43 16,20 22-16,22-1 0,0-20 16,0 21-16,0-22 0,0 22 15,22-22-15,-1 1 0,0-22 0,0 22 16,0-22-16,0 21 0,1-20 0,20-1 15,-21 22-15,21-22 0,1 21 16,20-63-16,-20 64 0,-1 21 16,-21-22-16</inkml:trace>
  <inkml:trace contextRef="#ctx0" brushRef="#br0" timeOffset="105163.96">27093 14118 0,'0'0'0,"0"-21"15,0 42 1,0 0-16,0 1 16,0-1-16,-21 21 0,21-21 15,0 22-15,0-22 0,-21 21 0,0 0 16,21-20-16,-21-1 0,21 21 16,-22-21-16,1 0 0,21 1 0,0-1 15,-21-21-15,0 21 0,0-21 16,0 0-16,21-21 47,0 0-47,21-1 15,0 1-15,0 21 0,0-21 16,0 21 0,1 0-16,-22 21 15,0 0-15,0 1 0,0-1 16,0 0-16,21 0 15,-21 0-15,0 0 16,21 1-16,0-22 0,0 0 16,0 0-16,1 0 15,-1 0-15,0 0 0,0 0 16,0 0-16,0-22 0,-21 1 16,22 0-16,-1 21 0,0-21 0,-21 0 15,21 0-15,-21-1 0,21 1 16,-21 0-16,0 42 47,0 0-47,0 1 0,0-1 15,0 0 1,0 0-16,0 0 0,0 0 16,0 1-16,0-1 15,0 0-15,21-21 16,1 0-16,-1 0 15,0 0-15,0 0 16,0 0-16,0-21 0,-21 0 16,22-1-16,-1 1 0,-21 0 15,21 0-15,-21 0 0,0 0 16,21-1-16,-21 1 0,21 0 0,-21 0 16,21 21-16,-21-21 0,0 42 31,0 0-31,0 0 15,0 0-15,0 1 0,0 20 16,-21-21-16,21 0 0,-21 0 0,21 1 16,-21-1-16,21 0 0,0 0 0,0 0 15,0 0 1,-21-21-16,21-21 31,0 0-31,21 0 16,-21 0-16</inkml:trace>
  <inkml:trace contextRef="#ctx0" brushRef="#br0" timeOffset="105433.81">27876 14118 0,'0'0'16,"-21"0"-1,0 21 1,0 1-16,0 20 0,21-21 15,-21 21-15,21-20 0,0 20 0,-22 0 16,1 1-16,21-1 0,-21 0 16,21 1-16,-21 20 0,21-21 15,0-20-15,-21-1 0,21 0 16,0 0-16,0 0 0,0 0 0,0 1 16,0-44 30,0 1-46,0 0 0</inkml:trace>
  <inkml:trace contextRef="#ctx0" brushRef="#br0" timeOffset="105650.69">27622 14415 0,'0'0'0,"0"-22"15,22 22 1,-1 0-1,0 0-15,0 0 0,0 0 16,0 0-16,1 0 16,-1 0-16,0 0 0,0-21 0,0 21 15,0 0-15,1 0 0,-1-21 16,-21 0 0,0 0-1,-21 0-15</inkml:trace>
  <inkml:trace contextRef="#ctx0" brushRef="#br0" timeOffset="105899.57">27072 13928 0,'0'0'0,"-21"0"0,0 0 31,0 0-15,-1 0 31,1 0-47,0 0 15</inkml:trace>
  <inkml:trace contextRef="#ctx0" brushRef="#br0" timeOffset="110814.34">1968 16044 0,'0'0'0,"0"-21"0,-21 0 0,21 0 16,0 0-16,0 0 0,0-1 16,0 1-16,0 0 15,0 0-15,0 0 16,0 42 15,0 0-31,0 21 0,0-20 16,0 20-16,0 0 0,0 1 0,0 20 15,0-21-15,0 1 0,0 20 16,-21-20-16,21-1 0,-21 0 16,21 1-16,0-1 0,-21 0 0,21-21 15,-21 22-15,21-22 0,-22 0 16,22 0-16,0-42 31,0 0-31,22 0 16,-1 0-16,0-1 15,0-20-15,0 21 0,0 0 0,1 0 16,-22-22-16,21 43 0,0-21 16,0 0-16,0 21 0,0 0 15,1 0-15,-22 21 0,21 0 16,0 0-16,-21 1 0,21-1 15,0 0-15,-21 21 0,21-21 0,-21 1 16,22-1-16,-1 21 0,-21-21 16,21 0-16,0-21 0,0 22 0,0-22 15,1 0-15,-1 0 16,0 0-16,0 0 0,0 0 16,22-22-16,-22 1 0,0 0 15,21 0-15,-21 0 0,22-22 16,-22 1-16,0 21 0,0 0 15,0-22-15,1 22 0,-22-21 16,21 21-16,-21 0 0,0-22 0,0 22 16,0 0-16,0 0 0,0 42 31,0 0-31,0 0 16,0 0-16,0 22 0,0-1 15,0-21-15,0 22 0,0-22 0,0 21 16,0-21-16,21 0 0,-21 22 15,21-22-15,0 0 16,0 0-16,1-21 16,-1 0-16,0 0 0,0 0 0,0-21 15,0 0-15,1 21 16,-1-21-16,0 0 0,-21-1 0,21 1 16,-21 0-16,21 0 0,-21 0 15,0 0-15,0-1 0,0 1 16,0 0-16,0 42 31,0 0-31,0 1 16,0-1-16,0 0 0,0 0 0,0 0 0,0 0 15,0 22-15,0-22 16,0 0-16,0 0 0,0 0 16,0 1-16,0-44 31,0 1-16,0 0-15,0 0 0,0 0 16</inkml:trace>
  <inkml:trace contextRef="#ctx0" brushRef="#br0" timeOffset="110990.24">3154 16193 0,'0'0'0,"0"-22"0,0 1 15,0 42 48,0 1-48,21-1 1</inkml:trace>
  <inkml:trace contextRef="#ctx0" brushRef="#br0" timeOffset="111276.08">3577 16087 0,'0'0'0,"0"-21"15,0 42 17,0 0-32,0 21 0,0-21 15,0 22-15,0-1 0,-21 0 16,21 1-16,0-22 0,0 21 15,0 1-15,-21-1 0,21 0 16,-21 1-16,-1-1 0,22 0 0,0-21 16,0 22-16,-21-22 0,21 0 15,0 0-15,0 0 16,0-42 0,0 0-16,21 0 0,1 0 15,-1-22-15,0 22 0</inkml:trace>
  <inkml:trace contextRef="#ctx0" brushRef="#br0" timeOffset="111721.77">3937 16108 0,'0'0'0,"0"-42"15,21-1-15,-21 64 32,0 1-32,0-1 0,0 21 0,0 0 15,0 1-15,0-1 0,0 0 16,0 1-16,0-1 0,0 0 0,0-20 15,-21 20-15,21 0 0,-21 1 16,21-22-16,-21 0 0,21 21 0,0-21 16,0 1-16,0-1 15,0-42 17,0-1-32,0 1 0,21 0 15,-21 0-15,21 0 0,0-22 16,0 22-16,0-21 0,1 21 15,-1-22-15,0 22 0,0 0 0,0 0 16,0 21-16,1 0 0,-1 0 16,0 0-16,0 0 0,-21 21 0,21 0 15,0 0-15,-21 1 0,0-1 16,0 21-16,0-21 0,0 0 0,0 22 16,0-22-16,0 0 0,0 0 15,0 0-15,0 1 0,0-1 0,0 0 16,0 0-16,-21-21 15,0 0 1,21-21-16,-21 0 16,21 0-16,-21 21 15</inkml:trace>
  <inkml:trace contextRef="#ctx0" brushRef="#br0" timeOffset="111920.66">3683 16404 0,'0'0'0,"-42"0"15,20 0-15,1 0 16,42 0 0,1 0-16,-1 0 0,0 0 15,21-21-15,-21 21 0,22 0 0,-1 0 16,0-21-16,-20 21 0,20-21 16,-21 21-16,21 0 15,-20 0-15,-1-21 0,0 21 0,0-22 16,0 22-16,0-21 0</inkml:trace>
  <inkml:trace contextRef="#ctx0" brushRef="#br0" timeOffset="112238.52">5397 16044 0,'0'0'0,"0"-42"15,0 63 17,0 0-32,0 22 0,0-22 15,0 21-15,0 22 0,0-22 0,0 0 16,0 1-16,0-1 0,0 0 0,-21 1 15,21-1-15,0-21 16,-21 22-16,21-22 0,0 0 0,0 0 16,-21 0-16,21 0 0,-21-21 15,0 0-15,-1 0 16</inkml:trace>
  <inkml:trace contextRef="#ctx0" brushRef="#br0" timeOffset="113014.08">4953 16425 0,'0'-21'16,"21"21"-16,0 0 16,0 0-16,22 0 0,20 0 15,-20-21-15,20 21 16,-21 0-16,22-21 0,-1 21 0,1-21 16,-1 0-16,1-1 0,-1 1 0,1 0 15,-1 0-15,-20 0 16,-1 0-16,0-1 0,-20 1 0,-1-21 15,0 21-15,-21-22 16,0 1-16,0 21 0,0 0 0,0 0 16,-21 21-16,0 0 0,-1 0 15,1 21-15,21 0 0,0 0 16,-21 21-16,21 1 0,-21-1 16,21 0-16,0 1 0,-21-1 0,21 0 15,0 1-15,0-1 16,0 0-16,0-20 0,0 20 0,0-21 15,0 21-15,0-20 0,0-1 0,-21 0 16,21 0-16,0 0 16,0-42-1,0 0 1,21 21-16,0-21 0,-21 0 0,21-1 16,0-20-16,0 21 0,1 0 15,-1 0-15,-21-1 0,21-20 16,0 21-16,0 21 0,0-21 0,1 21 0,-1 0 15,0 0 1,-21 21-16,21-21 0,-21 21 16,0 0-16,21 0 0,-21 1 0,0-1 15,0 0-15,21 0 0,1 0 16,-22 0-16,21-21 0,0 22 0,0-1 16,0-21-16,0 0 0,1 0 15,-1 0-15,21 0 0,-21 0 0,0 0 16,22-21-16,-22 21 0,0-22 15,21 1-15,-20 21 0,-1-21 0,0 0 16,21 0-16,-21-22 0,-21 22 0,22-42 16,-22 42-16,0-1 15,0-20-15,0 0 0,-22 42 16,1 0-16,0 0 16,0 0-16,0 21 15,21 21-15,0-21 0,-21 1 0,21-1 16,0 21-16,0-21 0,0 0 15,0 22-15,0-22 0,0 0 0,0 0 16,0 0-16,0 1 0,0-1 16,21-21-16,0 0 0,0 0 15,0 0-15,0 0 16,1 0-16,-1 0 0,0-21 0,21-1 16,-21 22-16</inkml:trace>
  <inkml:trace contextRef="#ctx0" brushRef="#br0" timeOffset="114418.71">7705 16658 0,'0'0'0,"-43"21"16,43-42-16,0 0 16,0 0-16,0 0 15,0 0-15,21-1 0,1 1 0,-1-21 16,0 0-16,21-1 0,-42 1 0,21 0 16,1-1-16,-1-20 0,0-1 15,-21 22-15,0-22 0,0 1 0,0 21 16,0-1-16,0 1 0,0 0 15,0 20-15,0 1 0,0 42 16,0 1 0,0-1-16,-21 21 0,0 0 15,21 22-15,-22-22 0,22 22 0,0-1 16,-21-20-16,0 20 0,21-21 16,-21 1-16,21-1 0,0 0 15,0-20-15,0 20 0,0-21 16,0 0-16,0 0 0,0-42 47,21 0-47,0 0 0,0 0 0,1-22 15,-1 22-15,0-21 0,0 21 16,0-22-16,0 22 0,1 0 0,-1-21 16,0 42-16,0-21 0,0 21 0,0 0 15,1 0-15,-22 21 16,0 0-16,21 0 0,0 0 0,-21 64 15,21-64-15,-21 21 16,21-20-16,-21-1 0,0 0 16,21 0-16,-21 0 0,22 0 0,-1 1 15,0-22-15,0 0 0,0 0 16,0 0-16,1 0 16,-1 0-16,0 0 0,0-22 0,0 1 15,0 21-15,22-21 0,-22 0 16,0 0-16,0-22 0,-21 22 0,21 0 15,-21 0-15,0-21 0,0 20 0,0-20 16,0 21-16,0-21 16,0 20-16,-21 1 0,0 21 0,21-21 15,-21 21-15,0 0 0,0 0 16,-1 21-16,22 22 16,-21-22-16,21 0 0,0 21 0,-21-21 15,21 22-15,0-22 0,0 21 16,0-21-16,0 1 0,21-1 0,-21 0 15,21 0-15,1 0 0,-22 0 16,21-21-16,0 0 0,0 22 0,0-22 16,0 0-16,1 0 0,-1 0 0,0 0 15,0-22-15,21 22 0,-20-21 16,-1 0-16,21 0 0,0-21 16,-20 20-16,62-62 0,-63 41 15,1 1-15,-1 0 0,0-22 16,0 22-16,0 0 0,0-22 0,-21 22 15,0-1-15,0 1 0,0 21 16,22 0-16,-22 0 0,0-1 0,0 44 31,0-1-31,0 21 16,0-21-16,-22 22 0,22-1 0,-21 0 16,21 1-16,0-1 0,-21 0 0,21 1 15,-21-1-15,21 0 0,0 1 16,0-1-16,0 0 0,0-21 15,0 22-15,21-22 0,0 0 16,0 0-16,1 0 0,20 1 0,-21-22 16,21 0-16,1 0 0,-1 0 0,0 0 15,-20 0-15,20 0 0,0 0 16,1-22-16,-22 1 0,21 0 0,-21 0 16,0 0-16,22 0 0,-43-1 0,21 1 15,0 0-15,-21-21 0,0 21 16,21-1-16,-21 1 0,0 0 15,0 0-15,0 0 0,0 42 32,0 0-32,0 0 0,-21 0 15,21 22-15,-21-22 0,21 21 16,-21-21-16,21 22 0,0-1 0,-21-21 16,-1 22-16,1-1 0,21 0 0,0 1 15,-21-1-15,21 21 0,-21-20 16,0-1-16,21 0 0,-21 22 0,-1-22 15,1 43-15,21-43 16,0 1-16,-21-22 0,0 21 0,21-21 16,-21 0-16,21 1 0,0-44 31,0 1-15,0-21-16,0 21 0,0-22 15,21 1-15,0 0 0,0-1 16,-21 1-16,21-21 0</inkml:trace>
  <inkml:trace contextRef="#ctx0" brushRef="#br0" timeOffset="114687.6">9546 16383 0,'21'-106'15,"-42"212"-15,42-233 0,0 106 16,-21 0-16,0 0 0,22-1 0,-1 1 16,0 0-16,0 21 0,0 0 15,0 0-15,1 0 0,-1 0 16,21 0-16,-21 21 0,22-21 0,-22 21 15,0 22-15,0-22 16,-21 0-16,0 0 0,0 0 0,0 22 16,0-22-16,0 0 0,-21 0 0,0 0 15,0 1-15,-1-1 0,-20-21 16,21 21-16,0 0 0,0-21 0,-1 0 16,-20 21-16,21-21 0,0 0 15,21-21 1,0 0-1,0 0-15,21 0 0,0-1 16</inkml:trace>
  <inkml:trace contextRef="#ctx0" brushRef="#br0" timeOffset="115752.99">11049 16468 0,'0'0'0,"-42"0"0,20 0 0,1 0 15,0 0-15,21-21 16,0-1-16,0 1 15,0 0-15,21 0 0,0-21 16,1-1-16,20 22 0,-21-21 0,0-1 16,22 1-16,-22 0 0,0-1 0,0 1 15,0 21-15,0-21 0,-21 20 16,0 1-16,22 21 0,-22-21 16,0 42-16,0 0 15,0 1-15,0 20 16,0-21-16,0 21 0,-22 1 0,22-1 15,0 0-15,0 1 0,0-22 0,0 21 16,0-21-16,0 22 0,0-22 16,0 0-16,0 0 0,0 0 0,0 1 15,0-1-15,22-21 16,-1 0-16,0 0 0,0 0 16,0 0-16,0 0 0,1-21 15,20-22-15,-21 43 0,0-21 16,0 0-16,1-21 0,-22 20 0,0 1 15,0 0-15,0-21 0,0 21 0,0-1 16,0-20-16,0 21 16,-22 0-16,1 0 0,0 21 0,0 0 15,0-22-15,0 22 16,-1 0-16,22 22 16,22-22-1,-1 0-15,0 0 0,0 0 16,21 0-16,-20 0 0,20 0 0,0-22 15,-21 22-15,22-21 0,-1 0 0,0 21 16,1-21-16,-1 0 0,22 0 16,-43-1-16,0 22 0,0-21 15,0 21-15,-21-21 16,0 42 31,0 0-47,0 1 0,0-1 0,0 21 15,-21-21-15,21 22 0,-21-1 0,21 21 16,-21-20-16,21-1 16,0 0-16,0 22 0,-21-22 0,21 22 15,-22-22-15,22 22 0,0-1 0,0 1 16,0-1-16,0 1 0,0 20 0,0 43 16,-21-42-16,21-22 0,0 1 15,-21-1-15,21 1 0,-21-1 16,21 1-16,0-22 0,-21 22 15,0-22-15,21 0 0,-22-20 0,22-1 16,0 0-16,0 0 0,-21-21 16,21-21-16,-21 0 15,21 0-15,0-1 0,0-20 16,-21 0-16,21-1 0,-21 1 0,0-21 16,21 20-16,0-20 0,0-1 0,-22 1 15,22-1-15,0-20 0,0 20 16,0-21-16,0 22 0,0-1 0,0 1 15,22-1-15,-22 22 0,42-21 16,-21 20-16,0 1 0,22 0 16,-1-1-16,0 22 0,22-21 0,42-22 15,-64 22-15,21 21 16,-20-22-16,20 1 0,1 21 0,-22-21 16</inkml:trace>
  <inkml:trace contextRef="#ctx0" brushRef="#br0" timeOffset="118132.98">13314 16002 0,'0'0'0,"0"21"15,21-21 1,0 0 0,21 0-16,-20-21 0,41 0 15,-42 0-15,22 0 0,-22-1 16,0 1-16,0 0 0,0 0 15,0 0-15,1 0 0,-1-1 0,-21 1 16,21 0-16,-21 0 16,0 0-16,-21 21 15,0 0 1,21 21-16,-22 0 0,1 0 16,0 106-16,0-63 15,21-1-15,-21-20 0,21 20 0,0-21 16,0 1-16,0 20 0,0-20 15,0-1-15,0-21 0,0 21 16,0-20-16,0 20 0,0-21 0,0 0 16,0 0-16,0 1 15,-21-22-15,-1 0 0,1 0 16,0 0 0,0 0-16,0 0 0,0-22 0,-1 1 15,1 0-15,0 21 0,0-21 0,0 0 16,0 0-16,-1-1 0,1 1 15,21 0-15,-21 21 0,21-21 16,0 42 15,0 0-31,21 0 0,0 1 0,1-1 16,20 0-16,-21 0 0,0 0 16,0 0-16,22-21 0,-22 22 15,21-1-15,-21-21 0,22 0 0,-1 0 16,-21 0-16,22 0 0,-1 0 15,0 0-15,43 0 16,-64-21-16,21 21 0,1-22 0,-22 1 16,0 21-16,0-21 0,22 0 0,-43 0 15,21 0-15,-21-1 0,21 1 0,-21-21 16,0 21-16,0 0 16,0-1-16,0 44 31,0-1-16,0 0-15,0 0 0,0 0 16,-21-21-16,21 21 0,-21 1 0,21-1 16,-22 0-16,22 0 0,-21 0 15,0-21-15,21 21 16,0-42 15,0 0-31,0 0 16,21 0-16,0 0 0,1-1 15,-1 1-15,0-21 0,0 21 16,0 0-16,0-1 0,1 1 0,-1 21 16,0-21-16,0 21 15,0 0-15,0 0 0,1 0 0,-1 0 16,0 0-16,0 21 0,-21 0 0,0 1 16,0-1-16,21 0 0,-21 0 15,0 0-15,21 0 0,-21 1 0,0-1 16,0 21-16,22-21 0,20 22 15,-21-22-15,0 0 16,0-21-16,22 0 0,-22 0 16,0 21-16,0-21 0,22 0 0,-22 0 15,21 0-15,-21 0 0,22-21 16,62 0 0,-62 0-16,-22-1 0,0 1 0,0 0 15,0 0-15,1 0 0,-1 0 16,-21-22-16,0 22 0,0-42 15,0 20 1,-21 43-16,-1 0 0,1 0 16,0 0-16,0 0 0,-21 21 15,-1 1-15,22-1 0,0 0 16,21 0-16,-21 0 0,-22 64 16,43-43-1,0-21-15,0 1 16,0-1-16,22-21 15,-1 0-15,0 0 0,0 0 16,0 0-16,0 0 16,1 0-16,20-21 0,-21 21 15,0-22-15,-21 1 0,21 0 0,1 0 16,-1-21-16,-21 20 0,21-20 16,0 21-16,-21-64 0,21 43 15,0 0-15,-21-1 0,22 1 16,-22 0-16,21-43 15,0 21 1,-21 86 15,0 20-31,0-21 0,0 21 16,0-20-16,-42 62 16,42-41-16,-22-1 0,22 0 0,0 22 15,-21-22-15,21-21 16,0 0-16,0 22 0,0-22 0,0 0 15,21 0-15,-21 0 0,22-21 16,20 22-16,21-22 16,-20 0-16,-22 0 0,21 0 15,1 0-15,-1 0 0,0 0 16,-21 0-16,22-22 0,-1 1 16,-21 0-16,22 21 0,-22-21 0,0 0 15,0 0-15,-21-22 16,0 1-16,0 21 0,0 0 15,0-1-15,-21 22 16,0 0 0,21 22-16,-21-1 0,-1 0 15,22 0-15,0 21 0,0-20 16,0-1-16,-21 0 0,21 21 16,0-21-16,0 1 0,0-1 0,0 0 15,21-21 1,1 21-16,-1-21 0,0 0 15,21 0-15,-21 0 16,1 0-16,-1 0 16,0-21-16,0 0 0,0 21 15,-21-21-15,21-1 0,1 1 0,-22 0 16,42-21 0,-21 21-16,0-22 0,0 22 0,22 0 15,-22 0-15,42 0 0,-41 21 16,20 0-16,-21 0 0,0 0 15,22 0-15,-22 0 0,0 0 0,0 21 16,0 0-16,0 0 0,-21 21 16,0-20-16,0 20 15,0-21-15,0 0 0,-21 0 0,0 1 16,0-1-16,0 0 16,0 0-16,-1 0 0,1-21 0,0 21 0,0-21 15,21 22-15,-21-22 0,0 0 0,-1 0 16,44-22 15,-1 1-15,0 0-16,0 21 0,21-21 0,-20 0 15,20-43-15,0 43 0,-21 0 16,1-21-16,20 20 16,-21-20-16,0 21 0,43-43 15,-22 22-15,-42 21 0,0 0 16,21 21-16,-21 21 15,0 0 1,-21 0-16,0 0 0,0 1 16,21 20-16,-21-21 0,-1 0 15,1 22-15,21-22 0,0 0 0,0 0 16,0 0-16,0 0 0,0 1 16,0-1-16,0 0 0,0 0 15,21-21 1,1 0-16,-1 0 15,0 0-15,0 0 16,0 0-16,0 0 0,-21-21 16,22 21-16,-22-21 15,21 21-15,0-21 0,-21-1 16,21 22-16,0 0 16</inkml:trace>
  <inkml:trace contextRef="#ctx0" brushRef="#br0" timeOffset="118350.06">16954 16616 0,'0'0'0,"-21"0"0,0 0 16,0 0-16,0 0 0,0 0 31</inkml:trace>
  <inkml:trace contextRef="#ctx0" brushRef="#br0" timeOffset="122938.37">910 17420 0,'0'21'47,"21"-21"-31,-21 22-16,0-1 31,-21-21-15,0 0-1,0 0-15,21-21 16,-21 21 0,-1-22-16,22 1 0,-21 21 15,21-21-15,0 0 16,0 0-16,0 0 0,0-1 0,0 1 16,0 0-16,0 0 0,0 0 15,21 0-15,1-1 0,-1 1 16,0 21-16,0-21 0,0 21 0,0-21 15,1 21-15,-1 0 0,0 0 16,0 21 0,-21 0-16,0 0 15,0 1 1,0-44 78,-21 1-63,0 21-15,0 0-16,-1 0 0,1 0 31,0 0-16,21 21 1,21-21 0,0 0-16,1 22 0,-1-22 15,0 0-15,0 0 0,0 0 16,22 0-16,-22 0 0,21 0 16,-21 0-16,22 0 0,-22 0 0,21 0 15,-21 0-15,0-22 0,1 22 16,-1 0-16,-21-21 15,-21 21 32,-1 0-47,1 0 16,0 0-16,0 21 16,0 1-16,21-1 0,-21 0 0,-1 21 15,22 1-15,-21-1 0,21 0 16,0 22-16,-21-22 0,21 22 15,-21-1-15,21-21 0,-21 22 0,21-22 16,0 1-16,0-1 0,0 0 16,0 1-16,0-22 0,-21 0 15,21 0-15,0 0 16,0 0-16,0-42 47,0 0-32,0 0-15,-22 21 16</inkml:trace>
  <inkml:trace contextRef="#ctx0" brushRef="#br0" timeOffset="123196.34">847 17865 0,'0'21'15,"0"0"1,21-21-16,0 0 16,21 0-16,-21 0 0,22 0 15,-1-21-15,0 21 0,1 0 16,-1-21-16,0 21 0,1 0 16,-1 0-16,-21-21 0,0 21 0,1 0 15,-1 0-15,0 0 0,0 0 31</inkml:trace>
  <inkml:trace contextRef="#ctx0" brushRef="#br0" timeOffset="123487.17">1714 17801 0,'43'0'15,"-22"0"-15,0 0 16,0-21-16,0 0 16,-21 0-16,22 0 0,-1-1 15,-21 1 1,-21 21 0,-1 0-16,1 0 15,0 0-15,0 0 0,21 21 16,-21-21-16,0 22 0,-1-22 15,22 21-15,-21 0 0,21 0 16,0 0 0,21-21-1,1 0-15,-1 0 0,0-21 16</inkml:trace>
  <inkml:trace contextRef="#ctx0" brushRef="#br0" timeOffset="125434.48">3027 18055 0,'0'0'0,"0"21"15,0 1-15,21-44 32,0 1-32,0 0 15,0 0-15,22 0 0,-22-22 16,21 1-16,1 21 0,-1-21 0,0-1 15,43-63-15,-64 64 16,21 0-16,-20-1 0,-22 1 16,0 0-16,21-1 0,-21 1 0,0 0 15,0-1-15,0 22 0,0 0 16,-21 0-16,21 0 0,0 0 16,-22 21-16,1 0 0,0 0 15,21 21-15,0 0 0,-21 0 0,0 21 16,0 1-16,21-1 15,-22 22-15,22-1 0,-21 1 0,0 20 16,21-20-16,0 20 0,0-20 16,-21-1-16,0 107 0,21-107 15,-21 22-15,-1-22 0,22 22 16,0-21-16,-21-1 0,0 1 16,21-22-16,0 21 0,0-20 0,0-1 15,0-21-15,0 0 0,0 1 16,0-1-16,21-21 0,0 0 15,1 0-15,-1-21 0,21-1 16,-21 1-16,22-21 0,-22 21 16,21-22-16,-21 1 0,0 0 15,22-1-15,-43 1 0,21 0 16,-21-22-16,0 22 0,0 0 0,0-1 16,-21 22-16,0-21 0,-22-1 15,1 22-15,21-21 0,-22 21 0,1 0 16,21 21-16,-21-22 0,20 22 15,1 0-15,0 0 0,0 0 16,42 0 15,0 0-31,0 0 0,22 0 16,-22 0-16,21-21 0,1 0 0,20 21 16,-21-21-16,22 0 15,-1-22-15,-20 22 0,20 0 0,1-21 16,-1-1-16,-20 22 0,-1-21 15,0 0-15,1-1 0,-1 1 0,-21 0 16,0-1-16,-21 1 0,0 21 16,0-22-16,0 22 0,0 0 0,0 0 15,-21 21 1,0 0-16,21 21 16,-21 0-16,0 22 0,21-1 0,0 0 15,-22 1-15,22-1 0,-21 21 16,21-20-16,-21 20 0,21-20 0,0-1 15,0 0-15,0 1 16,0-1-16,0-21 0,21 0 0,0 0 16,1 1-16,-1-22 0,0 0 15,0 0-15,0 0 0,0 0 0,22 0 16,-22 0-16,21-22 0,-21 1 16,22 0-16,-22 0 0,0 0 15,21 0-15,-20-1 0,-1-20 0,-21 21 16,0 0-16,0 0 0,0-22 15,0 22-15,-21 0 16,-1 21-16,1 0 16,21 21-16,0 0 15,0 0-15,0 22 0,0-22 16,0 0-16,0 0 0,0 22 0,0-22 16,0 0-16,0 0 0,0 0 15,21-21-15,1 21 0,-1-21 16,0 0-16,0 0 15,0 0-15,0 0 0,1-21 16,-1 0-16,0 21 0,0-21 0,0 0 16,22-22-16,-22 22 0,21 0 15,-21-21-15,22 21 0,-22-1 0,21-20 16,-21 21-16,22 0 16,-22 21-16,0 0 0,0 0 15,0 21-15,-21 0 16,0 0-16,0 0 0,0 1 15,0 20-15,0-21 0,0 0 0,0 22 16,-21-22-16,0 0 0,21 21 0,0-21 16,-21-21-16,0 22 0,21-1 15,0-42 17,21 21-32,-21-22 15,21 1-15,0 0 0,0 0 16,0-21-16,1 20 0,-1 1 0,-21-21 15,21 21-15,0-22 0,-21 22 16,21 0-16,-21 0 0,0 0 16,0 42-1,0 0 1,0 0-16,0 22 0,0-22 16,-21 0-16,21 0 0,0 21 15,-21-20-15,21-1 0,0 21 16,0-21-16,0 0 0,0 1 0,0-1 15,21-21-15,0 21 0,0-21 16,1 0-16,-1 0 0,0 0 16,0 0-16,21 0 0,-20 0 0,20-21 15,-21 0-15,0 21 0,22-22 16,-22 1-16,0 0 0,0 0 16,-21 0-16,0 0 0,21-1 0,-21 1 15,0 0-15,0 42 47,-21 0-47,21 1 16,0-1-16,0 0 0,0 0 0,0 0 15,0 0-15,0 1 0,0-1 16,0 0-16,0 0 0,21-21 47,0 0-47,-21-21 15,0 0-15,0 0 0</inkml:trace>
  <inkml:trace contextRef="#ctx0" brushRef="#br0" timeOffset="125630.37">5609 17780 0,'0'0'15,"-21"0"-15,0 0 0,0 0 16,-1 0-1,22 21 17,22-21-17,-1 0 1,0 0-16,0 0 0,0 0 16,0-21-16</inkml:trace>
  <inkml:trace contextRef="#ctx0" brushRef="#br0" timeOffset="126762.82">5948 17568 0,'0'0'0,"-21"0"16,-1 0 0,22 22-1,-21-22-15,21 21 0,0 0 16,0 21-16,0-21 0,0 1 15,0 20-15,0-21 0,0 21 0,0-20 16,0 20-16,0-21 0,0 0 16,0 0-16,0 22 0,-21-22 0,21 0 15,-21 0-15,21 0 16,0-42 31,0 0-47,0 0 15,0 0-15,0 0 0,21-1 0,-21 1 16,21 0-16,0 0 0,1 21 16,-1-21-16,0 0 0,21 21 15,-21 0-15,1 0 0,-1 0 16,0 0-16,0 21 0,0-21 0,0 21 16,1 0-16,-22 0 0,0 0 15,0 1-15,0-1 0,0 0 16,0 0-16,0 0 0,0 0 15,0 1-15,-22-1 0,22 0 16,-21-21-16,0 21 0,0-21 0,0 0 16,0 21-16,-1-21 0,-20 0 15,21 0-15,0 0 0,0 0 0,-1 0 16,1-21-16,0 21 0,0-21 16,0 0-16,0 21 0,21-21 0,-22 21 15,44 0 16,-1 0-31,0 0 0,0 0 16,0 0-16,0 0 0,1 0 16,-1 0-16,0 0 0,21 0 15,-21 0-15,22 0 0,-22 0 0,21 0 16,-21-22-16,1 22 0,20-21 16,-21 21-16,0-21 0,0 21 0,1-21 15,-1 0-15,0 0 0,0-1 16,-21 1-16,21 0 0,-21 0 15,21-21-15,-21 20 0,0-20 0,0 21 16,0-21-16,0 20 0,0-20 16,0 21-16,0-21 0,0 20 0,0 1 15,0 0-15,0 42 32,-21 0-32,21 22 15,0-22-15,0 0 0,-21 21 16,21 1-16,0-22 0,-21 21 0,21 1 15,0-22-15,0 21 0,0-21 16,0 22-16,0-22 0,0 0 16,0 0-16,0 0 0,0 0 0,0 1 15,21-22-15,0 21 0,0-21 16,22 0-16,-22 0 0,0 0 0,21 0 16,-20 0-16,20 0 0,-21-21 15,21 21-15,-20-22 0,20 1 16,-21 0-16,0 0 0,0 21 15,-21-21-15,0 0 0,0-1 0,0-20 16,0 21-16,0 0 16,0 0-16,-21 21 0,0 0 15,0 0-15,0 21 16,21 0-16,-21 0 0,-1 0 16,22 22-16,0-22 0,0 0 15,0 0-15,0 0 0,0 0 0,0 1 16,0-1-16,22-21 15,-22 21-15,21-21 0,0 0 16,0 0-16,0 0 0,0 0 16,1 0-16,-1 0 15,0 0-15,0 0 0,0-21 0,-21 0 16,21-1-16,1 1 16,-22 0-16</inkml:trace>
  <inkml:trace contextRef="#ctx0" brushRef="#br0" timeOffset="127698.3">8234 18203 0,'0'0'0,"0"22"0,-43-22 15,43 21 1,-21-21-16,0 0 16,21-21-1,0-1-15,0 1 16,0 0-16,21 0 0,0 21 15,-21-21-15,22 0 0,-22-22 16,0 22-16,21 0 0,-21-21 16,21 20-16,-21 1 0,0-21 0,0 0 15,0 20-15,0-20 0,0 0 16,0 21-16,0-22 0,0 1 0,0 21 16,0-22-16,0 22 0,0 0 15,0 0-15,-21 42 31,21 21-31,0-20 0,-21 20 16,21 0-16,0 1 16,0 20-16,0-21 0,0 1 0,0 20 15,0-20-15,0-1 0,0 0 16,0 1-16,0-1 0,0 0 0,0-21 16,21 1-16,0-1 0,0 0 15,-21 0-15,21-21 0,0 0 0,1 0 16,-1 0-16,0 0 0,0 0 15,0-21-15,0 0 0,1 0 0,-1-1 16,21 1-16,-21 0 0,22-21 16,-43 21-16,21-1 15,0-20-15,-21 21 0,0 0 0,21 0 16,-21-1-16,21 22 0,-21 22 31,0-1-31,0 0 16,0 0-16,0 0 0,0 0 15,0 1-15,0-1 0,0 0 16,0 0-16,0 0 0,0 0 0,0 1 16,0-1-16,21-21 15,1 21-15,-1-21 0,0 0 0,0 0 16,0 0-16,0 0 0,1-21 16,20 21-16,-21-21 0,0-1 0,0 1 15,1 0-15,-1 0 16,0 0-16,-21 0 0,0-1 0,0 1 15,0-21-15,0 21 0,-21 0 16,0-1-16,-1 1 0,1 21 0,0 0 16,0-21-16,0 21 0,0 0 15,-1 0-15,1 0 0,21 21 0,-21-21 16,0 21-16,0 1 0,0-1 16,21 0-16,0 0 15,0 0 1,0-42 15,0 0-31</inkml:trace>
  <inkml:trace contextRef="#ctx0" brushRef="#br0" timeOffset="127962.15">8022 17780 0,'0'0'0,"-21"21"0,0-21 0,21 21 16,21-21 0,0 0-16,21 0 0,-20 0 15,20 0-15,0 0 0,22 0 16,-22 0-16,22 0 0,-22 0 16,21-21-16,1 21 0,-22 0 15,22 0-15,-22 0 0,0 0 0,-20 0 16,20 0-16,-21 0 0,0 0 15,0 0-15</inkml:trace>
  <inkml:trace contextRef="#ctx0" brushRef="#br0" timeOffset="129786.22">10139 18055 0,'0'0'16,"-21"0"-16,-22 0 0,22 0 0,0-21 16,21 0-16,0 0 15,0 0-15,0-1 0,0 1 16,21 0-16,0 0 0,0 0 16,1 21-16,20-21 0,-21 21 0,21 0 15,1 0-15,-1 0 0,-21 0 16,22 0-16,-1 21 0,-21 0 15,0 0-15,0 0 0,1 22 0,-22-22 16,0 0-16,0 0 0,0 21 16,0-20-16,0-1 0,0 0 0,-22 0 15,1 0-15,0 0 16,0-21-16,0 0 16,0 0-1,21-21-15,0 0 16,0 0-16,0 0 0,0 0 15,0-22-15,0 22 0,21-21 16,0 21-16,0-22 0,-21 22 0,21 0 16,0-21-16,1 20 0,-22 1 15,21 21-15,0 0 16,-21 21 0,0 1-16,0 20 15,0-21-15,0 0 0,0 0 0,0 22 16,0-22-16,0 21 0,0-21 15,0 1-15,0-1 0,0 0 16,21 0-16,0 0 0,0-21 16,-21 21-16,22-21 0,20 0 0,-21 0 15,0 0-15,22 0 0,-1 0 16,-21 0-16,21 0 0,1-21 0,20 21 16,-20-21-16,-1 0 0,0 0 15,1 0-15,-22-1 0,21 1 0,-21 0 16,0 0-16,1 0 0,-1 0 15,-21-1-15,0 1 16,0 0-16,0 0 0,0 0 0,0 0 16,-21 21-16,-1 0 15,1 0-15,0 21 16,0 0-16,21 0 0,-21 0 16,21 0-16,0 1 0,0-1 15,0 0-15,0 0 0,0 0 16,0 0-16,0 1 0,21-1 0,0 0 15,0 0-15,22-21 0,-22 21 16,21-21-16,-21 0 0,22 0 0,-1 0 16,21 0-16,-20 0 0,-1 0 15,22 0-15,-22 0 0,21 0 16,-20-21-16,-1 21 0,22-21 0,-22 0 16,0 0-16,-21-1 0,22 1 15,-22 0-15,0 0 0,0 0 16,-21 0-16,0-1 0,0 1 0,0 0 15,0 0-15,-21 0 16,0 21-16,0 0 0,0 0 0,-1 0 16,1 0-16,-21 0 0,21 21 15,0 0-15,-1-21 0,-20 21 0,21 22 16,0-22-16,0 0 0,-1 0 16,1 0-16,21 0 0,0 1 15,0-1-15,0 0 0,0 0 16,0 0-16,0 0 15,21-21-15,1 0 0,-1 0 16,0 0-16,0 0 0,0 0 16,0-21-16,22 0 0,-22 21 0,0-21 15,0 0-15,0 0 0,1-1 16,-1 1-16,-21 0 0,0 0 0,21 0 16,-21 0-16,0-1 0,21 22 15,-21-21-15,0 0 0,0 42 31,0 0-31,0 1 16,0-1 0,0 0-16,21 0 0,-21 0 0,0 0 15,21 1-15,1-1 0,-1 0 16,0 0-16,0-21 0,0 21 0,22 0 16,-22-21-16,21 0 0,0 0 15,1 0-15,-1 0 0,0 0 0,1 0 16,-1 0-16,-21 0 0,22-21 15,-1 21-15,-21-21 0,21 0 16,-20 21-16,-1-21 0,0 0 0,-21-1 16,0 1-16,0-21 0,0 21 15,0 0-15,0-1 0,0 1 0,0 0 16,-21-21-16,0 42 16,-1 0-16,1 0 0,0 0 15,0 0-15,0 0 0,0 0 16,-1 21-16,1 0 0,-21 43 15,21-43-15,0 0 0,-1 0 16,22 21-16,0-20 0,0-1 0,0 0 16,0 0-16,0 0 0,0 0 15,22 1-15,-1-22 16,0 0-16,0 0 0,0 0 16,22 0-16,-22 0 0,0 0 0,0-22 15,0 1-15,22 0 16,-22 0-16,0 0 0,0 0 0,0-1 15,-21 1-15,21-21 0,1 21 16,-22-22-16,0 1 0,0 0 0,21-1 16,-21 1-16,0 0 0,21-1 15,-21 1-15,0 0 0,0 21 0,0-1 16,0 1-16,0 0 0,0 42 16,0 0-1,0 1-15,-21 20 16,21 0-16,-21 1 0,21-1 0,0-21 0,-22 21 15,22 1-15,-21-1 0,21-21 16,0 22-16,0-22 0,0 0 16,0 0-16,0 0 0,0 0 15,0 1-15,0-1 0,0 0 16,21-21-16,1 0 0,-1 0 16,0 0-16,0 0 15,0 0 1</inkml:trace>
  <inkml:trace contextRef="#ctx0" brushRef="#br0" timeOffset="130035.2">13441 18161 0,'0'0'0,"0"21"16,-21 0-1,-1 1-15,1-1 0,0 0 16,0 0-16,0 0 0,-22 0 16,22 1-16,0 20 0,0-21 0,0 0 15,0 0-15,-1 1 0,1 20 16,0-21-16,21 0 0,0 0 16,0 1-16,-21-22 0,21 21 0,0 0 15,21-21-15,0 0 16,0 0-16</inkml:trace>
  <inkml:trace contextRef="#ctx0" brushRef="#br0" timeOffset="132617.98">14309 18203 0,'0'0'0,"-22"22"0,1-22 16,21-22 15,21 1-31,1 0 0,-1 0 16,0 0-16,21-22 0,-21 22 15,1-21-15,20 21 0,-21-22 0,0 1 16,0 0-16,1 21 16,-22-22-16,0-20 0,0 42 15,0-1-15,0 1 0,0 0 16,-22 21-16,1 0 0,0 0 15,21 21 1,0 0-16,0 1 16,21-1-16,0 0 15,1 0-15,-1 0 0,0 0 0,0 1 16,0-1-16,0 21 16,-21-21-16,0 0 0,22 1 0,-22 20 0,0-21 15,0 0-15,0 0 0,0 1 16,0-1-16,0 0 0,0 0 15,21 0-15,0-21 16,0 0-16,0 0 16,0 0-16,1 0 0,-1 0 15,21 0-15,-21 0 0,0-21 0,22 0 16,-22 0-16,21 21 0,1-21 16,-22-1-16,0 1 0,21 0 0,-21-21 15,1 21-15,-22-1 0,0 1 16,0 0-16,0 0 0,0 0 0,0 0 15,-22 21 1,1 0-16,0 0 16,0 0-16,21 21 0,-21 0 15,0 0-15,21 0 0,-22 0 0,22 1 16,0-1-16,0 0 0,0 0 16,0 0-16,0 0 0,22 1 0,-1-22 15,0 21-15,0 0 0,0-21 16,22 0-16,-22 0 0,21 0 0,0 0 15,1 0-15,-1 0 0,0 0 16,1 0-16,-22 0 0,21-21 0,1 0 16,-22 21-16,0-22 0,0 1 15,0 0-15,0 0 0,1 0 16,-22 0-16,0-1 0,0 1 16,0 0-16,0 42 31,0 0-31,0 1 15,0-1-15,0 0 0,-22 0 0,22 0 16,-21 0-16,21 1 0,-21-1 16,21 0-16,0 0 0,-21 0 15,21 0-15,-21 1 0,0-1 16,21-42 15,0-1-15,0 1-16,0 0 15,0 0-15,0 0 0,21 0 16,0-22-16,0 22 0,-21 0 16,21 0-16,0-22 0,1 22 0,-1 0 15,21 0-15,-21 21 0,0 0 16,1 0-16,-1 0 0,0 0 0,21 0 16,-21 21-16,1 0 0,-1 0 15,-21 1-15,21-1 0,0 0 16,0 0-16,-21 21 0,0-20 0,0-1 15,0 21-15,0-21 16,0 0-16,0 1 0,0-44 63,0 1-63,0 0 0,0 0 15,0 0-15,21 0 0,1-1 16,-1-20-16,0 21 0,0-21 0,0 20 15,0-20-15,1 21 0,20 0 16,-21 0-16,21-1 0,-20 22 0,20 0 16,-21 0-16,0 0 0,0 0 15,-21 22-15,0-1 0,22 0 16,-22 0-16,0 0 0,0 0 16,0 22-16,0-22 0,0 0 0,0 0 0,0 0 15,0 1-15,0-1 16,0 0-16,0 0 0,0 0 0,0 0 15,0 1-15,21-22 16,0 0-16,0 0 0,0 0 16,0 0-16,1 0 0,20 0 0,-21 0 15,0 0-15,0 0 0,22 0 16,-22-22-16,0 1 0,0 21 0,0-21 16,-21 0-16,22 0 0,-22 0 15,21-1-15,-21 1 0,21 0 16,-21 0-16,0 0 0,0 0 15,0 42 17,0 0-32,0 0 0,0 0 15,0 0-15,0 1 0,0-1 16,0 0-16,0 0 0,0 0 16,0 0-16,21-21 15,0 22-15,0-22 16,1 0-16,-1 0 0,0 0 0,21 0 15,-21 0-15,1-22 0,-1 22 16,0-21-16,0 21 0,0-21 16,0 0-16,1 0 0,-1 0 15,-21-22-15,0 22 0,0-21 0,0 21 16,0-22-16,0 1 0,0 21 16,-21-22-16,-1 22 0,1-21 0,0 21 15,0 0-15,-21 21 0,20 0 16,1 0-16,-21 0 0,21 0 0,-22 42 15,22-21-15,0 21 16,0-20-16,0-1 0,21 21 0,0-21 16,0 22-16,0-22 0,0 0 15,0 0-15,21 0 0,0 0 0,0 1 16,0-1-16,1-21 16,-1 0-16,42 21 0,-42-21 15,22 0-15,-1 0 0,-21 0 16,22 0-16,-1-21 0,-21 0 0,0 21 15,22-22-15,-22 1 0,0 0 16,21 0-16,-21 0 0,1 0 0,-1-1 16,0 1-16,0 0 0,0 0 15,0 21-15,1 0 0,-1 0 16,-21 21 0,0 0-16,0 0 15,0 1-15,0-1 16,0 0-16,0 0 0,0 0 0,0 0 15,0 1-15,0-1 16,0 0-16,0 0 16,21-21-1,0 0-15,0 0 16,0 0-16,22-21 16,-22 0-16,0 21 0,0-21 0,0-1 15,22 1-15,-22 0 0,0 0 16,21 0-16,-20 0 0,-1-1 15,0 1-15,0 0 0,0 21 0,0-21 16,-21 0-16,22 21 16,-22 21-1,0 0-15,0 0 16,-22 0-16,22 1 0,-21-1 16,21 0-16,0 0 0,0 0 15,0 0-15,0 1 0,0-1 16,0 0-16,0 0 15,21-21 1,1 0-16,-1 0 16,0 0-16,0 0 0,21-21 15,-20 0-15,-1 21 0,21-21 16,-21-1-16,0 22 0,22-21 16,-22 0-16,0 0 0,0 0 15,0-22-15,-21 22 0,0 0 0,22 0 16,-22-21-16,0 20 0,0 1 15,0 0-15,-22 21 16,1 0-16,0 0 16,0 21-16,-21 0 0,42 1 0,-22-1 15,1 0-15,0 0 0,21 21 16,-21-20-16,21-1 0,0 21 16,0-21-16,0 0 0,0 1 15,0-1-15,0 0 0,42 0 16,-21 0-16,1 0 0,-1-21 15,0 0-15,21 0 0,-21 0 16,22 22-16,-22-22 0,0 0 0,21 0 16,-20 0-16,-1 0 0,21-22 15,-21 1-15,0 21 0,1-21 16,-22 0-16</inkml:trace>
  <inkml:trace contextRef="#ctx0" brushRef="#br0" timeOffset="136598.35">20129 17378 0,'22'0'297,"-1"0"-157,0 0-124,0 0 31,0 0 156,-21-21-187,21 21 15,-21-21-31,22 21 15,-1 0 298,-21-22-63,21 22-188,-21-21 251,-21 21-297,21-21-16,-21 21 0,21-21 15,0 0 1,0 0-16,0-1 15,0 1-15,0 0 16,0 0-16,0 0 16,21 21-16,-21-21 0,0-1 15,0 1 1,0 42 31,0 1-47,0-1 0,-21 0 15,21 21-15,-22 1 0,22-1 16,0 0-16,-21 1 0,0-1 0,21 0 16,-21 22-16,21-22 0,0 0 15,0 1-15,-21-1 0,21-21 0,-21 22 16,21-22-16,0 0 0,0 0 16,0 0-16,-22 0 0,22 1 15,0-1 1,-21-21 15,21-21-15,-21 21-16,21-22 0,-21 1 15,21 0-15</inkml:trace>
  <inkml:trace contextRef="#ctx0" brushRef="#br0" timeOffset="137510.43">19833 17590 0,'0'0'15,"21"0"1,0 0 0,1 0-16,-1 0 0,21 0 15,-21 0-15,22-22 0,-1 22 0,0 0 16,22 0-16,-22-21 0,22 21 16,-1-21-16,1 21 0,-22-21 15,21 0-15,1 21 0,-22-21 0,1-1 16,-1 22-16,0-21 0,-21 0 15,1 0-15,-1 0 0,-21 0 0,0-1 16,0 1-16,0 0 0,0 0 16,0 0-16,-21 0 0,-1-1 15,1 22-15,0 0 16,0 22 0,21-1-16,-21 21 15,21-21-15,0 22 0,0-1 16,0 21-16,-21-20 0,21-1 0,-22 0 15,1 1-15,21-1 0,-21 0 16,0 1-16,21-1 0,-21-21 16,0 22-16,21-22 0,-22 0 0,22 0 15,-21 0-15,0 0 16,21-42 15,21 0-31,0 0 16,1 0-16,-1 0 0,0-22 15,0 22-15,21-21 0,1-1 0,-22 22 16,21-21-16,1 0 0,-1 20 16,0 1-16,-21 0 0,22 0 0,-22 21 15,21 0-15,-21 0 0,1 21 16,-22 0-16,0 0 16,0 22-16,0-22 0,0 21 15,0-21-15,0 22 0,0-22 16,0 21-16,0-21 0,0 1 0,0-1 15,0 21-15,21-42 0,0 21 16,-21 0-16,21 1 0,0-22 16,0 0-16,1 0 0,-1 0 15,21 0-15,-21 0 0,22 0 0,-22 0 16,21 0-16,0-22 0,1 22 16,-1-21-16,0 0 0,1 0 0,-1 0 15,64-85 1,-85 85-16,-21-22 0,0 22 0,0-21 15,0 21-15,0-22 0,0 22 16,-21 21 0,0 0-16,0 0 0,-1 21 0,1 1 15,-21-1-15,21 21 0,0-21 16,21 22-16,-22-1 0,22-21 0,0 21 16,0-20-16,0 20 15,0-21-15,0 0 0,0 0 0,22 1 16,-1-1-16,-21 0 0,21-21 15,0 21-15,0-21 0,0 0 0,22 0 16,-22 0-16,0 0 0,0 0 16,0 0-16,1 0 0,-1 0 0,0 0 15,0 0-15,0-21 0,0 0 16,-21 0-16,0-1 0,22 1 16,-22 0-16</inkml:trace>
  <inkml:trace contextRef="#ctx0" brushRef="#br0" timeOffset="138239.97">22564 17907 0,'0'0'0,"21"0"16,0 0-1,0-21-15,0 0 16,0 0-16,1-1 16,-1 22-16,0-42 0,21 21 15,-21 0-15,1 0 0,20-22 0,-21 1 16,21 21-16,-20-22 0,-1 1 15,0 0-15,0-1 0,0 1 0,0 0 16,1-1-16,-22 1 0,0 0 16,0 21-16,0-22 0,0 1 15,0 0-15,0 20 0,0 1 0,0 0 16,0 0-16,-22 21 16,1 0-16,0 0 15,21 21-15,-21 0 0,21 0 16,-21 1-1,21-1-15,0 0 16,0 0 109,0 0-109,0 0-1</inkml:trace>
  <inkml:trace contextRef="#ctx0" brushRef="#br0" timeOffset="140586.85">22945 17314 0,'-22'22'16,"22"-44"0,0 1-1,0 0-15,0 0 16,22 21-16,-22-21 0,0 0 16,21 21-16,-21-22 0,0 1 0,0 0 15,0 0-15,0 0 16,-21 21-1,-1 0-15,1 0 16,0 21-16,0 0 0,0 0 16,0 22-16,-1-1 0,1 0 15,0 1-15,21 20 0,-21-21 16,21 22-16,0-22 0,0 22 0,0-22 16,0 0-16,0 1 0,21-1 15,0-21-15,0 22 0,22-22 0,-22 0 16,21 0-16,1-21 15,-1 0-15,0 0 0,1 0 0,-1 0 16,21 0-16,-20 0 0,-1-21 16,22 0-16,-22 0 0,0-1 0,1-20 15,-1 21-15,0-21 0,-21-22 16,22 22-16,-22-1 0,0-20 0,0 21 16,0-22-16,1 22 0,-1-22 15,0 22-15,-21-22 0,0 22 0,21 0 16,-21-1-16,21 1 0,-21 0 15,0 21-15,0-22 0,0 22 16,-21 21-16,0 0 16,0 21-16,0 0 0,-22 22 15,22-22-15,0 42 0,-21-20 16,20-1-16,1 22 0,0-22 0,0 21 16,21-20-16,0-1 0,0 22 15,0-22-15,0 0 0,0 1 0,0-1 16,0-21-16,0 21 0,21-20 15,0-1-15,0 0 0,1 0 0,-1 0 16,21-21-16,-21 0 0,22 0 16,-1 0-16,0 0 0,1 0 0,-1-21 15,0 0-15,1 0 0,-1 21 16,0-21-16,-21-1 0,22-20 16,-1 0-16,-42-1 15,0 22-15,0-21 0,0 21 16,0 0-16,0-1 0,-21 22 15,0 0-15,0 0 16,-1 22-16,1-1 0,0 21 16,0-21-16,0 0 0,21 22 15,0-22-15,0 0 0,0 21 0,0-20 16,0-1-16,0 0 0,42 0 16,-21-21-16,0 21 0,1-21 15,-1 0-15,21 0 0,-21 0 16,22 0-16,-22 0 0,21 0 0,-21-21 15,22 0-15,-1 21 0,-21-21 16,0 0-16,22-1 0,-22-20 0,0 21 16,-21 0-16,21 0 0,-21-22 15,21 22-15,-21 0 0,0 0 0,0 42 32,0 0-17,0 21-15,0-20 0,0-1 16,0 0-16,-21 0 0,21 0 15,-21 0-15,21 1 0,0-1 0,0 0 16,-21 0-16,0-21 16,21 21-16,0-42 31,0 0-31,0 0 16,0 0-16,0-1 15,0 1-15,21-21 0,0 21 0,-21 0 16,21-22-16,0 22 0,0 0 15,1-21-15,-1 20 0,0 22 0,0-21 16,0 21-16,0 0 0,1 0 16,-1 0-16,0 21 0,0-21 0,0 22 15,-21 20-15,0-21 0,0 0 16,0 22-16,0-22 0,0 0 0,0 0 16,0 0-16,0 0 15,0 1-15,0-1 0,0 0 0,-21-21 16,0 21-16,21-42 47,0 0-47,21 0 15,0-1-15,0-20 0,1 21 16,-1 0-16,0 0 0,0-22 16,0 22-16,22 0 0,-22-21 15,21 42-15,0-22 0,-20 1 0,-1 21 16,0 0-16,0 0 0,-21 43 15,0-22 1,0 0-16,0 0 0,0 21 0,0-20 16,-21-1-16,0 21 0,21-21 15,0 0-15,0 1 0,0-1 0,0 0 16,0 0-16,0 0 0,0 0 16,0 1-16,21-1 0,0-21 15,0 0-15,0 0 0,22 0 16,-22 0-16,21 0 0,-21 0 0,22 0 15,-22 0-15,21-21 0,1 21 16,-22-22-16,21 1 0,-21-21 16,0 21-16,1 0 0,-1-22 0,-21 22 15,0-21-15,0 21 0,0-22 16,0 22-16,0 0 0,0 0 16,0 0-16,-21 21 15,-1 21-15,1 0 16,0 0-16,21 21 0,-21-20 15,21-1-15,-21 21 0,21-21 0,0 0 16,0 22-16,0-22 0,0 0 16,0 0-16,0 0 0,21-21 15,0 0-15,0 0 16,0 0-16,1 0 0,-1 0 16,0 0-16,0 0 15,21-21-15,-20 0 0,-1 0 0,0 0 16,0 0-16,0-1 0,0 1 15,1-21-15,-22 21 0,21 0 0,0-1 16,-21 1-16,21 0 0,-21 42 16,0 0-1,0 1-15,0-1 0,0 0 16,-21 0-16,21 0 0,-21 0 16,21 1-16,-21-1 0,21 0 0,0 0 15,-22 0-15,22 0 16,-21-21-16,42 0 31,1-21-15,-22 0-16,21 0 0,0 21 15,0-21-15,0-22 0,0 22 0,1 0 16,-1 0-16,0-21 0,0 20 16,0 1-16,0 21 0,1-21 0,-1 21 15,0 0-15,0 0 0,-21 21 16,21-21-16,-21 21 0,0 1 0,0-1 15,0 0-15,0 21 0,0-21 16,0 1-16,0-1 0,0 0 0,0 0 16,0 0-1,21-21-15,1 21 0,-1-21 16,0 0-16,0 0 16,0 0-16,0 0 0,1 0 15,-1-21-15,0 0 0,0 0 0,0 0 16,-21 0-16,21-22 0,1 22 15,-1-21-15,0-1 0,0 1 0,-21 0 16,21-1-16,-21 1 0,21 0 16,-21-1-16,0 1 0,22 0 0,-22-1 15,21 1-15,-21 0 0,0-1 16,0 22-16,0 0 0,0 0 16,0 0-16,0 42 15,0 0-15,0 21 0,-21 1 16,21-1-16,-22 0 0,1 1 15,0-1-15,0 22 0,0-22 0,0 0 16,21 22-16,-22-22 0,22 0 16,-21 1-16,21-1 0,0 0 0,0-20 15,0 20-15,0-21 0,0 0 16,0 0-16,21 1 0,1-22 16,-1 0-1,0 0-15,0 0 0,0 0 0,0 0 16,1-22-16,-1 22 0,0-21 15,21-21-15,-21 21 0,1 0 16,-1-1-16,0 1 0,-21 0 16,0 0-16,0 0 0</inkml:trace>
  <inkml:trace contextRef="#ctx0" brushRef="#br0" timeOffset="140794.74">26416 17441 0,'0'0'0,"21"0"47,0 0-47,0 0 0,22 0 16,-22 0-16,0 0 0,21 0 16,-20 0-16,20 0 0,-21 0 0,0 0 15,22 0-15,-22 0 0,0-21 16,0 21-16,0-21 0</inkml:trace>
  <inkml:trace contextRef="#ctx0" brushRef="#br0" timeOffset="141745.29">27982 17187 0,'0'0'0,"0"22"16,-21-1 31,0 0-47,21 0 15,-21 0-15,0 0 16,-1 1-16,22-1 0,-21 21 0,21-21 16,0 0-16,-21 22 0,0-22 15,21 0-15,0 21 0,-21-20 0,21-1 16,0 0-16,0 0 0,0 0 15,21-21-15,0 0 16,0 0-16,0 0 0,1 0 16,-1 0-16,0-21 15,-21 0-15,21 0 16,-21 0-16,0-1 0,0 1 0,0 0 16,0 0-16,0 0 15,0 0-15,0-1 0,0-20 0,-21 21 16,21 0-16,0 0 0,0-1 0,0 1 15,0 0-15,21 21 0,0-21 16,0 21-16,22 0 0,-22-21 16,21 21-16,1-21 0,-1 21 0,0 0 15,1 0-15,-22 21 0,21 0 16,0-21-16,-20 21 0,-1 21 0,0-20 16,0-1-16,-21 21 15,0-21-15,0 22 0,0-22 0,0 21 16,0-21-16,0 0 0,-21 22 15,0-22-15,0 0 0,-1 0 0,1 0 16,0 1-16,0-22 16,0 0-16,0 0 15,21-22 1,0 1 0,21 0-16,0 0 15,0 0-15,0-22 0,0 22 0,1-21 0,-1 21 16,21-22-16,-21 22 15,22-21-15,-1 21 0,0 0 0,-21-1 16,22 1-16,-1 21 0,-21 0 16,22 0-16,-22 0 0,0 21 0,0 1 15,0-1-15,-21 21 0,0 0 16,0-20-16,0 20 0,0 0 0,0-21 16,0 22-16,-21-22 0,0 21 15,21-21-15,-21 1 0,0-1 0,21 0 16,-22 0-16,1 0 15,21 0-15,0-42 47,21 0-47,1 0 16,-1 0-16,21 0 0</inkml:trace>
  <inkml:trace contextRef="#ctx0" brushRef="#br0" timeOffset="143945.18">29443 17378 0,'0'0'0,"0"21"16,21-21 0,0 0-1,0 0-15,0 0 0,1 0 16,-1 0-16,0 0 0,21-21 15,-21 21-15,1-21 0,20 0 0,-21 21 16,0-22-16,0 1 0,1 0 16,-1 0-16,0 0 0,0-22 15,-21 22-15,21 0 0,-21 0 16,0 0-16,0 0 0,0-1 0,0 1 0,-21 21 16,0 0-16,0 21 15,0 1-15,-1-1 16,1 21-16,0 0 0,0-20 15,21 20-15,-21 0 0,21 1 0,-21-1 0,21 0 16,0 22-16,0-22 16,0 0-16,0-20 0,0 20 0,-22 0 15,22 1-15,0-22 0,-21 0 16,21 21-16,-21-21 0,21 1 0,-21-1 16,0 0-16,21 0 0,-21-21 15,-1 21-15,1-21 0,0 0 0,0 0 16,0 0-16,0 0 0,-1 0 15,1 0-15,0-21 0,0 0 16,0 0-16,0 0 0,21-1 16,-22-20-16,22 21 0,0 0 0,0 0 15,0-1-15,22 44 32,-22-1-32,21 0 15,0 0-15,0 0 0,0 0 16,22-21-16,-22 22 0,0-1 0,21 0 15,-21-21-15,22 21 0,-1-21 16,0 0-16,1 0 0,-1 0 0,0 0 16,1 0-16,-1 0 0,-21 0 15,22 0-15,-22-21 0,21 0 16,-21 0-16,0-1 0,1 1 16,-1 0-16,0 0 0,0-21 0,0 20 15,-21-20-15,0 21 0,0 0 16,0 0-16,-21 42 31,21 0-31,-21 21 16,0-21-16,0 1 0,-1-1 15,22 0-15,-21 0 0,0 0 0,0 0 16,21 1-16,0-1 0,-21-21 16,21 21-16,-21-21 0,42 0 46,-21-21-46,21 0 16,0 21-16,0-22 0,0 1 16,1 0-16,20 0 0,-21 0 15,21 0-15,-20-1 0,-1 1 0,21 21 16,-21 0-16,0 0 0,1 0 16,-1 0-16,0 0 0,-21 21 15,0 1-15,0-1 16,0 0-16,0 0 0,0 0 0,0 0 15,0 1 1,0-1-16,0 0 0,0 0 16,21-21-16,0 21 0,0-21 15,1 0-15,20 21 0,-21-21 16,21 0-16,-20 0 0,20 0 0,0 0 16,1 0-16,-1 0 0,-21 0 15,21 0-15,1-21 0,-22 0 0,0 0 16,21 0-16,-20 0 0,-22-22 15,21 22-15,0 0 0,-21-21 16,0 20-16,0-20 0,0 21 0,0 0 16,-21 21-1,0 0-15,-22 0 0,22 0 16,0 21-16,-21-21 0,20 21 16,-20 0-16,21 0 0,0 1 0,0-1 15,-1 0-15,1 21 0,21-21 16,-21 1-16,21-1 15,0 0-15,0 0 0,0 0 16,21-21-16,0 21 16,1-21-16,-1 0 0,0 0 15,0 0-15,0 0 0,0-21 16,22 21-16,-22-21 0,0 0 16,0 0-16,0-22 0,1 22 0,-1-21 15,21 0-15,-21-1 0,0 1 16,1 0-16,-1-1 0,21-20 0,-21 20 15,0 1-15,1 21 16,-1-21-16,0-1 0,0 22 0,0 0 16,0 0-16,-21 0 15,-21 42 1,0 0-16,21 0 16,-42 0-16,21 22 0,-1-1 15,1 0-15,0-21 0,0 43 0,0-22 16,-22 1-16,43-22 0,-21 21 15,0 0-15,21 1 0,-21-22 0,21 21 16,0-21-16,0 1 0,0-1 16,0 0-16,21 0 0,0 0 15,0 0-15,22-21 0,-22 0 16,21 22-16,1-22 0,-1 0 16,0 0-16,1 0 0,-1 0 0,0 0 15,1-22-15,-1 1 0,-21 21 16,21-21-16,-20 0 0,-1 0 15,0 0-15,0-22 0,0 22 0,-21 0 16,0 0-16,0 0 0,-21 21 31,0 0-31,21 21 0,-21 0 16,0 0-16,-1 0 0,1 0 16,21 1-16,0-1 0,-21 0 0,21 0 15,0 0 1,0 0-16,0 1 15,21-22 1,0 0 0,1 0-16,-1-22 0,0 1 15,0 0-15,0 0 16,22 0-16,-22 0 0,21-1 16,-21-20-16,22 21 0,-1 0 0,21-22 15,-20 22-15,20 0 16,-20 0-16,20 0 0,-21 21 0,1 0 15,-1 0-15,-21 21 0,0 0 16,1 0-16,-22 0 0,0 22 16,0-22-16,-22 21 0,1-21 15,-21 1-15,21 20 0,-22-21 0,22 0 16,-21 0-16,21 1 0,-22-22 16,22 21-16,0 0 0,0-21 0,0 0 15,0 21-15,42-21 31,0-21-15,0 21-16,21-21 16,-20 0-16,20-1 0,-21 1 15,21 0-15,1 0 0,-1 0 0,0-22 16,1 22-16,-1-21 0,0 21 16,-20-22-16,20 22 0,-21 0 15,0 0-15,-21 0 0,0 42 31,-21 21-31,0-21 0,-21 1 16,20 20-16,1-21 0,0 0 0,0 22 16,21-22-16,0 0 0,-21 0 15,21 0-15,0 0 0,0 1 16,0-1-16,21 0 16,0-21-16,0 0 15,0 0-15,22 0 0,-22 0 16,0 0-16,21 0 0,-20 0 15,20 0-15,-21 0 0,21 0 0,-20-21 16,-1 21-16</inkml:trace>
  <inkml:trace contextRef="#ctx0" brushRef="#br0" timeOffset="146718.28">17886 4974 0,'-21'0'47,"-1"0"-31,1 0-16,0 0 0,0 0 16,0-21-16,0 21 0,-1 0 0,1-21 15,0 21-15,21-21 0,0 0 16,-21 21-16,21-22 0,0 1 0,0 0 15,0 0-15,0 0 0,21 0 16,0-1-16,0 1 0,22-21 0,-22 21 16,21 0-16,1-1 0,-22 1 15,21 0-15,0 0 0,1 0 0,-1 21 16,-21 0-16,22 0 0,-22 0 16,0 21-16,-21 0 0,0 43 15,-21-22-15,0 0 16,-22 1-16,22 20 0,-21-21 15,-1 22-15,1-22 0,0 22 0,-1-22 16,1 0-16,0 22 0,-1-22 16,1-21-16,21 22 0,0-1 0,0-21 15,21 0-15,0 1 0,0-1 16,0 0-16,0 0 0,21-21 0,0 0 16,21 0-16,-21 0 0,22 0 0,-22 0 15,21 0-15,-21-21 16,22 21-16,-1-21 0,0 0 0,-20 21 0,20-22 15,-21 1-15,0 0 0,0 0 16,1 0-16,-22 0 0,0-1 16,0-20-16,0 21 0,-22 0 0,1 0 15,0-1-15,0 1 0,0 21 16,0 0-16,-1 0 0,-20 0 0,21 0 16,0 0-16,0 0 0,-1 21 15,1-21-15,0 22 0,0-1 0,0-21 16,21 21-16,0 0 0,0 0 15,0 0-15,0 1 16,21-22-16,0 0 16,0 0-16,0 0 0,22 0 15</inkml:trace>
  <inkml:trace contextRef="#ctx0" brushRef="#br0" timeOffset="147060.16">18521 5122 0,'0'22'32,"21"-22"15,0 0-47,0 0 0,0 0 0,1 0 15,-1-22-15,0 22 0,0-21 16,-21 0-16,21 21 0,-21-21 0,0 0 15,0 0-15,0-1 16,-21 1-16,0 21 0,0 0 16,0 0-16,-1 0 0,1 0 15,0 0-15,0 0 0,0 21 0,0-21 16,21 22-16,0-1 0,-22-21 0,22 21 16,0 0-16,-21-21 0,21 21 15,0 0 1,21-21-1,1 0-15,-1 0 0</inkml:trace>
  <inkml:trace contextRef="#ctx0" brushRef="#br0" timeOffset="149445.57">20087 5080 0,'0'21'16,"0"0"-16,21-21 15,0 0 1,1-21-16,-1 0 16,0 0-16,0 21 0,0-42 15,0 20-15,1 1 0,20-21 16,0 21-16,-21-22 0,22 1 0,-1 0 16,-21 21-16,22-22 0,-22 1 15,0 0-15,0 20 0,0-20 0,-21 0 16,0 21-16,0-1 0,0 1 15,0 42 1,0 1-16,-21-1 16,0 21-16,0-21 0,0 43 0,21-22 15,-22 0-15,22 22 0,-21-1 16,21-20-16,-21 20 0,21-20 0,0-1 16,-21 0-16,0 1 0,21-1 0,-21-21 15,21 0-15,-22 22 0,22-22 16,-21 0-16,0-21 0,21 21 0,-21 0 15,0-21-15,0 0 0,-1 0 16,1 0-16,0 0 0,0 0 16,0-21-16,0 21 15,21-21-15,0 0 0,-22 0 16,22-1-16,-21 1 0,0-21 0,21 21 16,0 0-16,0-1 0,0 1 15,0 42 1,0 1-16,0-1 15,21 0-15,0 0 0,1 21 0,-1-20 16,0-1-16,0 0 0,0 21 0,22-21 16,-22 1-16,21-22 0,0 21 15,1-21-15,-1 0 0,0 0 0,1 0 16,-1 0-16,22 0 16,-22 0-16,21 0 0,1-21 0,-22-1 15,22 1-15,-22 0 0,0 0 0,1 0 16,-1 0-16,-21-22 0,22 22 15,-22-21-15,-21 21 0,0-22 0,0 22 16,0 0-16,0 0 0,0 0 16,0-1-16,0 44 15,0-1-15,0 0 16,-21 0-16,21 0 0,-22 0 16,22 1-16,-21 20 0,0 0 0,21-21 15,-21 1-15,21-1 16,-21 0-16,21 0 0,21-42 47,0 0-47,0 0 15,0-1-15,1 1 0,-1-21 16,0 21-16,-21 0 0,21-1 0,0 1 16,0 0-16,1 21 0,-1 0 15,0 0-15,-21 21 16,21 0-16,0 1 15,-21 20-15,21-21 0,-21 0 16,22 0-16,-1 1 0,-21-1 16,21-21-16,0 21 0,0 0 15,0-21-15,1 21 0,-1-21 0,0 0 16,0 0-16,21 0 0,-20 0 0,20 0 16,-21 0-16,21 0 0,22 0 15,-22-21-15,22 0 16,-22 0-16,-21 0 0,0-1 15,1 1-15,-22 0 0,0-21 0,0 21 16,0-1-16,0-20 0,0 21 16,0-21-16,0 20 0,-22 1 0,1 0 15,0 21-15,0 0 0,0 0 16,0 0-16,-43 21 16,43 22-16,0-22 0,0 0 15,-22 21-15,22-21 0,0 22 16,-21 20-16,42-42 0,0 1 15,0 20-15,0-21 0,0 0 16,21 0 0,0-21-16,0 0 0,21 0 0,-20 0 15,-1 0-15,21-21 0,-21 0 16,22 21-16,-22-21 0,21 0 16,-21 0-16,0-1 0,22-20 0,-22 21 15,0-21-15,-21-1 0,21 1 0,0 0 16,-21-22-16,22 22 0,-22-22 15,0 22-15,0-22 0,0 22 16,21 0-16,-21-1 0,0 1 0,0 0 16,0-1-16,0 22 0,0 0 15,-21 42 1,21 0 0,0 22-16,-22-1 0,1 0 0,0 1 15,21 20-15,0-20 0,-21 20 16,21-21-16,-21 22 0,21-22 0,0 1 15,0-1-15,0 0 0,0 1 0,0-22 16,0 21-16,0-21 16,21 0-16,21 22 0,-42-22 15,43-21-15,-22 0 0,0 21 16,0-21-16,21 0 0,-20 0 0,20 0 16,0 0-16,-21-21 0,22 21 0,-22-21 15,21 0-15,-21-1 0,1 1 16,-1 0-16,0 0 0,-21 0 0,21 0 15,-21-22-15,0 22 0,0 0 16,0 0-16,0 0 0,0-1 0,0 1 16,-21 21-16,0 0 0,21 21 15,-21 1-15,21-1 16,-22 21-16,22-21 0,-21 0 16,21 1-16,0-1 0,0 21 15,0-21-15,0 0 0,0 1 0,0-1 16,0 0-16,0 0 0,0 0 15,21-21 1,1 0-16,-1 0 16,0 0-16,0 0 15,0-21-15,0 21 0,1-21 0,-1 0 16,0 0-16,0-1 0,0 1 0,22 0 16,-22 0-16,21 0 15,-21-22-15,22 22 0,-22 0 0,63-21 16,-62 21-16,-1 21 15,21 0-15,-21 0 0,0 0 0,1 0 16,-1 42-16,-21-21 16,0 0-16,0 0 0,0 22 0,0-22 15,0 0-15,-21 0 0,-1 0 0,1 1 16,21 20-16,-21-42 0,0 21 16,-21 21-16,42-20 15,-22-22-15,44 0 47,-1-22-47,0 1 0,0 0 16,0 0-16,0 0 0,1 0 15,-1-1-15,0-20 0,0 21 0,0-21 16,0 20-16,1-20 0,-1 21 16,0 0-16,-21 0 0,0-1 0,21 1 15,-21 42 1,0 1-16,-21-1 15,21 21-15,-21-21 0,0 0 16,21 1-16,-22 20 0,1-21 0,21 0 16,-21 0-16,21 22 0,0-22 0,0 0 15,0 0 1,0 0-16,21 1 0,0-22 0,1 0 16,20 0-16,-21 0 15,0 0-15,22 0 0,-22 0 16,0 0-16,0 0 0,0 0 0,0 0 15,1-22-15,-1 1 0,0 0 16</inkml:trace>
  <inkml:trace contextRef="#ctx0" brushRef="#br0" timeOffset="150610.35">24913 4932 0,'0'0'0,"0"-21"0,0 0 15,0-1 1,0 1 0,-21 21-1,0 0-15,0 21 0,-22 1 0,22-1 16,0 0-16,-21 21 0,20-21 0,1 22 15,0-1-15,-21 0 0,21 1 16,-1-22-16,22 21 0,0-21 0,0 1 16,0-1-16,0 0 0,0 0 15,0 0-15,22-21 0,-1 0 16,0 0-16,21 0 0,1 0 16,-1 0-16,21-21 0,-20 0 15,-1 0-15,0 0 0,1-1 16,-1-20-16,-21 21 0,0 0 15,1-22-15,-22 1 0,0 0 0,0-1 16,0 22-16,0-21 0,-22 0 0,1-1 16,0 22-16,0 0 0,0 0 15,-22 0-15,22 21 0,0 0 0,0 0 16,21 21 0,0 0-16,42 0 0,-21-21 15,22 21-15,-1-21 0,22 0 16,-22 21-16,21-21 0,-20 0 0,20 0 15,1 0-15,-22 0 0,22-21 16,-1 0-16,1 0 0,-1 21 0,-21-21 16,22 0-16,-43-1 0,21 1 15,-20-21-15,20 21 0,-42 0 16,0-1-16,0 1 0,0 0 0,0 0 16,0 0-16,-21 21 15,0 0-15,-1 0 16,1 21-16,0 0 0,0 0 15,0 22-15,0-1 0,21 0 0,-22 1 16,1-1-16,21 21 0,-21 1 0,21-1 16,-21-20-16,0 20 0,21 1 15,0-1-15,0-20 0,-21 20 0,21 1 16,-22-1-16,22 1 0,-21-22 16,21 21-16,0 1 0,0-1 15,-21 1-15,21-1 0,-21-20 0,0 20 16,21-20-16,-21-1 0,21 21 0,-22-41 15,1 20-15,21-21 0,-21 21 16,0-20-16,0-1 0,0-21 16,-1 0-16,22-21 15,-21 21-15,21-22 16,0 1-16,0-21 0,0 21 0,0-22 16,0 22-16,0-21 0,0-22 15,21 22-15,1 0 0,-22-22 0,63-42 16,-21 1-1,1 41-15,-22 22 0,21-22 16,1 22-16,-1 0 0,0-1 0,1 1 16,-1 21-16,-21-22 0,21 22 0,-20 0 15,-1 0-15,0 0 0,0 21 16</inkml:trace>
  <inkml:trace contextRef="#ctx0" brushRef="#br0" timeOffset="151358.03">20151 6202 0,'0'-21'0,"0"42"0,-22-63 0,1 42 16,21-22-16,-21 22 0,0 0 15,0 0-15,0 0 16,-1 0-16,1 22 16,0-1-16,0 21 0,0-21 0,0 22 15,-1 20-15,1-21 0,0 1 16,0 20-16,0-20 0,0 20 15,-1-21-15,1 1 0,0-1 0,21 0 16,-21-20-16,0-1 0,21 0 16,-21 0-16,21 0 0,0-42 31,0 0-15,21 0-16,0-22 0,0 22 0,0-21 15,0 0-15,22-1 0,-22-20 16,0 20-16,21-20 0,-20-1 0,20 22 15,-21-21-15,21 20 0,-20 1 16,-1 0-16,0-1 0,-21 22 16,21 0-16,0 21 0,0 21 15,-21 0 1,0 22-16,22-1 0,-22 0 0,0 1 16,0 20-16,0 1 0,0-22 0,0 0 15,0 22-15,0-22 0,0 0 16,0-20-16,0 20 0,0-21 0,0 0 15,0 0-15,0 1 0,0-1 16,0-42 15,-22 21-31,1-22 0</inkml:trace>
  <inkml:trace contextRef="#ctx0" brushRef="#br0" timeOffset="151530.94">19812 6604 0,'0'0'0,"0"21"16,21-21 0,0 21-16,0-21 0,1 0 15,-1 0-15,0 0 0,21 0 0,-21 0 16,22 0-16,-22-21 0,21 21 16,1 0-16,-1-21 0,0 0 0,-21 21 15,22-21-15,-22 0 0,0 21 0</inkml:trace>
  <inkml:trace contextRef="#ctx0" brushRef="#br0" timeOffset="151901.72">20426 6477 0,'-43'0'16,"43"-21"-16,22 21 31,-1 0-16,0 21-15,0 0 0,0 0 0,22 1 16,-22 20-16,0-21 16,0 21-16,-21-20 0,0-1 0,21 21 15,-21-21-15,0 0 0,0 1 0,0-1 16,0 0-16,0 0 0,0 0 16,-21-21-16,0 0 15,21-21 1,0 0-1,0 0-15,0 0 0,0-1 16,0-20-16,0 21 0,0-21 16,21 20-16,-21-20 0,21 21 0,0-21 15,1 20-15,-1 1 0,0 0 0,0 0 16,21 0-16,-20 21 0,-1 0 16,0 0-16,0-21 0,0 21 15,0 0-15,1 0 0,-1 0 0</inkml:trace>
  <inkml:trace contextRef="#ctx0" brushRef="#br0" timeOffset="152294.85">21103 6519 0,'-21'0'16,"21"-21"-16,-21 0 16,0 0-16,21 0 15,0 0-15,0 42 31,21 0-31,0 0 16,-21 21-16,0-20 0,21-1 16,0 0-16,-21 21 0,21-21 0,-21 22 15,0-22-15,0 0 0,0 21 0,0-20 16,0-1-16,0 0 0,0 0 16,0 0-16,-21-21 15,0 0-15,0 0 16,21-21-1,0 0-15,0 0 16,0 0-16,21-22 16,0 22-16,0 0 0,-21-21 15,22 20-15,-1-20 0,0 21 0,0 0 16,0-22-16,-21 22 0,21 0 16,1 21-16,-1-21 0,0 21 0,0 0 15,0 0-15,0 0 16,1 21-16</inkml:trace>
  <inkml:trace contextRef="#ctx0" brushRef="#br0" timeOffset="153342.49">21675 6710 0,'0'0'0,"21"0"0,0 0 0,0 0 15,0 0-15,0-21 16,1 0-16,-1 21 0,0-22 0,-21 1 15,0 0-15,0 0 0,0 0 0,0 0 16,0-1-16,0 1 0,0 0 16,0 0-16,-21 0 0,0 0 0,-1 21 15,1 0-15,0 0 0,0 0 16,0 0-16,0 21 0,-1 0 0,1 21 16,0-21-16,0 22 0,0-22 15,0 21-15,-1 1 0,22-22 16,0 21-16,-21-21 0,21 0 0,0 1 0,0-1 15,0 0-15,21-21 16,1 0 0,-1 0-16,0 0 0,21 0 0,-21 0 15,1-21-15,20 0 0,-21-1 16,0 22-16,0-21 0,22 0 0,-43 0 16,21-21-16,0 20 0,-21 1 15,21 0-15,-21-21 0,0 21 0,0-1 16,0 1-16,0 42 31,0 1-31,-21-1 16,21 0-16,0 21 0,0-21 0,0 1 15,-21-1-15,21 21 0,0-21 16,0 0-16,0 1 0,0-1 16,0 0-16,21-21 15,0 21-15,0-21 0,1 0 16,-1 0-16,21 0 0,-21 0 0,0-21 15,22 21-15,-22-21 0,0 0 16,0-1-16,0 1 0,1 0 0,-1 0 16,-21 0-16,21 0 0,-21-1 15,0-20-15,0 21 0,0 0 0,0 42 47,0 0-47,0 0 0,0 0 0,0 1 16,-21-1-16,21 42 0,0-42 15,0 1-15,0-1 0,0 0 16,0 0-16,21 0 16,21-21-1,-21 0-15,1 0 0,-1 0 0,21 0 16,-21-21-16,22 0 0,-22 21 0,0-21 16,0 0-16,0-1 0,0 1 15,1 0-15,-1 0 0,-21 0 16,0-22-16,0 22 0,0 0 15,0 0-15,0 0 0,0 0 0,0-1 16,0 44 15,0-1-31,0 0 0,0 0 16,0 0-16,0 22 0,0-22 0,-21 21 16,-1-21-16,1 22 0,0-1 15,21-21-15,-21 21 0,0 1 0,0-1 16,21 0-16,-22 1 0,1 20 0,21-20 15,-21 20-15,0 1 0,0-1 16,0 1-16,-1-1 0,1 1 0,21-22 16,-21 21-16,0 1 0,21-22 15,-21 22-15,0-22 0,-1 22 16,1-22-16,0-21 0,0 21 0,0-20 16,0-1-16,21 0 0,-22 0 15,1-21 1,21-21-16,0 0 0,0 0 0,0-22 15,0 22-15,0-21 0,0-1 16,0 1-16,21 0 0,1-1 0,-22 1 16,21-21-16,0 20 0</inkml:trace>
  <inkml:trace contextRef="#ctx0" brushRef="#br0" timeOffset="154015.37">23135 6350 0,'0'21'31,"0"0"-31,-21 22 0,0-22 16,21 21-16,-21 1 0,-1-1 0,1 0 15,21 1-15,-21-1 0,21 0 16,-21 1-16,0-22 0,21 21 16,0-21-16,-21 0 0,-1-21 0,22 22 15,-21-1-15,21-42 32,0-1-17,0 1-15,0 0 16,21 0-16,1 0 0,-1 0 0,0-1 15,0 1-15,-21 0 0,21 0 16,0 21-16,-21-21 0,22 21 16,-1 21-16,-21 0 15,0 0-15,0 0 0,0 1 16,0-1-16,0 0 0,21 0 16,-21 0-16,21-21 0,0 21 0,0-21 15,-21 22-15,22-22 16,-1 0-16,0 0 0,0 0 0,0 0 15,22-22-15,-22 22 0,0-21 16,0 0-16,0 0 0,-21 0 16,21 0-16,1-1 0,-1 1 0,-21 0 15,0 0-15,0 0 0,0 0 0,0-1 16,21 1-16,-21 42 16,0 1-1,0 20 1,0-21-16,0 0 0,-21 0 0,21 22 15,0-22-15,0 0 0,0 0 0,0 0 16,0 1-16,0-1 16,0 0-16,21-21 31,-21-21-15,0 0-16</inkml:trace>
  <inkml:trace contextRef="#ctx0" brushRef="#br0" timeOffset="154178.26">23558 6519 0,'0'0'0,"-21"0"16,21 22 15,21-22-15,1 0-1</inkml:trace>
  <inkml:trace contextRef="#ctx0" brushRef="#br0" timeOffset="154563.04">24003 6562 0,'0'0'0,"0"-21"15,-21 21 16,0 0-31,-1 0 16,1 21-16,0-21 0,21 21 16,-21 0-16,0 0 0,0 0 0,21 1 15,0-1-15,0 0 16,0 0-16,0 0 0,21 0 16,0 1-16,0-22 15,0 0-15,0 21 0,1-21 16,-1 21-16,0-21 0,0 0 0,0 21 15,0-21-15,-21 21 0,0 0 16,0 1 0,-21-22-16,0 0 15,0 0-15,-21 0 0,20 0 16,1 0-16,0 0 0,-21 0 16,21 0-16,-1 0 0,1 0 0,21-22 31,21 1-16,1 21-15,-1-21 0,0 0 16</inkml:trace>
  <inkml:trace contextRef="#ctx0" brushRef="#br0" timeOffset="154844.72">24469 6308 0,'0'0'0,"21"-43"16,-21 65 15,0-1-31,0 0 0,-21 21 0,-1 1 16,1-1-16,21 0 0,-21 1 15,0-1-15,21 0 0,0 1 16,-21-22-16,21 21 0,-21-21 0,21 22 16,-22-22-16,22 0 0,0 0 15,0 0-15,0 0 0,0-42 47,0 0-31,22 0-16</inkml:trace>
  <inkml:trace contextRef="#ctx0" brushRef="#br0" timeOffset="155033.6">24342 6562 0,'21'21'16,"0"-21"-16,0 0 16,0 0-16,0 0 0,1 0 15,20 0-15,-21 0 0,21 0 0,-20 0 0,-1 0 16,0 0-16,0 0 0,0 0 16</inkml:trace>
  <inkml:trace contextRef="#ctx0" brushRef="#br0" timeOffset="156582.29">25442 6562 0,'21'0'47,"1"0"-47,-1 0 0,0 0 16,21 0-16,-21 0 0,22 0 15,-22 0-15,21 0 0,-21 0 0,22-21 16,-22 21-16,0-22 0,0 1 16,0 0-16,1 21 0,-1-21 0,-21 0 15,21 21-15,-21-21 0,0-1 16,-21 22-1,0 22 1,-1-1-16,1 0 0,0 0 16,0 0-16,0 22 0,-22-1 0,22 0 15,-21-21-15,21 22 0,-22-1 0,22 0 16,-21-20-16,21 20 16,0-21-16,-22 0 0,22 22 0,0-43 0,0 21 15,0 0-15,21 0 0,-22-21 16,22-21 31,0 0-47,22 0 0,-1 21 0,-21-22 15,21 1-15,0 0 0,-21 0 0,21 0 16,0 0-16,-21-1 0,22 22 16,-1 0-1,-21 22 1,21-1-16,-21 0 15,0 0-15,21 0 0,-21 0 16,21 1-16,-21-1 16,21-21-16,1 21 0,-1-21 15,0 21-15,0-21 0,0 0 0,0 0 16,1 0-16,20 0 0,-21 0 16,0 0-16,22 0 0,-22 0 0,21 0 15,-21-21-15,22 21 0,-22-21 0,0 0 16,0-1-16,0 1 0,0 0 15,-21 0-15,0 0 0,0 0 0,0-22 16,0 22-16,0 0 16,0 0-16,0 42 31,-21-21-15,0 21-16,21 0 0,-21 0 0,0 22 15,21-22-15,0 0 0,0 0 16,-21 0-16,21 1 0,0-1 0,0 0 15,0 0-15,0 0 16,21-21 0,0 0-16,0 0 0,0 0 15,0 0-15,1 0 0,-1 0 16,0-21-16,0 21 0,21-21 0,-20 0 16,-1 0-16,0-1 0,0 1 15,0 0-15,0 0 0,1 0 0,-22 0 16,0-1-16,21 1 0,0 21 31,-21 21-15,0 1-16,0-1 0,0 0 15,0 0-15,0 0 0,0 0 16,0 1-16,0-1 0,0 0 16,0 0-1,21-21 1,0 0-16,0 0 15,1 0-15,-22-21 0,21 21 16,0-21-16,0 21 0,-21-21 0,21-1 16,22 1-16,-43 0 15,21 0-15,-21 0 0,21 0 16,-21-1-16,0 1 0,0 42 31,0 1-15,0-1-16,0 0 0,-21 0 15,21 0-15,0 0 0,-21 1 16,21-1-16,0 0 0,0 0 16,0 0-16,0 0 15,21-21-15,0 0 16,0 0-16,0 0 0,0 0 16,1 0-16,-1 0 0,0 0 15,0 0-15,0-21 0,0 0 16,1 0-16,-1 21 0,0-21 0,-21 0 15,0-22-15,0 22 0,0 0 16,0 0-16,0-22 0,0 22 0,0 0 16,0 0-16,-21 21 15,0 0-15,-1 0 16,1 0-16,0 21 0,0-21 16,0 21-16,0 0 0,-1 1 0,22-1 15,-21 0-15,0-21 16,21 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10:56:34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3619 169 0,'0'-21'15,"0"42"16,-21 1-15,21-1-16,0 0 16,0 21-16,0-21 0,0 1 0,0 20 15,0-21-15,0 0 0,0 0 16,21 1-16,1-1 0,-22 0 16,21 0-16,0 0 0,0-21 15,0 0-15,0 0 0,1 0 0,20 0 16,-21 0-16,0 0 0,22 0 15,-22 0-15,0-21 0,0 0 0,21 21 16,-20-21-16,-1 0 0,0-1 16,-21 1-16,21 0 0,-21 0 15,21 0-15,-21 0 0,0-1 0,0 1 16,0 0-16,0 42 47,0 0-47,0 1 0,0 20 15,0-21-15,0 21 0,-21-20 16,21 20-16,0 0 0,-21 1 0,21-1 16,0 0-16,-21 1 0,21-1 15,-21 21-15,21-20 0,-22 20 16,22 1-16,0-22 0,0 22 0,-21-22 16,0 0-16,21 1 0,-21-1 15,21 0-15,0-21 0,0 1 0,-21-1 16,21 0-16,0 0 0,-21 0 15,-1-21-15,1 0 16,0-21 0,0 0-16,0 0 15,0-22-15,-1 22 0,1 0 16,21-21-16,-21 21 0,0-22 0,0 22 16,0 0-16,21 0 0,0 0 15,-22 21-15,22 21 31,0 0-31,0 0 16,0 0-16,22 22 0,-22-22 16,21 0-16,0 21 0,-21-21 0,21 1 15,0-1-15,0 0 0,-21 0 16,22 0-16,-1-21 0,0 21 16,0-21-16,0 0 0,0 0 15,22 0-15,-22 0 0,0 0 0,21-21 16,1 0-16,-22 21 0,21-21 15,1-21-15,-1 20 0,0 1 0,-21-21 16,22 21-16,-22-22 0,0 1 16,0 21-16,0-21 0,1 20 15,-22 1-15,0-21 0,21 42 0,-21-21 16,0 0-16,21 21 0,-21 21 16,0 0-1,0 0-15,0 0 0,0 0 16,0 1-16,0 20 0,0-21 0,0 21 15,0-20-15,-21-1 16,21 21-16,0-21 0,0 0 0,0 1 16,0-1-16,0 0 0,21-21 15,0 0-15,0 21 0,0-21 0,1 0 16,20 0-16,-21 0 0,21-21 16,1 0-16,-22 0 0,21-1 0,1 1 15,-1 0-15,-21 0 0,21-21 16,-20-1-16,-1 1 0,0 0 0,-21-1 15,0 22-15,0-21 0,0-1 16,-42 1-16,20 21 0,-20 0 0,21 0 16,-21 21-16,-1 0 0,1 0 15,0 0-15,-1 21 0,1-21 16,21 21-16,0 21 0,-22-21 16,22 1-16,0 20 0,21-21 15,0 21-15,-21-20 0,21 20 0,0-21 16,0 0-16,0 0 0,0 1 15,0-1-15,0 0 0,0 0 0,21-21 16,0 0-16,21 0 0</inkml:trace>
  <inkml:trace contextRef="#ctx0" brushRef="#br0" timeOffset="2714.46">6308 1355 0,'0'0'0,"-22"21"0,22 0 16,0 0 0,22-42 31,-22 0-47,21 21 15,-21-21-15,0 0 0,21-1 16,0 1-16,-21 0 0,21 0 0,-21-21 15,0 20-15,21-20 0,1 0 16,-1-1-16,-21 1 0,21 21 0,0-21 16,0-1-16,0 22 0,1-21 15,-1 21-15,21 21 0,-21-22 16,22 22-16,-1 0 0,-21 0 16,21 0-16,1 0 0,-22 22 0,21-1 15,-21 0-15,1 0 0,-1 0 16,0 0-16,0-21 0,-21 22 0,0-1 15,0 0-15,21-21 0,-21-21 47,0 0-47,0-1 16,0 1-16,0 0 0,-21 0 16,0 0-16,21 0 0,-21-1 15,-22 1-15,22 0 0,0 0 16,-21 0-16,21 21 0,-22 0 0,22 0 15,-21 0-15,-1 0 0,22 0 16,-21 0-16,21 21 0,0 21 0,-22-21 16,22 22-16,0-1 0,0 22 15,0-22-15,21 21 0,-22-20 0,22-1 16,0 0-16,0 1 0,0-1 16,0 0-16,0-20 0,0 20 0,22-21 15,-1 0-15,0 0 0,0-21 16,0 0-16,22 0 0,-22 0 0,21 0 15,0 0-15,-20 0 16,20-21-16,0 0 0,-21 0 0,22 0 16,-22 0-16,21-22 0,-21 22 15,1-21-15,-1 21 0,0-22 0,-21 1 16,0 0-16,0-1 0,21 1 16,-21 21-16,0-22 0,0 22 0,0 0 15,0 42 16,0 22-31,0-22 0,0 21 16,0-21-16,0 22 0,21-1 0,-21-21 16,0 21-16,21 1 15,1-22-15,-1 21 0,-21-21 0,21 1 16,0-1-16,0-21 0,0 21 16,-21 0-16,22-21 0,-1 0 0,0 0 15,0 0-15,0-21 16,0 0-16,1 0 0,-1-1 0,0 1 15,21 0-15,-21-21 0,1-1 16,-1 22-16,0-21 0,0 0 0,0-1 16,0 1-16,1 21 15,-1-22-15,0 22 0,0 0 0,0 21 0,0 0 16,1 0 0,-1 21-16,-21 0 15,21 1-15,-21-1 0,21 0 16,-21 0-16,21 0 0,-21 0 15,0-42 17,0 0-32,0 0 15,0 0-15,0 0 0,0-1 16,0 1-16,0 0 0,0 0 16,-21 0-16,21 0 0,-21 21 0,0-22 15,0 22-15,-1 0 0,1 0 16,0 0-16,0 22 15,0-1-15,0 0 0,21 0 16,-22 0-16,22 22 0,-21-1 0,21-21 16,0 21-16,0 1 0,0-1 15,0-21-15,0 22 0,0-1 0,0-21 16,0 0-16,21 0 0,1 1 16,-1-1-16,0 0 0,0 0 0,0 0 15,22-21-15,-22 0 0,0 0 16,21 0-16,-21 0 0,22 0 0,-22 0 15,21 0-15,-21-21 0,1 21 16,20-21-16,-21 0 0,0 0 0,0-1 16,22-20-16,-22 21 15,0-21-15,0-1 0,0 1 0,1 0 16,-1 20-16,0-20 0,-21 0 16,21 21-16,0-1 0,0 1 0,1 21 15,-1 0 1,-21 21-1,21 1-15,-21-1 16,0 0-16,0 0 0,0 0 16,21-21-16,-21 21 15,21-21 1,-21-21 0,0 0-16,0 0 15,0 0-15,0 0 0,0-1 16,0 1-16,0 0 0,0 0 15,-21 0 1,0 21-16,0 21 16,0 0-16,-1 0 15,22 0-15,-21 1 0,0-1 16,21 21-16,-21-21 0,21 22 0,0-22 16,-21 21-16,21-21 0,0 22 0,0-22 15,0 0-15,0 21 0,0-21 16,0 1-16,0-1 0,21-21 0,0 21 15,-21 0-15,21-21 16,0 0-16,22 0 0,-22 0 0,0 0 16,21 0-16,1 0 0,-1 0 15,-21 0-15,43-21 0,-22 0 0,0 0 16,1-1-16,-22 1 0,21 0 16,1-21-16,-22 21 0,0-22 0,0 22 15,0-21-15,-21-1 0,0 22 16,0-21-16,0 21 0,0-22 0,0 22 15,0 0-15,-21 21 16,0 0-16,0 21 16,0-21-16,-1 21 0,1 22 15,21-22-15,0 0 0,-21 21 16,21-20-16,-21 20 0,21-21 0,0 21 16,0-20-16,0-1 0,0 21 15,0-21-15,0 0 0,21-21 0,0 22 16,0-1-16,1-21 0,-1 0 15,21 0-15,-21 0 0,22 0 0,-22 0 16,21 0-16,0 0 0,1 0 16,-1-21-16,0-1 0,-20 1 0,20 0 15,0-21-15,-21 21 0,22-1 16,-22-20-16,0 0 0,-21-1 16,21 22-16,-21-21 0,0 0 15,21 20-15,-21 1 0,0 0 0,0 0 16,-21 42-1,21 0-15,-21 0 16,21 1-16,0 20 0,0-21 16,0 21-16,0-20 0,0-1 0,0 21 15,0-21-15,0 0 16,0 22-16,0-22 0,0 0 0,0 0 0,0 0 16,21-21-16,-21 22 0,21-1 15,-21 0-15,22-21 16,-44-21 31,1 0-32,0 21-15,0 0 0,0-22 0,0 22 16,-1 0 0,22 22-1,0-1-15,0 0 16,0 0-16,22 0 15,-1-21-15,0 21 0,0-21 16,0 0-16,0 0 16,22 0-16,-22 0 0,21 0 0,-21 0 15,22 0-15,-1-21 0,0 0 16,1 21-16,-1-21 0,0 0 0,1-22 16,-1 22-16,0 0 0,-20-21 0,20 21 15,-21-22-15,0 1 0,0 0 16,1 20-16,-22-41 0,0 42 15,0 0-15,0-1 0,-22 22 16,1 0-16,0 22 16,21-1-16,-21 0 15,21 0-15,0 0 0,0 0 0,0 1 16,0-1-16,0 21 0,0 0 16,0-20-16,21-1 0,-21 21 15,21-42-15,-21 21 16,21 0-16,-21 1 0,0-1 15,0 0-15,0 0 0,0 0 16,-21-21-16,0 21 16,0-21-16,0 0 0,0 0 15,-1 0 1,1 0-16,0 0 0,0 0 16,0 0-16,0 0 15,21-21 1</inkml:trace>
  <inkml:trace contextRef="#ctx0" brushRef="#br0" timeOffset="3188.3">11917 593 0,'0'0'16,"21"-21"-16,0-85 16,-21 85-16,0-1 0,-21 44 31,0-1-15,21 21-16,-21 0 0,-1 1 0,22-1 15,-21 22-15,0-1 0,0 1 16,21-1-16,-21 1 0,0-22 0,-1 21 15,22-20-15,-21-1 0,21 0 16,0-20-16,0-1 0,0 21 0,0-21 16,0 0-16,0-42 31,0 0-15,-21 0-16</inkml:trace>
  <inkml:trace contextRef="#ctx0" brushRef="#br0" timeOffset="3995.84">11430 931 0,'0'0'0,"-21"0"0,21 22 31,21-22-15,0 0-16,21 0 16,-20 0-16,20 0 0,0 0 0,22-22 15,-1 1-15,1 0 0,20 0 16,-20 0-16,21-22 0,-22 22 0,1-21 15,-1 21-15,1-22 0,-22 1 16,0 21-16,1-21 0,-22-1 0,0 22 16,-21-21-16,0 21 0,0-1 15,0 1-15,0 0 0,-21 21 16,0 21 0,-1 0-16,1 22 0,21-22 15,-21 21-15,21 1 0,-21-1 0,0 21 16,21-20-16,0 20 0,0-20 15,-21 20-15,21-21 0,-22 22 0,22-22 16,-21 1-16,21-1 0,0-21 16,0 21-16,0-20 0,-21-1 15,21 0-15,0 0 0,0 0 16,0-42 0,0 0-1,0 0-15,21 0 0,-21-22 16,21 22-16,1-21 0,-1-1 0,0 1 15,0 21-15,21-21 0,-20-1 16,-1 22-16,0 0 0,0 21 0,0 0 16,0 0-16,1 0 15,-22 21-15,21 0 0,-21 0 0,0 1 16,0 20-16,21-21 0,-21 21 16,0-20-16,0 20 0,21-21 0,-21 0 15,0 22-15,0-22 0,0 0 16,21 0-16,0-21 0,-21 21 15,22-21-15,-1 0 0,0 0 0,0 0 16,0 0-16,22 0 0,-22 0 16,21 0-16,0-21 0,-20 0 0,20 0 15,0 0-15,1-22 0,-1 22 16,0-21-16,1-1 0,-22 22 0,0-21 16,0 0-16,-21-1 0,21 22 15,-21-21-15,0 21 0,-21 21 16,0 0-16,0 0 15,0 0-15,-1 42 0,1-21 16,0 0-16,0 22 0,0-1 0,0-21 0,21 21 16,0 1-16,-22-22 0,22 21 15,0-21-15,0 1 0,0-1 16,0 21-16,22-21 16,-1-21-16,0 0 0,0 0 15,0 0-15,22 0 0,-22 0 0,0 0 16,21-21-16,-21 0 0,22 0 15,-22 0-15,21-1 0,-21 1 0,22 0 16,-22-21-16</inkml:trace>
  <inkml:trace contextRef="#ctx0" brushRef="#br0" timeOffset="4600.5">14986 762 0,'0'0'0,"0"-63"15,0 41-15,0 1 16,0 0-16,0 0 16,-21 21-1,0 0-15,-1 0 0,1 21 16,0 0-16,0 22 0,0-1 0,0 0 16,-1 1-16,1 20 0,0-21 15,21 22-15,0-22 0,-21 22 0,21-22 16,0-21-16,0 22 0,0-22 15,0 21-15,0-21 0,21 0 16,0-21-16,0 0 0,1 0 16,-1 0-16,21 0 0,0-21 15,1 0-15,-1 0 0,0 0 0,1-22 16,-1 1-16,0 0 0,1-1 16,-22-20-16,21 21 0,-21-22 0,-21 1 15,0 20-15,0-20 0,0 20 16,-21 1-16,-21 0 0,0-1 15,20 22-15,-20 0 0,0 0 0,-1 21 16,1 0-16,0 21 0,-1-21 0,22 42 16,-21-20-16,21-1 0,0 21 15,-1 0-15,1 1 0,21-1 0,0-21 16,-21 22-16,21-1 16,0 0-16,0-21 0,0 1 0,0-1 15,0 0-15,21-21 0,22 0 16,-22 0-16,21 0 0,0 0 0,1-21 15,20 0-15</inkml:trace>
  <inkml:trace contextRef="#ctx0" brushRef="#br0" timeOffset="5503.27">15663 423 0,'0'0'0,"21"-42"0,43-43 16,-64 64-16,0 0 15,0 42 1,-21 22-16,21-22 15,-21 21-15,21 0 0,0 1 16,-22-1-16,22 0 0,-21 22 0,0-22 16,21 22-16,0-22 0,-21 22 15,21-22-15,-21 0 0,21 1 0,-21-1 16,21 0-16,0-21 0,0 1 16,0-1-16,0 0 0,0 0 0,0-42 46,0 0-46,0 0 16,0-1-16,0-20 0,21 21 0,-21 0 16,21-22-16,0 22 0,21 0 15,-20 0-15,-1 0 0,0 21 16,21 0-16,-21 0 0,1 0 0,-1 0 16,21 0-16,-21 0 0,0 21 15,1 0-15,-22 0 0,21 0 0,-21 1 16,0-1-16,0 0 0,0 0 15,0 0-15,-21 0 0,-1 1 0,1-1 16,0 0-16,0 0 0,-21 0 16,-1 0-16,-20 1 15,42-1-15,-1-21 0,1 0 0,0 0 16,21 21-16,-21-21 0,42 0 31,0 0-31,0 0 16,1 0-16,-1 0 0,21-21 0,-21 0 15,22 21-15,-1-22 0,-21 1 16,21 0-16,1 0 0,-22 0 0,21 0 16,1-22-16,-22 22 0,0 0 15,0-21-15,0 20 0,0-20 0,-21 21 16,22 0-16,-22 0 0,0-1 16,0 1-16,0 42 31,0 1-31,0-1 15,0 0-15,0 21 0,0 1 0,0-1 16,0 0-16,0 1 0,0-1 16,0 0-16,0 1 0,0 20 0,0-21 15,0 22-15,0-22 0,0 22 0,0-1 16,0 1-16,0-1 0,0 1 16,0-1-16,0 1 0,-43 63 15,43-64-15,-21 1 0,0-1 16,0-20-16,0 20 0,21-21 0,-22 1 15,1 20-15,0-42 0,0 22 0,21-22 16,-21 0-16,21-42 31,0 0-31,0 0 0,0-22 0,0 22 16,0-21-16,21-1 0,0 1 0,0 21 16,0-21-16,1-1 0,-1 1 15,0 21-15,0-22 0,-21 1 0,21 21 16,0-21-16,-21-1 0,0 1 15,0 0-15,0-1 0,22 1 0,-22 0 16,0-22-16,0 1 0,0 20 0,0-20 16</inkml:trace>
  <inkml:trace contextRef="#ctx0" brushRef="#br0" timeOffset="5703.16">16319 572 0,'-21'-22'16,"0"22"-16,0 0 16,0 0-1,42 0 17,0 22-17,0-1-15</inkml:trace>
  <inkml:trace contextRef="#ctx0" brushRef="#br0" timeOffset="6031.97">16552 931 0,'0'0'0,"21"0"0,1 0 0,-1 0 16,0 0-16,0 0 15,0-21-15,0 0 0,1 0 16,-1 0-16,0 0 0,0-1 15,0 1-15,-21-21 0,0 21 0,0 0 16,0-1-16,0 1 0,-21 21 16,0 0-1,0 0-15,0 0 16,-1 43-16,1-22 0,-21 21 0,21-21 16,21 22-16,-21-1 0,21 0 0,0 1 15,0-1-15,0 0 0,0-21 16,0 22-16,0-22 0,21 0 0,0 0 15,0 0-15,0 1 0,0-22 16,1 0-16,-1 0 0,21 0 0,-21 0 16,0 0-16,22 0 0,-1-22 15,-21 1-15,22 0 0,-22 0 16</inkml:trace>
  <inkml:trace contextRef="#ctx0" brushRef="#br0" timeOffset="6555.67">17293 741 0,'0'0'0,"0"-42"15,-21 42 1,0 0-16,0 0 16,-1 21-16,1 0 0,0 0 15,21 0-15,0 0 0,-21 22 16,21-22-16,-21 21 0,21 1 0,0-1 16,0-21-16,0 21 0,0-20 15,0 20-15,0-21 0,0 0 16,21 0-16,0 1 0,0-1 0,0-21 0,1 21 15,-1-21-15,21 0 16,-21 0-16,22 0 0,-22 0 0,21-21 16,0 21-16,-20-21 0,20-1 15,-21-20-15,21 21 0,-20-21 0,-1-1 16,0 1-16,0-22 0,21 1 16,-42 21-16,22-22 0,20-42 15,-42 43-15,0 20 0,0 1 16,21 0-16,-21 21 0,0-1 0,0 1 15,0 42 1,-21 1-16,21-1 0,-21 21 16,0 22-16,-1-22 15,1 21-15,0-20 0,0 20 16,21-20-16,-21 20 0,0-21 0,21 22 16,0-22-16,-22 1 0,22-1 15,0 0-15,0-21 0,0 22 0,0-22 16,0 0-16,22 0 0,-1 0 15,0-21-15,0 22 0,0-22 0,0 0 16,1 0-16,-1 0 0,21 0 16,-21 0-16,0-22 0,1 22 0,-1-21 15,21 0-15,-21 0 0,0 0 0,1 0 16,-1-22-16,-21 22 16,21-21-16,-21 21 0</inkml:trace>
  <inkml:trace contextRef="#ctx0" brushRef="#br0" timeOffset="6771.54">17674 804 0,'0'0'15,"-21"0"-15,42 0 16,0 0 0,22 0-16,-22 0 0,0 0 15,21 0-15,1 0 0,-22-21 16,21 21-16,0 0 0,-20 0 15,20-21-15,-21 21 0,0 0 0,0 0 16,1 0-16,-1 0 0,0 0 16</inkml:trace>
  <inkml:trace contextRef="#ctx0" brushRef="#br0" timeOffset="7864.49">19008 1249 0,'0'0'0,"21"0"31,0 0-31,-21-21 16,21 0-16,0-1 0,0 1 16,-21 0-16,22 0 0,-1-21 15,0 20-15,0-20 0,-21 0 16,21-1-16,0 22 0,-21-21 0,0 21 15,0-22-15,0 22 16,-21 21 0,21 21-16,-21 1 0,0-1 15,0 21-15,0-21 0,-1 22 0,1-1 16,0 0-16,21 1 0,-21-1 0,21-21 16,0 21-16,0-20 0,0 20 15,0-21-15,0 0 0,21-21 0,0 21 16,0-21-1,1 0-15,20 0 0,-21 0 0,0 0 16,22 0-16,-22-21 0,21 0 16,-21 0-16,22 0 0,-22 0 0,0-1 15,0 1-15,-21 0 0,0-21 0,0 21 16,0-1-16,-21-20 0,0 21 16,0-21-16,-22 20 0,22 1 0,0 0 15,-21 21-15,20 0 0,-41 0 16,42 0-16,21 21 31,21-21-31,0 0 0,21 0 16,-20 0-16,20 0 15,0 0-15,22 0 0,-22 0 0,0-21 16,22 0-16,-22 0 0,22 0 16,-22-1-16,0 1 0,1 0 0,-22 0 15,21 0-15,-21 21 0,-21-21 16,22-1-16,-22 1 0,-22 42 47,22 1-47,0-1 0,-21 0 15,21 21-15,-21 1 0,21-1 0,-21 0 16,21 22-16,-21-22 0,21 22 16,0-1-16,0-21 0,-21 22 15,21-1-15,-22 1 0,22-22 0,0 22 16,0 20-16,-21-20 0,21-1 15,-21 1-15,0 21 0,21-22 0,-21 1 16,21 20-16,0-20 0,0-1 16,-21 22-16,21 0 0,0-22 0,0 22 15,0-22-15,0 85 0,0-84 16,0-22-16,0 1 0,0-22 16,0 21-16,0-21 0,0-42 15,0-21 1,0 21-16,0-22 0,-22 1 15,22 0-15,-21-1 0,-21-84 16,21 64-16,21 20 0,-21-20 16,21-1-16,-22 1 0,22-1 15,0 22-15,0-21 0,0 20 0,0-20 16,22 20-16,-1 1 0,0-21 0,0 20 16,21 1-16,-20 0 0,-1-1 15,21 1-15,-21 21 0,0-22 0,22 1 16,-22 21-16,21-21 0,-21 20 15,22-20-15,-22 21 0,21-21 0,1 20 16</inkml:trace>
  <inkml:trace contextRef="#ctx0" brushRef="#br0" timeOffset="8496.94">21526 466 0,'0'0'0,"0"-21"0,0-1 16,0 1-16,-21 21 15,21 21 1,-21 1-16,21 20 0,-21-21 0,21 21 16,-21 1-16,21-1 0,-21 0 15,-1 22-15,1-22 0,0 22 0,0-22 16,0 22-16,0-22 0,-1 0 16,1 1-16,21-22 0,-21 21 0,0-21 15,21 0-15,0 1 16,0-44 15,0-20-31,0 21 16,0-21-16,0-1 0,21 1 15,0 0-15,0-22 0,1 22 0,-1-22 16,0 1-16,0-1 0,0 22 16,22-22-16,-22 1 0,0 21 0,21 20 15,-21-20-15,1 42 0,-1 0 16,0 0-16,0 0 0,-21 21 0,0 0 15,0 22-15,0-1 0,0 0 16,0 22-16,0-1 0,0 1 16,0-1-16,0 1 0,0-1 0,0-20 15,0 20-15,0-20 0,-21-1 16,21-21-16,0 21 0,0-20 0,0-1 16,0 0-16,0 0 0,0-42 46,0 0-46,0 0 0,0-1 16,0 1-16</inkml:trace>
  <inkml:trace contextRef="#ctx0" brushRef="#br0" timeOffset="8695.28">21251 953 0,'0'0'0,"-21"0"0,0 0 16,42 0-1,0 0 1,0 0-16,1 0 0,20-22 16,0 22-16,1 0 0,-22-21 0,21 21 15,0-21-15,1 21 0,-1 0 16,0 0-16,-20-21 0,20 21 0,-21 0 16,0 0-16,0 0 0,1 0 15,-1 0-15</inkml:trace>
  <inkml:trace contextRef="#ctx0" brushRef="#br0" timeOffset="9104.04">21950 910 0,'0'-21'16,"0"0"0,0 0-16,0 0 15,21 21-15,0 0 0,0 0 16,0 0-16,1 0 0,-1 0 15,0 21-15,0 0 16,0 21-16,0-21 0,-21 22 0,0-22 16,22 21-16,-22 1 15,0-1-15,0 0 0,0-21 0,0 22 16,0-22-16,0 21 0,0-21 16,0 1-16,0-1 0,0-42 46,0-1-46,0 1 0,0 0 16,0 0-16,0-21 0,21 20 16,-21-20-16,21 0 0,0-1 15,0 22-15,-21-21 0,21 0 0,1 20 16,-1-20-16,0 21 0,-21 0 16,21 21-16,0-21 0,0 21 15,-21-22-15,22 22 16,-1 0-16,0 22 15</inkml:trace>
  <inkml:trace contextRef="#ctx0" brushRef="#br0" timeOffset="9520.49">22500 953 0,'0'-22'15,"0"1"-15,21 0 16,-21 0-16,21 0 15,1 0-15,-22-1 0,21 22 0,0-21 16,0 21-16,0 0 16,0 0-16,1 0 0,-1 21 0,0 1 15,0-1-15,0 0 0,0 0 16,1 21-16,-1 1 0,-21-1 0,21 0 16,-21 1-16,0-22 0,0 21 0,0 1 15,0-22-15,-21 0 0,0 21 16,-1-21-16,1-21 0,21 22 0,-21-22 15,0 0-15,21-22 32,0 1-17,0-21-15,0 21 0,21 0 16,0-22-16,0 1 0,1 21 16,-1-22-16,0 1 0,0 0 0,21-1 15,-20 1-15,-1 21 0,0 0 16,0 0-16,21-1 0,-42 1 0,22 21 15,-1 0-15,0 0 16,-21 21-16,21 1 0,-21-1 16,0 0-16,0 0 0,21 21 15</inkml:trace>
  <inkml:trace contextRef="#ctx0" brushRef="#br0" timeOffset="10661.83">23474 1080 0,'0'0'16,"21"-64"-16,-21 43 16,0 0-16,0-22 0,0 22 0,0 0 15,0 0-15,0 0 0,0 0 16,-21-1-16,0 22 0,-1 0 16,1 0-16,0 22 0,0-1 15,-21 0-15,20 21 0,1-21 0,0 22 16,0-22-16,-21 21 15,20 1-15,1-1 0,21-21 0,-21 21 16,21-20-16,-21 20 0,21-21 16,0 0-16,0 0 0,0 1 15,21-1-15,0-21 16,0 0-16,1 0 0,-1 0 0,0-21 16,0-1-16,0 22 0,22-21 15,-22 0-15,0 0 0,0 0 0,0-22 16,0 22-16,1-21 0,-1 21 15,0-22-15,-21 22 0,0-21 0,21 21 16,-21 0-16,0-1 0,0 1 16,0 42-1,0 1 1,0-1-16,0 21 0,-21-21 16,21 22-16,-21-22 0,21 21 0,0-21 15,0 0-15,0 1 0,0-1 16,0 0-16,0 0 0,21 0 0,0-21 15,0 21-15,22-21 16,-22 0-16,0 0 0,0 0 0,21 0 16,-20-21-16,20 0 0,-21 0 15,0 21-15,0-21 0,22-22 0,-43 22 16,21 0-16,0-21 0,0 21 16,0-22-16,-21 22 0,0-21 15,0 21-15,22-1 0,-22 1 16,0 0-16,0 42 15,0 0-15,0 1 16,0-1-16,-22 0 0,22 0 0,0 21 16,0-20-16,-21 20 0,21-21 15,0 0-15,0 0 0,0 1 0,0-1 16,0 0-16,21 0 0,1 0 16,-1-21-16,0 0 0,0 0 15,0 0-15,0 0 16,22 0-16,-22-21 0,0 21 15,0-21-15,0 0 0,1 0 0,-1-22 16,0 22-16,0-21 0,0-1 16,-21 1-16,0 21 0,21-21 0,-21-1 15,22 22-15,-22 0 0,0 0 16,0 0-16,0 42 31,0 0-31,0 0 0,-22 21 16,1-20-16,0 20 0,21-21 15,-21 21-15,21 1 0,-21-1 16,21 0-16,0 1 0,0-1 0,-21 0 16,21 1-16,0 20 0,0 1 0,0-1 15,0 1-15,0-1 0,0 22 16,0 0-16,0-22 0,0 22 16,0-1-16,0-20 0,0 21 0,0-1 15,0 1-15,0-22 0,0 22 16,-22-21-16,22-1 0,-21 1 0,21-1 15,-21-21-15,0 1 0,0-1 0,0-21 16,-22 0-16,1-21 16,0 0-16,20 0 0,1 0 0,0-21 15,0-21-15,0 21 0,0-22 16,21 1-16,0-21 0,0 20 0,0-20 16,0-1-16,0 1 0,0-1 15,21 22-15,0-22 0,0 1 0,-21-1 16,21 1-16,0 21 0,1-22 15,-1 22-15,0-1 0,0-20 0,0 21 16,0-1-16,1-20 0,-1 20 16,0-20-16,0 21 0,0-1 0,0-20 15,1 20-15,-1-20 0,0 21 16</inkml:trace>
  <inkml:trace contextRef="#ctx0" brushRef="#br0" timeOffset="12099.46">24638 699 0,'21'0'0,"-21"-22"16,21 22-16,-21-21 15,0 0-15,0 0 16,21 0-16,1 0 16,-22-1-16,0 44 31,0-1-31,0 0 0,-22 21 0,1 1 16,0-1-16,21 21 0,-21 1 15,0-1-15,0-20 0,-1 20 0,1-20 16,0 20-16,0-21 0,21-20 0,-21 20 15,21-21-15,-21 0 0,21 0 16,0 1-16,0-44 31,0 1-15,0 0-16,0 0 0,21 0 16,0-22-16,-21 22 0,21-21 15,-21 21-15,0 0 0,21-22 0,-21 22 16,21 21-16,-21-21 0,22 21 15,-22 21-15,0 0 16,0 0-16,0 22 16,0-22-16,0 0 0,0 0 0,0 0 15,0 1-15,21-1 0,-21 0 16,21 0-16,0 0 0,0 0 16,0-21-16,1 0 0,-1 0 0,21 0 15,-21 0-15,22 0 0,-22 0 16,21-21-16,-21 0 0,22 21 0,-22-21 15,21 0-15,-21 0 16,22-1-16,-22-20 0,0 21 0,0-21 16,0 20-16,-21 1 0,0 0 15,21 0-15,-21 0 0,0 0 16,0 42 0,0 0-16,0 0 15,0 21-15,-21-20 16,21-1-16,0 0 0,0 0 0,0 0 15,0 0-15,0 1 16,0-1-16,0 0 0,0 0 0,21-21 16,1 0-16,-1 0 15,21 0-15,-21 0 0,0 0 16,1 0-16,20 0 0,-21-21 0,21 21 16,-20-21-16,20 0 0,-21-1 15,21 1-15,-20-21 0,20 21 0,-21 0 16,-21-22-16,21 22 0,-21 0 15,0 0-15,-21 21 32,21 21-32,-21 0 0,0 0 0,0 0 15,21 1-15,0-1 16,0 0-16,0 0 0,-22 0 0,22 0 16,0 1-16,0-1 0,0 0 0,0 0 15,0 0-15,0 0 16,22-21-16,-22 22 15,0-44 17,-22 22-17,1-21-15,21 0 0,-21 21 16,21 21 31,21-21-32,-21 21-15,21-21 0,1 0 0,-1 0 16,0 0-16,0 0 0,0 0 16,0 0-16,1 0 0,20 0 0,-21 0 15,21 0-15,-20-21 0,20 21 16,-21-21-16,0 0 0,0 0 0,1 0 16,-1-1-16,21 1 0,-42-21 15,21 0-15,0-1 0,1 1 0,-1 0 16,0-1-16,0 1 0,-21 0 15,21-1-15,0 22 0,-21-21 0,22-1 16,-22 22-16,0 0 16,0 42-1,0 0-15,-22 1 16,22 20-16,-21-21 0,0 21 16,0 22-16,0-22 0,0 1 0,-1-1 15,1 0-15,0 1 0,21-1 16,0-21-16,-21 21 0,21-20 0,0-1 15,-21 0-15,21 0 0,0 0 16,0 0-16,0 1 0,0-1 16,21-21-16,0 0 0,0 0 15,0 0-15,1 0 0,-1 0 16,0 0-16,0 0 0,0 0 16,0-21-16,1 21 0,-1-22 15,-21 1-15,21 0 0,0 0 0,-21 0 16,0 0-16,0-1 0,0-20 15</inkml:trace>
  <inkml:trace contextRef="#ctx0" brushRef="#br0" timeOffset="12343.24">26056 868 0,'-21'21'15,"42"-21"1,0 0-1,0 0-15,1 0 0,-1 0 16,0 0-16,21 0 0,-21 0 0,22 0 16,-22-21-16,0 21 0,21 0 15,-20 0-15,-1-21 0,0 21 16,-21-21 0,-21 21-1,0 0-15,-1-22 16,-20 22-16,21 0 0,-21 0 0</inkml:trace>
  <inkml:trace contextRef="#ctx0" brushRef="#br0" timeOffset="12593.62">25294 635 0,'0'0'16,"-21"0"15,0 0 32,0 0-32,-1 0-31,1 0 0</inkml:trace>
  <inkml:trace contextRef="#ctx0" brushRef="#br0" timeOffset="14567.6">3916 1947 0,'0'0'0,"-21"0"0,-1 0 16,22 22-16,-21-22 0,42 0 47,1 21-47,-1-21 15,0 0-15,21 0 0,-21 0 16,1 0-16,20 0 0,0 21 0,-21-21 16,22 0-16,-1 0 0,0 0 15,22 0-15,-22 0 0,22 21 16,-1-21-16,1 0 0,-1 0 15,22 0-15,-22 0 0,22 0 0,0 21 16,-1-21-16,-20 0 0,21 0 16,20 0-16,-20 0 0,0 0 0,21 21 15,-1-21-15,1 0 0,-21 0 0,21 0 16,0 0-16,-1 0 0,1 0 16,0 0-16,0 0 0,21 22 0,-21-22 15,0 0-15,21 0 0,-22 0 16,1 0-16,21 21 0,-21-21 0,21 0 15,0 0-15,0 0 0,0 21 16,0-21-16,-21 0 0,21 0 0,0 0 16,21 0-16,-21 0 0,0 21 0,0-21 15,21 0-15,-21 0 16,0 0-16,21 0 0,-21 0 0,22 0 16,-1 0-16,-21 0 0,21 0 15,0 0-15,-21 0 0,21 0 0,0 0 16,149 0-16,-170 0 0,21 0 15,0 0-15,-21 21 0,42-21 16,-20 0-16,-1 0 0,-21 0 0,21 0 16,0 0-16,0 0 0,0 0 15,1 0-15,-1 0 0,0 0 16,0 0-16,0 0 0,0 0 0,1 0 0,-1 0 16,0 0-16,21 0 0,-42 0 15,21 0-15,22 0 0,126 0 16,-127 0-16,-20 0 15,-1 0-15,0 0 0,0 0 0,0 0 16,0 0-16,1 0 0,-1 0 0,0 0 16,-21 0-16,21 0 0,-21 0 15,21 0-15,-21 0 0,21 0 0,-21 0 16,22 0-16,-22 0 0,0 0 16,21 0-16,0 0 0,-21 21 0,21-21 15,-21 0-15,0 0 0,0 0 16,0 0-16,0 0 0,0 0 0,21 0 15,-21 0-15,0 0 0,0 0 16,0 0-16,0 0 0,0 0 16,0 0-16,0 0 0,21 0 15,-21 0-15,0 0 0,-21 22 0,21-22 16,0 0-16,0 0 0,0 0 0,106 0 16,-106 0-16,0 21 15,-21-21-15,21 0 0,-21 0 0,21 0 16,0 0-16,0 0 0,-21 21 15,21-21-15,-22 0 0,22 0 0,-21 0 16,0 0-16,0 0 0,0 0 16,0 0-16,-22 0 0,22 21 15,0-21-15,-21 0 0,20 0 0,-20 0 16,0 0-16,-22 0 0,22 0 16,0 0-16,-1 0 0,1 0 0,0 0 15,-22 0-15,22 0 0,-1 0 16,-20 0-16,-1 0 0,1 0 0,-1 0 15,-20 0-15,20 0 0,-20 0 16,-22 0-16,21 21 0,-21-21 0,0 0 16,-21 21 15,-21-21-15,0 0-16,-21 0 15,21 0-15</inkml:trace>
  <inkml:trace contextRef="#ctx0" brushRef="#br0" timeOffset="16436.16">2815 3895 0,'0'-21'31,"0"-1"-31,0 1 16,0 0-16,0 0 15,0 0-15,0 0 16,0-1-16,0 1 16,0 0-16,0 0 0,0 0 15,0 0-15,0-1 16,0 1-16,0 42 62,0 1-62,0-1 16,0 21-16,0-21 0,0 22 16,0-1-16,0 0 0,0 1 0,0 20 15,0-21-15,0 22 0,0-22 16,0 22-16,0-22 0,0 0 0,0 1 16,0-1-16,0 0 0,0-20 15,0-1-15,0 21 0,0-21 0,0 0 16,0 1-16,0-1 15,0-42 48,0-1-63,0 1 16,0 0-16,0 0 0,0 0 0</inkml:trace>
  <inkml:trace contextRef="#ctx0" brushRef="#br0" timeOffset="19447.63">3323 4064 0,'0'21'63,"0"0"-63,0 1 15,0-1-15,0 0 0,0 0 16,0 0-16,0 0 16,0 1-16,0-1 0,21-21 0,-21 21 15,0 0-15,21-21 16,-21 21-16,22-21 15,-1 0 1,-21-21-16,21 21 0,-21-21 16,0 0-16,21 0 15,-21-1-15,0 1 0,0 0 16,21 0-16,-21 0 0,0 0 0,0-1 16,0 1-16,0 0 15,0 0-15,-21 21 16,0 0-1,0 21-15,21 0 16,-21 0-16,21 1 0,0-1 16,0 0-16,0 0 0,0 0 15,0 0-15,0 1 0,0-1 16,0 0 0,21-21-1,0 0 1,0-21-1,-21 0-15,21-1 16,-21 1-16,21 0 0,-21 0 16,0 0-16,0 0 0,0-1 15,0 1-15,0 0 0,-21 21 16,0 0 0,0 0-16,0 21 15,21 0-15,-21 1 16,21-1-16,0 0 0,0 0 0,0 0 15,-22 0-15,22 1 0,0-1 16,0 0-16,0 0 0,0 0 16,22-21-1,-1 0 1,0-21 0,0 0-16,-21 0 0,0 0 0,21 21 15,-21-22-15,21 1 0,-21 0 16,0 0-16,0 0 0,0 0 0,0-1 15,0 1-15,0 0 16,-21 21 0,0 0-16,0 21 15,21 0-15,-21 1 16,21-1-16,-21 0 0,21 0 0,0 0 0,0 0 16,0 1-16,0-1 15,0 0-15,0 0 0,21-21 31,0 0-15,0 0-16,0 0 16,-21-21-16,0 0 0,21 0 15,-21-1-15,0 1 0,0 0 16,0 0-16,0 0 0,0 0 16,-21-1-16,21 1 0,0 0 15,-21 21-15,0 0 0,0 0 16,0 0-16,-1 0 15,1 21-15,21 0 16,0 1-16,0-1 0,0 0 16,0 0-16,-21-21 0,21 21 15,0 0-15,21-21 32,0 0-17,1 0-15,-1-21 16,0 0-16,-21 0 15,21 0-15,-21 0 16,0-1 0,-21 22 15,0 0-15,21 22-1,0-1 1,-21-21-16,21 21 15,0 0 1,-22-21 672,22 21-595,0 0-30,0-42 531,-21 21-579</inkml:trace>
  <inkml:trace contextRef="#ctx0" brushRef="#br0" timeOffset="21349.1">5313 4128 0,'0'0'0,"0"21"0,0 0 16,0 0 0,0 0-16,0 0 0,0 1 15,0-1-15,0 0 0,0 0 16,0 0-16,0-42 62,0 0-62,21 0 16,0 0-16,0-22 0,-21 22 0,21-21 16,1-1-16,-1 1 0,0 0 15,0-1-15,21 1 0,-20-21 0,20 20 16,-21 22-16,21-21 0,1-1 0,-1 22 15,0 0-15,1 21 0,-1 0 16,0 0-16,1 0 0,-22 0 16,21 0-16,-21 21 0,1 0 15,20 1-15,-21-1 0,-21 21 0,21-21 0,-21 0 16,0 22-16,21-22 0,-21 0 16,0 21-16,0-20 0,0-1 15,0 0-15,0 0 0,0 0 0,0 0 16,0-42 15,0 0-31,0 0 0,0 0 16,0 0-16,0-1 0,-21 1 15,21 0-15,0 0 0,-21 0 0,21-22 16,-21 22-16,0 0 0,21 0 16,-21 0-16,-1 0 0,1-1 0,0 1 15,0 0-15,0 21 0,0 0 16,-22 0-16,22 0 15,0 21-15,-21-21 0,20 21 0,1 22 16,0-22-16,0 21 0,0 1 16,0-1-16,-1 0 0,1 1 0,21-1 15,-21 0-15,21 1 0,0-1 0,0-21 16,0 21-16,0-20 0,0-1 16,0 0-16,0 0 0,21 0 0,0-21 15,1 0-15,20 0 0,-21 0 16,0 0-16,22-21 0,-22 0 0,21 0 15,-21 0-15,22-1 0,-22-20 0,0 21 16,0-21-16,0 20 0,0-20 16,1 0-16,-1 21 0,-21-1 15,21-20-15,-21 21 0,0 0 16,0 0-16,0-1 0,21 22 16,-21-21-16,0 42 31,0 1-16,0 20-15,0-21 0,0 21 16,0 1-16,0-1 0,0 0 0,0 1 16,21 20-16,-21 1 0,21-1 15,1-20-15,-22 20 0,0 1 0,0 20 16,21-20-16,-21-1 0,0 22 16,0 0-16,0-1 0,0 1 0,0-22 15,0 22-15,0 0 0,-21-1 16,21-20-16,0-1 0,-22 22 0,1-21 15,21-22-15,-21 21 0,21-20 0,0-22 16,-21 0-16,0 0 0,0 0 0,-1-21 16,1 0-16,0 0 15,0-21-15,0 0 0,-22 0 0,22 0 16,-21 0-16,21-22 0,0 1 0,-22 0 16,22-1-16,0 1 0,0 0 15,21-43-15,0 43 0,0-1 16,0-20-16,21 20 0,0 1 15,0 0-15,0-22 0,22 22 0,-22-22 16,21 1-16,-21-1 0,22 1 16,-1-1-16,0 1 0,1-1 0,-1 1 15,0-1-15,1 1 0,20-22 16,-20 22-16,20-1 0,-21 22 0,1-22 16,-1 22-16,0 0 0,-20-1 0,20 1 15,-42 21-15,21 0 0,-21 0 16,0-1-16,0 1 0,0 0 0,-21 21 15,0-21 1,0 21-16,-1 0 0,1 0 16,-21 42-16,42-21 15,0 1-15,-21-1 0,21 0 16,0 21-16,0 1 0,0-22 0,0 21 16,0 0-16,21 22 0,0-43 15,0 0-15,0 0 0,1 1 16,-1-1-16,0 0 0,21-21 0,-21 0 15,1 0-15,20 0 0,-21 0 16,0 0-16,22-21 0,-1 0 0,0-1 16,1 1-16,-22-21 0,21 21 15,0-22-15,1 1 0,-22 0 16,0-1-16,21 1 0,-20 0 0,-1-1 16,-21 1-16,21 0 0,0-64 15,-21 64-15,0-22 0,0 22 16,21-1-16,-21 22 0,0-21 0,0 21 15,0 0-15,0 42 32,0 0-32,-21 0 0,21 21 0,0 1 15,0-1-15,-21 0 0,21 1 16,0-1-16,-21 0 0,21 1 0,0-1 16,0 0-16,0 1 0,0-1 15,0 0-15,0 1 0,0-1 0,0-21 16,0 22-16,0-22 0,0 21 0,0-21 15,0 0-15,0 1 16,21-1-16,0-21 0,-21 21 0,21-21 16,0 0-16,1 0 0,-1 0 0,0 0 15,0 0-15,0 0 0,0 0 16,22-21-16,-22 0 0,0 21 16,0-22-16,-21 1 0,21 0 15,-21 0-15,0 0 0,0 0 0,0-22 16,0 22-16,0 0 0</inkml:trace>
  <inkml:trace contextRef="#ctx0" brushRef="#br0" timeOffset="21559.98">7197 3852 0,'0'0'15,"21"0"1,0 0-1,21 0-15,-21 0 16,1 0-16,20 0 0,-21 0 0,21-21 16,1 0-16,-1 21 0,-21-21 15,22 21-15,20-21 0,-42 21 16,0 0-16,1-21 0,-1-1 0,0 22 16,0 0-16,-21-21 0</inkml:trace>
  <inkml:trace contextRef="#ctx0" brushRef="#br0" timeOffset="22003.79">8826 3154 0,'0'0'0,"-21"0"0,0-21 0,0 21 15,0 0 1,0 0-16,-1 0 0,1 0 16,0 21-16,0 0 0,0 0 0,0 0 15,-1 22-15,1-1 0,0 22 16,0-22-16,0 21 0,-22 43 15,43-42-15,-42 42 16,21-43-16,0 1 0,0 41 16,-1-41-16,22-1 0,-21-20 15,21-1-15,0 0 0,0 1 16,0-1-16,0-21 0,0 22 0,0-22 16,43 0-16,-22 0 15,0 0-15,0-21 0,0 0 16,0 0-16,1 0 0,20 0 0,-21 0 0,0 0 15,22 0-15,-22-21 0,0 0 16,21 0-16,-21 0 0,1-1 16,-1 1-16</inkml:trace>
  <inkml:trace contextRef="#ctx0" brushRef="#br0" timeOffset="22803.35">10096 3090 0,'0'-21'16,"22"21"15,-1 0-31,0 0 16,0 21-16,0 1 0,0-1 0,1 0 16,-1 21-16,0-21 0,0 22 15,0-1-15,0 0 0,1 22 16,-22-22-16,21 1 0,-21-1 0,0 21 15,0-20-15,0-1 0,0 0 0,0 1 16,0-22-16,0 21 0,0 1 16,-21-1-16,-1 0 0,1 1 0,0-1 15,-21-21-15,21 21 0,-22 1 16,22-22-16,-21 21 0,-1-21 0,22 22 16,-21-22-16,21 0 0,-22 0 0,22 0 15,0 1-15,0-1 16,0 0-16,21 0 0,-21-21 15,21-21 48</inkml:trace>
  <inkml:trace contextRef="#ctx0" brushRef="#br0" timeOffset="40724.94">2836 6160 0,'0'0'0,"0"-22"78,0 1-62,0 0-1,0 0-15,0 0 16,0 0-16,0-1 0,0 1 16,21 21-16,1-21 0,-1 0 15,0 21-15,0-21 0,0 21 0,0 0 16,1 0-16,-1 0 16,0 0-16,0 0 0,0 0 0,0 21 15,-21 0-15,22 0 0,-1 0 16,-21 1-16,0 20 0,0-21 15,0 21-15,0 1 0,0-22 0,0 21 16,0 1-16,0 20 0,-21-21 16,-22 64-16,22-63 0,0-1 15,0 0-15,-22 1 0,22-1 16,-21 0-16,21 1 0,-22-22 0,22 21 16,-21-21-16,21 0 0,-22 1 15,22-22-15,-21 21 0,21-21 0,0 0 16,-1 0-16,1 0 0,0 0 15,0 0-15,0-21 0,0-1 0,-1 1 16,1 0-16,21-21 0,0 21 16,0-22-16,0 1 0,0 0 15,0-1-15,0 22 0,0-21 0,21-1 16,1 22-16,-1 0 0,0 0 0,0 21 16,21 0-16,-20 0 15,-1 0-15,0 0 0,21 21 0,-21 0 16,1 0-16,20 1 0,-21 20 15,0-21-15,22 21 0,-22-20 0,0 20 16,0-21-16,-21 0 0,21 0 16,0 1-16,-21-1 0,22 0 0,-22 0 15,0 0-15,0 0 0,21 1 16,-21-1 0,21-21-1,-21-21 1,21-1-16,0 1 0,-21 0 0</inkml:trace>
  <inkml:trace contextRef="#ctx0" brushRef="#br0" timeOffset="41068.75">3577 6541 0,'0'21'0,"0"0"0,0 0 15,0 0-15,0 0 16,0 1-16,21-22 31,0 0-31,1-22 16,-1 1-16,-21 0 16,21 0-16,-21 0 0,0 0 15,0-1-15,0 1 16,-21 0-1,0 21-15,-1 0 16,1 0-16,21 21 16,0 0-16,0 1 0,0-1 15,0 0-15,0 0 16,0 0-16,21-21 16,1 0-1,-1 0-15</inkml:trace>
  <inkml:trace contextRef="#ctx0" brushRef="#br0" timeOffset="42447.42">4911 6837 0,'0'0'0,"-22"0"0,44 0 62,-1 0-62,0-21 0,0 21 16,0 0-16,22-21 0,-22-1 16,21 22-16,0-21 0,1 0 0,-1-21 15,0 21-15,1-22 0,20 22 16,-20-21-16,-1-1 0,21 1 0,-20-21 15,-22 20-15,42-41 0,-41 41 16,-1 1-16,-21 0 0,21-1 16,-21-20-16,0 42 0,0-1 15,0 1-15,-21 0 16,0 0-16,-1 21 0,-20 0 16,21 0-16,0 21 15,0 0-15,-1 22 0,1-22 0,0 21 16,0 22-16,0-22 0,0 43 0,-1-22 15,1 22-15,0-1 0,-21 1 16,21-21-16,-1 20 0,1 22 0,0-21 16,0-1-16,0 1 0,0 21 15,21-21-15,-22-1 0,1 22 0,0-21 16,21-1-16,-21 22 0,21-21 0,-21 0 16,0-1-16,21 1 0,0-22 15,0 22-15,0-21 0,0-22 0,0 21 16,0-20-16,0-1 0,0-21 15,0 0-15,0 1 0,21-22 16,0 0-16,0 0 0,0 0 0,0 0 16,1-22-16,-1 1 0,21-21 0,-21 21 15,22-22-15,-22 1 0,21-21 16,0 20-16,1-20 0,-1-1 0,-21 1 16,22-1-16,-1-20 0,-21 20 0,0 1 15,0-1-15,-21 1 0,0-1 16,0 1-16,0-1 0,-21 1 15,0 20-15,-21-20 0,21 20 0,-22 1 16,1 0-16,0-1 0,20 22 0,-20 0 16,0 0-16,21 0 0,-22 0 15,22 21-15,0 0 0,21-22 16,-21 22-16,21-21 16,21 21-16,0-21 15,0 21-15,0-21 0,22 0 16,-1 21-16,0-21 0,1-1 0,-1 1 15,22 0-15,-1-21 0,1 21 16,-22-1-16,21-20 0,1 21 0,-22-21 16,1 20-16,-1-20 0,0 21 0,-21 0 15,1-22-15,-1 22 0,0 0 16,0 21-16,-21-21 0,0 0 16,0 0-1,0 42 1,0 0-1,0 21-15,-21-21 0,21 1 0,-21 20 16,21 0-16,0 1 0,0-1 0,0 21 16,0-20-16,0 41 15,0-62-15,0-1 16,21 0-16,0-21 0,0 21 16,0-21-16,1 0 0,-1 0 15,0 0-15,0 0 16,0-21-16,0 0 0,1 0 15,-1-1-15,0 1 0,-21 0 0,21 0 16,-21 0-16,21-22 0,-21 22 16,0-21-16,0 0 0,0-1 0,0 22 15,-21-21-15,0-1 0,0 22 0,0 0 16,-1 0-16,1 0 0,-21 21 16,21 0-16,0 0 0,-1 0 0,1 21 15,-21 0-15,21 0 0,0 0 16,21 1-16,-22 20 0,1 21 15,21-41-15,0-1 16,0 0-16,0 0 0,0 0 0,21 0 16,1 1-16,-1-1 0,0-21 15,0 21-15,0-21 0,0 0 16,1 0-16,-1 0 0,0 0 0,0 0 16,21 0-16,-20-21 0,-1 0 15,0 21-15,21-22 0</inkml:trace>
  <inkml:trace contextRef="#ctx0" brushRef="#br0" timeOffset="42908.16">6731 6498 0,'0'0'16,"-21"-21"-16,21 0 15,0 0-15,0 0 0,0-1 16,21 22-1,0 0-15,0 0 0,0 0 0,22 0 16,-22 22-16,0-22 0,21 21 16,-20 0-16,-1 21 0,0-21 0,21 43 15,-42-22-15,0-21 16,0 22-16,0-22 0,0 21 0,0-21 16,0 22-16,0-22 0,-21 0 0,21 0 15,-21 0-15,21 1 0,-21-1 16,0-21-16,21 21 15,-22-21-15,22-21 16,0 0 0,0-1-16,0 1 0,0 0 0,0 0 15,22-21-15,-1-1 0,0 1 16,-21 0-16,21-1 0,0 1 0,22 0 16,-22-1-16,0 1 0,0 0 15,0 20-15,0 1 0,1 0 0,-1 21 16,0 0-16,0-21 0,0 21 15,0 0-15,-21 21 16,0 0-16,0 0 16,0 1-16,0-1 15,-21 0-15</inkml:trace>
  <inkml:trace contextRef="#ctx0" brushRef="#br0" timeOffset="43770.17">8170 6773 0,'0'0'0,"-21"22"16,0-22-16,42-22 46,0 22-30,22-21-16,-22 0 0,0 0 16,21-21-16,1 20 0,-1-20 0,0 0 15,1 21-15,-1-22 0,-21 1 16,21 0-16,-20-1 0,-1 22 16,-21-21-16,0 21 0,0-22 15,0 22-15,-21 0 16,-1 21-16,1 0 0,0-21 0,0 21 15,-21 0-15,20 0 0,-20 0 0,21 0 16,-21 21-16,20 0 0,1 0 0,-21 0 16,21 22-16,0-1 0,21 22 0,0-22 15,-22 21-15,22-20 0,0 20 16,0-20-16,0-1 0,22-21 0,-1 21 16,0-20-16,0-1 0,21 0 15,1 0-15,-1-21 0,43 0 16,-43 0-16,22 0 0,-22 0 15,21 0-15,-20 0 0,20-21 16,-20 0-16,-1 21 0,21-21 0,-20-1 16,-1 22-16,0-21 0,-20 0 15</inkml:trace>
  <inkml:trace contextRef="#ctx0" brushRef="#br0" timeOffset="44263.89">9504 6329 0,'0'0'15,"0"-21"-15,0 0 0,0-1 0,0 1 16,-21 0-16,-1 21 16,1 0-16,0 0 15,0 0-15,0 0 0,0 0 0,-1 0 16,1 21-16,0 0 0,0 1 0,0-1 16,0 21-16,21-21 0,0 22 15,-22-1-15,22 0 0,-21-21 0,21 22 16,0-1-16,0-21 0,0 0 15,0 1-15,0-1 0,21 0 0,1 0 16,-1-21-16,21 0 0,-21 0 16,0 0-16,1 0 0,-1-21 15,21 0-15,-21 0 0,0-1 16,1 1-16,41-42 16,-63 20-16,42-20 15,-42 21-15,0-1 0,0 22 0,0-21 16,0 21-16,0-1 0,0 1 15,0 42 1,0 1 0,0-1-16,0 21 0,0 0 15,0-20-15,0 20 0,0 0 0,0-21 16,0 22-16,0-1 0,0-21 16,0 0-16,0 1 0,0 20 0,0-21 15,0 0-15,22-21 0,-1 0 16,0 21-16,0-21 15,21 0-15,-20 0 0,20 0 0,-21 0 16,21-21-16,1 21 0,20-21 0,-20 0 16,-1 0-16,0 0 0</inkml:trace>
  <inkml:trace contextRef="#ctx0" brushRef="#br0" timeOffset="45092.33">10541 6160 0,'0'0'0,"-21"0"15,0 0-15,-1 0 0,1 0 16,0 0-16,0 0 0,0 21 16,0-21-16,-1 21 15,1 21-15,0-21 0,0 1 0,0 20 16,0 0-16,21 1 0,-22-1 0,22 0 16,0 1-16,0-1 0,0 0 15,0-21-15,0 22 0,0-22 0,22 21 16,-1-21-16,0 1 0,0-1 15,0 0-15,0-21 0,22 21 0,-22-21 16,21 0-16,1 0 0,-1 0 0,0 0 16,1 0-16,-1-21 0,0 0 15,1 0-15,-1-1 0,0 1 16,1 0-16,-22-21 0,21-1 0,-21 1 0,0 0 16,1-22-16,-1 22 15,0-22-15,0 1 0,-21 21 0,0-22 16,0 1-16,21 20 0,0-20 15,-21-1-15,22 22 0,-1-22 0,0 22 16,0 0-16,-21-1 0,21 22 16,-21 0-16,21 21 0,-21 21 15,0 22-15,0-22 16,0 21-16,0 0 0,-21 22 16,0-22-16,0 22 0,-21-22 0,20 22 15,1-1-15,-21 1 16,21-1-16,0 1 0,-1-22 0,1 21 15,0-20-15,0-1 0,0 0 0,0 1 16,21-1-16,-22-21 0,22 22 16,-21-22-16,21 0 0,0 0 0,0 0 15,0-42 17,0 0-32,21 0 0,1 0 0,20-1 15,-21-20-15,0 0 0,22-1 16,-1 1-16,-21-21 0,21 20 15,22-20-15,-22 20 0,1 1 0,-1 21 16,0 0-16,1 0 0,-22-1 16,21 22-16,-21 0 0,0 0 0,22 0 15,-43 22-15,21-1 0,-21 21 16,0-21-16,0 22 0,0-1 0,0 0 16,0 1-16,0-1 0,-21 21 0,21-20 15,-21-22-15,21 21 0,-22 1 16,22-22-16,0 0 0,0 21 0,0-21 15,0 1-15,0-1 0,22-21 16,-1 0-16,0 0 0,0 0 16,0 0-16,0 0 0,1-21 0,20-1 15,-21 22-15,0-21 0,22 0 16,-22 0-16,0 0 0,0 0 16,0-1-16,0 1 0,1 0 0,-1 21 15,0-21-15,-21 0 0,21 21 16,0-21-16,0 21 0</inkml:trace>
  <inkml:trace contextRef="#ctx0" brushRef="#br0" timeOffset="45476.11">13356 5927 0,'0'0'0,"-21"-21"0,0 21 0,0 0 15,-1-22-15,1 22 0,0 0 16,-21 0-16,21 22 0,-1-22 0,-20 21 16,21 0-16,0 21 0,-22-21 15,22 22-15,-21-1 0,21 0 0,-22 1 16,22-1-16,-42 43 15,63-43-15,-21 22 0,-1-22 0,22 0 16,-21 1-16,21-1 0,0 0 0,0-21 16,0 22-16,0-1 0,43 0 15,-22-20-15,21-1 16,-21 0-16,0 0 0,22 0 0,-22-21 16,21 0-16,1 21 0,-1-21 0,0 0 15,1 0-15,-1 0 0,0-21 16,1 21-16,41-42 0,-41 21 15</inkml:trace>
  <inkml:trace contextRef="#ctx0" brushRef="#br0" timeOffset="45837.9">14033 5927 0,'0'0'0,"-21"-21"16,21-1-16,21 22 15,1 0-15,-1 0 0,0 0 16,0 22-16,21-22 0,1 21 16,-1 0-16,0 0 0,1 21 0,-1-20 15,-21 20-15,22-21 0,-1 21 16,-21-20-16,0 20 0,0 0 0,-21 1 15,0-1-15,0 0 0,0-21 16,-21 22-16,0-1 0,0 0 16,-21 1-16,20-1 0,-20 0 0,0 1 15,-1-22-15,-20 21 0,21-21 0,-1 22 16,1-22-16,0 0 0,-1 0 16,22 0-16,-21-21 0,21 22 0,-1-22 15,1 0-15,0 0 16</inkml:trace>
  <inkml:trace contextRef="#ctx0" brushRef="#br0" timeOffset="47308.15">3006 8551 0,'-22'22'15,"1"-22"1,0 0 15,21-22-15,0 1-1,0 0-15,0 0 16,21 0 0,0 0-16,1 21 0,-22-22 15,21 22-15,0 0 0,0 0 16,0 0-16,0 0 0,1 0 15,-1 0-15,0 22 0,0-1 0,0 0 16,0 0-16,1 0 0,-22 22 0,0-22 16,0 21-16,0 0 15,0-20-15,0 20 0,-22 0 0,1-21 16,0 22-16,0-22 0,0 0 0,0 21 16,21-20-16,-22-22 0,1 21 15,0 0-15,0-21 0,0 0 16,0 0-16,-1 0 15,22-21 1,0 0 0,0-1-16,0 1 0,22 0 15,-22 0-15,21 21 0,0-21 16,0 21-16,21 0 0,1 0 16,-22 0-16,21 0 15,-21 0-15,1 21 0,20 0 0,-21 0 16,0 0-16,-21 22 0,0-22 15,0 21-15,0-21 0,0 22 0,0-22 16,0 21-16,-21-21 0,0 1 16,0 20-16,0-21 0,-1 0 0,-20 0 15,21-21-15,0 22 0,0-1 0,-1-21 16,-20 0-16,21 0 0,0 0 16,0 0-16,-1 0 0,-20 0 0,21-21 15,0 21-15,0-22 0,-1 1 16,1 21-16,0-21 0,21 0 15,-21 0-15,0 0 0,0 21 16,21-22-16,0 1 0,0 0 16,21 21 15,0 0-31,0 0 0,0 0 16,0 0-16,1 0 0</inkml:trace>
  <inkml:trace contextRef="#ctx0" brushRef="#br0" timeOffset="47971.7">4085 8996 0,'0'-21'78,"0"0"-63,-21 21 32,21 21-47,0 0 16,-21-21-16,21 21 0,-21-21 15,21 21-15,0 0 16,0 1-16,21-22 47,0-22-47,0 1 0,-21 0 16,0 0-16,21 21 15,-21-21-15,0 0 0,0-1 16,0 44 15,-21-1-15,21 0-1,0 0 1,-21-21-16,21-21 62</inkml:trace>
  <inkml:trace contextRef="#ctx0" brushRef="#br0" timeOffset="50323.91">6286 8678 0,'0'0'0,"0"-21"0,0 0 0,22 0 16,-22 0-1,0 42 17,0 0-32,0 0 0,-22 22 15,22-22-15,-21 21 0,21-21 0,0 22 16,-21-1-16,0 0 15,0 1-15,21-22 0,0 21 0,-21-21 16,21 0-16,-22 22 0,1-22 16,21 0-16,0 0 0,0 0 15,0-42 17,0 0-32,0 0 15,0 0-15,0 0 0</inkml:trace>
  <inkml:trace contextRef="#ctx0" brushRef="#br0" timeOffset="50707.71">6308 8255 0,'-22'21'16,"44"-42"-16,-65 42 0,43 0 0,-21 1 0,21-1 15,0 0-15,0 0 0,0 0 0,0 0 16,0 1-16,0-1 0,0 0 16,21 0-16,0-21 15,1 0-15,-1 0 0,0 0 16,0 0-16,0-21 0,0 0 0,22 21 16,-22-21-16,0-1 0,0 1 15,0 0-15,1 0 0,-22 0 16,0 0-16,0-1 0,0 1 0,0 0 15,-22 0-15,1 0 0,-21 21 16,21 0-16,0 0 0,-1 0 0,-20 0 16,21 0-16,0 0 0,0 21 0,-1 0 15,1 0-15,21 0 0,0 1 16,0-1-16,0 0 0,0 0 16,21 0-16,1-21 15,-1 0-15,0 0 0,21 0 0,1 0 16</inkml:trace>
  <inkml:trace contextRef="#ctx0" brushRef="#br0" timeOffset="51049.11">7366 7874 0,'0'-21'16,"-21"42"-1,21 0-15,-21 0 0,-1 1 16,22 20-16,-21 0 0,0 1 0,21-1 0,-21 21 16,0 1-16,0-22 15,-1 22-15,1-1 0,0 22 0,0-22 16,0 1-16,0-1 0,-1 1 0,1-1 16,21 1-16,0-22 0,-21 1 15,21 20-15,-21-42 0,21 22 0,0-22 16,0 21-16,0-21 0,0 0 15,21-21-15,0 0 16,0 0-16,1 0 0,-1-21 0,0 21 16,0-21-16,0 0 0,22 0 15,-22-22-15,0 22 0,0-21 16,0 0-16,0-1 0,1 1 0,-1 0 0</inkml:trace>
  <inkml:trace contextRef="#ctx0" brushRef="#br0" timeOffset="51244">7027 8657 0,'0'0'0,"-21"0"0,0 21 0,0-21 15,42 0 17,0 0-32,0 0 0,0 0 0,22 0 15,-22-21-15,21 21 0,1-21 0,-22 21 16,21-21-16,0 21 0,-20-21 15,20 21-15,-21-21 0,21 21 16,-20 0-16,-1-22 0</inkml:trace>
  <inkml:trace contextRef="#ctx0" brushRef="#br0" timeOffset="51675.76">7789 8805 0,'0'0'16,"0"22"-16,21-22 15,1-22 1,-1 1-16,0 21 0,0-21 16,0 21-16,0-21 0,1 0 0,-1 0 15,0 21-15,0-22 0,0 1 0,-21 0 16,0 0-16,0 0 15,0 0-15,-21 21 16,0 0-16,0 0 0,0 0 16,-1 0-16,1 0 0,0 21 15,0 0-15,0 0 0,0 0 0,21 22 16,0-22-16,-22 21 16,22-21-16,0 22 0,0-1 0,0-21 15,0 21-15,0-20 0,0-1 0,0 21 16,22-21-16,-1 0 0,0 1 15,0-22-15,0 21 0,0 0 0,22-21 16,-22 0-16,0 21 0,0-21 16,0 0-16,22 0 0,-22 0 0,0 0 15,0 0-15,0-21 0,1 0 16,-1 21-16,-21-21 0,21-1 16</inkml:trace>
  <inkml:trace contextRef="#ctx0" brushRef="#br0" timeOffset="52076.69">8445 8657 0,'0'0'0,"0"-21"15,22 0 1,-1 21-16,0 0 0,0 0 16,0 0-16,0 0 0,22 0 15,-22 0-15,0 21 0,21 0 16,-20 0-16,20 1 0,-21 20 15,21-21-15,-20 21 0,-1-20 0,-21 20 0,0 0 16,0-21-16,0 22 0,0-1 16,0-21-16,-43 0 0,22 22 15,0-22-15,0 0 0,0 0 0,0-21 16,21 21-16,-22 1 0,1-22 16,0 0-16,21-22 31,0 1-31,0 0 0,0 0 0,21-21 15,-21 20-15,21-20 0,22 0 16,-22-1-16,0 1 0,0 0 0,22-1 16,-22 1-16,21 0 0,-21 21 0,22-22 15,-22 22-15,21 0 0,0 0 0,-20 0 16,-1 21-16,21 0 16,-21-22-16,0 22 0,1 0 15,-1 0-15</inkml:trace>
  <inkml:trace contextRef="#ctx0" brushRef="#br0" timeOffset="52747.68">9652 8615 0,'0'0'0,"0"-21"16,0 0-16,-21-1 15,0 22-15,21-21 16,-22 21-16,1 0 0,0 0 16,0 0-16,0 21 0,0 1 15,-1-22-15,1 21 0,0 0 16,0 21-16,-21-21 0,20 22 0,-20 20 16,21-20-16,0-1 0,0 0 15,-1-21-15,22 22 0,0-22 16,0 0-16,0 0 0,0 0 0,0 1 15,0-1-15,0 0 0,22-21 16,-1 0-16,0 0 0,0 0 16,0 0-16,0 0 0,1-21 0,-1 21 15,0-21-15,0-1 16,0 1-16,0 0 0,1-21 0,-1 21 0,0-1 16,0-20-16,0 0 0,0-1 15,-21 22-15,0-21 0,22 0 16,-22-1-16,21 22 0,-21 0 0,0 0 15,0 0-15,0 42 16,0 0 0,0 0-16,0 21 0,0 22 15,0-22-15,0-21 0,0 22 16,0-22-16,0 21 0,0-21 0,0 1 16,0-1-16,0 0 0,0 0 0,0 0 15,21 0-15,0-21 16,0 22-16,0-22 0,1 0 15,-1 0-15,0 0 0,0 0 16,0 0-16,0-22 0</inkml:trace>
  <inkml:trace contextRef="#ctx0" brushRef="#br0" timeOffset="53071.49">10414 7895 0,'0'0'0,"0"-21"0,-42 0 16,20 21-1,1 0-15,0 0 16,0 21-16,21 0 0,-21 22 0,21-1 16,-21 0-16,21 1 0,-22 20 0,22 1 15,0-22-15,0 21 0,0 1 16,0-1-16,0-20 0,-21 20 0,21-20 15,0 20-15,-21-21 0,21 1 16,0-1-16,0 0 0,-21 1 0,21-22 16,-21 21-16,21-21 0,0 1 0,0-1 15,0 0-15,0 0 0,0 0 16,0-42 0,21 21-1,0-21-15,0 0 0</inkml:trace>
  <inkml:trace contextRef="#ctx0" brushRef="#br0" timeOffset="53508.91">10626 8530 0,'0'0'0,"-22"21"32,1 1-17,21-1-15,-21 21 0,21-21 0,-21 22 16,0-22-16,21 21 0,0-21 15,-21 22-15,21-22 0,-22 21 16,22 0-16,0-20 0,0-1 16,0 0-16,0 0 0,22-21 15,-1 0-15,0 0 16,0 0-16,0 0 0,0 0 0,1 0 16,20 0-16,-21-21 0,0 0 15,22 0-15,-22-1 0,0 1 0,0 0 16,0 0-16,0-21 0,-21-1 15,0 22-15,0-21 0,0-1 0,0 1 16,0 21-16,0 0 0,0 0 16,0-1-16,-21 1 0,0 21 0,0 0 0,0 0 15,0 0-15,-1 0 16,1 21-16,0-21 0,0 22 0,0-22 16,0 21-16,-1 0 0,22 0 0,0 0 15,-21-21-15,21 21 16,21-21 15,1 0-31,-22-21 0,21 0 16,0 21-16</inkml:trace>
  <inkml:trace contextRef="#ctx0" brushRef="#br0" timeOffset="53800.37">10054 8340 0,'0'0'0,"-21"0"0,0 0 0,21 21 0,21-21 31,21 0-31,-21 0 0,22 0 16,-1 0-16,0 0 0,1 0 0,-1 0 15,22 0-15,-22 0 0,0 0 16,22 0-16,-22 0 0,0-21 0,1 21 15,-1 0-15,-21 0 0,22 0 16,-1 0-16,-21 0 0,0 0 16,0 0-16,1 0 0,-1 0 0</inkml:trace>
  <inkml:trace contextRef="#ctx0" brushRef="#br0" timeOffset="54456.04">11282 8615 0,'0'-21'15,"0"0"-15,0-1 16,0 1-16,0 0 15,0 0-15,21 0 16,0 21-16,0 0 16,0 0-16,1 0 0,-1 0 15,0 0-15,0 0 0,0 0 16,0 21-16,22 0 0,-22 0 0,0 0 16,0 1-16,0 20 0,-21-21 0,22 21 15,-22-20-15,21 20 0,-21 0 16,0-21-16,0 22 0,0-22 0,0 0 15,0 21-15,0-20 16,-21-1-16,21 0 0,-22 0 0,1-21 16,21 21-16,-21-21 0,0 0 15,21-21 17,0 0-32,0 0 0,0 0 0,0-22 15,21 1-15,0 21 0,-21-22 16,21 1-16,1 0 0,-1 21 0,0-22 15,0 1-15,0 21 16,0 0-16,22-22 0,-22 22 0,0 21 16,0-21-16,0 0 0,1 21 0,-1 0 15,0-21-15,0 21 0,0 0 32,0 0-17</inkml:trace>
  <inkml:trace contextRef="#ctx0" brushRef="#br0" timeOffset="54811.83">12996 8382 0,'0'0'0,"0"-21"0,-21 21 16,0-21-16,0 21 0,0 0 16,-1 0-16,1 0 0,0 21 15,0 0-15,0 0 0,0 0 0,-1 1 16,1-1-16,0 21 0,0-21 16,0 22-16,0-1 0,-1 0 0,1 1 15,21-1-15,0 0 0,0 1 16,0-1-16,0 0 0,0-21 0,21 22 15,1-22-15,-22 0 0,21 0 16,0 0-16,0 1 0,21-1 16,-20-21-16,-1 0 0,21 21 0,-21-21 15,0 0-15,22 0 0,-22 0 0,0 0 16,21 0-16,-20-21 0,20 0 16,-21-1-16,21 1 0,1 0 0</inkml:trace>
  <inkml:trace contextRef="#ctx0" brushRef="#br0" timeOffset="55147.79">13674 8361 0,'0'0'0,"0"-21"0,0 0 0,21 21 0,0-22 15,-21 1-15,21 21 0,0-21 16,0 21-16,1 0 0,-1 0 0,21 0 15,-21 0-15,0 21 0,1-21 0,-1 21 16,0 22-16,21-22 0,-21 21 16,1 1-16,-1-1 0,0 0 0,-21 1 15,0-1-15,0 0 0,0 1 16,0-1-16,0 0 0,-21 22 16,21-43-16,-21 21 0,-1 1 0,1-1 15,0-21-15,0 0 0,0 0 16,0 22-16,-1-43 0,1 21 0,0 0 15,0 0-15,0-21 0,0 21 0,-1-21 16,1 0-16,0 0 16,0 0-16,0 0 0,0 0 0,-1 0 15,1 0-15</inkml:trace>
  <inkml:trace contextRef="#ctx0" brushRef="#br0" timeOffset="56231.67">3006 10414 0,'0'0'0,"21"0"0,-21-21 0,0 0 16,0 0-16,0-1 0,0 1 15,0 42 16,0 1-31,0 20 16,-21 0-16,21 1 0,0-1 0,0 0 16,0 1-16,0-1 0,-22 0 15,22 1-15,-21-1 0,0 0 16,21 1-16,-21-22 0,0 21 0,0-21 0,21 0 16,-22-21-16,22 22 0,-21-22 15,0 0-15,0 0 16,21-22-1,0 1 1,21 21-16,0 0 0,0 0 16,1 0-16,-1-21 15,0 21-15,0 0 0,0 0 0,22 0 16,-1-21-16,-21 21 0,21-21 16,43 0-16,42-22 15,-85 43-15,1-21 0,-1 0 16,-21 0-16,0 0 0,1-1 15,-1 1-15,-21 0 0,0 0 0,0 0 16,0 0-16,0-1 0,-21 1 16,-1 0-16,1 0 0,21 0 0,-21 0 15,0 21-15,0 0 0,0 21 16,-1 21 0,22-21-16,-21 0 15,21 22-15,0-1 0,0 0 16,-21 1-16,21-1 0,-21 0 0,21 1 15,-21-22-15,21 21 0,0 1 16,-21-1-16,21-21 0,-22 21 0,22-20 16,-21 20-16,21-21 0,0 0 0,0 0 15,0 1-15,0-1 0,-21-21 16,21 21-16,0-42 47,21 0-32,0-1-15,1 1 0</inkml:trace>
  <inkml:trace contextRef="#ctx0" brushRef="#br0" timeOffset="56576.14">4127 10922 0,'0'0'16,"0"21"-16,0 0 16,22-21 15,-1-21-31,-21 0 16,21 0-16,-21 0 15,0 0-15,0-1 16,0 1-16,-21 21 31,0 0-31,-1 21 16,22 1-16,-21-22 0,21 21 15,-21-21-15,21 21 0,0 0 0,0 0 16,21-21 15</inkml:trace>
  <inkml:trace contextRef="#ctx0" brushRef="#br0" timeOffset="58225.56">5927 10266 0,'0'0'0,"0"-21"15,0-22-15,0 65 32,0-1-32,0 21 0,0 0 15,0 1-15,0 20 0,0 1 0,-22-1 16,1 1-16,21-1 0,-21 22 15,-21-22-15,21 1 0,-1-1 0,-20 1 16,0-22-16,21 22 0,-22-1 0,1-20 16,0-1-16,-1 0 15,-63 43-15,85-85 16,0 21-16,0-21 0,0 0 16,21-21-16,0 0 0,0 0 15,0-1-15,0-41 0,0 21 16,0-1-16,0-20 0,0 20 0,0 1 15,21-85 1,0 85-16,-21 21 0,21-22 16,0 22-16,1 21 0,-1 0 15,0 21-15,0 0 0,0 1 16,-21-1-16,21 21 0,1 0 0,-1-20 16,0 20-16,-21 0 0,21 1 0,0-1 15,-21-21-15,64 85 16,-64-85-16,21 0 0,0 0 15,0 1-15,0-22 0,1 0 16,-1 0-16,21 0 0,-21 0 16,0-22-16,22 1 0,-22 21 0,21-21 15,-21-21-15,43-22 16,21-42-16,-64 64 16,0 21-16,0-21 0,-21-1 0,0 22 15,21-21-15,-21 21 0,21-1 0,-21 1 16,0 42 15,0 1-31,0-1 0,0 21 16,0-21-16,0 0 0,0 22 15,0-22-15,0 21 0,0 1 0,-21-22 16,21 42-16,0 1 16,0-43-16,0 0 0,21 0 15,1-21-15,-1 0 0,21 0 16,-21 0-16,22 0 0,-22-21 15,21 0-15,0 0 0,1 0 16,-22-1-16,106-83 16,-64 41-16,-20 43 15,-22-21-15,0 20 0,0-20 16,0 21-16,-21-21 0,0 20 0,0 1 16,0 0-16,-21 42 15,0 0 1,21 1-16,-21-1 0,21 21 0,-21-21 15,21 0-15,0 1 0,0 20 16,0-21-16,0 0 0,0 0 0,21 1 16,0 20-16,0-21 0,22 21 15,-22-42-15,0 22 0,-21-1 0,21 0 16,0 0-16,-42-21 31,0 0-31,0 0 16,-22 0-16,22-21 15,0 21-15,-64-64 16,43 43-16,21 0 0,0 21 16,0 0-16,21 21 31,0 0-31,21 1 0,0-1 16,0 21-1,0-21-15,22-21 0,-1 43 0,0-43 16,-21 0-16,22 21 0,-1-21 15,0 0-15,1 0 0,-1 0 0,0 0 16,1-21-16,-1-1 0,0 1 16,1 0-16,-1 0 0,-21 0 0,64-43 15,-64 43-15,0-21 16,0-1-16,22-41 0,-22 41 16,0-41-16,-21 20 0,0 22 15,21 0-15,-21-22 0,21 22 16,-21-64-16,0 64 0,0-1 15,0 1-15,0 21 0,22 0 0,-22-1 16,0-20 0,0 63-16,0 0 15,0 22-15,0-1 0,0 0 0,0 1 16,0 20-16,0 1 16,0-22-16,0 22 0,0 41 15,0-62-15,-22 41 16,22-41-16,0-1 0,0 0 15,0 1-15,0-1 0,0-21 0,0 43 16,0-43-16,0 0 0,0 0 16,22-21-16,-1 0 15,0 0-15,0 0 0,21 0 16,-20-21-16,-1 0 0,0 0 16,0 0-16,0-1 0,22 1 15,-43 0-15,21 0 0,0-21 16,0-1-16,-21 1 0,0 21 15,0 0-15</inkml:trace>
  <inkml:trace contextRef="#ctx0" brushRef="#br0" timeOffset="58424.44">7726 10816 0,'0'21'15,"21"-21"-15,0 0 16,0 0-16,0 0 0,1 0 15,20 0-15,0 0 0,-21-21 0,22 21 0,-1-21 16,0 21-16,1-21 16,-22 21-16,21-21 0,-21 21 0,1 0 15,-1-21-15,-21-1 0,0 1 16,-21 21 0</inkml:trace>
  <inkml:trace contextRef="#ctx0" brushRef="#br0" timeOffset="58632.32">6816 10562 0,'0'0'0,"-22"21"0,1-21 0,0 22 0,0-22 15,42 0 48</inkml:trace>
  <inkml:trace contextRef="#ctx0" brushRef="#br0" timeOffset="59124.56">9123 10901 0,'0'-21'0,"0"42"0,0-63 0,21 20 16,-21 44 15,0-1-31,0 0 16,0 0-16,0 0 15,-42 85-15,42-64 0,-22 1 16,1-1-16,21 0 0,-21-20 16,21 20-16,-21-21 0,21 0 15,0 0-15,-21 1 0,0-1 16,21-42 15,0-1-31,0 1 0</inkml:trace>
  <inkml:trace contextRef="#ctx0" brushRef="#br0" timeOffset="59492.29">9123 10605 0,'0'-22'0,"0"44"0,-21-44 0,-1 22 16,1 0-16,21 22 0,0-1 16,-21-21-16,21 21 0,-21 0 0,21 0 15,0 0-15,0 22 16,0-22-16,21-21 0,0 0 16,0 0-16,1 0 0,-1 0 0,0 0 15,0-21-15,0 21 16,0-21-16,1-1 0,20-41 15,-42 42 1,0-22-16,0 22 0,0 0 16,0 0-16,-21 0 0,21 0 0,-43-22 15,22 43-15,0 0 16,0 0-16,0 0 0,0 21 16,-1-21-16,22 22 0,-21-1 0,21 21 15,0-21-15,0 0 0,0 1 16,0-1-16,0 0 0,0 0 0,21-21 15,1 21-15,20-21 16,-21 0-16</inkml:trace>
  <inkml:trace contextRef="#ctx0" brushRef="#br0" timeOffset="59809.11">9927 10329 0,'0'0'0,"21"-21"16,-21 0-16,0 0 15,0 42 1,0 0-16,-21 0 16,0 22-16,21-22 0,-21 42 15,0-20-15,21-1 0,-22 22 0,22-22 16,-21 21-16,0-20 0,21 20 0,-21 1 16,0-22-16,21 0 0,-21 22 15,-1-22-15,1 22 0,21-22 16,-21 0-16,21 1 0,-21-22 0,21 21 0,-21-21 15,21 1-15,0-1 16,21-21 0,0-21-1,0-1-15,0 1 0,1 0 16,-1 0-16,-21 0 0,21-22 0,0 22 16,0-21-16,-21 21 0</inkml:trace>
  <inkml:trace contextRef="#ctx0" brushRef="#br0" timeOffset="60009">9610 10901 0,'0'0'0,"-22"0"0,1 21 15,0-21-15,21 21 16,21-21 15,0 0-31,1-21 0,20 21 0,-21-21 16,21 21-16,1-21 0,-22 21 0,21 0 15,-21-21-15,22 21 0,-22 0 16,0-22-16,0 1 0,0 21 0,1 0 16,-1 0-16</inkml:trace>
  <inkml:trace contextRef="#ctx0" brushRef="#br0" timeOffset="60392.38">10245 10943 0,'0'0'0,"21"0"32,0 0-17,0 0-15,0 0 0,0-21 0,1 21 16,-1-21-16,0 0 0,0 0 16,21 21-16,-20-22 0,-1 1 0,-21 0 15,21 21-15,-21-21 0,0 0 0,-21 21 31,0 0-15,-1 0-16,1 21 0,0 0 0,0 0 16,0 0-16,0 22 0,-1-22 15,22 0-15,-21 21 0,21 1 0,-21-22 16,21 21-16,0-21 0,0 22 0,0-22 16,0 0-16,0 0 0,0 0 15,0 1-15,21-1 0,0 0 0,1-21 16,-1 0-16,-21 21 0,42-21 15,-21 0-15,0 0 0,1 0 16,-1 0-16,0 0 0,0-21 0,0 0 0,0 0 16,1-1-16,-1 1 0,0 0 15</inkml:trace>
  <inkml:trace contextRef="#ctx0" brushRef="#br0" timeOffset="60779.16">10837 10816 0,'0'0'0,"0"-21"15,21 21-15,-21-21 16,22 21-16,-1 0 0,0 0 16,0 0-16,0 0 0,22 0 15,-22 0-15,21 0 0,0 21 0,1 0 16,-1 0-16,-21 1 0,22-1 16,-1 21-16,-21-21 0,0 0 15,-21 22-15,0-22 0,0 21 0,0-21 16,0 22-16,0-22 0,-21 21 0,0-21 15,0 1-15,0-1 0,-1 0 16,1 0-16,0 0 0,0-21 0,0 0 16,21 21-16,-21-21 0,-1 0 15,22-21-15,0 0 16,0 0-16,0 0 0,0-22 0,0 22 16,22-21-16,-1 21 0,0-22 0,0 1 15,0 0-15,0 21 0,22-22 16,-22 22-16,0-21 0,0 21 15,22-1-15,-22 1 0,0 21 0,0-21 16,0 21-16,0 0 16,1 0-1</inkml:trace>
  <inkml:trace contextRef="#ctx0" brushRef="#br0" timeOffset="61431.71">11896 11070 0,'0'0'0,"21"0"0,0 0 16,0 0-16,0-21 16,0 0-16,-21 0 0,22 21 15,-1-21-15,-21-1 0,0 1 0,0 0 16,0 0-16,0 0 0,0 0 16,0-1-16,-21 1 15,-1 0-15,1 21 0,0-21 0,-21 0 16,21 21-16,-22 0 0,22 0 0,-21 0 15,21 21-15,-22 0 0,22 0 16,-21 0-16,21 1 0,-22 62 16,22-63-16,21 22 0,0-1 15,0 0-15,0 1 0,0-22 0,0 0 16,0 21-16,0-20 0,21-22 0,0 21 16,1-21-16,-1 0 0,0 0 15,21 0-15,-21 0 0,1-21 16,-1 21-16,21-22 0,-21 1 0,0 0 0,22 0 15,-22-21-15,0 20 16,0 1-16,0 0 0,1-21 0,-1 21 16,0-22-16,0 22 0,0-21 0,-21 21 15,0-43-15,21 43 16,-21 0-16,0 0 0,22 21 16,-22 21-16,0 0 15,0 21-15,0-21 0,0 1 16,0 20-16,0-21 0,0 21 0,0-20 15,0-1-15,0 21 0,0-21 0,0 22 16,0-22-16,0 0 16,0 0-16,0 0 0,0 0 0,21-21 15,0 22-15,0-22 16,0 0-16,0 0 0,1-22 16,-1 1-16,0 21 0</inkml:trace>
  <inkml:trace contextRef="#ctx0" brushRef="#br0" timeOffset="61743.53">12912 10245 0,'0'0'0,"0"-21"0,0-1 16,0 1-16,0 0 0,-22 21 15,22 21 1,-21 0-16,21 1 0,0-1 15,0 21-15,-21 0 0,21 22 0,-21-22 16,21 22-16,-21-22 0,21 22 0,-21-1 16,21-21-16,0 1 0,0 20 15,-22-20-15,22-1 0,-21 21 16,21-20-16,0-1 0,0-21 16,0 0-16,-21 1 0,21-1 0,0 0 15,0 0-15,0 0 0,21-21 31,0 0-31,1-21 16,-1 21-16,0-21 0</inkml:trace>
  <inkml:trace contextRef="#ctx0" brushRef="#br0" timeOffset="62156.73">13144 10795 0,'0'0'0,"0"21"16,-21 0-1,0-21-15,21 22 0,0-1 0,-21 0 16,0 0-16,21 21 16,-21-20-16,21-1 0,0 0 0,0 0 15,0 0-15,0 22 0,0-22 0,0 0 16,21 0-16,0 0 16,21-21-16,-21 0 0,1 0 0,20 0 15,-21 0-15,21 0 0,-20 0 0,20 0 16,-21 0-16,21-21 0,1 0 15,-22 0-15,0 0 0,0-1 0,0 1 16,1 0-16,-1-21 0,-21 21 0,0-22 16,0 22-16,0-21 0,0 21 15,0-43-15,-21 43 16,-1 0-16,1 21 0,-21-21 16,21 21-16,-22 0 0,22 0 15,0 0-15,0 0 0,0 0 0,0 21 16,-1-21-16,1 0 0,21 21 0,-21-21 15,21 21 1,0 0-16,21-21 16,0 0-1</inkml:trace>
  <inkml:trace contextRef="#ctx0" brushRef="#br0" timeOffset="62429.57">12700 10647 0,'0'0'0,"0"-21"16,21 21 0,0 0-16,22 0 0,-22 0 0,21 0 15,0-21-15,1 21 0,20 0 16,-20 0-16,-1 0 0,21 0 15,-20 0-15,-1 0 0,0 0 0,1 0 0,-22 0 16,21 0-16,-21 0 16,1 0-16</inkml:trace>
  <inkml:trace contextRef="#ctx0" brushRef="#br0" timeOffset="63004.77">13928 10753 0,'-22'0'0,"1"0"16,21-21-16,0-1 15,0 1-15,21 0 16,1 0 0,-1 21-16,0 0 0,0 0 0,21 0 15,-20 0-15,20 0 0,21 0 16,-41 21-16,20 0 0,-21 0 16,0 1-16,0-1 0,1 21 0,-1-21 15,0 22-15,0-22 0,-21 21 16,0-21-16,0 22 0,0-22 0,0 63 15,0-62-15,0 20 16,0 0-16,-21-21 0,0 22 16,21-22-16,-21 0 0,-1 0 0,22 0 15,-21 1-15,0-1 0,21 0 0,-21-21 16,21 21-16,-21-21 16,0 0-16,-1 0 15,22-21-15,0 0 0,0 0 16,0-1-16,0 1 0,0-21 15,22 21-15,-1-22 0,0 1 16,0 0-16,0-1 0,22 1 0,-22 21 16,21-21-16,0-1 0,1 1 0,-1 21 15,0-22-15,-20 22 0,20 0 16,0 0-16,1 0 0,-1 0 16,-21-1-16,21 1 0,-20 0 0,-1 21 15,0 0-15,0-21 0,0 21 16,-21-21 15,-21 21-31</inkml:trace>
  <inkml:trace contextRef="#ctx0" brushRef="#br0" timeOffset="64659.39">16870 5694 0,'-21'0'16,"-1"0"-16,1 0 15,21-21 1,-21 0-16,21-1 16,0 1-16,0 0 15,0 0-15,0 0 16,21 21-16,-21-21 0,21 21 15,22-22-15,-22 1 0,21 21 16,-21-21-16,22 21 0,-1 0 0,22 0 16,-22-21-16,0 21 0,22 0 0,-22 0 15,64 0-15,-64 0 16,1 0-16,-1 21 0,-21 0 0,21-21 16,-20 21-16,-22 1 0,0-1 15,21 21-15,-21-21 0,0 22 0,0-1 16,0-21-16,-21 21 0,-1 1 15,1 20-15,0-20 0,-21-1 0,21 0 16,-22 22-16,22-22 0,-21 22 16,21-1-16,-22 1 0,1-1 15,21 1-15,-22-1 0,1 22 0,21-22 16,-21 22-16,-1-22 0,1 1 16,21-1-16,0 22 0,-22-21 0,22-1 15,-21 22-15,21-22 0,-1 22 0,1-22 16,0 1-16,0-1 0,21 1 15,-21-1-15,21 1 0,-21-22 0,21 22 16,0-22-16,0 22 0,0-22 0,0 21 16,0-20-16,0-1 15,0 0-15,21 1 0,0-1 0,0 0 16,0 1-16,0-22 0,22 0 0,-22 0 16,21 0-16,43 22 15,-43-43-15,1 0 0,-1 21 0,0-21 16,1 0-16,-1 0 0,0 0 15,-21 0-15,22 0 0,-1-21 16,-21 21-16,0-21 0,-21-1 16,22 22-16,-22-21 0,0 0 15,0 0 1,-22 21-16,1 0 16,0 0-16,0 0 0,0 0 15,0 0-15,-1 0 0,1 21 0,-21-21 16,21 21-16,0-21 0,-1 21 15,1 1-15,-21-1 0,21-21 16,0 21-16,-1 0 0,1 0 0,21 0 16,-21 22-16,0-22 0,0 0 0,0 21 15,-1 43-15,1-43 16,0 1-16,0-1 0,21 0 16,0 22-16,-21-22 0,0 22 0,21-22 15,0 0-15,0 22 0,0-22 0,0 22 16,0-1-16,0 1 0,0-1 15,0 1-15,0-1 0,0 1 16,0-1-16,0 1 0,0-1 0,0 1 16,0-1-16,0 1 0,0-1 0,21 64 15,0-63-15,-21-1 0,0 1 16,0-22-16,0 22 0,21-1 16,-21 1-16,0-1 0,0-21 0,0 22 15,0-22-15,0 22 0,0-22 0,0 22 16,0-22-16,0 0 0,-21 22 15,0-22-15,21 0 0,-21-20 0,-22 62 16,1-63-16,21 1 0,-22-1 16,1 0-16,0 0 0,-1-21 15,1 21-15,0-21 0,-1 0 0,1 0 16,-43 0-16,43 0 16,21 0-16,-21 0 0,20 0 15,1 0-15,0 0 0,0 0 0,0 0 16,0 0-16,-1 0 15,44 0 32,-1-21-47,0 21 0,21-21 16</inkml:trace>
  <inkml:trace contextRef="#ctx0" brushRef="#br0" timeOffset="68019.5">19706 5482 0,'21'-21'16,"0"0"-16,-21 0 16,0 0-1,0 42 32,-21 21-31,0-21-16,21 0 0,-21 22 15,21-1-15,0 0 0,0 22 16,-21-22-16,21 1 0,0 20 0,-21-21 16,21 22-16,0-22 0,0 22 15,0-22-15,0 0 0,0 22 0,0-22 16,0 1-16,-22-1 0,22 0 16,0 1-16,0-22 0,0 21 0,0-21 15,0 0-15,0 1 0,0-1 0,0 0 16,-21-21-16,21-21 31,0 0-15,0-1-16,0 1 0,0-21 0</inkml:trace>
  <inkml:trace contextRef="#ctx0" brushRef="#br0" timeOffset="70895">19833 5398 0,'0'21'31,"21"-21"-15,0 0-16,1 0 0,-1 0 16,0 0-16,0 0 0,21 0 0,1 0 15,-1 0-15,0 21 0,1-21 16,20 0-16,1 0 0,-1 0 0,22 0 15,-22 0-15,22 0 0,0 0 16,-22 21-16,22-21 0,0 0 16,-1 0-16,1 0 0,0 0 0,-1 0 15,22 0-15,0 0 0,0 0 16,-22 0-16,22 0 0,0 0 0,-21 21 16,21-21-16,-1 0 0,1 0 15,0 0-15,0 0 0,0 0 0,0 0 16,-22 0-16,22 0 0,0 21 15,-21-21-15,20 0 0,-20 0 0,21 0 16,0 0-16,-22 0 0,22 0 16,0 22-16,0-22 0,-21 0 0,20 0 15,-20 0-15,0 21 0,-1-21 16,1 21-16,0-21 0,-1 0 0,-20 21 16,21-21-16,-22 0 15,1 0-15,-1 0 0,1 0 0,-22 0 16,21 0-16,-20 0 0,-22 0 15,21 0-15,22 0 0,-43 0 16,0 0-16,0 0 0,0 0 16,1 0-1,-22 21 1,0 0-16,0 1 16,0-1-1,0 0-15,-22 0 0,22 0 0,-21 22 16,0-22-16,21 0 15,-21 21-15,0-21 0,21 22 0,-21-22 16,-1 21-16,1-21 0,21 22 0,-21-22 16,0 21-16,21-21 0,-21 22 15,21-22-15,-21 21 0,21 1 0,0-22 16,-22 21-16,22-21 0,-21 22 16,21-22-16,-21 0 0,21 21 0,0-21 15,0 1-15,0-1 0,-21 0 16,21 0-16,0 0 15,-21-21-15,21 21 0,0 1 16,-21-22-16,-1 0 16,1 0-16,0 0 15,0 0-15,0 0 16,0 0-16,-1 0 0,1 0 0,0 0 16,0 0-16,-21 0 0,20 0 15,-20 0-15,0 0 0,-1 0 0,1 0 16,0 0-16,-1 0 0,-20 0 0,21 0 15,-22 0-15,1 0 0,-1 0 16,-21 0-16,22 0 0,-22 0 0,1 0 16,-1-22-16,0 22 0,1 0 15,-1-21-15,-21 21 0,21 0 0,1-21 16,-22 21-16,21 0 0,1-21 0,-22 21 16,21-21-16,0 21 15,1 0-15,-1-21 0,0 21 0,1 0 16,-1 0-16,22-22 0,-22 22 15,0-21-15,22 21 0,-22 0 16,0 0-16,1-21 0,20 21 0,-20 0 16,20 0-16,-21-21 0,22 21 0,-22 0 15,1 0-15,20-21 0,-21 21 16,22 0-16,-22 0 0,22-21 0,-1 21 16,1 0-16,-1 0 0,1-22 0,-1 22 15,22 0-15,0 0 0,-22 0 16,22 0-16,-1-21 0,1 21 0,0 0 15,-1 0-15,22 0 16,-21 0-16,21-21 0,-22 21 0,22-21 16,0 21-16,0 0 0,0 0 15,0 0-15,-1 0 0,1 0 0,0 0 16,0-21-16,0 21 0,0 0 16,-1 0-16,1 0 31,42 0 16,1 0-47,-22-21 0</inkml:trace>
  <inkml:trace contextRef="#ctx0" brushRef="#br0" timeOffset="71287.48">20913 5482 0,'0'21'16,"0"1"-16,0-1 16,0 21-16,0-21 0,0 22 0,0-1 15,0 0-15,-22 1 0,22-1 16,-21 0-16,21 1 0,0-1 0,-21 0 16,0 1-16,21-1 0,0 0 15,-21 1-15,0-22 0,-1 42 16,22-42-16,-21 1 0,21-1 15,0 0-15,0 0 16,21-21 15,1-21-31,-1 0 16,0 0-16</inkml:trace>
  <inkml:trace contextRef="#ctx0" brushRef="#br0" timeOffset="71679.31">22267 5567 0,'0'0'0,"0"21"0,0 21 0,0-20 16,0 20-16,0 0 0,0 1 16,-21-1-16,21 0 0,0 1 15,-21-1-15,21 0 0,0 1 0,0-22 16,-21 21-16,0 0 0,21-20 15,-22 20-15,22-21 0,-21 0 0,21 22 16,-21-22-16,21 0 0,-21 0 16,21 0-16,21-21 31,0-21-15,0 0-16</inkml:trace>
  <inkml:trace contextRef="#ctx0" brushRef="#br0" timeOffset="72080.08">23876 5694 0,'0'21'15,"0"0"-15,0 22 16,0-22-16,0 21 0,-21 0 0,21 1 16,0-1-16,0 0 0,0 1 15,0-1-15,-21-21 0,21 22 0,0-1 16,-22 0-16,22 1 0,0-22 15,0 21-15,0 0 0,0-20 0,0-1 16,0 0-16,0 0 0,0 0 16,0 0-16,0 1 0,0-1 15,0-42 32,-21-1-47,21 1 0,-21 21 16</inkml:trace>
  <inkml:trace contextRef="#ctx0" brushRef="#br0" timeOffset="73321.73">20087 6583 0,'0'-21'0,"-21"42"63,0 0-63,0 0 0,21 0 0,-22 1 15,22-1-15,-21 0 0,21 21 0,0-21 16,-21 1-16,21 20 0,0-21 15,0 0-15,0 0 0,0 1 0,0-1 16,0 0-16,21-21 0,0 0 16,1 0-16,-1 0 0,0 0 15,21 0-15,-21 0 0,1-21 0,20 0 16,0-1-16,22-20 16,-43 21-16,0-21 0,0 20 0,0 1 15,1-21-15,-22 0 0,0 20 16,0-20-16,0 21 0,0-21 15,0 20-15,0 1 0,-22 0 0,1 0 16,0 21-16,0 0 0,0 0 16,0 0-16,-1 21 0,1-21 0,0 21 15,0 0-15,0 1 0,0-1 16,21 21-16,0-21 0,-22 0 0,22 1 16,0-1-16,0 0 0,0 0 15</inkml:trace>
  <inkml:trace contextRef="#ctx0" brushRef="#br0" timeOffset="73621.55">21399 6731 0,'0'21'16,"0"0"-16,-21 1 16,21-1-16,0 0 0,0 0 0,0 0 15,0 0-15,0 1 0,0-1 0,-21 0 16,21 0-16,0 0 16,-21 0-16,21 1 0,0-1 0,0 21 15,0-21-15,-21-21 0,21 21 0,0 1 16,0-1-16,-21-21 0,42 0 31,0-21-31</inkml:trace>
  <inkml:trace contextRef="#ctx0" brushRef="#br0" timeOffset="74263.39">22987 6879 0,'0'0'0,"0"-21"16,0 0-1,21 0 1,0 21-16,0 0 16,1 0-16,-1 0 0,0 21 15,0 0-15,-21 0 16,0 0-16,21 1 0,-21-1 0,0 0 15,0 0-15,0 0 0,0 0 0,0 1 16,0-1-16,0 0 0,-21 0 16,0 0-16,0 0 0,0 1 0,-1-1 15,1-21-15,0 21 0,-21-21 16,21 0-16,-1 0 0,-20 0 16,21 0-16,0 0 0,-22 0 0,22 0 15,0-21-15,21 0 0,-21-1 16,21 1-16,0 0 0,0 0 15,0 0-15,0 0 0,21 21 16,0 0-16,0 0 16,1 0-16,-1 0 0,0 0 0,0 0 15,0 21-15,0 0 0,1 0 16,-1-21-16,0 21 0,0 0 0,0 1 16,0-1-16,-21 0 0,22 0 0,-1-21 15,0 21-15,0 0 0,0 1 16,0-22-16,1 0 15,-1 0-15,0 0 16,21 0-16,-21 0 0,1 0 16,20-22-16,-21 1 0,21 0 0</inkml:trace>
  <inkml:trace contextRef="#ctx0" brushRef="#br0" timeOffset="74796.09">24447 6943 0,'22'0'47,"-1"0"-31,0 0-16,0 0 15,0 0-15,-21 21 0,0 0 16,0 0 0,0 0-16,0 1 15,-21-1-15,0-21 0,0 21 16,0-21-16,-1 0 0,1 21 16,0-21-16,0 0 0,0 0 15,42 0 16,0 0-15,0 0-16,0 0 0,1 0 16,-1 0-16,0 0 0,0 0 0,0 0 15,0 0-15,1 0 0,-1 21 16,0-21-16,-21 21 0,0 1 0,21-22 16,-21 21-16,0 0 0,0 21 15,-21-42-15,21 21 0,-42 1 16,20-22-16,1 21 15,-21 0-15,21-21 0,-22 21 0,1-21 16,21 0-16,-21 0 0,20 0 0,1 0 16,-21 0-16,21 0 0,0 0 15,-22 0-15,22 0 0,0-21 0,-21 0 16,20 0-16,-20-22 0,21 22 0</inkml:trace>
  <inkml:trace contextRef="#ctx0" brushRef="#br0" timeOffset="75412.19">20341 5694 0,'0'0'0,"0"-21"16,-21 21 0,0 0-1,0 21 1,21 0-16,-22 0 0,1 0 16,21 1-16,0 20 0,-21-21 0,0 21 15,0 22-15,21-22 16,0-21-16,-21 43 15,21-43-15,0 0 0,0 0 0,0 1 16,21-22 0,0 0-1,0 0-15,0-22 0,0 22 16,1-21-16</inkml:trace>
  <inkml:trace contextRef="#ctx0" brushRef="#br0" timeOffset="75757.07">20637 5821 0,'-21'42'15,"0"-21"-15,0 1 0,0-1 16,21 0-16,-21 0 0,-1 0 0,22 0 16,0 1-16,-21-1 0,21 0 15,0 0-15,21-21 16,1 0-1,-1 0-15,21 0 16,-21 0-16,0 0 0,1-21 0,-1 0 16,0 0-16,-21-1 15,21 1-15,-21 0 0,0 0 0,0 0 16,0 0-16,-21-1 16,0 1-16,0 21 0,-1 0 15,1 0-15,0 0 0,0 0 0,0 0 16,21 21-16,-21 1 0,21-1 15,0 0-15,21 0 16,0-21-16,0 0 16</inkml:trace>
  <inkml:trace contextRef="#ctx0" brushRef="#br0" timeOffset="76238.78">21442 5863 0,'0'0'15,"0"-21"1,21 21 0,0 21-1,-21 0-15,21 1 0,0-22 0,-21 42 16,22-21-16,-22 0 0,0 0 15,0 1-15,0-1 0,0 0 0,-22 21 16,1-21-16,-21-21 0,21 22 0,-22-1 16,22 0-16,-21 0 0,21-21 15,0 0-15,-1 21 0,1-21 16,0 0-16,0 0 0,0 0 0,21-21 16,0 0-16,0 0 15,0 0-15,0-1 16,0 1-16,21 0 15,0 21-15,0 0 16,0 0-16,1 0 16,-1 21-16,0-21 0,-21 21 0,21-21 15,0 22-15,0-1 0,1 0 16,-1 0-16,-21 0 16,21-21-1,0 0 1,0 0-1,0-21-15,1 21 0,-1-21 0</inkml:trace>
  <inkml:trace contextRef="#ctx0" brushRef="#br0" timeOffset="76576.05">21780 5969 0,'0'21'16,"0"0"-16,-21 1 15,0-1-15,0 0 0,21 0 0,0 0 16,0 0-16,0 1 16,0-1-16,0 0 0,0 0 15,21-21-15,0 0 16,0 0-16,1 0 16,-1 0-16,0 0 0,0 0 0,-21-21 15,21 0-15,0 21 0,-21-21 16,0-1-16,22 1 0,-22 0 0,0-21 15,0 21-15,0-1 16,0 1-16,-22 0 0,1 21 0,0 0 16,0 0-16,0 0 0,0 0 15,-1 0-15,1 0 16,21 21-16,0 0 16,21-21-16,1 22 15,-1-22-15,0 0 0,0 0 0</inkml:trace>
  <inkml:trace contextRef="#ctx0" brushRef="#br0" timeOffset="77073.27">22796 5990 0,'0'0'0,"22"0"15,-1 0-15,0 0 16,0 0-16,0 0 16,0 0-16,-21 21 0,22 1 15,-22-1-15,0 0 16,0 0-16,-22 0 0,1-21 16,0 21-16,0 1 0,0-22 15,-22 0-15,22 21 0,0-21 16,-21 0-16,21 0 0,-1 0 0,44 0 47,-1 0-47,0 0 15,0 0-15,0 0 0,0 0 0,1 0 16,20 0-16,-21 0 0,0 0 16,0 0-16,1 21 0,-22 0 0,21 0 15,-21 0-15,0 1 16,-21-1-16,-1-21 15,1 21-15,0-21 0,0 0 0,-21 21 16,20-21-16,1 0 0,-21 0 16,21 0-16,0 0 0,-1 0 0,1 0 15,0 0-15,21-21 16,0 0 0,21 0-1,0 21-15,1 0 0</inkml:trace>
  <inkml:trace contextRef="#ctx0" brushRef="#br0" timeOffset="77440.06">23199 6054 0,'0'21'15,"-22"-21"-15,22 21 0,-21 0 16,0-21-16,21 21 0,0 1 15,-21-1-15,21 0 0,-21 0 16,21 0-16,0 0 0,0 1 0,0-1 16,0 0-16,0 0 15,21-21-15,0 0 16,0 0-16,0 0 0,1 0 16,20 0-16,-21-21 0,0 21 0,0-21 15,1 0-15,-1-1 0,-21 1 0,21 0 16,-21 0-16,0 0 15,0 0-15,0-1 0,0 1 16,0 0-16,0 0 0,-21 21 16,0 0-1,-1 0-15,1 0 0,21 21 16,0 0 0,-21-21-16</inkml:trace>
  <inkml:trace contextRef="#ctx0" brushRef="#br0" timeOffset="78111.81">24299 5969 0,'0'-21'0,"0"42"0,0-21 47,0 21-47,0 0 0,0 1 15,0-1-15,0 21 0,-21-21 16,0 0-16,21 1 0,-21-1 0,21 0 16,0 0-16,-21 0 0,21 0 15,-22-21-15,22 22 0,22-22 47,-1 0-47,0 0 0,0 0 16,0 0-16,0 0 15,1 0-15,-1-22 0,0 22 16,0 0-16,0 0 16,0-21-16,-21 0 0,22 21 15,-1-21-15,-21 0 16,0 0 0,0-1-1,0 44 16,0-1-31,0 0 0,-21 0 16,-1 0-16,1 0 16,21 1-16,0-1 0,-21 0 0,21 0 15,0 0-15,-21-21 0,21 21 16,0 1-16,0-1 16,21-21 15,0-21-16,0-1-15,1 1 16</inkml:trace>
  <inkml:trace contextRef="#ctx0" brushRef="#br0" timeOffset="78495.39">24807 6160 0,'-21'0'15,"0"0"-15,21 21 0,-21-21 16,0 21-16,21 0 0,-22-21 16,22 21-16,0 0 0,-21 1 15,21-1-15,-21-21 0,21 21 0,0 0 16,0 0-16,0 0 0,0 1 16,21-22-16,0 21 15,1-21-15,-1 0 16,0 0-16,0 0 0,0 0 0,0 0 15,1-21-15,-1 21 0,0-22 0,0 1 16,0 0-16,0 0 16,-21 0-16,0 0 0,0-1 15,0 1-15,0 0 16,-21 21 0,0 0-16,0 0 15,0 21 1,0-21-16,-1 21 15,1-21-15,0 0 16</inkml:trace>
  <inkml:trace contextRef="#ctx0" brushRef="#br0" timeOffset="82060.53">20764 9567 0,'22'0'15,"-1"0"1,0 0-16,0 0 0,0-21 0,0 0 15,1 21-15,-1-21 0,-21 0 16,0 0-16,21-1 16,-21 1-16,0 0 15,0 0-15,-21 21 16,0 0-16,-1-21 0,1 21 0,0 0 16,-21 0-16,21 0 0,-1 0 15,-20 0-15,21 0 0,-21 21 16,20 0-16,1 0 0,-21 0 0,21 1 15,0-1-15,-1 0 0,1 21 0,0-21 16,0 1-16,21 20 0,0-21 16,0 0-16,0 0 0,0 1 0,0-1 15,21-21-15,0 0 0,0 0 16,1 0-16,-1 0 0,21 0 16,-21-21-16,22 21 0,-22-22 15,21 1-15,-21 21 0,22-21 0,-22 0 16,0 0-16,0 0 0,0 21 0,0-22 15,1 1-15,-22 0 0,0 0 16,0 42 15,0 0-31,0 0 16,0 1-16,0-1 0,0 21 16,0-21-16,0 22 0,0 20 0,0-21 15,0 1-15,0-1 0,0 22 0,0-22 16,0 21-16,0-20 0,0 20 15,-22-20-15,22 20 0,-21-21 16,21 22-16,-21-22 0,21 1 0,-21 20 16,0-21-16,0 1 0,-1-1 15,1 0-15,0-20 0,0 20 0,0-21 16,0 21-16,-1-20 0,-20-22 0,21 21 16,0-21-16,0 0 0,-1 0 0,1 0 15,0-21-15,0 21 0,21-22 16,-42-41-16,42 42 0,-22-22 15,22 1-15,0 0 0,0-1 0,0 1 16,0 0-16,0-1 0,22-20 16,-1 21-16,0-1 0,0 1 0,0 0 15,64-43-15,-43 43 16,1-1-16,20 1 0,-21 21 16,85-64-16,-63 43 0,-22-1 15,22 1-15,20-21 16,-41 41-16,-1-20 0,-21 21 0,0 0 15,1 0-15,-1-1 0,-21 1 0,0 0 16,-21 21 0,-1 0-16,1 0 15,0 21-15,0 0 0,21 1 16,0-1-16,-21 0 0,21 0 0,-21 0 16,21 22-16,0-22 0,0 0 15,0 0-15,0 0 0,0 0 0,21 1 16,0-1-16,0 0 15,0-21-15,0 0 0,1 0 16,20 0-16,-21 0 0,0 0 0,22 0 16,-22-21-16,0 21 0,21-21 15,-21-1-15,22 1 0,-22 0 0,0 0 16,0 0-16,22-22 0,-22 1 0,0 21 16,0-21-16,0-1 0,0 1 15,-21 0-15,22-1 0,-1 1 0,-21 21 16,0-22-16,21 1 0,0 21 0,-21 0 15,21 0-15,-21-1 16,0 44 0,0-1-16,0 0 0,0 21 15,0-21-15,0 22 16,0-1-16,-21-21 0,0 22 0,21-1 16,-21 0-16,0 1 0,-1-1 15,22 0-15,0-21 0,-21 22 0,0-1 16,21-21-16,0 0 0,0 1 15,0-1-15,0 0 16,21-21 0,0 0-16,1 0 15,-1-21-15,0 0 16,0 21-16,0-22 0,0 1 16,-21 0-16,22 0 0,-22 0 0</inkml:trace>
  <inkml:trace contextRef="#ctx0" brushRef="#br0" timeOffset="82276.97">21653 9504 0,'0'0'0,"22"0"32,-1 0-17,0 0-15,0 0 0,0 0 0,0 0 16,22-21-16,-22 21 0,21 0 15,-21 0-15,22 0 0,-22 0 16,21 0-16,-21-21 0,1 21 0,-1 0 16,0 0-16,0 0 0,0-22 15,0 22-15,1 0 0</inkml:trace>
  <inkml:trace contextRef="#ctx0" brushRef="#br0" timeOffset="82696.13">22987 9229 0,'21'-21'0,"-42"42"0,42-64 15,-42 43 17,0 0-32,0 22 15,-1-22-15,-20 21 0,21 0 0,0 21 16,-22-21-16,1 22 0,21-1 16,-21 0-16,20 1 0,-20-1 15,21 0-15,0 22 0,0-22 0,-1 1 16,22-1-16,0 0 0,0 1 15,0-22-15,0 21 0,43 22 16,-22-43-16,0 0 0,21 0 0,1-21 16,-1 21-16,-21-21 0,22 0 15,-1 0-15,0 0 0,1 0 0,-22 0 16,21 0-16,-21 0 0,22 0 0,-22-21 16,0 0-16,0 0 0,0-22 15,0 22-15</inkml:trace>
  <inkml:trace contextRef="#ctx0" brushRef="#br0" timeOffset="84640.14">23622 9440 0,'0'0'0,"-21"-21"0,0 21 0,-1 0 15,1 0-15,0 0 0,0 0 16,0 0-16,0 21 0,-1-21 15,1 22-15,0-1 0,0 0 0,0 0 16,0 0-16,-1 0 0,22 1 16,0-1-16,-21 0 0,21 0 15,-21 0-15,21 0 0,0 1 0,0-1 16,0 0-16,21-21 16,0 0-1,1 0-15,-1 0 0,0 0 16,0-21-16,0 21 0,0-21 15,1-1-15,-1 1 0,0 0 16,0 0-16,0 0 0,-21 0 0,0-1 16,0 1-16,0 0 0,21 21 15,-21 21 1,0 0 0,0 1-16,0-1 15,0 0-15,0 0 0,0 0 16,0 0-16,0 1 0,22-1 15,-1-21-15,0 0 16,0 0-16,0 0 16,0 0-16,1-21 0,-1 21 0</inkml:trace>
  <inkml:trace contextRef="#ctx0" brushRef="#br0" timeOffset="84904.68">23876 9271 0,'0'0'0,"0"-21"0,21 21 16,-21-21-16,64 21 16,-43 0-1,0 21-15,0 0 0,0 0 0,-21 22 16,21-22-16,1 21 0,-22 0 0,0 1 16,0-1-16,21 0 0,-21 1 15,0 41-15,0-41 0,0-1 16,0-21-16,-21 22 0,-1-22 0,1 21 15,0-21-15,-21 0 0,-1 1 16,1-1-16,0 0 0,-22 0 0,22 0 16,0-21-16,-1 0 0,-20 0 15,20 0-15,1 0 0,0 0 0</inkml:trace>
  <inkml:trace contextRef="#ctx0" brushRef="#br0" timeOffset="86317.7">23537 9525 0,'0'-21'0,"0"0"15,0 0 1,0 42 31,-21 0-47,21 0 0,-21 0 0,0 0 16,21 22-16,0-22 0,-21 21 0,-1-21 15,22 22-15,0-22 0,0 21 16,0-21-16,0 1 0,0-1 0,0 0 15,0 0-15,0 0 16,22-21-16,-1 0 16,0 0-16,0 0 0,0 0 15,0 0-15,1-21 0,-1 21 16,0-21-16,-21 0 0,21 0 16,0-1-16,-21 1 0,0 0 0,21 0 15</inkml:trace>
  <inkml:trace contextRef="#ctx0" brushRef="#br0" timeOffset="86656.5">23601 9208 0,'-64'21'16,"64"0"-16,-21-21 0,21 21 15,0 0 1,21-21 0,0 0-16,1 0 15,-1-21-15,0 21 0,-21-21 16,21 0-16,-21 0 16,0-1-1,-21 22 1,0 0-16,0 0 0,-1 0 15,1 0-15,0 0 0,21 22 16,-21-22-16,21 21 0,-21-21 0,0 0 16,21 21-16,-22-21 15,1 21-15</inkml:trace>
  <inkml:trace contextRef="#ctx0" brushRef="#br0" timeOffset="89472.67">20362 11621 0,'0'21'31,"-21"-21"32</inkml:trace>
  <inkml:trace contextRef="#ctx0" brushRef="#br0" timeOffset="90587.19">20256 11726 0,'0'22'15,"22"-44"32,-1 1-47,0 0 0,0 21 16,21-21-16,-20 0 0,-1 0 0,0-1 15,21 1-15,-21 0 16,1 0-16,-1 0 0,0-22 0,21 22 16,-21-21-16,1 21 0,-22-22 0,21 22 15,0-21-15,-21 21 0,0-22 16,0 22-16,0 0 0,0 0 0,0 0 16,0 0-16,0-1 0,0 44 31,-21-1-31,0 21 15,21-21-15,-22 22 0,22-1 16,-21 0-16,0 1 0,21-1 0,-21 21 16,0-20-16,21 20 0,-21-20 15,-1 20-15,1-21 0,0 22 0,0-22 16,21 22-16,-21-1 0,0-20 16,-1 20-16,22 1 0,0-22 0,-21 21 15,21-20-15,-21-1 0,21 0 0,0 1 16,0-1-16,0-21 0,0 0 15,0 1-15,0-1 0,0 0 0,0 0 16,21-21-16,0 0 0,1 0 0,20-21 16,-21 0-16,0 0 15,0-1-15,22 1 0,-22 0 0,21-21 16,-21-1-16,1 1 0,-1 21 0,0-21 16,0-1-16,-21 1 0,0 0 15,0-1-15,0 1 0,-21 0 16,0 20-16,-22-20 0,22 21 0,-21-21 15,0 20-15,20 22 0,-20-21 0,0 0 16,21 21-16,-22 0 0,22 0 16,0 0-16,-21 0 15,20 0-15,22-21 16,22 21 0,-1-21-16,0 21 15,21-21-15,-21 21 0,22-22 0,-1 1 0,0 21 16,1-21-16,20 0 0,-20 0 15,-1 0-15,0-1 0,1 1 16,20-21-16,-42 21 0,0 21 16,22-21-16,-43-1 0,21 22 15,-21-21-15,21 21 0,-21 21 32,0 1-17,-21-1-15,0 0 0,21 0 0,-21 0 16,21 0-16,0 22 0,0-22 0,-22 0 15,22 0-15,0 22 0,0-22 16,0 0-16,0 0 0,0 0 16,22-21-1,-1 0-15,0 0 0,0 0 0,0 0 16,0 0-16,1 0 0,-1-21 16,21 0-16,-21 21 0,0-21 0,1 0 15,-1-1-15,0 1 0,-21 0 0,0-21 16,0 21-16,0-1 0,0 1 15,0 0-15,0-21 0,0 21 0,-21 21 16,0-22-16,-1 1 0,1 21 16,0 0-16,0 0 0,0 0 15,0 0-15,-1 21 0,1 1 16,21-1-16,0 0 0,0 0 16,0 0-1,0 0-15,21-21 16</inkml:trace>
  <inkml:trace contextRef="#ctx0" brushRef="#br0" timeOffset="91008.17">21272 11536 0,'0'-21'15,"0"0"-15,22 21 16,-22-22-16,21 22 0,0 0 15,0 0-15,0 0 16,0 0-16,1 22 0,20-1 16,-21 0-16,0 0 0,0 0 15,1 0-15,-22 1 0,0-1 16,0 0-16,0 0 0,0 0 0,0 0 16,0 1-16,0-1 0,0 0 0,0 0 15,-22 0-15,1-21 16,0 0-16,0 0 15,21-21-15,0 0 16,0 0-16,0 0 16,0-1-16,0 1 0,0 0 15,0-21-15,0 21 0,0-1 0,21 1 16,0-21-16,0 21 0,1 0 16,-22-1-16,21 1 0,0 21 0,0-21 15,0 21-15,0 0 16,1 0-16,-22 21 15,21-21-15,-21 21 16</inkml:trace>
  <inkml:trace contextRef="#ctx0" brushRef="#br0" timeOffset="115368.71">20087 6922 0,'0'-22'15,"0"1"32,0 42 16,0 1-63,21-22 0,0 21 15,-21 0-15,22-21 0,-1 21 16,-21 0-16,21-21 0,-21 21 16,21 1-16,0-1 0,0 0 0,-21 0 15,22 0-15,-1 0 0,-21 1 16,21-1-16,0 0 0,-21 21 0,21-21 15,0 1-15,1 20 0,-22 0 16,21 1-16,0-22 0,-21 21 0,21 0 16,-21 1-16,21-1 0,0 22 15,-21-22-15,22 0 0,-22 1 16,21-1-16,-21 21 0,0-20 0,21-1 0,0 22 16,0-22-16,-21 21 0,21 1 15,1-22-15,-22 22 0,21-22 16,0 22-16,0-22 0,0 64 15,0-64-15,1 0 0,-1 22 16,0-22-16,-21 1 0,21-1 0,0 0 16,0 1-16,-21-22 0,0 0 0,22 21 15,-22-21-15,21 1 16,-21-44 31,0 1-47,0 0 0,0 0 15,0 0-15,0 0 0,-21-22 0,21 22 16</inkml:trace>
  <inkml:trace contextRef="#ctx0" brushRef="#br0" timeOffset="115965.46">20172 6964 0,'0'-21'0,"-21"21"15,21-21-15,0-1 16,0 44 46,0-1-62,21 0 0,0 0 0,21 64 16,-21-22-16,1 1 16,-1-1-16,21 1 0,-21-1 0,22 22 15,-22-22-15,21 22 0,-21-21 0,22-1 16,-1 22-16,-21-22 0,21 22 16,1-22-16,-22 22 0,0-21 0,21 20 15,-20-20-15,-1-1 0,21 22 0,-21-22 16,0 1-16,1-1 0,-1 1 15,-21-1-15,21-20 0,0 20 16,0-20-16,-21-1 0,0-21 0,21 21 0,1-20 16,-22-1-16,0 0 15,0 0-15,21-21 16,-21-21 0,0 0-1,0 0-15,0-1 0,0-20 0,0 21 16,0-21-16,0-1 0</inkml:trace>
  <inkml:trace contextRef="#ctx0" brushRef="#br0" timeOffset="116555.37">21738 7281 0,'0'0'16,"0"-21"-16,0 0 16,0 0-16,0 42 46,0 0-46,0 0 0,0 22 16,-21-1-16,21 0 0,-21 1 0,21-1 16,-21 22-16,-1-1 0,22 1 15,-21-1-15,0 1 0,0-1 16,0 22-16,0-22 0,-1 1 0,1 20 16,-21-20-16,21-1 0,0 1 15,-1-22-15,1 22 0,0-22 0,0 0 16,0 22-16,0-22 0,-43 64 15,43-85-15,21 22 16,0-22-16,-21 0 0,21 0 16,0-42-1,0 0-15,0 0 16,0-1-16,0-20 0,0 21 0,0-21 16,0-1-16</inkml:trace>
  <inkml:trace contextRef="#ctx0" brushRef="#br0" timeOffset="116953.36">21823 7218 0,'0'21'0,"0"21"16,0-20-16,0 20 0,0 0 15,0 1-15,-21 20 0,-1-21 0,1 22 16,21-1-16,-21 1 0,0-1 16,0 1-16,0-1 0,-1 1 0,1 21 15,0-22-15,0 1 0,-21 20 0,20-20 16,-62 105-1,20-63-15,43-43 0,0-20 16,0-1-16,-22 0 0,22 1 16,21-22-16,-21 0 0,0 21 15,21-20-15,-21-22 0,21 21 0,0-42 32,0-1-32,0 1 15,0-21-15,0 21 0,21-22 0</inkml:trace>
  <inkml:trace contextRef="#ctx0" brushRef="#br0" timeOffset="117566.08">23093 7472 0,'0'0'0,"0"-21"0,21 21 16,-21 21-1,-21 0 1,0 0-16,-1 0 0,1 22 16,-21-1-16,0 0 0,-22 1 15,1-1-15,-1 22 0,1-1 0,-1 1 16,-21 20-16,-63 64 16,64-63-16,-86 63 15,107-84-15,-22-1 0,0 1 0,1-1 16,-43 64-16,63-84 0,1 20 15,-1-21-15,22-20 0,0 20 0,-1-21 16,22 0-16,0 0 0,0-21 16,0 0-16,21-21 15,21 0 1,0 0-16,0-21 0,0-1 16,22 1-16,-1 0 0,0-1 0</inkml:trace>
  <inkml:trace contextRef="#ctx0" brushRef="#br0" timeOffset="117939.87">23283 7514 0,'-21'0'16,"0"21"-16,0 1 0,-22 20 16,1-21-16,0 21 0,-1 1 15,-20-1-15,-22 22 0,22-1 0,-22 1 16,0 20-16,1-20 0,-1-1 16,0 1-16,1 20 0,20-20 0,-211 148 15,169-107 1,43-62-16,20-1 0,1 0 15,0-20-15,21 20 16,-22-21-16,22 0 0,0 0 0,21 1 16,21-22 15,0-22-31,0 1 0,1 0 16,20 0-16,0-21 0,1 20 15</inkml:trace>
  <inkml:trace contextRef="#ctx0" brushRef="#br0" timeOffset="118373.5">24532 7535 0,'0'0'0,"21"-21"16,0 21 0,-21-21-16,-21 42 47,0 0-47,0 1 0,-21-1 15,-1 21-15,1-21 0,-127 106 16,-85 64-1,148-107-15,-21-20 16,-85 84-16,85-84 0,21 20 16,-21-20-16,21-1 0,1 1 0,20-22 15,-21 22-15,21-22 0,-105 85 16,63-42 0,106-85-16,0 21 15,-1 0-15,44-42 16,-1 0-1,21-22-15,-21 22 16,85-42-16</inkml:trace>
  <inkml:trace contextRef="#ctx0" brushRef="#br0" timeOffset="118757.63">24850 7768 0,'21'0'0,"-42"0"0,63 0 15,-42-21-15,-21 21 16,0 0 0,-1 0-16,-20 0 0,0 21 0,-1 0 15,-20 1-15,-1 20 0,1 0 16,-22 1-16,1-1 0,-22 21 0,0 1 15,-275 148 1,106-85-16,148-64 0,0 1 16,0-1-16,-85 64 0,106-85 15,22 22-15,-1-22 0,0 1 16,22-1-16,-1-21 0,-84 64 16,106-64-1,21 0-15,-1-21 0,1 0 16,21 21-16,-21-21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11:08:18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19770 6752 0,'-22'0'125,"1"0"-125,0 0 0,0 0 16,0 0-16,0 0 16,-1 0-16,1 0 0,0 21 0,0-21 15,0 0-15,0 0 0,-1 0 16,1 0-16,0 0 0,0 0 15,0 0 1,0 0 0,42 0 62,0 0-63,0 0-15,0 0 0,0 0 0,1 0 16,-1 0-16,21 0 0,-21 0 16,22 0-16,-22 0 0,21 0 0,-21 0 15,22 0-15,-22 0 0,21 0 16,-21 0-16,22 0 0,-22 0 0,0 0 16,42 0-16,-41 0 15,-1 0-15,0 0 16,0 0-1,-21-21 79,0 0-63</inkml:trace>
  <inkml:trace contextRef="#ctx0" brushRef="#br0" timeOffset="496.3">19981 6541 0,'0'0'0,"-21"0"0,21 21 62,0 0-30,0 0-32,21-21 0,-21 21 15,21-21-15,1 0 0,-1 0 16,-21 21-16,21-21 0,0 0 0,-21 22 15,21-22-15,0 0 16,-21 21-16,0 0 31,0 0-15,0 0-16,0 0 16,-21 1-1,0-1-15,0-21 0,0 21 0,21 0 16,-21-21-16,-1 21 0,1 0 15,0-21-15,0 22 0,21-1 0,-21-21 16,0 21-16,-1-21 0,22 21 16,-21-21-16,21 21 15,-21-21-15</inkml:trace>
  <inkml:trace contextRef="#ctx0" brushRef="#br0" timeOffset="1316.74">20595 6562 0,'0'-21'16,"0"-1"-16,0 1 16,0 0-16,0 0 15,0 0-15,0 0 0,0-1 16,0 1-16,0 0 16,0 0 15,-21 21-31,0 0 62,21 21-62,-21 0 0,21 0 16,0 1-16,0-1 0,0 0 16,0 21-16,0-21 0,0 1 0,0 20 15,0-21-15,0 21 0,0-20 16,0 20-16,0-21 0,-22 21 0,22-20 15,0-1-15,0 21 0,0-21 0,0 0 16,0 1-16,0-1 0,0 0 16,0 0-16,0 0 0,0 0 15,0 1-15,0-1 0,0 0 16,0 0-16,0 0 16,0-42 62,0 0-78,22-21 15</inkml:trace>
  <inkml:trace contextRef="#ctx0" brushRef="#br0" timeOffset="4606.09">20574 6371 0,'-21'0'47,"0"0"-32,42-21 63,0 21-62,0 0-16,0 0 16,0 0-16,1 0 15,-1 0-15,0 0 0,0 0 16,0 0-16,0 0 0,1 0 0,-1 0 15,21 0-15,-21 0 0,0 0 16,1 0-16,20 0 0,-21 0 0,0 0 16,22 0-16,-22 0 0,21 0 15,-21 0-15,22-21 0,-1 21 0,-21 0 16,21 0-16,1 0 0,-1 0 16,0 0-16,1 0 0,-1 0 15,0 0-15,1 0 0,-1 0 0,0-21 16,1 21-16,-1 0 0,0 0 15,1 0-15,-1 0 0,0 0 0,1 0 16,-22 0-16,21 0 0,1 0 16,-1-21-16,-21 21 0,21 0 0,1 0 15,-22 0-15,21 0 0,1-22 16,-1 22-16,0 0 0,1 0 0,-1 0 16,-21 0-16,21 0 0,1 0 15,-1 0-15,0 0 0,1 0 16,-1 0-16,0-21 0,1 21 0,-1 0 15,0 0-15,1 0 0,-1 0 16,0 0-16,1 0 0,-1 0 0,-21 0 16,22 0-16,-1 0 0,0 0 15,1 0-15,-1-21 0,21 21 0,-20 0 16,-1 0-16,22 0 0,-22 0 16,21 0-16,-20 0 0,20 0 0,-20 0 15,20 0-15,-21 0 0,1 0 16,-1-21-16,0 21 0,22 0 0,-43 0 15,21 0-15,1 0 0,-1 0 16,0 0-16,-20 0 0,20 0 16,0 0-16,1 0 0,-1 0 0,0 0 15,1 0-15,-1-21 0,0 21 16,1 0-16,-1 0 0,0 0 0,1 0 16,-22 0-16,21 0 0,43 0 15,-43 0-15,0 0 0,-20 0 16,20 0-16,0 0 0,1 0 15,-22 0-15,21 0 0,0 0 0,1 0 16,-1 0-16,0 0 0,1 0 16,-1 0-16,0 0 0,-20 0 0,20 0 15,0 0-15,1 0 0,-22 0 16,21 0-16,-21 0 0,22-21 0,-22 21 16,21 0-16,-21 0 0,22 0 15,-22 0-15,21-22 0,-21 22 16,0 0-16,1 0 0,-1 0 0,21 0 15,-21 0-15,0 0 0,22 0 16,-22 0-16,0 0 0,0 0 0,0 0 16,1 0-16,-1 0 15,-21 22 95,0-1-95,0 0-15,0 0 16,-21 0-16,21 0 16,0 1-16,-22-1 0,22 0 0,0 0 15,0 21-15,-21-20 16,21-1-16,0 0 0,-21 0 0,21 0 15,0 0-15,0 1 0,0-1 16,0 0-16,0 0 0,0 0 0,0 0 16,0 1-16,0-1 0,0 0 15,0 0-15,0 0 0,0 0 16,-21-21-16,21 22 0,0-1 0,0 0 16,-21 0-1,21 0-15,0 0 16,-21 1-1,-1-1 17,1 0-17,0-21 1,0 0-16,21 21 16,-21-21-16,0 0 0,-1 0 15,1 0-15,0 0 16,0 0-16,-21 0 0,20 0 0,1 0 15,0 0-15,-21 0 0,21 0 16,-22 0-16,22 0 0,-21 0 0,-1 0 16,1 0-16,21 0 0,-21 0 15,-1 0-15,1 0 0,0 0 0,-1 0 16,1 0-16,-43 0 16,43 0-16,0 0 0,-22 0 0,22 0 15,-22 0-15,22 0 0,-22 0 16,22 0-16,0 0 0,-22 0 0,22 0 15,-22 0-15,22 0 0,-21 0 16,20 0-16,-20 0 0,20 0 0,1 0 16,-21 0-16,20 0 0,-41 21 15,20-21-15,22 0 0,-1 0 16,1 0-16,0 0 0,-1 0 16,1 0-16,-21 0 0,20 0 0,1 0 15,0 21-15,-1-21 0,1 0 0,0 0 16,-22 0-16,22 0 0,-1 0 15,1 0-15,-21 0 0,20 0 0,-20 0 16,20 22-16,-20-22 16,21 0-16,-64 0 0,63 0 15,1 21-15,-21-21 0,20 0 16,1 0-16,-22 0 0,22 0 16,0 21-16,-1-21 0,-62 0 15,62 0-15,1 21 0,-22-21 16,22 0-16,-21 0 0,20 21 0,-20-21 15,20 0-15,-20 0 0,21 0 16,-1 21-16,-20-21 0,20 0 0,1 0 16,-21 0-16,20 0 0,-20 22 15,20-22-15,-20 0 0,21 0 0,-22 0 16,22 21-16,-1-21 0,-20 0 16,-22 0-16,43 21 15,0-21-15,-1 0 0,1 0 0,21 0 16,-22 21-16,1-21 0,0 0 15,-1 0-15,1 0 0,21 0 0,-21 0 16,20 0-16,-20 0 0,0 0 16,21 21-16,-22-21 0,22 0 0,-21 0 15,21 0-15,-1 0 0,-20 0 16,21 0-16,0 0 0,0 0 16,-1 0-16,1 0 0,0 0 0,-21 0 15,21 21-15,-1-21 0,1 0 16,0 0-16,0 0 0,0 0 0,0 0 15,-1 0 1,1 0 15,21-21 1,21 0-32,1 21 15,-1-21-15,0 0 0</inkml:trace>
  <inkml:trace contextRef="#ctx0" brushRef="#br0" timeOffset="5152.97">21040 6435 0,'0'0'0,"21"-21"0,-21-1 16,0 1-1,0 0-15,0 42 63,0 0-47,0 1-16,0-1 0,0 0 15,21 0-15,-21 21 0,0 1 0,0-22 16,0 21-16,21 1 15,-21-22-15,0 21 0,0 0 0,0-20 16,0 20-16,0 0 0,0-21 16,0 1-16,0-1 0,0 0 0,0 0 15,0 0-15,0 0 0,0 1 0,0-1 16,0 0 0,0-42 30,21 21-46,-21-21 16,21 21-16,1-22 0</inkml:trace>
  <inkml:trace contextRef="#ctx0" brushRef="#br0" timeOffset="5595.2">22034 6456 0,'0'-21'16,"0"42"-16,0-63 15,0 63 32,0 0-47,0 0 16,0 0-16,0 22 0,0-22 0,0 21 16,0 0-16,0-20 15,0 20-15,0 0 0,0-21 0,0 22 0,0-1 16,0-21-16,0 0 0,0 1 15,0 20-15,0-21 0,0 0 16,0 0-16,0 1 0,0-1 16,0-42 31,22-1-47</inkml:trace>
  <inkml:trace contextRef="#ctx0" brushRef="#br0" timeOffset="5999.99">23114 6329 0,'0'0'16,"-21"-21"-16,0 21 15,21 21 17,0 0-17,0 0-15,0 0 0,0 22 0,0-22 16,0 21-16,0 1 0,0-22 15,0 21-15,0 0 0,0 1 0,0-22 16,0 21-16,0-21 0,0 22 16,0-22-16,0 0 0,0 0 15,0 0-15,0 1 0,0-1 16,0 0-16,0 0 16,21-42 15,0 0-16</inkml:trace>
  <inkml:trace contextRef="#ctx0" brushRef="#br0" timeOffset="6413.44">24024 6265 0,'0'0'0,"0"22"47,0-1-47,0 0 0,0 0 15,0 21-15,0-20 0,0 20 0,0 0 16,0 1-16,0-22 0,0 21 16,0 0-16,0-20 0,0 20 0,0 0 15,0-21-15,0 1 16,0-1-16,0 0 0,0 0 0,0 0 16,0 0-16,0 1 0,0-1 15,21-21 1,0 0 15,-21-21-31,22-1 0,-1 1 16</inkml:trace>
  <inkml:trace contextRef="#ctx0" brushRef="#br0" timeOffset="6823.5">24828 6329 0,'0'-21'15,"0"42"16,0 0-31,0 0 16,0 0-16,0 1 16,0 20-16,0-21 0,0 21 0,0-20 15,0 20-15,0 0 0,0-21 16,0 22-16,0-1 0,0-21 0,0 0 16,0 22-16,0-22 0,0 0 15,0 21-15,0-20 16,0-1-16,0 0 15,0-42 32,22 0-31,-22-1-16,21 1 0,0 0 0</inkml:trace>
  <inkml:trace contextRef="#ctx0" brushRef="#br0" timeOffset="7255.62">25400 6265 0,'0'22'31,"0"-1"-15,0 0-16,0 0 15,0 0-15,0 0 0,0 22 0,0-22 16,0 21-16,0-21 0,0 22 16,0-22-16,0 21 0,0-21 0,-21 22 15,21-22-15,0 0 0,0 21 16,-21-20-16,21-1 0,0 0 0,0 0 15,0 0 1,0 0-16,0 1 0,0-1 16,21-42 62,-21-1-78,21 22 0,-21-21 0,21 0 15</inkml:trace>
  <inkml:trace contextRef="#ctx0" brushRef="#br0" timeOffset="7669.53">25823 6329 0,'0'0'0,"0"21"47,0 0-47,0 0 16,0 1-16,0-1 0,0 21 15,0-21-15,0 0 0,0 22 0,0-22 16,0 21-16,0-21 0,0 22 16,0-22-16,0 0 0,0 0 0,0 0 15,0 1-15,0-1 0,0 0 16,0 0-16,0 0 0,-21-21 16,21 21-16,0 1 0,0-1 31</inkml:trace>
  <inkml:trace contextRef="#ctx0" brushRef="#br0" timeOffset="9604.23">20976 7557 0,'0'-22'16,"-21"22"15,0 0-15,0 0-1,-1 0-15,1 22 16,0-1-16,21 0 15,-21-21-15,21 21 0,-21 0 16,0 0-16,21 1 0,0-1 16,0 0-16,0 0 15,-22-21-15,22 21 0,0 0 16,0 1 0,0-1-1,22-21-15,-1 0 0,0 21 16,0-21-16,0 0 15,0 0-15,1 0 16,-1 0-16,0 0 0,-21-21 16,21 0-16,0 21 0,-21-22 0,21 1 15,1 0-15,-22 0 16,0 0-16,0 0 16,0-1-16,0 1 0,0 0 0,0 0 15,-22 0 1,1 21-16,21-21 0,-21 21 15,0 0 1,0 0-16,0 0 16,-1 0-1,22 21 1,-21-21-16,0 0 16,0 0-1</inkml:trace>
  <inkml:trace contextRef="#ctx0" brushRef="#br0" timeOffset="10496.81">20722 6689 0,'0'0'0,"-21"0"16,0 0-1,21 21 32,0 0-47,0 0 16,0 0-16,0 1 0,-21-1 0,21 0 15,0 0-15,0 0 0,0 0 0,-22-21 16,22 22-16,0-1 0,0 0 16,-21 0-16,21 0 15,-21-21-15,21-21 47,0 0-31</inkml:trace>
  <inkml:trace contextRef="#ctx0" brushRef="#br0" timeOffset="10940.56">20743 6752 0,'0'21'16,"0"1"-16,0-1 16,0 0-16,0 0 15,0 0 1,0 0-16,0 1 16,21-22-16,-21 21 0,22-21 15,-22 21-15,21-21 16,0 0-16,0 0 15,0 0-15,0 0 16,-21-21-16,22 0 0,-1-1 16,-21 1-16,21 21 0,-21-21 15,21 0-15,-21 0 0,0 0 16,0-1-16,0 1 0,0 0 16,0 0-16,-21 21 15,21-21-15,-21 21 0,0 0 16,-1 0-16,22 21 15,-21 0 1,21 0-16,0 0 0,0 1 16,0-1-16,0 0 15,0 0-15,0 0 0,0 0 16</inkml:trace>
  <inkml:trace contextRef="#ctx0" brushRef="#br0" timeOffset="11879.03">21717 7557 0,'21'0'16,"-21"-22"15,21 22-31,-21-21 0,0 0 16,0 0-16,21 0 15,-21 0 1,22 21 0,-22 21 15,0 0-31,0 0 15,0 0-15,0 0 16,0 1-16,0-1 16,0 0-16,0 0 0,0 0 15,0 0-15,0 1 16,0-1 0,0 0-1,0 0 1,-22-21-16,1 0 15,0 21-15,0-21 0,0 0 16,0 0-16,-1 21 0,1-21 16,0 0-16,0 0 0,0 0 0,0 0 15,-1 22-15,1-22 16,42 0 15,1 0-15,-1 0-16,0 0 0,0 0 0,0 0 15,0 0-15,1 0 0,-1 0 16,0 0-16,0 0 0,0 0 0,0 0 16,1 0-16,-1 0 0,0 0 15,0 0-15,0 0 0,0 0 16,-21-22-16,0 1 47,-21 0-32</inkml:trace>
  <inkml:trace contextRef="#ctx0" brushRef="#br0" timeOffset="12763.28">21632 6625 0,'0'0'0,"-21"0"31,0 0-15,21 21 0,0 1-16,0-1 0,-21 0 15,21 0-15,0 0 0,-21 0 0,21 1 16,0-1-16,-22 42 15,1-20-15,21-22 16,0 0-16,0 0 0,0 0 16,-21-21-16,21-21 62,0 0-62,0 0 16,0 0-16,0-1 0,0 1 15,0-21-15,0 21 0,0 0 0,0-1 16,0-20-16,0 21 0,0-21 16,21 20-16,0 1 0,-21-21 0,0 21 15,22 0-15,-1-1 0,0 1 16,0 0-16,0 0 16,0 21-16,1 0 15,-22 21-15,21 0 16,-21 0-16,21 1 0,-21-1 15,0 0-15,0 85 16,0-85-16,0 0 0,0 21 16,0-20-16,0-1 0,0 0 0,0 0 15,0 0-15,0 0 0,0 1 16,0-1-16,0 0 16,0-42 30</inkml:trace>
  <inkml:trace contextRef="#ctx0" brushRef="#br0" timeOffset="12978.74">21548 6858 0,'21'0'31,"0"0"-15,0 0-16,0 0 0,0 0 15,1 0-15,-1 0 0,21 0 16,-21 0-16,0 0 0,1 0 16,-1 0-16,0 0 0,0 0 0,0 0 15,0 0-15</inkml:trace>
  <inkml:trace contextRef="#ctx0" brushRef="#br0" timeOffset="13704.78">22500 7451 0,'-21'0'0,"21"-21"47,-21 21-47,21-22 0,0 1 16,0 0-1,21 0-15,0 21 16,0 0-16,0 0 16,22 0-16,-22 0 15,0 0 1,0 0-16,-21 21 0,21 0 0,-21 0 16,22-21-16,-22 22 0,0-1 15,0 0-15,0 0 16,-43 0-16,22 0 15,0 1-15,0-1 0,0-21 16,-1 21-16,1-21 0,0 21 0,-21-21 16,42 21-1,-21-21-15,42 0 47,0 0-47,0 0 16,0 0-16,0-21 15,1 21-15,20 0 16,-21 0-16,0-21 0,0 21 0,1 0 0,-1-21 16,0 0-1,-21-1-15,0 1 16,0 0-16</inkml:trace>
  <inkml:trace contextRef="#ctx0" brushRef="#br0" timeOffset="14139.57">22140 6541 0,'0'21'46,"0"0"-30,0 21-16,0-21 0,0 22 16,0-22-16,0 0 15,0 0-15,0 0 0,0 1 0,0 20 16,0-21-16,0 0 16,0 0-16,0-42 46,0 0-46,21 0 0</inkml:trace>
  <inkml:trace contextRef="#ctx0" brushRef="#br0" timeOffset="14369.44">22246 6456 0,'21'0'16,"-21"21"-16,0 0 0,0 0 15,0 1-15,21 20 16,-21 21-16,0-41 0,0-1 16,0 0-16,0 0 0,0 0 15,0 0-15,0 1 16,0-1 0</inkml:trace>
  <inkml:trace contextRef="#ctx0" brushRef="#br0" timeOffset="14565.33">22161 6773 0,'0'22'32,"22"-22"-17,-1 0 1,0 0-16,0 0 0,0 0 15,22 0-15,-22 0 0,0-22 16,0 22-16,0 0 0,0-21 16,1 21-16,-1-21 0,-21 0 15,21 21-15,-21-21 16</inkml:trace>
  <inkml:trace contextRef="#ctx0" brushRef="#br0" timeOffset="14987.39">22479 6689 0,'-21'0'16,"0"0"-1,21 21-15,0 0 16,0 0 0,0 0-1,0 1-15,0-1 32,21-21-17,0 0-15,0-21 16,0-1-16,-21 1 15,21 21-15,1-21 0,-22 0 16,21 0-16,-21 0 16,0-1-16,0 1 0,0 0 0,0 0 15,0 0-15,0 0 16,-21 21 0,21 21-1,-22 0-15,22 0 0,-21 0 16,21 22-16,0-22 0,0 0 15,0 0-15,0 0 0,0 22 16,0 20 0,0-42-16,21-21 31,1 0-15,-1-21-16,0 0 15,-21 0-15,21 21 0</inkml:trace>
  <inkml:trace contextRef="#ctx0" brushRef="#br0" timeOffset="15221.8">22733 6371 0,'0'0'16,"0"21"0,0 1-16,0-1 15,0 0-15,0 42 16,0-41-16,0-1 0,0 21 0,0 43 15,0-64 1,0 0-16,0 21 0,0-20 16,0-1-16,0 0 15,21-21 17,-21-21-32,21 21 15</inkml:trace>
  <inkml:trace contextRef="#ctx0" brushRef="#br0" timeOffset="15572.6">22902 6583 0,'0'0'16,"0"21"15,0 0-31,0 0 16,0 1-16,0-1 15,0 0-15,0 0 0,0 0 16,0 0-16,0 1 0,0-1 15,0 0-15,0 0 16,21-21 0,1 0-16,-1 0 15,0-21 1,-21 0-16,0 0 16,0-1-16,0 1 15,0 0-15,-21 21 16,0 0-16,-1 0 15,1 0-15,0 0 16,21 21-16,0 0 16,0 1-16,0-1 0,21 0 15,0-21-15,-21 21 16,0 0-16,22-21 0</inkml:trace>
  <inkml:trace contextRef="#ctx0" brushRef="#br0" timeOffset="16211.23">23326 7281 0,'-22'0'16,"44"0"31,-1 0-31,0 0-16,-21 22 15,21-1-15,-21 0 16,0 0-16,0 0 15,0 0 1,-21-21-16,0 22 0,0-22 0,-1 21 16,1-21-16,0 0 0,0 0 31,42 0 16,0 0-47,0 0 0,1 0 15,-1 0-15,0 0 16,0 0-16,0 0 0,0 0 0,-21 21 16,22-21-16,-1 21 15,-21 0-15,0 0 16,0 1 0,-21-22-16,-1 21 15,1-21-15,0 0 0,0 0 0,0 0 16,0 21-16,-1-21 0,1 0 15,0 0-15,0 0 16,0 0-16,21-21 31,0 0-15,0-1-16,0 1 16,0 0-16</inkml:trace>
  <inkml:trace contextRef="#ctx0" brushRef="#br0" timeOffset="16971.87">23241 6625 0,'0'0'0,"21"0"0,-21-21 16,21 0-1,-21 0-15,0 0 16,0-1-16,0 1 31,0 42-15,-21 1 0,21-1-16,0 0 0,0 21 15,0-21-15,0 1 0,0 20 16,0-21-16,0 21 0,0-20 0,0-1 15,0 0-15,0 0 0,0 0 0,0 0 16,0 1-16,0-1 16,21-21 15,0 0-31,1-21 16,-22-1-16,0 1 15</inkml:trace>
  <inkml:trace contextRef="#ctx0" brushRef="#br0" timeOffset="17167.75">23199 6773 0,'0'0'15,"-22"0"1,44 0 15,-1 0-15,0 0-16,0 0 0,0 0 0,0 0 15,1 0-15,-1 0 0,0 0 16,0 0-16,0 0 0,0 0 16,1 0-16</inkml:trace>
  <inkml:trace contextRef="#ctx0" brushRef="#br0" timeOffset="17562.53">23474 6773 0,'-21'0'16,"21"-21"-1,0 0 1,21 21 31,0 0-47,0 21 16,-21 0-16,21-21 0,-21 22 0,0-1 15,0 0 1,0 0-16,0 0 0,0 0 15,0 1 1,0-44 31,0 1-47,0 0 0,21 21 16,-21-21-16,0 0 0,22 21 0,-22-21 15,0-1-15,0 1 16,0 0-16,21 21 0,-21-21 0,21 21 15,-21-21-15,21 21 16,0 0 0,0 0-1,-21 21-15</inkml:trace>
  <inkml:trace contextRef="#ctx0" brushRef="#br0" timeOffset="17929.32">23749 6816 0,'0'0'0,"0"21"0,0 0 16,21-21-1,0 0 1,0 0 0,1 0-16,-1-21 0,0 0 15,-21 0-15,21-1 0,0 1 16,-21 0-16,0 0 15,0 0-15,0 0 0,0-1 16,-21 22 0,0 0-16,21 22 15,-21-22-15,0 21 0,21 0 16,-22 0-16,22 0 0,0 0 16,0 1-16,0-1 0,0 0 15,0 0-15,0 0 0,0 0 16,22 1-16,-1-22 15,0 0-15,0 0 16,0 0-16,0 0 0,1 0 0,-1 0 16,21-22-16,-21 1 0,0 21 15</inkml:trace>
  <inkml:trace contextRef="#ctx0" brushRef="#br0" timeOffset="21361.69">17484 11007 0,'-22'0'16,"1"0"-1,0 0-15,0 0 0,0 0 16,0 0-16,-1 0 16,1 0-16,0 21 0,0-21 15,0 0-15,0 0 16,-1 0-1,44 0 17,-1 0-32,0 0 15,21 0-15,-21 0 0,22 0 0,-1 0 16,-21 0-16,22 0 0,-1 0 16,0 0-16,-21 0 0,22 0 0,-1 0 15,-21-21-15,0 21 0,22 0 0,-22 0 16,0 0-16,0 0 15,-42 0 48,0 0-63,21 21 16,-21-21-16,0 0 0,-1 0 15,1 0-15</inkml:trace>
  <inkml:trace contextRef="#ctx0" brushRef="#br0" timeOffset="21711.5">17251 11197 0,'21'0'31,"0"0"-31,0 0 0,0 0 16,1 0-16,-1 0 0,42 0 15,-42 0-15,22 0 0,-22 0 16,21 0-16,-21 0 0,1 0 0,-1 0 16,21 0-16,-21 0 0,0 0 15,-21-21-15,22 21 0,-1 0 16,0 0 46,-21-21-30</inkml:trace>
  <inkml:trace contextRef="#ctx0" brushRef="#br0" timeOffset="23876.26">22648 7874 0,'0'21'31,"0"-42"94,-21 21-78,0 0-31,0 21-16,0 0 15,-1-21-15,22 22 16,0-1 0,-21-21-16,42 0 46,1-21-46,-1 21 16,-21-22-16,21 22 0,-21-21 31,0 42 1,-21-21-32,21 22 15,-21-22-15,-1 0 0,22 21 16,0 0-16,22-21 47,-1-21-32,0 21 1,-21-21-16,-21 21 62,21 21-30,0-42 46</inkml:trace>
  <inkml:trace contextRef="#ctx0" brushRef="#br0" timeOffset="26315.24">22437 5800 0,'0'-21'31,"-22"21"-31,1 0 0,21-22 16,-21 22-16,0 0 16,0 0-1,0 0-15,-1 0 16,1 0 0,0 0-16,21 22 0,-21-22 15,0 21-15,21 0 0,-21 0 16,-1 0-16,22 0 0,-21 1 15,21-1-15,0 0 16,-21 0-16,21 0 0,-21-21 0,21 21 16,0 1-16,0-1 0,0 0 15,0 0-15,0 0 0,-21 0 16,21 1-16,0-1 0,0 0 16,-21 0-16,21 0 15,0 0-15,0 1 0,0-1 0,0 0 16,0 0-16,0 0 15,0 0-15,0 1 0,0-1 0,0 0 16,0 0-16,0 0 0,21-21 16,-21 21-16,0 1 0,0-1 0,21 0 15,-21 0-15,0 0 16,0 0-16,0 1 0,21-1 16,-21 0-16,0 0 0,21 0 15,0 0 1,-21 1-16,22-1 15,-1 0 1,0 0-16,0-21 16,0 0-16,-21 21 0,21-21 15,1 0-15,-1 21 16,0-21-16,0 0 0,0 0 16,0 22-16,1-22 15,-1 0-15,0 0 0,0 0 16,0 0-16,0 0 15,1 0-15,-1 0 16,0 0-16,0 0 0,0 0 16,0 0-16,1 0 15,-1 0-15,0 0 16,0-22-16,0 22 0,0 0 16,1-21-16,-1 21 15,0-21-15,0 21 16,-21-21-16,21 21 0,0-21 15,-21 0 1,22-1-16,-1 1 0,-21 0 16,0 0-16,0 0 15,0 0-15,0-1 0,21 1 16,-21 0-16,0 0 0,0 0 0,0 0 16,0-1-1,0 1-15,0 0 0,0 0 0,0 0 16,0 0-16,0-1 0,0 1 15,-21 0-15,21 0 0,0 0 0,0-22 16,-21 22-16,21 0 0,-22 0 16,22 0-16,0 0 0,-21-1 0,21 1 15,0 0-15,-21 0 0,0 0 16,21 0-16,-21 21 16,21-22-16,-21 1 15,-1 0-15,1 0 0,0 21 16,21-21-16,-21 21 0,0 0 15,21-21-15,-21 21 0,-1-22 16,1 22-16,0 0 0,0 0 16,0 0-16,0 0 0,-1 0 15,1 0-15,0 0 16,0 0-16,0 0 0,0 0 0,-1 0 16,1 0-16,0 0 0,0 0 15,0 0-15,0 22 0,-1-1 16,1-21-16,0 0 0,21 21 15,-21-21-15,0 21 0,21 0 16,-21 0-16,-1-21 16,22 22-16,-21-1 0,21 0 0,-21-21 15,21 21-15,0 0 0,0 0 16,-21 1-16,21-1 0,0 0 0,-21 0 16,21 0-16,0 0 0,0 1 0,0-1 15,0 0-15,0 21 0,-21-21 16,21 1-16,0-1 0,0 21 0,0-21 15,0 0-15,0 1 0,0 20 16,0-21-16,0 0 0,0 0 0,0 1 16,0-1-16,0 0 0,0 0 15,0 0-15,21 0 0,-21 1 16,21-1-16,-21 0 0,21 0 16,-21 0-16,21-21 0,-21 21 15,21 1-15,-21-1 0,22-21 16,-1 0-16,-21 21 0,21-21 15,0 21-15,0 0 16,0-21-16,1 21 0,-1-21 16,0 0-1,0 0-15,0 0 0,0 0 16,1 0-16,-1 0 0,0 0 16,0 0-16,0 0 0,0 0 15,1 0-15,-1-21 16,0 0-16,0 21 0,0 0 0,0-21 15,1 21-15,-1-21 0,0 0 16,0 21-16,0-22 0,0 22 0,-21-21 16,22 0-16,-22 0 0,21 21 15,-21-21-15,0 0 0,21-1 0,0-20 16,-21 21-16,0 0 0,0 0 0,21-22 16,-21 22-16,21 0 0,-21-21 15,0 20-15,0 1 0,0-21 0,0 21 16,0 0-16,0-22 0,0 22 15,-21 0-15,0 0 0,21-22 0,0 22 16,-21 0-16,0 0 16,0 0-16,21-22 0,-22 22 0,1 0 15,21 0-15,-21 0 0,21 0 16,-21-1-16,0 22 16,0 0-16,21-21 0,-22 21 15,1 0-15,0 0 16,0 0-16,0 0 15,0 0-15,-1 0 47,22 21-47,-21-21 16</inkml:trace>
  <inkml:trace contextRef="#ctx0" brushRef="#br0" timeOffset="27232.01">24998 10668 0,'0'0'0,"0"-21"0,0 0 16,0 0-1,0-1-15,0 1 16,0 0-16,21 21 0,-21-21 0,0 0 15,0 0-15,0-1 32,0 44-17,0-1 1,0 0-16,0 21 0,0-21 16,0 22-16,0-1 0,0 0 0,0-20 15,0 20-15,0 0 0,0 1 16,0-1-16,0 0 0,0 1 0,0-1 15,0 0-15,0 1 0,0-22 0,0 21 16,0-21-16,0 22 0,0-22 16,0 0-16,0 0 15,21-21 1,-21-21 0,0 0-16,0 0 15,21-1-15,-21-20 0</inkml:trace>
  <inkml:trace contextRef="#ctx0" brushRef="#br0" timeOffset="27519.85">25336 10499 0,'0'0'0,"0"-21"15,0 42 16,0 0-31,0 0 0,0 0 0,0 22 16,0-22-16,0 21 0,0-21 16,0 22-16,0-1 0,0-21 0,0 21 15,0 1-15,0-22 0,0 21 16,0-21-16,0 22 0,0-22 0,0 0 16,0 0-16,0 0 0,0 1 0,0-1 15,0 0 1,-21-21-1,0 0 1,21-21-16</inkml:trace>
  <inkml:trace contextRef="#ctx0" brushRef="#br0" timeOffset="27762.48">24871 11007 0,'21'0'16,"0"0"-16,0 0 16,0 0-16,1 0 0,-1 0 15,0 0-15,0 0 0,0 0 0,0 0 16,22-21-16,-22 21 0,0 0 16,0 0-16,22-22 0,-22 22 0,0 0 15,21 0-15,-21-21 0,1 21 0,-1 0 16,0 0-16,0-21 0</inkml:trace>
  <inkml:trace contextRef="#ctx0" brushRef="#br0" timeOffset="28144.04">25463 10922 0,'22'0'15,"-1"0"1,0 0-1,0 0-15,0 0 16,0 0-16,-21-21 0,22 21 0,-1-21 16,0 0-16,0-1 15,-21 1-15,0 0 16,-21 21 0,0 0-1,0 0-15,-1 0 16,1 21-16,0 0 0,0 1 15,0-1-15,21 0 0,0 0 16,0 0-16,0 0 0,-21 1 0,21 20 16,0-21-16,0 0 0,0 0 15,0 1-15,0-1 0,0 0 0,21-21 16,0 21-16,0-21 0,0 0 16,0 0-16,1 0 0,20 0 15,-21 0-15,0 0 0,0-21 16,1 0-16,-1 0 0,0-1 15,0 1-15,0 0 0,0 0 0</inkml:trace>
  <inkml:trace contextRef="#ctx0" brushRef="#br0" timeOffset="28431.87">26035 10499 0,'0'0'15,"0"-21"1,0 42 15,0 0-31,0 21 0,0-21 0,0 43 16,0-22-16,0 1 0,0-22 15,0 21-15,0 0 0,0 1 16,0-22-16,0 21 0,-21 1 0,21-22 16,0 21-16,0-21 15,0 43-15,0-43 0,0 0 16,0 0-16,0 0 0,0-42 31,21 0-15,-21 0-16,21 0 0,0-22 0,-21 22 15</inkml:trace>
  <inkml:trace contextRef="#ctx0" brushRef="#br0" timeOffset="28735.71">26331 10414 0,'0'0'16,"0"-21"-16,0 0 0,0 0 16,0-1-16,0 44 31,0-1-31,0 0 0,0 0 16,0 21-16,0 1 0,0-1 0,0 0 15,0 22-15,0-22 0,0 1 16,-21 20-16,21-21 0,-21 1 0,21-22 15,-21 21-15,21 1 0,0-22 16,0 21-16,0-21 0,-21 0 16,21 1-16,0-1 0,0 0 0,21-42 47,0 0-32,-21-1-15,21 1 16</inkml:trace>
  <inkml:trace contextRef="#ctx0" brushRef="#br0" timeOffset="29215.38">26670 10859 0,'-21'0'31,"21"21"-31,-21-21 0,21 21 0,0 0 16,-22 0-16,1 0 16,21 1-16,0-1 0,-21 0 15,21 0-15,0 0 0,0 0 16,0 1-16,0-1 0,0 0 16,0 0-16,0 0 0,0 0 15,0 1-15,21-22 16,0 0-16,1 0 0,-1 0 0,0 0 15,0 0-15,0 0 0,0-22 16,1 1-16,-1 21 0,0-21 16,0 0-16,0 0 0,-21 0 0,0-1 15,21 1-15,-21-21 0,0 21 16,0 0-16,0-22 0,0 22 0,-21-21 16,21 21-16,-21-1 0,0 1 0,21 0 15,-21 21-15,0 0 0,-1 0 16,1 0-16,0 0 0,0 0 15,0 21-15,0-21 16,21 21-16,-22 1 16,1-1-16,21 0 15,0 0 1,0 0 0</inkml:trace>
  <inkml:trace contextRef="#ctx0" brushRef="#br0" timeOffset="32355.54">19262 11748 0,'0'0'0,"-22"0"0,1 0 16,21 21-1,-21-21-15,0 0 0,0 0 16,21 21 0,-21-21-16,42 0 62,0 0-62,0 0 16,0 0-16,0 0 0,1 0 15,20 0-15,-21 0 0,0 0 0,0 0 16,22 0-16,-22 0 0,0 0 0,0 0 16,22 0-16,-22 0 0,0 0 15,0 0-15,-42 0 47,0 0-47,0 0 16,-1 0-16,-20 0 0,0 0 15,21 0-15,-22 0 0,1 0 16,0 0-16,-1 21 0,1-21 0,0 0 16,20 0-16,1 0 0,0 21 15,0-21-15,0 0 0,0 0 16,42 0 15,0 0-31,0 0 16,0 0-16,0 0 0,22 21 15,-22-21-15,21 0 0,-21 0 0,22 0 16,-22 0-16,21 0 0,1 0 0,-22 0 16,21 0-16,-21 0 15,0-21-15,1 21 0,-1 0 0,0 0 16,0-21-16,-42 0 31,0 21-31,-22 0 0,22 0 16,0 0-16,-21 0 0,21 0 15,-22 0-15,1 0 0,21 0 0,-22 0 16,22 0-16,-21 0 0,21 0 0,-22 0 16,22 0-16,0 0 15,0 0-15,21 21 16,0 0 15,21-21-31,0 0 0,0 0 16,1 0-16,-1 0 0,0 0 0,21 0 15,-21 0-15,1 0 0,20 0 16,-21 0-16,21 0 0,-20-21 0,-1 21 16,21 0-16,-21 0 0,0 0 15,-21-21-15,-21 21 31,0 0-31,-21 0 16,21 0-16,-22 0 0,22 0 0,-21 0 16,21 0-16,-22 0 0,22 0 0,0 0 15,-21 0-15,20 0 16,1 0-16,0 0 0,0 0 16,21 21-16,21-21 46,0 0-46,0 0 0,1 0 16,-1 0-16,0 0 0,21 0 0,-21 0 16,22 0-16,-22 0 0,0 0 0,21 0 15,-20-21-15,-1 21 0,0 0 16,-42 0 15,0 0-15,-1 0-16,-20 0 0,21 0 0,-21 0 15,20 0-15,-20 0 0,21 0 16,0 0-16,-22 0 0,22 0 0,0 0 16,21 21-16,-21-21 0,42 0 47,0 0-47,0 0 0,1 0 15,20 0-15,-21 0 0,21 0 16,-20 0-16,20 0 0,-21 0 0,0 0 15,0 0-15,1 0 0,-1 0 16,0 0-16,-42 0 31,0 0-15,-22 0-16,22 0 0,0 0 0,0 0 16,-43 0-16,43 0 0,0 0 15,0 0 1,0 0-16,21-21 109</inkml:trace>
  <inkml:trace contextRef="#ctx0" brushRef="#br0" timeOffset="34492.62">21590 8255 0,'0'0'0,"-21"0"0,0 0 15,21 21 1,21-21 0,0 0-16,0 0 15,0 0-15,22 0 0,-22 0 16,21 0-16,0-21 0,-20 21 15,20 0-15,0 0 0,22-21 16,-43 21-16,0 0 0,0 0 16,0 0-16,-42 0 31,-21 0-31,21 0 0,-22 0 16,1 0-16,0 0 0,-1 21 15,1-21-15,0 0 0,-1 21 0,1-21 16,21 0-16,0 0 0,0 0 0,-1 21 15,44-21 1,-1 0 0,21 0-16,-21 0 15,22 0-15,-1 0 0,-21 0 0,21 0 16,1 0-16,-1 0 0,-21-21 0,0 21 16,22 0-16,-22 0 0,0 0 15,-21-21-15,-21 21 31,0 0-31,-22 0 0,1 0 0,0 0 16,-1 21-16,1-21 0,0 0 16,-1 0-16,22 0 0,-21 21 0,21-21 15,0 0-15,42 0 32,0 0-32,21 0 0,-21 0 0,22 0 0,-1 0 15,0 0-15,1 0 16,-22 0-16,21-21 0,-21 21 0,1 0 15,-1 0-15,0 0 0,-21-21 16,-21 21 0,0 0-16,-1 0 15,1 0-15,0 0 0,-21 0 16,42 21-16,-21-21 0,-1 0 0,1 21 16,21 1-16,0-1 15,0 0 1</inkml:trace>
  <inkml:trace contextRef="#ctx0" brushRef="#br0" timeOffset="35947.8">26056 12002 0,'0'0'15,"0"21"-15,0-42 47,0-1-47,21 1 16,-21 0-16,21 0 0,-21 0 0,22 21 16,-22-21-16,0-1 0,21 1 15,-21-21-15,21 21 0,-21 0 16,0-1-16,0 1 0,0 0 15,0 42 32,0 0-47,0 1 0,0-1 16,0 0-16,0 0 0,0 0 16,0 0-16,0 22 0,0-22 0,0 0 15,0 0-15,0 22 0,0-22 0,0 0 16,0 0-16,0 21 0,0-20 15,0-1-15,0 0 0,0 0 0,0 0 16,0 0-16,0 1 0,21-22 16,-21 21-16,0 0 0,21-21 0,-21 21 15,0 0-15,0 0 16,0 1 0,0-1 15,-21-21-16,0 0 1,0 0-16,-22 21 16,-20-21-1,42 0-15,-22 0 0,22 0 0,0 0 0,0 0 16,0 0-16,0 0 16,42 0 30,0 0-46,0 0 16,21 0-16,-20 0 0,20 0 0,-21 0 16,21 0-16,1 0 0,-1-21 15,-21 21-15,22 0 0,-1 0 16,-21-21-16,21 21 0,-20 0 0,-1 0 16,0 0-16,0 0 0,-42 0 46,0 0-46,0 0 0,-22 0 16,22 0-16,0 0 0,-21 0 0,20 21 16,1-21-16,0 0 0,0 0 0,0 0 15,42 0 32,0 0-47,0 0 0,0 0 16,1 0-16,-1 0 0,0 0 0,0 0 15,0 0 1,-42 0 15,-21 0-15,21 0-16,-1 0 0</inkml:trace>
  <inkml:trace contextRef="#ctx0" brushRef="#br0" timeOffset="36759.87">21442 12192 0,'-21'0'16,"-1"0"-16,22-21 47,22 0-47,-1 0 15,-21-1-15,21 22 16,0-21-16,0 21 16,-42 0 15,0 0-31,0 21 0,21 1 0,-21-1 15,-1 0-15,22 0 0,0 0 16,0 0-16,0 1 0,0-1 16,0 0-16,0 0 0,0 0 15,0 0-15,22-21 0,-1 22 16,0-22-16,0 0 16,0 0-16,0 0 0,1 0 15,-1-22-15,0 22 0,0-21 0,0 0 16,0 21-16,-21-21 0,22 0 15,-22 0-15,21-1 0</inkml:trace>
  <inkml:trace contextRef="#ctx0" brushRef="#br0" timeOffset="37076">21696 11790 0,'21'0'15,"0"0"1,0 0-16,0 0 0,1 21 0,-1-21 16,0 21-16,0 22 0,0-22 15,-21 21-15,21-21 0,1 22 0,-22-1 16,0 0-16,0 1 0,0-1 0,0 0 16,0 1-16,0-1 15,0-21-15,-22 21 0,22 1 0,-21-22 0,0 0 16,0 0-16,0 22 15,0-43-15,21 21 16,-22-21-16,22-21 31,0-1-31,0 1 0,0 0 16,22 0-16,-1 0 0</inkml:trace>
  <inkml:trace contextRef="#ctx0" brushRef="#br0" timeOffset="37317.87">22267 12044 0,'-21'0'0,"0"0"15,21 21 48,21-21-48,-21 21-15,0 0 0</inkml:trace>
  <inkml:trace contextRef="#ctx0" brushRef="#br0" timeOffset="37500.76">22288 12277 0,'0'0'16,"0"21"-16,0 0 0,0 0 16,0 0-16,0 1 15,0-1-15,0 0 16,0 0-16,0 0 0,0 0 16,-21 1-16,0-1 0,0 0 0,0 0 15,0 0-15,-1 0 16,1-21-16,-21 22 0,-43-1 15</inkml:trace>
  <inkml:trace contextRef="#ctx0" brushRef="#br0" timeOffset="39101.71">16764 12721 0,'0'0'0,"-21"0"16,42 0 46,0 0-62,0 0 0,0 0 16,22 0-16,-22 0 15,0 0-15,0 0 0,22 0 0,-1 0 16,-21 0-16,21 0 16,1 0-16,20 0 0,-20 0 0,-1 0 15,0 0-15,22 0 0,-22 0 16,22 0-16,-1 0 0,-21 0 0,22 0 16,-22 0-16,22 0 0,-22 0 0,22 0 15,-22 0-15,21 0 0,1-21 16,-1 21-16,22 0 0,-21 0 0,-1-21 15,22 21-15,-22-21 0,22 21 16,-22-21-16,1 21 0,21-22 0,-22 22 16,1-21-16,-1 21 0,22-21 15,-22 21-15,22 0 0,-22-21 16,22 21-16,-21 0 0,-1 0 0,1-21 16,-1 21-16,1 0 0,-1 0 15,1 0-15,-22 0 0,21-21 0,-20 21 16,20 0-16,-20 0 0,-1 0 15,21 0-15,-20 0 0,-1 0 0,0-22 16,43 22-16,-43 0 0,-20 0 16,20 0-16,-21 0 0,0 0 15,0 0-15,1 0 0,-1 0 0,0-21 16,0 21 31,0 0-16,-21-21-31,21 21 31,-42 0 16</inkml:trace>
  <inkml:trace contextRef="#ctx0" brushRef="#br0" timeOffset="42313.7">23347 6117 0,'0'0'0,"-21"0"0,-1 0 16,1 21-1,0-21-15,0 22 0,21-1 0,-21-21 16,0 21-16,21 0 0,-22 0 16,22 0-16,-21 22 0,0-22 15,21 21-15,0 1 0,0-1 16,-21-21-16,21 21 0,0 1 0,0-1 16,0 0-16,0 1 0,0-22 0,0 21 15,0 1-15,0-22 0,0 0 16,0 21-16,0-21 0,21 1 0,-21-1 15,21 0-15,-21 0 0,21 0 16,1 0-16,-1 1 0,-21-1 0,21-21 16,0 21-16,0 0 15,0-21-15,1 21 0,-1-21 0,0 0 0,21 21 16,-21-21-16,1 0 0,-1 0 16,21 0-16,-21 0 0,0 0 15,1 0-15,20 0 0,-21 0 16,0 0-16,22 0 0,-22 0 0,0 0 15,21 0-15,-21-21 0,1 21 0,20-21 16,-21 21-16,21-21 0,-20 21 16,-1-21-16,21 0 0,-21 21 0,0-22 15,1 1-15,-1 21 0,0-21 16,0 0-16,0 0 0,-21 0 0,0-1 16,0 1-16,21 0 0,-21-21 15,0 21-15,22-1 0,-22-20 0,0 21 16,0-21-16,0 20 0,0 1 0,0-21 15,0 0-15,0 20 16,-22-20-16,1 21 0,21 0 0,-21-22 16,0 22-16,0 0 0,0 0 15,-1 0-15,1 0 0,-21-1 0,21 1 16,-22 0-16,22 0 0,-21 21 16,21-21-16,-22 21 0,22 0 0,-21-21 15,21 21-15,-22 0 0,22 0 16,-21 0-16,21 0 0,0 0 0,-22 0 15,22 0-15,0 0 0,-21 0 16,20 0-16,1 0 0,-21 0 0,21 0 16,0 0-16,-1 21 0,1-21 15,0 21-15,0-21 0,0 21 16,0 0-16,-1-21 0,1 21 0,0 1 16,0-1-16,0 0 15,21 21-15,-21-21 0,21 1 0,0 20 16,0-21-16,0 21 0,0-20 15,0 20-15,0 0 0,0-21 0,0 22 16,0-22-16,0 21 0,0-21 16,0 1-16,0-1 0,0 21 0,0-21 15,0 0-15,0 1 0</inkml:trace>
  <inkml:trace contextRef="#ctx0" brushRef="#br0" timeOffset="42491.6">23643 7112 0,'0'21'32,"0"0"-17,0 1-15,0-1 16</inkml:trace>
  <inkml:trace contextRef="#ctx0" brushRef="#br0" timeOffset="44460.17">26606 13123 0,'-21'0'16,"0"0"15,0 0 1,21-21-32,-21 21 0,0 0 31,21-21-31,-22 21 15,22-21 1,0 0 0,0 0 15,0-1 0,0 1-15,22 21-16,-1 0 15,0-21-15,0 21 16,0 0 0,0 0-1,1 0-15,-1 0 16,-21 21 0,0 0-16,21-21 15,-21 22-15,0-1 16,0 0-16,0 0 0,0 0 15,0 0-15,0 1 0,-21-1 16,21 0-16,-21 0 16,21 0-16,-22 0 0,1 1 15,0-1-15,21 0 0,-21-21 16,0 21-16,21 0 0,-21 0 16,-1 1-16,1-22 0,21 21 15,-21 0-15,21 0 16,-21 0-16,0-21 0,21 21 15,-21-21-15,21 22 0,0-1 0,-22-21 16,1 0-16,21 21 16,0 0-16,-21-21 15,21-21 32,0 0-47,0 0 16,0-1-16,21 1 15,-21 0-15,0 0 0,21 0 0,1 0 16,-1-1-16,0 1 16,0 21-16,0-21 15,0 21-15,1 0 0,-1 0 0,0 0 16,0 0-16,0 0 0,0 0 16,1 21-16,-1 0 0,0-21 0,0 22 15,0-1-15,22 0 0,-43 0 16,21 0-16,0 0 15,0-21-15,0 22 0,0-22 16,1 0 0,-1 0-16,-21-22 15,21 22-15,-21-21 0,0 0 0,21 0 16,-21 0-16,21 0 0,-21-1 16,0 1-16,0 0 15,0 0-15,0 0 16,0 0 15,21 21 0</inkml:trace>
  <inkml:trace contextRef="#ctx0" brushRef="#br0" timeOffset="44648.06">27030 13420 0,'0'0'0,"0"21"31,-21 0-15,-1-21-1,22 21 1</inkml:trace>
  <inkml:trace contextRef="#ctx0" brushRef="#br0" timeOffset="49051.85">20193 5694 0,'-21'0'0,"0"21"0,-1-21 16,1 0-16,0 0 15,0 21 1,0-21-16,0 0 0,-1 21 16,1-21-16,0 0 0,0 0 15,0 22-15,0-22 0,-1 0 16,1 0-16,0 0 16,0 21-16,0-21 15,0 0-15,-1 0 16,22 21-16,-21-21 0,0 0 15,0 0 1,0 0-16,0 0 0,-1 0 16,1 0-1,0 0 1,0 0-16,0 0 16,42 0 140,0 0-141,0 0 17,0 0-17,1 0 1,-1 0-16,-21-21 16,21 21-16,0 0 15,0 0-15,0 0 16,-21-21-16,22 21 0,-1 0 15,0 0-15,0 0 0,0 0 16,0 0-16,1-22 16,-1 22-16,0 0 0,0 0 15,0-21-15,0 21 16,1 0-16,-1-21 16,0 21-16,0 0 15,0 0-15,0 0 0,1 0 0,-1 0 16,0 0-16,0 0 15,0-21-15,0 21 0,1 0 0,-1 0 16,0 0-16,0 0 0,0 0 16,0 0-16,1 0 0,-1 0 15,0 0-15,0 0 0,0 0 16,22-21-16,-22 21 0,0 0 0,0 0 16,21 0-16,-20 0 0,-1 0 15,21 0-15,-21 0 0,0 0 0,1-21 16,20 21-16,-21 0 0,0 0 15,0 0-15,1 0 0,20-22 16,-21 22-16,0 0 0,0 0 16,1 0-16,-1 0 0,0 0 15,0 0-15,0-21 16,0 21-16,1 0 0,-1 0 0,0 0 16,0 0-16,0 0 15,0 0-15,22-21 16,-22 21-16,0 0 15,0 0-15,0 0 0,1-21 0,-1 21 16,0 0-16,0 0 0,0 0 16,0 0-16,1-21 0,-1 21 15,0 0-15,0 0 0,0 0 16,0 0-16,1 0 0,-1-21 0,21 21 16,-21 0-16,0 0 0,1 0 15,-1 0-15,0 0 0,0 0 16,0 0-16,0-22 0,1 22 15,-1 0-15,0 0 0,0 0 16,0 0-16,0 0 0,1-21 0,-1 21 16,0 0-16,0 0 0,0 0 15,0 0-15,1 0 0,-1-21 16,0 21-16,0 0 0,0 0 16,0 0-16,1 0 0,-1 0 0,0 0 15,0-21-15,0 21 0,0 0 16,1 0-16,-1 0 0,0 0 0,0 0 15,0 0-15,0 0 16,1 0-16,-1 0 0,0 0 16,0-21-16,0 21 0,0 0 15,1 0-15,-1 0 0,0 0 16,0 0-16,0 0 0,0 0 16,1 0-16,-1 0 0,0-21 15,0 21-15,0 0 0,0 0 16,1 0-16,-1 0 0,0 0 15,0 0-15,0 0 16,0-22-16,1 22 16,-1 0-1,-21-21 32,-21 21-16,21-21-31,-22 21 16,1 0 0,21-21-16,-21 21 15,0 0-15,0-21 16,0 21 0,-1 0-16,1-21 0,0 21 15,0 0 1,0-22-16,0 22 15,-1 0-15,1 0 16,0 0-16,0-21 16,0 21-16,0 0 0,-1 0 15,1 0-15,0 0 16,0 0 0,42 0 46,0 0-46,22 21-1,-22-21-15,0 0 0,0 0 16,0 0-16,0 0 0,1 22 16,-1-22-16,21 0 0,-21 0 0,0 0 15,1 0-15,-1 0 0,0 0 16,0 0-16,0 0 0,0 0 0,1 0 15,-1 0 1,-21 21-16,0 0 31,-21 0-15,-1-21-16,1 21 16,0-21-16,0 21 0,-21 1 15,20-22-15,1 21 0,-21 0 16,21 0-16,-22 0 0,1 0 0,21 1 15,-21-1-15,20 0 0,1 0 0,-21 0 16,21 0-16,0 1 0,-1-22 16,1 21-16,0 0 0,21 0 15,-21-21-15,0 0 16,21 21-16</inkml:trace>
  <inkml:trace contextRef="#ctx0" brushRef="#br0" timeOffset="52251.85">24278 8086 0,'21'0'16,"-21"-21"31,21 21-47,-42 0 109,0 0-93,0 0-16,0 21 15,0-21-15,-1 0 0,1 0 16,0 0-16,0 0 15,0 0-15,0 0 0,-1 21 0,1-21 16,0 0-16,0 0 16,0 0-16,0 0 0,-1 0 0,1 0 15,0 0-15,0 0 0,0 21 0,0-21 16,-1 0-16,1 0 0,0 0 16,0 0-16,0 0 0,0 21 0,-1-21 15,1 0-15,0 0 16,0 0-16,0 0 0,0 0 0,-1 21 15,1-21-15,0 0 0,0 0 16,0 0-16,0 0 0,-1 22 16,1-22-16,0 0 0,0 0 0,0 0 15,0 0-15,-1 0 16,1 0-16,0 0 0,0 21 16,0-21-16,0 0 0,-1 0 15,1 0-15,0 21 0,0-21 16,0 0-16,0 0 0,-1 0 15,1 21-15,0-21 16,0 0-16,0 0 0,0 0 16,-1 0-16,1 21 0,0-21 15,0 0-15,0 0 0,0 0 0,-1 0 16,1 0-16,0 0 0,0 0 16,0 21-16,0-21 0,-1 0 0,1 0 15,0 0-15,0 0 0,0 0 16,0 0-16,-1 0 0,1 0 15,0 0-15,0 22 0,0-22 0,0 0 16,-1 0-16,1 0 0,0 0 16,0 0-16,0 0 0,0 0 15,-1 0-15,1 0 0,0 0 0,0 0 16,0 0-16,0 0 16,-1 21-16,1-21 0,0 0 15,0 0-15,0 0 16,0 0-16,-1 0 0,1 21 15,0-21-15,0 0 16,0 0-16,0 0 0,-1 0 0,1 0 16,0 0-16,0 0 0,0 21 15,0-21-15,-1 0 0,1 0 16,0 0-16,0 0 0,0 0 0,0 0 16,-1 0-16,1 0 0,0 21 15,0-21-15,0 0 0,0 0 0,-1 0 16,1 0-16,0 0 0,0 0 15,0 0-15,0 0 0,-1 0 16,1 0-16,0 0 0,0 0 0,0 0 16,0 21-16,-1-21 0,1 0 15,0 0-15,0 0 0,0 0 16,0 0-16,-1 0 16,1 0-16,0 0 0,0 0 15,0 0-15,0 0 0,-1 0 16,1 0-16,21 22 15,-21-22-15,0 0 0,0 0 16,0 0-16,-1 0 16,1 0-16,0 0 15,21 21-15,-21-21 0,0 0 0,0 0 16,-1 0-16,1 0 16,0 0-16,42 0 62,0-21-62,1 21 16,-1-22-16,0 22 0,0-21 0,21 21 15,-20-21-15,-1 0 0,21 0 16,-21 21-16,0-21 0,1-1 16,-1 22-16,0-21 0,0 0 0,0 0 31,-21 42 31,0 0-46,0 0-16,0 1 16,-21-22-16,0 21 0,0-21 15,21 21-15,-43 0 0,22-21 16,0 21-16,0 0 0,-21-21 15,20 22-15,-20-22 0,21 21 0,0-21 16,0 0-16,-1 21 0,1 0 16,0-21-16,0 0 0,0 21 15,21 0-15,0 1 16,21-22 0,0 21-16,0-21 0,0 21 0,1-21 15,20 21-15,64 0 16,-85 0-16,21-21 15,1 22-15,-22-22 0,21 0 0,-21 21 0,22-21 16,-22 0-16,0 0 0,0 21 16,0-21-1,0 0 32,1 0-31,-1-21-16,0 0 15</inkml:trace>
  <inkml:trace contextRef="#ctx0" brushRef="#br0" timeOffset="55040.03">21336 8636 0,'0'21'15,"-21"-21"48</inkml:trace>
  <inkml:trace contextRef="#ctx0" brushRef="#br0" timeOffset="56200.07">18838 13229 0,'0'-21'78</inkml:trace>
  <inkml:trace contextRef="#ctx0" brushRef="#br0" timeOffset="58554.06">24024 8022 0,'0'0'0,"-21"21"0,0 1 15,21-1-15,0 0 16,-21-21-16,42-21 62,-21 0-62,21-1 16,-21 1-16,0 0 16,0 0-16,-21 21 31,0 0-15,21 21-1,-22 0-15,1-21 0,21 21 16,0 1-16,0-1 0,0 0 0,-21-21 15,21 21-15,0 0 0,0 0 16,0 1-16,0-1 16,21-21-1,0 0-15,1 0 0,-1 0 16,-21-21 0,21-1-16,0 22 0,-21-21 0,21 0 15,-21 0-15,0 0 0,0 0 16,0-1-16,0 1 15,0 0-15,0 0 0,0 0 0,-21 21 16,21-21-16,-21 21 16,0 0-16,0 0 15,-1 0 1,22 21-16,-21 0 0,21 0 0,-21 0 16,21 0-16,0 1 0,0-1 15,0 0-15,0 0 0,0 21 0,0-20 16,0-1-16,0 0 0,0 0 15,21 0 1,0-21-16,1 0 0,-1 0 16,0 0-1,0 0-15,-21-21 0,21 0 16,0 21-16,-21-21 0,0 0 16,0-1-16,0 1 0,0 0 0,0 0 15,0 0-15,0-22 0,0 22 0,0 0 16,0 0-16,0 0 0,0 0 15,0-1-15,-21 1 16,0 21-16,0 0 16,0 0-16,0 21 15,21 1-15,-22-1 16,22 0-16,0 21 0,0-21 0,-21 1 16,21 20-16,-21-21 0,21 21 0,0-20 15,0-1-15,0 0 0,0 0 16,0 0-16,0 0 0,21-21 15,0 0-15,1 0 16,-1 0-16,0 0 0,0 0 16,-21-21-16,21 21 0,-21-21 15,21 21-15,-21-21 0,0 0 0,22 0 16,-22-1-16,0 1 0,0 0 16,0 0-16,0-21 0,0 20 0,0 1 15,0-21-15,-22 21 0,1 0 16,21-1-16,-21 22 0,0-21 0,0 21 15,0 0-15,-1 0 16,1 21 0,21 1-16,-21-1 0,21 0 0,0 21 15,0-21-15,0 1 0,-21 20 16,21-21-16,0 21 0,0-20 0,0-1 16,0 0-16,0 0 0,0 0 0,0 0 15,0 1-15,21-1 16,0-21-16,0 0 0,1 0 31,-1 0-31,-21-21 0,0-1 0,21 1 0,0 21 16,-21-21-16,0-21 0,0 21 15,21-1-15,-21 1 0,0-21 16,0 21-16,0-22 0,0 22 0,0-21 16,0 21-16,0 0 0,0-1 15,0 1-15,-21 21 0,0 0 16,0 0-1,0 0-15,21 21 0,0 22 16,-22-22-16,1 0 0,21 21 0,-21-20 16,21 20-16,0-21 0,0 0 0,0 22 15,0-22-15,0 0 0,0 0 16,0 0-16,0 0 16,21-21-16,0 0 0,1 0 15,-1 0-15,0-21 16,0 0-16,-21 0 15,21 0-15,-21 0 16,0-1-16,0 1 0,0 0 0,0 0 16,0 0-16,0 0 0,0-1 0,-21 22 31,0 0-15,21 22-16,0-1 15,-21 0-15,21 0 0,0 0 16,0 0-16,0 1 15,0-1-15,0 0 16,21-21 15</inkml:trace>
  <inkml:trace contextRef="#ctx0" brushRef="#br0" timeOffset="59458.68">24109 8234 0,'-21'0'94,"-1"0"-94,1 0 0,0 0 15,0 0-15,0 0 0,0 0 16,-1 21-16,1-21 0,0 0 16,-21 0-16,21 0 0,-1 0 0,1 0 15,0 21-15,0-21 0,-21 0 16,20 0-16,1 0 0,-21 21 16,21-21-16,0 0 0,-22 22 0,22-22 15,0 0-15,-21 0 0,20 0 16,1 0-16,0 0 0,-21 0 0,21 21 15,-1-21-15,-20 0 0,21 0 16,-21 21-16,20-21 0,-20 0 0,21 0 16,0 21-16,-22-21 0,22 0 0,-21 0 15,21 21-15,0-21 0,-22 0 16,22 21-16,0-21 0,0 0 0,-22 22 16,22-22-16,0 21 0,-21-21 15,21 0-15,-22 21 0,22-21 0,-21 0 16,21 21-16,-1-21 0,-20 0 15,21 21-15,-21-21 0,20 0 16,-20 21-16,21-21 0,-21 0 0,20 0 16,-20 22-16,21-22 0,0 0 15,0 0-15,-22 0 0,22 0 0,0 21 16,0-21-16,0 0 0,-1 0 0,-20 0 16,21 0-16,0 0 0,0 0 15,-1 0-15,-20 0 0,21 0 0,-21 0 16,20 0-16,-20 0 0,0 21 15,21-21-15,-22 0 0,1 0 0,0 0 16,-1 0-16,1 0 0,0 0 16,-1 0-16,22 0 0,-21 0 0,-1 0 15,22 0-15,0 0 0,-21 0 16,21 21-16,-1-21 0,1 0 16,0 0-16,0 0 0,0 0 0,0 0 15,-1 21-15,1-21 16,0 0-1,0 0 1,0 0-16,21 21 16,-21-21-16,-1 0 15,1 0-15,0 0 16,0 0 0,0 0-16,0 0 15,-1 0 1,44 0 31,-1 0-47,0 0 15,0 0 1,-21-21-16,21 21 0</inkml:trace>
  <inkml:trace contextRef="#ctx0" brushRef="#br0" timeOffset="60040.35">20870 8615 0,'0'-21'16,"0"0"15,21-1-31,1 1 16,-1 21-16,0-21 0,0 21 15,0-21-15,0 0 0,1 21 0,20-21 16,-21-1-16,21 22 0,-20-21 15,20 0-15,-21 0 0,43 0 16,-22 21-16,-21 0 0,0-21 16,0 21-16,-21 21 31,-21 0-31,0 0 16,0-21-16,0 21 0,0 0 0,-22 1 15,22-1-15,-21 0 0,21 0 16,-22-21-16,22 21 0,-21 0 0,21 1 15,-22-22-15,22 21 0,0-21 0,0 0 16,0 0-16,-1 0 0,1 0 16,0 0-16,0 0 15,0 0-15,42 0 47,0 0-47,0 0 16,22 21-16,-22 0 0,21 0 0,0 0 15,1 1-15,-22-1 0,21 21 16,1-21-16,-1 22 0,-21-22 0,21 21 16,22 22-16,-43-43 15,21 0-15,-20 21 0,-1-21 0,0 22 16,0-22-16,-21 0 0,21-21 16,-21 21-16,0 0 15,21-21-15,-21-21 47,0 0-31,0 0-16</inkml:trace>
  <inkml:trace contextRef="#ctx0" brushRef="#br0" timeOffset="62143.56">19600 5863 0,'-21'0'0,"0"0"16,0 0-1,0 0 1,21-21 46,21 21-62,0 0 0,0 0 16,21-21-16,-20 21 0,-1 0 16,42 0-16,-20-21 15,-1 21-15,-21 0 0,21-21 0,1 21 16,-1-22-16,0 22 0,1 0 15,-1-21-15,22 21 0,-1-21 16,-21 21-16,107-21 0,-86 21 16,1-21-16,-1 21 0,1 0 15,-1-21-15,-21 21 0,22-22 16,-22 22-16,22 0 0,-22 0 0,0-21 16,1 21-16,-1 0 0,0 0 15,1-21-15,20 21 0,-20-21 0,41 21 16,-41 0-16,-1-21 15,0 21-15,22 0 0,-22-21 0,0 21 16,22 0-16,-22-22 0,1 1 16,-1 21-16,21 0 0,-20-21 15,-1 21-15,0 0 0,-20 0 0,20-21 16,0 21-16,-21 0 0,22 0 16,-1-21-16,-21 21 0,22 0 0,-22 0 15,0 0-15,21 0 0,-21-21 16,43 21-16,-22 0 0,1 0 15,-22 0-15,21-22 0,-21 22 16,22 0-16,-1 0 0,0 0 16,-21 0-16,1-21 0,-1 21 15,0 0-15,0 0 0,0 0 0,0 0 16,1-21 0,-1 21-16,0 0 15,0 0-15,-21-21 0,21 21 16,0-21-1,1 21 1,-1 0-16,-21-21 16,21 21-16,0 0 0,0 0 15,0 0 1,1 0 0,-1 0-16,0 0 15,-21-22 1,0 1 15,0 0-15,-21 21-16,0 0 15,-1-21-15,1 21 0,0-21 16,0 21-16,-21 0 0,20-21 0,-20 21 16,21-22-16,0 22 0,-22-21 15,1 21-15,21-21 0,-21 21 0,20-21 16,1 21-16,-21 0 0,21-21 15,0 0-15,-1 21 0,1 0 0,0 0 16,0-22-16,0 22 16,0 0-16,-1 0 15,44 0 32,-1 22-31,0-22-16,0 21 15,0-21-15,0 0 0,1 21 16,20 0-16,-21-21 0,0 0 0,22 21 16,-22-21-16,21 0 0,-21 21 0,22-21 15,-22 22-15,0-22 0,21 0 16,-21 21-16,1-21 0,20 0 16,-21 21-16,0-21 15,0 0-15,-21 21 0,22-21 0,-22 21 47,-22 0-31,1 1-16,0-22 0,-21 21 15,21 0-15,-22-21 0,1 21 16,0 21-16,-22-20 0,22-1 0,-1 0 16,-20 21-16,21-21 0,-22 22 15,22-1-15,-43 22 16,43-43-16,-1 21 0,22-21 15,-21 0-15,21 1 0,0-22 0,21 21 16,0 0-16,-22-21 0,22 21 16,-21-21-16,21 21 62,-21-21-62,0 0 16,21 21-16,-21-21 15,0 22-15,-1-22 0,22 21 16</inkml:trace>
  <inkml:trace contextRef="#ctx0" brushRef="#br0" timeOffset="79673.14">11303 7535 0,'0'-21'31,"0"0"-31,0 0 16,-21 21-16,21-21 15,-21 21-15,-1-21 0,1-1 16,0 22-16,0 0 16,0 0-16,0 0 0,-1 0 15,-20 0-15,21 0 0,0 0 0,-22 0 16,22 0-16,-21 22 0,21-1 15,0-21-15,-22 21 0,22 0 0,0 0 16,-21 0-16,20 1 0,1-1 0,21 0 16,-21 0-16,21 21 0,-21-20 15,21-1-15,0 21 0,0-21 0,0 43 16,0-43-16,0 21 16,0 1-16,21-22 0,0 21 0,-21-21 15,21 22-15,1-22 0,-1 0 0,0 21 16,0-21-16,0 1 15,0-1-15,1-21 0,20 21 0,-21 0 16,0-21-16,64 0 0,-64 0 16,21 0-16,1 0 0,-1 0 15,-21 0-15,64-21 0,-64 21 16,21-21-16,-20 0 0,20-1 16,-21 1-16,21-21 0,-20 21 15,-1 0-15,0-22 0,0 22 0,0 0 0,0-21 16,-21 20-16,0-20 0,0 21 15,0 0-15,0-22 0,0 22 0,0-21 16,0 21-16,0 0 0,-21-22 16,21 22-16,-21 0 0,0 0 15,0 0-15,-22-22 0,22 22 0,0 0 16,-21 21-16,21-21 0,-22 0 16,22-1-16,-21 22 0,21-21 0,-22 21 15,22 0-15,-21 0 0,21 0 0,-22 0 16,1 0-16,21 0 0,-22 0 15,22 0-15,-21 0 0,0 21 0,20 1 16,1-1-16,-21 0 0,21 0 16,0 0-16,-1 0 0,1 1 15,0 20-15,0-21 0,21 21 0,0-20 16,0 20-16,0-21 0,0 21 16,0 1-16,0-22 0,0 21 0,21 1 15,0-22-15,-21 21 0,43 22 16,-22-43-16,0 0 0,0 0 15,0 0-15,0-21 0,1 21 0,20 1 16,-21-22-16,0 0 0,22 0 16,-22 0-16,21 0 0,0 0 0,-20 0 15,20 0-15,-21-22 0,21 22 0,1-21 16,-22 0-16,21 0 0,1-43 16,-1 43-16,-21 0 0,0-21 15,22-22-15,-22 43 16,-21-21-16,0 21 0,0-22 15,0 1-15,0 21 0,0-22 0,0 22 16,-21-21-16,-1 21 0,-20-22 16,21 22-16,0 0 0,-22-21 0,22 42 15,-21-21-15,-43-1 0,64 22 16,-21 0-16,-1 0 0,22 0 16,-21 0-16,21 0 0,-22 0 0,22 22 15,0-1-15,0-21 0,0 21 16,0 0-16,21 0 0,0 0 15,-22-21-15,22 22 0,-21-1 0,21 21 16,0-21-16,0 0 0,0 1 0,0-1 16,0 0-16,0 21 0</inkml:trace>
  <inkml:trace contextRef="#ctx0" brushRef="#br0" timeOffset="92203.94">3577 2434 0,'0'0'0,"0"-21"15,0 0 1,0 0-16,0 0 16,0-1-1,0 1-15,0 42 47,0 1-47,0-1 0,0 21 16,0 0-16,0 1 0,0 20 15,0-20-15,0 20 0,0 1 16,0-1-16,0 1 0,0-1 16,0-21-16,0 22 0,-21-22 0,0 22 15,0-22-15,21 0 0,0 1 16,-22-22-16,1 21 0,21-21 0,-21-21 16,21 22-16,-21-22 15,0 0 1,21-22-16,0 1 0,0-21 15,0 21-15,-21 0 0,21-22 16,-22 1-16,22 21 0,0-22 0,-21 22 16,21-21-16,0 21 0,0-22 15,0 22-15,0 0 0,0 0 16,0 0-16,21 21 16,1 0-16,-1 0 0,0 21 15,-21 0-15,21 0 16,0 22-16,0-22 0,1 21 0,-1-21 15,-21 22-15,21-22 0,0 21 16,-21-21-16,21 22 0,-21-22 16,21 0-16,1 0 0,-22 0 0,21-21 15,0 0-15,0 0 16,0 0-16,0 0 0,1-21 16,-22 0-16,21 0 0,0 0 15,-21-1-15,21 1 0,-21 0 16,21-21-16,-21 21 0,0-22 15,0 22-15,0-21 0,0 21 0,0-1 0,0-20 16,0 21-16,0 0 16,0 0-16,21 42 31,-21 0-31,0 0 0,0 0 16,0 0-16,22 22 0,-22-22 15,0 0-15,0 21 0,0-20 0,0 20 16,0-21-16,0 43 15,0-43-15,0 0 0,0-42 47,0 0-31,0-1-16,0 1 0,0 0 0,-22-21 16</inkml:trace>
  <inkml:trace contextRef="#ctx0" brushRef="#br0" timeOffset="92375.85">3852 2752 0,'21'0'78,"1"0"-78,-22 21 0,21-21 15</inkml:trace>
  <inkml:trace contextRef="#ctx0" brushRef="#br0" timeOffset="92795.05">4318 2773 0,'0'0'0,"0"-21"16,-21 21 15,0 21-31,-1 0 16,1 0-16,0 0 0,0 22 15,21-22-15,0 0 0,-21 0 16,21 0-16,0 1 0,0-1 16,0 0-16,21 0 15,0-21-15,0 0 0,0 0 0,1 21 16,20-21-16,-21 0 0,21 0 15,-20 0-15,-1 21 0,21-21 16,-21 0-16,-21 22 0,21-1 16,-21 0-16,-21 0 15,0 0-15,0 0 16,0 1-16,-22-22 0,22 21 0,-21 0 16,0 0-16,20-21 0,1 21 15,-21-21-15,21 0 0,0 0 0,-1 0 16,1 0-16,0 0 0,0 0 15,21-21-15,0 0 16,0 0-16,0 0 0,0-1 16,0 1-16,21 0 0,0-21 0</inkml:trace>
  <inkml:trace contextRef="#ctx0" brushRef="#br0" timeOffset="93118.35">4720 2392 0,'0'21'15,"0"0"-15,0 0 16,0 1-16,0-1 0,0 21 16,0 0-16,0 1 0,0-1 0,0 0 15,0 1-15,0-1 16,0 0-16,-21 1 0,21-1 0,0 0 15,-21-20-15,21 20 0,0-21 16,0 0-16,0 0 0,0 1 0,0-1 16,0 0-16,0 0 0,0 0 15,0-42 32,0 0-47,0 0 16,0 0-16</inkml:trace>
  <inkml:trace contextRef="#ctx0" brushRef="#br0" timeOffset="93379.2">4445 2985 0,'0'0'0,"21"-22"31,0 1-31,22 21 0,-22-21 16,21 0-16,0 0 0,22 21 0,-22-21 15,22-1-15,-1 1 0,-20 0 16,20 0-16,-21 0 0,22 0 0,-22-1 16,22 1-16,-1 0 15,-42 21-15,1 0 16,-22 21 15,-22 0-15,1-21-16,0 22 15,21-1-15</inkml:trace>
  <inkml:trace contextRef="#ctx0" brushRef="#br0" timeOffset="93936.16">3852 3958 0,'-21'-21'16,"21"42"15,0 22-15,0-22-16,0 21 0,0-21 0,0 22 16,0-1-16,0 0 15,0 1-15,0-1 0,0 0 0,0 1 16,0-22-16,0 21 0,0-21 15,0 0-15,0 1 0,0-1 0,0 0 16,0 0-16,21-21 31,0 0-31,-21-21 0</inkml:trace>
  <inkml:trace contextRef="#ctx0" brushRef="#br0" timeOffset="94251.98">4106 4318 0,'0'42'16,"0"-20"-16,0-1 0,0 0 16,21-21-1,1 0 1,-22-21-1,21 0-15,-21-1 16,0 1 0,-21 21-1,-1 0 1,1 0-16,21 21 16,0 1 15,21-22-31,1 0 0,-1 0 15</inkml:trace>
  <inkml:trace contextRef="#ctx0" brushRef="#br0" timeOffset="94795.71">5101 3831 0,'-21'0'0,"0"0"16,0 21-1,21 1-15,0 20 16,0-21-16,-22 21 0,22 1 16,-21-1-16,21 22 0,-21-22 0,21 21 15,0-20-15,-21-1 0,21 0 16,-21 1-16,21-1 0,-21 0 0,21-20 15,0-1-15,0 0 16,0 0-16,0-42 31,0 0-15,21 0-16,-21-1 0,21-20 0,-21 21 16,0-21-16,0-1 0,0 1 15,21 0-15,-21-22 0,0 22 16,0-1-16,0-20 0,0 21 0,0 20 15,0-20-15,0 21 0,0 0 16,0 0-16,21 21 16,-21 21-16,0 0 15,0 21-15,21 1 0,-21-1 16,22 0-16,-22 1 0,0 20 0,0-21 16,0 1-16,21 20 0,-21-20 15,0-22-15,21 21 0,-21-21 0,0 22 16,0-22-16,0 0 0,21 0 15,-21 0-15</inkml:trace>
  <inkml:trace contextRef="#ctx0" brushRef="#br0" timeOffset="94974.55">4805 4509 0,'21'0'47,"0"0"-47,0 0 15,0 0-15,1-22 0,-1 22 0,0 0 16,21 0-16,-21-21 0,22 0 16,-1 21-16,-21-21 0,43 0 15</inkml:trace>
  <inkml:trace contextRef="#ctx0" brushRef="#br0" timeOffset="95379.32">5313 4360 0,'0'0'0,"-21"-42"16,-1 21 0,22 0-16,0 0 15,22-1 1,-1 22-1,0 0-15,0 0 0,0 0 0,0 22 16,1-1-16,-22 0 0,21 0 16,0 0-16,0 0 0,0 1 15,0 20-15,-21-21 0,0 0 0,22 0 16,-22 22-16,0-22 0,0 0 0,0 0 16,0 0-16,0-42 46,0 0-46,0 0 0,0 0 16,0 0-16,0-22 0,0 22 16,0-21-16,0-1 0,0 22 0,0-21 15,0 21-15,0-22 0,21 22 16,-21 0-16,0 0 0,21 0 16,0 21-16,0 0 15,0 0-15,1 0 0,-1 21 16,0 0-16,-21 0 0,21 0 15</inkml:trace>
  <inkml:trace contextRef="#ctx0" brushRef="#br0" timeOffset="95771.05">5800 4318 0,'0'-21'16,"0"0"-1,0 0-15,0-1 0,0 1 31,21 21-15,-21 21-16,21-21 16,0 22-16,0-1 0,0 0 0,1 0 15,-22 0-15,21 22 0,0-22 16,-21 0-16,21 21 0,-21-21 0,0 1 16,0-1-16,0 0 0,0 0 15,0 0-15,0 0 0,0 1 16,0-44 15,0 1-31,0 0 16,0 0-16,0 0 0,0 0 15,0-1-15,0-20 0,0 21 16,0-21-16,0-1 0,0 22 0,0-21 16,21 21-16,0-1 0,1 1 15,-22 0-15,21 0 0,0 21 0,0 0 16,0 0-16,0 0 15,1 0-15,-1 0 0</inkml:trace>
  <inkml:trace contextRef="#ctx0" brushRef="#br0" timeOffset="96839.92">6392 4382 0,'0'-22'31,"0"1"-15,0 0-16,0 0 0,0 0 16,0 0-16,0-1 15,-21 22-15,0 0 16,0 0 0,21 22-16,-21-1 0,-1 0 15,22 0-15,-21 21 0,21-20 16,-21-1-16,21 0 0,0 21 0,-21-21 15,21 1-15,0-1 0,0 0 16,0 0-16,0 0 16,21-21-16,0 0 15,0 0-15,1 0 16,-22-21-16,21 0 0,0 0 0,0 0 16,0 21-16,0-22 0,1 1 15,-22-21-15,21 21 0,-21 0 0,21-1 16,-21 1-16,0 0 0,0 0 15,0 0-15,0 42 32,0 0-17,0 0-15,0 22 0,0-22 16,0 0-16,0 0 0,0 0 0,0 0 16,0 1-16,0-1 15,0 0-15,21 0 16,0-21-16,0 0 15,1 0-15,-1 0 0,0 0 0,0-21 16,0 21-16,0-21 0,1 0 0,-1-1 16,0 1-16,-21 0 0,0 0 15,21 0-15,-21 0 0,21 21 0,-21-22 16,0 1-16,0 42 47,-21 1-47,0-1 15,21 0-15,0 0 0,0 0 0,0 0 16,0 1-16,0-1 16,0 0-16,21-21 0,0 0 0,0 0 15,1 0-15,-1 0 0,0 0 16,21 0-16,-21 0 0,22-21 0,-22 21 16,0-21-16,21 21 0,-20-22 0,-1 1 15,0 0-15,-21 0 16,21 0-16,-21 0 0,21-1 15,-21 1-15,0 0 0,0 0 16,0 0-16,-21 21 16,0 21-1,21 0-15,0 0 16,0 0-16,0 22 0,0-22 0,0 21 16,0 1-16,0-1 0,0 0 15,0 1-15,0-1 0,0 21 0,0 1 16,0-1-16,21 1 0,-21-1 0,21 1 15,0-1-15,-21 1 16,22-1-16,-1 22 0,-21-21 0,0-1 0,21 1 16,-21-1-16,0-21 0,0 22 15,0-1-15,0-20 0,0-1 16,-21 0-16,21-20 0,-21-1 0,-1 0 16,1 0-16,-21-21 0,21 0 0,0 0 15,-22 0-15,22-21 0,0 0 16,0-22-16,0 1 0,-1 0 0,1-22 15,0 1-15,21-1 0,-21 1 0,21-1 16,0-20-16,0 20 0,0 1 16,0-22-16,0 21 0,0 1 0,21-1 15,0 1-15,0-1 0,1 22 16,20-21-16,-21 20 0,0 1 0,0 0 16,22-1-16,-22 1 0</inkml:trace>
  <inkml:trace contextRef="#ctx0" brushRef="#br0" timeOffset="97770.02">7514 4022 0,'-21'21'31,"21"0"-31,0 0 16,-21 0-16,21 1 0,-21 20 15,21 0-15,0 1 0,-22-1 0,22 0 16,0 1-16,0-1 15,0 0-15,-21 1 0,21-1 0,-21 0 16,21 22-16,0-43 16,0 0-16,-21 0 0,21 0 0,0-42 47,0 0-47,0 0 0,0 0 15,0-22-15,0 22 0,0 0 16,0-21-16,0 21 0,0-1 0,0 1 15,0 0-15,0 0 0,21 21 16,0 0-16,0 0 16,-21 21-16,22 0 0,-22 0 15,0 1-15,0-1 16,0 0-16,21 0 0,-21 0 0,21 0 16,-21 1-16,21-1 15,0-21-15,0 0 16,1 0-16,-1 0 0,0 0 15,0-21-15,0 21 0,0-22 16,1 1-16,-1 0 0,0 0 16,0 0-16,-21 0 0,0-1 15,0 1-15,0 0 0,0 0 0,21 21 16,-21-21 0,0 42-1,0 0-15,0 0 16,0 0-16,0 1 0,-21-1 15,21 0-15,0 0 0,0 0 16,0 0-16,21-21 16,0 0-16,1 0 15,-1 0-15,0 0 0,0 0 16,21 0-16,-20 0 0,-1-21 16,0 0-16,0 0 0,0 0 0,0 0 15,1-1-15,-1 1 0,0 0 16,0-21-16,-21 21 0,0-1 15,0-20-15,0 63 32,-21 0-17,21 1-15,-21-1 0,21 0 16,0 0-16,0 0 0,0 0 0,0 1 16,0-1-16,21-21 0,-21 21 0,21 0 15,0-21-15,0 21 0,1-21 16,-22 21-16,21-21 0,0 22 15,-21-1-15,0 0 16,-21-21 0,0 0-1,-1 0-15,1 0 0,0 0 16,0 0-16,0 0 0,0 0 0,-1 0 16,1-21-16,21 0 15,0-1-15,0 1 0,0 0 16,0 0-16,0 0 0,21 0 15,1-1-15,-1-20 0</inkml:trace>
  <inkml:trace contextRef="#ctx0" brushRef="#br0" timeOffset="98052.44">8488 3895 0,'0'0'16,"0"-21"-16,0 42 31,0 0-31,0 0 15,0 21-15,0-20 0,-21 20 16,21 0-16,0 1 0,0 20 0,-22-21 16,22 1-16,0-1 0,0 0 15,0 1-15,0-1 0,0-21 0,0 22 16,0-22-16,0 0 0,0 0 16,22 0-16,-1 0 0,0-21 15,0 22-15,0-22 16,0 0-16,1 0 15,-1 0-15,0-22 0,0 1 16,0 0-16,0 0 0,-21 0 16,0 0-16,22-1 0,-22-20 15,21 21-15</inkml:trace>
  <inkml:trace contextRef="#ctx0" brushRef="#br0" timeOffset="98257.48">8509 4212 0,'0'0'0,"-21"0"0,0 0 15,42 0 17,0 0-17,21 0-15,-21-21 0,22 21 0,-1-21 16,-21 21-16,22-21 0,-1 0 16,-21 21-16,0-22 0,22 1 0,-22 21 15,0-21-15,-21 0 0,0 0 16,0 0-16,0-1 15</inkml:trace>
  <inkml:trace contextRef="#ctx0" brushRef="#br0" timeOffset="98586.81">8001 3895 0,'0'0'0,"0"21"0,0 0 0,21-21 16,0 0-1,0 0-15,1-21 0,-1 21 16,0-21-16,0 0 0,0 21 0,-21-22 16,21 1-16,-21 0 15,0 0-15,0 0 0,-21 21 0,0-21 16,-21 21-16,21 0 15,-1 0-15,-20 0 0,21 0 16,0 0-16,0 0 0,21 21 16,-22 0-16,22 0 0,0 0 15,0 0-15,0 1 0,0-1 0,0 0 16,0 0-16,0 0 0,0 0 16</inkml:trace>
  <inkml:trace contextRef="#ctx0" brushRef="#br0" timeOffset="99867.95">16404 11176 0,'21'0'31,"-21"-21"-31,21 21 16,1-21-16,-1 21 0,21 0 15,-21 0-15,22 0 0,-22 0 0,21 0 16,0 0-16,-20 0 0,-1 0 16,21 0-16,-21 0 0,0 0 0,1 0 15,-1 0-15,0 0 0,0 21 0,0-21 32,-42 21-1</inkml:trace>
  <inkml:trace contextRef="#ctx0" brushRef="#br0" timeOffset="100059.84">16510 11345 0,'0'22'16,"21"-22"-16,0 0 0,0 0 15,1 0-15,-1 0 16,0 0-16,0 0 0,0 0 0,-21 21 16,21-21-16,1 0 0,-1 0 15,-21 21-15</inkml:trace>
  <inkml:trace contextRef="#ctx0" brushRef="#br0" timeOffset="106467.15">5059 5186 0,'0'0'0,"-21"0"0,21 21 47,0 0-47,0 0 15,0 1-15,0-1 0,0 0 0,21 0 16,0 0-16,0 0 16,0-21-16,0 22 0,1-1 0,-1-21 15,0 21-15,0-21 0,21 0 16,-20 0-16,20 0 0,0 0 0,1 0 16,-1 0-16,0 0 0,22 0 15,-22-21-15,22 0 0,-1-1 16,1 1-16,-1 0 0,1-21 0,-1 21 15,1-1-15,-1 1 0,1-21 16,63 0-16,-64-1 0,22 22 16,-22 0-16,22 0 0,-22 0 15,1 21-15,84-22 0,-84 22 16,-1 0-16,1 0 0,-22 0 16,64 22-16,-64-1 0,22 0 15,-22 21-15,0-21 0,1 22 16,-1-22-16,-21 21 0,0-21 15,0 1-15,1 20 0,-1-21 16,-21 0-16,21-21 0,-21 21 0,0-42 47,0 0-47,21 0 0,-21 0 16,21 0-16,0-22 0,1 1 15,20 0-15,-21-1 0,21 1 0,1 0 16,20-1-16,-20 1 0,84-22 15,-64 43-15,1 0 0,-1 21 16,1 0-16,-1 0 0,1 0 16,-22 21-16,21 0 0,1 1 0,-22-1 15,22 0-15,-22 0 0,0 0 16,1 0-16,-1 1 0,0-1 16,1-21-16,-22 0 0,21 0 0,1 0 15,-22 0-15,21 0 0,-21 0 16,22-21-16,-22 21 0,21-43 15,-21 22-15,-21 0 0,0 0 16,21 0-16,-21-1 0,0-20 16,0 21-16,0 0 0,0-22 0,0 22 15,0 0-15,0 0 0,0 0 16,0 0-16,-21-1 0,0 22 0,0-21 16</inkml:trace>
  <inkml:trace contextRef="#ctx0" brushRef="#br0" timeOffset="127903.66">21040 11938 0,'0'-21'15,"0"0"1,0 0-16,0-1 0,0 1 15,0 0-15,0 0 16,0 0-16,0 0 0,0-1 0,0 1 16,0 0-16,0 42 47,0 22-47,0-22 15,-22 0-15,22 21 0,0 1 0,-21-1 16,0 0-16,21 1 0,-21-1 0,21 0 15,-21 1-15,21-1 0,-21 0 16,21 1-16,-22-1 0,22 0 0,0-21 16,0 1-16,0-1 0,0 0 15,0 0-15,0-42 32,0 0-32,22-22 15,-1 22-15,0-21 0,-21 0 16,21-1-16,0-20 0,-21 20 0,21-20 15,1-1-15,-22 1 0,21 21 0,0-22 16,0 1-16,0 20 0,-21 1 16,21 21-16,1-22 0,-22 22 0,21 0 15,-21 0-15,21 21 32,0 21-32,-21 0 0,0 0 15,0 1-15,0 20 0,0-21 0,0 21 16,0 1-16,21 20 0,-21-20 15,0-1-15,0 21 0,0-20 0,0 20 16,0-20-16,0-1 0,0 0 16,0 1-16,0-1 0,0-21 0,0 21 15,0-20-15,0-1 0,0 0 16,0 0-16,0 0 0,21 0 16,-21-42 30,0 0-30,0 0-16</inkml:trace>
  <inkml:trace contextRef="#ctx0" brushRef="#br0" timeOffset="128136.57">20849 12298 0,'0'0'0,"21"0"32,0-21-17,22 21-15,-22-21 0,21 21 0,-21 0 16,22-22-16,-1 22 0,-21 0 16,64-21-16,-64 21 0,0 0 15</inkml:trace>
  <inkml:trace contextRef="#ctx0" brushRef="#br0" timeOffset="131635.68">20489 6181 0</inkml:trace>
  <inkml:trace contextRef="#ctx0" brushRef="#br0" timeOffset="132634.76">12192 1482 0,'0'-21'0,"-21"-22"16,21 22-16,0 42 31,0 0-31,0 1 16,0 20-16,0 0 0,0 1 0,0 84 15,0-64-15,0 1 16,21-1-16,-21 1 0,0 20 0,0-20 15,0-1-15,0 22 0,0-22 16,0 1-16,0-1 0,-21 1 16,21-1-16,0-20 0,0-1 0,0 0 15,0-20-15,0 20 0,0-21 16,0 0-16,0-42 31,0 0-31,0 0 0,-21 0 16,-1-43-16,22 22 0,-21-1 15</inkml:trace>
  <inkml:trace contextRef="#ctx0" brushRef="#br0" timeOffset="133804.17">12001 1482 0,'0'0'15,"0"-21"1,0-1 0,22 22-1,-1 0 1,0 0-16,0 0 0,21 0 16,-20 22-16,-1-22 0,21 0 15,0 0-15,1 0 0,41 0 16,22 0-16,-42 0 15,-1 0-15,22 0 0,0 0 0,20 0 16,1 0-16,0 0 0,0 0 16,21-22-16,21 22 0,0 0 0,22-21 15,-1 0-15,0 21 0,43-21 16,0 21-16,-1-21 0,1 0 16,21 21-16,0-22 0,-1 1 0,1 21 15,0-21-15,21 0 0,212-21 16,-212 42-16,-21-22 15,-1 1-15,1 0 0,0 0 0,0 0 16,-21 0-16,20-1 0,1 1 16,-21 0-16,0 21 0,-1-21 0,1 0 15,0 0-15,-1-1 0,-20 22 16,-1-21-16,-20 0 0,20 21 0,-21 0 16,1-21-16,-22 21 0,148 0 15,-169-21-15,0 21 16,0 0-16,-21 0 0,0-21 0,0 21 15,0 0-15,-22 0 0,1-22 16,-22 22-16,1 0 0,-1 0 16,-20 0-16,-1 0 0,-21 0 15,22 0-15,-22 0 16,-21 22 0,0-1-16,0 0 15,0 0-15,0 21 0,-21-20 16,21 20-16,0-21 0,0 21 0,0 22 15,-22-22-15,22 1 0,0-1 16,-21 64-16,21 21 16,0-64-16,0 1 15,0 42-15,0-22 0,0-41 0,0 20 16,-21 1-16,21-1 0,0 1 16,0-22-16,-21 21 0,21 1 15,0-22-15,0 64 16,-21-64-16,-22 64 0,22-85 15,0 22-15,0-1 0,0-21 0,0 22 16,-22-22-16,1 0 0,0 0 16,-1 0-16,-20-21 0,20 21 0,-20 1 15,-1-22-15,1 0 0,-22 0 16,22 21-16,-22-21 0,-127 0 16,107 0-16,-22 0 0,0 0 15,0 0-15,-22 0 0,-147 0 16,127 0-16,-22 0 0,22 0 15,-22 0-15,1 21 0,-191-21 16,190 21-16,-20-21 0,20 21 16,-20-21-16,-22 21 0,21-21 15,-465 43-15,211-22 16,233 0-16,0-21 16,1 21-16,-1 0 0,0 1 0,0-1 15,21-21-15,-20 21 0,20 0 16,0 0-16,1 0 0,-1 1 0,21-1 15,1 0-15,-360 42 16,211-41 0,191-1-16,0-21 0,21 0 0,21 21 15,0-21-15,21 0 0,22 0 16,-1 0-16,22 0 0,-85 0 16,106 0-1,0 0-15,-1 0 31,1 0-15,0 0-16,0-21 16,0 21-1,21-21-15</inkml:trace>
  <inkml:trace contextRef="#ctx0" brushRef="#br0" timeOffset="134107.1">12763 2307 0,'0'0'0,"0"-21"0,0 42 31,0 0-31,0 1 15,0 20-15,0 0 0,0 1 16,0 20-16,0-21 0,22 1 0,-22 20 16,21-20-16,-21 62 15,0-41-15,21-22 0,-21-21 16,21 1-16,-21-1 0,21-21 16,0 0-16,1 0 15,-1 0-15,0-21 0</inkml:trace>
  <inkml:trace contextRef="#ctx0" brushRef="#br0" timeOffset="134483.89">13250 2265 0,'0'21'0,"0"0"15,0 22-15,0-22 0,0 21 16,0 0-16,0 22 0,0-22 0,21 1 15,-21-1-15,22 0 0,-22 43 16,21-64-16,0 21 0,0-20 16,0-1-1,0-21-15,1 0 0,20 0 0,-21 0 0,0-21 16,0-1-16,22 1 0,-22 0 16,21-42-16,-21 20 15,1 1-15,-1 0 0,-21-22 16,0 22-16,0-1 0,0 1 0,-21 0 15,-1-1-15,1 22 0,0-21 16,-21 21-16,21 0 0,-22 21 0,22 0 16,-21 0-16,-1 0 0,-41 0 15,63 0 1,-1 21-16,22 0 0,0 0 16,22-21-1,-1 0-15,0 0 0,21 0 0</inkml:trace>
  <inkml:trace contextRef="#ctx0" brushRef="#br0" timeOffset="134791.57">14753 1312 0,'0'0'0,"0"22"16,0-1-1,0 0-15,0 21 0,0 1 16,0-1-16,0 148 16,0-41-1,0-44-15,0 65 0,0-64 16,0-22-16,0 22 0,0 63 16,0-84-16,0-21 0,0-1 15,0 43-15,0 0 16,0-85-16,0 0 15,0 0-15,21-21 0,0 0 0,1-21 16,-1-21-16,0 21 0,0-22 16,0 1-16</inkml:trace>
  <inkml:trace contextRef="#ctx0" brushRef="#br0" timeOffset="135671.41">15663 2074 0,'0'-21'16,"0"0"0,0 0-16,-21 21 0,21-21 15,0 0-15,0-1 0,0 1 16,0 0-16,0-21 0,0 21 16,21-1-16,0 1 0,1 21 15,-1 0-15,42 0 16,-42 21-16,1 22 15,-1-22-15,21 21 0,-21 1 0,0-1 16,22 43-16,-43 63 16,-21-106-16,-1 22 15,1-22-15,-21 0 0,21 1 16,-22-1-16,22-21 0,0 0 0,-21 0 16,21 1-16,-22-1 0,22-21 15,-64-21 1,64-1-16,0-41 0,21 42 15,-21-22-15,21 1 0,0 0 16,0-1-16,0 1 0,0 0 0,0 21 16,0-1-16,21 1 0,0 0 15,-21 0-15,21 21 0,1 0 0,-1 0 16,21 21-16,-21 0 0,0 0 0,1 1 16,62 41-1,-41-21-15,-22-20 0,0-1 0,0 0 16,0 0-16,22 0 0,-22 0 15,0 1-15,0-1 0,0-21 0,0 0 16,1 0-16,20 0 0,-21 0 16,43-43-16,-1 1 15,-21 0-15,-20 21 0,20-22 16,-21 22-16,21-21 0,-20-1 16,20 1-16,-21 21 0,0-21 15,0-1-15,1-41 16,-22 62-16,0 1 15,-22 21 1,22 21-16,0 1 16,-21-1-16,21 21 0,-21 22 15,21-1 1,0-42-16,0 22 0,0-22 16,0 0-16,0 21 0,21-21 0,0 22 15,1-43-15,-1 21 0,21-21 16,-21 0-16,0 0 0,1 0 15,41-42-15,-21-1 16,-20 22-16,-1 0 0,0-43 16,-21 22-16,0 21 0,0-21 15,0-1-15,0 1 0,-21 0 16,-22-1-16,1-20 16,-21 42-16,41 21 0,-20 0 15,0 0-15,-1 0 0,22 0 16,0 21-16,-21 0 0,42 0 15,-21-21-15,-1 21 0,22 0 16,0 1-16,0-1 16,22-21-16,-1 0 15</inkml:trace>
  <inkml:trace contextRef="#ctx0" brushRef="#br0" timeOffset="136088.79">17992 1058 0,'0'0'0,"-22"0"16,22 22-16,0-1 16,0 0-16,0 21 0,0 1 15,0 126-15,22-106 16,-22 22-16,21 0 16,-21-1-16,0 1 0,0 0 0,0-1 15,0-20-15,0 21 0,0-1 0,0-20 16,0-1-16,0 1 0,0-1 15,0 1-15,0-22 0,0 0 16,0 1-16,0-1 0,0-21 0,0 0 16,0-42 15,0 0-31,21-21 0,-21-1 16,21 1-16,0 0 0</inkml:trace>
  <inkml:trace contextRef="#ctx0" brushRef="#br0" timeOffset="136607.69">18542 1757 0,'0'0'0,"0"-21"0,0 0 16,21 21-16,-21-22 0,21 1 16,-21 0-16,21 0 0,1 21 15,-1-21-15,0 0 0,0 21 0,0 0 16,0-22-16,1 22 0,-1 0 15,0 0-15,0 22 0,0-1 0,0 0 16,1 0-16,-22 0 0,0 0 16,0 22-16,0-22 0,0 21 15,-22-21-15,1 22 0,-21-22 0,0 42 16,-1-41-16,22-1 0,0 0 16,0-21-16,0 0 15,-1 0-15,22-21 31,43-22-15,-22 43-16,0 0 0,0 0 16,22 0-16,20 0 0,-21 0 15,-20 0-15,20 0 0,-21 22 16,21-1-16,-20 0 0,20 0 0,-42 0 16,0 22-16,0-22 15,0 0-15,0 0 0,-21 0 0,-22 0 16,22 1-16,0-22 0,-21 21 15,-1 0-15,1 0 0,0-21 16,21 0-16,-22 0 0,22 0 0,-21 0 16,21 0-16,-1 0 0,1 0 15,0-21-15,21 0 0,0 0 16,0-1-16,21 1 16,0 21-16,22-21 0,-22 0 15,0 21-15,0-21 0,22 0 0</inkml:trace>
  <inkml:trace contextRef="#ctx0" brushRef="#br0" timeOffset="137000.47">19367 1672 0,'0'0'0,"0"-21"16,-21 42-1,21 0 1,-21 1-16,21-1 0,0 0 15,0 21-15,0 1 0,0-22 0,0 21 16,0-21-16,0 22 0,0-22 16,0 21-16,21-21 0,0 0 0,1 1 15,-1-1-15,0 0 0,0-21 16,0 0-16,22 0 0,-22 0 0,21 0 16,-21 0-16,22 0 15,-22-21-15,21 0 0,-21-1 16,22-20-16,-22 21 0,0-21 0,0-1 15,-21 1-15,0 0 0,0-22 0,0 22 16,0-1-16,-21-20 0,0 21 0,-22-1 16,22 1-16,0 21 0,0 0 15,0-1-15,-22 22 0,22 0 0,0 0 16,0 0-16,0 0 0,0 22 16,21-1-16,-22 0 0,22 0 15,0 0-15,0 0 16,0 1-1</inkml:trace>
  <inkml:trace contextRef="#ctx0" brushRef="#br0" timeOffset="137383.25">20680 974 0,'0'0'0,"0"21"32,0 0-32,0 0 0,0 0 0,0 22 15,0-1-15,0 22 0,0-1 16,0-21-16,0 43 0,0-21 0,0-1 15,0 22-15,21-22 0,-21 22 16,21-22-16,-21 1 0,0-1 0,0 1 16,0-22-16,0 1 0,0-1 15,0 0-15,0 1 0,0-22 0,0 0 16,0 0-16,0 0 0,0-42 47,0 0-47,0 0 0,0-22 15,21 22-15,0 0 0</inkml:trace>
  <inkml:trace contextRef="#ctx0" brushRef="#br0" timeOffset="137947.53">21188 1397 0,'0'0'0,"0"-21"0,0 0 16,0 42-1,0 0-15,0 0 0,0 0 16,0 22-16,0-1 0,0 0 0,0 1 16,0-1-16,0 0 0,0 1 15,0-1-15,0-21 0,0 22 0,0-1 16,0-21-16,0 0 0,0 0 16,0 1-16,0-1 0,0-42 46,0-1-30,21 22-16,0-21 0,0 0 16,0 21-16,1-21 0,-1 21 15,0 0-15,0-21 0,21 21 0,-20-21 16,-1-1-16,0 22 0,0-21 16,0 0-16,22 0 0,-22 0 15,-21 0-15,21-1 0,-21 1 16,0 0-16,0-21 0,0 21 0,0-1 15,0 1-15,-21 21 16,0 0-16,21 21 16,-22 1-16,22-1 15,-21 0-15,21 21 0,0-21 0,0 22 16,-21-1-16,21 0 0,0 1 0,0-22 16,0 21-16,0 1 0,0-22 15,0 21-15,0-21 0,-21 0 16,21 1-16,0-1 0,0 0 15,0 0-15,0 0 16,0-42 0,21 0-1,0 0-15,0 0 0,1-1 16,-1 1-16,0 0 0</inkml:trace>
  <inkml:trace contextRef="#ctx0" brushRef="#br0" timeOffset="138407.26">22013 1651 0,'0'0'16,"21"-42"-16,-21 21 15,0 42 1,0 0 0,0 0-16,-21 0 0,21 0 15,0 22-15,-21-1 0,21-21 0,0 22 16,0-1-16,0-21 0,0 21 15,0 1-15,0-22 0,0 0 0,0 21 16,0-20-16,0-1 0,0 0 16,0 0-16,21-21 0,0 21 15,1-21-15,-1 0 0,0 0 0,0 0 16,0 0-16,0-21 0,22 0 16,-22 21-16,0-42 0,21 20 0,-20 1 15,-1-21-15,0 0 0,-21-1 16,0 1-16,0-22 0,0 22 0,0-21 15,0 20-15,-21-20 0,0 20 16,-1 22-16,1-21 0,-21 21 0,21 21 16,0 0-16,-1 0 0,-20 0 15,21 0-15,0 0 0,0 21 0,-22 0 16,22 21-16,0-20 0,0-1 16,0 0-16,21 21 0,0-21 15,-22 1-15,22-1 0,0 0 0,0 0 16,0 0-16,22-21 31</inkml:trace>
  <inkml:trace contextRef="#ctx0" brushRef="#br0" timeOffset="141795.35">11684 1228 0,'0'0'0,"-21"0"0,0-21 16,-1 21-16,1 0 15,0 0-15,0 0 16,0 0-16,0 0 16,-1 0-16,1 0 15,0 0-15,0 0 32,0 0-17,42 0 48,0 0-48,0 0-15,0 0 16,1 0-16,-1-22 0,0 22 16,0 0-16,0 0 15,0 0-15,1 0 0,-1 0 0,0 0 16,0 0-16,0 0 0,22 0 15,-22-21-15,0 21 0,21 0 0,-21 0 16,22 0-16,-22 0 0,21 0 16,-21 0-16,22 0 0,-1-21 15,-21 21-15,22 0 0,-1 0 0,0-21 16,1 21-16,-1 0 0,0-21 16,1 21-16,-22 0 0,21 0 0,0-21 15,1 21-15,-22 0 0,21 0 16,-21 0-16,22 0 0,-1-22 15,-21 22-15,22 0 0,-1 0 16,0 0-16,1 0 0,-22-21 0,21 21 16,0 0-16,1 0 0,-1 0 15,0 0-15,1 0 0,-22-21 0,21 21 16,1 0-16,-1 0 0,0 0 16,-21 0-16,22 0 0,-1-21 15,-21 21-15,22 0 0,-22 0 0,21 0 16,0-21-16,-20 21 0,-1 0 15,21 0-15,0-21 0,1 21 0,-1 0 16,0 0-16,22-22 0,-22 22 16,64-21-16,-42 21 15,-22 0-15,21-21 0,-20 21 16,-1 0-16,0 0 0,22-21 0,-22 21 16,1-21-16,-1 21 0,-21 0 15,21-21-15,1 21 0,-1 0 16,0 0-16,1-22 0,-1 22 0,0 0 15,1 0-15,20-21 0,-20 21 16,20 0-16,1-21 0,-1 21 0,1-21 16,20 21-16,1-21 0,-22 21 15,22-21-15,0 21 0,-1-22 0,1 22 16,0-21-16,21 21 16,-22 0-16,22-21 0,-21 21 0,21-21 15,-22 21-15,1-21 0,21 0 16,-22 21-16,22 0 0,-21-22 0,21 22 15,0-21-15,-22 21 0,22-21 16,-21 21-16,-1-21 0,1 21 0,0-21 16,-22 21-16,22-21 0,0 21 15,-22-22-15,22 22 0,-1 0 16,-20-21-16,84 21 16,-84-21-16,-1 21 0,1 0 0,-22 0 15,21-21-15,-20 21 0,-1-21 0,0 21 16,1 0-16,-22 0 0,21-21 15,-21 21-15,22 0 0,-1-22 16,-21 22-16,22-21 16,-22 21-16,0-21 0,21 21 0,-21-21 15,22 21-15,-22 0 0,21-21 16,-21 21-16,22-21 0,-1 21 0,-21 0 16,22-22-16,-22 22 0,21-21 15,-21 21-15,22 0 0,-22 0 16,21-21-16,-21 21 0,0 0 0,1 0 15,20-21-15,-21 21 16,0 0-16,0 0 16,-21-21 31,-21 21-32,0 0-15,-21-21 16,21 21-16,-1 0 0,-20 0 15,0-22-15,21 22 0,-22 0 16,1 0-16,0 0 0,-1-21 16,1 21-16,0 0 0,-1 0 0,1 0 15,0 0-15,20 0 0,1 0 16,0 0-16,0 0 0,0 0 0,0 0 16,21 21 30,21-21-30,0 22-16,0-22 16,0 0-16,22 0 15,-22 21-15,0-21 0,64 0 0,-43 21 16,0-21-16,1 0 0,-22 0 16,21 0-16,0 21 0,1-21 0,-22 0 15,21 0-15,-21 0 0,1 0 16,-1 21-16,0-21 0,0 0 0,0 0 15,-21 21 1,0 1 0,0-1-1,-21-21-15,-21 21 16,21 0-16,-22 0 0,1 0 0,0 1 16,-1 20-16,-20-21 0,20 0 15,-20 22-15,21-1 0,-1-21 0,-20 21 16,20-20-16,1 20 0,0-21 15,21 0-15,-22 0 0,22 1 0,0-1 16,0 0-16,0 0 16,-1 0-16,1 0 0,0 1 15,21-1 17,0-42 30,0-1-62,-21 22 16</inkml:trace>
  <inkml:trace contextRef="#ctx0" brushRef="#br0" timeOffset="144838.94">11684 1418 0,'0'0'15,"-21"0"-15,0 0 16,21-21 31,21 21-32,0 0 1,0 0-16,0 0 16,0 0-16,22 0 0,-22 0 15,0 0-15,0 0 16,22 0-16,-1 0 0,-21 0 0,21 0 16,1 0-16,-1 0 0,0-21 15,22 21-15,-22-21 0,1 21 0,20-21 16,-21 21-16,22-22 0,-1 22 15,1-21-15,-1 21 0,22-21 16,-21 0-16,20 21 0,1-21 0,0 21 16,-1-21-16,1-1 0,0 22 15,-1-21-15,1 0 0,-22 21 16,22-21-16,21 0 0,-21 0 0,20 21 16,-20-22-16,106 1 15,-107 0-15,1 0 0,0 0 16,-1 21-16,1-21 0,0-1 0,20 22 15,1-21-15,0 0 0,0 21 16,0-21-16,-22 0 0,22 21 16,-21-21-16,21-1 0,-22 22 0,1-21 15,-21 0-15,20 21 0,1-21 16,-22 21-16,22 0 0,0-21 0,-1 21 16,-20-21-16,21 21 0,-22 0 15,22-22-15,-22 1 0,1 21 0,20-21 16,-20 21-16,21 0 0,-22-21 15,22 21-15,-1-21 0,-20 21 16,21 0-16,-22-21 0,22-1 16,-22 22-16,1 0 0,-1-21 0,-20 21 15,20 0-15,-21-21 0,1 21 16,20 0-16,-20-21 0,20 21 16,-21 0-16,22 0 0,-1-21 0,1 21 15,-22 0-15,22-21 0,-1 21 16,1-22-16,-1 22 0,-20 0 15,20 0-15,-21-21 0,22 21 0,-22 0 16,1 0-16,-1-21 0,21 21 16,-20-21-16,-1 21 0,0 0 0,43-21 15,-64 21-15,22 0 16,-1-21-16,0 21 0,-21 0 0,22-22 16,-1 22-16,-21 0 15,64-21-15,-64 0 0,21 21 16,-20 0-16,20 0 0,-21-21 15,0 21-15,43 0 0,-43-21 16,21 21-16,-21 0 16,1-21-16,-1 21 0,0 0 15,0 0-15,-21-22 16,21 22-16,-21-21 47,-21 21-32,0 0-15,0 0 16,0 0-16,-1 0 0,1-21 16,0 21-16,0 0 0,-21 0 0,20 0 15,-20 0-15,0 0 0,-1 0 16,1 0-16,-21 0 0,20-21 0,-20 21 16,20 0-16,-20 0 0,21 0 15,-1 0-15,-20 0 0,20 0 0,1 0 16,0 0-16,-1 0 0,1-21 15,0 21-15,21 0 0,-22 0 16,1 0-16,21 0 0,-22 0 16,1 0-16,21-21 0,0 21 15,-22 0-15,22 0 0,-21 0 16,21 0-16,0 0 0,-1 0 16,1 0-16,0 0 15,21-22-15,21 22 78,0 0-78,22 0 16,-22 0-16,21 0 0,-21 0 16,22 0-16,20 0 0,-20 22 15,-1-22-15,21 0 0,-20 0 16,20 21-16,-20-21 0,20 21 0,1-21 15,-22 0-15,21 0 0,1 21 16,-22-21-16,1 0 0,-1 0 0,0 0 16,1 0-16,-1 0 0,0 0 15,-21 21-15,22-21 0,-22 0 16,0 0-16,0 0 0,0 0 0,1 0 16,-22 21-16,21-21 15,-21 22 1,-21-1-1,-1-21-15,1 21 0,0 0 16,0-21-16,-21 21 0,20 0 16,-20 1-16,21-1 0,-21 0 0,-1 0 15,1 21-15,-22-20 0,22 20 16,0-21-16,-1 0 0,1 22 16,0-22-16,-1 21 0,1-21 0,0 22 15,21-22-15,-22 0 0,22 21 16,0-21-16,0 1 0,-22 20 0,22-21 15,0 0-15,0 0 0,0 1 16,21-1-16,-21 0 0,-1-21 16,22 21-1,0-42 17,22 0-32,-1 0 0,21-1 15,-21 1-15,0 0 0,22-21 16,-22 21-16,0-22 0,21 1 15,1 21-15,-1-22 0,-21 1 0,43 0 16,-22 21-16,0-22 0,1 1 16,-1 21-16,0-22 0,1 22 0,-1-21 15,-21 21-15,22 0 0,-22-1 16,0 1-16,0 0 0,0 21 0,0-21 16,-21 0-1,-21 42 32,0-21-47,-21 21 0,21 0 0,-22 22 16,22-22-16,-21 0 0,-1 21 15,22 1-15,-21-22 0,0 21 0,-1 0 16,1 1-16,0-1 16,-1 0-16,1 1 0,0-22 0,-1 21 15,22 1-15,-21-1 0,21-21 16,-1 0-16,1 22 0,21-22 0,-21 0 15,0 0 1,21-42 15,21 0-31,0 0 0,0-1 16,1 1-16,-1-21 0,21 0 0,-21 20 16,22-20-16,-22 0 0,21-1 15,0 1-15,1 0 0,20-1 0,-20 1 16,-1-21-16,0 20 15,-21 22-15,22-21 0,-22 21 0,0-1 0,0 1 16,-21 0 0,0 0-16,0 42 15,-21 0-15,0 0 16,0 1-16,0 20 0,-22-21 16,22 21-16,-21 1 0,21-1 0,-22-21 15,22 22-15,-21-1 0,21 0 16,-1 1-16,1-1 0,0-21 0,0 21 15,0 1-15,21-22 0,0 0 16,0 0-16,0 0 0,-21-21 0,21 22 16,0-44 31</inkml:trace>
  <inkml:trace contextRef="#ctx0" brushRef="#br0" timeOffset="147513.96">23622 3620 0,'-21'0'79,"0"0"-79,-1 0 15,1 0-15,21 21 16,-21-21-16,0 0 0,0 0 15,0 0-15,-1 21 0,1-21 0,0 0 16,0 0-16,-21 21 0,20-21 16,1 21-16,-21-21 0,0 0 0,20 21 15,-20-21-15,0 0 0,-1 0 16,1 22-16,0-22 0,-1 0 0,1 0 16,-21 21-16,20-21 0,-20 0 15,20 0-15,1 0 0,-21 0 0,20 21 16,-20-21-16,-1 0 0,22 0 15,-22 0-15,22 0 0,-21 21 0,-1-21 16,22 0-16,-22 0 0,1 0 16,20 0-16,-20 21 0,-1-21 15,22 0-15,-21 0 0,20 0 16,-20 0-16,20 21 0,-20-21 0,21 0 16,-1 0-16,-20 0 0,20 0 0,1 22 15,0-22-15,-1 0 0,-20 0 16,21 21-16,-1-21 0,-20 0 15,20 0-15,-20 0 0,21 21 16,-22-21-16,1 0 0,-1 0 0,1 0 0,-1 0 16,1 21-16,-1-21 0,1 0 15,-22 0-15,21 21 0,-20-21 0,20 0 16,-20 0-16,20 21 0,-21-21 16,1 0-16,-1 0 0,-21 22 15,22-22-15,-1 0 0,0 0 16,1 21-16,-1-21 0,0 0 0,1 21 15,-22-21-15,21 0 0,0 21 16,-20 0-16,20-21 0,-21 0 0,21 21 16,-20-21-16,20 22 0,0-22 15,1 21-15,-22-21 0,-85 21 16,107 0-16,-22-21 0,0 21 0,21-21 16,-21 21-16,22-21 15,-22 22-15,0-22 0,21 21 0,-126 0 16,105 0-16,0-21 15,21 21-15,-20-21 0,20 0 0,-84 21 16,84-21-16,0 22 16,1-22-16,-1 0 0,0 21 0,1-21 15,-1 0-15,21 0 0,-20 21 16,20-21-16,-20 0 0,20 0 0,1 21 16,-1-21-16,1 0 0,20 0 0,-20 0 15,20 0-15,-20 21 0,-1-21 16,22 0-16,0 0 0,-22 0 0,22 0 15,-22 21-15,22-21 0,0 0 16,-22 0-16,22 0 0,0 0 16,-1 22-16,1-22 0,0 0 15,-1 0-15,1 0 0,21 21 0,0-21 16,-22 0-16,22 0 0,0 0 0,0 21 16,0-21-16,-1 0 0,1 0 15,0 0-15,0 0 0,0 0 0,0 21 16,-1-21-16,1 0 15,0 0-15,0 0 16,0 0-16,0 0 16,21-21 46,0 0-46,21 0-1,0-1-15,0 22 0,-21-21 16,42 21-16,-20-21 0,-1 0 0,0 0 16,0 0-16,21-1 0,-20-20 15,-1 21-15,21-21 0,-21 20 0,0-20 16,1 21-16,20 0 16,-21-22-16,0 22 0,0 0 0,1-21 15,-1 42-15,0-21 0,-21-1 16,21 22-1,-21 22 17,0-1-17,0 0-15,-21-21 0,0 21 16,21 0-16,-21 0 0,-1 1 16,1-1-16,0 0 0,-21 0 0,21 0 15,-1 0-15,1 1 0,-21-1 16,21 21-16,-22-21 0,22 0 15,-21 1-15,0-1 0,-1 21 0,22-21 16,-21 0-16,-1 1 0,1-1 0,21 0 16,-21 0-16,-1 0 15,22 0-15,-21 1 0,21-1 0,-1-21 16,1 21-16,0-21 0,0 0 16,0 0-16,0 0 15,42 0 1,0 0-1,0 0-15,0 0 0,0 0 0,22 0 16,-22 0-16,21 0 0,-21 0 16,22 0-16,-22 0 0,21 0 0,1 0 15,-22 0-15,21 21 0,0-21 16,-20 21-16,20-21 0,0 21 0,1 1 16,-1-1-16,-21 0 0,21 0 15,1 0-15,-1 0 0,0 1 16,1-1-16,-1 0 0,-21 0 0,22 0 15,-22-21-15,21 21 0,-21 1 16,0-22-16,1 0 0,-1 0 0,0 0 16,0 21-16,0-21 15,-42 0 17,0 0-17,0 0-15,0 0 0,-22 0 16,22 0-16,0-21 0,0 21 0,-43-22 15,43 1-15</inkml:trace>
  <inkml:trace contextRef="#ctx0" brushRef="#br0" timeOffset="148128.6">13229 4636 0,'-21'0'0,"42"0"0,-63 0 0,42-22 47,0 1-47,21 0 16,0 0-16,0 0 0,0 0 0,22-22 16,-22 22-16,0-21 0,21 21 15,-20-22-15,20 22 0,-21-21 0,21-1 16,-20 1-16,20 21 0,-21-21 15,21 20-15,-20 1 0,-1 0 0,0 21 16,-21-21-16,21 21 16,-21 21-1,0 0 1,0 0-16,-21 1 0,0-1 0,21 0 16,-21 21-16,-1-21 15,1 1-15,0 20 0,-21-21 0,21 21 16,-1-20-16,1 20 0,-21-21 15,21 21-15,-22-20 0,22 20 0,-21-21 16,0 0-16,20 0 0,-20 22 16,0-22-16,21-21 0,-1 21 0,-20 0 15,21-21-15,21 21 0,-21-21 16,21 22 0,21-1-16,0 0 15,21-21-15,-20 21 16,20-21-16,0 21 0,22 0 0,-22-21 15,22 22-15,-22-1 0,0 0 16,22 0-16,-22-21 0,0 21 0,1 0 16,-1 1-16,0-1 0,1 0 15,-1-21-15,-21 21 0,22 0 0,-22-21 16,42 21-16,-42-21 16,1 0-16,-1 0 0,0 0 0,0 0 15,0 0-15,22-21 0,-22 0 0,0 0 16,0 0-16,0 0 0,-21-1 15</inkml:trace>
  <inkml:trace contextRef="#ctx0" brushRef="#br0" timeOffset="150843.67">22034 2921 0,'0'-21'16,"0"0"-16,0 0 31,0 42 16,0 0-31,0 0-16,0 0 0,0 0 15,0 1-15,0-1 0,0 0 0,0 0 16,0 0-16,-21 0 0,21 1 15,0-1-15,0 0 16,0 0-16,21-42 47,-21 0-47,0 0 16,22-1-16,-22 1 0,21 21 15,-21-21-15,0 0 0,0 0 0,0 0 16,0-22-16,0 22 15,0 0-15,0 0 0,0 0 0,0-1 16,-21 22 0,-1 0-1,1 0-15,0 0 16,21 22-16,0-1 0,-21 0 0,21 0 16,0 0-16,-21-21 0,21 21 15,0 1-15,0 20 0,0-21 16,0 0-16,0 0 0,0 1 15,0-1-15,0 0 16,21-21-16,0 0 16,0 0-16,0 0 15,1 0-15,-22-21 0,21 21 0,0-21 16,-21-1-16,21 1 16,-21 0-16,0 0 0,21 0 0,-21 0 15,0-1-15,0 1 0,0 0 16,0 0-16,0 0 0,-21 0 0,0-1 15,0 1-15,21 0 16,-21 21-16,-1 0 16,1 0-16,21 21 15,-21-21-15,21 21 0,-21 1 16,21-1-16,0 0 0,0 0 0,0 0 16,0 0-16,0 1 0,0 20 15,0-21-15,0 0 0,0 0 16,0 1-16,0-1 0,0 0 15,21-21 1,0 0-16,0 0 16,1-21-16,-22 0 15,21 21-15,-21-22 0,0 1 16,0 0-16,0 0 16,0 0-16,0 0 0,0-1 15,0 1-15,0 0 0,0 0 0,0 0 16,-21 21-16,-1 0 15,1 0-15,0 21 16,21 0 0,-21 0-16,21 0 15,0 1-15,0-1 0,0 0 16,0 0-16,0 0 16,0 0-16,21-21 31,0 0-16,0 0-15,-21-21 0,0 0 16,0 0-16,0 0 16,0 0-16,0-1 0,0 1 15,0 0 1,-21 0-16,0 21 16,0 0-1,21 21 1,-21 0-1,21 0 1,0 1-16,0-1 16,0-42 62,0-1-78,0 1 15,0 42 79,0-42 31,-21 21 31,-1 0-109,22 21-47,-21-21 16,0 0 78,21-21-32,-21 21 48</inkml:trace>
  <inkml:trace contextRef="#ctx0" brushRef="#br0" timeOffset="154483.49">21929 2942 0,'21'0'16,"-21"-21"-1,0 42 64,0 0-64,0 1 1,0-1-16,0 0 15,0 0-15,0 0 16,0 0-16,0 1 0,0-1 16,-21 0-16,21 0 0,0 0 15,0 0-15,0 1 0,0-1 16,0 0-16,0 0 0,-22 0 0,22 0 16,-21 1-16,21 20 0,-21-21 0,21 0 15,0 0-15,-21 1 0,0-1 16,21 0-16,-21 0 0,-1 0 15,1 0-15,0 1 0,21-1 0,-21-21 16,0 21-16,0 0 0,-1 0 16,1 0-16,0 1 0,0-22 0,0 21 15,0 0-15,-22 0 0,1 0 16,21 0-16,-22 1 0,22-22 16,0 21-16,0 0 0,0-21 15,0 21-15,-1-21 0,1 21 0,0-21 16,0 21-16,0-21 0,0 22 15,-1-22-15,1 0 0,0 0 16,0 0-16,0 21 16,0-21-16,-1 0 0,1 0 0,0 0 15,-21 0-15,21 0 0,-1 0 16,1 0-16,0 0 0,-21 0 0,21 0 16,-1 0-16,1 0 0,0 0 15,-21 0-15,21 0 0,-1 0 0,1-21 16,0 21-16,-21 0 0,21 0 15,-1-22-15,1 22 0,-21 0 0,0-21 16,-1 0-16,22 21 16,0 0-16,0-21 0,0 21 0,-1-21 15,1 21-15,0-21 0,0 21 0,0-22 16,0 22-16,21-21 16,-22 21-16,22-21 0,-21 21 0,21-21 15,-21 0-15,0 21 16,0-21-16,21-1 0,-21 22 15,21-21-15,-22 21 16,22-21-16,-21 0 0,0 0 16,21 0-16,-21 21 15,21-22-15,-21 22 0,0-21 0,21 0 16,-22 0-16,1 0 16,21 0-16,-21-1 15,0 1-15,0 0 16,21 0-16,0 0 15,-21 0-15,21-1 0,-22 1 16,22 0-16,0 0 0,-21 0 16,21 0-16,-21-1 0,0 22 15,21-21-15,-21 0 0,21 0 0,0 0 16,-21 0-16,-1-1 0,22 1 16,-21 0-16,21 0 0,-21 0 15,21 0-15,-21 21 0,21-22 16,-21 1-16,21 0 15,-21 21-15,-1 0 16,22-21-16,-21 21 78,0-21-15,21 0-32,-21 21-15,21-22-1,-21 22-15,21-21 31,0 0-31,-21 21 16,21-21-16,-22 21 31,22-21-31,0 0 16,0-1 31,0 44 0,0-1-47,0 0 15,0 0-15,0 0 16,22 0-16,-22 1 0,21-1 16,-21 0-16,0 0 0,0 0 15,21-21-15,-21 21 0,21 22 0,-21-22 16,0 0-16,0 0 0,0 0 15,0 1-15,0-1 0,0 21 0,0-21 16,0 0-16,0 1 0,0-1 16,0 0-16,0 0 0,0 0 0,0 0 15,0 1-15,0-1 16,0 0-16,0 0 0,-21 0 16,0 0-16,0 1 0,-1-1 15,1 0-15,0 0 16,0 0-16,0-21 0,0 21 15,-1 1-15,1-1 0,0-21 16,0 21-16,0-21 0,0 21 16,-1 0-16,1-21 0,0 21 15,0-21-15,0 22 0,0-22 16,-1 21-16,1-21 0,0 21 0,-21-21 16,21 21-16,-1 0 0,-20-21 15,21 21-15,0-21 0,-22 22 0,22-22 16,-21 21-16,0-21 0,20 0 15,-20 21-15,0-21 0,21 21 0,-22-21 16,1 0-16,0 21 0,20-21 16,-20 21-16,0-21 0,-1 0 0,22 22 15,-21-22-15,21 0 0,-22 21 16,22-21-16,-42 0 0,42 0 16,-22 0-16,22 0 15,0 0-15,0 0 0,0 0 0,-1 0 16,1 0-16,0 0 0,0 0 0,-21 0 15,20 0-15,1-21 0,0 21 16,-21 0-16,21 0 0,-1-22 16,1 22-16,-21 0 0,21 0 15,0-21-15,-1 21 0,1 0 0,0 0 16,0-21-16,0 21 0,0-21 16,-1 21-16,1 0 0,0-21 0,0 21 15,-21-21-15,20 21 16,1-22-16,0 1 0,0 21 0,21-21 15,-21 0-15,0 21 16,-1-21-16,22 0 0,-21-1 16,0 1-16,0 0 0,21 0 15,0 0-15,-21 0 16,21-1-16,-21 22 0,21-21 16,-22 0-16,22 0 0,0 0 0,-21 0 15,21-1-15,-21 1 16,21-21-16,0 21 0,0 0 0,0-1 15,-21 1-15,21 0 0,-21 0 16,21-21-16,0 20 16,0 1-16,-21 0 0,21 0 0,0 0 15,0 0 1,0-1-16,0 1 16,0 0-1,-22 21-15,22-21 16,-21 21 140,0 0-140,0 0 15,0 0-31,0 0 16,21 21-1,-22 0-15,22 0 16,-21 1-16,21-1 15,0 0-15,0 0 16,0 0-16,-21 22 0,21-22 16,0 0-16,-21 0 0,21 0 15,-21 0-15,21 22 0,0-22 16,-21 0-16,-1 0 0,22 0 16,-21 1-16,0 20 0,0-21 0,0 0 15,0 0-15,-1-21 0,1 22 16,0-1-16,0 0 0,-21 0 0,20 0 15,1 0-15,-21 1 0,21-1 16,-22-21-16,22 21 0,-21 0 0,21 0 16,-22-21-16,22 21 0,-21 1 15,21-22-15,0 21 0,-22 0 16,22-21-16,0 21 0,0-21 16,0 21-16,-22 0 0,22-21 15,-21 22-15,21-22 0,-1 0 16,1 21-16,0 0 0,-21-21 15,21 21-15,-22-21 0,1 21 0,21-21 16,-22 21-16,1-21 0,0 22 16,-22-22-16,22 21 0,0 0 0,-22-21 15,22 21-15,-22-21 16,22 0-16,0 21 0,-1-21 0,1 0 0,0 21 16,-1-21-16,1 0 0,0 0 15,20 22-15,-20-22 0,0 21 0,-1-21 16,1 0-16,0 0 15,-1 0-15,1 0 0,0 0 0,-1 0 16,-20 0-16,21 0 0,-22 0 16,22 0-16,-1 0 0,-20 0 0,21 0 15,-1 0-15,1 0 0,0 0 16,-1-21-16,1 21 0,21 0 16,-22-22-16,22 22 0,-21-21 0,21 21 15,0-21-15,-22 0 0,22 21 16,0-21-16,-21 0 0,20-1 0,1 1 15,0 0-15,-21 0 0,21 0 16,-22-22-16,22 22 16,0 0-16,0 0 0,0 0 15,-1 0-15,1-1 0,0 1 16,0 0-16,0 21 0,0-42 16,-1 21-16,1-1 15,0 1-15,21 0 0,0 0 16,-21 0-16,21 0 0,0-1 15,-21 1-15,21 0 16,0 0-16,0 0 16,0 0-1,0 42 173</inkml:trace>
  <inkml:trace contextRef="#ctx0" brushRef="#br0" timeOffset="158051.56">13504 1693 0,'0'-21'94,"0"0"-78,0 0-16,0 0 0,0 0 0,0-1 15,0 1-15,0 0 16,0 0-16,0 0 0,0 0 16,0-22-16,0 22 0,21 0 0,-21 0 15,22-22-15,-22 22 0,21-42 16,0 42-16,0-22 0,-21 22 15,21-21-15,0 21 0,-21-22 16,22 22-16,-1-21 0,21-1 16,-21 1-16,22 0 0,-1-1 0,0 22 15,22-21-15,-22 0 16,22 20-16,-22-20 0,21 21 0,1-21 16,-22 20-16,22 1 0,-22 0 15,0 0-15,1 0 0,-1 0 16,0 21-16,1-22 0,-1 22 0,0-21 15,1 21-15,-1 0 0,22-21 16,-1 21-16,1-21 0,20 21 0,-20 0 16,20 0-16,-20 0 0,21 0 15,-22 21-15,1-21 0,-1 21 16,-21 0-16,22 1 0,-1-1 0,22 21 16,-43-21-1,22 0-15,-22 1 0,22-1 0,-22 0 16,22 0-16,-1 0 0,-21 0 15,22 1-15,-1 20 0,-20-21 0,-1 0 16,0 22-16,1-22 0,-1 21 16,0-21-16,-20 22 0,20-1 15,-21-21-15,0 21 0,0-20 0,1 20 16,-1-21-16,0 0 0,0 22 16,-21-22-16,21 0 0,0 0 15,1 0-15,-22 0 0,0 1 16,21-22-16,0 21 0,-21 0 0,21-21 15,-21 21-15,21 0 16,0-21-16,-21 21 16,22 1-1,-1-22 1,0 0 0,0 0-16,0 0 15,0 0 1,-21-22-1,0 1-15,0 0 0,22 21 16,-22-21-16,21 0 0,-21 0 16,21-1-16,0 1 0,0 0 15,-21 0-15,21 0 0,1 0 16,20-22-16,-21 22 0,0 0 0,22-21 16,-22 20-16,63-62 15,-41 63-15,-1-22 0,0 1 16,1 21-16,20 0 0,-20-22 15,20 22-15,-21 0 0,22 0 0,-1-22 16,1 22-16,-1 21 0,1-21 16,21 0-16,-1 0 0,1 0 0,0-1 15,-1 22-15,22-21 0,-21 0 16,-1 21-16,22-21 0,-21 21 0,21 0 16,0-21-16,-22 21 15,22 0-15,-21 0 0,-1 0 0,1 0 16,-21 0-16,-1 0 0,1 0 15,-1 0-15,1 21 0,-22-21 0,21 21 16,-20 0-16,-1 0 0,22-21 16,-22 22-16,0-1 0,22 0 0,-22 21 15,43 1 1,-43-1-16,0-21 0,-20 21 0,20 1 16,-21-22-16,43 64 15,-43-64-15,0 21 0,-21-21 0,21 0 16,0 1-16,-21 20 0,0-21 15,21 0-15,-21 0 0,22-21 16,-22 22-16,21-1 0,-21 0 16,21-42 31,-21 0-47,0-1 15,0 1-15,0 0 16,0 0-16,0 0 0,21 0 15,-21-1-15,21 1 0,-21 0 16,0-21-16,21-22 16,1 43-16,-1-21 0,-21 21 0,21-22 15,0 22-15,0-21 0,0 21 16,1-22-16,20 1 0,-21 21 0,21-22 16,22 22-16,-22-21 0,22 0 15,-1 20-15,1-20 0,-1 21 16,1-21-16,-1 20 0,1 1 0,-1-21 15,1 21-15,-1 21 0,-20-21 16,20-1-16,1 1 0,63 21 16,-64 0-16,64 0 15,-63 0-15,-22 21 0,21 1 16,1-1-16,-22 0 0,64 21 16,-64-21-16,1 22 0,-1-22 15,0 0-15,1 21 0,-22-20 16,21 20-16,-21-21 0,22 21 15,-22 1-15,0-22 0,0 21 0,0-21 16,1 22-16,20-1 0,-42 0 16,21-20-16,0 20 0,0 0 0,1-21 15,-22 22-15,0-22 0,21 0 16,0 0-16,-21 0 0,0 1 0,0-1 16,21 0-16,0 0 15,0-21 32,1-21-47,-1 0 16,-21 0-16,21-22 0,0 22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11:11:50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1376 0,'-21'0'16,"-1"0"0,1 0-16,0 0 15</inkml:trace>
  <inkml:trace contextRef="#ctx0" brushRef="#br0" timeOffset="719.47">2540 868 0,'0'0'0,"0"-21"0,0 0 15,0-1-15,0 1 16,0 0-16,-21 0 0,21 0 15,0 0-15,0-1 0,0 1 16,0 0-16,0 0 16,0 0-16,0 42 47,0 0-47,0 0 15,21 0-15,-21 22 0,21-1 16,-21 0-16,21 1 0,0 20 0,-21 1 15,22-22-15,-1 22 0,-21-1 16,21 1-16,-21-22 0,0 21 0,21 1 16,0-1-16,-21 1 0,21-1 15,-21 1-15,0-1 0,0 1 16,0-1-16,0 1 0,22-22 16,-22 1-16,0-1 0,0 0 0,0 1 15,0-22-15,0 0 0,0 0 16,0 0-16,0 0 0,0-42 31,0 0-15,0 0-16,0-21 0,0 20 15,0-20-15,0 0 0,0-1 16,0 1-16,0 0 0</inkml:trace>
  <inkml:trace contextRef="#ctx0" brushRef="#br0" timeOffset="1176.21">3281 656 0,'0'0'15,"21"-42"1,-21 21-16,0 0 16,21 21-16,-21 21 31,-21 0-31,0 21 0,0 1 16,-1 20-16,1 1 0,-21-1 15,21 22-15,-22-22 0,1 22 16,21 0-16,-21-1 0,-1-20 0,1 20 15,21 1-15,-22 0 0,1-22 16,21 22-16,0-22 0,0-20 0,-1 20 16,1-20-16,0-1 0,0 0 15,21-21-15,-21 22 0,21-22 16,0 0-16,0 0 0,0-42 47,0 0-32,0 0-15,0 0 0,0-1 16,21 1-16,-21 0 0</inkml:trace>
  <inkml:trace contextRef="#ctx0" brushRef="#br0" timeOffset="1642.94">3069 1820 0,'0'0'0,"0"22"0,0-1 16,0 0-16,0 0 31,21-21-31,0 0 16,1 0-16,-1-21 15,0 21-15,21-21 0,-21 0 0,22-1 16,-22 1-16,21 0 0,-21 0 15,22 0-15,-22 0 0,0-22 0,21 22 16,-42 0-16,0 0 0,22 0 16,-22-1-16,0 1 0,0 0 15,-22 21-15,1 0 0,0 0 16,0 0-16,0 0 0,0 0 0,-22 21 16,22 0-16,0 1 0,-21 20 15,20-21-15,1 21 0,0 1 16,0-22-16,0 21 0,21 1 0,0-1 15,0 0-15,0-21 0,0 22 16,0-22-16,0 0 0,0 0 0,0 0 16,0 1-16,21-1 0,0 0 15,0-21-15,0 0 0,22 0 16,-22 0-16,0 0 0,0 0 16,22 0-16,-1 0 0,-21-21 15,21 0-15,22-22 16,-22 22-16,1-21 0</inkml:trace>
  <inkml:trace contextRef="#ctx0" brushRef="#br0" timeOffset="1977.78">4233 931 0,'0'-42'0,"0"84"0,0-105 16,0 42-16,0 0 0,-21 21 0,0 0 15,0 0-15,21 21 16,-21 0-16,-1 0 0,22 21 16,-21 1-16,0-1 0,21 22 15,-21-1-15,21-21 0,-21 22 0,0-1 16,-1 1-16,1-1 0,21 1 16,-21-1-16,21 1 0,-21-1 0,21-20 15,0 20-15,0-20 0,-21-1 16,21 0-16,0-21 0,0 22 15,0-22-15,0 0 0,0 0 0,0 0 16,21-21 15,0-21-31,0 0 16,0 0-16,1 0 0,-1-22 16</inkml:trace>
  <inkml:trace contextRef="#ctx0" brushRef="#br0" timeOffset="2411.69">4445 1503 0,'0'0'16,"0"-21"-16,-21 21 31,-22 42-15,43-21-16,-21 0 0,0 22 0,0-22 15,0 21-15,0-21 0,21 22 16,0-1-16,-22 0 0,22-20 0,-21 20 15,21-21-15,0 21 0,0-20 16,0-1-16,0 0 0,0 0 0,0 0 16,21 0-16,1-21 0,-1 0 15,0 22-15,21-22 0,-21 0 16,22 0-16,-22 0 0,21-22 0,1 1 16,-1 0-16,0 0 0,-21 0 0,22 0 15,-1-22-15,-21 1 0,0 21 16,1-22-16,-22 1 0,0 0 15,0-1-15,0 1 0,-22 21 0,-20-21 16,21 20-16,-21 1 0,-1 21 16,22 0-16,-21-21 0,-1 21 15,22 0-15,0 0 0,-21 21 16,21 0-16,-1-21 0,1 22 0,21-1 16,0 21-16,-21-21 0,21 0 15,0 1-15,0-1 0,0 0 0,0 0 16,0 0-16,0 0 0,21-21 15,0 0-15,1 22 0,20-22 0</inkml:trace>
  <inkml:trace contextRef="#ctx0" brushRef="#br0" timeOffset="2912.44">5016 1651 0,'0'0'0,"0"-21"16,0 0-16,0 0 16,22 21-16,-1 0 15,0 0-15,0 0 0,0 0 16,0 0-16,1 0 16,-1 21-16,0 0 0,64 42 15,-64-41-15,-21 20 16,21-21-16,-21 21 0,21 1 0,-21-22 15,0 21-15,0 1 0,0-22 16,0 21-16,0-21 0,0 22 0,-21-22 16,0 0-16,21 0 0,-21 0 15,-1 0-15,22 1 0,-21-22 0,21-22 32,0 1-17,0 0-15,21-21 0,-21-1 16,22 1-16,-1 0 0,0-1 15,0-20-15,21 21 0,-20-22 0,-1 22 16,0-1-16,0 1 0,0 21 16,0-21-16,1 20 0,-1 1 0,0 0 15,0 0-15,0 21 0,-21-21 16,21 21-16,-21 21 47,-21-21-47,0 0 15,0 0-15</inkml:trace>
  <inkml:trace contextRef="#ctx0" brushRef="#br0" timeOffset="3234.27">3916 1461 0,'0'0'0,"21"0"15,0-22-15,0 22 16,22 0-16,-1-21 0,0 21 0,1-21 16,-1 21-16,21-21 15,1 21-15,-1-21 0,-20 21 0,20 0 16,-20-21-16,62-1 15,-83 22-15,-1 0 0,0 0 0,0 0 16,-21-21-16,-21 21 31,21-21-15</inkml:trace>
  <inkml:trace contextRef="#ctx0" brushRef="#br0" timeOffset="3743.96">6350 635 0,'0'0'0,"21"-21"16,-21 0-16,0 0 15,0-1 1,0 1-16,-21 21 16,0 0-1,0 0-15,-1 21 16,1 1-16,21-1 0,-21 0 16,0 0-16,0 0 0,21 0 15,-21 22-15,21-22 0,-22 0 16,22 21-16,-21-20 0,21 20 0,0-21 15,0 0-15,0 0 0,0 1 16,0-1-16,0 0 0,21 0 0,1 0 16,-1-21-16,0 0 0,0 0 15,0 0-15,0 0 0,22 0 0,-22 0 16,21 0-16,-21-21 0,22 0 16,-1 0-16,-21 0 0,0-1 0</inkml:trace>
  <inkml:trace contextRef="#ctx0" brushRef="#br0" timeOffset="4285.16">6562 275 0,'0'0'0,"-22"-21"0,-20 0 0,21 21 15,-21 0-15,20-21 0,1 21 16,-21 0-16,21 0 0,0 0 15,-1 0-15,-20 0 0,21 21 0,0 0 16,0 0-16,-1 0 0,-20 1 16,21 20-16,0-21 0,0 21 0,-1 1 15,1-22-15,0 42 16,0-20-16,0-1 0,21 0 0,0 1 16,-21 20-16,21-20 0,0-1 15,0 0-15,0 1 0,0-1 0,0 0 16,0 1-16,0-22 0,21 21 15,-21-21-15,42 43 0,0-43 16,-20-21-16,-1 21 0,21 0 16,0-21-16,1 0 0,-1 0 0,0 0 15,1 0-15,20-21 0,-20 0 16,20 0-16,1 0 0,-22-1 0,21 1 16,1-21-16,-22 0 0,1-1 15,-1 1-15,0 0 0,-21-22 16,1 1-16,-1 20 0,-21-20 15,0-1-15,0 1 0,0-64 16,-21 63-16,-1 22 0,-20-22 16,0 22-16,-1 0 0,1-1 0,0 22 15,-22 0-15,22 0 0,0 21 16,-22 0-16,22 0 0,-1 21 16,22 0-16,-21 0 0,0 1 0,20 20 15,-20-21-15,21 21 0,0-20 16,0-1-16,21 21 0,-22-21 0,22 0 15,-21 43-15</inkml:trace>
  <inkml:trace contextRef="#ctx0" brushRef="#br0" timeOffset="6228.5">2984 3260 0,'0'0'0,"0"-21"16,22 21 0,-22-22-16,21 22 0,-21-21 15,0 0-15,0 0 16,0 0 0,0 0-1,-21 21 1,-1 0-16,-20 0 0,21 0 0,-21 21 15,-1-21-15,1 21 0,0 21 16,-1-21-16,1 22 0,-22-22 0,22 21 16,0 1-16,21-1 0,-22 0 15,22 22-15,21-22 0,0 0 16,0 1-16,0-1 0,0 0 16,0 1-16,0-1 0,0 0 15,21 1-15,0-22 0,22 21 0,-22-21 16,21 22-16,1-22 0,-1 0 15,0-21-15,-21 21 0,22-21 0,-1 0 16,0 0-16,-20 0 0,20 0 16,0 0-16,-21 0 0,1-21 0,20 0 15,-21 0-15,0 0 0,0-1 16,1 1-16,-1-21 0,0 21 0,0-22 16</inkml:trace>
  <inkml:trace contextRef="#ctx0" brushRef="#br0" timeOffset="6793.18">3450 3027 0,'0'0'0,"-21"0"0,21-21 15,-21 21-15,0 0 16,21 21-16,0 0 15,0 0-15,0 22 0,0-22 0,0 21 16,0 0-16,0 22 0,0-22 16,21 22-16,-21-22 0,0 22 15,0-22-15,0 0 0,0 1 16,0-1-16,0 0 0,0 1 0,0-1 16,0-21-16,0 21 0,0-20 15,0-1-15,0 0 0,-21 0 16,-1-21-1,22-21 1,0 0-16,0 0 16,0-22-16,0 22 0,0 0 15,0-21-15,0 20 0,22-20 0,-22 0 16,42 21-16,-21-22 0,0 22 16,22 0-16,-22 0 0,21 0 15,0-1-15,-20 22 0,20 0 0,0 0 16,-21 0-16,22 22 0,-22-22 15,21 21-15,-21 0 0,1 0 0,-1 0 16,0 22-16,-21-22 0,0 0 16,0 21-16,0-21 0,0 1 0,0 20 15,0-21-15,0 21 0,-21-20 16,0-1-16,21 0 0,-22 0 0,22 0 16,-21-21-16,0 21 15,21-42 16,0 0-31,21 0 0,0 21 16</inkml:trace>
  <inkml:trace contextRef="#ctx0" brushRef="#br0" timeOffset="7310.4">4530 3620 0,'0'0'0,"21"-22"0,-21 1 16,0 0-16,0 0 15,0 0-15,0 0 0,0-22 0,-21 22 16,21 0-16,-22 21 16,1-21-16,0 0 0,0 21 0,0 0 15,0 0-15,-22 21 0,22 0 16,0 0-16,0 0 0,0 0 0,-1 22 16,1-22-16,0 21 0,0 1 15,0-1-15,0 0 0,21 1 0,-22-22 16,22 21-16,0 0 0,0-20 15,0-1-15,0 21 0,0-21 0,0 0 16,22 1-16,-1-22 16,0 0-16,0 0 0,0 0 0,22 0 15,-22-22-15,0 1 0,0 0 16,21 0-16,-20 0 0,-1 0 16,21-22-16,-21 22 0,0-21 0,1 21 15,-22-22-15,21 1 0,-21 21 16,0-22-16,21 22 0,-21 0 0,0 0 15,0 0-15,0 42 16,0 0 0,0 0-16,0 0 0,0 1 15,0-1-15,0 21 0,0-21 0,0 0 16,0 22-16,0-22 0,0 0 16,0 0-16,0 0 0,0 1 0,0-1 15,21 0-15,0 0 0,0-21 16,1 21-16,-22 0 0,21-21 15,0 0-15,0 0 0,0 0 0,0 0 16,1 0-16,-1-21 0,0 0 16</inkml:trace>
  <inkml:trace contextRef="#ctx0" brushRef="#br0" timeOffset="7707.62">4889 3725 0,'0'0'0,"-21"0"0,0-42 16,21 21-16,0 0 0,0 0 15,0-1-15,0 1 0,0 0 16,21 21-16,0-21 0,1 0 0,20 0 16,0 21-16,-21 0 15,22 0-15,-22 0 0,21 0 16,-21 21-16,22 0 0,-22 0 0,0 0 16,21 0-16,-20 1 0,-1 20 15,0-21-15,-21 21 0,0 1 0,0-22 16,0 21-16,0-21 0,0 22 15,0-22-15,0 0 0,0 21 0,-21-20 16,0-1-16,21 0 16,-22-21-16,22-21 15,0 0-15,0-1 16,0 1-16,0-21 0,0 21 16,0-22-16,22 1 0,-1 0 15,-21 21-15,0-43 0,21 22 16,0-1-16,0 22 0,-21-21 0,21 0 15,-21 20-15,22 1 0,-22 0 16,0 0-16,21 21 0,0-21 16,0 21-1,0 0-15,0 0 0</inkml:trace>
  <inkml:trace contextRef="#ctx0" brushRef="#br0" timeOffset="8280.11">6075 3768 0,'42'0'16,"-21"-21"-16,0-1 16,1 1-16,-1 0 15,-21 0-15,0 0 0,21-43 16,-21 43-16,0-21 0,0 21 15,0-1-15,-21 1 0,0 0 16,-1 0-16,1 0 0,0 21 0,0 0 16,-21 0-16,20 0 0,-20 21 15,21 0-15,-21 0 0,20 22 0,-20-22 16,21 21-16,0 0 0,0 1 16,-1-1-16,1-21 0,0 22 0,21-1 15,0 0-15,0-21 0,0 1 16,0 20-16,0-21 0,21 0 0,0-21 15,22 21-15,-22-21 0,21 0 16,-21 0-16,22 0 0,-1 0 0,-21-21 16,22 21-16,-22-21 0,21 0 0,-21 0 15,22 0-15,-22-22 16,0 22-16,0 0 0,0-21 0,-21-1 16,0 22-16,0-21 0,0-22 15,0 22 1,0 21-16,0 42 15,0 0 1,0 0-16,0 0 0,-21 1 16,21-1-16,0 21 0,0-21 0,0 0 15,0 22-15,0-22 0,0 0 0,0 0 16,0 0-16,0 1 0,0-1 16,21 0-16,0 0 0,1-21 15,-1 0 1,0 0-16,0 0 0,0 0 0,22 0 15,-22-21-15</inkml:trace>
  <inkml:trace contextRef="#ctx0" brushRef="#br0" timeOffset="10211.58">6921 3556 0,'0'0'0,"22"-21"0,-22-85 16,0 64-16,0 21 15,0-1-15,0 1 0,0 0 16,-22 21-16,1 0 0,0 0 15,0 0-15,0 21 16,0 0-16,-1 1 0,1 20 0,0-21 16,21 21-16,-42 43 15,21-64-15,21 22 0,0-1 16,0 0-16,0-21 0,0 22 0,0-22 16,0 21-16,0-21 0,21 1 15,0-1-15,0 0 0,0 0 0,0 0 16,1-21-16,-1 0 0,21 0 15,-21 0-15,0 0 0,22 0 0,-22 0 16,21-21-16,-21 0 0,22 21 16,-22-42-16,21 20 0,-21 1 0,1 0 15,-1-21-15,0-1 0,0 1 16,0 0-16,0-22 0,-21 1 0,22-1 16,-22 1-16,21-1 0,0 1 15,-21-1-15,0 1 0,0 20 16,21 1-16,-21 0 0,0-1 0,0 22 15,0 0-15,0 42 32,0 0-32,-21 22 15,21-22-15,0 21 0,0 1 0,-21 20 16,21-21-16,0 22 0,-21-1 16,21-20-16,-22 20 0,22-20 0,0 20 15,0-21-15,0 1 0,0-1 0,0 0 16,0-20-16,0 20 15,0-21-15,0 21 0,0-20 0,22-1 16,-1-21-16,-21 21 0,21 0 16,0-21-16,0 0 0,22 0 0,-22 0 15,21 0-15,-21 0 0,22-21 0,-1 0 16,-21 21-16,21-21 0,1-1 16,-1 1-16,-21-21 0,22 21 0,-22 0 15,0-22-15,0 22 0,0-21 16,-21 21-16,21-1 0,-21 1 15,0 0-15,0 0 0,-21 21 16,0 0-16,0 0 16,0 0-16,0 0 0,-1 21 15,1 0-15,0 0 0,0 1 16,21-1-16,-21 0 0,21 21 0,-21-21 16,21 1-16,0-1 0,0 0 0,0 0 15,0 0-15,0 0 0,0 1 16,21-1-16,0-21 0,0 21 0,0-21 15,0 0-15,1 0 0,-1 0 16,0 0-16,21 0 0,-21 0 0,22 0 16,-22 0-16,21 0 0,-21-21 0,22 0 15,-22-1-15,21 1 0,-21 0 16,1 0-16,20 0 0,-21 0 16,0-22-16,0 22 0,1 0 15,-22 0-15,0 0 0,21 21 0,-21-22 16,21 22-16,-21 22 31,0-1-31,0 0 16,0 0-16,0 0 0,0 0 15,0 1-15,0-1 0,0 0 16,0 0-16,21 0 0,-21 0 16,21-21-16,-21 22 0,21-22 15,1 0-15,-1 0 0,0 0 16,0 0-1,0 0-15,0-22 0,1 1 0,-1 0 16,0 0-16,0 0 0,0-22 0,-21 1 16,21 0-16,1-1 0,-1-20 15,0-1-15,-21 1 0,21-1 0,-21 1 16,21-1-16,-21 1 0,21-1 16,-21 22-16,22 0 0,-22-1 0,0 22 15,0 0-15,0 0 0,0 0 16,-22 21-1,1 21-15,0 0 0,21 21 16,-21-20-16,21 20 0,-21 0 16,21 1-16,0 20 0,0 43 15,0-64-15,0 22 16,0-22-16,0 22 0,0-22 0,0 0 16,0 1-16,21-1 0,-21-21 0,21 21 15,0-20-15,-21-1 0,21 0 16,1 0-16,-1 0 0,0 0 0,0-21 15,0 22-15,0-22 0,1 0 16,-1 0-16,0 0 0,0 0 0,0 0 16,0 0-16,22-22 0,-22 22 0,0-21 15,0 0-15,0 0 0,1 0 16,-22 0-16,21-1 0,0-20 16,-21 21-16,21-21 0,-21 20 0,0 1 15,0 0-15,0 0 0,0 0 16,0 0-16,0 42 31,0 0-31,0 0 16,0 0-16,-21 0 0,21 1 15,0-1-15,-21 0 0,21 0 0,0 0 16,0 0-16,0 1 0,0-1 0,0 0 16,0 0-16,0 0 15,21-21-15,0 21 16,0-21-16,0 0 0,1 0 0,-1 0 15,0 0-15,0 0 0,21 0 16,-20 0-16,-1 0 0,0-21 0,0 0 16,21 21-16,-20-21 0,-1 0 15,0 0-15,0-1 0,0 1 0,0-21 16,1 21-16,-1-22 0,-21-41 16,21 63-16,-21-22 0,0 1 15,21 21-15,-21-43 16,0 43-16,0 42 31,-21 0-31,21 1 0,-21-1 0,21 21 16,0-21-16,-21 22 0,21-22 15,-22 21-15,22-21 0,0 0 0,0 22 16,0-22-16,0 0 0,0 0 0,0 0 16,0 1-16,0-1 15,22-21-15,-1 21 0,0-21 16,0 0-16,0 0 15,0 0-15,1 0 16,-22 21 15,0 0-15,0 0 0,-22-21-1,1 22-15,0-22 16,0 0-1,0 0 1,0 0-16,21-22 16,-22 1-16,22 0 15,0 0-15,0 0 0,0 0 0</inkml:trace>
  <inkml:trace contextRef="#ctx0" brushRef="#br0" timeOffset="10419.45">9821 3112 0,'0'-22'0,"0"44"0,-21-44 0,0 1 15,21 42 32,0 1-47,-21-1 16,0-21-16,21 21 15,-22-21 1</inkml:trace>
  <inkml:trace contextRef="#ctx0" brushRef="#br0" timeOffset="10676.32">8763 3302 0,'0'0'0,"-21"0"0,0 0 16,42 0 0,0 0-16,0 0 15,21 0-15,-20 0 0,20 0 0,0 0 16,-21 0-16,22-21 0,-1 21 16,-21 0-16,22 0 0,-22-21 15,0 21-15,0 0 0,0 0 0,-21-21 31,-21 21-31,0 0 0,0 0 16,-22 0-16,1 0 0</inkml:trace>
  <inkml:trace contextRef="#ctx0" brushRef="#br0" timeOffset="10913.18">7472 3323 0,'0'0'15,"-43"0"-15,22 0 0,0 0 16,0 0-16,42 0 16,0 0-16,22 0 15,-22 0-15,21 0 0,-21 0 16,22 0-16,-1 0 0,21 0 0,-20 0 16,-1 0-16,-21-21 0,22 21 15,-1 0-15,-21 0 0,0 0 0</inkml:trace>
  <inkml:trace contextRef="#ctx0" brushRef="#br0" timeOffset="12517.18">11091 3852 0,'0'-21'31,"0"0"-31,0 0 16,0 0-16,21 21 0,-21-21 0,22-22 16,-1 22-16,-21 0 15,21-21-15,0 20 0,-21-20 0,21 0 16,0-22-16,1 22 0,-22 0 16,0-1-16,21 1 0,-21 0 0,21 20 15,-21-20-15,0 21 0,0 0 16,-21 21-1,0 0-15,-1 21 16,1 0-16,0 0 0,0 22 16,21-22-16,-21 21 0,0 0 0,21 1 15,-22 63-15,22-64 16,0 0-16,0 1 0,0-22 0,0 21 16,0-21-16,22 22 0,-1-22 0,0 0 15,0 0-15,0-21 16,0 21-16,1-21 0,20 0 0,-21 0 15,0 0-15,0 0 0,43 0 16,-43-21-16,0 0 0,0 0 16,22 21-16,-22-21 0,0-22 0,0 22 15,0 0-15,1 0 0,-1-22 16,0 1-16,-21 21 0,21-21 0,-21-1 16,0 1-16,0 0 0,-21-1 0,0 1 15,0 0-15,-1-1 0,-20 1 16,21 21-16,-21 0 0,20-1 0,-20 22 15,0 0-15,21 0 0,-22 0 16,22 0-16,0 0 0,-21 0 16,20 22-16,22-1 0,0 0 0,-21 0 15,21 0-15,0 22 0,0-22 16,21 0-16,1 0 0,-1 0 0,0-21 16,21 21-16,1-21 0,-1 0 15,0 0-15,1 0 0,-1 0 0,0 0 16,22-21-16,-22 21 0,22-21 15,-22 0-15,21 0 0,-20 0 0,-1-1 16,22 1-16,-43 0 0,21 0 16,-21 0-16,0 0 0,1-1 15,-22 1-15,0 0 0,0 0 0,0 0 16,0 0-16,0-1 0,0 1 16,0 0-16,-22 0 0,1 21 15,0 0 16,0 21-31,21 0 0,0 0 16,0 1-16,0 20 0,0-21 16,0 21-16,0 1 0,0-1 0,0 22 15,0-22-15,0 21 0,0-20 16,0 20-16,0-20 0,0 20 0,0 1 16,0-22-16,0 21 0,0 1 15,0-1-15,0 1 0,0-1 16,21 22-16,-21-21 0,0-1 0,0 22 15,0-22-15,0 1 0,0-1 16,0 1-16,0 20 0,-21-20 0,0-1 16,21-20-16,-21 20 0,21 1 0,0-1 15,0-20-15,0 20 0,0-21 0,0 1 16,0 20-16,0-20 0,0-1 16,0 0-16,21 1 0,-21-1 0,0 0 15,21-21-15,-21 22 0,0-22 0,0 21 16,0-21-16,0 1 15,-21-22-15,0 0 16,-1 0-16,1-22 16,21 1-16,-21 0 0,0 0 0,21 0 15,-21-22-15,0 22 0,-1-21 16,1 0-16,0-22 0,0 1 0,0 20 16,0-41-16,-1 20 0,1-21 15,21 1-15,0 20 0,0-20 0,0-1 16,0 0-16,0-21 0,0 22 0,0-1 15,0 0-15,21 1 0,1 20 16,-1 1-16,0-1 0,21 1 0,-21 20 16,22-20-16,-1 42 0,-21-22 15,22 1-15,-1 21 0,-21 0 16,21 0-16,-20-1 0,20 1 0,-21 21 16,0-21-16,0 21 0,1 0 0,-1-21 15,0 0-15</inkml:trace>
  <inkml:trace contextRef="#ctx0" brushRef="#br0" timeOffset="13828.72">13589 2794 0,'0'-21'0,"0"0"16,0 0 0,0-1-16,0 1 0,0 0 0,0 0 15,0 0-15,0 0 16,0-1-16,0 1 0,0 0 16,21 21-1,0 0-15,0 21 0,1 0 0,20 1 16,-21 20-16,21 0 0,-20 1 15,41 62-15,-21-41 0,-20-1 16,20-20-16,0 84 0,-21-85 16,1 22-16,-22-22 0,0 0 15,21-21-15,-21 22 0,0-22 0,0 21 16,0-21-16,0 1 16,0-1-16,0-42 15,-21-1 1,21 1-16,0 0 0,0-21 15,0-1-15,0 1 0,0-21 0,0 20 16,0-20-16,21-1 0,0 1 16,-21-1-16,21 1 0,0-22 0,0 22 15,1-22-15,-1 21 0,0-20 16,0 20-16,0 22 0,0 0 0,1-1 16,-1 1-16,0 21 0,0 0 0,-21-1 15,21 22-15,0 0 16,1 0-1,-22 22-15,0-1 0,0 0 16,0 0-16,0 0 0,0 0 16,0 22-16,0-1 0,0 0 15,0 1-15,0-1 0</inkml:trace>
  <inkml:trace contextRef="#ctx0" brushRef="#br0" timeOffset="14380.64">14414 3281 0,'0'0'0,"0"21"16,22-21-16,-1 0 0,0 0 15,0-21-15,-21 0 0,42 0 0,-20-1 16,-1 1-16,0 0 0,0 0 16,0 0-16,22 0 0,-22-1 0,0 1 15,0 0-15,-21 0 0,0 0 16,21 0-16,-21-1 0,0 1 0,0 0 15,0 0 1,-21 21-16,0 0 16,0 0-16,0 0 15,-1 0-15,1 0 16,21 21-16,-21-21 0,21 21 78,-21-21-78,21 21 16,-21-21-16,21 22 15,-21-1 1,21 0-16,-22-21 16,22 21-16,0 0 15,0 0-15,0 1 16,0-1-16,0 0 0,0 0 15,0 21-15,0-20 0,0 20 0,0-21 16,0 21-16,0 1 0,0-22 0,0 21 16,22-21-16,-22 1 0,21-1 15,0 0-15,0 0 0,0-21 0,22 0 16,-22 0-16,21 0 0,0 0 16,1-21-16,20 0 0,-20 0 15,-1-1-15,0 1 0,64-42 0</inkml:trace>
  <inkml:trace contextRef="#ctx0" brushRef="#br0" timeOffset="14763.42">15557 2963 0,'0'0'16,"22"-21"-16,-22 0 0,0 0 0,0 0 16,-22 0-1,1 21-15,0 0 0,0 0 16,0 0-16,0 0 16,-1 0-16,1 21 0,0 0 0,0 0 15,-21 0-15,20 0 0,1 1 0,0 20 16,21 0-16,0-21 0,-21 22 15,21-1-15,0 0 0,0 1 0,0-22 16,0 21-16,21-21 0,0 22 16,0-22-16,1 0 0,-1 0 0,0 0 15,21-21-15,-21 22 0,22-22 16,-22 0-16,21 0 0,1 0 16,-1 0-16,-21 0 0,21-22 0,1 22 0,-1-21 15,-21-21-15,22 21 0,-1 0 16,0-22-16</inkml:trace>
  <inkml:trace contextRef="#ctx0" brushRef="#br0" timeOffset="15080.23">16298 2201 0,'0'0'0,"0"-21"0,-42-21 15,21 42 1,0 0-16,-1 42 15,22-21-15,-21 22 0,0-1 0,21 0 16,0 22-16,-21-1 0,0 1 16,21-1-16,-21 1 0,21 21 15,0-22-15,-22 1 0,22-1 16,-21 1-16,21-22 0,-21 21 0,21 1 16,0-22-16,0 1 0,0-1 0,0 0 15,0-21-15,0 22 0,0-22 16,0 0-16,0 0 0,21-21 15,0 0-15,1 0 16,-1 0-16,0-21 0,0 0 16,0 0-16,0 0 0,22-1 0,-22-20 15,0 0-15</inkml:trace>
  <inkml:trace contextRef="#ctx0" brushRef="#br0" timeOffset="15450.02">16446 3006 0,'0'0'0,"0"21"31,-21 0-31,0 0 0,21 0 16,-21 1-16,21 20 0,0-21 0,0 0 16,0 22-16,0-22 0,0 0 15,0 21-15,0-21 0,0 1 0,21-1 16,0 0-16,0-21 0,1 21 0,-1-21 16,21 0-16,-21 0 0,22 0 15,-22 0-15,21 0 0,-21-21 0,0 0 16,22 0-16,-22 21 0,0-22 15,0-20-15,0 21 0,-21 0 16,0-22-16,0 22 0,0-21 0,0 21 16,0-22-16,-21 1 0,0 21 15,0-43-15,0 64 0,0-21 16,-1 21-16,1 0 16,0 0-16,0 0 0,0 0 0,0 21 0,-1 1 15,1-22-15,0 21 0,0 0 0,0 0 16,0 0-16,-1 0 0,22 1 15,0-1-15,0 0 16,22-21 0,-1 0-16,0 0 0,0 0 0,0 0 15</inkml:trace>
  <inkml:trace contextRef="#ctx0" brushRef="#br0" timeOffset="15880.11">17060 3069 0,'0'-42'16,"0"21"-16,0 0 0,-21 21 0,21-22 16,0 1-16,0 0 0,0 0 15,0 0-15,0 0 0,21 21 0,0-22 16,1 22-16,-1 0 0,0 0 16,0 0-16,0 0 0,22 0 0,-22 22 15,21-1-15,-21 0 0,22 0 16,-22 0-16,0 22 0,21-1 15,-21 0-15,1 1 0,-1-1 0,-21 0 16,0 1-16,0-1 0,0 0 16,0-21-16,0 22 0,0-1 0,0-21 15,-21 0-15,-1 1 0,22-1 0,0 0 16,-21-21-16,0 0 16,0 0-16,21-21 15,0 0 1,0-1-16,21 1 0,0-21 0,0 0 15,1-1-15,-1 1 0,21-22 16,-21 22-16,0-21 0,22 20 16,-22-20-16,21 20 0,-21 1 0,1 21 15,-1-21-15,0 20 0,0 1 16,-21 0-16,0 0 0,0 0 31,-21 21-31,0 0 0</inkml:trace>
  <inkml:trace contextRef="#ctx0" brushRef="#br0" timeOffset="16175.48">16087 2519 0,'0'0'0,"-22"0"0,22-21 15,0 0-15,22 21 16,20-22-16,0 1 0,22 21 16,-22 0-16,22-21 0,-1 21 15,-21 0-15,43 0 0,-43-21 0,22 21 16,-1 0-16,1 0 16,-22 0-16,1 0 0,-1 0 0,0-21 15,-21 21-15,1 0 0,-44 0 31,1 0-31,0 0 16,-21 0-16,-1 0 0</inkml:trace>
  <inkml:trace contextRef="#ctx0" brushRef="#br0" timeOffset="17217.8">4043 4170 0,'0'0'0,"-21"0"15,-1 21-15,-62 0 16,63-21-16,-1 21 0,1-21 15,42 22 17,1-22-32,-1 0 0,0 0 15,21 0-15,-21 0 0,43 0 0,-22 21 16,22-21-16,-1 0 0,1 0 16,20 0-16,1 0 0,21 0 0,-21 0 15,42 0-15,-22 0 0,22 0 16,0 0-16,22 0 0,-1 0 0,0 0 15,21 0-15,22 0 0,-1-21 16,1 21-16,20-22 0,1 22 0,0 0 16,21-21-16,-1 21 0,1 0 15,0-21-15,21 0 0,-21 21 16,21 0-16,-21 0 0,21 0 0,21-21 16,-21 21-16,0 0 0,21 0 0,-21 0 15,21 0-15,-21 0 0,21 0 16,1 0-16,20 0 0,-21 0 0,21 0 15,-20 0-15,20 0 0,0 0 16,-21 0-16,22 0 0,-1 0 0,-21 0 16,22 0-16,-22 0 0,0 0 15,-21 0-15,254 0 16,-275 0-16,0 0 0,-22 0 0,-20 0 0,-1 21 16,-20-21-16,-1 0 15,-42 0-15,0 0 0,-21 0 0,-22 0 16,-20 0-16,-1 0 0,-20 0 15,-1 0-15,-21 0 0,0 0 0,-42 0 32,0 0-32,-21 0 15,-1 0-15,1 0 0,-21 0 0,-1 0 16,-21 0-16</inkml:trace>
  <inkml:trace contextRef="#ctx0" brushRef="#br0" timeOffset="18140.84">3175 2350 0,'0'0'15,"-21"0"-15,0 0 0,-1 0 16,44 0 15,-1 0-31,21 0 0,22 0 16,-1 0-16,1 0 15,20 0-15,22 0 0,-21-22 0,21 22 16,-22 0-16,22 0 0,-21 0 16,21 0-16,-1 0 0,22 0 0,-21 0 15,0 0-15,0 0 0,21 0 0,-42 0 16,20 0-16,-20 0 0,0 0 15,-1 0-15,-20 0 0,21 0 0,-43 0 16,21 0-16,-20 0 0,-1 0 16,-21 0-16,0 0 0,1 0 0,-1 0 15,-21-21 1,-21 21 0,-1 0-16,1 0 0,0 0 15,0 0-15,0 0 0,-22 0 16,1 0-16,0 0 0</inkml:trace>
  <inkml:trace contextRef="#ctx0" brushRef="#br0" timeOffset="18563.64">3154 2561 0,'21'0'15,"0"0"-15,0 0 0,22 0 16,20 0-16,1 0 0,20 0 0,1 0 16,0 0-16,20-21 0,-20 21 15,21 0-15,21-21 0,-21 21 0,21 0 16,0-21-16,0 21 0,0 0 15,0-21-15,-21 21 0,-1 0 16,1 0-16,-21-22 0,0 22 16,-22 0-16,1 0 0,-1 0 0,22 0 15,-64 0-15,0 0 16,0 0-16,0 0 16</inkml:trace>
  <inkml:trace contextRef="#ctx0" brushRef="#br0" timeOffset="40204.97">2752 5630 0,'0'22'63,"-22"-22"-48,1 21 1,0-21-1,0 0-15,0 0 16,0 0-16,-1 0 0,1 0 16,0 0-16,0 0 15,-21 0-15,20 0 0,1 0 0,0 0 16,0 0-16,0 0 0,-22 0 16,22 0-16,0 0 0,0 0 15,0 0-15,0 0 0,-1 0 16,1 0-16,0 0 0,0 0 0,0 0 15,0 0 1,21-21 0,-22 21-16,1 0 15,42 0 48,1 0-48,-1 0-15,21 0 0,0 0 16,-20 0-16,83 0 16,-41 0-16,-1 0 0,1 0 0,-1 0 15,1 0-15,21 0 0,-22 0 16,22 0-16,-1 0 0,-20 0 16,21 0-16,-1 0 0,-20-22 0,20 22 15,-20 0-15,-1 0 0,-20 0 16,20 0-16,-20-21 0,-1 21 0,0 0 15,1 0-15,-22 0 0,21 0 16,-21 0-16,0 0 0,1 0 16,-1 0-1,-21-21 32,-21 21-16,21-21-31,-22 21 0,1-21 32,0 21-32,0 0 0,0 0 15,21-21-15</inkml:trace>
  <inkml:trace contextRef="#ctx0" brushRef="#br0" timeOffset="40723.29">3471 5292 0,'0'21'31,"21"0"-16,1 0 1,-1-21-16,0 21 0,21-21 0,-21 22 16,1-22-16,20 0 15,-21 21-15,21-21 0,-20 0 0,20 21 16,-21-21-16,21 0 0,-20 21 16,-1-21-16,0 0 0,0 0 0,0 21 15,0-21-15,1 0 0,-1 0 16,-21 21-16,0 1 15,0-1-15,0 0 16,-21 0-16,-1 0 0,1 0 16,-21 22-16,0-22 0,-1 0 15,1 21-15,0 1 0,-22-22 0,22 21 16,-22-21-16,22 22 0,0-22 16,-1 0-16,1 0 15,0 0-15,-1 1 0,1-1 0,21 0 16,0 0-16,-1-21 0,1 0 15,0 0 1,21-21 31,21 21-47,-21-21 0,21 0 0</inkml:trace>
  <inkml:trace contextRef="#ctx0" brushRef="#br0" timeOffset="41955.57">5842 5376 0,'42'0'16,"-21"0"0,1 0-1,-1-21-15,-21 0 16,21 0-16,-21 0 16,0 0-16,0-1 0,0 1 15,0 0-15,-21 0 16,0 21-16,-1-21 0,1 21 15,0 0-15,-21 0 0,21 0 0,-22 0 16,22 0-16,-21 0 0,21 0 16,-22 0-16,1 21 0,0-21 15,-1 21-15,1 0 0,21 0 0,-22 22 16,1-22-16,0 21 0,21 1 16,-1-22-16,-20 42 0,21-20 0,21-1 15,-21 0-15,21 1 0,-21-1 16,21-21-16,0 21 0,0 1 15,0-22-15,0 0 0,21 0 16,0-21-16,0 0 0,0 0 0,22 0 16,-22 0-16,21 0 0,-21-21 15,22 0-15,-1 0 0,0 0 16,1-1-16,-1 1 0,0 0 0,22-42 16,-1-1-1,-42 43-15,22-21 0,-43 20 0,21 1 16,0 0-16,-21 0 0,0-21 15,0 20-15,0 1 32,0 42-17,0 1 1,0-1-16,0 0 16,0 21-16,0-21 0,0 22 15,0-1-15,0 0 0,21 22 0,-21-22 16,0 22-16,0 84 15,0-85-15,21 170 16,-21-148-16,0 190 16,0-190-16,0 84 15,0-105-15,0 20 0,0-20 0,0 20 16,0-20-16,0-1 0,-21 1 16,21-1-16,-21-20 0,0-1 0,-21 64 15,-22-64 1,43-42-1,0 0-15,-22 0 0,22-21 0,-21 21 16,0-42-16,20 21 0,-20-22 0,21 1 16,-21-22-16,20 1 0,1-1 15,0 1-15,0-128 16,21 64-16,0 43 16,21-43-16,0 42 0,0 22 15,22-1-15,-22 1 0,21-1 16,-21 1-16,22-1 0,-1 1 0,0 20 15,1-20-15,-1 20 0,-21-20 16,22 21-16,-1 20 0,-21-20 16,21 21-16,-20-21 0,20 20 15,-21 1-15</inkml:trace>
  <inkml:trace contextRef="#ctx0" brushRef="#br0" timeOffset="42422.3">6265 5398 0,'-21'0'0,"42"0"0,-42-22 0,21 1 16,0 0-1,0 0-15,21 21 16,-21-21-16,21 21 0,1 0 15,-1 0-15,21 0 0,0 21 16,-20-21-16,-1 21 0,21 21 16,-21-20-16,22-1 0,-22 21 0,0 0 15,-21 1-15,0-1 0,0 43 16,0 21 0,0-85-16,0 21 0,-21-21 15,0-21-15,-1 21 0,22 1 0,-21-22 16,0 0-1,21-22-15,-21 1 0,21 0 16,0 0-16,0 0 0,0-85 16,0 64-16,0-1 15,0 1-15,21 0 0,-21 20 16,21-20-16,0 21 0,1-21 0,-1 20 16,0 1-16,21 0 15,43 0-15,-64 21 16,0 0-1,-21 21-15,0 0 16,0 0-16</inkml:trace>
  <inkml:trace contextRef="#ctx0" brushRef="#br0" timeOffset="42929.07">7302 5376 0,'0'0'0,"0"-21"16,-21 21-1,0 0-15,0 0 16,0 21-16,0 1 0,-1-22 16,-20 21-16,21 21 15,0-21-15,0 0 0,-22 64 16,43-21-16,-21-43 15,21 21-15,0-21 0,0 22 16,0-22-16,0 0 0,21 0 0,-21 0 16,21-21-16,1 21 0,20-21 15,-21 0-15,0 0 0,22 0 16,20-42 0,-21 21-16,-20 0 0,-1-22 0,0 22 15,0-21-15,0 21 0,0-22 16,1 1-16,-1 0 0,-21-1 15,0 1-15,0 21 0,0-21 16,0 20-16,-21 1 0,-1 0 0,1 21 16,-42 0-16,-1 0 15,43 0-15,0 0 16,0 21-16,0 0 16,-1 1-16,22-1 15,0 0-15,0 0 0,0 0 0,0 0 16,0 1-16,0-1 0,0 0 15,22-21-15,-1 0 0,0 0 16,21 0-16</inkml:trace>
  <inkml:trace contextRef="#ctx0" brushRef="#br0" timeOffset="43572.95">7895 5398 0,'0'-22'16,"0"44"15,0-1-31,0 0 16,0 21-16,0-21 0,0 1 16,0 20-16,0-21 0,-21 21 15,21-20-15,-21 20 0,21 43 16,0-64-16,0 0 15,0 0-15,0 0 0,0 0 16,0-42 0,21 0-1,0 21-15,0-21 0,-21-21 0,21 20 16,1 1-16,-1 0 0,42-85 16,-20 43-1,-43 42 1,21 21-16,-21-22 0,21 22 0,-21 22 31,21-1-31,-21 0 0,0 0 16,0 0-16,0 0 0,0 1 0,0-1 15,0 21-15,0-21 0,0 0 16,21 1-16,-21-1 0,0 0 0,21 0 16,1-21-16,-1 21 0,0-21 15,0 0-15,0 0 16,0-21-16,1 0 0,-1 21 0,0-21 15,0-22-15,0 22 0,0 0 16,22-85 0,-43 64-16,0 0 0,0-1 0,0 1 15,0 0-15,0-22 16,-21 43-16,21 0 0,-22 0 0,1-1 16,0 22-16,0-21 15,0 21 1,21 21-1,-21-21-15,21 22 16,-22-1 0</inkml:trace>
  <inkml:trace contextRef="#ctx0" brushRef="#br0" timeOffset="44297.94">9906 5398 0,'0'0'0,"21"0"16,0-22-16,0 1 0,1 21 16,-1-21-16,0 0 0,0 21 15,0-21-15,22 0 0,-22-1 0,21 1 16,-21 0-16,0 0 0,22 0 15,-1-43 1,-42 43-16,0 0 0,0 0 16,-21 21-16,-21 0 15,-1 0-15,-20 0 0,-43 0 16,42 21-16,1 0 0,-1 0 16,-41 22-16,41-22 0,22 0 15,21 0-15,-22 0 0,22 0 16,0 1-16,21-1 0,0 0 0,0 0 15,21 0-15,21 0 16,-20-21-16,-1 22 0,21-1 0,0-21 16,1 21-16,-1 0 0,0 0 15,22 0-15,-22 1 0,-21-1 16,43 21-16,-22-21 0,-42 0 16,0 1-16,0 20 0,0-21 15,0 0-15,-42 0 0,21 1 0,-22-1 16,1 0-16,-64 21 15,-63-21 1,105 1-16,22-22 0,0 0 0,-1 0 0,22 0 16,-21-22-16,21 22 0,0-21 15,-1 0-15,1 0 0,21 0 0,0 0 16,0-1-16,0 1 16,0 0-16,0 0 0,0 0 0,21 0 15,1-1-15,-1 22 16,0-21-16,0 21 0,0 0 0,22-21 15,-22 21-15,21 0 16,43-21-16</inkml:trace>
  <inkml:trace contextRef="#ctx0" brushRef="#br0" timeOffset="44607.23">10414 5461 0,'21'0'15,"-21"21"17,0 0-17,0 1-15,0-1 0,0 0 0,0 0 16,0 21-16,-21-20 0,21-1 16,0 0-16,0 21 0,0 1 15,-21-1-15,21-21 0,0 0 0,0 0 16,0 1-16,0-1 15,0-42 17,0-1-17,0 1-15,0 0 0,0 0 0,0 0 16,21-22-16,-21 22 0</inkml:trace>
  <inkml:trace contextRef="#ctx0" brushRef="#br0" timeOffset="44809.11">10477 5186 0,'0'0'0,"-21"0"0,21-21 0,-21 21 15,0 0-15,0 0 16,0 0 0,21 21-1,0 0 1,0 0-1</inkml:trace>
  <inkml:trace contextRef="#ctx0" brushRef="#br0" timeOffset="45824.07">10774 5419 0,'0'0'0,"0"21"15,0 0 1,0 0 0,21 0-1,0-21-15,0 0 0,0 0 16,1 0-16,-1 0 0,0 0 0,21 0 15,-21 0-15,1 0 0,20-21 16,0 21-16,-21-21 0,22 21 0,-22-21 16,0 0-16,21 21 0,-20-21 15,-1-1-15,-21 1 16,-21 21 15,-1 0-31,22 21 16,-21-21-16,0 22 0,0-1 15,0 0-15,21 0 0,-21 21 0,-1-20 16,1 20-16,-21-21 0,21 21 16,0 1-16,-22-1 0,22 0 15,0 1-15,-21-22 0,20 21 0,1-21 0,0 22 16,0-22-16,0 0 0,0 0 16,21 0-16,0 1 0,-22-22 15,22-22 16,22 1-15,-22 0-16,21 0 0,0 0 0,0 0 16,0-22-16,-21 22 0,21 0 0,1 0 15,-1 0-15,0 21 0,-21-22 16,21 1-16,0 21 0,0 0 16,1 0-1,-1 0-15,-21 21 16,21-21-16,-21 22 0,21-1 15,-21 0-15,0 0 0,21 0 16,-21 0-16,21 1 0,-21-1 16,22 0-16,-1 0 15,0 0-15,0-21 0,0 0 16,0 0-16,1 0 0,-1 0 16,0 0-16,0 0 0,21 0 0,-20 0 15,-1 0-15,21 0 0,-21-21 0,0 0 16,22 21-16,-22-21 0,21 0 15,-21-1-15,1 1 0,20 0 0,-21-21 16,0 21-16,0-1 0,-21-20 16,43-21-16,-43 41 0,21-20 15,-21 21-15,0 0 0,0-22 16,0 22-16,0 0 0,0 0 16,0 0-16,-21 21 15,0 0-15,-1 0 16,1 21-16,0 0 0,0 0 15,21 0-15,-21 1 0,0 20 16,21-21-16,0 21 0,0-20 0,-22 20 16,22 0-16,0-21 0,0 1 15,0 20-15,0-21 0,0 0 0,0 22 16,0-22-16,22-21 16,-22 21-16,21-21 0,0 0 0,0 0 15,0 0-15,0 0 0,1 0 16,20 0-16,-21 0 0,0 0 0,0 0 15,1-21-15,20 0 0,-21 21 16,0-22-16,0 1 0,1 0 16,-22 0-16,21 0 0,-21 0 15</inkml:trace>
  <inkml:trace contextRef="#ctx0" brushRef="#br0" timeOffset="48527.11">13589 5271 0,'0'0'0,"0"-43"0,0 22 0,0-21 16,0 21-16,0-22 0,0 1 15,0 21-15,0-22 0,0 22 0,0 0 16,0 0-16,0 0 0,0 42 31,0 0-15,0 21-16,0 1 0,21-1 0,-21 0 15,0 1-15,0 20 0,0-20 16,0-1-16,0 21 0,0-20 16,0 20-16,0-20 0,0-1 0,0 0 15,0 1-15,0-1 0,0 0 16,0-21-16,0 22 0,0-22 0,0 0 16,-21-21-16,21 21 0,-21-21 31,21-21-16,0 0-15,0 0 0,0 0 16,0-1-16,21-20 0,0 21 16,-21-21-16,21 20 0,0-20 15,1 21-15,-1-21 0,0 20 0,0 1 16,0 21-16,43-21 16,-43 21-16,0 0 0,0 0 0,0 0 15,1 0-15,20 21 0,-42 0 16,21 1-16,0 20 0,-21-21 0,0 21 15,0-20-15,0 20 0,0 21 16,-21-41-16,0 20 0,-21-21 16,20 0-16,-20 0 0,21 1 15,-21-1-15,20 0 0,1-21 16,-21 0-16,21 0 0,0 0 0,-1 0 16,1 0-16,0 0 0,0 0 15,0-21-15,0 0 16,21-1-16,21 22 47,0 22-47,-21-1 15,21-21-15,0 21 0,0 0 16,1-21-16,-1 0 16,0 21-16,0-21 0,0 0 0,0 0 15,22 0-15,-22 0 0,21 0 0,1 0 16,-22 0-16,21 0 0,64-42 15,-64 42-15,1-21 16,-1 0-16,0-1 0,1-20 0,-22 21 16,21 0-16,-21 0 0,22-22 15,-1 1-15,-21 21 0,-21 0 16,21-1-16,-21 1 0,21 0 0,-21 0 16,0 42 15,0 0-16,0 0-15,-21 1 0,21-1 16,0 0-16,0 0 0,0 0 16,0 0-16,0 1 0,0-1 15,21-21-15,1 21 16,-1-21-16,0 0 0,0 0 16,0 0-16,0 0 0,1-21 0,-1 21 15,21-21-15,-21-1 0,0 1 16,1 0-16,20 0 0,-21 0 0,0 0 15,-21-1-15,21 1 0,1 0 16,-22 0-16,0 0 0,0 0 0,21 21 16,-21-22-16,21 22 15,-21-21-15,0 42 32,0 1-32,0 20 15,0-21-15,0 0 0,0 0 16,0 22-16,0-1 0,0 0 15,0-20-15,0 20 0,0 21 16,0-20-16,-21-1 0,21 0 0,-21 22 16,21-22-16,-22 22 0,22-22 0,0 22 15,-21-1-15,21 22 0,-21-22 0,21 22 16,0-22-16,0 22 0,0 0 16,0-22-16,0 22 0,-21 0 0,21-1 15,-21-20-15,0 20 0,21 1 0,-22-21 16,1 20-16,21-20 0,-42 42 15,21-64-15,0 0 16,-1 1-16,1-22 0,21 0 0,-21 0 16,0 0-16,0-21 15,0 0-15,21-21 0,-22 0 0,1 0 16,0-22-16,0 1 0,0 0 0,0-1 16,-1-41-16,1 20 0,0-20 15,21-1-15,-21 0 0,21-21 0,0 22 16,0-22-16,0 0 0,21 0 0,0 22 15,0-1-15,1 0 0,-1 1 16,0 20-16,0 1 0,0 20 0,22-20 16,-22 20-16,0 1 15,0 0-15,21 21 0,-20-22 0,-1 22 16,21 0-16,-21 0 0,0 0 16,1-1-16,20 1 0,-21 21 0,0-21 15,0 21-15,1-21 16,-22 0-16,21 21 0</inkml:trace>
  <inkml:trace contextRef="#ctx0" brushRef="#br0" timeOffset="50377.3">16468 5419 0,'0'-21'172,"0"-1"-172,0 1 15</inkml:trace>
  <inkml:trace contextRef="#ctx0" brushRef="#br0" timeOffset="50764.17">16616 5059 0,'0'0'0,"0"-42"16,0 20-1,0 1-15,0 0 16,0 0-1,-21 21 1,21-21-16,0 42 16,0 0-1,0 21-15,0-20 0,0 20 16,0-21-16,0 21 0,0 1 0,0 20 16,0-20-16,0-1 15,0 0-15,0 1 0,0-1 0,0 0 16,0 1-16,0-22 0,0 21 15,0-21-15,0 0 0,0 22 0,0-22 16,0 0-16,0 0 0,0-42 47,0 0-31,0 0-16,21 0 0,-21-1 15,0-20-15,21 21 0,0 0 16,0 0-16</inkml:trace>
  <inkml:trace contextRef="#ctx0" brushRef="#br0" timeOffset="51623.72">17103 5038 0,'0'-21'0,"-22"42"46,22 0-46,-21 0 0,21 0 0,0 0 16,0 22-16,-21-1 0,21-21 16,-21 22-16,21-1 0,0 0 0,0-21 15,0 22-15,0-22 16,0 21-16,0-21 0,0 22 0,0-22 16,0 0-16,0 0 0,0 0 15,0 1-15,0-1 0,21-21 0,0 0 16,-21 21-16,21-21 0,1 0 0,-1 0 15,0 0-15,0 0 0,0-21 16,22 0-16,-22-1 0,0 1 16,-21 0-16,0 0 0,21 0 15,-21 0-15,0-1 0,0-20 16,0 21-16,0 0 0,-21 0 0,0-22 16,0 22-16,-1 0 0,1 0 0,0 0 15,0 21-15,0-22 0,0 1 16,-1 21-16,1 0 0,21-21 15,-21 21-15,21-21 0,0 0 16,0 0-16,21 21 16,0-22-16,22 22 0,-22-21 0,21 0 15,1 21-15,-1-21 0,0 0 16,1 21-16,-1 0 0,0-21 16,1 21-16,-1 0 0,0 0 0,-21 0 15,22 0-15,-22 21 0,0 0 0,0 0 16,-21 0-16,0 0 0,0 1 15,0 20-15,0-21 0,0 43 16,0-43-16,0 21 0,-21-21 16,0 0-16,21 22 0,-21-22 15,21 0-15,0 0 0,0 0 0,0 1 16,0-1-16,0 0 0,21 0 16,0 0-16,0-21 0,0 21 0,1-21 15,-1 0-15,21 0 0,-21 0 16,0 0-16,22 0 0,-22 0 0,21-21 15,-21 21-15,22-21 0,-22 0 0,21 0 16,-21 0-16,1-1 0,-1-20 16,0 21-16,0-21 0,-21 20 15,0-20-15,0 0 0,0-1 16,0 1-16,0 0 0,-21-1 0,0 1 16,0 21-16,-1-21 0,1 20 15,0 22-15,0-21 0,0 21 0,-43 0 16,43 0-16,-21 21 15,21-21-15,-1 22 0,1-1 0,0 0 16,0 0-16,0 21 0,0-20 0,-1-1 16,22 0-16,0 0 0,0 0 15,0 0-15,0 1 0,0-1 0,0 0 16,22-21-16,-1 0 16,0 21-16,0-21 0,0 0 15,22 0-15,-22 0 0</inkml:trace>
  <inkml:trace contextRef="#ctx0" brushRef="#br0" timeOffset="52036.48">18732 5038 0,'0'-43'15,"0"22"-15,0 42 31,-21 1-31,21-1 16,-21 0-16,21 0 0,0 0 0,0 0 16,0 1-16,0-1 15,0 0-15,0 0 0,0 0 16,21-21-16,0 0 16,1 0-16,-1 0 0,0 0 15,0-21 1,-21 0-16,0 0 0,0 0 15,0-1-15,0 1 0,0 0 16,0 0-16,0 0 0,0 0 16,0-1-16,-21 22 0,0 0 15,0 0-15,-1 0 16,1 22-16,0-1 16,21 0-16,0 0 0,-21-21 15,0 21-15,21 0 0,0 1 16,0-1-16,21-21 15,0 0-15</inkml:trace>
  <inkml:trace contextRef="#ctx0" brushRef="#br0" timeOffset="52445.25">19748 4445 0,'0'-42'16,"-21"42"15,0 0-31,0 21 0,21 0 0,-21 0 16,0 22-16,-1-22 0,22 21 15,-21-21-15,0 22 0,-21 20 0,21-21 16,-1 1-16,1 20 15,-21 1-15,21-1 0,-22 1 0,22-1 16,-21 1-16,21-22 0,-22 22 16,-20 63-16,42-85 0,0 21 15,-22-20-15,22 20 0,0-20 0,0-1 16,0 21-16,-1-41 0,1 20 16,21 0-16,-21-21 0,21 22 0,-21-22 15,21 0-15,0 0 16,0-42-1,21 0 1,0-21-16,0 20 16,1 1-16,20-21 0,0 0 15</inkml:trace>
  <inkml:trace contextRef="#ctx0" brushRef="#br0" timeOffset="52736.36">19473 5546 0,'0'0'0,"0"21"15,0 0-15,0 0 16,-21 0-16,21 1 16,0-1-16,21-21 15,0 0 1,1 0-16,-1 0 0,0 0 0,-21-21 16,21 21-16,0-22 0,-21 1 15,0 0-15,0 0 16,0 0-16,0 0 15,-21 21 1,0 0-16,0 0 0,0 0 16,-1 21-16,1-21 0,21 21 15,-21-21-15,21 21 16,-21 0-16,0-21 0,0 21 16,-1-21-16</inkml:trace>
  <inkml:trace contextRef="#ctx0" brushRef="#br0" timeOffset="53809.52">2053 8213 0,'0'0'0,"-42"-21"0,-22-22 15,43 43-15,0 0 16,42 0 15,0 0-31,22 21 0,-1 1 16,43-1-16,-1-21 0,1 21 15,21 0-15,21 0 0,-21-21 0,-1 21 16,22-21-16,-21 0 0,0 22 16,0-22-16,21 0 0,-21 0 15,0 0-15,-22 0 0,22 0 0,-21 0 16,-22 0-16,1 0 0,-1 0 15,-20-22-15,-1 22 0,0 0 0,-21 0 16,1-21-16,-22 0 16,0 0-16,-22 0 15,1 21-15,-21-21 0,0 21 16,-1 0-16,1-22 16,0 22-16,-22 0 0,22 0 0,-1-21 15,1 21-15,0 0 0,21 0 0,-1 0 16,1 0-16,21-21 0,0 0 15,21 0-15,1 21 16,20-21-16,0 21 0,1-22 0,20 22 16,-21 0-16,22 0 0,-22 0 15,22 22-15,-22-1 0,-21 0 0,22 0 16,-22 21-16,-21 43 16,0-43-16,0 22 0,-64 21 15,22-22-15,21-21 0,-43 1 16,22-1-16,0 0 0,-1 1 15,1-1-15,0-21 0,-1 22 0,22-22 16,-21 0-16,21 0 0,21 0 0</inkml:trace>
  <inkml:trace contextRef="#ctx0" brushRef="#br0" timeOffset="54437.18">6858 7345 0,'-21'-21'0,"42"42"0,-42-85 0,0 22 0,-22 0 15,43 21-15,-21 21 16,21 21-16,0 0 16,0 21-16,0 1 0,0 20 15,0 1-15,0-1 0,0 1 16,0 20-16,0-20 0,0 84 15,0-85-15,0 1 0,0-1 16,0 1-16,0-22 0,0 1 0,0-1 16,0-21-16,0 0 0,0 0 0,0 1 15,21-22 1,-21-22-16,0 1 0,21 0 16,1 0-16,-22-21 0,21-1 15,0 1-15,0-22 0,0 22 16,0-21-16,22-1 0,-22 22 0,0-22 0,21 22 15,-20 0-15,-1 20 16,21 1-16,-21 0 0,22 21 0,-22 21 16,0 0-16,0 1 0,0 20 15,-21-21-15,0 21 0,0 1 0,0-1 16,0 0-16,0 1 0,0 20 0,0-20 16,0-22-16,0 21 0,0-21 15,0 22-15,0-22 0,0 0 0,0 0 16,21-21-1,1 0-15,-1-21 16,-21 0-16,21 0 0,0-1 16,0 1-16,0-21 0</inkml:trace>
  <inkml:trace contextRef="#ctx0" brushRef="#br0" timeOffset="54791.65">7599 7938 0,'0'0'0,"21"0"16,0 0-16,0 0 0,0 0 15,1 0-15,-1-22 0,0 22 16,0-21-16,0 21 0,22-21 0,-22 0 16,0 21-16,0-21 0,21 0 15,-20-1-15,-22 1 0,21 0 0,-21-21 16,0 21-16,0-1 16,0 1-16,-21 0 0,-1 0 15,-20 21-15,21 0 0,-21 0 0,-1 0 16,1 21-16,21 0 0,-22 22 15,1-1-15,21-21 0,0 43 0,0-22 16,21 0-16,0 1 0,0 20 16,0-21-16,0 1 0,0-1 0,21-21 15,0 0-15,0 1 0,0-1 0,0 0 16,22-21-16,-22 0 0,21 0 16,1 0-16,-1 0 0,0 0 0,1-21 15,-1 0-15,0-1 0,1 1 16,-1-21-16,0 21 0,1-22 0,-1 1 15,0 0-15,-21-22 0</inkml:trace>
  <inkml:trace contextRef="#ctx0" brushRef="#br0" timeOffset="55012.53">8551 7260 0,'0'0'16,"0"-42"-16,0 21 0,0-22 0,0 22 16,-21 21-16,21 21 15,0 22-15,0-1 0,-21 0 16,21 1-16,0 20 0,0-20 0,0 20 15,0 1-15,0-1 0,0 1 16,0-1-16,0-21 0,0 22 16,0-22-16,0 1 0,0-1 0,0 0 15,0 1-15,0-22 0,0 0 16,0 0-16,21 0 0,0-21 16,0 0-1,-21-21-15,0 0 16</inkml:trace>
  <inkml:trace contextRef="#ctx0" brushRef="#br0" timeOffset="55159.45">8403 7853 0,'0'0'0,"-21"-42"0,0-1 15,0 22-15,21 0 0,0 0 16,0 0-16,0-1 16,21 1-16,21 0 0,-21 21 0,0-21 15,22 0-15,-1 21 0,0-21 16,1 21-16,20-22 0,1 22 0,-22-21 15,22 21-15,-1-21 0</inkml:trace>
  <inkml:trace contextRef="#ctx0" brushRef="#br0" timeOffset="55807.58">9059 7620 0,'0'0'0,"-21"0"0,0 0 0,21-21 16,0 0-1,21 21 1,0 0-16,0 0 16,1 0-16,20 21 0,-21 0 15,0 0-15,0 0 0,22 1 0,-22-1 16,0 21-16,0-21 0,0 22 0,1-22 16,-22 21-16,0 0 0,0-20 15,0 20-15,0-21 0,0 0 0,0 22 16,0-22-16,0 0 0,0 0 15,-22-21 1,1 0-16,21-21 0,0 0 16,0 0-16,0-1 0,0-20 15,0 21-15,0-21 0,21-1 16,-21 1-16,22 0 0,-1-22 0,0 22 16,0-22-16,0 22 0,0 0 15,22-1-15,-22 22 0,0 0 0,0 0 16,0 0-16,1 21 0,-1 0 0,0 0 15,0 0-15,0 0 0,0 21 16,1-21-16,-22 21 0,21 0 0,0 21 16,-21-20-16,0 20 0,0-21 0,0 21 15,0-20-15,0 20 0,0 0 16,0 1-16,0-22 0,0 21 16,-21 0-16,21-20 0,0-1 15,0 0-15,0 0 0,21 0 0,0 0 16,0-21-16,22 0 0,-22 0 15,21 0-15,-21 0 0,22-21 16,-1 0-16,-21 0 0,21 0 0,-20 0 16,20-1-16,-21-20 0,0 21 0,-21-21 15,0 20-15,0-20 0,0 0 16,0-1-16,-21 22 0,0-21 0,0 21 16,-22 0-16,1-1 0,21 1 0,-21 21 15,-1 0-15,1 0 0,0 21 16,-1 1-16,22-22 0,-21 21 15,-1 21-15,22-21 0,-21 0 16,21 1-16,0 20 0,-1-21 0,1 0 16,0 0-16</inkml:trace>
  <inkml:trace contextRef="#ctx0" brushRef="#br0" timeOffset="56591.93">10816 7916 0,'0'0'0,"-21"0"0,21-21 16,0 0-16,0 0 15,0 0-15,21-22 0,0 22 16,-21 0-16,21-21 0,1-1 0,-22 22 16,0-21-16,0 0 0,0-1 15,0 22-15,0 0 0,0 0 0,-43 0 16,22 21-16,0 0 0,-21 0 16,20 0-16,-20 21 0,0 0 15,-1 0-15,22 21 0,-21 1 0,21-1 16,-22 0-16,22 1 0,0-1 15,21 0-15,0 22 0,0-22 16,0-21-16,0 1 0,21-1 0,0 0 16,1-21-16,20 0 0,0 0 15,1 0-15,-1 0 0,0-21 0,22 0 16,-22-1-16,22 1 0,-22 0 0,0 0 16,1-21-16,-1 20 0,0 1 15,1-21-15,-22 21 0,-21 0 0,0-22 16,0 22-16,0 0 15,0-21-15,0 20 0,0 1 0,0 0 16,-21 21 0,21 21-16,-22 0 0,22 1 15,-21 20-15,21 21 0,0-20 0,0-1 16,0 22-16,0-1 0,0 1 0,0 20 16,0-20-16,0-1 0,21 1 15,-21 20-15,22-20 0,-22-1 0,0 1 16,21-1-16,-21 22 0,0-21 0,0-1 15,0 1-15,0 20 0,0-20 16,0-1-16,-21 1 0,-1-22 16,1 22-16,-21-22 0,21 0 0,-22 1 0,22-22 15,-21 0-15,21 0 16,-22-21-16,22 0 0,-21 0 0,21 0 16,-22-21-16,1 0 0,-21-64 15,20 43-15,22-1 0,-21-20 16,21 21-16,-1-43 0,1 21 0,0 1 15,21-22-15,0 22 0,0-22 0,0 22 16,0-22-16,21 0 0,0 22 16,1-22-16,-1 22 0,21-1 0,64-63 15,-64 85-15,22-1 16,63-41-16</inkml:trace>
  <inkml:trace contextRef="#ctx0" brushRef="#br0" timeOffset="58304.33">11536 7641 0,'0'0'0,"21"0"16,0 0-1,0-21-15,0 21 16,1-21-16,-1 0 0,0 0 16,0-1-16,0 1 0,0 0 0,1 0 15,-1 0-15,-21-22 0,0 22 16,0 0-16,0 0 0,0 0 0,0 0 15,-21 21-15,-1 0 16,1 0-16,0 21 0,0 0 0,0 0 16,0 21-16,-1-20 0,22 20 15,0 0-15,0 1 0,0-1 0,0 0 16,0-21-16,0 22 0,0-22 0,22 0 16,-1 0-16,0 0 0,0 1 15,0-22-15,0 0 0,22 0 0,-22 0 16,42 0-16,-20-22 0,-22 1 15,21 0-15,1 0 0,-1 0 16,0 0-16,-21-1 0,22-20 16,-22 21-16,0-21 0,0 20 15,-21-20-15,0 21 0,0 0 0,0 0 16,0 42 0,0 0-16,-21 0 15,0 0-15,21 22 0,-21-22 0,21 21 16,0-21-16,0 22 0,0-22 0,-21 0 15,21 0-15,0 0 0,0 0 16,0 1-16,21-22 16,0 0-1,0 0-15,-21-22 0,21 1 16,0 0-16,1 0 0,-22 0 16,21-22-16,0 22 0,0-21 15,0 21-15,0-22 0,-21 22 0,22 0 16,-1-21-16,0 42 0,-21-21 0,21 21 15,-21 21 1,0 0-16,21 0 0,-21 0 16,0 0-16,0 1 0,0-1 15,0 21-15,0-21 0,0 0 0,21 1 16,-21-1-16,22-21 0,-22 21 0,21 0 16,0-21-16,0 0 15,0 0-15,0 0 0,1 0 0,-1 0 16,0 0-16,0 0 0,0-21 15,22 0-15,-22 0 0,0-1 16,0 1-16,0 0 0,0 0 0,1 0 16,-1-22-16,-21 22 0,0 0 0,21 0 15,0 0-15,-21 42 32,0 0-32,0 0 15,0 0-15,0 1 0,0 20 16,0-21-16,0 0 0,0 0 0,0 1 15,21-1-15,0 0 16,1-21-16,-1 0 0,0 21 0,0-21 16,21 0-16,-20 0 0,20 0 15,-21 0-15,21 0 0,-20-21 16,20 21-16,-21-21 0,21 0 0,-20-1 16,-1 1-16,21 0 0,-21-21 15,0 21-15,-21-22 0,0 1 0,22-43 16,-22 64-16,0-64 15,-22 43-15,1 0 0,0 21 16,0-1-16,0 1 0,0 0 0,-22 21 16,22 0-16,0 0 0,-21 21 15,20 0-15,-20 1 0,21 20 16,0 0-16,0 1 0,-1-1 0,1 0 16,21 1-16,0-1 0,0-21 15,0 21-15,0 1 0,0-22 0,0 21 16,21-21-16,1 1 0,-1-1 0,0 0 15,0 0-15,0-21 0,22 21 16,-22-21-16,0 0 0,21 0 0,1 0 16,-22 0-16,21 0 0,0-21 15,1 21-15,-22-21 0,21 0 0,-21 0 16,22-1-16,-22 1 0,42-42 16,-41 42-16,-1-22 15,0 1-15,0 21 0,-21-22 0,21 22 16,-21 0-16,21 0 0,-21 42 31,0 0-31,0 0 0,0 22 16,0-22-16,0 0 0,0 21 15,0-20-15,0-1 0,0 0 0,0 0 16,0 0-16,0 0 0,22 1 0,-1-1 16,0-21-16,-21 21 0,21-21 15,0 0-15,0 0 0,1 0 0,-1 0 16,0 0-16,0 0 0,0 0 0,0-21 15,1 21-15,20-21 0,-21-1 16,0 1-16,0 0 0,-21 0 16,22-21-16,-22 20 0,21-20 0,-21 21 15,0 0-15,0 0 0,0-1 16,0 1-16,0 42 16,0 1-1,0 20-15,0-21 0,0 0 0,0 0 16,0 22-16,0-22 0,0 21 0,0-21 15,0 1-15,0-1 0,0 0 16,0 0-16,21-21 0,0 21 0,0-21 16,0 0-16,22 0 0,-22 0 15,0 0-15,21 0 0,-20 0 0,-1-21 16,0 0-16,0 0 0,21 0 16,1-43-16,-43 43 15,21-21-15,0-1 0,-21 1 0,21-22 16,0 22-16,1-43 0,-22 64 15,0-21-15,0 21 0,21 21 16,-21 21 0,0 0-16,0 21 0,0-20 15,0-1-15,0 21 0,0-21 0,0 0 16,0 22-16,0-22 0,0 21 0,0-21 16,0 1-16,0-1 0,0 0 15,0 0-15,0 0 0,0 22 16,0-22-16,-21-21 15,-1 0 1,1 21-16,0-21 0,0 0 16</inkml:trace>
  <inkml:trace contextRef="#ctx0" brushRef="#br0" timeOffset="59112.23">3154 10012 0,'0'0'0,"-43"0"0,1 0 0,0 0 0,-1 21 16,1-21-16,21 0 0,-21 0 16,20 21-16,1-21 0,0 0 0,21 21 15,21-21 1,0 0-16,22 0 0,-1 0 15,0 0-15,22 0 0,21 0 0,-1 0 16,1 0-16,0 0 0,20 0 16,-20 0-16,21 0 0,-21 0 0,-1 0 15,22 0-15,-21-21 0,-1 21 16,1-21-16,-21 21 0,20 0 0,-41 0 16,-1-21-16,0 21 0,-21 0 0,1 0 15,-22-21 1,-43 21-16,22 0 15,-21 0-15,-1 0 0,1-21 16,0 21-16,21 0 0,-22 0 0,1-22 16,21 1-16,0 21 0,-1-21 15,1 21-15,21-21 0,0 0 16,0 0-16,21 21 0,1 0 16,-1 0-16,21 0 0,0 0 0,-20 21 15,20 0-15,0 0 0,1 0 16,-22 0-16,21 22 0,-21 20 15,-21-20-15,0-22 0,0 63 16,-21-41-16,-21 41 16,-1-41-16,22-1 0,-21-21 0,21 22 15,-22-22-15,22 0 0,0 0 16,-21 0-16,42-42 16</inkml:trace>
  <inkml:trace contextRef="#ctx0" brushRef="#br0" timeOffset="60339.51">6392 10224 0,'0'0'0,"-21"0"47,21-22-47,0 1 16,0 0-16,0 0 0,0 0 16,0-22-16,0 22 0,0-21 15,0 21-15,0-22 0,0 1 0,0 0 16,0-1-16,-21 1 0,0 0 15,0 21-15,-1-1 0,1 1 0,0 0 16,-21 21-16,-1 0 0,1 21 16,0 0-16,-1 22 0,1-1 15,0 0-15,-22 1 0,22 20 0,0 1 16,-1-22-16,1 22 0,21-1 0,0-21 16,21 1-16,0-1 0,0 0 15,0 1-15,21-22 0,21 0 0,-21 0 16,0 0-16,22-21 0,-1 0 15,0 0-15,1-21 0,-1 0 0,0 0 16,1-21-16,20 20 0,-20-20 0,-1 0 16,0-1-16,1 1 0,-1-21 15,0 20-15,1-20 0,-1-22 16,43-42-16,-64 42 0,0 22 16,0-22-16,0 22 0,-21-1 15,0 1-15,0 20 0,0-20 0,0 21 16,0 20-16,0 1 0,0 0 15,-21 21-15,0 21 16,0 22-16,21-1 0,-21 0 0,-1 22 16,1-1-16,0 22 0,21-22 15,0 22-15,0-21 0,0-1 0,0 22 16,0-22-16,0-20 0,0 20 16,0-21-16,0 1 0,21-1 0,0-21 15,1 22-15,-1-22 0,0 0 0,0-21 16,0 21-16,22-21 15,-22 0-15,0 0 0,21 0 0,-21-21 16,22 0-16,-22 0 0,21-1 0,-21 1 16,22-21-16,-22 21 0,0-22 15,0 22-15,0-21 0,1 21 0,-22-22 16,21 22-16,-21 0 0,0 0 0,0 0 16,0 0-16,0 42 15,0 0-15,0 0 16,0 0-16,0 22 0,0-22 0,0 0 15,0 0-15,0 21 0,21-20 16,-21-1-16,21-21 0,0 21 0,-21 0 16,21-21-16,1 0 0,20 0 15,-21 0-15,21 0 0,-20 0 16,20-21-16,0 0 0,1 0 0,-1-1 16,-21 1-16,21 0 0,1-21 15,-1 21-15,-21-1 0,22-41 16,-22 42-16,-21 0 0,0-1 0,0-20 15,0 21-15,-21 21 16,-1 0-16,22 21 16,-21 0-16,21 0 0,0 22 0,-21-1 15,21 0-15,-21 1 0,21-1 16,-21 22-16,21-22 0,0 21 0,0 22 16,0-21-16,0 20 0,0-20 15,0 20-15,0-20 0,0 21 16,0-1-16,21-20 0,-21 20 0,21 1 15,-21 0-15,0-22 0,0 22 0,0-22 16,0 1-16,0-1 0,0 1 0,-21-22 16,0 1-16,-22-1 0,22 0 15,0-21-15,-21 1 0,21-1 0,-22-21 16,1 0-16,0 0 0,20-21 16,-20-1-16,-21 1 0,20-21 0,1 21 15,0-22-15,-1-20 0,22-1 16,-21 1-16,21-1 0,-1 1 0,1-106 15,21 105-15,0-21 0,21-63 16,1 85-16,20-22 16,-21 22-16,21-1 0,22 22 0,21-64 15,-22 64-15,1-1 0,-1 1 16</inkml:trace>
  <inkml:trace contextRef="#ctx0" brushRef="#br0" timeOffset="62326.32">8064 9821 0,'0'0'0,"0"22"32,0-1-17,-21 0-15,21 0 0,0 0 0,0 0 16,0 1-16,0-1 0,0 0 0,0 0 16,0 21-16,0-20 0,0-1 15,-21 0-15,21 0 0,-21 0 16,21 0-16,0-42 31,0 0-15,0 0-16,21 0 0,0 0 15,0-1-15,1-20 0,-22 0 0,21 21 16,0-22-16,0 22 0,0 0 16,0 21-16,1-21 0,-1 21 15,0 0-15,-21 21 0,0 0 16,21 0-16,0 0 0,-21 1 0,21-1 15,-21 21-15,0-21 0,0 0 16,22 22-16,-1-22 0,-21 0 0,21 0 16,0 0-16,0 1 0,22-1 15,-1-21-15,-21 0 0,21 0 16,1 0-16,-1 0 0,0 0 0,1 0 16,-1-21-16,22-1 0,-43 1 0,21 0 15,0 0-15,-20 0 0,20-22 16,-42 22-16,21 0 0,-21-21 0,0-43 15,0 64-15,0-21 16,-21-1-16,0 22 0,0 0 16,-1 0-16,-20 0 0,21 21 0,0 0 15,-22 0-15,22 0 0,0 21 0,-21 0 16,21 21-16,-1-21 0,1 22 16,0-22-16,21 21 0,0 1 0,0-1 15,0-21-15,0 21 0,0-20 16,0-1-16,0 21 0,21-21 15,0 0-15,1-21 0,-1 0 0,0 0 16,0 0-16,0 0 0,0 0 16,1 0-16,-1-21 0,0 21 15,0-21-15,0 0 0,0 0 0,1 0 16,-1-22-16,0-20 0,-21 42 16,0-22-16,0-20 15,21 42-15,-21-1 0,0 44 31,0-1-31,0 0 0,0 0 0,0 0 16,0 22-16,0-22 0,0 0 0,0 0 16,0 0-16,21 22 0,0-22 15,1-21-15,-1 21 0,0 0 0,0 0 16,43-21-16,-22 0 16,-21 0-16,21 0 0,-20 0 15,20 0-15,-21-21 0,21 0 0,-20 21 16,-1-21-16,0-22 0,0 22 0,0 0 15,-21-21-15,0 21 0,0-22 16,0 1-16,0 0 0,0 20 0,0-20 16,0 21-16,0 0 0,0 42 31,0 0-31,0 0 0,0 0 0,0 22 16,0-1-16,0-21 0,0 22 0,0-22 15,0 21-15,0-21 16,0 0-16,0 22 0,0-22 0,0 0 15,0 0-15,0-42 47,0 0-47,21 0 0,-21 0 0,22-1 16,-22 1-16,0-21 0,21 0 16,0 20-16,0-20 0,-21 0 0,0-1 15,21 22-15,-21 0 0,21 0 0,-21 0 16,22 21-16,-22 21 15,0 0-15,21 0 0,-21 0 16,0 1-16,0 20 0,0-21 0,0 0 16,21 22-16,-21-22 15,21 0-15,-21 0 0,21 0 0,0 0 16,1 1-16,-22-1 0,21-21 0,0 0 16,0 0-16,0 0 0,0 0 15,1 0-15,-1 0 0,21-21 16,-21-1-16,0 1 0,1 0 15,-22 0-15,21-21 0,0 20 0,-21-20 16,0 21-16,21-21 0,-21-1 0,21 22 16,-21-21-16,0 21 0,21-1 0,-21 1 15,22 0-15,-1 42 16,-21 0 0,0 1-16,0 20 0,0-21 15,0 21-15,0-20 0,0 20 16,0-21-16,21 21 0,-21-20 0,21-1 15,-21 0-15,0 0 0,21 0 0,0 0 16,1 1-16,-1-22 0,0 0 16,0 0-16,0 0 0,0 0 15,1 0-15,-1 0 0,0-22 0,0 1 16,0 21-16,-21-21 0,21-21 16,1 21-16,-1-1 0,-21-20 0,21 0 15,-21 21-15,21-22 0,0 22 16,-21-21-16,0 21 0,0-1 15,21 22-15,-21 22 16,0-1-16,0 0 16,0 0-16,0 21 0,0-20 15,0 20-15,0-21 0,0 21 0,0 1 16,0-22-16,0 0 0,0 21 0,0-20 16,22-1-16,-1 0 0,0-21 15,42 42-15,-41-42 0,20 0 16,0 0-16,43 0 0,-43 0 15,22-21 1,-22 0-16,22 0 0,-43-22 16,21 22-16,-21 0 0,0-21 0,1 21 15,-1-22-15,0 1 0,0 0 16,0 20-16,22-20 0,-1 0 16,-42 21-16,21 21 0,0 0 15,0 0 1,-21 21-16,0 0 0,0 0 15,0 0-15,0 0 16,0-42 31,0 0-47,0 0 16,0 0-16,-21 0 15,0 21 1,0 0-16,0 0 15,21 21-15,-21-21 0,21 21 0,-22 0 16,22 0-16,-21 22 0,21-22 0,-21 21 16,0-21-16,21 22 0,-21-22 0,21 0 15,0 21-15,0-21 0,0 1 16,0-1-16,0 0 0,0 0 0,21 0 16,0-21-16,0 21 0,0-21 15,1 0-15,-1 0 16,0 0-16,0 0 0,0 0 0,22-21 15,-22 0-15,0 21 0,0-21 0,0 0 16,0 0-16,1-1 0,-1 1 16,0-21-16,0 21 0,-21 0 0,21-22 15,-21 22-15</inkml:trace>
  <inkml:trace contextRef="#ctx0" brushRef="#br0" timeOffset="62519.72">11282 9165 0,'0'0'0,"-43"0"16,22 0-16,0 0 0,0 0 31,0 0 0,0 0-31,-1 0 16,1 0-16,0 0 0</inkml:trace>
  <inkml:trace contextRef="#ctx0" brushRef="#br0" timeOffset="63318.27">3154 12383 0,'-43'0'0,"86"0"0,-128 0 0,43 21 15,-1-21-15,1 0 0,21 0 0,0 0 16,21 21-16,0 0 16,42 0-1,-21-21-15,43 0 0,-22 21 0,43-21 16,-1 0-16,1 0 0,21 0 16,-21 0-16,20 0 0,1 0 15,0 0-15,0 0 0,-21 0 0,20-21 16,1 21-16,-21-21 0,0 0 0,84 0 15,-84 21-15,-22-21 0,-21 21 16,1 0-16,-1-22 0,-21 22 16,0-21-16,-21 0 15,-21 21-15,0-21 0,0 21 16,-21-21-16,-1 21 0,1-21 16,0 21-16,-22-22 0,22 1 15,-1 21-15,1-21 0,21 21 16,-21 0-16,20 0 0,1-21 0,42 21 47,1 21-47,20-21 0,-21 21 15,21 0-15,-20 22 0,20-22 16,-21 21-16,0-21 0,0 22 0,-21-1 16,0-21-16,0 22 0,0-1 0,0 0 15,0-21-15,-21 22 0,0-1 16,0-21-16,-21 22 0,20-22 15,1 0-15,0 0 0,0 0 16,0 0-16,0 1 0,42-44 16</inkml:trace>
  <inkml:trace contextRef="#ctx0" brushRef="#br0" timeOffset="63895.91">6202 12277 0,'0'0'0,"21"0"0,-21 21 16,0-42 31,0 0-47,0-1 15,21 1-15,-21-21 0,0 21 0,21 0 16,-21-22-16,21 22 0,-21-21 0,0 21 16,0-22-16,0 22 0,0 0 15,0 0-15,0 0 0,0-1 0,-21 22 16,0 0-16,0 0 16,0 22-16,-22-1 0,22 0 15,-21 21-15,21-21 0,-22 22 0,22-1 16,0 0-16,0 22 0,21-22 15,0 1-15,0-1 0,0 0 0,21 1 16,0-1-16,43 43 0,-22-64 16,0 21-16,-20 0 0,20-20 15,-21 20-15,21-21 0,1 43 16,-22-43-16,-21 0 0,0 0 16,0 21-16,-21-20 0,0-1 15,-1 0-15,-20-21 0,0 0 0,-1 21 16,1-21-16,-21 0 0,20 0 15,-20 0-15,-1 0 0,1-21 16,-1 0-16,1 0 0,-1-1 0,22 1 16,-22-21-16,22 21 0,0-22 15,21 22-15,-22-21 0,43 21 0,0-22 16,0 22-16,0 0 0,0 0 16,21 0-16,22 0 0,-1-22 0,22 22 15,-22 0-15,43 0 0,-22 0 0,1-1 16,20 1-16,1 0 0</inkml:trace>
  <inkml:trace contextRef="#ctx0" brushRef="#br0" timeOffset="64171.75">7281 11663 0,'0'0'0,"0"-21"0,0 0 0,0 42 31,0 0-31,0 0 0,0 0 0,-21 22 15,21-1-15,0 21 0,-21-20 16,21 20-16,0 1 0,-21-1 0,21 1 16,0-1-16,0 1 0,0-1 0,-21-20 15,-1 20-15,22-21 0,-21 22 16,21-22-16,0 1 0,-21-1 0,21-21 16,0 21-16,0-20 0,0-1 0,0 0 15,21-21 1,0 0-1,1-21-15,-1 0 0,0-1 0,0-20 16,0 21-16</inkml:trace>
  <inkml:trace contextRef="#ctx0" brushRef="#br0" timeOffset="64546.54">7662 12234 0,'0'0'0,"0"-21"0,0 42 31,0 1-31,0 20 15,0-21-15,0 21 0,0 1 16,-21-22-16,0 21 0,21 1 0,0-22 16,0 21-16,0-21 0,0 0 15,0 1-15,0-1 0,0 0 0,21-21 16,0 0-16,0 0 16,1 0-16,20 0 0,-21 0 0,21-21 15,-20 0-15,20-1 0,-21 1 0,21 0 16,-20-21-16,-1 21 0,0-1 15,0-20-15,-21 21 0,0-21 0,0 20 16,0-20-16,-21 21 0,0 0 0,0-22 16,-1 22-16,1 0 15,0 21-15,-21 0 0,21 0 0,-1 0 16,-20 0-16,21 0 0,0 21 16,-22 22-16,22-22 0,21 42 15,0-42-15,0 22 0,0-22 16,0 0-16,0 0 0,21 22 0,1-22 15,20-21-15,-21 0 16,21 0-16</inkml:trace>
  <inkml:trace contextRef="#ctx0" brushRef="#br0" timeOffset="65095.22">8530 12213 0,'0'0'0,"0"-21"16,0 42-1,0 22 1,0-22-16,0 0 0,0 0 16,0 21-16,0-20 0,-21-1 15,21 21-15,0-21 0,0 0 16,0 1-16,0-1 0,0 0 0,0 0 16,21-21-1,0 0-15,0 0 0,1-21 16,-1 0-16,0 0 0,0-1 15,0 1-15,22 0 0,-22 0 16,0-21-16,0 20 0,0 1 0,0-21 16,1 21-16,-1 0 0,0 21 15,-21 21 1,0 0-16,0 0 16,0 0-16,0 0 0,0 22 0,0-22 15,0 0-15,21 0 0,-21 0 16,0 22-16,21-22 0,0-21 0,1 21 15,20 0-15,-21-21 16,0 0-16,0 0 0,22 0 0,-22 0 16,0 0-16,21 0 0,-20-21 15,20 0-15,-21 0 0,0 0 0,0-1 16,22-20-16,-43 21 0,21-21 16,-21-1-16,0 1 0,0 0 0,0-1 15,0 1-15,0 0 0,0-1 16,-21 1-16,21 21 0,-21 0 0,-1-1 15,1 22-15,0 0 16,0 0-16,0 0 16,0 0-16,-1 22 0,1-1 15,0 0-15,0 0 0,0-21 0,0 21 16,-1 0-16</inkml:trace>
  <inkml:trace contextRef="#ctx0" brushRef="#br0" timeOffset="65892.5">3302 14542 0,'0'0'15,"-21"0"-15,-64 0 16,64 0-16,-21 21 0,20-21 0,1 0 16,0 21-16,21 0 15,0 0-15,21-21 16,0 21-16,22-21 0,-1 0 0,22 22 15,-1-22-15,22 0 0,-1 0 16,1 0-16,0 0 0,-1 0 0,22 0 16,-21 0-16,0 0 0,20-22 15,1 1-15,-21 21 0,21-21 0,0 0 16,-22 0-16,22 0 0,-21 21 16,-22-22-16,22 1 0,-22 0 0,-20 0 15,-1 0-15,0 21 0,-20-21 16,-1 21-16,-21-22 0,0 1 15,-21 21-15,-22-21 16,22 21-16,-21 0 0,21-21 16,-22 21-16,1-21 0,0 21 0,-1 0 15,1 0-15,21 0 0,-22 0 0,22 0 16,21-21-16,21 21 31,22 0-31,-22 0 16,21 0-16,-21 0 0,22 21 15,-1 0-15,-21-21 0,0 42 16,22-21-16,-43 1 0,0 20 0,0-21 16,0 21-16,0-20 0,0 20 0,-43 21 15,22-20-15,0-22 16,-21 21-16,-1-21 0,1 22 0,21-22 16,-21 0-16,20 0 0,-20-21 15,21 21-15,21-42 16</inkml:trace>
  <inkml:trace contextRef="#ctx0" brushRef="#br0" timeOffset="67187.75">7048 14393 0,'0'-21'47,"0"0"-31,0 0-16,0 0 0,22 0 16,-1-22-16,0 22 0,-21 0 15,21-21-15,0 20 0,-21 1 16,0-21-16,21 21 0,-21-22 0,0 22 15,0 0-15,0 0 0,0 0 0,-21 0 16,0-1-16,0 1 0,0 21 16,-22 0-16,1 0 0,0 0 0,-1 21 15,-20 1-15,21-1 0,-1 0 16,1 21-16,0 1 0,20-1 16,-20 0-16,21 1 0,21 62 15,0-62-15,0-1 0,0 0 0,0 22 16,21-22-16,21 1 0,-20-22 0,41 63 15,-21-62-15,-20 20 16,20-21-16,-21 0 0,0 22 16,0-22-16,1 0 0,-22 0 0,0 0 15,0 0-15,-22 1 0,1-1 16,0 0-16,-21-21 0,-1 21 16,1-21-16,0 0 0,-1 0 0,1 0 15,-21 0-15,20 0 0,-20 0 0,20-21 16,1 0-16,-21 0 0,20-1 15,1 1-15,21 0 0,-22-21 0,22-1 16,0 1-16,21 21 0,0-21 16,0 20-16,0 1 0,0 0 15,21 0-15,0 0 0,1 21 0,-1 0 16,21 0-16,-21 21 0,22 0 16,-1 21-16,0-20 0,1-1 0,-22 21 15,21 0-15,0 1 0,-20-22 0,20 21 16,-21 1-16,0-1 0,43 21 15,-43-41-15,21-1 0,-21 0 16,1 0-16,20 0 0,-21-21 16,0 0-16,22 0 0,-1 0 0,21-21 15,-20 0-15,-1 0 0,0 0 16,1-22-16,-1 22 0,0-21 16,-20 21-16,20-22 0,-21 1 15,21 0-15,1-43 0,-22 43 16,-21 20-16,0-20 0,0 21 15,0 0-15,0 0 0,0 42 32,0 0-32,0 0 15,0 0-15,0 0 0,0 1 0,0 20 16,0-21-16,0 0 0,0 0 0,0 1 16,0-1-16,0 0 0,0 0 15,21-21-15,0 0 0,0 21 0,1-21 16,-1 0-16,0 0 0,21 0 0,-21-21 15,1 21-15,20-21 16,0 0-16,-21 0 0,22-22 0,-22 22 16,21-21-16,-21 21 0,1-22 0,-1 22 15,0-21-15,0 21 0,0-22 16,0 22-16,-21 0 0,0 0 16,0 0-16,0 42 15,0 0 1,0 21-16,0 1 0,0-1 0,0 0 15,-21 22-15,0-1 0,0 1 16,0-1-16,0 22 0,-1 0 16,-20 20-16,0 86 0,-1-85 0,22 0 15,-21 105-15,0-84 16,-1-21-16,22 63 16,21-84-16,0 0 0,0-1 15,0 1-15,0 0 0,0-22 0,0 1 0,0 20 16,0-41-16,0 20 0,0 1 15,0-22-15,0 0 0,-21-20 0,0-1 16,0 0-16,-1-21 0,1 0 0,0 0 16,-21-21-16,-1 0 0,1-1 15,0-20-15,-1 0 0,1-1 0,-21-20 16,-1-1-16,1 1 0,-1-22 0,1 1 16,-1-1-16,22-21 15,-22 21-15,22-20 0,0-1 0,20 21 16,1-21-16,21-84 0,21 105 15,1 0-15,20 1 0,0-1 16,1 22-16,20-22 0,1 21 0,-1 1 16,22 21-16,-22-22 0</inkml:trace>
  <inkml:trace contextRef="#ctx0" brushRef="#br0" timeOffset="67652.02">8509 14309 0,'0'0'0,"0"-21"16,-21 21 0,21-22-16,-21 22 0,-1 0 15,1 0 1,21 22-16,0-1 16,-21 0-16,21 21 0,0-21 0,0 22 15,0-1-15,-21-21 0,21 22 16,-21-22-16,21 21 0,-21-21 0,21 0 15,0 1-15,0-1 0,0 0 16,0-42 0,0 0-1,0-1-15,0 1 16,21-21-16,0 21 0,0-22 16,0 1-16,0 0 0,1-1 0,-1 22 15,0-21-15,21 21 0,1 0 16,-22-1-16,21 22 0,0 0 0,-20 0 15,20 22-15,-21-22 0,0 21 0,0 0 16,1 21-16,-1-21 0,-21 1 16,0 20-16,0-21 0,0 21 0,0-20 15,0-1-15,0 0 0,0 0 0,0 0 16,0 0-16,-21 1 0,21-1 16,0-42 15,21-1-16,0 1-15</inkml:trace>
  <inkml:trace contextRef="#ctx0" brushRef="#br0" timeOffset="67892.89">9334 14245 0,'0'0'0,"0"-42"0,0 21 0,0 0 0,0-22 16,-21 43 15,21 21-31,-21 22 0,0-22 15,21 21-15,0-21 16,-21 22-16,0-1 0,21 0 0,-22 1 16,22-1-16,0-21 0,0 22 15,0-22-15,0 21 0,0-21 0,22 0 16,-1-21-16,0 22 0,0-22 0,21 0 16,-20 0-16,-1 0 15,0 0-15,0-22 0,0 1 0,22 0 16,-22-21-16,21 21 0</inkml:trace>
  <inkml:trace contextRef="#ctx0" brushRef="#br0" timeOffset="69234.92">9948 13780 0,'0'-43'0,"0"86"0,0-128 16,0 64-16,0 0 0,0-1 16,0 44-1,0-1-15,0 21 0,0-21 16,0 22-16,0 20 0,0-21 0,0 1 15,-21 20-15,0-20 0,0-1 0,21 21 16,-21-20-16,-1-1 0,1 0 16,21 1-16,-21-1 0,0 0 15,21-20-15,0 20 0,-21-21 0,21 0 16,-21-21-16,42-21 31,0-21-31,0 21 0,0-22 16,22 22-16,-1-21 0,-21-1 15,21 22-15,-20 0 0,20-21 0,-21 42 16,0-21-16,0 21 0,1 0 16,-1 0-16,-21 21 0,0 0 15,0 0-15,0 0 0,0 22 0,0-22 16,0 21-16,0 0 0,-21-20 16,21 20-16,0-21 0,0 21 0,0-20 15,0-1-15,0 0 0,21 0 16,0-21-16,0 0 0,0 0 15,0 0-15,22 0 0,-1-21 16,-21 0-16,22 0 0,-1-1 0,-21 1 16,21-21-16,1 21 0,-22-22 15,0 22-15,0-21 0,0 0 0,-21 20 16,0-41-16,0 21 0,0 20 16,0 1-16,-21 21 0,0 0 15,0 0-15,0 0 0,0 0 0,-1 0 16,1 0-16,0 0 0,21 21 0,0 1 15,0-1-15,0 0 0,0 0 16,0 0-16,0 0 0,0 1 0,21-1 16,0 0-16,1 0 0,-1 0 15,-21 22-15,21-43 0,0 21 16,0 0-16,-21 0 0,21 0 0,1-21 16,-1 0-16,-21 21 0,21-21 15,0 0-15,0 0 16,0-21-16,1 0 0,-1 21 0,0-21 15,0 0-15,21 0 0,-20-1 16,20 1-16,-21-21 0,21 21 0,-20 0 16,41-43-16,-21 43 0,-20-21 15,-1 42-15,0-22 0,-21 1 16,21 21-16,-21 21 16,0 1-16,0 20 15,0-21-15,0 0 0,0 22 16,0-22-16,0 0 0,0 21 0,0-21 15,0 1-15,0 20 0,0-21 0,0 0 16,0 0-16,21-21 16,0 0-16,1 0 0,-1 0 15,0 0-15,0 0 0,0-21 0,0 0 16,1 0-16,-1 0 0,0 0 16,-21-1-16,21-62 15,-21 63-15,0-22 0,0 22 16,-21 0-16,0 0 0,-22 0 15,22-1-15,0 1 0,0 21 0,-21 0 16,20 0-16,1 0 0,0 0 0,0 0 16,0 0-16,63 0 31,-21 0-31,0 0 16,22 0-16,-22 0 0,21-21 0,1 21 15,-22 0-15,21 0 0,-21-21 0,22 21 16,-22 0-16,21 0 0,-21 0 15,0 0-15,1 21 0,-1 0 0,0 0 16,0 22-16,-21-22 0,0 0 16,0 21-16,0-20 0,0-1 15,0 21-15,0-21 0,0 0 16,0 22-16,0-22 0,0 0 0,0 0 16,0 0-16,21-42 31,-21 0-31,21 21 15,1-42-15,-22 21 0,21-1 16,0-20-16,0 0 0,0-1 0,0 22 16,1-21-16,20 0 0,-21 20 0,0 1 15,0 0-15,1 0 16,-1 21-16,0 0 0,0 0 0,0 0 0,0 21 16,-21 0-16,22 0 0,-22 1 15,0-1-15,0 0 16,21 21-16,0-21 0,-21 1 0,21 20 15,-21-21-15,21 0 0,0 0 0,-21 1 16,22-1-16,-1-21 0,-21 21 16,21-21-16,-21-21 31,0 0-31,0-1 16,0 1-16</inkml:trace>
  <inkml:trace contextRef="#ctx0" brushRef="#br0" timeOffset="69444.31">12531 13991 0,'0'21'0,"21"43"15,-21-43 1,21 0-16,-21 0 0,0 1 0,0-1 16,0 0-16,0 0 0,0 0 15,0 22-15,0-22 0,0 0 0,0 0 16,0 0-16,0 0 0,0 1 15,0-1-15,0 0 0,-21-21 16,0 0-16,21-21 16,0 0-1</inkml:trace>
  <inkml:trace contextRef="#ctx0" brushRef="#br0" timeOffset="69604.22">12573 13970 0,'0'0'0,"-21"-21"0,0 0 15,-1 0-15,1 21 16,21-22 0</inkml:trace>
  <inkml:trace contextRef="#ctx0" brushRef="#br0" timeOffset="70435.42">13483 14245 0,'0'0'16,"-21"0"-16,-43 0 15,43 0-15,0 0 0,0 0 0,0 0 16,0 0-16,-1-21 0,-20 21 15,21-21-15,0 21 0,0-21 16,-1 21-16,1 0 0,21-21 0,0-1 16,21 1-1,22 21-15,-22 0 16,21 0-16,-21 0 0,22 0 0,-1 21 16,-21 1-16,22-1 0,-22 0 15,21 0-15,-42 21 0,0-20 0,0 20 16,0 0-16,0 1 0,0-22 0,-21 21 15,0 0-15,-22 1 0,22-22 16,-21 21-16,21-21 0,-22 1 16,1-1-16,21 0 0,-21 0 0,20-21 15,1 0-15,0 21 0,0-21 16,21-21 0,21 21-1,0 0-15,0 0 0,22 0 16,-22 0-16,21 0 0,1 0 0,-22 0 15,21 0-15,0 21 0,1 22 0,-1-22 16,0 0-16,1 21 0,-1 1 16,0-1-16,-20 0 0,20 1 0,-21-1 15,0 21-15,-21-20 0,0 20 0,0 64 16,0-63-16,0-22 16,0 22-16,-21-1 0,0-21 15,-21 1-15,-1 20 0,1-20 0,0-22 16,-1 21-16,1-21 0,0 0 0,-1 1 15,-20-1-15,20-21 0,1 0 16,21 0-16,-21-21 0,-1-1 0,1 1 16,21 0-16,0-21 0,-1-1 0,22 1 15,0 0-15,0-22 0,22 1 16,-1-1-16,0-20 0,21 20 0,1-21 16,-1 1-16,0-1 0,22 0 0,-1-20 15,-20 20-15,20 0 0,1-21 16,-1 22-16,-21-1 0,1 22 15,-1-1-15,0 1 0,-20 20 0,-1 1 16,0 21-16,-21 0 0,-21 21 31,0 21-31,-1 21 0,1-21 16,0 22-16,0-1 0,0 0 0,21 1 16,-21 20-16,21-21 0,0 1 15,0-22-15,0 0 0,21 0 16,-21 0-16,21 1 0,21-22 0,-21 0 15,22 0-15,-1 0 0,0 0 0,1 0 16,20-22-16,1 22 0,-1-21 16,1 0-16</inkml:trace>
  <inkml:trace contextRef="#ctx0" brushRef="#br0" timeOffset="70976.35">15113 14097 0,'0'0'0,"0"-21"0,-21 0 0,-22 0 0,22-1 15,0 1-15,-21 21 0,-22 0 16,22 0-16,0 0 0,-43 21 16,43 1-16,-43 41 15,64-42-15,-22 22 0,22-22 16,-21 21-16,21 0 0,0 1 0,-1-22 16,22 64-16,0-64 15,0 21-15,0-21 0,0 0 16,22 1-16,-1-22 0,0 21 0,21-21 15,-21 0-15,1 0 0,-1 0 0,21 0 16,-21-21-16,22 21 0,-22-22 16,21 1-16,-21-21 0,22 21 0,-1-22 15,-21 1-15,21 0 0,-20-1 16,20-20-16,0 21 0,-21-22 0,22 22 16,-22-22-16,0 1 0,21-64 15,-20 63-15,-22 1 16,0-1-16,0 1 0,21 20 0,-21 1 0,0 0 15,0-1-15,0 22 0,0-21 16,0 63 0,0 0-16,-21 22 0,21-1 15,-22 21-15,1 1 0,21 21 16,-21-22-16,21 22 0,0-22 0,-21 85 16,21-84-16,0 21 0,0-22 15,0 1-15,0-22 0,21 21 16,0-20-16,0-1 0,22 0 0,-22 1 15,21-22-15,1 0 0,-1 0 0,0 0 16,1-21-16,20 0 0,-21 0 16,1 0-16,41 0 15,-41 0-15,-1 0 0,-21-21 0,22 0 16,-22 0-16,0 0 0,0 0 16</inkml:trace>
  <inkml:trace contextRef="#ctx0" brushRef="#br0" timeOffset="71787.28">4614 16933 0,'0'0'0,"-21"0"0,0-21 0,-21 21 15,20 0-15,1 0 0,-21 0 16,21 0-16,-22 0 0,22 0 0,0 0 15,0 0-15,0 21 16,21 1-16,21-1 0,21-21 16,1 21-16,-1 0 15,21-21-15,22 0 0,0 0 0,-1 0 16,22 0-16,0 0 0,0 0 16,0 0-16,0 0 0,21-21 15,-22 0-15,1 0 0,0-1 0,-21 22 16,-1-21-16,1 0 0,21-21 15,-43 42-15,-41-21 0,-1-1 0,0 22 16,-21-21-16,0 0 16,-21 21-16,0 0 0,-1-21 0,-20 21 15,0 0-15,-1 0 0,1 0 16,0 0-16,-1 0 0,1 0 0,21-21 16,0 21-16,0 0 15,21-21-15,21-1 16,0 22-1,0 0-15,21 0 0,1 0 0,-22 0 16,21 22-16,-21-1 0,22 0 16,-22 21-16,0-21 0,0 22 0,-21-1 15,0 0-15,0 43 16,0-43-16,-21 1 0,0-1 0,-21 0 16,20 1-16,1-22 0,-21 0 15,21 0-15,-22 0 0,22 1 0,64-44 31,-1 1-15</inkml:trace>
  <inkml:trace contextRef="#ctx0" brushRef="#br0" timeOffset="72119.14">8763 16616 0,'0'0'0,"-42"0"0,20-21 16,-41 0-16,42-1 16,0 22-16,-1 0 0,-20 0 15,21 0-15,0 0 0,21 22 16,0 20-16,0-21 0,0 21 15,0 1-15,0-1 0,0 0 0,21 1 16,-21-1-16,0-21 0,0 22 16,21-22-16,-21 0 0,0 0 0,21 0 15,0-21 1,1-21 0,-22 0-1</inkml:trace>
  <inkml:trace contextRef="#ctx0" brushRef="#br0" timeOffset="72272.06">8615 16447 0,'0'-43'0,"0"86"0,0-107 0,-21 22 0,21 21 15,0-1-15,-22 1 0,22 0 16,0 42 15,22-21-31,-1 21 0,0 1 16,0-22-16,21 21 0,1 0 0</inkml:trace>
  <inkml:trace contextRef="#ctx0" brushRef="#br0" timeOffset="74667.37">9144 16489 0,'0'21'47,"-21"0"-47,21 0 0,0 1 15,0 20-15,0-21 0,0 0 16,0 22-16,0-22 0,0 21 0,0-21 16,-21 0-16,21 22 0,0-22 0,-22 0 15,22 0-15,0 0 16,0-42 15,0 0-31,0 0 0,0 0 16,0-22-16,22 22 0,-22-21 0,21 0 15,0-1-15,42-41 16,-41 20-16,-1 22 0,21 21 0,-21-22 16,22 1-16,-22 21 0,21 0 15,-21 21-15,22 0 0,-22 0 0,0 0 16,0 21-16,0 0 0,0 0 0,-21 0 16,0 22-16,22-1 0,-22-21 15,0 64-15,0-43 16,0 0-16,0-20 0,0 20 0,0 0 15,21-21-15,-21 22 0,0-22 16,21-21-16,0 21 0,0 0 0,22-21 16,-22 0-16,0 0 15,21-21-15,1 0 0,-1 0 0,0 0 16,1-1-16,-1 1 0,0-21 16,1 21-16,-1-22 0,0 1 0,-21 0 15,22 21-15,-22-22 0,-21 1 16,0 21-16,0-22 0,0 22 0,0 0 15,-21 0-15,0 21 16,-1 0-16,1 0 0,-21 0 0,21 21 16,0 0-16,21 0 0,0 22 15,-22-22-15,22 0 0,0 21 0,0-20 16,0 20-16,0-21 0,22 21 16,-22-20-16,21-1 0,0 0 0,0 21 15,0-42-15,-21 21 0,21 1 16,-21-1-16,-21-21 47,0-21-47,0 21 0,0-22 15,0 22-15,-1 0 0,1-21 0,0 21 16,0 0 0,0 0-16,21 21 15,0 1-15,0-1 16,0 0-16,21 0 0,0 0 0,0 0 15,0-21-15,1 22 0,-1-22 16,21 0-16,-21 0 0,22 0 0,-1 0 16,0 0-16,1 0 0,-1 0 0,0 0 15,1-22-15,-1 1 0,64-21 16,-64 0-16,0 20 0,-20 1 16,20-21-16,-21 0 15,0 20-15,0-20 0,-21 21 0,0-21 16,0 20-16,0 1 0,0 0 0,-21 21 15,0 0 1,0 0-16,0 21 0,21 0 16,-21 1-16,21-1 0,0 21 15,-22-21-15,22 0 0,0 22 0,-21-22 16,21 0-16,0 0 0,0 0 16,0 1-16,0-1 0,0 0 0,21-21 15,1 0-15,-1 0 0,0 0 16,0 0-16,0 0 0,0-21 15,1 0-15,-1-1 0,0 1 16,21 0-16,-21 0 0,1 0 0,-1 0 16,0-22-16,-21 22 0,21 0 15,0 0-15,-21 0 0,21 21 0,-21 21 47,0 0-47,0 0 0,0 0 0,22 0 16,-22 1-16,21 20 0,-21-21 15,21 0-15,21 22 16,-21-22-16,1-21 0,20 21 0,-21 0 16,21-21-16,-20 0 0,20 0 0,0 0 15,-21 0-15,22 0 16,-1 0-16,-21-21 0,22 0 0,-22 0 16,0-1-16,42-41 0,-63 21 15,22-1-15,-1 1 0,0 0 16,-21-1-16,0-20 0,0-1 0,0 22 15,21-22-15,-21 1 0,0-1 0,0 1 16,0 21-16,0-22 0,0 22 16,0 21-16,0-1 0,0 1 0,0 0 15,0 42-15,0 0 16,0 1-16,0 20 0,0 0 16,-21 64-16,21-42 0,0-1 15,-21 1-15,21-22 16,-21 21-16,-1 1 0,22-22 0,0 22 15,0-1-15,0-20 0,0-1 0,0 0 16,0 1-16,0-22 0,0 21 16,0-21-16,0 0 0,22-21 0,-1 0 15,0 0-15,0 0 16,0 0-16,0 0 0,1-21 0,-1 0 16,0-21-16,21 21 0,-21-22 0,22 22 15,-22-21-15,64-43 16,-64 64-16,21-21 0,-21-1 15,0 22-15,22 0 0,-43 0 0,21 21 16,-21 21 0,0 0-16,0 0 15,0 0-15,0 1 0,0-1 16,-21 0-16,21 0 0,0 21 0,0-20 16,0-1-16,0 0 0,0 0 0,0 0 15,0 22-15,21-22 16,0-21-16,0 0 15,0 0-15,1 0 0,-1 0 16,42-21 0,-42-1-16,22-20 0,-22 0 15,0 21-15,0-1 0,0 1 0,-21 0 16,0 0-16,22 0 0,-22 0 16,21 21-16,-21 21 31,0 0-31,0 0 0,0 0 15,-21 0-15,21 1 0,0-1 16,0 0-16,0 0 0,0 0 0,0 0 16,0 1-16,0-1 15,21-21 1,0 0-16,0 0 0,0 0 16,0 0-16,1 0 0,-1-21 0,-21-1 15,0 1-15,21 0 0,-21 0 16,0 0-16,0 0 0,0-1 0,0-20 15,0 21-15,-21 0 0,21 0 16,-21-1-16,-1 1 0,1 21 0,0-21 16,0 21-16,0 0 15,42 0 17,0 0-17,0 0-15,0 0 0,43-21 16,-43 21-16,0 0 0,0 0 15,1 0-15,20 0 0,-21 0 16,0 0-16,0 0 0,1 21 16,-22 0-16,21 0 0,-21 1 0,0-1 15,0 0-15,0 0 0,0 0 16,0 0-16,0 1 0,0-1 0,0 0 16,0 0-16,0 0 0,0 0 15,0 1-15,0-1 0,-21-21 16,-1 0-1,22-21 1,0-1 0,0 1-16,0 0 0,0-21 15,0 21-15,22-22 0,-1 22 16,0-21-16,21-1 0,-21 1 0,22 0 16,-1-1-16,0 22 0,22 0 0,-22 0 15,1 0-15,41 0 16,-63 21-16,22 0 0,-22 21 15,21 21-15,-21 0 0,-21-20 16,0 20-16,0-21 0,0 21 0,0-20 16,0 20-16,0-21 0,-21 21 0,0-20 15,0-1-15,0 0 0,21 0 16,-21 0-16,21 0 0,-22-21 0,1 0 16,21-21 15,-21 21-31,21-21 15,0 0-15,0 0 0,0 0 0,-21-22 16</inkml:trace>
  <inkml:trace contextRef="#ctx0" brushRef="#br0" timeOffset="74850.28">13229 15875 0,'0'0'0,"-21"-21"0,0 21 0,0 0 16,-1 0-1,1 0 48,0 0-63</inkml:trace>
  <inkml:trace contextRef="#ctx0" brushRef="#br0" timeOffset="75055.2">11747 16256 0,'0'0'0,"-42"0"0,42 21 16,21-21 0,22 0-16,-22 0 0,21 0 15,22 0-15,-22 0 0,21-21 0,1 21 16,-1-21-16,22 0 0,-21 21 15,-1-21-15,-21 21 0,1-22 0,-1 1 16,0 21-16,1-21 0</inkml:trace>
  <inkml:trace contextRef="#ctx0" brushRef="#br0" timeOffset="75638.87">15452 16256 0,'0'0'0,"0"-42"0,-43-64 16,22 85-16,0-22 15,0 1-15,0 0 0,-1 21 16,1-22-16,-21 22 0,21 21 0,-22-21 16,22 21-16,-21 0 0,0 0 15,20 21-15,-20 21 0,0-20 0,21 41 16,-1-21-16,-20 22 0,21-1 16,0 1-16,21-1 0,-21 1 0,21-1 15,0 1-15,0-1 0,0 1 0,0-22 16,0 22-16,21-22 0,0 0 15,0-20-15,21-1 0,1 0 0,41 0 16,-41-21-16,20 0 16,-20 0-16,20-21 0,-21 0 0,22-22 15,-22 22-15,22-21 0,-22 0 16,0-1-16,-20 1 0,20-22 16,-42 22-16,0-21 0,0-1 0,0 1 15,0-1-15,-21-21 0,0 22 0,-22-1 16,1 1-16,0 21 0,-1-1 15,-20 22-15,-1-21 0,22 42 0,-22 0 16,22 0-16,0 21 0,-22 0 0,22 21 16,21 1-16,-22 20 0,22-20 15,0 20-15,0-21 0,21 22 16,0-22-16,0 1 0,0-1 0,21 0 16,0 1-16,22-22 0,-1 21 0,0-21 15,1 0-15,20-21 0,-21 0 16</inkml:trace>
  <inkml:trace contextRef="#ctx0" brushRef="#br0" timeOffset="76007.89">15769 16404 0,'0'0'0,"0"-42"0,0-22 16,0 43-16,0 0 0,0 0 16,21 21-16,22-21 15,-22 21-15,0 0 0,0 0 16,0 21-16,0 0 0,1 0 0,-1 22 15,0-22-15,0 21 16,0 0-16,-21 1 0,21-22 0,-21 21 16,22 1-16,-22-1 0,0-21 0,0 21 15,0-20-15,0-1 0,0 21 16,0-21-16,0-42 31,0 0-15,0 0-16,0 0 0,0-22 0,0 22 15,0-21-15,0-1 0,21 1 16,0 0-16,0-22 0,0 22 0,0 0 16,1 20-16,-1-20 0,21 21 15,-21 0-15,0 0 0,1 21 16,-1 0-16,0 0 0,0 0 0,0 0 16,0 0-16,-21 21 0,0 0 15,22 0-15,-1 0 0,0 0 16</inkml:trace>
  <inkml:trace contextRef="#ctx0" brushRef="#br0" timeOffset="76982.8">17293 16531 0,'0'0'0,"0"-21"0,0-21 15,0 21-15,0-1 0,0 1 16,-21-42-16,-21 42 0,20-22 15,1 22-15,-21 21 0,21-21 16,-22 21-16,22 0 0,-21 0 0,0 21 16,20 0-16,-20 0 0,0 1 0,21-1 15,-1 21-15,-20-21 0,21 22 16,0-1-16,0-21 0,21 21 0,0 1 16,0-22-16,0 21 0,0-21 0,0 1 15,21 20-15,0-21 0,0-21 16,0 21-16,22 0 0,-22-21 15,21 0-15,0 0 0,1 0 16,-1 0-16,0-21 0,22 0 0,-22 0 16,1 0-16,-1-22 0,0 22 0,1-21 15,-1 21-15,-21-22 0,21-20 16,-20 21-16,-1-22 0,0 1 0,0-1 16,-21 1-16,0-1 0,0-21 0,0 22 15,0-1-15,0 1 0,0 21 16,21-1-16,-21 22 0,0 0 0,0 0 15,0 42 1,-21 21-16,0 1 0,21-1 16,-21 0-16,0 22 0,-1-1 0,1 1 15,21-1-15,0 1 0,-21-1 16,21 43-16,0-42 16,21-22-16,-21 0 0,43 43 15,-1-64-15,21 43 16,-41-64-16,20 21 0,-21-21 0,21 0 15,1 0-15,-22 0 0,21 0 16,1-21-16,-22 21 0,21-22 0,-21 1 16,22 0-16,-22-21 0,0 21 0,0-22 15,0 22-15,-21-21 0,0-1 16,0 22-16,21-21 0,-21 21 16,0 0-16,-21 21 15,21 21-15,-21 0 16,0 21-16,0-21 0,0 1 15,21-1-15,0 21 0,-22-21 0,22 22 16,0-22-16,0 0 0,0 0 16,0 0-16,0 0 0,0 1 0,22-1 15,-22 0-15,21-21 0,0 0 16,0 0-16,0 0 0,0 0 0,1 0 16,-1 0-16,0 0 0,21-21 15,-21 0-15,1-1 0,-1 1 0,21 0 16,-21 0-16,0 0 0,1-22 15,-1 22-15,0-21 0,0 0 0,0 20 16,0-20-16,1 21 0,-1 0 16,-21 0-16,21 21 15,0 0 1,-21 21-16,0 0 0,0 0 16,0 0-16,0 22 0,0-22 0,0 0 15,0 0-15,21 0 0,-21 0 16,21 1-16,-21-1 0,0 0 0,0 0 15,22-21-15,-22 21 0,21-21 0,0 0 16,0 0 0,-21-21 15,0 0-15</inkml:trace>
  <inkml:trace contextRef="#ctx0" brushRef="#br0" timeOffset="77165.7">18754 16637 0,'0'21'0,"0"-42"78,0 0-63,0 0-15,0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10T11:16:00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1863 0,'21'0'62,"0"0"-46,0 0 0</inkml:trace>
  <inkml:trace contextRef="#ctx0" brushRef="#br0" timeOffset="1017.21">3619 677 0,'0'0'0,"0"-21"0,0 0 15,0 0-15,0-21 0,0 20 16,0 1-16,0 0 0,0 0 15,0 0-15,0 0 0,0-1 16,22 44 15,-22-1-31,21 0 16,-21 21-16,0 1 0,0-1 0,21 0 16,-21 22-16,21-1 0,-21 22 15,0-22-15,0 1 0,0 21 16,0-22-16,0 1 0,-21-1 0,21 1 15,-21-1-15,0-21 0,21 22 16,-22-22-16,22 1 0,0-22 0,0 21 16,0-21-16,0 0 0,-21-21 15,21 22-15,-21-22 16,21-22 0,0 1-16,-21 0 15,21-21-15,0 21 0,-21-1 16</inkml:trace>
  <inkml:trace contextRef="#ctx0" brushRef="#br0" timeOffset="1634.08">3217 889 0,'0'0'0,"-21"-63"15,21 41-15,0-20 0,0 21 16,0-21-16,0 20 0,0 1 15,21-21-15,0 21 0,1 0 0,20-1 16,0 1-16,1 0 0,-1 21 16,0 0-16,22 0 0,-22 0 15,22 0-15,-1 21 0,-21 0 0,22 1 16,-22 20-16,1 0 0,-1 1 16,0 20-16,1 1 0,-1-1 0,-21 1 15,0 20-15,0-20 16,-21-1-16,0 1 0,0-22 0,0 22 15,0-22-15,0-21 0,0 21 0,0-20 16,0-1-16,0 0 0,0 0 16,0 0-16,0-42 31,-21 0-31,21 0 0,0 0 0,0-1 16,0-20-16,0 0 0,0-1 15,0-20-15,0-1 0,0 1 0,0-1 16,21-20-16,-21 20 0,22 1 15,-1-1-15,0 1 0,21-1 16,-21 22-16,22 0 0,-1 20 0,22 1 16,-22 0-16,0 21 0,1 0 0,-1 21 15,21 0-15,-41 1 0,20 20 16,0 0-16,-21 22 0,1-1 16,-1 1-16,0 20 0,-21-20 15,0 21-15,0-22 0,0 1 0,0-1 16,0 1-16,0-22 0,-21 21 15,21-20-15,0-1 0,0 0 0,-21-20 16,21-1-16,0 0 0,0 0 16,0 0-16,0-42 31,0 0-31,0 0 0,0 0 16,0-1-16,0 1 0,0 0 0,0 0 15,0 0-15</inkml:trace>
  <inkml:trace contextRef="#ctx0" brushRef="#br0" timeOffset="6749.31">5228 1312 0,'0'0'0,"0"22"16,-21-22-16,21 21 15,0 0-15,-21-21 16,21 21-16,0 0 16,21-21 31,0 0-47,-21-21 0,21 21 0,0-21 15,22 0-15,-22 0 0,0-1 16,0 1-16,0 0 0,1-21 15,-22 21-15,0-1 0,0 1 0,0 0 16,0 0-16,0 0 0,0 0 16,-22-1-16,1 1 0,0 21 0,0 0 15,0 0-15,0 0 0,-1 0 16,-20 21-16,21 1 0,0-1 16,0 21-16,-1-21 0,22 22 15,0-1-15,-21-21 0,21 21 0,0 1 16,0-1-16,0 0 0,0-20 15,0 20-15,21 0 0,-21-21 0,22 1 16,-1 20-16,0-21 16,0 0-16,0 0 0,22-21 0,-22 0 15,0 0-15,0 0 0,0 0 16,22 0-16,-22-21 0,0 0 0,21-21 16,-21 21-16,22-1 0,-1-20 15</inkml:trace>
  <inkml:trace contextRef="#ctx0" brushRef="#br0" timeOffset="7050.14">6075 677 0,'0'0'16,"0"-42"-16,0 21 0,0 0 0,0 0 16,-21 21-16,-1 0 15,1 21-15,21 0 16,0 0-16,0 21 0,0 1 0,0-1 15,0 0-15,-21 22 0,21-1 16,0 1-16,0-1 0,-21 1 0,21-1 16,0 1-16,0-1 0,-21-20 15,21-1-15,0 0 0,-21 1 0,21-1 16,0 0-16,0-20 0,0-1 16,0 0-16,0 0 0,21-42 31,0 0-31,0 0 15,-21-1-15,21-20 0,0 0 0,1-1 16</inkml:trace>
  <inkml:trace contextRef="#ctx0" brushRef="#br0" timeOffset="7525.77">6244 762 0,'0'0'0,"0"-42"16,0 21-16,0-1 0,0 1 0,0 0 15,0 0-15,0 42 31,0 0-31,0 0 0,0 1 0,0 20 16,0 21-16,0-20 0,0 20 16,0 1-16,0-1 0,0 1 0,0-1 15,0-20-15,0 20 0,0-21 16,0 22-16,0-22 0,0 1 0,0-22 16,0 21-16,0-21 0,0 22 15,0-22-15,0 0 0,0-42 31,0 0-15,0-1-16,0 1 0,0-21 16,0 21-16,21-22 0,0 1 0,-21 0 15,22-1-15,-1 1 0,0 0 16,0 21-16,0-22 0,22 22 0,-22-21 16,21 42-16,-21-21 0,0 21 15,22 0-15,-22 0 0,0 21 16,21 0-16,-20 0 0,-22 0 0,21 22 15,-21-22-15,21 21 0,-21-21 0,0 22 16,0-22-16,0 21 0,0-21 16,0 0-16,0 1 0,0 20 15,0-21-15,0 0 0,0 0 16,-21-21-16,0 0 31,21-21-15,-22 0-16,1-21 0,21 21 0</inkml:trace>
  <inkml:trace contextRef="#ctx0" brushRef="#br0" timeOffset="7776.89">6054 1143 0,'0'0'0,"-22"0"0,22-21 16,22 21-1,-1-21-15,0 21 0,0-21 0,21 21 16,-20-22-16,20 22 0,0-21 16,1 21-16,-1-21 0,0 21 0,1 0 15,-1-21-15,-21 21 0,0 0 16,0 0-16,1 0 0,-1 0 16,-42 21 15,-1-21-31</inkml:trace>
  <inkml:trace contextRef="#ctx0" brushRef="#br0" timeOffset="8388.94">7154 1291 0,'0'0'0,"0"-42"15,0 21-15,0 0 16,-21 21 0,0 0-16,0 0 15,21 21-15,-21 0 16,-1 21-16,22-21 16,0 1-16,-21 20 0,0-21 0,21 21 15,-21 1-15,21-1 0,0-21 0,0 22 16,0-22-16,0 21 0,0-21 15,21 0-15,0 1 0,0-22 0,22 21 16,-22-21-16,0 0 16,0 0-16,22-21 0,-22-1 0,0 1 15,21 0-15,-21 0 0,1 0 16,-1 0-16,0-22 0,0 22 0,0-21 16,-21 21-16,0-22 0,0 22 15,0-21-15,0-1 0,0 1 16,-21 21-16,0 0 0,0-22 15,0 43-15,-22-21 0,22 0 16,0 21-16,-21 0 0,20 0 16,1 21-16,0 0 0,-21 1 0,21-1 15,-1 0-15,22 0 0,0 0 16,0 0-16,0 1 0,0-1 0,0 0 16,0 0-16,22 0 0,-1-21 15,0 21-15,0-21 0,0 0 0,22 0 16</inkml:trace>
  <inkml:trace contextRef="#ctx0" brushRef="#br0" timeOffset="9277.45">8064 1185 0,'0'0'0,"22"-21"0,-22 0 16,0 0-16,0 0 0,0 0 0,0-1 15,0 1-15,0 0 0,-22 0 16,1 21-16,-21 0 0,21 0 0,0 0 15,-22 0-15,22 0 0,-21 21 16,-1 0-16,22 0 0,-21 1 0,21 20 16,0-21-16,-22 21 0,22 1 15,0-1-15,0 0 0,0 1 16,21-1-16,0 0 0,-22 1 0,22-22 16,0 21-16,0-21 0,0 1 15,22-1-15,-1-21 0,0 21 16,0-21-16,0 0 0,22 0 0,-22 0 15,21-21-15,0 0 0,-20-1 16,20 1-16,0 0 0,-21 0 0,22 0 16,-22-22-16,0 1 0,21 0 15,-20-1-15,-1-20 0,0 21 0,0-22 16,0 1-16,-21-22 0,21 21 16,-21 1-16,0 21 0,0-22 0,0 22 15,0-1-15,0 22 0,0-21 16,0 21-16,-21 42 31,21 21-31,0-21 16,-21 22-16,21 20 0,-21-20 15,21 20-15,-21 1 0,21-1 0,0-21 16,0 22-16,0-1 0,0-20 16,0-1-16,0 0 0,0 1 0,0-1 15,21 0-15,0-20 0,0-1 0,-21 21 16,21-21-16,1-21 0,-1 21 15,0-21-15,0 0 0,0 0 0,0 0 16,1 0-16,20 0 0,-21 0 16,0-21-16,0 0 0,22 0 15,-22 0-15,0 0 0,21-22 16,-20 1-16,41-22 0,-21-20 16,-20 41-16,-22 1 15,0 0-15,21-1 0,-21 22 0,0 0 16,0 0-16,-21 21 15,-1 21 1,1 0-16,0 0 0,0 1 16,0-1-16,21 21 0,0-21 0,0 0 15,0 1-15,0-1 0,21 0 16,0 0-16,0 0 0,0 0 0,1 1 16,-1-1-16,0-21 0,0 21 15,0 0-15,0-21 0,1 21 16,-1-21-16,-21 21 0,0 1 0,0-1 15,-21 0 1,-1-21-16,1 21 0,0-21 0,-21 0 16,21 21-16,-22-21 0,22 0 15,0 0-15,0 0 0,0 0 0,-1 0 16,1 0-16,21-21 47,21 0-47</inkml:trace>
  <inkml:trace contextRef="#ctx0" brushRef="#br0" timeOffset="10392.7">10033 1545 0,'0'0'0,"-21"0"0,0 0 15,21-21 17,0 0-32,0 0 15,0 0-15,21-1 0,-21 1 0,21-21 16,0 21-16,0-22 0,0 1 15,1 0-15,-1-22 0,-21 22 0,0 0 16,21-1-16,-21 1 0,21 0 16,-21 20-16,0 1 0,0 0 0,0 0 15,-21 42 1,0 0-16,21 0 16,0 22-16,-21-1 0,-1 0 15,22 1-15,-21-1 0,21 22 16,0-22-16,0 0 0,0 22 15,0-22-15,0 0 0,0-20 0,21 20 16,1 0-16,-1-21 0,0 1 16,0-1-16,0 0 0,0-21 0,22 0 15,-22 0-15,21 0 0,-21 0 0,22 0 16,-22-21-16,21 0 0,-21-1 16,22 1-16,-22 0 0,21-21 0,-21 21 15,1-22-15,-1 1 0,0 0 16,-21-22-16,0 22 0,0-22 15,0 1-15,0 20 0,-21-20 0,0-1 16,-1 22-16,1 21 0,-21-21 16,21 20-16,-22 22 0,1 0 15,0 0-15,-1 0 0,1 22 0,0-1 16,-1 21-16,22 0 0,-21-20 16,21 20-16,21 0 0,0 1 0,0-1 15,0-21-15,0 0 0,42 0 16,-21 1-16,22-1 0,-1-21 0,0 0 15,22 0-15,-22 0 0,22 0 16,-1-21-16,1-1 0,20 1 0,-20 0 16,-1-21-16,1-1 0,-1 22 15,1-21-15,-1 0 0,-20-1 16,-1 1-16,-21 0 0,0-1 0,0 22 16,-21-21-16,0 21 0,0-1 15,0 1-15,0 0 0,-21 21 16,0 0-1,0 21-15,0 22 0,21-22 16,-21 21-16,-1 0 0,22 1 16,0 20-16,0 1 0,0-1 0,-21 1 15,21-1-15,0 22 0,0-22 16,0 22-16,0 0 0,0-1 0,0 1 16,0 0-16,0 21 0,0-22 15,0 22-15,21 0 0,-21 0 16,22 0-16,-22-1 0,21 22 0,0-21 15,-21 0-15,0-21 0,0 21 0,0-1 16,0-20-16,0 0 0,0-22 16,0 1-16,0-1 0,0-42 0,0 22 15,-21-22-15,21 0 0,-21-21 0,-1 0 16,-20-21-16,21 0 0,-21 0 16,20-22-16,-41 1 0,21-22 15,-1 1-15,1-1 0,0 1 0,-1-22 0,1-21 16,0 1-16,20 20 0,1-21 15,0 0-15,21-105 16,0 105-16,0 21 0,0-21 16,21 22-16,0-22 0,1 21 0,20 22 15,-21-22-15,21 21 0,1 1 16,-1 21-16,0-22 0,1 22 16,20 21-16,-20-22 0,-1 22 0,-21 0 15,21 21-15,1-21 0,-22 21 0,0 0 16,0 0-16</inkml:trace>
  <inkml:trace contextRef="#ctx0" brushRef="#br0" timeOffset="10949.9">12742 847 0,'0'0'0,"0"-106"15,-21 85-15,21-22 0,0 22 0,0 0 16,0 0-16,0 0 0,21 21 15,-21 21 1,21 21-16,1 1 0,20 20 16,-21-21-16,0 43 0,0-21 0,1-1 15,-1 22-15,0-22 0,-21 1 16,0 20-16,0-20 0,0-22 0,0 22 16,0-22-16,0 0 0,0 1 15,0-22-15,21 0 0,-21 0 0,21 0 16,0-21-16,1 0 15,-1-21-15,-21 0 0,21-21 16,0 21-16,-21-22 0,0 1 0,21 0 16,0-1-16,-21-20 0,22-1 15,-22-20-15,0-1 0,21 0 0,-21 22 16,21-22-16,-21 0 0,21 22 16,0-1-16,-21 22 0,21 0 0,1-1 15,-22 22-15,0 0 0,21 21 16,0 0-16,-21 21 15,0 0-15,0 22 0,0-22 16,0 21-16,0 1 0,0-1 0,0 0 16,0 22-16,21-22 0</inkml:trace>
  <inkml:trace contextRef="#ctx0" brushRef="#br0" timeOffset="11266.72">13568 1397 0,'0'0'0,"21"0"16,-21-21-16,21 0 16,-21 0-16,21-1 0,-21-20 15,21 21-15,-21 0 0,0-22 16,22 22-16,-22 0 0,21-21 0,-21 21 16,0-1-16,-21 44 31,-1-1-31,1 0 0,0 0 0,0 0 15,0 22-15,0-22 0,-1 21 16,1-21-16,0 22 0,21-22 0,0 21 16,0-21-16,0 0 0,0 1 15,0-1-15,0 0 0,21 0 0,0-21 16,1 0-16,-1 21 0,0-21 16,21 0-16,-21 0 0,22 0 0,-1-21 15,-21 21-15,22-21 0,-1 0 0,21 0 16</inkml:trace>
  <inkml:trace contextRef="#ctx0" brushRef="#br0" timeOffset="11768.43">14330 1143 0,'0'0'0,"21"-42"0,-21-1 0,0-62 15,-21 83-15,0 1 16,-1 0-16,1 21 0,-21 0 16,21 0-16,0 21 0,-22 0 15,22 22-15,-21-22 0,21 21 16,-1 1-16,1-1 0,0 0 0,21 1 0,0-1 15,-21 0-15,21 1 0,0-1 16,0 0-16,0 1 0,0-1 0,21-21 16,0 21-16,-21-20 0,43-1 15,-22-21-15,21 0 0,-21 0 16,22 0-16,-1 0 0,21 0 0,-20-21 16,-1-1-16,0 1 0,22-21 15,-22 0-15,22 20 0,-22-20 0,0-21 16,1 20-16,-1-20 0,0-1 15,-20-20-15,20 20 0,-21-21 0,-21 1 16,0-1-16,0 22 0,0-22 16,0 21-16,0 22 0,0-21 15,0 41-15,0-20 0,0 21 16,-21 21-16,0 0 0,0 21 0,21 0 16,-22 22-16,22-1 15,-21 0-15,0 1 0,21 20 0,0 1 16,0-1-16,-21 22 0,21-22 15,0 22-15,-21-22 0,21 1 0,0-1 16,0 1-16,0-1 0,0-20 0,0-1 16,0 0-16,0-20 0,0 20 15,21-21-15,0 0 0,-21 0 0,21-21 16,0 0-16,22 0 0,-22 0 16,21-21-16,-21 0 0,22 0 0,-1 0 15,22-22-15,-22 22 16,0-21-16,22 0 0</inkml:trace>
  <inkml:trace contextRef="#ctx0" brushRef="#br0" timeOffset="12124.73">15430 1037 0,'-21'43'0,"42"-86"0,-21 22 0,0 0 16,0 0-16,0 0 0,-21 42 15,0 0 1,21 0-16,-21 0 0,0 0 0,0 22 16,21-22-16,-22 21 0,1 1 15,0-22-15,21 21 0,0 0 0,-21-20 16,21 20-16,0-21 0,0 21 15,0-20-15,0-1 0,21 0 0,0-21 16,0 21-16,1-21 0,-1 0 0,21 0 16,0 0-16,-20 0 15,20 0-15,-21-21 0,21 21 0,1-21 16,-22 0-16,0-22 0,21 22 0,-20 0 16,-1-21-16,-21-1 0,0 1 15,0 21-15,0-22 0,0 1 0,-21 0 16,-1 21-16,1-1 0,0 1 15,-21 0-15,21 21 0,-1 0 16,-20 0-16,21 21 0,0 0 0,-22 1 16,22-1-16,0 0 0,-21 0 0,21 0 15,-1 0-15,22 1 0,0-1 16,-21 21-16,21-21 0,0 0 16,0 1-16,21-22 0,1 0 15,-1 0-15</inkml:trace>
  <inkml:trace contextRef="#ctx0" brushRef="#br0" timeOffset="12569.48">15896 1270 0,'0'0'16,"-21"-21"-16,0 0 0,21 0 0,0-1 0,0 1 15,0 0-15,0-21 16,21 42-16,-21-21 15,21 21-15,0 0 16,0 0-16,22 21 0,-22-21 0,0 21 16,21 0-16,-20 21 0,-1-20 15,42 83-15,-63-62 16,21-22-16,-21 21 0,0 1 16,0-1-16,0-21 0,0 21 0,-21-20 15,21-1-15,0 0 0,-21 0 0,0 21 16,0-42-16,21-21 31,0 0-31,0 0 0,0-21 16,0 20-16,0-20 15,0 0-15,21-1 0,0-20 0,0-1 16,22 1-16,-22 21 0,21-22 16,-21 1-16,22 20 0,-22 1 0,21 0 15,-21 20-15,0 1 0,1 0 16,-1 0-16,0 21 0,-21 21 31,0 0-31,-21 0 16,0-21-16</inkml:trace>
  <inkml:trace contextRef="#ctx0" brushRef="#br0" timeOffset="12853.31">14753 762 0,'-21'0'0,"42"0"0,-63 0 0,42-21 0,21 0 32,0 21-32,21 0 0,-20-21 0,41 21 15,-21-22-15,22 22 0,-1-21 16,1 21-16,-1 0 0,22-21 0,-21 21 15,-1 0-15,1-21 0,-1 21 16,-21 0-16,1 0 0,-1 0 16,-21 0-16,0 0 0,1 0 0,-22 21 31,-22 0-31,1-21 0</inkml:trace>
  <inkml:trace contextRef="#ctx0" brushRef="#br0" timeOffset="13768.76">3683 2498 0,'0'0'0,"-64"0"16,43 0-16,0 0 15,21-21-15,21 21 32,0 0-32,1 0 0,-1 0 15,21 0-15,-21-22 0,22 22 0,-1 0 16,21 0-16,-20 0 0,20 0 15,1 0-15,-1 0 0,22 0 0,0 0 16,20 0-16,1 0 0,21 0 16,21 0-16,1 0 0,-1 0 15,21 0-15,0 0 0,1 0 0,20 0 16,1 0-16,-1 0 0,22-21 16,0 21-16,20 0 0,1-21 0,0 21 15,21-21-15,-21 21 0,21 0 16,0-21-16,0 21 0,0 0 0,21 0 15,-21-21-15,21 21 0,-21 0 16,21 0-16,-21-22 0,22 22 0,-22 0 16,21-21-16,-21 0 0,21 21 15,-21-21-15,0 21 0,0-21 0,0 21 16,-21-21-16,254-1 16,-276 1-16,22 21 0,190-21 15,-232 0-15,-1 21 0,1-21 16,-22 21-16,1 0 0,-22-21 15,0 21-15,-21 0 0,-21 0 0,0-22 16,-22 22-16,1-21 0,-22 21 0,1 0 16,-22 0-16,-21 0 0,1 0 15,-1 0-15,-42 0 32,-1 0-32,1 0 0,-21 0 0,0 0 15,-1 0-15,1 0 0,-22 0 16,-20 21-16</inkml:trace>
  <inkml:trace contextRef="#ctx0" brushRef="#br0" timeOffset="14353.21">3408 4149 0,'0'-21'15,"-21"21"1,21-22-16,-22 22 0,22-21 0,-21 0 15,21 0-15,-21 0 16,0 0-16,21-1 0,0 1 16,-21 21-1,21 21-15,0 1 0,0-1 16,0 21-16,0 0 0,21 1 16,-21-1-16,0 22 0,0-1 0,21 1 15,-21-22-15,0 21 0,0-20 16,0 20-16,0-20 0,0-1 0,0 0 15,0 1-15,0-1 0,0-21 16,0 0-16,0 0 0,0 1 16,0-1-16,0-42 31,21-1-31,0 1 0</inkml:trace>
  <inkml:trace contextRef="#ctx0" brushRef="#br0" timeOffset="14640.89">3789 4424 0,'0'0'0,"21"21"0,-21 0 0,0 0 15,21-21-15,0 22 16,0-22 0,1 0-16,-1 0 0,0-22 15,0 22-15,-21-21 16,21 0-16,-21 0 0,0 0 15,0 0-15,0-1 0,0 1 16,-21 0 0,0 21-16,0 0 15,0 0-15,-1 21 16,22 0-16,0 1 0,-21-1 16,21 0-1,0 0-15,0 0 0,0 0 0,0 1 16</inkml:trace>
  <inkml:trace contextRef="#ctx0" brushRef="#br0" timeOffset="16621.79">6265 4170 0,'0'-21'125,"0"0"-109,0-1-16,0 1 0,0 0 15,0 0-15,0 0 16,0 0-16,0-1 0,0 1 16,-21 0-16,-21 21 0,21-21 15,-1 21-15,-20 0 0,0 0 16,21 0-16,-22 21 0,-20 0 0,20 22 16,1-22-16,0 21 0,21 0 15,-22 1-15,22 20 0,-21 43 16,42-42-16,-21-1 0,21 1 15,0-22-15,0 21 0,0-20 0,0-1 16,0 0-16,21-20 0,0-1 16,0 0-16,0 0 0,0-21 0,1 0 15,-1-21-15,21 0 0,0 0 16,-20-1-16,20 1 0,0-21 16,1 0-16,-22-1 0,21 1 0,0-22 15,-20 22-15,20 0 0,-21-22 16,0 22-16,0 0 0,1-22 0,-22 43 15,0-21-15,0 20 0,0 1 16,0 0-16,0 42 16,0 22-16,0-22 15,0 21-15,0 0 0,0 1 16,0 20-16,0-20 0,0 20 16,0-21-16,21 1 0,21 41 15,0-41-15,1-1 0,63 0 16,-64-20-16,43-22 0,-22 0 15,1 0-15,20 0 0,-20-22 0,20 1 16,-20 0-16,21 0 0,-22 0 16,1 0-16,-1-22 0,-21 22 0,22-21 15,-22 21-15,-21-22 0,22 1 0,-22 21 16,-21-22-16,0 22 0,0-21 16,0 0-16,-42-1 0,20 22 0,1 0 15,-21-21-15,0 20 0,20 22 16,-20 0-16,0 0 0,21 0 15,-22 0-15,22 22 0,-21-1 0,21 21 16,-22-21-16,22 22 0,0-1 16,0 0-16,0 1 0,21-1 0,0 0 15,0-21-15,0 22 0,0-22 16,0 0-16,21 0 0,0 0 0,0-21 16,0 0-16,43 0 15,-43 0-15,21-21 0,1 0 0,-1 0 16,-21 0-16,21-22 0,1 22 0,41-63 15,-62 41-15,20-20 16,-21-1-16,0 1 0,22-1 0,-43 1 16,0 20-16,21-20 0,-21-1 15,0 1-15,0 21 0,0-1 0,0 1 16,0 0-16,-21 20 0,21 1 16,-22 21-16,1 21 15,0 1-15,0 20 0,21 0 16,-21 1-16,0 20 0,21 1 15,-22-1-15,22 22 0,0-1 0,0-20 16,0 21-16,0-22 0,22 1 16,-1-1-16,0-21 0,21 1 15,1-1-15,-1 0 0,85 1 0,-64-22 16,1-21-16,-1 0 16,1 0-16,-1 0 0,1 0 0,-1 0 0,1-21 15,-1 0-15,-20-22 0,20 22 16,-20 0-16,-1-21 0,0-1 15,1 22-15,-22-21 0,0-22 0,0 22 16,-21 0-16,0-1 0,0 1 16,0 0-16,0-1 0,-21 1 0,0 21 15,0 21-15,-1 0 0,-20 0 0,21 0 16,0 21-16,-22 0 0,22 0 16,0 0-16,-21 22 0,21-1 0,-1 0 15,1 1-15,0-1 0,21 22 16,0-22-16,0-21 0,0 21 0,0 1 15,0-22-15,0 21 0,0-21 16,21-21-16,0 22 0,1-1 16,-1-21-16,0 0 0,21 0 0,-21 0 15,22-21-15,-1-1 0,-21 1 16,22 0-16,-1 0 0,0-21 0,-21-1 16,22 1-16,-1 0 0,-21-22 0,22 1 15,-22-1-15,0 1 0,21-86 16,-21 65-16,-21-1 0,0 0 15,0 1-15,0 20 0,0-20 16,0 20-16,0 22 0,0-1 0,0 1 16,-21 21-16,0 21 0,0 0 15,0 21-15,0 0 0,-22 22 16,22 20-16,-21 1 0,21-1 0,-1 1 16,22 20-16,0 22 0,0-21 15,0-1-15,0 86 0,0-86 16,22-20-16,-1-1 0,21 1 0,-21-22 15,22 1-15,-22-1 0,21-21 16,0 0-16,1 0 0,-1-21 0,0 0 16,1 0-16,-1 0 0,0 0 15,1-21-15,-1 0 0,-21 0 0,22-21 16,-1 20-16,-21-20 0,21 0 16,-20-1-16,-1 1 0,0 0 0</inkml:trace>
  <inkml:trace contextRef="#ctx0" brushRef="#br0" timeOffset="17401.34">3852 6117 0,'-21'0'0,"0"0"0,0 0 15,0 0-15,-22-21 0,22 21 16,-21-21-16,-1 0 0,22 21 0,0-21 15,-42-22-15,63 22 16,0 0-16,0 0 0,0 0 0,0-1 16,21 1-16,0 21 15,21 0-15,1 0 0,-1 21 0,0 1 16,1 20-16,20 0 0,-21 1 16,1-1-16,-22 21 0,21 64 15,-42-42-15,0-21 0,0-1 16,-21 22-16,0-22 0,0 1 15,-22-1-15,1 1 0,0-22 0,-1 0 16,-20 1-16,21-1 0,-22-21 16,22 22-16,-22-22 0,22-21 0,-64 0 15,64 0-15,-1 0 16,1-21-16,0-1 0,21 1 0,-1-21 16,1 21-16,21-22 0,0-20 15,0 21-15,0-1 0,0 1 0,21 0 16,1-1-16,20 22 0,0-21 15,1 42-15,-1 0 0,21 0 0,-20 21 16,20 0-16,1 0 0,-22 0 16,0 22-16,1-1 0,-1-21 15,-21 22-15,22-1 0,-22 0 0,0-21 16,0 22-16,-21-1 0,0-21 16,0 22-16,0-22 0,0 0 0,0 0 15,0 0-15,0 0 0,21-21 16,0 0-16</inkml:trace>
  <inkml:trace contextRef="#ctx0" brushRef="#br0" timeOffset="17557">4381 6773 0,'0'0'0,"22"-21"0,-1 21 0,0-21 0,-21 0 31,0 42 16</inkml:trace>
  <inkml:trace contextRef="#ctx0" brushRef="#br0" timeOffset="19052.33">6096 6562 0,'0'-43'0,"0"86"0,0-128 0,-21 43 0,21-1 16,0 1-16,-21 0 0,21 21 16,0-1-16,-22 22 15,1 0-15,0 22 0,0-1 0,-21 21 16,20 0-16,-20 1 0,0-1 16,21 0-16,-22 22 0,1-1 0,0-20 15,-1 20-15,1 1 0,0-22 16,20 0-16,1 1 0,0-1 0,21-21 15,0 0-15,0 1 0,0-1 0,21-21 16,0 0-16,22 0 16,-22-21-16,21-1 0,1-20 0,-1 21 15,21-21-15,-20-1 16,-1 1-16,0-22 0,1 22 0,20-21 16,-20-1-16,-22 1 0,21-1 0,0 22 15,-20-22-15,-1 43 0,0-21 16,0 21-16,-21 63 15,0-21 1,0 21-16,0 1 0,0 20 0,0-20 16,0 20-16,0 1 0,0-22 15,0 21-15,0-20 0,0-1 0,21 0 16,0 1-16,1-22 0,20 21 0,0-21 16,1-21-16,20 22 0,1-22 15,-1 0-15,1 0 0,-1-22 16,22 22-16,-22-21 0,1 0 15,20-21-15,-20 21 0,-1-22 0,-20 22 16,20-21-16,-20-1 0,-1 1 0,43-43 16,-64 43-16,-21 0 15,0-1-15,0 1 0,0 0 0,-64-22 16,43 43-16,-21 0 16,21 21-16,-22 0 0,1 0 0,0 21 15,20-21-15,-20 42 0,0-20 16,-1 20-16,22 0 0,0 1 0,0 20 15,0-21-15,21 1 0,0-1 0,0-21 16,0 22-16,0-22 16,21 0-16,0 0 0,0 0 0,0-21 15,22 0-15,-22 0 0,21 0 0,-21 0 16,22-21-16,-22 0 0,21 0 16,1 0-16,-22-22 0,21 1 0,-21 0 15,22-1-15,-22-20 0,0 20 16,21-20-16,-21-1 0,1 1 0,-1-85 15,-21 63-15,0 22 16,0-22-16,0 21 0,0 1 16,0 21-16,-21-1 0,21 1 0,-22 21 15,1 0-15,0 42 0,0 0 16,0 21-16,0 1 16,-1 20-16,22 1 0,0-1 0,-21 1 15,21-1-15,0 22 0,0-1 0,0-20 16,0 21-16,21-22 0,1 1 15,-1-1-15,0-21 0,21 1 0,1-1 16,-1 0-16,0-20 0,1-1 16,20 0-16,1 0 0,-22-21 15,21 0-15,1 0 0,-1 0 0,1-21 0,-1 0 16,-20 0-16,20-1 16,-20 1-16,-1-21 0,21 0 0,-41 20 0,20-20 15,0 0-15,-21-1 0,1 1 16,-22 0-16,0-1 0,0 22 15,0-21-15,-22 21 0,1 0 0,0-1 16,0 1-16,-21 21 0,20 0 16,1 0-16,0 21 0,-21 1 0,-1 41 15,1-21-15,21 1 0,0 20 16,21-20-16,0-1 0,-21 21 16,21-20-16,0-1 0,0 0 0,0 1 15,0-22-15,0 21 0,21-21 16,0 1-16,0-22 0,21 0 15,-20 0-15,-1 0 0,0-22 0,21 1 16,-21 0-16,1 0 16,20 0-16,-21-22 0,21 1 0,-20 0 15,-1-1-15,0-20 0,0-1 0,0 1 16,0-1-16,1 1 0,-22-1 16,0 1-16,0-1 0,21-20 0,-21 20 15,0 1-15,21-1 0,-21 1 16,0 20-16,0 1 0,0 21 0,0 63 31,0 1-31,-21-1 0,0 21 0,-1 1 16,1-1-16,21 22 0,0-21 0,0 20 15,0 1-15,0-22 0,0 1 16,0 21-16,0-43 0,0 21 16,21-20-16,1-1 0,-1 0 0,0-20 15,0-1-15,0 0 0,170-42 31,-149 0-31,0-1 0,1 1 0,20-21 16</inkml:trace>
  <inkml:trace contextRef="#ctx0" brushRef="#br0" timeOffset="19315.68">9715 6054 0,'0'0'0,"43"-64"0,-22 1 16,-21-1-16,0 1 0,0 20 0,0 1 15,0 21-15,0 0 0,-21 21 0,0 0 16,-22 21-16,22 0 15,0 21-15,0 22 0,0-22 0,-1 22 16,1-1-16,0 1 0,21-1 16,-21 1-16,21 20 0,-21-20 0,0-1 15,-1 1-15,22-1 0,-21 1 0,0-22 16,21 22-16,-21-43 0,21 21 16,0-21-16,0 1 0,0-1 0,21-42 31,0-1-31,0-20 0,1 21 15,-1-21-15,0-22 0,0 22 0,0-22 16,0 1-16,22-1 0,-22 1 16</inkml:trace>
  <inkml:trace contextRef="#ctx0" brushRef="#br0" timeOffset="19501.41">9694 6096 0,'21'-127'0,"-42"254"0,42-317 0,-21 168 16,0-20-16,0 21 0,22 0 16,-22 42-16,21 21 15,-21-21-15,0 22 0,0-1 0,0 22 16,21-22-16,-21 21 0,0-20 15,21 20-15,-21 1 0,0-22 0,0 22 16,0-22-16,0 0 0,0 1 16,0-1-16,0-21 0,0 21 0,21-20 15,-21-1-15,0 0 16,0-42 0,0 0-1,0-1-15</inkml:trace>
  <inkml:trace contextRef="#ctx0" brushRef="#br0" timeOffset="20143.05">9419 6414 0,'-21'0'0,"42"0"0,-63 0 0,42 21 15,0 0-15,0 0 16,21-21-16,0 0 16,0 0-16,22 0 0,-1 0 0,0 0 15,22-21-15,-22 0 16,43-22-16,-22 22 0,1 0 0,20-21 15,-20 21-15,-1-22 0,1 1 0,-1 0 16,1-1-16,-22 1 0,-21 0 16,22-22-16,-22 22 0,0-22 0,-21 22 15,0-22-15,0 22 0,0 0 16,0-1-16,0 22 0,0 0 0,-21 0 16,0 21-16,0 0 0,-1 21 0,1 21 15,21 1-15,-21-1 0,0 0 16,21 22-16,-21-1 0,21 1 0,0-1 15,0 43-15,0-42 16,0-1-16,0 1 0,0-1 16,0 1-16,21-22 0,0 22 0,-21-22 15,21 0-15,0 1 0,1-22 16,-1 0-16,-21 0 0,42 0 0,-21 0 16,0-21-16,1 0 0,20 0 0,-21-21 15,21 0-15,1 0 0,-1-21 16,0 20-16,1-20 0,-1-21 15,0 20-15,1-20 0,-1-1 0,0 1 0,1-1 16,-1 1-16,0-22 0,-20 22 16,-1-22-16,21 21 0,-42-20 0,21 20 15,-21 22-15,0 0 0,0 20 16,0 1-16,-21 42 16,0 22-16,0-1 0,-22 0 15,22 22-15,0-1 0,0 22 16,0-21-16,21-1 0,0 22 0,-21-22 15,21 1-15,0-1 0,0 1 0,0-1 16,0-20-16,0-1 0,21 0 16,0-21-16,0 22 0,21-22 15,-20-21-15,20 21 0,0-21 0,1 0 16,-1 0-16,0-21 0,1 21 16,-1-21-16,0 0 0,1-22 0,-1 22 15,0 0-15,1-21 0,-1-1 0,-21 22 16</inkml:trace>
  <inkml:trace contextRef="#ctx0" brushRef="#br0" timeOffset="20955.21">3873 8509 0,'0'0'16,"-21"0"-16,-21 0 0,-22 0 15,43 0-15,21-21 16,0 0-16,0 0 0,0-1 16,21 1-16,1 0 0,20 21 15,-21-21-15,21 21 0,-20-21 0,20 21 16,0 0-16,1 21 0,-22 0 16,21 0-16,-21 22 0,0-1 15,-21-21-15,0 21 0,0 1 0,0-1 16,0 0-16,-21 1 0,-21-1 15,21 0-15,0 1 0,-22-1 0,22-21 16,-21 0-16,21 1 0,-1-1 16,-20-21-16,21 0 0,0 0 0,0 0 15,21-21 1,0-1-16,0 1 0,0 0 0,0 0 16,42 0-16,-21 21 0,0-21 0,22 21 15,-1 0-15,0 0 0,1 0 16,20 0-16,-21 21 0,1 0 0,-22 0 15,21 21-15,-21-20 0,-21 20 16,0 0-16,0-21 0,0 22 16,-42-1-16,21 0 0,-21 1 0,-1-1 15,-41 22-15,20-43 16,1 0-16,-1 0 0,22 0 0,-22 0 16,1-21-16,20 0 0,-20 0 15,21 0-15,-1 0 0,22 0 0,-21 0 16,21 0-16,-1-21 0,22 0 15,0 0-15,0 0 0,0 0 16,22 21-16,20-22 0,-21 1 0,21-21 16,1 21-16,-1 0 0,0-1 15</inkml:trace>
  <inkml:trace contextRef="#ctx0" brushRef="#br0" timeOffset="21131.11">4572 8954 0,'0'0'0,"42"-22"0,-21 22 0,1-21 16,20 21-16,-21-21 16,-21 42 31,0 0-47,21-21 15</inkml:trace>
  <inkml:trace contextRef="#ctx0" brushRef="#br0" timeOffset="21609.39">6096 8869 0,'-42'-21'0,"-1"-22"0,1 22 0,21-21 16,-22 21-16,22 0 0,0-1 15,21 1-15,0 0 0,0 0 0,42 21 16,-20 0-16,20 0 16,0 21-16,22 0 0,-22 0 15,22 22-15,-1-1 0,-21 22 16,22-22-16,-22 21 0,1-20 0,-1 20 15,-21-20-15,0 20 0,0 1 16,-21-22-16,0-21 0,0 21 16,0-20-16,0-1 0,-21-21 15,0 0-15,0-21 16,0-1-16,0 1 0,-1 0 16,22 0-16,0-21 0,-21 20 15,21-20-15,-21 0 0,21-22 0,0 22 16,0-22-16,0 22 0,0-21 15,0 20-15,0-20 0,21 20 0,0 1 16,22 0-16,-22 21 0,21-1 0,1 1 16,-1 0-16,-21 21 0,21 0 15,1 0-15,-22 0 0,0 21 0,21 0 16,-20 1-16,-1-1 0,0 0 16</inkml:trace>
  <inkml:trace contextRef="#ctx0" brushRef="#br0" timeOffset="23574.08">6985 8954 0,'0'0'0,"21"63"15,-21-42-15,21 0 16,0-21-16,1 0 16,-22-21-16,21 0 15,0 0-15,-21 0 0,21 0 0,0-1 16,-21 1-16,21 0 0,-21-21 0,22 21 16,-22-22-16,0 22 0,0 0 15,0 0-15,0 0 0,0-1 0,-22 22 16,1 0-16,0 22 15,0-1-15,0 0 0,21 21 16,0 1-16,-21-1 0,21 0 16,0 1-16,0-1 0,0 0 15,0 1-15,0-1 0,0-21 0,0 0 16,21 22-16,0-43 0,0 21 0,21-21 16,-20 0-16,20 0 0,0 0 15,1 0-15,20-21 0,-21-1 0,22 1 16,-1-21-16,1 21 0,-1-22 15,1 1-15,-22 0 0,1-1 0,-1 1 16,0 0-16,-21-1 0,1 1 0,-1 21 16,-21-21-16,0-1 15,0 22-15,0 0 0,-21 21 16,-1 21-16,22 0 16,-21 0-16,0 1 0,21 20 15,-21 0-15,21-21 0,0 22 0,0-1 16,0 0-16,0 43 15,0-43-15,0-20 0,0 20 0,0-21 16,0 0-16,0 0 0,0 1 16,21-22-1,0 0-15,-21-22 16,0 1-16,0 0 0,21 0 16,-21 0-16,22-22 0,-22 1 15,21 0-15,0-1 0,-21 1 0,42-64 16,-21 64-16,-21 0 0,22 20 15,-1 1-15,0 0 0,0 21 16,0 0-16,0 0 0,1 21 16,-1 0-16,0 1 0,0 20 15,-21 0-15,21 1 0,0-22 0,-21 21 16,0 0-16,22-20 0,-1 20 0,0-21 16,-21 21-16,21-20 0,0-1 15,0 0-15,1-21 16,-1 0-16,0 0 0,0 0 0,0 0 0,0-21 15,1 0-15,20-1 0,-21 1 16,0-21-16,0 21 0,1-22 16,-1 1-16,42-85 15,-20 64-15,-43 20 16,0 1-16,21 21 0,-21 0 0,21 21 16,0 0-1,-21 21-15,0 21 16,0-21-16,0 0 0,0 22 0,0-1 15,21 0-15,-21-20 0,21 20 16,-21 0-16,22 1 0,-1-22 0,-21 0 16,21 21-16,0-21 0,0-21 0,0 22 15,22-22-15,-22 21 0,0-21 16,21 0-16,-20 0 0,41-43 16,-42 22-16,22 0 0,-22 0 15,0-21-15,21 20 0,-21 1 16,22-63-16,-22 62 0,0-20 15,0 0-15,-21 21 0,0-1 16,0 44 0,0-1-1,0 0-15,0 0 0,-21 21 0,0 1 16,21-22-16,0 21 0,0-21 16,0 22-16,0-22 0,0 21 0,0-21 15,0 1-15,0-1 0,0 0 16,42 0-16,-21 0 0,64-21 15,-43 0-15,1 0 0,20 0 16,-20 0-16,20 0 0,43-42 16,-64 21-16,1 0 0,-1-1 15,0 1-15,-21 0 0,1-21 0,-1-1 16,-21 22-16,0-21 0,0 0 0,0-22 16,0 22-16,-21-1 0,-1 1 15,1 0-15,-21 21 0,21-22 0,-22 22 16,22 21-16,-21 0 0,21 0 0,-22 0 15,1 0-15,0 21 0,-1 22 16,22-22-16,-21 21 0,21 0 16,0 1-16,-22 63 0,22-64 15,21 0-15,0 1 0,0-1 16,0-21-16,0 21 0,0-20 0,0 20 16,21-21-16,0-21 0,1 21 0,20 0 15,-21-21-15,21 0 0,1 0 16,-1 0-16,0 0 0,1-21 0,-1 0 15,0 0-15,22 0 0,-22 0 16,22-22-16,-22 22 0,0-21 0,1-1 16,-22 1-16,0 0 0,21-1 0,1-20 15,-22 42-15,0-22 16,-21 22-16,21 21 16,-21 21-1,0 22-15,0-22 0,0 0 16,0 0-16,0 22 0,-21-22 15,21 21-15,0-21 0,0 22 0,0-22 16,0 0-16,0 42 0,21-41 16,0-1-16,1-21 0,20 21 15,-21-21-15,43 0 0,-22 0 16,-21 0-16,21-21 0,-20 21 0,20-21 16,-21-1-16,21-20 0,-20 21 15,20 0-15,-21-22 0,0 1 16,0 0-16,1 21 0,-1-22 0,0 1 15,-21 0-15,0 20 0,21 1 16,-21 0-16,0 0 0,0 42 31,0 0-31,0 0 0,0 1 16,0 20-16,0-21 0,-21 21 0,21-20 16,0 20-16,0-21 0,0 0 0,0 22 15,0-22-15,0 0 0,0 0 16,21 0-16,0-21 0,0 21 15,1-21-15,20 0 0,-21 0 0,21 0 0,-20 0 16,20 0-16,0 0 16,64-42-1,-64 21-15,-20-21 0,41-1 0,-42 1 16,22 21-16,-22-22 0,0 1 16,0 21-16,0-21 0,0-1 0,1 1 15,-1 21-15,0-22 0,0-20 16,-21 42-16,0 0 15,-21 21-15,0 21 16,-22 0-16,22 0 0,0 21 0,0 1 16,0-1-16,0 0 0,-1-20 15,1 20-15,21 0 0,0 1 0,0-1 16,0 0-16,0-21 16,0 1-16,21-22 0,1 0 15,20 0-15,-21 0 0,0 0 16,0 0-16,22 0 0,-22 0 0,21-22 15,-21 1-15,22 0 0,-22 21 0,21-21 16,-21 0-16,1 0 0,-1-1 16,0-20-16,0 21 0,0 0 0</inkml:trace>
  <inkml:trace contextRef="#ctx0" brushRef="#br0" timeOffset="26272.82">4064 10816 0,'0'-21'16,"0"0"-16,-21 0 15,21 0-15,0-1 0,-21 22 16,-1 0 15,22 22-31,0-1 0,0 0 0,0 21 16,0 1-16,0-1 0,0 0 15,0 22-15,0 42 0,-21-43 16,21 1-16,-21-1 0,0 1 16,0-22-16,0 0 0,21 1 0,-22-1 15,1 0-15,0-21 0,0 1 0,0-1 16,0-21-1,-1 0-15,22-21 16,0-1-16,0 1 16,0 0-16,43 0 15,-22 0-15,0 21 0,43-43 16,-22 43-16,-21 0 16,21-21-16,-20 21 0,20 0 0,-21-21 15,21 21-15,1-21 0,-1 21 16,-21 0-16,0-21 0,-21 0 15,22 21-15,-22-22 0,0 1 16,0 0-16,0 0 0,0 0 16,0 0-16,0-1 0,0 1 0,-22-21 15,22 21-15,0 0 0,-21-1 16,21 1-16,-21 21 0,21-21 16,-21 21-16,21 21 15,0 0-15,0 22 16,0-22-16,0 42 0,0-20 0,0-1 15,0 0-15,0 22 0,0-22 16,0 1-16,0 20 0,0-21 0,0 1 16,0-22-16,0 21 0,0-21 0,0 22 15,0-22-15,0 0 0,0 0 16,0-42 15,0 0-31,0 0 0,0 0 16,0-1-16,0-20 0</inkml:trace>
  <inkml:trace contextRef="#ctx0" brushRef="#br0" timeOffset="26505.74">4932 11155 0,'0'21'16,"-21"-21"-16,-1 0 15,1 0-15,21-21 79,0 0-64,21 21-15</inkml:trace>
  <inkml:trace contextRef="#ctx0" brushRef="#br0" timeOffset="27102.7">7239 10774 0,'0'0'0,"21"-21"0,43-43 15,-43 43-15,-21 0 0,21 0 16,-21-22-16,0 22 0,0 0 16,0 0-16,0 0 0,0 0 0,-21-1 15,0 1-15,-1 21 0,1-21 16,-21 21-16,21 0 0,-22 0 0,1 0 15,-21 21-15,20 0 0,-20 1 16,-1 20-16,1 0 0,20 1 0,-20 20 16,21 1-16,-22-1 0,22 22 15,21-1-15,-22 1 0,22 0 16,0-1-16,0 1 0,21 0 0,0 63 16,0-85-16,0-20 0,63 63 15,-20-64-15,-1-21 16,0 0-16,1 0 0,20 1 0,1-22 15,63 0-15,-64-22 16,22 1-16,-22 0 0,1 0 0,-1 0 16,22-22-16,42-20 0,-64 21 15,1-1-15,-1 1 0,-20 0 16,20-22-16,-20 22 0</inkml:trace>
  <inkml:trace contextRef="#ctx0" brushRef="#br0" timeOffset="27805.22">7916 11218 0,'0'0'0,"0"-42"15,0 0-15,0-1 0,-21 22 16,0 0-16,-21 0 0,20 0 0,-20 0 15,0 21-15,21 0 0,-22 0 0,1 21 16,0 0-16,-1 0 0,22 21 16,-21 1-16,21-1 0,-22 0 0,22 22 15,0-22-15,0 22 0,0-22 16,21 0-16,0 1 0,0-1 0,0 22 16,0-43-16,0 0 0,21 0 15,21-21 1,-21 0-16,0 0 0,22-21 0,-22 21 15,21-21-15,1 0 0,-1-1 16,0-20-16,-21 21 0,22-21 16,-1 20-16,0-20 0,-20 0 0,-1 21 15,0-22-15,-21 22 0,0-21 16,0 21-16,0-1 0,0 1 0,0 0 16,0 0-16,0 42 15,0 0-15,0 0 16,0 22-16,0-22 0,0 21 0,0-21 15,0 22-15,0-22 0,0 21 0,0 1 16,0-22-16,0 0 0,21 0 16,0 0-16,0 0 0,1-21 0,-1 0 15,0 0-15,0 0 0,21 0 16,-20 0-16,20 0 0,0 0 16,1-21-16,-1 0 0,0 0 0,-21-21 15,22 20-15,-22-20 0,21 21 0,-21-21 16,1-1-16,-22 1 0,0 0 15,0-64-15,0 63 16,0 22-16,0 0 0,0 0 0,-22 21 31,22 21-31,-21 0 16,21 22-16,0-1 0,0 0 16,0 22-16,0-1 0,0 1 0,0-1 15,0 1-15,0 20 0,0 1 16,0 0-16,0 21 0,0-1 15,0 1-15,0 0 0,0 21 0,0-21 16,0 21-16,0 0 0,0 0 0,-21 0 16,0-21-16,0 21 0,0-21 0,-1-1 15,22 1-15,-21 0 0,0-21 16,0-1-16,0-20 0,21-1 0,-21 1 16,21-22-16,0-21 0,0 1 0,0-1 15,0-42-15,0-1 16,0-20-16,0 0 0,0-1 15,0-20-15,0-1 0,0 1 0,0-22 16,21 1-16,-21-22 0</inkml:trace>
  <inkml:trace contextRef="#ctx0" brushRef="#br0" timeOffset="28153.56">8403 11303 0,'0'0'0,"0"-21"0,0-21 0,0-1 0,0 22 16,0-21-16,0-1 0,21 22 0,0-21 15,22 21-15,-1 0 16,0-1-16,1 1 0,-1 0 0,22 21 16,-22 0-16,21 0 0,-20 0 0,-1 21 15,0 0-15,1 1 0,-22-1 16,-21 21-16,0-21 0,0 22 0,0-1 15,-21 0-15,0 1 0,-1-1 16,-20 0-16,0 1 0,-1-1 0,1 0 16,0 1-16,-1-22 0,-20 0 0,42 21 15,-22-21-15,1-21 0,21 22 16,0-1-16,0-21 0,42 0 31,0-21-15,0 21-16,21-22 0,-20 1 0,20 0 15</inkml:trace>
  <inkml:trace contextRef="#ctx0" brushRef="#br0" timeOffset="28638.28">9652 11070 0,'0'0'15,"21"-21"-15,-21 0 0,0 0 0,0 0 16,0-1-16,0 1 0,-21 0 15,0 21-15,0 0 0,-1 0 16,-20 0-16,21 0 0,0 0 16,0 21-16,-22 0 0,22 1 0,0-1 15,-21 0-15,20 21 0,1 1 16,0-1-16,0 0 0,0 22 0,0-22 16,-1 22-16,22-22 0,0 0 0,0-21 15,0 22-15,0-22 0,0 0 16,22 0-16,-1 0 0,0-21 0,0 0 15,0 0-15,0 0 0,22 0 0,-22-21 16,0 21-16,21-21 0,-20 0 16,-1 0-16,21-22 0,-21 22 0,0-21 15,1 21-15,-1-22 0,0 1 0,0 21 16,-21-21-16,21-1 16,-21 22-16,0 0 0,0 0 0,0 0 15,0-1-15,0 44 16,0 20-1,0-21-15,0 21 0,0-20 0,0 20 16,0 0-16,0 1 0,0-22 0,0 21 16,0 0-16,0-20 0,0-1 15,21 21-15,-21-21 0,22-21 0,-1 21 16,0 1-16,21-22 0,-21 0 0,1 0 16,20 0-16,-21 0 0,21 0 15,-20 0-15,20-22 0,0 1 16</inkml:trace>
  <inkml:trace contextRef="#ctx0" brushRef="#br0" timeOffset="29105.04">10520 11049 0,'0'0'0,"0"-42"0,0 21 0,0-1 0,0 1 16,0 0-16,0 0 0,-21 21 16,-1 0-16,1 0 0,0 21 15,0 0-15,0 0 0,0 1 0,-1 20 16,22-21-16,-21 21 0,0 1 15,21-1-15,-21 22 0,21-22 16,0 0-16,-21 43 0,21-43 16,0 1-16,0-1 0,0-21 15,21 21-15,0-20 0,0-1 0,0-21 16,1 21-16,-1-21 0,0 0 0,21 0 16,-21 0-16,22 0 0,-22 0 15,21 0-15,-21-21 0,22 0 0,-22-1 16,21 1-16,-21 0 0,1 0 0,-1 0 15,0-22-15,21 1 0,-42 21 16,21-21-16,1-1 0,-1-20 0,0 20 16,-21 22-16,21-21 0,0 21 0,-21 0 15,21 21 1,-21 21-16,0 0 16,0 0-16,0 21 0,0 1 0,0-1 15,0 0-15,0-20 0,0 20 16,0 0-16,0 1 0,0-22 0,0 21 15,0-21-15,0 0 0,0 1 16,0-1-16,0 0 0,22-21 16,-1 0-1,0 0-15,21-21 16,-42 0-16,21-1 0,1 1 0,-1 0 16</inkml:trace>
  <inkml:trace contextRef="#ctx0" brushRef="#br0" timeOffset="29438.42">11197 10774 0,'0'0'0,"-21"0"0,-21 0 15,20 0-15,1 21 0,0 0 0,0 22 16,0-22-16,21 0 0,0 0 16,0 0-16,0 0 15,21-21-15,0 0 0,0 0 0,0 0 16,1 0-16,-1 0 0,0 0 15,21 0-15,-21-21 0,1 0 16,-1 21-16,0-21 0,-21 0 0,0 0 16,0-1-16,0 1 0,0 0 15,0-21-15,-42 21 0,20-1 0,1 1 16,0 0-16,-21 21 0,21 0 0,-1 0 16,-20 0-16,21 0 0,0 0 0,0 21 15,-1 0-15,1 1 0,0-1 16,21 0-16,0 0 0,-21 21 0,21-20 15,0-1-15,0 0 0,0 0 0,0 0 16,0 0-16</inkml:trace>
  <inkml:trace contextRef="#ctx0" brushRef="#br0" timeOffset="30574.89">11896 10499 0,'0'0'16,"21"-21"-16,-21-22 0,21 22 0,-21-21 0,21-1 15,-21 22-15,0 0 16,0 42 0,0 22-16,0-22 15,0 42-15,0-20 0,-21 20 16,0 1-16,0 20 0,-1-20 0,1-1 15,0 22-15,0-22 0,0 22 0,0-21 16,-1 20-16,22-20 16,0-1-16,-21 1 0,21-1 0,0-20 15,0-1-15,0 0 0,0-21 0,0 22 16,0-22-16,21 0 0,1-21 16,-1 0-16,0 0 0,0 0 0,0 0 15,22 0-15,-22 0 0,21-21 16,0 0-16,-20 0 0,20-22 0,0 22 15,1-21-15,-1-1 0,0 1 16,-21 0-16,22-1 0,-22 1 0,0 0 16,0-1-16,0 1 0,-21 21 0,0 0 15,22 0-15,-22-1 0,21 22 16,-21 22 0,0-1-16,0 0 0,0 0 15,0 0-15,0 22 0,0-22 0,-21 42 16,21-42-16,0 22 15,0-22-15,0 21 0,0-21 16,0 1-16,0-1 0,21-21 0,0 0 16,0 0-16,0 0 0,0 0 0,22 0 15,-22 0-15,21-21 0,-21-1 0,22 1 16,-22 0-16,21-21 16,-21 21-16,1-22 0,20 22 0,-21-21 15,0-1-15,-21 1 0,21 0 0,-21 21 16,22-22-16,-22 22 0,0 0 15,0 0-15,0 0 0,0-1 16,0 44 0,0-1-1,0 0-15,0 0 0,0 21 0,0 1 16,0-1-16,0 0 0,0 1 0,0-1 16,0 22-16,0-22 0,0 21 15,0 1-15,0-1 0,0 1 0,0-1 16,-22 22-16,22-21 0,-21 20 0,21 1 15,0 0-15,0-1 0,-21 1 16,21 0-16,-21-1 0,21 22 16,0-21-16,0-1 0,0 22 0,0-21 15,0 0-15,-21-1 0,21 1 0,-21-22 16,-1 1-16,22-1 0,-21 64 16,-21-63-1,21-22-15,0-21 0,-1-21 16,1 0-16,21-21 0,0 0 15,0 0-15,0-21 0,0 20 16,0-20-16,0-21 0,0 20 0,0-84 16,21 64-16,1-22 0,-22 0 15,21 1-15,0-1 0,0-21 16,0 22-16,0-22 0,1 21 16,20-21-16,-21 22 0,0-22 0,22 21 15,-1 0-15,-21 22 0,21-22 0,1 22 16,-1-1-16,0 22 0,-20-22 15,20 22-15,0 0 0,-21-1 0,1 1 16,20 0-16,-21-1 0,-21 22 0,0-21 16,21 21-16,-21-22 0</inkml:trace>
  <inkml:trace contextRef="#ctx0" brushRef="#br0" timeOffset="30901.42">12023 10605 0,'21'0'0,"0"0"0,21 0 15,43-22-15,-43 22 0,22-21 16,-1 0-16,1 0 0,-1 0 15,1 21-15,-1-21 0,22-1 0,-22 1 16,1 0-16,-1 0 16,43 0-16,-42 0 0,-22 21 15,0 0-15,-20-22 0,-1 22 0,0-21 16,-42 21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5751-346C-462C-BEEE-94AF124F0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A76B9-F609-4C56-B1E6-622032F1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8FD6C-3D97-40F6-BFF8-055F0269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836-35F3-4BB3-BCB0-598D227CBC0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75C5B-27F2-4D12-A10E-8D7AA00C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ABCF0-F4CC-462D-9225-F62CE5D5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9DD9-7258-4550-9F19-6D4A0C8C6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23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4C32-C805-44CA-BCAC-3CECB432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BDEDD-9EEA-4715-911D-C578C2304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E75C0-FE10-47E1-B9DC-18F4A26D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836-35F3-4BB3-BCB0-598D227CBC0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AE5F-F5A7-44F4-A378-3D66FB1E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24656-D110-466C-B61D-BF0AEEC9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9DD9-7258-4550-9F19-6D4A0C8C6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5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A6B8C-82CB-461B-903C-0A23BF70C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B352E-1352-45DB-A44A-2741A4159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81EE9-B26E-4EE0-87AA-674FF547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836-35F3-4BB3-BCB0-598D227CBC0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13B9E-FCEB-4B22-B526-F2A48E1A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77CA3-CAD8-41AD-A2D0-9743B736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9DD9-7258-4550-9F19-6D4A0C8C6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04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083D-CC98-48A4-9761-FB0EF08D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823D-E27F-41AA-983F-F9863932D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CD15D-DDD9-4B78-9A86-F622A97D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836-35F3-4BB3-BCB0-598D227CBC0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5E700-0443-4F90-AD23-C00CDFC9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FAA1D-9B37-4CE5-9364-5509BA03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9DD9-7258-4550-9F19-6D4A0C8C6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6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36DC-3034-41E2-B016-9B35099D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88B15-7B64-47B0-8DBA-E946F493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3677C-D44B-4AE6-BBAF-EFF45424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836-35F3-4BB3-BCB0-598D227CBC0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B1C41-949A-450D-8F35-AAAFCA99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06570-0CD8-4C9C-8FC9-6B8E7732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9DD9-7258-4550-9F19-6D4A0C8C6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5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FB42-BE64-4E95-8E4F-FE458C6E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E955-4FB5-479F-9ECB-FFB564A8C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574AC-C9D3-414B-954B-06AD0A9B6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BDB0B-861E-450C-8BF0-3D0AFED3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836-35F3-4BB3-BCB0-598D227CBC0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92807-5AFE-483C-B316-BE7AFD07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50826-C231-423D-9D09-F8DEE2E6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9DD9-7258-4550-9F19-6D4A0C8C6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27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8A09-DE44-4EEF-BBA8-F969FF91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528EB-2856-4259-B9A7-6FB67CABB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16DC9-A3C1-4E92-BA45-F27779081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CF655-7AD4-45C9-A67C-D3F87AACA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7E243-213D-42E0-9C8B-BEC61EB45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67111-33FC-4252-8176-5F8E7360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836-35F3-4BB3-BCB0-598D227CBC0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E922F-0D87-4F97-863E-50C3AE25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BFABE-B6B5-45BB-827D-FBC891E9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9DD9-7258-4550-9F19-6D4A0C8C6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75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A78A-E230-4766-AB69-EB5AEF5C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400EF-BF52-4F80-A23E-7984276B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836-35F3-4BB3-BCB0-598D227CBC0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F0F23-CCFB-46A4-AC07-42BD3374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16648-5BE9-4BC2-9556-C550CCA6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9DD9-7258-4550-9F19-6D4A0C8C6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6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9AA16-B360-49C3-8507-DB74B0C4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836-35F3-4BB3-BCB0-598D227CBC0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17BF4-15FC-4A26-9228-526E1659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5F19C-76F7-4FCA-B2B0-5368ACB0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9DD9-7258-4550-9F19-6D4A0C8C6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52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26E-A9E9-4F4A-9CE5-FD81C258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158B-A03D-49E8-ABF3-2A61B3430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936BC-88A4-4F27-9C67-5F479D3D7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47E04-9E8C-4142-958F-4CBCD51B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836-35F3-4BB3-BCB0-598D227CBC0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86767-29C9-4B24-97C9-B56ACEDB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1824A-03A8-44DC-B18D-899C8F80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9DD9-7258-4550-9F19-6D4A0C8C6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3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6720-26B4-45BE-A18E-30439F88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48448-B7FD-494F-94A0-EDC3EDA34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3E6B8-CFB4-4DAD-8ECB-C43ABF719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320E2-7B84-4B32-BFC5-253033A9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7836-35F3-4BB3-BCB0-598D227CBC0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0CADD-F23F-47FA-893D-83A05A14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8F99-3489-4868-8CB4-36446308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9DD9-7258-4550-9F19-6D4A0C8C6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62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391A1-0DBD-4E64-9071-BC9F0879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7D34D-28CE-4E79-9F6B-E0CADFA55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55C9-2CCB-42E7-83AB-7CB4F8A23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97836-35F3-4BB3-BCB0-598D227CBC01}" type="datetimeFigureOut">
              <a:rPr lang="en-IN" smtClean="0"/>
              <a:t>10-02-2021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2632-3C40-4376-BF2F-C1301AB5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671D1-3D76-4A64-B8D8-6903F6090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9DD9-7258-4550-9F19-6D4A0C8C6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36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05A8-4050-45E0-8EB7-4326C8E6D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4B2E-4E1D-4E51-99CB-B4E8B213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FA5D3B-D5AB-4BF6-A34F-B4E15850A83D}"/>
                  </a:ext>
                </a:extLst>
              </p14:cNvPr>
              <p14:cNvContentPartPr/>
              <p14:nvPr/>
            </p14:nvContentPartPr>
            <p14:xfrm>
              <a:off x="1013400" y="152280"/>
              <a:ext cx="8237520" cy="284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FA5D3B-D5AB-4BF6-A34F-B4E15850A8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040" y="142920"/>
                <a:ext cx="8256240" cy="28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003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05A8-4050-45E0-8EB7-4326C8E6D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4B2E-4E1D-4E51-99CB-B4E8B213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49ADA5-152A-46D5-BD93-2240D6C61036}"/>
                  </a:ext>
                </a:extLst>
              </p14:cNvPr>
              <p14:cNvContentPartPr/>
              <p14:nvPr/>
            </p14:nvContentPartPr>
            <p14:xfrm>
              <a:off x="1485720" y="60840"/>
              <a:ext cx="5875560" cy="467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49ADA5-152A-46D5-BD93-2240D6C610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6360" y="51480"/>
                <a:ext cx="5894280" cy="469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453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05A8-4050-45E0-8EB7-4326C8E6D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4B2E-4E1D-4E51-99CB-B4E8B213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A770EE-A1E3-4B63-98EF-6F1B07FF3F3A}"/>
                  </a:ext>
                </a:extLst>
              </p14:cNvPr>
              <p14:cNvContentPartPr/>
              <p14:nvPr/>
            </p14:nvContentPartPr>
            <p14:xfrm>
              <a:off x="1348560" y="190440"/>
              <a:ext cx="8275680" cy="602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A770EE-A1E3-4B63-98EF-6F1B07FF3F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9200" y="181080"/>
                <a:ext cx="8294400" cy="604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321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05A8-4050-45E0-8EB7-4326C8E6D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4B2E-4E1D-4E51-99CB-B4E8B213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F8363F-774B-4B85-88DE-C78C77EC863B}"/>
                  </a:ext>
                </a:extLst>
              </p14:cNvPr>
              <p14:cNvContentPartPr/>
              <p14:nvPr/>
            </p14:nvContentPartPr>
            <p14:xfrm>
              <a:off x="1013400" y="83880"/>
              <a:ext cx="5547600" cy="533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F8363F-774B-4B85-88DE-C78C77EC86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040" y="74520"/>
                <a:ext cx="5566320" cy="53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6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05A8-4050-45E0-8EB7-4326C8E6D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4B2E-4E1D-4E51-99CB-B4E8B213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38EE02-CFF0-4DAE-B9ED-BBC14504D77F}"/>
                  </a:ext>
                </a:extLst>
              </p14:cNvPr>
              <p14:cNvContentPartPr/>
              <p14:nvPr/>
            </p14:nvContentPartPr>
            <p14:xfrm>
              <a:off x="647640" y="114480"/>
              <a:ext cx="11331360" cy="648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38EE02-CFF0-4DAE-B9ED-BBC14504D7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105120"/>
                <a:ext cx="11350080" cy="65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812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05A8-4050-45E0-8EB7-4326C8E6D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4B2E-4E1D-4E51-99CB-B4E8B213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AE073A-02AE-4289-A158-657DD8FC1FB9}"/>
                  </a:ext>
                </a:extLst>
              </p14:cNvPr>
              <p14:cNvContentPartPr/>
              <p14:nvPr/>
            </p14:nvContentPartPr>
            <p14:xfrm>
              <a:off x="495360" y="15120"/>
              <a:ext cx="9456840" cy="476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AE073A-02AE-4289-A158-657DD8FC1F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5760"/>
                <a:ext cx="9475560" cy="47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333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05A8-4050-45E0-8EB7-4326C8E6D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4B2E-4E1D-4E51-99CB-B4E8B213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103DCA-F5CD-4CD4-8663-C943C0194EF4}"/>
                  </a:ext>
                </a:extLst>
              </p14:cNvPr>
              <p14:cNvContentPartPr/>
              <p14:nvPr/>
            </p14:nvContentPartPr>
            <p14:xfrm>
              <a:off x="297000" y="106560"/>
              <a:ext cx="8847360" cy="622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103DCA-F5CD-4CD4-8663-C943C0194E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97200"/>
                <a:ext cx="8866080" cy="62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217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05A8-4050-45E0-8EB7-4326C8E6D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4B2E-4E1D-4E51-99CB-B4E8B213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DD4DEE-EAB0-4DB9-97AE-0253B9802009}"/>
                  </a:ext>
                </a:extLst>
              </p14:cNvPr>
              <p14:cNvContentPartPr/>
              <p14:nvPr/>
            </p14:nvContentPartPr>
            <p14:xfrm>
              <a:off x="723960" y="167760"/>
              <a:ext cx="7208640" cy="365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DD4DEE-EAB0-4DB9-97AE-0253B98020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158400"/>
                <a:ext cx="7227360" cy="36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314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05A8-4050-45E0-8EB7-4326C8E6D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4B2E-4E1D-4E51-99CB-B4E8B213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92DE98-AFC4-476F-8092-0B4E37FB3933}"/>
                  </a:ext>
                </a:extLst>
              </p14:cNvPr>
              <p14:cNvContentPartPr/>
              <p14:nvPr/>
            </p14:nvContentPartPr>
            <p14:xfrm>
              <a:off x="861120" y="304920"/>
              <a:ext cx="8725320" cy="471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92DE98-AFC4-476F-8092-0B4E37FB39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760" y="295560"/>
                <a:ext cx="8744040" cy="47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904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05A8-4050-45E0-8EB7-4326C8E6D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4B2E-4E1D-4E51-99CB-B4E8B213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4E497A-0ED4-4429-9483-5474125350A3}"/>
                  </a:ext>
                </a:extLst>
              </p14:cNvPr>
              <p14:cNvContentPartPr/>
              <p14:nvPr/>
            </p14:nvContentPartPr>
            <p14:xfrm>
              <a:off x="1272600" y="251640"/>
              <a:ext cx="8313840" cy="320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4E497A-0ED4-4429-9483-5474125350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3240" y="242280"/>
                <a:ext cx="8332560" cy="322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0226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05A8-4050-45E0-8EB7-4326C8E6D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4B2E-4E1D-4E51-99CB-B4E8B213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9DAFA7-1551-409A-8AE8-A37737BE01D0}"/>
                  </a:ext>
                </a:extLst>
              </p14:cNvPr>
              <p14:cNvContentPartPr/>
              <p14:nvPr/>
            </p14:nvContentPartPr>
            <p14:xfrm>
              <a:off x="1143000" y="53280"/>
              <a:ext cx="11041560" cy="417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9DAFA7-1551-409A-8AE8-A37737BE01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43920"/>
                <a:ext cx="11060280" cy="41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354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05A8-4050-45E0-8EB7-4326C8E6D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4B2E-4E1D-4E51-99CB-B4E8B213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2468B6-8508-4E50-83E6-C3C698080F7C}"/>
                  </a:ext>
                </a:extLst>
              </p14:cNvPr>
              <p14:cNvContentPartPr/>
              <p14:nvPr/>
            </p14:nvContentPartPr>
            <p14:xfrm>
              <a:off x="350640" y="0"/>
              <a:ext cx="8427960" cy="539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2468B6-8508-4E50-83E6-C3C698080F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-9360"/>
                <a:ext cx="8446680" cy="54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95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05A8-4050-45E0-8EB7-4326C8E6D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4B2E-4E1D-4E51-99CB-B4E8B213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543AF4-2FCF-418B-91E8-C49BB45E155D}"/>
                  </a:ext>
                </a:extLst>
              </p14:cNvPr>
              <p14:cNvContentPartPr/>
              <p14:nvPr/>
            </p14:nvContentPartPr>
            <p14:xfrm>
              <a:off x="251280" y="76320"/>
              <a:ext cx="5707800" cy="435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543AF4-2FCF-418B-91E8-C49BB45E15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66960"/>
                <a:ext cx="5726520" cy="43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892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05A8-4050-45E0-8EB7-4326C8E6D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4B2E-4E1D-4E51-99CB-B4E8B213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FA1928-813A-4132-8A11-B2CDDC25102A}"/>
                  </a:ext>
                </a:extLst>
              </p14:cNvPr>
              <p14:cNvContentPartPr/>
              <p14:nvPr/>
            </p14:nvContentPartPr>
            <p14:xfrm>
              <a:off x="144720" y="175320"/>
              <a:ext cx="5082840" cy="289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FA1928-813A-4132-8A11-B2CDDC2510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65960"/>
                <a:ext cx="5101560" cy="29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883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05A8-4050-45E0-8EB7-4326C8E6D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4B2E-4E1D-4E51-99CB-B4E8B213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E7E2ED-BEEC-41AE-821B-45046FC7C721}"/>
                  </a:ext>
                </a:extLst>
              </p14:cNvPr>
              <p14:cNvContentPartPr/>
              <p14:nvPr/>
            </p14:nvContentPartPr>
            <p14:xfrm>
              <a:off x="0" y="251640"/>
              <a:ext cx="11788560" cy="654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E7E2ED-BEEC-41AE-821B-45046FC7C7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42280"/>
                <a:ext cx="11807280" cy="65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437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05A8-4050-45E0-8EB7-4326C8E6D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4B2E-4E1D-4E51-99CB-B4E8B213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51B2B8-3226-47CA-8421-1FD12C0427FE}"/>
                  </a:ext>
                </a:extLst>
              </p14:cNvPr>
              <p14:cNvContentPartPr/>
              <p14:nvPr/>
            </p14:nvContentPartPr>
            <p14:xfrm>
              <a:off x="883800" y="53280"/>
              <a:ext cx="8626320" cy="447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51B2B8-3226-47CA-8421-1FD12C0427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43920"/>
                <a:ext cx="8645040" cy="449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44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05A8-4050-45E0-8EB7-4326C8E6D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4B2E-4E1D-4E51-99CB-B4E8B213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99B47-8FE1-49D0-A018-54C5C6826CE9}"/>
              </a:ext>
            </a:extLst>
          </p:cNvPr>
          <p:cNvSpPr txBox="1"/>
          <p:nvPr/>
        </p:nvSpPr>
        <p:spPr>
          <a:xfrm>
            <a:off x="3048886" y="2274838"/>
            <a:ext cx="6097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(2));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.indexOf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.lastIndexOf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1CAB72-17EE-4C24-8878-114EBA6F1733}"/>
                  </a:ext>
                </a:extLst>
              </p14:cNvPr>
              <p14:cNvContentPartPr/>
              <p14:nvPr/>
            </p14:nvContentPartPr>
            <p14:xfrm>
              <a:off x="1203840" y="7560"/>
              <a:ext cx="8527320" cy="4884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1CAB72-17EE-4C24-8878-114EBA6F17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4480" y="-1800"/>
                <a:ext cx="8546040" cy="49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89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05A8-4050-45E0-8EB7-4326C8E6D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4B2E-4E1D-4E51-99CB-B4E8B213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CF8012-835C-4F02-8796-802497CE2776}"/>
                  </a:ext>
                </a:extLst>
              </p14:cNvPr>
              <p14:cNvContentPartPr/>
              <p14:nvPr/>
            </p14:nvContentPartPr>
            <p14:xfrm>
              <a:off x="685800" y="38160"/>
              <a:ext cx="6423840" cy="620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CF8012-835C-4F02-8796-802497CE27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28800"/>
                <a:ext cx="6442560" cy="622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009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05A8-4050-45E0-8EB7-4326C8E6D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4B2E-4E1D-4E51-99CB-B4E8B2135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E90845-5284-40A4-B33F-85C0B8E9BB24}"/>
                  </a:ext>
                </a:extLst>
              </p14:cNvPr>
              <p14:cNvContentPartPr/>
              <p14:nvPr/>
            </p14:nvContentPartPr>
            <p14:xfrm>
              <a:off x="1112400" y="129600"/>
              <a:ext cx="4831560" cy="493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E90845-5284-40A4-B33F-85C0B8E9BB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3040" y="120240"/>
                <a:ext cx="4850280" cy="49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34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65</Words>
  <Application>Microsoft Office PowerPoint</Application>
  <PresentationFormat>Widescreen</PresentationFormat>
  <Paragraphs>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2021-02-10T10:46:35Z</dcterms:created>
  <dcterms:modified xsi:type="dcterms:W3CDTF">2021-02-10T12:18:56Z</dcterms:modified>
</cp:coreProperties>
</file>